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notesSlides/notesSlide6.xml" ContentType="application/vnd.openxmlformats-officedocument.presentationml.notesSlide+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notesSlides/notesSlide7.xml" ContentType="application/vnd.openxmlformats-officedocument.presentationml.notesSlide+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notesSlides/notesSlide8.xml" ContentType="application/vnd.openxmlformats-officedocument.presentationml.notesSlide+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notesSlides/notesSlide9.xml" ContentType="application/vnd.openxmlformats-officedocument.presentationml.notesSlide+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notesSlides/notesSlide10.xml" ContentType="application/vnd.openxmlformats-officedocument.presentationml.notesSlide+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notesSlides/notesSlide11.xml" ContentType="application/vnd.openxmlformats-officedocument.presentationml.notesSlide+xml"/>
  <Override PartName="/ppt/ink/ink421.xml" ContentType="application/inkml+xml"/>
  <Override PartName="/ppt/notesSlides/notesSlide12.xml" ContentType="application/vnd.openxmlformats-officedocument.presentationml.notesSlide+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notesSlides/notesSlide13.xml" ContentType="application/vnd.openxmlformats-officedocument.presentationml.notesSlide+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notesSlides/notesSlide14.xml" ContentType="application/vnd.openxmlformats-officedocument.presentationml.notesSlide+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notesSlides/notesSlide15.xml" ContentType="application/vnd.openxmlformats-officedocument.presentationml.notesSlide+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notesSlides/notesSlide16.xml" ContentType="application/vnd.openxmlformats-officedocument.presentationml.notesSlide+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notesSlides/notesSlide17.xml" ContentType="application/vnd.openxmlformats-officedocument.presentationml.notesSlide+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notesSlides/notesSlide18.xml" ContentType="application/vnd.openxmlformats-officedocument.presentationml.notesSlide+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notesSlides/notesSlide19.xml" ContentType="application/vnd.openxmlformats-officedocument.presentationml.notesSlide+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notesSlides/notesSlide20.xml" ContentType="application/vnd.openxmlformats-officedocument.presentationml.notesSlide+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1373" r:id="rId2"/>
    <p:sldId id="1247" r:id="rId3"/>
    <p:sldId id="1248" r:id="rId4"/>
    <p:sldId id="1249" r:id="rId5"/>
    <p:sldId id="1250" r:id="rId6"/>
    <p:sldId id="1251" r:id="rId7"/>
    <p:sldId id="1259" r:id="rId8"/>
    <p:sldId id="1260" r:id="rId9"/>
    <p:sldId id="1261" r:id="rId10"/>
    <p:sldId id="848" r:id="rId11"/>
    <p:sldId id="1257" r:id="rId12"/>
    <p:sldId id="850" r:id="rId13"/>
    <p:sldId id="1376" r:id="rId14"/>
    <p:sldId id="1262" r:id="rId15"/>
    <p:sldId id="1263" r:id="rId16"/>
    <p:sldId id="1264" r:id="rId17"/>
    <p:sldId id="1265" r:id="rId18"/>
    <p:sldId id="1266" r:id="rId19"/>
    <p:sldId id="1267" r:id="rId20"/>
    <p:sldId id="1268" r:id="rId21"/>
    <p:sldId id="1269" r:id="rId2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5" autoAdjust="0"/>
    <p:restoredTop sz="94660"/>
  </p:normalViewPr>
  <p:slideViewPr>
    <p:cSldViewPr snapToGrid="0">
      <p:cViewPr varScale="1">
        <p:scale>
          <a:sx n="77" d="100"/>
          <a:sy n="77" d="100"/>
        </p:scale>
        <p:origin x="4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28T11:46:41.303"/>
    </inkml:context>
    <inkml:brush xml:id="br0">
      <inkml:brushProperty name="width" value="0.05" units="cm"/>
      <inkml:brushProperty name="height" value="0.05" units="cm"/>
    </inkml:brush>
  </inkml:definitions>
  <inkml:trace contextRef="#ctx0" brushRef="#br0">1699 6508 14363,'344'20'-421,"57"9"479,-195-7 240,44 17-298,294 60 733,41-9-295,32-28-304,-372-49-59,106-13-75,220-42 52,-64-18 17,337-29 1086,-827 87-1092,10-1 71,-1 0 1,1 2-1,0 2 1,0 0-1,0 1 1,5 3-135,-23-4 23,-9 0-315,-4 9-3117,3 4 609</inkml:trace>
  <inkml:trace contextRef="#ctx0" brushRef="#br0" timeOffset="-43275.1">28968 2090 10434,'56'21'5129,"-45"2"-3836,-32 77-1016,-26 308 186,11-129-83,-15-16-96,5-74-144,45-183-128,0 1-1,-1-1 1,-1 1-1,1-1 1,-1 0 0,0 0-1,0 0 1,0-1 0,-1 1-1,0-1 1,-1 1-12,-7-21-912,3-14-164,-2-25-2093</inkml:trace>
  <inkml:trace contextRef="#ctx0" brushRef="#br0" timeOffset="-42502.52">28830 2301 11755,'-8'-9'2781,"9"9"-2710,-1 0-1,1 1 1,-1-1 0,0 0-1,1 0 1,-1 0-1,1 0 1,-1 0-1,0 0 1,1 0-1,-1 0 1,1 0-1,-1 0 1,0 0-1,1 0 1,-1-1-1,1 1 1,-1 0-1,0 0 1,1 0 0,-1 0-1,1-1 1,-1 1-1,0 0 1,1 0-1,-1-1 1,0 1-1,0 0 1,1-1-1,-1 1 1,0 0-1,0-1 1,1 1-1,-1 0 1,0-1-1,0 1 1,0 0-1,0-1 1,1 1 0,-1-1-1,0 1 1,0 0-1,0-1 1,0 1-1,0-1 1,0 1-1,0-1 1,0 1-1,0 0 1,0-1-1,-1 1 1,1-1-1,0 1 1,0 0-1,0-1 1,0 1-1,-1 0 1,1-1 0,0 1-1,0 0 1,-1-1-1,1 1 1,0 0-1,0-1 1,-1 1-1,1 0 1,0 0-1,-1-1 1,1 1-71,126-30-46,-77 22 20,322-50-2,342-93 12,-107 80 22,-481 73 4,-122 0-13,0-1 1,0 1-1,0 0 1,0-1 0,0 1-1,0 0 1,0 1-1,-1-1 1,1 1-1,-1-1 1,0 1-1,1 0 1,-1-1-1,0 1 1,-1 0-1,1 1 1,-1-1 0,1 0-1,-1 0 1,0 1-1,0-1 1,0 0-1,-1 1 1,1-1-1,-1 1 1,0-1-1,1 1 1,-2-1 0,1 2 2,2 12-4,37 309 8,3 219 36,-37-505-34,2-1 1,1-1-1,2 1 0,11 26-6,-16-52-1,10 31 5,3-2-1,1 0 1,2-1 0,9 10-4,-18-33 2,2-1 1,0-1-1,0 0 0,2-1 1,0-1-1,1 0 0,0-1 1,1-1-1,1 0-2,12-5 69,-43-11-90,-10 6-56,0 0 1,0 1-1,0 1 0,0 1 1,1 1-1,-21 9 77,-13 4-51,-80 26 837,-81 14-786,-98-11 903,23-42-181,228-7-579,-320-22 487,154-8-547,82 9-96,-106 0 13,42 17-1475,183 3-424,6-3-2015</inkml:trace>
  <inkml:trace contextRef="#ctx0" brushRef="#br0" timeOffset="-41204.74">29079 2284 11290,'-36'-11'6930,"-1"2"-6266,-37-9-112,7 0-200,-6-1-8,8-8-96,15-14-8,8-3-80,-4-9-32,10-5-80,2-4-8,9 9-192,5-11-472,12 7-296,14-7-496,14 34-3825,0-1 2224</inkml:trace>
  <inkml:trace contextRef="#ctx0" brushRef="#br0" timeOffset="-40875.01">30722 2322 14251,'0'-17'2817,"17"-7"1063,21-8-4504,23-32-384,12-16-96,13-25-128,-13-12 223,3-28 249,-14 4-2528,-1-19 943</inkml:trace>
  <inkml:trace contextRef="#ctx0" brushRef="#br0" timeOffset="-40338.22">28940 3481 9634,'-38'4'2665,"-28"25"615,1 12-2648,-17 17-496,8 10-152,-8 8 32,6-6-32,-7 15 16,14 9 16,1 27 16,9-13-336,3 7-2968,13-24 879</inkml:trace>
  <inkml:trace contextRef="#ctx0" brushRef="#br0" timeOffset="-39860.86">31294 3569 10858,'16'3'2433,"9"24"928,12 13-3177,13 11-184,5 2-56,11 5 32,6-6-96,-9-4-96,-5 30-3129,-5-7 872</inkml:trace>
  <inkml:trace contextRef="#ctx0" brushRef="#br0" timeOffset="-38467.17">31971 786 11306,'-17'9'2681,"-11"4"888,-7 20-3177,-2 19-432,-14 23-8,2 12 0,-1 18 64,8-2-24,2-5 48,42-82-768,-2-9-1073,1 2 265,28-32-1857,17-48 809</inkml:trace>
  <inkml:trace contextRef="#ctx0" brushRef="#br0" timeOffset="-38186.54">31967 754 8106,'-2'31'2576,"-15"14"401,-2 31-1945,2 8-856,3 13 48,10-6-128,8 12 16,7-18-88,10-5 40,6-13-64,4-9 16,-7-22-216,-7-19-288,-11-11-352,-15-23-2241,-16-24 337</inkml:trace>
  <inkml:trace contextRef="#ctx0" brushRef="#br0" timeOffset="-38185.54">31739 1169 8578,'-26'-19'2456,"11"26"505,9 6-2273,14 7-528,13 4 16,9-1-48,22-2 64,11-7-56,22-10 80,2-11-288,8-13-3040,-10-9 951</inkml:trace>
  <inkml:trace contextRef="#ctx0" brushRef="#br0" timeOffset="-37786.6">32331 721 11386,'-36'59'7176,"19"51"-7308,13-73 478,-11 175-394,13 66 103,5-263-71,2-21 22,14-130 250,-2 27-162,-17 108-96,0 1 1,-1-1 0,1 1-1,0-1 1,0 1-1,0-1 1,0 1 0,0-1-1,0 1 1,0-1-1,0 1 1,0-1-1,0 1 1,0 0 0,0-1-1,0 1 1,1-1-1,-1 1 1,0-1 0,0 1-1,0-1 1,1 1-1,-1 0 1,0-1 0,0 1-1,1-1 1,-1 1-1,0 0 1,1-1 0,-1 1-1,1 0 1,-1 0-1,0-1 1,1 1 0,-1 0-1,1 0 1,-1 0-1,1-1 1,-1 1 0,0 0-1,1 0 1,-1 0-1,1 0 1,-1 0-1,1 0 1,-1 0 0,1 0-1,-1 0 1,1 0-1,-1 0 1,1 0 0,-1 0-1,1 1 1,-1-1-1,1 0 1,-1 0 0,0 0-1,1 1 1,0-1 1,20 25-105,-16-18 114,60 84 63,-63-86-10,-2-5-77,0 0 0,0-1 0,0 1 0,0 0 0,0 0 0,1-1 0,-1 1 0,0 0 0,0 0 0,0 0 0,0-1 0,1 1 0,-1 0 0,0 0 0,0 0-1,1 0 1,-1-1 0,0 1 0,0 0 0,1 0 0,-1 0 0,0 0 0,0 0 0,1 0 0,-1 0 0,0 0 0,0 0 0,1 0 0,-1 0 0,0 0 0,1 0 0,-1 0 0,0 0 0,0 0 0,1 0 0,-1 0 0,0 0 0,0 0 0,1 0 0,-1 1 0,0-1 0,0 0 0,1 0 0,-1 0 0,0 0 0,0 1 0,0-1 0,1 0 0,-1 0 0,0 0 0,0 1 0,0-1 0,0 0 0,0 0 0,1 1-1,-1-1 1,0 0 0,0 0 0,0 1 0,0-1 0,0 0 0,0 0 0,0 1 0,0-1 0,0 0 0,0 1 0,0-1 0,0 0 0,0 1 15,28-48-4674,-7 3 1253</inkml:trace>
  <inkml:trace contextRef="#ctx0" brushRef="#br0" timeOffset="-37354.82">32675 877 8362,'-1'19'6774,"-23"9"-4969,8-12-1528,5-2-258,1 1-1,0 0 0,1 1 1,0 0-1,1 0 1,1 1-1,1 0 0,1 0 1,0 1-1,1 0 1,0 0-1,2 0 0,0 0 1,1 3-19,14 51-34,-12-70 33,-1 0 0,1 0 0,0 0 0,0 0 0,0 0 0,0 0 0,0-1 0,0 1 0,0 0 0,0-1 0,1 1 0,-1 0 0,1-1 0,0 1 0,-1-1 0,1 0 0,0 0 0,0 0 0,-1 0 0,1 0 0,0 0 0,0 0 0,0 0 0,0-1 0,0 1 0,1-1 0,-1 1 0,0-1 0,0 0 0,0 0 0,0 0 0,1 0 1,2-3 8,1 0 0,-1 0 0,0 0-1,0-1 1,0 0 0,0 0 0,0 0 0,-1 0-1,0-1 1,0 0 0,0 0 0,-1 0 0,1 0-1,-1 0 1,-1-1 0,1 0 0,-1 1-1,2-5-7,-1 4 15,-1 1 0,1-1 0,-1 0 0,0 0-1,0 0 1,-1 0 0,0 0 0,0 0-1,0 0 1,-1 0 0,0 0 0,0-4-15,0 9 8,0 1 0,0-1 0,0 0 0,0 1 0,0-1 0,-1 1 0,1-1 0,0 1 0,0-1 0,-1 1 0,1-1 0,0 1 0,0-1 0,-1 1 0,1-1 0,-1 1 0,1-1 0,0 1 0,-1-1 0,1 1 0,-1 0 0,1-1 0,-1 1 0,1 0 0,-1 0 0,1-1 0,-1 1 0,1 0 0,-1 0 0,1 0 0,-1 0 0,0-1 0,1 1 0,-1 0 0,1 0 0,-1 0 0,0 0 0,1 0 0,-1 0 0,1 1 0,-1-1 0,1 0 0,-1 0 0,1 0 0,-1 1 0,0-1 0,1 0 0,-1 0 0,1 1 0,-1-1 0,1 0 0,0 1 0,-1-1 0,0 1-8,-25 22 240,-4 35-105,30-56-139,-1-1 1,1 1-1,0 0 1,0-1-1,0 1 1,0 0-1,0-1 0,0 1 1,1 0-1,-1-1 1,0 1-1,1 0 1,-1-1-1,1 1 1,0-1-1,0 1 1,-1-1-1,1 0 0,0 1 1,0-1-1,0 0 1,0 1-1,1-1 1,-1 0-1,0 0 1,0 0-1,1 0 0,-1 0 1,1 0-1,-1 0 1,1-1-1,-1 1 1,1-1-1,-1 1 1,1-1-1,0 1 1,-1-1-1,2 0 4,3 1 4,0-1 0,1 1 0,-1-2 0,1 1 0,-1-1-1,0 0 1,1 0 0,-1 0 0,0-1 0,0 0 0,0-1 0,0 1 0,0-1 0,0 0 0,-1 0 0,0-1 0,1 0 0,2-3-4,-3 0 102,-16 19-27,-3 11-443,1 1 0,2 0 0,0 1 0,2 0 0,-2 8 368,-5 12-2369,-7 17-732</inkml:trace>
  <inkml:trace contextRef="#ctx0" brushRef="#br0" timeOffset="-30768.99">32184 3797 6441,'15'-16'2615,"-11"12"230,-11 15-1718,-40 50-444,31-35-608,1 2-1,1 0 1,1 0 0,-4 19-75,-109 347 478,114-352-375,-2-1 0,-1 0 0,-2-1 0,-2-1 0,-1-1 0,-4 2-103,10-15 130,21-37-3,51-121-1346,-31 20-1329,0-14-54</inkml:trace>
  <inkml:trace contextRef="#ctx0" brushRef="#br0" timeOffset="-30510.89">32143 3894 5289,'16'-10'3556,"22"-3"506,-26 40-3570,-6 23-345,4 312 293,-1-68 30,10-157 232,-43-171-1160,-2 7-1985,-13-19 44</inkml:trace>
  <inkml:trace contextRef="#ctx0" brushRef="#br0" timeOffset="-30173.83">31947 4461 6841,'-5'0'2241,"4"3"279,4-1-1671,10 5-569,9-1-88,14 2 32,2-5-16,17-3 0,-5-3-136,6 0 1240,-8-3-4024</inkml:trace>
  <inkml:trace contextRef="#ctx0" brushRef="#br0" timeOffset="-29576.27">32399 3971 9250,'-7'-38'2382,"2"29"736,4 26-3057,0 93-104,1-76 44,1 144 155,16 120-156,-2-242 504,-15-115 1036,3-224-1131,-1 33-569,14 443-250,-2-121 383,-14-72 23,0 1 1,0 0-1,-1 0 1,1 0-1,0 0 1,1-1-1,-1 1 1,0 0-1,0 0 1,0 0-1,0-1 1,1 1-1,-1 0 1,0 0-1,1-1 1,-1 1-1,0 0 1,1-1-1,-1 1 1,1 0-1,-1-1 1,1 1-1,0 0 1,-1-1-1,1 1 1,0-1-1,-1 1 1,1-1-1,0 0 1,-1 1-1,1-1 1,0 0-1,0 1 1,-1-1-1,1 0 1,0 0-1,0 0 1,0 0-1,0 0 1,-1 0-1,1 0 1,0 0-1,0 0 1,0 0-1,-1 0 1,1 0-1,0 0 1,0-1-1,0 1 1,-1 0-1,1-1 1,0 1-1,-1-1 1,1 1-1,0-1 1,-1 1-1,1-1 1,0 1-1,-1-1 1,1 1-1,-1-1 1,1 0-1,-1 1 1,1-1-1,-1 0 1,0 0-1,1 1 1,-1-1-1,0 0 1,1 0 3,6-13-73,0 0 1,-1 0 0,-1-1 0,0 0 0,-1 0 0,0 0 0,0-10 72,1-1-82,48-230-724,-54 182 558,1 74 245,1-1-1,-1 0 0,-1 0 1,1 1-1,0-1 1,0 0-1,0 0 1,0 0-1,0 1 0,-1-1 1,1 0-1,0 0 1,-1 1-1,1-1 0,-1 0 1,1 1-1,-1-1 1,1 0-1,-1 1 0,1-1 1,-1 1-1,1-1 1,-1 1-1,0-1 1,1 1-1,-1 0 0,0-1 1,1 1-1,-1 0 1,0-1-1,0 1 0,0 0 1,1 0-1,-1 0 1,0-1-1,0 1 1,1 0-1,-1 0 0,0 0 1,0 0-1,0 1 1,1-1-1,-1 0 0,0 0 1,0 0-1,1 1 1,-2-1 3,-24 29-68,22-22 70,0 0 0,1 0-1,-1 0 1,1 1 0,1 0 0,0-1 0,0 1-1,0 0 1,1 0 0,0 0 0,0 0-1,1 0 1,0 0 0,1 1 0,0-1 0,0 0-1,0 0 1,2 1-2,-3-7 2,1-1 1,-1 0-1,1 0 0,-1 0 1,1 1-1,-1-1 0,1 0 1,0 0-1,0 0 0,0 0 0,0 0 1,-1 0-1,1 0 0,0-1 1,0 1-1,1 0 0,-1 0 1,0-1-1,0 1 0,0-1 1,0 1-1,1-1 0,-1 1 0,0-1 1,0 0-1,1 0 0,-1 1 1,0-1-1,1 0 0,-1 0 1,0 0-1,1 0 0,-1-1 0,0 1 1,0 0-1,1-1 0,-1 1 1,0 0-1,1-1-2,45-26 76,-42 23-66,33-18 32,-37 21-44,0 1 1,-1 0-1,1 0 1,0-1-1,-1 1 1,1 0 0,0 0-1,0 0 1,-1 0-1,1 0 1,0 0 0,0 0-1,-1 0 1,1 0-1,0 1 1,-1-1 0,1 0-1,0 0 1,-1 0-1,1 1 1,0-1-1,-1 1 1,1-1 0,-1 0-1,1 1 1,0-1-1,-1 1 1,1-1 0,-1 1-1,1-1 1,-1 1-1,0 0 1,1-1 0,-1 1-1,1-1 1,-1 1-1,0 0 1,0-1-1,1 1 1,-1 0 0,0 0-1,0-1 1,0 1-1,0 0 1,0-1 0,0 1-1,0 0 1,0 0-1,0-1 1,0 1 0,0 0 1,14 162-67,-7 29 704,-13 76-637,5-235 520,-19-44 551,-61-69-1027,81 79-66,-1 0 0,1 0 0,-1 0 1,1 0-1,-1 0 0,0 0 0,1 0 0,-1 0 0,0 0 0,0 1 0,0-1 0,0 0 0,0 1 0,1-1 0,-1 0 0,0 1 0,0-1 0,-1 1 0,1 0 0,0-1 0,0 1 0,0 0 0,0 0 1,0-1-1,0 1 0,0 0 0,0 0 0,-1 0 0,1 0 0,0 1 0,0-1 0,0 0 0,0 0 0,0 1 0,0-1 0,0 0 0,0 1 0,0-1 0,0 1 0,0 0 0,0-1 0,0 1 1,0 0-1,0-1 0,0 1 0,1 0 0,-1 0 0,0 0 0,1 0 0,-1 0 0,0 0 0,1 0 0,-1 0 0,1 0 0,0 0 0,-1 0 0,1 0 0,0 0 0,0 0 22,-1 2-47,0-1 0,1 1 0,0-1 0,-1 1 0,1-1-1,0 1 1,0-1 0,1 1 0,-1-1 0,0 1 0,1-1-1,-1 1 1,1-1 0,0 1 0,0-1 0,0 0 0,0 1-1,1-1 1,-1 0 0,0 0 0,1 0 0,0 0 0,-1 0-1,1 0 1,0 0 0,0-1 0,0 1 0,0-1 0,0 1-1,2 0 48,41-16-4666,-17-6 1601</inkml:trace>
  <inkml:trace contextRef="#ctx0" brushRef="#br0" timeOffset="-29245.86">32798 4479 4497,'0'0'100,"17"16"6748,14-5-4970,-18-23-1695,-4-13-143,-1-1 1,-1 0-1,-2 0 1,0 0 0,-2-1-1,0-21-40,0 23 21,9-151 76,-18 151-70,-4 49-3,-30 245 389,25-117 198,15-151-591,-1 0 1,1 0-1,-1 0 1,1 0-1,0 0 1,0 0-1,0 0 1,0 0-1,-1 0 1,1 0-1,0 0 1,1 0-1,-1 0 1,0 0-1,0 1 1,0-1-1,1 0 1,-1 0-1,0 0 1,1 0-1,-1 0 1,1-1-1,-1 1 1,1 0-1,0 0 1,-1 0-1,1 0 1,0 0-1,0-1 1,-1 1-1,1 0 1,0-1-1,0 1 1,0-1-1,0 1 1,0-1-1,0 1 1,0-1-1,0 0 1,0 1-1,0-1 1,0 0-1,0 0 1,1 0-21,35-32 311,-16-18-215,-1-1 0,-3 0 1,6-30-97,8-46 21,-28 122-56,-1 15-6,-21 364-141,23-329 232,-3-45-75,0 1 1,0-1-1,0 0 0,0 0 1,1 1-1,-1-1 0,0 0 1,0 0-1,0 0 0,0 0 1,0 0-1,0-1 0,0 1 1,1 0-1,-1 0 0,0-1 1,0 1-1,0-1 0,0 1 1,0-1-1,0 1 0,0-1 1,-1 0-1,1 1 0,0-1 1,0 0-1,0 0 0,-1 1 1,1-1-1,0 0 1,-1 0-1,1 0 0,-1 0 1,1 0-1,-1 0 0,1 0 1,-1-1 24,2 0-203,18-30-2458,1-35-42</inkml:trace>
  <inkml:trace contextRef="#ctx0" brushRef="#br0" timeOffset="-28314.33">27814 4607 8378,'15'-9'4766,"17"40"-4171,-27-18-566,-1 1 0,0-1 0,-1 1 0,-1 0-1,0 0 1,0 0 0,-2 0 0,0 4-29,1 3 25,3 41-13,-3 0 1,-2 0-1,-6 31-12,7-91-45,0 1-1,0 0 0,0 0 0,-1 0 0,1 0 1,-1-1-1,1 1 0,-1 0 0,0 0 0,0-1 1,0 1-1,0-1 0,-1 1 0,1-1 1,-1 1-1,1-1 0,-1 0 0,0 0 0,0 1 1,0-1-1,0-1 0,0 1 0,-1 0 0,1-1 1,0 1-1,-1-1 0,0 1 0,1-1 0,-1 0 1,1 0-1,-1 0 0,0-1 0,0 1 46,-1-3-187,0 1 0,-1-1-1,1 0 1,0 0-1,1 0 1,-1-1-1,0 1 1,1-1 0,-1 0-1,1 0 1,0 0-1,0 0 1,0-1-1,0 1 1,1-2 187,-87-153-2372,68 115 2473,-82-177 3134,101 215-3120,-1-1-1,1 0 0,0 0 1,0 1-1,1-1 0,0-1 1,0 1-1,0 0 1,1 0-1,0 0 0,0 0 1,1 0-1,-1-1 0,1 1 1,1 0-1,-1 0 0,1 0 1,0 1-1,0-1 0,2-1-114,64-98 299,-32 49-270,1 1 0,3 2 0,9-5-29,-49 58 0,3-5 0,0 1 1,0 0-1,1 0 0,-1 0 1,1 0-1,0 0 0,0 1 0,0 0 1,1 0-1,-1 0 0,1 0 1,-1 1-1,1 0 0,0 0 0,0 0 1,0 0-1,0 1 0,0 0 1,1 0-1,-1 0 0,0 1 1,5-1-1,-5 3-2,-1 0 0,0 0 0,1 0 0,-1 0 0,0 0 1,0 1-1,0 0 0,-1 0 0,1 0 0,-1 0 0,1 1 1,-1-1-1,0 1 0,0 0 0,-1 0 0,1 0 0,-1 0 1,0 1-1,0-1 0,0 0 0,-1 1 0,1 0 0,-1-1 1,0 1 1,4 9 55,0 0 1,0 0-1,-2 1 1,0-1 0,0 1-1,-1 0 1,-1-1-1,-1 1 1,0 0 0,-1 0-1,0 0 1,-1 0-1,-1-1 1,0 1 0,-1-1-1,-1 0 1,0 0-1,-1 0 1,0-1 0,-1 0-1,-1 0 1,0 0-1,-8 8-55,-3 1 526,-2-1 0,0-1 0,-1 0 0,-1-2 0,0-1-1,-2-1 1,-21 11-526,-17-8 1120,63-20-1121,-1 1-1,0 0 1,0 0-1,1-1 1,-1 1-1,0 0 1,1-1-1,-1 1 1,1 0-1,-1-1 1,0 1-1,1-1 1,-1 1-1,1-1 1,-1 1-1,1-1 1,-1 0-1,1 1 1,0-1-1,-1 0 1,1 1-1,0-1 1,-1 0-1,1 1 1,0-1-1,0 0 1,0 1-1,0-1 1,-1 0-1,1 0 1,0 1-1,0-1 1,0 0-1,1 0 1,-1 1-1,0-1 1,0 0-1,0 1 1,0-1-1,1 0 1,-1 0-1,0 1 1,1-1-1,-1 0 1,1 1-1,-1-1 1,0 1-1,1-1 1,-1 1-1,1-1 0,0 1 1,-1-1-1,1 0 2,78-80-1096,-13 32-1943,10 6 164</inkml:trace>
  <inkml:trace contextRef="#ctx0" brushRef="#br0" timeOffset="-27734.12">28167 4601 9338,'-69'74'5896,"65"-68"-5878,0 1 0,1-1 0,-1 1-1,2-1 1,-1 1 0,1 0 0,0 1 0,0-1 0,1 0 0,-1 0-1,2 1 1,-1-1 0,1 0 0,0 1 0,2 6-18,-2-13 1,0-1-1,0 1 1,0 0-1,0-1 1,0 1-1,0 0 1,0-1 0,1 1-1,-1-1 1,0 1-1,0 0 1,1-1-1,-1 1 1,0-1-1,1 1 1,-1-1 0,1 1-1,-1-1 1,1 1-1,-1-1 1,1 0-1,-1 1 1,1-1 0,-1 1-1,1-1 1,-1 0-1,1 0 1,0 1-1,-1-1 1,1 0 0,-1 0-1,1 0 1,0 0-1,-1 0 1,1 0-1,0 0 1,-1 0-1,1 0 1,0 0 0,-1 0-1,1 0 1,-1 0-1,1 0 1,0 0-1,-1-1 1,1 1 0,-1 0-1,1-1 1,0 1-1,-1 0 1,1-1-1,-1 1 1,1-1 0,-1 1-1,1 0 1,-1-1-1,26-34 65,48-199 281,-74 234-348,0 0 1,-1-1 0,1 1-1,0-1 1,0 1-1,0 0 1,0-1 0,0 1-1,0-1 1,0 1 0,0-1-1,0 1 1,0 0-1,0-1 1,0 1 0,0-1-1,0 1 1,0 0-1,0-1 1,1 1 0,-1-1-1,0 1 1,0 0 0,0-1-1,1 1 1,-1 0-1,0-1 1,0 1 0,1 0-1,-1-1 1,0 1-1,1 0 1,-1 0 0,0-1-1,1 1 1,-1 0 0,1 0-1,-1 0 1,0-1-1,1 1 1,-1 0 0,1 0-1,-1 0 1,0 0 0,1 0-1,-1 0 1,1 0-1,-1 0 1,1 0 0,-1 0-1,0 0 1,1 0-1,-1 0 1,1 0 0,-1 1-1,0-1 1,1 0 0,-1 0-1,1 0 1,-1 1-1,0-1 1,1 0 0,-1 0-1,0 1 1,1-1-1,-1 0 2,10 32-122,-9-23 108,3 9 5,0 1 1,1-1 0,1 0-1,0 0 1,2 0-1,0-1 1,1 0 0,0-1-1,2 0 1,0 0 0,1-1 8,-10-12 0,0-1 1,1 0 0,0 0-1,-1 0 1,1 0 0,0 0-1,0-1 1,0 1 0,0-1 0,0 0-1,0 1 1,1-2 0,-1 1-1,0 0 1,1-1 0,-1 1-1,0-1 1,1 0 0,-1 0-1,0 0 1,1-1 0,-1 1-1,0-1 1,1 0 0,-1 0 0,0 0-1,0 0 1,0-1 0,0 1-1,0-1 1,0 0 0,0 1-1,2-3 0,1 0 16,0 1-1,0-1 1,-1 0-1,1-1 0,-1 1 1,0-1-1,0 0 1,0-1-1,-1 1 0,0-1 1,0 0-1,0 0 1,-1 0-1,0 0 0,0 0 1,-1-1-1,1 0 1,-1 1-1,-1-1 0,1 0 1,-1 0-1,-1 0 1,1 0-1,-1 0 0,0 0 1,-1 0-1,1 0 1,-2 0-1,1 0-15,1 7 4,0 1 1,0-1-1,0 1 0,0-1 1,0 1-1,0 0 0,0-1 1,0 1-1,0-1 0,0 1 1,0-1-1,0 1 0,0-1 1,0 1-1,0-1 0,-1 1 1,1-1-1,0 1 0,0-1 1,-1 1-1,1-1 0,0 0 1,-1 1-1,1-1 0,-1 1 1,1-1-1,0 0 0,-1 0 1,1 1-1,-1-1 0,1 0 1,-1 1-1,1-1 0,-1 0 1,1 0-1,-1 0 0,1 0 1,-1 0-1,1 1 0,-1-1 1,1 0-1,-1 0 0,1 0 1,-1 0-1,1 0 0,-1-1 1,1 1-1,-1 0 0,1 0 1,-1 0-1,1 0 0,-1-1 1,1 1-1,-1 0 0,1 0 1,-1-1-1,1 1 0,-1 0 1,1-1-1,0 1 0,-1 0 1,1-1-1,0 1 0,-1-1-4,7 67 22,-5-64-23,-1 0 1,1-1-1,0 1 0,0-1 0,-1 1 1,1-1-1,0 1 0,0-1 0,1 0 1,-1 1-1,0-1 0,0 0 0,1 0 1,-1 0-1,0 0 0,1 0 0,-1 0 1,1 0-1,-1-1 0,1 1 0,-1 0 1,1-1-1,0 0 0,-1 1 0,1-1 1,0 0-1,0 0 0,-1 1 1,1-1-1,0-1 0,-1 1 0,1 0 1,0 0-1,-1-1 0,1 1 0,0-1 1,-1 1-1,1-1 1,11-5 21,-1 0-1,0 0 1,0-1 0,0-1 0,-1 0 0,0-1 0,-1 0-1,0 0 1,0-1 0,-1-1 0,-1 1 0,1-2 0,5-10-21,4-21 1,-22 57-15,0 0-1,0 0 1,1 1-1,1 0 1,1-1 0,0 1-1,0 0 1,2 0 0,1 10 14,-3-23-18,1 0 0,0 0 0,0 0 1,0 1-1,0-1 0,0 0 1,0 0-1,1 1 0,-1-1 1,1 0-1,-1 0 0,1 0 1,0 0-1,0 0 0,0 0 1,0 0-1,0 0 0,1 0 1,-1 0-1,0 0 0,1-1 1,-1 1-1,1-1 0,0 1 1,0-1-1,-1 1 0,1-1 1,0 0-1,0 0 0,0 0 0,0 0 1,0 0-1,1-1 0,-1 1 1,0-1-1,0 1 0,0-1 1,1 0-1,0 1 18,14-15-2623,-4-13 134</inkml:trace>
  <inkml:trace contextRef="#ctx0" brushRef="#br0" timeOffset="-27326.5">28724 4255 9642,'-5'15'442,"1"0"1,0 1-1,2 0 1,-1 0-1,2 0 0,0 0 1,1 0-1,0 0 1,2-1-1,0 1 0,2 9-442,-3-24 1,0 1-1,0-1 0,0 1 0,0-1 0,1 0 0,-1 1 0,0-1 1,1 0-1,-1 0 0,1 0 0,-1 0 0,1 0 0,0 0 1,-1-1-1,1 1 0,0 0 0,-1-1 0,1 1 0,0-1 0,0 0 1,0 0-1,-1 1 0,1-1 0,0 0 0,1-1 0,2 2 4,74-6-216,-70 2 163,0 0 0,0-1 0,0 0 0,0 0 0,-1-1 0,0 0 0,1-1 1,-2 0-1,1 0 0,-1 0 0,0-1 0,0 0 0,-1-1 0,0 1 0,0-1 0,-1 0 0,0-1 0,-1 1 0,0-1 0,4-9 49,14-21-112,-22 39 114,0 0-1,0 0 0,0 1 0,1-1 0,-1 0 0,0 0 0,0 0 0,0 0 0,0 0 0,0 1 0,0-1 0,0 0 0,1 0 0,-1 0 0,0 0 0,0 0 0,0 0 0,0 0 0,0 1 0,1-1 0,-1 0 0,0 0 0,0 0 0,0 0 0,1 0 0,-1 0 0,0 0 0,0 0 1,0 0-1,0 0 0,1 0 0,-1 0 0,0 0 0,0 0 0,0 0 0,0 0 0,1 0 0,-1 0 0,0 0 0,0-1 0,0 1 0,0 0 0,1 0 0,-1 0 0,0 0 0,0 0 0,0 0 0,0 0 0,0-1 0,1 1 0,-1 0 0,0 0 0,0 0 0,0 0 0,0 0 0,0-1 0,0 1 1,0 0-2,1 16 78,-2 0 0,0 0 1,-1 0-1,0 0 0,-1 0 1,-1-1-1,-5 13-78,6-15 66,0-2 37,0 0 0,0 0 0,-1 0 0,-1-1 0,0 0-1,0 0 1,-1 0 0,-4 6-103,-36 59 931,46-74-927,1 0 1,-1 0-1,1 0 0,-1-1 1,1 1-1,0 0 0,-1 0 1,1 0-1,0-1 0,-1 1 1,1 0-1,0-1 0,0 1 1,0 0-1,0-1 0,0 1 1,-1-1-1,1 0 1,0 1-1,0-1 0,0 0 1,0 1-1,0-1 0,0 0 1,0 0-1,0 0 0,1 0 1,-1 0-1,0 0 0,0 0 1,0 0-1,0-1 0,0 1 1,0 0-1,0-1 0,0 1 1,-1 0-1,1-1 0,0 1 1,0-1-1,0 0 0,0 1 1,0-1-5,214-94-1489,-213 94 1461,1 0 0,-1 0-1,1 0 1,-1 0 0,1 0 0,0 1-1,-1-1 1,1 1 0,0 0-1,-1 0 1,1 0 0,0 0-1,0 0 1,-1 1 0,1-1 0,0 1-1,-1 0 1,1-1 0,-1 1-1,1 0 1,-1 1 0,1-1-1,-1 0 1,0 1 0,0-1 0,1 1-1,-1 0 1,0 0 0,-1 0-1,1 0 1,0 0 0,0 0-1,-1 0 1,1 0 0,-1 1 0,0-1-1,0 1 1,0-1 0,0 1-1,0-1 1,0 1 0,-1 0-1,1-1 1,-1 1 0,0 1 28,-2 6 82,-1 0 0,-1-1 0,1 1-1,-2-1 1,1 0 0,-1 0 0,-1 0 0,1-1 0,-1 0 0,-1 0 0,0 0 0,0 0-82,-9 10 280,-13 18 862,-2-1 0,-2-2 0,-18 13-1142,47-42 130,0-1 1,-1 1 0,1-1-1,-1 0 1,0 0-1,0 0 1,0-1 0,0 0-1,0 0 1,-1 0-1,1 0 1,-1-1-1,-5 1-130,10-2-12,0 0-1,-1 0 0,1 0 0,-1 0 0,1-1 1,-1 1-1,1 0 0,0-1 0,-1 1 0,1-1 1,0 1-1,-1-1 0,1 0 0,0 0 0,0 1 1,0-1-1,-1 0 0,1 0 0,0 0 0,0 0 1,0 0-1,1 0 0,-1-1 0,0 1 0,0 0 0,0 0 1,1-1-1,-1 1 0,1 0 0,-1-1 0,1 1 13,-6-49-3926,6 48 3754,0-40-3368</inkml:trace>
  <inkml:trace contextRef="#ctx0" brushRef="#br0" timeOffset="-26875.4">29267 4464 8802,'22'18'6233,"19"-19"-5193,-37 0-1015,-1-1-1,1 0 1,-1 0-1,1-1 0,-1 1 1,0-1-1,0 1 0,0-1 1,0 0-1,-1 0 1,1-1-1,-1 1 0,1 0 1,-1-1-1,0 1 0,-1-1 1,1 0-1,0-2-24,4-7 48,10-21 12,-1 0 0,-2-2 0,-2 0 0,-1 0-1,-2-1 1,-2 0 0,-1 0 0,-1-10-60,-3 43 29,0 0-1,-1 0 1,1 0 0,-1-1-1,0 1 1,-1 0-1,1 0 1,-1 0 0,0 0-1,1 0 1,-2 0 0,1 0-1,0 0 1,-1 0-1,0 0 1,0 0 0,-2-2-29,-17 16 277,10 4-187,0 1 0,1 0 0,0 0 0,1 1 0,1 0 0,-1 5-90,-40 107 348,-17 79-348,32-34 172,33-171-168,0 0-1,0 1 1,1-1-1,-1 1 1,1-1-1,-1 1 1,1-1-1,0 1 1,0-1-1,0 1 1,0-1-1,1 1 1,-1-1-1,0 1 1,1-1-1,0 1 1,0-1-1,0 1 1,0-1-1,0 0 1,0 0-1,1 0 1,-1 1-1,1-1 1,-1 0-1,1-1 1,0 1-1,0 0 1,-1 0-1,1-1 1,1 1-1,-1-1 1,0 0-1,0 0 1,0 0-1,1 0 1,-1 0-1,1 0 1,-1 0-1,2 0-3,7-1-294,-1-1-1,1 0 1,-1 0-1,0-1 0,1 0 1,-1 0-1,0-1 0,0-1 1,-1 0-1,1 0 1,-1-1-1,5-3 295,27-26-2731</inkml:trace>
  <inkml:trace contextRef="#ctx0" brushRef="#br0" timeOffset="-26129.75">27607 1029 8122,'-10'-67'5117,"10"67"-5092,0 0 1,-1-1-1,1 1 1,0 0-1,-1 0 1,1 0-1,0-1 0,0 1 1,-1 0-1,1 0 1,0-1-1,0 1 1,-1 0-1,1 0 1,0-1-1,0 1 1,0 0-1,-1-1 0,1 1 1,0 0-1,0-1 1,0 1-1,0 0 1,0-1-1,0 1 1,0-1-1,0 1 1,0 0-1,0-1 1,0 1-1,0 0 0,0-1 1,0 1-1,0 0 1,0-1-1,0 1 1,0 0-1,1-1 1,-1 1-1,0 0 1,0-1-1,0 1 0,1 0 1,-1-1-1,0 1 1,0 0-1,1 0 1,-1-1-1,0 1 1,0 0-1,1 0 1,-1 0-1,0 0 0,1-1 1,-1 1-1,0 0 1,1 0-1,-1 0 1,0 0-1,1 0 1,-1 0-1,1 0 1,-1 0-1,0 0 0,1 0 1,-1 0-1,0 0 1,1 0-26,28 79 110,-25-64-103,1 0 0,0-1 0,0 1 0,2-1 0,0-1 1,0 1-1,2-1 0,-1 0 0,2-1 0,-1 0-7,-5-10 7,0 0 0,-1 1-1,1-1 1,0-1 0,0 1-1,0-1 1,1 1 0,-1-1-1,0 0 1,0-1 0,1 1-1,-1-1 1,0 0 0,1 0-1,-1 0 1,1 0 0,-1-1-1,0 0 1,0 0 0,1 0-1,-1 0 1,0-1 0,0 0-1,0 0 1,0 0 0,-1 0-1,1 0 1,-1-1 0,1 1-1,-1-1 1,0 0 0,0 0-1,0-1 1,0 1 0,0-1-1,-1 1 1,0-1 0,1 0-1,-1 0-6,11-14 14,0-2 0,-1 1 0,-1-2-1,-1 1 1,-1-2 0,-1 1 0,0-1 0,-2 0-1,0-1 1,-2 1 0,-1-1 0,1-14-14,-8 89-104,3 0 0,3 0 0,3 15 104,18 17 52,-23-82-49,1 0 1,0-1-1,0 1 1,0-1-1,0 1 1,0-1 0,1 0-1,-1 0 1,0 1-1,1-1 1,-1 0-1,0 0 1,1 0 0,-1 0-1,1-1 1,0 1-1,-1 0 1,1-1-1,0 1 1,-1-1-1,1 1 1,0-1 0,0 0-1,-1 0 1,1 1-1,0-1 1,0-1-1,0 1 1,-1 0 0,1 0-1,0-1 1,0 1-1,-1-1 1,1 1-1,0-1 1,-1 0-1,1 0 1,-1 0 0,1 0-1,0 0-3,53-51 166,-38 28-203,-2 0 0,0-1 1,-1-1-1,-2 0 1,0-1-1,-2 0 0,-1 0 1,-1-1-1,-2 0 0,-1-1 1,-1 0-1,-1 0 0,-1 1 1,-2-1-1,-1-7 37,-7-8-452,8 44 437,-1 1-1,1-1 1,0 0 0,-1 1-1,1-1 1,0 0 0,-1 0-1,1 1 1,0-1 0,-1 0-1,1 0 1,-1 1 0,1-1-1,-1 0 1,1 0 0,0 0-1,-1 0 1,1 0 0,-1 0-1,1 0 1,-1 0-1,1 0 1,-1 0 0,1 0-1,-1 0 1,1 0 0,0 0-1,-1-1 1,1 1 0,-1 0-1,1 0 1,0 0 0,-1-1-1,1 1 1,-1 0 0,1 0-1,0-1 1,-1 1 0,1 0-1,0-1 1,-1 1 0,1 0-1,0-1 1,0 1-1,-1-1 1,1 1 0,0 0-1,0-1 1,0 1 0,0-1-1,0 1 1,-1-1 0,1 1-1,0 0 1,0-1 0,0 1-1,0-1 16,-6 19-170,1 1-1,1 0 0,0 0 1,2 1-1,0-1 1,1 19 170,-1-2-1660,-2 7-131</inkml:trace>
  <inkml:trace contextRef="#ctx0" brushRef="#br0" timeOffset="-25759.41">28354 551 8386,'-41'123'4196,"35"-102"-3979,1 1 0,1-1 0,1 1 0,1 0 0,1 0 1,1 0-1,2 16-217,-2-31 22,1 0 0,-1 0 1,2 0-1,-1-1 0,1 1 1,0 0-1,0-1 0,1 0 1,0 1-1,0-1 0,0 0 1,1-1-1,0 1 1,0 0-1,0-1 0,1 0 1,-1 0-1,1-1 0,1 1 1,-1-1-1,1 0 0,-1 0 1,1-1-1,0 0 0,1 0 1,-1 0-1,0-1 0,1 1 1,-1-2-1,1 1 0,0-1 1,0 0-1,-1 0 0,1-1 1,0 0-1,0 0 1,5-1-23,-4-2 84,0-1 0,1 1 1,-1-1-1,-1-1 0,1 1 1,-1-1-1,1-1 0,-2 1 1,1-1-1,0 0 0,-1-1 1,2-3-85,21-19 973,-28 29-944,0-1 0,0 1 0,0-1-1,0 1 1,-1-1 0,1 1 0,0 0 0,0 0 0,0-1-1,0 1 1,0 0 0,1 0 0,-1 0 0,0 0-1,0 0 1,0 0 0,0 0 0,0 1 0,0-1-1,0 0 1,0 0 0,0 1 0,0-1 0,-1 1-1,1-1 1,0 1 0,0-1 0,0 1 0,0-1-1,0 1 1,-1 0 0,1 0 0,0-1-29,19 10 110,-14-11-89,-1 0 0,0 0 1,0 0-1,0-1 0,0 0 1,0 0-1,0 0 0,0-1 1,-1 0-1,1 1 0,-1-2 1,0 1-1,0 0 0,0-1 1,0 0-1,-1 0 0,1 0 1,-1 0-1,0 0 0,0-1 1,1-3-22,9-13 103,-1-1 0,0 0 1,-2-1-1,-1 0 1,0 0-1,-2-1 0,-1 0 1,-1-1-1,-1 1 1,-1-1-1,-1 0 0,-1 1 1,-1-1-1,-1 0 1,-2 0-1,0 0 0,-3-4-103,4 18 18,0 2-1,-1-1 0,0 0 1,-1 0-1,0 1 0,0 0 1,-1 0-1,0 0 0,-3-3-17,7 11 2,1 0 0,-1-1 0,0 1 0,0 0 0,0 0 0,0 0 0,-1 0 0,1 0 0,0 0 0,0 0 0,-1 0 1,1 0-1,0 0 0,-1 1 0,1-1 0,-1 0 0,1 1 0,-1 0 0,1-1 0,-1 1 0,1 0 0,-1-1 0,0 1 0,1 0 0,-1 0 0,1 1 0,-1-1 0,1 0 0,-1 0 0,1 1 0,-1-1 0,1 1 0,-1-1 0,1 1 0,-1 0 0,1-1 0,0 1 0,-1 0 0,1 0 0,-1 1-2,-1 1-87,0-1 0,1 1 0,0 0-1,0 0 1,0 0 0,0 0 0,0 1 0,1-1 0,-1 0 0,1 1 0,0-1 0,0 1-1,0 0 1,0-1 0,1 1 0,-1 0 0,1 3 87,6 30-3385,6-7 21</inkml:trace>
  <inkml:trace contextRef="#ctx0" brushRef="#br0" timeOffset="-21700.12">31935 389 7106,'-57'-114'5102,"52"106"-5046,-1 1-1,0-1 0,0 1 0,-1 0 0,0 1 1,0-1-1,0 1 0,-1 1 0,0 0 0,0 0 1,0 0-1,-7-2-55,-13 0 18,0 1-1,0 1 1,-1 1 0,0 2 0,0 1-1,1 1 1,-1 1 0,0 2 0,-12 3-18,10-3 20,-356 24 397,296-27-198,0-4 1,0-5-1,-25-7-219,-297-59 302,-57 17-276,-65 25-5,30 22 0,361 15-28,0 7 0,-5 7 7,75-2-21,0 3 1,1 4-1,1 3 1,2 3-1,0 3 1,3 3-1,0 3 1,3 2-1,1 4 1,2 2-1,3 3 1,1 2-1,-25 33 21,8-3 8,4 2 0,4 4 0,3 2 0,-10 29-8,-114 234-4,1 81-10,137-310 8,-86 255-5,81-197 1,8 3 0,-6 81 10,44-208-6,2 0-1,3 0 0,3 1 1,2-1-1,3 0 0,2 0 1,2 0-1,13 37 7,2-25-7,3-1 0,2-1 0,11 13 7,-33-66 0,169 332 0,46 0 4,-92-171-14,11-40-7,-35-49 14,5-5 0,3-4 0,66 30 3,-21-28 15,3-7 0,102 27-15,-20-18 0,174 31 0,-149-58 24,198 11-24,315 2-21,-570-55-204,0-9-1,93-15 226,-205 2-250,0-5-1,0-4 1,-2-5-1,-1-4 1,50-23 250,-66 16-307,-1-4 1,-2-3-1,-2-3 0,-2-4 0,54-47 307,-2-10-249,-6-6 0,51-64 249,-122 118 0,-3-3 1,-2-1 0,-3-2 0,-3-2 0,-2-2 0,21-60-1,-54 121 1,66-148-9,13-58 8,35-152-661,-89 269 249,-4-1 0,-4-1 0,-5-1 0,-4 0 0,-3-76 412,-10 15 1386,-7 0 0,-7 0 1,-12-29-1387,13 112 703,-3 1 1,-4 1 0,-3 1-1,-4 2 1,-30-57-704,21 58 108,-4 2 0,-2 2 0,-3 1 0,-7-1-108,-246-291 89,1 10-138,279 323 1,-36-47-1215,-4 3 0,-2 2 0,-36-26 1263,2 25-2691</inkml:trace>
  <inkml:trace contextRef="#ctx0" brushRef="#br0" timeOffset="-21054.26">32649 246 9498,'-6'-4'164,"-45"-33"1846,-2 2 0,-1 2-1,-2 3-2009,39 23-3,1 2 1,-1 0-1,0 0 0,0 2 0,0 0 0,-1 1 0,1 1 0,0 0 0,-1 1 0,1 1 0,-1 1 1,1 1-1,0 0 0,0 1 0,0 1 0,0 0 0,-10 6 3,-20 10-34,1 2 1,1 3-1,2 1 0,-4 5 34,-8 6 7,3 3 0,0 3-1,3 1 1,2 3 0,2 2-1,-6 12-6,24-25-1,1 1 0,1 1-1,3 2 1,1 0 0,2 1-1,2 1 1,1 1 0,3 0-1,-2 16 2,7-14-12,1 0-1,3 1 0,2 0 0,1-1 1,3 1-1,2-1 0,2 1 0,1-1 1,7 16 12,4 0-16,2 0 1,3-2-1,2 0 1,3-2-1,32 49 16,-43-79-10,1 0-1,2-1 0,0-2 1,2 0-1,1-1 0,1-1 1,0-1-1,2-1 0,1-1 1,16 8 10,-19-14-10,1-2 1,1-1 0,0-1 0,1-1 0,0-1 0,0-1-1,0-2 1,18 1 9,51 2 20,1-5-1,0-4 0,0-4 1,29-8-20,-70 6 19,0-2 0,-1-3 0,-1-3 0,0-1 0,-1-3 0,-1-3 0,0-1 1,-2-3-1,4-5-19,-15 7 10,-1-1 1,-1-2 0,-1-1-1,-2-2 1,-1-1 0,-1-2-1,3-6-10,-2-7 9,-1-1-1,-2-1 1,-3-1-1,-1-2 1,-3-1-1,-2 0 1,-3-2-1,11-51-8,-18 39-29,-3-1 0,-2 0-1,-4-1 1,-5-60 29,3 105-19,-1-1 1,-1 0-1,-1 0 0,-1 1 0,-1 0 1,-1-1-1,-1 2 0,-1-1 0,-1 1 1,-1 0-1,-1 1 0,-1 0 0,-1 1 1,0 1-1,-2 0 0,0 0 1,-1 2-1,-1 0 0,0 0 0,-2 2 1,0 0-1,-11-5 19,0 3-13,-1 1 1,-1 2-1,0 1 0,-1 1 1,-1 2-1,0 2 1,0 1-1,0 1 0,-28 0 13,-20 2 1,-1 3 0,1 4 0,-47 9-1,-179 43 23,162-15 0,1 7-1,2 6 1,-96 51-23,-132 79-2379</inkml:trace>
  <inkml:trace contextRef="#ctx0" brushRef="#br0" timeOffset="3977.57">20963 5045 9922,'-176'-17'4958,"-408"-53"-4024,-591-118-1966,773 128 1287,-25 23-23,-8-10-199,-26-21-44,-13-5-30,-21 4-36,-3-18 70,-30 18 4,-16 19-27,168 26 22,2 17 18,-1-4 26,-183 17-1,191 16-38,-174-5 5,14 34 4,33 32-6,38 25-9,44-1-11,303-76 23,1 6-1,-42 22-2,90-29 1,1 2-1,2 3 0,2 2 1,-15 16-1,16-13 20,2 2 0,2 3 0,2 1 1,3 3-1,1 1 0,2 3 0,3 1 1,3 2-1,1 1 0,-7 23-20,33-58-1,1 2 0,1-1 0,1 1 0,1 0 0,1 0 0,2 1 0,0-1-1,1 1 1,1-1 0,2 1 0,0-1 0,2 1 0,1-1 0,0 0 0,2-1 0,1 1-1,0-1 1,11 18 1,12 14-14,2-2 0,3-2 0,1-1 0,3-1 0,2-3 0,2-1 0,2-2 0,1-3 0,17 10 14,21 7-1,3-2 1,1-5-1,3-4 1,2-4-1,2-4 1,98 26 0,11-7 8,22-4-8,250 41 25,47 13-2,-250-62-19,12-11-4,311 18 5,1-9-3,1-16-5,-29 0 3,-10-11 16,-8-15 1,12-25-2,-14-17 4,-1-2-13,-17-3-11,-14 3 16,-25 2-5,-10 13 4,-29 24-17,-289-2-114,112-21 121,-150 6-119,-2-5 0,38-16 119,222-85-198,-53-14 56,-239 97 111,-1-5 1,7-9 30,-56 28-23,-1-2 0,-2-2 0,0-1 0,24-31 23,-34 35-9,-2-1 1,-2-2-1,23-36 9,-40 56-1,-1-1 1,0 0-1,-1-1 0,-1 0 0,0 0 0,-1 0 0,-1-1 1,0 1-1,-2-1 0,0 0 0,0-12 1,-4 0 6,-1 0-1,-1 0 0,-1 0 1,-2 1-1,-1 0 1,-1 1-1,-2-1 1,0 2-1,-2 0 1,-1 0-1,-1 1 0,-2-1-5,1 5 40,-2 1-1,0 0 0,-2 2 0,0 0 1,-1 1-1,0 1 0,-2 1 0,0 0 1,0 2-1,-1 1 0,-1 1 0,-23-7-39,-36-8 102,-1 5 0,-2 2 0,-23 2-102,43 5-4,-284-70 44,339 78-39,-380-96 15,274 77-57,-1 6 1,-73-1 40,45 15-5169,-109 12 5169,136 2-3335</inkml:trace>
  <inkml:trace contextRef="#ctx0" brushRef="#br0" timeOffset="5462.81">23843 4648 5361,'-435'1'6307,"8"23"-5823,387-21-483,-312 38 82,289-29-74,2 3 1,0 2-1,1 3 0,-52 24-9,24 2 3,1 3 0,-63 48-3,67-37 35,3 2 0,-28 33-35,65-53 44,3 1 1,2 2-1,1 2 0,3 1 0,2 2 0,2 1 0,2 2 0,3 0 1,2 2-1,-4 18-44,19-51 4,2 0 1,0 1 0,1-1 0,1 1 0,1 0-1,2 0 1,0 1 0,1-1 0,1 0-1,1 0 1,2 0 0,0 0 0,1-1-1,4 10-4,6 9 21,1 0 0,2-1 0,2-2 0,1 0 0,2-1-1,2-1 1,1-1 0,2-1 0,1-1 0,1-2 0,2-2-1,1 0 1,2-2 0,0-2 0,2-1 0,7 2-21,21 8 22,2-3 0,1-3 1,1-2-1,38 6-22,9-5 15,0-5 0,1-5 1,23-4-16,425 26-67,34-4 88,42 7 21,42-25 83,52-50-52,-27-14-7,-38 13-45,-73 1 4,-382 11-38,78-25 13,-191 25 26,0-5 0,94-39-26,-161 55 15,0-1 1,-1-3-1,-1 0 0,0-3 1,-1 0-1,-1-2 0,-1-1 1,0-2-1,-2-1 0,18-19-15,-31 23 50,-1 0 1,-1-2-1,-1 1 0,0-1 0,-2-1 0,-1 0 0,0-1 0,-2 1 1,-1-2-1,2-17-50,-4 4 43,-2-1 1,-1 0 0,-3 0 0,-1 0-1,-1 0 1,-3 1 0,-1 0 0,-1 0-1,-2 1 1,-8-14-44,-6-19 18,-4 1 1,-2 2-1,-3 1 1,-15-18-19,22 41 57,-1 1 0,-2 2 1,-2 1-1,-7-4-57,-49-41 307,-5 3 1,-9 0-308,50 41 61,-3 2 0,-1 2 1,-1 3-1,-2 2 0,-32-10-61,-7 7-25,-2 4 0,-1 5 0,-1 4 0,-69-4 25,-71-3-38,-165 3-692,-167 20 730,170 24-919,-69 35-1685,-14 22 34</inkml:trace>
  <inkml:trace contextRef="#ctx0" brushRef="#br0" timeOffset="52559.9">1738 6696 2913,'-4'-1'702,"1"-1"-470,0 1 0,-1-1 0,1 1 0,0 0 0,-1 1 0,0-1 0,1 0 0,-1 1 1,1 0-1,-1 0 0,1 0 0,-1 0 0,1 1 0,-1-1 0,-1 1-232,-193 133 2421,125-97-934,7-6-668,3 4-1,1 1 1,-28 24-819,53-34 142,-2-1 0,0-3 0,-2-1 0,0-2 0,-29 8-142,42-15 114,-1 2 0,2 1 0,0 1 0,-10 8-114,15-10 21,1 1 0,1 1-1,1 0 1,0 2 0,1 0 0,1 1 0,0 1 0,2 0 0,0 1 0,2 1-1,0 0 1,1 1 0,2 0 0,0 1 0,2 0 0,0 1 0,2-1-1,0 2 1,2-1 0,0 7-21,-3 244-32,9-80 72,-1-167-41,2 0 0,2 0-1,0-1 1,2 0 0,1 0-1,1 0 1,1-1 0,2 0-1,1-1 1,0-1 0,2 0-1,9 10 2,5 5 2,2-2 0,2-1 0,1-1 0,1-2 0,2-2 0,2-1 0,1-2 0,1-2 0,1-1 0,1-3 0,1-1 0,1-2 0,41 11-2,-66-25 5,2 1 0,0-2 0,1 0-1,-1-1 1,1-1 0,15 0-5,212 8 17,-12 3-10,-75-22 18,-60 0-1,27 9 10,-11-3-5,-46-2 6,32 0-26,21 13 3,48-24 0,86 7 281,52-7-254,195-22-38,44 33-6,-32 33 1,-446-23 5,16 1 7,1-3 0,41-6-8,289-42-10,-156 1 26,-66-6 2,115-49-18,-231 72-7,-1-5-1,-1-2 0,-2-4 1,68-45 7,-128 71 1,8-4-4,0 0 0,0-2 1,-2-2-1,0 0 0,-1-1 0,-1-1 0,-1-1 1,-1-1-1,0-1 0,-2 0 0,13-25 3,-23 32 0,-1 0 1,0-1-1,-2 0 0,0 0 0,0 0 0,-2-1 0,0 0 0,-2 1 0,0-1 1,-1 0-1,-1-6 0,-5-10 15,-2 1 1,-1-1 0,-2 1 0,-1 1 0,-2 0 0,-1 1-1,-2 1 1,-1 0 0,-11-13-16,-1-7 23,-6-11 55,-3 2 0,-2 2 0,-14-13-78,37 50 1,-1 1 1,0 1-1,-2 0 0,0 2 0,-1 1 1,-1 0-1,-1 2 0,0 0 0,-23-9-1,0 5-19,-1 2 0,0 3 0,-31-5 19,-211-48-33,-43-16 77,-40 5 73,215 57 122,-89 1-239,-190 0 108,-8-3-56,-25-7-17,-14 8-74,322 25-54,-1 6 0,-9 9 93,-325 70-97,-35-16 84,-17-37-1025,349-34-1609,0-8 17</inkml:trace>
  <inkml:trace contextRef="#ctx0" brushRef="#br0" timeOffset="67935.42">9646 8460 8034,'0'0'84,"-1"0"0,1 0 0,0-1 0,-1 1 0,1 0 0,0 0 0,-1 0 0,1 0 0,0-1 1,-1 1-1,1 0 0,-1 0 0,1 0 0,-1 0 0,1 0 0,0 0 0,-1 0 0,1 0 0,-1 0 0,1 0 0,0 0 1,-1 0-1,1 0 0,-1 1 0,1-1 0,0 0 0,-1 0 0,1 0 0,-1 0 0,1 1 0,0-1 0,-1 0 0,1 1 1,0-1-1,0 0 0,-1 0 0,1 1 0,0-1 0,0 0 0,-1 1 0,1-1 0,0 1 0,0-1 0,0 0 0,-1 1 1,1-1-1,0 0 0,0 1 0,0-1 0,0 1 0,0-1 0,0 1 0,0-1 0,0 0 0,0 1 0,0-1 0,0 1 1,0-1-1,0 0 0,1 1 0,-1 0-84,90 5-187,8 23 284,-71-20-58,1 0-1,0-2 1,0-1 0,1-2 0,13 1-39,130-5 28,-89-2 12,1 3 0,53 10-40,300 44 347,-176-38-203,-11-1 13,290 27 639,-249-43-662,-1-5-50,22 1-16,-3 7-62,6 9 20,35 3-22,37-16-15,1-7 14,15 8 15,26 2-22,28-13 3,4-9-4,16-11 18,6 8-10,-15 11 3,-23 5-6,-2-10-8,-30 15 23,-7 26 40,17 8 18,26-3-48,-27-14-21,-25-14 15,-38-2-3,-126 5 119,812-15 162,-631-26-289,-64 11 3,-147 18-3,362-26 105,-384 25 591,-152 11 998,-47 15-2649,-5-3-2619</inkml:trace>
  <inkml:trace contextRef="#ctx0" brushRef="#br0" timeOffset="139874.47">934 10630 9882,'-16'3'6808,"22"-3"-6525,111-9-660,91 29 375,-157-12 10,146 18-7,1-10 0,37-7-1,46-3-16,3 16 0,10 6 16,17-3-8,18 2 9,9 6-4,6-3-3,26-7 3,5-7-9,6 15 9,0 2 5,12 10 4,-2-4 2,12-13-16,3-3-5,12 1-3,-17-5 16,16 7 7,1-5-38,14-19-9,-8 1 57,5 9 2,-3-5-30,10-10 10,1 3-2,601-32-13,-901 26 32,307-22-9,-5-10-24,-7-8 19,-20 3 6,-2 16-8,-10 13 8,4-10 0,-18 10-13,-9 3 10,-17 9 5,-15-3-5,-18-5-4,-5 13-14,-18 4 29,-9 2-16,-17-4-3,-7 4-2,-23-6 26,128 3-26,151 5 5,-196-15-8,-60-9 13,185-3-3,-166 19-4,-14-1-3,9 12 18,-1-10-18,6-10 9,-15 6-9,10-11 11,461-41 36,-497 36-18,-221 17-22,68-7 148,-89 3-213,-7 4 50,0-1-1,0 0 1,0 0-1,0 1 1,0-1-1,0 0 1,0 1-1,0-1 1,1 0-1,-1 1 1,0-1-1,0 0 1,0 0-1,0 1 1,0-1-1,0 0 1,1 0-1,-1 1 1,0-1-1,0 0 1,0 0-1,1 1 1,-1-1-1,0 0 1,0 0-1,1 0 1,-1 0-1,0 1 1,0-1-1,1 0 1,-1 0 0,0 0-1,0 0 1,1 0-1,-1 0 1,0 0-1,1 0 1,-1 0-1,0 0 1,1 0-1,-1 0 1,0 0-1,0 0 1,1 0-1,-1 0 1,0 0-1,1 0 1,-1 0-1,0 0 1,0 0-1,1-1 1,-1 1-1,0 0 1,1 0-1,-1 0 1,0-1-1,0 1 1,0 0-1,1 0 1,-1 0-1,0-1 1,0 1-1,0 0 1,0 0-1,1-1 1,-1 1-1,0 0 1,0-1-1,0 1 1,0 0 13,-8 15-2774,-4 10-15</inkml:trace>
  <inkml:trace contextRef="#ctx0" brushRef="#br0" timeOffset="187232.77">4509 14171 3153,'0'-71'7220,"0"71"-7176,0 1 0,1-1 0,-1 0 0,0 0 0,0 0 0,0 1 0,0-1 0,1 0 0,-1 0 0,0 0 0,0 0 0,0 1 0,1-1 0,-1 0 0,0 0 0,0 0 1,1 0-1,-1 0 0,0 0 0,0 0 0,1 0 0,-1 0 0,0 0 0,0 0 0,1 0 0,-1 0 0,0 0 0,0 0 0,1 0 0,-1 0 0,0 0 0,0 0 0,1 0 0,-1 0 0,0 0 0,0 0 0,0 0 0,1-1 0,-1 1 0,0 0 0,0 0 0,1 0 0,-1 0 0,0-1 1,0 1-1,0 0 0,0 0 0,0 0 0,1-1 0,-1 1 0,0 0 0,0 0 0,0-1 0,0 1 0,0 0 0,0 0 0,0-1 0,0 1 0,0 0 0,0 0 0,0-1 0,0 1 0,0 0 0,0 0 0,0-1-44,10 24 576,36 251-60,-39-226-461,3 0 1,1-1-1,3 0 0,5 9-55,10-7 175,-27-49-155,-1 0 0,0 0 0,1 0 0,-1 0-1,0 0 1,0 0 0,1-1 0,-1 1 0,0-1 0,0 1 0,0-1-1,0 1 1,1-1 0,-1 0 0,0 1 0,0-1 0,0 0-1,0 0 1,-1 0 0,1 0 0,0 1 0,0-1 0,0-1 0,-1 1-1,1 0 1,0 0 0,-1 0 0,1 0 0,-1-1-20,1 1 11,11-21 221,0-1 1,-2 0-1,0 0 1,-2-1-1,3-12-232,-4 14 118,77-280 496,-74 263-570,-2 1 10,1 1 0,3 0 0,1 0-1,2 1 1,9-16-54,-21 46-27,1 0-1,-1 1 1,1 0-1,0 0 1,0 0-1,0 0 1,1 1-1,-1-1 1,1 1-1,0 0 1,1 1-1,-1-1 1,5-1 27,-9 4-120,-1 1 0,1 0 1,0-1-1,-1 1 0,1 0 1,0-1-1,0 1 0,0 0 1,-1 0-1,1 0 0,0 0 1,0 0-1,0 0 0,-1 0 1,1 0-1,0 0 0,0 0 1,0 0-1,-1 1 0,1-1 0,0 0 1,0 1-1,-1-1 0,1 0 1,0 1-1,0-1 0,-1 1 1,1-1-1,-1 1 0,1-1 1,0 1-1,-1-1 0,1 1 1,-1 0-1,1-1 0,-1 1 1,0 0-1,1 0 120,7 13-3338</inkml:trace>
  <inkml:trace contextRef="#ctx0" brushRef="#br0" timeOffset="187671.72">5041 14363 8690,'0'3'288,"-1"1"0,1-1 1,0 1-1,0-1 0,0 1 0,0-1 0,1 1 1,-1-1-1,1 1 0,0-1 0,0 1 1,1-1-1,-1 0 0,1 0 0,-1 1 1,1-1-289,0-2 6,-1-1 0,1 1 1,0-1-1,0 1 1,0-1-1,-1 1 1,1-1-1,0 0 0,0 0 1,0 0-1,0 0 1,0 0-1,-1 0 1,1 0-1,0-1 1,0 1-1,0-1 0,-1 1 1,1-1-1,0 0 1,0 0-1,-1 0 1,1 0-1,-1 0 0,1 0 1,-1 0-1,1 0 1,-1 0-1,0-1 1,0 1-1,1-2-6,0 2 11,92-85 388,-73 64-329,1 1 0,1 1 0,0 1-1,2 1 1,0 1-70,-24 16 0,1 0 0,-1 0 1,0-1-1,1 1 0,-1 0 0,0 1 0,1-1 0,0 0 0,-1 0 0,1 1 0,-1-1 0,1 0 0,0 1 0,-1 0 0,1-1 0,0 1 0,0 0 0,-1 0 0,1 0 1,0 0-1,0 0 0,-1 0 0,1 1 0,0-1 0,-1 1 0,1-1 0,0 1 0,-1-1 0,1 1 0,-1 0 0,1 0 0,-1 0 0,1 0 0,-1 0 0,0 0 0,1 0 1,-1 0-1,0 1 0,0-1 0,0 1 0,0-1 0,0 0 0,0 1 0,0-1 0,-1 1 0,1 0 0,1 5 4,-1 0 1,0 0-1,-1 0 0,1 1 1,-2-1-1,1 0 0,-1 0 0,0 0 1,0 0-1,-2 7-4,1-7 4,-8 38 62,-2 0-1,-2-1 1,-2-1 0,-2 0 0,-9 12-66,17-38 268,9-18-236,1 1 0,-1-1 0,0 1 1,1-1-1,-1 0 0,0 0 0,1 1 0,-1-1 0,1 0 0,-1 0 0,1 0 0,-1 0 0,1 1 0,0-1 0,0 0 1,-1 0-1,1 0 0,0 0 0,0 0 0,0 0 0,0 0 0,0 0 0,0 0 0,0 0 0,0 0 0,0 0 0,0 0 1,1 1-1,-1-1 0,0 0 0,1 0 0,-1 0 0,1 0 0,-1 0 0,1 0-32,4-19 45,2-1 0,0 1 0,1 0 0,1 0 0,1 1 0,1 0 0,0 1 0,2 0 0,0 1 0,0 1 0,7-6-45,-14 16-6,0 1-1,0-1 1,0 1 0,0 1 0,1-1 0,0 1 0,0 0-1,0 1 1,0 0 0,1 0 0,-1 0 0,1 1-1,0 0 1,5 0 6,-9 1-23,13-2-665,-1 0 0,1-2 0,-1 0 0,0 0 0,-1-2 0,7-3 688,19-19-2965</inkml:trace>
  <inkml:trace contextRef="#ctx0" brushRef="#br0" timeOffset="188307.45">5833 13722 5817,'-5'-12'4503,"3"31"-1811,25 179-2224,20-23-263,-30-136-174,-2 1 0,-2 1 0,-2-1 0,-1 1 0,-2 1 0,-2 9-31,-2-35 120,-9-33 1099,-44-260 281,68 344-1629,-11-58 127,0 1 0,0-1 0,0 0 0,1 0 0,1-1 0,-1 0 0,1 0 0,1 0 0,0 0 0,0-1 0,3 2 2,-6-6 1,-1 0 1,1 0-1,0-1 1,0 0-1,0 1 0,0-1 1,1-1-1,-1 1 1,0-1-1,1 0 0,-1 0 1,1 0-1,-1 0 1,1-1-1,-1 0 1,1 0-1,0 0 0,-1 0 1,1-1-1,-1 0 1,1 0-1,-1 0 0,1 0 1,-1-1-1,4-1-1,-3-1 16,1 0 1,-1-1-1,0 1 0,0-1 0,0 0 0,-1-1 1,0 1-1,0-1 0,0 0 0,0 0 1,-1 0-1,0 0 0,-1 0 0,1-1 0,-1 1 1,-1-1-1,1 0 0,-1 0 0,1-5-16,6 39-133,-8-7 133,2 1-1,1-1 1,0 1-1,2-1 1,0 0 0,1 0-1,1-1 1,1 0-1,0 0 1,7 8 0,-13-25 7,0 1 1,0 0-1,0 0 0,0-1 1,1 0-1,0 1 0,-1-1 1,1 0-1,0 0 0,0 0 1,0-1-1,0 1 0,0-1 1,0 0-1,1 1 0,-1-1 1,0-1-1,1 1 0,-1 0 1,1-1-1,-1 0 0,1 0 1,-1 0-1,0 0 0,1-1 1,-1 1-1,1-1 0,-1 0 1,0 0-1,1 0 0,-1 0 1,0 0-1,0-1 0,0 0 1,0 1-1,0-1 0,0 0 1,2-3-8,4-4 25,-1 0 1,0-1 0,0 0 0,-1 0-1,0-1 1,-1 0 0,0-1-1,-1 1 1,0-1 0,-1 0 0,0 0-1,-1 0 1,0-1 0,-1 1-1,0-1 1,-1 0-26,5-18 33,6 59-169,-8-10 159,0-1 0,1 1 0,1-1 0,1 0 0,0 0 0,2-1-1,-1 0 1,2 0 0,4 4-23,-13-18-4,1-1-1,-1 1 1,1-1-1,0 1 1,-1-1-1,1 0 1,0 0-1,0 0 1,0 0-1,0 0 1,0 0-1,0 0 1,0-1-1,0 1 1,1-1-1,-1 0 1,0 1-1,0-1 1,0 0-1,0 0 1,1 0-1,-1-1 1,0 1-1,0 0 1,0-1-1,0 0 1,0 1-1,0-1 1,0 0-1,0 0 1,0 0-1,0 0 0,0 0 1,0-1-1,-1 1 1,1-1-1,-1 1 1,1-1-1,-1 1 1,1-1-1,-1 0 1,0 0-1,0 0 1,0 1-1,0-1 1,0 0-1,0 0 1,0-1-1,-1 1 1,1 0-1,-1 0 1,1-1 4,3-10-394,0 0 1,-1 1-1,0-1 0,-1-1 1,0 1-1,-1 0 1,0 0-1,-2-10 394,-4-69-2629</inkml:trace>
  <inkml:trace contextRef="#ctx0" brushRef="#br0" timeOffset="188603.72">6508 13804 8754,'-4'35'2080,"1"3"777,4 1-2545,2-5-136,8 1-88,1-17 296,-1-18-3240,-5-14 1151</inkml:trace>
  <inkml:trace contextRef="#ctx0" brushRef="#br0" timeOffset="190052.57">7006 14111 5833,'-26'-57'6986,"25"55"-6926,-1 1 1,0 0-1,1-1 1,-1 1-1,0 0 1,0 0-1,0 0 1,0 0-1,0 0 1,0 0-1,0 1 1,0-1-1,0 1 1,0-1-1,0 1 1,0 0-1,0 0 1,-1 0-1,1 0 1,0 0-1,0 0 1,0 1-1,0-1 1,0 1-1,0-1 1,0 1-1,-2 1-60,-6 4 18,1 1-1,1 0 1,-1 0-1,1 1 0,1 0 1,0 1-1,0 0 1,0 0-1,1 0 0,0 0 1,1 1-1,0 0 1,1 1-1,0-1 1,0 1-1,1-1 0,1 1 1,0 0-1,-1 6-17,0 0 23,0 0 0,1 0-1,1 0 1,1 0 0,0 1-1,2 9-22,-2-27 2,0 1-1,0 0 1,0 0-1,0-1 1,0 1 0,0 0-1,0 0 1,0-1-1,1 1 1,-1 0-1,0-1 1,0 1-1,1 0 1,-1 0 0,0-1-1,1 1 1,-1-1-1,0 1 1,1 0-1,-1-1 1,1 1 0,-1-1-1,1 1 1,0-1-1,-1 1 1,1-1-1,-1 1 1,1-1-1,0 0 1,-1 1 0,1-1-1,0 0 1,0 0-1,-1 1 1,1-1-1,0 0 1,-1 0 0,1 0-1,0 0 1,0 0-1,-1 0 1,1 0-1,0 0 1,0 0-2,30-22 63,-9-6-138,-1 0-1,-2-2 0,-1 0 1,-1-1-1,-2 0 1,-1-2-1,-1 0 0,-2 0 1,-2-1-1,5-28 76,2-49-364,-13 95 387,-2 29 9,1 26 46,0 12 225,3 0 0,1-1 0,7 21-303,-12-65 46,0 0 1,1 0 0,0 1-1,0-1 1,0-1 0,1 1 0,0 0-1,0-1 1,1 1 0,-1-1 0,1 0-1,0 0 1,0 0 0,1-1-1,-1 1 1,1-1 0,0 0 0,1-1-1,-1 1 1,0-1 0,1 0 0,0 0-1,0-1 1,0 1 0,3 0-47,-3-3 18,-1 1-1,1-1 1,0 0 0,-1-1 0,1 1-1,0-1 1,-1 0 0,1-1 0,-1 1 0,0-1-1,1 0 1,-1-1 0,0 1 0,0-1 0,0 0-1,0 0 1,-1 0 0,1-1 0,-1 0-1,0 0-17,71-93 287,-43 49-149,-31 47-138,0 0 0,0 0 1,0 0-1,0 0 0,0 0 0,0 1 1,0-1-1,1 0 0,-1 0 1,0 1-1,0-1 0,1 1 0,-1-1 1,0 1-1,1 0 0,-1-1 0,0 1 1,1 0-1,-1 0 0,1 0 0,-1 0 1,0 0-1,1 0 0,-1 0 0,0 1 1,1-1-1,-1 0 0,0 1 0,1-1 1,-1 1-1,0 0 0,0-1 0,1 1 1,-1 0-1,0 0 0,0-1 0,0 1 1,0 0-1,0 0 0,0 0 0,0 0 1,0 1-1,-1-1 0,1 0 0,0 0 1,-1 0-1,1 1 0,-1-1 0,1 0 1,-1 1-1,0-1 0,1 0 1,-1 2-1,13 13-3,-10-10 11,1-1 1,1 1 0,-1-1 0,1 0-1,0-1 1,0 1 0,0-1-1,1 0 1,-1 0 0,1-1 0,0 0-1,0 0 1,0 0 0,1 0 0,-1-1-1,1 0 1,-1-1 0,1 0-1,0 0 1,-1 0 0,1 0 0,0-1-1,0-1 1,-1 1 0,1-1-1,0 0 1,-1 0 0,1-1 0,0 0-1,-1 0 1,0 0 0,0-1 0,1 0-1,-2-1 1,3 0-9,-1-4 31,-6 7-29,0 0 0,-1-1 0,1 1 0,0 0 0,0 0 0,0-1 0,0 1 0,0 0 0,0 0 0,0 0 0,1 0 0,-1 1 0,0-1-1,0 0 1,1 0 0,-1 1 0,0-1 0,1 1 0,-1-1 0,1 1 0,-1-1 0,1 1 0,-1 0 0,1 0 0,-1 0 0,1 0 0,-1 0 0,1 0 0,-1 0 0,1 1 0,-1-1 0,1 0 0,0 1-2,55 84-171,-36-48 167,117 169 127,-128-191-137,0 0 0,-1 0 0,-1 1 0,0 0 0,-1 1 1,4 14 13,-10-26-4,1 1 1,0 0 0,-1 0 0,0 0 0,-1 0-1,1 0 1,-1-1 0,0 1 0,-1 0 0,1 0-1,-1 0 1,0 0 0,-1 0 0,1 0 0,-1-1-1,-1 1 1,1 0 0,-1-1 0,1 0 0,-2 0-1,-1 3 4,4-6 29,-1 0 0,1-1-1,0 1 1,-1-1 0,1 0 0,-1 1-1,1-1 1,-1 0 0,1 0-1,-1 0 1,0 0 0,0 0-1,0 0 1,0-1 0,1 1 0,-1-1-1,0 1 1,0-1 0,0 1-1,0-1 1,0 0 0,0 0-1,0 0 1,0 0 0,0-1-1,0 1 1,0 0 0,0-1 0,0 0-1,0 1 1,0-1 0,1 0-1,-2 0-28,-46-50 910,35 22-833,1 0 0,1-1 0,2 0 0,1-1 1,1 0-1,2-1 0,1 0 0,1-5-77,2 28 0,0-1-1,1 1 1,-1-1-1,2 1 1,-1-1-1,2 0 1,-1 1-1,1-1 1,1 0-1,-1 1 1,2 0-1,-1-1 1,1 1-1,1 0 1,0 0-1,0 1 1,0-1-1,1 1 1,5-6 0,51-7-34,-36 17 36,-5 0-9,-15 4 2,0 0 1,0-1-1,0 0 1,0 0 0,0 0-1,-1-1 1,1 0-1,0 0 1,-1 0-1,1 0 1,-1-1-1,0 0 1,0 0-1,0 0 1,0 0-1,1-1 5,-2-2-4,1 0 1,-1 0-1,0 0 0,-1-1 1,0 1-1,0-1 0,0 1 0,0-1 1,-1 0-1,0 0 0,-1 0 1,0 0 3,2-13 5,-2 39-44,1 1-1,0 0 1,1-1-1,1 1 1,1-1-1,1 0 1,1 0-1,0 0 0,5 8 40,-11-25-49,1-1-1,-1 0 0,1 0 1,0 1-1,-1-1 0,1 0 1,0 0-1,-1 0 0,1 0 1,0 0-1,0 0 0,0 0 1,0 0-1,0 0 0,0 0 1,0 0-1,1-1 0,-1 1 1,0 0-1,0-1 1,0 1-1,1-1 0,-1 1 1,0-1-1,1 0 0,-1 0 1,0 1-1,1-1 0,-1 0 1,0 0-1,1 0 0,-1-1 1,1 1-1,-1 0 0,0 0 1,1-1-1,-1 1 0,0-1 1,0 1-1,1-1 0,-1 1 1,0-1-1,0 0 0,0 0 1,0 1-1,1-2 50,16-27-3362,-4-11-463</inkml:trace>
  <inkml:trace contextRef="#ctx0" brushRef="#br0" timeOffset="190402.69">8051 13671 9106,'3'52'4884,"26"20"-4632,-26-68-319,1 0 0,-1 1 0,2-1 0,-1 0 1,0-1-1,1 1 0,-1-1 0,1 0 0,0 0 0,0 0 0,0-1 1,0 0-1,1 0 0,-1 0 0,1-1 0,-1 1 0,1-1 1,-1-1-1,1 1 0,0-1 0,-1 0 0,1 0 0,0 0 1,0-1-1,4-1 67,13-4-584,0 0 0,0-2 1,0 0-1,-1-2 0,9-5 584,-30 14 6,1 1 85,-1-1 1,1 0-1,0 1 0,-1-1 0,1 1 0,0 0 1,-1-1-1,1 1 0,0 0 0,0 0 0,-1 0 1,1 0-1,0 1 0,0-1 0,-1 0 1,1 1-1,0-1 0,-1 1 0,1-1 0,-1 1 1,1 0-1,-1 0 0,1 0 0,-1 0 1,1 0-1,-1 0 0,0 0 0,1 0 0,-1 0 1,0 1-1,0-1 0,0 1 0,0-1 1,0 1-1,-1-1 0,1 1 0,0-1 0,-1 1 1,1-1-1,-1 1 0,1 0 0,-1 0 1,0-1-1,1 1 0,-1 1-91,4 8 30,1-1 1,0 1-1,1-1 1,0 0-1,1-1 0,0 1 1,1-1-1,0-1 1,0 1-1,4 1-30,4 5-20,-1 0 0,0 1 0,-1 0 1,0 1-1,-1 1 0,-1 0 0,-1 0 0,2 6 20,-12-20 66,1-1 1,-1 0-1,0 1 0,0-1 0,0 1 0,-1-1 0,1 1 0,-1-1 0,0 1 0,1-1 1,-2 1-1,1 0 0,0-1 0,-1 1 0,0-1 0,0 1 0,0-1 0,0 0 0,0 1 1,-1-1-1,1 0 0,-1 0 0,0 0 0,0 0 0,0 0 0,0 0 0,-1 0 0,1-1 1,-1 1-1,-1 0-66,-4 4 200,-1-1 1,0 1-1,0-2 1,-1 1 0,1-1-1,-1-1 1,-1 0-1,1 0 1,-2-1-201,-61 19-3211,44-13 568</inkml:trace>
  <inkml:trace contextRef="#ctx0" brushRef="#br0" timeOffset="195870.7">19452 13492 12123,'35'-15'5938,"-32"14"-5932,0 1 1,-1-1-1,1 1 0,0-1 0,0 1 0,-1 0 0,1 0 1,0 0-1,0 1 0,-1-1 0,1 1 0,0-1 0,0 1 0,-1 0 1,1 0-1,-1 0 0,1 0 0,-1 1 0,1-1 0,-1 1 0,0-1 1,0 1-1,0 0 0,0 0 0,0 0 0,0 0 0,0 0 0,0 0 1,-1 1-1,1-1 0,0 2-6,-1 5 2,0-1 0,-1 0 1,0 0-1,0 1 0,-1-1 0,0 0 0,0 0 1,-1 0-1,-2 7-2,-127 367 977,129-376-963,-1 3 10,0 0-1,1 1 1,0-1 0,0 1-1,1-1 1,0 1 0,1 0-1,0 8-23,1-16-23,0 1-1,0-1 1,0 0-1,0 0 1,0-1-1,0 1 1,0 0-1,1 0 1,-1 0-1,0-1 1,1 1-1,0-1 1,-1 1-1,1-1 1,0 0-1,0 0 1,0 1-1,0-1 1,0-1-1,0 1 1,0 0-1,0 0 1,0-1-1,0 1 1,0-1-1,0 0 1,1 1-1,-1-1 1,0 0-1,0 0 1,0-1-1,1 1 1,-1 0-1,0-1 1,0 1-1,0-1 1,0 0-1,0 1 1,0-1-1,0 0 1,0-1-1,1 1 24,10-5-384,0-1 1,-1 0-1,1 0 0,-1-1 0,-1-1 0,0 0 1,0 0-1,1-2 384,-3 2-492,63-58-2400</inkml:trace>
  <inkml:trace contextRef="#ctx0" brushRef="#br0" timeOffset="196220.83">20126 13522 9362,'-12'-2'3987,"-5"11"-2195,15-7-1334,-10 7-201,1 2-1,0 0 0,0 0 1,2 1-1,-1 0 0,1 1 1,1 0-1,1 0 0,-7 14-256,7-15 74,0 1 0,0 1 0,1-1 0,1 1 0,0 0-1,1 0 1,1 1 0,0-1 0,1 1 0,0 0-1,2 0 1,-1-1 0,2 1 0,0 0 0,1 0 0,0-1-1,1 1 1,1-1 0,0 1 0,3 4-74,-6-17 6,0 0-1,0 0 1,0 0 0,1 0 0,-1 0-1,1 0 1,-1 0 0,1-1 0,0 1 0,0-1-1,0 1 1,0-1 0,0 1 0,0-1-1,0 0 1,0 0 0,0 0 0,0 0-1,1-1 1,-1 1 0,1 0 0,-1-1 0,0 0-1,1 0 1,-1 1 0,1-1 0,-1-1-1,0 1 1,1 0 0,0-1-6,3-1 13,-1 0 1,0 0-1,0-1 0,0 1 1,0-1-1,0-1 0,-1 1 1,1-1-1,-1 1 1,0-1-1,0 0 0,2-3-13,7-11 37,-1-1 1,0 0-1,-1-1 0,-1 0 0,-1-1 1,-1 0-1,-1 0 0,2-14-37,-8 31 2,6-18-301,-1 0 0,-1-1 1,-1 1-1,-1-1 0,-1 0 0,-1 0 0,-1 0 0,-2-16 299,0 31-813,2 7 95,6 12-383,37 45-3704,-5-21 1923</inkml:trace>
  <inkml:trace contextRef="#ctx0" brushRef="#br0" timeOffset="196519.43">20661 13384 9394,'16'-57'9829,"62"449"-9601,-64-320-401,-2 1 0,-4 0 0,-3 0 0,-3 0 0,-3 1 0,-4-1 0,-3 3 173,8-66 3,-1 1 0,0-1-1,0 1 1,-1-1 0,-1 1 0,0-1 0,0 0-1,-1 0 1,0 0 0,-1-1 0,0 0 0,0 1-1,-1-2 1,-1 1 0,1-1 0,-1 0 0,0 0-1,-1-1 1,-4 4-3,9-10 73,0 0 0,0 1 0,-1-2 0,1 1 0,0 0 0,-1-1 0,1 1 0,0-1 0,-1 0 0,1 0 0,-1 0 0,1-1-1,0 1 1,-1-1 0,1 1 0,0-1 0,0-1 0,-1 1 0,1 0 0,0-1 0,0 1 0,0-1 0,1 0 0,-4-2-73,-53-62 1318,48 44-1272,1-2 0,1 0 0,1 0 0,1 0 1,1-1-1,1 0 0,1 0 0,2-1 0,0 1 0,2 0 0,0-1 0,3-5-46,-3 16-118,1 0 0,1 1 0,0-1-1,1 1 1,1 0 0,0 0-1,1 0 1,0 0 0,1 1 0,1 0-1,0 0 1,0 0 0,5-4 118,-9 13-170,0 1 1,0-1-1,0 1 0,0 0 1,1 0-1,-1 1 1,1-1-1,0 1 0,0-1 1,0 1-1,0 0 1,0 1-1,0-1 1,0 1-1,1 0 0,-1 0 1,0 0-1,1 0 1,0 1 169,41-6-2473</inkml:trace>
  <inkml:trace contextRef="#ctx0" brushRef="#br0" timeOffset="196950.39">21109 13718 9866,'0'-1'92,"-1"-2"341,0 0 0,-1 0 0,1 0 0,0 0-1,-1 0 1,0 0 0,0 0 0,1 0-1,-2 1 1,1-1 0,0 1 0,0 0 0,-1-1-1,0 1 1,1 0 0,-1 0 0,-1 0-433,-16 23 350,17-14-317,2 1-1,-1-1 1,1 1-1,0-1 1,0 1-1,1 0 1,0-1-1,1 1 1,0 0-1,0-1 1,0 1-1,1-1 1,0 1-1,0-1 1,1 0-1,0 0 1,1 0-1,-1 0 1,1 0-1,0-1 1,1 0-1,0 0 0,0 0 1,0 0-1,1-1 1,-1 0-1,1 0 1,0 0-1,1-1 1,-1 0-1,4 1-32,-3-2 9,0 0-1,0-1 1,0 0-1,0-1 1,1 1 0,-1-1-1,0-1 1,1 1-1,-1-1 1,0-1-1,1 1 1,-1-1-1,0-1 1,0 1-1,1-1 1,-1 0-1,0-1 1,-1 0-1,1 0 1,0 0 0,-1-1-1,0 0 1,0 0-1,0-1 1,0 1-1,-1-1 1,0-1-1,0 1 1,0-1-1,3-4-8,7-11 12,-1-1 0,0 0-1,-2-2 1,-1 1 0,0-1-1,-2-1 1,-1 0 0,-1 0-1,-1-1 1,-1 1 0,-1-1-1,-1-15-11,-6-24-188,-5 76-102,4 6 316,2 1 0,0 0 0,1-1 1,1 1-1,1 0 0,0-1 1,1 1-1,1-1 0,1 1 0,1 2-26,-3-16 5,-1-1 0,1 0 0,0 0 0,0 0 0,0 0 0,0-1 0,1 1 0,-1 0 0,1-1 0,-1 0 0,1 1 0,0-1-1,0 0 1,0-1 0,0 1 0,0 0 0,0-1 0,1 0 0,-1 0 0,0 0 0,1 0 0,-1 0 0,1-1 0,-1 1 0,1-1 0,-1 0 0,1 0-1,-1 0 1,1-1 0,0 1 0,-1-1 0,0 0 0,1 0 0,-1 0 0,0 0 0,1-1 0,-1 1 0,0-1 0,0 0 0,0 0-5,16-9-136,-1 0 0,-1-2 1,0 0-1,-1-1 0,0-1 0,-1 0 1,-1-1-1,1-2 136,56-57-1044,-46 58 575,-12 23 192,-9 4 279,-2 0 0,1 0 0,-2 0 0,1 0-1,-1 1 1,-1-1 0,0 0 0,0 1-1,-1 0-1,0 12 83,1 6 51,-1-10 29,1 1 1,0-1-1,1 0 0,2 0 0,-1-1 0,2 1 0,1 0 0,2 5-163,-5-21 13,-1 0-1,0-1 1,1 1 0,0 0-1,0-1 1,0 0-1,0 1 1,0-1 0,0 0-1,1 0 1,-1 0-1,1-1 1,-1 1 0,1 0-1,0-1 1,-1 0 0,1 1-1,0-1 1,0-1-1,0 1 1,0 0 0,0-1-1,0 1 1,0-1-1,0 0 1,0 0 0,0 0-1,0 0 1,0-1-1,0 1 1,0-1 0,0 0-1,0 1 1,0-2 0,0 1-1,0 0 1,0 0-1,-1-1 1,1 0 0,-1 1-1,1-1 1,-1 0-1,0 0 1,1 0 0,-1-1-1,1 0-12,64-55 208,-67 57-206,0 1-1,0 0 0,1-1 1,-1 1-1,0 0 0,1-1 1,-1 1-1,0 0 0,1-1 1,-1 1-1,1 0 1,-1 0-1,1 0 0,-1-1 1,0 1-1,1 0 0,-1 0 1,1 0-1,-1 0 0,1 0 1,-1 0-1,1 0 0,-1 0 1,1 0-1,-1 0 0,1 0 1,-1 0-1,0 0 0,1 0 1,-1 0-1,1 0 1,-1 1-1,1-1 0,-1 0 1,0 0-1,1 1 0,-1-1 1,1 0-1,-1 0 0,0 1 1,1-1-1,-1 0 0,0 1 1,1-1-1,-1 1 0,0-1 1,0 0-1,1 1 1,-1-1-1,0 1 0,0-1 1,0 1-1,0-1 0,0 1-1,5 30 79,-4-22-37,-1-5-28,0 0 1,0 0 0,1 0 0,0 0-1,-1 0 1,2 0 0,-1 0-1,0 0 1,1 0 0,-1-1-1,1 1 1,0-1 0,0 1 0,1-1-1,-1 0 1,1 1 0,0-1-1,0-1 1,0 1 0,0 0 0,0-1-1,0 1 1,1-1 0,-1 0-1,1 0 1,-1 0 0,1-1 0,0 1-1,0-1 1,0 0 0,0 0-1,0 0 1,0-1 0,3 1-15,1-4-396,0 1 0,0-1 0,0-1-1,0 1 1,0-1 0,-1-1 0,0 1 0,0-1 0,0 0 0,0-1 0,-1 0 0,0 0 0,0 0 0,0-2 396,23-31-3832</inkml:trace>
  <inkml:trace contextRef="#ctx0" brushRef="#br0" timeOffset="-210637.94">10582 16786 9306,'62'-74'6225,"-30"48"-6264,1 2 0,1 0 0,1 3 0,15-7 39,-39 22 258,-5 2-259,24-14 1,1 1 0,0 2 0,1 1 0,0 1-1,1 2 1,24-5 0,-54 15-4,0 0 0,1 0-1,-1 0 1,1 0-1,-1 1 1,1 0-1,-1-1 1,1 1 0,-1 0-1,1 1 1,0-1-1,-1 1 1,1-1 0,-1 1-1,0 0 1,1 0-1,-1 1 1,0-1 0,0 1-1,1-1 1,-1 1-1,-1 0 1,1 0 0,0 1-1,0-1 1,-1 1-1,1-1 1,-1 1 0,0 0-1,0-1 1,0 1-1,0 0 1,0 1-1,-1-1 1,1 0 0,-1 1 4,0 5-3,0 0 0,0 0 1,-1 0-1,-1-1 0,1 1 1,-2 0-1,1 0 0,-1 0 1,0-1-1,-1 1 0,0-1 1,0 0-1,-1 0 0,0 0 1,-1 0-1,0-1 0,-3 5 3,-108 137 159,84-112-96,12-7 0,20-30-64,-1 1 0,1 0 0,0-1 0,0 1 1,0-1-1,0 1 0,-1 0 0,1-1 0,0 1 0,0 0 0,0-1 0,0 1 1,0 0-1,0-1 0,1 1 0,-1 0 0,0-1 0,0 1 0,0-1 0,1 1 1,-1 0-1,0-1 0,1 1 0,-1-1 0,0 1 0,1-1 0,-1 1 0,1-1 1,-1 1-1,1-1 0,-1 1 0,1-1 0,-1 0 0,1 1 0,-1-1 0,1 0 1,-1 1-1,1-1 0,0 0 0,-1 0 0,1 0 0,0 0 0,-1 1 0,1-1 1,0 0-1,-1 0 0,1 0 0,-1 0 0,1 0 0,0-1 0,0 1 1,105-8-157,-95 6 148,-1-1 0,0 1 0,1 1 0,-1 0 0,1 1 0,-1 0 0,1 0 0,0 1-1,-1 0 1,1 1 0,-1 0 0,0 1 0,0 0 0,0 1 0,3 2 9,-9-3-5,-1 1 1,0-1-1,0 1 1,0 0-1,0 0 1,-1 1-1,1-1 0,-1 0 1,0 1-1,-1 0 1,1-1-1,-1 1 1,0 0-1,0 0 0,0-1 1,-1 1-1,0 0 1,0 0-1,0 0 1,0 0-1,-1 0 0,0 0 1,0-1-1,0 1 1,-1 0-1,1-1 1,-1 1-1,-2 4 5,-4 11 86,-1 0 0,0 0-1,-1 0 1,-2-2 0,0 1 0,-12 14-86,15-23 167,-1 1 0,0-1 0,-1-1 0,0 1 0,0-2 1,-1 0-1,0 0 0,-1-1 0,1-1 0,-1 0 0,-1 0 0,1-2 1,-1 1-1,0-2 0,1 0 0,-2-1 0,1 0 0,-10 0-167,24-3-23,1 1 0,-1 0 0,1-1 0,-1 1 0,1-1-1,-1 1 1,1-1 0,-1 1 0,0-1 0,1 1 0,-1-1-1,0 0 1,1 1 0,-1-1 0,0 1 0,0-1 0,0 0-1,0 1 1,0-1 0,0 1 0,1-1 0,-1 0-1,-1 1 1,1-1 0,0 0 0,0 1 0,0-1 0,0 0-1,0 1 1,0-1 0,-1 1 0,1-1 0,0 1 0,-1-1-1,1 0 1,0 1 0,-1-1 0,1 1 0,-1-1 0,1 1-1,0 0 1,-1-1 0,1 1 0,-1-1 0,1 1 0,-1 0-1,0-1 1,1 1 0,-1 0 0,1 0 0,-1-1 0,0 1-1,1 0 1,-1 0 0,1 0 0,-1 0 0,0 0 0,1 0-1,-1 0 1,0 0 0,1 0 0,-1 0 0,0 0 0,1 0-1,-1 1 1,1-1 0,-1 0 0,0 0 0,1 1 0,-1-1 23,27-28-3200,10-19-226</inkml:trace>
  <inkml:trace contextRef="#ctx0" brushRef="#br0" timeOffset="-209676.42">12770 16910 12219,'-8'4'2288,"-6"6"2020,12 10-3667,10 12-735,-7-21 70,1 0 0,0-1 1,1 1-1,0-1 1,1 1-1,0-1 1,1 0-1,0 0 0,0-1 1,1 0-1,0 0 1,7 7 23,-12-14-1,0-1 1,0 0 0,1 0 0,-1 0-1,0 0 1,0 0 0,1 0-1,-1 0 1,1 0 0,-1-1 0,1 1-1,-1-1 1,1 1 0,-1-1-1,1 1 1,-1-1 0,1 0 0,0 0-1,-1 1 1,1-1 0,0 0 0,-1-1-1,1 1 1,-1 0 0,1 0-1,0-1 1,-1 1 0,1-1 0,-1 1-1,1-1 1,-1 0 0,1 0-1,-1 1 1,0-1 0,1 0 0,-1 0-1,0 0 1,0-1 0,0 1-1,0 0 1,0 0 0,0-1 0,0 1-1,0 0 1,0-1 0,0 1-1,0-2 1,2-11 37,0 0-1,0 0 0,-1-1 1,-1 1-1,0-1 0,-1 1 1,-1 0-1,0-1 0,-1 1 1,-1 0-1,0 0 0,-1 0 1,-3-10-37,1 7 27,-1 0 1,0 1-1,-1-1 1,0 1-1,-2 1 1,0 0-1,0 0 1,-2 1 0,-9-11-28,17 22 2,0-1 1,0 1 0,0 0 0,0 0-1,0 0 1,-1 0 0,1 1 0,-1 0-1,0 0 1,0 0 0,1 1 0,-1-1-1,0 1 1,-5-1-3,7 4-7,-1-1-1,1 0 1,-1 0-1,1 1 1,0 0-1,0 0 0,0 0 1,0 0-1,0 0 1,0 1-1,1-1 1,-1 1-1,1-1 1,-1 1-1,1 0 1,0 0-1,0 0 0,1 0 1,-1 1-1,1-1 1,-1 0-1,1 1 1,0-1-1,0 1 1,0 0-1,1-1 1,-1 1-1,1-1 0,0 1 1,0 0-1,0-1 1,1 1 7,-4 48-376,2 0 1,3 0 0,1 0-1,8 30 376,7 36-1774</inkml:trace>
  <inkml:trace contextRef="#ctx0" brushRef="#br0" timeOffset="-210373.51">12140 16588 8618,'1'0'89,"0"0"0,1 1 0,-2-1 0,1 0-1,0 0 1,0 0 0,0 1 0,0-1 0,0 1 0,0-1 0,0 1 0,0-1 0,0 1 0,0-1 0,-1 1 0,1 0 0,0-1-1,-1 1 1,1 0 0,0 0 0,-1-1 0,1 1 0,-1 0 0,1 0 0,-1 0 0,1 0 0,-1 0 0,0 0 0,1 0 0,-1 0 0,0 0-1,0 0 1,0 0 0,0 0 0,0 0 0,0 0 0,0 0 0,0 0 0,0 0 0,0 0 0,0 0 0,-1 0 0,1 0 0,0 0-1,-1-1 1,1 1 0,-1 0 0,1 0 0,-1 0 0,0 0 0,1 0 0,-1-1 0,0 1-89,-11 34 127,-2 0 0,-1-1 0,-2-1-1,-2-1 1,-6 9-127,-30 55 558,48-86-478,1 1 1,1 1-1,0-1 1,0 1-1,1 0 0,0 0 1,1 0-1,1 0 0,0 1 1,1-1-1,0 0 0,1 11-80,-1-21 3,1-1 0,0 0 0,0 1 0,0-1-1,0 0 1,0 1 0,0-1 0,0 0 0,0 1-1,0-1 1,1 0 0,-1 0 0,0 1 0,1-1-1,-1 0 1,1 0 0,0 0 0,-1 1 0,1-1-1,0 0 1,0 0 0,-1 0 0,1 0 0,0 0-1,0 0 1,0-1 0,0 1 0,1 0 0,-1 0-1,0-1 1,0 1 0,0-1 0,0 1 0,1-1 0,-1 1-1,0-1 1,1 0 0,-1 0 0,0 1 0,1-1-1,-1 0 1,0 0 0,1 0 0,-1-1 0,0 1-1,0 0 1,1 0 0,-1-1 0,0 1 0,0-1-1,1 1 1,-1-1 0,0 1 0,0-1 0,0 0-1,0 0 1,0 1 0,1-2-3,8-7-301,0-1 0,-1 1 0,0-2 0,-1 1 0,0-2 0,0 1 0,2-7 301,3-2-1272,19-33-1237</inkml:trace>
  <inkml:trace contextRef="#ctx0" brushRef="#br0" timeOffset="-210064.91">11802 16203 11450,'-8'-1'563,"0"0"0,0 0 0,-1 1 0,1 0 0,0 0 0,0 1 0,-1 0 0,1 1-1,0 0 1,-1 0-563,6 0 15,1-1-1,-1 1 1,0-1 0,1 1-1,-1 0 1,1 0-1,0 0 1,-1 0-1,1 0 1,0 0-1,0 0 1,1 1-1,-1-1 1,0 1 0,1 0-1,0-1 1,-1 1-1,1 0 1,0 1-15,-1 1-11,1 1-1,0-1 1,0 0 0,0 0 0,1 1 0,0-1 0,0 1 0,0-1-1,0 0 1,1 1 0,0-1 0,0 0 0,1 0 0,-1 0 0,1 0-1,0 0 1,1 0 0,-1 0 0,1 0 0,0-1 0,0 0 0,0 1-1,1-1 1,-1 0 0,4 2 11,3 3-18,0 0 1,1-1-1,0-1 0,1 1 0,-1-2 1,1 0-1,1 0 0,-1-1 0,1 0 1,0-1 17,-3-1-16,1 0 0,-1 0 1,1-1-1,0 0 1,0-1-1,-1 0 1,1-1-1,0 0 1,0-1-1,0 0 0,0-1 1,-1 0-1,1 0 1,-1-1-1,1-1 1,-1 0-1,0 0 1,0-1-1,-1 0 0,1-1 1,-1 0-1,-1 0 1,1-1-1,-1 0 16,4-5 16,-1-1 0,0 0 0,-1 0 0,-1-1 0,0 0 0,-1-1 0,0 0 0,-2 0-1,1-1 1,-2 0 0,0 0 0,-1 0 0,-1-1 0,0 1 0,0-12-16,-3 25 19,1-1-1,-1 1 1,0 0 0,0-1 0,0 1-1,0-1 1,-1 1 0,1 0 0,-1-1-1,0 1 1,0 0 0,0 0 0,-1 0-1,1 0 1,-1 0 0,0 0 0,0 0-1,0 0 1,0 0 0,0 1 0,0-1-1,-1 1 1,1 0 0,-1 0 0,0-1-1,1 2 1,-1-1 0,0 0 0,0 1-1,0-1 1,0 1 0,-1 0 0,1 0-1,0 0 1,-1 0 0,-2 0-19,-7 2 11,0 1 0,0 0 0,0 1 0,0 1 0,0 0 0,1 0 0,-1 1 0,1 1 0,1 0 0,-1 0 0,1 1 0,0 1 0,0 0 0,1 0 0,0 1 0,1 1 0,0-1 0,-6 10-11,1-4-64,1 1 1,1 0-1,1 1 0,0 1 0,1 0 0,1 0 0,1 1 0,1 0 0,0 0 0,1 1 0,1-1 0,1 1 0,1 1 0,1-1 0,0 0 0,2 1 1,1 17 63,3 52-2874,2-4 54</inkml:trace>
  <inkml:trace contextRef="#ctx0" brushRef="#br0" timeOffset="191148.07">9887 14320 9258,'23'-10'5264,"2"-19"-3291,-15 16-2050,202-282 197,-3-40-1121,-195 317 549,-16 36 69,-69 287-9,66-275 443,1 1 0,1 0 0,2-1 0,1 1 0,1 0 0,2 0 0,1-1 0,3 10-51,-6-36-15,0 1-1,0-1 1,0 0 0,1 0 0,-1 0 0,1 0-1,0 0 1,0 0 0,1 0 0,-1-1 0,1 1-1,0-1 1,-1 1 0,2-1 0,-1 0 15,17 1-2251,-3-15 190</inkml:trace>
  <inkml:trace contextRef="#ctx0" brushRef="#br0" timeOffset="191448.65">10711 14135 10242,'-16'36'2433,"0"10"847,4 4-2928,0 11-296,4-17-48,1-6 33,7-17-114,7-11-343,9-13 320,9-10-3184,6-8 807</inkml:trace>
  <inkml:trace contextRef="#ctx0" brushRef="#br0" timeOffset="191809.64">11147 13589 10602,'1'1'175,"1"0"-1,0 0 0,-1 0 1,1 0-1,-1 0 0,1 1 1,-1-1-1,0 1 0,1-1 1,-1 1-1,0-1 1,0 1-1,0 0 0,0 0 1,-1-1-1,1 1 0,0 0 1,-1 0-1,1 0 0,-1 0 1,0 0-1,1 0 0,-1 0 1,0 0-1,0 0 1,0-1-1,-1 1 0,1 0 1,0 0-1,-1 0 0,1 0 1,-1 0-1,0 0 0,0 0-174,0 12 20,-13 130 38,20-84 83,-5-59-168,0 0 1,1 0-1,-1 0 1,0 0-1,1 0 1,-1 0-1,1 0 1,0-1-1,-1 1 1,1-1-1,0 1 1,-1-1-1,1 0 1,0 1-1,-1-1 1,1 0-1,0 0 1,0 0-1,-1 0 1,1-1-1,0 1 1,-1 0-1,1-1 1,0 1-1,-1-1 1,1 0-1,0 1 1,-1-1-1,1 0 1,-1 0-1,1-1 27,19-7-438,-14 6 363,-1-1-1,1 1 0,0 0 0,0 0 1,1 1-1,-1 0 0,0 1 1,1-1-1,-1 1 0,1 1 1,-1-1-1,1 1 0,-1 1 0,1 0 1,3 0 75,-9 0 29,1 1 1,-1 0 0,0-1-1,0 1 1,0 0-1,0 0 1,0 0 0,0 0-1,0 0 1,-1 1 0,1-1-1,-1 0 1,0 1-1,1-1 1,-1 1 0,0 0-1,-1-1 1,1 1 0,0 0-1,-1 0 1,1-1-1,-1 1 1,0 0 0,0 0-1,0-1 1,0 1 0,-1 0-1,1 0 1,-1 0-1,1-1 1,-1 1 0,0 0-1,0-1 1,-1 1 0,1-1-1,0 1 1,-1-1-1,1 0 1,-1 0 0,0 1-1,0-1 1,-1 1-30,-9 16 317,-1-1 1,0-1-1,-2 0 0,0 0 0,0-2 1,-2 0-1,1-1 0,-2 0 0,-1-1-317,14-10 61,0 0 0,1 0-1,-2 0 1,1-1-1,0 1 1,0-1 0,-1-1-1,1 1 1,-1-1-1,1 0 1,-5 0-61,8-1 1,-1 0-1,1 0 0,0 0 1,0-1-1,0 1 1,0-1-1,0 1 1,0-1-1,0 0 0,0 0 1,0 0-1,1 0 1,-1 0-1,0 0 1,1-1-1,-1 1 0,0-1 1,1 1-1,0-1 1,-1 1-1,1-1 1,0 0-1,0 0 0,0 1 1,0-1-1,0 0 1,0 0-1,0 0 1,1 0-1,-1 0 0,1-1 0,-18-56-2823,-3-22 316</inkml:trace>
  <inkml:trace contextRef="#ctx0" brushRef="#br0" timeOffset="191810.64">11347 13408 10930,'3'17'2889,"9"-8"744,6-3-2953,11 0-656,5-7-64,13-10 0,1-1-80,13-11-232,1-1-376,2-2-1937,-5 8-912,12 0-656</inkml:trace>
  <inkml:trace contextRef="#ctx0" brushRef="#br0" timeOffset="192031.7">12227 13457 8698,'-3'21'2408,"-9"25"801,-9 8-2537,-10 19-24,-1-3-256,-1 4-64,7-16-215,6-8-1,10-18-96,-1-10-216,2-19 2088,9-24-5193,2-18 2153</inkml:trace>
  <inkml:trace contextRef="#ctx0" brushRef="#br0" timeOffset="192341.4">11960 13196 11362,'-75'12'5683,"67"-9"-5601,1 1 0,-1 0 0,1 0 0,0 1 0,0 0 0,0 1 0,1-1 0,0 1 0,0 0 0,0 1 0,1-1 0,-2 4-82,2-4 2,0-1 0,1 1 0,0 0 0,0 0 0,0 0 0,1 0 0,0 1 0,1-1 0,-1 1 0,1 0 0,0 0 0,1 0 0,0 0 0,0 0 0,0 0 0,1 0 0,0 0 0,0 1 0,1-1 0,0 0 0,0 0 0,1 0 0,0 0 0,0 0 0,0-1 0,3 5-2,-2-6 3,0-1-1,1 1 0,0 0 1,0-1-1,0 0 0,1 0 1,-1 0-1,1 0 1,0-1-1,0 1 0,0-1 1,0-1-1,1 1 0,-1-1 1,1 0-1,0 0 0,-1-1 1,1 1-1,0-1 1,0 0-1,0-1 0,0 0 1,0 0-1,0 0 0,0 0 1,0-1-1,0 0 0,0-1 1,4-1-3,-2 1 14,0-1 0,0 0 0,0 0 0,-1 0 1,0-1-1,1-1 0,-2 1 0,1-1 0,0 0 0,-1-1 0,0 1 0,0-1 1,-1-1-1,1 1 0,-1-1 0,-1 0 0,1 0 0,-1 0 0,0 0 0,-1-1 1,1-1-15,-3 6-2,1-1 0,-1 1 0,1-1 0,-1 1 0,0-1 0,0 1 1,-1-1-1,1 1 0,-1-1 0,0 0 0,1 0 0,-2 1 0,1-1 0,0 0 1,-1 1-1,0-1 0,0 1 0,0-1 0,0 1 0,0-1 0,-1 1 1,1-1-1,-1 1 0,0 0 0,0 0 0,0 0 0,-1 0 0,1 1 0,-1-1 1,0 0-1,1 1 0,-1 0 0,0-1 0,0 1 0,-1 1 0,1-1 1,0 0-1,0 1 0,-1-1 0,1 1 0,-1 0 0,0 0 0,1 1 0,-1-1 1,-3 1 1,-4 3-18,1 1 0,-1 0 0,1 1 0,0 0 1,1 1-1,-1 0 0,1 0 0,1 1 0,-1 0 1,1 1-1,0 0 0,0 0 0,1 0 0,1 1 0,-1 0 1,1 1-1,-2 5 18,0-2-95,1 0 0,1 1 0,0 0-1,1 0 1,0 1 0,1-1 0,1 1 0,0 3 95,3 71-3812,11-37 639</inkml:trace>
  <inkml:trace contextRef="#ctx0" brushRef="#br0" timeOffset="192611.95">12406 13754 10002,'2'12'782,"-1"-1"0,-1 1 1,0-1-1,0 1 0,-1-1 0,0 0 0,-1 1 0,-1 2-782,-2 13 167,-10 111 3,15-136-165,0 0 0,0-1 0,0 1 1,0 0-1,0-1 0,0 1 0,1-1 1,-1 1-1,1 0 0,-1-1 1,1 1-1,-1-1 0,1 1 0,0-1 1,0 1-1,0-1 0,0 0 0,0 0 1,0 1-1,0-1 0,0 0 1,0 0-1,1 0 0,-1 0 0,0 0 1,1 0-1,-1 0 0,0-1 0,1 1 1,-1 0-1,1-1 0,0 1 1,-1-1-1,1 0 0,-1 1 0,1-1 1,0 0-1,-1 0 0,1 0 0,0 0 1,-1 0-1,2-1-5,3 0 22,0-1-1,-1 0 1,1 0 0,0 0 0,-1-1-1,1 1 1,-1-1 0,0-1 0,0 1-1,0-1 1,-1 0 0,1 0 0,-1 0-1,0-1 1,0 1 0,0-1 0,-1 0-1,1 0 1,-1-1 0,-1 1 0,1 0-1,-1-1 1,0 0 0,0 0 0,0 1-1,-1-2-21,2-3 102,4-32 584,-7 42-665,0-1 0,-1 0-1,1 0 1,0 0 0,0 0 0,-1 0-1,1 0 1,0 1 0,-1-1 0,1 0 0,-1 0-1,1 1 1,-1-1 0,1 0 0,-1 1-1,0-1 1,1 0 0,-1 1 0,0-1-1,1 1 1,-1-1 0,0 1 0,0-1-1,0 1 1,1 0 0,-1-1 0,0 1-1,0 0 1,0 0 0,0 0 0,0-1-1,0 1 1,1 0 0,-1 0 0,0 0-1,0 0 1,0 1 0,0-1 0,0 0-1,0 0 1,1 0 0,-1 1 0,0-1-21,-8 2 45,-1 0 0,1 1 0,0 0 0,1 1 1,-1 0-1,1 0 0,-1 1 0,1 0 0,0 0 0,1 1 1,-5 4-47,-22 28-2874,17-9 538</inkml:trace>
  <inkml:trace contextRef="#ctx0" brushRef="#br0" timeOffset="193229.48">13400 13716 10650,'18'45'5046,"-15"-32"-4954,2-1-1,0 1 1,0-1-1,1 0 1,1 0-1,0 0 1,0-1-1,1 0 1,1-1 0,0 0-1,0 0 1,1-1-1,3 2-91,-6-6 1,0-1-1,1 0 1,0 0-1,0-1 1,0 0-1,0-1 1,1 1-1,-1-2 1,0 1-1,1-1 1,0 0-1,-1-1 1,1 0 0,-1 0-1,1-1 1,0 0-1,-1-1 1,1 1-1,-1-2 1,0 1-1,0-1 1,3-2-1,21-9 32,-1-2-1,0-1 1,-2-2 0,24-18-32,-46 31 13,1 1-3,-8 4-10,1-1 0,0 1 0,0 0 0,0 0 0,0 0 1,0 0-1,0 0 0,0 0 0,0 0 0,1 0 0,-1 1 0,0-1 0,1 0 0,-1 1 0,0-1 0,1 1 0,-1-1 0,1 1 0,-1-1 0,1 1 0,-1 0 0,1 0 0,-1 0 0,0 0 1,1 0-1,-1 0 0,1 0 0,-1 1 0,1-1 0,-1 1 0,1-1 0,-1 1 0,0-1 0,1 1 0,-1 0 0,0-1 0,1 1 0,-1 0 0,0 0 0,1 1 0,86 180-62,-86-179 67,0 0 1,0 0 0,1-1 0,-1 1-1,1-1 1,-1 1 0,1-1 0,0 0 0,0 0-1,0 0 1,0 0 0,0-1 0,1 1-1,-1-1 1,0 0 0,1 0 0,-1 0-1,1 0 1,-1-1 0,1 1 0,-1-1-1,1 0 1,-1 0 0,1 0 0,0-1 0,-1 1-1,1-1 1,-1 0 0,0 0 0,1 0-1,2-2-5,15-8-11,-1-1 0,0 0 0,-1-2-1,-1-1 1,0 0 0,-1-1 0,0-1 0,-2 0-1,0-1 1,-1-1 0,-1-1 0,8-15 11,6-22-865,-64 158-405,26-80-1234,4-11 105</inkml:trace>
  <inkml:trace contextRef="#ctx0" brushRef="#br0" timeOffset="193438.28">14275 13288 9802,'15'20'4057,"-15"-3"-88,2 16-1881,4 4-1976,-4 13 536,-4 7-4624,-10-5 1879</inkml:trace>
  <inkml:trace contextRef="#ctx0" brushRef="#br0" timeOffset="194166.62">15486 13786 11731,'-1'-4'287,"-1"1"1,0-1 0,0 1-1,0-1 1,0 1 0,0 0-1,-1 0 1,0 0 0,1 0 0,-1 1-1,0-1 1,0 1 0,0-1-1,-1 1 1,1 0 0,-1 0-1,1 1 1,-2-1-288,1 0 32,1 1 0,-1 1 0,1-1 0,-1 0-1,1 1 1,-1 0 0,0 0 0,1 0 0,-1 0 0,0 0 0,1 1-1,-1 0 1,0 0 0,1 0 0,-1 0 0,1 0 0,0 1 0,-1-1-1,-1 2-31,-3 4-4,0-1 0,0 2 0,0-1-1,1 1 1,0 0 0,0 1-1,1-1 1,0 1 0,0 0 0,1 1-1,1 0 1,0-1 0,0 1-1,-1 8 5,0-4 17,1 0 0,0 0 0,1 1 0,1 0 0,0-1 0,1 1 0,1 0 0,0 0 0,1 0 0,2 7-17,-3-20 3,0 0 1,0 1-1,1-1 0,-1 0 1,1 1-1,0-1 1,0 0-1,0 0 0,0 1 1,0-1-1,0 0 0,0 0 1,1 0-1,-1 0 1,1-1-1,0 1 0,-1 0 1,1-1-1,0 1 1,0-1-1,0 1 0,0-1 1,0 0-1,0 0 1,0 0-1,1 0 0,-1 0 1,0-1-1,0 1 1,1-1-1,-1 1 0,1-1 1,-1 0-4,4 0-14,-1-1 1,1 0 0,0 0-1,-1 0 1,0-1 0,1 1-1,-1-1 1,0-1 0,0 1-1,0-1 1,0 0 0,0 0-1,2-2 14,13-12-238,-1-1-1,-1-1 0,-1 0 0,0-1 0,-1-1 0,-2-1 0,0 0 0,-1-1 1,8-19 238,-4 6-427,-1-1 1,-2-1-1,-2 0 1,-1-1-1,4-27 427,-12 29-233,-8 29 118,-3 27 108,-3 26 359,1-1 0,3 1 0,2 0 0,1 1 0,3-1 0,2 31-352,-1-67 66,0-1 0,0 0 0,1 1 0,0-1 1,1 0-1,-1 0 0,2 0 0,-1 0 1,1 0-1,0 0 0,1-1 0,-1 1 1,2-1-1,-1 0 0,1 0 0,0 0 1,0-1-1,1 0 0,0 0 0,0 0 1,4 2-67,-7-7-5,-1 0 0,1-1 1,-1 1-1,1-1 0,0 0 1,-1 1-1,1-1 0,-1-1 1,1 1-1,0 0 0,-1-1 1,1 1-1,-1-1 1,1 1-1,-1-1 0,0 0 1,1 0-1,-1-1 0,0 1 1,1 0-1,-1-1 0,0 1 1,0-1-1,0 0 1,0 0-1,-1 0 0,1 1 1,0-2-1,0 0 5,39-70-571,-37 59 428,1 0 0,-2-1-1,0 0 1,0 0 0,-2 0 0,0 0 0,0 0-1,-2-10 144,-3 3-130,1 39 419,4-4-109,0 1-1,1 0 1,1 0 0,0-1-1,1 1 1,0-1 0,1 0-1,5 8-179,-8-17 43,0 0-1,1 0 0,-1 0 0,1 0 0,0 0 1,0 0-1,0-1 0,1 0 0,-1 0 0,1 0 1,0 0-1,0 0 0,0-1 0,0 1 0,1-1 1,-1 0-1,0-1 0,1 1 0,-1-1 0,1 0 1,0 0-1,-1 0 0,1 0 0,0-1 0,0 0 1,-1 0-1,3-1-42,12-3 28,-1-1 0,1-1 1,-1-1-1,-1 0 0,1-2 0,-1 0 1,-1 0-1,1-2 0,-2 0 1,0-1-1,0-1 0,-1 0 0,0-1 1,0-2-29,44-35 72,-30 29-72,-26 22-4,-1 0 0,0-1-1,1 1 1,-1 0 0,0 0 0,1 0 0,-1 0 0,0 0 0,1 0 0,-1 0-1,0 0 1,1 1 0,-1-1 0,0 0 0,1 1 0,-1-1 0,0 1 0,0 0-1,1-1 1,-1 1 0,0 0 0,0 0 0,0-1 0,0 1 0,0 0 0,0 0-1,0 0 1,0 0 0,-1 1 0,1-1 0,0 0 0,-1 0 0,1 0 0,0 1-1,-1-1 1,0 0 0,1 1 0,-1-1 0,0 0 0,1 1 0,-1-1 0,0 0-1,0 1 1,0-1 0,-1 1 4,2 1-4,14 60 8,-13-49 41,0 0 0,1-1 0,1 1 1,0-1-1,1 1 0,1-1 1,0-1-1,0 1 0,3 1-45,-8-13-140,0 1 1,1 0-1,-1-1 0,1 0 0,0 1 1,0-1-1,-1 0 0,1 0 0,0 0 0,0 0 1,0 0-1,0 0 0,0 0 0,0-1 1,0 1-1,1-1 0,-1 1 0,0-1 0,0 0 1,0 0-1,0 0 0,1 0 0,-1 0 1,0-1-1,0 1 0,2-1 140,26-18-2757</inkml:trace>
  <inkml:trace contextRef="#ctx0" brushRef="#br0" timeOffset="194512.99">16908 13454 8506,'32'-67'3329,"-22"112"7,-10 18-1903,-3 13-1305,-3 12-168,3-2 32,6-12 24,3 1 24,3-15 0,-4-8 16,2-17-16,4-9-8,4-17-248,6-15-265,5-14-1623,5-9-1289,-4-1-352</inkml:trace>
  <inkml:trace contextRef="#ctx0" brushRef="#br0" timeOffset="194761.36">17173 13906 5081,'30'-30'6197,"17"-9"-2698,-30 26-1934,-25-12-154,8 25-1409,0-1-3,0 0 0,0 0-1,-1 0 1,1 0 0,0 0-1,-1 0 1,1 0 0,0 0 0,-1 0-1,1 0 1,-1 1 0,0-1-1,1 0 1,-1 0 0,0 0-1,1 1 1,-1-1 0,0 0-1,0 1 1,0-1 0,0 1-1,0-1 1,1 1 0,-1-1-1,0 1 1,0-1 0,0 1-1,0 0 1,0 0 0,0-1-1,0 1 1,0 0 0,-1 0-1,1 0 1,0 0 0,0 0-1,0 1 1,0-1 0,0 0-1,0 0 1,0 1 0,0-1-1,0 0 1,0 1 0,0-1-1,1 1 2,-7 8-10,1 0-1,1 1 1,0 0-1,0 0 1,1 0-1,0 1 0,1-1 1,0 1-1,1 0 1,0 0-1,1 0 1,0 0-1,1 2 11,-2-2 28,1 1 1,1-1-1,0 1 0,1-1 1,0 0-1,1 1 0,0-1 1,1 0-1,0 0 0,1 0 1,0-1-1,2 4-28,-3-11 0,-1 0 1,1 0-1,0 0 0,0 0 0,1-1 0,-1 1 1,0-1-1,1 0 0,-1 0 0,1 0 0,0 0 1,0-1-1,0 1 0,0-1 0,0 0 0,0-1 1,0 1-1,0 0 0,0-1 0,0 0 0,0 0 1,0 0-1,1-1 0,-1 1 0,0-1 0,0 0 1,0 0-1,0-1 0,-1 1 0,1-1 1,0 0-1,0 0 0,-1 0 0,1 0 0,-1-1 1,0 1-1,0-1 0,0 0 0,3-3 0,14-13-485,-1-2 1,-1 0-1,0-1 0,-2 0 1,-1-2-1,0 0 0,-2-1 0,-1 0 1,-1-1-1,-1 0 0,3-14 485,17-55-2963</inkml:trace>
  <inkml:trace contextRef="#ctx0" brushRef="#br0" timeOffset="195159.56">17609 13449 2873,'-8'89'6057,"-5"71"-1050,11-117-4502,2 0 1,2 1 0,1-1-1,6 21-505,-8-61 26,22 76 236,-22-78-261,-1 1-1,1 0 1,0 0-1,0 0 1,0-1-1,0 1 1,0 0-1,0-1 1,1 1-1,-1-1 1,0 1-1,1-1 1,-1 0-1,1 0 1,0 0-1,-1 0 1,1 0-1,0 0 1,0 0-1,-1 0 1,1 0-1,0-1 1,0 1-1,0-1 1,0 0-1,0 1 1,0-1 0,0 0-1,0 0 1,0 0-1,0-1 1,0 1-1,0 0 1,0-1-1,0 1 1,0-1-1,1 0 0,9-6-2,-1-1 0,0-1 1,0 1-1,0-2 0,-1 0 0,-1 0 0,0 0 0,0-1 0,-1-1 0,1-2 2,49-69 52,-57 82-48,-1 0-1,1 0 1,-1-1-1,1 1 1,0 0-1,-1 0 1,1 0-1,0 0 1,0 0-1,0 0 0,0 1 1,0-1-1,0 0 1,0 0-1,0 1 1,0-1-1,0 0 1,0 1-1,0-1 1,0 1-1,1 0 0,-1-1 1,0 1-1,0 0 1,0 0-1,1-1 1,-1 1-1,0 0 1,1 0-1,-1 1 1,0-1-1,0 0 0,1 0 1,-1 1-1,0-1 1,0 0-1,0 1 1,0-1-1,1 1 1,-1 0-1,0-1 1,0 1-1,0 0 0,0 0 1,0-1-1,-1 1 1,1 0-1,0 0 1,0 0-1,0 0 1,-1 0-1,1 0 0,0 1 1,-1-1-1,1 0 1,-1 1-4,28 47 304,-25-39-237,1 0-1,1-1 0,0 0 0,1 1 1,-1-2-1,2 1 0,-1-1 0,1 0 1,0 0-1,1-1 0,0 0 0,0 0 0,0-1 1,1 0-1,0 0 0,7 2-66,-12-7 9,0 0 0,-1 0 0,1 0-1,0-1 1,0 0 0,0 1 0,0-1 0,0-1 0,0 1-1,0-1 1,0 1 0,-1-1 0,1-1 0,0 1-1,0 0 1,-1-1 0,1 1 0,-1-1 0,0 0 0,1-1-1,-1 1 1,0 0 0,0-1 0,0 0 0,-1 1-1,1-1 1,0-2-9,58-94 196,-54 85-156,-7 14-41,0 0 1,1 1-1,-1-1 1,0 0 0,1 1-1,-1-1 1,0 0 0,1 1-1,-1-1 1,0 0 0,1 0-1,-1 1 1,1-1-1,-1 0 1,0 0 0,1 0-1,-1 0 1,1 0 0,-1 0-1,0 0 1,1 1-1,-1-1 1,1 0 0,-1 0-1,1-1 1,-1 1 0,1 0-1,-1 0 1,0 0 0,1 0-1,-1 0 1,1 0-1,-1-1 1,0 1 0,1 0-1,-1 0 1,1 0 0,-1-1-1,0 1 1,1 0-1,-1-1 1,0 1 0,0 0-1,1-1 1,-1 1 0,0 0-1,0-1 1,5 18 50,0-1 1,0 1-1,2-1 0,0-1 0,0 1 0,10 12-50,-15-25 12,0 1-1,1 0 0,0-1 0,0 0 1,0 0-1,0 0 0,1 0 1,-1 0-1,1 0 0,-1-1 0,1 0 1,0 0-1,0 0 0,0 0 0,0 0 1,0-1-1,1 0 0,-1 0 1,0 0-1,1 0 0,-1-1 0,0 0 1,1 1-1,-1-2 0,1 1 1,-1 0-1,0-1 0,1 0 0,1-1-11,-3 1-22,1 0 0,-1 0-1,0-1 1,0 0 0,0 1-1,0-1 1,0-1 0,0 1-1,0 0 1,0-1 0,-1 1-1,0-1 1,1 0 0,-1 1-1,0-1 1,0 0 0,0-1-1,-1 1 1,1 0 0,-1 0-1,0-1 1,0 1 0,0-1-1,0 1 1,-1-1 0,1 1-1,-1-1 1,0-1 22,1-5-502,-1 0 0,0 0-1,-1 0 1,-1 0 0,1 0 0,-1 0 0,-1 0-1,0 0 1,-2-4 502,-23-39-3546</inkml:trace>
  <inkml:trace contextRef="#ctx0" brushRef="#br0" timeOffset="195562.43">17395 13446 12163,'-14'-7'2872,"23"5"961,26 10-3537,32-2-248,15-3-200,33-5 576,2 1-4257,15-21 1537</inkml:trace>
  <inkml:trace contextRef="#ctx0" brushRef="#br0" timeOffset="210282.84">10503 15124 6769,'22'-52'5648,"38"-9"-4953,-52 55-574,1-4-112,1 2 0,0-1-1,1 1 1,-1 1-1,2 0 1,-1 0-1,1 2 1,-1-1-1,2 1 1,-1 1-1,0 0 1,1 1-1,7-1-8,-19 3-1,0 1 0,0 0 0,0 0 0,0 0 0,0-1 0,0 1-1,0 0 1,0 0 0,0 1 0,0-1 0,0 0 0,0 0 0,0 0 0,0 1 0,0-1-1,0 1 1,0-1 0,0 0 0,-1 1 0,1 0 0,0-1 0,0 1 0,0-1 0,-1 1 0,1 0-1,0 0 1,0-1 0,-1 1 0,1 0 0,-1 0 0,1 0 0,-1 0 0,1 0 0,-1 0-1,0 0 1,1 0 0,-1 0 0,0 0 0,0 0 0,0 0 0,0 0 0,1 0 0,-1 0-1,-1 0 1,1 0 0,0 0 0,0 0 0,0 0 0,0 0 0,-1 0 0,1 0 0,-1 0-1,1 0 3,-5 12 4,0-1 1,-1 0-1,-1-1 1,1 1-1,-2-1 1,1 0-1,-5 3-5,-7 11 27,-44 64 586,38-39-395,24-50-216,1 1 1,-1 0-1,1 0 1,-1-1-1,1 1 1,-1 0-1,1 0 1,0 0-1,-1 0 1,1 0 0,0 0-1,0-1 1,-1 1-1,1 0 1,0 0-1,0 0 1,0 0-1,0 0 1,0 0-1,1 0 1,-1 0-1,0 0 1,0 0-1,0 0 1,1-1-1,-1 1 1,1 0 0,-1 0-1,1 0 1,-1 0-1,1-1 1,-1 1-1,1 0 1,-1 0-1,1-1 1,0 1-1,0-1 1,-1 1-1,1-1 1,0 1-1,0-1 1,0 1-1,-1-1 1,1 1 0,0-1-1,0 0 1,0 0-1,0 1 1,0-1-1,0 0 1,0 0-1,0 0 1,0 0-1,0 0 1,-1 0-1,1 0 1,0-1-1,0 1 1,1 0-3,54-17 83,-55 16-82,122-45 64,-121 46-67,-1 0-1,1-1 0,0 1 1,0 0-1,0 0 0,-1 0 0,1 0 1,0 0-1,0 0 0,0 1 1,-1-1-1,1 1 0,0-1 0,0 1 1,-1-1-1,1 1 0,0 0 0,-1 0 1,1 0-1,-1 0 0,1 0 1,-1 0-1,0 1 0,1-1 0,-1 0 1,0 1-1,0-1 0,0 1 1,0-1-1,0 1 0,0-1 0,0 1 1,-1 0-1,1 0 0,0-1 0,-1 1 1,0 0-1,1 0 0,-1 1 3,-7 73-68,-1-60 176,0 1 0,0-2 0,-2 1 0,0-1 0,0 0 0,-2-1 0,0-1 0,0 0 0,-1 0 0,-1-1 0,0-1 0,0 0 0,-1-1 0,-1-1 0,0 0 0,0-1 0,0-1 0,-1 0 0,0-2 0,-1 0 0,1 0 0,-13 0-108,-42-3 298,64-8-758,22-2-561,59-19-5077,-8 12 2114</inkml:trace>
  <inkml:trace contextRef="#ctx0" brushRef="#br0" timeOffset="-213146.57">10607 14825 7578,'-3'-27'4797,"-8"63"-2808,-81 228-1789,57-173-175,-32 101 60,67-190-85,-8 49 23,8-50-22,0 0-1,0 0 1,0 1-1,0-1 1,0 0-1,0 0 1,0 0-1,0 0 1,1 0-1,-1 0 1,0 1-1,1-1 1,-1 0-1,1 0 1,-1 0-1,1 0 1,0 0-1,-1 0 1,1-1 0,0 1-1,-1 0 1,1 0-1,0 0 1,0-1-1,0 1 1,0 0-1,0-1 1,0 1-1,0-1 1,0 1-1,0-1 1,0 1-1,0-1 1,0 0-1,0 0 1,0 1 0,1-1-2,63-25 35,-14-7-74,-1-1-1,-3-3 1,24-23 40,14-17-3176,-55 49 733</inkml:trace>
  <inkml:trace contextRef="#ctx0" brushRef="#br0" timeOffset="-212853.18">10775 15285 8266,'-6'33'1856,"3"2"721,0 15-2353,4-1-232,4 7 40,4-10 8,6-7 0,3-16-40,2-8 64,-3-10-64,6-7-32,-5-9-304,6-14-2257,-3-7 593</inkml:trace>
  <inkml:trace contextRef="#ctx0" brushRef="#br0" timeOffset="-212611.28">11412 14894 9394,'-25'19'4299,"-3"22"-3046,21-31-1133,-8 14-63,-3 3-34,0 1-1,2 1 1,1 1 0,1 0 0,2 1-1,-8 28-22,20-58 0,-1 0 0,1 0 0,0 0 0,-1 0 0,1 0 0,0 0 0,0 0 0,0 0 0,0 0 0,0 0 0,0 0 0,0 0 0,0 0-1,0 0 1,1 0 0,-1 0 0,0 0 0,1 0 0,-1 0 0,1 0 0,-1 0 0,1 0 0,-1 0 0,1-1 0,-1 1 0,1 0 0,0 0 0,-1-1 0,1 1 0,0 0 0,0-1-1,0 1 1,0-1 0,-1 1 0,1-1 0,0 1 0,0-1 0,0 0 0,0 1 0,0-1 0,0 0 0,0 0 0,0 0 0,0 1 0,0-1 0,0 0 0,54-8-51,-40 4 39,117-7-47,-125 11 49,1 1 1,-1-1 0,0 2-1,0-1 1,0 1 0,0 0 0,0 0-1,0 1 1,0 0 0,0 0-1,-1 0 1,0 1 0,0 0-1,0 0 1,0 1 0,0 0 0,-1 0 9,-2-1-4,0 0 1,0 0-1,0 1 1,-1-1 0,0 1-1,0 0 1,0-1 0,0 1-1,-1 0 1,0 0-1,0 0 1,0 0 0,0 0-1,-1 0 1,0 0 0,0 0-1,0 1 1,-1-1 0,0 0-1,0 0 1,0 0-1,0 0 1,-1-1 0,-1 4 3,-3 7 28,-2 1 1,0-1-1,0 0 1,-2 0 0,0-1-1,-6 8-28,-1-1 175,-1-1 0,0-1-1,-2 0 1,0-1 0,-1-2-1,-1 0 1,0-1 0,-1-1 0,-9 3-175,29-15 25,0 0 1,-1 0 0,1 0-1,-1 0 1,0-1 0,0 0-1,1 0 1,-1 0 0,0 0 0,0-1-1,0 1 1,0-1 0,0 0-1,0 0 1,0 0 0,0-1 0,0 1-1,0-1 1,0 0 0,1 0-1,-1-1 1,0 1 0,0-1 0,1 0-1,-1 0 1,1 0 0,0 0-1,0 0 1,-3-3-26,-1-3-386,1-1-1,0 0 1,0 0 0,1 0-1,0-1 1,0 1 0,1-1-1,1-1 1,0 1 0,-1-4 386,-18-87-3008</inkml:trace>
  <inkml:trace contextRef="#ctx0" brushRef="#br0" timeOffset="-212344.26">11433 14918 8586,'16'-18'2560,"0"4"457,4 2-2209,7 1-688,10 4-32,-2 1-80,12 1 32,4 2-80,13 1-328,-2 2-2688,14 8 727</inkml:trace>
  <inkml:trace contextRef="#ctx0" brushRef="#br0" timeOffset="-212098.83">12770 14778 9938,'-33'23'2017,"-17"24"967,1 12-2976,-5 26-8,5 5-32,-3 4 48,22-14-16,3-1 32,7-23-40,5-10 48,9-16-40,0-12-120,3-19-192,6-13-2681,-2-13 673</inkml:trace>
  <inkml:trace contextRef="#ctx0" brushRef="#br0" timeOffset="-211829.51">12330 14602 8290,'-8'-4'488,"0"0"0,-1 0 0,1 0 0,-1 1 0,0 0 0,0 1 0,0 0 0,0 1-1,0 0 1,0 0 0,0 1 0,-1 0-488,-68 24 1056,74-22-1057,0 0 1,0 0 0,0 0 0,1 0-1,-1 1 1,1-1 0,-1 1 0,1 0-1,0 0 1,0 0 0,0 1 0,1-1-1,-1 1 1,1-1 0,0 1 0,0 0-1,0 0 1,0 0 0,1 0 0,-1 0-1,1 0 1,0 1 0,1-1-1,-1 0 1,1 1 0,-1-1 0,1 0-1,1 1 1,-1-1 0,1 0 0,-1 1-1,1-1 1,0 0 0,1 0 0,-1 0-1,1 0 1,0 0 0,0 0 0,0 0-1,0 0 1,1-1 0,1 3 0,5-1 0,0 0 0,0 0 1,1-1-1,-1-1 0,1 0 0,0 0 0,0 0 1,0-1-1,0-1 0,0 0 0,0 0 1,0-1-1,0 0 0,0-1 0,1 0 0,-1-1 1,0 0-1,0 0 0,-1-1 0,1-1 1,-1 1-1,1-2 0,-1 1 0,4-3 0,-2 1 11,-1-1 0,1 0 0,-1 0 0,-1-1 0,0 0 0,0 0-1,0-1 1,-1 0 0,0-1 0,-1 0 0,0 0 0,0-1 0,-1 0 0,-1 0-1,0 0 1,0 0 0,-1-1 0,-1 0 0,2-9-11,-4 18 0,-1 0 0,1 0-1,-1 1 1,1-1 0,-1 0 0,0 0-1,0 1 1,0-1 0,-1 0 0,1 0-1,-1 1 1,1-1 0,-1 0 0,0 1 0,0-1-1,0 1 1,0-1 0,-1 1 0,1-1-1,0 1 1,-1 0 0,0 0 0,0 0-1,0 0 1,0 0 0,0 0 0,0 0 0,0 1-1,0-1 1,-1 1 0,1-1 0,-1 1-1,1 0 1,-1 0 0,1 0 0,-1 0 0,0 1-1,1-1 1,-1 1 0,0-1 0,-2 1 0,-9 2-11,0 0 0,0 1 0,0 1 0,1 0 0,0 1 0,-1 1 0,1 0 0,1 0 0,-1 1 1,1 1-1,1 0 0,-1 1 0,2 0 0,-1 1 0,1 0 0,0 0 0,0 3 11,0-3-38,1 1 0,0 0-1,1 0 1,0 1 0,1 0 0,0 0-1,1 1 1,0 0 0,1 0 0,0 0-1,2 1 1,-1-1 0,1 1 0,1 0-1,1 0 1,0 10 38,13 31-2419,8-6 125</inkml:trace>
  <inkml:trace contextRef="#ctx0" brushRef="#br0" timeOffset="-211601.26">12920 15253 8986,'1'18'924,"-1"0"0,-2 0 0,1 0 0,-2 0 0,0 0 0,-4 7-924,-7 54 76,14-80-68,0 1 0,0 0 0,1 0 0,-1 0 0,0 0 0,0-1 1,0 1-1,0 0 0,0 0 0,1 0 0,-1 0 0,0 0 0,0 0 0,0 0 0,1 0 1,-1 0-1,0-1 0,0 1 0,0 0 0,1 0 0,-1 0 0,0 0 0,0 0 0,0 0 1,1 0-1,-1 0 0,0 0 0,0 1 0,0-1 0,1 0 0,-1 0 0,0 0 0,0 0 1,0 0-1,0 0 0,1 0 0,-1 0 0,0 0 0,0 1 0,0-1 0,0 0 0,1 0 1,-1 0-1,0 0 0,0 0 0,0 1 0,0-1 0,0 0 0,0 0-8,14-21 299,-1-5-208,0-1 0,-2 0 0,0-1 0,-2 0 0,-2 0 0,0-1 0,-2 0 0,-1 0 0,-1-1 0,-2 1 0,-1 0 0,-1-1 0,-1 1 0,-4-10-91,-19-33 46,24 70-48,-1 0-1,1 0 1,-1-1-1,1 1 1,-1 0-1,0 0 1,1 1 0,-1-1-1,0 0 1,0 1-1,0-1 1,0 1-1,-1 0 1,1-1-1,0 1 1,-1 0-1,1 0 1,0 1-1,-1-1 1,1 0-1,-1 1 1,1-1-1,-1 1 1,0 0-1,1 0 1,-1 0 0,-1 1 2,-3 1-26,1 1 0,0 0 0,-1 0 0,2 0 0,-1 1 0,0 0 0,1 0 0,-1 0 1,1 1-1,0 0 0,1 0 0,-1 0 0,1 1 0,0-1 0,-2 6 26,0-4-28,-127 203-3315,51-81 813</inkml:trace>
  <inkml:trace contextRef="#ctx0" brushRef="#br0" timeOffset="-206276.28">13776 16327 9362,'4'-10'531,"1"0"0,0-1-1,1 2 1,0-1 0,0 1 0,1 0-1,1 0 1,0-1-531,6-3 122,0 1-1,1 0 1,0 1-1,1 1 1,0 0 0,0 1-1,2 1-121,14-8 3,-1 2 0,2 1 1,0 2-1,0 1 0,30-4-3,-10 10-67,-52 5 58,1-1 0,-1 1 1,1-1-1,-1 1 0,1-1 0,-1 1 0,1 0 0,-1 0 0,1 0 0,-1 0 0,0 0 0,0 0 0,1 0 0,-1 1 0,0-1 0,0 0 0,0 1 0,0-1 0,-1 0 0,1 1 0,0-1 0,-1 1 0,1 0 0,-1-1 0,1 1 0,-1-1 0,1 1 0,-1 0 0,0 0 9,0 12 17,-1 0 0,0 0 0,-1 1 0,0-1-1,-2 0 1,1-1 0,-2 1 0,1-1 0,-2 1-1,0-1 1,-1-1 0,-2 4-17,9-15 2,-33 58 198,23-43-103,0 0 0,1 0 0,2 1-1,-1 0 1,2 1 0,0-1 0,-1 8-97,7-23 6,-1 0-1,1-1 1,-1 1 0,1 0 0,0 0-1,0 0 1,0-1 0,0 1 0,0 0-1,0 0 1,0-1 0,1 1 0,-1 0-1,0 0 1,1-1 0,0 1 0,-1 0-1,1-1 1,0 1 0,0 0 0,0-1-1,0 1 1,0-1 0,0 0 0,0 1 0,1-1-1,-1 0 1,0 0 0,1 0 0,-1 0-1,1 0 1,-1 0 0,1 0 0,0 0-1,1 0-5,15 4 36,60 28 135,11 50-277,-85-79 104,-1 0-1,1 0 1,-1 0 0,0 1 0,-1 0 0,1 0 0,-1 0 0,0 0 0,0 0 0,0 0 0,-1 0 0,0 0 0,0 1 0,0-1-1,-1 1 1,1-1 0,-1 0 0,-1 1 0,1-1 0,-1 1 0,0-1 0,0 1 2,-5 2 72,0 0 0,0 0 0,-1-1 0,0 0 0,-1 0 0,0 0 0,0-1-1,0 0 1,0-1 0,-1 0 0,0 0 0,0-1 0,-1 0 0,1-1 0,-1 0 0,0 0 0,-2 0-72,-7 2 253,-1 0 0,0-1 1,-1-1-1,1-1 0,-1-1 0,1 0 1,-1-2-1,1 0 0,0-1 0,-9-3-253,-6-8 88,34 13-109,0 0 0,0 0 0,1-1 0,-1 1 0,1 0 1,-1-1-1,0 1 0,1-1 0,-1 1 0,1-1 0,-1 1 0,1-1 1,-1 1-1,1-1 0,-1 1 0,1-1 0,-1 0 0,1 1 1,0-1-1,-1 1 0,1-1 0,0 0 0,0 0 0,0 1 0,-1-1 1,1 0-1,0 1 0,0-1 0,0 0 0,0 0 0,0 1 1,0-1-1,0 0 0,1 0 0,-1 1 0,0-1 0,0 0 1,0 1-1,1-1 0,-1 0 0,0 1 0,1-1 0,-1 1 0,1-1 1,-1 0 20,62-34-4560,-7 21 1203</inkml:trace>
  <inkml:trace contextRef="#ctx0" brushRef="#br0" timeOffset="-206006.63">14837 16264 11482,'-2'-2'212,"0"1"0,-1-1 0,1 1 1,0 0-1,0 0 0,-1 0 0,1 0 0,-1 1 0,1-1 0,-1 1 0,1-1 0,-1 1 0,1 0 0,-1 0 0,1 0 0,-1 0 0,1 0 0,-1 1 0,1-1 0,-1 1 0,1-1 0,-1 1 0,1 0 0,0 0 0,0 0 0,-1 0 0,1 1 0,0-1 0,0 1 0,0-1 0,0 1-212,-56 64 264,46-49-278,1 0 1,1 0-1,0 1 1,1 1-1,1-1 1,1 1 0,1 1-1,0-1 1,2 1-1,0 0 1,1 0 0,1 0-1,1 0 1,0 1-1,2-1 1,1 0 13,-2-15 6,1 0 1,0 0-1,0 0 0,1-1 1,-1 1-1,1-1 0,0 1 1,0-1-1,0 1 0,1-1 1,0 0-1,0 0 0,0-1 1,0 1-1,0 0 0,1-1 1,0 0-1,-1 0 0,1 0 1,1 0-1,-1-1 0,0 1 1,0-1-1,1 0 0,-1-1 1,1 1-1,0-1 0,0 0 1,-1 0-1,1 0 1,0 0-1,0-1 0,0 0 1,0 0-1,0-1 0,-1 1 1,3-1-7,9-5 26,-2-1-1,1 0 1,-1-1 0,0-1 0,-1 0 0,1 0 0,-2-2 0,0 0 0,0 0 0,-1-1 0,0 0 0,-1-1 0,-1 0 0,0 0 0,0-1-1,-2-1 1,1 1 0,0-7-26,0 6 16,-1 1 1,0-1-1,-1-1 0,-1 1 0,-1-1 0,0 0 0,-1 0 0,-1-1 0,0 1 0,-1 0 0,-1-1 0,0 1 0,-2 0 0,0-1 1,0 1-1,-2 0 0,0 0 0,-5-12-16,7 24-31,0 0 0,-1 0 0,0 1 0,0-1 0,0 1 0,0-1 0,0 1 0,-1 0 0,1 1 0,-1-1 0,0 0 0,0 1 0,0 0 0,0 0 0,0 0 0,-1 1 0,1-1 1,0 1-1,-1 0 0,1 0 0,-1 0 0,0 1 0,1 0 0,-1 0 0,1 0 0,-1 0 0,1 1 0,-1 0 0,1 0 0,-1 0 0,1 0 0,-1 1 0,1-1 0,0 1 0,0 0 0,0 1 0,0-1 0,0 1 0,1-1 1,-1 1-1,1 0 0,-1 1 0,1-1 0,0 0 0,0 1 0,1 0 0,-1 0 31,-18 34-3193,7-3-12</inkml:trace>
  <inkml:trace contextRef="#ctx0" brushRef="#br0" timeOffset="-205605.94">15488 16468 10986,'25'3'2721,"13"-25"720,11-3-3161,27-2-240,1-3-248,7 1 240,-12 12 0,1 1 8,-23 2-304,-3-7 1888,-13-5-5105,-13-7 2041</inkml:trace>
  <inkml:trace contextRef="#ctx0" brushRef="#br0" timeOffset="-205295.1">16222 15818 9730,'-23'49'5289,"10"-21"-5131,0 1 1,2 0-1,1 1 0,2 0 0,1 0 1,-3 29-159,8-49 9,0 1 0,1 0 0,0-1 0,0 1 0,2 0 0,-1 0 0,1 0 0,1-1 0,0 1 0,0 0 0,1-1 0,0 0 0,1 0 1,1 0-1,-1 0 0,1 0 0,1-1 0,0 0 0,4 5-9,-6-11-13,1 0 1,-1-1 0,0 1-1,1-1 1,-1-1 0,1 1-1,0-1 1,-1 1 0,1-1 0,0 0-1,0-1 1,0 1 0,0-1-1,0 0 1,0-1 0,-1 1-1,1-1 1,0 0 0,0 0-1,0 0 1,-1 0 0,1-1-1,-1 0 1,1 0 0,-1-1-1,0 1 1,1-1 0,-1 0-1,0 0 1,-1 0 0,1 0-1,-1-1 1,1 1 0,-1-1-1,0 0 1,-1 0 0,3-3 12,15-18-850,-1-1 1,-1-1 0,-2 0 0,11-25 849,-24 47-136,14-31-510,-15 20 429,-10 24 357,-2 18 271,0 0-1,1 1 0,2 0 1,1 1-1,1-1 0,1 1 1,2 0-1,1 0 1,1 0-1,1 0 0,3 16-410,-2-35 61,-1 0-1,1-1 0,1 1 1,0-1-1,0 0 0,0 0 1,1 0-1,0 0 0,5 6-60,-7-12-12,0 1 1,0-1-1,0 1 0,0-1 0,0 0 0,0 0 0,1 0 0,-1 0 0,1 0 0,-1-1 0,1 1 0,0-1 1,-1 0-1,1 1 0,0-1 0,0-1 0,0 1 0,0 0 0,0-1 0,0 1 0,0-1 0,0 0 0,0 0 0,0 0 1,0 0-1,1-1 0,-1 1 0,1-2 12,44-25-2537,-1-22 211</inkml:trace>
  <inkml:trace contextRef="#ctx0" brushRef="#br0" timeOffset="-204986.81">17005 15752 11322,'-19'24'1375,"2"1"-1,1 0 1,0 1-1,2 1 1,1 3-1375,1-3 6,1 1 1,1 0 0,2 1 0,-3 21-7,9-42-1,1-1 1,1 1-1,-1-1 1,1 1-1,0-1 1,1 1-1,0 0 1,0-1 0,1 0-1,-1 1 1,2-1-1,-1 0 1,1 0-1,0 0 1,0 0-1,1 0 1,0-1-1,0 0 1,1 0-1,0 0 1,0 0 0,3 0 11,1-1 1,-1-1-1,1 1 0,0-1 1,-1-1-1,2 0 0,-1 0 1,0-1-1,1 0 1,-1 0-1,1-1 0,-1-1 1,1 0-1,0 0 0,-1 0 1,1-1-1,-1-1 0,1 0 1,-1 0-1,0-1 0,0 0 1,0 0-1,0-1 1,0 0-1,-1-1 0,1 0 1,4-4-12,0 0 78,0-1-1,0-1 1,-1 0 0,0-1 0,0 0 0,-2 0 0,0-1 0,0-1 0,-1 0-1,-1 0 1,0 0 0,-1-1 0,0-1 0,-1 1 0,-1-1 0,-1 0 0,0 0 0,-1 0-1,-1-1 1,0 1 0,-1-1 0,-1 1 0,-1-1 0,0 1 0,-1 0 0,-1-1-1,0 1 1,-2 0 0,1 0 0,-6-10-78,6 17 19,-1 1-1,1 0 1,-2 0-1,1 0 1,-1 0 0,0 1-1,-1 0 1,0 0-1,0 1 1,-8-6-19,12 9-12,0 1 1,0 0-1,-1 0 1,1 0-1,-1 1 1,0-1-1,1 1 0,-1 0 1,0 0-1,0 0 1,0 0-1,0 1 1,1 0-1,-1-1 0,0 1 1,0 1-1,0-1 1,0 1-1,0-1 0,0 1 1,0 0-1,1 0 1,-1 1-1,0-1 1,1 1-1,-1 0 0,-1 1 12,0 1-289,-1 1 0,2 0 0,-1 0 0,0 0 0,1 0 0,0 1 0,0-1-1,1 1 1,-1 0 0,1 1 0,1-1 0,-1 0 0,1 1 0,0-1 0,1 1-1,-1 0 1,1-1 0,0 1 0,1 0 0,0 4 289,0 44-3816</inkml:trace>
  <inkml:trace contextRef="#ctx0" brushRef="#br0" timeOffset="-204509.26">18222 15499 10178,'-2'-15'2765,"0"14"275,-6 14-2441,-54 86-569,41-68 0,0-2 12,2 2 0,1 0 0,1 1 0,-3 12-42,-72 259 272,89-295 1,3-6-1405,1 1-1739,-1 0 41</inkml:trace>
  <inkml:trace contextRef="#ctx0" brushRef="#br0" timeOffset="-203585.77">18090 15567 10442,'-10'-30'6334,"-6"233"-6450,6-95 228,4 0 0,5 41-112,18 36 453,-18-230 1457,-8-432-265,-7 271-1618,16 190-173,9 30-66,-6-9 182,13 23-139,-5-6 140,2 1 0,0-2 1,1 0-1,2-1 1,0 0-1,1-1 1,3 2 28,-19-20 4,0 0 1,0 0-1,1 0 1,-1 0-1,0 0 1,0 0-1,0 0 1,1-1-1,-1 1 1,1 0-1,-1-1 1,0 1-1,1-1 1,-1 1-1,1-1 1,-1 0-1,1 0 1,-1 0-1,1 0 0,-1 0 1,1 0-1,-1 0 1,1 0-1,-1 0 1,1-1-1,-1 1 1,1 0-1,-1-1 1,1 0-1,-1 1 1,0-1-1,1 0 1,-1 0-1,0 1 1,0-1-1,1 0 1,-1 0-1,0 0 1,0-1-1,0 1 1,0 0-1,-1 0 1,1-1-1,0 1 1,0 0-1,-1-1 1,1 1-1,-1 0 1,1-1-1,-1 1 1,1-1-1,-1 1 1,0-1-1,0 1 1,0-1-1,0 1 1,0-2-5,1-4-25,1 1 0,-2-1 1,1 0-1,-1 0 0,0 0 0,0 1 1,-1-1-1,0 0 0,0 0 0,0 1 1,-1-1 24,2 7-7,0 1 1,0-1-1,0 1 1,0-1 0,0 0-1,0 1 1,0-1-1,0 0 1,0 1-1,-1-1 1,1 1 0,0-1-1,0 0 1,0 1-1,0-1 1,-1 0-1,1 1 1,0-1 0,0 0-1,-1 1 1,1-1-1,0 0 1,0 0-1,-1 1 1,1-1 0,0 0-1,-1 0 1,1 1-1,0-1 1,-1 0-1,1 0 1,-1 0 0,1 0-1,0 0 1,-1 0-1,1 0 1,0 0-1,-1 1 1,1-1 0,-1 0-1,1-1 1,0 1-1,-1 0 1,1 0-1,-1 0 1,1 0 0,0 0-1,-1 0 1,1 0-1,0-1 1,-1 1 0,1 0-1,0 0 1,-1 0-1,1-1 1,0 1-1,-1 0 1,1 0 0,0-1-1,0 1 1,-1 0-1,1-1 1,0 1-1,0 0 1,0-1 0,-1 1 6,-10 87-366,9-48 331,1-1 0,3 1 0,0-1 0,3 1 0,1-1-1,3 5 36,-8-36 9,1-1 1,0 0-1,0 0 0,0 1 0,1-1 0,-1-1 0,2 1 0,-1 0 0,0-1 0,1 1 0,0-1 0,1 0 0,-1-1 0,1 1 0,0-1 0,0 1 0,0-2 0,0 1 0,1 0 0,0-1 0,0 0 1,-1-1-1,2 1 0,-1-1 0,0 0 0,0-1 0,1 1 0,-1-1 0,1 0 0,-1-1 0,1 0 0,-1 0 0,1 0 0,-1-1 0,1 0 0,-1 0 0,1-1 0,-1 1 0,0-1 0,0-1 0,0 1 1,3-3-10,1-1-39,0 0 0,0-1 0,-1 0 0,0-1 0,0 0 0,-1 0 1,0-1-1,-1 0 0,0-1 0,0 1 0,-1-1 0,0 0 0,0-1 1,-1 0-1,2-9 39,-15 31-128,3 2 182,1 0 1,0 0-1,0 0 1,2 0-1,-1 0 1,2 1-1,0-1 0,0 1 1,1 0-1,1-1 1,0 1-1,1-1 1,3 13-55,-5-27 5,1 1 0,-1 0 0,0 0 0,0-1 0,0 1 0,0 0 0,1 0 0,-1 0 0,0-1 0,0 1 0,0 0 0,1 0 0,-1 0 0,0 0 0,0 0 0,1 0 0,-1-1 0,0 1 0,0 0 0,1 0 0,-1 0 0,0 0 0,0 0 0,1 0 0,-1 0 0,0 0 0,0 0 0,1 0 0,-1 0 0,0 0 0,0 0 0,1 0 0,-1 1 0,0-1 0,0 0 0,1 0 0,-1 0 0,0 0 0,0 0 0,1 1 0,-1-1 0,0 0 0,0 0 0,0 0 0,1 0 0,-1 1 0,0-1 0,0 0 0,0 0 0,0 1 0,0-1 0,0 0 0,1 0 0,-1 1 0,0-1 0,0 0 0,0 0 0,0 1 0,0-1 0,0 0 0,0 0 0,0 1 0,0-1 0,0 0-5,6-20 173,-4-1-77,-1 0-1,-1 0 0,0 0 1,-2 0-1,-1 0 0,0 0 1,-2 0-1,0 1 0,-1-1 1,-4-4-96,11 25 12,-1 1-1,1-1 1,-1 0 0,1 0-1,-1 0 1,0 0 0,1 0-1,-1 0 1,1 0 0,-1 0-1,1 0 1,-1 0 0,1 0-1,-1 0 1,0 0 0,1 0 0,-1 0-1,1-1 1,-1 1 0,1 0-1,-1 0 1,0 0 0,1-1-1,-1 1 1,0 0 0,1-1-1,-1 1 1,0 0 0,1-1 0,-1 1-1,0 0 1,1-1 0,-1 1-1,0 0 1,0-1 0,0 1-1,1-1 1,-1 1 0,0-1-1,0 1 1,0 0 0,0-1 0,0 1-1,0-1 1,0 1 0,0-1-1,0 1 1,0-1 0,0 1-1,0 0 1,0-1 0,0 1-1,0-1 1,-1 1 0,1-1 0,0 1-1,0 0 1,0-1 0,-1 1-1,1-1-11,54 16-198,1-4-1,0-1 0,29 0 199,-75-10-323,0 1 0,-1-1-1,1-1 1,0 1 0,-1-2-1,1 1 1,-1-1 0,1 0 0,-1-1-1,0 0 1,0-1 0,4-1 323,31-27-3369</inkml:trace>
  <inkml:trace contextRef="#ctx0" brushRef="#br0" timeOffset="-203191.45">19252 15815 7570,'-124'-48'7295,"118"47"-7184,0 0 0,0 0 0,0 0 0,0 1-1,0 0 1,0 0 0,0 0 0,0 1 0,0 0 0,0 0 0,0 1-1,1-1 1,-1 1 0,0 0 0,1 1 0,0 0 0,-1-1 0,1 2-1,0-1 1,-2 3-111,1 0 44,0 0 0,0 1 0,1 0-1,0 0 1,0 1 0,1 0 0,0-1-1,0 1 1,1 1 0,0-1-1,0 0 1,1 1 0,0 0 0,1-1-1,0 1 1,0 0 0,1 0 0,0-1-1,0 1 1,2 7-44,-1-10 26,1-1 0,0 1 0,0-1 0,0 1 0,1-1-1,0 0 1,0 0 0,0 0 0,1 0 0,-1 0 0,1-1 0,0 0 0,1 0-1,-1 0 1,1 0 0,0-1 0,-1 1 0,1-1 0,1 0 0,-1-1-1,0 1 1,1-1 0,-1 0 0,1-1 0,0 1 0,0-1 0,0 0 0,-1-1-1,1 1 1,0-1 0,0 0 0,0-1 0,0 1 0,0-1 0,0 0 0,-1-1-1,1 1 1,0-1 0,-1 0 0,2-2-26,9-2 29,0 0 1,-1-2-1,0 0 0,-1-1 0,0 0 1,0-1-1,-1 0 0,0-2 0,-1 1 1,0-1-1,-1-1 0,0 0 0,-1-1 1,-1 0-1,1-1-29,6-13 26,-1 0 0,-1-1 1,-1-1-1,-2 0 0,-1-1 1,-2 0-1,3-17-26,0-81 196,-10 128-191,-1 0 1,0 0-1,1 0 1,-1 0-1,0 0 1,0 0 0,0 1-1,1-1 1,-1 0-1,0 0 1,-1 0-1,1 0 1,0 0-1,0 0 1,0 0-1,0 0 1,-1 1-1,1-1 1,0 0-1,-1 0 1,1 0-1,-1 0 1,1 1-1,-1-1 1,1 0-1,-1 0 1,1 1-1,-1-1 1,0 1-1,1-1 1,-1 0-1,0 1 1,0-1-1,1 1 1,-1 0-1,0-1 1,0 1-1,0 0 1,0-1 0,0 1-1,1 0 1,-1 0-1,0 0 1,-1-1-6,-22 66 88,19-40-121,1 0 0,1 1 0,1-1 1,2 1-1,0-1 0,2 1 0,0 0 0,2-1 1,1 0-1,1 0 0,1 0 0,1-1 0,1 0 1,4 5 32,-2-7-940,1 0 0,0-1 0,2-1 0,0 0 0,13 13 940,23 17-3541</inkml:trace>
  <inkml:trace contextRef="#ctx0" brushRef="#br0" timeOffset="-202759.26">20344 15268 8882,'-2'-4'522,"2"3"-390,0 0 1,0 0-1,0 0 1,0-1-1,-1 1 0,1 0 1,0 0-1,-1 0 1,1 0-1,-1 0 1,1 0-1,-1 0 1,0 0-1,1 0 1,-1 0-1,0 1 1,0-1-1,1 0 1,-1 0-1,0 1 0,0-1 1,0 0-1,0 1 1,0-1-1,0 1 1,0-1-1,0 1 1,0 0-1,0-1 1,-1 1-1,1 0 1,0 0-1,0 0 1,0 0-1,0 0 0,0 0 1,0 0-1,-1 0 1,1 0-1,0 0 1,0 1-1,0-1 1,0 0-1,0 1 1,-1 0-133,-20 14 160,0 2 1,0 0-1,2 2 1,0 0-1,1 1 0,-4 8-160,5-10 168,2 1 0,0 1-1,1 0 1,0 1 0,2 0-1,1 1 1,1 1-1,0 0 1,2 0 0,1 1-1,0 0 1,2 0 0,1 1-1,1 0 1,1 0-1,0 21-167,3-42 8,0 0-1,0-1 0,0 1 0,0 0 0,1-1 0,-1 1 1,1 0-1,0-1 0,0 1 0,0-1 0,0 1 0,1-1 1,0 0-1,-1 1 0,1-1 0,0 0 0,0 0 0,1 0 1,-1-1-1,1 1 0,-1 0 0,1-1 0,0 0 1,0 0-1,0 1 0,0-2 0,1 1 0,-1 0 0,0-1 1,1 1-1,-1-1 0,1 0 0,-1 0 0,1-1 0,0 1 1,-1-1-1,1 1 0,0-1 0,0 0 0,-1-1 0,1 1 1,0-1-1,-1 1 0,1-1 0,3-2-7,33-14 53,0-2-1,-2-2 1,0-2-1,-1-1 1,-2-2 0,0-1-1,13-16-52,-45 41-50,0 0-1,0 0 1,0-1-1,0 1 1,-1-1-1,1 1 1,-1-1-1,1 0 0,-1 0 1,0 0-1,0 0 1,0 0-1,-1-1 1,1 1-1,-1-1 1,0 1-1,0-1 1,0-1 50,-2 4-103,0-1 0,0 1 0,0-1 0,0 1 0,0-1 0,-1 1 0,1 0 0,-1 0 1,1 0-1,-1 0 0,1 0 0,-1 0 0,0 0 0,1 0 0,-1 1 0,0-1 0,0 0 0,1 1 1,-1 0-1,0-1 0,0 1 0,0 0 0,0 0 0,1 0 0,-1 0 0,0 0 0,-1 1 103,3-1-19,-43 0-2379</inkml:trace>
  <inkml:trace contextRef="#ctx0" brushRef="#br0" timeOffset="-202484.75">19754 15698 11562,'-4'-2'2937,"16"-7"856,20-2-3305,28-7-296,16-6-184,20-17 64,-2 5-40,4-2 24,-22 6-48,-10 11-984,-29 22-2849,-26 14 584</inkml:trace>
  <inkml:trace contextRef="#ctx0" brushRef="#br0" timeOffset="-202092.42">19631 15944 6745,'-29'24'4169,"23"-26"-768,29-2-856,17-5-2217,34-16-264,18-13-32,28-9 48,0-7-64,14-2-232,-21 16-192,-9 11-3073,-35 13 728</inkml:trace>
  <inkml:trace contextRef="#ctx0" brushRef="#br0" timeOffset="-201052.08">13720 17863 8618,'-13'-2'321,"2"2"-40,0-1 1,0 0-1,0 0 0,0-1 1,0 0-1,0-1 1,1-1-1,-1 0 1,1 0-1,0-1 0,0 0 1,1 0-1,-1-1 1,1-1-1,0 1 0,1-2 1,0 1-1,0-1 1,0-1-282,7 7 4,0 0 0,0 0 0,0-1 1,0 1-1,1 0 0,-1-1 0,1 1 1,0-1-1,0 1 0,0-1 0,0 1 1,0-1-1,0 1 0,1 0 0,-1-1 1,1 1-1,-1 0 0,1-1 0,0 1 1,0 0-1,0 0 0,0-1 0,1 1 1,-1 0-1,1 0 0,-1 0 0,1 1 1,-1-1-1,1 0 0,0 1 0,0-1 1,0 1-1,0-1 0,0 1 0,0 0 1,2-1-5,85-34 20,-17 18-49,0 3 0,0 4 0,35 0 29,-46 4-8,608-54 31,161-10 14,57-36-26,-12 9-18,31-1 34,-489 38 41,20-24-68,-173 22 24,-35 1 352,163-70-376,-337 112 97,16-5 249,0-3 0,-2-3-1,-2-3 1,-1-3 0,32-25-346,-67 37 159,-2-1 0,-1-1 1,-1-1-1,-1-2 0,-2 0 1,0-2-1,3-10-159,5-20 83,-4-2 0,-2 0 0,-3-2 0,-3 0 0,-3-1 0,-3-1 0,1-34-83,20-75 116,-24 127-53,6-17 166,-3 1 0,-3-2 0,-3 0 0,-3 0 1,-3-55-230,-4 106 24,0 0 1,-2 0 0,0 0 0,0 0 0,-2 1 0,0 0 0,-1 0 0,0 0 0,-1 1 0,-1 0 0,-1 1 0,0 0 0,0 0-1,-2 1 1,1 0 0,-4-1-25,7 8 7,1 1 0,-1 1-1,0 0 1,0 0 0,0 0-1,-1 1 1,1 0-1,-1 1 1,0 0 0,0 0-1,0 1 1,0 0 0,0 0-1,0 1 1,0 0 0,0 1-1,-4 1-6,-152 38-29,54 1 2,70-25 35,1-1-1,-2-2 0,0-2 0,0-1 1,-38 2-8,-23-9 39,1-5 0,0-5 0,-34-9-39,-120-7-15,15 15-34,-34 11 49,-304 26 17,-58 26-21,-49 24-52,12-11 82,70-21 18,98-2-30,343-22-31,-92 28 17,-337 100-216,113 1-56,461-147 265,1 0 0,-1 2 1,1 0-1,0 0 0,0 2 0,1 0 1,0 1-1,1 1 0,0 0 0,1 1 1,0 0-1,1 2 0,0-1 0,-4 8 7,-5 16-36,3 0-1,1 1 0,1 1 1,3 1-1,1 0 1,2 1-1,0 5 37,5-7-23,2-1-1,1 1 1,2 0 0,1-1-1,2 1 1,2 0-1,2-1 1,1 0-1,4 7 24,21 82-104,5-2-1,43 93 105,55 89-453,-27-119-2719,-19-69 432</inkml:trace>
  <inkml:trace contextRef="#ctx0" brushRef="#br0" timeOffset="-194778.53">19164 13464 3721,'-6'-102'4271,"4"-1"1,6-21-4272,1 97 1164,2 26-99,-4 18-700,4 146-168,-7-1 0,-7 0 0,-7-1 0,-7 0 0,-18 50-197,16-60 71,6 1 0,6 13-71,10-127-16,-1-24-129,1-30-413,0-123-3956,2 15 1236</inkml:trace>
  <inkml:trace contextRef="#ctx0" brushRef="#br0" timeOffset="-194038.64">19118 13131 10010,'42'5'4005,"19"6"-2629,2 1-1425,-8-3 69,1-3 0,0-3-1,0-1 1,0-4 0,0-1 0,0-4 0,2-2-20,328-91 142,-279 71-104,1 4 0,2 6 0,12 2-38,283 0 92,-324 15-75,136-4 119,45-15-136,-170 9 34,0-3 1,-1-4-1,36-15-34,-70 15 27,-2-3 0,0-2 0,47-30-27,-86 45 10,-11 5-6,0-1 0,1 1 1,-1 1-1,1-1 0,0 1 1,0 0-1,0 0 0,0 1 1,1 0-1,-1 0 0,1 0 1,-1 1-1,1 0 0,0 0 1,-1 1-1,1-1 0,0 2 1,0-1-1,-1 1 0,1 0 1,-1 0-1,1 1 0,-1-1 0,5 3-4,3 10 40,0 0-1,-1 1 0,-1 1 1,-1 0-1,0 0 0,-1 1 0,0 0 1,-2 1-1,7 18-39,16 50 49,-4 2 0,-4 2-1,-4 0 1,6 73-49,14 64 60,-33-182-53,3-1 0,1-1 0,3 0 0,1 0 1,2-1-1,2-1 0,1-1 0,2 0 0,3-2 1,7 10-8,-13-28 13,0 0-1,1-1 1,1-1 0,1-1 0,1 0 0,1-1-13,-141-16 456,54 11-337,2 3 0,0 2 0,0 4 0,-1 3-119,12-6 44,-407 138 678,-104 0 250,285-98-687,-124 3-285,24-21 82,-13-17-82,246-17 27,1-6 1,-1-7-1,-129-24-27,209 20-194,0-4-1,1-2 0,1-2 0,1-4 1,1-2-1,2-3 0,0-2 1,-41-31 194,32 17-3345,24 23-18</inkml:trace>
  <inkml:trace contextRef="#ctx0" brushRef="#br0" timeOffset="-163597.75">755 11234 2905,'0'1'145,"0"-1"0,0 1 0,0-1 0,0 1 0,-1-1 0,1 1 0,0-1 0,0 1 1,0-1-1,-1 0 0,1 1 0,0-1 0,-1 1 0,1-1 0,0 1 0,-1-1 0,1 0 1,0 1-1,-1-1 0,1 0 0,-1 1 0,1-1 0,-1 0 0,1 0 0,0 1 0,-1-1 1,1 0-1,-1 0 0,1 0 0,-1 0 0,1 0 0,-1 0 0,0 0 0,1 0 0,-1 0 1,1 0-1,-1 0 0,1 0 0,-1 0 0,1 0 0,-1 0 0,1 0 0,-1-1 0,1 1 1,-1 0-1,1 0 0,0 0 0,-1-1 0,1 1 0,-1 0 0,1-1 0,-1 1-145,-13-30 1729,8-11-1701,1-1 0,2 1 0,2-1 0,4-26-28,-3 45 33,23-266 96,64-316 161,-30 17-101,-45 479 513,-13 114-606,0 0 0,1-1 0,0 1 0,0 0 0,0 0 0,0 0 1,1 0-1,0-1 0,0 1 0,0 0 0,0 0 0,1-1 0,0 1 1,0-1-1,0 0 0,1 1 0,-1-1 0,1 0 0,0 0 1,0-1-1,2 3-96,1-3 0,0 0 0,0 0 1,1 0-1,-1-1 0,0 0 1,1 0-1,0-1 0,-1 1 1,1-2-1,0 1 0,0-1 1,-1 0-1,1 0 0,0-1 1,0 1-1,-1-2 0,6 0 0,110-41-1,-116 40 3,22-11-5,0 2 0,1 2-1,0 0 1,0 2-1,1 1 1,0 1-1,1 2 1,-1 1 0,23 1 3,367 60-16,-90-42-2,61-32 29,47-14-19,50 17 7,35 41-25,63 14 12,-291-31-2,39-14 16,350-38 14,28-9-35,33-7 42,3-1-19,4-1 2,-371 49-4,610 10 5,-678 1-12,415-34-5,-42-18 2,0-21 11,-9-40-44,-17 10-30,-28 44 46,-27 27 21,-32 23-13,32-25 14,18-48-23,-352 51 22,97 7 6,-171 24 2,0 8 0,25 12-2,395 64 11,-1-5-27,19-29 31,-15-19-22,-20 19 8,-37 33-2,-17-15-6,-40-45 14,-58-16 10,-342-10-19,0-5 0,0-5 0,24-9 2,-128 21-1,28-4 9,0-2 0,0-1 0,-1-2 0,0 0 0,0-2-1,-1-1 1,15-10-8,-33 14 17,1 0 90,-10 15 545,1 32-414,101 825-249,-74-452-10,-21-242 39,-1 114 56,-7-278-74,0-1 1,0 1-1,-1-1 0,0 1 1,0-1-1,-1 1 1,1-1-1,-1 0 0,-1 0 1,1 0-1,0 0 1,-1 0-1,0 0 0,0-1 1,-1 1-1,1-1 1,-1 0-1,0 0 0,0 0 1,-1-1-1,1 1 1,0-1-1,-5 2 0,-5 3 20,-1-1 0,1 0 0,-2 0 0,1-2 0,-1 0 0,1-1 0,-8 1-20,-11-1 34,0-1-1,0-1 1,0-2 0,1-2-1,-11-2-33,-172-21 51,-87-5-83,199 30-4,0 4 0,-4 6 36,-260 21-49,-38 10 49,-63-7-284,-60-6-911,-95 33 184,-80 20 857,-70-38 342,-17-43 278,-56 1-94,-22 12-284,-19-8 41,10-37 90,-23-38 104,294 59-119,-2 34 151,315-7-146,-589 34 463,38 12-321,13-15-213,43-29-107,22 3-67,55-1-7,50-12 37,520-8-442,0-7 1,-96-18 447,164 11-2093,1-3 0,-38-15 2093,-11-9-3033</inkml:trace>
  <inkml:trace contextRef="#ctx0" brushRef="#br0" timeOffset="-162481.13">8948 9365 8746,'-243'-19'5286,"94"10"-4728,1-6-1,-10-9-557,-193-62 136,-29-11-386,236 69-688,-144-10 938,-241 5-639,-73 10 597,-69-3 164,-18 19 84,-25 23 72,10-6-171,8-19-15,12 10-72,431 8 125,-146 27-145,329-27 88,0 3 0,0 2 0,2 4 0,0 3 1,1 3-1,-51 27-88,73-29 70,1 2 0,1 2 0,1 3 0,1 0 0,-20 23-70,26-18 29,1 1 1,2 2-1,2 1 0,1 2 0,3 0 0,1 2 0,-16 36-29,31-54 1,1 0-1,2 0 1,0 0-1,1 1 0,2 0 1,1 1-1,0-1 1,2 0-1,1 1 0,1-1 1,1 1-1,1-1 1,3 6-1,7 27-3,3-1 1,2-1 0,3 0 0,2-1 0,2-2-1,19 29 3,7 0-15,3-2 0,4-2-1,3-3 1,27 22 15,38 34-97,6-5 1,59 38 96,-83-81-51,4-3 0,3-6 1,121 57 50,-54-44-6,4-7 0,155 42 6,-152-69-19,1-8 1,3-8 0,19-7 18,155 6-15,123-12 15,-46-22-37,27-20 37,-76-16-19,185-47 19,-234 10-18,298-103 18,299-161-4,-552 165-7,12-26 11,-168 73 0,-143 70-3,-2-4 1,-3-3-1,36-35 3,-85 63 2,0-3-1,-2-1 1,-2-1 0,-1-2-1,-2-1 1,-2-2 0,-2-1-1,-1-1 1,-3-1 0,-1-1 0,14-45-2,-15 28 5,-2-1 1,-4 0-1,-2-1 1,-3-1-1,-2 0 1,-4-3-6,-2-15 9,-4 0-1,-3 1 1,-5-1 0,-17-71-9,12 87 28,-2 0 0,-4 2 1,-3 0-1,-2 1 1,-4 2-1,-4-3-28,10 25 106,-2 1 0,-1 2 0,-2 0 0,-2 2 0,-1 1 0,-2 2 0,-1 2 0,-2 0 0,0 3 0,-2 1 0,-2 2 0,0 1 0,-12-2-106,12 10 201,-1 1 1,-1 3-1,-40-7-201,19 7 144,-1 4 0,1 2-1,-1 3 1,0 3 0,0 3 0,-31 6-144,-63 19-113,1 7 0,2 7 0,2 7 0,-136 64 113,-47 41-1263,-21 28-1841,30-5-163</inkml:trace>
  <inkml:trace contextRef="#ctx0" brushRef="#br0" timeOffset="-161864.46">2210 12184 9146,'-17'96'3555,"-8"56"-2106,-43 394-1343,-31 132-46,16-29 14,71-435 16,12-210-87,0 0-1,-1 0 0,1 0 1,-1 0-1,0-1 0,0 1 1,0 0-1,-1 0 0,1-1 1,-1 1-1,0-1 0,0 1 0,0-1 1,0 0-1,0 1 0,-1-1 1,0 0-1,1-1 0,-1 1 1,0 0-1,-1-1 0,1 0 1,0 0-1,-1 0 0,1 0 0,-4 1-2,2-3 21,1 0 0,-1 0 0,0 0-1,0-1 1,1 0 0,-1 0-1,1 0 1,-1 0 0,1-1 0,-1 1-1,1-1 1,0-1 0,-1 1-1,1 0 1,0-1 0,1 0 0,-1 0-21,-56-46-1966,-5-15 393</inkml:trace>
  <inkml:trace contextRef="#ctx0" brushRef="#br0" timeOffset="-161597.38">1403 13124 8354,'8'-25'596,"2"-1"0,1 1 0,0 0 0,2 1 0,1 1 1,1 0-1,1 1 0,4-4-596,213-255 153,56-112-73,-219 284-6,-5-2 0,50-118-74,27-146 438,-137 364-415,-1-1 11,1-1-1,0 1 1,1 0 0,1 0 0,0 1 0,0 0-1,1 0 1,5-5-34,-12 15 2,1-1 0,-1 1 1,0 0-1,0 0 0,1 0 0,-1 0 0,0 0 0,1 0 1,-1 1-1,1-1 0,-1 0 0,1 1 0,0-1 1,-1 1-1,1 0 0,-1-1 0,1 1 0,0 0 1,-1 0-1,1 0 0,0 0 0,-1 0 0,1 0 0,0 1 1,-1-1-1,1 1 0,-1-1 0,1 1 0,0-1 1,-1 1-1,0 0 0,1 0 0,-1 0 0,1-1 0,-1 2 1,0-1-1,0 0 0,1 0 0,-1 0 0,0 0 1,0 1-1,0-1 0,0 1 0,0 0-2,10 14 7,0 1 0,-1 0 0,-1 0 0,0 1 0,-2 0-1,4 12-6,12 52 69,-4 1 0,-4 1-1,-3 0 1,-2 23-69,29 432-68,-27-375-2195,-5-20 189</inkml:trace>
  <inkml:trace contextRef="#ctx0" brushRef="#br0" timeOffset="-160905.26">1201 15596 9730,'-1'0'93,"0"-1"0,0 1 0,0-1 0,0 1-1,0 0 1,-1 0 0,1-1 0,0 1 0,0 0 0,0 0 0,0 0 0,0 0-1,0 0 1,-1 1 0,1-1 0,0 0 0,0 0 0,0 1 0,0-1 0,0 1-1,0-1 1,0 1 0,0-1 0,0 1 0,0 0 0,0-1 0,0 1 0,0 0 0,1 0-1,-1-1 1,0 1 0,1 0 0,-1 0 0,0 0 0,1 0 0,-1 0 0,1 0-1,-1 0 1,1 0 0,0 1 0,-1-1 0,1 0 0,0 0 0,0 0 0,0 0-1,0 0 1,0 0 0,0 1 0,0-1 0,0 0 0,0 0 0,1 0 0,-1 0-1,0 0 1,1 0 0,-1 0-93,1 29 0,1-1 1,2 0-1,0 0 0,9 24 0,-4-8-11,30 110-29,36 89 40,-46-158 5,5-2 0,3-1 1,39 62-6,-57-111 12,1-1 0,2-2 1,1 0-1,2-1 1,1-1-1,6 3-12,-31-30 5,0-1 0,0 1 0,0-1 0,1 1 0,-1-1 0,0 0 0,1 1 0,-1-1 0,1 0 0,0 0 0,-1 0 0,1 0 0,0-1 0,0 1 0,-1 0 0,1-1 0,0 1 0,0-1 0,0 0 0,0 1 0,0-1 0,0 0 0,0 0 0,0 0 0,-1-1 0,1 1 0,0 0 0,0-1 0,0 1 0,0-1 0,0 0 0,-1 1 0,1-1 0,0 0 0,-1 0 0,1 0 0,-1 0 0,1 0 0,-1-1 0,1 1 0,-1 0 0,0-1 0,1 1 0,-1-1 0,0 1 0,0-1 0,0 0 0,0 1 0,-1-1 0,1 0 0,0 0 0,-1 0 0,1 0 0,-1 1 0,1-2-5,6-18 60,0 0 0,-2-1-1,0 0 1,-1 0 0,-1 0 0,-1-10-60,3-97 219,-6 0 0,-17-124-219,-27-111 132,14 158-129,29 177-56,9 40-51,83 332-43,4-53 222,-88-272-64,1-1 0,1-1 0,0 1 0,1-1 0,1 0 0,0-1 0,1 0 0,0-1 0,2 0 0,0-1 0,0 0 0,1-1 0,0-1 0,8 5-11,-18-14-8,0 0 0,0-1 0,0 1 0,0-1 0,0 0 0,0 0 0,0 0 0,0 0 0,1-1 0,-1 1 0,0-1 0,0-1 0,1 1 0,-1 0 0,0-1 0,0 0 0,2-1 8,-5 1-111,-1 0 0,1 0 0,-1 0 0,1 0 0,-1 0 0,0 0 0,0 0 0,1 0 0,-1-1 0,0 1-1,0 0 1,0 0 0,0 0 0,0 0 0,-1-1 0,1 1 0,0 0 0,-1 0 0,1 0 0,0 0 0,-1 0-1,1 0 1,-1 0 0,0 0 0,1 0 0,-1 0 0,0 0 0,0 0 0,0 0 111,-2-5-889,-13-27-1742</inkml:trace>
  <inkml:trace contextRef="#ctx0" brushRef="#br0" timeOffset="-160543.18">1934 15511 10162,'20'85'4605,"22"37"-4308,-33-97-195,18 47-101,2-2 0,3 0 0,4-3 0,2-1 0,3-1 1,16 14-2,11-8 78,-67-70-60,0 0 0,-1 0 0,1 0-1,0 0 1,0 0 0,-1-1 0,1 1 0,0 0-1,0-1 1,0 1 0,0-1 0,0 1-1,0-1 1,0 1 0,0-1 0,0 1 0,0-1-1,1 0 1,-1 0 0,0 0 0,0 0-1,0 0 1,0 0 0,0 0 0,0 0 0,0 0-1,1 0 1,-1 0 0,0-1 0,0 1-1,0 0 1,0-1 0,0 1 0,0-1 0,0 1-1,0-1 1,0 0 0,0 1 0,-1-1 0,1 0-1,0 0 1,0 0 0,0 1 0,-1-1-1,1 0 1,-1 0 0,1 0 0,-1 0 0,1 0-1,-1 0 1,1 0 0,-1 0 0,0 0-1,1-1 1,-1 1 0,0 0 0,0 0 0,0 0-1,0 0 1,0 0 0,0 0 0,0-1 0,-1 1-1,1 0 1,0 0 0,-1 0-18,9-72 623,-5 1 0,-2-1 0,-3 0 0,-5-14-623,-17-139 443,-20-61-443,20 177-67,19 100-332,6 16-231,0 4-140,-1 31-2541,-3 14-262</inkml:trace>
  <inkml:trace contextRef="#ctx0" brushRef="#br0" timeOffset="-160172.92">2468 16057 10178,'-7'-1'4984,"13"-3"-3394,9-6-1670,52-76 207,-58 71-113,1 1 0,0 0 1,1 1-1,1 0 1,0 1-1,3-3-14,-12 13-2,-1 0-1,1 0 1,0 0 0,0 1 0,0-1-1,0 1 1,0-1 0,0 1-1,0 0 1,0 0 0,0 1 0,1-1-1,-1 1 1,0-1 0,1 1 0,-1 0-1,0 0 1,0 0 0,1 1-1,-1-1 1,0 1 0,0 0 0,1 0-1,-1 0 1,0 0 0,0 1 0,0-1-1,0 1 1,-1 0 0,1-1-1,0 1 1,-1 1 0,1-1 0,0 1 2,19 21 4,-1 0 0,-2 2 1,-1 0-1,-1 1 1,-1 1-1,-1 0 1,-1 1-1,-2 1 1,4 14-5,7 13 329,-21-60 66,-8-33 45,-3 0 0,0 0 1,-3 1-1,0 1 0,-6-7-440,16 36 26,-43-97 223,-4 3 1,-55-82-250,98 170-71,15 19 0,-6-4 51,60 63-206,-31-30 10,3-1-1,1-1 1,1-2-1,2-2 1,26 16 216,-58-42-396,1-1-1,-1 0 1,1 0 0,0-1 0,0 0-1,0-1 1,0 1 0,0-1-1,1-1 1,-1 0 0,1 0 0,-1-1-1,2 0 397,37-10-4018</inkml:trace>
  <inkml:trace contextRef="#ctx0" brushRef="#br0" timeOffset="-159279.39">3146 15475 8090,'-20'-15'4333,"6"44"-2042,12 2-2046,1 0 1,1 0-1,1 0 1,5 23-246,-6-52 9,2 20 100,0-1 0,1 1-1,1-1 1,1 0 0,1 0 0,1 0 0,1-1 0,0 0 0,6 8-109,-13-26 8,1 0 1,0 0-1,-1 0 1,1 0-1,0 0 0,0-1 1,0 1-1,0 0 1,0-1-1,0 0 1,0 1-1,1-1 0,-1 0 1,1 0-1,-1 0 1,0-1-1,1 1 1,-1-1-1,1 1 0,0-1 1,-1 0-1,1 0 1,-1 0-1,1 0 1,-1 0-1,1 0 0,0-1 1,-1 0-1,1 1 1,-1-1-1,0 0 1,1 0-1,-1 0 1,0 0-1,1-1 0,-1 1 1,0-1-1,0 1 1,0-1-1,0 0 1,-1 0-1,1 0 0,0 0 1,-1 0-1,1 0 1,-1 0-1,0 0 1,1-1-1,-1 1 0,0-2-8,7-13 33,-2 1-1,0-1 1,-1-1 0,0 1-1,-2-1 1,0 0-1,-1 1 1,0-1 0,-2 0-1,0 0 1,-1 0-1,-1 0 1,-1 0-1,-3-12-32,5 19 107,6 25-41,-2-4-52,-3-8-12,8 27 38,1 0-1,1-1 1,2 0-1,1-1 0,1 0 1,1-1-1,1 0 1,2-1-40,-17-22 8,1-1 0,0 1 1,-1-1-1,1 1 1,0-1-1,1 0 0,-1 1 1,0-1-1,1 0 1,-1-1-1,1 1 1,-1 0-1,1-1 0,0 1 1,0-1-1,0 0 1,0 0-1,0 0 1,0-1-1,0 1 0,0 0 1,0-1-1,0 0 1,0 0-1,0 0 0,1 0 1,-1-1-1,0 1 1,0-1-1,0 1 1,0-1-1,0 0 0,0-1 1,-1 1-1,3-1-8,0-3 17,-1 0 1,1 0-1,-1 0 0,0 0 0,-1-1 0,1 0 0,-1 0 0,0 0 0,-1 0 1,1 0-1,-1 0 0,0-1 0,0-3-17,8-35 67,-2 0 0,-2 0 0,-1 0-1,-3-1 1,-2-8-67,1 15 23,1 18-76,3 20-31,46 115 77,-50-111 27,-1 1 0,2-1-1,-1 0 1,0 1-1,1-1 1,-1 0 0,1 0-1,0 0 1,0 0-1,0 0 1,0-1 0,0 1-1,1-1 1,0 1-1,-1-1 1,1 0 0,0 0-1,0 0 1,0 0-1,0-1 1,0 1 0,0-1-1,1 0 1,-1 0-1,0 0 1,1 0 0,-1-1-1,1 1 1,-1-1-1,1 0 1,-1 0 0,1 0-1,-1 0 1,0-1 0,1 1-1,-1-1 1,1 0-1,-1 0 1,0 0 0,2-1-20,57-64 217,-28 24-141,-33 40-79,1 0 1,-1 1-1,1-1 1,-1 1-1,1 0 1,0 0-1,0-1 1,0 1-1,0 0 1,0 0-1,0 1 1,0-1-1,0 0 1,0 1-1,0-1 1,0 1-1,1 0 1,-1-1-1,0 1 1,0 0-1,0 1 1,0-1-1,1 0 1,-1 1-1,0-1 1,0 1-1,0-1 0,0 1 1,0 0-1,0 0 1,0 0-1,0 0 1,0 0-1,0 0 1,-1 1-1,1-1 1,-1 1-1,1 0 3,54 69-137,53 115 107,-109-184 34,0-1 0,1 0 1,-1 0-1,1 0 0,-1 0 0,1 0 0,0 0 0,-1 0 0,1 0 0,0 0 0,0 0 1,-1 0-1,1-1 0,0 1 0,0 0 0,0 0 0,0-1 0,0 1 0,0-1 0,0 1 1,1-1-1,-1 1 0,0-1 0,0 0 0,0 0 0,0 1 0,1-1 0,-1 0 1,0 0-1,0 0 0,0 0 0,1 0 0,-1 0 0,0-1 0,0 1 0,0 0 0,0-1 1,0 1-1,1-1 0,-1 1 0,0-1 0,0 1 0,0-1 0,0 0 0,0 1 0,0-1 1,-1 0-1,1 0 0,0 0 0,0 0 0,-1 0 0,1 0 0,0 0 0,-1 0 1,1 0-1,-1 0 0,1 0 0,-1-1-4,8-13 35,-1 0 0,-1-1 0,0 0 0,-1 0 0,-1-1 0,0 1 0,-2-1 1,0-2-36,4-13 36,7-46 11,-13 78-49,0-1 0,0 1 0,0-1 0,-1 1-1,1-1 1,0 1 0,0-1 0,0 1 0,0-1 0,0 1 0,0-1 0,1 1-1,-1-1 1,0 0 0,0 1 0,0-1 0,0 1 0,1-1 0,-1 1 0,0-1-1,0 1 1,1 0 0,-1-1 0,0 1 0,1-1 0,-1 1 0,1 0 0,-1-1 0,0 1-1,1 0 1,-1-1 0,1 1 0,-1 0 0,1-1 0,-1 1 0,1 0 0,-1 0-1,1 0 1,-1 0 0,1 0 0,-1-1 0,1 1 0,-1 0 0,1 0 0,0 0 0,-1 0-1,1 0 1,-1 1 0,1-1 0,-1 0 0,1 0 0,-1 0 0,1 0 0,-1 1-1,1-1 1,-1 0 0,1 0 0,-1 1 0,1-1 0,-1 0 0,0 1 0,1-1-1,-1 1 1,1-1 0,-1 0 0,0 1 2,22 36-157,-18-30 143,20 42-79,38 56 120,-62-104-24,1 0 1,0 0 0,0 0 0,0 0-1,0 0 1,0 0 0,0 0 0,0 0-1,0-1 1,0 1 0,0 0 0,0-1-1,1 1 1,-1-1 0,0 1 0,0-1-1,1 1 1,-1-1 0,0 0 0,1 0-1,-1 0 1,0 0 0,1 0 0,-1 0-1,0 0 1,1 0 0,-1 0 0,0 0-1,0-1 1,1 1 0,-1-1 0,0 1-1,0-1 1,1 1 0,-1-1 0,0 0-1,0 0 1,0 1 0,0-1 0,0 0-1,0 0 1,0 0 0,0 0 0,0 0-1,-1 0 1,1 0 0,0-1-4,28-60 128,-20 27-98,-3 0 0,0 0 1,-2 0-1,-2-1 1,-1 0-1,-2 1 0,-2-1 1,-1 1-1,-3-10-30,-10-22-12,28 129-173,-5-25 175,-3-7 69,1 0 0,2 0 1,1-1-1,2 0 1,0 0-1,2-1 1,1-1-1,5 8-59,-15-33 7,-1 1 1,0 0-1,1 0 1,-1-1-1,1 1 0,0-1 1,0 0-1,0 1 1,0-1-1,0 0 0,0 0 1,1 0-1,-1-1 1,1 1-1,-1 0 0,1-1 1,0 0-1,-1 1 1,1-1-1,0 0 0,0-1 1,0 1-1,0 0 1,0-1-1,0 0 0,0 0 1,0 1-1,0-2 1,0 1-1,0 0 0,0-1 1,0 1-1,0-1 1,0 0-1,0 0 0,-1 0 1,1 0-1,0-1 1,0 1-1,-1-1 0,1 1 1,1-3-8,6-8-137,-1-1 0,-1 0 0,0-1 0,-1 0 1,-1 0-1,0 0 0,0-1 0,-2 0 0,0 0 0,0 0 0,-2-1 1,0 1-1,0-7 137,-2 20-199,1 0 1,-1 0 0,0 0-1,0 0 1,0 0 0,0 0-1,0 0 1,0 0 0,-1 0-1,1 0 1,-1 0-1,1 0 1,-1 0 0,0 0-1,0 0 1,0 0 0,0 1-1,0-1 1,0 0 0,0 1-1,-1-1 1,1 0-1,0 1 1,-1 0 0,1-1-1,-1 1 1,0 0 198,-25-8-3801</inkml:trace>
  <inkml:trace contextRef="#ctx0" brushRef="#br0" timeOffset="-158855.78">3803 14910 10970,'-33'-24'3241,"10"9"696,8 9-3081,7 1-344,5 4-656,6 11-3745,-3 5 1081</inkml:trace>
  <inkml:trace contextRef="#ctx0" brushRef="#br0" timeOffset="-158008.32">1145 17606 9066,'-68'49'6792,"71"-47"-5108,98-41-1389,29-17-339,66-29 40,38-3 4,-57 36-143,3 9 1,51-2 142,-152 32-45,143-25-174,84-32 219,258-110-38,-485 153 37,582-178-8,-73 59 41,-525 131-31,305-87 22,-335 91-16,0-1 0,-1-1 1,0-2-1,-1-1 0,-1-2 1,28-21-8,-52 34 35,-1 0 1,0 0-1,0-1 0,0 1 1,0-1-1,-1 0 1,0-1-1,0 1 1,-1-1-1,0 0 0,0 1 1,0-2-1,-1 1 1,0 0-1,-1 0 1,1-1-1,-2 1 1,1 0-1,-1-1 0,0 1 1,0-1-1,-1 1 1,0-1-1,0 1 1,-1 0-1,0-2-35,-5-12 220,0 0 1,-2 1-1,0 0 1,-1 0-1,-1 1 0,-1 1 1,-1 0-1,-5-5-220,-164-205 919,48-5-842,-112-191-66,-36 5-4,7 54-10,126 181-26,148 183 28,-1-2-5,0 0 1,-1 1-1,0-1 0,1 0 0,-1 1 1,0 0-1,0-1 0,0 1 0,-1 0 1,1 1-1,0-1 0,-1 1 0,1-1 1,-1 1-1,0 0 0,1 0 1,-1 1-1,-1-1 6,5 23-115,77 102-16,-28-56-14,-39-67 41,-22-20 108,-5 5 7,-1 1 1,0 1-1,0 0 0,-1 1 1,-1 1-1,1 1 0,-2 1 1,1 1-1,-1 0 0,0 2 1,-1 0-1,1 1 0,-1 2 1,0 0-1,1 1 0,-20 2-11,-24-1 2,0 3-1,0 3 0,1 3 1,0 2-1,0 4 0,-14 6-1,-340 97 46,-96 30-68,-35 7 13,103-31 10,380-102-1,2 3-1,1 3 1,1 2-1,1 3 1,-7 9 0,21-9-18,1 3 0,2 2 0,1 1 1,3 3-1,1 1 0,-29 42 18,61-76-82,-1 1 0,2-1 0,-1 2 1,1-1-1,1 1 0,0 0 0,1 0 0,0 0 0,0 0 0,1 1 0,1 0 0,0 0 1,0-1-1,2 1 0,-1 7 82,8 14-129,2 0 0,1 0-1,1-1 1,2 0 0,1-1 0,12 19 129,288 550-191,23 22-1062,-218-429-1763,-12-35-18</inkml:trace>
  <inkml:trace contextRef="#ctx0" brushRef="#br0" timeOffset="-146826.07">10088 7081 8674,'-74'1'7343,"-4"-2"-7068,-171 9-368,231-6 95,1 2-1,-1 0 0,1 1 0,0 0 0,0 2 0,1 0 1,0 1-1,0 0 0,1 1 0,0 1 0,0 1 0,1 0 1,0 0-1,1 2 0,1 0 0,0 0 0,1 1 0,0 0 1,1 1-1,0 0 0,2 1 0,0 0 0,0 2-1,-10 30 96,3 2 1,2 0-1,2 1 0,2 0 0,0 32-96,1-23 97,1 172 431,8-198-391,1-1 0,2 1 0,1-1-1,2 0 1,1 0 0,3 4-137,-6-23 46,0 0 0,1 0-1,1 0 1,0-1 0,1 1 0,1-2-1,-1 1 1,2-1 0,0-1-1,0 0 1,1 0 0,1-1 0,0-1-1,8 6-45,35 13 25,0-2 1,2-3-1,1-2 0,0-3 0,14 1-25,-25-5 2,243 50-11,-97-36 3,0-8 0,59-8 6,81-17-1,12-16-3,47-38-52,7-15-16,-286 60 68,0 5 1,52 5 3,-51 8 4,0 4 0,38 11-4,238 36 27,14-11-13,42-28-14,18-22-16,8 13 19,-279 5 4,81 20-7,239 52 121,53 1 119,-282-60-229,58-10-11,287-32-79,-14-28-145,-362 32-24,76 13 248,-63 17-28,30 15 28,210 51 23,-61-7 62,-66-24 67,-18-4-52,-227-23 24,82 29-124,105 38 151,-245-70-178,0-4-1,2-3 1,0-3 0,0-3-1,0-4 1,1-4 0,0-3 0,-1-3-1,1-4 1,-2-3 0,21-8 27,28-16-519,119-52 519,218-67-297,-418 141 303,-24 10-38,0-2 1,0 0-1,-1-1 1,0-1-1,0-1 1,-1-1-1,-1 0 1,1-2-1,-2 0 1,1-1-1,-2-1 0,15-14 32,-19 11-67,-1 1-1,-1-2 1,0 1-1,-1-1 1,-1-1-1,-1 0 1,0 0-1,-1 0 0,-2-1 1,3-17 67,0-26-78,-3 1 1,-3-57 77,2-253-607,-2 357 566,0 8 40,0 1 1,-1-1-1,1 1 0,-1-1 1,-1 1-1,1-1 1,-1 1-1,0-1 0,-1 1 1,1 0-1,-1-1 1,0 1-1,-1 0 0,0 0 1,0 1-1,0-1 0,0 0 1,-4-3 0,-51-57-466,3-3 1,3-2 0,3-2-1,-17-38 466,26 41-7,37 67 47,0 0 0,-1 0-1,1 0 1,-1 1 0,0 0-1,0-1 1,0 2 0,0-1-1,0 0 1,-1 1 0,1-1-1,0 1 1,-1 0 0,1 1-1,-3-1-39,-12-3 18,-623-183-575,336 116 557,206 60-11,-1 5 0,0 4-1,0 4 1,0 5 11,-93 0 9,-255-11-3,-83-17-13,-43 4 12,-30 51 189,0 24 301,-5-14-115,307-40-336,-65-16-44,-358-20-20,143 43 24,492-7-3,-541 22 32,-7-46-55,-27-31 7,42 30 90,12 15 13,345 4 78,-14 12-166,-232 43 578,-8 8-302,243-39-587,-9-13 311,271-9-52,-208 1 1302,-181 26-1250,143 12-1621,-11 14 1177</inkml:trace>
  <inkml:trace contextRef="#ctx0" brushRef="#br0" timeOffset="-139028.54">837 10861 6601,'-6'11'4055,"-6"19"1941,17-1-4703,52-1-1457,-5-11 23,383 91-478,147 10 27,-304-78 278,69-8 314,-52-20-240,54-15 240,310-23-322,20 30-56,-12 23 200,-68-40 54,-587 12 122,593-14-2,-57 17 32,-60-21 175,-327 4 178,124-31-381,-189 24 179,-1-4 0,-2-4-1,-1-4 1,-1-4 0,30-21-179,-95 46 7,-1-1-1,0-2 1,-1 0 0,-1-1-1,-1-2 1,-1 0 0,0-1-1,-1-2 1,-1 0 0,8-14-7,-3-5 10,-1-1 1,-3-1 0,-1 0-1,-3-2 1,-1 0 0,-3-1-1,-1 0 1,-2-1 0,-3 0-1,-1 0 1,-3-1 0,-2 1-1,-1-1 1,-3 1 0,-2 0-1,-3-4-10,2 19 1,-1 1 0,-2 0 1,-1 1-1,-2 0 0,0 0 0,-12-15-1,-15-17-34,-3 2 0,-2 2 0,-3 1 0,-2 3 1,-31-23 33,7 10-68,-3 3 1,-3 3-1,-2 4 1,-22-7 67,34 21-30,-1 4 0,-2 3 0,-2 3 0,0 3 1,-2 4-1,-2 3 0,-9 1 30,-19 8 183,-1 5 1,-1 4 0,-5 5-184,-372 4 821,-85-35-465,-96-43-341,360 45-141,-108 11 126,207 24 21,1 10 0,-30 12-21,-413 56 357,390-59-214,-144-7-143,-308-38-124,568 14 77,1 6 0,0 6 1,-81 17 46,103 0 28,1 5 0,1 5 0,-64 29-28,106-30 50,1 2 0,-42 29-50,90-48 19,0 2 1,2 1-1,0 1 1,1 1-1,1 1 0,1 2 1,1 0-1,1 1 1,-11 17-20,0 9 31,2 2 1,3 1 0,1 1-1,-9 36-31,-12 92-337,45-164 192,1-1 1,0 0-1,2 0 1,0 0-1,0 0 1,2 0-1,0 0 0,1 0 1,0 0-1,2-1 1,0 0-1,1 0 1,0-1-1,1 0 1,1 0-1,0 0 1,1-1-1,11 11 145,11 10-981,1-1 0,2-1 0,2-2 0,0-1 0,5-1 981,106 73-3143</inkml:trace>
  <inkml:trace contextRef="#ctx0" brushRef="#br0" timeOffset="-134456.58">9505 4135 8954,'-1'0'92,"1"0"0,-1 0-1,0 0 1,1-1 0,-1 1 0,1 0 0,-1 0 0,0-1-1,1 1 1,-1 0 0,1 0 0,-1-1 0,1 1 0,-1-1-1,1 1 1,-1 0 0,1-1 0,-1 1 0,1-1 0,0 1-1,-1-1 1,1 0 0,0 1 0,-1-1 0,1 1 0,0-1-1,0 1 1,-1-1 0,1 0 0,0 1 0,0-1 0,0 0 0,0 1-1,0-1 1,0 0 0,0 1 0,0-1 0,0 1 0,0-1-1,0 0 1,1 1 0,-1-1 0,0 0 0,0 1 0,1-1-1,-1 1 1,0-1 0,1 1 0,-1-1 0,0 1 0,1-1-1,-1 1 1,1-1 0,-1 1 0,1-1 0,-1 1 0,1 0-1,-1-1 1,1 1 0,-1 0 0,1 0 0,0-1-92,7-12-188,25-51 257,-3-2-1,-3-1 0,2-17-68,-28 79 5,139-402 250,6-139-54,-137 504-185,10-53 39,4 1 1,19-46-56,-33 119 7,1 0 1,0 1-1,1 0 1,1 1-1,1 0 1,1 1-1,1 0 1,0 2 0,3-3-8,5-2 14,-17 17 4,-1-1 1,0 1-1,-1-1 1,1 0-1,-1 0 1,0 0-1,0-1 1,-1 1-1,1-1 1,-1 0-1,0-1-18,7-55 545,13 76-430,-2-3-118,0 0-1,0-2 1,1-1 0,0 0-1,0-2 1,1-1 0,0 0-1,0-2 1,0 0 0,0-2-1,1 0 1,-1-2 0,16-2 3,-5 3-1,124-4 97,151-24-96,-266 25-1,0 1 0,1 3 0,-1 1 1,0 2-1,0 2 0,16 6 1,153 9 24,-5-34-16,-161 4 17,-1-1 1,-1-2-1,0-3 1,0-1 0,-2-2-1,15-10-25,-52 27-1,1 0 0,-1 0 0,0 0-1,0 1 1,0-1 0,0 1 0,1 0 0,-1 1-1,0-1 1,0 1 0,0 0 0,1 1 0,-1-1 0,-1 1-1,1 0 1,0 0 0,0 0 0,-1 1 0,1 0-1,-1-1 1,2 3 1,40 16 8,-34-17 4,0 0-1,1-1 1,-1-1 0,0 0 0,1-1-1,0 0 1,-1-1 0,1-1-1,-1 1 1,13-4-12,-16 4-2,1-1 1,-1 2-1,0-1 0,1 2 0,-1-1 0,0 1 0,0 0 1,0 1-1,7 3 2,13 3-13,133 39-76,-115-30 68,-1 3 0,-1 1 1,-1 2-1,-1 2 1,33 27 20,151 148 60,79 27-51,-170-129-128,-116-76 139,-2 0-1,-1 1 0,0 1 0,12 27-19,27 41 85,42 76-12,-24-57 3,-37-94 36,-34-17-104,-1 0-1,1 0 0,0 1 0,0-1 1,-1 0-1,1 1 0,0 0 1,-1-1-1,0 1 0,1 0 1,-1 0-1,0 1 0,0-1 1,0 0-1,0 1 0,0-1 0,-1 1 1,1 0-1,-1-1 0,0 1 1,0 0-1,0 0 0,0 1-7,41 89-79,-22-46 111,2-1 0,2-1 1,8 8-33,7-5 46,-32-42-6,-2 8 65,-6-7-142,-30 151-20,22-124 77,2 3 2,-2 0-1,-1-1 1,-2 0 0,-2 0 0,-1-2-1,-2 0 1,-1-1 0,-2 0 0,0-2-1,-19 20-21,-68 30 211,88-70-166,2 0 0,0 2 0,0 0 0,1 0 0,-14 16-45,15-8 1,1 0 0,0 0 0,2 1 0,1 1-1,0 1 0,-30 56 26,36-72-21,-1 0 1,0 0-1,0-1 1,-1 0-1,1 0 0,-1 0 1,-1-1-1,1 0 1,-1-1-1,0 0 1,-1 0-1,-1 0-5,6-2 28,0-1 0,0 1 0,0-1 1,-1 0-1,1 0 0,-1-1 0,0 0 0,1 1 0,-1-1 0,0-1 0,0 1 0,0-1 0,1 0 0,-1 0 1,-3-1-29,2 2 14,0-1 1,0 0-1,0 1 1,0 0 0,0 1-1,0-1 1,0 1-1,0 0 1,0 1 0,1-1-1,-1 1 1,1 0-1,0 1 1,0-1 0,0 1-1,0 0 1,1 0-1,0 0 1,-2 3-15,-14 10 9,0-1 0,0-1 0,-1-1-1,0-1 1,-1-1-1,-1-1 1,1-1 0,-2-1-1,1-1 1,-2-1-1,1-1 1,0-1 0,-1-1-1,-23 0-8,-80-3 267,-121-15-267,-3-21 351,110 43-346,141-8-6,0 0 0,0 0 0,0 0 0,0-1 1,0 1-1,0 0 0,0 0 0,0 1 0,0-1 0,0 0 0,0 0 0,0 0 0,0 1 0,0-1 0,0 0 0,0 1 1,1-1-1,-1 1 0,0-1 0,0 1 0,0 0 0,0-1 0,1 1 0,-1 0 0,0-1 0,1 1 0,-1 0 1,1 0-1,-1 0 0,0-1 0,1 1 0,0 0 0,-1 0 0,1 0 0,0 0 1,-106 136-55,64-90 64,-1-3 0,-2-1 0,-2-2 0,-2-2 0,-1-3 0,-2-2 0,-1-2 0,-2-2-1,-52 19-8,21-12 23,-2-3 0,-2-5-1,-30 4-22,95-30 17,0 0-1,1-2 1,-1-1-1,0-1 0,0-1 1,0-1-1,-15-4-16,-80-7 80,93 14-50,0-2 0,0 0 0,-1-2 0,2 0-1,-1-2 1,0-1 0,1-1 0,-17-9-30,-187-99 257,205 107-238,1-1 0,0-1 0,0-1 0,1-2 0,0 0 0,2-1 0,-1-1 0,2-1-1,0-1 1,1-1 0,0-1-19,-6-13 12,-4-2 32,2-2 0,2 0 0,1-2 0,-16-36-44,21 28 19,9 21-3,0 1 0,-2 1 1,-1-1-1,-1 2 0,-3-4-16,-107-137 19,18 27-3,-72-7 21,100 42-53,78 100 1,0 0 0,0-1 0,-1 1 0,1 0 0,1 0 0,-1 0 1,0 0-1,0 0 0,1 0 0,-1 0 0,1 0 0,0 0 0,-1 0 0,1 0 0,0 1 0,0-1 0,0 0 0,1 0 0,-1 1 0,0-1 0,1 1 0,-1-1 0,1 1 0,-1-1 0,1 1 0,0 0 0,-1 0 0,2-1 15,7-7-257,39-37-4398,-23 23 1132</inkml:trace>
  <inkml:trace contextRef="#ctx0" brushRef="#br0" timeOffset="-133577.62">14629 3079 9882,'-1'0'116,"1"-1"-1,-1 1 1,1 0-1,-1 0 1,1-1-1,-1 1 1,1 0-1,-1-1 1,1 1-1,-1 0 1,1-1-1,-1 1 1,1-1-1,0 1 1,-1-1-1,1 1 1,0-1-1,0 1 1,-1-1-1,1 1 1,0-1-1,0 0 1,0 1-1,-1-1 1,1 1-1,0-1 1,0 1-1,0-1 1,0 0-1,0 1 1,0-1-1,0 1 1,1-1-1,-1 0 1,0 1-1,0-1 1,0 1-1,0-1 1,1 1-1,-1-1 1,0 1-1,1-1 1,-1 0-116,18-9 292,-2 6-288,-1 1 1,0 1-1,1 1 1,-1 0-1,1 0 1,-1 2 0,1 0-1,-1 1 1,4 1-5,-9-2 5,63 8 61,-36-3-32,0-1 0,1-2 0,-1-2 0,1-2 0,25-3-34,-18-7 98,0-1 0,0-3-1,-1-1 1,-1-2 0,1-3-98,-38 18 42,49-12-922,-44 21-271</inkml:trace>
  <inkml:trace contextRef="#ctx0" brushRef="#br0" timeOffset="-133289.4">15714 2293 12771,'46'-32'6325,"34"16"-6186,141 10-225,-217 5 76,0 1 0,0 0 0,0 0 0,-1 1-1,1-1 1,0 1 0,0 0 0,-1-1-1,1 2 1,0-1 0,-1 0 0,1 1 0,-1 0-1,1 0 1,-1 0 0,0 0 0,0 0-1,0 0 1,0 1 0,0 0 0,-1 0-1,1-1 1,-1 1 0,0 1 0,0-1 0,0 0-1,0 0 1,0 1 0,-1-1 0,0 1-1,1 0 1,-1-1 0,0 1 0,-1 0 0,1 0-1,-1 0 11,3 23-32,-1-1 1,-1 1-1,-2-1 0,-1 1 0,-2 13 32,3-30-5,-106 658 560,104-534-314,3-134-276,0 0-1,0 0 0,-1 0 0,1 0 0,0 0 0,0 0 0,-1 0 0,1-1 0,0 1 0,0 0 0,-1 0 0,1 0 0,0 0 0,0 0 0,-1 0 0,1 0 0,0 0 0,0 0 0,-1 1 0,1-1 1,0 0-1,0 0 0,-1 0 36,-31-90-4441,10 19 1089</inkml:trace>
  <inkml:trace contextRef="#ctx0" brushRef="#br0" timeOffset="-133067.91">15905 2865 8538,'18'15'2224,"5"-1"665,13 1-2393,11-7-296,17-16-72,6-9-72,9-28 48,0-14-3000,6-16 1015</inkml:trace>
  <inkml:trace contextRef="#ctx0" brushRef="#br0" timeOffset="-132633.82">17595 2243 9666,'-17'33'3153,"-16"45"351,-14 29-2423,-9 34-929,1-1-136,2 6-16,17-39 40,13-25-32,14-32 40,7-15-64,5-24 0,3-31-576,-1-19 496,-5-31-3465,-5-33 816</inkml:trace>
  <inkml:trace contextRef="#ctx0" brushRef="#br0" timeOffset="-132135.16">17873 2326 8178,'29'-95'6347,"-20"-5"-5149,-9 98-1183,0 1 0,1-1-1,-1 0 1,0 0 0,0 0-1,-1 0 1,1 0 0,0 0-1,-1 0 1,1 1 0,-1-1-1,1 0 1,-1 0 0,0 0-1,0 1 1,0-1 0,0 0-1,0 1 1,0-1 0,0 1-1,-1 0 1,1-1 0,-1 1-1,1 0 1,-1 0 0,1-1-1,-1 1 1,1 1 0,-1-1-1,0 0 1,0 0 0,1 0-1,-1 1 1,0-1 0,0 1-1,0 0 1,0-1 0,0 1-1,0 0 1,1 0 0,-1 0-1,0 1 1,0-1 0,0 0-15,-14 5 114,1 0 1,0 1 0,0 0-1,1 2 1,0-1-1,0 2 1,1 0-1,0 0 1,0 1 0,1 1-1,0 0 1,1 1-115,-5 7 40,0 1 0,2 1 0,0 0 1,1 0-1,2 2 0,0-1 0,1 2 0,1-1 0,1 1 1,2 1-1,0-1 0,1 1 0,2 0 0,0 0 1,2 13-41,-5-5 114,3 1 0,0 1 0,2-1 0,2 0 0,1 0 0,1 1 0,6 18-114,-8-47 11,1 0 0,0 0 0,0 0 0,1-1-1,0 1 1,0-1 0,0 0 0,0 0 0,1 0-1,0 0 1,0-1 0,0 1 0,1-1 0,-1 0 0,1 0-1,0-1 1,0 1 0,1-1 0,-1 0 0,0-1-1,1 1 1,0-1 0,0 0 0,0-1 0,-1 1-1,1-1 1,1 0 0,-1-1 0,5 1-11,-3-1-157,0-1 0,0 1 0,0-1 1,0-1-1,0 0 0,0 0 0,0 0 0,-1-1 1,1 0-1,-1-1 0,0 1 0,0-1 0,0-1 1,2-2 156,28-41-3409,-6-13-364</inkml:trace>
  <inkml:trace contextRef="#ctx0" brushRef="#br0" timeOffset="-131645.25">17792 2470 8266,'-8'1'588,"-1"1"-1,0-1 1,1 2 0,0-1 0,-1 1 0,1 0 0,0 1-1,0-1 1,1 2 0,-1-1 0,-4 5-588,-63 68 2018,58-53-1570,17-24-436,1 1 0,-1-1 0,1 1 0,-1-1 0,1 1 0,-1-1 0,1 0 0,0 1 0,-1-1 0,1 0 0,-1 0 0,1 1-1,0-1 1,-1 0 0,1 0 0,0 0 0,0 0 0,-1 0 0,1 0 0,0 0 0,-1 0 0,1 0 0,0 0 0,-1 0 0,1 0 0,0-1 0,-1 1-1,1 0 1,0-1 0,-1 1 0,1 0 0,-1-1 0,1 1 0,-1 0 0,1-1 0,0 1 0,-1-1 0,1 1-12,2 1 34,8-11 145,-9 8-183,0-1-1,1 1 0,0-1 1,-1 1-1,1 0 0,0 0 1,0 0-1,0 1 0,1-1 1,-1 1-1,0-1 1,1 1-1,-1 0 0,0 1 1,1-1-1,-1 0 0,1 1 1,-1 0-1,1 0 5,8-2-4,7-2 17,97-30-14,21-35-75,-53 30-21,-31 14-1416,-43 16-1473,-13-1-197</inkml:trace>
  <inkml:trace contextRef="#ctx0" brushRef="#br0" timeOffset="-130996.68">18599 2338 8338,'1'0'84,"0"-1"109,0 0 1,0-1-1,0 1 1,0 0-1,-1 0 1,1-1-1,0 1 1,0 0-1,-1-1 1,1 1-1,-1-1 1,1 1-1,-1-1 1,0 1-1,0-1 0,0 1 1,1-1-1,-1 1 1,-1-1-1,1 1 1,0-1-1,0 1 1,0-1-1,-1 1 1,1-1-1,-1 1 1,1-1-1,-1 1 1,0 0-1,0-1 0,1 1 1,-1 0-1,0 0 1,0-1-1,0 1 1,0 0-1,0 0 1,-1 0-1,1 0 1,0 0-1,-1 0-193,-13 4 118,0 0 0,1 1 0,-1 1 1,1 0-1,0 1 0,1 0 0,-1 2 0,1-1 0,-1 2-118,4-1 20,-1-1 0,2 1 0,-1 1 0,1-1 0,0 2 0,1-1 0,0 1 0,1 0 0,0 1 0,0 0 0,1 0 0,1 0 0,0 1 0,-3 10-20,-1 5 28,2 0 0,1 0 0,1 1-1,1-1 1,2 1 0,1 5-28,0-23 5,1 0 0,0-1 0,0 1 0,1 0 0,1-1 0,-1 1 0,2-1 0,-1 1 0,1-1 0,1 0 0,0 0 0,0 0-5,-3-7-3,0-1 1,1 1-1,-1 0 1,0-1-1,1 1 1,-1-1-1,1 0 1,0 1-1,0-1 1,-1 0-1,1 0 1,0 0-1,0 0 1,0 0-1,0-1 1,0 1-1,0 0 1,0-1-1,0 0 1,0 1-1,1-1 1,-1 0-1,0 0 1,0 0-1,0-1 1,0 1-1,0 0 1,0-1-1,0 1 1,0-1-1,0 0 1,0 0-1,0 1 1,1-2 2,63-44-339,-45 22 44,-1 0 0,-2-1 0,-1 0-1,14-27 296,78-155-3688,-57 104 1123</inkml:trace>
  <inkml:trace contextRef="#ctx0" brushRef="#br0" timeOffset="-130682.32">18880 1906 5497,'-6'128'6171,"-29"60"-3544,26-149-2251,-3 16 7,1-1 0,4 2 0,1-1 0,2 48-383,7-68 66,5-32-30,27-86 64,-19 42-71,6-16 45,1 1 0,3 1 0,2 1 0,13-15-74,-40 69 1,0-5 12,1 1 0,0 0 0,0 1 0,1-1 0,-1 0 0,1 1 0,0-1 0,0 1 0,0 0 0,0 0 0,0 0 0,1 0 0,0 0 0,-1 1 0,1 0 0,0-1 0,0 2 0,0-1 0,0 0 0,1 1 0,-1 0 0,0 0 0,1 0 1,-1 0-1,0 1 0,1 0 0,-1-1 0,2 2-13,127 65 405,-128-64-547,-1-1 0,0 0 0,0 1 0,1-2 0,-1 1 0,0 0 0,1-1 0,-1 0 0,1 0 0,-1 0 0,1 0 0,-1-1 0,0 0 0,1 0 0,-1 0 142,1-4-3114,-8 2-421</inkml:trace>
  <inkml:trace contextRef="#ctx0" brushRef="#br0" timeOffset="-130371.15">19158 2316 6561,'-14'36'3097,"1"17"48,5 12-1177,8-4-1080,11 3-168,5-11-223,12-12-193,2-15-168,14-20-256,-2-18-392,13-2-2961,-6-12 712</inkml:trace>
  <inkml:trace contextRef="#ctx0" brushRef="#br0" timeOffset="-129509.43">12605 2392 4129,'17'-27'1160,"1"0"0,1 2 0,1 0 0,1 2 0,13-11-1160,-5 4 897,-25 25-659,0 0-1,1 1 0,-1 0 0,1 0 1,0 0-1,0 0 0,0 1 0,0 0 1,1 0-1,0 0 0,5-1-237,-8 9 404,-22 59 40,-17 27-187,4 1 0,-13 72-257,31-111 60,-89 337 409,39-123-135,40-147-272,8-69-904,5-47-1674,-3-17-23</inkml:trace>
  <inkml:trace contextRef="#ctx0" brushRef="#br0" timeOffset="-129211.72">12315 2889 9578,'-12'60'4439,"-15"85"-3752,9-29-642,5 1-1,6 0 0,4 1 1,6-1-1,6 18-44,-6-116 32,0 0 0,1-1 1,0 0-1,2 0 0,0 0 0,7 14-32,-12-30 8,0 0-1,0 0 1,0 0-1,0 0 1,0 0-1,0 0 1,1 0-1,-1 0 1,1 0-1,-1 0 1,1-1-1,0 1 1,-1-1-1,1 1 1,0-1-1,0 0 1,0 1-1,0-1 1,1 0-1,-1 0 1,0-1-1,0 1 1,1 0 0,-1-1-1,0 0 1,0 1-1,1-1 1,-1 0-1,1 0 1,-1 0-1,0 0 1,1-1-1,-1 1 1,0-1-1,0 1 1,1-1-1,0 0-7,4-3 28,0 0-1,0-1 1,-1 0-1,1 0 1,-1 0-1,0-1 1,-1 0 0,1 0-1,-1-1 1,1-1-28,56-88 223,-4-2 1,-4-3 0,-5-2-1,28-87-223,-65 161 83,33-83 381,-16 27-2943</inkml:trace>
  <inkml:trace contextRef="#ctx0" brushRef="#br0" timeOffset="-128855.68">10183 2299 5761,'5'3'2193,"10"11"71,15 11-1168,11 4-1080,21 20 80,2 4-48,20 27 24,-2 4-24,18 16 24,-12-7-40,18 17 41,-12-22-25,6 9 32,-13-13-24,5 5 40,-22-28-2489,-5 7 841</inkml:trace>
  <inkml:trace contextRef="#ctx0" brushRef="#br0" timeOffset="-128514.81">10946 3402 8810,'111'72'4491,"-44"-31"-4519,17 15 37,-36-20 13,1-3 1,3-2-1,0-2 1,2-2-1,1-3 0,42 12-22,-94-35 8,79 13 315,-80-14-257,1 1 1,0-1-1,-1 0 1,1 0-1,0-1 1,0 1-1,-1-1 1,1 1 0,-1-1-1,1 0 1,-1 0-1,1 0 1,-1 0-1,1 0 1,-1-1-1,0 1 1,1-1-1,-1 1 1,0-1 0,0 0-1,0 0 1,-1 0-1,1 0 1,0 0-1,-1-1 1,1 1-1,-1 0 1,0-1-67,3-12 332,-1 1-1,-1-1 1,-1 0 0,0 0 0,0 0-1,-2 0 1,0 0 0,-1 0-1,0 0 1,-1 1 0,-3-7-332,-15-65 169,-4 1-1,-4 2 1,-3 0 0,-4 2 0,-12-13-169,40 78-149,0-3-345,-2 1 0,0 0 0,-1 0 0,-1 1 0,-12-13 494,-7 13-3604,8 25-194</inkml:trace>
  <inkml:trace contextRef="#ctx0" brushRef="#br0" timeOffset="-128131.76">9777 4115 7762,'12'-10'2384,"21"3"353,7 7-2001,23-15-680,15 0-80,17-8 24,-8-5 8,22 2 16,-9 11-8,6 1 24,-9 2-24,10 9 1272,-18 4-4040,-1 10 1759</inkml:trace>
  <inkml:trace contextRef="#ctx0" brushRef="#br0" timeOffset="-127653.46">11321 3742 7682,'-22'-32'5350,"44"103"-5321,-11-34 4,-2 0 0,-1 1-1,-2 0 1,0 26-33,-10-14 201,-3-1-1,-1 0 0,-2 0 1,-3-1-1,-1 0 1,-3-1-1,-2-1 1,-2-1-1,-11 18-200,31-61 3,-64 108-854,48-88-1676,-6-11-4</inkml:trace>
  <inkml:trace contextRef="#ctx0" brushRef="#br0" timeOffset="-127371.53">10696 5761 9434,'-6'-4'2144,"18"-4"809,12-7-2753,16-17-136,8-15-8,18-30 184,0-10 8,18-31 40,-11 0-32,10-43-24,-16 21-184,0-12 24,-22 28-40,1 0-24,-19 43-208,-3 8-304,-10 28-2768,-6 18 615</inkml:trace>
  <inkml:trace contextRef="#ctx0" brushRef="#br0" timeOffset="-126911.64">11212 4540 10210,'-1'-1'120,"1"1"-1,-1-1 1,1 1 0,0-1-1,-1 1 1,1-1 0,0 0-1,-1 1 1,1-1 0,0 0-1,-1 1 1,1-1 0,0 0-1,0 0 1,0 1 0,0-1-1,0 0 1,0 1 0,0-1-1,0 0 1,0 0 0,0 1-1,0-1 1,0 0-1,1 1 1,-1-1 0,0 0-1,1 1 1,-1-1 0,0 0-1,1 1 1,-1-1 0,0 1-1,1-1 1,-1 1 0,1-1-1,-1 1 1,1-1 0,0 1-1,-1-1 1,1 1 0,-1-1-1,1 1 1,0 0 0,-1 0-1,1-1 1,0 1-120,11-11-119,49-61 156,-2-2 0,37-64-37,19-25 85,-73 114-73,-41 48-18,0 0 1,0 0-1,0 0 0,0 0 1,0 0-1,1 0 0,-1 0 1,1 0-1,-1 0 0,0 0 1,1 1-1,-1-1 0,1 1 0,-1-1 1,1 1-1,0 0 0,-1-1 1,1 1-1,-1 0 0,1 0 1,0 0-1,-1 0 0,1 0 1,-1 1-1,1-1 0,0 0 1,-1 1-1,1-1 0,-1 1 1,1 0-1,-1-1 0,0 1 0,1 0 1,-1 0-1,0 0 0,1 0 1,-1 0-1,0 0 0,0 0 1,0 0-1,0 1 0,0-1 1,0 0-1,0 1 0,0-1 1,-1 1-1,1-1 0,0 1 0,-1-1 1,0 1-1,1-1 0,-1 1 1,0-1-1,1 1 0,-1 0 1,0-1-1,0 1 6,7 38-100,-1-1 0,-1 1 1,-2 40 99,-1-31-20,23 255 58,8-188-276,-6-71-2213,-10-27-687,-8-36-587</inkml:trace>
  <inkml:trace contextRef="#ctx0" brushRef="#br0" timeOffset="-126910.64">12315 4101 7506,'15'51'2296,"2"26"361,4 2-1897,9 16-704,4-14-8,8 7 80,-4-11 16,11 8 48,-2-10-32,9 2 8,-6-15-96,3-10-56,-12-23 192,-11-20-3057,-17-23 1041</inkml:trace>
  <inkml:trace contextRef="#ctx0" brushRef="#br0" timeOffset="-126464.45">12109 4554 7226,'56'49'4180,"4"6"-3780,-2 2 0,-3 3-1,9 17-399,-16-20 1271,-58-101 1749,-186-390-122,42 37-2797,99 211-89,46 138-36,9 47 19,-1 0 1,1 1-1,0-1 1,0 0-1,-1 0 1,1 0-1,0 0 1,0 0-1,0 0 1,0 1-1,0-1 1,1 0-1,-1 0 0,0 0 1,0 0-1,0 0 1,1 1-1,-1-1 1,0 0-1,1 0 1,-1 0-1,1 1 1,-1-1-1,1 0 1,-1 1-1,1-1 1,0 0-1,-1 1 1,1-1-1,0 1 0,-1-1 1,1 1-1,0-1 1,0 1-1,0-1 1,-1 1-1,1 0 1,0-1-1,0 1 1,0 0-1,0 0 1,-1 0-1,1 0 1,0 0-1,0 0 0,0 0 1,0 0-1,0 0 1,0 0-1,0 0 1,-1 1-1,1-1 1,0 0-1,0 0 1,0 1 4,46 24-186,-47-24 186,159 88-228,51 9-5464,-130-46 1910</inkml:trace>
  <inkml:trace contextRef="#ctx0" brushRef="#br0" timeOffset="-125950.92">14002 4469 8906,'2'-16'6923,"-6"4"-3805,-32-15-3477,23 19 1318,-110-82 234,-77-55-736,133 108-424,-2 3 0,-1 3 0,-1 4 0,-69-18-33,-163-27 332,21 27-166,282 45-177,0 0 0,0-1 1,0 1-1,0 0 0,0 0 0,1 0 0,-1 0 0,0-1 0,0 1 0,0 0 0,0 0 0,0-1 0,0 1 0,0 0 1,0 0-1,0 0 0,0-1 0,0 1 0,0 0 0,0 0 0,0 0 0,0-1 0,0 1 0,0 0 0,0 0 0,0 0 1,-1-1-1,1 1 0,0 0 0,0 0 0,0 0 0,0-1 0,0 1 0,0 0 0,-1 0 0,1 0 0,0 0 0,0 0 1,0-1-1,0 1 0,-1 0 0,1 0 0,0 0 0,0 0 0,0 0 0,-1 0 0,1 0 0,0 0 0,0 0 0,-1 0 1,1 0-1,0 0 0,0 0 0,0 0 0,-1 0 0,1 0 0,0 0 0,0 0 0,0 0 0,-1 0 11,20-9-2565,-17 9 1738,21-10-2078</inkml:trace>
  <inkml:trace contextRef="#ctx0" brushRef="#br0" timeOffset="-125620.38">12884 4463 8250,'-21'-2'4208,"-17"-1"105,-14-20-1947,40 11-2041,1-1 0,0 0 0,1 0 0,1-1-1,0-1 1,-5-10-325,2 4 180,-268-470 612,261 453-820,25 34-40,50 10-113,15 4 111,0-3 1,1-4 0,30-2 69,-45-5-228,-1-2 0,0-3 0,0-2 1,16-7 227,81-39-5208,-92 24 1260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6:17.633"/>
    </inkml:context>
    <inkml:brush xml:id="br0">
      <inkml:brushProperty name="width" value="0.025" units="cm"/>
      <inkml:brushProperty name="height" value="0.025" units="cm"/>
    </inkml:brush>
  </inkml:definitions>
  <inkml:trace contextRef="#ctx0" brushRef="#br0">898 1 10770,'-83'0'776,"-5"0"-760,-9 1-24,1 3 152,-6 1-632,-1-1-408,1 0 720,-7-1-80,-9 2-112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07.858"/>
    </inkml:context>
    <inkml:brush xml:id="br0">
      <inkml:brushProperty name="width" value="0.05" units="cm"/>
      <inkml:brushProperty name="height" value="0.05" units="cm"/>
    </inkml:brush>
  </inkml:definitions>
  <inkml:trace contextRef="#ctx0" brushRef="#br0">323 637 12507,'-58'83'-1206,"44"-55"1331,1 0-1,1 1 1,1 0 0,2 1-1,1 0 1,-8 57-1,0 190 551,15-209-794,-2 269 48,-5 152 137,-24-31 47,5-93 273,19-189-254,8 0 0,7 0 0,8-1 0,52 242 0,59 140-119,-108-476 4,51 143 0,-58-196-29,1 0 0,1-1 0,2-1 0,1 0 0,0-1 0,2-1 0,1 0 0,33 30 0,-43-45-28,2-1 0,-1 0 0,1 0 0,0-1 0,0-1 0,1 0 0,0-1 0,0 0 0,1 0 0,13 2 0,-17-5-12,0-1 0,0 0 1,0 0-1,1-1 0,-1 0 1,0-1-1,0 0 0,0 0 1,0-1-1,0-1 0,0 1 0,0-1 1,-1-1-1,1 1 0,8-7 1,0-1-15,-1 0 1,-1-1-1,0-1 1,0-1-1,-1 0 1,-1-1-1,21-30 1,0-9 106,30-62 0,-12 5 36,-4-2 0,-5-2-1,29-128 1,52-366-644,-59-45 218,-53-5 593,-4 218 51,0-151-130,-43 5-166,23 499 63,-35-131 1,36 180-2,-2 1-1,-2 0 1,-1 1 0,-2 1-1,-37-57 1,39 72-24,0 2 1,-1 0-1,-1 1 1,-1 1-1,0 0 1,-1 2-1,-1 0 0,0 1 1,-1 2-1,0 0 1,-1 1-1,-1 1 1,-34-9-1,25 10-6,-1 1 0,-1 3 0,1 0-1,-1 2 1,1 2 0,-1 1 0,0 1 0,0 2-1,-42 10 1,23-1-45,0 2 0,1 3 0,-87 40 1,115-44-14,1 0 0,1 1 0,0 1 0,1 1 0,0 1 1,2 1-1,0 1 0,1 1 0,-26 34 0,28-26-10,-17 36 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19.941"/>
    </inkml:context>
    <inkml:brush xml:id="br0">
      <inkml:brushProperty name="width" value="0.05" units="cm"/>
      <inkml:brushProperty name="height" value="0.05" units="cm"/>
    </inkml:brush>
  </inkml:definitions>
  <inkml:trace contextRef="#ctx0" brushRef="#br0">1179 0 8042,'-99'16'544,"0"4"1,-138 47-1,194-50-249,0 2 0,0 2-1,2 1 1,1 3-1,1 1 1,1 2-1,-53 50 1,39-22-314,2 3-1,3 1 1,2 3 0,3 1-1,-39 83 1,72-130 43,1 0 0,1 0 1,1 1-1,-8 34 0,12-40-5,1 0 0,0 1 0,0-1 0,2 1 0,-1-1 0,2 0 0,0 1 0,4 15 0,5 6-9,2-1 0,1 0 0,1 0 0,2-1 0,1-1 0,2-1 0,1-1 0,39 42 0,23 15 46,113 90 1,-162-147-43,2-1 0,1-2 0,59 30 0,-72-44-8,1-1-1,0-2 1,0 0 0,1-2 0,0 0 0,1-2 0,29 2-1,-20-6-7,-1-1 1,0-1-1,0-3 0,1 0 0,-2-2 0,1-2 0,-1-1 0,0-2 1,-1-1-1,-1-2 0,1-1 0,-2-1 0,56-40 0,-52 30 20,-1-2 0,-1-1 0,-2-2-1,-1-1 1,-2-1 0,-1-1 0,-1-2-1,-2 0 1,-2-2 0,33-75 0,-37 65 79,-2 0 0,-2 0 1,-2-2-1,-2 1 0,-3-1 0,2-66 1,-9 80-34,-1 0 0,-1 0 0,-2 1-1,-2-1 1,-1 1 0,-2 0 0,-1 1 0,-2 0 0,-27-54 0,29 71-58,0 0 0,-2 0-1,0 1 1,-1 1 0,-1 0 0,0 1-1,0 0 1,-2 1 0,0 1 0,0 1-1,-1 0 1,0 1 0,-1 0 0,-27-9-1,18 9-70,0 2 0,0 1-1,-1 1 1,0 2 0,0 0-1,-1 2 1,1 1 0,0 1 0,-47 7-1,-22 9-79</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08.159"/>
    </inkml:context>
    <inkml:brush xml:id="br0">
      <inkml:brushProperty name="width" value="0.05" units="cm"/>
      <inkml:brushProperty name="height" value="0.05" units="cm"/>
    </inkml:brush>
  </inkml:definitions>
  <inkml:trace contextRef="#ctx0" brushRef="#br0">1 3272 10394,'2'3'-611,"12"3"31,22 4 707,-6-10 117,-1-2 1,0-1-1,0-1 1,-1-1-1,1-1 0,53-21 1,161-85 186,-156 68-283,207-108 279,10-4-97,48-23-85,22-12-130,-219 117-93,189-94 23,153-75 59,22-11 60,-307 142-88,235-117 88,583-251 40,-812 379-186,277-134-13,159-113 139,-639 340-139,252-147 219,-269 157-555,0-1 247,0 1 0,-1 0-1,1-1 1,-1 1 0,1-1 0,-1 0 0,1 0-1,-1 0 1,0 0 0,1 0 0,-1-1-1,0 1 1,0-1 0,1 0 0,-1 0-1,0 0 1,0 0 0,0 0 0,0 0-1,1-1 1,-5-1 0,-34-15-346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21.144"/>
    </inkml:context>
    <inkml:brush xml:id="br0">
      <inkml:brushProperty name="width" value="0.05" units="cm"/>
      <inkml:brushProperty name="height" value="0.05" units="cm"/>
    </inkml:brush>
  </inkml:definitions>
  <inkml:trace contextRef="#ctx0" brushRef="#br0">300 983 11210,'1'2'71,"1"-1"0,-1 1-1,1 0 1,-1 0-1,0-1 1,0 1 0,0 0-1,0 0 1,0 0-1,0 0 1,0 3 0,2 5-32,48 113-99,-6 3 0,53 246 0,-24-25 547,125 351 0,-195-685-486,1 3-30,1 1 1,1-1 0,0 0-1,17 25 1,-22-37 15,0-1 0,1 0 0,0 0 0,-1 0-1,1 0 1,1 0 0,-1-1 0,0 1 0,0-1 0,1 0 0,0 0 0,-1 0 0,1-1 0,0 1-1,0-1 1,0 0 0,0 0 0,0 0 0,0-1 0,0 1 0,0-1 0,0 0 0,0 0 0,0 0-1,6-2 1,2-1-20,-1 0 1,1 0-1,-1-2 0,0 1 0,-1-2 0,1 1 0,14-12 1,68-57-138,-57 44 125,-8 6 3,13-9 41,77-52-1,-105 78 29,0 0 1,0 0-1,1 1 1,0 1-1,0 0 1,0 1-1,1 0 1,-1 1 0,1 1-1,0 0 1,15 1-1,-9 3 30,-1 0 0,1 2 1,-1 0-1,0 1 0,34 14 0,94 51 204,-98-44-174,196 86 140,-211-100-229,-1-1-1,1-2 0,1-1 0,0-2 1,53 3-1,-47-9-11,0-2 1,0-2-1,-1-2 1,1-1-1,-1-3 1,75-27 0,-28 0 46,160-94 0,-206 107-9,69-42 190,141-60 0,-226 116-193,-3 1-1,0-1 0,31-19 0,-47 25-13,-1 0 1,0-1-1,-1 0 0,1 0 1,-1 0-1,0-1 0,0 1 0,-1-1 1,1 0-1,-1-1 0,-1 1 1,6-12-1,-4 3 27,-1 0 0,0-1 0,-1 1 0,0-1 0,0-22 0,-5-82 104,0 71-124,-2-338-235,-2-84 85,-2 382 463,-25-115 0,14 105-523,-37-161-400,46 227 598,-1-1 0,-2 1-1,-1 1 1,-2 1 0,-30-46 0,36 63 52,0 1-1,-1 0 1,-1 1-1,0 0 1,-1 1 0,0 1-1,0 0 1,-1 0 0,-1 1-1,0 1 1,-24-10 0,16 10-243,0 2 0,0 0 0,-1 1 0,0 1 1,0 1-1,0 1 0,-34 3 0,-20 4 170,1 3 0,-104 26 0,-144 59 609,-75 45-218,-672 335-1,1055-463-378,-678 345-575,666-341 427,-23 12-135,-67 23 0,77-38 97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33.975"/>
    </inkml:context>
    <inkml:brush xml:id="br0">
      <inkml:brushProperty name="width" value="0.05" units="cm"/>
      <inkml:brushProperty name="height" value="0.05" units="cm"/>
    </inkml:brush>
  </inkml:definitions>
  <inkml:trace contextRef="#ctx0" brushRef="#br0">1 1 3385,'87'326'3709,"-9"-77"-2503,92 363-207,-164-588-984,-4-17 35,0 1-1,0-1 1,1 15 0,-5-37 600,-1 1 0,-7-26 0,0-1-508,-20-96-160,-62-276-644,-23 9 478,111 394 182,3 5-19,-1 0 0,1 0-1,-1 0 1,0 1 0,-1-1 0,1 1-1,-1-1 1,-5-5 0,8 10 2,0-1 1,0 1 0,0 0 0,0 0-1,0 0 1,0 0 0,0 0 0,0-1-1,-1 1 1,1 0 0,0 0 0,0 0-1,0 0 1,0 0 0,0 0-1,-1 0 1,1 0 0,0-1 0,0 1-1,0 0 1,0 0 0,-1 0 0,1 0-1,0 0 1,0 0 0,0 0 0,0 0-1,-1 0 1,1 0 0,0 0 0,0 0-1,0 0 1,-1 0 0,1 1 0,0-1-1,0 0 1,0 0 0,0 0 0,0 0-1,-1 0 1,1 0 0,0 0 0,0 0-1,0 1 1,0-1 0,-3 11-501,2 14-12,10 48 63,3 0 0,38 128-1,-32-137 455,86 290-152,-12-47-335,-87-290 511,8 24 1102,-15-76 1185,-70-491-1785,41 371-190,-69-203 1,92 333-216,-19-49 282,24 66-341,-1 0 0,-1 0 0,1 0 0,-1 1 0,0 0 0,-9-9 0,13 14-132,0 1 0,0 0 0,-1 0 0,1 0-1,0 0 1,-1 0 0,1 0 0,-1 0 0,1 1 0,-3-2 0,3 2 38,1 0 0,0 0 0,-1 0 0,1 0 0,-1 0 1,1 0-1,0 1 0,-1-1 0,1 0 0,-1 0 0,1 0 0,0 0 0,-1 1 0,1-1 1,0 0-1,-1 0 0,1 1 0,0-1 0,0 0 0,-1 0 0,1 1 0,0-1 0,0 0 1,-1 1-1,1-1 0,0 1 0,0-1 0,0 0 0,0 1 0,0-1 0,0 0 0,-1 1 1,1-1-1,0 1 0,0-1 0,0 0 0,0 1 0,0-1 0,0 1 0,1-1 0,-1 0 1,0 1-1,0-1 0,0 1 0,19 241-4847,-9-145 4593,0 8 134,1 19 16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37.151"/>
    </inkml:context>
    <inkml:brush xml:id="br0">
      <inkml:brushProperty name="width" value="0.05" units="cm"/>
      <inkml:brushProperty name="height" value="0.05" units="cm"/>
    </inkml:brush>
  </inkml:definitions>
  <inkml:trace contextRef="#ctx0" brushRef="#br0">54 0 6329,'-2'2'18,"1"-1"0,-1 0 1,1 1-1,0-1 0,-1 1 0,1-1 0,0 1 0,0-1 0,0 1 0,0 0 0,1 0 0,-1-1 0,0 1 0,1 0 0,-1 2 0,-4 33 28,4-30 9,-2 39 346,2 1 1,2 0 0,7 49-1,32 139 1055,-28-171-1242,32 151 31,9-2-1,117 303 0,-111-374-68,-58-142-165,-1 0 0,0 0 0,0 0 0,0 0 0,0 0 0,0 0 0,0 0 0,0 0 0,0 0 0,0 0 0,0 0 0,0 0 1,0 0-1,0 0 0,0 0 0,0 0 0,0 0 0,0 0 0,0 0 0,0 0 0,0 0 0,0 0 0,0 0 0,1 0 0,-1 0 0,0 0 1,0 0-1,0 0 0,0 0 0,0 0 0,0 0 0,0 0 0,0 0 0,-1-11 116,-5-19-44,-64-199-151,14 49-238,14 36 56,-139-515-613,173 621 851,2 9-86,-2 0 0,-13-36 0,20 64 88,1 1-1,0-1 1,0 0 0,-1 0 0,1 1-1,0-1 1,-1 0 0,1 1 0,-1-1 0,1 0-1,-1 1 1,1-1 0,-1 1 0,1-1-1,-1 1 1,-1-2 0,-3 9-152,3 22 16,7 12 181,2 1 0,2-1 0,23 68 0,-26-93-29,237 588-278,-166-437 249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30.802"/>
    </inkml:context>
    <inkml:brush xml:id="br0">
      <inkml:brushProperty name="width" value="0.05" units="cm"/>
      <inkml:brushProperty name="height" value="0.05" units="cm"/>
    </inkml:brush>
  </inkml:definitions>
  <inkml:trace contextRef="#ctx0" brushRef="#br0">0 402 10386,'0'-1'93,"1"0"0,-1 1-1,0-1 1,1 0 0,-1 0-1,0 0 1,1 0 0,-1 1 0,1-1-1,-1 0 1,1 0 0,-1 1-1,1-1 1,0 0 0,-1 1 0,1-1-1,0 1 1,0-1 0,-1 1-1,1-1 1,0 1 0,1-1 0,26-10-299,-10 4 308,-9 3-117,348-178-121,-310 154 130,171-89 136,-198 109-81,0 2 0,0 0 1,1 1-1,0 1 0,-1 1 0,38-1 1,126 14 267,-127-4-317,90-2 1,-88-8-44,87-1 140,-128 6-12,1 0 0,-1 2-1,0 0 1,0 1 0,35 13 0,97 56 510,20 7-357,-116-62-325,1-3 0,1-1 0,75 7 0,-91-14 201,0 2 0,-1 2 0,0 1-1,0 2 1,-2 2 0,0 2 0,66 41 0,239 121 171,-216-118-587,-59-26 495,-67-36-118,2 15 410,0 16-301,-6-8-159</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0:09.337"/>
    </inkml:context>
    <inkml:brush xml:id="br0">
      <inkml:brushProperty name="width" value="0.05" units="cm"/>
      <inkml:brushProperty name="height" value="0.05" units="cm"/>
    </inkml:brush>
  </inkml:definitions>
  <inkml:trace contextRef="#ctx0" brushRef="#br0">1 2119 12251,'188'-165'594,"-47"45"-1014,226-252 84,-281 281 520,130-121 443,14-15 105,-181 175-585,263-303 159,-272 302-342,-2-2 0,-2-1-1,-3-1 1,-3-2-1,25-65 1,-15 6 204,-40 115-1260,-2 6 643,-6 7 270,6-8 24,-5 8-170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4:32.694"/>
    </inkml:context>
    <inkml:brush xml:id="br0">
      <inkml:brushProperty name="width" value="0.05" units="cm"/>
      <inkml:brushProperty name="height" value="0.05" units="cm"/>
    </inkml:brush>
  </inkml:definitions>
  <inkml:trace contextRef="#ctx0" brushRef="#br0">0 7932 9410,'8'0'86,"1"0"0,-1 0 0,0-1 0,0 0 0,0 0 0,0-1 0,10-3 0,57-24-578,-41 14 415,123-46-129,206-84 1124,-275 111-728,1 3 1,2 4-1,173-27 0,365-62-294,-148-18-207,228-51 1162,-589 161-637,496-117-372,-5-80-488,-103 19 971,-401 160-248,600-174 70,-356 119-487,88-49-262,198-53 1328,-99 64-29,-12-42-812,120-93-51,-170 75 293,200-88 17,325-113-116,-158 112-2,-353 116-19,514-171-55,-422 102 38,-326 126-14,250-57 681,-38 16-265,-247 60-380,307-110 19,60 40-93,-114 35 6,408-161-76,-632 189 6,342-188-1,-436 199 143,437-234 8,-435 243-18,415-212-95,305-107-96,-485 243 323,0 0 3,-262 110-154,37-16 308,-168 61-265,0 0-1,1 0 0,-1 0 0,1 0 0,-1 0 0,0 0 1,1 0-1,-1 0 0,0 0 0,1 0 0,-1 0 0,0 0 0,1 0 1,-1-1-1,0 1 0,0 0 0,1 0 0,-1 0 0,0-1 1,1 1-1,-1 0 0,0 0 0,0-1 0,0 1 0,1 0 1,-1 0-1,0-1 0,0 1 0,0 0 0,0-1 0,1 1 1,-1 0-1,0-1 0,0 1 0,0-1 0,-13-3 562,-1 0-989,-1-1 347,0 0 0,0 2-1,-1 0 1,1 0-1,-1 1 1,1 2 0,-1-1-1,-29 4 1,3 3-185,0 1 0,-41 15-1,29-4 87,2 3 1,0 3-1,-57 35 0,10-6-105,-115 64-1640,-8 5-766,148-87 1951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8:45.334"/>
    </inkml:context>
    <inkml:brush xml:id="br0">
      <inkml:brushProperty name="width" value="0.05" units="cm"/>
      <inkml:brushProperty name="height" value="0.05" units="cm"/>
    </inkml:brush>
  </inkml:definitions>
  <inkml:trace contextRef="#ctx0" brushRef="#br0">837 547 10298,'-21'2'862,"13"-2"-748,1 1 1,-1-1-1,0 2 1,0-1-1,0 1 1,1 0-1,-1 1 1,1 0-1,-1 0 1,1 0-1,0 1 1,-7 5-1,-14 16-148,1 2 0,2 0 0,0 2 0,-30 47 0,45-62 47,-21 33-7,1 1 1,3 2 0,3 1-1,1 1 1,3 0 0,-19 74-1,-48 340-56,26-107 118,6-121-98,-41 201 582,76-320-199,-8 209 0,50 59-321,33 0-13,-16-127-15,47 229-52,-70-429 38,2 1 0,3-2 1,3-1-1,2-1 0,63 101 0,-53-105-31,4-1 0,45 46 0,-61-73-25,1-2 0,1-1 0,1-1 0,0-1 0,49 25 0,-62-38 16,1 0-1,-1-2 1,1 0 0,1 0-1,-1-2 1,1 0-1,-1 0 1,1-2 0,0 0-1,0-1 1,0 0-1,-1-1 1,18-4 0,-11 0-15,0-1 0,0 0-1,0-2 1,-1-1 0,-1-1 0,1 0 0,-2-2 0,29-20 0,-8-1-23,-1-1 0,-1-2 0,62-77-1,78-142 55,-106 140-51,-5-4-1,-6-2 1,-5-3-1,-5-2 1,-6-2-1,-6-2 1,30-172-1,-43 108-301,2-349 0,-54-200 810,6 304 26,13 117-303,-5-114-332,-26 6-1603,31 375 1502,-3 1 0,-2 0 0,-3 0 0,-2 2 0,-32-71 0,39 103 568,-1 1-1,0 0 1,-2 0-1,0 1 1,-1 1 0,0 0-1,-2 1 1,0 0-1,-1 1 1,0 2-1,-1-1 1,0 2-1,-1 0 1,-1 2-1,0 0 1,-24-9 0,23 13-271,1 1 0,-1 0 0,0 2 0,0 0 0,0 1 0,0 1 0,-1 2 0,1 0 0,0 1 0,0 0 0,-38 12 0,19-2-248,1 2 0,0 2 0,2 2 1,0 1-1,-40 28 0,-14 14-148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6:20.048"/>
    </inkml:context>
    <inkml:brush xml:id="br0">
      <inkml:brushProperty name="width" value="0.025" units="cm"/>
      <inkml:brushProperty name="height" value="0.025" units="cm"/>
    </inkml:brush>
  </inkml:definitions>
  <inkml:trace contextRef="#ctx0" brushRef="#br0">5614 1 9226,'-823'126'2427,"522"-76"-2225,-444 64-511,-4-28 121,30-59-1529,279-17-272,3 22 548,310-16 2026,1 5-1,1 5 1,2 6-1,-224 89 1,121-11 955,178-82-1315,1 1-1,-65 55 1,99-74-220,2 1 0,0 0 0,0 1 0,1 0 0,0 1 0,1 0 0,-9 17 0,13-20-12,1 0 0,0 0 0,1 0 0,0 1 0,1-1 0,0 1 0,1 0 0,0 0 0,0 0 0,1 0 0,2 16 0,3 5-27,2 0-1,1 0 1,1-1 0,24 54 0,69 115-268,-99-195 291,64 116-354,133 183 0,-163-258 490,1-1 0,2-2 0,2-2 1,2-2-1,2-2 0,74 48 0,-59-51 165,90 37 0,68 12 15,-103-45-299,188 35 0,124-15-212,2-36 18,0-20 151,-261-2 85,376-4 279,312 2 283,-657 5-511,576 7 8,2-24-193,-11-43 20,-2-30 19,450-39-6,335 21 53,-1250 84 7,442-28-27,1 25-45,411 71 280,-381-16-64,503-40-87,-511-3-51,-237-8-53,-296 10 33,1161-17 67,-161-14-56,-1044 27-7,250-19 13,350-5 262,-578 38-198,312-7-99,-342-7-197,268-56 0,171-77-17,-258 57 284,-11-7-389,-300 79 71,0-3-1,-1-1 1,-1-3-1,76-53 1,-87 50-27,-1-1 1,-1-3 0,-2 0 0,30-39-1,-43 46 202,-1-1-1,-2-1 1,-1 0-1,-1-1 1,-1 0-1,18-58 1,-28 74 197,-1 0 1,0 0-1,-1-1 1,-1 0-1,0 1 1,0-1-1,-2 0 1,1 1-1,-2-1 1,-4-21-1,3 23 34,-1 0-1,0 0 1,-1 1-1,0 0 0,-1 0 1,0 0-1,-1 1 0,1 0 1,-2 0-1,1 0 0,-1 1 1,-11-9-1,-11-5-15,0 2-1,-1 0 0,-1 2 1,0 2-1,-1 1 1,-1 1-1,-1 2 1,0 1-1,-44-7 1,-22 1-182,0 5 0,-109 1 1,-388 20-133,-2 32 388,463-30-108,-691 40 45,403-35-200,-247 7 34,473-18 35,-798 1 31,-263-73-21,-499-40 380,246 16-105,324 33-664,-1 61-427,-1866 179 1188,1756-50-175,886-85-507,-487 47-2388,658-76 2182,6-3-114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38.294"/>
    </inkml:context>
    <inkml:brush xml:id="br0">
      <inkml:brushProperty name="width" value="0.05" units="cm"/>
      <inkml:brushProperty name="height" value="0.05" units="cm"/>
    </inkml:brush>
  </inkml:definitions>
  <inkml:trace contextRef="#ctx0" brushRef="#br0">5 9002 7506,'-4'9'106,"5"-14"-723,18-58 1642,-1 8 705,82-272-273,23 7-957,-96 252-451,114-248 60,-20 49 29,-46 85-55,112-261 24,48 15-45,-75 149-32,-89 145-28,179-316 10,-87 218-8,11-20 122,-118 158-65,-17 23-16,4 3 0,59-72 0,40-18-20,99-126-14,-164 176-40,6 4 1,101-101-1,-172 194 23,221-208 31,-188 183-7,1 1-1,2 2 1,78-40 0,84-20-22,11-6 74,-129 57-10,1 4 0,2 4 0,1 4 1,1 5-1,121-16 0,289 9 1,-385 29-50,230 10 43,-263 2-29,170 40-1,77 48-51,341 148 0,-558-193 30,116 72-1,102 82 38,-301-183-36,32 20 8,2-3 1,123 50 0,-49-37-10,202 84 64,-62 7 100,221 95 50,-302-166-208,212 86 226,-19 40 76,-258-126-257,444 184-41,-378-174-10,97 59 25,41 16 5,-283-135-32,509 188 17,-120-48-71,0-1-56,-313-120 65,192 33-1,164-20-292,3-34 299,-406-18 24,378 1-205,-110-3 94,-232 0-67,188-23 0,-243 11 112,0-2 0,0-4 0,-1-2 1,77-34-1,495-266 143,-355 124-75,-18-24 8,-208 169 8,143-130-67,304-351 0,-205 159 249,-38-29-54,-254 384-132,343-622 1,-291 512-114,-5-1-1,75-261 1,205-809 145,-165 657 61,-31 106 242,-124 376 29,-2-1 1,-4 0-1,-1-1 1,-1-64-1,-4 80-581,17-77 0,-3 25 1,-9 26-1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39.488"/>
    </inkml:context>
    <inkml:brush xml:id="br0">
      <inkml:brushProperty name="width" value="0.05" units="cm"/>
      <inkml:brushProperty name="height" value="0.05" units="cm"/>
    </inkml:brush>
  </inkml:definitions>
  <inkml:trace contextRef="#ctx0" brushRef="#br0">25 90 11282,'-9'-83'1139,"6"76"-1080,1 11 34,-1 6 1,1 0 0,0 0 0,1 1-1,0-1 1,1 12 0,0 1-6,-1 90 108,24 200 0,46 107-25,-40-259-124,13 149-856,-39-269 469,-2 0 0,-2 0-1,-2 0 1,-1 0 0,-16 63 0,-2-37-202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39.934"/>
    </inkml:context>
    <inkml:brush xml:id="br0">
      <inkml:brushProperty name="width" value="0.05" units="cm"/>
      <inkml:brushProperty name="height" value="0.05" units="cm"/>
    </inkml:brush>
  </inkml:definitions>
  <inkml:trace contextRef="#ctx0" brushRef="#br0">1 425 9362,'35'253'1677,"-24"-208"-1489,1 0 1,2 0-1,27 57 0,-35-89-175,1 0 1,0-1-1,1 0 1,0 0-1,20 19 0,-25-27 8,0-1 0,0 0-1,1 0 1,-1-1-1,1 1 1,0-1 0,-1 1-1,1-1 1,1 0 0,-1-1-1,0 1 1,0-1-1,1 0 1,-1 0 0,0 0-1,1 0 1,-1-1 0,1 0-1,-1 0 1,1 0-1,-1 0 1,7-2 0,-5 0 18,0-1 1,0 0-1,0 0 1,0 0-1,0 0 1,-1-1-1,1 0 1,-1-1-1,0 1 1,-1-1-1,1 0 1,-1 0-1,1 0 1,4-10 0,5-9 92,-1 0 0,12-32 1,-23 51-115,24-63 172,-3-1 0,-3-2 0,12-79 0,12-218 70,-36 232-272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40.370"/>
    </inkml:context>
    <inkml:brush xml:id="br0">
      <inkml:brushProperty name="width" value="0.05" units="cm"/>
      <inkml:brushProperty name="height" value="0.05" units="cm"/>
    </inkml:brush>
  </inkml:definitions>
  <inkml:trace contextRef="#ctx0" brushRef="#br0">20 1 12091,'0'0'40,"0"1"0,1 0-1,-1-1 1,1 1 0,-1 0 0,0-1 0,0 1 0,1 0 0,-1-1 0,0 1 0,0 0 0,0 0 0,0-1 0,0 1 0,0 0 0,0 0 0,0-1 0,0 1 0,0 0 0,0 0 0,-1-1 0,1 1 0,0 1 0,-1 1 34,-11 88 142,4 1 0,7 149 0,7-168-190,2-1-1,4 0 0,40 133 1,-43-178-28,-3-11-4,-1 1-1,0-1 0,2 19 1,-7-34-11,0 0 1,0-1 0,0 1-1,0 0 1,0-1 0,0 1 0,0 0-1,0-1 1,0 1 0,0-1-1,0 1 1,0 0 0,-1-1-1,1 1 1,0 0 0,0-1 0,-1 1-1,1-1 1,0 1 0,-1-1-1,0 2 1,1-2-2,-1 0-1,1 0 1,-1 0-1,1 0 1,-1 1-1,1-1 1,-1 0 0,1 0-1,-1 0 1,1 0-1,-1 0 1,1 0-1,-1 0 1,1-1 0,-1 1-1,1 0 1,0 0-1,-1 0 1,1 0-1,-2-1 1,-21-15-259,23 16 281,-31-28-180,-8-6-48</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40.803"/>
    </inkml:context>
    <inkml:brush xml:id="br0">
      <inkml:brushProperty name="width" value="0.05" units="cm"/>
      <inkml:brushProperty name="height" value="0.05" units="cm"/>
    </inkml:brush>
  </inkml:definitions>
  <inkml:trace contextRef="#ctx0" brushRef="#br0">13 311 9658,'-13'-20'960,"15"7"-624,5 2-144,19-1 697,4-2-217,13-8-336,3-2-144,8-6-48,-1-3-16,6 0-216,-2 0-336,-4 7 384,-1 5-80,-9 2-64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41.207"/>
    </inkml:context>
    <inkml:brush xml:id="br0">
      <inkml:brushProperty name="width" value="0.05" units="cm"/>
      <inkml:brushProperty name="height" value="0.05" units="cm"/>
    </inkml:brush>
  </inkml:definitions>
  <inkml:trace contextRef="#ctx0" brushRef="#br0">145 419 12859,'-27'39'565,"-48"77"-88,68-103-450,1 1-1,0-1 1,0 1 0,2 0-1,0 0 1,0 1-1,-1 16 1,5-29-19,0 0 0,-1 0 1,1 0-1,0 0 0,0 0 1,1 1-1,-1-1 1,0 0-1,1 0 0,-1 0 1,1 0-1,0 0 0,-1 0 1,3 3-1,-3-4-4,1-1 0,-1 0 0,1 1 0,-1-1 0,1 0 0,-1 0 0,0 1-1,1-1 1,-1 0 0,1 0 0,-1 0 0,1 1 0,-1-1 0,1 0 0,-1 0 0,1 0 0,0 0 0,-1 0 0,1 0-1,-1 0 1,1 0 0,-1 0 0,1 0 0,0-1 0,1 1 5,0-1-1,0 0 1,0 0 0,0-1-1,0 1 1,0 0 0,0-1-1,3-2 1,10-12 26,0 0 0,0-1 1,-2-1-1,12-19 0,44-85 110,-62 109-125,55-118 234,-39 79-157,-13 32-48,-10 20-48,0 0 0,0 0 0,0 0 0,0-1-1,0 1 1,0 0 0,0 0 0,0 0 0,0 0 0,0 0 0,0 0 0,0 0 0,1 0 0,-1 0 0,0-1 0,0 1 0,0 0 0,0 0 0,0 0 0,0 0 0,0 0 0,0 0 0,0 0 0,0 0 0,0 0 0,0 0 0,1 0 0,-1 0 0,0 0 0,0 0-1,0 0 1,0 0 0,0-1 0,0 1 0,0 0 0,0 0 0,0 0 0,1 0 0,-1 0 0,0 0 0,0 0 0,0 1 0,0-1 0,0 0 0,0 0 0,0 0 0,0 0 0,1 0 0,-1 0 0,0 0 0,0 0 0,0 0 0,0 0 0,0 0 0,0 0 0,0 0 0,0 0-1,0 0 1,0 0 0,0 0 0,0 1 0,0-1 0,0 0 0,1 0 0,-1 0 0,0 0 0,0 0 0,0 0 0,0 0 0,-3 38 107,-9 101 40,11-113-141,1 0 1,1 1-1,7 35 1,-8-59-7,1-1 1,0 1-1,-1 0 1,1 0 0,0 0-1,1-1 1,-1 1-1,0 0 1,1-1-1,-1 1 1,1-1 0,0 0-1,0 0 1,3 4-1,-4-5 0,0-1 0,0 1 1,0-1-1,0 1 0,0-1 0,0 1 0,0-1 0,0 0 0,1 0 0,-1 0 0,0 1 0,0-1 0,0 0 0,0 0 0,0 0 0,0-1 1,2 1-1,-1-1 0,1 0 1,-1 0 0,0 0-1,1 0 1,-1 0 0,0-1-1,0 1 1,0-1 0,0 1-1,2-3 1,7-8 3,0-1 0,-1 1 0,-1-2 1,0 0-1,0 0 0,-2 0 0,8-19 0,36-114-65,-5-29-101,-41 145 41,0-1-1,-2-1 1,-2-52 0,-13 163 392,4 27-34,6 0 1,3 0 0,29 190-1,-29-281-232,-1-14-6,0 0 0,0 0 0,0 0 0,0 0 1,0 0-1,0 0 0,0 1 0,0-1 0,0 0 0,0 0 0,0 0 1,-1 0-1,1 0 0,0 0 0,0 0 0,0 0 0,0 0 0,0 0 1,0 0-1,0 0 0,0 0 0,0 0 0,0 0 0,0 0 0,0 0 0,0 0 1,0 1-1,0-1 0,0 0 0,0 0 0,0 0 0,-1 0 0,1 0 1,0 0-1,0 0 0,0 0 0,0 0 0,0 0 0,0 0 0,0 0 1,0 0-1,0 0 0,0 0 0,0 0 0,0 0 0,0 0 0,0 0 0,-1 0 1,1-1-1,0 1 0,0 0 0,0 0 0,0 0 0,0 0 0,0 0 1,0 0-1,0 0 0,0 0 0,0 0 0,0 0 0,0 0 0,0 0 1,0 0-1,0 0 0,0 0 0,0 0 0,0 0 0,0 0 0,0-1 0,-11-23 13,-15-62-5,3-2 0,-14-119 0,36 204-6,1 0 0,0 0 0,-1-1-1,1 1 1,1 0 0,-1 0 0,0 0-1,1-1 1,-1 1 0,1 0 0,2-6 0,-2 8-1,0 0 0,0 0 0,1 0 0,-1 0 0,0 0 0,0 0 0,1 0 0,-1 1 0,0-1 0,1 1 0,-1-1 0,1 1 0,-1-1 0,1 1 0,-1 0 0,1-1 0,-1 1 0,1 0 0,-1 0 0,1 0 0,-1 0 0,1 1 0,-1-1 0,1 0 0,2 1 0,16 2 15,1-1 0,21 0 0,-33-2-4,0-1-1,-1 0 0,1-1 1,-1 1-1,1-1 0,-1-1 1,14-6-1,1-3 11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41.844"/>
    </inkml:context>
    <inkml:brush xml:id="br0">
      <inkml:brushProperty name="width" value="0.05" units="cm"/>
      <inkml:brushProperty name="height" value="0.05" units="cm"/>
    </inkml:brush>
  </inkml:definitions>
  <inkml:trace contextRef="#ctx0" brushRef="#br0">329 0 13963,'-24'6'92,"1"0"-1,-1 2 1,1 1 0,1 0 0,-1 2 0,2 0-1,-1 2 1,2 0 0,-22 19 0,42-32-102,0 0 0,1 0 1,-1 0-1,0 0 1,0 0-1,0 0 1,0 0-1,0 0 1,0 0-1,1 0 1,-1 0-1,0 0 1,0 0-1,0 0 1,0 0-1,0 0 1,0 0-1,1 0 1,-1 0-1,0 0 1,0 0-1,0 0 1,0 0-1,0 1 1,0-1-1,0 0 1,0 0-1,0 0 1,1 0-1,-1 0 1,0 0-1,0 0 1,0 1-1,0-1 1,0 0-1,0 0 1,0 0-1,0 0 1,0 0-1,0 0 1,0 1-1,0-1 1,0 0-1,0 0 1,0 0-1,0 0 1,0 0-1,0 1 1,0-1-1,0 0 1,0 0-1,0 0 1,0 0-1,-1 0 0,1 0 1,0 0-1,0 1 1,0-1-1,0 0 1,0 0-1,0 0 1,0 0-1,-1 0 1,12 0-181,26-6-440,-16 1 436,1 2 0,-1 0 0,38 1 0,-54 2 178,0 1 1,0-1-1,0 1 0,0 0 1,0 0-1,-1 0 1,1 1-1,0 0 1,-1 0-1,1 0 0,-1 0 1,0 1-1,1 0 1,-1 0-1,0 0 1,-1 0-1,1 0 1,-1 1-1,1 0 0,-1 0 1,4 6-1,-5-6 33,1 1 0,-1 0 0,0 0-1,0 1 1,-1-1 0,1 0-1,-1 1 1,0-1 0,-1 0 0,1 1-1,-1-1 1,-1 9 0,0-5 71,-1 0 0,0 0 0,0-1 1,-1 1-1,0 0 0,-8 15 0,0-7 174,0 1-1,-1-2 1,0 1 0,-2-2-1,-29 28 1,22-25 142,-2 0 1,-32 19-1,42-29-352,0-1-1,0-1 0,-1 0 0,0 0 0,0-2 0,-18 4 0,30-7-101,1-1 0,-1 1 0,1-1 0,-1 0 0,1 0 0,-1 1 0,1-1 0,-1-1 0,1 1 0,-1 0 0,1 0 0,-1 0 0,1-1 0,-1 1 0,1-1 0,-1 1 1,1-1-1,-1 0 0,0 0 0,1 1 6,1-1 1,0 1 0,0 0 0,0-1-1,0 1 1,0-1 0,-1 1 0,1 0 0,0-1-1,0 1 1,0 0 0,0-1 0,0 1-1,0-1 1,0 1 0,0 0 0,1-1 0,-1 1-1,0-1 1,0 1 0,0 0 0,0-1-1,0 1 1,1 0 0,-1-1 0,13-14-983,47-28-338,-21 12 546</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42.275"/>
    </inkml:context>
    <inkml:brush xml:id="br0">
      <inkml:brushProperty name="width" value="0.05" units="cm"/>
      <inkml:brushProperty name="height" value="0.05" units="cm"/>
    </inkml:brush>
  </inkml:definitions>
  <inkml:trace contextRef="#ctx0" brushRef="#br0">112 70 10786,'0'-1'48,"0"1"-1,0-1 0,1 0 0,-1 1 1,0-1-1,0 1 0,0-1 0,0 0 1,0 1-1,0-1 0,0 0 1,0 1-1,0-1 0,0 0 0,0 1 1,0-1-1,0 0 0,0 1 0,-1-1 1,1 0-1,-1 0 0,0 1-23,0 0 0,1 1 0,-1-1-1,0 1 1,0 0 0,0-1 0,1 1 0,-1-1 0,0 1-1,0 0 1,1 0 0,-1-1 0,1 1 0,-1 0-1,1 0 1,-1 0 0,1 0 0,-1 1 0,-16 32 236,3 0 1,0 1-1,3 0 1,0 1-1,-6 50 1,15-78-249,-8 61 65,9-62-63,0-1-1,1 0 1,0 1-1,1-1 1,-1 0 0,1 1-1,1-1 1,1 7 0,-3-13-12,0 1 0,1-1 0,-1 0 1,0 1-1,0-1 0,0 0 0,0 1 0,1-1 1,-1 0-1,0 1 0,0-1 0,1 0 0,-1 1 1,0-1-1,1 0 0,-1 0 0,0 0 1,0 1-1,1-1 0,-1 0 0,1 0 0,-1 0 1,0 0-1,1 0 0,-1 1 0,0-1 0,1 0 1,-1 0-1,1 0 0,-1 0 0,0 0 1,1 0-1,-1 0 0,0 0 0,1-1 0,-1 1 1,1 0-1,-1 0 0,0 0 0,1 0 0,-1 0 1,0-1-1,1 1 0,-1 0 0,0 0 1,0 0-1,1-1 0,0 1 0,14-18 50,4-12-18,-2 0 1,-1-1 0,20-59 0,21-105 78,-41 116-116,-27 126-40,8-28 43,0-5-1,1 1 0,1-1 0,0 1 0,1 0 0,0 0 1,4 19-1,-4-34-6,0 1 1,0 0 0,1 0-1,-1 0 1,0-1 0,0 1-1,1 0 1,-1 0 0,0-1-1,1 1 1,-1 0-1,1-1 1,-1 1 0,1 0-1,-1-1 1,1 1 0,-1-1-1,1 1 1,0-1 0,-1 1-1,1-1 1,0 1 0,-1-1-1,1 0 1,0 1 0,0-1-1,0 1 1,1-2 0,-1 1 0,0 0 0,1 0 0,-1 0 0,0-1 0,1 1 0,-1-1 0,0 1 0,0-1 1,1 0-1,-1 1 0,0-1 0,0 0 0,2-1 0,3-4-12,0-1 0,0 1 0,0-1 1,4-8-1,14-24-61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42.999"/>
    </inkml:context>
    <inkml:brush xml:id="br0">
      <inkml:brushProperty name="width" value="0.05" units="cm"/>
      <inkml:brushProperty name="height" value="0.05" units="cm"/>
    </inkml:brush>
  </inkml:definitions>
  <inkml:trace contextRef="#ctx0" brushRef="#br0">30 611 11907,'-11'45'722,"6"-26"-598,0 1 0,-2 28 0,6-44-107,1 0 0,0 0 1,0 0-1,0 0 0,1 0 1,-1 0-1,1 0 0,0 0 0,0 0 1,0 0-1,1 0 0,-1 0 1,1-1-1,0 1 0,0-1 1,1 1-1,2 3 0,-3-5-16,1 0 0,-1 0 0,0 0 0,1 0 0,-1 0 0,1-1 0,0 0 0,0 1 0,-1-1 0,1 0 0,0 0 0,0-1 0,0 1 0,0 0 0,0-1 0,0 0 0,0 0 1,0 0-1,0 0 0,0 0 0,0-1 0,0 1 0,0-1 0,0 0 0,0 0 0,0 0 0,0 0 0,-1 0 0,1-1 0,4-2 0,3-2 16,0-1 0,-1-1 0,0 1 1,0-1-1,-1 0 0,13-16 0,-4-1 13,-1 0-1,-1-1 1,-1 0 0,-1-1-1,11-36 1,34-143-29,-44 142 18,-2 0-1,3-73 1,-14 125-1,0-31 29,-1 41-41,0 0 0,-1-1 0,1 1 0,0 0 0,-1 0-1,0 0 1,1 0 0,-1 0 0,0 0 0,0 0 0,0 0-1,0 0 1,0 0 0,-1 1 0,-2-4 0,4 5-3,0-1 0,-1 1 0,1 0 0,-1 0 0,0-1 0,1 1 0,-1 0-1,1 0 1,-1 0 0,1-1 0,-1 1 0,0 0 0,1 0 0,-1 0 0,1 0 0,-1 0 0,1 0 0,-1 0 0,0 0 0,1 1 0,-1-1 0,1 0 0,-1 0 0,1 0 0,-1 1 0,0-1 0,1 0 0,-1 0 0,1 1 0,0-1 0,-1 1 0,1-1 0,-1 0 0,1 1 0,-1-1 0,1 1 0,-1 0 0,-9 13 58,1 0 1,0 0-1,1 1 1,-9 24-1,12-28-31,-94 230 509,79-184-419,3 1-1,-13 76 1,29-130-112,0 0 1,1 1-1,-1-1 0,1 0 1,0 0-1,0 1 0,1-1 1,-1 0-1,1 0 0,2 6 1,-3-9-9,0 0 0,1-1 0,-1 1 1,0 0-1,1-1 0,-1 1 0,1 0 0,0-1 0,-1 1 1,1-1-1,-1 1 0,1-1 0,0 1 0,-1-1 1,1 0-1,0 1 0,-1-1 0,1 0 0,0 0 0,0 1 1,0-1-1,1 0-4,0 0-1,0 0 1,0 0 0,0 0-1,0-1 1,0 1 0,0-1-1,0 1 1,0-1 0,0 0-1,2-1 1,9-5-76,-1 0 1,-1-1-1,18-15 1,-18 14-39,0 0 0,1 1 0,20-12 0,-30 19 105,-1 1-1,0-1 0,1 1 0,-1-1 0,1 1 1,0-1-1,-1 1 0,1 0 0,-1 0 0,1 0 1,0 0-1,-1 0 0,1 0 0,-1 0 0,1 0 1,0 1-1,-1-1 0,1 1 0,-1-1 0,1 1 0,1 0 1,-1 1-3,0 0 1,1 0-1,-1 0 1,0 0-1,0 0 1,0 0-1,0 1 1,0-1-1,0 1 1,1 4-1,4 6 2,-2 1 0,0 0 0,5 25 0,-8-32 26,3 19 16,-5-21-19,1 1 1,0-1-1,0 1 1,0-1-1,1 0 1,0 0-1,0 1 1,4 7-1,-5-12-4,0-1 0,0 1 1,0-1-1,0 1 0,0-1 0,0 0 0,0 1 0,0-1 1,0 0-1,1 0 0,-1 0 0,0 0 0,0 0 0,0 0 1,0 0-1,0 0 0,0 0 0,0 0 0,0-1 0,0 1 1,0 0-1,0-1 0,0 1 0,0-1 0,0 1 0,0-1 1,0 1-1,0-1 0,0 0 0,0 1 0,-1-1 1,2-1-1,9-7 21,-1-1 0,0-1 1,0 0-1,-1 0 1,0 0-1,9-17 0,1-7-13,18-42 0,55-167-306,-80 200 164,-1-1 0,-2-1 0,5-73 0,-15 86 46,1 33 83,0-1 0,0 1 0,0 0 0,0 0 1,0 0-1,0-1 0,0 1 0,0 0 0,0 0 0,0 0 0,0 0 0,0-1 0,0 1 0,0 0 0,0 0 0,0 0 0,0-1 0,0 1 0,0 0 0,0 0 0,0 0 0,0 0 1,0-1-1,0 1 0,0 0 0,0 0 0,-1 0 0,1 0 0,0-1 0,0 1 0,0 0 0,0 0 0,0 0 0,-1 0 0,1 0 0,0 0 0,0 0 0,0-1 0,0 1 1,-1 0-1,1 0 0,0 0 0,0 0 0,0 0 0,0 0 0,-1 0 0,1 0 0,0 0 0,0 0 0,0 0 0,-1 0 0,1 0 0,0 0 0,0 0 0,0 0 0,-1 0 1,1 1-1,0-1 0,0 0 0,0 0 0,0 0 0,-1 0 0,1 0 0,0 0 0,0 0 0,0 1 0,0-1 0,0 0 0,-1 0 0,-3 9 48,0-1-1,0 1 1,1 0-1,0 0 1,-3 14 0,2-8 20,-4 15 59,-41 169 570,44-170-580,1 1 0,1 0 0,1 0 0,4 51 0,-1-76-104,-1 0 0,1-1-1,0 1 1,0-1 0,0 1-1,1-1 1,0 1 0,0-1-1,0 0 1,0 0 0,0 0-1,6 7 1,-6-10-12,0 1 1,1 0-1,-1 0 1,0-1-1,0 0 1,1 1-1,-1-1 1,1 0-1,-1 0 1,1 0-1,0 0 1,-1-1-1,1 1 1,0-1-1,0 0 1,-1 0-1,1 0 1,0 0-1,0 0 1,-1 0-1,6-2 1,0 0-2,-1 0 1,1-1-1,-1 0 1,0 0-1,0-1 1,0 0-1,0 0 1,-1 0-1,0-1 1,1 0-1,-2 0 1,1-1-1,9-11 1,2-7 34,0-1 0,18-34 0,-24 38-5,-10 19-24,0 1 0,0-1 0,0 0 0,0 1 0,0-1 0,0 0 0,0 1 0,0 0 0,1-1 0,-1 1 0,0 0 0,1 0-1,0-1 1,-1 1 0,1 0 0,2 0 0,-3 1 3,0 0-1,0 0 1,0 1-1,0-1 1,0 0-1,0 1 1,0-1-1,0 1 1,0-1-1,0 1 1,0 0 0,-1-1-1,1 1 1,0 0-1,0 0 1,-1-1-1,1 1 1,0 0-1,-1 0 1,1 0-1,-1 0 1,1 0-1,-1 0 1,1 0-1,-1 0 1,0 0-1,0 0 1,1 2-1,2 5 47,12 29 115,-14-35-160,0 0-1,0-1 0,-1 1 1,1-1-1,0 1 0,0-1 0,0 1 1,1-1-1,-1 0 0,0 0 1,1 1-1,-1-1 0,0 0 0,1 0 1,-1 0-1,1-1 0,1 2 1,-2-2-19,0 0 1,-1 0-1,1 0 1,0-1-1,0 1 1,-1 0-1,1 0 1,0-1-1,-1 1 1,1 0-1,0-1 1,-1 1-1,1 0 1,-1-1-1,1 1 1,0-1-1,-1 1 1,1-1-1,-1 0 1,0 1-1,1-1 1,-1 1 0,1-1-1,-1 0 1,0 1-1,1-1 1,-1-1-1,8-22-614,-5 4 183,-1 0-1,0 0 1,-3-25-1,1 35 338,-1-41-408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43.426"/>
    </inkml:context>
    <inkml:brush xml:id="br0">
      <inkml:brushProperty name="width" value="0.05" units="cm"/>
      <inkml:brushProperty name="height" value="0.05" units="cm"/>
    </inkml:brush>
  </inkml:definitions>
  <inkml:trace contextRef="#ctx0" brushRef="#br0">1 1 12043,'0'3'992,"3"1"-840,0 3-160,2 0 376,3 2-312,0-2-56,6 0-56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5:18.159"/>
    </inkml:context>
    <inkml:brush xml:id="br0">
      <inkml:brushProperty name="width" value="0.05" units="cm"/>
      <inkml:brushProperty name="height" value="0.05" units="cm"/>
    </inkml:brush>
  </inkml:definitions>
  <inkml:trace contextRef="#ctx0" brushRef="#br0">21 69 10698,'0'-4'704,"0"-6"-904,-4-1-816,-1-4 1320,1 1-600,-3 0-72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43.832"/>
    </inkml:context>
    <inkml:brush xml:id="br0">
      <inkml:brushProperty name="width" value="0.05" units="cm"/>
      <inkml:brushProperty name="height" value="0.05" units="cm"/>
    </inkml:brush>
  </inkml:definitions>
  <inkml:trace contextRef="#ctx0" brushRef="#br0">24 227 12203,'-1'14'362,"-1"-1"1,0 0 0,-5 19 0,4-24-290,1 1 0,0-1 1,0 0-1,1 1 0,0-1 1,0 1-1,1 0 0,1-1 1,-1 1-1,3 11 0,-2-18-56,-1-1 0,0 1-1,1-1 1,0 1-1,-1-1 1,1 0 0,0 1-1,0-1 1,0 0-1,0 1 1,0-1 0,0 0-1,0 0 1,0 0-1,0 0 1,1 0-1,-1 0 1,0 0 0,1 0-1,-1 0 1,3 0-1,-2 0 3,1-1 0,-1 0-1,0 0 1,1 0 0,-1 0-1,0 0 1,0 0 0,1-1-1,-1 1 1,0-1 0,0 0-1,1 1 1,1-2-1,6-3 38,-2 0-1,1-1 1,0 0-1,-1 0 1,10-10-1,-2-1 34,0 0-1,-2-1 1,0-1-1,-1 0 0,0-1 1,16-36-1,-15 22-30,-1-1 0,-1 0 0,9-53 0,-17 63-79,-21 89-105,10-24 128,2 0 0,1 1-1,4 74 1,0-112-1,0-1 0,0 1 0,0-1 0,1 0 0,-1 1 0,1-1 0,-1 0 0,1 1 0,0-1 0,0 0 0,0 0 0,0 0 0,0 0 0,1 0 0,-1 0 0,1 0 0,-1 0 0,1 0 0,0 0 0,-1-1 0,1 1 0,0-1 1,0 1-1,0-1 0,0 0 0,1 0 0,-1 0 0,0 0 0,0 0 0,1-1 0,2 2 0,2-2 0,0 0 0,1 0 0,-1-1 0,0 0 0,0 0 0,0 0 0,0-1 0,0 0 0,7-3 0,-6 2 0,105-44 41,-103 42-32,0 0 0,-1 0-1,0-1 1,-1-1 0,1 1 0,-1-2 0,0 1 0,-1-1-1,8-10 1,-13 16-5,-1 1-1,0-1 1,0 0-1,0 0 1,0 0-1,-1-1 1,1 1-1,0 0 1,-1 0-1,1 0 1,-1 0-1,0-1 1,0 1-1,0 0 1,0 0-1,0 0 1,-1-1-1,1 1 1,0 0-1,-1 0 1,-1-3-1,1 3 0,1 1 0,-1 0 0,0 0-1,0-1 1,0 1 0,0 0-1,0 0 1,0 0 0,-1 0-1,1 0 1,0 0 0,0 1-1,-1-1 1,1 0 0,-1 1 0,1-1-1,-1 0 1,1 1 0,-1 0-1,1-1 1,-1 1 0,1 0-1,-1 0 1,1 0 0,-1 0-1,1 0 1,-1 0 0,1 0-1,-1 1 1,1-1 0,-4 2 0,-1 0 5,-1 1 1,0 0 0,1 0 0,0 1-1,0 0 1,0 0 0,0 0 0,0 1-1,1 0 1,0 0 0,0 0 0,0 1-1,1 0 1,0 0 0,-5 10 0,6-11-8,0 0 0,0 0 0,1 0 0,0 1 1,0-1-1,0 1 0,1-1 0,0 1 0,0 0 1,0-1-1,1 1 0,0 0 0,0 0 0,0 0 1,1-1-1,0 1 0,0 0 0,0-1 0,5 12 1,-5-15-3,0 1 1,1-1 0,-1 1-1,1-1 1,0 0 0,0 0 0,0 0-1,0 0 1,0 0 0,0 0-1,1-1 1,-1 1 0,1-1-1,-1 1 1,5 0 0,-2 0-1,0-1 0,0 0-1,0 0 1,0 0 0,0 0 0,0-1 0,0 0 0,6-1 0,1 0-34,0-1 0,-1-1-1,0 0 1,1 0 0,-1-1 0,0 0 0,11-7 0,-14 6 140,0 0 0,0-1 0,0 1 1,-1-1-1,0-1 0,-1 0 0,1 0 0,-1 0 1,10-15-1,-13 16-51,0 1-1,-1-1 1,1 1 0,-1-1 0,0 0 0,0 0-1,-1 1 1,0-1 0,0 0 0,0-1 0,-1 1 0,0 0-1,0 0 1,0 0 0,-1 0 0,-2-9 0,-1 4 20,0 1 0,0-1 1,-7-9-1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44.220"/>
    </inkml:context>
    <inkml:brush xml:id="br0">
      <inkml:brushProperty name="width" value="0.05" units="cm"/>
      <inkml:brushProperty name="height" value="0.05" units="cm"/>
    </inkml:brush>
  </inkml:definitions>
  <inkml:trace contextRef="#ctx0" brushRef="#br0">1 88 13787,'5'-16'600,"11"-1"-1288,3-3 768,5 3-176,5-1-200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44.642"/>
    </inkml:context>
    <inkml:brush xml:id="br0">
      <inkml:brushProperty name="width" value="0.05" units="cm"/>
      <inkml:brushProperty name="height" value="0.05" units="cm"/>
    </inkml:brush>
  </inkml:definitions>
  <inkml:trace contextRef="#ctx0" brushRef="#br0">29 264 14443,'-4'12'920,"-3"24"-824,1 8-56,-1 16 248,2 2-216,7 11-72,-1-1-56,8-8-200,1-5-112,6-25-208,-1-19-104,0-31 464,-2-14-136,-8-25-112</inkml:trace>
  <inkml:trace contextRef="#ctx0" brushRef="#br0" timeOffset="1">12 201 11530,'6'0'953,"4"-3"-697,7-5 72,6-4 456,7-11-352,4-1-32,8 0 0,-1-5-32,1 2-168,-2 1-200,-7 10-384,-6 7-416,-15 17 632,-12 6-152,-9 7-128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45.032"/>
    </inkml:context>
    <inkml:brush xml:id="br0">
      <inkml:brushProperty name="width" value="0.05" units="cm"/>
      <inkml:brushProperty name="height" value="0.05" units="cm"/>
    </inkml:brush>
  </inkml:definitions>
  <inkml:trace contextRef="#ctx0" brushRef="#br0">1 204 11250,'0'5'1025,"10"-6"-697,13-8-120,14-11 1312,10-3-1264,8-5-224,2-4-104,-1-1-176,-3-1-880,-13 14 1032,-11 11-192,-29 15-160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46.110"/>
    </inkml:context>
    <inkml:brush xml:id="br0">
      <inkml:brushProperty name="width" value="0.05" units="cm"/>
      <inkml:brushProperty name="height" value="0.05" units="cm"/>
    </inkml:brush>
  </inkml:definitions>
  <inkml:trace contextRef="#ctx0" brushRef="#br0">1 783 11338,'0'0'23,"0"1"-1,-1 0 0,1-1 0,0 1 0,0 0 0,0-1 0,0 1 0,1 0 0,-1-1 0,0 1 0,0 0 1,0-1-1,0 1 0,1 0 0,-1-1 0,0 1 0,1 0 0,-1-1 0,0 1 0,1-1 0,-1 1 1,1-1-1,-1 1 0,1-1 0,-1 1 0,1-1 0,-1 0 0,1 1 0,0-1 0,-1 0 0,1 1 0,-1-1 1,1 0-1,0 0 0,-1 1 0,1-1 0,0 0 0,-1 0 0,1 0 0,0 0 0,-1 0 0,1 0 1,1 0-1,2-1 13,0-1 0,0 0 0,1 1 1,-1-1-1,0-1 0,3-2 0,11-5-55,1 1-1,-1 0 0,36-10 1,-42 15-330,0-2 0,0 1 0,0-2 0,-1 1 0,20-17 1,47-46-1523,-77 67 1827,51-53-1423,-31 31 818,33-28 0,-54 52 708,1-1 1,-1 1-1,1-1 1,0 1-1,-1-1 1,1 1-1,0 0 1,-1-1 0,1 1-1,0-1 1,0 1-1,-1 0 1,1 0-1,0 0 1,0-1 0,-1 1-1,1 0 1,0 0-1,0 0 1,0 0-1,0 0 1,0 1-12,-1-1 0,1 0-1,-1 1 1,1-1 0,-1 1 0,1-1 0,-1 1 0,1-1 0,-1 1 0,0-1-1,1 1 1,-1-1 0,0 1 0,1-1 0,-1 1 0,0 0 0,0-1 0,0 1-1,1-1 1,-1 2 0,1 4 295,-1 1 0,1 0-1,-2 12 1,1-11-55,-2 21 482,1-15-369,1 1 0,0-1 1,0 0-1,2 1 1,2 14-1,-4-28-391,0-1 1,0 1-1,0 0 1,1 0-1,-1 0 0,0 0 1,1 0-1,-1-1 0,0 1 1,1 0-1,-1 0 0,1-1 1,-1 1-1,1 0 1,-1 0-1,1-1 0,0 1 1,-1-1-1,1 1 0,0-1 1,-1 1-1,1-1 0,0 1 1,0-1-1,0 1 1,-1-1-1,1 0 0,0 0 1,0 1-1,0-1 0,0 0 1,0 0-1,-1 0 0,1 0 1,0 0-1,0 0 0,0 0 1,0 0-1,0 0 1,0-1-1,-1 1 0,1 0 1,0-1-1,0 1 0,0 0 1,0-1-1,-1 1 0,1-1 1,1 0-1,4-3-9,0-1-1,0 1 1,-1-1-1,8-9 0,44-59-427,-38 47 41,25-27 0,-43 52 373,0 0 0,0 0 0,0 0 0,0 0 0,0 0 0,0 0 0,0 0 0,0 0 0,1 1 0,-1-1 0,0 0 0,0 1 0,1-1 0,-1 1 0,0 0 0,1-1 0,-1 1 0,0 0 0,3 0 0,-2 0 17,-1 1-1,0-1 1,1 1-1,-1-1 1,0 1-1,1 0 1,-1 0-1,0 0 1,0 0-1,0 0 1,0 0-1,0 0 1,0 0-1,0 0 1,0 0-1,-1 0 1,1 1-1,1 1 1,-1 0 48,1 0 1,-1 0-1,1-1 0,0 1 1,0 0-1,0-1 1,0 1-1,0-1 1,1 0-1,-1 0 1,1 0-1,4 3 1,-5-4-28,0-1 0,1 0 0,-1 1 0,0-1 0,0 0 0,0-1 0,1 1 0,-1 0 1,0 0-1,0-1 0,0 0 0,0 1 0,0-1 0,0 0 0,0 0 0,0 0 0,0 0 0,0 0 0,0 0 0,2-3 0,12-8-19,-1-1 0,0 0-1,-1-2 1,0 1-1,-1-2 1,-1 0-1,-1 0 1,0-1-1,14-30 1,2-13-726,31-99 0,-51 136 465,-1-2 0,-1 1 0,2-34 0,-10 99 936,-8 164 1840,11-170-2328,1 0-1,3 1 0,0-1 1,10 35-1,-7-46-340,-3-15 13,-1 1 0,0 0-1,-1 0 1,0 0 0,-1 0 0,0 1-1,0-1 1,-1 12 0,0-22 124,0 0-1,0 1 1,0-1 0,0 1-1,-1-1 1,1 1 0,0-1-1,0 1 1,0-1 0,0 1-1,0-1 1,-1 0 0,1 1 0,0-1-1,0 1 1,-1-1 0,1 0-1,0 1 1,-1-1 0,1 0-1,0 1 1,-1-1 0,1 0-1,-1 1 1,1-1 0,0 0 0,-1 0-1,0 1 1,-10-8-247,-8-22 49,19 29 210,-6-11 14,0 0-1,1 0 1,0-1-1,1 0 1,0 0-1,1 0 1,1 0-1,0 0 0,-1-24 1,3 29 9,0 1 0,1-1 0,0 0 0,0 1 0,1-1 0,-1 1 0,1-1 0,1 1 0,-1 0 0,1 0 0,0 0 0,1 0 0,-1 0 0,1 1 0,0 0 0,1 0 0,-1 0 0,1 0 0,10-8 0,-2 4 11,1 1-1,0 0 1,0 1-1,21-8 1,-26 11-22,1 1-1,-1 1 1,1-1 0,-1 2 0,1-1-1,0 1 1,-1 1 0,15 1 0,-20-1 1,0 1 1,0-1 0,0 1-1,0 1 1,-1-1 0,1 0-1,0 1 1,-1 0 0,1 0-1,-1 0 1,0 0 0,0 1-1,1-1 1,-2 1 0,1 0 0,0-1-1,0 1 1,-1 1 0,0-1-1,4 7 1,0 3 88,0 1 0,-1 0 1,0 0-1,3 20 0,-5-19-30,1 0 0,10 25 0,-14-38-74,1-1-1,0 0 1,-1 1-1,1-1 0,0 0 1,0 1-1,0-1 1,0 0-1,0 0 0,1 0 1,-1 0-1,0 0 1,0 0-1,1 0 0,-1 0 1,0 0-1,1-1 1,-1 1-1,1 0 1,2 0-1,-1-1-3,-1 0 0,1 0-1,0 0 1,-1 0 0,1 0 0,0-1 0,-1 1 0,1-1 0,-1 0-1,1 0 1,3-2 0,5-3-18,0-1 0,0 0 0,0-1 0,9-9 0,-17 15 20,25-26-44,-23 22 26,0 0 0,0 1 0,1 0 0,0 0 0,0 0 0,0 0 0,0 1 0,1 0 0,8-4 0,-14 8 22,0 0-1,0 0 1,0 0-1,0 0 1,0 0-1,0 0 1,0 0-1,0 1 1,-1-1-1,1 0 1,0 0-1,0 1 1,0-1-1,0 1 1,-1-1-1,1 0 1,0 1-1,0 0 1,-1-1-1,1 1 1,0-1-1,-1 1 1,1 0-1,-1-1 1,1 1-1,-1 0 1,1 1-1,13 24 94,-13-23-76,4 8 25,-2-2 9,1 0 0,0 0 0,1 0 0,0-1 0,7 10 0,-11-17-43,0 1 0,0-1 0,0 0 1,1 0-1,-1 1 0,0-1 1,1 0-1,-1 0 0,1 0 0,-1-1 1,1 1-1,0 0 0,-1-1 1,1 1-1,0-1 0,-1 1 0,1-1 1,0 0-1,0 1 0,0-1 1,-1 0-1,1 0 0,0 0 0,0-1 1,-1 1-1,1 0 0,0-1 1,-1 1-1,1-1 0,0 1 0,-1-1 1,1 0-1,0 0 0,-1 0 1,2-1-1,3-3 7,0 0 1,-1 0-1,1 0 1,-1-1-1,0 1 1,-1-1-1,0-1 1,0 1-1,0 0 1,-1-1-1,4-8 0,2-8 41,-1 0 0,5-26 0,-9 13 9,-2 21 109,3 37 87,-5-18-226,1 0-1,0 1 0,0-1 1,1 1-1,-1-1 0,1 0 1,0 0-1,4 7 0,-5-11-27,-1 1-1,1 0 0,-1-1 1,1 1-1,0-1 1,-1 1-1,1 0 0,0-1 1,-1 0-1,1 1 0,0-1 1,0 1-1,-1-1 1,1 0-1,0 0 0,0 1 1,0-1-1,0 0 0,1 0 1,-1 0-4,1 0 1,-1-1-1,1 1 1,-1-1-1,0 1 1,1-1-1,-1 1 1,0-1-1,0 0 1,1 0-1,-1 0 1,0 1-1,0-1 0,0 0 1,2-2-1,5-8 14,1-1-1,-1 0 1,-1 0-1,0 0 1,-1-1-1,0 0 1,4-14-1,8-17 16,-18 44-32,0 1 0,0-1 0,0 0 0,0 0 0,0 0 0,0 0 0,0 0 0,0 0 0,0 0 0,0 0 0,0 0 0,0 0 0,0 1-1,0-1 1,0 0 0,0 0 0,0 0 0,0 0 0,0 0 0,0 0 0,0 0 0,0 0 0,0 0 0,0 0 0,0 0 0,0 0 0,0 1 0,0-1-1,0 0 1,0 0 0,0 0 0,0 0 0,1 0 0,-1 0 0,0 0 0,0 0 0,0 0 0,0 0 0,0 0 0,0 0 0,0 0 0,0 0 0,0 0-1,0 0 1,1 0 0,-1 0 0,0 0 0,0 0 0,0 0 0,0 0 0,0 0 0,0 0 0,0 0 0,0 0 0,0 0 0,0 0 0,0 0-1,1 0 1,-1 0 0,0 0 0,0 0 0,0 0 0,0 0 0,0 0 0,0 0 0,0-1 0,0 1 0,0 0 0,0 0 0,4 15 32,5 28 88,-6-23-52,0-6-20,0 0-1,1-1 0,7 16 1,-9-24-46,1 1-1,0-1 1,0 0 0,1-1 0,-1 1 0,1 0 0,0-1-1,0 0 1,1 0 0,5 4 0,0 0-93,-3-3-215,0 0 0,0 0-1,1-1 1,11 6 0,-22-15-375,-6-7 266</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46.556"/>
    </inkml:context>
    <inkml:brush xml:id="br0">
      <inkml:brushProperty name="width" value="0.05" units="cm"/>
      <inkml:brushProperty name="height" value="0.05" units="cm"/>
    </inkml:brush>
  </inkml:definitions>
  <inkml:trace contextRef="#ctx0" brushRef="#br0">0 0 14827,'10'5'848,"-4"1"-992,1-1-64,6 2-104,1 1-120,9-1-528,2-2 728,2 0-176,4 1-120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46.987"/>
    </inkml:context>
    <inkml:brush xml:id="br0">
      <inkml:brushProperty name="width" value="0.05" units="cm"/>
      <inkml:brushProperty name="height" value="0.05" units="cm"/>
    </inkml:brush>
  </inkml:definitions>
  <inkml:trace contextRef="#ctx0" brushRef="#br0">97 415 11538,'0'-1'51,"0"0"0,0 0 0,0 0 0,0 0 0,0 0 0,0 0 0,-1 0 0,1 0 0,0-1 0,-1 1 0,1 0 0,-1 0 0,1 0 0,-1 0 0,0-1 0,0 2-38,1-1 1,0 1-1,-1 0 0,1 0 0,-1-1 0,1 1 0,0 0 0,-1 0 0,1 0 1,-1 0-1,1 0 0,-1 0 0,1 0 0,-1 0 0,1 0 0,-1 0 1,1 0-1,0 0 0,-1 0 0,1 0 0,-1 0 0,1 0 0,-1 0 0,1 0 1,-1 1-1,-2 0 17,1 1 1,0-1 0,0 1-1,-1 0 1,1 0-1,0-1 1,0 2-1,1-1 1,-1 0 0,0 0-1,-1 4 1,-7 13 36,2-1-1,1 1 1,0 0 0,2 1 0,0-1 0,1 1-1,0 0 1,2 0 0,1 0 0,0 1 0,4 27-1,-3-45-55,0-1 0,1 1-1,-1 0 1,1-1 0,0 1 0,-1-1-1,1 1 1,1-1 0,-1 1-1,0-1 1,1 0 0,-1 1-1,1-1 1,-1 0 0,1 0 0,2 2-1,-2-3-5,-1-1 0,0 1-1,1 0 1,-1-1 0,1 1-1,0-1 1,-1 1 0,1-1-1,0 0 1,-1 1-1,1-1 1,-1 0 0,1 0-1,0 0 1,-1-1 0,1 1-1,0 0 1,-1-1 0,3 0-1,4-2-2,0-1 0,-1 0 0,1 0 0,-1-1 0,0 0 0,0 0 0,-1-1-1,8-8 1,21-24-47,-2-1-1,-1-2 0,-2-1 0,25-48 0,-25 33-100,-3-1 0,37-112-1,-61 163 150,1-8 33,1-1 0,2-22 1,-6 35-21,-1 0 0,0 0 1,0 0-1,0 0 1,0-1-1,0 1 0,0 0 1,-1 0-1,0 0 0,1 0 1,-1 0-1,0 0 1,-1 1-1,1-1 0,0 0 1,-1 0-1,1 1 1,-5-5-1,5 6 2,-1-1 1,0 1-1,1 1 1,-1-1-1,0 0 1,1 0-1,-1 1 1,0-1-1,0 1 1,0-1-1,0 1 1,1 0-1,-1 0 1,0 0-1,0 0 1,0 0-1,0 0 1,0 0-1,0 1 1,1-1-1,-1 1 1,0-1-1,0 1 1,1 0-1,-1 0 1,0 0-1,-2 2 1,-6 2 115,1 1 0,1 1 1,-14 11-1,-3 8 98,1 1-1,1 1 1,1 2 0,1 0-1,2 1 1,2 0 0,-22 54 0,39-85-232,-7 15 86,2 1 1,-6 23-1,10-37-86,0 1 0,0 0 0,1-1 0,0 1 1,-1 0-1,1 0 0,0-1 0,0 1 0,1 0 0,-1-1 0,0 1 1,1 0-1,0 0 0,-1-1 0,1 1 0,0-1 0,0 1 0,1-1 1,-1 1-1,1-1 0,-1 0 0,1 0 0,1 3 0,0-4-12,-1 0 0,1 1 1,-1-1-1,1 0 0,0 0 0,0-1 0,-1 1 0,1 0 0,0-1 0,0 0 0,0 0 0,-1 0 0,1 0 1,5-1-1,45-9-118,-30 5 82,1 0 3,0 1 0,0 1 0,0 1 0,38 3 0,-54-1 37,-1 1 0,0 0 0,0 0 1,0 1-1,0 0 0,0 0 0,0 1 0,0 0 1,-1 0-1,0 0 0,1 1 0,-1 0 0,0 0 1,-1 1-1,1-1 0,-1 1 0,0 1 0,0-1 1,7 10-1,1 14-28,-10-23-137,-1 0 0,1 0 0,0-1 0,0 1 0,4 4 0,-6-10 163,-1 1 0,0-1 0,1 0 1,-1 1-1,1-1 0,-1 0 0,1 0 0,-1 1 0,1-1 0,-1 0 0,1 0 0,-1 0 0,1 0 0,-1 0 0,1 0 0,-1 0 1,1 0-1,-1 0 0,1 0 0,-1 0 0,1 0 0,-1 0 0,1 0 0,-1 0 0,0-1 0,1 1 0,-1 0 0,1 0 0,-1 0 1,1-1-1,-1 1 0,0 0 0,1-1 0,-1 1 0,1 0 0,-1-1 0,0 1 0,1-1 0,-1 1 0,0 0 0,0-1 0,1 0 1,12-18-265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47.484"/>
    </inkml:context>
    <inkml:brush xml:id="br0">
      <inkml:brushProperty name="width" value="0.05" units="cm"/>
      <inkml:brushProperty name="height" value="0.05" units="cm"/>
    </inkml:brush>
  </inkml:definitions>
  <inkml:trace contextRef="#ctx0" brushRef="#br0">16 1 13715,'-6'35'445,"1"1"0,2 0 0,1 0 0,2 1 0,8 63 0,-6-88-429,0 1 0,0-1 0,1 0 0,6 18 0,-8-28-36,0 1 0,0-1-1,0 0 1,0 1 0,1-1-1,-1 0 1,0 0-1,1 0 1,0 0 0,-1 0-1,1 0 1,0-1-1,0 1 1,0-1 0,0 1-1,0-1 1,0 0 0,0 1-1,1-1 1,-1 0-1,0-1 1,1 1 0,-1 0-1,1-1 1,-1 1 0,1-1-1,-1 0 1,1 0-1,2 0 1,3-1-91,-1 0 0,1-1 0,-1 0 0,0 0 0,1-1 0,-1 0 0,0 0-1,10-7 1,4-5-312,24-21 0,-33 25 252,1 1 0,-1 0 0,2 1 0,-1 0-1,21-9 1,-31 17 178,-1 0 0,0 1 0,0-1 0,1 1 0,-1-1 0,0 1 0,1 0 0,-1 0 0,1 0 0,-1 0 0,0 0 0,1 1 0,-1-1 0,0 1 0,0-1 0,1 1 0,-1 0 0,0 0 0,0 0 0,0 0 0,0 0 0,0 1 0,0-1 0,0 0 0,0 1 0,0 0-1,-1-1 1,3 4 0,3 5 98,1 0 0,-2 1 0,1 0-1,5 15 1,2 2 40,-8-18-78,0 0 1,1 0-1,0 0 0,1-1 0,9 9 0,-15-15-67,1-1 0,0 1-1,0-1 1,0 0 0,0 0-1,0 0 1,1-1 0,-1 1-1,1-1 1,-1 1 0,1-1-1,-1 0 1,1-1 0,0 1-1,-1-1 1,1 1 0,0-1-1,0 0 1,-1 0 0,6-2-1,1 0-89,-1-1 0,0-1 0,18-9 0,-20 10 3,-1-1 0,1 1 0,0 0 0,0 0 0,1 1 1,13-2-1,-18 4 69,-1 0 1,1 0-1,0 0 1,-1 1-1,1-1 1,0 1-1,-1 0 0,1-1 1,-1 1-1,1 1 1,-1-1-1,0 0 1,1 0-1,-1 1 1,0 0-1,0-1 1,0 1-1,0 0 1,0 0-1,0 0 1,-1 0-1,1 0 0,-1 0 1,2 4-1,19 33 91,-2 1-1,-1 1 0,16 55 0,-4-11 137,-18-50-138,94 272 173,-102-290-192,-1 1 0,-1 0 0,0 0 1,-2 0-1,0 0 0,-2 27 1,0-38 18,0 0 1,-1 0-1,1-1 0,-2 1 1,1 0-1,-1-1 1,1 1-1,-2-1 1,1 0-1,-1 0 1,0 0-1,0 0 0,-1-1 1,0 1-1,1-1 1,-2-1-1,1 1 1,-1-1-1,-6 5 1,-2-1 153,0 0 1,-1-1-1,0 0 1,0-1 0,0-1-1,-28 6 1,33-10-149,1 1 1,-1-1 0,0-1-1,1 0 1,-1 0 0,1-1-1,-1 0 1,0 0 0,1-1-1,0-1 1,-1 1 0,-13-8-1,17 7-83,1 0-1,0 0 1,1-1-1,-1 0 1,1 0-1,-1 0 1,1-1-1,1 1 1,-1-1-1,1 0 1,-1 0-1,1 0 1,1-1-1,-1 1 1,1-1-1,0 1 0,0-1 1,0 0-1,1 0 1,0 0-1,0-8 1,0 0-49,0 1-1,1-1 1,1 0-1,0 0 1,1 0 0,1 0-1,0 1 1,7-18 0,1 4-86,2 1 0,0 1 0,2 0 0,0 1 0,37-43 0,111-102-235,-116 124 404,39-41-113,-2 1-29</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52.442"/>
    </inkml:context>
    <inkml:brush xml:id="br0">
      <inkml:brushProperty name="width" value="0.05" units="cm"/>
      <inkml:brushProperty name="height" value="0.05" units="cm"/>
    </inkml:brush>
  </inkml:definitions>
  <inkml:trace contextRef="#ctx0" brushRef="#br0">0 8076 10922,'24'-11'987,"12"-15"-1206,40-38 1,-51 40 366,1 2 1,1 1 0,48-27 0,320-126 235,-298 142 10,163-32 1,-151 40-272,108-37 1,-87 21-4,167-29 0,-73 20-117,-162 34-6,440-124 634,-127-2-486,85-29-93,353-123 92,-355 108-138,12 39 4,201-30 37,-468 114-46,428-123-1,156 17 15,-116 48-30,-295 14 3,-9-28-1,3 23 26,-119 41-9,114-31 7,-221 64-5,361-108-39,-458 129 36,82-41 0,38-34 6,-105 56-7,69-32-77,159-55 0,-207 89 64,245-69 135,-181 61-87,-40 3-31,154-75 0,-91 36-3,-54 26-3,18-8 0,161-48 0,-258 96 0,411-124-40,-255 78 7,-5 2 9,236-108-27,-347 132 44,72-31-44,286-102-228,91 0 144,-18-47-66,-312 118 208,219-73 0,-153 89 27,-6 1-30,26-47-4,-171 70 1,512-191 4,-326 134 0,15-6 1,-193 74-18,134-69 0,-91 29-17,137-67 12,11 26 34,-191 86-9,-1 1-13,148-65 0,36-30 46,4-2 44,332-130-57,-244 126 52,-358 123-52,0-3 0,51-30 1,61-51 92,23-14 131,-125 89-191,-35 19-105,0-1-1,0 0 0,-1-1 1,0 0-1,11-9 1,-9 1-6,-11 2-43</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53.487"/>
    </inkml:context>
    <inkml:brush xml:id="br0">
      <inkml:brushProperty name="width" value="0.05" units="cm"/>
      <inkml:brushProperty name="height" value="0.05" units="cm"/>
    </inkml:brush>
  </inkml:definitions>
  <inkml:trace contextRef="#ctx0" brushRef="#br0">63 1 8170,'-29'195'1113,"0"-4"-494,26-159-391,2 1 0,1-1-1,8 63 1,-6-85-160,-1-1-1,2 0 1,-1 0-1,1 0 1,1 0 0,-1-1-1,2 1 1,6 10 0,-9-15-44,1-1 0,0 0 1,-1-1-1,1 1 0,0 0 1,0-1-1,0 1 1,1-1-1,-1 0 0,0 0 1,1-1-1,0 1 1,-1-1-1,1 1 0,0-1 1,0 0-1,0 0 1,-1-1-1,1 1 0,0-1 1,0 0-1,8-1 1,-2 0-5,1-1 1,-1 0-1,0-1 1,0 0 0,0-1-1,0 0 1,-1-1-1,15-8 1,-1-3 7,-1 0 0,23-23 0,7-10-21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5:20.153"/>
    </inkml:context>
    <inkml:brush xml:id="br0">
      <inkml:brushProperty name="width" value="0.05" units="cm"/>
      <inkml:brushProperty name="height" value="0.05" units="cm"/>
    </inkml:brush>
  </inkml:definitions>
  <inkml:trace contextRef="#ctx0" brushRef="#br0">10548 153 7530,'-1041'-36'3258,"870"24"-2634,-305 18 1,-617 37-3232,408-68 5521,231 5-2779,-850-50 153,886 39 150,-432 24 1,696 14-438,-747 22-417,-226 11 219,174-31 248,913-10-6,-27-2 37,0 2 0,0 4 0,-69 11 0,123-10-81,-1 0-1,0 1 0,1 0 1,0 1-1,0 0 0,1 2 1,0-1-1,0 1 1,0 1-1,1 0 0,0 0 1,1 1-1,0 1 0,1 0 1,-13 19-1,-6 13-19,3 1 0,1 1 0,-18 50 0,3 7 69,4 2 0,5 0 1,-30 196-1,2 334 293,57-2-383,53-1 41,-27-369 20,29 207 30,-47-430-67,1 0 0,3-1-1,0 0 1,29 60 0,-27-73 1,1 0-1,1 0 1,2-1 0,0-1-1,1-1 1,2-1-1,25 23 1,-22-25 66,2-1-1,0-2 1,1 0 0,0-1-1,1-2 1,1-1 0,29 9-1,24 3 163,105 17 0,-57-21-322,1-6 0,148-3 1,263-31-320,-288 7 450,1309-94 124,-789 8-102,93-10 119,1206-63-66,-1769 149-117,197-19-45,-5-29-47,-429 57 63,0-3 0,-1-3 0,-1-2 0,62-32 0,-78 29 10,-1-1 0,-2-3 0,-1-1-1,-1-2 1,61-61 0,-41 26 115,-3-3 0,-3-2 1,-3-3-1,-4-3 0,-3-1 0,73-170 0,-6-24-257,138-326 124,-198 474 127,-5-2 0,-6-2 1,-6-2-1,22-151 1,-42 174 250,-6 0 0,-3-152 0,-10 233-271,0-1 1,-2 1 0,-1 0 0,-9-27 0,10 41-141,-1 1-1,0-1 1,0 1 0,-2 0-1,1 1 1,-2-1 0,1 1 0,-2 1-1,1-1 1,-14-11 0,10 13 39,0 0 0,-1 0 0,0 1 0,0 1 0,-1 0 0,0 1 0,0 0 0,0 1 0,-16-3 0,-78-10-306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54.461"/>
    </inkml:context>
    <inkml:brush xml:id="br0">
      <inkml:brushProperty name="width" value="0.05" units="cm"/>
      <inkml:brushProperty name="height" value="0.05" units="cm"/>
    </inkml:brush>
  </inkml:definitions>
  <inkml:trace contextRef="#ctx0" brushRef="#br0">138 409 12123,'-27'55'290,"3"0"-1,1 2 1,4 0 0,-18 85 0,34-129-267,2-9-14,0 0 0,0-1 0,1 1 0,-1 0 0,1 0-1,-1 0 1,1-1 0,1 1 0,-1 0 0,0 0 0,1 0 0,2 6 0,-3-10-10,0 1 0,0-1 0,0 0 0,0 0 0,1 1 0,-1-1 0,0 0 0,0 1 0,1-1 0,-1 0 0,0 0 0,1 0 0,-1 1 0,0-1 0,1 0 0,-1 0 0,0 0 0,1 0 1,-1 1-1,0-1 0,1 0 0,-1 0 0,0 0 0,1 0 0,-1 0 0,0 0 0,1 0 0,-1 0 0,1 0 0,-1 0 0,0 0 0,1 0 0,-1-1 0,0 1 0,1 0 0,-1 0 0,0 0 0,1 0 0,-1-1 0,0 1 0,0 0 0,1 0 0,-1 0 0,0-1 0,1 1 0,-1 0 0,0-1 0,0 1 0,1-1 0,13-17-117,-13 16 101,22-34-167,-3-1-1,-1 0 1,14-41 0,35-120-234,-65 188 406,-8 24 412,-24 84 567,25-81-818,0 0 0,2 0 0,-1 1 0,2 27 0,1-44-142,-1-1-1,1 1 0,0-1 0,0 1 0,0-1 0,0 1 0,0-1 0,0 1 0,0-1 1,0 1-1,1-1 0,-1 1 0,0-1 0,0 1 0,0-1 0,0 1 0,1-1 0,-1 1 1,0-1-1,0 1 0,1-1 0,-1 0 0,0 1 0,1-1 0,-1 1 0,1-1 1,-1 0-1,0 1 0,1-1 0,-1 0 0,1 0 0,-1 1 0,1-1 0,-1 0 0,1 0 1,-1 0-1,1 0 0,-1 0 0,1 0 0,-1 1 0,1-1 0,-1 0 0,1 0 0,0-1 1,2 0 6,0 0 0,-1 0 1,1 0-1,-1-1 1,1 1-1,-1-1 1,0 0-1,3-2 1,22-24-76,-1-1 0,-2-1 1,-1-1-1,23-42 1,33-43-490,-64 97 392,-14 19 157,-1 0-1,0 0 1,0 0 0,0-1-1,0 1 1,0 0 0,0 0-1,1 0 1,-1 0-1,0 0 1,0 0 0,0 0-1,0 0 1,1 0 0,-1 0-1,0 0 1,0-1 0,0 1-1,0 0 1,1 0 0,-1 0-1,0 0 1,0 0 0,0 0-1,1 0 1,-1 0-1,0 1 1,0-1 0,0 0-1,0 0 1,1 0 0,-1 0-1,0 0 1,0 0 0,0 0-1,0 0 1,0 0 0,1 0-1,-1 1 1,0-1 0,0 0-1,4 10-11,0 13 99,-4-23-80,1 18 98,-1-12-53,0 0 0,0-1 0,0 1-1,1 0 1,0 0 0,1-1 0,-1 1-1,1-1 1,0 1 0,0-1 0,4 7-1,-5-12-40,-1 1 0,1 0 0,0-1-1,-1 1 1,1-1 0,0 1 0,0-1-1,-1 1 1,1-1 0,0 1-1,0-1 1,0 0 0,0 1 0,0-1-1,0 0 1,0 0 0,0 0 0,-1 0-1,1 0 1,0 0 0,0 0-1,0 0 1,0 0 0,0 0 0,0 0-1,0-1 1,0 1 0,0 0 0,0-1-1,-1 1 1,1 0 0,0-1-1,0 1 1,1-2 0,3-1 19,0-1-1,0 0 1,-1 0 0,6-7 0,22-27 38,54-86 1,-24 31-312,-61 92 232,0-1 0,0 0 0,0 1 0,0 0 0,0-1 0,1 1 0,-1 0 0,0 0 0,1 0 1,-1 0-1,1 0 0,2-2 0,-4 3 8,1 0 1,-1 0-1,0 0 1,1 0 0,-1 0-1,1 1 1,-1-1-1,0 0 1,1 0-1,-1 0 1,0 0-1,1 0 1,-1 0 0,0 1-1,1-1 1,-1 0-1,0 0 1,1 0-1,-1 1 1,0-1 0,0 0-1,1 1 1,-1-1-1,0 0 1,0 0-1,1 1 1,-1-1-1,0 0 1,0 1 0,0-1-1,0 1 1,0-1-1,1 1 1,0 6-29,0 0 0,0-1 0,0 1 1,-1 12-1,0-8 42,0 6-17,0-9-49,0-1 0,1 1 0,0 0 0,0-1 0,4 13 1,-5-19 46,0-1 0,0 0 0,0 0 1,0 1-1,0-1 0,0 0 0,0 1 1,1-1-1,-1 0 0,0 0 0,0 0 0,0 1 1,0-1-1,1 0 0,-1 0 0,0 0 1,0 1-1,0-1 0,1 0 0,-1 0 1,0 0-1,0 0 0,1 1 0,-1-1 0,0 0 1,0 0-1,1 0 0,-1 0 0,0 0 1,0 0-1,1 0 0,-1 0 0,0 0 1,0 0-1,1 0 0,7-8-244,4-14-102,-12 22 349,41-125-2533,-29 82 1559,23-53-1,-35 96 1005,0-1 0,0 1-1,0 0 1,0-1 0,0 1 0,0 0 0,1-1 0,-1 1 0,0 0 0,0-1-1,0 1 1,1 0 0,-1-1 0,0 1 0,0 0 0,1 0 0,-1-1 0,0 1-1,1 0 1,-1 0 0,0-1 0,1 1 0,-1 0 0,0 0 0,1 0 0,-1 0-1,1 0 1,5 8 988,1 26 1125,-5-22-1501,-2-12-606,0 1 0,0 0 0,0-1 0,1 1 0,-1-1 1,0 1-1,0-1 0,1 1 0,-1-1 0,0 1 0,1-1 0,-1 1 0,1-1 0,-1 1 0,0-1 0,1 1 0,-1-1 0,1 0 0,-1 1 0,1-1 1,-1 0-1,1 0 0,0 1 0,-1-1 0,1 0 0,-1 0 0,1 0 0,0 0 0,-1 0 0,1 0 0,0 0 0,23-5-65,-23 4 10,1 0 0,0 0-1,1 1 1,-1-1 0,0 1-1,0-1 1,0 1 0,0-1-1,0 1 1,0 0 0,1 0-1,-1 0 1,0 1 0,0-1-1,0 0 1,0 1 0,3 0-1,-2 2 12,-1-1-1,1 1 0,0 0 1,-1-1-1,1 1 0,-1 1 1,0-1-1,0 0 1,0 0-1,0 1 0,-1-1 1,1 1-1,1 6 0,10 56-4,-10-44 18,11 69 436,-4 1 0,-4 1 0,-5-1 0,-3 1 0,-28 178 0,25-235-290,4-26-68,0-1 1,0 0-1,-1 0 1,0-1-1,-1 1 1,-5 15-1,-2-14 149,10-10-218,-1 1 0,1-1-1,0 0 1,-1 0 0,1 0 0,0-1 0,-1 1-1,1 0 1,0 0 0,-1 0 0,1 0 0,0 0 0,-1 0-1,1 0 1,0 0 0,-1-1 0,1 1 0,0 0 0,0 0-1,-1 0 1,1-1 0,0 1 0,0 0 0,-1 0-1,1-1 1,0 1 0,-2-4 32,0 0 1,0 0-1,0 0 0,1 0 0,-3-8 0,-7-38-14,2-1-1,2 0 0,0-89 0,9 71-463,2 0 0,18-88 0,-13 111 49,3 1 1,1 0-1,2 0 1,2 1-1,36-64 0,-17 46-63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55.156"/>
    </inkml:context>
    <inkml:brush xml:id="br0">
      <inkml:brushProperty name="width" value="0.05" units="cm"/>
      <inkml:brushProperty name="height" value="0.05" units="cm"/>
    </inkml:brush>
  </inkml:definitions>
  <inkml:trace contextRef="#ctx0" brushRef="#br0">46 0 11410,'-16'111'1561,"-1"118"0,14 112-255,2-35-663,-7-84-306,9-233-378,0-1-1,5-19 0,1-2-75,86-568-2164,-82 546 2152,-29 222 938,18-166-800,0 0 1,0 0-1,0 1 0,0-1 0,0 0 0,0 1 1,0-1-1,0 0 0,0 0 0,0 1 0,1-1 1,-1 0-1,0 0 0,1 1 0,-1-1 0,1 0 1,-1 0-1,1 0 0,1 2 0,-1-3-5,0 0-1,-1 1 0,1-1 0,0 0 1,0 0-1,-1 0 0,1 0 1,0 0-1,0 0 0,-1 0 1,1-1-1,0 1 0,-1 0 1,1 0-1,0 0 0,-1-1 1,1 1-1,0 0 0,-1-1 1,1 1-1,0-1 0,-1 1 1,1-1-1,0 0 0,6-5 3,0-1 0,-1 0 0,0 0-1,6-9 1,58-99-64,-3 6-106,-48 85 78,-19 24 86,1-1 0,-1 1 0,0 0 0,1-1 0,-1 1-1,1 0 1,-1-1 0,1 1 0,-1 0 0,1 0 0,-1-1 0,1 1 0,-1 0-1,1 0 1,-1 0 0,1 0 0,-1 0 0,1 0 0,-1 0 0,1 0 0,-1 0-1,1 0 1,-1 0 0,1 0 0,-1 0 0,1 0 0,-1 1 0,1-1 0,-1 0-1,1 0 1,-1 0 0,1 1 0,-1-1 0,1 0 0,-1 1 0,0-1 0,1 0-1,-1 1 1,0-1 0,1 1 0,-1-1 0,0 0 0,1 1 0,-1-1 0,0 1-1,0-1 1,0 1 0,1-1 0,-1 1 0,0-1 0,0 1 0,0-1 0,0 2-1,7 28 64,-7-28-56,6 47 151,-4-27-20,0 0 0,2 0-1,0 0 1,12 33 0,-15-53-123,0 0 1,-1-1-1,1 1 1,0 0-1,0-1 1,0 1 0,0-1-1,0 0 1,0 1-1,0-1 1,0 0-1,1 0 1,-1 1-1,0-1 1,1 0-1,-1 0 1,1 0 0,-1-1-1,1 1 1,0 0-1,-1-1 1,4 2-1,-2-2 4,-1 0 0,1-1-1,-1 1 1,1 0-1,-1-1 1,1 1 0,-1-1-1,1 0 1,-1 0-1,0 0 1,1 0 0,-1 0-1,4-3 1,4-4 23,-1 0 1,0 0-1,0-1 0,-1 0 1,9-13-1,-7 9-83,-1-1 1,0 0 0,-1-1-1,-1 0 1,0 0-1,-1 0 1,-1-1 0,0 0-1,3-20 1,-13 218-542,6-175 269,0-10 130,2-16 5,1-18-64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55.590"/>
    </inkml:context>
    <inkml:brush xml:id="br0">
      <inkml:brushProperty name="width" value="0.05" units="cm"/>
      <inkml:brushProperty name="height" value="0.05" units="cm"/>
    </inkml:brush>
  </inkml:definitions>
  <inkml:trace contextRef="#ctx0" brushRef="#br0">1 1 13523,'0'24'664,"-1"-8"-604,1 0 0,1 0 1,0 0-1,1 0 0,7 27 0,-7-39-249,0 0 0,0-1-1,0 1 1,0 0-1,1-1 1,5 6-1,11 17-573,-11-8 650,1-1 0,1 0 0,20 25 1,-23-34 138,0 0 1,1-1-1,0 0 1,0 0-1,0-1 1,0 0 0,1 0-1,15 6 1,-17-9-6,-1 0 0,-1 0 1,1 0-1,0 1 0,-1 0 1,0 0-1,1 0 0,-2 1 1,6 6-1,-8-8 18,0-1-1,0 1 1,0 0-1,-1 0 1,1 0-1,-1 0 1,0 0-1,0 1 1,0-1-1,-1 0 1,1 1 0,-1-1-1,0 0 1,0 1-1,0-1 1,0 0-1,0 1 1,-1-1-1,-1 6 1,0-2 72,0-1-1,-1 0 1,0 0 0,0 0-1,0-1 1,-1 1 0,0-1-1,0 0 1,-8 9 0,10-12-86,-1 1 1,1-1 0,-1 0-1,1 0 1,-1 0-1,0 0 1,0-1-1,0 1 1,0-1 0,0 0-1,0 0 1,0 0-1,0 0 1,0 0-1,0 0 1,-1-1 0,1 0-1,0 0 1,-1 0-1,1 0 1,-4 0 0,5-1-18,0 0 0,1 0 1,-1 0-1,1 0 0,-1 0 1,0 0-1,1 0 0,0-1 1,-1 1-1,1 0 0,0-1 1,0 1-1,0-1 0,0 1 1,0-1-1,0 0 0,0 1 1,0-1-1,1 0 0,-1 0 1,1 0-1,-1-3 0,-2-7-10,2 0 0,-1-17 0,1 19 1,0-56-73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56.085"/>
    </inkml:context>
    <inkml:brush xml:id="br0">
      <inkml:brushProperty name="width" value="0.05" units="cm"/>
      <inkml:brushProperty name="height" value="0.05" units="cm"/>
    </inkml:brush>
  </inkml:definitions>
  <inkml:trace contextRef="#ctx0" brushRef="#br0">1 1 13467,'4'38'423,"-1"0"0,-2 0 0,-4 44 0,0-2-43,2-27-238,3 0 1,2 0-1,3 0 0,24 93 0,-29-138-142,0 0 0,1 0 1,1-1-1,-1 1 0,6 7 0,-9-14 2,1 0 1,0 0-1,-1 0 0,1 0 0,0 0 0,0 0 0,0 0 1,0 0-1,0 0 0,0 0 0,0-1 0,0 1 1,0 0-1,0-1 0,0 1 0,1-1 0,-1 1 1,0-1-1,0 1 0,1-1 0,-1 0 0,0 0 0,1 0 1,-1 0-1,0 0 0,0 0 0,1 0 0,-1 0 1,0 0-1,1 0 0,-1-1 0,0 1 0,0-1 1,1 1-1,-1-1 0,0 1 0,0-1 0,0 0 0,0 1 1,2-3-1,5-5 16,-1 0 1,0-1-1,0 0 0,-1-1 1,0 1-1,0-1 1,-1 0-1,5-15 0,-4 11 2,10-23 30,-3 0-1,0-1 0,-3-1 1,10-65-1,-19 117-41,1-1 0,1 1 0,0-1-1,0 1 1,1-1 0,1 0 0,0 0 0,1-1 0,8 13 0,-13-22-1,0 0 0,0-1 1,1 1-1,-1-1 0,0 1 1,1-1-1,-1 0 0,1 1 1,-1-1-1,1 0 1,-1 0-1,1 0 0,0 0 1,0-1-1,-1 1 0,1 0 1,0-1-1,0 1 0,0-1 1,0 1-1,0-1 1,3 0-1,-2-1 4,0 1 0,1-1 0,-2 0 0,1 0 0,0-1 0,0 1 0,0 0 0,0-1 0,-1 0 0,1 0 0,-1 0 0,5-4 0,2-4 3,0 0-1,-1-1 1,0 0-1,0-1 1,8-17-1,-4 2-155,14-42 0,-22 63-28,-1 8 111,1 8 55,1 24 107,-4-23-46,0 0 0,2 0 0,-1 0 0,1 0 0,6 14 0,-9-24-78,0-1 0,1 1 0,-1 0 0,0-1 0,0 1-1,1 0 1,-1-1 0,1 1 0,-1-1 0,0 1 0,1 0 0,-1-1 0,1 1 0,-1-1-1,1 1 1,0-1 0,-1 1 0,1-1 0,-1 0 0,1 1 0,0-1 0,-1 0 0,1 1 0,0-1-1,-1 0 1,1 0 0,0 0 0,0 0 0,-1 0 0,1 0 0,0 0 0,0 0 0,-1 0 0,1 0-1,0 0 1,-1 0 0,1 0 0,0 0 0,0-1 0,-1 1 0,1 0 0,0-1 0,-1 1 0,1 0-1,-1-1 1,1 1 0,0-1 0,-1 1 0,1-1 0,-1 1 0,1-1 0,-1 1 0,0-1 0,1 0-1,0 0 1,2-4-203,0 1 0,0-1 0,0 0 0,0 0 0,-1 0 0,3-7 0,2-23-233,-3-12-154</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56.818"/>
    </inkml:context>
    <inkml:brush xml:id="br0">
      <inkml:brushProperty name="width" value="0.05" units="cm"/>
      <inkml:brushProperty name="height" value="0.05" units="cm"/>
    </inkml:brush>
  </inkml:definitions>
  <inkml:trace contextRef="#ctx0" brushRef="#br0">1 157 11210,'2'14'244,"1"0"0,1 0-1,0 0 1,1-1-1,1 1 1,0-1 0,0 0-1,1-1 1,15 20-1,-11-19-368,1 0 0,1-1 1,-1 0-1,2-1 0,0-1 0,0 0 0,25 13 0,-29-18 30,6 3-148,-2 0 1,26 20-1,-35-24 248,-1 0-1,0 0 1,0 0-1,0 1 1,0 0-1,-1 0 1,0 0-1,0 0 1,0 0-1,-1 1 1,4 10 0,44 236 1612,-42-190-1040,-3 1-1,-2 65 1,-3-124-527,0-1 5,0 0 1,0 0-1,0 0 1,-1 0-1,1 0 1,-1 0-1,1 0 1,-1 0-1,0-1 1,-2 4-1,3-6-50,0 0 0,0 0 0,0 0 1,0 0-1,1-1 0,-1 1 0,0 0 0,0 0 0,0 0 0,0 0 0,0 0 1,0 0-1,0 0 0,0-1 0,0 1 0,0 0 0,0 0 0,0 0 0,0 0 0,0 0 1,0 0-1,-1-1 0,1 1 0,0 0 0,0 0 0,0 0 0,0 0 0,0 0 1,0 0-1,0 0 0,0 0 0,0-1 0,0 1 0,0 0 0,-1 0 0,1 0 1,0 0-1,0 0 0,0 0 0,0 0 0,0 0 0,0 0 0,0 0 0,-1 0 1,1 0-1,0 0 0,0 0 0,0 0 0,0 0 0,0 0 0,0 0 0,-1 0 0,1 0 1,0 0-1,0 0 0,0 0 0,0 0 0,0 0 0,0 0 0,-1 0 0,1 0 1,0 0-1,0 0 0,0 0 0,0 0 0,0 1 0,-2-16 25,4-42-327,9-65 0,-2 46-115,15-124-796,7-118-73,-31 298 1606,0 20-318,0 0-1,0 1 1,0-1 0,0 0-1,0 0 1,0 0-1,0 0 1,0 0 0,0 0-1,0 0 1,0 0-1,0 0 1,0 0 0,0 1-1,0-1 1,0 0-1,0 0 1,0 0 0,0 0-1,0 0 1,0 0-1,0 0 1,0 0 0,0 0-1,0 1 1,-1-1-1,1 0 1,0 0 0,0 0-1,0 0 1,0 0-1,0 0 1,0 0 0,0 0-1,0 0 1,0 0-1,0 0 1,0 0 0,0 0-1,-1 0 1,1 0-1,0 0 1,0 0 0,0 0-1,0 0 1,0 0-1,0 0 1,0 0 0,0 0-1,0 0 1,-1 0-1,1 0 1,0 0 0,0 0-1,0 0 1,0 0-1,0 0 1,0 0 0,0 0-1,0 0 1,0 0-1,0 0 1,0 0 0,-1 0-1,1 0 1,0 0-1,0 0 1,-9 32 811,7-22-680,-2 3 84,0 0-44,0 1 0,1 0 0,0 0-1,0 17 1,3-27-175,0-1-1,0 1 1,0-1 0,1 1-1,-1-1 1,1 1-1,0-1 1,0 0-1,0 1 1,1-1-1,-1 0 1,1 0-1,-1 0 1,1 0-1,0 0 1,0 0-1,1-1 1,-1 1-1,0-1 1,1 1-1,0-1 1,4 4-1,4-1-82,-1 0 0,1 0 0,0-1-1,0 0 1,0-1 0,1 0-1,-1-1 1,14 1 0,13-1-208,43-1 1,-56-1 258,1-1 1,0-1-1,-1-1 1,1-1-1,42-14 1,-64 17 78,-1 0 0,0-1 0,0 1 0,-1-1 0,1 0-1,0 0 1,-1 0 0,1 0 0,-1 0 0,5-5 0,-6 5-9,0 0 0,0 1-1,0-1 1,-1 0 0,1 0 0,0 0-1,-1 0 1,1 0 0,-1 0 0,1 0-1,-1 1 1,0-1 0,0 0 0,0 0 0,0 0-1,0 0 1,-1 0 0,1 0 0,-2-4-1,-5-11 331,0 1 0,-2-1-1,0 2 1,-1-1 0,-23-27-1,15 19-34,-14-15 95,21 28-304,2-1 1,-1 0-1,1 0 0,1-1 0,-8-18 0,15 30-137,0-1-1,1 0 0,-1 1 0,1-1 0,0 0 0,-1 1 0,1-1 1,0 0-1,0 0 0,0 1 0,0-1 0,0 0 0,1 0 0,-1 1 1,1-1-1,-1 0 0,1 1 0,-1-1 0,1 0 0,0 1 0,0-1 0,0 1 1,0-1-1,0 1 0,0 0 0,0-1 0,0 1 0,0 0 0,1 0 1,-1 0-1,1 0 0,-1 0 0,1 0 0,1-1 0,7-3-151,1 1 0,-1 0 0,1 0 0,15-2 0,-6 1-93,27-9-334,89-23-246,-67 22 402</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57.217"/>
    </inkml:context>
    <inkml:brush xml:id="br0">
      <inkml:brushProperty name="width" value="0.05" units="cm"/>
      <inkml:brushProperty name="height" value="0.05" units="cm"/>
    </inkml:brush>
  </inkml:definitions>
  <inkml:trace contextRef="#ctx0" brushRef="#br0">1 1 13627,'4'18'960,"2"23"-704,0 7-96,1 11 208,-2 6-120,3 3-24,-3 3 24,0-5-64,-1-8-80,0-10-208,-1-8-112,1-7-168,1-5-392,-5-6 616,0-6-136,-2-12-104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57.651"/>
    </inkml:context>
    <inkml:brush xml:id="br0">
      <inkml:brushProperty name="width" value="0.05" units="cm"/>
      <inkml:brushProperty name="height" value="0.05" units="cm"/>
    </inkml:brush>
  </inkml:definitions>
  <inkml:trace contextRef="#ctx0" brushRef="#br0">19 427 14163,'-10'-16'1240,"1"6"-984,11-2-120,6-3 264,20-7-71,9-5-17,13-10-144,7-3-56,9-5-104,3-4-192,4 3-72,-1 6 232,-12 5-56,-7 3-88</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58.269"/>
    </inkml:context>
    <inkml:brush xml:id="br0">
      <inkml:brushProperty name="width" value="0.05" units="cm"/>
      <inkml:brushProperty name="height" value="0.05" units="cm"/>
    </inkml:brush>
  </inkml:definitions>
  <inkml:trace contextRef="#ctx0" brushRef="#br0">0 100 11354,'4'5'172,"0"-1"0,-1 1-1,1 0 1,-1 0-1,0 0 1,-1 0 0,1 1-1,-1-1 1,0 1-1,2 9 1,0 7 251,2 34 1,-3-20-362,4 39 122,-4-35 0,11 54-1,-14-93-181,0 0 0,0 1 1,1-1-1,-1 0 0,0 0 1,1 0-1,-1 0 0,1 0 0,-1 1 1,1-1-1,0 0 0,0 0 1,-1 0-1,1-1 0,1 2 0,-1-1 0,-1-1-1,1 0 0,-1 0 1,1 0-1,-1 1 0,1-1 0,-1 0 1,1 0-1,-1 0 0,1 0 1,-1 0-1,1 0 0,-1 0 0,1 0 1,-1 0-1,1 0 0,-1-1 1,1 1-1,-1 0 0,1 0 0,-1 0 1,1-1-1,-1 1 0,1-1 1,2-1 1,0 0 0,-1 0 1,0-1-1,0 1 1,1-1-1,-1 1 0,-1-1 1,1 0-1,3-6 1,2-10 1,1 0 0,-2-1 0,-1-1 0,4-31 0,3-84 155,-11 122-112,-1 1 0,0-1 0,-1 1 0,-4-20 0,-1 19 55,6 14-101,0 0 1,0 0 0,0 0-1,0 0 1,-1 0 0,1 0-1,0 0 1,0 0 0,0 0-1,0 0 1,0 0 0,0 0-1,-1 0 1,1 0 0,0 0-1,0 0 1,0 0 0,0 0-1,0 0 1,0 0 0,-1 0-1,1 0 1,0 0 0,0 0-1,0 0 1,0 0 0,0 0-1,0 1 1,-1-1 0,1 0 0,0 0-1,0 0 1,0 0 0,0 0-1,0 0 1,0 0 0,0 0-1,0 1 1,0-1 0,0 0-1,0 0 1,0 0 0,0 0-1,0 1 1,-5 20 145,5-7-114,1-1 0,1 0-1,0-1 1,0 1 0,6 17 0,-5-22-35,0 1 1,0-1-1,1 0 0,0 0 0,0-1 0,1 1 0,0-1 1,10 12-1,-14-18 0,1 1 1,-1-1-1,1 0 1,-1 0 0,1 1-1,0-1 1,-1 0-1,1 0 1,0 0 0,0-1-1,0 1 1,0 0-1,0-1 1,0 1-1,0-1 1,0 0 0,0 0-1,0 1 1,0-1-1,3-1 1,-3 1-1,1-1 0,0 0 0,0 0 0,-1 0 0,1-1 1,0 1-1,-1-1 0,1 1 0,-1-1 0,0 0 0,0 0 0,4-3 0,1-4-16,-1 1-1,1-1 0,-1-1 1,-1 1-1,0-1 0,5-13 1,-1-2-90,-1-1 0,6-31 0,-11 42 62,-1 1 0,-1 0-1,0-1 1,-1 1 0,-2-23 0,2 37 43,0 0 1,0 0-1,0-1 1,0 1-1,0 0 1,0 0 0,0 0-1,0-1 1,0 1-1,0 0 1,0 0-1,0 0 1,0-1 0,0 1-1,0 0 1,0 0-1,0 0 1,0 0-1,0-1 1,0 1 0,0 0-1,0 0 1,0 0-1,-1-1 1,1 1-1,0 0 1,0 0 0,0 0-1,0 0 1,0 0-1,0 0 1,-1-1-1,1 1 1,0 0 0,0 0-1,0 0 1,0 0-1,-1 0 1,1 0-1,0 0 1,0 0 0,0 0-1,-1 0 1,1 0-1,0 0 1,0 0-1,0 0 1,-1 0 0,1 0-1,0 0 1,0 0-1,0 0 1,-6 11-17,0 23 134,1 0 1,2 1-1,2 0 0,4 62 1,-2-86-91,0-1 1,1 0 0,0 1-1,0-1 1,1 0-1,6 13 1,-8-21-19,0 0 0,0-1 0,0 1 0,0 0 0,0-1 0,0 1 1,1 0-1,-1-1 0,1 0 0,-1 1 0,1-1 0,0 0 0,-1 0 0,1 0 0,0 0 0,2 1 0,-1-1-1,-1-1 1,0 0-1,1 0 0,-1 0 0,0 0 0,1 0 1,-1-1-1,0 1 0,0 0 0,1-1 0,-1 0 0,0 1 1,0-1-1,0 0 0,0 0 0,0-1 0,0 1 1,2-2-1,7-4 16,-1-1 1,0 0 0,-1-1-1,0 0 1,11-14-1,35-57 75,-41 57-105,2 1 0,0 0 1,24-25-1,-39 46 4,-1 0 1,1 0 0,0 0-1,0 0 1,0 0-1,0 1 1,0-1-1,0 0 1,1 0 0,-1 1-1,0-1 1,0 0-1,1 1 1,-1 0 0,0-1-1,0 1 1,1 0-1,-1-1 1,1 1 0,-1 0-1,0 0 1,1 0-1,-1 0 1,0 0-1,1 0 1,-1 1 0,0-1-1,1 0 1,0 1-1,2 2 0,0 0 0,-1 0 1,0 0-1,1 0 0,-1 0 0,0 1 0,4 6 0,6 9-33,-5-7 68,1 0 0,0-1 0,0 0 0,13 12-1,-20-21-52,1 0 0,-1 0 0,0-1 0,1 1 0,-1-1 0,1 1 0,-1-1-1,1 0 1,-1 0 0,1 0 0,0 0 0,0 0 0,-1-1 0,1 1 0,0-1-1,0 0 1,0 0 0,0 0 0,0 0 0,-1 0 0,1-1 0,0 1 0,0-1-1,0 0 1,-1 0 0,6-2 0,2-4-110,-1 0 0,0 0 0,0 0 0,-1-1 0,0-1 0,0 1 0,-1-1 0,0-1 0,8-12 0,11-24-234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58.691"/>
    </inkml:context>
    <inkml:brush xml:id="br0">
      <inkml:brushProperty name="width" value="0.05" units="cm"/>
      <inkml:brushProperty name="height" value="0.05" units="cm"/>
    </inkml:brush>
  </inkml:definitions>
  <inkml:trace contextRef="#ctx0" brushRef="#br0">29 530 13907,'-7'14'485,"-10"30"0,16-40-481,0 0 0,0-1 0,0 1 1,1 0-1,-1 0 0,1 0 0,0-1 0,0 1 0,1 0 0,-1 0 0,1 0 0,-1-1 0,4 8 0,-4-10-5,0 0-1,1 0 1,-1-1 0,1 1-1,-1 0 1,1 0 0,-1-1 0,1 1-1,0 0 1,-1-1 0,1 1-1,0-1 1,-1 1 0,1-1-1,0 1 1,0-1 0,0 1 0,-1-1-1,1 0 1,0 0 0,0 1-1,0-1 1,0 0 0,1 0 0,0 0-1,0 0 0,1 0 0,-1-1 0,0 1 0,0-1 0,0 1 0,1-1 0,-1 0 0,3-2 0,5-2-7,-1-1 0,0 0 0,9-9 0,-18 15 9,28-26-27,-2 0 0,-1-2-1,-1 0 1,-1-2 0,27-47 0,77-174 203,-114 222 69,-1-1 0,-2-1 0,7-35 0,-31 139 300,3-1 0,-2 136-1,13-195-697,1 0 1,1-1-1,5 22 0,-5-28 67,0-1 0,0 0 0,0 1 0,0-1 0,1 0 0,0 0 1,0 0-1,0-1 0,1 1 0,6 6 0,5-1-228</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6:59.300"/>
    </inkml:context>
    <inkml:brush xml:id="br0">
      <inkml:brushProperty name="width" value="0.05" units="cm"/>
      <inkml:brushProperty name="height" value="0.05" units="cm"/>
    </inkml:brush>
  </inkml:definitions>
  <inkml:trace contextRef="#ctx0" brushRef="#br0">1 384 11258,'0'0'1185,"3"-8"-865,11-18-152,2-4 624,10-7-352,4-3-88,3-2-128,4-2-72,3 8-48,0 4-16,-1 14 0,4 5-48,3 4-184,1 3-88,5 1-600,4 0 712,-3-8-104,-3-7-80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5:21.447"/>
    </inkml:context>
    <inkml:brush xml:id="br0">
      <inkml:brushProperty name="width" value="0.05" units="cm"/>
      <inkml:brushProperty name="height" value="0.05" units="cm"/>
    </inkml:brush>
  </inkml:definitions>
  <inkml:trace contextRef="#ctx0" brushRef="#br0">2480 113 12651,'-71'-28'441,"-139"-36"1,176 57-458,0 2 0,0 1 0,0 1 0,0 2 1,0 1-1,-58 9 0,57-2-92,1 1 1,0 2-1,0 2 1,1 1 0,0 1-1,2 2 1,0 1-1,-39 28 1,7 3-300,2 3-1,-89 95 1,62-49-218,-133 193-1,-34 137 322,132-186 1099,-104 287-1,138-268-178,11 2 0,12 4 0,-36 309 0,77-343-563,10 0-1,10 0 1,11 0-1,36 240 1,-1-220-115,11-2 0,106 308 1,-57-280 40,228 444 0,-242-563 52,8-4 0,6-5 0,7-4 0,155 163 1,-151-195-2,5-4 0,4-6 1,5-6-1,4-5 0,152 82 1,-130-95-48,4-6 1,3-7 0,2-6-1,3-8 1,2-7-1,199 28 1,-158-48-117,1-10 0,362-16 0,-293-23-68,426-90 1,-506 67 163,-2-9-1,-3-8 1,279-132 0,-330 123 59,-3-6 0,-3-5 0,-5-7 0,-3-5 1,119-116-1,-92 58 30,-8-5 0,-6-7 0,-8-6 0,-7-5 0,119-224 0,-124 168-10,-10-5-1,-10-5 1,-11-4 0,-10-3-1,-12-3 1,52-387 0,-102 470-10,-7 0 1,-8-1-1,-7 0 1,-8 0-1,-7 1 1,-8 2-1,-7 0 1,-7 2-1,-7 3 1,-7 1-1,-7 3 1,-7 3-1,-176-284 1,151 300-16,-7 4 0,-5 4 0,-6 6 0,-5 4 0,-5 6 1,-6 5-1,-3 5 0,-6 7 0,-3 6 0,-5 6 0,-3 6 0,-3 7 1,-218-72-1,157 80-32,-2 8 0,-3 11 0,-319-29 1,265 58 10,1 12 1,-396 43-1,234 27-60,340-44-62,0 4 1,-135 55-1,152-45 73,2 4 1,2 2-1,-112 84 0,50-10-52,110-93 85</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13.845"/>
    </inkml:context>
    <inkml:brush xml:id="br0">
      <inkml:brushProperty name="width" value="0.05" units="cm"/>
      <inkml:brushProperty name="height" value="0.05" units="cm"/>
    </inkml:brush>
  </inkml:definitions>
  <inkml:trace contextRef="#ctx0" brushRef="#br0">11 11 10674,'-5'-11'583,"1"17"-322,3 23-105,21 104 111,57 200 0,-73-317-247,147 487 601,20-4-221,-127-372-406,119 321-536,-125-350 404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14.836"/>
    </inkml:context>
    <inkml:brush xml:id="br0">
      <inkml:brushProperty name="width" value="0.05" units="cm"/>
      <inkml:brushProperty name="height" value="0.05" units="cm"/>
    </inkml:brush>
  </inkml:definitions>
  <inkml:trace contextRef="#ctx0" brushRef="#br0">5 53 10714,'0'-1'36,"-4"-41"788,4 32-463,7 28 103,186 724 1425,185 823-1970,-348-1452-126,-19-89 66</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15.844"/>
    </inkml:context>
    <inkml:brush xml:id="br0">
      <inkml:brushProperty name="width" value="0.05" units="cm"/>
      <inkml:brushProperty name="height" value="0.05" units="cm"/>
    </inkml:brush>
  </inkml:definitions>
  <inkml:trace contextRef="#ctx0" brushRef="#br0">12 1088 10306,'-7'-30'808,"3"-4"-752,5-18-24,14-6 368,13-23-464,11-10-104,12-31-368,5-13-408,15-18 768,7-8-104,14-9-152</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00.324"/>
    </inkml:context>
    <inkml:brush xml:id="br0">
      <inkml:brushProperty name="width" value="0.05" units="cm"/>
      <inkml:brushProperty name="height" value="0.05" units="cm"/>
    </inkml:brush>
  </inkml:definitions>
  <inkml:trace contextRef="#ctx0" brushRef="#br0">0 1061 10850,'2'1'76,"-1"1"-1,1-1 0,-1 0 0,1-1 0,0 1 1,-1 0-1,1 0 0,0-1 0,0 1 1,0-1-1,-1 1 0,1-1 0,0 0 1,2 0-1,32-1 39,-14-1-175,234 18-100,-41-1 161,-165-14-6,0-3 0,66-10 0,-42-2-2,-1-4 0,85-32 0,138-70 90,-110 42 30,1070-472 411,-973 420-484,-277 128-38,22-13 158,-28 15-155,0 0 0,1 0 1,-1 0-1,0 0 0,0 0 0,0 0 0,1 0 0,-1 0 0,0-1 0,0 1 0,0 0 0,0 0 0,0 0 0,1 0 0,-1-1 0,0 1 0,0 0 0,0 0 1,0 0-1,0 0 0,0-1 0,0 1 0,0 0 0,0 0 0,0 0 0,0-1 0,1 1 0,-1 0 0,0 0 0,0 0 0,-1-1 0,1 1 0,0 0 0,0 0 1,0-1-1,0 1 0,-15-3 172,-3 3-84,0 1 0,1 1 0,-1 0 0,-32 10-1,-67 28 68,68-20-154,1 3 1,1 1-1,-63 45 1,-124 107-52,115-83-41,-375 256-661,469-333 694,-48 34-54,65-44 78,1 0 0,0 1 0,0 0 0,0 0 1,1 1-1,-8 10 0,13-16 9,0 0 1,0-1-1,0 1 1,0-1-1,1 1 1,-1 0-1,0 0 1,1 0-1,-1-1 1,1 1-1,0 0 1,0 0-1,-1 0 1,1 0-1,0 0 0,1 2 1,-1-3-11,1 0 1,-1-1 0,1 1-1,-1 0 1,1 0-1,-1 0 1,1 0-1,0 0 1,-1-1-1,1 1 1,0 0-1,0-1 1,-1 1-1,1 0 1,0-1-1,0 1 1,0-1-1,0 1 1,0-1 0,0 0-1,1 1 1,3 0-76,0 0 1,0 0 0,0-1 0,1 0 0,-1 0 0,0 0-1,0-1 1,0 1 0,9-3 0,18-7-230,-1-2 0,0 0 0,0-2 0,35-22 0,106-85-479,182-199 646,-26-31 2497,-174 181 309,-154 170-2636,17-22 686,-17 22-673,0-1 0,1 1 0,-1-1 0,0 1 0,0 0 0,0-1 0,0 1 0,0-1 0,0 1 0,0 0-1,0-1 1,0 1 0,0-1 0,0 1 0,0-1 0,0 1 0,0 0 0,0-1 0,0 1 0,0-1 0,0 1 0,0 0 0,-1-1 0,1 1 0,0 0 0,0-1-1,-1 1 1,1 0 0,0-1 0,0 1 0,-1 0 0,1-1 0,0 1 0,-1 0 0,1 0 0,-1-1 0,1 1 0,0 0 0,-1 0 0,1 0 0,0 0 0,-1-1 0,1 1-1,-1 0 1,1 0 0,-1 0 0,1 0 0,0 0 0,-1 0 0,1 0 0,-1 0 0,1 0 0,-1 0 0,1 1 0,-1-1 0,-19 1 77,1 2 0,0 0 0,-1 0 1,1 2-1,1 1 0,-19 7 0,10-4-48,-60 24-65,2 3 0,1 4 0,-103 66 0,-219 175-306,378-262 275,-5 5-71,-54 42-591,78-59 634,1 0-1,0 1 1,1 1 0,0-1-1,0 1 1,1 0-1,-7 13 1,3 3-249</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01.504"/>
    </inkml:context>
    <inkml:brush xml:id="br0">
      <inkml:brushProperty name="width" value="0.05" units="cm"/>
      <inkml:brushProperty name="height" value="0.05" units="cm"/>
    </inkml:brush>
  </inkml:definitions>
  <inkml:trace contextRef="#ctx0" brushRef="#br0">0 5945 12467,'15'-1'-76,"-1"1"1,1-2 0,0 0-1,-1 0 1,1-1 0,-1-1-1,0-1 1,0 0 0,-1-1-1,1 0 1,-1-1-1,0 0 1,-1-1 0,0-1-1,0 0 1,-1 0 0,0-1-1,-1-1 1,13-15 0,122-176 566,-66 88-261,387-631 162,-166 256-438,-62 75 83,-36-18 43,-194 415-73,138-325 265,-105 234-113,32-139 0,53-432 77,-87 447 54,10 13 97,-36 181-321,1 0 0,2 1 0,32-55 0,230-309-21,-105 161-132,-142 196 15,256-343-1213,-107 171 122,-121 137 889</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16.497"/>
    </inkml:context>
    <inkml:brush xml:id="br0">
      <inkml:brushProperty name="width" value="0.05" units="cm"/>
      <inkml:brushProperty name="height" value="0.05" units="cm"/>
    </inkml:brush>
  </inkml:definitions>
  <inkml:trace contextRef="#ctx0" brushRef="#br0">1 3982 7978,'96'-59'789,"3"5"1,3 4-1,206-71 1,187 0 643,11 32-1102,-326 60-298,1207-256-423,-965 171 235,508-117 396,-74 100 588,-174 31-386,-9-50-308,-250 9-130,-6-20-39,110-39-11,12 40 62,-7 74 154,55-13 69,-442 58-174,189-81 1,126-88-36,-422 192-29,277-125-10,-245 116 32,0 3-1,122-24 1,-115 36 108,2 4 0,144 4-1,158 34 387,-340-26-465,49 4 142,178-8 0,-201-6-162,-2-3-1,1-3 1,86-27 0,-19-7-157,206-103-1,105-96-289,-170 99 132,-213 119 224,1 2-1,102-26 1,-91 36 110,1 4 1,107-4-1,-139 13-55,1-2-1,-1-2 0,0-2 1,0-2-1,-1-1 1,-1-2-1,0-2 0,-1-2 1,39-22-1,25-26 4</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17.763"/>
    </inkml:context>
    <inkml:brush xml:id="br0">
      <inkml:brushProperty name="width" value="0.05" units="cm"/>
      <inkml:brushProperty name="height" value="0.05" units="cm"/>
    </inkml:brush>
  </inkml:definitions>
  <inkml:trace contextRef="#ctx0" brushRef="#br0">357 88 9890,'-1'-2'57,"-2"-7"190,0 1-1,-1-1 1,0 1 0,-1 0-1,-10-14 1,13 20-208,0 0 0,0 0 1,0 0-1,0 0 0,-1 1 0,1-1 0,-1 1 0,1 0 0,-1-1 1,0 1-1,1 0 0,-1 1 0,0-1 0,0 0 0,1 1 0,-1 0 1,0-1-1,0 1 0,0 0 0,0 0 0,0 1 0,1-1 1,-5 2-1,-4 1 25,0 0 1,0 1 0,0 1 0,1-1 0,0 2 0,0-1-1,0 2 1,-12 9 0,-3 5-23,-38 41 1,59-58-42,-32 39 0,33-39-5,0 0 0,1 0 0,0 0 0,-1 1 0,1-1 0,1 1 0,-1-1 0,-1 10 0,2-13 3,1 0 0,0-1-1,0 1 1,0 0 0,0 0-1,0-1 1,0 1-1,0 0 1,0 0 0,0-1-1,1 1 1,-1 0 0,0 0-1,0-1 1,1 1-1,-1 0 1,0-1 0,1 1-1,-1-1 1,1 1 0,-1 0-1,1-1 1,-1 1-1,1-1 1,-1 1 0,1-1-1,-1 1 1,1-1 0,1 1-1,0 0-1,0 0-1,1-1 1,-1 1-1,0-1 0,0 0 1,1 0-1,-1 0 1,0 0-1,5 0 1,6-3-14,-1 1-1,20-8 1,38-16-38,-36 12 45,0 2 0,0 1 0,45-8 0,-69 17 9,0 1 0,0 0 0,0 1 0,0 0 0,0 1 0,0 0 0,0 0 0,0 1 0,0 0 0,0 1 0,-1 0 0,1 1 0,-1 0 0,0 0 0,0 1 0,11 8 0,-8-4 2,-1 1 0,-1 1 0,0 0 0,0 0-1,-1 1 1,0 0 0,-1 1 0,-1 0 0,0 0-1,0 0 1,-2 1 0,1 0 0,-2 0 0,0 1-1,2 15 1,-1-3 67,-2 0 0,-1 0 0,-1 0 0,-2-1 0,0 1 0,-2 0 0,-9 41 0,6-42 96,-2-1 1,0 0 0,-15 29 0,17-43-41,1 0 1,-2-1-1,0 0 1,0 0-1,0 0 1,-1-1-1,-1 0 1,0 0-1,-12 8 1,18-15-87,1 0 0,-1 0 1,1-1-1,-1 1 0,0-1 0,0 0 0,0 0 1,0 0-1,0 0 0,0-1 0,0 1 0,-4-1 1,5 0-29,0 0 0,0 0 1,0-1-1,0 1 0,0-1 1,0 0-1,0 1 0,0-1 1,1 0-1,-1 0 0,0 0 1,1 0-1,-1-1 1,0 1-1,1 0 0,0-1 1,-1 1-1,1-1 0,0 1 1,0-1-1,-1 0 0,0-1 1,-4-9-17,0-1-1,1 1 1,0-1 0,1 0 0,-5-22-1,-6-72-168,14 96 153,-8-71-299,4 0 1,4-1-1,14-131 0,-12 205 204,1 0 0,-1 1 0,2-1 0,-1 1 0,1 0 0,0 0 0,5-9 0,-5 13 0,-1 0 0,1 1 0,0-1 1,0 1-1,0 0 0,1 0 0,-1 0 0,1 0 0,0 0 1,0 1-1,0 0 0,0 0 0,0 0 0,7-2 1,14-4-401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18.633"/>
    </inkml:context>
    <inkml:brush xml:id="br0">
      <inkml:brushProperty name="width" value="0.05" units="cm"/>
      <inkml:brushProperty name="height" value="0.05" units="cm"/>
    </inkml:brush>
  </inkml:definitions>
  <inkml:trace contextRef="#ctx0" brushRef="#br0">130 215 11058,'1'-4'260,"1"0"0,-1-1 0,0 1 0,0-1-1,0-5 1,-1 9-225,0 0-1,0 1 1,0-1-1,0 1 1,0-1 0,0 0-1,0 1 1,0-1-1,0 0 1,-1 1-1,1-1 1,0 1 0,-1-1-1,1 1 1,0-1-1,-1 1 1,1-1 0,0 1-1,-1-1 1,1 1-1,-1-1 1,1 1-1,-1 0 1,1-1 0,-1 1-1,1 0 1,-1-1-1,0 1 1,1 0-1,-1 0 1,1-1 0,-1 1-1,0 0 1,1 0-1,-1 0 1,0 0-1,1 0 1,-1 0 0,1 0-1,-1 0 1,0 0-1,1 0 1,-1 0-1,0 1 1,1-1 0,-1 0-1,1 0 1,-1 1-1,1-1 1,-2 1-1,-3 1 62,0 0-1,-1 1 1,1 0 0,0 0-1,0 0 1,1 0-1,-1 1 1,1 0-1,0 0 1,0 0-1,0 0 1,0 1-1,1 0 1,0 0-1,-5 8 1,2-1-92,0 1 1,0-1 0,1 2-1,1-1 1,-4 20 0,6-22-16,1 0 0,0 0 0,1 22 0,0-30 5,0 0 0,1 0 0,-1 0 0,1 0 0,-1 0 0,1 0 0,0 0 0,0 0-1,0 0 1,1-1 0,-1 1 0,1 0 0,-1-1 0,1 0 0,0 1 0,0-1 0,0 0 0,0 0-1,3 3 1,-3-5 3,-1 1 0,0-1 0,0 1 0,1-1-1,-1 1 1,0-1 0,0 0 0,1 0 0,-1 0-1,0 0 1,1 0 0,-1 0 0,0 0 0,1 0-1,-1-1 1,0 1 0,0 0 0,1-1 0,-1 1-1,0-1 1,0 1 0,0-1 0,1 0-1,-1 1 1,0-1 0,0 0 0,0 0 0,1-1-1,4-4-10,-1 0 0,0 0 0,7-10 0,-11 14 11,18-28-31,-2-2-1,-1 0 0,14-43 1,1 1-125,-30 72 149,0 0 0,-1 0-1,1 0 1,0 0 0,0 1 0,0-1 0,0 0-1,0 1 1,0-1 0,1 0 0,-1 1 0,0 0 0,1-1-1,-1 1 1,1 0 0,-1 0 0,1 0 0,0 0-1,0 0 1,-1 0 0,1 0 0,0 0 0,0 1 0,0-1-1,0 1 1,0 0 0,0-1 0,0 1 0,0 0 0,0 0-1,0 0 1,0 0 0,0 1 0,-1-1 0,1 0-1,0 1 1,0 0 0,0-1 0,0 1 0,2 1 0,8 2 8,1-1 0,0 0 0,0-1 0,0-1 0,0 0 0,0 0 0,0-1 0,0-1 0,0 0 0,0-1 0,0-1 0,0 0 0,13-5 0,1-2-66,0-1 1,-1-1-1,-1-1 1,46-32-1,-49 25-32,-19 17 41,1-1 0,0 1 0,0 0 0,0 0 1,8-5-1,-11 8 55,-1 0 1,1 0 0,-1 0 0,1 1-1,0-1 1,-1 0 0,1 0 0,-1 1-1,1-1 1,0 0 0,-1 1 0,1-1 0,-1 0-1,1 1 1,-1-1 0,0 1 0,1-1-1,-1 1 1,1-1 0,-1 1 0,0-1-1,1 1 1,-1-1 0,0 1 0,0-1-1,1 1 1,-1 0 0,0 0 0,1 0 3,-1 1 0,1-1 0,0 1 0,0-1 0,0 0 0,0 1 1,0-1-1,0 0 0,0 0 0,0 0 0,1 0 0,-1 0 0,0 0 0,1 0 1,1 1-1,1-2-1,-2 1-1,0-1 1,0 0 0,0 0 0,1 1 0,-1-1 0,0 1-1,0 0 1,0 0 0,0 0 0,0 0 0,0 0 0,0 0-1,-1 0 1,1 1 0,0-1 0,-1 0 0,1 1 0,-1 0-1,1-1 1,-1 1 0,0 0 0,3 3 0,8 21-10,-2-1 1,0 2-1,10 42 1,-9-31 2,23 80 78,25 167 0,-57-271-36,0-10-16,-1 1 1,0 1-1,-1-1 1,1 0-1,-1 0 1,0 0 0,0 0-1,-1 0 1,0 0-1,0 0 1,0 0-1,-2 6 1,3-10-21,-1-1 1,1 0-1,0 1 0,-1-1 0,1 1 0,0-1 1,-1 0-1,1 1 0,-1-1 0,1 0 1,0 0-1,-1 1 0,1-1 0,-1 0 0,1 0 1,-1 0-1,1 1 0,-1-1 0,1 0 1,-1 0-1,1 0 0,-1 0 0,1 0 0,-1 0 1,1 0-1,-1 0 0,0 0 0,1 0 1,-1-1-1,1 1 0,-1 0 0,1 0 1,0 0-1,-1-1 0,1 1 0,-1 0 0,1 0 1,-1-1-1,1 1 0,0 0 0,-1-1 1,1 1-1,0-1 0,-1 1 0,1 0 0,0-1 1,-1 1-1,1-1 0,0 1 0,0-1 1,-1 0-1,-14-26-169,6 2-144,0-2-1,2 1 1,1-1-1,-4-33 1,-2-111-1338,12 167 1632,0-128-1000,1 118 979,1-1-1,0 0 1,1 0 0,1 1 0,0-1 0,11-24 0,5 9 1079,-17 26-727,0 0 1,0 0-1,-1 0 1,1-1-1,-1 1 0,0 0 1,0-1-1,0 0 0,2-8 1,-4 9-91,5-15 276,0 17-445,3 11-65,6 16-7,-11-19-27,-1-1-1,1 0 1,0 1-1,0-1 1,0 0 0,1-1-1,0 1 1,0-1-1,0 1 1,8 5 0,-11-10 24,-1 1 0,1-1 1,-1 0-1,0 0 1,1 0-1,-1 0 0,1 0 1,-1 0-1,0 1 0,1-1 1,-1 0-1,1 0 1,-1 0-1,0-1 0,1 1 1,-1 0-1,1 0 0,-1 0 1,0 0-1,1 0 1,-1 0-1,1 0 0,-1-1 1,0 1-1,1 0 0,-1 0 1,0-1-1,1 1 1,-1 0-1,0 0 0,0-1 1,1 1-1,-1 0 1,0-1-1,0 1 0,1 0 1,-1-1-1,0 1 0,0-1 1,0 1-1,0 0 1,0-1-1,1 1 0,-1-1 1,0 1-1,0 0 0,0-1 1,0 1-1,0-1 1,0-23-100,0 23 80,-4-36-313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19.041"/>
    </inkml:context>
    <inkml:brush xml:id="br0">
      <inkml:brushProperty name="width" value="0.05" units="cm"/>
      <inkml:brushProperty name="height" value="0.05" units="cm"/>
    </inkml:brush>
  </inkml:definitions>
  <inkml:trace contextRef="#ctx0" brushRef="#br0">0 1 11546,'5'10'977,"-2"0"-737,1 0-128,0-3 1160,-1-4-1128,-4-10-112</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19.706"/>
    </inkml:context>
    <inkml:brush xml:id="br0">
      <inkml:brushProperty name="width" value="0.05" units="cm"/>
      <inkml:brushProperty name="height" value="0.05" units="cm"/>
    </inkml:brush>
  </inkml:definitions>
  <inkml:trace contextRef="#ctx0" brushRef="#br0">65 316 11891,'-4'-5'340,"1"1"-116,0 0 1,0 0-1,0 0 0,-1 0 0,-4-3 1,7 6-199,1 1 0,-1 0 0,1-1 1,-1 1-1,1 0 0,-1 0 1,1-1-1,-1 1 0,0 0 1,1 0-1,-1 0 0,1 0 1,-1 0-1,0 0 0,1 0 1,-1 0-1,1 0 0,-1 0 0,0 0 1,0 0-1,0 1 0,0-1 1,0 1-1,1-1 1,-1 1-1,0 0 1,0-1-1,1 1 0,-1 0 1,1 0-1,-1-1 1,1 1-1,-1 0 0,1 0 1,-1 0-1,1 0 1,-1 0-1,1 1 0,-3 8-20,0 1-1,1 0 1,0 1 0,0-1-1,2 0 1,-1 0-1,1 0 1,1 1-1,0-1 1,1 0-1,0 0 1,6 18-1,-3-13-59,1 1 1,1-1-1,1 0 0,0 0 0,1-1 0,1 0 1,15 18-1,22 12-156,-34-33 131,0-1-1,11 16 0,-20-22 75,0 0 0,-1 0-1,0 0 1,0 0 0,-1 0-1,1 1 1,-1-1 0,0 1 0,-1 0-1,2 6 1,-2 1 66,0 1-1,-1-1 1,0 1-1,-1-1 1,0 0 0,-1 1-1,-1-1 1,0 0 0,-1 0-1,0-1 1,-1 1 0,-1-1-1,0 0 1,-8 13-1,12-23-27,1 0 0,-1 0 0,0 0 0,0 0 0,0 0 0,0-1 0,-3 3 0,5-4-26,-1 1 0,1-1-1,-1 0 1,1 0-1,0 0 1,-1 0-1,1 1 1,-1-1 0,1 0-1,-1 0 1,1 0-1,-1 0 1,1 0-1,0 0 1,-1 0 0,1 0-1,-1 0 1,1-1-1,-1 1 1,1 0-1,0 0 1,-1 0 0,0-1-2,0 1 0,1-1 0,-1 0 0,1 1 0,-1-1 1,1 0-1,-1 0 0,1 1 0,-1-1 0,1 0 0,0 0 0,0 0 1,-1 1-1,1-1 0,0 0 0,0-1 0,-2-9-22,1 1-1,1-1 0,0 0 1,0 1-1,1-1 0,0 0 1,3-10-1,24-78-286,-24 86 266,122-303-768,-98 253 736,-24 54 62,2-3 23,-1 0 0,1-1 1,-2 1-1,0-1 0,-1 0 0,0-1 0,1-20 1,-3 33-11,-1 0 1,0 0 0,0 0-1,0 0 1,0 0 0,0 0 0,0 0-1,0 0 1,-1 0 0,1 0-1,0 0 1,0 0 0,-1 0 0,1 0-1,-1 0 1,1 0 0,-1 1-1,1-1 1,-1 0 0,0 0 0,1 0-1,-1 1 1,0-1 0,0 0-1,1 0 1,-1 1 0,0-1 0,0 1-1,0-1 1,0 1 0,0-1-1,0 1 1,0 0 0,0-1 0,0 1-1,0 0 1,0 0 0,0 0-1,0 0 1,0 0 0,0 0 0,0 0-1,0 0 1,0 0 0,0 0-1,0 0 1,0 1 0,0-1 0,0 0-1,0 1 1,0-1 0,-1 2-1,-6 1 34,1 1 0,0 0 0,0 0 0,1 0 0,-8 7 0,5-3 0,1 0-1,0 0 1,-12 17 0,18-23-38,0 1 0,0-1 0,1 1 0,-1-1 0,1 1 0,0 0 0,0 0 0,0-1 0,0 1 0,0 0 0,0 0 0,1 0 0,0 0 0,-1 0 0,1 0 0,0 0-1,0 0 1,1 0 0,0 4 0,-1-6-2,1 0-1,-1-1 0,0 1 0,1 0 0,-1 0 0,1 0 0,0-1 1,-1 1-1,1 0 0,0-1 0,-1 1 0,1 0 0,0-1 0,0 1 1,0-1-1,-1 0 0,1 1 0,0-1 0,0 1 0,0-1 0,0 0 1,0 0-1,0 1 0,0-1 0,0 0 0,0 0 0,-1 0 0,1 0 1,0 0-1,0 0 0,2-1 0,28-8-36,-29 7 34,133-62-122,-90 40 76,0 3-1,60-20 1,-100 39 71,0 0 0,-1 1 0,1 0 1,0 0-1,0 0 0,0 1 0,0-1 1,0 1-1,0 0 0,-1 1 1,1-1-1,0 1 0,0 0 0,0 0 1,9 4-1,-13-22 644,-4-19-319,-9-34 0,0-8-382,12 77-18,0 0-1,0 1 1,1-1 0,-1 0-1,0 0 1,0 0-1,1 1 1,-1-1-1,0 0 1,1 1-1,-1-1 1,1 0 0,-1 1-1,1-1 1,-1 0-1,1 1 1,-1-1-1,1 1 1,0-1-1,-1 1 1,1-1-1,0 1 1,-1-1 0,1 1-1,0 0 1,0-1-1,-1 1 1,1 0-1,0 0 1,0 0-1,0 0 1,-1 0 0,1-1-1,0 1 1,0 0-1,1 1 1,42-1-2065,-24 1 1775,7-4-412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7:07.938"/>
    </inkml:context>
    <inkml:brush xml:id="br0">
      <inkml:brushProperty name="width" value="0.025" units="cm"/>
      <inkml:brushProperty name="height" value="0.025" units="cm"/>
    </inkml:brush>
  </inkml:definitions>
  <inkml:trace contextRef="#ctx0" brushRef="#br0">15750 377 9394,'-17'5'-50,"0"0"-1,0-1 1,-1-1-1,0-1 1,1 0-1,-34-2 1,-109-18-2498,71 6 1908,-323-3 2607,76 6-989,128-7-1158,-373-20-2734,-258 22 6237,-2 12-4112,97-17 1373,-86 0-315,-822 27-2078,725-17 1942,577 8 296,-427-26 768,3-31-240,-488-24-595,1211 79-346,-342-26-243,305 25 117,-697-25-542,576 26 844,-522 3 771,195 30-701,269-12-224,-191 20-30,312-24-8,-334 56-33,419-58-3,2 3 0,0 3 1,1 2-1,0 3 0,-103 58 0,142-69 25,0 1 1,2 1-1,-1 0 0,2 1 0,0 1 0,1 1 0,0 0 0,2 1 1,-22 37-1,30-45 10,0 0 0,1 0 0,0 0 0,1 1 0,1-1 0,-1 1 0,2-1 0,-1 1 0,1 19 0,2-21 10,0 0 1,0 0-1,1-1 0,0 1 0,1-1 0,0 1 0,0-1 0,1 0 0,0 0 0,0 0 0,1-1 0,0 1 1,7 8-1,-1-4-5,1 0 0,0-1 0,1 0 0,27 18 0,63 28 5,-58-33-8,247 154 14,-254-153-16,43 23-6,1-3 0,2-4 0,3-4 1,97 29-1,-6-16 4,202 30 1,-65-36-5,477 6-1,8-56 29,0-25 21,369-7-3,-102 57-54,-712-7 10,712 43-13,-670-13 18,108 8 0,505-9-40,-417-68 34,1-39 67,-233 23-21,598-51 18,47-5-35,-541 40-27,213-21 51,-323 54 59,127-13-44,58-4-10,-37 33 0,-429 14-43,-1 4 1,0 2-1,-1 4 0,128 41 1,-134-33-3,76 16 0,97 6-27,-188-37-16,1-3 0,88-5 0,-125 0 28,1-1 0,-1 0 0,1-1 0,-1-1 0,26-10-1,-31 9 10,0 0-1,-1 0 0,1-1 0,-1-1 1,0 1-1,-1-1 0,0-1 0,14-15 1,-9 6 19,-1-1 0,0 0 0,-2-1 0,0 0 0,14-39 0,1 9 16,-19 40-33,-1 0-1,-1 0 0,1-1 0,-2 1 0,1-1 1,2-10-1,-6 15-2,0 1 1,0-1 0,0 1 0,0-1-1,-1 1 1,1-1 0,-1 1 0,0-1-1,-1 1 1,1 0 0,-1-1 0,0 1-1,0 0 1,-3-5 0,-5-5 4,0 0 0,-18-18 1,15 17-5,-20-20 79,-66-52 1,48 44 4,-101-76-38,114 94-108,-2 2 0,-1 1 0,0 2 0,-48-16 0,14 12 122,-121-24-1,129 38 142,-136-5 0,-70 21 51,150-1-172,-420 27 203,29 0 224,470-30-466,-88 0-133,113-3 56,-1-1-1,1-1 1,-1-1 0,-31-9-1,15-2-42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20.278"/>
    </inkml:context>
    <inkml:brush xml:id="br0">
      <inkml:brushProperty name="width" value="0.05" units="cm"/>
      <inkml:brushProperty name="height" value="0.05" units="cm"/>
    </inkml:brush>
  </inkml:definitions>
  <inkml:trace contextRef="#ctx0" brushRef="#br0">5 348 13707,'-1'-2'27,"1"1"0,-1-1 1,0 1-1,1-1 0,-1 0 0,1 1 1,0-1-1,-1 0 0,1 1 0,0-1 1,0 0-1,0 1 0,0-1 0,1 0 1,-1 1-1,0-1 0,1 0 0,-1 1 0,1-1 1,-1 0-1,1 1 0,0-1 0,0 1 1,0-1-1,0 1 0,0 0 0,1-2 1,6-9-61,1 2 1,12-13 0,-16 18 82,39-41-111,64-51-1,-88 82 47,0 0 0,1 2 0,1 0 0,0 1 0,0 1 0,32-10 0,-48 19 14,0 0-1,0 1 1,0 0 0,0 0 0,0 0-1,0 1 1,1-1 0,-1 1 0,11 2-1,-14-1 2,1 0 0,-1 0-1,0 1 1,0-1-1,0 1 1,0 0-1,0-1 1,0 1-1,0 1 1,0-1 0,-1 0-1,1 1 1,-1-1-1,0 1 1,0 0-1,0-1 1,0 1 0,0 0-1,1 4 1,3 6 7,-1 0 1,-1 1-1,0-1 1,0 1-1,-1 0 1,1 25 0,-2 89 50,-3-113-52,-24 371 188,11-225-143,13-149-57,-11 115-125,11-126 126,1-1-1,0 0 1,0 0-1,0 0 1,0 0-1,0 0 1,0 0-1,0 1 1,0-1 0,-1 0-1,1 0 1,0 0-1,0 0 1,0 0-1,0 0 1,0 0-1,0 0 1,-1 0-1,1 0 1,0 0 0,0 0-1,0 0 1,0 0-1,0 0 1,-1 1-1,1-1 1,0-1-1,0 1 1,0 0-1,0 0 1,-1 0-1,1 0 1,0 0 0,0 0-1,0 0 1,0 0-1,0 0 1,-1 0-1,1 0 1,0 0-1,0 0 1,0 0-1,0 0 1,0-1 0,0 1-1,-1 0 1,1 0-1,0 0 1,0 0-1,0 0 1,0-1-1,-10-7 13,8 6-41,-19-15-67</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20.739"/>
    </inkml:context>
    <inkml:brush xml:id="br0">
      <inkml:brushProperty name="width" value="0.05" units="cm"/>
      <inkml:brushProperty name="height" value="0.05" units="cm"/>
    </inkml:brush>
  </inkml:definitions>
  <inkml:trace contextRef="#ctx0" brushRef="#br0">1 479 14507,'8'11'896,"14"-11"-864,5-10-24,15-18 232,8 2-240,7-19-152,5 4-112,2-12-464,-1 1 608,-5 2-48,-8 10-96</inkml:trace>
  <inkml:trace contextRef="#ctx0" brushRef="#br0" timeOffset="1">875 198 15099,'11'0'872,"2"-4"-936,6-11-32,4-2 120,7-3-256,3-3-64,6-3-160,-2 0 360,-1 5 48,1-2-56,-7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21.145"/>
    </inkml:context>
    <inkml:brush xml:id="br0">
      <inkml:brushProperty name="width" value="0.05" units="cm"/>
      <inkml:brushProperty name="height" value="0.05" units="cm"/>
    </inkml:brush>
  </inkml:definitions>
  <inkml:trace contextRef="#ctx0" brushRef="#br0">4 698 11771,'-3'16'452,"3"-16"-449,0 0 0,0 0-1,0 0 1,0 0 0,0 1 0,0-1 0,0 0 0,0 0 0,0 0 0,0 0-1,0 0 1,0 0 0,0 0 0,0 0 0,0 1 0,0-1 0,1 0-1,-1 0 1,0 0 0,0 0 0,0 0 0,0 0 0,0 0 0,0 0 0,0 0-1,0 0 1,0 0 0,0 0 0,1 0 0,-1 0 0,0 1 0,0-1-1,0 0 1,0 0 0,0 0 0,0 0 0,0 0 0,1 0 0,-1 0-1,0 0 1,0 0 0,0 0 0,0 0 0,0-1 0,0 1 0,0 0 0,0 0-1,1 0 1,-1 0 0,0 0 0,0 0 0,0 0 0,0 0 0,0 0 0,20-22 56,11-28-18,-2 0-1,-2-2 1,22-60 0,46-165 65,-63 176-176,-31 100 68,16-43 39,-17 43-34,0 1-1,0 0 1,0-1-1,0 1 0,0 0 1,1-1-1,-1 1 1,0 0-1,0 0 0,0-1 1,1 1-1,-1 0 1,0 0-1,0-1 1,0 1-1,1 0 0,-1 0 1,0 0-1,1 0 1,-1-1-1,0 1 0,0 0 1,1 0-1,-1 0 1,0 0-1,1 0 0,-1 0 1,0 0-1,1 0 1,-1 0-1,0 0 1,1 0-1,-1 0 0,1 0 1,-1 1 6,1 0 0,0 0 0,0 1 0,-1-1 0,1 0 0,-1 0 0,1 1 0,-1-1 0,1 0 0,-1 1 0,0-1 0,0 1 0,1 1 0,5 58 344,-3 96 0,-4-86-148,2 226 179,3-260-596,2-23 143,-5-14 67,-1 1-1,0-1 1,0 0-1,1 0 1,-1 0 0,0 0-1,1 1 1,-1-1-1,0 0 1,0 0-1,1 0 1,-1 0 0,0 0-1,1 0 1,-1 0-1,0 0 1,1 0 0,-1 0-1,0 0 1,1 0-1,-1 0 1,0 0-1,1 0 1,-1 0 0,0 0-1,1-1 1,-1 1-1,0 0 1,1 0 0,-1 0-1,0 0 1,0-1-1,1 1 1,-1 0-1,0 0 1,1-1 0,11-17-101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21.561"/>
    </inkml:context>
    <inkml:brush xml:id="br0">
      <inkml:brushProperty name="width" value="0.05" units="cm"/>
      <inkml:brushProperty name="height" value="0.05" units="cm"/>
    </inkml:brush>
  </inkml:definitions>
  <inkml:trace contextRef="#ctx0" brushRef="#br0">44 424 14379,'-13'41'577,"6"-22"-601,1-1 0,1 1 0,1 0 0,1 0 0,-2 39 0,5-55-11,0-1 0,0 1 0,1-1-1,-1 1 1,1 0 0,0-1 0,0 1-1,-1-1 1,2 0 0,-1 1 0,0-1-1,0 0 1,1 1 0,-1-1 0,1 0 0,0 0-1,0 0 1,-1-1 0,1 1 0,0 0-1,1-1 1,-1 1 0,0-1 0,0 0-1,1 1 1,-1-1 0,1 0 0,3 1-1,-2-2 25,0 1-1,0-1 1,0 1-1,0-1 1,1 0 0,-1-1-1,0 1 1,0-1-1,0 0 1,0 0-1,0 0 1,0 0-1,0-1 1,0 1 0,0-1-1,-1 0 1,6-4-1,4-5 100,-1 1-1,0-2 1,-1 0-1,-1 0 0,0-1 1,17-27-1,-8 6 193,27-66 0,-37 76-151,-1-1-1,0 1 1,-2-1-1,-1 0 1,-1-1-1,1-39 1,-5 55-82,-1 0 0,0 0 0,-1 0 0,1 0 1,-2 0-1,0 1 0,0-1 0,-7-14 1,7 18-29,-1 0-1,0 0 1,-1 0 0,0 0 0,1 0 0,-2 1 0,1 0 0,-1 0 0,1 0-1,-1 1 1,0 0 0,-13-6 0,9 5-94,0 1 0,-1 0 0,-10-3 0,18 7 58,0-1 0,0 0 0,1 1 0,-1-1 0,0 1 0,0 0 0,0 0 0,0 0 0,1 0 0,-1 1 0,0-1-1,0 1 1,0 0 0,1-1 0,-1 1 0,1 0 0,-4 2 0,-2 8-123,5 0 20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22.230"/>
    </inkml:context>
    <inkml:brush xml:id="br0">
      <inkml:brushProperty name="width" value="0.05" units="cm"/>
      <inkml:brushProperty name="height" value="0.05" units="cm"/>
    </inkml:brush>
  </inkml:definitions>
  <inkml:trace contextRef="#ctx0" brushRef="#br0">14 501 14563,'0'-1'2,"-1"1"-1,0 0 1,1 0 0,-1 0-1,0 0 1,1-1 0,-1 1-1,0 0 1,1-1-1,-1 1 1,1-1 0,-1 1-1,1 0 1,-1-1 0,1 1-1,-1-1 1,1 0-1,-1 1 1,1-1 0,0 1-1,-1-1 1,1 1 0,0-1-1,-1 0 1,1 1 0,0-1-1,0 0 1,0 1-1,-1-1 1,1 0 0,0 0-1,0 1 1,0-1 0,0 0-1,0 1 1,1-1-1,-1 0 1,0 1 0,0-1-1,0 0 1,1 0 0,14-35-505,-9 24 440,81-206-298,-27 65 274,-55 143 50,-4 5 9,1 1 0,0-1 0,0 1 0,0-1 0,0 1 0,1 0 0,0 0 0,6-7 1,-9 11 24,0 0 0,0-1 0,1 1 0,-1 0 0,0 0 0,1-1 0,-1 1 0,0 0 0,0 0 0,1 0 0,-1 0 0,0 0 0,1-1 0,-1 1 0,0 0 0,1 0 0,-1 0 0,0 0 0,1 0 0,-1 0 0,0 0 0,1 0 0,-1 0 0,0 0 0,1 0 0,-1 1 0,0-1 0,1 0 0,-1 0 0,0 0 0,1 0 0,-1 0 0,0 1 0,1-1 0,-1 1 0,8 14-38,0 25 34,-8-37 4,45 280 324,-30-215-266,3-2-1,32 78 1,64 95-22,-5-12 2,-105-219 23,-1-1 0,0 1 1,-1 0-1,0 0 0,0 0 0,0 9 0,-2-15-29,0-1 0,0 1 0,0-1 0,0 1 0,0-1 1,-1 1-1,1-1 0,0 1 0,-1-1 0,0 1 0,1-1 0,-1 1 0,0-1 0,0 0 0,1 1 0,-1-1 0,0 0 0,0 0 0,0 0 1,-1 0-1,1 0 0,0 0 0,0 0 0,-1 0 0,1 0 0,0 0 0,-1-1 0,1 1 0,-1-1 0,1 1 0,-1-1 0,1 1 0,-1-1 1,1 0-1,-1 0 0,1 0 0,-1 0 0,1 0 0,-3 0 0,-11 0 106,1-1 1,-1 0-1,0-1 1,1-1-1,-1 0 1,1-1-1,0 0 1,0-2-1,0 1 1,1-2-1,0 1 1,-16-12-1,-3-5-108,2-1 0,0-1 0,-37-42-1,58 58-91,1 0-1,0-1 0,1 0 0,0-1 1,0 0-1,1 0 0,-6-17 0,11 25 15,0 1-1,0-1 0,0 0 0,0 0 1,1 0-1,-1 1 0,1-1 0,0 0 1,0 0-1,0 0 0,0 0 0,0 0 1,1 1-1,-1-1 0,1 0 0,0 0 1,-1 1-1,1-1 0,1 0 0,-1 1 0,0-1 1,1 1-1,-1-1 0,1 1 0,0 0 1,0 0-1,0 0 0,0 0 0,0 0 1,0 0-1,0 0 0,1 0 0,-1 1 1,1 0-1,-1-1 0,1 1 0,-1 0 1,5-1-1,29-10-236,11-5-95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22.708"/>
    </inkml:context>
    <inkml:brush xml:id="br0">
      <inkml:brushProperty name="width" value="0.05" units="cm"/>
      <inkml:brushProperty name="height" value="0.05" units="cm"/>
    </inkml:brush>
  </inkml:definitions>
  <inkml:trace contextRef="#ctx0" brushRef="#br0">119 0 14995,'-2'0'34,"0"0"0,1 0 0,-1 1 0,0-1-1,0 0 1,0 0 0,1 1 0,-1-1 0,0 1-1,1 0 1,-1-1 0,0 1 0,1 0 0,-1 0 0,1 0-1,-1 0 1,1 0 0,0 1 0,-1-1 0,1 0 0,-1 2-1,-25 33-201,19-24 109,1 0-1,0 1 1,0 0 0,2 1-1,-1-1 1,2 1-1,0 0 1,-3 20 0,7-32 54,0 0 1,0 0 0,0 0 0,0 0 0,0 0 0,0-1-1,1 1 1,-1 0 0,1 0 0,-1 0 0,2 3 0,-1-4 0,-1-1 0,1 1 0,-1 0 1,1-1-1,0 1 0,-1-1 1,1 1-1,0-1 0,-1 1 0,1-1 1,0 1-1,0-1 0,-1 1 1,1-1-1,0 0 0,0 1 0,0-1 1,-1 0-1,2 0 0,1 0-6,-1 0 0,1 0-1,-1-1 1,1 1 0,-1-1-1,1 1 1,-1-1 0,0 0-1,1 0 1,-1 0 0,0 0-1,0 0 1,0-1 0,0 1-1,4-4 1,10-10-63,-1-2 1,0 1-1,22-36 0,8-8-32,-43 58 102,0-1 0,0 1 0,0 0 0,1-1 0,-1 1 0,1 0 0,-1 1 0,1-1 1,0 0-1,-1 1 0,1-1 0,0 1 0,0 0 0,6-1 0,-7 2 5,0 0 1,0 0-1,0 0 0,1 0 1,-1 1-1,0-1 1,0 1-1,0-1 0,0 1 1,0 0-1,0 0 0,0 0 1,-1 0-1,1 0 1,0 0-1,0 0 0,-1 1 1,1-1-1,-1 1 1,1-1-1,-1 1 0,3 3 1,23 43 53,-19-33-50,0 0 0,11 15 0,-17-27-15,0 0 0,0-1 0,0 1 0,1-1 1,-1 0-1,1 1 0,-1-1 0,1 0 0,0 0 0,0-1 0,0 1 0,0 0 0,0-1 1,0 0-1,7 2 0,-8-3 5,1 0-1,-1 0 1,1 0 0,-1-1 0,1 1-1,0-1 1,-1 1 0,0-1 0,1 0 0,-1 0-1,1 0 1,-1 0 0,0-1 0,0 1 0,0 0-1,1-1 1,-1 0 0,-1 1 0,1-1-1,0 0 1,0 0 0,-1 0 0,3-4 0,4-6-13,0-1 0,-2 1 0,7-16 0,-12 25 11,32-81-86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23.266"/>
    </inkml:context>
    <inkml:brush xml:id="br0">
      <inkml:brushProperty name="width" value="0.05" units="cm"/>
      <inkml:brushProperty name="height" value="0.05" units="cm"/>
    </inkml:brush>
  </inkml:definitions>
  <inkml:trace contextRef="#ctx0" brushRef="#br0">11 0 13963,'-11'216'1204,"11"-179"-1063,2 0-1,2 0 1,14 64 0,-16-93-123,1 0 0,0 0-1,0 0 1,0 0 0,9 13 0,-11-20-19,-1 0 1,1 1-1,0-1 1,0 0-1,0 0 1,0 0-1,0 0 1,1 0-1,-1 0 1,0 0-1,0 0 1,1-1-1,-1 1 1,0 0-1,1-1 1,-1 1-1,1-1 1,-1 1-1,1-1 1,-1 0-1,1 0 1,-1 0-1,1 0 0,-1 0 1,1 0-1,-1 0 1,1 0-1,-1 0 1,1-1-1,-1 1 1,1-1-1,-1 1 1,0-1-1,1 1 1,-1-1-1,0 0 1,1 0-1,1-1 1,2-2-7,-1 0 0,1-1 0,-1 1 0,1-1 0,-1 0-1,-1 0 1,1 0 0,-1-1 0,5-9 0,22-60-44,-22 54 38,-7 18 14,1-2-11,-1 0 0,2 0 0,-1 0 0,0 1 1,6-8-1,-7 11 8,-1 1 0,0-1 1,1 1-1,-1-1 0,1 1 1,-1 0-1,1-1 0,-1 1 1,1-1-1,0 1 0,-1 0 1,1 0-1,-1-1 0,1 1 1,0 0-1,-1 0 0,1 0 1,0 0-1,-1 0 0,1 0 1,1 0-1,-1 0 2,0 0-1,0 1 1,0 0 0,0-1-1,0 1 1,0-1 0,0 1 0,0 0-1,0 0 1,0-1 0,0 1-1,0 0 1,-1 0 0,1 0 0,0 0-1,0 2 1,57 100 45,-58-103-44,0 0 0,0 0 0,0 0 0,0 1 0,0-1 0,0 0 0,0 0 0,0 0 1,0 1-1,0-1 0,0 0 0,0 0 0,0 0 0,1 0 0,-1 1 0,0-1 0,0 0 0,0 0 0,0 0 0,0 0 0,0 0 0,0 1 0,1-1 0,-1 0 0,0 0 0,0 0 0,0 0 0,0 0 0,1 0 0,-1 0 0,0 0 0,0 0 0,0 0 0,1 1 0,-1-1 0,0 0 0,0 0 0,0 0 0,0 0 0,1 0 0,-1 0 0,0-1 0,0 1 0,0 0 0,1 0 0,-1 0 0,0 0 0,0 0 0,0 0 0,0 0 0,1 0 0,-1 0 0,0 0 0,0 0 0,0-1 0,0 1 0,0 0 0,1 0 0,-1 0 3,0 0-1,0-1 0,0 1 1,0 0-1,0 0 0,0 0 1,0 0-1,0 0 0,1 0 1,-1 0-1,0 0 0,0-1 1,0 1-1,0 0 0,0 0 1,0 0-1,1 0 0,-1 0 1,0 0-1,0 0 0,0 0 1,0 0-1,0 0 0,0 0 0,1 0 1,-1 0-1,0 0 0,0 0 1,0 0-1,0 0 0,0 0 1,1 0-1,-1 0 0,0 0 1,0 0-1,0 0 0,0 1 1,0-1-1,0 0 0,0 0 1,1 0-1,-1 0 0,0 0 1,0 0-1,0 0 0,0 0 0,0 0 1,0 1-1,0-1 0,0 0 1,0 0-1,0 0 0,0 0 1,1 1-1,1 2 25,2 2-1,0 1 0,0-1 0,1 0 0,7 6 0,-10-10-27,0 1-1,0-1 1,0 0 0,0 0-1,1 0 1,-1 0-1,0 0 1,1 0-1,-1-1 1,1 1-1,-1-1 1,1 0-1,-1 1 1,1-1 0,4-1-1,1 0-3,-1-1 0,1 0 1,0-1-1,-1 0 0,0 0 0,1 0 0,-1-1 0,-1 0 1,1 0-1,0-1 0,7-7 0,9-9-21,31-36 0,-19 15-17,-2-1 0,49-87 1,-79 125 41,-1 0 4,0 0 0,1 0-1,0 1 1,0-1 0,1 1 0,-1 0 0,9-8-1,-12 12 3,1 0-1,-1 0 0,1 0 1,0 0-1,-1 0 0,1 0 0,-1 0 1,1 0-1,0 0 0,-1 0 1,1 0-1,-1 0 0,1 0 0,0 0 1,-1 1-1,1-1 0,-1 0 1,1 0-1,-1 1 0,1-1 1,-1 0-1,1 1 0,-1-1 0,1 1 1,-1-1-1,1 0 0,-1 1 1,0-1-1,1 1 0,-1-1 0,0 1 1,1 0-1,-1-1 0,0 1 1,0-1-1,0 1 0,1-1 1,-1 1-1,0 0 0,9 28 129,-8-26-112,6 25 128,-3-8-102,1-1 0,1 1-1,1-1 1,1 0 0,11 20 0,-19-39-54,1 1 1,-1 0 0,0 0 0,1 0 0,0 0 0,-1-1 0,1 1 0,0 0 0,-1-1 0,1 1 0,0 0-1,-1-1 1,1 1 0,0-1 0,0 1 0,0-1 0,0 0 0,0 1 0,0-1 0,-1 0 0,1 1 0,0-1 0,0 0-1,0 0 1,0 0 0,0 0 0,2 0 0,-2-1-3,1 1 0,-1-1 0,1 0 0,-1 0 0,0 0-1,1 0 1,-1 0 0,0 0 0,1 0 0,-1-1 0,0 1 0,0 0 0,0-1 0,1-1 0,4-7-44,-1-1 1,0 0 0,5-15 0,-9 24 34,10-36-73,12-63 0,-23 100 89,0 1 0,0-1 1,0 0-1,0 0 0,0 1 0,0-1 1,0 0-1,0 1 0,0-1 0,0 0 0,1 1 1,-1-1-1,0 0 0,0 1 0,1-1 0,-1 0 1,1 1-1,-1-1 0,0 1 0,1-1 1,-1 1-1,1-1 0,0 0 0,7 21 0,-8-17 3,43 136 144,-37-124-155,1 0-1,0-1 1,1 1 0,0-2 0,1 1 0,0-1 0,13 12 0,-19-21-34,0-1 1,0 0 0,0-1-1,0 1 1,0-1-1,1 1 1,-1-1-1,1 0 1,0 0 0,-1 0-1,1-1 1,0 1-1,0-1 1,0 0 0,0 0-1,0-1 1,1 1-1,-1-1 1,0 0 0,0 0-1,0 0 1,0 0-1,1-1 1,-1 0 0,0 0-1,0 0 1,0 0-1,0-1 1,-1 1-1,1-1 1,0 0 0,-1 0-1,1 0 1,-1-1-1,1 1 1,-1-1 0,0 0-1,0 0 1,4-5-1,-2 1-34,1 0 0,-1-1-1,8-14 1,7-26-335</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23.666"/>
    </inkml:context>
    <inkml:brush xml:id="br0">
      <inkml:brushProperty name="width" value="0.05" units="cm"/>
      <inkml:brushProperty name="height" value="0.05" units="cm"/>
    </inkml:brush>
  </inkml:definitions>
  <inkml:trace contextRef="#ctx0" brushRef="#br0">23 19 14331,'-15'-3'1104,"7"-3"-1024,17 0-168,15 2 856,4 4-792,-5 2-112,-9-1-128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48.941"/>
    </inkml:context>
    <inkml:brush xml:id="br0">
      <inkml:brushProperty name="width" value="0.05" units="cm"/>
      <inkml:brushProperty name="height" value="0.05" units="cm"/>
    </inkml:brush>
  </inkml:definitions>
  <inkml:trace contextRef="#ctx0" brushRef="#br0">96 3544 6945,'-22'10'2429,"16"-8"-2014,0 0 0,1 1-1,-1 0 1,-8 5 0,-22 14 977,68-61-1292,14-27-130,-2-2 0,53-112 0,47-157 45,-99 227-19,396-868 55,-197 453-63,125-204-527,-327 660 447,-31 53 113,0-2 1,0 1 0,-2-1-1,0-1 1,-1 0-1,8-30 1,-16 48-8,0 1-1,1-1 1,-1 0 0,0 1-1,0-1 1,0 0 0,0 1-1,0-1 1,0 0 0,0 1-1,0-1 1,0 1 0,0-1-1,0 0 1,-1 1 0,1-1 0,0 1-1,0-1 1,-1 0 0,-7 2 143,-10 16-9,-36 46-130,3 3 0,-60 102 0,23 1-59,8 3-1,-59 184 0,-134 350-47,-1 0-194,257-658 262,-164 433-133,170-458 168,0 0 0,-1-1 0,-16 21 0,28-43-14,0 0-1,0 0 0,0 0 1,0-1-1,0 1 1,0 0-1,0 0 0,0 0 1,0 0-1,0 0 0,0 0 1,0 0-1,0 0 0,-1 0 1,1 0-1,0 0 1,0 0-1,0-1 0,0 1 1,0 0-1,0 0 0,0 0 1,0 0-1,0 0 0,0 0 1,0 0-1,0 0 0,0 0 1,0 0-1,0 0 1,0 0-1,-1 0 0,1 0 1,0 0-1,0 0 0,0 0 1,0 0-1,0 0 0,0 0 1,0 0-1,0 0 1,0 0-1,0 0 0,0 0 1,-1 0-1,1 0 0,0 0 1,0 0-1,3-12-4,222-638-295,99-107 220,36 12 78,-111 236 2,-183 373 6,173-391 34,-236 517-24,2 0 0,0 0-1,6-9 1,-16 27 63,-52 96-91,-120 238-128,71-148 121,-793 1689-320,815-1688 254,19-39 16,-90 152 0,52-161-133,75-109 71,60-58 63,-15 7 119,0-1-1,-2-1 1,0 0-1,0-1 1,-1 0-1,-1-1 1,-1-1-1,16-30 1,4-18 65,28-82 0,-35 83-79,36-95 9,90-215-8,372-741 17,-437 936-59,265-472-39,-324 605-235,-2-2 0,21-59-1,-47 112-578,-1 3 697,-1 0-1,0 0 1,-7 12-1,-29 39-240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50.770"/>
    </inkml:context>
    <inkml:brush xml:id="br0">
      <inkml:brushProperty name="width" value="0.05" units="cm"/>
      <inkml:brushProperty name="height" value="0.05" units="cm"/>
    </inkml:brush>
  </inkml:definitions>
  <inkml:trace contextRef="#ctx0" brushRef="#br0">19 4492 5313,'-1'0'-5,"0"0"-1,0 0 1,-1 1-1,1-1 0,0 0 1,-1 0-1,1 1 1,0-1-1,0 1 1,0-1-1,-1 1 1,1-1-1,-2 2 1,14-10 1202,-2-1-641,-2-1-1,1 0 0,-1 0 1,-1 0-1,7-14 1,23-60 295,-26 59-768,246-735 13,-196 572-168,158-342 0,-117 342 70,-20 40 1,-53 89 3,28-82 0,8-68 56,-2 6 185,39-56-71,-75 203-160,3 2-1,54-76 1,-57 94-9,7-8 7,-2-1-1,26-52 1,43-143 9,-65 147 60,58-109-1,75-81 21,-138 238-68,3 2-1,1 1 0,3 2 1,44-39-1,10-7 16,-84 78-109,-10 12-112,-15 13-35,-35 34-29,2 1-1,-83 115 1,-59 140-256,43-22 238,46-86 186,-211 429-108,179-237-173,66-171-503,-162 371-2431,-31-15 3323,113-266 2475,33-97-913,129-232-1576,-1 0 0,-1 0 1,13-36-1,16-67 59,-24 71-28,126-420 131,-23 150-179,22 6-2,-37 87-3,594-1231-192,-534 1119 169,16-27 102,-162 336-512,29-37 0,-35 53-103,-11 15 530,0 0 0,0 0 0,0 0 0,0 0 0,0 0 0,0 0 0,-1 0 1,1 0-1,0 0 0,0 0 0,0 0 0,0 0 0,0 0 0,0 0 0,0 0 0,0 0 0,0 0 1,0 0-1,0 0 0,0 0 0,0 0 0,0 0 0,0 0 0,0 0 0,0 0 0,0 0 0,0 0 1,0 0-1,0 0 0,0 0 0,0 0 0,0 0 0,0-1 0,0 1 0,0 0 0,0 0 0,0 0 1,0 0-1,0 0 0,0 0 0,0 0 0,0 0 0,0 0 0,0 0 0,0 0 0,-8 2-293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7:13.083"/>
    </inkml:context>
    <inkml:brush xml:id="br0">
      <inkml:brushProperty name="width" value="0.025" units="cm"/>
      <inkml:brushProperty name="height" value="0.025" units="cm"/>
    </inkml:brush>
  </inkml:definitions>
  <inkml:trace contextRef="#ctx0" brushRef="#br0">6112 211 4625,'-95'-27'-1296,"54"14"1084,-1 2 0,-57-8 0,-384 3 6244,314 15-5518,-707 18 1723,733-7-1855,-267 26 273,325-30-592,-142-5-1,93-4 5,32 0-115,-183-29-1,-440-41 466,549 61-277,-144-19 112,-167-8-238,179 38 9,248 4-77,0 3 0,0 3 1,-63 17-1,90-14-99,0 1 0,1 2 0,1 1-1,-49 33 1,34-15 180,1 1 0,3 2 0,-47 52 0,83-83-20,-19 22 67,-41 61 0,33-41-25,27-40-46,2-1-1,-1 1 1,1 1-1,0-1 1,0 1-1,1-1 0,1 1 1,-1 0-1,1 0 1,-1 14-1,2-9 4,1 1 0,1-1 0,0 0 0,1 0-1,0 1 1,6 15 0,2 2 3,2-1 0,1-1 0,2 0 0,1 0 0,21 28 0,-11-20-22,3-2-1,1-1 1,1-1 0,59 48 0,-37-41-11,1-2 1,94 51 0,-85-60 15,1-2 0,1-3 0,1-2 0,1-4 1,1-2-1,101 10 0,-40-15 5,1-6 0,201-17 0,-304 9 4,646-39 98,29 4-173,-236 9 124,272 36-31,-161 5 8,-415-15-12,705-29 69,-679 7-152,-155 17 47,1-1 0,-2-2 1,49-21-1,-76 29 31,1 0-1,-1-1 1,0 0-1,0-1 1,0 1-1,-1-1 1,8-6-1,-10 7 5,0 0-1,0 0 0,0 0 1,-1 0-1,1 0 0,-1 0 1,1 0-1,-1 0 0,0-1 1,-1 1-1,1 0 0,0-1 1,-1 1-1,0-5 0,0-17 14,-2 0 0,0 1 0,-2-1 0,0 1-1,-15-45 1,-54-114 121,69 173-147,-28-60 52,-4 2 1,-3 1-1,-2 2 0,-78-93 1,94 130 50,-1 0 1,-1 2-1,-1 1 1,-50-33-1,54 43-224,-1 1 0,0 0 0,-1 2-1,-1 1 1,1 1 0,-47-10 0,3 6-284,38 6 140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24.733"/>
    </inkml:context>
    <inkml:brush xml:id="br0">
      <inkml:brushProperty name="width" value="0.05" units="cm"/>
      <inkml:brushProperty name="height" value="0.05" units="cm"/>
    </inkml:brush>
  </inkml:definitions>
  <inkml:trace contextRef="#ctx0" brushRef="#br0">4 2749 7138,'0'0'20,"0"0"1,-1 0-1,1-1 1,0 1 0,0 0-1,0 0 1,-1 0-1,1 0 1,0 0 0,0 0-1,0-1 1,0 1-1,-1 0 1,1 0 0,0 0-1,0 0 1,0-1-1,0 1 1,0 0 0,-1 0-1,1-1 1,0 1-1,0 0 1,0 0 0,0 0-1,0-1 1,0 1-1,0 0 1,0 0 0,0-1-1,0 1 1,0 0 0,0 0-1,0-1 1,0 1-1,0 0 1,0 0 0,0-1-1,3-11-33,-3 11 76,172-534 1155,31 11-489,41-117 87,-125 274-156,-72 220-370,-15 47 29,58-123-1,-73 194-412,-11 19-134,-15 22 90,-8 13 96,1 0 0,-19 43-1,-19 61-5,40-94 23,-83 255-141,19 7 25,46-172 51,19-73 7,-134 500-1685,-27-10-531,74-307 2749,95-225-308,3-5-38,0 0-1,-1-1 0,1 1 0,-1-1 0,0 0 1,0 0-1,0 0 0,0 0 0,-1 0 1,-3 3-1,6-7-83,1 0 0,0 0 0,0 1 0,-1-1 1,1 0-1,0 0 0,0 0 0,-1 0 0,1 1 0,0-1 0,-1 0 0,1 0 0,0 0 1,0 0-1,-1 0 0,1 0 0,0 0 0,-1 0 0,1 0 0,0 0 0,-1 0 1,1 0-1,0 0 0,-1 0 0,1 0 0,0 0 0,0-1 0,-1 1 0,1 0 1,0 0-1,-1 0 0,1 0 0,0-1 0,0 1 0,-1 0 0,1 0 0,0 0 1,0-1-1,0 1 0,-1-1 0,-3-17 472,5-27 87,-1 45-576,6-54 418,23-96 0,31-59-253,180-505 241,24 6-126,-133 384-248,-96 248-122,4 2 0,54-78 0,-68 122 27,-21 26 52,0-1-1,0 1 1,0-1 0,0 0-1,-1 0 1,5-9 0,-10 14 5,0 0 0,1 0 1,-1 0-1,0 1 1,0-1-1,1 1 1,-1-1-1,0 1 1,0-1-1,-2 3 1,-11 5-6,0 1 0,1 1 0,0 1 1,1 0-1,0 0 0,0 2 0,1-1 1,1 1-1,-16 25 0,-7 14-94,-34 74-1,36-58-253,-27 87 0,-12 77-490,23-68 225,-170 483-1108,144-433 1561,30-82 118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26.842"/>
    </inkml:context>
    <inkml:brush xml:id="br0">
      <inkml:brushProperty name="width" value="0.05" units="cm"/>
      <inkml:brushProperty name="height" value="0.05" units="cm"/>
    </inkml:brush>
  </inkml:definitions>
  <inkml:trace contextRef="#ctx0" brushRef="#br0">1 2597 2633,'202'-452'5,"-9"23"1157,-27-12 251,-78 156-579,45-141 885,25 11-228,-96 283-1215,-57 117-173,-5 15-103,0 0-1,0 0 1,0-1-1,0 1 1,-1 0 0,1 0-1,0 0 1,0 0-1,0 0 1,0 0-1,0 0 1,-1 0-1,1 0 1,0 0-1,0 0 1,0 0 0,0 0-1,0 0 1,-1 0-1,1 0 1,0 0-1,0 0 1,0 0-1,0 0 1,0 0-1,-1 0 1,1 0 0,0 0-1,0 0 1,0 0-1,0 0 1,0 0-1,-1 0 1,1 1-1,0-1 1,0 0-1,0 0 1,0 0 0,0 0-1,0 0 1,0 0-1,0 0 1,-1 1-1,1-1 1,-22 24-202,-10 28-519,2 1 0,-29 71 0,41-84 349,-155 391-2316,52-117 1954,-111 187 1040,166-378 55,-134 229 1959,191-337-1918,8-14-214,2-3-16,16-30 255,-6 13-436,272-553-943,-182 348 657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29.053"/>
    </inkml:context>
    <inkml:brush xml:id="br0">
      <inkml:brushProperty name="width" value="0.05" units="cm"/>
      <inkml:brushProperty name="height" value="0.05" units="cm"/>
    </inkml:brush>
  </inkml:definitions>
  <inkml:trace contextRef="#ctx0" brushRef="#br0">0 1017 8282,'0'-2'51,"1"1"-1,-1 0 1,0 0 0,1-1 0,-1 1 0,1 0 0,0 0-1,-1 0 1,1 0 0,0 0 0,0 0 0,-1 0-1,1 0 1,0 0 0,0 0 0,0 0 0,1 0 0,22-15 119,-21 14-67,58-31 56,1 4 1,80-27-1,-61 25-121,469-181 144,-282 112-95,47-19-1,247-107 485,-481 195-479,1 4 0,2 4 1,90-14-1,-172 37 475,-7 3-176,-17 5 21,-32 9 28,-135 30-9,-69 20-852,-184 92-1597,-30 9 2157,327-125 613,-170 60-169,301-98-674,1 1-1,0 0 0,-16 11 1,55-24-205,438-157-1498,-21 44 530,-11 2-2129,-175 26 4293,-209 70-186,-1-1-1,-1-3 1,50-38-1,-86 58-431,-5 3-108,-1 0 0,1-1-1,-1 1 1,0-1 0,0 0-1,0 0 1,0 0 0,-1 0-1,0 0 1,6-10-1,-9 13-159,0 1 0,0 0 0,0 0-1,0-1 1,0 1 0,0 0-1,1 0 1,-1-1 0,0 1 0,0 0-1,0 0 1,0-1 0,0 1 0,-1 0-1,1 0 1,0-1 0,0 1-1,0 0 1,0-1 0,0 1 0,0 0-1,0 0 1,0 0 0,-1-1-1,1 1 1,0 0 0,0 0 0,0-1-1,0 1 1,-1 0 0,1 0-1,0 0 1,0 0 0,-1 0 0,1-1-1,0 1 1,0 0 0,-1 0-1,-11-2 191,-5 3-121,1 1 1,0 0-1,-1 1 0,-20 7 0,-69 27 10,72-25-62,-154 59-33,-375 124 669,459-162-1876,-196 91 1,218-86 709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41.144"/>
    </inkml:context>
    <inkml:brush xml:id="br0">
      <inkml:brushProperty name="width" value="0.05" units="cm"/>
      <inkml:brushProperty name="height" value="0.05" units="cm"/>
    </inkml:brush>
  </inkml:definitions>
  <inkml:trace contextRef="#ctx0" brushRef="#br0">0 728 12875,'10'-7'158,"-1"-1"0,-1 1 0,1-2 1,12-16-1,6-4-98,12-9-201,81-59 1,53-19-390,-159 106 474,71-42-286,3 4 1,1 3-1,2 5 1,154-47-1,-129 56 555,1 5-1,1 6 1,182-9-1,-90 25 147,340 39 0,201 79 181,445 134-498,-624-122-27,119 43 24,-474-102-30,231 104 1,-278-90 1,254 162 1,120 158 9,-113-18-2,67 54 163,-386-349-93,4-6 1,194 104-1,-159-114-68,3-6-1,2-8 1,4-6 0,1-7-1,215 32 1,-297-66-50,1-3 0,0-4 0,0-4 0,120-13 0,-119-1 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41.568"/>
    </inkml:context>
    <inkml:brush xml:id="br0">
      <inkml:brushProperty name="width" value="0.05" units="cm"/>
      <inkml:brushProperty name="height" value="0.05" units="cm"/>
    </inkml:brush>
  </inkml:definitions>
  <inkml:trace contextRef="#ctx0" brushRef="#br0">563 329 8210,'-102'-35'624,"5"4"-560,15 0-48,12 3-48,9-2-56,10-2-136,8-9 200,10-5-48,10-9-56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42.138"/>
    </inkml:context>
    <inkml:brush xml:id="br0">
      <inkml:brushProperty name="width" value="0.05" units="cm"/>
      <inkml:brushProperty name="height" value="0.05" units="cm"/>
    </inkml:brush>
  </inkml:definitions>
  <inkml:trace contextRef="#ctx0" brushRef="#br0">4 1334 10514,'-1'-1'37,"0"-1"0,1 1 0,0 0 0,-1 0 0,1-1 0,0 1 0,-1 0 1,1-1-1,0 1 0,0 0 0,0 0 0,0-1 0,0 1 0,1 0 0,-1-1 0,0 1 0,0 0 0,1-1 0,-1 1 0,2-2 0,16-28-3,-12 22 96,21-32-121,3 1-1,52-56 1,82-61-30,-90 93 31,3 4-1,3 4 1,1 3-1,4 4 1,1 3-1,104-39 1,-91 49 14,2 4 1,1 4 0,1 5-1,1 4 1,165-8 0,-127 23 39,0 7 0,-1 5 1,0 7-1,0 6 0,-2 6 1,-1 7-1,-2 5 0,146 63 1,106 77 212,78 33 15,47-42-135,-366-133-116,238 27 0,-175-48-28,1-9 0,-1-9-1,0-9 1,0-10 0,274-62 0,-98-11-14,708-273 1,-289 32 29,-258 107-17,-329 147-129,-192 74 53,-20 5 46,1 0 0,0 1-1,-1-2 1,1 1-1,-1-1 1,0 0-1,0 0 1,0-1-1,6-4 1,-12 8 16,0 0 0,1-1 0,-1 1 0,1 0 0,-1-1 0,0 1 0,1 0 0,-1 0 0,0-1 1,0 1-1,1 0 0,-1-1 0,0 1 0,0-1 0,1 1 0,-1 0 0,0-1 0,0 1 0,0-1 0,0 1 0,0-1 1,1 1-1,-1 0 0,0-1 0,0 1 0,0-1 0,0 1 0,0-1 0,-1 1 0,1-1 0,0 0 0,-17-8-68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42.718"/>
    </inkml:context>
    <inkml:brush xml:id="br0">
      <inkml:brushProperty name="width" value="0.05" units="cm"/>
      <inkml:brushProperty name="height" value="0.05" units="cm"/>
    </inkml:brush>
  </inkml:definitions>
  <inkml:trace contextRef="#ctx0" brushRef="#br0">690 31 12459,'2'-3'94,"0"-1"-1,0 1 1,1 0 0,-1 0 0,1 0 0,0 0 0,4-4 0,-6 7-94,-1 0 1,0 0-1,1-1 1,-1 1-1,1 0 1,-1 0-1,1 0 1,-1-1-1,1 1 1,-1 0-1,1 0 1,-1 0-1,1 0 1,-1 0-1,1 0 1,-1 0-1,1 0 1,-1 0-1,1 0 1,-1 1-1,1-1 1,-1 0-1,1 0 1,-1 0-1,1 1 1,0 0-5,0 0 0,0 0 1,0 1-1,0-1 0,0 0 0,0 0 0,0 1 1,-1-1-1,1 0 0,0 1 0,-1-1 0,1 4 0,4 14-33,-1 1 0,-1 0-1,-1 0 1,-1 0-1,-1 24 1,-15 109-75,-3-44 6,-5-1-1,-5-1 0,-4-2 1,-54 120-1,-104 168 82,131-288 446,-118 158 0,143-220-204,11-16 111,-26 43 0,47-67-293,0 2 15,-1-1 0,1 0 0,-1 1 0,1 0 0,-2 6 1,4-9-38,0-1 1,0 0-1,0 0 1,0 0 0,0 0-1,0 0 1,0 0-1,0 0 1,0 0 0,0 0-1,1 1 1,-1-1-1,0 0 1,1 0 0,-1 0-1,1 0 1,-1 0-1,1 0 1,-1-1 0,1 1-1,0 0 1,-1 0-1,1 0 1,0 0 0,0-1-1,0 1 1,0 0-1,-1-1 1,1 1 0,2 0-1,2 1 16,-1 0 0,1 0-1,-1-1 1,1 0 0,0 0-1,-1 0 1,1-1 0,0 1 0,6-1-1,47-6 69,-47 4-82,74-13-113,104-33 0,82-42-239,-207 68 348,159-60-97,3-18-29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44.974"/>
    </inkml:context>
    <inkml:brush xml:id="br0">
      <inkml:brushProperty name="width" value="0.05" units="cm"/>
      <inkml:brushProperty name="height" value="0.05" units="cm"/>
    </inkml:brush>
  </inkml:definitions>
  <inkml:trace contextRef="#ctx0" brushRef="#br0">1 166 11346,'2'6'58,"1"-1"-1,-1 0 0,-1 1 0,1-1 0,-1 1 0,0 0 0,0-1 0,-1 1 1,1 0-1,-1 0 0,-1-1 0,0 10 0,0 1 14,1-15-67,-7 163 245,18 193 1,-11-347-231,2 0 0,0 0 0,0 0 0,1 0 0,3 9 0,-5-18-13,-1 0 1,1 1-1,-1-1 0,1 0 0,0 0 0,-1 0 0,1 0 1,0 0-1,0 0 0,0 0 0,0 0 0,0-1 0,0 1 1,0 0-1,0 0 0,0-1 0,0 1 0,0-1 1,0 1-1,2 0 0,-1-1 3,-1 0 0,1-1 0,0 1 0,-1 0 0,1-1 0,-1 1-1,1-1 1,0 0 0,-1 1 0,0-1 0,1 0 0,-1 0 0,1 0 0,-1 0 0,0 0 0,1 0 0,-1-1 0,0 1 0,0 0 0,1-2 0,11-15 39,-1-1 1,-1 1 0,-1-2-1,0 0 1,10-31-1,-8 20-11,102-301 64,-99 281-227,-10 39 68,-2 11 18,-2 21-9,-14 174 29,6-115 148,2 0 1,8 87-1,-3-162-115,0 0 1,1 0-1,0 0 0,0 0 0,0 0 0,0 0 0,1 0 0,2 5 0,-4-8-5,1 0 0,0 0 0,0 0 0,-1 0-1,1-1 1,0 1 0,0 0 0,0 0 0,0-1-1,0 1 1,0-1 0,0 1 0,0-1-1,0 1 1,0-1 0,1 1 0,-1-1 0,0 0-1,0 0 1,0 0 0,0 0 0,1 0 0,-1 0-1,0 0 1,0 0 0,0 0 0,0 0-1,1 0 1,-1-1 0,0 1 0,0-1 0,0 1-1,0-1 1,2 0 0,4-3 25,0 0 0,1-1 0,-2 0 0,1 0 0,-1 0 0,1-1 0,-1 0 0,-1 0 0,7-9 0,7-12 73,15-29 0,-29 48-84,55-105 304,69-181-1,-77 129-251,-21 58-88,-31 105-18,1 0 0,-1 1 0,1-1 0,-1 0 0,1 0 0,0 0 0,0 0 0,0 1 0,0-1 0,0 0 0,0 1 0,0-1 0,0 1 0,1-1 0,-1 1 0,1 0 0,-1 0 0,1-1 0,-1 1 0,1 0 0,0 0 0,-1 0 0,1 1 0,0-1 0,0 0 0,0 1 0,0-1 0,0 1 0,-1 0 0,1-1 0,0 1 0,0 0 0,0 0 0,0 0 0,0 1 0,0-1 0,0 0 0,0 1 0,0-1 0,0 1 0,2 1 0,8 3-191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45.720"/>
    </inkml:context>
    <inkml:brush xml:id="br0">
      <inkml:brushProperty name="width" value="0.05" units="cm"/>
      <inkml:brushProperty name="height" value="0.05" units="cm"/>
    </inkml:brush>
  </inkml:definitions>
  <inkml:trace contextRef="#ctx0" brushRef="#br0">28 448 12411,'3'0'207,"-1"-1"0,0 1 0,0-1 0,0 0 1,0 0-1,0 0 0,0 0 0,0 0 0,0 0 1,-1 0-1,1-1 0,0 1 0,-1-1 0,3-2 1,34-30-349,-9 6 244,45-60-1,-64 76-113,-2-1-1,0 0 1,-1 0-1,0-1 0,-1 0 1,0-1-1,-1 1 1,3-16-1,-7 25-12,0 0-1,-1 0 1,1 0-1,-1 0 1,0 0 0,-1-1-1,0-4 1,1 8 14,-1 1 0,1 0 0,0-1 1,-1 1-1,1 0 0,-1-1 0,0 1 1,1 0-1,-1 0 0,0 0 0,0 0 1,0-1-1,0 1 0,0 0 0,0 0 1,0 0-1,0 1 0,0-1 0,0 0 1,0 0-1,0 1 0,-1-1 0,1 0 1,0 1-1,-1 0 0,1-1 0,0 1 1,-1 0-1,-1-1 0,-1 1-6,0 1-1,1-1 0,-1 1 1,1-1-1,-1 1 0,1 0 1,0 0-1,-1 1 1,1-1-1,0 1 0,0-1 1,0 1-1,0 0 0,0 0 1,0 1-1,0-1 1,-2 3-1,-6 7-15,0 0 1,-12 19-1,20-27 30,-14 20 32,2 1 1,0 0-1,1 2 0,2-1 0,0 2 1,2-1-1,1 2 0,2-1 1,-7 45-1,13-68-20,1-1 0,0 1 0,0-1 1,0 1-1,0-1 0,1 1 0,-1-1 0,1 0 0,2 6 1,-2-9-11,-1 0 1,1 0 0,0 0 0,-1 0-1,1 0 1,0 0 0,0 0-1,-1-1 1,1 1 0,0 0 0,0-1-1,0 1 1,0 0 0,0-1 0,0 1-1,0-1 1,0 0 0,0 1-1,0-1 1,1 0 0,-1 0 0,0 1-1,0-1 1,0 0 0,0 0-1,0 0 1,1 0 0,-1-1 0,0 1-1,0 0 1,0 0 0,0-1 0,0 1-1,0-1 1,0 1 0,0-1-1,2 0 1,6-3-13,-1 0 0,1-1 0,-1 0 0,0-1 0,0 0 0,13-12 0,38-48-93,-46 50 71,50-63-632,99-165-1,-142 213 456,-20 31 207,0 0 0,0-1 1,0 1-1,1 0 0,-1-1 0,0 1 0,0 0 0,1 0 0,-1-1 0,0 1 0,1 0 1,-1 0-1,0 0 0,1-1 0,-1 1 0,0 0 0,1 0 0,-1 0 0,0 0 1,1 0-1,-1-1 0,1 1 0,-1 0 0,0 0 0,1 0 0,-1 0 0,0 0 0,1 0 1,-1 0-1,1 1 0,-1-1 0,0 0 0,1 0 0,-1 0 0,1 1 0,7 13-11,-3 18 142,-3 3 112,-1-14-91,0 0-1,2 0 0,0 0 0,1 0 1,9 26-1,-13-46-142,1 0 1,-1 0-1,0-1 0,1 1 0,-1 0 0,0 0 1,1 0-1,-1-1 0,1 1 0,-1 0 0,1 0 1,0-1-1,-1 1 0,1 0 0,0-1 1,-1 1-1,1-1 0,0 1 0,0-1 0,-1 1 1,1-1-1,0 0 0,0 1 0,0-1 1,0 0-1,-1 0 0,1 1 0,0-1 0,0 0 1,0 0-1,0 0 0,0 0 0,0 0 1,0 0-1,0-1 0,-1 1 0,1 0 0,0 0 1,0-1-1,0 1 0,0 0 0,-1-1 0,1 1 1,0-1-1,0 1 0,0-1 0,-1 1 1,2-2-1,4-3 3,0-1-1,0 0 1,-1 0 0,7-10 0,-7 10-3,58-83-131,18-22-209,-78 107 310,0 0 1,0 1 0,1-1-1,-1 1 1,1 0-1,0 0 1,0 1 0,7-5-1,-9 7 20,-1-1 0,1 0 0,0 1 0,0-1 0,0 1 0,0 0 1,0 0-1,0 0 0,0 0 0,0 0 0,0 0 0,0 0 0,0 0 0,0 1 0,0-1 0,0 1 0,-1 0 0,1-1 0,0 1 0,0 0 0,0 0 0,-1 0 0,3 2 0,6 5 67,-1 1 1,12 13-1,-12-12-31,0 0 1,1-1 0,11 9-1,-19-16-59,1 0 0,0 0 1,0-1-1,1 1 0,-1-1 0,0 1 0,1-1 0,-1 0 0,0 0 0,1-1 0,-1 1 0,1-1 0,-1 1 0,1-1 1,6-1-1,18-6-67,2-5-49</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46.168"/>
    </inkml:context>
    <inkml:brush xml:id="br0">
      <inkml:brushProperty name="width" value="0.05" units="cm"/>
      <inkml:brushProperty name="height" value="0.05" units="cm"/>
    </inkml:brush>
  </inkml:definitions>
  <inkml:trace contextRef="#ctx0" brushRef="#br0">167 270 12875,'-13'46'357,"-2"-1"0,-2 0 1,-23 43-1,16-35-151,-24 73 0,39-84-113,9-42-94,0 1 0,0 0-1,0 0 1,0 0 0,0 0-1,0 0 1,0 0 0,0 0-1,0 0 1,0 0 0,1-1 0,-1 1-1,0 0 1,1 0 0,-1 0-1,1 1 1,0-2-3,0 0-1,-1 1 1,1-1-1,-1 0 1,1 0 0,0 0-1,-1 0 1,1 0-1,0 0 1,-1 0 0,1 0-1,0-1 1,-1 1-1,1 0 1,-1 0-1,1 0 1,0-1 0,-1 1-1,1 0 1,-1-1-1,1 1 1,-1 0 0,1-1-1,-1 1 1,1-1-1,-1 1 1,1-1 0,0 0-1,7-6-23,-1-1 0,1 0 0,-1-1 0,-1 1 1,1-1-1,7-16 0,28-66-38,-31 65 51,40-95 70,-5-3-1,30-132 1,-71 223-37,-17 62 29,-16 68 89,5 1 1,-17 147-1,39-230-116,-4 47-142,6-57 92,-1 0 1,0 0-1,1 0 1,0 0 0,0-1-1,0 1 1,1 0-1,-1-1 1,1 1 0,3 5-1,-4-9 23,-1 0 0,1 0 1,0 0-1,0-1 0,-1 1 0,1 0 0,0 0 0,0 0 0,0 0 1,0-1-1,0 1 0,0 0 0,0-1 0,0 1 0,0-1 0,0 1 1,0-1-1,0 0 0,0 1 0,1-1 0,-1 0 0,0 0 1,0 0-1,0 0 0,0 0 0,1 0 0,-1 0 0,1 0 0,18-12-138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7:15.821"/>
    </inkml:context>
    <inkml:brush xml:id="br0">
      <inkml:brushProperty name="width" value="0.025" units="cm"/>
      <inkml:brushProperty name="height" value="0.025" units="cm"/>
    </inkml:brush>
  </inkml:definitions>
  <inkml:trace contextRef="#ctx0" brushRef="#br0">1 52 10578,'86'1'651,"69"-1"-891,-85-4 66,398-12-1098,-6 25 2999,-108-8-956,-187-2-699,271 6 8,-338-2-82,134 11-25,-204-10 26,705 67-39,-133-52 25,-440-17 11,1034 22-57,-40-43 61,-798 9 2,711-75 69,-153 25 504,-375 74-327,-515-12-224,-12-2-41,0 1-1,22 5 1,-35-6 7,-1 0 0,0 0 0,1 0 0,-1 0 0,1 0 0,-1 0 0,1 0 0,-1-1 0,1 1 0,-1 0 0,0 0 0,1 0 0,-1 0 0,1 0 0,-1-1 0,0 1 0,1 0 0,-1 0 0,0-1 0,1 1 0,-1 0 0,0-1 0,1 1 0,-1 0 0,0-1 0,0 1 0,1 0 0,-1-1 1,0 1-1,0-1 0,0 1 0,1 0 0,-1-1 0,0 1 0,0-1 0,0 1 0,0-1 0,0 1 0,0-1 0,0 1 0,0 0 0,0-1 0,0 1 0,0-1 0,0 1 0,-1-1 0,1 0 0,-1-17-123</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46.616"/>
    </inkml:context>
    <inkml:brush xml:id="br0">
      <inkml:brushProperty name="width" value="0.05" units="cm"/>
      <inkml:brushProperty name="height" value="0.05" units="cm"/>
    </inkml:brush>
  </inkml:definitions>
  <inkml:trace contextRef="#ctx0" brushRef="#br0">19 252 12299,'-17'95'1188,"17"-95"-1169,-1 1 0,1 0 0,0-1 0,0 1 0,0 0 0,0-1 0,0 1 0,0 0 0,0-1 0,0 1 0,0 0 0,0-1 0,1 1 0,-1 0 0,0-1 0,0 1 0,1 0 0,-1 0 0,9-3 250,11-19-30,15-27-36,-2-3-1,-3 0 1,34-78-1,-62 123-222,1 0 1,-1 0-1,0 0 0,0 0 1,-1-1-1,1-6 1,-2 13 14,0 0 0,0 0 0,0-1 0,0 1 0,0 0 1,0-1-1,0 1 0,0 0 0,0 0 0,0-1 1,0 1-1,0 0 0,0 0 0,0-1 0,0 1 1,0 0-1,0 0 0,0-1 0,0 1 0,-1 0 1,1 0-1,0-1 0,0 1 0,0 0 0,0 0 0,-1 0 1,1-1-1,0 1 0,0 0 0,0 0 0,-1 0 1,1 0-1,0 0 0,0-1 0,-1 1 0,1 0 1,-1 0-1,-9 6-90,-8 13 15,2 5 71,1 1 0,1 0 0,2 2 0,0-1 0,2 1 0,1 1 0,1-1 0,1 1 0,-5 52-1,11-67 43,0 0 0,1 0 0,3 22-1,-2-31-26,-1-1 0,1 0 0,0 0 0,0 0 1,0 1-1,1-1 0,-1 0 0,4 5 0,-4-7-8,0 0 0,0 0 0,0 0 0,0 0 0,0 0 1,0 0-1,0 0 0,1-1 0,-1 1 0,0 0 0,1-1 1,-1 1-1,0-1 0,1 1 0,-1-1 0,0 0 0,1 1 1,-1-1-1,1 0 0,2 0 0,-1 0-10,0-1 0,0 0-1,0 1 1,-1-1 0,1 0 0,0 0-1,0-1 1,-1 1 0,1 0-1,0-1 1,-1 0 0,1 0 0,-1 1-1,0-1 1,0-1 0,0 1 0,4-5-1,2-4-1,0-1 0,10-20 0,-14 24-3,27-57-59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47.101"/>
    </inkml:context>
    <inkml:brush xml:id="br0">
      <inkml:brushProperty name="width" value="0.05" units="cm"/>
      <inkml:brushProperty name="height" value="0.05" units="cm"/>
    </inkml:brush>
  </inkml:definitions>
  <inkml:trace contextRef="#ctx0" brushRef="#br0">43 22 11450,'1'31'279,"0"-1"0,-2 1-1,-2 0 1,-6 34-1,1-11 36,-5 60 87,3 136-1,12-170-272,4 1 0,24 119 0,-23-177-3,-7-23-121,0 0 0,0 0 0,0 0 0,0 0-1,0 0 1,0 0 0,0 0 0,0 0 0,0-1 0,0 1 0,0 0-1,0 0 1,0 0 0,0 0 0,0 0 0,0 0 0,0 0 0,0 0-1,0 0 1,0 0 0,0 0 0,0 0 0,0 0 0,0-1-1,1 1 1,-1 0 0,0 0 0,0 0 0,0 0 0,0 0 0,0 0-1,0 0 1,0 0 0,0 0 0,0 0 0,0 0 0,0 0 0,1 0-1,-1 0 1,0 0 0,0 0 0,0 0 0,0 0 0,0 0 0,0 0-1,0 0 1,0 0 0,0 0 0,0 0 0,1 0 0,-1 0-1,0 0 1,0 0 0,0 1 0,1-41 362,-1 20-380,22-335-95,28 7-579,-50 348 687,28-108-222,-24 95 201,2-1 1,-1 1-1,2 0 0,0 0 1,12-16-1,-16 25 24,1 0 0,-1 1-1,1-1 1,0 1 0,1-1-1,-1 1 1,0 1 0,1-1 0,0 1-1,0-1 1,0 1 0,-1 1-1,2-1 1,-1 1 0,7-1-1,-10 1 16,1 1 0,-1-1 0,1 1-1,-1 0 1,1 0 0,0 0 0,-1 1 0,1-1-1,-1 1 1,1-1 0,-1 1 0,1 0-1,-1 0 1,0 0 0,1 0 0,-1 0-1,0 1 1,0-1 0,0 1 0,0-1-1,0 1 1,0 0 0,0-1 0,0 1-1,-1 0 1,1 1 0,-1-1 0,0 0-1,1 0 1,-1 0 0,0 1 0,1 3-1,0 4 73,0-1 0,0 1-1,-1 0 1,-1 0 0,0 0-1,0 0 1,-1-1-1,0 1 1,-3 12 0,-4 11 258,-16 41 1,9-34-111,-2 0 1,-1-2-1,-25 39 1,21-50-285,12-21-46,9-6 91,1-1 0,-1 1 0,1 0 0,0-1 0,0 1 0,-1 0 0,1 0 0,0-1 0,0 1 0,-1 0 0,1-1 1,0 1-1,0-1 0,0 1 0,-1 0 0,1-1 0,0 1 0,0-1 0,0 1 0,0 0 0,0-1 0,0 1 0,0-1 0,0 1 0,0-1 0,0 1 0,0 0 0,0-1 0,0 0 0,6-31-58,9-17-37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47.628"/>
    </inkml:context>
    <inkml:brush xml:id="br0">
      <inkml:brushProperty name="width" value="0.05" units="cm"/>
      <inkml:brushProperty name="height" value="0.05" units="cm"/>
    </inkml:brush>
  </inkml:definitions>
  <inkml:trace contextRef="#ctx0" brushRef="#br0">120 69 11578,'0'0'23,"0"-1"0,0 1 0,0 0-1,0 0 1,0 0 0,0 0-1,0 0 1,0-1 0,0 1 0,0 0-1,0 0 1,0 0 0,0 0-1,0-1 1,0 1 0,0 0-1,-1 0 1,1 0 0,0 0 0,0 0-1,0 0 1,0 0 0,0-1-1,0 1 1,-1 0 0,1 0 0,0 0-1,0 0 1,0 0 0,0 0-1,0 0 1,-1 0 0,1 0-1,0 0 1,0 0 0,0 0 0,0 0-1,-1 0 1,1 0 0,0 0-1,0 0 1,0 0 0,0 0 0,-1 0-1,1 0 1,0 0 0,0 0-1,0 0 1,0 0 0,0 0-1,-1 1 1,1-1 0,0 0 0,0 0-1,0 0 1,0 0 0,0 0-1,-1 1 1,-8 7 593,-4 15-447,1 0-1,1 1 1,1 0 0,-11 46 0,14-48-141,0 0-24,1 0 0,0 0 0,2 1 0,-2 35 0,5-56-8,1 0 1,0 0-1,0 0 1,1 0-1,-1 0 1,0 0-1,1 0 1,-1 0-1,1-1 1,0 1-1,-1 0 1,1 0-1,0 0 1,0-1-1,2 3 1,-3-3-5,1-1 1,0 0-1,-1 1 1,1-1 0,0 1-1,-1-1 1,1 0-1,0 0 1,0 1 0,-1-1-1,1 0 1,0 0-1,0 0 1,0 0 0,-1 0-1,1 0 1,0 0-1,0 0 1,0 0 0,-1 0-1,1 0 1,0-1-1,0 1 1,-1 0-1,2-1 1,3-2-51,0 0-1,-1 0 1,1 0 0,-1-1-1,1 1 1,-1-1 0,0 0 0,6-10-1,12-17-455,-2 0-1,-1-2 1,23-56 0,29-112-1270,-64 185 1757,-5 22 382,-6 28 607,-6 30 401,-10 78 843,20-135-2062,-1 8 200,2-14-259,2-10-130,4-16 27,-6 18-5,1 0 0,-1 1 0,2-1 1,4-9-1,-7 15-136,-4-4-1625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48.660"/>
    </inkml:context>
    <inkml:brush xml:id="br0">
      <inkml:brushProperty name="width" value="0.05" units="cm"/>
      <inkml:brushProperty name="height" value="0.05" units="cm"/>
    </inkml:brush>
  </inkml:definitions>
  <inkml:trace contextRef="#ctx0" brushRef="#br0">15 179 10338,'26'-117'2186,"-26"113"-1443,-4 10-442,-3 13-95,-2 20-80,1 0 1,2 1 0,2 0-1,2 65 1,2-101-126,0 1 0,1-1 0,-1 1 0,1-1 0,0 0 0,1 1 0,2 6 0,-4-10 0,1-1-1,-1 1 0,1 0 1,-1 0-1,1-1 0,-1 1 1,1 0-1,0-1 1,-1 1-1,1-1 0,0 1 1,-1-1-1,1 1 1,0-1-1,0 1 0,0-1 1,-1 0-1,1 1 1,0-1-1,0 0 0,0 0 1,0 1-1,0-1 1,-1 0-1,1 0 0,0 0 1,0 0-1,0 0 1,0-1-1,0 1 0,0 0 1,-1 0-1,1 0 0,0-1 1,0 1-1,0 0 1,0-1-1,-1 1 0,1-1 1,0 1-1,-1-1 1,1 1-1,1-2 0,11-10 6,0 0-1,-1-1 1,0 0 0,-1-1-1,0 0 1,-1-1-1,8-16 1,9-11 7,-26 40-13,1-1 0,0 0 0,0 1 0,1-1 0,-1 1 0,0 0 0,1-1 0,0 1 0,4-3 0,-6 5 1,0-1 0,1 1-1,-1 0 1,0-1 0,1 1 0,-1 0-1,0 0 1,0 0 0,1 0-1,-1 0 1,0 0 0,1 0 0,-1 0-1,0 1 1,1-1 0,-1 0 0,0 1-1,0-1 1,1 1 0,-1-1-1,0 1 1,0 0 0,0-1 0,0 1-1,0 0 1,2 1 0,27 28 18,-21-21 13,-1 0 0,1 0 0,1-1 0,0-1 0,18 12 0,-25-18-37,-1 0 0,1 0 0,0 0 0,0 0 0,-1 0 0,1-1-1,0 1 1,0-1 0,0 0 0,0 0 0,0 0 0,0 0 0,0 0-1,0-1 1,0 0 0,0 1 0,-1-1 0,1 0 0,0 0 0,0 0-1,-1-1 1,1 1 0,-1-1 0,1 1 0,-1-1 0,0 0 0,1 0-1,-1 0 1,2-3 0,3-3-83,0 0 0,0 0 0,-1-1-1,0 0 1,-1 0 0,7-16 0,18-63 4,-23 67 18,20-74-123</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49.513"/>
    </inkml:context>
    <inkml:brush xml:id="br0">
      <inkml:brushProperty name="width" value="0.05" units="cm"/>
      <inkml:brushProperty name="height" value="0.05" units="cm"/>
    </inkml:brush>
  </inkml:definitions>
  <inkml:trace contextRef="#ctx0" brushRef="#br0">19 267 12555,'-10'184'1284,"2"105"216,9-179-1587,1 13-95,-2-122 169,0 0 0,0 0 0,0 0 0,0 0 0,0 0 0,0 0 0,1 0 0,-1 0 0,0 0 0,1 0 0,-1 0 0,1 0 0,-1 0 0,1 0 0,0 1 0,0-2 3,-1 0 1,0 0-1,1 0 0,-1 1 1,1-1-1,-1 0 1,0 0-1,1 0 1,-1 0-1,1 0 0,-1 1 1,1-1-1,-1 0 1,0 0-1,1 0 1,-1 0-1,1 0 0,-1-1 1,1 1-1,-1 0 1,0 0-1,1 0 1,-1 0-1,1-1 0,2 0-28,-1-1 0,1 1-1,-1-1 1,1 0 0,-1 0-1,0 0 1,0-1 0,0 1-1,2-3 1,19-31-337,-2-2 1,-2 0-1,27-75 0,-37 92 302,8-28-70,-11 29 80,1 1-1,10-21 0,-16 39 67,-1 0-1,0 0 0,1 1 0,-1-1 0,0 0 1,1 0-1,-1 0 0,1 1 0,-1-1 1,1 0-1,0 1 0,-1-1 0,1 0 0,0 1 1,0-1-1,-1 1 0,1-1 0,0 1 1,0-1-1,0 1 0,-1 0 0,1-1 1,0 1-1,0 0 0,0 0 0,0 0 0,0 0 1,0-1-1,0 1 0,2 1 27,-1 0 0,0 0-1,0 0 1,0 1 0,1-1 0,-1 0-1,-1 1 1,5 3 0,-4-3-9,0 0 1,0 0 0,1 0-1,-1-1 1,0 1 0,1-1-1,0 1 1,-1-1 0,7 2-1,-5-3-2,1 0-1,0 0 1,0 0-1,-1 0 0,1-1 1,0 0-1,0 0 0,-1 0 1,1-1-1,-1 1 0,1-1 1,-1 0-1,0-1 1,0 1-1,0-1 0,5-3 1,3-4 30,1-1-1,-1-1 1,15-18 0,-11 9-21,-1-1-1,-1 0 1,0 0-1,16-43 1,29-101-134,-42 110 101,13-75 0,-29 115 36,-2 15 19,-1 10 74,-28 227 1158,0 256-1,28-514-1577,-1 1 1,-5-23-1,-2-3-101,0-6 33,5 30 201,1-1 0,-3-42 0,13 73 208,-1 0 0,1-1-1,1 0 1,-1 0-1,1-1 1,10 7 0,-9-8-37,-1-1 0,1 0 0,0 0 0,0-1 0,0 0 1,0 0-1,0-1 0,0 0 0,1-1 0,-1 1 0,0-2 0,1 1 1,-1-1-1,0 0 0,10-3 0,1-2 12,1 0 0,-2 0 0,1-2 0,-1 0 0,21-14 0,-19 9-6,0-1 1,0-1-1,-2 0 0,0-2 1,18-20-1,-25 24 4,0-1 0,-1 0 0,0-1 1,-1 0-1,-1 0 0,0-1 0,9-31 0,-11 21 79,-6 26-92,0-1 0,0 1 0,0 0 0,0-1-1,0 1 1,0 0 0,0-1 0,0 1 0,0 0 0,0 0 0,0-1-1,0 1 1,0 0 0,0-1 0,0 1 0,0 0 0,0-1 0,0 1-1,0 0 1,-1 0 0,1-1 0,0 1 0,0 0 0,0 0 0,0-1-1,-1 1 1,1 0 0,0 0 0,0-1 0,-1 1 0,1 0 0,0 0-1,0 0 1,-1 0 0,1-1 0,0 1 0,-1 0 0,-10 6 87,-9 16 27,6 1-87,0 1 1,1 0-1,2 1 0,1 0 0,0 1 0,2 0 1,1 0-1,1 0 0,-3 43 0,8-64-26,1 0-1,0 0 0,0 0 0,1 0 0,-1 0 0,1 0 1,0 0-1,3 9 0,-3-13 3,0 1-1,-1-1 1,1 0 0,0 1-1,0-1 1,0 0-1,0 0 1,0 0 0,0 0-1,1 0 1,-1 0-1,0 0 1,0 0 0,1 0-1,-1-1 1,1 1-1,-1 0 1,1-1 0,-1 1-1,1-1 1,-1 0 0,1 1-1,-1-1 1,1 0-1,-1 0 1,1 0 0,-1 0-1,1 0 1,0 0-1,-1-1 1,3 0 0,22-5-9</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50.874"/>
    </inkml:context>
    <inkml:brush xml:id="br0">
      <inkml:brushProperty name="width" value="0.05" units="cm"/>
      <inkml:brushProperty name="height" value="0.05" units="cm"/>
    </inkml:brush>
  </inkml:definitions>
  <inkml:trace contextRef="#ctx0" brushRef="#br0">463 60 10482,'2'-4'218,"0"-1"1,-1 0-1,0 0 0,0 0 0,0 0 0,0-7 0,-1 11-182,0 0-1,0 0 1,0 1-1,-1-1 1,1 0-1,0 0 1,0 0-1,-1 1 0,1-1 1,0 0-1,-1 0 1,1 1-1,0-1 1,-1 0-1,1 1 1,-1-1-1,1 0 1,-1 1-1,-1-2 0,1 2 29,0-1-1,0 1 1,-1 0-1,1-1 1,0 1-1,0 0 1,-1 0-1,1 0 0,0 0 1,0 0-1,-1 0 1,1 0-1,0 0 1,0 0-1,-1 1 0,1-1 1,-2 1-1,-20 8 166,-1 1 0,1 1 0,1 1 0,-36 25-1,16-10-97,29-19-106,-34 20 25,1 1 0,1 3 1,-51 48-1,109-90-124,0 0 0,0 0 0,1 1 0,1 1 0,-1 1 0,1 0 0,1 0 0,29-7 0,-30 10-71,0 1 1,0 0-1,0 2 0,0-1 1,0 2-1,0 0 0,0 1 1,1 0-1,17 5 0,-27-5 83,0 1 1,1 0-1,-1 0 0,0 0 0,0 1 1,-1 0-1,1 0 0,0 0 1,-1 1-1,0 0 0,0 0 0,0 0 1,0 1-1,-1-1 0,0 1 0,0 0 1,0 1-1,-1-1 0,1 0 0,-1 1 1,0 0-1,-1 0 0,4 12 1,-4-9 57,0 0 0,-1-1 1,0 1-1,-1 0 1,0 0-1,0 0 0,-1 0 1,0 0-1,0 0 1,-4 9-1,1-4 101,-1-1 0,-1 0 0,0 0 1,0 0-1,-15 19 0,-2-2 399,-2-1 1,-1-1 0,-53 44-1,48-45-135,14-12-176,0 0 1,-1-1-1,0-1 1,-29 16 0,47-29-193,0 0 0,0 0 1,0 0-1,-1 0 1,1 0-1,0 0 0,0 0 1,0 0-1,0 0 1,0 0-1,0 0 1,0 0-1,0 0 0,0 0 1,0 0-1,-1 0 1,1 0-1,0 0 0,0 0 1,0 0-1,0 0 1,0 0-1,0 0 0,0 0 1,0 0-1,0 0 1,0 0-1,0-1 0,0 1 1,-1 0-1,1 0 1,0 0-1,0 0 0,0 0 1,0 0-1,0 0 1,0 0-1,0 0 0,0 0 1,0 0-1,0-1 1,0 1-1,0 0 0,0 0 1,0 0-1,0 0 1,0 0-1,0 0 0,0 0 1,0 0-1,0 0 1,0 0-1,0-1 0,0 1 1,0 0-1,0 0 1,0 0-1,0 0 0,0 0 1,0 0-1,0 0 1,1 0-1,-1 0 0,0 0 1,0 0-1,0 0 1,0-1-1,0 1 0,4-8-279,74-78-2733,-1 2 596,-16-1 1246,-4-3 1,65-133 0,-100 182 1488,-21 38-270,-1 0 0,1 0 0,-1 0 0,1 0-1,-1 1 1,1-1 0,0 0 0,0 0 0,-1 1 0,1-1 0,0 0 0,0 1 0,0-1-1,0 1 1,0-1 0,0 1 0,1-1 0,-2 1-15,1 0-1,-1 0 1,0 0 0,1 1-1,-1-1 1,1 0 0,-1 0-1,0 0 1,1 1 0,-1-1-1,1 0 1,-1 0 0,0 1-1,1-1 1,-1 0 0,0 1-1,0-1 1,1 0 0,-1 1-1,0-1 1,0 0 0,0 1-1,1-1 1,-1 1 0,0-1-1,0 1 1,6 34 813,-6-33-830,11 263 3674,-11-257-3618,0-1 1,1 0 0,1 0-1,-1 0 1,5 12-1,-5-18-59,-1 1 0,1-1-1,0 0 1,0 1 0,0-1 0,0 0-1,0 0 1,0 0 0,0 0 0,0 0-1,0 0 1,1 0 0,-1 0-1,0 0 1,1 0 0,-1-1 0,0 1-1,1 0 1,-1-1 0,1 1 0,-1-1-1,1 0 1,-1 0 0,1 1 0,0-1-1,-1 0 1,1 0 0,-1 0-1,1-1 1,-1 1 0,1 0 0,1-1-1,7-2 15,-1 0-1,1 0 0,-1-1 0,0 0 0,0 0 0,13-10 1,50-39 2,-47 33-25,18-15-9,-30 23-11,0 0 0,1 1 0,0 1 0,1 0 0,0 1 0,30-13 0,-43 21 23,0 1 0,-1-1 1,1 1-1,0 0 0,0 0 1,-1-1-1,1 1 0,0 0 1,0 1-1,-1-1 0,1 0 1,0 0-1,-1 1 0,1-1 1,0 1-1,-1-1 0,1 1 1,0 0-1,-1 0 0,1 0 1,-1 0-1,0 0 0,1 0 1,-1 0-1,0 0 0,1 0 1,-1 1-1,0-1 0,0 0 1,0 1-1,1 2 0,2 4 39,0 0-1,0 1 0,-1 0 1,3 16-1,0-4 51,-5-15-44,1 0 0,1 0 0,-1 0 0,1 0 0,6 9 0,-9-15-37,1 1 1,-1 0-1,1-1 1,-1 1-1,1-1 1,-1 1-1,1 0 1,0-1-1,0 0 0,-1 1 1,1-1-1,0 1 1,0-1-1,-1 0 1,1 1-1,0-1 1,0 0-1,0 0 1,-1 0-1,2 0 0,0 0-2,-1 0 0,0-1-1,1 1 1,-1-1-1,0 1 1,0-1-1,0 1 1,0-1-1,0 0 1,0 0-1,0 0 1,0 0 0,0 0-1,0 0 1,0 0-1,0 0 1,1-2-1,12-20-9,-1-2 1,0 0-1,-2 0 0,12-42 0,-10 30-111,35-119-442,-48 155 545,0-1-1,1 0 1,-1 1-1,1-1 0,-1 1 1,1-1-1,0 1 1,0 0-1,0-1 1,-1 1-1,3-2 1,-3 3 9,1 0 1,-1 0-1,0 0 0,1 0 1,-1 0-1,0 0 1,0 0-1,1 0 0,-1 1 1,0-1-1,0 0 1,1 0-1,-1 0 0,0 0 1,0 1-1,0-1 1,1 0-1,-1 0 0,0 0 1,0 1-1,0-1 1,0 0-1,0 0 1,1 1-1,-1-1 0,0 0 1,0 0-1,0 1 1,0-1-1,0 0 0,0 1 1,0-1-1,0 0 1,0 0-1,0 1 0,4 39 138,-2 2 159,-2-3 80,9 48 1,-6-75-388,-1-17 7,0-26-8,-3-8-28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51.278"/>
    </inkml:context>
    <inkml:brush xml:id="br0">
      <inkml:brushProperty name="width" value="0.05" units="cm"/>
      <inkml:brushProperty name="height" value="0.05" units="cm"/>
    </inkml:brush>
  </inkml:definitions>
  <inkml:trace contextRef="#ctx0" brushRef="#br0">2 1 13907,'-1'44'512,"1"-4"-912,4-18-232,6-3-408,5-4-385,6-5 985,6-5-328,12-5-112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51.762"/>
    </inkml:context>
    <inkml:brush xml:id="br0">
      <inkml:brushProperty name="width" value="0.05" units="cm"/>
      <inkml:brushProperty name="height" value="0.05" units="cm"/>
    </inkml:brush>
  </inkml:definitions>
  <inkml:trace contextRef="#ctx0" brushRef="#br0">137 520 8066,'-5'3'184,"1"-1"0,-1 1 1,1 0-1,0 1 0,0-1 0,0 1 1,0 0-1,1-1 0,-1 2 0,1-1 1,-4 6-1,-2 6 358,-14 32 0,11-17 54,-17 64-1,25-78-432,0 1-1,2 0 1,0-1-1,1 1 0,2 23 1,-1-39-144,0-1 0,0 1 1,0 0-1,0 0 0,1-1 0,-1 1 1,1 0-1,-1-1 0,1 1 0,-1 0 1,1-1-1,0 1 0,0 0 1,0-1-1,0 0 0,0 1 0,2 1 1,-3-3-10,1 1 1,0-1 0,0 0-1,-1 0 1,1 0 0,0 0-1,0 0 1,0 0 0,-1 0-1,1 0 1,0 0 0,0 0-1,-1-1 1,1 1 0,0 0-1,-1-1 1,1 1 0,0 0-1,0-1 1,-1 1 0,1 0-1,-1-1 1,1 1 0,0-1-1,-1 1 1,1-2 0,6-6 57,0 0 0,-1 0 0,0 0 0,8-17 0,17-38 22,-3-1 0,27-94 0,23-138-1099,-66 244 730,-1 10 76,1-5-288,9-73 1,-21 107 353,-1 17 104,-4 23 111,-4 29 341,-41 343 2020,49-390-2381,0 6-18,0 1-1,1 0 1,1-1-1,3 19 1,-3-31-48,-1 0 1,1 1-1,0-1 1,0 0-1,0 0 1,1 1 0,-1-1-1,1 0 1,-1 0-1,1 0 1,0-1-1,0 1 1,1 0 0,-1-1-1,1 0 1,-1 1-1,1-1 1,-1 0 0,1 0-1,0 0 1,0-1-1,0 1 1,0-1-1,1 0 1,2 2 0,22 1-87</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52.627"/>
    </inkml:context>
    <inkml:brush xml:id="br0">
      <inkml:brushProperty name="width" value="0.05" units="cm"/>
      <inkml:brushProperty name="height" value="0.05" units="cm"/>
    </inkml:brush>
  </inkml:definitions>
  <inkml:trace contextRef="#ctx0" brushRef="#br0">1 989 9034,'0'1'59,"0"0"1,1-1-1,-1 1 1,1 0-1,-1-1 1,1 1-1,-1 0 1,1-1-1,-1 1 0,1-1 1,-1 1-1,1-1 1,0 1-1,-1-1 1,1 1-1,0-1 1,-1 0-1,1 1 0,0-1 1,0 0-1,-1 1 1,1-1-1,0 0 1,0 0-1,0 0 1,-1 0-1,1 0 1,0 0-1,0 0 0,0 0 1,-1 0-1,1 0 1,0 0-1,0-1 1,1 1-1,29-16 931,-8-1-797,-1 0 0,0-2 0,-2 0 0,0-1 0,-1-1 0,-1-1 0,-2-1 0,19-31-1,-1-7-207,-2-1 0,27-78 0,-35 73-329,21-94-1,-37 122 101,-1-1 0,-2 1-1,-1-76 1,-4 111 202,0-1 0,-1 1 0,1 0-1,-1 0 1,0-1 0,0 1 0,-4-8-1,5 12 38,0-1-1,0 1 0,-1 0 1,1-1-1,0 1 0,0-1 0,-1 1 1,1 0-1,0 0 0,-1-1 1,1 1-1,0 0 0,-1 0 0,1-1 1,-1 1-1,1 0 0,0 0 1,-1 0-1,1-1 0,-1 1 1,1 0-1,-1 0 0,1 0 0,0 0 1,-1 0-1,1 0 0,-1 0 1,-1 1 0,1-1 0,0 1 1,0-1-1,0 1 0,0 0 1,-1-1-1,1 1 0,0 0 1,0 0-1,0 0 0,1 0 1,-1 0-1,-1 2 0,-8 11 52,2 0 0,-1 0 0,2 1 0,0 1 0,1-1 0,-7 26 0,3-8 35,-10 24 57,3 2-1,-17 116 0,31-150-116,1 0 0,2 1-1,0-1 1,2 0 0,0 0 0,2 0-1,1 0 1,1-1 0,18 47-1,-18-57-26,0 0 1,1 0-1,0-1 0,1 0 0,12 15 0,-19-27 6,0 0 0,0 0 0,0 0 0,0 0 0,0 0 0,1 0 0,-1-1 0,0 1 0,0-1 0,0 1 0,1-1 0,-1 1 0,0-1 0,0 1 0,1-1 0,-1 0 0,0 0 0,1 0 0,-1 0 0,0 0 0,1 0 0,-1 0 0,0 0 0,1-1 0,-1 1 0,0 0 0,1-1 0,-1 1 0,0-1 0,0 1 0,0-1 0,1 0 0,-1 1 0,0-1 0,0 0 0,0 0 0,0 0 0,0 0 0,1-1 0,5-6 13,-1 0 0,0 0-1,0-1 1,6-10 0,-8 11-6,26-43 6,-3 0 0,-2-2 0,-3-1 0,-2-1-1,18-76 1,-37 130-17,-1-1-1,1 0 1,-1 1 0,0-1-1,1 0 1,-1 0 0,0 1-1,0-1 1,0 0 0,0 0-1,0 1 1,-1-1 0,1 0-1,0 0 1,-2-1-1,2 3 3,-1 0-1,0 0 1,1 0-1,-1 0 1,1 0-1,-1 0 0,0 0 1,1 0-1,-1 1 1,1-1-1,-1 0 0,1 0 1,-1 1-1,0-1 1,1 0-1,-1 1 0,1-1 1,-1 1-1,1-1 1,0 0-1,-1 1 0,1-1 1,-1 1-1,1-1 1,0 1-1,-1 0 0,-7 11-8,0-1 0,-9 17 0,-4 14 78,2 0-1,2 1 1,2 1-1,-18 85 1,30-92 9,3-36-73,0 0 0,0-1 0,0 1-1,0 0 1,0-1 0,1 1 0,-1-1 0,0 1 0,0 0-1,0-1 1,1 1 0,-1 0 0,0-1 0,1 1 0,-1-1-1,0 1 1,1-1 0,-1 1 0,1-1 0,-1 1 0,1-1-1,-1 1 1,1-1 0,-1 0 0,1 1 0,-1-1-1,2 0 1,-1 1 1,0-1 1,0 0-1,0 0 0,0 0 0,0 0 0,0 0 0,0-1 0,1 1 1,-1 0-1,0 0 0,0-1 0,0 1 0,0-1 0,0 1 0,1-1 1,10-7-3,0-1 1,0 0 0,-1 0 0,-1-1 0,0 0 0,17-22 0,48-78-761,-60 86 267,16-23-612,-3-1 0,34-78 1,-58 111 426,-9 19 108,-10 20 159,-32 95 1522,40-99-1020,1 1 0,1-1 0,-4 41 0,9-58-146,-1 0 1,1-1-1,0 1 1,1 0-1,-1-1 1,0 1-1,1 0 1,-1-1-1,1 1 1,1 3-1,-2-6 48,0 0 0,1 0-1,-1 1 1,0-1 0,0 0 0,0 0-1,1 1 1,-1-1 0,0 0 0,0 0-1,1 0 1,-1 1 0,0-1 0,1 0 0,-1 0-1,0 0 1,1 0 0,-1 0 0,0 0-1,1 1 1,-1-1 0,0 0 0,1 0-1,-1 0 1,0 0 0,1 0 0,-1 0-1,1-1 1,13-9-36,9-20-125</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53.096"/>
    </inkml:context>
    <inkml:brush xml:id="br0">
      <inkml:brushProperty name="width" value="0.05" units="cm"/>
      <inkml:brushProperty name="height" value="0.05" units="cm"/>
    </inkml:brush>
  </inkml:definitions>
  <inkml:trace contextRef="#ctx0" brushRef="#br0">83 0 10722,'-18'79'667,"-24"125"312,32-146-734,-2 89-1,12-137-239,0 0-1,1 0 0,2 15 0,-3-24-4,1 1 0,-1-1-1,1 1 1,-1 0-1,1-1 1,0 1-1,0-1 1,-1 0-1,1 1 1,0-1-1,0 0 1,2 3-1,-2-4 0,0 0 1,-1 1-1,1-1 0,0 1 0,0-1 0,0 0 0,-1 0 0,1 1 0,0-1 0,0 0 0,0 0 0,0 0 0,0 0 0,-1 0 0,1 0 0,0 0 1,0 0-1,0 0 0,0-1 0,0 1 0,-1 0 0,1 0 0,0-1 0,0 1 0,1-1 0,11-8-23,1 0-1,-2 0 0,1-1 1,-1-1-1,18-20 1,-17 17-44,1 0-1,0 1 1,23-15 0,-35 26 59,0 1 1,0 0-1,-1 0 1,1 0-1,0 0 0,0 0 1,0 1-1,1-1 1,-1 1-1,0-1 0,0 1 1,0 0-1,3 0 1,-4 0 4,1 0 1,-1 1 0,0-1 0,0 1 0,0-1-1,0 1 1,0 0 0,0-1 0,0 1 0,0 0-1,0 0 1,0 0 0,0-1 0,0 1 0,0 0-1,-1 0 1,1 1 0,0-1 0,-1 0 0,1 0-1,-1 0 1,1 0 0,-1 0 0,1 1 0,-1-1-1,0 2 1,3 7 15,-1 1-1,-1-1 0,0 1 0,-1-1 0,0 1 1,-2 20-1,-17 68 271,6-43-67,11-26-52,2-30-159,0 0 0,0 1 0,0-1 0,0 0 0,0 0 0,0 1 0,0-1-1,0 0 1,0 1 0,0-1 0,0 0 0,1 0 0,-1 1 0,0-1 0,0 0 0,0 0 0,0 1-1,1-1 1,-1 0 0,0 0 0,0 0 0,0 0 0,1 1 0,-1-1 0,0 0 0,1 0 0,-1 0 0,13-5 114,26-31-140,39-44 0,-52 52-298,-5 6 56,0-1-1,-2-1 1,0 0 0,15-29-1,-20 16-143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7:37.045"/>
    </inkml:context>
    <inkml:brush xml:id="br0">
      <inkml:brushProperty name="width" value="0.025" units="cm"/>
      <inkml:brushProperty name="height" value="0.025" units="cm"/>
    </inkml:brush>
  </inkml:definitions>
  <inkml:trace contextRef="#ctx0" brushRef="#br0">1297 250 3449,'-32'-38'646,"26"32"-7,0 1 0,0-1 0,0 1 1,-1 1-1,0-1 0,0 1 0,0 0 0,0 1 0,-1-1 0,0 1 0,-10-2 0,-5-3-726,1 0 1,0-2-1,-40-24 1,32 17 78,-30-13 0,33 19 167,1 2-1,-1 0 1,-1 2-1,-34-5 1,46 11-55,0 0-1,0 0 1,0 2 0,0 0 0,0 1 0,0 0 0,0 2 0,-28 9-1,16-2-47,1 1 0,1 2 0,0 0 0,-29 23 0,-89 79-194,40-17-101,70-65 147,15-15 63,2 1 1,0 0-1,1 1 0,2 1 0,0 0 1,1 1-1,1 0 0,-16 46 0,24-54 32,0 0 0,1 0 0,1 1 1,0-1-1,1 1 0,1-1 0,0 1 0,1-1 0,1 1 0,0-1 0,1 0 0,1 1 0,0-1 0,1-1 0,1 1 0,0-1 0,8 14 0,7 7-17,0 0 0,3-2-1,0-1 1,2-1 0,2-1 0,0-1 0,2-2 0,1-1-1,1-1 1,1-1 0,2-3 0,0 0 0,44 18-1,-43-27-24,0-1 0,1-1-1,0-3 1,0 0 0,71 1 0,192-17-526,-256 6 473,402-3-151,-117 4 337,-244-3-113,0-4 0,-1-3 0,114-32 1,-55 0 76,145-65 0,-121 40 600,296-79 0,-422 138-625,326-72-113,-272 66-63,182-8 1,-136 24-8,0 6-1,-1 6 1,0 6 0,207 54-1,-201-34-42,2-6-1,227 20 1,-22-11 449,65 23 460,-80 0-634,-210-39-101,525 64-189,-326-52 432,-110-14-628,307-7 0,-275-20 669,582-26 426,-680 22-573,266 21 0,-308-7-131,211-17 1,-223 10 22,-66 2-235,47-4 1,-62-1 271,7-1-58,-14-12-242,-7 13 112,0 1 0,-1-1 0,1 0 0,-1 0 0,0 0 0,0 0 0,-1 0 1,1 0-1,-1 0 0,1-1 0,-1 1 0,-1 0 0,1 0 0,-1 0 0,1 0 1,-1 0-1,0 0 0,-1 0 0,1 0 0,-1 0 0,1 0 0,-4-4 0,-5-10-137,-1 1-1,-1 0 0,-17-19 0,15 20 622,10 11-253,-3-4 287,0 1 1,1-1-1,-10-18 1,14 23-326,0 0 1,1 0-1,0 0 1,0 0 0,0-1-1,1 1 1,-1 0-1,1 0 1,0 0 0,0-1-1,1 1 1,-1 0 0,2-6-1,2-7-464,2 0 0,-1 0-1,2 0 1,0 1 0,1 0-1,18-26 1,71-81-173,-76 100 1418,40-56 1140,-41 52-1678,0 0-1,2 2 0,39-36 0,-54 56-228,0 0 1,0 1-1,0 0 0,1 1 0,-1-1 0,1 1 1,12-3-1,61-9-349,-48 9-292,12 3-218,-45 3 798,0 0 0,1 0 1,-1-1-1,0 1 0,0 0 1,1 0-1,-1 0 0,0 0 1,0 0-1,0-1 0,1 1 1,-1 0-1,0 0 0,0 0 1,0-1-1,0 1 0,1 0 1,-1 0-1,0-1 0,0 1 0,0 0 1,0 0-1,0-1 0,0 1 1,0 0-1,0 0 0,0-1 1,0 1-1,0 0 0,0 0 1,0-1-1,0 1 0,0 0 1,0 0-1,0-1 0,0 1 1,0 0-1,0 0 0,0-1 1,0 1-1,0 0 0,-1 0 1,1-1-1,0 1 0,0 0 1,0 0-1,0 0 0,-1-1 0,1 1 1,0 0-1,0 0 0,0 0 1,-1 0-1,1-1 0,0 1 1,-1 0-1,-9-9 383,-9-4-92,-1 1 1,0 1-1,-1 1 1,0 1-1,0 0 1,-34-7-1,34 12-587,0 0 0,0 1 0,0 2 0,-1 0 0,1 1-1,0 1 1,-25 5 0,-184 40-1511,-37 6 3437,131-30-923,-149 19 134,29-12-290,-278 22 367,-253-35-800,1-40-418,533 14 147,-146-9-11,-263-7 178,-1230-20-324,1041-20 412,-177-5 366,484 66-153,-452-20-219,813 4-1180,63 6 51,75 11 617</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53.503"/>
    </inkml:context>
    <inkml:brush xml:id="br0">
      <inkml:brushProperty name="width" value="0.05" units="cm"/>
      <inkml:brushProperty name="height" value="0.05" units="cm"/>
    </inkml:brush>
  </inkml:definitions>
  <inkml:trace contextRef="#ctx0" brushRef="#br0">1 97 9346,'34'-27'640,"-2"1"-1816,-2 0 1208,-4 14 496,-2 7-464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55.030"/>
    </inkml:context>
    <inkml:brush xml:id="br0">
      <inkml:brushProperty name="width" value="0.05" units="cm"/>
      <inkml:brushProperty name="height" value="0.05" units="cm"/>
    </inkml:brush>
  </inkml:definitions>
  <inkml:trace contextRef="#ctx0" brushRef="#br0">57 154 10570,'5'-22'808,"4"-12"-318,-7 29-2,-1 15 447,-24 720-473,22-630-420,-3-49-58,-2-79-567,-12-111-412,8 71 459,-1-84 0,13 122 481,-1 30 56,-1 0 0,0-1-1,0 1 1,0-1-1,1 1 1,-1 0-1,0-1 1,0 1-1,1 0 1,-1-1 0,0 1-1,0 0 1,1-1-1,-1 1 1,0 0-1,1 0 1,-1-1 0,1 1-1,-1 0 1,0 0-1,1 0 1,-1 0-1,1-1 1,-1 1-1,0 0 1,1 0 0,-1 0-1,1 0 1,-1 0-1,1 0 1,-1 0-1,1 0 1,-1 0 0,0 0-1,1 0 1,-1 1-1,1-1 1,-1 0-1,0 0 1,1 0 0,-1 0-1,1 1 1,-1-1-1,0 0 1,1 1-1,-1-1 1,0 0-1,1 0 1,-1 1 0,0-1-1,1 1 1,16 13 26,-9-8 7,-1-1 1,1 1 0,0-1-1,12 5 1,-17-8-13,1-1 0,-1 0 0,0-1 0,1 1 0,-1 0-1,0-1 1,1 0 0,-1 0 0,1 0 0,-1 0 0,0 0 0,1-1 0,-1 0 0,0 1 0,1-1 0,4-3 0,1 0 33,0-1-1,0-1 1,0 0-1,-1 0 1,0-1 0,0 1-1,-1-2 1,1 1-1,6-11 1,2-4 61,0-1 1,16-33-1,-12 16-72,-3-1-1,-1-1 1,-2-1-1,-2 0 1,11-71-1,-21 103-64,-1 0 0,0 0-1,-1 0 1,0 0 0,0 1-1,-1-1 1,-3-11 0,4 21 17,-1 0 0,1 0 0,0 0 1,-1 1-1,1-1 0,-1 0 0,1 1 0,-1-1 1,1 0-1,-1 1 0,1-1 0,-1 0 0,0 1 1,1-1-1,-1 1 0,0-1 0,0 1 0,1 0 1,-1-1-1,0 1 0,0 0 0,0-1 0,0 1 1,1 0-1,-1 0 0,0 0 0,0 0 1,0 0-1,0 0 0,0 0 0,1 0 0,-1 0 1,0 0-1,0 0 0,0 1 0,0-1 0,1 0 1,-1 1-1,0-1 0,0 0 0,1 1 0,-1-1 1,0 1-1,0-1 0,1 1 0,-1 0 0,1-1 1,-1 1-1,0-1 0,0 2 0,-5 5-1,0 0-1,1 0 0,0 1 0,0-1 0,1 1 1,-6 14-1,-19 57 103,23-59-56,-42 146 345,42-137-237,1 1 0,1-1-1,1 52 1,2-78-134,1 0 0,1 0 0,-1-1 0,0 1-1,1 0 1,-1 0 0,1-1 0,0 1 0,0 0 0,0-1-1,0 1 1,0-1 0,1 1 0,-1-1 0,1 0 0,-1 0-1,1 1 1,3 1 0,-3-3-13,0 0 1,0 0-1,0 0 0,0 0 1,0 0-1,0-1 0,0 1 0,1-1 1,-1 0-1,0 1 0,1-1 1,-1 0-1,0 0 0,0-1 1,1 1-1,-1 0 0,0-1 0,0 1 1,0-1-1,1 0 0,-1 0 1,2-1-1,8-4-51,-1 0 1,0-1-1,0 0 1,-1 0-1,0-1 0,18-18 1,50-65-391,-52 58 294,-24 31 133,-1 0 1,1 0 0,-1 1-1,1-1 1,-1 0 0,1 0-1,0 1 1,0 0 0,0-1-1,0 1 1,4-2 0,-6 3 13,1 0-1,-1 0 1,0 0 0,1 0-1,-1 0 1,0 0 0,1 0 0,-1 0-1,0 0 1,1 0 0,-1 1 0,0-1-1,1 0 1,-1 0 0,0 0 0,0 1-1,1-1 1,-1 0 0,0 0 0,0 0-1,1 1 1,-1-1 0,0 0 0,0 1-1,0-1 1,0 0 0,1 1 0,3 18 162,0 24 176,-3-26-207,0 1-1,1-1 0,1 0 0,1 1 0,10 31 1,-13-47-121,0 0 0,1 1 0,-1-1 1,0 0-1,1 1 0,-1-1 0,1 0 1,0 0-1,-1 0 0,1 0 1,0 0-1,0-1 0,0 1 0,1-1 1,-1 1-1,0-1 0,1 0 0,-1 0 1,0 0-1,1 0 0,0 0 0,-1 0 1,1-1-1,-1 1 0,1-1 0,0 0 1,-1 0-1,1 0 0,0 0 0,-1 0 1,1-1-1,-1 1 0,1-1 0,0 1 1,-1-1-1,1 0 0,-1 0 0,0 0 1,1-1-1,-1 1 0,4-4 0,2 0-14,-1-1-1,0 1 0,-1-2 0,1 1 0,-1-1 1,0 0-1,-1 0 0,0 0 0,0-1 0,5-11 0,-5 8-3,0 0 0,-1 0 0,0 0 0,-1 0 0,-1-1 0,1 0 0,0-17-1,-7-9-18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55.451"/>
    </inkml:context>
    <inkml:brush xml:id="br0">
      <inkml:brushProperty name="width" value="0.05" units="cm"/>
      <inkml:brushProperty name="height" value="0.05" units="cm"/>
    </inkml:brush>
  </inkml:definitions>
  <inkml:trace contextRef="#ctx0" brushRef="#br0">2 47 11995,'1'-22'976,"1"11"-728,-2 1-160,-2 7 592,2 4-504,0 4-440,-3 3-400,3 5-1065,5 4 1449,0 8-264,4 2-168</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55.840"/>
    </inkml:context>
    <inkml:brush xml:id="br0">
      <inkml:brushProperty name="width" value="0.05" units="cm"/>
      <inkml:brushProperty name="height" value="0.05" units="cm"/>
    </inkml:brush>
  </inkml:definitions>
  <inkml:trace contextRef="#ctx0" brushRef="#br0">150 532 8250,'13'-4'1717,"-26"10"-318,2 2-1239,1 1 0,0 1 0,0 0-1,1 0 1,0 1 0,0 0-1,2 1 1,-1-1 0,1 2-1,1-1 1,-7 20 0,4-7-121,1 0-1,1 1 1,2 0 0,0 0-1,-1 30 1,6-40 1,-1-1 0,2 1 0,0 0 0,4 19 0,-3-30-23,-1 0 0,1 0 0,-1 0 0,1 0 0,1 0 1,-1-1-1,5 7 0,-5-9-6,-1 0 1,1 0-1,0 0 0,0 0 1,0-1-1,0 1 0,0 0 1,0-1-1,0 0 0,0 0 1,1 1-1,-1-1 1,1-1-1,-1 1 0,5 1 1,-1-2 4,0 0 0,-1 0 1,1 0-1,-1-1 1,1 0-1,0 0 1,-1 0-1,0-1 0,1 0 1,-1 0-1,0 0 1,0-1-1,0 1 0,6-6 1,6-4 38,0 0 0,23-25 1,-14 9-26,-1-1 1,-2 0 0,-1-2-1,-1-1 1,32-66 0,-23 29-254,-3 0 1,18-76 0,-35 111-119,-2-1 0,-2 0-1,-1 0 1,-2 0 0,-1 0 0,-4-59-1,1 85 203,0 0-1,-1 0 0,0 1 1,0-1-1,-1 1 0,-5-14 0,6 19 104,1 0-1,-1 1 0,0-1 0,0 1 0,0-1 0,0 1 0,0 0 0,0-1 0,-1 1 0,1 0 0,-1 1 0,1-1 1,-1 0-1,0 1 0,1 0 0,-1-1 0,0 1 0,0 0 0,0 0 0,0 1 0,0-1 0,-6 0 0,2 1 50,-1 1 0,0 0 0,1 0 0,-1 0-1,0 1 1,1 0 0,0 0 0,-1 1 0,1 0-1,0 0 1,1 1 0,-9 5 0,-10 8 421,-38 35 1,56-46-353,-5 5 65,-4 2 117,1 1-1,0 0 0,1 1 1,-16 23-1,26-33-241,1 0-1,1 0 1,-1 0-1,1 1 0,-1-1 1,2 1-1,-1 0 1,1 0-1,-1 0 0,2-1 1,-1 1-1,1 0 1,-1 0-1,2 0 0,-1 0 1,1 0-1,0 0 1,0 0-1,3 9 0,4 6-25,1 0-1,0 0 1,2-1 0,0 0-1,2-1 1,27 34-1,5-4 58,53 45 0,-84-80-24,-1 0 0,-1 2 0,0 0-1,-1 0 1,0 1 0,-2 0 0,0 0 0,-1 1 0,0 1 0,5 22-1,-8-22-14</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58.384"/>
    </inkml:context>
    <inkml:brush xml:id="br0">
      <inkml:brushProperty name="width" value="0.05" units="cm"/>
      <inkml:brushProperty name="height" value="0.05" units="cm"/>
    </inkml:brush>
  </inkml:definitions>
  <inkml:trace contextRef="#ctx0" brushRef="#br0">73 455 7786,'0'0'48,"-1"0"0,1 0 1,0 1-1,0-1 0,-1 0 1,1 0-1,0 0 0,0 1 1,-1-1-1,1 0 1,0 0-1,0 1 0,0-1 1,0 0-1,-1 0 0,1 1 1,0-1-1,0 0 0,0 1 1,0-1-1,0 0 0,0 0 1,0 1-1,0-1 0,0 0 1,0 1-1,0-1 0,0 0 1,0 1-1,0-1 1,9 0 1182,14-7-327,-1-6-640,0 0 0,-1-1 1,0-2-1,-1 0 0,-1-1 1,0-1-1,18-22 0,-28 28-243,0 1-1,-1-1 1,0 0-1,0-1 1,-2 0-1,1 0 0,-2 0 1,0-1-1,0 0 1,-2 0-1,1 0 0,-2-1 1,2-28-1,-4 38-27,0 1 0,-1-1-1,1 0 1,-1 1 0,0-1 0,-1 1-1,1-1 1,-1 1 0,0-1-1,0 1 1,0 0 0,0 0 0,-1 0-1,0 0 1,-4-5 0,4 7 0,1 0 1,0 0-1,-1 0 0,0 0 1,1 1-1,-1-1 0,0 1 1,0 0-1,0 0 0,0 0 1,0 0-1,0 0 0,0 1 1,0-1-1,0 1 0,0 0 1,0 0-1,0 0 0,0 0 1,0 1-1,0-1 1,0 1-1,0 0 0,-4 1 1,-3 2-12,1 1 1,-1 0 0,1 0 0,0 1 0,1 0 0,-1 1 0,1 0 0,1 0 0,-1 1 0,1 0 0,-8 12 0,-6 9-13,2 1 1,-17 36-1,19-31 7,-18 53 0,29-72 13,2 1 0,0 0 1,0 0-1,2 0 0,-1 30 0,3-42 6,0 0 0,1 1 1,0-1-1,0 0 0,0 0 0,0 0 1,1 0-1,0 0 0,0 0 1,0 0-1,0-1 0,1 1 0,0-1 1,0 0-1,0 0 0,0 0 1,1 0-1,0 0 0,0-1 0,0 1 1,0-1-1,8 5 0,-6-6 5,0 1 0,-1-1 0,2 0-1,-1 0 1,0 0 0,0-1 0,1 0 0,-1 0-1,0-1 1,1 0 0,-1 0 0,1 0-1,-1-1 1,0 0 0,1 0 0,-1-1 0,0 0-1,8-3 1,-4 0 18,1-1 0,-1 0 0,0 0 0,-1-1 0,1 0 0,-1-1 0,-1 0 0,0-1 0,0 0 0,0 0 0,-1 0 0,-1-1 0,7-12 0,3-9 56,-2 1 0,0-2 0,10-42 0,-17 60-79,-5 28-26,-4 31-43,1-43 69,-1 27-40,0-15 33,1 0 1,0 0-1,1 1 0,3 18 1,-3-32 10,0-1 1,0 1 0,1 0 0,-1 0 0,0-1-1,1 1 1,-1 0 0,1 0 0,-1-1 0,1 1-1,-1-1 1,1 1 0,-1 0 0,1-1 0,-1 1-1,1-1 1,0 1 0,-1-1 0,1 1 0,0-1-1,0 0 1,-1 1 0,1-1 0,0 0 0,0 0 0,0 0-1,-1 1 1,1-1 0,0 0 0,0 0 0,0 0-1,-1 0 1,1 0 0,0 0 0,0-1 0,0 1-1,0 0 1,-1 0 0,1-1 0,0 1 0,0 0-1,-1-1 1,2 0 0,3-1 11,0 0 0,1-1 0,-2 0 0,1 0 0,6-4 1,2-6 21,-1 1 0,0-2 1,12-16-1,-14 16-18,1 0 1,26-24-1,-37 37-17,1 1-1,0-1 0,-1 1 1,1-1-1,0 1 0,-1-1 1,1 1-1,0 0 0,0-1 1,0 1-1,0 0 0,-1-1 1,1 1-1,0 0 0,0 0 1,0 0-1,0 0 0,0 0 1,0 0-1,-1 0 0,1 0 1,0 0-1,0 1 0,0-1 0,0 0 1,-1 0-1,1 1 0,0-1 1,0 1-1,0-1 0,-1 1 1,1-1-1,0 1 0,-1-1 1,1 1-1,0-1 0,-1 1 1,1 0-1,-1-1 0,1 1 1,-1 0-1,1 0 0,-1-1 1,1 3-1,3 4-7,0 1 0,-1 0 0,4 14 1,-3-11-2,0 4-96,-3-9 135,1 0-1,-1-1 0,1 0 1,1 1-1,2 5 0,-5-11-85,1 1 0,-1 0-1,1-1 1,-1 1-1,1 0 1,0-1-1,-1 1 1,1-1-1,-1 1 1,1-1-1,0 1 1,0-1-1,-1 1 1,1-1-1,0 0 1,0 1-1,-1-1 1,1 0-1,0 0 1,0 1-1,0-1 1,0 0-1,-1 0 1,1 0-1,0 0 1,0 0-1,0 0 1,0-1 0,-1 1-1,1 0 1,0 0-1,0 0 1,0-1-1,-1 1 1,1-1-1,0 1 1,0 0-1,-1-1 1,1 1-1,1-2 1,6-4-369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58.821"/>
    </inkml:context>
    <inkml:brush xml:id="br0">
      <inkml:brushProperty name="width" value="0.05" units="cm"/>
      <inkml:brushProperty name="height" value="0.05" units="cm"/>
    </inkml:brush>
  </inkml:definitions>
  <inkml:trace contextRef="#ctx0" brushRef="#br0">60 51 10074,'4'-10'655,"-2"5"-158,-1 0 1,1 0-1,-1 0 1,0 0-1,1-10 1,-1 17-479,-1-1-1,1 1 1,0 0 0,0-1 0,-1 1 0,1-1 0,0 1 0,0-1 0,3 3 0,5 10-46,5 22 13,-1 1-1,10 52 1,7 82 28,-23-128-10,2 19 2,10 49 23,-23-119-39,1 0 1,-1 0-1,0 1 1,-1 0 0,0 0-1,-11-13 1,1 0-16,-122-162-14,135 180 59,0 1 0,1-2-1,-1 1 1,1 0 0,-1 0-1,1 0 1,0-1 0,0 1-1,-1-4 1,2 5-15,0 1-1,0-1 1,0 0 0,0 0-1,1 1 1,-1-1-1,0 0 1,0 1 0,1-1-1,-1 0 1,0 0 0,1 1-1,-1-1 1,1 1 0,-1-1-1,0 0 1,1 1 0,0-1-1,-1 1 1,1-1 0,-1 1-1,1-1 1,0 1 0,-1 0-1,1-1 1,0 1-1,-1 0 1,1-1 0,0 1-1,-1 0 1,2 0 0,146-48-1409,-55 20 538,-49 14 452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59.267"/>
    </inkml:context>
    <inkml:brush xml:id="br0">
      <inkml:brushProperty name="width" value="0.05" units="cm"/>
      <inkml:brushProperty name="height" value="0.05" units="cm"/>
    </inkml:brush>
  </inkml:definitions>
  <inkml:trace contextRef="#ctx0" brushRef="#br0">97 0 11731,'-11'19'239,"0"1"0,0 0 1,2 0-1,1 1 1,-10 37-1,10-32-169,3-11-64,2-8-10,0 0-1,1 0 0,0 0 1,0 1-1,1-1 1,0 0-1,0 1 1,0 0-1,2 9 0,-1-17 4,0 1-1,0-1 0,0 0 0,0 0 0,1 0 0,-1 1 0,0-1 0,0 0 0,0 0 0,1 0 0,-1 0 0,0 0 0,0 1 0,1-1 0,-1 0 0,0 0 1,0 0-1,1 0 0,-1 0 0,0 0 0,0 0 0,1 0 0,-1 0 0,0 0 0,0 0 0,1 0 0,-1 0 0,0 0 0,0 0 0,1 0 0,-1 0 0,0 0 1,0 0-1,1-1 0,-1 1 0,0 0 0,0 0 0,1 0 0,-1 0 0,0 0 0,0-1 0,0 1 0,0 0 0,1 0 0,-1 0 0,0-1 0,0 1 0,0 0 1,0 0-1,1-1 0,9-9-111,-10 10 112,4-5-61,0 1-1,0-1 0,0 1 0,0 0 0,1 1 0,0-1 0,0 1 0,0 0 0,0 0 0,0 1 0,1-1 0,-1 1 0,1 0 1,8-1-1,-10 2 27,0 1 0,0 0 0,0 0 0,-1 0 0,1 1 0,0-1 0,0 1 0,0 0 0,0 0 0,0 1 0,-1-1 0,1 1 0,-1-1 0,1 1 0,-1 0 0,0 1 0,1-1 0,-1 0 0,0 1 0,-1 0 0,1 0 0,3 4 0,-3-4 43,0 0 0,-1 1 1,1-1-1,-1 1 0,0 0 0,0 0 0,0 0 0,-1 0 0,1 0 0,-1 0 0,0 0 0,0 0 0,-1 0 0,1 8 0,-1-7 59,-1 0 0,1 0 1,-1 0-1,-1 0 0,1-1 0,-1 1 0,0 0 0,0 0 0,0-1 1,-1 0-1,1 1 0,-5 4 0,-1 2-22,-1 0 0,0 0 0,0-1 0,-1 0 1,-1 0-1,0-1 0,0-1 0,0 0 0,-1-1 0,0 0 0,-14 6 0,24-13-121,1 1 68,1-1 0,0 0 0,-1 0 0,1 1 0,0-1 0,-1 0 0,1 0 0,-1 0 1,1 1-1,0-1 0,-1 0 0,1 0 0,-1 0 0,1 0 0,0 0 0,-1 0 0,1 0 0,-1 0 0,1 0 0,0 0 0,-1 0 0,1 0 1,-1 0-1,1 0 0,-1 0 0,1-1 0,0 1 0,-1 0 0,1 0 0,0 0 0,-1-1 0,1 1 0,0 0 0,-1-1 0,1 1 0,0 0 1,-1 0-1,1-1 0,0 1 0,0 0 0,0-1 0,-1 0 0,0-18-276</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8:59.732"/>
    </inkml:context>
    <inkml:brush xml:id="br0">
      <inkml:brushProperty name="width" value="0.05" units="cm"/>
      <inkml:brushProperty name="height" value="0.05" units="cm"/>
    </inkml:brush>
  </inkml:definitions>
  <inkml:trace contextRef="#ctx0" brushRef="#br0">130 284 4937,'-12'28'705,"1"0"1,-8 34-1,15-46-358,0 1 0,2 0 0,0-1-1,1 1 1,1 23 0,1-34-189,0 1 1,0-1-1,0 0 0,1 1 0,0-1 1,5 10-1,-7-15-124,1 0-1,-1 1 1,1-1 0,0 0-1,-1 1 1,1-1 0,0 0-1,0 0 1,0 0 0,0 0-1,0 0 1,0 0 0,1 0-1,-1 0 1,0 0-1,0 0 1,1-1 0,-1 1-1,0-1 1,1 1 0,-1-1-1,0 1 1,1-1 0,-1 0-1,1 1 1,-1-1 0,1 0-1,-1 0 1,1 0 0,-1 0-1,1 0 1,-1-1-1,0 1 1,3-1 0,0-1 6,0 0 1,-1 0-1,1 0 1,-1-1-1,0 1 1,0-1 0,0 0-1,0 0 1,0 0-1,-1 0 1,5-6-1,20-44 220,-23 46-226,9-23-21,-1-1 0,-1-1 0,-2 0 0,-1 0 0,-1 0 0,-2-1-1,-1 0 1,-2-1 0,-3-53 0,0 78-62,0 0 1,0-1-1,-1 1 0,-1 0 0,1 0 0,-1 0 0,-8-15 0,10 21 33,-1 0 0,0 1-1,0-1 1,1 1-1,-1 0 1,-1 0-1,1-1 1,0 1 0,0 0-1,-1 1 1,1-1-1,-1 0 1,0 1-1,1 0 1,-1-1 0,0 1-1,0 0 1,0 0-1,0 1 1,0-1-1,0 1 1,0-1 0,0 1-1,0 0 1,0 0-1,0 0 1,-5 1-1,0 1 17,1 0 0,0 1 0,0-1 0,0 1 0,0 0 0,0 1 0,1 0 0,0 0 0,-1 0 0,1 1 0,-6 6 0,-4 5 70,1 0 0,-19 27 0,31-39-52,0 0 0,0 0 0,1 0 0,0 0 1,0 1-1,0-1 0,0 0 0,1 1 0,-2 7 0,3-11-10,0 0-1,0 0 0,0 1 0,0-1 1,0 0-1,0 0 0,0 0 0,1 0 1,-1 0-1,0 0 0,1 0 1,-1 0-1,1 0 0,-1 0 0,1 0 1,-1 0-1,3 2 0,-2-2-1,0 0 1,1 0-1,0 0 0,-1 0 0,1 0 0,0 0 1,-1 0-1,1-1 0,0 1 0,0-1 0,-1 1 1,1-1-1,0 0 0,3 0 0,15 1 20,0-1-1,25-4 1,-28 2-25,0 0 1,-1 2-1,1 0 1,23 3-1,-36-3-4,0 1 1,0 1-1,0-1 0,0 1 0,0-1 0,0 1 0,0 0 1,-1 0-1,1 1 0,-1-1 0,0 1 0,1 0 0,2 3 1,-1 0 3,-1 0 0,1 0 0,-1 0 0,0 1 0,-1 0 0,5 12 0,0 6 31,-2 0 1,0 0-1,1 34 0,-5-50-15,0 26-48,-2-26-25,0-1 0,0 1 1,1 0-1,1-1 0,-1 1 1,1-1-1,1 0 0,4 13 1,-1-19-38</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00.321"/>
    </inkml:context>
    <inkml:brush xml:id="br0">
      <inkml:brushProperty name="width" value="0.05" units="cm"/>
      <inkml:brushProperty name="height" value="0.05" units="cm"/>
    </inkml:brush>
  </inkml:definitions>
  <inkml:trace contextRef="#ctx0" brushRef="#br0">5 200 10146,'0'0'31,"-1"1"-1,1-1 1,0 1 0,-1-1-1,1 1 1,0-1 0,-1 1-1,1-1 1,0 1 0,0-1-1,0 1 1,-1-1 0,1 1-1,0-1 1,0 1 0,0 0-1,0-1 1,0 1 0,0-1-1,0 1 1,0-1 0,0 1-1,0 0 1,0-1 0,1 1-1,-1-1 1,0 1 0,0-1-1,0 1 1,1-1 0,-1 1-1,0-1 1,1 1 0,-1-1-1,0 1 1,1-1 0,-1 0-1,1 1 1,-1-1 0,1 0-1,-1 1 1,0-1 0,1 0-1,0 1 1,-1-1 0,1 0-1,-1 0 1,1 0 0,-1 1-1,1-1 1,-1 0 0,1 0-1,-1 0 1,1 0 0,0 0-1,0 0 1,4 0 52,-1-1 1,1 1-1,0-1 0,0 0 1,-1 0-1,5-2 0,3-1 27,0-1 0,-1-1 0,0 0 0,0-1 0,-1 0 0,0 0 0,0-1 0,10-11 0,-13 13-114,-1-1 1,0 0 0,0-1-1,0 1 1,-1-1-1,-1 0 1,1 0-1,-1-1 1,-1 1-1,1-1 1,2-15 0,-5 22-23,-1 0 1,1 1-1,-1-1 1,0 0-1,0 0 1,0 0-1,0 0 1,0 0 0,-1 1-1,1-1 1,0 0-1,-1 0 1,0 0-1,0-1 1,1 2 2,-1 1 0,1-1 0,-1 0 0,1 1-1,-1-1 1,1 1 0,-1-1 0,0 1 0,1 0 0,-1-1 0,0 1 0,1-1 0,-1 1 0,0 0 0,1 0 0,-1-1-1,0 1 1,1 0 0,-1 0 0,0 0 0,0 0 0,1 0 0,-2 0 0,-1 0-17,0 1-1,0 0 1,0 0-1,0 0 1,0 0 0,1 0-1,-1 1 1,1-1 0,-1 1-1,1-1 1,-1 1-1,1 0 1,0 0 0,0 0-1,-3 4 1,-3 5 68,0 2 1,1-1-1,0 1 0,1 0 1,0 1-1,1-1 1,0 1-1,2 0 0,-1 0 1,2 1-1,0-1 1,0 1-1,2-1 0,0 1 1,0-1-1,4 23 1,-3-34 1,-1 1-1,1-1 1,0 0 0,0 1 0,0-1 0,1 0 0,-1 0 0,1 0-1,-1 0 1,1 0 0,0 0 0,0 0 0,1-1 0,-1 1 0,0-1 0,1 0-1,0 1 1,-1-1 0,1 0 0,5 2 0,-5-3-3,0 0 0,0 0 0,0 0 0,1-1 0,-1 0 0,0 1 0,0-1 0,0 0 0,1 0 0,-1-1 0,0 1 0,0-1 0,0 0 0,0 0 0,0 0 0,0 0 0,0 0 0,0 0 0,0-1 0,0 1 0,-1-1 0,5-4 0,6-4 46,0-2 1,-1 1-1,0-2 1,-1 0-1,-1 0 1,0-1-1,-1 0 1,9-18-1,4-13-50,22-70 0,-44 115-25,0 0 0,0 0 0,0 0-1,0 0 1,0 0 0,0 0 0,0 0 0,0-1 0,0 1 0,0 0 0,0 0 0,0 0 0,0 0 0,0 0 0,0 0 0,0 0 0,0 0 0,0-1 0,0 1 0,0 0-1,0 0 1,0 0 0,0 0 0,0 0 0,0 0 0,0 0 0,1 0 0,-1 0 0,0 0 0,0 0 0,0 0 0,0-1 0,0 1 0,0 0 0,0 0 0,0 0 0,0 0-1,1 0 1,-1 0 0,0 0 0,0 0 0,0 0 0,0 0 0,0 0 0,0 0 0,0 0 0,0 0 0,1 0 0,-1 0 0,0 0 0,0 0 0,0 0 0,0 0 0,0 1 0,0-1-1,0 0 1,0 0 0,0 0 0,1 0 0,-1 0 0,0 0 0,0 0 0,0 0 0,0 0 0,0 0 0,0 0 0,5 13-67,5 34 54,-2-10 26,-6-32-3,-1 0-1,1-1 1,-1 1 0,1 0-1,1-1 1,-1 1 0,1-1-1,-1 0 1,1 0 0,1 0-1,-1 0 1,0-1 0,1 1-1,0-1 1,0 0 0,0 0-1,0 0 1,0-1 0,0 1-1,1-1 1,0 0 0,-1-1-1,1 1 1,0-1 0,0 1-1,-1-1 1,1-1 0,0 1-1,0-1 1,0 0 0,0 0-1,0 0 1,0-1 0,0 0-1,0 0 1,0 0 0,0 0-1,-1-1 1,6-2 0,-6 3 11,-1-1 1,1 1 0,-1-1-1,1 0 1,-1 0 0,0 0-1,0-1 1,0 1-1,0-1 1,0 0 0,-1 0-1,1 1 1,-1-2 0,0 1-1,0 0 1,0 0 0,0-1-1,0 1 1,-1-1 0,0 1-1,2-6 1,-3-17 45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00.745"/>
    </inkml:context>
    <inkml:brush xml:id="br0">
      <inkml:brushProperty name="width" value="0.05" units="cm"/>
      <inkml:brushProperty name="height" value="0.05" units="cm"/>
    </inkml:brush>
  </inkml:definitions>
  <inkml:trace contextRef="#ctx0" brushRef="#br0">0 0 12883,'3'8'832,"4"-1"-920,2-2-1528,1-3 1688,-2-4-376,0-2-185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7:38.196"/>
    </inkml:context>
    <inkml:brush xml:id="br0">
      <inkml:brushProperty name="width" value="0.025" units="cm"/>
      <inkml:brushProperty name="height" value="0.025" units="cm"/>
    </inkml:brush>
  </inkml:definitions>
  <inkml:trace contextRef="#ctx0" brushRef="#br0">923 54 12099,'-81'4'-327,"0"4"1,-82 19 0,130-19-169,-1 1 0,2 1 1,-1 2-1,2 2 1,0 0-1,0 3 0,-42 29 1,48-27 749,1 0 1,1 2-1,1 1 1,0 1-1,2 0 1,1 2-1,1 0 1,1 1-1,1 1 1,1 1-1,2 0 1,1 1-1,1 0 1,1 0-1,2 1 1,-5 33-1,8-32-199,2 1 0,1 0 0,1-1 0,1 1 0,10 62 0,-5-71-51,1 1 0,1-1 0,1 0 0,1-1 0,1 0 1,0 0-1,2-1 0,22 30 0,2-6-19,3-1 0,1-1 0,3-2 0,93 68 0,-54-53 42,3-4 0,101 46-1,-136-74 97,2-2 0,0-2 0,1-3 0,104 21 0,-133-35-111,0 0 0,-1-2 0,1 0-1,0-2 1,0-1 0,-1 0 0,1-2 0,-1-1 0,0-1 0,0 0 0,-1-2 0,0-1 0,0-1 0,20-12 0,-14 5-66,-2-2 1,0-1 0,-2 0-1,0-2 1,-1-1 0,21-28-1,-18 16-24,-1-1 0,-2-1 0,-1-1 0,17-42 0,-15 18 60,-2-1-1,-3-1 1,-3 0-1,-2-2 1,8-128 0,-20 156 137,-1 0 0,-3-1 0,-1 1 0,-1 0 0,-3 0 1,-1 1-1,-21-63 0,20 77-75,-1 1 0,-1 0 0,-1 1 0,-1 0 0,0 1 0,-2 0 0,0 1 0,-1 1 0,-1 0 0,-1 1 0,0 1 0,-1 1 0,-25-15 0,7 9-50,-2 1 0,0 2 0,0 2 0,-76-20 0,54 22-82,-1 3 0,-103-6 0,117 16 33,1 2 1,-1 1-1,1 3 1,-82 19-1,97-15 24,0 1 0,1 1 0,1 1 0,0 2 0,0 1 0,2 2 0,-46 33 0,37-18-237,2 1 0,1 1-1,1 2 1,-33 49 0,29-30-356,2 1-1,-42 94 1,35-54 23</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01.193"/>
    </inkml:context>
    <inkml:brush xml:id="br0">
      <inkml:brushProperty name="width" value="0.05" units="cm"/>
      <inkml:brushProperty name="height" value="0.05" units="cm"/>
    </inkml:brush>
  </inkml:definitions>
  <inkml:trace contextRef="#ctx0" brushRef="#br0">164 356 10858,'0'-1'46,"0"0"-1,0-1 0,-1 1 0,1 0 1,0 0-1,-1 0 0,1 0 0,-1 0 0,1 0 1,-1 0-1,1 0 0,-1 0 0,1 0 1,-1 0-1,0 1 0,0-1 0,0 0 1,1 0-1,-1 1 0,0-1 0,0 0 1,0 1-1,-2-2 0,1 2-27,1 0 1,0 0-1,-1 0 0,1 0 1,-1 0-1,1 1 0,-1-1 0,1 0 1,-1 1-1,1-1 0,0 1 1,-1-1-1,1 1 0,0-1 0,-3 3 1,-2 2-86,-1 0 1,1 0 0,-1 1-1,2 0 1,-8 8 0,4-1 39,0-1 0,1 1 0,0 0 0,1 1 1,0 0-1,1 0 0,1 0 0,0 1 1,1 0-1,1 0 0,0 0 0,-1 30 0,4-41 47,0-1 0,0 1 0,1-1 0,0 1 0,0-1-1,0 0 1,0 1 0,0-1 0,0 0 0,1 0 0,0 1-1,2 3 1,-3-6-3,0 0 0,1 1-1,-1-1 1,0 0 0,1 0-1,-1 0 1,1 0 0,-1 0-1,1 0 1,-1 0 0,1-1-1,0 1 1,-1 0 0,1-1-1,0 1 1,0-1 0,-1 0-1,1 0 1,0 1 0,0-1 0,-1 0-1,1-1 1,0 1 0,0 0-1,0 0 1,2-2 0,2 0 15,0 0 0,0-1 0,-1 0 0,1 0 0,-1-1 0,1 1 0,-1-1 0,0 0 0,-1-1 0,1 1 0,-1-1 0,0 0 0,6-9 0,2-5 44,-1 0 0,16-37 0,-12 16-33,-1 0 1,-1-1 0,8-55 0,-16 65-126,-1-1 1,-2 1 0,-1-1 0,-2 1 0,-4-37 0,4 62 49,-1 0 0,1 1 0,-1-1 0,0 0 0,0 1 0,-4-9 0,5 14 26,1-1 0,0 1 0,-1-1 0,1 1 0,0-1 0,-1 1 0,1-1 0,-1 1 0,1-1 0,-1 1 0,1-1 0,-1 1 0,1 0 0,-1-1 0,1 1 0,-1 0 0,0-1 0,1 1 0,-1 0-1,1 0 1,-1 0 0,0 0 0,1 0 0,-2-1 0,1 2 0,0 0-1,0-1 1,0 1-1,0 0 1,0-1-1,0 1 1,0 0-1,0 0 1,0 0 0,0 0-1,0 0 1,1 0-1,-1 0 1,0 0-1,1 0 1,-1 0-1,1 0 1,-1 2-1,-4 8 33,1 1 1,1 0-1,0 0 0,1 0 0,0 0 0,1 0 1,0 14-1,6 90 331,-5-110-340,2 16 61,0-1 0,1 1 0,2-1-1,0 0 1,10 24 0,-11-35-62,0-1 0,1 1-1,0-1 1,1-1 0,0 1 0,0-1 0,1 0-1,0 0 1,0-1 0,1 0 0,0 0 0,17 11 0,-17-13-139,0 0 0,1-1 1,0 0-1,-1 0 1,1-1-1,0 0 1,1 0-1,-1-1 0,17 2 1,-14-7-123</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01.770"/>
    </inkml:context>
    <inkml:brush xml:id="br0">
      <inkml:brushProperty name="width" value="0.05" units="cm"/>
      <inkml:brushProperty name="height" value="0.05" units="cm"/>
    </inkml:brush>
  </inkml:definitions>
  <inkml:trace contextRef="#ctx0" brushRef="#br0">37 191 11658,'-1'2'58,"0"1"-1,0-1 0,0 1 0,0-1 0,1 1 0,-1-1 0,1 1 0,0 0 1,-1-1-1,1 1 0,1 0 0,-1-1 0,0 1 0,1 0 0,-1-1 0,1 1 1,0-1-1,0 1 0,0-1 0,0 1 0,0-1 0,3 4 0,-3-4-38,-1-1-1,2 1 1,-1 0 0,0-1-1,0 1 1,0-1 0,1 0-1,-1 1 1,1-1-1,-1 0 1,1 0 0,-1 0-1,1 0 1,0 0 0,0 0-1,-1 0 1,1-1-1,0 1 1,0-1 0,0 1-1,0-1 1,0 0 0,0 1-1,-1-1 1,1 0-1,0 0 1,0-1 0,0 1-1,0 0 1,4-2 0,-1 0 26,0-1 0,0 0 0,0-1 0,0 1 0,-1-1 1,0 0-1,1 0 0,-1-1 0,-1 1 0,1-1 1,-1 0-1,1 0 0,-1 0 0,-1 0 0,5-10 0,-4 7-47,0 0-1,-1 0 0,1-1 1,-2 1-1,1 0 0,-1-1 1,0 1-1,-1-1 0,0 1 1,-2-12-1,2 15-31,-1 1-1,-1 0 1,1 0 0,0 1 0,-1-1-1,0 0 1,0 0 0,0 1-1,0-1 1,-1 1 0,0 0-1,1 0 1,-1-1 0,-6-3 0,7 5 11,0 1-1,0 0 1,0 0 0,0 0 0,0 0 0,0 0 0,0 0 0,0 1 0,-1-1 0,1 1 0,0-1 0,0 1 0,-1 0 0,1 0 0,0 0 0,-1 0 0,1 0 0,0 1 0,0-1 0,-1 0 0,1 1-1,0 0 1,0 0 0,0 0 0,0 0 0,-1 0 0,1 0 0,-3 3 0,-1 1 7,1 0 0,0 1 0,-1-1 0,2 1 0,-1 1 0,1-1 0,0 1 0,0-1 0,1 1 0,0 0 0,0 0 0,0 1 0,-1 11 0,-2 5 53,2 0-1,-2 49 0,5-45 20,3 36-1,-2-57-28,1-1 0,0 1 0,1 0-1,-1-1 1,1 0 0,0 1 0,1-1-1,-1 0 1,1 0 0,0 0 0,8 9 0,-10-14-14,0 0 0,0 1 1,0-1-1,0 0 1,1 0-1,-1 0 0,0 0 1,1 0-1,-1-1 1,1 1-1,-1 0 1,1-1-1,-1 1 0,1-1 1,-1 1-1,1-1 1,0 0-1,-1 0 1,1 1-1,0-1 0,-1-1 1,1 1-1,-1 0 1,1 0-1,0 0 1,-1-1-1,1 1 0,-1-1 1,1 1-1,-1-1 1,1 0-1,-1 0 1,1 1-1,-1-1 0,0 0 1,2-2-1,3-2 28,1-1 1,-2 1-1,1-2 0,-1 1 1,0-1-1,5-6 0,16-33 162,22-50 0,8-14-162,-53 105-49,0 0 0,1 0 1,-1 0-1,1 0 0,0 0 1,1 1-1,7-7 0,-10 10 5,-1 0 0,1 0 0,-1 0 1,1 0-1,0 0 0,0 1 0,-1-1 0,1 1 0,0-1 0,0 1 0,0 0 0,0-1 1,-1 1-1,1 0 0,0 0 0,0 1 0,0-1 0,0 0 0,0 0 0,-1 1 0,1-1 0,0 1 1,0 0-1,-1 0 0,1-1 0,0 1 0,2 2 0,3 2-3,-1 1 0,1 0-1,-1 0 1,6 8 0,-7-8 15,1 0 0,0 0 0,0 0 0,10 7 0,-14-12 2,1 1-1,0-1 1,-1 0-1,1 0 1,0 0 0,-1 0-1,1 0 1,0-1-1,0 1 1,0-1-1,-1 0 1,1 1-1,0-1 1,0-1-1,0 1 1,0 0 0,3-2-1,2 0 14,-1-1-1,0 0 1,0 0-1,1-1 1,-2 0 0,1 0-1,0-1 1,-1 1-1,8-9 1,51-58-2,-38 41-58,-24 26 5,0 0 0,0 1 0,1 0 0,0-1 0,-1 1 0,9-4 0,-11 6 23,0 1 0,-1 0 0,1 0 0,0-1 0,0 1 0,-1 0-1,1 0 1,0 0 0,0 0 0,-1 0 0,1 0 0,0 0 0,0 0 0,-1 0-1,1 0 1,0 1 0,0-1 0,-1 0 0,2 1 0,-1 0 0,0 0 1,0 0-1,0 0 0,1 0 1,-1 0-1,-1 0 0,1 0 1,0 0-1,0 1 1,0-1-1,-1 0 0,1 1 1,0 1-1,7 21-33,6 16-35,-13-38 37,1 0 1,-1 1-1,0-1 0,1 0 1,-1 0-1,1 0 0,-1 0 0,1 0 1,0 0-1,0 0 0,0 0 1,3 1-1,-3-2 28,-1-1 0,0 1 0,0-1 0,1 0 0,-1 0 0,0 1 0,1-1 0,-1 0 1,0 0-1,1 0 0,-1 0 0,0-1 0,1 1 0,-1 0 0,0 0 0,0-1 0,1 1 0,-1-1 0,1 0 0,13-9-122</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02.269"/>
    </inkml:context>
    <inkml:brush xml:id="br0">
      <inkml:brushProperty name="width" value="0.05" units="cm"/>
      <inkml:brushProperty name="height" value="0.05" units="cm"/>
    </inkml:brush>
  </inkml:definitions>
  <inkml:trace contextRef="#ctx0" brushRef="#br0">151 440 8050,'-6'-52'2041,"5"48"-1898,1 1 0,-1 0 0,0 0 1,0 0-1,0 0 0,-1 0 0,1 0 0,-1 0 0,0 0 0,1 0 0,-1 0 0,-1 1 0,-2-4 1,4 6-110,0-1 1,0 0 0,0 1 0,0 0-1,0-1 1,-1 1 0,1 0 0,0-1 0,0 1-1,0 0 1,0 0 0,-1 0 0,1 0-1,0 0 1,0 0 0,0 0 0,-1 1 0,1-1-1,0 0 1,0 1 0,0-1 0,0 1-1,0-1 1,0 1 0,0-1 0,0 1 0,0 0-1,0 0 1,0-1 0,0 1 0,-1 1-1,-4 4 6,0 0 0,1 1-1,-7 9 1,10-13-16,-6 9-10,0 1 0,1 0 1,0 0-1,-5 17 1,9-23-5,1 1 0,-1 0 0,2 0 0,-1 1 1,1-1-1,0 0 0,1 0 0,1 15 1,-1-22-1,0 1 0,1 0 1,-1-1-1,1 1 0,-1-1 1,1 1-1,-1-1 0,1 1 1,0-1-1,0 1 1,0-1-1,0 0 0,0 0 1,0 1-1,0-1 0,0 0 1,0 0-1,1 0 0,-1 0 1,0 0-1,1 0 1,-1-1-1,1 1 0,-1 0 1,1-1-1,-1 1 0,1-1 1,-1 1-1,1-1 0,0 0 1,-1 0-1,3 0 1,2 0 25,0 0 0,0 0 1,0-1-1,0 0 1,0 0-1,0-1 1,10-3-1,-2-2 10,-1-1 1,1 0-1,-1 0 0,0-1 1,-1-1-1,0 0 1,-1-1-1,0 0 0,12-16 1,-1-2-18,-1-1 1,32-61-1,-43 71-112,-1 0 1,-1-1-1,0-1 0,-2 1 0,0-1 0,-2 0 1,0-1-1,-2 1 0,0 0 0,-2-26 0,0 44 50,-1 0 0,1 0 0,-1 0 0,0 0 0,0 0 0,-1 0-1,1 0 1,-1 1 0,-2-6 0,3 8 24,0 0-1,1 0 0,-1 1 1,0-1-1,0 0 1,0 0-1,1 1 1,-1-1-1,0 0 1,0 1-1,0-1 0,0 1 1,0-1-1,0 1 1,0 0-1,-1-1 1,1 1-1,0 0 1,0 0-1,0 0 0,0 0 1,0 0-1,0 0 1,0 0-1,0 0 1,-1 0-1,1 0 1,0 1-1,0-1 0,0 0 1,0 1-1,0-1 1,0 1-1,0-1 1,0 1-1,0-1 0,0 1 1,1 0-1,-3 1 1,-2 3 1,0-1 0,0 2 0,0-1 1,1 0-1,0 1 0,0 0 0,0 0 0,0 0 1,1 0-1,0 1 0,1-1 0,-1 1 0,-1 9 1,-1 5 45,1 0 0,1 1 0,-1 25 1,4-30-15,0 0 0,1 1-1,1-1 1,1 0 0,0 0 0,1 0 0,1 0 0,12 30 0,-12-37-14,0 0 1,1-1-1,0 1 1,0-1-1,1 0 1,1-1-1,-1 1 1,1-1-1,0-1 1,1 0-1,0 0 0,0-1 1,0 0-1,18 8 1,17 1-11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03.307"/>
    </inkml:context>
    <inkml:brush xml:id="br0">
      <inkml:brushProperty name="width" value="0.05" units="cm"/>
      <inkml:brushProperty name="height" value="0.05" units="cm"/>
    </inkml:brush>
  </inkml:definitions>
  <inkml:trace contextRef="#ctx0" brushRef="#br0">0 95 11314,'11'78'951,"0"-5"-758,76 394 620,-84-457-794,-2-6 2,-1 0 1,1-1 0,0 1 0,0 0-1,1 0 1,-1-1 0,1 1-1,0-1 1,-1 1 0,2-1-1,-1 0 1,0 0 0,1 0-1,2 3 1,-4-6-9,-1 1 0,1-1 0,-1 0 0,1 0 0,-1 0 0,1 0-1,-1 0 1,1 1 0,-1-1 0,1 0 0,-1 0 0,1 0 0,-1 0 0,1 0 0,-1-1 0,1 1 0,-1 0 0,1 0 0,-1 0 0,1 0 0,-1 0 0,1-1-1,-1 1 1,0 0 0,1-1 0,-1 1 0,1 0 0,-1 0 0,0-1 0,1 1 0,-1-1 0,0 1 0,1 0 0,-1-1 0,0 1 0,1-1 0,-1 1 0,0-1-1,0 0 1,9-23 294,-2-20-150,-2-1 0,-2 1 0,-2-1 0,-7-73 1,3 73-312,-3 0 0,-1 1 0,-14-46 1,20 84 102,1 5 37,0 0 1,0 0-1,-1 0 1,1 0 0,0 0-1,0 0 1,-1 0 0,1 0-1,-1 0 1,1 0-1,-1 0 1,1 0 0,-1 0-1,1 1 1,-1-1 0,0 0-1,0 0 1,1 0 0,-1 1-1,0-1 1,0 0-1,0 1 1,-1-1 0,1 1 2,1 1 1,-1-1 0,1 1-1,-1-1 1,1 1-1,0 0 1,-1-1 0,1 1-1,0 0 1,0-1-1,-1 1 1,1 0 0,0-1-1,0 1 1,0 0 0,0 0-1,0-1 1,0 1-1,0 0 1,0 0 0,0-1-1,0 1 1,0 0 0,1-1-1,-1 1 1,1 1-1,-1 0-16,2 8-3,0 1 1,1-1 0,0 0 0,1 0 0,0 0-1,1-1 1,0 1 0,0-1 0,1 0-1,0 0 1,11 11 0,-15-17 36,1 0 1,0 0-1,-1-1 1,1 1-1,0-1 0,0 0 1,0 0-1,1 0 1,-1 0-1,0 0 1,1-1-1,-1 0 0,1 0 1,0 0-1,-1 0 1,1 0-1,0 0 1,0-1-1,-1 0 1,1 0-1,0 0 0,0 0 1,-1-1-1,1 1 1,0-1-1,-1 0 1,1 0-1,0-1 0,-1 1 1,1-1-1,-1 1 1,0-1-1,0 0 1,6-5-1,0-1 16,-1 0 1,0 0-1,0-1 1,-1 0-1,-1-1 0,0 0 1,0 0-1,0 0 1,-1 0-1,-1-1 1,0 0-1,0 0 0,-1 0 1,-1 0-1,3-23 1,-5 32-29,0 1 0,0-1 0,0 1 0,0 0 0,0-1 1,-1 1-1,1 0 0,0-1 0,-1 1 0,1 0 0,-1 0 1,1-1-1,-2-1 0,-4 1-63,1 12 5,4-4 58,0 1 0,0-1 0,0 0 0,1 1 0,0-1 0,0 0 0,1 1 0,0-1 0,0 0 0,0 0 0,1 1 0,0-1 0,0 0 1,4 7-1,-4-10 9,-1-1 0,1 1 0,0 0 0,0 0 1,0-1-1,0 0 0,0 1 0,1-1 0,-1 0 1,1 0-1,-1 0 0,1 0 0,0-1 1,0 1-1,0-1 0,0 1 0,0-1 0,0 0 1,0 0-1,0-1 0,0 1 0,1 0 0,-1-1 1,0 0-1,0 0 0,1 0 0,-1 0 1,0-1-1,6 0 0,-1-2 9,1 1 0,-1-1 0,1-1 0,-1 1 0,0-1 0,12-9 0,43-37-11,-49 38-68,0 0 0,1 0 1,0 2-1,21-11 0,-34 19 46,1 1 0,-1 0 0,1 0 1,0 0-1,-1 1 0,1-1 0,0 1 0,0-1 1,0 1-1,-1 0 0,1 0 0,0 0 0,0 0 0,0 1 1,0-1-1,-1 1 0,5 1 0,-1 1-22,0 0 0,0 0 0,-1 1 0,0 0 0,9 7 0,-9-6 56,1 0 0,0 0 0,0-1 0,1 0 0,9 5 0,-13-8 14,0-1 1,0 1 0,0-1 0,0 1-1,1-1 1,-1 0 0,0 0 0,0-1-1,1 1 1,-1-1 0,0 1 0,0-1 0,0 0-1,0 0 1,0 0 0,0-1 0,0 1-1,0-1 1,3-2 0,8-5 77,-1-1 1,19-17 0,-19 15-76,2 0-12,0-1-137,24-24-1,-36 33 89,0 0 1,0 1-1,0-1 0,0 0 1,-1 0-1,0-1 1,0 1-1,0 0 1,0-1-1,-1 1 1,1-1-1,0-7 1,-3-7-150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03.757"/>
    </inkml:context>
    <inkml:brush xml:id="br0">
      <inkml:brushProperty name="width" value="0.05" units="cm"/>
      <inkml:brushProperty name="height" value="0.05" units="cm"/>
    </inkml:brush>
  </inkml:definitions>
  <inkml:trace contextRef="#ctx0" brushRef="#br0">1 119 12731,'17'-14'896,"10"-1"-776,10-2-48,8 0 192,2 1-392,0 2 112,-5 1-56,-9 0-16</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04.565"/>
    </inkml:context>
    <inkml:brush xml:id="br0">
      <inkml:brushProperty name="width" value="0.05" units="cm"/>
      <inkml:brushProperty name="height" value="0.05" units="cm"/>
    </inkml:brush>
  </inkml:definitions>
  <inkml:trace contextRef="#ctx0" brushRef="#br0">150 49 8842,'9'-46'1291,"-10"43"-494,-3 9-205,-5 10-194,0 22-355,1 0 0,3 0 0,-3 77 0,16 119 318,-6-191-287,1 0-12,0 40 15,5 0-1,21 100 1,-26-169-68,1 0 0,1 0 0,0-1 0,0 1 1,1-1-1,1-1 0,0 1 0,11 13 0,-17-25-1,-1-1 0,1 1 0,-1 0 0,0-1 0,1 1 0,0-1-1,-1 1 1,1-1 0,-1 0 0,1 1 0,-1-1 0,1 1 0,0-1 0,-1 0-1,1 0 1,0 1 0,-1-1 0,1 0 0,0 0 0,0 0 0,-1 0-1,2 0 1,-1 0-2,-1 0-1,1-1 0,-1 1 0,0 0 0,1-1 1,-1 1-1,1-1 0,-1 1 0,0-1 1,0 1-1,1-1 0,-1 1 0,0-1 0,0 1 1,1-1-1,-1 1 0,0-1 0,0 1 1,0-1-1,0 1 0,0-1 0,0 0 0,0-3-4,0 1-1,0-1 0,0 0 1,0 1-1,-1-1 0,0 0 1,0 1-1,-1-5 0,-7-10-127,-1 0 0,-1 1-1,-1 0 1,-23-26-1,-63-56-314,76 78 476,15 15 17,1 0 0,0-1 1,0 0-1,-7-10 0,12 15-29,0 0 1,0 1-1,0-1 0,0 0 0,1 0 0,-1 0 0,0 0 1,1 0-1,-1 0 0,1 0 0,0 0 0,0-1 1,0 1-1,0 0 0,0 0 0,0 0 0,0 0 0,1 0 1,-1 0-1,1 0 0,0 0 0,-1 0 0,1 0 1,2-3-1,7-8 50,1 0 1,0 1-1,1 0 0,1 1 1,25-18-1,-19 15-151,100-70-228,-88 62 243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06.617"/>
    </inkml:context>
    <inkml:brush xml:id="br0">
      <inkml:brushProperty name="width" value="0.05" units="cm"/>
      <inkml:brushProperty name="height" value="0.05" units="cm"/>
    </inkml:brush>
  </inkml:definitions>
  <inkml:trace contextRef="#ctx0" brushRef="#br0">16 346 11010,'-1'1'49,"1"0"-1,-1-1 1,0 1-1,0 0 1,0 0-1,1 0 1,-1 0-1,1 0 0,-1 0 1,1 0-1,-1 0 1,1 0-1,-1 0 1,1 1-1,0-1 1,0 0-1,-1 2 0,-1 23-57,2-19 135,0-6-124,-3 29 48,3 38 0,0-60-52,0-1-1,1 1 1,0-1-1,1 1 1,0-1-1,0 1 0,0-1 1,1 0-1,0 0 1,7 11-1,-8-16 15,-1 0-1,1 0 1,0-1-1,-1 1 1,1 0-1,0-1 1,0 0 0,0 1-1,0-1 1,0 0-1,0 0 1,1 0-1,-1 0 1,0-1-1,1 1 1,-1 0-1,0-1 1,1 0 0,-1 1-1,0-1 1,1 0-1,-1 0 1,1-1-1,-1 1 1,0 0-1,1-1 1,-1 1-1,0-1 1,0 0-1,1 0 1,-1 0 0,2-1-1,6-3 43,-2 0 0,1-1 0,-1 0-1,0 0 1,0-1 0,9-9 0,7-9 209,39-57 0,-54 69-214,0-2-1,-1 1 0,-1-1 0,0 0 0,-1 0 1,5-20-1,-10 24-26,-5 13-10,-5 14 2,3 3-22,0-1 1,2 1-1,0 0 0,1 0 1,1 0-1,0 1 0,2-1 1,0 1-1,2-1 1,6 35-1,-7-49 12,0 0 1,1-1-1,0 1 1,0-1-1,0 0 1,0 0-1,1 0 1,0 0-1,-1 0 1,6 5-1,-6-8 8,-1 1-1,1-1 1,0 0 0,-1 0-1,1 0 1,0 0 0,0 0-1,0 0 1,0-1 0,0 1-1,0 0 1,0-1-1,0 0 1,0 1 0,0-1-1,0 0 1,0 0 0,0 0-1,0 0 1,0-1 0,0 1-1,0-1 1,0 1 0,0-1-1,4-1 1,2-2 36,-1 0 1,0-1-1,1 0 0,-2 0 1,1-1-1,-1 0 1,1 0-1,-2-1 0,1 1 1,-1-1-1,0 0 0,6-12 1,-3 5 27,0-2 0,-1 1 0,-1-1 0,0 0 0,4-24 1,-8 29-72,-1 1 1,0-1-1,-1 1 1,-1-19 0,1 25-16,-1 1 1,0 0-1,1-1 0,-1 1 1,0 0-1,-1 0 1,1 0-1,-3-5 1,3 7 2,0 0 1,0 0-1,0 0 1,0 0 0,0 0-1,0 0 1,0 0-1,0 0 1,0 0 0,0 1-1,-1-1 1,1 0-1,0 1 1,0-1 0,-1 1-1,1 0 1,0-1-1,-1 1 1,1 0 0,0 0-1,-3 0 1,3 0 0,-1 0-1,1 1 1,-1-1 0,1 0 0,-1 1 0,1 0-1,-1-1 1,1 1 0,-1 0 0,1 0-1,0 0 1,-1 0 0,1 0 0,0 0 0,0 0-1,0 0 1,0 1 0,0-1 0,0 0-1,0 1 1,1-1 0,-1 1 0,0-1 0,1 1-1,-1-1 1,1 1 0,-1-1 0,1 1-1,0-1 1,0 1 0,-1 0 0,2 2 0,-2 1-2,1 0 1,-1 0 0,2 0 0,-1 0-1,0 0 1,1 0 0,0 0 0,0 0 0,3 7-1,-3-11 8,-1 1 0,1 0-1,0-1 1,-1 1-1,1-1 1,0 1 0,0-1-1,0 0 1,0 1-1,0-1 1,1 0 0,-1 0-1,0 0 1,1 0-1,-1 0 1,1 0 0,-1 0-1,1 0 1,-1-1-1,1 1 1,-1 0 0,1-1-1,0 1 1,-1-1-1,1 0 1,0 0-1,-1 1 1,1-1 0,0 0-1,-1-1 1,1 1-1,0 0 1,0 0 0,-1-1-1,1 1 1,1-1-1,1-1 11,-1 0-1,1 0 1,-1 0-1,0 0 1,0 0 0,0-1-1,0 1 1,-1-1-1,1 0 1,0 0-1,-1 0 1,0 0-1,0 0 1,0 0-1,2-5 1,-2 4 19,-1 0 0,1 0 1,-1 0-1,0 0 1,0-1-1,0 1 0,0-6 1,-11 35 163,7-10-180,2-10-23,0 0 0,0 0-1,0 0 1,1 0 0,-1 0 0,1 0 0,0 0-1,2 8 1,-2-13 8,0 0 1,0 1-1,0-1 0,0 0 0,1 1 1,-1-1-1,0 0 0,0 1 0,0-1 0,1 0 1,-1 1-1,0-1 0,0 0 0,1 0 1,-1 1-1,0-1 0,1 0 0,-1 0 0,0 0 1,1 1-1,-1-1 0,0 0 0,1 0 1,-1 0-1,0 0 0,1 0 0,-1 0 0,1 0 1,-1 0-1,0 0 0,1 0 0,-1 0 1,1 0-1,16-7-21,15-18 5,-30 24 13,14-14-41,3-3-100,22-15 0,-36 30 108,0 0 0,0-1 1,1 1-1,-1 1 0,0-1 1,1 1-1,0 0 0,-1 0 1,1 1-1,8-1 0,-12 2 24,1 0 1,-1 0-1,1 1 0,-1-1 0,0 1 0,1 0 0,-1-1 0,0 1 0,0 0 0,1 0 0,-1 1 0,0-1 0,0 0 0,0 1 0,0-1 1,-1 1-1,1 0 0,0 0 0,-1-1 0,1 1 0,-1 0 0,1 0 0,-1 1 0,0-1 0,0 0 0,0 0 0,0 3 0,4 8 24,-1-1 0,0 2-1,3 19 1,-7-30 5,13 88 476,-13-90-475,0-1 0,0 1 1,0-1-1,0 1 0,0-1 0,0 1 0,0-1 0,0 1 1,0-1-1,0 1 0,0-1 0,1 1 0,-1-1 0,0 0 0,0 1 1,0-1-1,1 1 0,-1-1 0,0 0 0,1 1 0,-1-1 1,0 1-1,1-1 0,-1 0 0,0 0 0,1 1 0,6-10 231,3-20-6,6-40 72,-8 30-555,16-46-1,-18 72-166,1 0-1,0 0 1,11-15-1,10-17-299,15-47-39,-38 79 753,0 0 0,-1 0 0,-1-1 0,0 1 0,1-18 1,-5 23 108,-1 7 31,-4 15 52,1 13-118,1 1 0,1-1 1,2 0-1,0 1 0,2-1 0,1 0 1,1 0-1,2 1 0,0-2 1,2 1-1,1-1 0,20 45 1,-26-67 76,-1-5-39,-2-12 29,-9-22-12,-12-7-168,-3 1 0,0 1 0,-34-39 0,58 79 33,0-1-1,1 0 1,-1 0-1,0 0 1,1 0-1,-1 0 1,1 0-1,-1 0 1,1 0 0,-1 0-1,1 0 1,0 0-1,-1 0 1,1 0-1,0 0 1,0 0 0,0-2-1,0 3 4,0-1-1,1 0 1,-1 1-1,0 0 1,1-1-1,-1 1 1,0-1-1,1 1 0,-1-1 1,1 1-1,-1 0 1,0-1-1,1 1 1,-1 0-1,1-1 1,-1 1-1,1 0 1,-1 0-1,1 0 1,0-1-1,-1 1 1,1 0-1,0 0 1,6-1 16,0 1-1,1 0 1,-1 0 0,9 2-1,-3-1-30,2 0-31,-9-1-2,0 0-1,0 0 1,1 0 0,-1 1-1,0 0 1,0 1-1,0-1 1,0 1 0,6 3-1,-4 1-42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07.136"/>
    </inkml:context>
    <inkml:brush xml:id="br0">
      <inkml:brushProperty name="width" value="0.05" units="cm"/>
      <inkml:brushProperty name="height" value="0.05" units="cm"/>
    </inkml:brush>
  </inkml:definitions>
  <inkml:trace contextRef="#ctx0" brushRef="#br0">59 0 8186,'2'0'80,"-1"0"1,1 0 0,0 0-1,0 0 1,-1 0-1,1 1 1,0-1 0,-1 1-1,1-1 1,0 1-1,-1-1 1,1 1 0,-1 0-1,1 0 1,-1-1-1,1 1 1,-1 0 0,0 1-1,1-1 1,-1 0-1,1 2 1,-1-2 12,0 1-1,-1 0 1,1-1 0,-1 1-1,1 0 1,-1-1 0,0 1 0,0 0-1,0-1 1,0 1 0,0 0-1,0-1 1,0 1 0,-1 0 0,1 0-1,-1-1 1,1 1 0,-1-1-1,1 1 1,-1 0 0,-1 1 0,-4 7 133,-1 0 0,0-1 0,0 0 0,-1-1 0,0 1 0,0-1 0,-1-1 0,0 0 0,-13 9 0,34-22-482,0 1 0,0 0 1,0 1-1,21-4 0,-11 6-18,0 0 0,38 2 0,-52 0 245,1 1 0,-1 0 0,1 1 0,-1 0 0,1 0 0,-1 1 0,0 0 0,0 0 0,15 9 0,-21-10 63,0 0 1,0 0 0,1 0-1,-1 0 1,-1 0-1,1 0 1,0 1 0,0-1-1,-1 1 1,1-1-1,-1 1 1,0 0 0,0-1-1,0 1 1,0 0-1,0 0 1,-1 0 0,1-1-1,-1 1 1,0 0-1,0 0 1,0 0 0,0 0-1,0 0 1,-1 0-1,1 0 1,-1-1-1,0 1 1,-2 5 0,-1 2 135,-1 0 1,0 0-1,0 0 1,-1 0-1,0-1 1,-12 13-1,9-12 33,0 0-1,-1-1 1,-14 11 0,21-18-204,-1 1-1,1-1 1,-1 0 0,1 0 0,-1 0 0,0 0 0,0-1-1,0 0 1,1 1 0,-1-1 0,0-1 0,-1 1 0,1-1-1,0 1 1,-4-1 0,6-1-43,1 1 0,-1 0 0,1-1-1,-1 1 1,1-1 0,0 0 0,0 1-1,-1-1 1,1 0 0,0 0 0,0 1 0,-1-1-1,1 0 1,0 0 0,0 0 0,0-1 0,1 1-1,-1 0 1,0 0 0,0 0 0,0-1-1,1 1 1,-1 0 0,0-3 0,0 0 2,0-1 0,0 1 0,1 0 0,-1 0 0,1 0 0,0-1 0,1-4 0,4-22-365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07.612"/>
    </inkml:context>
    <inkml:brush xml:id="br0">
      <inkml:brushProperty name="width" value="0.05" units="cm"/>
      <inkml:brushProperty name="height" value="0.05" units="cm"/>
    </inkml:brush>
  </inkml:definitions>
  <inkml:trace contextRef="#ctx0" brushRef="#br0">50 343 12779,'-5'6'112,"0"1"1,0 0-1,1 0 0,-1 0 1,2 1-1,-1-1 1,1 1-1,0 0 1,-2 9-1,3-10-52,0 0 0,1 1 0,0-1 0,0 0 0,1 1 0,-1-1 0,2 0 0,-1 1 0,1-1 0,3 15 0,-3-21-57,-1 0 1,0 0-1,1 0 0,-1 0 1,1 0-1,-1 1 0,1-1 1,-1 0-1,1 0 0,0 0 1,0-1-1,0 1 0,-1 0 1,1 0-1,0 0 0,0-1 1,0 1-1,0 0 0,0-1 1,0 1-1,0-1 0,1 1 1,-1-1-1,0 1 0,0-1 1,0 0-1,0 0 0,1 0 1,-1 1-1,0-1 0,0 0 1,0 0-1,1-1 0,-1 1 1,0 0-1,0 0 0,0-1 1,2 0-1,3-1 21,-1 0 0,-1-1-1,1 1 1,0-1 0,-1 0 0,1-1-1,5-5 1,7-9 5,-1 0 0,-1 0 0,-1-2 0,0 1 0,-2-2 0,0 0 0,-2 0 0,0-1-1,-1 0 1,-2-1 0,0 0 0,-1 0 0,-1-1 0,-2 0 0,2-32 0,-5 47-63,0 0 0,-1-1 0,-1 1 1,1 0-1,-1-1 0,-1 1 0,0 0 0,-7-15 1,9 22 18,0-1 1,-1 1 0,1-1 0,-1 1 0,0 0 0,0 0 0,1-1 0,-2 1-1,1 0 1,0 1 0,0-1 0,0 0 0,-1 1 0,1-1 0,-1 1-1,1 0 1,-1 0 0,0 0 0,0 0 0,1 0 0,-1 0 0,0 1-1,0-1 1,0 1 0,1 0 0,-1 0 0,0 0 0,0 0 0,0 1 0,0-1-1,0 1 1,-4 1 0,-1 1-11,1 1 0,-1-1 0,1 2 0,0-1-1,0 1 1,1 0 0,-1 0 0,1 1 0,0-1 0,1 1 0,-1 1 0,-7 11-1,8-10 26,-1 0 0,1 1-1,1 0 1,-1 0 0,2 0-1,-1 1 1,1-1 0,1 1-1,-1 0 1,0 11-1,3-20 7,0 1 0,0 0 0,0-1 0,0 1 0,0-1 1,0 1-1,1-1 0,-1 1 0,0-1 0,1 1 0,-1-1 0,1 1 0,0-1 0,-1 0 0,1 1 0,0-1 0,0 0 0,0 0 0,0 1 0,0-1 0,0 0 0,0 0 0,0 0 0,0 0 0,1 0 0,-1 0 0,0-1 0,1 1 0,-1 0 0,0-1 0,1 1 0,-1-1 0,1 1 0,-1-1 0,1 0 0,-1 0 0,1 1 0,0-1 0,2 0 0,7-1 14,1 0-1,-1 0 1,1-1 0,15-4-1,-8 1-39,-3 2-19,-1 1-1,1 0 1,0 2 0,0-1 0,-1 2-1,1 0 1,31 6 0,-38-4 16,0 0 1,1 0 0,-1 1-1,0 0 1,-1 1 0,1 0-1,-1 0 1,0 1 0,0 0-1,-1 0 1,0 1 0,0 0-1,0 0 1,5 9 0,-4-5 28,-1 0 0,0 1 0,10 23 0,-9-24-4,0-12 14,6-21-6,-4 2-29</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08.985"/>
    </inkml:context>
    <inkml:brush xml:id="br0">
      <inkml:brushProperty name="width" value="0.05" units="cm"/>
      <inkml:brushProperty name="height" value="0.05" units="cm"/>
    </inkml:brush>
  </inkml:definitions>
  <inkml:trace contextRef="#ctx0" brushRef="#br0">29 579 8898,'-5'12'576,"1"2"-1,0-1 1,1 0 0,0 1-1,-1 17 1,7-29-298,4-6-65,4-8 69,-8 6-231,0 0 0,-1 0-1,1 0 1,-2 0-1,3-8 1,-4 11-64,1 0 1,0 0 0,-1 0 0,0 0-1,0 1 1,0-1 0,0 0 0,0 0 0,-1 0-1,1 0 1,-1 0 0,0 0 0,-1-4 0,2 7 5,-1-1 0,1 1 0,0-1 0,0 1 1,-1 0-1,1-1 0,0 1 0,0 0 1,-1-1-1,1 1 0,0 0 0,-1-1 1,1 1-1,-1 0 0,1 0 0,0-1 1,-1 1-1,1 0 0,-1 0 0,1 0 1,0 0-1,-1 0 0,1-1 0,-1 1 1,1 0-1,-1 0 0,1 0 0,-1 0 1,1 0-1,-1 1 0,-10 9-91,-2 19 52,12-23 49,0 0 0,0 0 0,1-1 1,0 1-1,0 0 0,0 0 0,1 0 0,2 10 0,-3-14 18,1-1-1,-1 1 1,1 0-1,0-1 1,0 1-1,0-1 1,0 1-1,0-1 1,0 0 0,0 1-1,0-1 1,0 0-1,1 0 1,-1 0-1,0 0 1,1 0-1,-1 0 1,1 0-1,-1 0 1,1-1-1,-1 1 1,1-1 0,0 1-1,-1-1 1,1 1-1,0-1 1,-1 0-1,1 0 1,0 0-1,0 0 1,-1 0-1,1 0 1,0 0-1,1-1 1,4-1 46,0 1 0,0-1 0,0-1 0,-1 1 0,1-1 1,-1 0-1,1-1 0,-1 1 0,0-1 0,-1 0 0,1-1 0,-1 1 0,0-1 0,0-1 1,0 1-1,-1 0 0,1-1 0,-1 0 0,-1 0 0,1 0 0,3-12 0,4-8 2,-2-1 0,-1 0 0,-1 0 1,3-31-1,0-9-107,-3 0 0,-3-1 1,-6-83-1,2 147 24,-3-23-43,3 26 51,0 0 0,-1 0 0,1 0 0,0 1 0,0-1 0,0 0 0,-1 0-1,1 0 1,0 1 0,-1-1 0,1 0 0,-1 0 0,1 1 0,-1-1 0,1 0 0,-1 1 0,0-1 0,1 0 0,-1 1-1,0-1 1,1 1 0,-2-1 0,0 1 2,1 0 1,0 1-1,0-1 0,0 1 0,0-1 0,0 1 0,0-1 1,0 1-1,0 0 0,1-1 0,-1 1 0,0 0 1,0 0-1,0 0 0,1-1 0,-1 1 0,0 0 0,1 0 1,-1 0-1,1 0 0,-1 0 0,1 0 0,0 0 0,-1 3 1,-11 29-24,12-32 25,-7 27-7,2 0 0,1 1 0,1 0 0,1-1 0,3 42 0,2-28-1,2 0-1,2 0 1,13 44-1,-15-70 7,0-1-1,2 0 1,-1 0 0,2-1-1,12 19 1,53 59-4,-41-54 18,-32-37-6,1 0 0,0 0 1,-1 0-1,1 0 0,0 0 0,0 0 0,0-1 0,0 1 0,0 0 0,-1 0 0,2 0 1,-1-1-1,0 1 0,0-1 0,0 1 0,0-1 0,0 1 0,0-1 0,1 1 0,-1-1 1,0 0-1,0 0 0,0 0 0,1 0 0,-1 0 0,0 0 0,0 0 0,1 0 0,-1 0 1,0 0-1,0-1 0,0 1 0,1-1 0,-1 1 0,0-1 0,0 1 0,0-1 0,0 1 1,0-1-1,0 0 0,0 0 0,0 0 0,0 1 0,0-1 0,-1 0 0,1 0 0,0 0 1,-1 0-1,1 0 0,0-2 0,5-6 38,-1-1 0,0 0 0,-1 0 0,5-18 0,6-27-68,-2-1 1,9-103-1,-16-118-924,-7 260 863,-2-39-200,3 52 247,-1 0 0,1 0 1,-1 1-1,-1-1 0,1 0 0,0 1 0,-1-1 1,1 1-1,-1-1 0,0 1 0,-4-5 0,5 7 36,1 1 0,0-1-1,-1 1 1,0-1 0,1 1-1,-1-1 1,1 1 0,-1-1-1,1 1 1,-1 0 0,0-1 0,1 1-1,-1 0 1,0-1 0,1 1-1,-1 0 1,0 0 0,0 0-1,1-1 1,-1 1 0,0 0 0,1 0-1,-1 0 1,0 0 0,0 1-1,1-1 1,-1 0 0,0 0-1,0 0 1,1 0 0,-1 1-1,0-1 1,1 0 0,-1 1 0,0-1-1,1 0 1,-1 1 0,1-1-1,-1 1 1,1-1 0,-1 1-1,1-1 1,-2 2 0,0 1-7,0 0 0,0 0 1,0 1-1,1-1 0,-1 0 1,1 1-1,-2 5 0,0 10 25,0 0-1,1 0 0,1-1 0,1 1 0,0 0 0,2 0 0,0 0 0,6 24 1,4 6 55,36 90 0,-34-102-30,19 44 0,-28-71-2,0 0-1,1-1 0,0 0 0,0 0 0,12 13 1,-7-14 204,-6-13 47,-5 3-241,0 0 1,0 0-1,-1 0 1,1 0-1,0 0 0,-1-1 1,1 1-1,-2-3 1,-16-31 238,-1 0-1,-43-59 1,6 9-214,50 71-134,6 14 60,1 1 0,-1 0 1,0 0-1,0 0 1,0-1-1,0 1 1,0 0-1,1 0 1,-1 0-1,0 0 1,0-1-1,1 1 1,-1 0-1,0 0 0,0 0 1,0 0-1,1 0 1,-1 0-1,0 0 1,0 0-1,1 0 1,-1 0-1,0 0 1,0 0-1,1 0 1,-1 0-1,0 0 0,0 0 1,1 0-1,-1 0 1,0 0-1,0 0 1,1 0-1,-1 0 1,32 14-127,-19-8 27,-5-3 18,-1-1 1,1 1-1,0-2 1,0 1-1,0-1 0,0 0 1,0-1-1,1 0 1,-1 0-1,0-1 1,0 0-1,0 0 0,0-1 1,0 0-1,-1 0 1,16-7-1,-9 1-36,-1 0-1,0-1 1,0 0-1,0-1 1,-1 0 0,-1-1-1,19-22 1,40-60 532,-77 127 329,-43 116-88,50-150-656,-1 0 0,1 0 0,0 1 0,0-1 0,0 0 0,0 0 0,0 1-1,0-1 1,0 0 0,0 0 0,0 1 0,0-1 0,0 0 0,0 0 0,0 1-1,0-1 1,0 0 0,0 0 0,0 1 0,0-1 0,0 0 0,0 0 0,0 0-1,0 1 1,0-1 0,0 0 0,1 0 0,-1 1 0,0-1 0,0 0 0,0 0 0,0 0-1,1 0 1,-1 1 0,0-1 0,0 0 0,0 0 0,1 0 0,-1 0 0,0 0-1,0 1 1,1-1 0,-1 0 0,0 0 0,0 0 0,0 0 0,1 0 0,-1 0-1,0 0 1,0 0 0,1 0 0,-1 0 0,0 0 0,0 0 0,1 0 0,-1 0-1,0 0 1,1-1 0,18-4-172,-13 2 105,0 2 8,-1 0-1,1 0 1,0 1-1,-1 0 1,1 0-1,0 0 0,-1 0 1,1 1-1,0 0 1,-1 0-1,1 0 1,7 4-1,-11-4 69,0 0-1,0 0 0,0 1 1,0-1-1,0 0 1,-1 1-1,1-1 1,-1 1-1,1 0 1,-1-1-1,0 1 0,1 0 1,-1 0-1,0 0 1,0 0-1,0 0 1,-1 0-1,1 0 1,0 0-1,-1 0 1,1 0-1,-1 1 0,0-1 1,0 0-1,0 0 1,0 0-1,0 1 1,0-1-1,0 0 1,-1 0-1,1 0 0,-1 0 1,0 0-1,0 1 1,-1 1-1,-4 12 418,-1 0-1,-1 0 1,-1-1 0,0 0-1,-1-1 1,0 0 0,-1 0-1,-1-1 1,0-1-1,-22 18 1,25-24 132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5:21.235"/>
    </inkml:context>
    <inkml:brush xml:id="br0">
      <inkml:brushProperty name="width" value="0.025" units="cm"/>
      <inkml:brushProperty name="height" value="0.025" units="cm"/>
    </inkml:brush>
  </inkml:definitions>
  <inkml:trace contextRef="#ctx0" brushRef="#br0">1499 16 8906,'-29'-6'174,"1"2"0,0 1 0,-1 1 0,0 2-1,1 1 1,-1 1 0,0 1 0,1 1 0,-31 10 0,-14 9 377,0 3-1,-106 55 1,-125 99 385,261-151-923,1 1-1,1 3 0,2 1 1,1 2-1,1 1 0,3 2 1,1 2-1,2 1 0,2 1 1,1 1-1,3 2 0,-25 62 1,31-59-42,3 0 0,2 0 0,-12 83 0,22-96 3,1 0 0,2 1 0,1-1 0,2 1 0,13 69-1,-7-73-3,1 1 0,1-1 0,2 0 0,1-1 0,2 0 0,1-2 0,30 45 0,-34-59 9,1 0 0,0-1 0,1-1 0,0 0 0,1-1 1,1 0-1,0-2 0,1 1 0,0-2 0,0 0 0,1-2 1,1 0-1,-1 0 0,30 6 0,-20-9 3,1-1-1,-1-2 1,1-1-1,-1-1 1,1-1-1,-1-1 1,1-2-1,-1-1 1,0-1 0,32-12-1,22-12 6,-1-3 0,77-45 1,-11-6-137,178-136 0,-183 119-24,215-167-357,-295 214 555,-2-2 1,-3-3-1,70-92 1,-114 132 92,0-1 1,-1 1 0,-1-2-1,-1 0 1,-1 0-1,8-27 1,-15 39-56,0 1 0,0-1 1,0 0-1,-1 0 0,0 1 1,-1-1-1,0 0 0,0 0 1,-1 0-1,0 1 0,-1-1 1,0 0-1,0 1 0,0-1 1,-2 1-1,1 0 0,-1 0 1,0 0-1,-6-9 0,1 7 12,0 0-1,-1 1 0,0 0 1,0 0-1,-1 1 0,0 1 1,-1 0-1,1 1 0,-1 0 1,-1 0-1,-14-4 0,-18-3 178,-85-16 1,8 13-26,1 5 1,-1 5 0,-137 12-1,135 6-572,-141 32 0,175-28 175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7:38.640"/>
    </inkml:context>
    <inkml:brush xml:id="br0">
      <inkml:brushProperty name="width" value="0.025" units="cm"/>
      <inkml:brushProperty name="height" value="0.025" units="cm"/>
    </inkml:brush>
  </inkml:definitions>
  <inkml:trace contextRef="#ctx0" brushRef="#br0">1 1415 9210,'62'58'583,"2"-3"-1,71 46 1,-96-76-636,0-2 1,2-2-1,0-2 0,1-1 1,60 16-1,-61-24-178,2-2 0,-1-1 0,1-3 0,0-1 0,0-3-1,0-1 1,0-2 0,0-2 0,0-2 0,53-16 0,-45 8 55,-2-2 1,0-3-1,-1-2 1,-1-2-1,-2-1 1,0-3-1,-2-2 1,45-39-1,-61 44 342,-2-1-1,0-1 1,-2-1-1,-1-1 1,-1-1-1,-2 0 1,-1-2-1,-1-1 1,15-41-1,-13 18 100,-3 1-1,-1-2 1,-4 0-1,-1-1 1,1-60-1,-8 57 58,-3 0 0,-13-120 0,8 154-186,0 1 0,-1-1 0,-2 1 0,-1 0 0,-1 1 0,-1 0 0,-1 0 0,-1 1 0,-18-24 0,18 32-65,-1 1-1,-1 0 1,0 1 0,-1 1-1,0 1 1,-1 0 0,-1 1 0,1 1-1,-2 0 1,1 1 0,-1 2-1,-1 0 1,-27-7 0,1 4-98,-1 2 0,0 2 0,0 1 0,-85 5 0,80 3-228,1 3 0,0 3 1,0 1-1,1 3 0,0 1 0,1 3 1,1 2-1,1 3 0,1 1 1,0 2-1,2 2 0,1 2 0,-67 60 1,14-2-313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09.702"/>
    </inkml:context>
    <inkml:brush xml:id="br0">
      <inkml:brushProperty name="width" value="0.05" units="cm"/>
      <inkml:brushProperty name="height" value="0.05" units="cm"/>
    </inkml:brush>
  </inkml:definitions>
  <inkml:trace contextRef="#ctx0" brushRef="#br0">1 63 8282,'4'14'259,"1"-1"1,-2 1-1,5 26 1,2 10 105,26 65 826,79 173 0,-109-273-1115,4 12 323,-7-25 25,-5-15 208,-18-114-743,-6-222 0,26 334 68,0-56-120,1 66 156,-1 0 0,1-1 0,0 1-1,0 0 1,0 0 0,1 0 0,0 0-1,0 0 1,0 0 0,4-4 0,-6 8 9,1 1 1,-1 0-1,1-1 1,-1 1-1,1-1 1,-1 1 0,1-1-1,0 1 1,-1 0-1,1 0 1,0-1-1,-1 1 1,1 0-1,0 0 1,0 0-1,-1 0 1,1 0-1,0 0 1,-1 0-1,1 0 1,0 0 0,0 0-1,-1 0 1,1 0-1,0 0 1,-1 0-1,1 1 1,0-1-1,-1 0 1,1 1-1,0-1 1,-1 0-1,1 1 1,-1-1-1,1 1 1,-1-1 0,2 1-1,18 20 48,-19-20-50,12 13-11,-1 1-1,0 1 0,18 32 0,-28-43 41,0 0 0,0 0 0,0 0 0,-1 0 0,1 0 0,-1 1 0,0-1-1,-1 0 1,1 1 0,-1-1 0,0 0 0,-1 1 0,1-1 0,-1 1-1,0-1 1,0 0 0,-1 0 0,-3 10 0,0-5-2,-1-1 0,1 0 1,-1 0-1,-1-1 0,0 1 0,0-1 1,0-1-1,-1 1 0,0-1 0,-1-1 1,0 0-1,0 0 0,0 0 0,0-1 0,-1-1 1,0 0-1,0 0 0,-16 3 0,6-5-85,8-6-33</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10.988"/>
    </inkml:context>
    <inkml:brush xml:id="br0">
      <inkml:brushProperty name="width" value="0.05" units="cm"/>
      <inkml:brushProperty name="height" value="0.05" units="cm"/>
    </inkml:brush>
  </inkml:definitions>
  <inkml:trace contextRef="#ctx0" brushRef="#br0">71 630 8514,'-5'3'5,"0"1"1,0 0-1,0 1 1,0-1 0,1 1-1,0 0 1,0 0-1,0 0 1,1 0-1,-1 1 1,1-1-1,0 1 1,1 0 0,0 0-1,0 0 1,0 0-1,0 1 1,0 8-1,0-5 82,1 1-1,0 0 1,1 0 0,0-1-1,1 1 1,0 0-1,0 0 1,1-1-1,1 1 1,4 11-1,-6-19-15,0-1 0,0 0 0,0 1 0,0-1 0,0 0 0,1 0 0,-1 0 0,1 0 0,0 0 0,-1 0 0,1 0 0,0-1 1,0 1-1,0 0 0,0-1 0,0 0 0,1 1 0,-1-1 0,3 1 0,-3-2-9,0 0 0,1 1 0,-1-1 0,1 0 0,-1 0 0,0-1 0,1 1 0,-1 0 0,0-1 0,1 0 0,-1 1 0,0-1 0,1 0 0,-1 0 0,0 0 0,0 0 0,0-1 0,0 1 1,0-1-1,3-2 0,9-10 68,0-1 0,-1-1 0,-1 0 0,0 0 0,-1-1-1,-1-1 1,-1 1 0,0-2 0,-1 1 0,-1-1 0,-1-1 0,5-28 0,-10 45-145,3-45-223,-4 46 212,1 0 0,-1 0 0,0 1 0,-1-1 0,1 0 0,0 0 0,-1 1 0,1-1 0,0 0 0,-1 1 0,0-1 0,1 0 0,-1 1 0,0-1 0,0 1-1,0-1 1,0 1 0,0-1 0,0 1 0,-1 0 0,1 0 0,-3-3 0,3 4 8,0 0 0,0-1 0,0 1 0,0 0 0,0 0 0,0-1 0,0 1 0,0 0 0,0 0 0,0 0 0,-1 0 0,1 0 0,0 1 0,0-1 0,0 0 0,0 0 0,0 1 0,0-1 0,0 1 0,0-1 0,1 1 0,-1-1 0,0 1 0,0-1 0,0 1 0,0 0 0,1 0 0,-1-1 0,0 1-1,0 0 1,1 0 0,-1 0 0,1 0 0,-1 0 0,1-1 0,-1 1 0,1 2 0,-1-2 15,0 0-1,1 1 1,-1-1-1,1 1 1,-1-1 0,1 1-1,0-1 1,0 1-1,0 0 1,0-1-1,0 1 1,0-1-1,0 1 1,0-1-1,0 1 1,1 0-1,-1-1 1,1 1 0,-1-1-1,1 0 1,0 1-1,0-1 1,-1 1-1,1-1 1,1 2-1,1-1 31,-1-1-1,1 1 0,0-1 0,0 0 1,-1 1-1,1-1 0,0 0 1,0-1-1,0 1 0,0 0 1,0-1-1,0 0 0,0 1 0,0-1 1,0-1-1,0 1 0,0 0 1,4-1-1,3-1 72,1-1 1,0 0-1,18-8 1,-11 2-39,-1-1 0,0-1 0,0-1 0,-1 0-1,-1-2 1,0 1 0,-1-2 0,0 0 0,-1 0 0,-1-1 0,0-1 0,-1 0 0,-1-1 0,-1 0 0,8-21 0,-14 29-97,0 0 1,0 0 0,-1 0 0,-1 0 0,1-12-1,-2 22 30,0-1 1,1 0-1,-1 1 0,0-1 0,0 0 0,0 1 0,0-1 0,0 0 0,0 1 0,0-1 0,0 0 1,0 1-1,0-1 0,-1 0 0,1 1 0,0-1 0,0 1 0,-1-1 0,1 0 0,0 1 0,-1-1 1,1 1-1,0-1 0,-1 1 0,1-1 0,-1 1 0,1-1 0,-1 0 0,0 2-3,0-1 0,0 0 0,0 1-1,0-1 1,0 0 0,0 1 0,1-1 0,-1 1 0,0 0-1,0-1 1,1 1 0,-1 0 0,0-1 0,1 1-1,-1 0 1,0 1 0,-24 38-203,17-23 195,0 0 1,1 0 0,1 1-1,1 0 1,0 0 0,2 0-1,0 0 1,1 1-1,0 35 1,2-50 28,1 0 1,-1 0-1,1 0 0,0 0 1,0 0-1,1 0 0,-1-1 1,1 1-1,0 0 0,0-1 1,0 1-1,0-1 0,0 0 0,1 0 1,-1 0-1,1 0 0,0 0 1,0-1-1,0 1 0,1-1 1,-1 0-1,5 3 0,-4-3 14,1 0 1,-1-1-1,1 1 0,0-1 0,-1 0 0,1 0 1,0-1-1,0 0 0,0 1 0,-1-1 0,1-1 1,0 1-1,0-1 0,0 0 0,-1 0 0,1 0 1,0-1-1,4-1 0,-2-1 9,0 0 0,0-1-1,0 1 1,-1-1 0,1 0 0,-1-1 0,0 1 0,-1-1-1,1-1 1,7-11 0,-13 20-67,1 0 1,-1 1-1,1-1 1,0 0-1,0 0 1,0 0-1,0 0 0,0 0 1,0 0-1,1 0 1,-1-1-1,0 1 1,3 2-1,-2-4 48,0 0 0,-1 0-1,1 0 1,0 0 0,0 0 0,0 0 0,-1 0-1,1 0 1,0-1 0,0 1 0,-1-1 0,1 1-1,0-1 1,-1 0 0,1 1 0,0-1 0,1-1 0,27-21 133,-29 22-146,18-17-133,-1-1-1,0-1 1,-2 0-1,0-1 0,21-39 1,-31 47-16,0 1 0,-2-1-1,1 0 1,-2 0 0,1 0 0,-2-1 0,2-20 0,-3 8 255,0 0 0,-7-50 1,5 70-104,-10-54 52,10 57-54,0-1 1,0 1-1,0 0 0,0-1 0,-1 1 0,1 0 0,-1 0 0,0 0 1,0 0-1,0 0 0,0 0 0,-1 1 0,-4-5 0,7 7-4,-1-1 0,1 1 0,0 0 0,-1-1 0,1 1 0,-1 0 0,0 0 0,1-1 0,-1 1 0,1 0 0,-1 0 0,1 0 0,-1 0 0,1 0 0,-1 0 0,0 0 0,1 0 0,-1 0 0,1 0 0,-1 0 0,1 0 0,-1 0 0,1 1 0,-1-1 0,1 0 0,-1 0 0,1 1 0,-1-1 0,1 0 0,-1 1 0,1-1 0,-1 0 0,1 1 0,-1-1 0,1 0 0,0 1 0,-1-1 0,1 1 0,0-1 0,0 1 0,-1-1 0,1 1 0,0-1 0,0 1 0,0-1 0,-1 2 0,-4 28-40,3 15 86,3-1 0,2 1-1,1 0 1,3-1-1,1 0 1,24 71-1,-27-104-15,-1 1 0,1-1-1,1 1 1,0-2-1,8 12 1,-12-19 24,1 1-1,0-1 1,0 0 0,0 0-1,0 0 1,0 0 0,1 0 0,-1-1-1,1 0 1,0 0 0,-1 0-1,1 0 1,0 0 0,0-1 0,0 1-1,0-1 1,9 1 0,-13-2-39,1 0 0,-1 0 0,0 0 1,1 0-1,-1 0 0,1 0 0,-1 0 1,0 0-1,1 0 0,-1 0 0,1 0 1,-1 0-1,0 0 0,1 0 0,-1 0 1,0-1-1,1 1 0,-1 0 0,0 0 1,1 0-1,-1-1 0,0 1 1,1 0-1,-1 0 0,0-1 0,0 1 1,1 0-1,-1 0 0,0-1 0,0 1 1,1 0-1,-1-1 0,0 1 0,0-1 1,0 1-1,0 0 0,0-1 0,0 1 1,0 0-1,0-1 0,0 1 0,0-1 1,0 1-1,0 0 0,0-1 0,0 1 1,0-1-1,0 1 0,0 0 0,0-1 1,0 1-1,0 0 0,-1-1 0,1 1 1,0 0-1,0-1 0,0 1 0,-1 0 1,1-1-1,-15-22 342,14 21-344,-12-14 14,-22-21 0,4 4-213,31 33 183,0 0 0,0 0 1,0 0-1,0 0 0,1 0 0,-1 0 0,0 0 1,0 0-1,0 0 0,1 0 0,-1 0 0,0 0 1,0 0-1,0 0 0,1 0 0,-1 0 1,0 0-1,0 0 0,0 0 0,0 0 0,1-1 1,-1 1-1,0 0 0,0 0 0,0 0 0,0 0 1,0 0-1,1-1 0,-1 1 0,0 0 0,0 0 1,0 0-1,0 0 0,0-1 0,0 1 1,0 0-1,0 0 0,0 0 0,0 0 0,0-1 1,0 1-1,0 0 0,0 0 0,0 0 0,0-1 1,0 1-1,0 0 0,0 0 0,0 0 1,0-1-1,0 1 0,0 0 0,0 0 0,0 0 1,0 0-1,0-1 0,-1 1 0,21 5-36,-19-5 29,15 6-11,0-2 0,0 0-1,1 0 1,25 0 0,-36-3 32,0-1 1,1-1-1,-1 1 0,0-1 1,0 0-1,1-1 1,-1 0-1,0 0 1,-1 0-1,1 0 1,0-1-1,-1 0 1,1 0-1,-1 0 1,7-7-1,1-2 20,0-2 1,-1 1-1,-1-2 0,0 0 0,-1 0 1,-1-1-1,12-26 0,-9 16 22,-2-1-1,-1 0 1,10-53-1,-24 112-69,2 0-1,1 1 1,1-1-1,2 1 1,1-1-1,7 36 1,-7-62 14,0 1 0,0-1 0,0 0 0,6 9 0,-7-14 0,-1 0-1,1 0 1,-1 0 0,1 0 0,0 0-1,-1-1 1,1 1 0,0 0 0,0 0-1,-1-1 1,1 1 0,0-1 0,0 1 0,0-1-1,2 1 1,-3-1-2,1 0 0,0 0-1,0 0 1,-1 0 0,1 0-1,0 0 1,-1 0 0,1-1 0,0 1-1,-1 0 1,1-1 0,-1 1-1,1 0 1,0-1 0,-1 1 0,1-1-1,-1 1 1,1-1 0,-1 1 0,1-1-1,-1 1 1,0-1 0,1 0-1,-1 1 1,1-1 0,-1-1 0,4-7-10,-1 0 0,0 0 0,0 0 1,-1-1-1,2-12 0,-4 18 11,8-47-53</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11.454"/>
    </inkml:context>
    <inkml:brush xml:id="br0">
      <inkml:brushProperty name="width" value="0.05" units="cm"/>
      <inkml:brushProperty name="height" value="0.05" units="cm"/>
    </inkml:brush>
  </inkml:definitions>
  <inkml:trace contextRef="#ctx0" brushRef="#br0">4 1 11739,'-4'3'816,"4"7"-248,6 4-656,1 0 696,0 1-464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11.952"/>
    </inkml:context>
    <inkml:brush xml:id="br0">
      <inkml:brushProperty name="width" value="0.05" units="cm"/>
      <inkml:brushProperty name="height" value="0.05" units="cm"/>
    </inkml:brush>
  </inkml:definitions>
  <inkml:trace contextRef="#ctx0" brushRef="#br0">320 1 11498,'-5'0'137,"-1"1"-1,0 0 0,1 0 0,0 0 0,-1 1 0,1 0 0,0 0 0,-10 6 0,-40 27 175,42-26-26,-18 13-128,-45 42 1,65-54-166,0 1 1,1 1-1,0-1 1,1 2-1,1-1 1,-13 25 0,20-35 4,0 0 1,0 0-1,0-1 1,1 1 0,-1 0-1,1 0 1,-1 0-1,1 0 1,0 0-1,-1 0 1,1 0 0,0 0-1,1 0 1,-1-1-1,0 1 1,0 0 0,1 0-1,-1 0 1,2 3-1,-1-4-2,0 0 0,0 0 0,0-1 0,0 1 0,0 0 0,0-1 0,0 1 0,0 0-1,0-1 1,1 0 0,-1 1 0,0-1 0,0 0 0,0 1 0,1-1 0,-1 0 0,0 0-1,0 0 1,1 0 0,-1 0 0,0-1 0,0 1 0,1 0 0,-1 0 0,0-1 0,0 1 0,0-1-1,0 1 1,2-2 0,9-4-50,0 0-1,-1-1 0,0 0 1,0-1-1,16-15 1,28-20-125,-49 39 161,-1 1 0,1 0 0,-1 1-1,1-1 1,0 1 0,0 0 0,0 1 0,12-3 0,-15 4 28,1 1 0,-1-1 1,1 1-1,0-1 0,-1 1 1,1 0-1,-1 0 0,1 1 0,-1-1 1,0 1-1,0-1 0,1 1 1,-1 0-1,-1 0 0,1 1 1,0-1-1,0 0 0,-1 1 0,1 0 1,-1 0-1,0 0 0,0 0 1,0 0-1,0 0 0,-1 0 1,1 0-1,-1 1 0,1-1 0,-1 1 1,-1-1-1,1 1 0,0-1 1,-1 1-1,0 0 0,1-1 1,-2 1-1,1 0 0,0-1 1,-1 1-1,-1 6 0,-2 1 101,-1-1 0,1 0 0,-2 0 0,1 0 0,-1-1 0,-1 0 0,0 0 0,0-1 0,-1 0 0,-10 10 0,0-3-8,-1-1 0,0 0 0,-39 20 0,25-21-309,32-13 200,-1 1 0,1-1 0,0 0 0,0 0 0,0 0 0,0 1 0,0-1 0,0 0 0,0 0 0,0-1 0,0 1 0,0 0 0,-1 0 0,1 0 0,0-1 0,0 1 0,0-1 0,0 1 0,0-1 0,0 1 0,1-1 0,-1 1 0,0-1 0,0 0 0,0 0 0,0 1-1,1-1 1,-1 0 0,0-1 0,-3-16-162</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12.381"/>
    </inkml:context>
    <inkml:brush xml:id="br0">
      <inkml:brushProperty name="width" value="0.05" units="cm"/>
      <inkml:brushProperty name="height" value="0.05" units="cm"/>
    </inkml:brush>
  </inkml:definitions>
  <inkml:trace contextRef="#ctx0" brushRef="#br0">131 89 9426,'-12'10'233,"1"1"-1,0 0 1,0 0 0,1 1 0,1 1-1,0 0 1,1 0 0,0 0-1,1 1 1,0 1 0,1-1 0,1 1-1,0 0 1,1 0 0,-2 22-1,5-35-203,1 1 0,0 0 0,0 0 0,0-1-1,0 1 1,1 0 0,-1 0 0,1-1 0,0 1-1,-1 0 1,1-1 0,0 1 0,2 2 0,-2-4-15,-1 0 0,1-1 0,-1 1 0,1-1 0,-1 1 0,1-1 0,-1 0 0,1 1 0,-1-1 1,1 1-1,0-1 0,-1 0 0,1 0 0,-1 1 0,1-1 0,0 0 0,-1 0 0,1 0 0,0 0 0,0 0 0,0 0 1,1 0 1,-1 0 1,1-1 0,-1 1 0,1 0 0,-1-1 0,1 0 0,-1 1 0,1-1 0,-1 0 0,0 0 0,1 0 0,1-2 0,9-8 68,0-2-1,0 1 1,-2-1-1,1-1 1,8-16-1,38-75 86,-45 81-316,-2 1 0,0-2 0,11-47 0,-20 59-35,-1 12 176,0 1 1,-1 0 0,1 0 0,0 0 0,0 0 0,0 0 0,0 0-1,0-1 1,0 1 0,0 0 0,0 0 0,0 0 0,0 0 0,0 0-1,-1 0 1,1 0 0,0 0 0,0 0 0,0 0 0,0-1 0,0 1-1,0 0 1,-1 0 0,1 0 0,0 0 0,0 0 0,0 0 0,0 0-1,0 0 1,0 0 0,-1 0 0,1 0 0,0 0 0,0 0-1,0 0 1,0 0 0,0 0 0,-1 0 0,1 0 0,0 1 0,0-1-1,0 0 1,-2 1-10,1 0 0,0 0-1,0 0 1,-1 1 0,1-1-1,0 0 1,0 1 0,0-1-1,0 1 1,1-1 0,-2 3-1,-2 6 19,2-1-1,-1 1 1,1-1-1,0 1 1,1 0-1,0 0 1,1 0-1,0 0 1,1-1-1,0 1 1,0 0-1,1 0 1,0-1-1,1 1 1,0-1-1,8 17 1,-9-21 22,0 0 1,1 0 0,0-1 0,0 1 0,0-1 0,0 0-1,1 0 1,-1 0 0,1 0 0,0 0 0,1-1-1,-1 0 1,0 0 0,1 0 0,0-1 0,0 1-1,-1-1 1,1 0 0,1 0 0,-1-1 0,0 0 0,0 0-1,1 0 1,-1 0 0,0-1 0,1 0 0,-1 0-1,0 0 1,1-1 0,-1 0 0,0 0 0,8-2-1,-1-2 30,0 1-1,0-2 0,-1 0 0,1 0 0,-2-1 0,1-1 0,-1 0 0,0 0 0,10-11 0,-13 13-54,-1 0 0,0-1 0,-1 0 0,1-1 0,-1 1 0,0-1 0,-1 0 0,0 0 0,0-1 0,-1 1 0,0-1 0,-1 0 0,3-15 0,-5 23-16,1 0 1,-1 0-1,0-1 1,0 1 0,0 0-1,0 0 1,0 0-1,0 0 1,-1 0 0,1 0-1,0 0 1,-1 0-1,1-1 1,0 1 0,-1 0-1,1 0 1,-1 0-1,0 0 1,1 1 0,-1-1-1,0 0 1,1 0-1,-1 0 1,0 0 0,0 1-1,0-1 1,0 0-1,0 1 1,0-1 0,0 1-1,0-1 1,0 1-1,0-1 1,0 1 0,0 0-1,0 0 1,0-1-1,0 1 1,0 0 0,-1 0-1,1 0 1,0 0-1,-2 1 1,-1-1-23,1 1 0,0-1 0,-1 1-1,1 0 1,0 0 0,-1 1 0,1-1 0,0 1 0,0-1 0,0 1-1,0 0 1,0 0 0,-3 3 0,5-4 36,-1 1 1,1-1-1,0 0 0,-1 1 1,1-1-1,0 1 1,0 0-1,0-1 0,0 1 1,0 0-1,0-1 0,1 1 1,-1 0-1,1 0 0,-1 0 1,1 0-1,-1 0 0,1-1 1,0 1-1,0 0 1,0 0-1,0 0 0,1 0 1,-1 0-1,0 0 0,1 0 1,-1 0-1,1-1 0,0 1 1,-1 0-1,1 0 1,0-1-1,0 1 0,0 0 1,0-1-1,1 1 0,-1-1 1,0 1-1,1-1 0,2 2 1,1 1 37,1 0-1,-1 0 1,1-1 0,-1 0 0,1 0 0,0-1 0,1 0 0,-1 0 0,0 0-1,0-1 1,9 2 0,-4-3-13,0 1 0,0-2-1,0 1 1,0-2 0,0 1-1,11-4 1,-17 4-34,0-1 0,-1 1-1,1-1 1,-1 0 0,1 0 0,-1-1 0,0 1-1,0-1 1,0 0 0,0 0 0,0 0-1,-1 0 1,1-1 0,-1 0 0,0 1-1,3-6 1,-1-7-82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12.802"/>
    </inkml:context>
    <inkml:brush xml:id="br0">
      <inkml:brushProperty name="width" value="0.05" units="cm"/>
      <inkml:brushProperty name="height" value="0.05" units="cm"/>
    </inkml:brush>
  </inkml:definitions>
  <inkml:trace contextRef="#ctx0" brushRef="#br0">10 66 13387,'-9'-4'1040,"8"1"-840,5-1-88,12-2 400,3 0-248,12-1-536,4-1-600,5 0 760,9 0-136,-4-4-72</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13.258"/>
    </inkml:context>
    <inkml:brush xml:id="br0">
      <inkml:brushProperty name="width" value="0.05" units="cm"/>
      <inkml:brushProperty name="height" value="0.05" units="cm"/>
    </inkml:brush>
  </inkml:definitions>
  <inkml:trace contextRef="#ctx0" brushRef="#br0">19 140 9874,'14'19'238,"-2"0"0,0 1-1,-1 1 1,8 23 0,6 10 88,-14-32-459,-1 0 0,0 0 0,-2 1-1,-1 0 1,-1 0 0,6 42 0,-12-48-487,0-17 612,0 0 1,0 0-1,0-1 0,0 1 0,0 0 1,0 0-1,0 0 0,0-1 0,-1 1 0,1 0 1,0 0-1,0 0 0,0-1 0,0 1 0,0 0 1,0 0-1,0 0 0,-1 0 0,1 0 1,0-1-1,0 1 0,0 0 0,0 0 0,-1 0 1,1 0-1,0 0 0,0 0 0,0 0 1,0 0-1,-1-1 0,1 1 0,0 0 0,0 0 1,0 0-1,-1 0 0,1 0 0,0 0 1,0 0-1,0 0 0,-1 0 0,1 0 0,0 0 1,0 1-1,0-1 0,-1 0 0,1 0 1,0 0-1,0 0 0,0 0 0,0 0 0,-1 0 1,1 0-1,0 1 0,0-1 0,0 0 1,0 0-1,-1 0 0,1 0 0,0 0 0,0 1 1,0-1-1,0 0 0,0 0 0,0 0 1,0 1-1,0-1 0,0 0 0,0 0 0,0 1 1,-9-14-380</inkml:trace>
  <inkml:trace contextRef="#ctx0" brushRef="#br0" timeOffset="1">1 158 7994,'4'-13'1088,"4"2"-624,17 2-120,3 1 1248,11-2-855,1-3-121,6 1-104,1-2 0,-1 1-104,-1-3-104,-7 3-264,-2 2-152,-11 2-584,-2 5-592,-12 3 1008,-5 6-248,-6 7-145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13.672"/>
    </inkml:context>
    <inkml:brush xml:id="br0">
      <inkml:brushProperty name="width" value="0.05" units="cm"/>
      <inkml:brushProperty name="height" value="0.05" units="cm"/>
    </inkml:brush>
  </inkml:definitions>
  <inkml:trace contextRef="#ctx0" brushRef="#br0">0 119 11658,'25'-10'977,"3"-4"-761,4-2-88,4 0 344,0-3-120,-5 5-184,-5 0-168,-5 5-672,-2 2 592,-9 7-40,-3 1-80</inkml:trace>
  <inkml:trace contextRef="#ctx0" brushRef="#br0" timeOffset="1">50 473 11122,'31'-20'1089,"-3"0"-801,2-6-168,2 0 784,-2 2-672,-4 1-144,-6 10-280,-2 3-136,-5 3-912,-4-2 1048,-3 5-129,-3-8-175</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14.280"/>
    </inkml:context>
    <inkml:brush xml:id="br0">
      <inkml:brushProperty name="width" value="0.05" units="cm"/>
      <inkml:brushProperty name="height" value="0.05" units="cm"/>
    </inkml:brush>
  </inkml:definitions>
  <inkml:trace contextRef="#ctx0" brushRef="#br0">1 406 7650,'33'56'1326,"-25"-41"-958,1 0 0,0 0 0,1-1 1,15 16-1,-23-28-288,0 0 1,0 0-1,0 0 1,1-1-1,-1 1 0,1-1 1,0 1-1,-1-1 1,1 0-1,0 0 0,0 0 1,-1 0-1,1 0 0,0-1 1,0 0-1,0 1 1,0-1-1,0 0 0,0 0 1,0 0-1,0-1 1,0 1-1,0-1 0,0 0 1,0 0-1,-1 0 1,1 0-1,0 0 0,3-2 1,7-5 163,-1 0 0,1-1 0,-2-1 0,18-16 0,-17 14-82,26-26 196,-26 24-343,1 2 1,0-1-1,29-20 0,-41 33-24,1-1-1,-1 0 1,0 1 0,0 0 0,0-1 0,0 1-1,1 0 1,-1-1 0,0 1 0,0 0 0,0 0-1,1 0 1,-1 0 0,0 0 0,0 0 0,1 0-1,-1 1 1,0-1 0,0 0 0,0 1 0,1-1-1,-1 1 1,0-1 0,0 1 0,0-1 0,0 1-1,0 0 1,0 0 0,0-1 0,0 1 0,0 0-1,-1 0 1,1 0 0,0 0 0,0 0 0,-1 0-1,1 0 1,-1 0 0,1 2 0,4 5-48,-1 1 1,-1 0-1,6 19 1,-7-18 19,4 10-10,-3-10 41,-1 0 0,2 0 0,0 0 1,5 10-1,-9-19 11,0-1 1,1 1-1,-1-1 0,0 1 1,0-1-1,1 1 0,-1-1 1,0 1-1,0-1 0,1 0 1,-1 1-1,1-1 0,-1 0 1,0 1-1,1-1 0,-1 0 1,1 1-1,-1-1 0,1 0 1,-1 0-1,1 0 0,-1 1 1,1-1-1,-1 0 0,1 0 1,-1 0-1,1 0 0,-1 0 1,1 0-1,-1 0 0,1 0 1,-1 0-1,1 0 0,-1 0 1,1 0-1,-1 0 0,1-1 1,-1 1-1,1 0 0,-1 0 1,1 0-1,-1-1 0,0 1 1,1 0-1,-1-1 0,1 1 1,-1-1-1,14-19 120,2-14-141,-2 0-1,-1-1 0,15-69 1,4-113-2219,-28 118-2432,3 133 4922,0 21 623,2-1 1,3 1-1,2-2 1,3 0-1,28 61 1,-21-60-541,-52-99 991,-59-73 1,80 108-1275,-2 0 13,-1-5-163,10 15 87,0-1 0,0 1-1,1-1 1,-1 1 0,0-1-1,0 1 1,1-1 0,-1 1-1,1 0 1,-1-1 0,0 1-1,1 0 1,-1-1-1,1 1 1,-1 0 0,1-1-1,-1 1 1,1 0 0,-1 0-1,1 0 1,-1 0 0,1-1-1,-1 1 1,1 0 0,-1 0-1,1 0 1,0 0 0,-1 0-1,1 0 1,-1 0-1,1 0 1,-1 1 0,2-1-1,45-3-1084,0-3-1,90-21 1,-89 13 629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14.746"/>
    </inkml:context>
    <inkml:brush xml:id="br0">
      <inkml:brushProperty name="width" value="0.05" units="cm"/>
      <inkml:brushProperty name="height" value="0.05" units="cm"/>
    </inkml:brush>
  </inkml:definitions>
  <inkml:trace contextRef="#ctx0" brushRef="#br0">211 2 9426,'-1'0'74,"0"0"0,0-1-1,0 1 1,0 0 0,1 0 0,-1 0 0,0 0-1,0 0 1,0 0 0,0 0 0,0 0-1,1 0 1,-1 1 0,0-1 0,0 0 0,0 1-1,1-1 1,-1 0 0,0 1 0,-1 0 0,-21 10 144,20-10-55,-15 10 196,0 0 0,0 0-1,1 2 1,0 0 0,1 1 0,0 1-1,-24 30 1,40-45-350,-1 1 0,1-1 0,0 1 0,-1-1 0,1 1 0,-1-1 0,1 1 0,0-1 0,-1 1 0,1 0 0,0-1 0,0 1 0,-1-1 0,1 1 0,0 0 0,0-1 0,0 1 0,0 0 0,0-1 0,0 1 0,0 0 0,0-1 0,0 1-1,0 0 1,0-1 0,0 1 0,1 1 0,0-2 1,-1 1-1,1-1 1,0 1 0,0-1-1,-1 1 1,1-1-1,0 0 1,0 0-1,0 1 1,0-1-1,0 0 1,0 0-1,0 0 1,-1 0-1,1 0 1,2 0-1,38-7 102,16-13-123,-45 14-74,0 1 1,1 1-1,-1 0 0,1 1 0,0 0 1,-1 1-1,2 0 0,-1 1 0,19 1 1,-31 0 78,1 0 1,-1 0 0,1 0 0,-1 0 0,1 0 0,-1 1 0,1-1-1,-1 1 1,1-1 0,-1 1 0,1 0 0,-1-1 0,0 1 0,1 0-1,-1 0 1,0 0 0,0 0 0,1 0 0,-1 0 0,0 1-1,0-1 1,0 0 0,1 3 0,-2-2 28,1 0 1,-1 0-1,0 0 0,0 0 0,0 0 0,0 0 1,0 0-1,-1-1 0,1 1 0,-1 0 1,1 0-1,-1 0 0,1 0 0,-1 0 0,0 0 1,-1 1-1,-6 10 208,0-1 0,-1 0-1,-19 19 1,23-26-207,-2 3 51,-5 6 44,-1-2 1,-19 17 0,28-27-110,1 1 1,-1 0-1,0-1 1,0 0-1,0 0 1,-1 0-1,1 0 1,-1-1-1,1 0 1,-1 0-1,1 0 1,-1 0-1,1-1 1,-7 0-1,-9-4-56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19.111"/>
    </inkml:context>
    <inkml:brush xml:id="br0">
      <inkml:brushProperty name="width" value="0.025" units="cm"/>
      <inkml:brushProperty name="height" value="0.025" units="cm"/>
    </inkml:brush>
  </inkml:definitions>
  <inkml:trace contextRef="#ctx0" brushRef="#br0">0 342 11138,'30'-2'469,"1"0"0,55-12 0,59-25-549,-64 17 190,87-18 27,256-28 0,615 8 580,-298 37-696,-563 16-102,83 3 21,377 41 1,329 50 75,732 77 56,-1329-109-89,754 96-19,-928-131 46,516 37 49,-129-41-223,-562-16 180,1-1-1,-1-1 1,0-1 0,1-1 0,29-10 0,-13 6 207,-28 6-198,-1 0-1,1-1 1,-1 0 0,10-4-1,10-8-72,-1-2 0,46-37 0,-44 31 33,50-29 0,-78 50 20,12-5-13,-1-1 1,1 0-1,-2-1 0,18-15 0,-27 22 0,-1-1-1,1 1 0,-1-1 0,0 0 1,0 0-1,0 1 0,0-1 0,0 0 1,-1-1-1,0 1 0,1 0 0,-1 0 1,0-1-1,-1 1 0,1 0 0,0-1 1,-1 1-1,0-1 0,0 1 0,0-1 1,0 1-1,-1-1 0,1 1 0,-1 0 1,0-1-1,-1-3 0,-13-26-53,-1 1 1,-30-44-1,11 18-53,25 43 58,-1-1-1,-15-15 1,3 1 16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15.487"/>
    </inkml:context>
    <inkml:brush xml:id="br0">
      <inkml:brushProperty name="width" value="0.05" units="cm"/>
      <inkml:brushProperty name="height" value="0.05" units="cm"/>
    </inkml:brush>
  </inkml:definitions>
  <inkml:trace contextRef="#ctx0" brushRef="#br0">155 437 10202,'3'-7'369,"0"1"0,-1-1 0,0 0 0,0 0 0,-1 0 0,1-11 0,-2 17-324,1 0 1,-1 0-1,0 0 0,0 0 0,0 0 0,0-1 0,0 1 0,0 0 0,0 0 0,-1 0 0,1 0 0,0 0 0,-1 0 1,1 0-1,-1 0 0,1 0 0,-1 0 0,1 0 0,-1 0 0,0 0 0,1 0 0,-1 0 0,0 0 0,0 0 0,0 1 1,1-1-1,-1 0 0,0 1 0,0-1 0,0 0 0,0 1 0,0 0 0,0-1 0,-1 1 0,1-1 0,0 1 0,0 0 0,0 0 1,0 0-1,0 0 0,0 0 0,-1 0 0,1 0 0,0 0 0,0 0 0,0 0 0,0 1 0,0-1 0,0 0 0,-2 1 1,-3 1-31,0 1 1,0 0-1,0 0 0,1 0 1,-1 0-1,1 1 1,0 0-1,0 0 1,0 1-1,0-1 1,1 1-1,0 0 1,0 0-1,-7 11 1,4-3-29,-1 1 1,1-1-1,1 1 1,1 1-1,-5 17 1,8-26 9,1-1 0,0 0-1,0 1 1,0-1 0,1 1 0,0-1 0,0 1-1,0-1 1,2 10 0,-1-14 3,-1 0-1,1 1 1,-1-1 0,1 0 0,0 0-1,-1 1 1,1-1 0,0 0-1,0 0 1,0 0 0,0 0 0,0 0-1,0 0 1,0 0 0,0-1-1,0 1 1,2 1 0,-1-2 1,0 1 1,1 0 0,-1 0 0,1-1-1,0 0 1,-1 1 0,1-1 0,-1 0-1,1 0 1,-1 0 0,1-1 0,3 0-1,4-1-1,0-1-1,0-1 1,0 1-1,-1-2 1,0 1-1,1-1 1,-1-1-1,-1 0 1,1 0-1,-1 0 1,0-1-1,12-14 1,0-2-26,-1-2-1,-1 1 1,15-30-1,-21 33-22,-1 0-1,0-1 1,-2 0-1,-1 0 1,-1-1-1,7-30 1,-13 44 3,1 0 0,-1 0 1,-1 0-1,0-1 1,0 1-1,-1 0 0,0 0 1,0 0-1,-1 1 0,0-1 1,-1 0-1,0 0 1,0 1-1,-1 0 0,0 0 1,0 0-1,-1 0 1,0 1-1,-9-11 0,11 14 24,-1 1 0,1 0 0,0 1 0,-1-1 0,0 0-1,1 1 1,-1 0 0,0 0 0,0 0 0,0 1 0,-1-1-1,1 1 1,0 0 0,0 0 0,-1 0 0,1 1 0,-1-1-1,1 1 1,-1 0 0,1 1 0,0-1 0,-1 1 0,1 0 0,0 0-1,-1 0 1,1 0 0,-4 3 0,0-1 22,0 1 0,1 0 0,-1 1 0,1-1 0,0 2 0,1-1 0,-1 1 0,1 0 0,0 0 0,1 0 0,-1 1 0,1 0 0,-5 9 0,3-2 35,0 0 1,1 0-1,0 0 0,2 1 1,-1 0-1,2 0 0,0 0 0,1 0 1,0 0-1,1 24 0,1-36-27,1 0 1,-1 1-1,1-1 0,-1 0 0,1 0 0,0 0 0,0 1 0,0-1 1,1 0-1,-1-1 0,1 1 0,0 0 0,-1 0 0,1-1 0,0 1 1,1-1-1,-1 1 0,3 1 0,-1-1-3,0-1-1,0 0 0,0 0 1,0 0-1,0-1 1,0 1-1,0-1 1,1 0-1,-1 0 1,0-1-1,1 1 1,-1-1-1,6 0 1,17-2-17,39-8 0,23-2-57,-79 12 50,-1 0 0,0 0-1,0 1 1,0 0 0,0 0 0,0 1-1,13 4 1,-18-4 13,-1 0 1,1 0-1,-1 0 1,1 1-1,-1-1 1,0 1-1,1 0 1,-1-1-1,-1 2 1,1-1-1,0 0 1,-1 0-1,0 1 1,0 0-1,0-1 1,0 1-1,0 0 1,-1 0-1,1 0 1,0 5-1,0-1 11,-1-1 0,0 1 0,0 0 0,-1 0 0,0 0 0,0 0 0,-1 0 0,0-1 0,0 1 0,-3 7 0,0-5-22,4-10 17,0 0-1,0 0 1,0 0 0,-1 0 0,1 0 0,0 0 0,0 0 0,0 0-1,0 0 1,0 0 0,-1 0 0,1 0 0,0 0 0,0 0 0,0 1 0,0-1-1,0 0 1,-1 0 0,1 0 0,0-1 0,0 1 0,0 0 0,0 0-1,0 0 1,-1 0 0,1 0 0,0 0 0,0 0 0,0 0 0,0 0 0,0 0-1,-1 0 1,1 0 0,0 0 0,0 0 0,0-1 0,0 1 0,0 0 0,0 0-1,0 0 1,0 0 0,0 0 0,-1 0 0,1-1 0,0 1 0,0 0-1,0 0 1,0 0 0,0 0 0,0 0 0,0-1 0,0 1 0,0 0 0,-2-10-27</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15.877"/>
    </inkml:context>
    <inkml:brush xml:id="br0">
      <inkml:brushProperty name="width" value="0.05" units="cm"/>
      <inkml:brushProperty name="height" value="0.05" units="cm"/>
    </inkml:brush>
  </inkml:definitions>
  <inkml:trace contextRef="#ctx0" brushRef="#br0">1 238 9474,'2'5'148,"0"-1"0,1 0 0,0 0 0,0 0 1,0-1-1,0 1 0,0 0 0,1-1 0,-1 0 0,1 0 0,0 0 0,0 0 0,0-1 1,6 3-1,-8-4-57,1 0 1,0 0-1,0-1 1,0 1-1,0-1 1,0 1-1,0-1 1,0 0 0,0 0-1,0 0 1,0-1-1,-1 1 1,1-1-1,0 1 1,0-1-1,0 0 1,0 0 0,-1 0-1,1-1 1,0 1-1,-1-1 1,1 1-1,-1-1 1,3-2-1,2-3 14,0-1 0,0 1 0,-1-1-1,0 0 1,-1-1 0,1 0 0,-2 1-1,1-1 1,-1-1 0,-1 1 0,5-16-1,-6 17-135,0-1 0,-1 1 0,0 0 0,0-1-1,0 1 1,-1-1 0,-1 1 0,1-1 0,-2 1-1,1-1 1,-1 1 0,0 0 0,-6-16 0,7 23 2,1-1 1,-1 0 0,0 1 0,0-1 0,1 1 0,-1-1 0,0 1 0,0-1-1,-1 1 1,1 0 0,0 0 0,0-1 0,-1 1 0,1 0 0,0 0 0,-1 0 0,1 0-1,-1 1 1,0-1 0,1 0 0,-1 0 0,0 1 0,1 0 0,-1-1 0,0 1 0,1 0-1,-1-1 1,0 1 0,0 0 0,1 0 0,-4 1 0,2 0-10,0 0 1,1 1 0,-1-1-1,1 1 1,-1-1-1,1 1 1,0 0-1,-1 0 1,1 0-1,0 0 1,0 0 0,0 0-1,1 1 1,-1-1-1,1 1 1,-1-1-1,-1 6 1,-2 4 30,1 0 0,0 1 1,1-1-1,1 1 0,0 0 1,0 0-1,2 0 0,-1 0 1,2 0-1,0-1 0,0 1 1,5 19-1,-5-30 21,-1 1 0,1-1 0,0 1 0,0-1 0,0 0 0,0 1 0,0-1 0,1 0-1,-1 0 1,1 0 0,0 0 0,-1 0 0,1 0 0,0-1 0,0 1 0,0 0 0,0-1 0,0 0 0,1 1 0,-1-1 0,0 0-1,4 1 1,-3-1 1,0-1-1,0 0 0,0 0 1,-1 0-1,1 0 0,0 0 1,0 0-1,0-1 0,-1 1 1,1-1-1,0 0 1,-1 0-1,1 0 0,0 0 1,-1-1-1,1 1 0,-1 0 1,0-1-1,0 0 0,3-2 1,13-14-10,-1-1 0,-1-1 1,-1 0-1,0-2 0,-2 1 1,15-34-1,-27 55-8,-1-1 0,0 0 0,0 1 0,1-1 0,-1 0 0,0 1 0,1-1 0,-1 1 1,1-1-1,-1 0 0,1 1 0,-1-1 0,1 1 0,-1 0 0,1-1 0,0 1 0,-1-1 0,1 1 0,0 0 0,-1-1 0,1 1 0,0 0 1,0 0 1,-1 0 1,1 0-1,0 0 1,-1 1-1,1-1 1,-1 0-1,1 1 1,-1-1-1,0 0 1,1 1 0,-1-1-1,1 1 1,-1-1-1,0 1 1,1-1-1,-1 1 1,0-1-1,1 1 1,-1-1 0,0 1-1,0 0 1,11 42 60,-8-33-40,17 60 105,-18-64-107,0-1-1,0 0 1,1 0 0,-1 0 0,1 0 0,0-1 0,1 1-1,-1-1 1,1 0 0,7 7 0,-10-10-12,0-1 1,-1 1-1,1-1 0,0 1 1,0-1-1,0 1 0,0-1 1,0 1-1,0-1 0,0 0 1,0 0-1,0 0 1,0 1-1,0-1 0,0 0 1,0 0-1,0 0 0,1 0 1,-1-1-1,0 1 0,0 0 1,0 0-1,1-1 0,0 0-12,0 0 0,-1-1-1,1 1 1,0 0-1,-1-1 1,0 1-1,1-1 1,-1 1 0,0-1-1,0 0 1,2-2-1,1-4-66,-1-1-1,1 1 0,-2 0 0,4-15 1,-4 10 42,0-1 1,0 1-1,-2-1 1,0-16 0,-7-18-129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16.264"/>
    </inkml:context>
    <inkml:brush xml:id="br0">
      <inkml:brushProperty name="width" value="0.05" units="cm"/>
      <inkml:brushProperty name="height" value="0.05" units="cm"/>
    </inkml:brush>
  </inkml:definitions>
  <inkml:trace contextRef="#ctx0" brushRef="#br0">22 6 12547,'-5'-6'776,"7"9"-952,-5 4 440,-1 2-176,-8 1-184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17.559"/>
    </inkml:context>
    <inkml:brush xml:id="br0">
      <inkml:brushProperty name="width" value="0.05" units="cm"/>
      <inkml:brushProperty name="height" value="0.05" units="cm"/>
    </inkml:brush>
  </inkml:definitions>
  <inkml:trace contextRef="#ctx0" brushRef="#br0">121 466 10482,'2'-5'229,"2"-3"175,-1-1 0,1 0-1,-2 1 1,1-1 0,1-13-1,-4 20-353,0 1-1,0-1 1,0 0 0,0 1-1,0-1 1,0 1-1,0-1 1,0 0 0,-1 1-1,1-1 1,-1 1-1,1-1 1,-1 1-1,0 0 1,0-1 0,1 1-1,-1 0 1,0-1-1,0 1 1,0 0 0,-1 0-1,1 0 1,0 0-1,0 0 1,0 0-1,-1 0 1,1 0 0,-1 0-1,1 1 1,0-1-1,-1 0 1,1 1 0,-1-1-1,0 1 1,1 0-1,-1 0 1,1-1-1,-1 1 1,-2 0 0,1 0-29,0 0 1,0 0 0,0 0-1,0 1 1,0-1 0,0 0 0,0 1-1,0 0 1,0 0 0,0 0-1,0 0 1,0 1 0,0-1 0,0 1-1,1-1 1,-4 4 0,2-2-17,0 1 0,1 0 0,-1 0 1,1 0-1,0 0 0,0 1 0,1-1 1,-1 1-1,-1 5 0,0-1-16,1 1 0,0-1 0,1 1 0,0 0 0,0 0 0,1 0 0,1-1-1,0 1 1,2 20 0,-2-29 12,0 0 1,0 1-1,0-1 0,0 0 0,1 1 0,-1-1 0,1 0 0,-1 1 1,1-1-1,-1 0 0,1 0 0,0 0 0,-1 0 0,1 0 0,0 0 1,0 0-1,0 0 0,0 0 0,0 0 0,0 0 0,2 1 0,-2-2 4,0 0 1,1 1-1,-1-1 0,0 0 0,1 0 0,-1 0 0,0 0 0,0 0 0,1-1 0,-1 1 0,0 0 0,0 0 0,1-1 1,-1 1-1,0-1 0,0 1 0,3-2 0,2-3 16,0 1 1,1-1-1,-1-1 1,-1 1-1,1-1 1,4-6-1,7-10-51,-1-1 0,-1-1 1,-1 0-1,-1-1 0,-2 0 0,0-1 1,-2 0-1,0-1 0,-2 0 0,-1 0 0,3-41 1,-9 65 3,1-2-33,-1-1 0,0 1 0,0 0 0,0 0 0,-1-1 0,0 1-1,0 0 1,-1-5 0,2 9 51,0 1 0,0 0 0,0-1 0,-1 1 0,1-1 0,0 1 0,0 0 0,0-1 0,0 1 0,0 0 1,-1-1-1,1 1 0,0 0 0,0-1 0,0 1 0,-1 0 0,1-1 0,0 1 0,-1 0 0,1 0 0,0 0 0,0-1 0,-1 1 0,1 0 0,0 0 0,-1 0 0,1-1 0,-1 1 0,1 0 0,0 0 0,-1 0 0,1 0 0,0 0 0,-1 0 0,1 0 0,-1 0 0,1 0 0,0 0 0,-1 0 0,1 0 1,0 0-1,-1 0 0,1 1 0,-1-1 0,1 0 0,0 0 0,-1 0 0,1 0 0,0 1 0,0-1 0,-1 0 0,1 0 0,0 1 0,-1-1 0,1 0 0,0 0 0,0 1 0,-1-1 0,1 0 0,0 1 0,-14 25-269,9-7 261,0 1 0,2-1-1,0 1 1,1 0 0,1 0-1,1 0 1,4 39 0,-3-56 22,-1 0 1,1 0 0,-1-1-1,1 1 1,0 0 0,0-1-1,0 1 1,0-1 0,1 1-1,-1-1 1,1 1 0,-1-1-1,1 0 1,0 0 0,0 0-1,0 0 1,0 0 0,0 0-1,5 3 1,-4-4 7,0 0 0,0 0 0,0 0 1,0 0-1,1 0 0,-1-1 0,0 1 0,1-1 0,-1 0 0,1 0 0,-1 0 0,0-1 1,1 1-1,-1-1 0,0 1 0,5-3 0,0 0 15,1 0-1,-2-1 0,1 0 1,0 0-1,-1-1 1,0 1-1,0-2 1,0 1-1,11-12 1,-4 0-58,0-1 0,18-29-1,-32 47 28,0 0-1,0-1 1,0 1-1,0 0 0,0 0 1,0 0-1,1 0 0,-1 0 1,0 0-1,0 0 1,0 0-1,0 0 0,0-1 1,0 1-1,1 0 0,-1 0 1,0 0-1,0 0 1,0 0-1,0 0 0,0 0 1,1 0-1,-1 0 0,0 0 1,0 0-1,0 0 0,0 0 1,1 0-1,-1 0 1,0 0-1,0 0 0,0 0 1,0 0-1,0 1 0,1-1 1,-1 0-1,0 0 1,0 0-1,0 0 0,0 0 1,0 0-1,0 0 0,0 0 1,1 1-1,-1-1 1,0 0-1,0 0 0,0 0 1,0 0-1,0 0 0,0 0 1,0 1-1,0-1 1,0 0-1,0 0 0,0 0 1,0 0-1,0 1 0,0-1 1,0 0-1,3 9-42,-2-6 48,-1 0-1,1 0 1,0 0-1,0 0 1,0 0 0,0-1-1,0 1 1,1 0-1,-1-1 1,1 1 0,-1-1-1,1 1 1,0-1-1,0 0 1,0 0 0,1 0-1,-1 0 1,0 0-1,1 0 1,-1-1 0,1 1-1,2 0 1,-2-1 17,0 0 0,-1-1 0,1 1 0,0-1 0,-1 0 0,1 0 0,0 0 0,-1 0 0,1-1 0,0 1 0,-1-1 0,1 1 0,-1-1 0,1 0 0,-1 0 0,1 0 0,-1 0 0,1-1 0,-1 1 0,0-1 0,0 1 0,0-1 0,0 0 0,3-3 0,3-4 0,-1 0 1,0 0-1,-1-1 0,8-15 0,5-7-249,-19 32 221,0 0 1,0 0-1,0 0 0,0-1 0,0 1 0,0 0 1,0 0-1,0 0 0,0 0 0,0-1 0,0 1 1,0 0-1,0 0 0,0 0 0,0 0 0,0 0 1,1-1-1,-1 1 0,0 0 0,0 0 0,0 0 1,0 0-1,0 0 0,1 0 0,-1 0 0,0 0 1,0-1-1,0 1 0,0 0 0,1 0 1,-1 0-1,0 0 0,0 0 0,0 0 0,0 0 1,1 0-1,-1 0 0,0 0 0,0 0 0,0 0 1,0 0-1,1 0 0,-1 0 0,0 0 0,0 1 1,0-1-1,0 0 0,1 0 0,-1 0 0,0 0 1,0 0-1,3 13-172,-4 28 106,1-34 40,0 19 80,1 0 0,1 0 0,1 0 0,1 0 0,1 0 0,16 43 0,-12-42-21,6 13-41,9 42-1,-21-71 74,-1 1 0,0 0 0,-1 0-1,0-1 1,-1 1 0,0 0 0,-1 0-1,-4 18 1,5-28-21,-1 0 0,0 1-1,0-1 1,1 0 0,-1 0 0,-1 0-1,1 0 1,0-1 0,0 1 0,-1 0-1,1 0 1,-1-1 0,1 1 0,-1-1 0,-2 2-1,4-2-19,-1-1 1,0 0-1,1 1 0,-1-1 0,0 0 1,1 0-1,-1 0 0,1 1 0,-1-1 1,0 0-1,1 0 0,-1 0 0,0 0 1,1 0-1,-1 0 0,0-1 0,1 1 1,-1 0-1,0 0 0,0-1 0,-1 0-4,1 1-1,0-1 0,0 0 1,0 0-1,0 0 0,0 0 1,0 0-1,0 0 0,1 0 1,-1-1-1,0 1 0,1 0 0,-1 0 1,0-2-1,-3-9-11,0 1 0,1-1 0,1-1 0,0 1 0,0 0 0,1-1 0,1-15 0,2-7-165,8-47 1,1 31-23,2 2 0,21-54 1,10-35 66,-38 114 149,-1 0 1,-1 0 0,2-46-1,-7 66-71,-2 10 9,0 11-17,1-3 16,1 4-7,-1 0 0,2 1-1,3 23 1,-3-41 40,0 1 0,0-1 0,0 0 0,0 0 0,0 0 0,0 0 0,1 0 0,-1 0 0,0 0 0,1 0 0,-1 0 0,1 0 0,-1 0 0,1 0 0,-1 0 0,1 0 0,0 0 0,0 0 0,-1 0 0,1 0 0,0-1 0,0 1 0,0 0 0,0-1 0,0 1 0,0-1 0,0 1 0,0-1 0,0 1 0,0-1 1,0 0-1,0 1 0,0-1 0,0 0 0,0 0 0,1 0 0,-1 0 0,0 0 0,0 0 0,0 0 0,0 0 0,0-1 0,0 1 0,1 0 0,-1-1 0,0 1 0,0 0 0,0-1 0,0 1 0,1-2 0,6-2-10,0-1 0,-1 0 0,1-1 0,10-10 0,-1 0 0,-1-1 0,0-1 0,14-22 0,-32 49 38,1 1 0,0-1 0,0 1 0,1 15-1,1-25-20,-1 1 0,0 0 0,0-1 0,1 1-1,-1 0 1,0-1 0,1 1 0,-1 0 0,1-1-1,-1 1 1,1-1 0,-1 1 0,1-1 0,-1 1-1,1-1 1,-1 0 0,1 1 0,0-1 0,-1 1-1,1-1 1,0 0 0,-1 0 0,1 1 0,0-1-1,-1 0 1,1 0 0,0 0 0,-1 0 0,1 0-1,0 0 1,0 0 0,-1 0 0,1 0 0,0 0-1,-1 0 1,1 0 0,0-1 0,0 1 0,-1 0-1,1-1 1,-1 1 0,1 0 0,0-1-1,0 0 1,4-1 31,-1 0 1,1-1-1,-1 0 0,8-6 0,5-9 141,24-32 0,-27 32-142,30-31 0,-43 48-40,-1 1 0,0 0-1,1 0 1,-1 0 0,1-1 0,-1 1-1,0 0 1,1 0 0,-1 0-1,1 0 1,-1 0 0,1 0 0,-1 0-1,0 0 1,1 0 0,-1 0-1,1 0 1,-1 0 0,1 0 0,-1 0-1,0 0 1,1 0 0,-1 1-1,1-1 1,-1 0 0,0 0 0,1 0-1,-1 1 1,0-1 0,1 0-1,-1 0 1,0 1 0,1-1 0,-1 0-1,0 1 1,0-1 0,1 1-1,-1-1 1,0 0 0,0 1 0,0-1-1,1 0 1,-1 1 0,0-1-1,0 1 1,0 0 0,10 26-106,-7-19 72,-2-4 20,1-1 1,-1 1-1,1 0 0,0-1 1,0 1-1,1-1 1,-1 1-1,1-1 0,0 0 1,0 0-1,4 4 1,-5-6 13,0 0 1,0 1 0,0-1-1,1 0 1,-1 0 0,0 0-1,0-1 1,1 1 0,-1-1-1,0 1 1,1-1 0,-1 0-1,0 0 1,1 0 0,-1 0-1,0 0 1,1 0 0,-1-1-1,0 1 1,4-2 0,26-13-27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18.050"/>
    </inkml:context>
    <inkml:brush xml:id="br0">
      <inkml:brushProperty name="width" value="0.05" units="cm"/>
      <inkml:brushProperty name="height" value="0.05" units="cm"/>
    </inkml:brush>
  </inkml:definitions>
  <inkml:trace contextRef="#ctx0" brushRef="#br0">5 1014 7682,'-1'0'31,"1"1"0,-1-1 1,1 1-1,0-1 1,-1 1-1,1-1 0,0 1 1,-1-1-1,1 1 0,0 0 1,0-1-1,0 1 1,0-1-1,-1 1 0,1 0 1,0-1-1,0 1 0,0-1 1,0 1-1,0 0 1,0-1-1,1 1 0,-1-1 1,0 1-1,0 0 0,0-1 1,1 1-1,-1 0 6,1-1-1,0 1 0,0-1 1,-1 0-1,1 1 0,0-1 1,0 0-1,0 0 1,-1 0-1,1 0 0,0 0 1,0 0-1,0 0 1,-1 0-1,1 0 0,0 0 1,1 0-1,38-11 782,107-54 861,-32 14-963,589-266 20,243-176-860,-927 482 168,87-43-703,-92 47 463,1 1 0,0 1-1,0 1 1,28-5 0,-42 10-142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55.881"/>
    </inkml:context>
    <inkml:brush xml:id="br0">
      <inkml:brushProperty name="width" value="0.05" units="cm"/>
      <inkml:brushProperty name="height" value="0.05" units="cm"/>
    </inkml:brush>
  </inkml:definitions>
  <inkml:trace contextRef="#ctx0" brushRef="#br0">0 983 10258,'3'-7'90,"-1"0"0,1 0 1,-1 1-1,2-1 0,-1 1 0,1-1 0,0 1 0,0 1 0,1-1 1,8-8-1,4-1-85,37-27 1,-34 29 77,63-44-38,112-57 0,100-30-24,-147 74 1,363-191 357,-138 85-87,-346 166-319,-26 10 27,-1-1 0,0 1 0,1 0 0,-1 0 0,0 0 0,1-1 0,-1 1 0,0 0 0,1 0 0,-1 0 0,0 0 0,1 0 0,-1 0 0,1 0 0,-1 0 0,0 0 0,1 0 0,-1 0 0,1 0 0,-1 0 0,0 0 0,1 0 0,-1 0 0,0 0 0,1 1 0,-1-1 0,0 0 0,1 0 0,-1 0 0,0 1 0,1-1 0,-1 0 0,0 0 0,1 1 0,-1-1 0,0 0 0,0 1 0,0-1 0,1 0 0,-1 0 0,0 1 0,0-1 0,0 1 0,0-1 0,1 0 0,-1 1 0,0-1 0,0 0 0,0 1 0,0-1 0,0 1 0,0-1 0,0 0 0,0 1 0,0-1 0,0 0 0,0 1 0,0-1 0,-1 1 0,1-1 0,0 0 0,0 1 0,0-1 0,0 0-1,-1 1 1,1-1 0,0 0 0,0 1 0,-1-1 0,-14 27 19,-2-6-11,-2-1 1,0 0-1,0-1 1,-41 29-1,20-16 23,-91 71 347,-3-7 1,-167 90-1,-500 241 221,712-383-841,88-43 229,0-1 0,0 0 0,0 1 0,0-1-1,0 1 1,0 0 0,0-1 0,0 1 0,0 0 0,0-1-1,1 1 1,-1 0 0,0 0 0,0 0 0,1 0 0,-1 0 0,1 0-1,-1 0 1,1 0 0,-1 0 0,1 0 0,-1 1 0,2-1 2,-1-1 1,1 1-1,-1 0 1,1-1 0,0 1-1,-1-1 1,1 1-1,0-1 1,0 1 0,-1-1-1,1 0 1,0 1 0,0-1-1,-1 0 1,1 0-1,0 1 1,0-1 0,0 0-1,0 0 1,-1 0-1,2 0 1,11 1-119,-1-1 1,22-2-1,6-4-329,-1-2 0,0-2 0,0-1 0,42-19 0,-17 2-549,93-56-1,202-167-1152,-22-27 4345,-310 255-1731,5-4 69,8-6 677,58-63 0,-95 94-1127,0-1 1,-1-1-1,0 1 0,1 0 1,-2-1-1,4-5 0,-5 9-63,0-1-1,0 0 0,1 1 0,-1-1 0,0 0 0,0 0 0,0 1 0,0-1 1,0 0-1,0 1 0,-1-1 0,1 0 0,0 0 0,0 1 0,0-1 0,-1 0 1,1 1-1,0-1 0,-1 0 0,1 1 0,0-1 0,-1 1 0,1-1 1,-1 0-1,1 1 0,-1-1 0,1 1 0,-1-1 0,0 1 0,1 0 0,-1-1 1,0 1-1,1 0 0,-1-1 0,0 1 0,1 0 0,-1 0 0,0-1 0,1 1 1,-1 0-1,0 0 0,0 0 0,1 0 0,-1 0 0,-1 0 0,-7-1 3,0 1 0,0 0 0,0 0-1,0 0 1,0 2 0,0-1-1,0 1 1,-17 5 0,-76 36 12,65-26-7,-143 65-70,-192 118-1,272-141 51,-50 33-79,139-84-7,1-1-1,0 2 1,0-1-1,1 1 1,-14 17-1,21-23 65,-1 1 0,0 0 0,1 0-1,0 0 1,0 0 0,0 0 0,0 0-1,1 1 1,-1-1 0,1 1 0,1-1-1,-1 1 1,0-1 0,1 1 0,0-1 0,0 1-1,0-1 1,2 6 0,8 12-185</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7:58.800"/>
    </inkml:context>
    <inkml:brush xml:id="br0">
      <inkml:brushProperty name="width" value="0.05" units="cm"/>
      <inkml:brushProperty name="height" value="0.05" units="cm"/>
    </inkml:brush>
  </inkml:definitions>
  <inkml:trace contextRef="#ctx0" brushRef="#br0">2 13 9490,'0'-1'9,"0"1"0,-1 0 0,1 0 0,0-1 0,0 1 0,0 0 1,0-1-1,0 1 0,0 0 0,0 0 0,0-1 0,0 1 0,0 0 0,0-1 0,0 1 0,0 0 0,0 0 0,0-1 0,0 1 0,0 0 1,0 0-1,0-1 0,0 1 0,0 0 0,1-1 0,-1 1 0,0 0 0,0 0 0,0 0 0,0-1 0,1 1 0,-1 0 0,0 0 1,0 0-1,0-1 0,1 1 0,-1 0 0,0 0 0,0 0 0,1 0 0,-1 0 0,0-1 0,1 1 0,-1 0 0,21-2-91,19 8-417,-31-5 535,-1 1 0,0 0 0,0 1 1,-1 0-1,1 0 0,0 1 0,-1 0 1,13 9-1,-9-4 342,-1 1 1,0-1-1,-1 2 0,13 17 0,6 8-248,2-1 0,2-1 0,37 30 0,118 75 60,-140-104 59,-2 2-1,68 69 1,-63-57-151,36 28 108,3-4 1,178 110-1,-183-132-196,3-3 0,2-4 0,118 41 0,-86-41-1,175 89-1,-127-43-7,247 126 28,-80-81-13,-19-8-22,-158-55 4,175 91-56,-239-95-163,-243-150 505,56 34-304,-396-234-12,45 25-491,201 132 403,-263-95 0,325 146-89,-232-133 1,399 200 45,25 14 61,10 6 31,57 34-200,93 40 0,95 27-856,-211-91 837,403 176-1328,-437-188 1637,387 179 1362,12-29 203,-264-113-1349,6 0-167,167 75 0,-290-104 94,57 34 0,-128-70 1300,22 12-1477,-1 0 0,1 0 0,0-1 0,-13-11 0,6 1-86</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23.210"/>
    </inkml:context>
    <inkml:brush xml:id="br0">
      <inkml:brushProperty name="width" value="0.05" units="cm"/>
      <inkml:brushProperty name="height" value="0.05" units="cm"/>
    </inkml:brush>
  </inkml:definitions>
  <inkml:trace contextRef="#ctx0" brushRef="#br0">528 61 8986,'-5'-7'255,"0"1"0,0 0 1,0 0-1,-1 1 0,1-1 1,-1 1-1,-7-4 0,11 8-188,0-1-1,-1 1 1,1 0 0,0 0 0,0 0-1,-1 0 1,1 1 0,-1-1 0,1 1-1,0-1 1,-1 1 0,1 0-1,-1 0 1,1 0 0,-1 0 0,1 0-1,-1 1 1,1-1 0,0 1-1,-1-1 1,1 1 0,0 0 0,-1 0-1,1 0 1,0 0 0,-3 2-1,-3 4 10,0-1-1,1 1 0,0 1 0,0 0 1,0 0-1,-10 16 0,-29 60-57,32-55-6,-178 364 138,173-349-80,2 0 0,2 1 0,2 1 0,2 0 0,2 1 0,2 0 0,3 0 0,1 79 0,8-41-65,3 0 0,5 0 0,3-1 0,4-1 0,44 118 0,-50-168-49,0-1 0,2 0 0,2-1 0,0-1 0,41 48 0,-28-43-7,2-2-1,1-1 0,72 52 1,69 29 8,-138-93 47,0-2 0,1-1 0,43 12 0,-64-24-2,1-1 0,0 0 1,0-1-1,0-1 0,0-1 0,32-2 0,-39 0 1,1-1 0,0 0 0,0-1-1,-1 0 1,1-1 0,-1-1-1,0 1 1,-1-2 0,1 1 0,-1-1-1,14-11 1,-9 4 7,0-1 0,-2-1 0,1 0 1,-2 0-1,0-2 0,0 1 0,-2-2 0,0 1 0,13-35 0,-6 4 6,-2 0-1,15-86 1,-15 42 17,-4-1 0,-5 0-1,-3 0 1,-5 0 0,-4 0 0,-31-169-1,25 214-18,-2 2-1,-2-1 0,-2 2 0,-2 0 1,-1 2-1,-3 0 0,-1 2 0,-3 0 1,-1 2-1,-1 1 0,-3 2 0,-1 0 1,-1 3-1,-2 1 0,-1 2 1,-1 1-1,-80-43 0,99 61-62,-1 1 0,0 1 0,0 1 0,-1 0 0,0 2 0,-43-7-1,53 12 36,-1 1-1,1 0 1,0 0-1,0 1 1,0 1-1,0 0 1,0 0-1,1 1 1,-1 1-1,0 0 1,1 1-1,0 0 1,0 0-1,-19 14 1,5 1-41,-23 24 1,47-43 52</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25.440"/>
    </inkml:context>
    <inkml:brush xml:id="br0">
      <inkml:brushProperty name="width" value="0.05" units="cm"/>
      <inkml:brushProperty name="height" value="0.05" units="cm"/>
    </inkml:brush>
  </inkml:definitions>
  <inkml:trace contextRef="#ctx0" brushRef="#br0">1 5 8386,'0'0'3184,"1"-1"-2935,0 1-65,4 0-112,-2-2-48,1 2-72,0-1-56,3 5-521,2 1 537,2 5-24,1-2-64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27.771"/>
    </inkml:context>
    <inkml:brush xml:id="br0">
      <inkml:brushProperty name="width" value="0.05" units="cm"/>
      <inkml:brushProperty name="height" value="0.05" units="cm"/>
    </inkml:brush>
  </inkml:definitions>
  <inkml:trace contextRef="#ctx0" brushRef="#br0">5 74 12579,'-1'0'16,"1"0"0,0 0 0,0 0 0,0 0 1,0 0-1,0 0 0,-1 0 0,1 0 0,0 0 1,0 0-1,0 0 0,0 0 0,0 0 0,-1 0 0,1 0 1,0 0-1,0 0 0,0 0 0,0-1 0,0 1 1,0 0-1,-1 0 0,1 0 0,0 0 0,0 0 1,0 0-1,0 0 0,0 0 0,0 0 0,0-1 0,0 1 1,0 0-1,-1 0 0,1 0 0,0 0 0,0 0 1,0 0-1,0-1 0,0 1 0,0 0 0,0 0 1,0 0-1,0 0 0,0 0 0,0 0 0,0-1 0,0 1 1,0 0-1,0 0 0,0 0 0,7-10 238,12-8-154,-18 17-16,11-10 194,-8 7 197,1-1-1,0 1 1,1 0-1,9-6 3918,-19 13-6243,4-3 1804,0-1 1,0 1 0,-1-1 0,1 1 0,-1 0 0,1-1 0,0 1-1,-1 0 1,1-1 0,-1 1 0,1 0 0,-1-1 0,1 1 0,-1 0-1,1 0 1,-1 0 0,1-1 0,-1 1 0,1 0 0,-1 0 0,1 0-1,-1 0 1,1 0 0,-1 0 0,1 0 0,-1 0 0,1 0-1,-1 0 1,1 0 0,-2 1 0,0 2 555,3-3-556,0-1 99,-2 1-42,0-2 49,1 3-356,-1 0 239,1 0-1,0-1 1,-1 1 0,1-1 0,0 1 0,-1 0 0,1-1-1,-1 1 1,1-1 0,-1 1 0,1-1 0,-1 1-1,0-1 1,1 1 0,-1-1 0,0 0 0,1 1 0,-1-1-1,0 0 1,1 0 0,-1 1 0,0-1 0,1 0 0,-3 0-1,-12 5-145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9:38.560"/>
    </inkml:context>
    <inkml:brush xml:id="br0">
      <inkml:brushProperty name="width" value="0.025" units="cm"/>
      <inkml:brushProperty name="height" value="0.025" units="cm"/>
    </inkml:brush>
  </inkml:definitions>
  <inkml:trace contextRef="#ctx0" brushRef="#br0">2265 574 8762,'-59'4'330,"1"3"0,0 2 0,0 3 0,1 2 0,-73 28 0,-225 135-1444,257-124 1451,38-23 235,-96 34 1,-70 7 77,-37 14-381,209-64-304,2 2 1,-89 53-1,116-60 10,2 1 1,0 2-1,1 0 0,0 1 0,2 2 1,-21 27-1,18-17-16,1 1 0,2 1 0,2 1 1,-16 41-1,-88 241-207,116-298 269,1 0 0,0 1 0,2-1 0,0 1 0,1-1 1,1 1-1,1 0 0,1 0 0,0-1 0,2 1 0,0-1 0,1 1 0,1-1 1,1 0-1,1-1 0,0 1 0,2-2 0,10 19 0,-1-7-4,1 0 0,2-1 0,0-1 0,2-2 1,1 0-1,1-1 0,1-1 0,1-2 0,46 29 0,-11-15-19,2-2-1,1-3 1,130 40 0,-91-42 202,206 27 1,-248-49-149,1-3 0,-1-3 0,0-2 0,1-3 0,-1-3 0,111-28 0,354-146-252,-13-45 113,-250 107 157,-83 41-124,184-85 203,-15-28-102,-283 148-242,-3-3 0,112-106 0,-135 110-154,-2-1-1,-2-1 1,-2-3-1,51-91 1,-55 78-262,-3-1 1,-3-2-1,-2 0 1,-3-1-1,19-121 1,-30 121 691,-4 0 1,-2-1 0,-8-89-1,3 131 316,-1-1 0,-1 1 0,-2 0 0,0 0 0,-10-23 0,11 35-167,-1 0 0,0 0 1,0 1-1,-1 0 1,-1 0-1,0 1 0,0 0 1,-1 1-1,0-1 1,-1 2-1,-13-11 1,1 6-31,0 0 0,0 2 1,-1 0-1,0 2 0,-40-11 0,-127-17 158,59 23-418,0 5 0,-1 7 0,-237 25 0,259-8 13,-1 6 0,2 4 0,1 5 1,-184 79-1,178-56-149,2 6 1,2 4-1,4 5 0,-104 87 0,-129 142-112,218-186 194,-127 107-159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44.509"/>
    </inkml:context>
    <inkml:brush xml:id="br0">
      <inkml:brushProperty name="width" value="0.05" units="cm"/>
      <inkml:brushProperty name="height" value="0.05" units="cm"/>
    </inkml:brush>
  </inkml:definitions>
  <inkml:trace contextRef="#ctx0" brushRef="#br0">850 110 8690,'3'-10'-426,"-1"1"0,-1 0 0,0-1 1,0-18-1,-1 27 500,0-1 0,0 0 1,-1 0-1,1 0 0,0 0 0,-1 1 1,1-1-1,-1 0 0,1 1 0,-1-1 1,0 0-1,0 1 0,0-1 1,0 1-1,0-1 0,0 1 0,0-1 1,-1 1-1,1 0 0,0 0 0,-1-1 1,1 1-1,-1 0 0,1 0 1,-1 1-1,0-1 0,1 0 0,-1 0 1,0 1-1,1-1 0,-1 1 0,0 0 1,-2-1-1,-5 1 259,1 0 0,0 0 0,0 1 0,0 0-1,0 1 1,0-1 0,0 2 0,-14 5 0,-5 4-492,-29 18 0,7-4 110,-10 3 74,-6 2 119,-64 41 0,109-59-166,0 2 0,1 0 0,1 1 0,0 0 1,1 2-1,1 0 0,-15 22 0,7-2-12,2 1 0,2 1 1,1 0-1,2 2 0,2 0 0,2 1 0,-12 73 0,10-12-12,4 0 0,4 119 0,8-143 25,3 0 0,21 114 0,-15-148 105,2-1-1,1 0 1,3-1-1,1-1 1,38 68 0,-26-64-19,1-2 0,2-1 0,3-1 0,46 44 0,-49-57-57,1-1 0,1-1 0,2-2 1,1-2-1,66 33 0,-87-49-13,1-1 0,0-1 0,0 0-1,1-1 1,-1-1 0,1-1 0,0 0 0,0-2-1,0 0 1,0 0 0,0-2 0,0 0-1,0-2 1,0 0 0,0 0 0,-1-2 0,0 0-1,1-1 1,-2-1 0,1 0 0,-1-2-1,24-15 1,-13 5-46,-1-2-1,-1-1 1,-1-1 0,-1-1-1,-1-1 1,-1-1-1,30-49 1,-4-7-368,52-127 1,-49 88 215,-3-3-65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44.969"/>
    </inkml:context>
    <inkml:brush xml:id="br0">
      <inkml:brushProperty name="width" value="0.05" units="cm"/>
      <inkml:brushProperty name="height" value="0.05" units="cm"/>
    </inkml:brush>
  </inkml:definitions>
  <inkml:trace contextRef="#ctx0" brushRef="#br0">760 703 8954,'-11'-96'1224,"-8"7"-680,-8 7-136,-6 2 729,-7 4-369,-2 1-168,-6 12-272,-3 7-144,-12 16-208,-3 9-208,-8 19-776,-2 9-385,3 12 1049,0 8-216,10 6-120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46.136"/>
    </inkml:context>
    <inkml:brush xml:id="br0">
      <inkml:brushProperty name="width" value="0.05" units="cm"/>
      <inkml:brushProperty name="height" value="0.05" units="cm"/>
    </inkml:brush>
  </inkml:definitions>
  <inkml:trace contextRef="#ctx0" brushRef="#br0">0 2192 7778,'7'-6'3860,"17"-10"-3311,-11 8-189,177-150 471,-131 105-766,105-73-1,-111 93 32,91-64 110,-122 80-173,-1-1 0,0-1 0,-2-1 1,22-28-1,46-70 111,57-73-226,-103 142 188,84-77 1,-95 97-51,-1-1 0,-2-1 0,0-2 0,26-44 0,76-151 454,-118 208-419,44-73 164,121-156-1,-137 198-257,-5 2-2,46-92 1,-57 98-49,-14 28-376,-15 25-2036,3-5 1970,-9 15-619,-26 29 0,6-12 590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50.174"/>
    </inkml:context>
    <inkml:brush xml:id="br0">
      <inkml:brushProperty name="width" value="0.05" units="cm"/>
      <inkml:brushProperty name="height" value="0.05" units="cm"/>
    </inkml:brush>
  </inkml:definitions>
  <inkml:trace contextRef="#ctx0" brushRef="#br0">1 2324 10346,'16'1'437,"1"-2"0,0 0 0,0-1 0,25-6 0,-16 0-345,0-2 0,-1-1 0,0 0 0,-1-2 1,-1-1-1,28-21 0,123-114 210,-121 101-317,83-78 74,-6-5-1,112-149 1,-7 21 100,-110 128-83,-64 58-65,-4-4 1,57-96 0,34-49-81,-76 128 35,-23 34-2,-4-2 0,43-76 1,-71 107 26,-2 3-10,16-37-1,-31 65 33,0 0 0,0 0 0,0-1 1,1 1-1,-1 0 0,0 0 0,0-1 0,0 1 1,0 0-1,1 0 0,-1-1 0,0 1 0,0 0 1,0 0-1,0-1 0,0 1 0,0 0 0,0 0 0,0-1 1,0 1-1,0 0 0,0-1 0,0 1 0,0 0 1,0 0-1,0-1 0,0 1 0,0 0 0,0 0 1,0-1-1,0 1 0,0 0 0,-1-1 0,1 1 0,0 0 1,0 0-1,0 0 0,0-1 0,-1 1 0,1 0 1,0 0-1,-1-1 0,-11 9 192,-18 23-126,-307 361-97,144-138 6,39-45-41,-22-3 91,-57 70-233,-70 51-266,221-245 494,58-58-12,-297 293 470,303-303-451,0 0 0,-1-1 1,0-1-1,-38 17 0,101-52-159,-1-2 0,0-2 0,60-51 0,-50 31 115,163-139 8,-114 99-163,-4-6 1,110-133-1,69-75-16,-198 219 232,71-94 0,52-102-135,-142 197 61,93-98 0,-138 162 100,-1-1 0,21-34 0,-122 101 213,22-5-413,2 2 0,-73 72 0,-101 123 320,99-98-87,133-138-113,-293 321-7,286-310-19,-197 244-445,146-188 240,-107 93 0,-62 44-790,55-47 810,134-119-24,238-186 286,18-11 50,-145 109-149,185-125-208,-189 122 203,104-102 0,-78 58 117,263-249 390,-311 303-217,-57 49-47,-1 0 0,-20 9 0,-13 10-156,-284 207 89,159-110 39,-138 65-621,211-136 427,-181 134 1,278-187-4,-1 1 1,0 0-1,1 0 0,-6 8 1,10-12 27,0 0 0,0 0 0,0 0-1,0 1 1,-1-1 0,1 0 0,0 0 0,0 0 0,0 1 0,0-1 0,0 0 0,0 0-1,0 0 1,0 1 0,0-1 0,0 0 0,0 0 0,0 0 0,0 1 0,0-1-1,0 0 1,0 0 0,0 1 0,0-1 0,0 0 0,0 0 0,0 0 0,0 1 0,0-1-1,0 0 1,1 0 0,-1 0 0,0 1 0,0-1 0,0 0 0,0 0 0,0 0 0,1 0-1,-1 0 1,0 1 0,0-1 0,0 0 0,1 0 0,22 0-67,24-11 115,0-2-1,-1-2 0,60-29 1,-102 42-44,79-35-56,87-53 1,-119 59-17,-2-2-1,80-72 1,-11-7-14,179-153-254,-260 237 275,103-83 168,-113 87 46,-2-1 0,-1-1 1,22-31-1,104-176 63,9-11-144,-118 188 102,-2-1 0,59-118 1,-88 152-108,28-55 590,-33 62-201,-20 26-483,2 1-1,-1 0 1,2 1-1,-1 1 1,-19 26-1,-7 7-51,-178 177-118,172-171 170,2 2 1,2 2-1,-33 63 1,-20 27-31,50-86-15,-4-1 1,-91 85-1,-88 101-710,142-147 836,-124 109-1,164-172 109,-3-2 1,0-3-1,-82 39 0,87-47-223,41-21 62,-10 5-19,0 0-1,0 1 1,1 0-1,-15 13 0,26-20 19,0 0 0,-1 0-1,1 0 1,0 0 0,0 1-1,0-1 1,0 0-1,0 0 1,0 0 0,0 0-1,0 0 1,0 0-1,0 0 1,0 0 0,0 0-1,-1 0 1,1 0 0,0 1-1,0-1 1,0 0-1,0 0 1,0 0 0,0 0-1,0 0 1,0 0-1,0 0 1,0 0 0,0 1-1,0-1 1,0 0 0,0 0-1,0 0 1,0 0-1,0 0 1,0 0 0,0 0-1,0 1 1,1-1 0,-1 0-1,0 0 1,0 0-1,0 0 1,0 0 0,0 0-1,0 0 1,0 0-1,0 0 1,0 0 0,0 0-1,1 1 1,7 0-86,13-2 66,8-5 72,0-1-1,-1-2 1,0-1 0,0 0 0,-1-2-1,27-17 1,-14 5-10,0-2 0,-2-2 1,38-35-1,-15 1-6,98-127 1,-60 66 26,103-107 17,94-114 139,-113 141-18,-68 80-204,-107 113 60,0 0 1,-1-1-1,0 0 0,-1 0 0,0 0 0,5-15 0,-5 17 83,-1 12-193,-5-3 56,-1-1-1,1 1 0,-1 0 1,0-1-1,1 1 1,-1 0-1,0 0 1,1 0-1,-1 0 1,0 0-1,1 0 1,-1-1-1,0 1 1,1 1-1,-1-1 1,0 0-1,1 0 1,-1 0-1,0 0 1,1 0-1,-1 1 1,0-1-1,1 0 1,-1 0-1,1 1 1,-1-1-1,1 1 1,-2 0-1,-18 15-823,14-12 467,-54 42-286,19-15 259</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9:50.913"/>
    </inkml:context>
    <inkml:brush xml:id="br0">
      <inkml:brushProperty name="width" value="0.05" units="cm"/>
      <inkml:brushProperty name="height" value="0.05" units="cm"/>
    </inkml:brush>
  </inkml:definitions>
  <inkml:trace contextRef="#ctx0" brushRef="#br0">1 2319 8658,'69'-73'1598,"-39"39"-1326,1 2 1,2 1-1,51-37 0,47-15-93,31-22 135,-125 78-226,-1-1 0,40-42-1,217-250 271,-233 251-297,235-312 108,-32-24 210,-159 245-146,94-159-39,-130 205 199,-68 114-388,0 0 0,0 1 0,0-1 0,0 0 0,0 0 0,0 0 0,0 0 0,0 0 0,0 0 0,0 0 0,0 0 0,0 0 0,0 1 0,0-1 0,0 0 0,0 0 0,0 0 0,0 0 0,1 0 0,-1 0 0,0 0 0,0 0 0,0 0 0,0 0 0,0 0 0,0 0 0,0 0 0,0 0 0,1 0 0,-1 0 0,0 0-1,0 0 1,0 0 0,0 0 0,0 0 0,0 0 0,0 1-274</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4:36.173"/>
    </inkml:context>
    <inkml:brush xml:id="br0">
      <inkml:brushProperty name="width" value="0.05" units="cm"/>
      <inkml:brushProperty name="height" value="0.05" units="cm"/>
    </inkml:brush>
  </inkml:definitions>
  <inkml:trace contextRef="#ctx0" brushRef="#br0">0 8077 3777,'244'-413'2232,"24"17"-924,-197 293-1370,21-32 81,182-250 69,-110 178 304,139-184 461,-78 89-783,187-254-357,-334 458 498,131-128 1,-86 100 196,-58 55-167,94-96 352,-108 117-437,71-52-1,25-3-109,107-85-52,-193 144 93,2 2 0,1 4-1,3 2 1,132-55 0,-87 48-31,1 4 1,1 6 0,185-33-1,175 22 128,29 36-94,-438 14-123,-1 3-1,1 3 1,-2 3 0,0 3-1,106 40 1,-51-6-2,318 121 163,-361-147-105,280 97 7,-258-83-29,145 80 0,-55-20 1,271 103 1,183 88 52,49 19-58,-529-248 3,172 92 0,-185-72 6,216 114 18,15-30-27,320 108 25,-508-186-31,-77-32-8,188 60 1,252 24-24,6-25 3,-533-107 36,529 141 75,-458-120-48,2-4 0,0-4 1,145 7-1,308-20 7,218-77-552,-715 64 492,132-18-18,294-80 0,-443 94 32,306-97-27,-278 83-1,0-3 0,-2-3 0,61-40 0,-76 37-94,-2-3-1,-1-1 1,45-49-1,116-144-340,-55 57 404,-12 14-472,147-218 0,-54 68 1504,72-109-396,31-131-2131,-250 392 285,103-265 1,-58 49 2280,23-57 448,-24 104-1247,25-63-73,34-199-93,50-128 784,-208 640-582,75-213 644,-105 286-832,5-35-467,-7 38 388,0 0-1,0-1 0,0 1 0,0 0 1,0 0-1,0-1 0,0 1 1,0 0-1,-1 0 0,1 0 0,0-1 1,-1 1-1,1 0 0,-1 0 1,0 0-1,1 0 0,-1 0 0,0 0 1,0 0-1,1 0 0,-1 0 1,0 0-1,0 1 0,0-1 0,0 0 1,0 1-1,-2-2 0,-8-1-185</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4:38.871"/>
    </inkml:context>
    <inkml:brush xml:id="br0">
      <inkml:brushProperty name="width" value="0.05" units="cm"/>
      <inkml:brushProperty name="height" value="0.05" units="cm"/>
    </inkml:brush>
  </inkml:definitions>
  <inkml:trace contextRef="#ctx0" brushRef="#br0">0 8233 8162,'421'-58'674,"-72"13"-599,119-41-71,-8-35 43,630-244 162,-66 19-83,-54 61-118,-618 189-7,437-156 12,-136 40 9,-340 120 44,332-102 6,-117 19-76,215-75 3,-111 32-28,-377 117-4,341-121-22,-466 181 55,584-210-59,280-185 50,-635 271 12,-97 43 3,-93 44 2,255-108 45,-156 85-23,269-105 39,-293 105 13,30-11 5,341-108-569,-52-3-98,55-18 1850,-181 117-613,21-8-540,131-94-95,-162 56 19,-274 115-16,237-90 19,-11-26-39,-182 68-5,311-153-56,161-68 85,-524 251-26,364-156 5,-189 70 98,-178 84-61,228-136 95,-327 183 181,2 3 0,0 1 1,2 2-1,1 3 0,0 1 0,65-14 1,-104 29-185,-10 1-74,-19 1-53,9 0-6,-19-3 3</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8:52.972"/>
    </inkml:context>
    <inkml:brush xml:id="br0">
      <inkml:brushProperty name="width" value="0.05" units="cm"/>
      <inkml:brushProperty name="height" value="0.05" units="cm"/>
    </inkml:brush>
  </inkml:definitions>
  <inkml:trace contextRef="#ctx0" brushRef="#br0">123 1 10666,'-15'5'176,"-4"1"-688,2 0 168,1 2-280,0 0-24,5-4-40,2-1-8,3 0 408,-1-2 7,0 6 169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8:55.240"/>
    </inkml:context>
    <inkml:brush xml:id="br0">
      <inkml:brushProperty name="width" value="0.05" units="cm"/>
      <inkml:brushProperty name="height" value="0.05" units="cm"/>
    </inkml:brush>
  </inkml:definitions>
  <inkml:trace contextRef="#ctx0" brushRef="#br0">19 8313 9858,'-1'3'85,"0"0"-1,0 0 1,-1 0 0,1 0 0,-1 0-1,0-1 1,0 1 0,0 0-1,-2 2 1,3-5-257,2 1 151,0-1 0,-1 1-1,1-1 1,0 1 0,0-1 0,0 0 0,0 1 0,-1-1-1,1 0 1,0 0 0,0 1 0,0-1 0,0 0-1,0 0 1,0 0 0,-1 0 0,1 0 0,0 0 0,0-1-1,0 1 1,1 0 0,20-5 392,134-26 722,-105 22-983,51-12-74,149-52 1,91-56-285,-159 57 180,-2 12 270,197-38 0,-131 38-171,435-124-275,-17-56-119,-472 164 309,180-56 11,-167 61 20,379-128 109,134-51 66,-43 28-264,-458 161 176,122-37 145,-201 53-109,280-96 82,292-86-113,-563 182-12,835-267 798,-548 173-826,219-99-77,-324 113 66,455-108 148,-297 98-270,-12-35-244,-286 87 244,300-115 54,177 20 242,-499 139-155,17-7-13,207-81 0,-80-7-50,120-45-7,-330 144 34,766-285 32,-258 102-51,-180 71 4,203-133-21,-434 185 38,419-173 64,-364 162-61,-223 93-7,359-158 1,402-154-32,-730 301 30,483-223-208,208-100-46,-615 287 281,174-97 60,-10-18-75,181-96 30,-428 244 22,32-18 112,2 5 1,107-34-1,-190 72-130,0 1 65,-1 0-1,0-1 0,0 0 0,0 0 0,8-5 1,-50 21 1262,2-3-1377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8:58.976"/>
    </inkml:context>
    <inkml:brush xml:id="br0">
      <inkml:brushProperty name="width" value="0.05" units="cm"/>
      <inkml:brushProperty name="height" value="0.05" units="cm"/>
    </inkml:brush>
  </inkml:definitions>
  <inkml:trace contextRef="#ctx0" brushRef="#br0">48 118 8938,'-10'-28'846,"5"11"-233,-1 0 0,-1 0 1,-12-21-1,71 143 1076,42 105-1517,80 264 1,-96-221-127,85 231-15,-156-468-111,0 0-1,1 0 0,0-1 1,2 0-1,20 25 0,-24-33-361,0 1-1,0-1 1,-1 1-1,5 10 1,-10-18 435,0 0 0,0 0 0,0 0 1,0-1-1,0 1 0,0 0 0,0 0 0,0 0 1,0 0-1,0 0 0,0 0 0,0 0 0,0 0 1,0 0-1,0 0 0,-1 0 0,1 0 0,0 0 1,0 0-1,0 0 0,0 0 0,0 0 0,0 0 1,0 0-1,0 0 0,0 0 0,0 1 0,0-1 1,0 0-1,0 0 0,0 0 0,0 0 0,0 0 1,0 0-1,0 0 0,0 0 0,-1 0 0,1 0 1,0 0-1,0 0 0,0 0 0,0 0 0,0 0 1,0 0-1,0 0 0,0 0 0,0 0 0,0 0 1,0 1-1,-9-9-431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37.685"/>
    </inkml:context>
    <inkml:brush xml:id="br0">
      <inkml:brushProperty name="width" value="0.025" units="cm"/>
      <inkml:brushProperty name="height" value="0.025" units="cm"/>
    </inkml:brush>
  </inkml:definitions>
  <inkml:trace contextRef="#ctx0" brushRef="#br0">0 961 11731,'9'-9'195,"-2"-1"1,1 1 0,-1-1 0,7-14-1,4-17-72,-3 0 0,17-72 0,8-92 25,-37 187-137,65-407 19,-59 384-68,-2 27 21,-6 14 17,-1 0 0,0 0 0,1 0-1,-1 0 1,0 0 0,1 0 0,-1 0 0,1 0-1,-1 0 1,0 0 0,1 0 0,-1 0 0,0 0-1,1 0 1,-1 1 0,0-1 0,1 0 0,-1 0 0,0 0-1,0 1 1,1-1 0,-1 0 0,0 0 0,0 1-1,1-1 1,-1 0 0,0 1 0,0-1 0,0 0-1,0 1 1,1-1 0,-1 0 0,0 1 0,0-1-1,0 0 1,0 1 0,0-1 0,0 0 0,0 1 0,0-1-1,0 1 1,7 24 35,-1-1-1,-1 2 1,2 28 0,-2-8 32,24 182 419,36 213 130,-32-330-3181,-32-100 2074,-1-11 482,0 0-1,0 0 0,0-1 0,0 1 0,0 0 1,0 0-1,0 0 0,0 0 0,0 0 0,0 0 1,0 0-1,0 0 0,-1-1 0,1 1 1,0 0-1,0 0 0,0 0 0,0 0 0,0 0 1,0 0-1,0 0 0,0 0 0,-1 0 1,1 0-1,0 0 0,0 0 0,0 0 0,0 0 1,0 0-1,0 0 0,0 0 0,-1 0 1,1 0-1,0 0 0,0 0 0,0 0 0,0 0 1,0 0-1,0 0 0,0 0 0,-1 0 1,1 0-1,0 0 0,0 0 0,0 0 0,0 0 1,0 0-1,0 0 0,0 1 0,0-1 0,0 0 1,-1 0-1,1 0 0,0 0 0,0 0 1,0 0-1,0 0 0,0 0 0,0 0 0,0 1 1,0-1-1,0 0 0,0 0 0,0 0 1,0 0-1,0 0 0,-13-19-717</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8:59.599"/>
    </inkml:context>
    <inkml:brush xml:id="br0">
      <inkml:brushProperty name="width" value="0.05" units="cm"/>
      <inkml:brushProperty name="height" value="0.05" units="cm"/>
    </inkml:brush>
  </inkml:definitions>
  <inkml:trace contextRef="#ctx0" brushRef="#br0">1 1 12155,'3'66'38,"8"-27"-25,2-1-1,32 68 1,-10-27 203,246 759 1009,-187-462-864,-11-35 21,24-5-1259,-97-309 415,-1 0 1,7 34-1,-10-21 40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9:00.136"/>
    </inkml:context>
    <inkml:brush xml:id="br0">
      <inkml:brushProperty name="width" value="0.05" units="cm"/>
      <inkml:brushProperty name="height" value="0.05" units="cm"/>
    </inkml:brush>
  </inkml:definitions>
  <inkml:trace contextRef="#ctx0" brushRef="#br0">0 1 12579,'29'78'323,"3"-1"0,48 83 0,98 136 26,-166-278-295,84 141 257,141 319-1,-204-392-254,-4 2 0,30 163 0,-2 190-2217,-56-378 1046,-1-55 813</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9:00.618"/>
    </inkml:context>
    <inkml:brush xml:id="br0">
      <inkml:brushProperty name="width" value="0.05" units="cm"/>
      <inkml:brushProperty name="height" value="0.05" units="cm"/>
    </inkml:brush>
  </inkml:definitions>
  <inkml:trace contextRef="#ctx0" brushRef="#br0">0 1 9994,'1'1'93,"1"1"1,-1-1-1,0 1 0,0 0 0,0-1 1,-1 1-1,1 0 0,0 0 0,-1 0 1,1 0-1,-1-1 0,1 1 0,-1 0 1,0 3-1,2 7 79,36 185 2059,-9-44-1695,15 49-142,93 257-1,-72-285-267,142 449-164,-125-284-1105,-68-287 898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9:01.443"/>
    </inkml:context>
    <inkml:brush xml:id="br0">
      <inkml:brushProperty name="width" value="0.05" units="cm"/>
      <inkml:brushProperty name="height" value="0.05" units="cm"/>
    </inkml:brush>
  </inkml:definitions>
  <inkml:trace contextRef="#ctx0" brushRef="#br0">0 0 11554,'95'234'936,"23"57"-549,-35-87 272,70 264 0,-126-382-1834,51 114 0,-64-169 716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9:01.908"/>
    </inkml:context>
    <inkml:brush xml:id="br0">
      <inkml:brushProperty name="width" value="0.05" units="cm"/>
      <inkml:brushProperty name="height" value="0.05" units="cm"/>
    </inkml:brush>
  </inkml:definitions>
  <inkml:trace contextRef="#ctx0" brushRef="#br0">0 0 10002,'3'2'98,"0"-1"0,0 1 0,0 0-1,0 0 1,-1 0 0,1 1 0,-1-1 0,0 1-1,1-1 1,-1 1 0,0 0 0,-1 0 0,1 0-1,0 0 1,1 4 0,5 9 107,50 99 1185,50 143-1,-86-201-1256,92 247 286,74 322 0,-139-442-385,132 322 0,127 109-1714,-217-458 990,-59-103 257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9:02.344"/>
    </inkml:context>
    <inkml:brush xml:id="br0">
      <inkml:brushProperty name="width" value="0.05" units="cm"/>
      <inkml:brushProperty name="height" value="0.05" units="cm"/>
    </inkml:brush>
  </inkml:definitions>
  <inkml:trace contextRef="#ctx0" brushRef="#br0">0 0 12779,'15'30'319,"-1"1"-1,18 60 1,8 68-234,-19-69 139,-19-81-219,259 959 453,-20-328 33,-211-565-474,220 527-2963,-176-437 1759,-40-101 443</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9:02.747"/>
    </inkml:context>
    <inkml:brush xml:id="br0">
      <inkml:brushProperty name="width" value="0.05" units="cm"/>
      <inkml:brushProperty name="height" value="0.05" units="cm"/>
    </inkml:brush>
  </inkml:definitions>
  <inkml:trace contextRef="#ctx0" brushRef="#br0">0 62 9418,'20'-53'721,"-15"45"-515,0 9 51,6 18 211,-8-12-390,99 270 2208,-79-207-1920,189 615 1147,30 91-1276,-126-477-510,-82-228-554,2-2 0,46 66 0,-54-99 395,-4-14-153</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9:03.187"/>
    </inkml:context>
    <inkml:brush xml:id="br0">
      <inkml:brushProperty name="width" value="0.05" units="cm"/>
      <inkml:brushProperty name="height" value="0.05" units="cm"/>
    </inkml:brush>
  </inkml:definitions>
  <inkml:trace contextRef="#ctx0" brushRef="#br0">1 38 8410,'3'-5'89,"15"-20"205,-17 24-281,-1 1 0,1-1 0,0 0 0,-1 1-1,1-1 1,0 1 0,-1-1 0,1 1 0,0-1 0,0 1 0,0 0-1,-1-1 1,1 1 0,0 0 0,0 0 0,0 0 0,0-1 0,0 1-1,0 0 1,-1 0 0,1 0 0,0 0 0,0 1 0,0-1 0,0 0-1,0 0 1,0 0 0,-1 1 0,1-1 0,0 0 0,1 1 0,3 4 70,0 1 0,0-1 0,0 1 0,-1-1 0,0 1 0,0 1 0,0-1-1,-1 0 1,5 13 0,-8-18-80,144 349 1951,-17 11-597,-123-351-1326,229 694 1266,-135-402-1238,-87-268-127,-5-14-288,0 1 1,2-1-1,0 0 0,19 32 0,-17-43 7,-10-9 338,1 1 1,-1-1 0,0 0-1,0 0 1,1 0-1,-1 0 1,0 0-1,0 0 1,0 0-1,1 0 1,-1 0-1,0 0 1,0 0-1,1 0 1,-1 0-1,0 0 1,0 0-1,1 0 1,-1 0-1,0 0 1,0 0-1,1-1 1,-1 1-1,0 0 1,0 0-1,0 0 1,1 0-1,-1 0 1,0-1-1,0 1 1,0 0-1,0 0 1,1 0-1,-1 0 1,0-1 0,0 1-1,0 0 1,0 0-1,0-1 1,0 1-1,0 0 1,0 0-1,0 0 1,0-1-1,0 1 1,1 0-1,-1 0 1,-1-1-1,3-25-564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9:03.587"/>
    </inkml:context>
    <inkml:brush xml:id="br0">
      <inkml:brushProperty name="width" value="0.05" units="cm"/>
      <inkml:brushProperty name="height" value="0.05" units="cm"/>
    </inkml:brush>
  </inkml:definitions>
  <inkml:trace contextRef="#ctx0" brushRef="#br0">0 459 8410,'24'-15'896,"8"36"-416,7 24-112,8 35 264,7 19 24,10 24 9,1 10-25,1 13-184,-3 4-112,-5-9-128,-7-9-96,-12-27-96,-4-16-72,-11-25-480,-1-15-432,-9-33 800,0-16-152,-9-32-129</inkml:trace>
  <inkml:trace contextRef="#ctx0" brushRef="#br0" timeOffset="1">764 81 6393,'33'-44'697,"1"12"-361,4 28 128,2 12 344,10 48 24,2 23-24,3 37-16,4 20-15,4 26-89,-1 9-160,-3 5-296,-9-11-24,-19-46-136</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0:26.388"/>
    </inkml:context>
    <inkml:brush xml:id="br0">
      <inkml:brushProperty name="width" value="0.05" units="cm"/>
      <inkml:brushProperty name="height" value="0.05" units="cm"/>
    </inkml:brush>
  </inkml:definitions>
  <inkml:trace contextRef="#ctx0" brushRef="#br0">0 1 10874,'1'1'24,"0"1"0,0-1 0,0 1-1,0-1 1,0 1 0,1-1 0,-1 0-1,0 0 1,1 1 0,-1-1 0,0 0-1,1 0 1,-1 0 0,1-1 0,0 1-1,-1 0 1,4 0 0,37 11-260,-30-9 214,76 17-101,1-3 1,1-4 0,157 1-1,-202-14 237,455 18 1407,157 33-1354,-260-6 196,34 2 35,111-59-375,-221-1 116,759-57 42,-795 37-184,305-18 126,109 34-29,-533 11-92,94 5 27,95-5-4,180-10-971,-516 16 812,0-1 0,26-4 1,-5-5-127</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38.117"/>
    </inkml:context>
    <inkml:brush xml:id="br0">
      <inkml:brushProperty name="width" value="0.025" units="cm"/>
      <inkml:brushProperty name="height" value="0.025" units="cm"/>
    </inkml:brush>
  </inkml:definitions>
  <inkml:trace contextRef="#ctx0" brushRef="#br0">17 1 10546,'-17'260'784,"17"-198"-662,3 0 0,12 71 0,-12-115-29,2 0-1,11 33 1,-13-42-77,1-1-1,1 0 0,-1 0 1,1 0-1,0 0 1,1-1-1,9 11 0,-14-17-8,0 1 0,0-1 0,1 0 0,-1 0 0,0 0 0,0 0 0,1 0 0,-1 0 0,1 0 0,-1 0 0,1 0 0,-1-1 0,1 1 0,-1-1 0,1 1 0,-1-1 0,1 1 0,0-1 0,-1 0 0,1 0 0,0 0 0,-1 0 0,1 0 0,0 0 0,-1 0 0,1-1 0,0 1 0,-1-1 0,1 1 0,-1-1 0,1 0 0,-1 1 0,1-1 0,-1 0 0,1 0 0,-1 0 0,0 0 0,1 0 0,-1 0 0,0 0 0,0-1 0,0 1 0,0 0 0,0-1 0,0 1 0,1-3 0,3-5 48,-1 0 1,0 0-1,0 0 1,-1 0 0,0-1-1,2-16 1,0-14 44,-3 1-1,-1 0 1,-2-1 0,-1 1 0,-3 0 0,-16-69 0,21 106-100,-2-6-5,0 0 0,-1 0 0,0 0 0,-6-13 1,8 21 2,1-1 0,0 1 1,0 0-1,0 0 1,0-1-1,0 1 1,0 0-1,0 0 1,0-1-1,0 1 0,-1 0 1,1 0-1,0-1 1,0 1-1,0 0 1,0 0-1,-1 0 1,1-1-1,0 1 0,0 0 1,0 0-1,-1 0 1,1 0-1,0 0 1,0 0-1,-1-1 0,1 1 1,0 0-1,0 0 1,-1 0-1,1 0 1,0 0-1,-1 0 1,1 0-1,0 0 0,0 0 1,-1 0-1,1 0 1,0 0-1,-1 1 1,-3 11-48,4 19 47,0-22-46,1 0 1,1 1 0,-1-1-1,1 0 1,1 0 0,-1 0-1,7 12 1,-8-19 3,0 0 0,0 0 0,0-1-1,0 1 1,0 0 0,1-1 0,-1 1 0,1-1 0,-1 1 0,1-1 0,-1 0 0,1 1 0,0-1 0,0 0 0,-1 0 0,1 0 0,0-1 0,0 1-1,0 0 1,0-1 0,0 1 0,0-1 0,0 0 0,1 0 0,-1 1 0,0-1 0,0-1 0,0 1 0,0 0 0,0 0 0,0-1 0,0 1 0,0-1-1,0 0 1,0 1 0,0-1 0,0 0 0,-1 0 0,3-2 0,27-19-289,3-9-117</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0:27.908"/>
    </inkml:context>
    <inkml:brush xml:id="br0">
      <inkml:brushProperty name="width" value="0.05" units="cm"/>
      <inkml:brushProperty name="height" value="0.05" units="cm"/>
    </inkml:brush>
  </inkml:definitions>
  <inkml:trace contextRef="#ctx0" brushRef="#br0">1 0 6121,'160'30'2718,"215"69"0,-225-60-2574,2-6-1,306 24 0,316-46 307,-146-35 210,236-3-290,-391 45-346,-2 21 249,340 17-114,-681-53-121,240 4 967,-369-7-832,-5 15 539,-3-5-920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0:36.466"/>
    </inkml:context>
    <inkml:brush xml:id="br0">
      <inkml:brushProperty name="width" value="0.05" units="cm"/>
      <inkml:brushProperty name="height" value="0.05" units="cm"/>
    </inkml:brush>
  </inkml:definitions>
  <inkml:trace contextRef="#ctx0" brushRef="#br0">10 450 10146,'-9'2'1236,"16"-6"-540,20-8-317,110-48-571,187-110 1,-147 72-281,-146 82 432,0 1-1,2 2 1,-1 1-1,1 2 1,1 1-1,0 1 1,0 2-1,1 2 1,55-1-1,45 7 292,128-4 69,-206-1-287,189-4 58,-189 8-78,1 3 0,72 14 1,772 206 843,-7-32-501,-431-134-200,-319-48-99,176-10 1,316-67-45,-162 13 5,285-34 342,-671 72-346,707-97 25,-124 79 136,-663 34-146,-5-1 12,0 1-1,0 0 0,0 0 0,0 1 1,0-1-1,-1 1 0,1 0 1,0 0-1,6 2 0,-9-2 5,-1-1-1,0 0 1,1 0 0,-1 1-1,0-1 1,0 1 0,1-1-1,-1 0 1,0 1 0,0-1-1,0 1 1,1-1 0,-1 0-1,0 1 1,0-1 0,0 1-1,0-1 1,0 1 0,0-1-1,0 0 1,0 1 0,0-1-1,0 1 1,0-1 0,0 1-1,-1-1 1,1 0 0,0 1-1,-7 18-341,1-8 322,-6 21-160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1:15.717"/>
    </inkml:context>
    <inkml:brush xml:id="br0">
      <inkml:brushProperty name="width" value="0.05" units="cm"/>
      <inkml:brushProperty name="height" value="0.05" units="cm"/>
    </inkml:brush>
  </inkml:definitions>
  <inkml:trace contextRef="#ctx0" brushRef="#br0">1 44 5393,'4'4'161,"1"0"1,0 0-1,1 0 0,-1-1 0,1 0 0,0 0 1,-1-1-1,1 1 0,0-1 0,13 2 0,6 0 122,37 2 0,-27-3 828,537 57 2005,-214-50-2861,1-25 16,-87 2-228,1018-6 530,93-19-599,-800-8 35,43 15-52,-557 30 49,884 5 20,-517 28-76,-46-1 62,-231-27-7,191-18 0,-274 6 1510,-76 8-1465,0 1-1,0 0 0,0 0 0,0 0 0,0 0 0,0 0 1,0-1-1,-1 1 0,1 0 0,0 0 0,0 0 0,-1-1 1,1 1-1,-1 0 0,1 0 0,-1-1 0,1 1 0,-1 0 1,1-1-1,-1 1 0,-1 0 0,-9 6-144</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1:25.299"/>
    </inkml:context>
    <inkml:brush xml:id="br0">
      <inkml:brushProperty name="width" value="0.05" units="cm"/>
      <inkml:brushProperty name="height" value="0.05" units="cm"/>
    </inkml:brush>
  </inkml:definitions>
  <inkml:trace contextRef="#ctx0" brushRef="#br0">32 288 7546,'-2'0'97,"0"0"0,0 0 0,0 0 0,0 0 0,0-1 1,0 1-1,0 0 0,0-1 0,0 0 0,1 1 1,-1-1-1,0 0 0,0 0 0,-2-2 0,25-2-1736,6 3 1847,-1 0 0,47-12 0,-51 9-171,-1 1 0,1 0-1,0 2 1,-1 1 0,28 1-1,34 9-42,-6 0-83,95-1 0,52-26-31,35-1 194,100 30 499,4 0-251,659-63 687,-1009 51-977,598-61 701,62-4-660,-602 61-65,630-47-766,-592 43 708,-1 5 0,211 20-1,406 31 516,-113-24-1015,-172 3 842,1-23-376,-305-3 17,141 1 52,473-11 232,-612 5-259,202 16 1,-207-1 83,-38-4 23,159 31 0,-195-27 48,1-2-1,1-3 0,69-3 1,18 2-119,-30-1-8,68 6-13,-150-7 747,-28-2-716,0 0-1,0 0 1,0 1 0,15 3 0,-22-3 192,-1-4 128,-6-1-454</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1:28.577"/>
    </inkml:context>
    <inkml:brush xml:id="br0">
      <inkml:brushProperty name="width" value="0.05" units="cm"/>
      <inkml:brushProperty name="height" value="0.05" units="cm"/>
    </inkml:brush>
  </inkml:definitions>
  <inkml:trace contextRef="#ctx0" brushRef="#br0">4569 410 10562,'-380'-67'-313,"188"28"996,-1 8 0,-370-11 1,288 30-647,-344-62 0,395 42 124,-171-28-234,61 12 1,276 44 102,-1 3 0,0 2 0,-100 16 0,-109 29-627,244-40 454,-1 1 0,1 1 1,1 1-1,-1 1 0,1 1 1,-33 23-1,-120 99-382,121-87 830,-78 49 0,92-75 36,32-16-388,1 0-1,-1 1 1,1 0-1,0 0 1,0 0-1,-12 12 0,-7 11-272,2 1-1,-35 52 1,59-80 325,0 0 1,1 0 0,0 0-1,-1 0 1,1 0 0,0 0-1,-1 0 1,1 0 0,0 0-1,0 0 1,0 1 0,0-1-1,0 0 1,0 0 0,0 0-1,0 0 1,0 0-1,1 0 1,-1 0 0,0 1-1,1-1 1,-1 0 0,1 0-1,-1 0 1,1 0 0,0-1-1,-1 1 1,2 1 0,28 25 6,-15-15 43,58 56 173,112 99 55,-144-133-250,2-3-1,76 43 1,-23-29 144,149 49-1,-207-81-85,9 4-36,-1-3 0,1-2 0,1-2 1,0-3-1,83 4 0,103-18-31,61 1 229,-244 9-198,663 18 148,-689-21-202,469 4-1,241 6-8,-649-14-124,1 4 0,152 19 0,-178-11 132,-1-2 0,1-3 1,0-3-1,-1-2 0,1-3 1,-1-3-1,0-2 0,103-32 1,-14 0-1,156-25 0,-265 60 74,-1-2 1,0-1 0,0-2-1,-1-2 1,56-30 0,-93 44-52,0-1 1,0 0-1,0 1 1,0-1-1,0 0 1,-1 0-1,1 1 1,0-1-1,-1 0 1,1 0-1,-1 0 1,1 0-1,-1 0 1,1 0-1,-1 0 1,1 0-1,-1 0 1,0 0-1,0 0 1,1 0-1,-1 0 1,0 0-1,0 0 1,0 0-1,0 0 1,-1-1-1,1 1 1,0 0-1,0 0 1,0 0-1,-1 0 1,1 0-1,-1 0 1,1 0-1,-2-1 1,-2-6-16,0 0 0,-1 1 0,-8-11 0,7 9 11,-19-23-27,-2 1-1,0 1 1,-2 1 0,-1 1-1,-2 2 1,-40-26-1,-2 6-70,-147-68 0,-117-14-15,-12 25 362,-91-31-98,432 131-191,-159-52-362,131 45 283,0 2 0,-62-6 0,16 13-60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1:37.362"/>
    </inkml:context>
    <inkml:brush xml:id="br0">
      <inkml:brushProperty name="width" value="0.05" units="cm"/>
      <inkml:brushProperty name="height" value="0.05" units="cm"/>
    </inkml:brush>
  </inkml:definitions>
  <inkml:trace contextRef="#ctx0" brushRef="#br0">0 40 5569,'3'2'110,"0"0"1,-1 0-1,1 0 0,0-1 1,0 1-1,0-1 0,0 0 1,0 0-1,1 0 0,-1 0 1,0-1-1,0 1 0,1-1 0,-1 0 1,0 0-1,1 0 0,-1 0 1,5-1-1,10-3-3,0 1 0,20-8-1,-18 5 192,12-3 116,1 1-1,0 2 0,0 2 1,1 1-1,55 1 1,556 71 94,-505-50-250,212 1 1,-345-20-198,4 0 73,0 0-1,0 0 1,-1-1-1,1 0 1,0-1 0,18-6-1,-28 8-67,-1 0-1,1 0 0,-1-1 1,1 1-1,-1 0 0,0 0 1,1-1-1,-1 1 0,0 0 0,0-1 1,1 1-1,-1-1 0,0 1 1,0 0-1,1-1 0,-1 1 1,0-1-1,0 1 0,0-1 1,0 1-1,0-1 0,1 0 0,-2-2 984,1 5-712,0-2-382,1 1 0,-1-1 0,0 0 0,1 0 0,-1 1 0,1-1 0,-1 0 0,1 0 0,-1 0 0,1 1 0,-1-1 0,1 0 0,-1 0 0,1 0 0,-1 0 1,1 0-1,-1 0 0,1 0 0,-1 0 0,1 0 0,-1 0 0,1-1 0,-1 1 0,1 0 0,-1 0 0,2-1 0,0-9-176,-1-4-70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1:43.841"/>
    </inkml:context>
    <inkml:brush xml:id="br0">
      <inkml:brushProperty name="width" value="0.05" units="cm"/>
      <inkml:brushProperty name="height" value="0.05" units="cm"/>
    </inkml:brush>
  </inkml:definitions>
  <inkml:trace contextRef="#ctx0" brushRef="#br0">1 206 11074,'0'2'859,"4"-1"-696,2-1-204,28 2 82,0 2-1,0 1 1,43 13 0,52 7 350,11-6-413,-31-4 54,131 2 0,394-32 70,-458 9-91,706-44 189,-593 30-163,-91 1-69,233-54 0,110-3 692,2 42-405,-433 29-253,530-10 8,498 27-148,-1133-12 138,696 12-10,318-33-436,-947 17 1042,93 7 0,249 1-359,-357-7 107,-42 8-566,-15-5 219,0 0-1,0 1 0,1-1 0,-1 0 0,0 0 0,0 1 0,0-1 0,1 0 0,-1 1 0,0-1 0,0 0 0,0 1 0,0-1 0,1 0 1,-1 1-1,0-1 0,0 0 0,0 1 0,0-1 0,0 0 0,0 1 0,0-1 0,0 0 0,0 1 0,0-1 0,0 0 0,0 1 0,-1-1 1,1 0-1,0 1 0,0-1 0,0 0 0,0 1 0,-1-1 0,1 0 0,0 0 0,0 1 0,0-1 0,-1 0 0,1 0 0,0 1 0,-18 11-121</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1:33.504"/>
    </inkml:context>
    <inkml:brush xml:id="br0">
      <inkml:brushProperty name="width" value="0.05" units="cm"/>
      <inkml:brushProperty name="height" value="0.05" units="cm"/>
    </inkml:brush>
  </inkml:definitions>
  <inkml:trace contextRef="#ctx0" brushRef="#br0">11 159 11386,'0'0'18,"-1"0"-1,1 0 1,0 0-1,0 0 0,-1 0 1,1 1-1,0-1 0,-1 0 1,1 0-1,0 0 0,-1 0 1,1 0-1,0 0 1,-1-1-1,1 1 0,0 0 1,0 0-1,-1 0 0,1 0 1,0 0-1,-1 0 1,1 0-1,0-1 0,0 1 1,-1 0-1,1 0 0,0 0 1,0-1-1,-1 1 0,1 0 1,0 0-1,0-1 1,0 1-1,0 0 0,-1 0 1,1-1-1,0 1 0,0 0 1,0-1-1,0 1 1,0 0-1,0 0 0,0-1 1,0 1-1,0 0 0,0-1 1,0 1-1,0 0 0,0-1 1,0 1-1,0 0 1,0-1-1,0 1 0,0 0 1,0 0-1,0-1 0,1 1 1,-1 0-1,0-1 0,0 1 1,0 0-1,0 0 1,1 0-1,-1-1 0,0 1 1,1 0-1,16-18 132,13-3-208,1 1 0,58-29 0,-74 42 9,0 1-1,1 0 1,0 1 0,0 1 0,0 0-1,0 2 1,0-1 0,29 1-1,-31 5 19,0-1 1,0 2-1,0 0 0,0 1 0,-1 0 0,0 1 1,0 1-1,15 9 0,-6-4 76,38 16 1,6-7 268,89 16 1,73 1 169,-202-34-444,361 44 153,55 9-186,-331-41 30,1-4 0,0-6 1,0-4-1,0-5 0,188-30 0,134-51 280,-63 11 94,-140 26-546,-203 42-76,0-1 0,51-19 1,-39 8 31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1:35.600"/>
    </inkml:context>
    <inkml:brush xml:id="br0">
      <inkml:brushProperty name="width" value="0.05" units="cm"/>
      <inkml:brushProperty name="height" value="0.05" units="cm"/>
    </inkml:brush>
  </inkml:definitions>
  <inkml:trace contextRef="#ctx0" brushRef="#br0">1 181 10498,'41'-8'1026,"-7"0"-1325,92-2-9,-16 1 267,103-24 41,76-8 18,309 44-260,-18 12 1393,930-50-951,-873 2-195,-279 17-2,-204 16 1022,-166-5-1234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1:52.352"/>
    </inkml:context>
    <inkml:brush xml:id="br0">
      <inkml:brushProperty name="width" value="0.05" units="cm"/>
      <inkml:brushProperty name="height" value="0.05" units="cm"/>
    </inkml:brush>
  </inkml:definitions>
  <inkml:trace contextRef="#ctx0" brushRef="#br0">0 16 10058,'6'-10'784,"0"10"-824,2 0-88,9-1 592,3-1-1272,9 2-656,4-3 1048,4 3-232,1 6-169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38.534"/>
    </inkml:context>
    <inkml:brush xml:id="br0">
      <inkml:brushProperty name="width" value="0.025" units="cm"/>
      <inkml:brushProperty name="height" value="0.025" units="cm"/>
    </inkml:brush>
  </inkml:definitions>
  <inkml:trace contextRef="#ctx0" brushRef="#br0">8 0 9458,'1'2'60,"-1"-1"0,0 0 0,1 1-1,-1-1 1,0 1 0,0-1 0,0 0 0,0 1 0,0-1-1,0 1 1,-1-1 0,1 0 0,0 1 0,-1 1 0,0 3 37,-5 61 703,5 87 1,3-124-669,1 0 0,1 0 0,1-1 0,2 1 1,14 37-1,-18-60-101,-1-1 0,1 0 1,1 0-1,-1 0 1,1 0-1,7 8 0,-10-12-19,0-1 0,0 0-1,1 0 1,-1 0 0,0 0-1,0 0 1,1 0 0,-1 0-1,1-1 1,-1 1 0,1-1-1,-1 1 1,1-1 0,-1 1-1,1-1 1,-1 0 0,1 1-1,-1-1 1,1 0 0,0 0-1,-1 0 1,1 0 0,-1-1-1,1 1 1,-1 0 0,1-1-1,0 1 1,-1-1 0,1 0-1,-1 1 1,0-1 0,1 0 0,-1 0-1,2-1 1,4-3 39,-1-1 0,0 1 0,0-1 0,-1 0 0,0 0 0,0-1 0,0 0 0,-1 0 0,0 0 0,0 0 0,-1 0 0,0-1 0,0 0 0,-1 1 0,0-1 0,1-9 0,-1 6-7,-1 0 0,-1 0-1,1 0 1,-2 0 0,1 0 0,-2 0-1,0 0 1,0 0 0,0 0 0,-2 1-1,-5-15 1,-9-6-9,13 24-172,1-1 0,-1 0 1,-4-12-1,17 24-2423,-4-6 2039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1:52.937"/>
    </inkml:context>
    <inkml:brush xml:id="br0">
      <inkml:brushProperty name="width" value="0.05" units="cm"/>
      <inkml:brushProperty name="height" value="0.05" units="cm"/>
    </inkml:brush>
  </inkml:definitions>
  <inkml:trace contextRef="#ctx0" brushRef="#br0">0 289 3025,'14'4'425,"-1"-2"0,0 1 0,0-2 0,1 0 0,23-1 0,70-11 1271,-76 7-1448,582-43 2335,-448 45-1892,478-8 109,-2-24-1005,-175 3 229,191-19 270,-180-37 705,-385 65-317,-91 21-660,-1 1-1,1 0 1,-1 0 0,1 0 0,0 0 0,-1 0-1,1 0 1,-1-1 0,1 2 0,0-1 0,-1 0-1,1 0 1,-1 0 0,1 0 0,0 0-1,-1 0 1,1 0 0,-1 1 0,1-1 0,-1 0-1,1 1 1,-1-1 0,1 0 0,-1 1 0,1-1-1,-1 0 1,1 1 0,-1-1 0,0 1 0,1-1-1,-1 1 1,0-1 0,1 1 0,-1-1-1,0 1 1,1-1 0,-1 1 0,0 0 0,0 0-1,0 1-19,0 0-1,0 1 1,0-1-1,0 0 1,-1 0 0,1 0-1,-1 1 1,1-1-1,-1 0 1,-2 4-1,-11 20-65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2:24.025"/>
    </inkml:context>
    <inkml:brush xml:id="br0">
      <inkml:brushProperty name="width" value="0.05" units="cm"/>
      <inkml:brushProperty name="height" value="0.05" units="cm"/>
    </inkml:brush>
  </inkml:definitions>
  <inkml:trace contextRef="#ctx0" brushRef="#br0">0 0 9514,'3'5'-55,"1"-1"-1,0-1 1,-1 1-1,1 0 1,1-1-1,6 4 1,8 5 147,2-2-1,-1 0 1,1-1 0,1-2 0,-1 0-1,32 5 1,140 12 799,-80-13-716,652 31 483,-709-41-640,501-14 123,-399 6-170,428-5 194,-279 5-20,130 3 262,-64 17 155,-132-8-659,-237-4 139,210 2 1896,-208 9-2251,-2 1 0,5 18-1,-2 9-55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2:27.191"/>
    </inkml:context>
    <inkml:brush xml:id="br0">
      <inkml:brushProperty name="width" value="0.05" units="cm"/>
      <inkml:brushProperty name="height" value="0.05" units="cm"/>
    </inkml:brush>
  </inkml:definitions>
  <inkml:trace contextRef="#ctx0" brushRef="#br0">0 20 9306,'271'70'-2089,"-209"-58"1702,0-3 1,90 2-1,187-19 1407,152 5 3157,13 28-2751,0-32-1417,-220-13-93,219-10 31,1 29 201,-258 15-21,183 6 31,-3-34-179,-400 11-8,64-9-222,-80 10 219,0-1-1,0 0 1,0 0 0,-1-1-1,0 0 1,15-10-1,-21 13 24,-1-1-1,1 0 0,-1 0 0,0 0 1,0 0-1,0 0 0,0 0 0,0-1 1,2-3-1,-3 4-3,0 0-1,-1 0 1,1 0-1,-1 0 1,1 0-1,-1-1 1,0 1 0,0 0-1,0 0 1,0-2-1,0 3 13</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2:28.875"/>
    </inkml:context>
    <inkml:brush xml:id="br0">
      <inkml:brushProperty name="width" value="0.05" units="cm"/>
      <inkml:brushProperty name="height" value="0.05" units="cm"/>
    </inkml:brush>
  </inkml:definitions>
  <inkml:trace contextRef="#ctx0" brushRef="#br0">0 418 10066,'73'-14'-120,"1"4"1,1 3-1,-1 3 0,90 7 0,46 6 248,296-26 0,-489 15-112,832-53 773,-516 56-377,536-20 481,-46-84-704,112-8-162,-372 96-13,1 28 9,274-2 19,55-40 11,-600 18 161,476-44 891,-699 53-747,-69 3-395,-1-1-1,0 1 1,1 0 0,-1 0 0,0 0 0,1 0 0,-1 0 0,0 0 0,0 0-1,0 0 1,0 0 0,0 0 0,0-1 0,0 1 0,0 0 0,0 0 0,0 0-1,-1 1 1,-2 24-11,2-25 20,-5 31-133</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2:37.497"/>
    </inkml:context>
    <inkml:brush xml:id="br0">
      <inkml:brushProperty name="width" value="0.05" units="cm"/>
      <inkml:brushProperty name="height" value="0.05" units="cm"/>
    </inkml:brush>
  </inkml:definitions>
  <inkml:trace contextRef="#ctx0" brushRef="#br0">1 219 10554,'11'14'1136,"3"-17"-182,-6 1-450,86-31-693,137-68 1,-215 94 193,1 0 0,-1 1 0,1 1 0,29-5 0,73-3 40,-25 3-25,179-21-34,-204 27-22,0 3 0,70 9 0,540 39 83,-570-41-16,100 7-11,341 10-9,-346-24 66,474 12 456,-413 0-498,278-25 0,303-25 105,-772 39-108,918-5 198,-731 8-198,510 75 1,-724-71-254,-1-2 1,1-2-1,91-7 0,-73-5 72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2:39.382"/>
    </inkml:context>
    <inkml:brush xml:id="br0">
      <inkml:brushProperty name="width" value="0.05" units="cm"/>
      <inkml:brushProperty name="height" value="0.05" units="cm"/>
    </inkml:brush>
  </inkml:definitions>
  <inkml:trace contextRef="#ctx0" brushRef="#br0">0 134 5689,'356'28'2149,"-149"-6"-2005,1007-3 124,-538-26-287,83-4 778,716-17 2754,-831 7-3151,0-24-273,-140 9-22,668-4 381,-545 25-447,199 31-69,-801-10-106,-47-5 125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2:41.495"/>
    </inkml:context>
    <inkml:brush xml:id="br0">
      <inkml:brushProperty name="width" value="0.05" units="cm"/>
      <inkml:brushProperty name="height" value="0.05" units="cm"/>
    </inkml:brush>
  </inkml:definitions>
  <inkml:trace contextRef="#ctx0" brushRef="#br0">1 39 8690,'1'-2'60,"-1"0"0,1 0 0,0 1 0,0-1 0,0 0 0,1 1 0,-1-1 0,0 1 1,0 0-1,1-1 0,-1 1 0,1 0 0,-1 0 0,1 0 0,0 0 0,-1 0 0,1 0 0,0 0 0,0 0 0,0 1 0,0-1 1,-1 1-1,1 0 0,4-1 0,9-2-236,31 0 0,-36 2 151,90-2-270,155 15-1,98 35 127,0-1 352,420-1 1007,-1-34-775,-26 0 210,832 2 678,-4-89-989,-473-4-196,-996 70-32,77-2 1101,-172 12-1192,-5-1-47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2:44.221"/>
    </inkml:context>
    <inkml:brush xml:id="br0">
      <inkml:brushProperty name="width" value="0.05" units="cm"/>
      <inkml:brushProperty name="height" value="0.05" units="cm"/>
    </inkml:brush>
  </inkml:definitions>
  <inkml:trace contextRef="#ctx0" brushRef="#br0">32 104 7114,'-31'-2'1402,"31"2"-1241,31 2-156,1271 54 1280,559-93 222,-562 14-689,-614 18-817,131 1 236,403-10 478,-404-28-648,-273 11-71,516 33 60,-1021-1-49,546-1 92,-553-3-2,-11 1 427,0 1 1,35 1 0,-54 0-523,0 0 1,0 0 0,1 0 0,-1 0-1,0 0 1,0 0 0,0 0 0,1 0-1,-1 0 1,0 0 0,0 0 0,0 0-1,0 0 1,1 0 0,-1 0 0,0 0-1,0 0 1,0 0 0,1 0 0,-1 1-1,0-1 1,0 0 0,0 0 0,0 0-1,1 0 1,-1 0 0,0 0 0,0 1-1,0-1 1,0 0 0,0 0-1,0 0 1,1 0 0,-1 0 0,0 1-1,0-1 1,0 0 0,0 0 0,0 0-1,0 1 1,0-1 0,0 0 0,0 0-1,0 0 1,0 1 0,0-1 0,0 0-1,0 0 1,0 0 0,0 0 0,0 1-1,0-1 1,0 0 0,0 0 0,0 0-1,0 1 1,0-1 0,-1 0 0,1 0-1,0 0 1,0 0 0,0 1 0,0-1-1,0 0 1,-1 0 0,-16 4 62</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2:51.418"/>
    </inkml:context>
    <inkml:brush xml:id="br0">
      <inkml:brushProperty name="width" value="0.05" units="cm"/>
      <inkml:brushProperty name="height" value="0.05" units="cm"/>
    </inkml:brush>
  </inkml:definitions>
  <inkml:trace contextRef="#ctx0" brushRef="#br0">0 149 7802,'212'62'223,"14"3"-996,-174-54 208,0-1-1,77 4 1,11-15-585,156-19 0,31-3 2820,-12 23-299,388-23-610,-576 9-404,360-27 3029,-211 38-2080,314-12-620,841-4-1363,-1091 34 689,410 12 342,0-40-129,-333-19-187,469-16 80,333 54 17,-966-4-185,566-54-85,-17-5 925,-581 58-2641,-200 0 1477</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2:53.440"/>
    </inkml:context>
    <inkml:brush xml:id="br0">
      <inkml:brushProperty name="width" value="0.05" units="cm"/>
      <inkml:brushProperty name="height" value="0.05" units="cm"/>
    </inkml:brush>
  </inkml:definitions>
  <inkml:trace contextRef="#ctx0" brushRef="#br0">118 59 11258,'-19'-2'351,"-63"-9"212,81 11-562,0 0 0,0 0 1,0-1-1,0 1 0,0 0 0,0-1 1,0 1-1,0 0 0,1-1 0,-1 1 1,0-1-1,0 1 0,0-1 1,0 0-1,1 1 0,-2-2 0,2 2-1,0-1 1,0 1-1,0 0 0,0-1 0,0 1 0,0 0 0,0-1 1,0 1-1,0 0 0,0-1 0,0 1 0,0 0 0,0-1 0,1 1 1,-1 0-1,0-1 0,0 1 0,0 0 0,0 0 0,1-1 1,-1 1-1,0 0 0,0-1 0,1 1 0,-1 0 0,0 0 0,0 0 1,1-1-1,-1 1 0,4-2-6,0 0 1,-1 0-1,1 0 0,0 0 1,0 1-1,7-2 1,21-3-50,0 1 0,1 2 0,56 2 0,-35 5-15,80 14 0,120 47-247,-4 21-826,168 47-1417,203-22 3469,-342-68 939,386 45-196,-552-81-1608,0-5-1,1-5 1,215-34 0,-94-19-2,-25 4 756,-64 27 634,-128 21-2095,-1 0 1,29-13-1,-24 6 315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39.607"/>
    </inkml:context>
    <inkml:brush xml:id="br0">
      <inkml:brushProperty name="width" value="0.025" units="cm"/>
      <inkml:brushProperty name="height" value="0.025" units="cm"/>
    </inkml:brush>
  </inkml:definitions>
  <inkml:trace contextRef="#ctx0" brushRef="#br0">43 241 12547,'0'1'12,"0"-1"1,1 0-1,-1 0 1,0 0-1,0 0 1,0 1-1,0-1 1,0 0-1,0 0 0,0 0 1,0 1-1,0-1 1,0 0-1,0 0 1,0 0-1,0 0 1,0 1-1,0-1 1,0 0-1,0 0 1,0 0-1,0 1 1,-1-1-1,1 0 1,0 0-1,0 0 1,0 0-1,0 0 1,0 1-1,0-1 1,0 0-1,-1 0 0,1 0 1,0 0-1,0 0 1,0 0-1,0 1 1,-1-1-1,1 0 1,0 0-1,0 0 1,0 0-1,0 0 1,-1 0-1,1 0 1,0 0-1,0 0 1,0 0-1,-1 0 1,1 0-1,0 0 1,0 0-1,0 0 1,0 0-1,-1 0 1,1 0-1,0 0 0,0 0 1,0 0-1,0-1 1,-1 1-1,1 0 1,0 0-1,0 0 1,0 0-1,-1 0 1,4 21-20,9 37 62,4-2 0,34 84-1,-28-80-24,1 0 25,34 105 376,-52-153-304,-2-11 89,-3-26 93,-11-58-96,-37-138-1,-43-76-463,23 118-39,61 165 227,6 16 54,5 18 28,5 6-1,0-1 0,2 0 0,1 0 0,1-1 0,1-1 0,28 36-1,-40-56-12,1 0-1,0-1 0,-1 1 0,1-1 0,0 1 0,1-1 0,-1 0 0,0-1 0,0 1 0,1 0 1,6 1-1,-8-2-1,0-1 0,1 0 0,-1 0 0,1 0 0,-1 0 1,1 0-1,-1 0 0,0-1 0,1 1 0,-1-1 0,0 1 1,1-1-1,-1 0 0,0 0 0,0 0 0,0 0 0,0-1 1,4-2-1,-6 4-4,0 0-1,1 0 1,-1 0 0,0 0 0,1 0 0,-1 0-1,0 0 1,1 0 0,-1 0 0,0 0-1,0 0 1,1 0 0,-1 0 0,0 0 0,1 0-1,-1 0 1,0 1 0,0-1 0,1 0-1,-1 0 1,0 0 0,1 0 0,-1 1 0,0-1-1,0 0 1,0 0 0,1 0 0,-1 1-1,0-1 1,0 0 0,0 0 0,1 1 0,-1-1-1,0 0 1,0 1 0,0-1 0,0 0 0,0 0-1,0 1 1,0 0 0,6 14 4,-6-14-4,39 155 94,9 34 77,-45-181-163,-1 0 1,2 0 0,-1 0 0,1 0-1,10 14 1,-14-23-7,0 1 0,1-1 0,-1 1 0,0-1-1,1 1 1,-1-1 0,1 1 0,-1-1 0,1 0-1,-1 1 1,1-1 0,-1 0 0,1 1 0,-1-1 0,1 0-1,0 0 1,-1 1 0,1-1 0,-1 0 0,1 0 0,0 0-1,-1 0 1,1 0 0,0 0 0,-1 0 0,1 0 0,-1 0-1,1 0 1,0 0 0,-1-1 0,1 1 0,-1 0 0,1 0-1,-1-1 1,1 1 0,0 0 0,-1 0 0,1-1-1,-1 1 1,1-1 0,-1 1 0,0 0 0,1-1 0,-1 1-1,1-1 1,-1 1 0,0-1 0,1 0 0,-1 0 0,14-28 16,-14 29-17,18-72 40,-14 53-52,1 0 1,1 0-1,13-32 0,-18 50 10,-1 0-1,1 0 1,-1 0-1,1 0 1,0 0-1,-1 0 0,1 0 1,0 0-1,0 0 1,0 0-1,0 1 1,0-1-1,0 0 1,0 1-1,0-1 1,0 0-1,0 1 0,0 0 1,0-1-1,0 1 1,1-1-1,-1 1 1,0 0-1,0 0 1,0 0-1,1 0 1,-1 0-1,0 0 0,0 0 1,0 0-1,1 0 1,-1 1-1,0-1 1,0 0-1,0 1 1,0-1-1,1 1 1,-1-1-1,0 1 0,0 0 1,0-1-1,0 1 1,0 1-1,7 4 1,0 0 0,0 1 0,-1 0 0,7 10 0,-6-8 2,85 97 212,-89-104-125,-6-11-10,-8-14 77,-7 2 251,-35-37 0,61 49-585,0 0 1,19-12-1,-16 13 0,-1 1-1,1 0 1,14-6 0,0 4-62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2:54.808"/>
    </inkml:context>
    <inkml:brush xml:id="br0">
      <inkml:brushProperty name="width" value="0.05" units="cm"/>
      <inkml:brushProperty name="height" value="0.05" units="cm"/>
    </inkml:brush>
  </inkml:definitions>
  <inkml:trace contextRef="#ctx0" brushRef="#br0">1 36 5289,'8'0'817,"1"-1"0,-1-1-1,13-3 1,24-2 787,48 0-1103,28 0 1501,-120 2-524,-2 4-1066,1 4-323,0-2-103,-6 12-462,-1 5 343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2:56.068"/>
    </inkml:context>
    <inkml:brush xml:id="br0">
      <inkml:brushProperty name="width" value="0.05" units="cm"/>
      <inkml:brushProperty name="height" value="0.05" units="cm"/>
    </inkml:brush>
  </inkml:definitions>
  <inkml:trace contextRef="#ctx0" brushRef="#br0">3 59 9178,'0'0'22,"0"0"-1,0 0 1,-1 0-1,1 0 1,0 0-1,0 0 1,0 0-1,0 0 1,0-1 0,0 1-1,0 0 1,0 0-1,0 0 1,-1 0-1,1 0 1,0 0 0,0 0-1,0 0 1,0-1-1,0 1 1,0 0-1,0 0 1,0 0-1,0 0 1,0 0 0,0 0-1,0 0 1,0-1-1,0 1 1,0 0-1,0 0 1,0 0 0,0 0-1,0 0 1,0 0-1,0-1 1,0 1-1,0 0 1,0 0-1,0 0 1,0 0 0,0 0-1,1 0 1,-1 0-1,0 0 1,0-1-1,0 1 1,0 0-1,0 0 1,0 0 0,0 0-1,0 0 1,11-5 277,13 0-643,27-5 210,121-19-814,-140 26 791,0 1-1,1 2 1,46 5-1,132 28 515,112 11 379,719 0 425,-875-46-1010,840-3 122,-402 8-171,468 8 11,684 8 802,-1566-24-645,273 6 387,-457-1-793,-6 0 29,-5-1 37,2 1 64,-15-5-67</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19.502"/>
    </inkml:context>
    <inkml:brush xml:id="br0">
      <inkml:brushProperty name="width" value="0.05" units="cm"/>
      <inkml:brushProperty name="height" value="0.05" units="cm"/>
    </inkml:brush>
  </inkml:definitions>
  <inkml:trace contextRef="#ctx0" brushRef="#br0">1099 23 10778,'-111'0'444,"0"5"-1,0 4 1,-133 30-1,219-32-459,0 1 0,1 1 0,0 1 0,0 1 0,1 1 0,0 1 0,2 2 0,-1 0-1,2 1 1,0 0 0,1 2 0,-26 30 0,18-14 40,2 0 0,1 2 1,2 1-1,1 0 0,2 2 0,-26 76 0,38-92-13,2 0 0,1 0 1,0 0-1,2 0 0,0 1 0,2-1 0,1 1 1,0 0-1,10 40 0,0-14-18,3 0 1,2-1-1,32 65 0,-32-80 13,1-2-1,2-1 0,1 0 1,2-1-1,47 50 0,-33-45 15,1-2 0,2-1 0,76 46 0,-32-32 64,1-3-1,2-4 1,1-4 0,3-4-1,102 22 1,471 61-37,-441-91-31,0-10 0,0-10 1,287-32-1,-238 2 3,386-31-206,-383 44 51,580-53 8,99-115 239,-450 76-140,240-79-127,-648 149 128,-2-4 0,-1-4 0,-2-4-1,148-105 1,-187 119 47,68-35-1,-118 69-20,0 0 0,0-1 0,-1 1 0,1-1 0,0 0 0,0 1-1,0-1 1,-1 0 0,1 1 0,0-1 0,0 0 0,-1 0 0,1 1 0,-1-1-1,1 0 1,-1 0 0,1 0 0,-1 0 0,0 0 0,1 0 0,-1 0 0,0 0-1,1-2 1,-2 1-3,1 0 0,0 0-1,-1 1 1,1-1 0,-1 0-1,1 0 1,-1 0 0,0 1-1,0-1 1,0 0 0,0 1-1,-1-3 1,-6-5-37,0 0 0,0 1 0,-14-12 0,14 14 8,-21-17-85,-2 1 1,-1 2 0,0 0 0,-1 3-1,-1 1 1,-1 1 0,-1 2 0,-68-17-1,-21 6 49,-160-12 0,266 34 86,-1206-157-60,384 37 158,-4 33 454,476 62-622,-573-49-402,257 23 660,460 47 200,-234 24-1,-444 105-361,665-78-378,133-26 108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27.279"/>
    </inkml:context>
    <inkml:brush xml:id="br0">
      <inkml:brushProperty name="width" value="0.05" units="cm"/>
      <inkml:brushProperty name="height" value="0.05" units="cm"/>
    </inkml:brush>
  </inkml:definitions>
  <inkml:trace contextRef="#ctx0" brushRef="#br0">0 6 9130,'2'-1'97,"0"0"1,0 0 0,0 1-1,0-1 1,0 1-1,0-1 1,0 1-1,0 0 1,0 0-1,0-1 1,0 1-1,0 1 1,0-1-1,0 0 1,0 1 0,0-1-1,0 1 1,2 0-1,39 18 3,-28-11-174,47 21-57,95 41 54,-124-58 112,0-1 1,68 13 0,31-5 111,167 30 314,-155-21-236,1-8 0,195 4 0,294-40-119,443-8 44,-604 22 2,50-13 47,-4-34-40,-481 41-146,-27 5 49,0 1 0,0 0 1,14 0-1,-46 17 101,4-6-78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28.206"/>
    </inkml:context>
    <inkml:brush xml:id="br0">
      <inkml:brushProperty name="width" value="0.05" units="cm"/>
      <inkml:brushProperty name="height" value="0.05" units="cm"/>
    </inkml:brush>
  </inkml:definitions>
  <inkml:trace contextRef="#ctx0" brushRef="#br0">96 1381 11466,'-16'-3'240,"1"-1"-1,-29-10 1,25 8-457,17 3-556,8-1 393,7-1-34,12-4 54,-1-1 1,0-1-1,38-23 1,-24 13 343,186-123 32,-154 94-17,133-70 1,-181 110 7,1 1-1,-1 1 1,1 1 0,1 1-1,0 1 1,-1 1 0,1 1-1,34 0 1,-23 5 46,0 0-1,0 3 1,-1 1 0,0 1-1,41 14 1,-68-18-38,382 117 884,10-34-138,-252-69-552,1-7 0,214-12 0,294-77 90,-399 34-212,1071-166 18,823-121 333,-1176 158-310,7 55-84,-653 98-44,478-52-545,-629 42-366,-145 24 790,0-2 1,-1-1-1,32-15 0,-58 22 65,1 0 0,-1-1 0,0 0 0,0 0 0,6-6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29.792"/>
    </inkml:context>
    <inkml:brush xml:id="br0">
      <inkml:brushProperty name="width" value="0.05" units="cm"/>
      <inkml:brushProperty name="height" value="0.05" units="cm"/>
    </inkml:brush>
  </inkml:definitions>
  <inkml:trace contextRef="#ctx0" brushRef="#br0">29 366 7522,'-7'-106'2529,"9"-154"1,2 395-1077,-5 27-1429,5 271-211,-3-395-35,8 47 0,-8-80 174,5 19-142,-6-24 182,0 1 0,1-1 0,-1 0 0,0 1 0,0-1 0,0 0 0,1 1 0,-1-1 0,0 0 0,0 0 0,1 1 0,-1-1 0,0 0 0,1 0 0,-1 1 0,0-1 0,1 0 0,-1 0 0,0 0 0,1 0 0,-1 0 0,0 1 0,1-1 0,-1 0 0,0 0 0,1 0 0,-1 0 0,1 0 0,-1 0 0,0 0 0,1 0 0,-1 0 0,0 0 0,1-1 0,-1 1 0,1 0 0,-1 0 0,0 0 0,1 0 0,-1 0 0,0-1 0,0 1 0,1 0 0,-1 0 0,0-1 0,1 1 0,-1 0 0,0 0 0,0-1 0,1 1 0,-1 0 0,0-1 0,5-5-74,-1 0 0,0 0-1,0 0 1,-1 0-1,0-1 1,0 0-1,3-9 1,0 1-37,19-54-358,17-41-213,-34 92 541,0 1-1,2 0 1,19-27-1,-28 43 141,0-1-1,0 1 0,0-1 1,0 1-1,0 0 0,1 0 1,-1 0-1,0 0 0,1 0 1,-1 0-1,1 0 1,-1 0-1,1 0 0,-1 1 1,1-1-1,0 1 0,-1-1 1,1 1-1,0-1 1,2 1-1,-2 0 8,0 1 0,0-1 0,-1 1 1,1-1-1,-1 1 0,1 0 0,0 0 0,-1 0 1,1 0-1,-1 0 0,0 0 0,1 0 0,-1 0 1,0 0-1,0 1 0,2 1 0,3 6 32,-1 0 1,1 1-1,-2-1 0,1 1 0,2 12 0,2 5 230,-1 1-1,-1 1 0,-2-1 1,0 1-1,-2 0 0,-2 0 1,-3 48-1,1-62-53,-2 1 0,0-1 0,-1 0 0,0 0 0,-1 0 0,-13 25 0,12-30-81,0 0 0,0-1 0,-1 1 0,0-1 0,-1-1 0,0 0 0,0 0 0,-1 0 0,0-1 0,-11 7 0,14-11-175,0 0 1,1 0-1,-1-1 1,0 1-1,0-1 1,-1-1-1,1 1 1,0-1-1,0 0 0,-1-1 1,1 1-1,-1-1 1,1 0-1,0-1 1,-1 0-1,1 0 1,0 0-1,0-1 1,-1 0-1,1 0 1,1 0-1,-1-1 0,0 0 1,0 0-1,1 0 1,0-1-1,0 0 1,0 0-1,0 0 1,0-1-1,1 1 1,0-1-1,0 0 1,0 0-1,1-1 0,0 1 1,0-1-1,0 0 1,0 0-1,-2-10 1,5 4-491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30.396"/>
    </inkml:context>
    <inkml:brush xml:id="br0">
      <inkml:brushProperty name="width" value="0.05" units="cm"/>
      <inkml:brushProperty name="height" value="0.05" units="cm"/>
    </inkml:brush>
  </inkml:definitions>
  <inkml:trace contextRef="#ctx0" brushRef="#br0">21 252 11258,'0'1'19,"0"-1"-1,-1 0 0,1 0 0,0 0 0,0 1 0,0-1 0,0 0 0,0 0 0,0 1 0,0-1 1,0 0-1,0 0 0,0 1 0,0-1 0,0 0 0,0 0 0,0 1 0,0-1 0,0 0 0,0 0 1,0 0-1,0 1 0,0-1 0,0 0 0,0 0 0,1 1 0,-1-1 0,0 0 0,0 0 1,0 0-1,0 1 0,0-1 0,1 0 0,-1 0 0,0 0 0,0 0 0,0 0 0,1 1 0,-1-1 1,0 0-1,0 0 0,1 0 0,-1 0 0,0 0 0,0 0 0,0 0 0,1 0 0,-1 0 0,0 0 1,0 0-1,1 0 0,-1 0 0,0 0 0,1 0 0,12-14 333,12-26-243,-15 23-40,-1-1 0,-1 0-1,-1 0 1,-1 0 0,0-1-1,-1 0 1,3-30 0,-7 47-56,-1 0 1,-1-1-1,1 1 0,0 0 1,0 0-1,-1-1 1,1 1-1,-3-4 0,3 5-9,0 1-1,-1-1 0,1 1 0,0 0 1,-1-1-1,1 1 0,0 0 0,-1-1 1,1 1-1,-1 0 0,1-1 0,0 1 0,-1 0 1,1-1-1,-1 1 0,1 0 0,-1 0 1,1 0-1,-1 0 0,1 0 0,-1-1 1,1 1-1,-1 0 0,1 0 0,-1 0 1,1 0-1,-1 0 0,1 0 0,-1 1 1,1-1-1,-1 0 0,1 0 0,-1 0 1,1 0-1,-1 1 0,1-1 0,-1 0 1,1 0-1,-1 1 0,1-1 0,0 0 1,-1 1-1,1-1 0,-1 1 0,1-1 0,0 0 1,-1 1-1,1 0 0,-6 5 4,1 0 0,0 0 0,0 1 0,0 0 0,1 0 0,0 0 0,1 1-1,-5 11 1,-19 68-7,25-79 1,-6 21-6,2-1 1,1 1-1,2 0 0,1 1 0,1 40 1,1-67 2,0 0 1,1 0 0,-1 0 0,1 0 0,-1 0-1,1 0 1,0 0 0,0 0 0,0 0-1,1-1 1,-1 1 0,3 4 0,-4-7 1,1 0 1,-1 1-1,1-1 0,-1 0 0,1 1 1,-1-1-1,1 0 0,-1 0 1,1 1-1,-1-1 0,1 0 1,-1 0-1,1 0 0,-1 0 1,1 0-1,-1 1 0,1-1 1,-1 0-1,1 0 0,-1 0 1,1-1-1,0 1 0,-1 0 0,2 0 1,-1-1-1,1 0 0,0 0 1,-1 0-1,1 0 0,0 0 1,-1 0-1,0-1 0,1 1 1,-1 0-1,2-3 0,29-44-9,4-5-12,-33 49 20,1 0-1,-1 0 1,1 0 0,0 0 0,0 1 0,0 0 0,1 0-1,8-5 1,-10 7-7,0 0 1,0 1-1,0-1 0,0 1 0,0-1 0,0 1 0,0 0 1,0 0-1,0 1 0,0-1 0,0 1 0,0-1 0,0 1 1,0 0-1,0 0 0,0 0 0,3 2 0,-4-2-6,1 1 0,0-1-1,0 0 1,0 0 0,0 0 0,-1-1-1,1 1 1,0-1 0,0 1-1,0-1 1,0 0 0,1 0 0,-1 0-1,0-1 1,0 1 0,-1-1-1,1 0 1,5-1 0,-1-2-7,0-1 1,-1 0 0,1 0-1,-1 0 1,0-1 0,0 0-1,-1 0 1,9-11 0,35-63-72,-35 54 75,-5 10 14,-5 8 18,0 0 0,0 0-1,1 1 1,0 0 0,0 0 0,1 0 0,0 1-1,8-8 1,-13 14-8,-1 0 0,1-1 0,0 1 1,-1 0-1,1 0 0,0 0 0,-1-1 0,1 1 0,0 0 0,-1 0 0,1 0 1,0 0-1,0 0 0,-1 1 0,1-1 0,0 0 0,-1 0 0,1 0 0,0 0 1,-1 1-1,1-1 0,0 0 0,-1 1 0,1-1 0,-1 0 0,1 1 0,-1-1 1,1 1-1,-1-1 0,1 1 0,-1-1 0,1 1 0,-1 0 0,1-1 1,-1 1-1,0-1 0,1 1 0,-1 0 0,0-1 0,0 2 0,11 28 156,-10-28-148,13 63 260,-8-34-145,14 42 0,-14-65-229,-2-15 57,-1-14-1,-4-10-25</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30.800"/>
    </inkml:context>
    <inkml:brush xml:id="br0">
      <inkml:brushProperty name="width" value="0.05" units="cm"/>
      <inkml:brushProperty name="height" value="0.05" units="cm"/>
    </inkml:brush>
  </inkml:definitions>
  <inkml:trace contextRef="#ctx0" brushRef="#br0">77 0 13483,'17'3'1088,"-16"0"-1016,-9 0 816,-18-3 81,-3 1-593,-2 1-200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31.704"/>
    </inkml:context>
    <inkml:brush xml:id="br0">
      <inkml:brushProperty name="width" value="0.05" units="cm"/>
      <inkml:brushProperty name="height" value="0.05" units="cm"/>
    </inkml:brush>
  </inkml:definitions>
  <inkml:trace contextRef="#ctx0" brushRef="#br0">1 72 10042,'2'1'146,"0"-1"0,-1 0-1,1 1 1,0-1 0,0 1 0,0 0 0,-1 0-1,1 0 1,0 0 0,-1 0 0,1 0-1,1 1 1,5 12 115,-1-1-1,0 1 0,-1 1 1,-1-1-1,0 1 0,4 25 1,0-3-25,9 33 60,14 47 79,-31-114-374,0 0-1,-1-1 1,1 1 0,0-1-1,0 1 1,1-1-1,-1 0 1,0 0 0,1 1-1,0-1 1,-1 0 0,1 0-1,0 0 1,3 2-1,-5-4 0,1 0 0,-1 0 0,1 0 1,-1 0-1,1 0 0,-1 0 0,1 0 0,-1 0 0,1 0 0,-1 0 0,1 0 0,-1 0 0,1 0 0,-1 0 0,1 0 0,-1 0 0,1 0 0,-1-1 0,1 1 0,-1 0 0,0 0 0,1-1 0,-1 1 0,1 0 0,-1-1 0,1 0 0,1-1 3,0 0 0,-1 0-1,1-1 1,0 1 0,-1 0 0,0-1-1,2-5 1,11-35 26,-3 0 0,8-51 0,-9 39 7,2-26 19,-9 54-123,1 0 0,9-33-1,-13 59 64,0 1-1,0-1 1,0 1-1,0 0 1,0-1-1,0 1 0,0-1 1,0 1-1,0 0 1,0-1-1,0 1 0,1 0 1,-1-1-1,0 1 1,0 0-1,0-1 1,1 1-1,-1 0 0,0-1 1,0 1-1,1 0 1,-1-1-1,0 1 1,1 0-1,-1 0 0,0-1 1,1 1-1,-1 0 1,0 0-1,1 0 0,-1 0 1,0-1-1,1 1 1,-1 0-1,1 0 1,-1 0-1,0 0 0,1 0 1,-1 0-1,0 0 1,1 0-1,-1 0 0,1 0 1,-1 0-1,0 0 1,1 1-1,-1-1 1,1 0-1,-1 0 0,0 0 1,1 0-1,-1 1 1,0-1-1,1 0 1,-1 1-1,15 18-193,-13-16 165,16 26 134,-2 1-1,-1 1 1,-1 0-1,12 39 1,28 134 907,-49-183-946,15 71 189,-19-118-688,-10-12 343,-15-13-16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32.411"/>
    </inkml:context>
    <inkml:brush xml:id="br0">
      <inkml:brushProperty name="width" value="0.05" units="cm"/>
      <inkml:brushProperty name="height" value="0.05" units="cm"/>
    </inkml:brush>
  </inkml:definitions>
  <inkml:trace contextRef="#ctx0" brushRef="#br0">11 1 9666,'-1'1'42,"0"0"1,0 0-1,0 0 0,0 1 0,0-1 1,1 0-1,-1 0 0,0 1 1,1-1-1,-1 0 0,1 1 0,0-1 1,-1 1-1,1-1 0,0 3 1,-1 26-34,1-22 75,2 41 207,2 0 0,2-1 0,15 58 0,50 144 714,-59-211-853,101 262 726,-113-301-874,0 0-1,0 0 1,0 0-1,0 0 1,0 0 0,0-1-1,0 1 1,-1 0-1,1 0 1,0 0-1,0 0 1,0 0 0,0 0-1,0 0 1,0 0-1,0 0 1,0-1 0,0 1-1,0 0 1,0 0-1,0 0 1,0 0 0,0 0-1,0 0 1,0 0-1,0 0 1,0 0 0,1-1-1,-1 1 1,0 0-1,0 0 1,0 0 0,0 0-1,0 0 1,0 0-1,0 0 1,0 0 0,0 0-1,0 0 1,0 0-1,0 0 1,0 0 0,1 0-1,-1-1 1,0 1-1,0 0 1,0 0 0,0 0-1,0 0 1,0 0-1,0 0 1,0 0 0,0 0-1,1 0 1,-1 0-1,0 0 1,0 0 0,0 0-1,0 0 1,0 0-1,0 0 1,0 0 0,0 0-1,0 1 1,1-1-1,-1 0 1,0 0 0,0 0-1,0 0 1,1-12 72,-2-9-99,-2-1-1,0 0 1,-1 0 0,-11-30 0,4 16-13,-50-169 53,27 97-58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40"/>
    </inkml:context>
    <inkml:brush xml:id="br0">
      <inkml:brushProperty name="width" value="0.025" units="cm"/>
      <inkml:brushProperty name="height" value="0.025" units="cm"/>
    </inkml:brush>
  </inkml:definitions>
  <inkml:trace contextRef="#ctx0" brushRef="#br0">59 371 11939,'-4'4'75,"0"0"0,0 0 0,1 1 0,-1-1 0,1 1 0,0 0 0,0 0 0,0 0 0,1 1 0,0-1 0,0 1 0,0-1 1,-1 8-1,-2 12-32,-2 41 0,6-63-12,-2 74 123,3-67-116,1 0 0,-1-1 0,2 1 0,0-1 0,5 17 1,-7-25-32,0 0 1,1 0-1,-1 0 0,0 1 1,1-1-1,0 0 1,-1 0-1,1 0 1,-1 0-1,1-1 1,0 1-1,0 0 1,0 0-1,0 0 1,-1 0-1,1-1 1,0 1-1,0 0 1,2 0-1,-3-1-3,1 0-1,0 0 1,0 0-1,-1 0 1,1 0 0,0-1-1,-1 1 1,1 0-1,0 0 1,-1 0-1,1-1 1,0 1-1,-1 0 1,1-1-1,0 1 1,-1-1-1,1 1 1,-1-1 0,1 1-1,0-1 1,-1 1-1,1-2 1,3-2 2,-1-1 0,0-1 0,0 1 0,0 0 0,0-1 0,2-8 0,9-38-9,-1-1 0,-3 1 0,4-76 0,-8-165-128,-14 214 221,14 132 294,3 0 1,1-1 0,25 72 0,-28-103-314,0-2 0,1 1 1,1-1-1,1-1 1,21 32-1,-28-46-70,1 0 1,-1 1-1,1-1 1,0-1-1,1 1 0,-1-1 1,1 1-1,-1-1 0,1 0 1,0-1-1,9 4 1,-10-5-2,0 0 1,-1 0 0,1-1 0,0 0 0,0 0-1,-1 0 1,1 0 0,0-1 0,0 1 0,-1-1 0,1 0-1,0 0 1,-1 0 0,1-1 0,-1 1 0,0-1 0,1 0-1,-1 0 1,4-3 0,5-4-29,-1-1 1,13-13-1</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32.794"/>
    </inkml:context>
    <inkml:brush xml:id="br0">
      <inkml:brushProperty name="width" value="0.05" units="cm"/>
      <inkml:brushProperty name="height" value="0.05" units="cm"/>
    </inkml:brush>
  </inkml:definitions>
  <inkml:trace contextRef="#ctx0" brushRef="#br0">0 213 5881,'342'585'5551,"-322"-553"-5446,-8-11-51,-10-15-11,1 0 0,0-1 0,0 1 1,1-1-1,0 0 0,0 0 0,0 0 0,0 0 1,1-1-1,-1 1 0,10 5 0,-13-10-28,-1 0-1,0 1 1,1-1 0,-1 0-1,1 0 1,-1 0 0,0 0-1,1 0 1,-1 0-1,1 0 1,-1 0 0,1 0-1,-1 0 1,0 0 0,1 0-1,-1 0 1,1 0-1,-1 0 1,0-1 0,1 1-1,-1 0 1,1 0-1,-1 0 1,0-1 0,1 1-1,-1 0 1,0 0 0,1-1-1,-1 1 1,0 0-1,0-1 1,1 1 0,-1 0-1,0-1 1,0 1 0,0 0-1,1-1 1,-1 1-1,0-1 1,4-19 280,-3 17-223,3-40 474,-2 0 0,-6-82 0,-22-84 356,25 204-886,-13-93 347,-52-187 0,64 280-355,-1-4-1,1 1 1,-1-1-1,-1 1 0,1 0 0,-2 1 0,1-1 1,-6-7-1,10 15-12,-1 0 0,1-1 0,-1 1 0,1 0 0,0-1 1,-1 1-1,1 0 0,-1 0 0,1-1 0,-1 1 0,1 0 0,-1 0 0,1 0 0,0 0 1,-1-1-1,1 1 0,-1 0 0,0 0 0,1 0 0,-1 0 0,1 0 0,-1 0 1,1 0-1,-1 1 0,1-1 0,0 0 0,-1 0 0,1 0 0,-1 0 0,1 1 0,-1-1 1,1 0-1,-1 0 0,1 1 0,0-1 0,-1 0 0,1 1 0,-1-1 0,1 1 0,0-1 1,0 0-1,-1 1 0,1-1 0,0 1 0,0-1 0,-1 1 0,1-1 0,0 1 1,0-1-1,0 1 0,0 0 0,-8 26-341,6-11 183,1 0 1,0 0 0,4 28-1,3-11-89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33.723"/>
    </inkml:context>
    <inkml:brush xml:id="br0">
      <inkml:brushProperty name="width" value="0.05" units="cm"/>
      <inkml:brushProperty name="height" value="0.05" units="cm"/>
    </inkml:brush>
  </inkml:definitions>
  <inkml:trace contextRef="#ctx0" brushRef="#br0">145 527 9298,'0'-11'251,"3"-113"2124,-4 110-1919,0-1 0,-1 1 0,-1 0 1,0 0-1,-1 0 0,-7-18 0,11 31-430,0 0 1,0 0 0,-1 0 0,1 0 0,-1 0 0,1 0-1,-1 0 1,1 0 0,-1 0 0,1 0 0,-1 0 0,0 1 0,1-1-1,-1 0 1,0 0 0,0 1 0,0-1 0,1 1 0,-1-1-1,0 1 1,0-1 0,0 1 0,0-1 0,0 1 0,0 0 0,0-1-1,0 1 1,0 0 0,0 0 0,0 0 0,0 0 0,0 0-1,-1 0 1,1 0 0,0 0 0,0 0 0,0 1 0,0-1 0,0 0-1,0 1 1,0-1 0,0 1 0,1-1 0,-1 1 0,0-1-1,0 1 1,0 0 0,-1 1 0,-2 1-32,-1 1 0,2 1 0,-1-1 0,0 0 1,1 1-1,0 0 0,-4 7 0,-2 8-39,1 1 0,1 0 0,0 1 0,2 0 0,1 0 0,-3 32 0,6-34 28,1-1 1,0 1-1,1 0 1,1-1-1,1 1 1,1-1-1,10 31 1,-12-43 2,1 0 1,0 0-1,1-1 1,0 1-1,0-1 0,0 0 1,0 0-1,1-1 1,7 8-1,-10-12 9,0 1-1,0-1 1,-1 0-1,1 0 1,0 0-1,0 0 1,0 0-1,0 0 1,1 0-1,-1-1 1,0 1 0,0-1-1,0 1 1,0-1-1,1 0 1,-1 0-1,0 0 1,0 0-1,1 0 1,-1 0-1,0-1 1,0 1-1,0-1 1,1 0 0,-1 1-1,0-1 1,0 0-1,0 0 1,0-1-1,-1 1 1,1 0-1,0 0 1,2-4-1,4-2-2,0-1-1,-1 0 0,0-1 0,-1 0 1,0 0-1,0 0 0,-1-1 0,8-20 1,0-8 2,9-42-1,-19 67 8,28-139-458,-28 187 245,5 39 84,-8-73 127,0 0-1,1 0 1,-1 0 0,0 0-1,0 0 1,1 0 0,-1 0-1,0 0 1,1 0 0,-1-1-1,1 1 1,0 0-1,-1 0 1,1 0 0,-1-1-1,1 1 1,1 1 0,-1-2-1,-1 0 0,1 0 0,-1 1 0,1-1 0,0 0 0,-1 0 0,1 0 0,-1 0 0,1 0 1,0 0-1,-1 0 0,1 0 0,-1-1 0,1 1 0,0 0 0,-1 0 0,1 0 0,-1-1 0,1 1 0,-1 0 1,2-1-1,2-2-6,1-1 1,-1 0-1,0 0 1,7-9-1,-8 10 7,57-80-55,-44 58 4,1 1 0,28-30 0,-44 53 43,0 0-1,1-1 0,-1 1 1,1 0-1,-1 0 0,1 0 0,0 0 1,-1 0-1,1 0 0,0 0 0,3-1 1,-4 2 4,0 0 1,-1 0 0,1 0 0,0 0-1,0 0 1,0 0 0,-1 0 0,1 1-1,0-1 1,0 0 0,-1 0 0,1 1 0,0-1-1,-1 0 1,1 1 0,0-1 0,-1 0-1,1 1 1,0-1 0,0 2 0,2 2-3,0 0 1,0 1 0,-1 0-1,1-1 1,-1 1 0,0 0-1,1 6 1,-2-7 11,0 0 0,1 0-1,-1-1 1,1 1 0,0 0-1,0 0 1,0-1 0,4 5-1,-6-8-3,1 0 0,-1 0-1,1 0 1,0 1 0,-1-1-1,1 0 1,-1 0 0,1 0-1,-1 0 1,1 0 0,-1 0-1,1 0 1,0 0-1,-1-1 1,1 1 0,-1 0-1,1 0 1,-1 0 0,1 0-1,-1-1 1,1 1 0,-1 0-1,1-1 1,-1 1 0,0 0-1,1-1 1,-1 1 0,1 0-1,-1-1 1,0 1-1,1-1 1,-1 1 0,0-1-1,1 1 1,-1-1 0,0 0-1,13-22-18,-12 21 9,66-156-1359,-53 138 804,-7 18 266,-2 13 176,-3 9 280,-2-15-3,0 0-1,1 0 0,0 0 0,0 0 1,0 0-1,0 0 0,4 8 1,-5-13-145,1 1 1,-1-1-1,1 0 1,-1 0-1,0 1 1,1-1-1,-1 0 1,1 0 0,-1 0-1,1 0 1,-1 0-1,1 0 1,-1 0-1,1 0 1,-1 0-1,0 0 1,1 0 0,-1 0-1,1 0 1,-1 0-1,1 0 1,-1 0-1,1-1 1,-1 1 0,0 0-1,1 0 1,-1-1-1,1 1 1,-1 0-1,0 0 1,1-1-1,-1 1 1,0 0 0,1-1-1,-1 1 1,0 0-1,0-1 1,1 0-1,15-16 57,-15 16-53,32-42-5,-19 24-127,0 0-1,2 0 1,0 2-1,1 0 1,28-21-1,-44 36 113,1 1 0,-1 0 0,1 0 0,0 0 0,-1 0 0,1 1 0,0-1 0,0 0 0,0 1 0,-1-1 0,1 1 0,0 0-1,0 0 1,0 0 0,0 0 0,0 0 0,0 0 0,0 0 0,-1 0 0,1 1 0,0-1 0,0 1 0,0-1 0,-1 1 0,1 0 0,0 0 0,0 0 0,-1 0 0,1 0 0,-1 0-1,3 2 1,2 3 68,0 1 0,-1 0 0,1 1 0,-1-1-1,5 14 1,3 0 232,-12-19-284,1 1 0,-1-1 0,1 0 0,-1 0 1,1 0-1,0 0 0,0 0 0,0 0 1,0 0-1,1-1 0,-1 1 0,3 1 0,-4-3-29,1 0-1,-1 0 0,0 0 0,0 1 0,0-1 0,0 0 0,1 0 1,-1-1-1,0 1 0,0 0 0,0 0 0,0-1 0,0 1 0,1 0 1,-1-1-1,0 1 0,0-1 0,0 1 0,0-1 0,0 0 1,0 0-1,-1 1 0,1-1 0,0 0 0,0 0 0,0 0 0,-1 0 1,1 0-1,0 0 0,-1 0 0,2-2 0,12-26-145,-1-12-77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34.235"/>
    </inkml:context>
    <inkml:brush xml:id="br0">
      <inkml:brushProperty name="width" value="0.05" units="cm"/>
      <inkml:brushProperty name="height" value="0.05" units="cm"/>
    </inkml:brush>
  </inkml:definitions>
  <inkml:trace contextRef="#ctx0" brushRef="#br0">52 675 12683,'-14'35'670,"-16"67"0,27-92-673,2 0 1,-1 0 0,1 1 0,1-1-1,-1 0 1,2 1 0,0-1-1,0 0 1,1 0 0,0 1-1,6 15 1,-8-25-6,1 0 0,-1 1 0,0-1 1,1 0-1,0 0 0,-1 0 0,1 0 0,0 0 1,0 0-1,-1 0 0,1 0 0,0 0 0,0 0 0,0 0 1,0-1-1,0 1 0,0 0 0,3 0 0,-3-1 2,-1 0 0,1 1 0,0-1 1,0 0-1,0 0 0,0-1 0,0 1 0,0 0 0,0 0 0,0 0 0,0-1 0,0 1 0,0 0 0,0-1 1,0 1-1,0-1 0,-1 1 0,3-2 0,1-2-9,-1 1 0,1-1 0,-1 0 0,1 0 1,-1-1-1,0 1 0,4-10 0,12-33-2,-2-1 0,17-83 0,-32 121 1,2 30-31,-1 19 85,-3-36-35,0 0 13,0 0 0,0 1 1,0-1-1,1 1 0,-1-1 0,1 0 1,0 1-1,2 4 0,-3-8-11,0 0 0,0 0 0,0 1 0,1-1 0,-1 0 0,0 0 0,0 0 0,0 1 0,0-1 0,1 0 0,-1 0 0,0 0 0,0 0 0,1 0 0,-1 1 0,0-1 0,0 0 0,1 0 0,-1 0 0,0 0 0,0 0 0,1 0 0,-1 0 0,0 0 0,0 0 0,1 0 0,-1 0-1,0 0 1,0 0 0,1 0 0,-1 0 0,0 0 0,0 0 0,1 0 0,-1 0 0,0-1 0,0 1 0,1 0 0,-1 0 0,0 0 0,0 0 0,1 0 0,-1-1 0,0 1 0,0 0 0,0 0 0,0 0 0,1-1 0,-1 1 0,10-15 104,-9 14-83,32-64 313,-3-1 0,41-132 0,-49 127-187,-4-1 1,16-129-1,-33 194-143,0-1 0,-1 0 0,1 0 0,-2 1 0,1-1 0,-1 0 0,-1 1-1,1-1 1,-4-9 0,5 16-9,-1 1 0,1-1-1,0 1 1,-1-1 0,1 1-1,0-1 1,-1 1 0,1 0-1,-1-1 1,1 1 0,0-1-1,-1 1 1,1 0 0,-1-1-1,0 1 1,1 0 0,-1 0-1,1-1 1,-1 1 0,1 0-1,-1 0 1,0 0 0,1 0 0,-1 0-1,1 0 1,-1 0 0,0 0-1,1 0 1,-1 0 0,0 0-1,0 1 0,-1-1 0,1 1-1,0-1 1,-1 1 0,1 0 0,0 0-1,0-1 1,0 1 0,0 0-1,0 0 1,0 0 0,0 0 0,-1 2-1,-7 10 14,1 0 0,0 1-1,1 0 1,-8 23 0,-16 65 164,25-76-110,0 0 1,2 0-1,1 0 1,0 38-1,3-49-38,2-1 0,-1 1-1,2-1 1,0 0 0,0 1 0,2-2-1,0 1 1,0 0 0,12 20 0,-8-19-191,1 0 0,0 0 0,1-1 1,0 0-1,23 20 0,-28-30 84,-1 1 0,1-1-1,0 0 1,0 0 0,0-1-1,0 0 1,1 0 0,-1 0-1,1-1 1,0 0 0,0 0 0,0-1-1,0 1 1,0-2 0,0 1-1,13-1 1,28-9-341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34.854"/>
    </inkml:context>
    <inkml:brush xml:id="br0">
      <inkml:brushProperty name="width" value="0.05" units="cm"/>
      <inkml:brushProperty name="height" value="0.05" units="cm"/>
    </inkml:brush>
  </inkml:definitions>
  <inkml:trace contextRef="#ctx0" brushRef="#br0">27 0 12611,'0'1'45,"-1"-1"0,0 1 0,0 0 1,1-1-1,-1 1 0,1 0 0,-1 0 0,0-1 1,1 1-1,-1 0 0,1 0 0,0 0 0,-1 0 1,1 0-1,0 0 0,0 0 0,-1 0 1,1 0-1,0 0 0,0 0 0,0 1 0,-4 30-92,4-26 143,-9 87 219,4 1 0,14 167 0,-8-253-308,0 1 8,0 0 0,0 1 0,1-1 0,0 0 1,5 11-1,-6-18-21,-1-1 1,1 0 0,0 1 0,-1-1-1,1 0 1,0 0 0,0 1 0,0-1 0,0 0-1,0 0 1,0 0 0,1 0 0,-1 0-1,0 0 1,0-1 0,1 1 0,-1 0-1,0-1 1,1 1 0,-1-1 0,1 1-1,-1-1 1,1 0 0,-1 1 0,1-1-1,-1 0 1,1 0 0,-1 0 0,1 0-1,-1-1 1,0 1 0,1 0 0,-1 0 0,1-1-1,-1 1 1,1-1 0,-1 1 0,0-1-1,3-1 1,26-14-353,-24 12 257,-1 0-1,1 1 1,0 0 0,0 0-1,0 1 1,1 0 0,-1 0 0,1 0-1,-1 1 1,1 0 0,11-1-1,-16 2 87,-1 1-1,1-1 0,0 0 0,-1 1 1,1-1-1,-1 1 0,1-1 1,-1 1-1,1 0 0,-1-1 0,1 1 1,-1 0-1,0 0 0,1 0 0,-1 0 1,0 0-1,0 1 0,0-1 0,0 0 1,0 0-1,1 3 0,0-1 36,0 1 1,-1 0-1,1 0 0,-1 0 0,0 0 1,0-1-1,-1 1 0,1 7 0,-1 1 187,0-1 0,-1 1 0,0-1-1,-1 1 1,-5 17 0,2-14 184,-1 0 0,-1 0 0,0-1 0,-18 26 0,20-32-252,-1 0 0,-1 0-1,0-1 1,0 1 0,0-2-1,-1 1 1,0-1-1,0 0 1,-10 4 0,16-8-177,-1-1 1,1 0 0,0-1 0,-1 1 0,1 0-1,-1-1 1,1 1 0,-1-1 0,1 0 0,-1 0-1,0 0 1,1 0 0,-1 0 0,1 0-1,-1-1 1,1 1 0,-1-1 0,1 0 0,-1 0-1,1 0 1,0 0 0,0 0 0,-1 0 0,1-1-1,0 1 1,0-1 0,0 1 0,0-1 0,0 0-1,1 0 1,-1 0 0,1 0 0,-1 0-1,1 0 1,-1 0 0,1-1 0,0 1 0,0 0-1,0-1 1,1 1 0,-2-5 0,1-14-369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35.253"/>
    </inkml:context>
    <inkml:brush xml:id="br0">
      <inkml:brushProperty name="width" value="0.05" units="cm"/>
      <inkml:brushProperty name="height" value="0.05" units="cm"/>
    </inkml:brush>
  </inkml:definitions>
  <inkml:trace contextRef="#ctx0" brushRef="#br0">158 140 11290,'16'-16'432,"-5"6"-285,0-2 0,10-13 0,-19 23-88,0 0 0,0-1 0,-1 1 0,1-1 0,-1 1 0,0-1 0,0 0 0,0 0 0,0 0 0,0 1-1,0-1 1,-1 0 0,1 0 0,-1 0 0,0 0 0,0 0 0,-1-4 0,1 6-31,0 0-1,0-1 0,-1 1 1,1 0-1,0 0 0,-1 0 1,1 0-1,-1 0 1,0 0-1,1 0 0,-1 0 1,0 0-1,1 0 1,-1 0-1,0 1 0,0-1 1,0 0-1,0 0 0,0 1 1,0-1-1,0 1 1,0-1-1,0 1 0,0-1 1,0 1-1,0 0 0,0-1 1,0 1-1,-1 0 1,1 0-1,0 0 0,0 0 1,0 0-1,0 0 1,-1 0-1,-1 0 0,0 1 7,-1 0-1,0 0 0,0 1 0,1-1 1,-1 1-1,1 0 0,-1 0 0,1 0 1,0 0-1,-3 3 0,-4 5-1,0 0-1,1 0 1,0 1-1,-12 21 1,-26 54 23,42-75-46,-6 12 7,-15 41 0,24-58-15,0 0 0,0 0 0,1 1 0,0-1 0,0 1 0,0 0 0,1-1 0,0 1 0,0-1 0,1 1 0,2 12 0,-2-17 1,0 0 1,0 1 0,0-1-1,0 0 1,0 0 0,1 0-1,-1 0 1,0-1 0,1 1 0,0 0-1,-1-1 1,1 1 0,0-1-1,0 1 1,0-1 0,0 0-1,0 0 1,4 2 0,-1-2-35,0 1 0,0-1 0,0 0 1,0-1-1,0 1 0,0-1 0,0 0 1,7-1-1,6-1-188,-1-2 0,1 0 1,32-13-1,-10-1 44,-3-10-48</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35.825"/>
    </inkml:context>
    <inkml:brush xml:id="br0">
      <inkml:brushProperty name="width" value="0.05" units="cm"/>
      <inkml:brushProperty name="height" value="0.05" units="cm"/>
    </inkml:brush>
  </inkml:definitions>
  <inkml:trace contextRef="#ctx0" brushRef="#br0">51 448 10402,'-11'25'217,"2"1"-1,1 0 1,2 0 0,0 1-1,2 0 1,0 0-1,2 0 1,1 1-1,5 45 1,-3-67-160,0 0-1,0 0 1,0 0-1,4 9 1,-4-15-49,-1 1 1,0 0 0,0 0-1,1 0 1,-1 0 0,1-1-1,-1 1 1,0 0 0,1 0 0,0-1-1,-1 1 1,1 0 0,-1-1-1,1 1 1,0 0 0,-1-1 0,1 1-1,0-1 1,0 0 0,0 1-1,-1-1 1,1 1 0,0-1-1,0 0 1,0 0 0,0 1 0,-1-1-1,1 0 1,0 0 0,0 0-1,0 0 1,0 0 0,0 0 0,0 0-1,0-1 1,-1 1 0,1 0-1,0 0 1,0-1 0,0 1-1,1-1 1,2-2-1,-1 1 0,1-1-1,-1 0 1,0 0 0,0-1-1,0 1 1,0-1 0,0 1 0,-1-1-1,1 0 1,1-5 0,22-52-5,-19 40 7,16-44-76,-4-1 0,-2-2 1,-3 1-1,-3-2 1,-3 0-1,-3 0 1,-5-91-1,-6 117-113,6 43 176,0-1 0,0 1 0,0 0 1,0-1-1,0 1 0,0 0 0,-1-1 0,1 1 1,0 0-1,0-1 0,0 1 0,0 0 0,-1-1 1,1 1-1,0 0 0,0-1 0,0 1 1,-1 0-1,1 0 0,0-1 0,-1 1 0,1 0 1,0 0-1,-1 0 0,1-1 0,0 1 0,-1 0 1,0 1 1,1-1 0,-1 1 0,0 0 0,1 0 0,-1 0 0,1-1 0,-1 1 1,1 0-1,0 0 0,-1 0 0,1 0 0,0 0 0,-1 0 0,1 0 0,0 1 0,-4 18 95,2 0 0,0-1 0,1 1-1,2 27 1,-1-5 129,0-18-89,5 148 994,-2-144-891,0 0 0,2-1 0,1 0 0,12 32 1,-16-54-238,0 0 0,0 0 0,1 0 0,-1 0 0,1-1 0,0 1 0,0-1 0,1 0 1,-1 0-1,1 0 0,0 0 0,6 4 0,-7-6-28,0-1 1,0 1-1,0-1 1,0 0-1,0 0 1,0 0-1,1 0 1,-1 0-1,0-1 1,0 0-1,1 1 1,-1-1-1,0 0 1,0-1-1,1 1 1,-1 0-1,0-1 1,0 0-1,1 0 1,-1 0-1,4-2 1,7-4-69,0-1 0,-1 0 0,0-1 0,0-1 0,17-17 0,-18 16 99,1 0 1,0 1-1,0 0 0,1 1 0,19-9 0,-17 11 32,-9 3-11,1 0-1,0 1 1,0 0-1,0 0 1,0 1-1,0 0 1,0 1-1,1 0 1,-1 0-1,12 0 1,10 4-3,1-1-27,33-1-1,-52-1-35,-1-1 0,1-1 0,-1 0-1,0-1 1,0 0 0,16-7 0,-17 5-57,-1 1 0,1-2 0,-1 1 0,10-9 0,-16 11 58,1 0 0,-1 0 0,0 0 1,0-1-1,0 1 0,0-1 0,0 0 0,-1 0 0,1 0 0,-1 0 0,0 0 0,1-6 0,-2 9 27,-1-1 0,0 1 0,0-1-1,1 1 1,-1-1 0,0 1 0,0-1 0,0 1-1,0-1 1,-1 1 0,1-1 0,0 1 0,-1-2 0,-14-18-189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36.288"/>
    </inkml:context>
    <inkml:brush xml:id="br0">
      <inkml:brushProperty name="width" value="0.05" units="cm"/>
      <inkml:brushProperty name="height" value="0.05" units="cm"/>
    </inkml:brush>
  </inkml:definitions>
  <inkml:trace contextRef="#ctx0" brushRef="#br0">1 1 14539,'5'5'1000,"1"1"-1096,-3-6-152,4 0-688,2 0 896,-3-6-280,4 6-168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37.264"/>
    </inkml:context>
    <inkml:brush xml:id="br0">
      <inkml:brushProperty name="width" value="0.05" units="cm"/>
      <inkml:brushProperty name="height" value="0.05" units="cm"/>
    </inkml:brush>
  </inkml:definitions>
  <inkml:trace contextRef="#ctx0" brushRef="#br0">108 629 12027,'-9'-8'805,"-10"-6"217,18 13-994,1 1-1,-1 0 0,0 0 0,1 0 0,-1-1 1,0 1-1,1 0 0,-1 0 0,0 0 0,1 0 1,-1 0-1,0 0 0,1 0 0,-1 0 0,0 1 0,1-1 1,-1 0-1,0 0 0,1 0 0,-1 1 0,1-1 1,-1 0-1,1 1 0,-1-1 0,0 1 0,1-1 1,-1 0-1,1 1 0,0-1 0,-1 1 0,0 0 0,-4 8 73,0 0 0,1 0-1,-1 1 1,2 0-1,0-1 1,-4 17-1,2-6-58,4-16-37,-17 68 22,17-65-33,0 1 1,0-1-1,0 1 0,1-1 0,1 1 0,-1-1 1,3 12-1,0-13-18,0 0 0,0 0 1,1 0-1,0-1 0,-1 0 0,2 0 0,-1 0 1,1 0-1,0-1 0,0 1 0,8 4 0,13 14-148,-16-12 163,0 0 0,0 1 0,-1 0 0,-1 1-1,0 0 1,-1 0 0,0 1 0,-1 0 0,-1 0 0,0 0-1,-1 1 1,0-1 0,-1 1 0,-1 0 0,0 0 0,-1 0-1,-1 0 1,0 1 0,-1-1 0,-1 0 0,0 0-1,-1 0 1,-8 23 0,8-33 92,1 1 0,-1-1 0,0 0 0,0 1-1,-1-1 1,-4 4 0,7-8-65,1 0 0,-1 0-1,0 0 1,1 0 0,-1 0 0,0-1-1,0 1 1,0 0 0,0-1 0,1 1-1,-1 0 1,0-1 0,0 1 0,0-1 0,0 0-1,-1 1 1,1-1 0,0 0 0,0 0-1,0 1 1,0-1 0,0 0 0,0 0-1,0 0 1,0 0 0,-1 0 0,1-1-1,0 1 1,0 0 0,0 0 0,0-1 0,0 1-1,0-1 1,0 1 0,0-1 0,0 1-1,0-1 1,0 0 0,1 1 0,-2-2-1,-2-2-5,1 0 0,0-1 0,1 1 0,-1-1 0,1 0 0,0 1 0,0-1 0,0 0 0,0 0 0,0-6 0,-7-54-130,9 60 105,-4-44-207,2 1 0,6-65 0,-2 90 151,2 0 0,0 0 0,1 1 0,1 0 0,2 0 0,0 1 0,12-24 0,-12 31 62,0 1-1,1-1 0,1 1 0,0 1 1,1-1-1,0 2 0,1 0 0,0 0 0,1 1 1,0 0-1,23-11 0,-27 18 0,0 0-1,0 1 1,0 0-1,0 1 1,1 0-1,16 0 1,-17 1-23,0 0 0,0-1 0,0 0 0,0 0 0,0-1 0,0 0 1,-1 0-1,11-5 0,3-7-78,0-1-1,-2 0 1,1-2 0,-2 0 0,26-30 0,-1 2-53,-40 41 154,1 0 1,-1 0-1,1 0 1,0 1-1,10-6 1,-14 8 13,1 0 0,-1 1 0,1-1 0,-1 1 0,1 0 1,-1-1-1,1 1 0,-1 0 0,1 0 0,-1 0 0,1 0 1,0 0-1,-1 0 0,1 0 0,-1 1 0,1-1 0,-1 1 0,1-1 1,-1 1-1,1-1 0,-1 1 0,0 0 0,1 0 0,-1 0 1,0-1-1,0 1 0,1 1 0,0 0 0,21 28 203,-19-24-142,1 1 0,0-1 1,0 0-1,11 10 0,-15-15-57,1 1 1,0-1-1,0 0 0,0 0 0,0 0 0,0 0 0,0 0 0,1 0 0,-1-1 0,0 1 0,0-1 0,0 1 0,1-1 0,-1 0 1,0 0-1,1 0 0,-1 0 0,0 0 0,0-1 0,1 1 0,2-1 0,3-3-40,0 0 0,0-1 0,0 0-1,0 0 1,-1 0 0,0-1 0,0 0 0,0-1 0,8-9-1,9-9-205,-14 16 123,-4 3 10,0 0 0,1 0 0,-1 1 0,14-8 0,-18 12 87,0 0 0,0 0-1,0 1 1,0-1 0,1 0 0,-1 1-1,0 0 1,0-1 0,1 1-1,-1 0 1,0 0 0,1 0 0,-1 0-1,0 1 1,1-1 0,-1 0-1,0 1 1,0 0 0,0-1 0,1 1-1,-1 0 1,2 2 0,2 1 8,-1 0 0,0 0 0,0 1 0,0 0-1,-1 0 1,0 0 0,0 1 0,0-1 0,0 1 0,2 6 0,28 67 230,-31-72-182,11 32 333,-2 0 1,-2 1-1,9 75 0,-19-114-362,0 0 0,0-1 0,0 1 0,0 0 0,0 0 0,0-1 0,0 1 0,0 0-1,0 0 1,0 0 0,1-1 0,-1 1 0,0 0 0,1-1 0,-1 1 0,0 0-1,1-1 1,-1 1 0,1 0 0,-1-1 0,1 1 0,-1-1 0,1 1 0,0 0 0,-1-1-1,1 0 1,-1 1 0,1-1 0,0 1 0,0-1 0,-1 0 0,1 0 0,0 1 0,0-1-1,0 0 1,1 0-9,-1-1 0,1 1-1,-1-1 1,0 0 0,1 1-1,-1-1 1,0 0 0,0 0-1,1 0 1,-1 0 0,0 0-1,0 0 1,0 0 0,0 0-1,0-1 1,-1 1 0,2-2-1,9-19-1,-1-1-1,-2 1 0,0-2 0,-1 1 0,3-27 0,-4 22-3,16-74-151,-5 0-1,6-147 0,-23 237 143,1 8 10,-1 0-1,0 0 0,0 1 0,0-1 0,0 0 1,-1 0-1,1 0 0,-1 0 0,-2-6 0,3 9 6,-1 1 0,1 0-1,0 0 1,0 0 0,0-1 0,0 1-1,0 0 1,0 0 0,0 0-1,-1 0 1,1-1 0,0 1-1,0 0 1,0 0 0,0 0 0,0 0-1,-1 0 1,1 0 0,0-1-1,0 1 1,0 0 0,-1 0-1,1 0 1,0 0 0,0 0-1,0 0 1,-1 0 0,1 0 0,0 0-1,0 0 1,0 0 0,-1 0-1,1 0 1,0 0 0,0 0-1,0 0 1,-1 0 0,1 1 0,-8 6 38,-3 11 32,-14 42 68,23-54-142,0-1 0,1 1-1,0 0 1,0 0 0,0 0-1,1 0 1,0 0-1,1 10 1,-1-15-3,0-1-1,0 1 1,0 0 0,0-1-1,1 1 1,-1 0 0,0-1-1,0 1 1,1 0 0,-1-1 0,1 1-1,-1 0 1,1-1 0,-1 1-1,1-1 1,-1 1 0,1-1-1,-1 1 1,1-1 0,-1 0-1,1 1 1,0-1 0,-1 0-1,1 1 1,0-1 0,0 0-1,1 1-10,0-1 0,0 0 0,0 0 0,0 0 0,0 0 0,0 0 0,0 0 0,0-1 0,4 0 0,3-2-83,0-1 0,18-9 0,-26 12 85,20-10-116,-8 3 51,0 1 0,1 0-1,21-6 1,-30 11 87,-1 1 0,0 0-1,1 1 1,-1-1 0,1 1 0,-1 0-1,1 0 1,0 0 0,-1 1-1,1-1 1,-1 1 0,0 0 0,1 1-1,-1-1 1,0 1 0,5 2 0,12 7 73,-11-5-10,1 0 1,-1-1 0,23 8-1,-29-12-56,0 0 0,0-1 0,0 1 0,0-1 0,1 0 0,-1 0 0,0 0 0,0-1 0,0 1 0,0-1-1,0 0 1,0 0 0,0 0 0,0-1 0,5-2 0,4-4-24,-1-1 0,0 0 0,-1 0 0,0-1 1,0-1-1,-1 0 0,0 0 0,14-24 0,-10 16-95,0 1 1,25-24-1,-38 40 102,0 1 0,1 0 0,-1-1 0,0 1 0,1 0 0,-1 0 0,1 0 0,0 0 0,-1 1 0,1-1 0,0 0 0,0 1 0,-1-1 1,1 1-1,0-1 0,0 1 0,0 0 0,0 0 0,-1 0 0,1 0 0,0 0 0,3 1 0,-1 0 40,0 1 0,0 0 0,-1 0 1,1 0-1,0 1 0,-1-1 0,5 5 1,-6-5-10,0 0 1,0 0-1,1 0 1,-1 0 0,0-1-1,1 1 1,-1-1-1,1 1 1,0-1 0,-1 0-1,1 0 1,0 0-1,0 0 1,-1-1 0,1 1-1,0-1 1,0 0 0,0 1-1,4-2 1,14-10 144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6:39.363"/>
    </inkml:context>
    <inkml:brush xml:id="br0">
      <inkml:brushProperty name="width" value="0.05" units="cm"/>
      <inkml:brushProperty name="height" value="0.05" units="cm"/>
    </inkml:brush>
  </inkml:definitions>
  <inkml:trace contextRef="#ctx0" brushRef="#br0">0 1575 7842,'21'-2'541,"0"0"0,0-2 1,0-1-1,-1 0 0,1-1 1,25-13-1,-24 11-280,286-134 1199,-14-25-920,-184 104-436,259-155 245,459-252 375,-595 349-537,323-162-1,-535 273-178,88-39 169,-109 49-173,0 0 0,0 0 0,0 0 0,0 0-1,0 0 1,0 0 0,1 0 0,-1 0 0,0-1-1,0 1 1,0 0 0,0 0 0,1 0 0,-1 0-1,0 0 1,0 0 0,0 0 0,0 0 0,1 0-1,-1 0 1,0 0 0,0 0 0,0 0 0,0 0 0,1 0-1,-1 0 1,0 0 0,0 1 0,0-1 0,0 0-1,0 0 1,1 0 0,-1 0 0,0 0 0,0 0-1,0 0 1,0 0 0,0 1 0,0-1 0,1 0-1,-1 0 1,-3 8 72,-8 7-17,-24 28-443,30-38 297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7:20.495"/>
    </inkml:context>
    <inkml:brush xml:id="br0">
      <inkml:brushProperty name="width" value="0.05" units="cm"/>
      <inkml:brushProperty name="height" value="0.05" units="cm"/>
    </inkml:brush>
  </inkml:definitions>
  <inkml:trace contextRef="#ctx0" brushRef="#br0">0 286 12211,'2'0'53,"0"1"0,-1 0 0,1 0 1,0-1-1,0 1 0,0-1 1,0 0-1,-1 0 0,1 1 1,0-1-1,0 0 0,3-1 0,2 1-23,151 3-188,89 7 388,-2 8 28,-174-16-208,105-12 0,521-59 592,-563 57-497,635-82 76,-414 45-204,886-40 182,-830 97-279,799 120 0,-1137-110 176,-72-18 332,11 0-1045,-5 0 470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41.256"/>
    </inkml:context>
    <inkml:brush xml:id="br0">
      <inkml:brushProperty name="width" value="0.025" units="cm"/>
      <inkml:brushProperty name="height" value="0.025" units="cm"/>
    </inkml:brush>
  </inkml:definitions>
  <inkml:trace contextRef="#ctx0" brushRef="#br0">33 47 12411,'-3'-8'537,"2"5"-388,0 0 0,0 0 0,-1-1-1,1 1 1,-1 0 0,0 0 0,0 1 0,0-1-1,0 0 1,0 1 0,-4-5 0,5 7-136,1 0-1,0 0 1,0 0 0,0 0-1,0 0 1,0 0 0,0 0 0,-1 0-1,1 0 1,0 0 0,0 0-1,0 0 1,0 0 0,0 0-1,-1 0 1,1 0 0,0 0 0,0 0-1,0 0 1,0 1 0,0-1-1,0 0 1,0 0 0,-1 0 0,1 0-1,0 0 1,0 0 0,0 0-1,0 0 1,0 0 0,0 1 0,0-1-1,0 0 1,0 0 0,0 0-1,-1 0 1,1 0 0,0 0 0,0 1-1,0-1 1,0 0 0,0 0-1,0 0 1,0 0 0,0 0 0,0 1-1,0 12 217,4 14-84,9 17-112,33 71 0,-16-44-30,227 609 230,-246-653-199,-11-28-33,0 1 1,0 0-1,0 0 0,1 0 1,-1 0-1,0-1 0,0 1 1,0 0-1,0 0 1,0 0-1,0 0 0,0-1 1,0 1-1,1 0 0,-1 0 1,0 0-1,0 0 0,0 0 1,0 0-1,0-1 1,1 1-1,-1 0 0,0 0 1,0 0-1,0 0 0,0 0 1,1 0-1,-1 0 1,0 0-1,0 0 0,0 0 1,1 0-1,-1 0 0,0 0 1,0 0-1,0 0 1,1 0-1,-1 0 0,0 0 1,0 0-1,0 0 0,0 0 1,1 0-1,-1 0 1,0 1-1,0-1 0,0 0 1,0 0-1,1 0 0,-1 0 1,0 0-1,0 0 1,0 1-1,0-1 0,0 0 1,0 0-1,0 0 0,1 1 1,0-23 38,-1 21-39,0-32 46,-3-1 0,-11-64 0,-27-68-10,31 129-27,1 4-8,2 2-28,-2 1 1,-1-1 0,-15-29-1,14 42-15,10 27-10,12 33-9,-2-17 61,13 33 2,-20-53-2,0-1 1,0 1-1,1-1 0,0 0 1,0 1-1,0-1 1,0-1-1,7 7 0,-10-10 1,1 1-1,-1-1 0,1 0 1,-1 1-1,1-1 0,-1 0 1,1 0-1,-1 0 0,1 1 0,-1-1 1,1 0-1,0 0 0,-1 0 1,1 0-1,-1 0 0,1 0 1,-1 0-1,1 0 0,0 0 0,-1-1 1,1 1-1,-1 0 0,1 0 1,-1 0-1,1-1 0,-1 1 1,1 0-1,-1 0 0,1-1 0,-1 1 1,1-1-1,-1 1 0,0 0 1,1-1-1,-1 1 0,0-1 1,1 0-1,10-18 12,-11 18-13,7-19-5,10-42-1,-9 28-34,-8 33 39,0 0 0,0 1 0,0-1-1,0 0 1,1 1 0,-1-1-1,0 0 1,0 1 0,1-1-1,-1 0 1,1 1 0,-1-1 0,0 1-1,1-1 1,-1 0 0,1 1-1,-1-1 1,1 1 0,-1 0 0,1-1-1,0 1 1,0-1 0,0 1-2,-1 0 1,1 0 0,0 0 0,-1 0 0,1 0-1,0 0 1,-1 1 0,1-1 0,-1 0 0,1 0-1,0 1 1,-1-1 0,1 0 0,-1 1 0,1-1-1,-1 0 1,1 1 0,-1-1 0,1 2-1,24 33-76,-18-24 68,-3-5 14,-1 0 13,1-1 0,0 0 1,0 0-1,0 0 0,1 0 0,5 4 0,-9-8-12,0-1 0,1 1-1,-1 0 1,0-1 0,1 1-1,-1-1 1,0 1 0,1-1-1,-1 0 1,1 1-1,-1-1 1,1 0 0,-1 0-1,1 0 1,-1 0 0,0 0-1,1-1 1,-1 1 0,1 0-1,-1-1 1,1 1-1,-1-1 1,0 1 0,1-1-1,-1 0 1,0 1 0,0-1-1,0 0 1,1 0 0,-1 0-1,0 0 1,1-2-1,29-32 96,-25 27-89,1 0-1,-1 1 0,1 0 1,12-10-1,-16 15-10,-1 1 0,1-1 0,0 1 1,-1 0-1,1-1 0,0 1 0,0 0 0,0 1 0,0-1 0,0 1 0,0-1 1,0 1-1,0 0 0,0 0 0,0 0 0,0 0 0,0 1 0,0-1 0,4 2 0,44 18 49,-44-15-15,1-2-1,0 1 1,0-1-1,1 0 1,-1-1-1,1 0 1,-1 0-1,10 0 1,-15-2-10,0-1 0,0 1 0,0-1-1,-1 0 1,1 0 0,0 0 0,0 0 0,-1 0 0,1-1 0,0 1 0,-1-1 0,1 0 0,-1 0 0,0 0 0,0 0 0,0 0 0,0 0 0,3-5 0,3-4 35,0-1 0,10-21 1,-14 25-62,22-44-2762,-29 54 2225</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7:21.985"/>
    </inkml:context>
    <inkml:brush xml:id="br0">
      <inkml:brushProperty name="width" value="0.05" units="cm"/>
      <inkml:brushProperty name="height" value="0.05" units="cm"/>
    </inkml:brush>
  </inkml:definitions>
  <inkml:trace contextRef="#ctx0" brushRef="#br0">1 27 10250,'80'4'336,"94"18"0,-22-2-256,1265 77 1667,-1055-88-1746,276 3 146,1-26 191,414-77-201,-658 52-82,571-7 962,-276 59-1034,-457-5-520,-204-8 442</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8:05.155"/>
    </inkml:context>
    <inkml:brush xml:id="br0">
      <inkml:brushProperty name="width" value="0.05" units="cm"/>
      <inkml:brushProperty name="height" value="0.05" units="cm"/>
    </inkml:brush>
  </inkml:definitions>
  <inkml:trace contextRef="#ctx0" brushRef="#br0">798 6 10978,'-1'0'4,"1"-1"0,0 1 0,-1 0 0,1-1 0,-1 1 0,1-1 0,-1 1 0,1 0 0,-1-1 0,1 1 0,-1 0 0,1-1 0,-1 1 0,1 0 0,-1 0 0,0 0 0,1 0 0,-1-1 0,1 1 0,-1 0 0,0 0-1,1 0 1,-1 0 0,-1 1 0,-20-1 183,18 0-159,-32 2 127,1 2 0,-1 2 1,-58 17-1,33-8 71,25-6-131,1 1 1,0 2-1,0 2 0,1 0 1,1 3-1,-49 32 1,65-37-42,0 0-1,1 2 1,0 0 0,1 0-1,1 2 1,1 0 0,0 0 0,1 1-1,0 1 1,2 0 0,0 0-1,1 1 1,-7 21 0,13-32-59,0 1 1,1 0-1,0 1 0,0-1 1,1 0-1,0 0 0,0 1 1,1-1-1,1 0 1,0 1-1,0-1 0,0 0 1,1 0-1,1 0 0,-1 0 1,1 0-1,1 0 0,0-1 1,0 1-1,11 14 1,8 8 39,2-1 0,1-1 1,1-1-1,1-2 1,1 0-1,58 36 1,211 104-104,-184-109 105,-44-20-18,96 35-1,-138-63-48,0 0-1,1-2 1,0 0-1,0-3 1,0 0-1,53-1 1,-76-3 29,0 0-1,0-1 1,0 0-1,0 0 1,0 0 0,0-1-1,-1 0 1,1 0-1,0-1 1,-1 1 0,0-1-1,0 0 1,0-1-1,0 1 1,0-1 0,0 0-1,4-6 1,-2 2 11,-1-1-1,0 0 1,-1-1-1,0 0 1,0 1-1,-1-1 1,-1-1 0,6-19-1,4-31 95,-3 0 0,5-107 0,-20-129 486,-9 135-166,10 135-299,-1 1-1,-1 0 1,-2 0 0,-10-26 0,14 43-114,-1 0-1,0 0 1,0 1-1,-1-1 1,0 1-1,0 1 1,-1-1-1,0 1 1,0 0-1,-1 0 1,0 1-1,0 0 1,0 1-1,-1 0 1,0 0-1,0 1 1,0 0-1,-1 0 1,1 1 0,-1 0-1,0 1 1,0 0-1,-13-1 1,-1 2-86,0 1 1,0 0-1,-1 2 1,1 1-1,0 1 1,1 1-1,-1 0 1,-43 18 0,-42 27-124</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9:10.637"/>
    </inkml:context>
    <inkml:brush xml:id="br0">
      <inkml:brushProperty name="width" value="0.05" units="cm"/>
      <inkml:brushProperty name="height" value="0.05" units="cm"/>
    </inkml:brush>
  </inkml:definitions>
  <inkml:trace contextRef="#ctx0" brushRef="#br0">28 7 10778,'-27'1'879,"26"-1"-820,40 0-361,302 15 691,-91-1 36,459 23-261,-85-26-118,-1-52 105,-38 0 498,-417 39-374,248 27 0,-171 8-180,210 21 76,-391-54 1304,-63 0-1277,-1 0-214,0 0-1,0 0 1,1 0 0,-1 0-1,0 0 1,1 0-1,-1 0 1,0 0-1,0-1 1,1 1-1,-1 0 1,0 0-1,0 0 1,1 0-1,-1 0 1,0-1-1,0 1 1,0 0 0,1 0-1,-1 0 1,0-1-1,0 1 1,0 0-1,0 0 1,1-1-1,-1 1 1,0 0-1,0-1 1,-8-4-183</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9:13.877"/>
    </inkml:context>
    <inkml:brush xml:id="br0">
      <inkml:brushProperty name="width" value="0.05" units="cm"/>
      <inkml:brushProperty name="height" value="0.05" units="cm"/>
    </inkml:brush>
  </inkml:definitions>
  <inkml:trace contextRef="#ctx0" brushRef="#br0">0 6 11314,'33'-3'1598,"-14"2"-1566,-1-1-1,27 3 1,310 18 807,-231-16-721,712 35 315,-828-38-407,25 1 3412,-36-2-2511,7 0-173,-4 1-780,10 2 624,-3-2-476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9:15.684"/>
    </inkml:context>
    <inkml:brush xml:id="br0">
      <inkml:brushProperty name="width" value="0.05" units="cm"/>
      <inkml:brushProperty name="height" value="0.05" units="cm"/>
    </inkml:brush>
  </inkml:definitions>
  <inkml:trace contextRef="#ctx0" brushRef="#br0">1 59 11963,'4'2'137,"0"0"1,1 0-1,-1 0 1,1-1-1,-1 0 1,1 0-1,0 0 1,5 0 0,3 0-90,315 40-78,4-24 134,-323-17-107,1305 14 53,-192-81 331,-1049 60-357,443-40 69,1 24-62,386 41 91,-306-2-27,-419-13-75,688-6 36,-838 6 3332,-32-5-3388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9:17.271"/>
    </inkml:context>
    <inkml:brush xml:id="br0">
      <inkml:brushProperty name="width" value="0.05" units="cm"/>
      <inkml:brushProperty name="height" value="0.05" units="cm"/>
    </inkml:brush>
  </inkml:definitions>
  <inkml:trace contextRef="#ctx0" brushRef="#br0">0 224 11282,'3'1'16,"-1"0"0,1 0 0,-1-1 0,1 1 0,-1 0 0,1-1 0,-1 0 0,1 0 0,3 0 0,687 26-3472,-239 3 6633,8-1-1329,-250-29-1675,242-33 1,208-62-105,703-46 372,8 103-203,-534 55-135,-482-6 364,-155-7 2187,-199 5-3268,0 15 172,-3-14 107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9:28.757"/>
    </inkml:context>
    <inkml:brush xml:id="br0">
      <inkml:brushProperty name="width" value="0.05" units="cm"/>
      <inkml:brushProperty name="height" value="0.05" units="cm"/>
    </inkml:brush>
  </inkml:definitions>
  <inkml:trace contextRef="#ctx0" brushRef="#br0">1438 256 11698,'-391'-45'1706,"-119"-5"-1270,488 50-467,0 0-1,-1 2 1,1 1-1,0 0 1,0 2-1,1 0 1,-1 2 0,1 0-1,0 1 1,1 1-1,0 1 1,0 1-1,1 1 1,-24 19-1,41-29 25,-102 88-259,93-79 251,1 0 1,0 1-1,0 0 0,1 1 0,1 0 1,-13 25-1,19-30 11,-1 0 0,1 0 0,1 1 0,-1-1-1,1 0 1,1 1 0,0-1 0,0 0 0,0 1 0,1-1 0,1 1 0,-1-1-1,1 0 1,4 11 0,6 10-62,0 1-1,23 37 0,-29-57 36,233 437-2475,-220-407 2553,2-2 0,1-1 0,2 0 0,2-2 0,1-1 0,33 32 0,-18-29 224,1-1 1,2-2-1,2-2 0,0-2 0,85 39 0,-63-40-82,1-3 1,1-3-1,133 25 1,-47-25-188,1-8-1,303-8 1,319-73-491,-179 9 542,80 33 212,4 24-117,105-2-148,304-37-23,174-2 10,-638 28 64,-5-40-90,121-78-161,-740 130 199,45-9-76,-1-2 0,81-30 0,-117 36 87,0-1 0,-1 0 0,0 0 0,0-1 0,0-1 1,-1 0-1,-1-1 0,1 0 0,-2-1 0,0 0 0,0-1 0,-1 0 1,14-22-1,-15 17 108,0 0 1,0 0-1,-2 0 1,0-1-1,-1 0 0,-1 0 1,-1-1-1,2-29 1,-5 33-112,0-1 0,-1 1 1,-1-1-1,-1 1 0,0 0 0,-1 0 0,0 0 1,-1 0-1,-1 1 0,-13-23 0,6 15-9,-1 1 1,-2 1-1,0 0 0,-1 1 0,0 1 0,-25-19 1,-130-86-5,93 69-85,-25-15-217,-2 3 1,-3 6-1,-3 4 1,-2 6-1,-3 4 1,-1 5-1,-178-36 0,126 48 385,-2 8-1,-181 2 0,-349 31 183,654-11-239,-538 21 202,-1804 45 341,1306-80-319,-33-1-447,332 18 367,750-4-895,23 2 486,12-2 241,0 0 0,0 0 0,0 0 0,0 0 0,0 0 0,0 0 0,1 0 0,-1 0 0,0 0 0,0 0 0,0 0 0,0 0 0,0 0 0,0 0 0,0 1 0,0-1 0,1 0 0,-1 0 0,0 0 0,0 0 0,0 0 0,0 0 0,0 0 0,0 0 0,0 0 0,0 0 0,0 1 1,0-1-1,0 0 0,0 0 0,0 0 0,0 0 0,0 0 0,0 0 0,0 0 0,0 1 0,0-1 0,0 0 0,0 0 0,0 0 0,0 0 0,0 0 0,0 0 0,0 0 0,0 1 0,0-1 0,0 0 0,0 0 0,0 0 0,0 0 0,0 0 0,0 0 0,0 0 0,0 0 0,0 0 0,0 1 0,-1-1 0,1 0 0,0 0 0,0 0 0,0 0 0,0 0 0,0 0 0,0 0 0,15 5-287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49:31.205"/>
    </inkml:context>
    <inkml:brush xml:id="br0">
      <inkml:brushProperty name="width" value="0.05" units="cm"/>
      <inkml:brushProperty name="height" value="0.05" units="cm"/>
    </inkml:brush>
  </inkml:definitions>
  <inkml:trace contextRef="#ctx0" brushRef="#br0">605 4 11867,'-21'-2'40,"0"1"0,0 1 0,0 1 0,0 1 1,0 0-1,1 2 0,-1 0 0,1 2 0,0 0 1,-28 13-1,23-7-100,1 0 1,0 2-1,1 1 0,1 0 1,0 2-1,1 0 0,-30 34 1,40-37 79,1 0-1,0 1 1,0 1 0,2-1-1,0 2 1,1-1 0,0 1-1,2 0 1,-6 23 0,-1 22-346,-5 80 0,14-114 158,2-20 112,-17 286-760,19-258 866,1 0 0,1 0 0,3 0 0,1 0 0,1-1 1,15 38-1,-5-26-100,3-1 0,2 0 0,1-2 0,45 61 0,-49-79 146,1-1-1,2-1 1,0-1 0,1-1 0,1-1 0,1-2 0,1 0 0,30 15 0,-16-14 192,0-1 0,1-3 1,86 22-1,-63-25-154,1-3 1,72 2 0,33-11-113,200-25 1,596-95-441,-720 84 353,715-69 185,2 84-157,-519 50-6,49 1-35,-349-29-197,204-22 0,225-84-184,-168 25 825,-330 68-389,-33 5-78,0-1 1,71-22-1,-112 29 119,0 0-1,-1-1 1,1 1 0,-1-1-1,1 0 1,-1 0-1,1 1 1,-1-1-1,0 0 1,1 0-1,-1 0 1,0-1-1,0 1 1,0 0-1,0 0 1,0-1-1,0 1 1,0 0-1,0-1 1,0 1-1,-1-1 1,1 1-1,0-1 1,-1 0-1,1 1 1,-1-4 0,0 0 67,0 0 1,-1 0 0,0 0 0,0-1 0,0 1 0,-4-9 0,-3-10-46,3-2-83,1 0 0,2 0 0,0 0 0,2-1 0,0 1-1,2 0 1,1 0 0,8-31 0,9-23-260,39-97 1,-30 98 243,-2 8 106,9-29 394,-35 98-371,-1 0-1,0 1 1,0-1 0,-1 0-1,1 1 1,0-1-1,-1 1 1,1-1-1,-1 0 1,1 1 0,-1-1-1,0 1 1,-1-3-1,-15-23-25,12 21 80,-7-10-13,0 1 1,-1 1-1,-1 0 1,0 1-1,-1 0 1,0 1-1,-1 1 0,-1 0 1,0 1-1,-25-10 1,-4 1-98,0 1 1,-93-20-1,-240-19-437,-3 37-103,-587 31 104,586-1 797,-870 61-237,-311 16 8,804-67 305,183-2-1610,528-16 258,-66 10 0,72-7 429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26.579"/>
    </inkml:context>
    <inkml:brush xml:id="br0">
      <inkml:brushProperty name="width" value="0.05" units="cm"/>
      <inkml:brushProperty name="height" value="0.05" units="cm"/>
    </inkml:brush>
  </inkml:definitions>
  <inkml:trace contextRef="#ctx0" brushRef="#br0">3 12 10226,'0'0'37,"0"-1"-1,0 1 1,0-1 0,1 1-1,-1-1 1,0 1-1,0-1 1,0 1 0,0-1-1,0 1 1,0-1 0,0 1-1,0-1 1,0 1-1,0 0 1,-1-1 0,1 1-1,0-1 1,0 1-1,0-1 1,0 1 0,-1-1-1,-1 0-180,5 6-34,11 20 6,-2 0 0,-1 0-1,-1 1 1,-1 0 0,8 43-1,-7-31 219,46 198 832,-19-72-281,69 433 378,-73-378-842,1 103-199,-16-121 402,-4-103-257,4 0 1,4-1-1,4-1 1,74 174-1,151 279 376,-228-500-459,159 383 50,19 39-60,-149-376 6,101 141 0,-8-15 3,-119-178 7,2-2-1,33 39 1,-40-56-2,1-1 0,2-1-1,0-1 1,32 22 0,35 12-32,179 81 0,-231-118-10,2-2 1,0-2 0,0-2 0,2-1 0,49 5 0,-72-13 16,0-2 1,1 0-1,-1-2 0,1 0 1,-1-1-1,0-1 0,0-1 1,0 0-1,0-2 0,-1 0 0,1-2 1,-2 0-1,20-11 0,-20 7-4,0-1-1,-1 0 1,0-1-1,28-33 1,50-75-51,7-9 70,5 18 52,90-102-139,-150 158-82,77-124 0,-25 3-149,-8-5-1,92-264 1,-150 341 322,-4-1 0,20-145-1,0-225 97,3-107 73,50 9-130,-84 514-22,2 1 0,2 2 0,3 0 0,3 1-1,2 2 1,59-82 0,-34 65-12,3 2 0,3 4 0,136-117 0,-188 176 10,0 0-1,0 0 1,1 1-1,0 1 1,0-1-1,0 2 1,0-1 0,1 1-1,0 1 1,0 0-1,0 1 1,0 0-1,0 0 1,1 1-1,-1 1 1,0 0 0,0 0-1,1 1 1,-1 1-1,0 0 1,0 0-1,0 1 1,16 7 0,-12-4 16,-1 2 0,1-1 0,-2 2 0,0 0 0,0 1 0,0 0 0,-1 1 0,-1 0 1,0 1-1,0 0 0,-1 1 0,-1 0 0,10 17 0,7 21 49,-1 1 0,24 74 1,-32-81-20,-13-32-39,194 478 375,102 303-327,-74-136-56,-200-592 8,3-1 0,2-2 0,52 77 0,-29-57-10,151 220-11,-190-283 1,0-1 0,2 0 0,31 28 0,-39-39-1,1-1 1,1 0 0,0 0-1,0-1 1,0 0 0,0-1-1,1-1 1,0 0-1,14 4 1,1-4-10,0 0-1,0-1 1,1-2 0,-1-1-1,0-1 1,0-1 0,1-1-1,-2-2 1,1-1 0,29-10-1,-26 5-3,1-1-1,-2-1 0,0-2 0,-1-1 0,0-2 1,-1 0-1,-1-2 0,28-27 0,209-222-51,-29-25 2,-193 232 42,38-80-1,21-73 26,31-59 24,-102 223-26,1 2 1,3 0-1,47-53 0,175-166-77,-229 238 28,-10 11-14,0 0 1,2 1-1,33-27 1,-44 41 83,0 0 0,0 1 0,0 0 0,0 0 0,1 1 0,-1 0 0,0 1 0,1-1 0,0 1 0,9 0 0,4 1 49,0 0 0,31 6 1,-40-5-76,0 2 0,0-1 0,-1 2 0,1 0 0,17 8 0,-23-9 8,1 1 0,-1 0 0,0 1 0,0 0 0,0-1 0,-1 2 1,1-1-1,-1 1 0,-1-1 0,6 9 0,81 157 261,-16-26-162,119 137-89,-84-131-27,-66-83 19,39 80-1,24 79 16,73 131 25,134 128-45,-285-444-13,71 93-181,-81-113 86,0 0 1,2-2-1,39 32 0,-51-47 35,-1 1 0,1-1 0,0 0 0,0-1 1,0 0-1,1 0 0,-1-1 0,1-1 0,0 1 0,0-1 0,0-1 0,0 0 1,0-1-1,17 0 0,-14-2-41,1 0 1,-1-1-1,0-1 1,-1 0 0,1 0-1,0-1 1,-1-1-1,0 0 1,-1-1-1,17-12 1,-2-2 11,-1-1 0,-1-1 0,-1-2 1,-1 0-1,-1-1 0,-1-1 0,-2-1 0,-1-1 1,22-49-1,0-17-928,47-178 1,25-177 1169,1-3 2088,-61 271-1897,93-391-547,-116 405 98,41-199-93,-50 288 229,4 1 1,51-118-1,-66 179 58,0 0 0,1 0 1,1 1-1,23-29 0,-29 40-30,1 0 0,0 0-1,0 1 1,0 0 0,1 0 0,0 0-1,-1 1 1,1 0 0,0 0-1,0 0 1,1 1 0,-1-1-1,1 2 1,-1-1 0,1 1-1,-1 0 1,9 0 0,-8 0-15,1 1 1,-1 1 0,0-1-1,1 1 1,-1 0-1,0 1 1,1 0-1,-1 0 1,0 0 0,9 6-1,-11-5-22,1 0-1,-2 1 1,1 0-1,0 0 0,-1 0 1,1 1-1,-1-1 1,-1 1-1,1 0 1,-1 0-1,1 1 1,-1-1-1,2 8 1,10 23 12,-2 2 0,-2-1 0,9 52 1,8 121 76,-23-169-81,39 501 533,-12-112 189,27-3-118,87 144-126,-67-287-474,-52-171-18,16 166-1,-15 116 17,-22-305-18,3 0 0,5-1 0,46 165 0,-36-175-8,-3-8-39,54 126 0,-65-176-70,2-1 0,0-1 1,1 0-1,1-1 0,0-1 0,33 31 0,-38-40-63,0-1-1,1 0 1,0-1-1,0 0 1,0-1-1,19 7 1,-22-9 5,1-1 1,-1 0 0,0-1-1,1 0 1,0 0-1,-1-1 1,1 0-1,-1 0 1,1-1 0,-1 1-1,9-3 1,-6-1-20,0 1 0,0-1 1,0-1-1,-1 0 0,1 0 1,-2-1-1,1 0 0,0 0 1,-1-1-1,0 0 0,-1-1 1,0 0-1,0 0 0,10-16 1,-1-1 68,-1-1 1,-2-1 0,0 0 0,9-30 0,0-15 559,-3 0 1,-4-1-1,13-142 1,-17-229 1198,-11 367-1522,-5-397 473,3-281-169,9 548-428,56-339 0,-56 508 168,22-67 1,-24 90-87,2 1-1,-1-1 0,2 1 1,0 1-1,0-1 0,2 2 1,14-18-1,37-29 31,2 4-1,3 2 1,73-45 0,-119 84-106,1 2 0,1 0 0,0 1 0,25-8 0,-37 15 3,0 1 0,1 1 0,-1 0-1,0 0 1,1 1 0,0 0-1,-1 1 1,1 1 0,-1-1-1,1 1 1,-1 1 0,12 3 0,11 7-5,-2 1 1,1 1 0,-2 2 0,0 1 0,0 2 0,-2 0 0,-1 2 0,0 1-1,-2 1 1,0 2 0,-2 0 0,38 53 0,-38-42 159,-2 2 0,-2 0 0,19 53 0,32 127 683,-34-100-476,122 307 44,-131-369-421,2-1 0,2-2-1,2 0 1,3-3 0,55 61 0,-82-101-5,1 0 1,1 0-1,0-1 1,0-1 0,1 0-1,0 0 1,13 6-1,-17-11-13,-1 0 0,0-1 0,1 0 0,0 0 0,-1 0 0,1-1 0,0-1 0,0 1-1,-1-1 1,1 0 0,0-1 0,0 0 0,0 0 0,8-3 0,0-1-41,-1-1 0,1 0 0,-1-2 0,-1 1 0,0-2 0,0 0 0,0-1 0,-1 0 0,-1-1 0,19-21 0,1-4-50,-2-2 1,33-57 0,-21 22 339,39-96 0,-52 103 147,2 0-1,59-87 0,-33 73-418,4 3 1,123-122 0,-175 189 29,1 2 0,1-1 0,-1 1 0,1 1 0,12-7 0,-20 13 36,-1 0 0,1 0-1,0 0 1,0 0 0,0 0-1,0 0 1,-1 1 0,1-1-1,0 1 1,0 0 0,0 0-1,0 0 1,0 0 0,0 1 0,0-1-1,0 1 1,0 0 0,0 0-1,-1 0 1,1 0 0,0 0-1,-1 0 1,1 1 0,-1 0-1,1-1 1,-1 1 0,0 0-1,4 3 1,7 10 87,0 0-1,-2 1 1,1 0-1,16 33 1,28 76 241,-49-109-314,41 107 50,-6 3-1,33 162 1,86 435 731,27-6-675,-158-614-144,183 583-125,-180-596 148,67 131-1,-79-184-48,1 0 0,1-1 0,3-1 0,0-2 0,58 57 0,-69-78-56,0 0 0,0-1-1,1-1 1,0 0 0,1-1-1,0-1 1,1 0 0,-1-2-1,1 0 1,1 0 0,-1-2-1,1-1 1,0 0 0,0-1-1,0-1 1,0-1 0,0 0 0,-1-2-1,1 0 1,0-1 0,0-1-1,-1 0 1,0-2 0,0 0-1,0-1 1,-1-1 0,0-1-1,0 0 1,-1-1 0,0-1-1,25-22 1,-16 7 39,-2 0-1,-1-2 1,-1 0 0,-1-1-1,-1-1 1,17-41 0,1-13 10,31-106 0,104-382-78,-43-13 312,-103 413-82</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28.666"/>
    </inkml:context>
    <inkml:brush xml:id="br0">
      <inkml:brushProperty name="width" value="0.05" units="cm"/>
      <inkml:brushProperty name="height" value="0.05" units="cm"/>
    </inkml:brush>
  </inkml:definitions>
  <inkml:trace contextRef="#ctx0" brushRef="#br0">1194 330 9458,'-89'-36'1184,"2"3"-768,-8-6-200,-4 6 1417,5 0-1449,2 5-32,2 2-176,-2 0-120,-11 2-544,-12 1 592,-4 7-104,0 3-72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41.673"/>
    </inkml:context>
    <inkml:brush xml:id="br0">
      <inkml:brushProperty name="width" value="0.025" units="cm"/>
      <inkml:brushProperty name="height" value="0.025" units="cm"/>
    </inkml:brush>
  </inkml:definitions>
  <inkml:trace contextRef="#ctx0" brushRef="#br0">5 11 16964,'-5'-10'64,"17"17"-64,-9-3-232,1 1-401,0-4-447,0-1 968,1-1-264,-1-7-88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29.699"/>
    </inkml:context>
    <inkml:brush xml:id="br0">
      <inkml:brushProperty name="width" value="0.05" units="cm"/>
      <inkml:brushProperty name="height" value="0.05" units="cm"/>
    </inkml:brush>
  </inkml:definitions>
  <inkml:trace contextRef="#ctx0" brushRef="#br0">4416 0 11723,'-740'58'1480,"564"-34"-1433,2 8 1,-201 64 0,173-29-139,5 9 0,2 9 0,-358 214 1,153-26 70,274-175 24,-116 115 0,152-121 0,4 4 1,5 4 0,4 3 0,-94 165-1,91-118-14,6 4 0,-99 305 0,120-282-4,7 2 0,9 2 0,-20 239 0,48-251 18,8 0 0,6 0 0,9-1 0,6 0 0,78 304 0,-3-145 6,13-4 1,215 442-1,-126-389-14,31-17 0,162 144 8,-258-351-2,177 156 0,21-37 6,-241-208-5,187 100 0,-138-99-6,3-6-1,3-7 1,170 39-1,-88-42-1,324 27 0,-351-60-23,1-8-1,-1-10 0,1-8 0,-2-9 0,265-60 0,-236 20-97,-2-11 0,423-196 0,372-313-119,-340 84 556,-518 355-53,276-310 0,-302 285-160,-8-5 0,-7-5 1,-8-5-1,158-347 0,-201 360-81,-7-2 1,-9-3-1,-6-2 0,31-235 1,-56 198-24,-9 0 1,-9-1 0,-39-363-1,15 435 19,-7 0-1,-5 2 0,-85-228 1,75 264 10,-5 3 0,-4 1 1,-4 3-1,-5 3 0,-95-119 1,27 69 26,-7 6 0,-265-211 0,194 196-51,-7 8-1,-251-125 0,316 193-46,-4 5-1,-2 8 1,-4 6 0,-1 7-1,-3 7 1,-1 7 0,-167-15-1,161 40-58,1 7 0,-1 7 0,-300 45 0,146 9-46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46.191"/>
    </inkml:context>
    <inkml:brush xml:id="br0">
      <inkml:brushProperty name="width" value="0.05" units="cm"/>
      <inkml:brushProperty name="height" value="0.05" units="cm"/>
    </inkml:brush>
  </inkml:definitions>
  <inkml:trace contextRef="#ctx0" brushRef="#br0">2 35 13091,'0'0'7,"-1"0"0,1 0 0,0 0 0,0 0 1,0 0-1,0 0 0,0 0 0,0 0 0,0 0 0,0 0 1,0 0-1,0 0 0,0 0 0,0 0 0,-1 0 1,1 0-1,0 0 0,0 0 0,0-1 0,0 1 0,0 0 1,0 0-1,0 0 0,0 0 0,0 0 0,0 0 0,0 0 1,0 0-1,0 0 0,0 0 0,0-1 0,0 1 0,0 0 1,0 0-1,0 0 0,0 0 0,0 0 0,0 0 0,0 0 1,0 0-1,0 0 0,0 0 0,0 0 0,0-1 0,0 1 1,1 0-1,-1 0 0,0 0 0,0 0 0,0 0 0,0 0 1,0 0-1,0 0 0,0 0 0,0 0 0,0 0 0,0 0 1,0 0-1,0 0 0,0 0 0,1 0 0,-1 0 0,0 0 1,0 0-1,0 0 0,0 0 0,0 0 0,0 0 1,0 0-1,13-4 15,19-1-328,-28 4 331,305-20-266,1 27 471,-230-3-188,0 4 0,117 26 1,-196-33-38,0 0 1,-1 0 0,1 0 0,0 0 0,0 0 0,-1 1 0,1-1 0,0 0-1,-1 0 1,1 1 0,0-1 0,-1 1 0,1-1 0,0 0 0,-1 1 0,1-1-1,-1 1 1,1-1 0,0 2 0,-1-2 3,0 1 0,-1-1 0,1 0 0,0 1 0,0-1-1,0 0 1,-1 1 0,1-1 0,0 0 0,0 1 0,-1-1 0,1 0 0,0 1 0,0-1-1,-1 0 1,1 0 0,0 1 0,-1-1 0,1 0 0,-1 0 0,1 0 0,0 0 0,-1 1 0,0-1-1,-33 10 259,-40 4-43,-123 7-1,-79-15-154,-33 3 257,248-6-610,61-3 270,-1 0-1,1 0 1,0 0 0,-1-1 0,1 1 0,0 0 0,-1 0 0,1 0-1,0-1 1,-1 1 0,1 0 0,0-1 0,0 1 0,0 0 0,-1 0-1,1-1 1,0 1 0,0 0 0,0-1 0,0 1 0,-1 0-1,1-1 1,0 1 0,0 0 0,0-1 0,0 1 0,0-1 0,0 1-1,0 0 1,0-1 0,0 1 0,0 0 0,0-1 0,0 1 0,0 0-1,1-1 1,-1 1 0,0-1 0,0 1 0,0 0 0,0 0-1,1-1 1,-1 0 0,9-15-325,-5 11 298,1 1 0,0 0-1,0 0 1,0 1-1,0-1 1,1 1 0,-1 1-1,1-1 1,0 1-1,9-3 1,9-1 7,34-5-1,-51 10 24,365-22-275,-295 22 304,70-2-32</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48.607"/>
    </inkml:context>
    <inkml:brush xml:id="br0">
      <inkml:brushProperty name="width" value="0.05" units="cm"/>
      <inkml:brushProperty name="height" value="0.05" units="cm"/>
    </inkml:brush>
  </inkml:definitions>
  <inkml:trace contextRef="#ctx0" brushRef="#br0">326 6 12499,'28'-3'100,"-1"1"1,1 2-1,-1 0 1,34 6-1,-11-1-172,455 21-2730,-349-26 2241,194-23 0,-345 21 2377,-9 1-646,-23-1-222,-44 1-746,-67 5-363,1 6 0,-155 33-1,-266 82 530,330-70-101,212-51-269,-2 0-79,0 0 0,-36 3 0,53-8-397,5-3 313,6-3 4,44-18-167,1 3 0,63-17 0,120-18 466,-22 21-57,-88 22-29</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51.583"/>
    </inkml:context>
    <inkml:brush xml:id="br0">
      <inkml:brushProperty name="width" value="0.05" units="cm"/>
      <inkml:brushProperty name="height" value="0.05" units="cm"/>
    </inkml:brush>
  </inkml:definitions>
  <inkml:trace contextRef="#ctx0" brushRef="#br0">1 2682 11626,'-1'-2'671,"8"-3"-474,12-7-106,19-13 82,-2-1 0,-1-2-1,-1-2 1,37-41-1,-12 12 18,398-442 530,298-416-583,-429 536-73,26 27 8,-281 289-139,159-107-1,-171 139-637,-58 33 172,-2 2 198,-9 7 69,-21 15 36,-27 7-194</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51.974"/>
    </inkml:context>
    <inkml:brush xml:id="br0">
      <inkml:brushProperty name="width" value="0.05" units="cm"/>
      <inkml:brushProperty name="height" value="0.05" units="cm"/>
    </inkml:brush>
  </inkml:definitions>
  <inkml:trace contextRef="#ctx0" brushRef="#br0">839 1 10170,'-19'10'204,"-22"14"190,-72 52-1,104-68-318,0 1 0,1 0-1,-1 0 1,2 1 0,-12 18 0,-26 60 357,38-74-387,-186 473 414,137-332-410,-206 553 597,252-683-565,2 1-1,0 0 0,-6 46 0,14-70-70,-1 1 1,1-1-1,0 0 1,-1 1-1,1-1 1,1 1-1,-1-1 1,0 0-1,0 1 1,1-1-1,0 0 1,-1 1-1,1-1 0,0 0 1,0 0-1,0 0 1,0 0-1,0 0 1,3 3-1,-3-4-1,0-1 0,0 1 0,0 0 0,1-1 0,-1 1 0,0 0 0,1-1 0,-1 0-1,0 1 1,1-1 0,-1 0 0,0 0 0,1 0 0,1 0 0,2 0 11,-1 0 1,1-1-1,-1 0 0,1 0 1,7-3-1,13-7 48,0 0 1,-1-2-1,32-21 1,69-58 95,-80 57-119,485-408-1081,-200 159 509,-144 131 143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53.025"/>
    </inkml:context>
    <inkml:brush xml:id="br0">
      <inkml:brushProperty name="width" value="0.05" units="cm"/>
      <inkml:brushProperty name="height" value="0.05" units="cm"/>
    </inkml:brush>
  </inkml:definitions>
  <inkml:trace contextRef="#ctx0" brushRef="#br0">0 1 13075,'35'492'2039,"-33"-473"-2007,14 81 81,-14-91-107,1 1 0,0-1 0,0 1 0,1-1-1,0 0 1,1 0 0,9 14 0,-14-22-6,1 0 1,-1 0-1,1 0 0,0-1 1,-1 1-1,1 0 1,0 0-1,0 0 0,0 0 1,-1-1-1,1 1 1,0 0-1,0-1 0,0 1 1,0-1-1,0 1 0,0-1 1,1 1-1,-1-1 1,0 0-1,0 0 0,0 1 1,0-1-1,0 0 1,0 0-1,1 0 0,-1 0 1,0 0-1,0 0 0,0-1 1,0 1-1,0 0 1,0-1-1,1 1 0,-1-1 1,0 1-1,0-1 1,0 1-1,0-1 0,0 1 1,-1-1-1,1 0 0,0 0 1,0 0-1,0 1 1,-1-1-1,1 0 0,1-2 1,3-5 6,1-1 1,-1 0 0,-1 0-1,6-14 1,-8 19-6,30-86 69,24-113 0,-40 140-43,-16 61-27,3-10-14,0 0 1,1 0-1,0 0 1,1 0-1,7-13 1,-11 24 12,-1 0-1,0 1 1,1-1 0,-1 1 0,1-1 0,-1 1 0,1-1 0,-1 1 0,1-1 0,-1 1 0,1 0-1,-1-1 1,1 1 0,-1 0 0,1-1 0,0 1 0,-1 0 0,1 0 0,-1 0 0,1-1 0,0 1-1,-1 0 1,1 0 0,0 0 0,-1 0 0,1 0 0,0 0 0,-1 0 0,1 0 0,0 1 0,-1-1 0,1 0-1,-1 0 1,1 0 0,0 1 0,-1-1 0,1 0 0,-1 1 0,1-1 0,-1 1 0,1-1 0,-1 0-1,1 1 1,-1-1 0,1 1 0,-1-1 0,1 1 0,-1-1 0,0 1 0,1 0 0,-1 0 0,16 32 35,-16-32-33,24 67 79,-7-18 78,23 47 1,-38-94-154,-1 0 0,0-1 0,1 1 0,-1-1 0,1 1 0,0-1 0,-1 0 0,1 0 0,0 1 0,1-2 0,-1 1-1,0 0 1,1 0 0,-1-1 0,1 1 0,2 0 0,-3-1-6,0-1 0,0 0 0,-1 0 0,1 0 0,0 0 0,0 0 0,0 0 0,0-1 0,0 1 0,0 0 0,-1-1 0,1 0 0,0 1-1,0-1 1,-1 0 0,1 0 0,0 0 0,-1 0 0,1 0 0,-1-1 0,1 1 0,-1 0 0,0-1 0,3-2 0,9-13-9,-1-1 0,-1-1 0,0 0 0,-1 0 1,-1-1-1,7-24 0,20-39-8,-36 82 20,1-1 0,0 1 1,-1 0-1,1 0 0,0 0 0,0-1 0,-1 1 0,1 0 1,0 0-1,0 0 0,0 0 0,0 1 0,1-1 0,1-1 1,-3 2-1,1 0 0,-1 0 1,1 0-1,-1 0 1,0 0-1,1 0 1,-1 0-1,1 0 0,-1 0 1,1 0-1,-1 0 1,1 0-1,-1 0 0,1 0 1,-1 1-1,0-1 1,1 0-1,-1 0 1,1 1-1,-1-1 0,0 0 1,1 1-1,-1-1 1,0 0-1,1 1 0,-1-1 1,1 1-1,1 4 27,1 0 0,0 0 0,-1 0-1,0 1 1,2 6 0,-3-9-23,10 37 93,-3-12 5,1 0 1,1-1 0,14 27 0,-23-53-116,0 1 0,0-1 0,-1 1 0,1-1 0,0 0 0,0 0 0,0 1 0,1-1 0,-1 0 0,0 0 0,2 1-1,-3-2 3,1 0 0,-1 0 0,0 0 0,1 0 0,-1 1 0,0-1 0,0 0 0,1 0 0,-1 0 0,0 0 0,1 0 0,-1 0 0,0-1 0,1 1 0,-1 0 0,0 0 0,1 0 0,-1 0 0,0 0 0,0 0 0,1 0 0,-1-1 0,0 1 0,0 0 0,1 0 0,-1 0 0,0-1 0,0 1 0,1 0 0,-1 0 0,0-1 0,0 1 0,0-1 0,2-2-38,-1 0 0,0 0 0,0-1 1,0 1-1,0 0 0,-1-1 0,0 1 0,1-1 0,-1-3 0,-3-41-129,-7-22-49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53.406"/>
    </inkml:context>
    <inkml:brush xml:id="br0">
      <inkml:brushProperty name="width" value="0.05" units="cm"/>
      <inkml:brushProperty name="height" value="0.05" units="cm"/>
    </inkml:brush>
  </inkml:definitions>
  <inkml:trace contextRef="#ctx0" brushRef="#br0">50 85 14419,'3'-2'1128,"-3"-3"-1128,-8-1-248,-6-18 1152,1 1-856,-4-2-152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54.797"/>
    </inkml:context>
    <inkml:brush xml:id="br0">
      <inkml:brushProperty name="width" value="0.05" units="cm"/>
      <inkml:brushProperty name="height" value="0.05" units="cm"/>
    </inkml:brush>
  </inkml:definitions>
  <inkml:trace contextRef="#ctx0" brushRef="#br0">300 480 13579,'-3'-1'65,"0"-1"0,-1 1 0,1 0-1,-1 0 1,1 0 0,-1 0 0,1 1 0,-1-1 0,1 1 0,-1 0 0,1 0-1,-1 0 1,0 0 0,1 1 0,-1 0 0,1-1 0,-1 1 0,1 1 0,0-1-1,-1 0 1,1 1 0,-6 3 0,-1 2-23,1-1 0,1 1 0,-1 1 1,1 0-1,0 0 0,-7 9 0,-3 8 22,0 0 0,1 0 0,2 2 0,0 0 0,2 1 0,1 0 0,2 1 0,0 0 0,-8 45 0,18-67-54,-1 0 0,0 0 0,1 0-1,1 0 1,-1 0 0,1 0 0,0 0 0,1 0 0,0 0 0,0 0-1,3 7 1,-4-13-11,0 1 0,-1-1 0,1 0 0,0 1 0,0-1 0,0 0 0,1 0 0,-1 1 0,0-1 0,0 0 0,1 0 0,-1 0 0,0-1 0,1 1-1,-1 0 1,1 0 0,-1-1 0,1 1 0,-1-1 0,3 1 0,-1-1-7,0 0 0,0 0 0,0-1 0,0 1 1,0-1-1,0 0 0,0 0 0,-1 0 0,1 0 0,0 0 0,-1-1 0,1 1 0,0-1 0,-1 1 0,4-4 0,7-6-53,-1-1-1,0 0 1,-1-1-1,0 0 1,15-24-1,40-83-273,-43 66 130,-2 0-1,-2-2 0,14-74 1,-15 35-1,6-113-1,-20 81 371,-4 127-156,0-1 0,0 0-1,0 1 1,0-1 0,0 1-1,0-1 1,0 0-1,0 1 1,0-1 0,0 1-1,0-1 1,0 0 0,-1 1-1,1-1 1,0 1 0,0-1-1,-1 1 1,1-1-1,0 1 1,0-1 0,-1 1-1,1-1 1,-1 1 0,0-1-1,-4 16 261,-16 333 1599,21-326-1788,-2 7 51,2-1 0,1 1 0,1-1 1,11 50-1,-12-74-131,0 0 0,1-1 1,-1 1-1,1-1 0,-1 1 0,1-1 1,0 0-1,1 0 0,-1 1 1,0-2-1,1 1 0,0 0 0,0 0 1,0-1-1,0 1 0,0-1 1,0 0-1,0 0 0,1 0 0,-1-1 1,1 1-1,-1-1 0,6 1 1,-5-1 0,1 0 0,0-1 1,-1 0-1,1 0 1,-1 0-1,1-1 1,0 1-1,-1-1 1,1 0-1,-1 0 1,1-1-1,-1 1 0,0-1 1,0 0-1,0 0 1,0-1-1,0 1 1,0-1-1,4-3 1,5-7 30,0 0 1,-1 0 0,-1-1 0,0-1-1,-1 0 1,8-17 0,43-99 184,-58 122-200,1 1 0,-1 0 0,-1-1 0,0 0 0,0 1-1,1-11 1,-3 19-15,0 0 0,0-1 0,0 1 0,0 0 0,0-1 0,0 1 0,0-1 0,0 1 0,0 0 0,0-1 0,0 1 0,-1-1 0,1 1 0,0 0 0,0-1 0,0 1 0,0 0 0,-1-1 0,1 1 0,0 0 1,0-1-1,-1 1 0,1 0 0,0 0 0,0-1 0,-1 1 0,1 0 0,0 0 0,-1-1 0,1 1 0,0 0 0,-1 0 0,0 0 0,0 0 1,0 0-1,1 0 1,-1 0 0,0 0 0,0 1 0,0-1 0,1 0-1,-1 1 1,0-1 0,0 0 0,1 1 0,-1-1 0,0 1-1,1-1 1,-2 2 0,-5 5 11,1 1 0,-1 0-1,2 1 1,-1 0 0,1-1-1,-6 14 1,-22 61 86,28-70-90,1 1 0,0 0 0,1 0 0,0 0 0,0 19 0,3-29-11,0 0 1,0 0-1,1 0 1,-1 0 0,1 0-1,0-1 1,0 1-1,0 0 1,1 0-1,2 5 1,-3-7-1,1 0-1,-1 0 1,1 0-1,0-1 1,0 1-1,-1 0 1,1 0 0,0-1-1,0 0 1,1 1-1,-1-1 1,0 0 0,0 0-1,1 0 1,-1 0-1,1 0 1,-1-1 0,3 1-1,5 0-10,1 0 1,-1-1-1,1 0 0,-1 0 0,0-2 1,1 1-1,-1-1 0,0-1 0,0 1 1,0-2-1,9-4 0,7-3-14,-1-2 1,43-30-1,-61 39 35,1-1 60,0-1 0,0 0 1,-1 0-1,0 0 1,0-1-1,11-13 1,-18 17-5,1 0 1,0 0 0,0 0 0,-1-1 0,0 1-1,1 0 1,-1 0 0,-1 0 0,1 0 0,0 0-1,-1 0 1,1-1 0,-2-2 0,0-4 73,-12-68 366,-4-22-578,18 100 44,0-1 1,0 1 0,0-1-1,0 0 1,0 1 0,0-1-1,1 1 1,-1-1 0,0 0 0,0 1-1,0-1 1,1 1 0,-1-1-1,0 1 1,1-1 0,-1 1-1,0-1 1,1 1 0,-1-1-1,0 1 1,1-1 0,-1 1 0,1 0-1,-1-1 1,1 1 0,-1 0-1,1-1 1,-1 1 0,1 0-1,0 0 1,-1-1 0,1 1 0,-1 0-1,1 0 1,-1 0 0,1 0-1,0 0 1,-1 0 0,1 0-1,0 0 1,-1 0 0,1 0-1,0 1 1,34 5-854,-27-4 804,22 6-315,4-2-86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55.592"/>
    </inkml:context>
    <inkml:brush xml:id="br0">
      <inkml:brushProperty name="width" value="0.05" units="cm"/>
      <inkml:brushProperty name="height" value="0.05" units="cm"/>
    </inkml:brush>
  </inkml:definitions>
  <inkml:trace contextRef="#ctx0" brushRef="#br0">20 696 7474,'-2'-3'119,"0"1"-1,0-1 1,0 0 0,0 0 0,1 0 0,-1 0 0,1 0 0,0-1 0,0 1 0,0 0 0,0-1 0,1 1 0,-1 0 0,1-6-1,0-7 361,3-29-1,-1 27 46,44-286 2179,-15 121-1708,-20 114-538,-11 68-447,0 1 0,0 0 1,0-1-1,0 1 0,0 0 1,0-1-1,0 1 0,0 0 1,0 0-1,0-1 0,0 1 1,0 0-1,1-1 0,-1 1 1,0 0-1,0 0 0,0-1 1,0 1-1,1 0 0,-1 0 1,0-1-1,0 1 0,1 0 1,-1 0-1,0 0 0,0-1 1,1 1-1,-1 0 0,0 0 1,1 0-1,3 3 148,-1 6-41,0 0-1,0 1 1,-1-1-1,0 1 1,1 13-1,1 6 57,107 380 794,-26-119-1024,-71-230 67,7 70 1,-18-103 157,-1-1-1,-2 1 1,-1 0 0,-1 0-1,-6 31 1,7-55-105,1-1 1,-1 1-1,0-1 0,0 1 1,0 0-1,0-1 0,-1 0 1,1 1-1,-4 3 0,5-6-52,0 0 0,0 1 0,0-1-1,-1 0 1,1 0 0,0 1 0,0-1 0,-1 0-1,1 0 1,0 0 0,-1 0 0,1 0-1,0 1 1,-1-1 0,1 0 0,0 0 0,-1 0-1,1 0 1,0 0 0,-1 0 0,1 0 0,0 0-1,0 0 1,-1 0 0,1 0 0,0 0 0,-1-1-1,1 1 1,0 0 0,-1 0 0,0-1-7,0 0 1,0 0-1,1 0 0,-1 0 1,0 0-1,0 0 1,1 0-1,-1 0 0,1 0 1,-1 0-1,1 0 1,-1 0-1,1-2 0,-5-18-79,1 0 0,0 0 0,2 0 0,1-1 1,1-22-1,0 0-81,-2-60-296,4-1-1,6 0 1,26-139-1,-29 222 544,1 1 0,1 0-1,1 0 1,10-20 0,-17 40-69,0 0 0,0 0 0,0 0 1,0 1-1,0-1 0,0 0 0,0 0 1,0 1-1,0-1 0,0 1 0,0-1 1,0 1-1,0-1 0,1 1 0,-1 0 1,0 0-1,0-1 0,0 1 0,3 0 1,32 1 65,-19-1-71,17-2 3,0-1 0,0-2 0,0-2 0,-1-1 0,0-1 0,37-16-1,-28 7-140,-1-2 0,0-2-1,-2-1 1,42-33-1,-79 54 116,0 1-1,0-1 0,0 1 0,-1-1 1,1 0-1,0 0 0,0 0 1,-1 0-1,0 0 0,1 0 0,-1 0 1,0 0-1,0 0 0,0-1 1,0 1-1,0 0 0,-1-1 0,1 1 1,-1-1-1,1 1 0,-1-1 1,0 1-1,0-1 0,0 1 0,-1-5 1,-5-14-130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55.995"/>
    </inkml:context>
    <inkml:brush xml:id="br0">
      <inkml:brushProperty name="width" value="0.05" units="cm"/>
      <inkml:brushProperty name="height" value="0.05" units="cm"/>
    </inkml:brush>
  </inkml:definitions>
  <inkml:trace contextRef="#ctx0" brushRef="#br0">1 0 15435,'1'0'1353,"2"6"-1129,4 1-224,0-1 808,3 5-1376,2 0-1041,1-4 1345,3 1-208,-2-1-192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5:22.653"/>
    </inkml:context>
    <inkml:brush xml:id="br0">
      <inkml:brushProperty name="width" value="0.025" units="cm"/>
      <inkml:brushProperty name="height" value="0.025" units="cm"/>
    </inkml:brush>
  </inkml:definitions>
  <inkml:trace contextRef="#ctx0" brushRef="#br0">1216 13 10058,'-23'-5'88,"-1"2"-1,1 0 1,0 2-1,-1 0 1,1 2-1,-1 0 1,1 2-1,0 0 1,-23 8-1,-33 11 112,-91 39 0,154-55-142,-32 14 19,2 1 1,0 2 0,2 2-1,0 3 1,2 1 0,2 1-1,0 3 1,2 1-1,2 2 1,1 2 0,2 1-1,-39 58 1,53-64-68,2 0-1,1 0 1,2 2 0,1 0-1,1 0 1,2 1 0,-8 66-1,12-50 2,2 0 0,3 0 0,2 0 0,2 0 0,11 52 0,-8-70-22,1-1 0,2-1-1,2 0 1,1 0 0,1-1-1,1 0 1,2-2-1,1 0 1,2 0 0,0-2-1,2 0 1,1-1 0,1-2-1,1 0 1,1-1-1,1-2 1,1 0 0,1-2-1,0-1 1,2-2 0,36 16-1,-30-18 0,1-1 0,0-2 0,1-2 0,0-1 0,1-2 0,0-2 0,-1-1 0,1-3 0,0 0 0,0-3 1,0-1-1,-1-2 0,0-1 0,41-15 0,-27 5 16,-1-3 0,-1-2 0,-1-3 0,0-1 1,-3-2-1,0-3 0,-2-1 0,-1-3 1,-1-1-1,-3-2 0,53-65 0,-41 37 71,66-112 0,-90 128 24,-2-1 0,-2-1 0,20-66 0,-26 57 217,16-106 0,-29 138-175,-2 0 1,-1 0-1,-1-1 1,-1 1-1,-11-54 1,10 71-93,-2 0 1,0 0 0,0 1 0,-1-1-1,-1 1 1,0 0 0,0 1-1,-1 0 1,0 0 0,-1 0-1,0 1 1,-1 0 0,1 0 0,-2 1-1,1 0 1,-1 1 0,-1 0-1,1 1 1,-1 0 0,-17-7 0,-5 1-55,-1 1 1,0 2-1,0 1 0,-1 2 1,0 2-1,-35-1 1,-65 2-1219,-208 22 1,244-7 735</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42.269"/>
    </inkml:context>
    <inkml:brush xml:id="br0">
      <inkml:brushProperty name="width" value="0.025" units="cm"/>
      <inkml:brushProperty name="height" value="0.025" units="cm"/>
    </inkml:brush>
  </inkml:definitions>
  <inkml:trace contextRef="#ctx0" brushRef="#br0">100 332 10666,'0'-7'240,"-1"-1"-1,0 0 0,0 0 0,0 1 1,-1-1-1,-4-9 0,6 15-172,-1-1 0,0 1 0,0 0-1,0 0 1,0 0 0,0 0-1,-1 0 1,1 0 0,0 1 0,-1-1-1,0 0 1,1 1 0,-1-1 0,0 1-1,0-1 1,0 1 0,0 0 0,0 0-1,0 0 1,0 0 0,0 0-1,0 0 1,-1 1 0,1-1 0,-3 0-1,4 1-37,0 0-1,0 0 0,0 1 0,0-1 0,0 0 1,0 0-1,0 1 0,0-1 0,0 0 1,0 1-1,0-1 0,0 1 0,0-1 1,0 1-1,0 0 0,0-1 0,1 1 0,-1 0 1,0 0-1,0 1 0,-12 23 287,10-13-218,1-1 1,-2 22 0,3-18-56,1 0 1,1 0 0,0 1 0,1-1-1,3 15 1,-4-25-37,0 0-1,1 0 1,0 1 0,0-1-1,0-1 1,0 1-1,1 0 1,-1 0 0,1-1-1,1 0 1,-1 1-1,0-1 1,1-1 0,0 1-1,0 0 1,0-1-1,8 5 1,-10-7-10,1 0-1,0 0 1,0 0 0,0 0-1,1-1 1,-1 1 0,0-1-1,0 0 1,0 0 0,0 0-1,0 0 1,1-1 0,-1 1-1,0-1 1,0 0 0,0 0-1,0 0 1,0 0 0,0 0-1,-1-1 1,1 1 0,0-1-1,-1 0 1,1 1-1,-1-1 1,1-1 0,-1 1-1,3-3 1,4-5-40,1-1 0,-2-1 0,1 1 1,12-26-1,-8 10-120,-2 0 0,-1-1 0,-1 0 0,-2-1 1,0 1-1,-2-2 0,-2 1 0,0 0 0,-2-1 1,-3-34-1,2 51 49,0 10 81,1 0 0,-1 0 0,0 0 0,0 0 0,-1 0 0,1 0 0,-1 1 0,1-1 0,-1 0 1,0 0-1,0 0 0,0 1 0,-1-1 0,-2-4 0,4 7 30,0 0 1,0 0-1,-1 0 1,1-1-1,0 1 1,0 0-1,-1 0 0,1 0 1,0 0-1,0 0 1,-1 0-1,1 0 1,0 0-1,0 0 1,-1 0-1,1 0 1,0 0-1,0 0 0,0 0 1,-1 0-1,1 1 1,0-1-1,0 0 1,-1 0-1,1 0 1,0 0-1,0 0 1,0 0-1,-1 1 1,1-1-1,0 0 0,0 0 1,0 0-1,0 1 1,-1-1-1,1 0 1,0 0-1,0 0 1,0 1-1,0-1 1,0 0-1,0 0 0,0 1 1,0-1-1,0 0 1,0 0-1,0 1 1,0-1-1,0 0 1,0 0-1,0 0 1,0 1-1,0-1 1,0 1-1,-3 16 61,2 25 502,3 1-1,1 0 1,15 77-1,-15-108-427,-2-1-6,1 1 27,0 0 1,0 0-1,2 0 0,-1-1 1,1 1-1,1-1 1,7 14-1,-12-24-145,1 0 1,-1 0-1,0-1 0,1 1 1,-1 0-1,1-1 0,-1 1 1,1-1-1,-1 1 0,1 0 1,0-1-1,-1 1 0,1-1 1,0 1-1,-1-1 0,1 0 0,0 1 1,-1-1-1,1 0 0,0 1 1,0-1-1,0 0 0,-1 0 1,1 0-1,0 0 0,0 0 1,0 0-1,-1 0 0,1 0 0,0 0 1,0 0-1,0 0 0,-1 0 1,1-1-1,0 1 0,0 0 1,-1 0-1,1-1 0,0 1 1,0-1-1,-1 1 0,1-1 1,0 1-1,-1-1 0,1 1 0,-1-1 1,1 1-1,-1-1 0,1 0 1,-1 1-1,1-1 0,0-1 1,4-5-30,-1-1 1,1 0 0,5-15-1,-7 17-5,7-20-213,9-38 1,-13 41-81,18-43 0,-24 65 317,0 1 0,0 0-1,1-1 1,-1 1 0,0 0 0,0-1-1,0 1 1,0 0 0,0-1 0,0 1-1,1 0 1,-1-1 0,0 1 0,0 0-1,1 0 1,-1-1 0,0 1 0,0 0-1,1 0 1,-1 0 0,0-1 0,0 1-1,1 0 1,-1 0 0,0 0 0,1 0-1,-1 0 1,0 0 0,1 0 0,-1-1-1,0 1 1,1 0 0,-1 0 0,0 0-1,1 0 1,-1 0 0,0 1 0,1-1-1,-1 0 1,0 0 0,1 0 0,-1 0-1,0 0 1,1 0 0,-1 0 0,0 1-1,0-1 1,1 0 0,-1 0 0,0 0-1,1 1 1,-1-1 0,0 0 0,0 0-1,0 1 1,1-1 0,-1 0 0,0 1-1,0-1 1,0 0 0,0 1 0,1-1-1,9 23 37,-9-21-26,8 24 106,-4-11-27,0 0 1,0-1-1,1 0 0,1-1 1,1 1-1,0-1 0,13 17 1,-20-29-81,0 0 0,1 0 1,-1 1-1,0-1 0,1 0 1,-1-1-1,1 1 0,-1 0 1,1 0-1,-1 0 0,1-1 1,0 1-1,-1-1 0,1 0 1,0 1-1,-1-1 0,1 0 1,0 0-1,-1 0 0,1 0 1,0 0-1,0 0 0,-1-1 1,1 1-1,0 0 0,-1-1 1,1 1-1,-1-1 0,1 0 1,-1 0-1,1 1 0,-1-1 1,1 0-1,-1 0 0,0 0 1,1-1-1,-1 1 0,0 0 1,2-3-1,5-5 3,-1 0 1,0-1-1,-1 0 0,8-15 0,-13 22-9,13-26-80,-1-1-1,-2 0 1,13-59 0,-19 80-54,1 15 113,6 22 127,-10-21-78,15 37 153,-8-16-15,3 0 1,23 45-1,-33-71-151,-1 1-1,1-1 0,0 1 1,0-1-1,0 0 0,0 0 1,0 0-1,1 0 0,-1 0 1,0 0-1,1-1 0,4 3 1,-6-4-13,1 1 0,-1-1 1,0 0-1,1 0 0,-1 1 1,0-1-1,1 0 1,-1 0-1,0-1 0,1 1 1,-1 0-1,0 0 0,1-1 1,-1 1-1,0-1 0,1 1 1,-1-1-1,0 1 0,0-1 1,0 0-1,1 1 1,-1-1-1,0 0 0,0 0 1,0 0-1,0 0 0,-1 0 1,3-2-1,3-7-135,1 0 1,-2 0-1,1 0 0,-1-1 1,-1 0-1,0 0 0,-1 0 0,0 0 1,0-1-1,-1 1 0,-1-1 1,0 0-1,0-12 0,-3 3-247</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56.429"/>
    </inkml:context>
    <inkml:brush xml:id="br0">
      <inkml:brushProperty name="width" value="0.05" units="cm"/>
      <inkml:brushProperty name="height" value="0.05" units="cm"/>
    </inkml:brush>
  </inkml:definitions>
  <inkml:trace contextRef="#ctx0" brushRef="#br0">67 547 15779,'-38'445'1234,"21"-309"-758,6-73-708,10-83-315,2 0 0,1-1 0,4-24 0,1 1-248,22-191-559,-10 95 509</inkml:trace>
  <inkml:trace contextRef="#ctx0" brushRef="#br0" timeOffset="1">221 49 11522,'14'-18'1155,"-14"18"-1143,0 0 0,0 1 0,0-1 0,0 0 0,0 0 0,0 0 0,0 0 0,0 0 0,0 0 0,0 0 0,0 0 0,0 0 0,0 0 0,0 1 0,0-1 0,0 0 0,0 0 0,0 0 0,0 0 0,0 0 0,0 0 0,0 0 0,1 0 0,-1 0 0,0 0 0,0 0 0,0 0 0,0 0 0,0 0 0,0 0 0,0 0 0,0 0-1,0 0 1,0 0 0,0 0 0,1 0 0,-1 0 0,0 0 0,0 0 0,0 0 0,0 0 0,0 0 0,0 0 0,0 0 0,0 0 0,0 0 0,0 0 0,1 0 0,-1 0 0,0 0 0,0 0 0,0 0 0,0 0 0,0 0 0,0 0 0,0 0 0,0 0 0,0 0 0,0-1 0,0 1 0,0 0 0,-2 14 467,-8 17 422,-98 203 1884,107-232-2800,0 0 0,0 1-1,0 0 1,0-1 0,0 1 0,1 0-1,-1-1 1,1 1 0,0 0 0,-1 0 0,1-1-1,1 1 1,-1 0 0,1 3 0,0-4-11,0 0 1,0 0-1,0-1 0,0 1 1,1-1-1,-1 1 1,1-1-1,-1 1 1,1-1-1,0 0 1,-1 1-1,1-1 1,0 0-1,0 0 1,0 0-1,0-1 1,0 1-1,3 0 1,25 9-25,0-2 0,1-1 0,34 2 1,96 3 569,-126-10-385,-5 0 17,-17 0 11,0-1-1,-1-1 1,16-1 0,-27 0-144,-1 0 0,1 1 0,0-1 0,-1 0 0,1 0 0,-1 0 0,1 0 0,-1 0 1,0 0-1,1 0 0,-1 1 0,0-1 0,0 0 0,0 0 0,1 0 0,-1 0 1,0 0-1,0-1 0,-1 1 0,1-1 0,-8-61 188,1 22-153,-8-55-128,5 37-44,-3-71 1,12 130 116,1-1 0,0 0 0,0 1 0,0-1 0,0 0 0,0 0 0,0 1 0,0-1 0,0 0 0,0 1 0,0-1 0,1 0 0,-1 1 0,0-1 0,0 0 0,1 1 0,-1-1 0,0 0 0,1 1 0,-1-1 0,1 1 0,-1-1 0,0 1 0,1-1 0,-1 1 0,1-1 0,0 1 0,-1-1 0,1 1 0,-1 0 0,1-1 0,0 1 0,-1 0 0,1-1 0,0 1 0,-1 0 0,1 0 0,0 0 0,-1 0 0,1 0 0,0-1 0,-1 1 0,1 1 0,0-1 0,0 0 0,-1 0 0,1 0-1,0 0 1,-1 0 0,1 1 0,0-1 0,-1 0 0,1 0 0,0 1 0,9 3-102,-1 1 0,0 0-1,11 8 1,1-1-476,-12-8 25,1-1 0,-1 0 0,1-1 0,15 2 0,8 3-417,-12-2 103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56.918"/>
    </inkml:context>
    <inkml:brush xml:id="br0">
      <inkml:brushProperty name="width" value="0.05" units="cm"/>
      <inkml:brushProperty name="height" value="0.05" units="cm"/>
    </inkml:brush>
  </inkml:definitions>
  <inkml:trace contextRef="#ctx0" brushRef="#br0">0 308 13611,'6'-3'173,"0"-1"0,0 1 0,0-1 1,-1 0-1,0 0 0,0-1 0,0 0 0,0 0 0,-1 0 0,1 0 1,4-10-1,5-7-115,15-37 0,-28 57-48,29-72-29,-28 66 16,1 0 1,-1-1-1,-1 1 0,1-1 0,-2 1 0,1-17 1,-1 24 4,0 1 0,0-1 0,0 0 0,-1 0 0,1 1 1,0-1-1,0 0 0,-1 1 0,1-1 0,0 0 0,-1 1 0,1-1 0,0 0 1,-1 1-1,1-1 0,-2 0 0,2 0 2,0 1 0,-1 0 0,1 0 0,-1 0 1,1 0-1,0 0 0,-1 0 0,1 0 0,-1 0 0,1 0 0,0 0 0,-1 0 0,1 0 1,-1 0-1,1 0 0,0 0 0,-1 0 0,1 0 0,-1 1 0,1-1 0,0 0 0,-1 0 1,1 0-1,0 1 0,-1-1 0,1 0 0,0 0 0,0 1 0,-1-1 0,1 0 0,0 1 1,0-1-1,-1 1 0,-6 8 118,1 1 0,0-1-1,0 1 1,1 1 0,-7 20 0,-16 62 555,28-91-664,-9 32 282,-3 35 1,10-60-247,2-1 0,-1 1 0,1 0 0,0 0 0,1-1 1,0 1-1,1 0 0,-1-1 0,6 15 0,-6-21-46,0 1-1,0-1 1,1 0 0,-1 0-1,0 0 1,1 0-1,0 0 1,-1 0 0,1 0-1,0 0 1,0-1 0,0 1-1,0-1 1,0 1 0,0-1-1,1 0 1,2 2-1,0-2-5,-1 0-1,0-1 0,0 1 0,0 0 0,1-1 0,-1 0 0,0 0 0,0-1 0,7 0 0,3-2-17,0-1 0,0-1 1,-1 0-1,25-13 0,-4-3-29,0-1-1,32-27 1,-4 1 60,-61 47 4,0 1 1,0-1 0,0 0-1,0 0 1,0 1 0,0-1 0,0 0-1,0 1 1,0-1 0,0 1 0,0-1-1,0 1 1,0 0 0,1-1-1,-1 1 1,0 0 0,0 0 0,0 0-1,1 0 1,-1 0 0,0 0 0,0 0-1,0 0 1,1 0 0,-1 1-1,0-1 1,0 0 0,0 1 0,2 0-1,-1 2 57,1 0-1,-1-1 1,0 1-1,-1 0 1,1 0-1,0 0 1,-1 0-1,2 6 1,1 1 33,-1-1 20,1-1 0,0 1 0,1-1 0,0 0 0,6 9 0,-10-15-124,1-1 1,-1 1-1,1-1 1,-1 1-1,1-1 0,-1 0 1,1 0-1,0 1 0,0-1 1,-1 0-1,1-1 1,0 1-1,0 0 0,0 0 1,0-1-1,0 0 1,0 1-1,0-1 0,0 0 1,0 0-1,0 0 0,0 0 1,0 0-1,0 0 1,0-1-1,0 1 0,0-1 1,0 1-1,0-1 1,3-1-1,3-2-85,-1-1 0,1 1-1,-1-2 1,0 1 0,0-1 0,7-8-1,37-44-531,-22 23 281,-24 29 269,2-2-10,0 0 0,1 0 1,0 1-1,12-9 0,-18 15 79,0-1 0,0 1 0,0 0 1,0 0-1,0 0 0,0 0 0,0 1 0,0-1 0,0 0 0,1 1 0,-1-1 0,0 1 0,0 0 0,1 0 1,-1 0-1,0 0 0,0 0 0,1 1 0,-1-1 0,0 1 0,0-1 0,0 1 0,1 0 0,-1 0 0,0 0 0,3 2 1,3 2 56,-1 1 1,0 0-1,0 0 1,0 0-1,-1 1 1,0 0 0,0 0-1,7 13 1,-11-13-14,-6-14-43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57.632"/>
    </inkml:context>
    <inkml:brush xml:id="br0">
      <inkml:brushProperty name="width" value="0.05" units="cm"/>
      <inkml:brushProperty name="height" value="0.05" units="cm"/>
    </inkml:brush>
  </inkml:definitions>
  <inkml:trace contextRef="#ctx0" brushRef="#br0">1 235 12235,'0'0'38,"1"-1"0,-1 1 1,0 0-1,1 0 1,-1 0-1,1-1 1,-1 1-1,0 0 1,1 0-1,-1 0 0,1 0 1,-1 0-1,1 0 1,-1 0-1,1 0 1,-1 0-1,1 0 0,-1 0 1,0 0-1,1 0 1,-1 0-1,1 1 1,-1-1-1,1 0 0,-1 0 1,0 0-1,1 1 1,-1-1-1,0 0 1,1 0-1,-1 1 0,0-1 1,1 0-1,-1 1 1,0-1-1,1 0 1,-1 1-1,0-1 0,0 1 1,0-1-1,1 0 1,-1 1-1,0-1 1,0 1-1,0-1 1,0 1-1,0-1 0,0 1 1,5 32 443,-4-20-53,27 158 321,7-2 0,61 177 1,-82-304-629,34 71 1,-46-111-114,-1 2 12,1 0 1,1 0 0,-1-1 0,0 1 0,1-1 0,3 4 0,-5-6-12,-1-1 0,1 1 0,0-1 0,-1 1 0,1-1 0,0 1 0,-1-1 0,1 0 0,0 1 0,0-1 0,0 0 0,-1 0 1,1 1-1,0-1 0,0 0 0,0 0 0,0 0 0,-1 0 0,1 0 0,0 0 0,0 0 0,0-1 0,-1 1 0,1 0 0,0 0 1,0-1-1,0 1 0,-1 0 0,1-1 0,0 1 0,-1-1 0,1 1 0,0-1 0,-1 1 0,1-1 0,0 1 0,-1-1 0,1 0 1,-1 1-1,1-1 0,-1 0 0,1 0 0,12-19 157,-1-1 1,-1 0 0,0 0-1,14-46 1,-9 24-9,112-332 718,-101 270-747,24-179 0,-48 265-201,-1 0 1,-1 0-1,-1-1 1,0 1-1,-2 0 1,-3-21-1,4 38 35,1-1 0,-1 1 0,0-1 0,0 1 0,0 0-1,0-1 1,0 1 0,-1 0 0,1 0 0,-1 0 0,1 0 0,-1 0-1,0 0 1,1 0 0,-1 1 0,0-1 0,-3-1 0,3 2-12,0 0 1,0 1 0,0-1-1,1 1 1,-1-1 0,0 1-1,0 0 1,0 0 0,0 0-1,0 0 1,0 0-1,0 0 1,0 1 0,0-1-1,1 1 1,-1-1 0,0 1-1,0 0 1,0 0 0,1-1-1,-1 1 1,0 0 0,-1 2-1,-4 3-261,0 0 1,0 0-1,1 1 0,-1 0 0,2 0 0,-1 1 0,1-1 1,-7 15-1,2-3-179,1 1 1,-10 34-1,5 2-296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58.873"/>
    </inkml:context>
    <inkml:brush xml:id="br0">
      <inkml:brushProperty name="width" value="0.05" units="cm"/>
      <inkml:brushProperty name="height" value="0.05" units="cm"/>
    </inkml:brush>
  </inkml:definitions>
  <inkml:trace contextRef="#ctx0" brushRef="#br0">1 630 10506,'5'2'225,"0"-2"0,0 1-1,0-1 1,0 0 0,0 0 0,0 0-1,1 0 1,-1-1 0,0 0 0,0 0-1,0-1 1,0 1 0,-1-1 0,1 0-1,0 0 1,-1-1 0,1 0 0,-1 1-1,0-1 1,0-1 0,0 1 0,5-6-1,3-5 33,-1 0 0,-1-1-1,0 0 1,-1 0 0,-1-1 0,0-1-1,8-24 1,-14 35-252,-1 3-77,-1 3-18,0 1 4,-1 0-1,1 0 0,0 0 0,-1 0 0,1 0 0,0 0 0,0 0 1,0 0-1,0 0 0,0 0 0,0 0 0,0 0 0,0 0 1,0 0-1,0 0 0,0 0 0,1 0 0,-1 0 0,1 2 0,0-4 67,-1 0 0,1 1 0,0-1 0,-1 0-1,1 0 1,0 0 0,-1 1 0,1-1 0,-1 0-1,1 0 1,-1 0 0,0 0 0,1 0 0,-1 0-1,0 0 1,0 0 0,0 0 0,0 0 0,0 0 0,0-1-1,4-26 55,-2-5 156,-1 19 73,0 1 0,0-1 0,-2 1 1,1-1-1,-2 1 0,-5-27 0,7 41-239,0-1-1,0 0 1,0 0-1,0 0 1,0 0-1,0 1 0,0-1 1,0 0-1,1 0 1,-1 0-1,0 0 1,0 0-1,0 0 1,0 1-1,1-1 1,-1 0-1,0 0 1,0 0-1,0 0 1,0 0-1,1 0 1,-1 0-1,0 0 1,0 0-1,0 0 1,1 0-1,-1 0 1,0 0-1,0 0 1,0 0-1,0 0 1,1 0-1,-1 0 1,0 0-1,0 0 1,0 0-1,1 0 1,-1 0-1,0 0 1,0 0-1,0 0 1,0-1-1,1 1 1,-1 0-1,0 0 1,0 0-1,0 0 1,0 0-1,0-1 1,0 1-1,1 0 1,-1 0-1,0 0 1,0-1-1,13-16 196,9-27-338,2-11 46,-11 29 1,-2-1 0,10-35 0,-20 61 69,-1-1 0,1 0 0,-1 1 0,0-1-1,1 0 1,-1 0 0,0 1 0,0-1 0,-1 0 0,1 0 0,0-1 0,-1 3 2,1-1-1,0 1 1,0 0 0,0 0 0,0-1 0,0 1 0,-1 0 0,1 0-1,0-1 1,0 1 0,-1 0 0,1 0 0,0 0 0,0 0 0,-1-1-1,1 1 1,0 0 0,0 0 0,-1 0 0,1 0 0,0 0 0,0 0-1,-1 0 1,1 0 0,0 0 0,-1 0 0,1 0 0,0 0 0,0 0-1,-1 0 1,1 0 0,0 0 0,-1 0 0,1 0 0,0 0 0,0 0-1,-1 1 1,-2 1-4,-1 0-1,1 0 1,0 0 0,0 1-1,0-1 1,1 1-1,-1 0 1,1 0 0,-4 3-1,-46 74 171,3 2-1,-72 164 1,120-245-165,1-1 0,0 1 0,0 0 0,-1-1 0,1 1 1,0 0-1,0 0 0,0-1 0,0 1 0,0 0 0,0 0 0,0-1 1,0 1-1,1 0 0,-1-1 0,0 1 0,0 0 0,0 0 0,1-1 1,-1 1-1,0 0 0,1-1 0,-1 1 0,1-1 0,-1 1 0,1-1 1,-1 1-1,1 0 0,-1-1 0,1 0 0,-1 1 0,1-1 0,0 1 0,-1-1 1,1 0-1,0 1 0,-1-1 0,1 0 0,1 1 0,37 8-41,-22-6 33,52 19-13,-38-12 12,35 8 1,-55-16-5,-1-1-1,1 0 1,0 0 0,0-1 0,0 0-1,0-1 1,13-3 0,0-2-71,0-2 0,29-12-1,-40 14 54,-9 4 31,6-3 219,-12-2 65,-5-7-282,-20-59-18,14 36-117,-18-36 1,34 70-87,0 0 0,0 1 0,1-1 1,-1 1-1,0 0 0,1 0 0,6-2 1,15-10-644,-12 5 248,0-2 0,-1 0 0,0 0 0,0-1 0,-1 0 0,13-20 0,-2-2 745,26-53 0,-47 110 2304,-1 21-1706,1-1 0,11 62 0,-10-91-609,1-1 0,1 0 1,0 0-1,1 0 0,0 0 0,1-1 1,1 0-1,0 0 0,0-1 0,1 0 0,1 0 1,10 11-1,14 8-157,57 37 1,-56-43 1,-1 1 0,32 33 1,-58-49 43,0-1 1,-1 1-1,0 1 1,-1-1-1,0 1 1,0 0-1,-1 0 1,0 0 0,-1 1-1,0-1 1,-1 1-1,0 0 1,0 0-1,-1 0 1,-1 11 0,0-10 77,0 0 0,-1 0 0,0 0 1,-1-1-1,-1 1 0,1 0 0,-2-1 1,0 1-1,0-1 0,-1 0 1,-1-1-1,1 1 0,-13 15 0,17-24-78,-1 0-1,1-1 0,0 0 0,0 1 0,-1-1 0,1 0 0,-1 1 0,1-1 0,-1 0 0,0 0 0,1 0 1,-1 0-1,0-1 0,0 1 0,0 0 0,1-1 0,-1 1 0,0-1 0,0 0 0,0 1 0,0-1 0,0 0 1,0 0-1,0-1 0,0 1 0,0 0 0,0 0 0,0-1 0,1 1 0,-1-1 0,0 0 0,0 0 0,0 0 0,1 1 1,-3-3-1,-3-2-66,0-1 0,0 0 1,1 0-1,0-1 1,0 1-1,-8-15 0,-6-9-432,2-1 0,1-1 0,2 0 0,-16-49 0,22 54 6,2 1-1,1-1 1,1 0-1,1-1 1,2 1 0,1-37-1,2 52 305,0 0-1,1-1 0,4-11 0,11-26-589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00.379"/>
    </inkml:context>
    <inkml:brush xml:id="br0">
      <inkml:brushProperty name="width" value="0.05" units="cm"/>
      <inkml:brushProperty name="height" value="0.05" units="cm"/>
    </inkml:brush>
  </inkml:definitions>
  <inkml:trace contextRef="#ctx0" brushRef="#br0">25 519 9026,'19'-46'1760,"-18"42"-1537,0 1 0,0-1 1,-1 0-1,1 1 1,-1-1-1,1 0 0,-1 0 1,0 1-1,-1-1 0,0-7 1,1 11-183,0 0-1,0-1 1,0 1 0,0-1-1,-1 1 1,1 0 0,0-1 0,0 1-1,0 0 1,0-1 0,0 1 0,-1 0-1,1-1 1,0 1 0,0 0 0,-1-1-1,1 1 1,0 0 0,0 0-1,-1-1 1,1 1 0,0 0 0,-1 0-1,1-1 1,0 1 0,-1 0 0,1 0-1,0 0 1,-1 0 0,1 0-1,-1 0 1,0 0 0,-9 7 615,-6 19-92,13-16-497,1 0-1,-1 0 1,2 0-1,-1 0 1,2 0-1,-1 0 1,1 1-1,1-1 1,0 0-1,3 15 1,-3-21-68,0 0 1,0-1-1,0 1 1,1 0-1,0-1 1,-1 1-1,1-1 1,1 0-1,-1 1 1,0-1-1,1 0 1,-1-1-1,5 5 1,-5-6-6,1 1 1,0-1 0,-1 0-1,1 1 1,0-1 0,0 0-1,0 0 1,0-1 0,-1 1-1,1-1 1,0 1 0,0-1-1,0 0 1,0 0 0,0 0-1,0-1 1,0 1 0,0-1-1,5-1 1,3-1-19,-1-1 1,1-1-1,-1 1 1,0-2-1,0 1 1,0-2-1,-1 1 1,13-12-1,8-10-48,28-35 0,7-6 5,-62 65 72,0 1 0,1 0 0,-1 1-1,1-1 1,-1 0 0,1 1 0,0 0 0,0 0 0,0 0-1,0 0 1,0 1 0,1 0 0,-1-1 0,0 2 0,1-1-1,-1 0 1,1 1 0,-1 0 0,1 0 0,-1 0 0,1 1-1,-1-1 1,8 3 0,-4-1 9,1 0-1,-1-1 1,0 0-1,1 0 1,-1-1-1,0 0 1,1-1-1,-1 0 1,1 0-1,8-3 1,-11 2-53,1 0 0,-1-1 0,1 0 0,-1-1 0,0 0 0,-1 0 0,1 0 0,-1 0 0,1-1-1,-1 0 1,-1 0 0,7-8 0,21-34-593,-32 47 630,0 0 0,1-1 1,-1 1-1,0 0 0,0 0 0,0-1 0,1 1 0,-1 0 0,0 0 0,0 0 1,1-1-1,-1 1 0,0 0 0,1 0 0,-1 0 0,0 0 0,0-1 0,1 1 1,-1 0-1,0 0 0,1 0 0,-1 0 0,0 0 0,1 0 0,-1 0 0,0 0 0,1 0 1,-1 0-1,0 0 0,1 0 0,-1 0 0,0 1 0,1-1 0,-1 0 0,0 0 1,0 0-1,1 0 0,-1 0 0,0 1 0,1-1 0,-1 0 0,0 0 0,0 0 1,0 1-1,1-1 0,-1 0 0,0 0 0,0 1 0,0-1 0,1 0 0,-1 1 0,0-1 1,0 0-1,0 1 0,0-1 0,0 0 0,0 1 0,9 23 255,-8-20-202,5 18 176,2-1 0,0 0 0,1-1 0,12 20 0,-15-31-210,0-1 0,0 0 0,0 0 0,1 0-1,0-1 1,1 0 0,0 0 0,0-1 0,0 0 0,1 0 0,10 5 0,44 16-196,-41-18 57,0 0 1,-1 1-1,0 2 0,0 0 1,25 21-1,-43-30 144,0 0 0,0 0-1,0 1 1,0-1 0,-1 1-1,0 0 1,0 0 0,0 0-1,0 0 1,-1 0 0,1 0-1,-1 0 1,0 0-1,0 1 1,-1-1 0,1 0-1,-1 1 1,0-1 0,0 1-1,-1-1 1,0 7 0,0-8 17,1 0 0,-1 0 0,0 0 0,0-1-1,0 1 1,-1 0 0,1 0 0,-1-1 0,1 1 0,-1-1 0,0 1 0,0-1 0,0 0 0,0 0 0,0 0 0,-1 0 0,1 0 0,0 0 0,-1-1 0,0 1 0,1-1 0,-1 0 0,0 0 0,0 0 0,0 0 0,1 0 0,-1 0 0,0-1 0,0 1-1,0-1 1,-6 0 0,6-1-49,0 1 0,0-1 0,0 0 0,0 0 0,0 0 0,0 0 0,0 0-1,1-1 1,-1 1 0,0-1 0,1 0 0,0 0 0,-1 0 0,1 0 0,0 0-1,0 0 1,0 0 0,0-1 0,0 1 0,1-1 0,-1 0 0,1 1 0,-1-1-1,0-5 1,-4-6-127,2 0 0,0 0 0,-4-28 0,3 2-66,3-1 0,1 1 0,2-1 0,1 0 0,3 1 0,1 0 0,2 0 0,14-42 0,-5 39 236,-12 35 236,-1-1-1,-1 1 1,0-1 0,2-10-1,-6 20-110,0 1 1,0-1-1,0 1 0,-1-1 0,1 0 0,0 1 1,-1-1-1,1 0 0,-4 2 0,1-2-497,16-12 10,-9 8 340,-1 1-1,1-1 1,-1 1 0,0-1 0,0 0 0,0 0 0,-1 0 0,1 0 0,-1-1-1,0 1 1,1 0 0,0-6 0,-1 6 909,1 6-503,0 0-340,-3-12-183,-3-34-677,4 34 576,0 0 0,-1 0 0,0 0 0,-1 0 0,-3-11 0,4 20 212,1-1 1,0 1 0,-1 0 0,1 0 0,0-1 0,-1 1 0,1 0 0,-1 0-1,1 0 1,-1-1 0,1 1 0,-1 0 0,1 0 0,-1 0 0,1 0 0,-1 0-1,1 0 1,-1 0 0,1 0 0,0 0 0,-1 0 0,1 0 0,-1 0 0,1 0-1,-1 1 1,1-1 0,-1 0 0,1 0 0,-1 0 0,1 1 0,-1-1 0,-12 7 267,3-1-25,9-6-246,1 0-1,0 0 1,0 0-1,-1 0 0,1 1 1,0-1-1,0 0 1,0 0-1,-1 0 1,1 0-1,0 0 0,0 0 1,0 1-1,0-1 1,-1 0-1,1 0 1,0 0-1,0 0 1,0 1-1,0-1 0,0 0 1,-1 0-1,1 0 1,0 1-1,0-1 1,0 0-1,0 0 0,0 1 1,0-1-1,0 0 1,0 0-1,0 1 1,0-1-1,0 0 0,0 0 1,0 1-1,1-5-155,-6-8 3,6 14 196,-1 0 0,-1 0 0,1 0 1,0 0-1,0 0 0,-1 0 0,1-1 0,-1 1 0,1 0 0,-1 0 0,0 0 1,0 0-1,-2 2 0,-7 23 66,8-12-93,1 0 0,1-1 0,0 1 0,1 0 0,1-1 0,0 1 0,5 18 0,-5-24-19,1-1 0,0 1 0,1-1 0,0 1 0,0-1 0,0 0 0,1 0 0,1-1 0,-1 0 0,1 0 0,0 0 0,14 11-1,-17-16-7,0 0-1,1 0 0,-1 0 1,1 0-1,0-1 0,-1 1 0,1-1 1,0 0-1,0-1 0,0 1 0,0 0 1,0-1-1,0 0 0,0 0 0,0 0 1,0-1-1,0 1 0,0-1 1,0 0-1,0 0 0,-1 0 0,1-1 1,0 1-1,-1-1 0,1 0 0,4-4 1,6-3-21,0-1 0,-1 0 0,-1-1 1,0-1-1,11-13 0,-9 9 7,-4 5 0,0-1-1,16-12 1,4-1 25,-24 19-2,0 0 1,1 1 0,0-1 0,0 1 0,1 1-1,-1-1 1,1 1 0,0 1 0,0-1-1,1 1 1,-1 1 0,11-3 0,-10 4-57,0 0 1,1-1 0,-1-1 0,0 1-1,0-2 1,0 1 0,0-1 0,-1 0-1,0-1 1,0 0 0,0 0 0,0-1-1,7-7 1,1-8-119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00.922"/>
    </inkml:context>
    <inkml:brush xml:id="br0">
      <inkml:brushProperty name="width" value="0.05" units="cm"/>
      <inkml:brushProperty name="height" value="0.05" units="cm"/>
    </inkml:brush>
  </inkml:definitions>
  <inkml:trace contextRef="#ctx0" brushRef="#br0">1 0 13419,'25'34'643,"0"0"1,-3 2-1,23 47 1,42 119 805,-44-74-778,-2-6-441,-40-119-239,13 29-73,-3-22-57,-10-10 130,-1 0 0,1 0 1,-1 0-1,1 0 0,-1 0 1,0 0-1,1 0 0,-1 0 0,1 0 1,-1 0-1,1 0 0,-1 0 1,0 0-1,1-1 0,-1 1 0,1 0 1,-1 0-1,0 0 0,1-1 0,-1 1 1,0 0-1,1-1 0,-1 1 1,0 0-1,1-1 0,-1 1 0,0 0 1,0-1-1,1 1 0,-1-1 0,7-14-150,0-1 0,-1 0 0,-1 0-1,0 0 1,-1-1 0,2-16-1,-1 6-49,2-10-35,-4 17 37,12-38-1,-15 57 210,0 1 0,0-1 0,0 1 0,0-1 0,0 1 0,1-1 0,-1 0 0,0 1-1,0-1 1,1 1 0,-1-1 0,1 1 0,-1 0 0,0-1 0,1 1 0,-1-1 0,1 1 0,-1 0 0,1-1-1,-1 1 1,2-1 0,5 8 137,5 25 214,-11-28-308,70 258 2253,-63-238-2461,-8-25 183,0 1 0,0 0 0,0 0 0,0 0 0,1-1 0,-1 1 0,0 0 0,0 0 0,0-1 0,0 1 0,0 0 0,0 0 0,0 0 0,0-1 0,1 1-1,-1 0 1,0 0 0,0 0 0,0 0 0,1-1 0,-1 1 0,0 0 0,0 0 0,0 0 0,1 0 0,-1 0 0,0 0 0,0 0 0,0-1 0,1 1 0,-1 0 0,0 0 0,0 0 0,1 0 0,-1 0 0,0 0 0,0 0 0,1 0 0,-1 0 0,0 0 0,0 0 0,1 1 0,-1-1 0,0 0 0,0 0-1,0 0 1,1 0 0,-1 0 0,0 0 0,0 0 0,0 1 0,1-1 0,-1 0 0,0 0 0,0 0 0,0 1 0,0-1 0,1 0 0,-1 0 0,0 0 0,0 1 0,0-1 0,2-7 70,-1 0-1,0-1 1,0 1 0,-1-12 0,0 8-19,1-29 166</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01.861"/>
    </inkml:context>
    <inkml:brush xml:id="br0">
      <inkml:brushProperty name="width" value="0.05" units="cm"/>
      <inkml:brushProperty name="height" value="0.05" units="cm"/>
    </inkml:brush>
  </inkml:definitions>
  <inkml:trace contextRef="#ctx0" brushRef="#br0">0 1046 13179,'4'1'111,"0"0"0,0 0 1,1 0-1,-1-1 0,0 0 0,0 1 1,0-1-1,0-1 0,0 1 0,0-1 1,0 1-1,0-1 0,0 0 0,5-2 1,-2-1-13,0 1 0,0-1-1,-1 0 1,1 0 0,-1-1 0,0 0 0,6-6 0,0-1-52,-1-1 0,-1 0-1,0 0 1,-1-1 0,0-1-1,9-20 1,-11 18 52,0-1 1,5-21-1,-11 34-42,0-1 0,0 0 0,0 0 0,-1 0 0,1 1 0,-2-1 0,1 0 0,0 0-1,-1 0 1,-3-9 0,4 14-41,0 0 0,0 0-1,-1 0 1,1 0 0,0 0 0,0 0-1,-1 0 1,1 0 0,-1 0-1,1 0 1,-1 1 0,1-1 0,-1 0-1,0 0 1,1 1 0,-1-1-1,0 0 1,0 1 0,1-1-1,-1 1 1,0-1 0,0 1 0,0-1-1,0 1 1,0-1 0,1 1-1,-1 0 1,0 0 0,0-1 0,0 1-1,0 0 1,0 0 0,0 0-1,0 0 1,0 0 0,0 0 0,0 0-1,0 1 1,0-1 0,0 0-1,0 0 1,0 1 0,0-1 0,0 1-1,1-1 1,-1 1 0,0-1-1,-1 2 1,-3 1 66,0 1 0,1 0 0,-1 0 0,1 0 0,0 1 0,-5 7 1,0 1 9,0 0 0,1 1 0,0 0 1,1 1-1,1 0 0,0 0 0,1 0 1,0 0-1,2 1 0,-4 29 0,7-41-95,0-1 0,0 0 0,0 1 0,0-1 0,1 0 0,0 0 0,-1 1 0,1-1 0,1 0 0,-1 0 0,0 0-1,1 0 1,-1 0 0,4 4 0,-3-5-20,-1-1-1,0 0 0,1 1 1,-1-1-1,1 0 1,-1 0-1,1 0 0,0 0 1,-1-1-1,1 1 1,0 0-1,-1-1 0,1 1 1,0-1-1,0 0 0,0 1 1,0-1-1,-1 0 1,1 0-1,0 0 0,0 0 1,0-1-1,0 1 1,0 0-1,-1-1 0,1 1 1,0-1-1,1 0 1,5-4-140,0 1 0,0-1 1,0 0-1,-1 0 1,0-1-1,0 0 0,-1-1 1,0 1-1,0-1 1,0 0-1,-1-1 0,6-10 1,-10 17 135,0-1 1,0 1 0,0-1-1,0 1 1,0-1-1,0 1 1,0-1-1,0 1 1,0 0-1,1 0 1,-1 0 0,1-1-1,-1 1 1,4-1-1,-4 2 34,0 0 0,-1 0 0,1 0 0,0 0 0,0 0 0,0 0 0,0 0 0,0 0 0,0 1 0,-1-1 0,1 0 0,0 1 0,0-1 0,0 0 0,-1 1 0,1-1 0,0 1 0,0 0 0,-1-1 0,1 1 0,0-1 0,-1 1 0,1 0 0,-1-1 0,1 1 0,-1 0 0,1 0 0,-1 0 0,0-1 0,1 2 0,16 33 488,-10-19-157,16 27 1,-21-40-302,0-1 0,0 1 0,0 0 0,1 0 0,-1-1 0,1 1 1,-1-1-1,1 0 0,0 0 0,0 0 0,0 0 0,0 0 0,0 0 0,5 1 0,-5-3-35,0 0 0,-1 0 0,1 0-1,0 0 1,-1-1 0,1 1 0,0-1 0,-1 0-1,1 0 1,0 0 0,-1 0 0,1 0 0,-1 0-1,0-1 1,1 1 0,-1-1 0,0 1 0,0-1-1,0 0 1,0 0 0,0 0 0,0 0-1,1-4 1,7-6-58,-1 0-1,13-26 0,-8 10-131,-1-1-1,16-56 0,7-63-175,-35 141 365,-1 6 8,0 0-1,1 1 1,-1-1-1,0 0 1,0 0 0,0 0-1,1 0 1,-1 0-1,1 0 1,-1 1 0,0-1-1,1 0 1,-1 0-1,1 0 1,1-1 0,-2 3 0,0-1 0,1 0 0,-1 0 1,0 0-1,1 0 0,-1 0 0,0 0 0,1 1 1,-1-1-1,0 0 0,0 0 0,1 1 1,-1-1-1,0 0 0,0 0 0,1 1 0,-1-1 1,0 0-1,0 0 0,0 1 0,0-1 1,1 0-1,-1 1 0,0-1 0,0 0 0,0 1 1,0 0-1,10 37 593,-8-28-428,-1-4-121,1-1 1,0 1-1,0-1 0,0 1 0,0-1 1,1 0-1,0 0 0,0 0 0,0 0 0,5 4 1,-7-8-52,-1-1 1,1 1 0,0-1 0,0 1-1,0-1 1,0 0 0,0 1 0,-1-1 0,1 0-1,0 0 1,0 0 0,0 1 0,0-1-1,0 0 1,0 0 0,0 0 0,0-1-1,0 1 1,-1 0 0,1 0 0,0 0 0,0-1-1,0 1 1,0 0 0,0-1 0,0 1-1,-1-1 1,1 1 0,0-1 0,0 1-1,-1-1 1,1 0 0,0 1 0,-1-1 0,2-1-1,22-32-50,-20 28 35,19-33-171,-2-2-1,-2 0 0,-1-1 0,20-77 0,-15 20-366,11-104-1,-23 87 431,-11 98 229,-3 21 177,-1 35 298,-1 75 699,18 186-1,-11-281-1307,1-1 1,1 0-1,0 0 0,2 0 0,0 0 0,1-1 1,0 0-1,1-1 0,1 1 0,1-1 0,0-1 1,1 0-1,14 15 0,-15-20-7,0 2-621,-12-9 271,-7-5 89,-79-21-934,-31-11 695,100 28 704,1 0-1,0-2 1,0 0 0,-17-12 0,35 21-163,0 0 0,0 0 0,0 0 0,0 0 1,0 0-1,0 0 0,0 0 0,0 0 0,0 0 1,0 0-1,0 0 0,0 0 0,-1 0 0,1 0 0,0 0 1,0 0-1,0 0 0,0 0 0,0 0 0,0-1 1,0 1-1,0 0 0,0 0 0,0 0 0,0 0 0,0 0 1,0 0-1,0 0 0,0 0 0,0 0 0,0 0 1,0 0-1,0-1 0,0 1 0,0 0 0,0 0 0,0 0 1,0 0-1,0 0 0,0 0 0,0 0 0,0 0 1,0 0-1,0 0 0,0-1 0,0 1 0,0 0 0,0 0 1,0 0-1,0 0 0,1 0 0,-1 0 0,0 0 1,0 0-1,0 0 0,0 0 0,0 0 0,0 0 0,0 0 1,0 0-1,0 0 0,0 0 0,0 0 0,1 0 1,-1 0-1,0 0 0,11-2 336,23 1 1,-25 1-246,3 0-74,-1-1 0,1 0 1,-1-1-1,1 0 0,-1-1 0,0 0 0,0-1 0,0 0 1,0-1-1,12-7 0,-15 7-47,-1 0 0,0-1 0,0 0 0,0 0 0,-1-1-1,0 0 1,0 0 0,-1 0 0,1-1 0,-2 1 0,1-1 0,-1-1 0,5-12 0,1-19-130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02.287"/>
    </inkml:context>
    <inkml:brush xml:id="br0">
      <inkml:brushProperty name="width" value="0.05" units="cm"/>
      <inkml:brushProperty name="height" value="0.05" units="cm"/>
    </inkml:brush>
  </inkml:definitions>
  <inkml:trace contextRef="#ctx0" brushRef="#br0">2 45 17772,'-2'3'1144,"2"-8"-1528,2 1-232,-1-12 1608,1-2-984,-2 13-480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03.579"/>
    </inkml:context>
    <inkml:brush xml:id="br0">
      <inkml:brushProperty name="width" value="0.05" units="cm"/>
      <inkml:brushProperty name="height" value="0.05" units="cm"/>
    </inkml:brush>
  </inkml:definitions>
  <inkml:trace contextRef="#ctx0" brushRef="#br0">23 4 11506,'-1'0'17,"1"-1"0,0 1 0,-1 0 0,1 0 0,0-1-1,-1 1 1,1 0 0,0 0 0,-1-1 0,1 1 0,0 0-1,-1 0 1,1 0 0,0 0 0,-1 0 0,1 0 0,-1 0-1,1 0 1,0-1 0,-1 1 0,1 0 0,-1 1 0,1-1-1,0 0 1,-1 0 0,1 0 0,-1 0 0,1 0 0,0 0-1,-1 0 1,1 1 0,0-1 0,-1 0 0,1 0 0,0 0-1,-1 1 1,1-1 0,0 0 0,-1 1 0,1-1 0,0 0-1,0 1 1,-1-1 0,1 0 0,0 1 0,0-1 0,0 0-1,0 1 1,-1-1 0,1 0 0,0 1 0,0-1 0,0 1-1,0-1 1,0 0 0,0 2 0,-5 25 238,5 48 365,19 149 0,-12-164-453,-4-24-93,-3-24-47,1 1-1,0-1 1,1 1-1,0-1 0,1 0 1,0 0-1,9 21 1,-11-32-26,-1-1-1,1 1 1,0 0 0,-1-1 0,1 1-1,0 0 1,-1-1 0,1 1 0,0-1-1,0 1 1,-1-1 0,1 1 0,0-1-1,0 0 1,0 1 0,0-1 0,0 0-1,0 0 1,0 1 0,0-1 0,-1 0-1,1 0 1,0 0 0,0 0 0,0 0-1,0-1 1,0 1 0,0 0 0,0 0-1,0 0 1,0-1 0,-1 1 0,1-1 0,0 1-1,0-1 1,0 1 0,-1-1 0,2 0-1,4-3 7,0 0-1,0-1 0,8-9 1,-9 10-1,128-136 87,-130 136-93,1 1-1,-1-1 0,1 1 1,0 0-1,0 1 0,7-5 1,-10 7-2,0-1 1,0 1 0,0-1-1,1 1 1,-1 0-1,0 0 1,0 0 0,0-1-1,0 1 1,1 0-1,-1 0 1,0 1 0,0-1-1,0 0 1,1 0-1,-1 1 1,0-1 0,0 0-1,0 1 1,0-1-1,0 1 1,0 0 0,0-1-1,0 1 1,0 0-1,0-1 1,0 1 0,0 0-1,0 0 1,1 2-1,5 7-31,0 0 0,-1 1 0,0 0-1,5 17 1,-6-16-133,1 1-1,0-1 1,11 15-1,-3-14 43,3-10-37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04.258"/>
    </inkml:context>
    <inkml:brush xml:id="br0">
      <inkml:brushProperty name="width" value="0.05" units="cm"/>
      <inkml:brushProperty name="height" value="0.05" units="cm"/>
    </inkml:brush>
  </inkml:definitions>
  <inkml:trace contextRef="#ctx0" brushRef="#br0">67 715 12883,'-12'32'513,"-26"79"-1,33-95-517,2 0 0,0 1-1,0-1 1,1 32 0,2-46 5,0 0 0,0 0-1,0 1 1,1-1 0,-1 0 0,1 0 0,-1 1 0,1-1 0,0 0 0,0 0 0,0 0 0,0 0 0,0 0 0,1 0 0,-1 0 0,2 1 0,-2-2 0,0 0 0,0-1 1,0 1-1,0-1 0,0 1 0,1-1 1,-1 0-1,0 1 0,0-1 1,0 0-1,0 0 0,0 0 1,1 0-1,-1 0 0,0 0 1,0 0-1,0 0 0,0 0 0,1-1 1,-1 1-1,0 0 0,0-1 1,0 1-1,0-1 0,0 1 1,0-1-1,0 0 0,0 1 0,0-1 1,0 0-1,0 0 0,-1 1 1,2-3-1,4-2 5,-1-1-1,0 1 1,0-1 0,-1-1-1,0 1 1,0-1 0,5-9 0,17-55 16,-5 15-8,-17 53 8,1 9 1,5 20 20,-2-7-11,-7-18-26,-1 0 0,1 0-1,0 0 1,0 0 0,0 0 0,0 0 0,0 0-1,0 0 1,0 0 0,0-1 0,0 1 0,0 0 0,0-1-1,0 1 1,0-1 0,1 1 0,-1-1 0,0 1-1,1-1 1,-1 0 0,2 0 0,-1 0 2,0 0 1,0 0 0,1-1-1,-1 1 1,0-1 0,0 0-1,0 1 1,0-1 0,0 0-1,0 0 1,3-2 0,5-5 25,-1 0 0,0 0 0,14-17 0,-21 23-28,26-32 33,-2 0 1,-2-2-1,-1-1 1,-1 0-1,20-53 1,-18 29-280,-2-1 0,23-114 0,-38 138 12,2-40 1,-8 62 114,-1 0 0,0 0 0,-2 0 0,-5-31 0,-3 24-75,10 23 186,0 0 0,0-1 0,0 1-1,-1 0 1,1 0 0,0 0-1,0 0 1,0-1 0,-1 1-1,1 0 1,0 0 0,0 0 0,0 0-1,-1 0 1,1 0 0,0 0-1,0 0 1,-1 0 0,1 0-1,0 0 1,0 0 0,-1 0 0,1 0-1,0 0 1,0 0 0,-1 0-1,1 0 1,0 0 0,0 0-1,-1 0 1,1 0 0,0 0 0,0 0-1,-1 1 1,1-1 0,0 0-1,0 0 1,0 0 0,-1 0-1,1 1 1,0-1 0,0 0 0,-3 4 2,1 0 0,0 0 1,0 0-1,1 0 0,-1 1 1,1-1-1,0 0 0,-1 7 1,-6 45 362,2 0 1,2 1-1,4 0 1,1 0-1,3-1 1,16 82 0,-16-122-287,0 1 0,1-1 0,0 0 1,1-1-1,14 26 0,-16-33-136,1-2 1,0 1-1,0 0 1,0-1-1,1 0 1,0 0-1,0-1 1,0 1-1,1-1 1,0-1-1,0 1 1,0-1-1,9 3 0,-11-4-697,-10-5 466,-12-6 101,-47-37-66,42 32 306,1-2-1,0 0 0,2-2 1,0 0-1,-18-21 1,35 36-36,1 0 1,-1 0-1,1 0 1,-1 0 0,1 0-1,0-1 1,0 1-1,0-1 1,0 1-1,0-1 1,1 1-1,-1-1 1,1 0-1,-1 1 1,1-1-1,0 1 1,0-1-1,0 0 1,1 1-1,-1-1 1,1-3-1,1 2 3,0 0 1,0 1-1,0-1 0,0 0 0,1 1 0,-1-1 0,1 1 0,0-1 0,0 1 0,0 0 0,1 1 0,3-4 0,25-17-37,0 2 0,1 2-1,44-20 1,-32 20-24</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42.698"/>
    </inkml:context>
    <inkml:brush xml:id="br0">
      <inkml:brushProperty name="width" value="0.025" units="cm"/>
      <inkml:brushProperty name="height" value="0.025" units="cm"/>
    </inkml:brush>
  </inkml:definitions>
  <inkml:trace contextRef="#ctx0" brushRef="#br0">27 1 17428,'4'5'592,"-8"-3"-864,-3-1 328,-2-4-56,-1 1-256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05.341"/>
    </inkml:context>
    <inkml:brush xml:id="br0">
      <inkml:brushProperty name="width" value="0.05" units="cm"/>
      <inkml:brushProperty name="height" value="0.05" units="cm"/>
    </inkml:brush>
  </inkml:definitions>
  <inkml:trace contextRef="#ctx0" brushRef="#br0">172 269 11442,'-1'-2'86,"0"1"0,-1 0 0,1-1-1,-1 1 1,0 0 0,1 0-1,-1 0 1,0 0 0,0 0-1,0 0 1,0 0 0,0 1 0,0-1-1,0 1 1,0 0 0,0-1-1,0 1 1,0 0 0,-3 0 0,2 1-8,0 0 1,0-1 0,0 1 0,0 1 0,0-1 0,0 0 0,0 1 0,0-1 0,1 1 0,-1 0 0,-3 3 0,-1 2-21,0 1 1,1-1 0,-1 1-1,2 0 1,-1 1-1,1 0 1,-4 9-1,0 6-38,1 1 0,1 0 0,1 0 0,1 0 0,1 0 0,2 1 0,0 0-1,2 0 1,5 43 0,-5-63-15,1 0 0,0 0-1,0 0 1,0 0 0,1 0 0,0-1 0,0 1-1,1 0 1,-1-1 0,1 1 0,7 8 0,-9-13-5,-1-1 1,1 1-1,0 0 1,0-1-1,-1 1 1,1-1 0,0 1-1,0-1 1,0 1-1,0-1 1,0 1-1,-1-1 1,1 0 0,0 0-1,0 1 1,0-1-1,0 0 1,0 0-1,0 0 1,0 0 0,0 0-1,0 0 1,0-1-1,1 1 1,0-1 0,0 0-1,0 0 1,0 0 0,0 0-1,0 0 1,0-1 0,0 1-1,-1-1 1,1 1 0,2-3-1,2-5 3,1 0-1,-1 0 0,8-16 0,3-12-2,-2 0-1,-2-1 0,-1 0 1,11-66-1,-13 41-205,-4 1-1,-1-78 0,-4 129 112,-1-1-1,-1 1 0,0-1 1,-1 1-1,0 0 1,-3-12-1,5 23 88,0-1 0,-1 1 1,1 0-1,0-1 0,0 1 1,0 0-1,0-1 0,0 1 1,0 0-1,-1-1 0,1 1 0,0 0 1,0 0-1,0-1 0,-1 1 1,1 0-1,0 0 0,-1-1 1,1 1-1,0 0 0,0 0 0,-1 0 1,1-1-1,0 1 0,-1 0 1,1 0-1,0 0 0,-1 0 1,1 0-1,0 0 0,-1 0 0,1 0 1,0 0-1,-1 0 0,1 0 1,-1 0-1,1 0 0,-8 11-190,6 3 191,0 1 0,0-1-1,2 1 1,0 0 0,3 28 0,-1-16 115,11 87 394,-11-98-400,2 0 1,0-1-1,1 0 0,0 0 0,10 17 0,-14-29-80,1 0-1,-1 0 0,1 0 1,0-1-1,0 1 1,0-1-1,1 1 0,-1-1 1,0 0-1,1 0 0,0 0 1,4 3-1,-5-4-9,0-1-1,1 1 0,-1-1 1,0 1-1,0-1 1,0 0-1,1 1 0,-1-1 1,0 0-1,0-1 1,1 1-1,-1 0 1,0-1-1,0 1 0,0-1 1,0 0-1,0 1 1,1-1-1,-1 0 0,2-2 1,5-3-2,0 0-1,-1-1 1,0 0 0,0 0-1,-1-1 1,0 0 0,9-11-1,39-68-215,-50 78 167,60-117-649,-65 124 662,1 0 0,0 1 1,0-1-1,1 1 1,-1-1-1,0 1 0,0-1 1,1 1-1,-1 0 1,1 0-1,-1 0 0,3-2 1,-3 3 18,0 0 0,0 0 0,-1 0 0,1 0 0,0 0 0,0 0 0,0 0 1,0 0-1,0 1 0,0-1 0,-1 0 0,1 0 0,0 1 0,0-1 0,0 1 0,-1-1 0,1 0 0,0 1 1,0 0-1,-1-1 0,1 1 0,0-1 0,-1 1 0,1 0 0,-1-1 0,1 1 0,-1 0 0,1 0 0,0 1 1,8 13 77,0 1 0,-1 0 0,8 21 0,16 34 297,-28-64-316,-1-1 1,1 0 0,0-1-1,1 1 1,0-1-1,-1 0 1,2 0 0,7 6-1,-11-10-36,0 0 0,0 0-1,0 0 1,1 0 0,-1 0-1,0 0 1,1 0 0,-1-1 0,1 1-1,-1-1 1,0 0 0,1 0-1,-1 0 1,1 0 0,-1 0 0,1 0-1,-1-1 1,1 1 0,-1-1-1,0 0 1,1 0 0,-1 0 0,0 0-1,0 0 1,1 0 0,-1 0-1,3-3 1,2-2 15,0 0 0,0 0-1,-1-1 1,0 1 0,0-2-1,6-8 1,4-11-37,-1-1 0,-2 0 1,0-1-1,-2 0 0,-1-1 1,11-58-1,-19 78-43,1-24-261,-2 38 294,1 26 54,11 43 0,-11-66-11,0 0 0,0 1 0,1-1 0,0 0 1,0 0-1,1 0 0,0-1 0,0 1 0,0-1 0,1 0 0,8 9 1,-12-14-15,1 0 1,-1 1-1,1-1 1,0 0-1,-1 0 1,1 0-1,0 0 1,-1 0-1,1-1 1,0 1-1,0 0 1,0-1-1,0 1 1,0-1-1,0 0 1,0 0-1,0 1 1,0-1-1,0-1 1,0 1-1,-1 0 1,1 0 0,0-1-1,0 1 1,0-1-1,0 1 1,0-1-1,0 0 1,-1 0-1,1 0 1,0 0-1,-1 0 1,1 0-1,-1-1 1,3-1-1,-1 0 53,0-1 0,0 0 0,0 0 0,0 0 0,0 0 0,-1-1 0,0 1 0,0-1 0,0 1 0,-1-1 0,1 0 1,-1 1-1,1-10 0,-2 4-19,0-1 0,-1 1 1,-3-17-1,-11-42 212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05.786"/>
    </inkml:context>
    <inkml:brush xml:id="br0">
      <inkml:brushProperty name="width" value="0.05" units="cm"/>
      <inkml:brushProperty name="height" value="0.05" units="cm"/>
    </inkml:brush>
  </inkml:definitions>
  <inkml:trace contextRef="#ctx0" brushRef="#br0">0 0 13163,'0'4'880,"2"1"-72,-1 2-944,2 0 1464,-2-3-1280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06.235"/>
    </inkml:context>
    <inkml:brush xml:id="br0">
      <inkml:brushProperty name="width" value="0.05" units="cm"/>
      <inkml:brushProperty name="height" value="0.05" units="cm"/>
    </inkml:brush>
  </inkml:definitions>
  <inkml:trace contextRef="#ctx0" brushRef="#br0">1 384 9618,'30'254'2445,"23"113"-397,-52-359-2035,1 2 11,0 0 0,1 1 0,0-1-1,1 0 1,0-1 0,8 16 0,-11-24-17,0 0 1,-1 0-1,1 0 0,0 0 1,0 0-1,-1 0 0,1 0 1,0-1-1,0 1 0,0 0 1,0 0-1,0-1 0,0 1 0,1-1 1,0 2-1,-1-2 0,0 0 0,-1 0 0,1 0 0,0 0 0,-1 0 0,1 0 0,0-1 0,-1 1 0,1 0 0,0 0 0,-1 0 0,1-1 0,-1 1 0,1 0 0,0-1 0,-1 1 1,1 0-1,-1-1 0,1 1 0,-1-1 0,1 0 0,2-3 24,0 0-1,0 0 1,0-1 0,-1 1 0,0-1 0,0 1 0,2-9 0,11-38 179,13-88 0,-4-62 40,-18 147-195,50-536-1138,-53 566 657,-3 21 246,1 5 21,-2 33-301,1-19 357,-2 46-378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06.782"/>
    </inkml:context>
    <inkml:brush xml:id="br0">
      <inkml:brushProperty name="width" value="0.05" units="cm"/>
      <inkml:brushProperty name="height" value="0.05" units="cm"/>
    </inkml:brush>
  </inkml:definitions>
  <inkml:trace contextRef="#ctx0" brushRef="#br0">119 770 11354,'0'0'26,"0"0"-1,-1 0 1,1 0-1,0 0 1,0 0-1,0 0 1,0 0 0,0 0-1,0 0 1,0-1-1,0 1 1,0 0-1,0 0 1,0 0-1,0 0 1,-1 0-1,1 0 1,0 0-1,0 0 1,0-1-1,0 1 1,0 0-1,0 0 1,0 0-1,0 0 1,0 0-1,0 0 1,0 0-1,0 0 1,0-1-1,0 1 1,0 0-1,0 0 1,0 0-1,0 0 1,1 0-1,-1 0 1,0 0-1,0-1 1,-15 7 131,9-2-90,1 1-1,-1-1 1,1 1-1,0 0 1,0 1-1,1-1 1,0 1-1,-1 0 1,2 0-1,-1 0 1,1 0-1,-4 10 1,-1 8 67,-12 51-1,16-56-64,0 0 0,2 1 0,-1 27 0,3-38-33,1 0-1,0 1 1,0-1-1,1 0 1,0 0-1,1 0 1,0 0-1,0-1 1,6 11-1,-9-17-23,1-1 0,0 1 0,-1-1-1,1 1 1,0-1 0,0 0 0,0 1 0,0-1 0,0 0-1,0 0 1,1 0 0,-1 0 0,0 0 0,1 0 0,-1 0 0,0 0-1,1 0 1,-1-1 0,1 1 0,0-1 0,2 2 0,-2-3 4,-1 1 0,1 0 1,-1-1-1,1 1 1,0-1-1,-1 1 0,1-1 1,-1 1-1,0-1 1,1 0-1,-1 0 0,0 0 1,1 0-1,-1 0 1,0 0-1,0 0 0,2-3 1,4-5 55,-1-1 0,0 0-1,-1 0 1,0 0 0,4-12 0,5-20 99,-2-2 1,-2 0-1,-2 0 0,-2 0 1,-2-1-1,-2 0 1,-3-46-1,1 81-178,0 8 1,0 1 0,0-1 1,0 0-1,0 0 0,0 0 0,0 0 1,0 0-1,0 1 0,-1-1 0,1 0 1,-1 0-1,0 0 0,1 1 0,-1-1 0,0 0 1,0 1-1,-2-3 0,3 4 2,0 0 0,0 0 0,0 0 0,0 0 0,0-1 0,0 1 0,-1 0 0,1 0 0,0 0 0,0 0 0,0 0 0,0 0 0,-1 0 0,1 0 0,0 0 0,0 0 1,0 0-1,0 0 0,-1 0 0,1 0 0,0 0 0,0 0 0,0 0 0,-1 0 0,1 0 0,0 0 0,0 0 0,0 0 0,0 0 0,-1 0 0,1 0 0,0 0 0,0 0 0,0 0 0,0 0 0,0 0 0,-1 1 0,1-1 0,0 0 0,0 0 0,0 0 0,0 0 0,0 1 0,-5 10-118,2 17 0,3-25 113,-2 14-36,1-14 42,0 1 1,1 0 0,-1-1-1,1 1 1,0 0 0,0 0 0,0-1-1,1 1 1,-1 0 0,2 4-1,-2-7 3,1-1 0,-1 0 0,1 0 0,-1 1-1,0-1 1,1 0 0,-1 0 0,1 1-1,-1-1 1,0 0 0,1 0 0,-1 0-1,1 0 1,-1 0 0,1 0 0,-1 0 0,0 0-1,1 0 1,-1 0 0,1 0 0,-1 0-1,1 0 1,-1 0 0,1 0 0,-1 0 0,0 0-1,1-1 1,-1 1 0,1 0 0,-1 0-1,0-1 1,1 1 0,-1 0 0,0 0-1,1-1 1,-1 1 0,0 0 0,1-1 0,-1 1-1,0-1 1,0 1 0,1 0 0,-1-1-1,20-21-6,-16 16 2,26-26-81,10-11-1,-2-2 0,42-63 0,-50 58 191,44-104 0,-62 126-86,-3-1 0,0-1 1,-2 0-1,-1 0 0,3-43 0,-8 67-29,-1 0-1,0-1 1,-1 1-1,1 0 0,-1-1 1,-2-5-1,2 11 6,1 0-1,0-1 1,-1 1-1,1 0 1,0 0 0,-1 0-1,0 0 1,1 0-1,-1 0 1,1 0-1,-1 0 1,0 0 0,0 1-1,0-1 1,0 0-1,1 0 1,-1 1 0,0-1-1,0 0 1,0 1-1,0-1 1,-1 1 0,1-1-1,0 1 1,0 0-1,0-1 1,0 1 0,0 0-1,0 0 1,-1 0-1,1 0 1,0 0 0,0 0-1,0 0 1,0 0-1,-1 1 1,1-1 0,0 0-1,0 1 1,-2 0-1,-1 1-15,0 0 0,-1 1 0,1-1 0,0 1 0,0 0 0,1 0-1,-1 1 1,1-1 0,-1 1 0,1 0 0,0 0 0,1 0 0,-1 0-1,-2 5 1,-4 10-61,-14 38 0,22-53 77,-21 66 34,4 0 0,2 1-1,4 1 1,3 0 0,3 0-1,3 1 1,7 73 0,-2-125-9,1 0 1,0 0 0,2 0 0,1 0-1,0-1 1,11 23 0,-13-34-13,0 0 0,1 0 1,0 0-1,0-1 0,1 0 0,0 0 1,0-1-1,1 1 0,0-2 1,0 1-1,1-1 0,0 0 0,0 0 1,1-1-1,12 6 0,-17-9 2,0-1 0,0 0 0,0 1-1,0-2 1,0 1 0,0 0-1,1-1 1,-1 0 0,0 0 0,0 0-1,1 0 1,-1-1 0,0 0-1,0 0 1,0 0 0,6-2 0,-4 0 16,-1 0 1,1-1 0,-1 1 0,1-1-1,-1 0 1,0 0 0,-1-1-1,1 0 1,6-9 0,0-1 39,-1-1 1,-1-1-1,0 0 1,-2 0 0,0-1-1,7-28 1,-10 35-94,-1-2 0,-1 1 0,0 0 1,-1 0-1,0-1 0,-1 1 1,0-1-1,-4-21 0,4 33 23,0-1 0,0 1 0,0 0 0,-1 0-1,1 0 1,0 0 0,-1 0 0,1 0 0,-1 0 0,1 0-1,-1 0 1,1 0 0,-1 0 0,0 0 0,0 0 0,1 0-1,-1 1 1,0-1 0,0 0 0,0 0 0,0 1 0,0-1-1,0 1 1,0-1 0,0 1 0,0-1 0,0 1 0,0 0 0,0-1-1,0 1 1,0 0 0,-1 0 0,1 0 0,0 0 0,0 0-1,0 0 1,-2 0 0,-21 0-166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08.405"/>
    </inkml:context>
    <inkml:brush xml:id="br0">
      <inkml:brushProperty name="width" value="0.05" units="cm"/>
      <inkml:brushProperty name="height" value="0.05" units="cm"/>
    </inkml:brush>
  </inkml:definitions>
  <inkml:trace contextRef="#ctx0" brushRef="#br0">130 1057 12587,'0'0'22,"-6"-29"953,6 29-960,0-1 1,0 0-1,0 1 1,0-1-1,0 1 1,0-1-1,0 0 1,-1 1-1,1-1 1,0 1-1,0-1 1,-1 1-1,1-1 1,0 0-1,-1 1 1,1-1 0,-1 1-1,1 0 1,0-1-1,-1 1 1,1-1-1,-1 1 1,1 0-1,-1-1 1,0 1-1,1 0 1,-1 0-1,1-1 1,-1 1-1,1 0 1,-1 0-1,0 0 1,1 0-1,-1 0 1,0 0-1,1 0 1,-1 0 0,1 0-1,-1 0 1,0 0-1,1 0 1,-1 0-1,1 0 1,-1 1-1,0-1 1,-2 2 62,0 1 0,1-1 0,-1 0 0,1 1 0,0 0 1,0-1-1,0 1 0,0 0 0,0 0 0,1 0 0,-2 4 0,-13 41 261,12-37-284,-11 39 1,3 0 0,2 0 0,2 1 0,2 0 0,1 66 0,5-107-48,0-8-6,-1 1-1,1 0 1,0-1 0,0 1 0,0 0 0,1-1 0,-1 1-1,1-1 1,-1 1 0,1 0 0,0-1 0,0 1 0,0-1-1,0 0 1,3 5 0,-4-7-2,1 0 0,-1 0 0,0 1 0,1-1 0,-1 0 0,0 0 0,1 0 0,-1 0 0,0 1 0,1-1 0,-1 0 0,1 0 0,-1 0 1,0 0-1,1 0 0,-1 0 0,0 0 0,1 0 0,-1 0 0,1 0 0,-1 0 0,0-1 0,1 1 0,-1 0 0,0 0 0,1 0 0,-1 0 0,0 0 0,1-1 0,-1 1 0,0 0 0,1 0 0,-1-1 0,0 1 0,0 0 0,1 0 0,-1-1 0,0 1 0,0 0 0,0-1 0,1 0 0,8-16-13,-8 15 12,7-18-35,-1 0 1,-1-1-1,-1 1 1,4-37-1,0-86-469,-8 125 224,0 28-88,1 19 177,-1-24 179,1 15-3,0 1 0,2-1 0,1 0 0,0 0 0,9 19 0,-14-38 27,0 0 0,1 0-1,-1 0 1,1 0 0,-1 0 0,1 0-1,0 0 1,-1 0 0,1 0-1,0 0 1,-1 0 0,1-1 0,0 1-1,0 0 1,0 0 0,0-1 0,0 1-1,0 0 1,0-1 0,0 1 0,0-1-1,0 0 1,0 1 0,1-1 0,0 0 1,-1 0 1,0-1 0,0 1-1,0-1 1,0 1 0,1-1 0,-1 1-1,0-1 1,0 0 0,0 1-1,0-1 1,0 0 0,0 0 0,0 0-1,-1 0 1,1 0 0,0 0-1,0-1 1,5-7 43,-1 0 0,0-1 0,0 0 0,3-11 0,11-40 98,-3-1 0,-2 0 0,5-69 0,4-195 244,-21 301-400,3-265-3751,5 530 3710,-10-109 1421,2 108 29,19-4-883,-19-222-519,-1-6-4,0-1 1,0 0-1,0 1 1,1-1-1,0 0 0,0 0 1,6 11-1,-8-17-2,0 0 1,0-1-1,0 1 0,0 0 0,0 0 0,0-1 1,0 1-1,0 0 0,1 0 0,-1 0 1,0-1-1,0 1 0,0 0 0,0 0 1,0-1-1,0 1 0,0 0 0,1 0 1,-1 0-1,0-1 0,0 1 0,0 0 1,0 0-1,1 0 0,-1 0 0,0 0 1,0-1-1,1 1 0,-1 0 0,0 0 1,0 0-1,0 0 0,1 0 0,-1 0 1,0 0-1,0 0 0,1 0 0,-1 0 1,0 0-1,0 0 0,1 0 0,-1 0 1,0 0-1,0 0 0,1 0 0,-1 0 1,0 0-1,0 0 0,1 0 0,-1 1 1,0-1-1,0 0 0,0 0 0,1 0 0,-1 0 1,0 0-1,0 1 0,0-1 0,0 0 1,1 0-1,-1 0 0,0 1 0,0-1 1,0 0-1,0 0 0,0 1 0,0-1 1,0 0-1,1 1 0,3-26-45,-1-54-646,-11-138 0,4 152 349,0 9 55,0 24-32,3 1 0,2-47 0,-1 77 310,0-1 0,0 1 0,0 0 0,0 0 0,0 0 0,1 0 0,-1 0 0,0 0 0,1 0 0,-1 0 0,1 0 0,-1 0 0,1 0 0,-1 0 0,1 0 1,0 1-1,1-3 0,-2 3 9,1 0 0,0 0 1,0 0-1,-1 0 1,1 0-1,0 0 1,-1 0-1,1 1 1,0-1-1,-1 0 1,1 0-1,0 0 0,-1 1 1,1-1-1,0 0 1,-1 1-1,1-1 1,-1 1-1,1-1 1,-1 1-1,1-1 1,-1 1-1,1-1 1,-1 1-1,1-1 0,-1 1 1,1 0-1,22 29 335,35 60-1,-7-11 10,-33-52-204,36 48 284,-49-68-356,1 0-1,1-1 1,-1 1-1,1-1 1,0-1 0,0 1-1,11 5 1,-16-10-49,-1 0 0,0-1 0,1 1 0,-1-1 0,1 1 0,-1-1 0,0 1 0,1-1-1,-1 0 1,1 0 0,-1 0 0,1 0 0,-1 0 0,1 0 0,-1 0 0,1-1 0,-1 1 0,0 0 0,1-1 0,-1 1 0,3-2 0,-2 1 8,0-1 1,0 1-1,-1-1 1,1 0-1,0 0 1,-1 0-1,1 1 1,-1-2-1,0 1 0,1 0 1,1-4-1,1-5 46,-1 0 0,0 0 0,0-1 0,1-12 0,-4 22-65,6-41-15,-1-50 0,-4 81-57,1 16 29,3 23 43,4 62 196,23 139 318,-31-225-514,-1 0 0,1 0 0,0 0-1,0 1 1,0-1 0,0 0 0,1-1-1,-1 1 1,1 0 0,-1 0 0,1 0-1,0-1 1,3 3 0,-5-4-7,1-1 1,-1 0 0,1 1 0,-1-1-1,1 0 1,0 0 0,-1 0 0,1 0-1,-1 0 1,1 0 0,-1 1-1,1-1 1,-1 0 0,1-1 0,-1 1-1,1 0 1,0 0 0,-1 0-1,1 0 1,-1 0 0,1 0 0,-1-1-1,1 1 1,-1 0 0,1 0-1,0-1 1,1-1-2,0 0-1,0 0 1,0 0 0,-1 0-1,1 0 1,0 0 0,-1-1-1,2-3 1,9-18-63,-2 0 0,-1 0 0,11-44 0,8-82-453,-26 138 464,19-146-635,10-57-212,-18 154 776,-2 0 1,-4 0-1,-2 0 1,-4-87 0,-2 131 105,-7-31 1,8 45 16,-1-1 1,0 1-1,0-1 0,-1 1 0,1-1 1,-1 1-1,1 0 0,-1 0 1,0-1-1,0 1 0,0 1 1,-1-1-1,1 0 0,-1 0 1,-3-2-1,5 4 3,0 1 0,0-1 0,0 1-1,-1 0 1,1-1 0,0 1 0,0 0-1,0-1 1,0 1 0,0 0 0,-1 0 0,1 0-1,0 0 1,0 0 0,0 0 0,-1 1 0,1-1-1,0 0 1,0 1 0,0-1 0,0 0-1,0 1 1,0-1 0,0 1 0,0 0 0,0-1-1,0 1 1,0 0 0,0 0 0,0-1 0,0 1-1,0 0 1,1 0 0,-1 0 0,0 0-1,1 0 1,-1 2 0,-3 3 44,0 2 1,0-1-1,-5 15 0,9-21-44,-12 38 180,2 0-1,2 1 1,-6 69 0,9 124 422,8-163-392,14 84 0,-11-117-150,2-1 1,2 0 0,1 0 0,17 34-1,-25-63-62,0 0 0,1 1 0,0-1 0,1-1 0,-1 1 0,1-1 0,1 0 0,-1 0 0,1 0 0,13 9 0,-15-12 0,-1-1 0,1 0 0,0-1 0,1 1 0,-1-1 0,0 0 0,0 0 0,1 0 0,-1 0 0,0-1 0,1 0 0,-1 1 0,1-2 0,-1 1 0,0-1 0,1 1 0,-1-1 0,0 0 0,0-1 0,1 1 0,5-4 0,0 0-18,-1 0-1,1-1 0,-1-1 1,0 1-1,-1-1 0,1-1 1,-1 0-1,-1 0 0,0-1 1,0 1-1,0-2 1,-1 1-1,-1-1 0,0 0 1,0 0-1,3-10 0,2-7-43,-2 0-1,-1 0 1,-1-1-1,-2 0 1,2-30-1,-6 58 60,0 0 1,0 0-1,0 0 0,0 0 0,0 0 0,0 0 0,0 0 1,0 0-1,0 0 0,0 1 0,0-1 0,1 0 0,-1 0 1,0 0-1,0 0 0,0 0 0,0 0 0,0 0 1,0 0-1,0 0 0,0 0 0,0 0 0,0 0 0,0 0 1,0 0-1,0 0 0,0 0 0,0 0 0,0 0 0,0 0 1,0 0-1,0 0 0,1 0 0,-1 0 0,0 0 0,0 0 1,0-1-1,0 1 0,0 0 0,0 0 0,0 0 1,0 0-1,0 0 0,0 0 0,0 0 0,0 0 0,0 0 1,0 0-1,0 0 0,0 0 0,0 0 0,3 7-13,15 77 68,-14-57 8,2 0-1,1-1 0,1 0 0,15 36 1,-22-60-55,-1 0 0,1-1 1,0 1-1,0 0 0,0 0 1,0 0-1,1-1 0,-1 1 0,0 0 1,1-1-1,-1 1 0,1-1 1,-1 0-1,1 1 0,0-1 1,-1 0-1,1 0 0,0 0 1,0 0-1,3 0 0,-4-1-8,0 0-1,1 0 1,-1 0-1,0-1 1,1 1-1,-1-1 1,0 1-1,1-1 1,-1 0-1,0 1 1,0-1-1,0 0 0,0 0 1,0 0-1,0 0 1,0 0-1,0 0 1,0 0-1,0 0 1,0 0-1,-1 0 1,2-2-1,3-7-23,0 0 1,0-1-1,-1 0 1,0 0-1,3-17 0,3-35-11,-4-17-16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08.852"/>
    </inkml:context>
    <inkml:brush xml:id="br0">
      <inkml:brushProperty name="width" value="0.05" units="cm"/>
      <inkml:brushProperty name="height" value="0.05" units="cm"/>
    </inkml:brush>
  </inkml:definitions>
  <inkml:trace contextRef="#ctx0" brushRef="#br0">8 131 6593,'5'-27'357,"-2"10"-130,0 1 0,-2 0 0,1 0 0,-2-21-1,0 37-212,0 0-1,0 0 1,0 0-1,-1 0 0,1 0 1,0 0-1,0 0 1,0 0-1,0 0 0,0 0 1,0 0-1,0 0 1,0 0-1,0 0 0,0 0 1,0 0-1,0 0 1,-1 0-1,1 0 0,0 0 1,0 0-1,0 0 1,0 0-1,0 0 0,0 0 1,0 0-1,0 0 0,0 0 1,0 0-1,0 0 1,0 0-1,0 0 0,0 0 1,0 0-1,0-1 1,0 1-1,-1 0 0,1 0 1,0 0-1,0 0 1,0 0-1,0 0 0,0 0 1,0 0-1,0 0 1,0 0-1,0 0 0,0 0 1,0 0-1,0-1 1,0 1-1,0 0 0,0 0 1,0 0-1,0 0 1,-3 10 448,-3 19 179,-1 40 1029,5 124 0,21 72 191,-15-213-1619,-1-14-94,52 388 638,-50-414-758,-5-25-24,-2-27-22,-31-112-98,4 17 21,29 134 94,-1 0 0,1 1 0,0-1 0,0 0 1,-1 1-1,1-1 0,0 0 0,0 0 0,0 1 0,0-1 0,0 0 0,0 1 0,0-1 0,0 0 0,0 0 0,0 1 1,1-1-1,-1 0 0,0 1 0,0-1 0,1 0 0,-1 1 0,0-1 0,1 0 0,-1 1 0,1-1 0,-1 1 0,0-1 1,1 0-1,0 1 0,-1-1 0,1 1 0,-1 0 0,1-1 0,0 1 0,-1 0 0,1-1 0,0 1 0,-1 0 1,1-1-1,0 1 0,-1 0 0,1 0 0,0 0 0,0 0 0,-1 0 0,2 0 0,4 1-27,0 0 1,-1 0-1,1 1 0,0-1 0,6 4 1,4 1-126,-2-2 7,0-2 0,0 1 0,0-2 0,1 0-1,-1-1 1,0 0 0,0-1 0,1-1-1,-1 0 1,16-5 0,15-10-198</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09.627"/>
    </inkml:context>
    <inkml:brush xml:id="br0">
      <inkml:brushProperty name="width" value="0.05" units="cm"/>
      <inkml:brushProperty name="height" value="0.05" units="cm"/>
    </inkml:brush>
  </inkml:definitions>
  <inkml:trace contextRef="#ctx0" brushRef="#br0">78 861 7970,'1'0'55,"-1"0"1,0 0-1,1 1 1,-1-1-1,1 0 1,-1 0-1,0 0 1,1 0-1,-1 0 0,1 0 1,-1 1-1,0-1 1,1 0-1,-1 0 1,0 1-1,1-1 1,-1 0-1,0 0 1,1 1-1,-1-1 1,0 0-1,0 1 1,1-1-1,-1 0 1,0 1-1,0-1 1,0 1-1,1-1 1,-1 0-1,0 1 1,0-1-1,0 1 0,0-1 1,0 0-1,0 1 1,0-1-1,0 1 1,0-1-1,0 0 1,0 1-1,0-1 1,0 1-1,0-1 1,-1 1-1,1-1 1,0 0-1,0 1 1,0-1-1,-1 1 1,-12 26 1173,9-19-810,3-7-345,-15 31 1357,-22 63 1,35-86-1345,0-1 1,1 1-1,0 0 0,1 0 0,0 0 1,0 1-1,1-1 0,0 0 1,1 0-1,0 0 0,0 0 0,5 16 1,-6-23-85,1-1 1,-1 1 0,1-1-1,-1 1 1,1-1 0,-1 1-1,1-1 1,0 0 0,0 1-1,0-1 1,0 0 0,0 0-1,0 1 1,0-1 0,0 0-1,0 0 1,1 0 0,-1-1-1,0 1 1,1 0 0,-1 0-1,0-1 1,1 1 0,-1 0-1,1-1 1,-1 0 0,1 1-1,0-1 1,-1 0 0,1 0-1,-1 0 1,1 0 0,-1 0-1,1 0 1,-1 0 0,1 0-1,0-1 1,-1 1 0,3-1-1,1-2-12,-1 1-1,1-1 0,0 0 1,-1 0-1,0 0 0,0-1 0,0 0 1,0 1-1,0-1 0,5-9 1,0-1-68,0-1 0,-1-1 0,-1 1 0,-1-2 1,0 1-1,6-26 0,12-107-675,-23 146 740,1-13-72,0 6 22,0 1 1,-1-1-1,-1 0 0,1 1 1,-2-1-1,1 0 0,-3-9 0,-1 48 137,3 28 417,3 0-1,11 76 1,-12-126-443,0 0-1,1-1 1,0 1-1,1 0 1,-1-1-1,4 7 0,-5-12-40,0 0-1,-1 0 0,1 1 0,0-1 1,-1 0-1,1-1 0,0 1 0,0 0 1,0 0-1,0 0 0,0 0 1,0-1-1,0 1 0,0 0 0,0-1 1,0 1-1,1-1 0,-1 1 0,0-1 1,0 0-1,0 1 0,1-1 0,-1 0 1,0 0-1,0 0 0,1 0 0,-1 0 1,0 0-1,0 0 0,1 0 0,-1-1 1,0 1-1,0 0 0,0-1 0,1 1 1,-1-1-1,0 1 0,0-1 0,1-1 1,6-3 3,-1-1 1,0 0 0,0 0-1,0 0 1,-1-1 0,0 0-1,0-1 1,7-12 0,2-4-44,16-41 0,-11 12-132,-2-1 0,-2-1 0,-2-1 0,-4 0 0,-1 0 0,-3-1 0,-3-110 0,-2 123 320,8-53 0,-4 54-33,0-48 0,-5 70-103,0 10 16,0 1 1,0 0-1,-1-1 0,0 1 0,-1 0 1,-5-18-1,3 23 64,3 16-27,11 52 47,32 111 0,-26-118-133,5 22 18,5 12 41,-4 0 0,13 126 0,-37-223 58,-1 1-1,0 0 1,0 1 0,-1-1 0,-5-7 0,-32-43-390,33 45 293,-42-52-226,-25-37-120,73 98 304,0-1 0,0 1 0,0-1 0,1 0 1,0 1-1,-1-1 0,1 0 0,0 0 0,0 0 0,0 0 0,1 0 0,-1 0 0,1 0 0,0-4 0,3 5-52,-1 4-41</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10.015"/>
    </inkml:context>
    <inkml:brush xml:id="br0">
      <inkml:brushProperty name="width" value="0.05" units="cm"/>
      <inkml:brushProperty name="height" value="0.05" units="cm"/>
    </inkml:brush>
  </inkml:definitions>
  <inkml:trace contextRef="#ctx0" brushRef="#br0">3 120 14307,'-2'18'800,"2"-3"-968,1-2-696,3-8 1008,2-5-328,0-10-160</inkml:trace>
  <inkml:trace contextRef="#ctx0" brushRef="#br0" timeOffset="1">160 0 16476,'-2'16'720,"-8"-3"-712,-4-6 0,-5-6 272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10.389"/>
    </inkml:context>
    <inkml:brush xml:id="br0">
      <inkml:brushProperty name="width" value="0.05" units="cm"/>
      <inkml:brushProperty name="height" value="0.05" units="cm"/>
    </inkml:brush>
  </inkml:definitions>
  <inkml:trace contextRef="#ctx0" brushRef="#br0">0 22 19684,'6'7'0,"-2"-9"56,0-9 40,-4-5-280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17.394"/>
    </inkml:context>
    <inkml:brush xml:id="br0">
      <inkml:brushProperty name="width" value="0.05" units="cm"/>
      <inkml:brushProperty name="height" value="0.05" units="cm"/>
    </inkml:brush>
  </inkml:definitions>
  <inkml:trace contextRef="#ctx0" brushRef="#br0">166 220 9794,'5'-16'727,"0"0"0,-1 0 1,4-32-1,-7 47-681,-1 1 0,0-1 0,0 1 0,0-1 0,0 0 0,0 1 0,0-1 0,0 1 0,0-1 0,0 0 0,0 1 0,0-1 0,0 1 0,-1-1 0,1 0 0,0 1 0,0-1 0,-1 1 0,1-1 0,0 1 0,0-1 0,-1 1 0,1-1 0,-1 1 0,1-1 1,-1 1-1,1 0 0,0-1 0,-1 1 0,1-1 0,-1 1 0,-1-1 0,1 1 4,-1 0 0,1 1 0,0-1-1,-1 0 1,1 0 0,-1 1 0,1-1 0,-1 1 0,1-1 0,0 1 0,-1-1 0,1 1 0,-1 1 0,-7 4 88,1 0 0,-14 13 0,9-5-108,0 1 0,1 0 0,1 0-1,1 1 1,0 1 0,1 0 0,1 0-1,0 1 1,2 0 0,0 0 0,1 0-1,-3 21 1,7-38-33,1 0 1,0 0-1,-1 1 1,1-1-1,0 0 1,0 1-1,0-1 1,0 0-1,0 1 1,0-1-1,1 0 1,-1 1-1,0-1 1,1 0-1,-1 0 1,1 1-1,-1-1 0,1 0 1,0 0-1,1 2 1,-2-3-4,1 1-1,0-1 1,0 0 0,0 0-1,-1 0 1,1 0 0,0 0-1,0 0 1,0 0 0,0 0 0,-1 0-1,1 0 1,0 0 0,0-1-1,0 1 1,-1 0 0,1 0 0,0-1-1,0 1 1,-1-1 0,1 1-1,0-1 1,0 0 0,5-3-32,0-1 1,-1 0-1,0 0 1,0-1-1,9-10 1,1-11-7,0 0 1,-2-1-1,12-36 1,20-89-5,-27 88-53,-18 65 99,0 1 1,0-1-1,0 0 1,0 0-1,0 0 1,0 0-1,0 0 1,0 1 0,0-1-1,1 0 1,-1 0-1,0 0 1,0 0-1,0 0 1,0 1-1,0-1 1,0 0-1,0 0 1,0 0-1,0 0 1,1 0-1,-1 0 1,0 0-1,0 1 1,0-1-1,0 0 1,0 0-1,1 0 1,-1 0-1,0 0 1,0 0-1,0 0 1,0 0-1,0 0 1,1 0 0,-1 0-1,0 0 1,0 0-1,0 0 1,0 0-1,1 0 1,-1 0-1,0 0 1,0 0-1,0 0 1,0 0-1,0 0 1,1 0-1,-1 0 1,0-1-1,0 1 1,0 0-1,0 0 1,0 0-1,0 0 1,1 0-1,-1 0 1,0 0-1,0-1 1,0 1-1,0 0 1,0 0 0,2 10 5,0 1 0,-1 0 0,0-1 1,-1 15-1,0 6 36,2 28 65,-1-21 45,1 0 0,1 0 0,14 59 0,-16-95-146,-1-1 0,0 1 0,1 0 0,-1-1-1,1 1 1,0-1 0,0 1 0,0-1 0,-1 1-1,1-1 1,0 1 0,1-1 0,-1 0 0,0 0 0,3 2-1,-4-2-1,1-1 0,0 0 1,0 0-1,-1 1 0,1-1 0,0 0 0,0 0 0,-1 0 0,1 0 0,0 0 0,0 0 0,-1 0 0,1-1 0,0 1 0,0 0 0,-1 0 0,1 0 1,0-1-1,-1 1 0,1 0 0,0-1 0,-1 1 0,1-1 0,0 0 0,3-2 4,0-1 0,0-1 0,0 1 0,-1 0 0,0-1 1,0 0-1,4-7 0,8-19 0,-1 0 1,-2-2 0,-1 1-1,-1-1 1,5-35 0,-16 50-40,1 18 32,0 0-1,0 0 1,-1 0 0,1 0-1,0 0 1,-1 0 0,1 0 0,0 0-1,-1 0 1,1 0 0,0 0 0,0 0-1,-1 0 1,1 1 0,0-1-1,0 0 1,-1 0 0,1 0 0,0 0-1,0 1 1,-1-1 0,1 0 0,0 0-1,0 1 1,0-1 0,-1 0 0,1 0-1,0 1 1,0-1 0,0 1-1,-19 33 3,17-28 12,-27 71 203,26-68-183,1-1 1,0 0-1,1 1 0,0-1 1,0 1-1,1-1 0,0 12 1,0-19-30,0-1 0,0 1 0,1 0 0,-1-1-1,0 1 1,0 0 0,0 0 0,1-1 0,-1 1 0,0 0 0,1-1 0,-1 1 0,0-1 0,1 1 0,-1 0 0,1-1 0,-1 1 0,1-1-1,-1 1 1,1-1 0,0 1 0,-1-1 0,1 0 0,0 1 0,-1-1 0,1 0 0,0 1 0,-1-1 0,1 0 0,0 0 0,-1 0 0,1 0-1,0 0 1,0 1 0,-1-1 0,1-1 0,0 1 0,1 0 0,29-9 27,-25 6-24,48-19 6,-17 6-30,45-12 0,-69 25 2,0 0-1,0 1 1,1 0 0,-1 1 0,1 0-1,-1 1 1,20 3 0,-33-3 29,1-1 1,0 1-1,-1 0 1,1 0-1,0 0 1,-1-1-1,1 1 1,0 0-1,-1-1 1,1 1-1,0 0 1,-1-1 0,1 1-1,-1-1 1,1 1-1,-1-1 1,1 1-1,-1-1 1,0 0-1,1 1 1,-1-1-1,1 1 1,-1-1-1,0 0 1,0 1-1,1-1 1,-1 0-1,0 1 1,0-1-1,0 0 1,0-1-1,3-22 406,-2 3-156,-1 1 0,-1-1 0,0 0 0,-6-22 0,7 43-280,0 0 0,0-1 0,0 1 0,0 0 0,0 0 0,0 0-1,0 0 1,0 0 0,0-1 0,0 1 0,0 0 0,0 0 0,0 0 0,0 0 0,0 0-1,0 0 1,0 0 0,0-1 0,1 1 0,-1 0 0,0 0 0,0 0 0,0 0-1,0 0 1,0 0 0,0 0 0,0 0 0,1 0 0,-1 0 0,0-1 0,0 1 0,0 0-1,0 0 1,0 0 0,0 0 0,1 0 0,-1 0 0,0 0 0,0 0 0,0 0 0,0 0-1,0 0 1,1 0 0,-1 0 0,0 0 0,0 0 0,0 1 0,0-1 0,0 0-1,0 0 1,1 0 0,-1 0 0,0 0 0,0 0 0,0 0 0,0 0 0,0 0 0,0 0-1,0 1 1,0-1 0,1 0 0,-1 0 0,0 0 0,0 0 0,11 7-287,-10-7 214,49 26-634,-16-13 271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43.147"/>
    </inkml:context>
    <inkml:brush xml:id="br0">
      <inkml:brushProperty name="width" value="0.025" units="cm"/>
      <inkml:brushProperty name="height" value="0.025" units="cm"/>
    </inkml:brush>
  </inkml:definitions>
  <inkml:trace contextRef="#ctx0" brushRef="#br0">1 0 14547,'10'22'728,"11"11"-800,2 8 16,9 15-72,1 3-72,5 10-48,1 2-40,-2 2-384,-4-2-456,-8-14 912,-7-7-184,-9-20-89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18.355"/>
    </inkml:context>
    <inkml:brush xml:id="br0">
      <inkml:brushProperty name="width" value="0.05" units="cm"/>
      <inkml:brushProperty name="height" value="0.05" units="cm"/>
    </inkml:brush>
  </inkml:definitions>
  <inkml:trace contextRef="#ctx0" brushRef="#br0">14 261 11883,'-5'-19'1505,"5"19"-1485,0 0-1,0 0 1,0 0 0,0 0 0,0 0 0,0 0-1,-1 0 1,1 0 0,0 0 0,0 0-1,0 0 1,0 0 0,0 0 0,0 0 0,0 0-1,0 0 1,0 1 0,0-1 0,0 0-1,0 0 1,0 0 0,0 0 0,0 0 0,-1 0-1,1 0 1,0 0 0,0 0 0,0 0-1,0 0 1,0 0 0,0 0 0,0 0 0,0 0-1,0 0 1,0 0 0,0 0 0,0 0-1,0 0 1,-1 0 0,1 0 0,0 0 0,0-1-1,0 1 1,0 0 0,0 0 0,0 0-1,0 0 1,0 0 0,0 0 0,0 0 0,0 0-1,0 0 1,0 0 0,0 0 0,0 0-1,0 0 1,0 0 0,-4 35 775,2 101-319,3-119-463,1 0 0,0 0 0,1-1 0,0 1 0,12 31-1,-14-47-10,-1 0-1,0 0 0,1 0 1,-1 0-1,0 0 0,1 0 0,-1 0 1,1 0-1,-1 0 0,1 0 1,0 0-1,-1-1 0,1 1 0,0 0 1,0 0-1,0-1 0,-1 1 1,1 0-1,0-1 0,0 1 0,0-1 1,0 1-1,0-1 0,0 1 1,0-1-1,0 0 0,0 0 0,0 1 1,1-1-1,-1 0 0,0 0 1,0 0-1,0 0 0,1 0 0,0-1 2,0 0 0,0-1-1,0 1 1,0 0-1,0-1 1,0 1-1,-1-1 1,1 1-1,-1-1 1,1 0-1,-1 0 1,0 0-1,1 0 1,-1 0-1,0 0 1,1-2-1,6-16 7,-1 0 0,-1-1 0,0 0-1,-2 0 1,3-24 0,0-109-286,-8 94-116,5 105 405,2 1-1,21 79 1,-27-123 5,1-1 0,-1 1 0,0-1 0,1 0 0,-1 1 0,1-1-1,0 0 1,-1 1 0,1-1 0,0 0 0,0 0 0,0 0 0,0 0 0,0 0 0,0 0 0,0 0 0,0 0 0,1 1 0,-1-2-5,0 0-1,-1 0 1,1 0-1,0 0 0,0 0 1,-1 0-1,1 0 1,0 0-1,-1-1 1,1 1-1,0 0 1,-1 0-1,1 0 0,0-1 1,-1 1-1,1-1 1,0 1-1,-1 0 1,1-1-1,-1 1 0,1-1 1,-1 1-1,1-1 1,0 0-1,3-5 36,0 0-1,0 0 0,0 0 1,-1-1-1,4-9 0,8-30 40,-2-1-1,-1 0 1,-3-1-1,4-62 0,-26 182-81,11-61-7,1-6 0,0-1 0,0 1 0,1 0 0,0-1 0,0 1 1,0-1-1,0 1 0,1 0 0,1 5 0,-2-9 4,0-1-1,1 0 0,-1 1 1,1-1-1,-1 1 0,1-1 1,-1 0-1,1 1 1,-1-1-1,1 0 0,-1 0 1,1 1-1,-1-1 1,1 0-1,-1 0 0,1 0 1,-1 0-1,1 0 0,0 0 1,-1 0-1,1 0 1,-1 0-1,1 0 0,0 0 1,-1 0-1,1 0 0,-1 0 1,1 0-1,-1-1 1,1 1-1,-1 0 0,1 0 1,-1-1-1,1 1 0,0-1 1,22-15 91,-13 8-60,-4 6-32,0 0 0,-1 0 0,1 1 1,0-1-1,0 1 0,0 1 1,1-1-1,-1 1 0,0 0 1,0 1-1,0-1 0,0 1 0,0 0 1,10 4-1,-8-3-20,1 0 0,-1-1 0,0 0 0,1 0 1,-1-1-1,0 0 0,14-2 0,-16 0-7,1 0 0,0 0-1,-1-1 1,1 0 0,-1-1 0,0 1 0,0-1 0,-1 0-1,1-1 1,-1 1 0,0-1 0,0 0 0,0 0-1,-1-1 1,6-7 0,2 7-136,-11 6 136,0 0-1,0-1 1,0 1 0,0 0-1,0-1 1,-1 1 0,1 0-1,0-1 1,0 1-1,0-1 1,0 1 0,0-1-1,-1 0 1,1 1 0,0-1-1,0-1 1,3-3 53,-1-1 0,-1 0 0,1 0 0,-1 1 0,0-2 0,1-7 0,0 2-29,6-19-39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18.806"/>
    </inkml:context>
    <inkml:brush xml:id="br0">
      <inkml:brushProperty name="width" value="0.05" units="cm"/>
      <inkml:brushProperty name="height" value="0.05" units="cm"/>
    </inkml:brush>
  </inkml:definitions>
  <inkml:trace contextRef="#ctx0" brushRef="#br0">38 0 12339,'7'201'2958,"-4"-173"-2775,2 1 1,1-1-1,1 0 1,21 53-1,-25-73-196,38 98-270,-41-106 281,0 0-1,0 0 1,0 0-1,1 1 1,-1-1 0,0 0-1,0 0 1,0 0-1,0 0 1,0 1-1,0-1 1,1 0 0,-1 0-1,0 0 1,0 1-1,0-1 1,0 0-1,0 0 1,0 0 0,0 0-1,0 1 1,0-1-1,0 0 1,0 0 0,0 1-1,0-1 1,0 0-1,0 0 1,0 0-1,0 1 1,0-1 0,0 0-1,0 0 1,-1 0-1,1 0 1,0 1-1,0-1 1,0 0 0,0 0-1,0 0 1,0 0-1,-1 1 1,1-1 0,0 0-1,0 0 1,0 0-1,0 0 1,-1 0-1,1 0 1,-10-8-43,-9-18 56,-79-133 1003,97 157-977,-1 0 0,1 1 0,0-1 0,1 0 0,-1 0 0,0 0 0,0 0 0,1 0 0,-1 0 0,1 0-1,0 0 1,0 0 0,-1 0 0,1 0 0,1 0 0,-1 0 0,1-3 0,0 3 4,0-1 1,0 1-1,1 0 0,-1 0 0,1-1 1,0 1-1,0 1 0,0-1 0,0 0 1,0 0-1,0 1 0,4-3 1,29-17-61,-26 17-257,0-1 0,-1 0 1,1-1-1,-1 0 0,0 0 0,0-1 1,-1 0-1,11-13 0,-15 10-129,-3 3-169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19.209"/>
    </inkml:context>
    <inkml:brush xml:id="br0">
      <inkml:brushProperty name="width" value="0.05" units="cm"/>
      <inkml:brushProperty name="height" value="0.05" units="cm"/>
    </inkml:brush>
  </inkml:definitions>
  <inkml:trace contextRef="#ctx0" brushRef="#br0">4 0 12099,'-3'2'1144,"3"3"-856,7 1-384,2 0 824,8 4-712,1-1-112,4-11-24</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19.644"/>
    </inkml:context>
    <inkml:brush xml:id="br0">
      <inkml:brushProperty name="width" value="0.05" units="cm"/>
      <inkml:brushProperty name="height" value="0.05" units="cm"/>
    </inkml:brush>
  </inkml:definitions>
  <inkml:trace contextRef="#ctx0" brushRef="#br0">108 9 13627,'-1'-1'53,"1"1"1,-1-1-1,0 0 0,0 1 1,1-1-1,-1 0 0,0 1 1,0-1-1,0 1 0,0-1 1,0 1-1,0 0 1,0-1-1,0 1 0,0 0 1,0 0-1,1 0 0,-1 0 1,0 0-1,0 0 0,0 0 1,0 0-1,0 0 0,0 0 1,0 0-1,0 0 1,0 1-1,0-1 0,0 0 1,0 1-1,0-1 0,0 1 1,0-1-1,0 1 0,1 0 1,-1-1-1,0 1 0,0 0 1,1-1-1,-2 3 0,-4 4 60,0 0 0,0 0-1,-7 15 1,5-11-37,6-7-77,-2 1-19,1 0 0,-1 0 0,1 0 0,0 1 1,1-1-1,-1 1 0,1 0 0,0 0 0,-1 8 0,3-14 8,0 1 0,0-1 0,0 1 0,1-1 0,-1 0 0,0 1 0,0-1 0,1 1 0,-1-1 0,0 1 0,1-1 0,-1 0 0,0 1 1,1-1-1,-1 0 0,1 1 0,-1-1 0,0 0 0,1 0 0,-1 1 0,1-1 0,-1 0 0,1 0 0,-1 0 0,1 0 0,-1 0 0,1 1 0,-1-1 0,1 0 0,-1 0 0,1 0 0,-1 0 1,1-1-1,-1 1 0,1 0 0,-1 0 0,1 0 0,-1 0 0,1 0 0,-1-1 0,1 1 0,23-7-312,-5-1 68,-3 1 70,-1 1-1,1 1 1,0 1-1,23-4 0,-36 7 170,1 1 0,-1-1 0,1 1 0,-1 0 0,0 0 0,1 1 0,-1-1 0,1 1 0,-1-1 0,1 1 0,-1 0 0,0 1-1,0-1 1,0 0 0,0 1 0,0 0 0,0 0 0,0 0 0,0 0 0,0 0 0,-1 0 0,1 1 0,-1-1 0,0 1-1,0 0 1,0 0 0,2 3 0,-3-3 69,0 0 0,1 1 0,-2-1 0,1 1 0,0-1 0,-1 1-1,1 0 1,-1-1 0,0 1 0,0-1 0,-1 1 0,1 0 0,-1-1 0,0 1 0,0-1-1,0 0 1,0 1 0,0-1 0,-1 0 0,0 1 0,-2 2 0,-5 10 387,-2-1 1,-22 26-1,24-29-242,0-1-71,-1 0 0,1 0 0,-2 0 0,0-2 0,0 1 1,-23 14-1,34-24-142,0 0 1,0 0 0,-1 1-1,1-1 1,0 0 0,0 0-1,-1 0 1,1 1 0,0-1-1,-1 0 1,1 0-1,0 0 1,0 0 0,-1 0-1,1 0 1,0 0 0,-1 0-1,1 1 1,0-1 0,-1 0-1,1 0 1,0 0 0,-1-1-1,1 1 1,0 0 0,-1 0-1,1 0 1,0 0 0,-1 0-1,1 0 1,0 0 0,-1 0-1,1-1 1,0 1-1,0 0 1,-1 0 0,1 0-1,0-1 1,0 1 0,0 0-1,-1 0 1,1-1 0,0 1-1,0 0 1,0-1 0,-1 1-1,1 0 1,0 0 0,0-1-1,0 1 1,0 0 0,0-1-1,0 1 1,0 0-1,0-1 1,0 1 0,0 0-1,0-1 1,4-19-824,5 2 86,-1 1 0,2 1 0,0 0 0,1 0 0,26-28 0,-8 11-178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20.095"/>
    </inkml:context>
    <inkml:brush xml:id="br0">
      <inkml:brushProperty name="width" value="0.05" units="cm"/>
      <inkml:brushProperty name="height" value="0.05" units="cm"/>
    </inkml:brush>
  </inkml:definitions>
  <inkml:trace contextRef="#ctx0" brushRef="#br0">27 495 11282,'-3'5'252,"0"0"-1,0 0 0,1 0 0,0 0 1,0 1-1,1-1 0,0 1 0,-1-1 1,2 1-1,-1 0 0,1 6 0,-2 1 78,0 7 8,0 33 0,2-48-282,0-1 1,0 1-1,1-1 0,-1 1 0,1-1 0,0 1 0,1-1 1,-1 0-1,1 1 0,0-1 0,0 0 0,0 0 1,5 6-1,-7-9-39,1 0 0,0-1 0,0 1 0,0 0 0,0-1 1,0 1-1,0 0 0,0-1 0,0 1 0,0-1 0,0 0 0,0 1 1,1-1-1,-1 0 0,0 0 0,0 1 0,0-1 0,0 0 0,0 0 0,1 0 1,-1-1-1,0 1 0,0 0 0,0 0 0,0-1 0,0 1 0,1 0 1,-1-1-1,0 1 0,0-1 0,0 0 0,0 1 0,0-1 0,0 0 1,-1 1-1,1-1 0,0 0 0,0 0 0,1-1 0,3-4 36,0 0 0,0 0-1,-1-1 1,7-12 0,5-15 23,-1 0 1,-2 0-1,-2-2 0,-1 1 1,6-43-1,-8 25-326,-3 0 1,-3-107-1,-9 85-83,6 68 271,-1 0 1,0-1 0,0 1 0,-1 0-1,1 0 1,-1 0 0,-7-10 0,10 16 50,-1 0 0,1 1 0,-1-1 0,1 0 0,-1 0 0,0 0 0,1 1 1,-1-1-1,0 0 0,0 1 0,0-1 0,1 1 0,-1-1 0,0 1 0,0-1 0,0 1 0,0-1 1,0 1-1,0 0 0,0 0 0,0-1 0,0 1 0,0 0 0,0 0 0,-1 0 0,0 1 10,1-1-1,0 1 0,-1-1 0,1 1 0,-1 0 1,1 0-1,0 0 0,0 0 0,0 0 0,-1 0 1,1 0-1,0 0 0,0 0 0,-1 2 1,-3 5 47,0 1 0,1-1 1,-7 18-1,-1 10 67,2 0 0,1 1-1,2 0 1,1 0-1,-1 73 1,7-106-112,0 0-1,1-1 1,-1 1 0,1 0 0,0 0-1,0-1 1,0 1 0,0 0-1,1-1 1,-1 1 0,1-1 0,0 0-1,3 5 1,1-2-18,1 1 1,-1-1-1,1-1 0,12 9 1,9 8-59,43 44-1,5 4-230,-47-50 237,2-9-10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21.206"/>
    </inkml:context>
    <inkml:brush xml:id="br0">
      <inkml:brushProperty name="width" value="0.05" units="cm"/>
      <inkml:brushProperty name="height" value="0.05" units="cm"/>
    </inkml:brush>
  </inkml:definitions>
  <inkml:trace contextRef="#ctx0" brushRef="#br0">73 729 10090,'0'0'32,"0"0"0,0 0 0,0 1 0,0-1 0,0 0 0,0 0 0,0 1 0,0-1 0,0 0 0,0 0 0,-1 1 0,1-1 0,0 0 0,0 0 0,0 0 1,0 1-1,-1-1 0,1 0 0,0 0 0,0 0 0,-1 0 0,1 1 0,0-1 0,0 0 0,0 0 0,-1 0 0,1 0 0,0 0 0,0 0 0,-1 0 0,1 0 0,0 0 0,-1 0 0,1 0 0,0 0 0,0 0 0,-1 0 0,1 0 0,0 0 0,0 0 0,-1 0 0,1 0 0,0 0 0,0 0 0,-1 0 0,1-1 0,0 1 0,-9-14 1558,8 12-1394,0 0 0,0 0 0,0 0 0,0 0 0,0 0 0,0 0 0,-1 1 0,-2-3-1,-4 3 478,-2 13-205,6-3-392,1 0 0,-1 0 0,1 1 0,1-1 0,0 1 0,0 0 0,1-1 0,-1 12 1,1 0-86,2-1 1,4 38 0,-5-56 7,0 0 0,0 0 0,0 0 0,1-1 0,-1 1 0,1 0 0,-1 0 1,1-1-1,0 1 0,-1 0 0,1-1 0,0 1 0,0-1 0,0 1 0,1-1 0,-1 1 0,2 1 0,-3-3 2,1 0 0,0 0-1,0 0 1,-1 0 0,1 0 0,0 0-1,0 0 1,-1 0 0,1 0-1,0 0 1,0 0 0,-1 0 0,1-1-1,0 1 1,-1 0 0,1-1-1,0 1 1,-1 0 0,1-1 0,0 1-1,-1-1 1,1 1 0,-1-1-1,1 1 1,-1-1 0,1 1 0,0-2-1,3-3 6,0 0 1,0-1-1,-1 0 0,1 0 0,-1 0 1,-1 0-1,4-9 0,1-13-113,0-1-1,-2 0 0,-1 0 1,-1 0-1,-2-1 0,-4-57 1,1 75-31,-1 11-77,-1 21-87,1 13 382,3 0 0,0 0 0,2 0 0,2 0 0,8 39 0,-11-70-62,-1-1 0,0 1 1,1 0-1,-1-1 0,1 1 0,-1 0 0,1-1 1,0 1-1,0-1 0,-1 0 0,1 1 0,0-1 1,0 1-1,1-1 0,-1 0 0,0 0 0,0 0 1,1 0-1,1 1 0,-2-2-6,0 0 0,0 0 0,1 0 0,-1 0 0,0 0 0,0-1 0,0 1 0,0-1 0,0 1 0,0-1 0,1 1 0,-1-1 0,0 0 0,0 1 0,-1-1 0,1 0 0,0 0 0,0 0 0,0 1 0,0-1 0,-1 0 0,1 0 0,0 0 0,-1 0 0,1-2 0,15-26 27,-1 1-1,-1-2 1,-2 0-1,15-54 1,5-13-298,-18 58 123,17-78 0,-27 96 148,-1-1 1,-1 1-1,-1-1 0,0 1 0,-5-33 0,7 179 171,3-12 94,1 47 54,37 210-1,-42-358-329,-2-6-8,1 1 1,0-1-1,1 0 0,0 1 1,0-1-1,0 0 1,0 0-1,1 0 0,0-1 1,0 1-1,7 8 1,-9-13 5,-1-1 0,1 1 0,0-1 0,-1 1 0,1-1 0,-1 0 0,1 1-1,0-1 1,-1 0 0,1 1 0,0-1 0,0 0 0,-1 0 0,1 0 0,0 0 0,0 0 0,-1 0 0,1 0 0,0 0 0,0 0 0,-1 0 0,1 0 0,0 0 0,-1 0 0,1-1 0,0 1 0,0 0 0,-1 0 0,1-1 0,-1 1 0,1-1 0,0 1 0,-1 0 0,1-1 0,0 0 0,1-2-1,0 1-1,0 0 1,0-1 0,0 1 0,-1-1 0,1 0 0,-1 1 0,2-4 0,8-28-49,0 0 0,6-45 0,5-78-74,6-430-416,-32 534 433,4 44 16,2 30 18,97 706 1020,-98-723-905,-1-6-21,0-14-19,-4-27-48,-56-250-137,59 273 177,1 20 8,0 0 0,0-1 0,0 1-1,0 0 1,0-1 0,0 1-1,1 0 1,-1-1 0,0 1 0,0 0-1,0 0 1,1-1 0,-1 1-1,0 0 1,0-1 0,0 1 0,1 0-1,-1 0 1,0 0 0,1-1 0,-1 1-1,0 0 1,1 0 0,-1 0-1,0 0 1,1-1 0,1 2 3,1-1 1,-1 0 0,0 1-1,0-1 1,1 1 0,-1-1-1,0 1 1,0 0 0,4 2-1,7 3-7,-8-4 12,1 0 0,-1-1 0,0 1 0,1-1 0,-1-1 1,1 1-1,-1-1 0,1 0 0,-1 0 0,0 0 0,1-1 1,-1 0-1,1 0 0,-1 0 0,0-1 0,0 0 0,0 0 1,0 0-1,0-1 0,0 1 0,0-1 0,-1 0 0,1-1 1,-1 1-1,0-1 0,6-6 0,3-5 40,-1 0 0,0-1 0,-2 0 0,0-1-1,0 0 1,8-23 0,-3 4-22,20-73 0,-30 88-84,-1-1 1,-1 1-1,-1-1 0,-1-42 1,-1 61 35,0-1 1,-1 0-1,1 0 0,-1 0 1,0 0-1,0 0 1,-1 1-1,1-1 1,-1 1-1,1-1 1,-5-6-1,5 10 15,1 0 0,0-1 0,-1 1-1,1-1 1,-1 1 0,1 0 0,-1-1 0,1 1 0,-1 0 0,1 0 0,-1-1-1,1 1 1,-1 0 0,1 0 0,-1 0 0,0 0 0,1 0 0,-1-1 0,1 1 0,-1 0-1,0 0 1,1 1 0,-1-1 0,1 0 0,-1 0 0,1 0 0,-2 1 0,0 0-4,0 0 1,1 0-1,-1 1 1,1-1-1,-1 0 1,1 1-1,-1 0 1,1-1-1,0 1 1,-1 0-1,1 0 1,-1 2-1,-11 23 14,1 0 0,1 1 0,1 1-1,-10 49 1,-8 122 223,27-185-192,0 0 0,1 1 1,0-1-1,1 0 0,7 29 1,-7-40-65,-1 0 1,2 0-1,-1-1 1,0 1 0,1-1-1,-1 1 1,1-1-1,0 0 1,0 1-1,1-1 1,-1 0 0,0 0-1,1 0 1,0-1-1,0 1 1,0-1 0,0 0-1,0 1 1,0-1-1,1-1 1,-1 1-1,1 0 1,-1-1 0,1 0-1,-1 0 1,1 0-1,0 0 1,5 0 0,12-1-110,-1-6-33</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21.572"/>
    </inkml:context>
    <inkml:brush xml:id="br0">
      <inkml:brushProperty name="width" value="0.05" units="cm"/>
      <inkml:brushProperty name="height" value="0.05" units="cm"/>
    </inkml:brush>
  </inkml:definitions>
  <inkml:trace contextRef="#ctx0" brushRef="#br0">50 5 16091,'12'-3'1393,"-9"1"-1177,-10 2-56,-1 0 1728,-2 0-1760,-11 0 48,2 0 16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22.036"/>
    </inkml:context>
    <inkml:brush xml:id="br0">
      <inkml:brushProperty name="width" value="0.05" units="cm"/>
      <inkml:brushProperty name="height" value="0.05" units="cm"/>
    </inkml:brush>
  </inkml:definitions>
  <inkml:trace contextRef="#ctx0" brushRef="#br0">1 42 14027,'11'-27'904,"-4"14"-800,-1 11-80,0 21 208,0 13-88,5 16-112,1 5-16,3 9-8,4 2-8,0 0-72,1-4-40,-2-10-160,-1-7-80,-8-14-1352,-6-7 1472,-15-11-232,-5-11-137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22.516"/>
    </inkml:context>
    <inkml:brush xml:id="br0">
      <inkml:brushProperty name="width" value="0.05" units="cm"/>
      <inkml:brushProperty name="height" value="0.05" units="cm"/>
    </inkml:brush>
  </inkml:definitions>
  <inkml:trace contextRef="#ctx0" brushRef="#br0">1 327 15051,'17'-8'1024,"9"1"-784,2-3-111,11-6 207,4-4-88,10-7-40,-1-6-8,1-5-40,-2 2-96,-6-2-336,-5 2-192,-7 7-297,-4 6 609,-11 18-144,-2 6-88</inkml:trace>
  <inkml:trace contextRef="#ctx0" brushRef="#br0" timeOffset="1">242 458 13227,'8'1'920,"7"-4"-744,2-1-104,3-5 264,1 1-136,5-4-80,1 1 0,1-3-88,0 1-120,-5-2 88,-1 1 8,-5 7-40,-1 1 16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22.919"/>
    </inkml:context>
    <inkml:brush xml:id="br0">
      <inkml:brushProperty name="width" value="0.05" units="cm"/>
      <inkml:brushProperty name="height" value="0.05" units="cm"/>
    </inkml:brush>
  </inkml:definitions>
  <inkml:trace contextRef="#ctx0" brushRef="#br0">1 297 13235,'10'-10'1184,"8"-4"-800,1-3-168,8-3 304,5-5-72,2-2-128,2-3-175,3 0-442,4 1-199,0 1 368,2-4-88,-3-2-104</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43.581"/>
    </inkml:context>
    <inkml:brush xml:id="br0">
      <inkml:brushProperty name="width" value="0.025" units="cm"/>
      <inkml:brushProperty name="height" value="0.025" units="cm"/>
    </inkml:brush>
  </inkml:definitions>
  <inkml:trace contextRef="#ctx0" brushRef="#br0">0 448 13555,'2'-31'308,"1"0"0,2 1 0,1-1 0,16-50 1,-14 58-246,2 0 0,0 1 0,1 0 0,1 1 1,1 0-1,21-26 0,-28 41-53,-1-1 1,2 1-1,-1 1 1,0-1-1,1 1 1,0 0-1,0 1 1,1-1-1,12-4 0,-17 8-9,1-1-1,0 1 1,0 0-1,0 1 0,0-1 1,0 1-1,0 0 1,0 0-1,0 0 0,0 0 1,0 0-1,0 1 0,0 0 1,0 0-1,0 0 1,0 1-1,-1-1 0,1 1 1,0 0-1,-1 0 1,1 0-1,3 3 0,2 3 14,-1 0-1,0 1 0,-1-1 0,0 1 0,0 1 0,-1-1 1,0 1-1,-1 0 0,7 20 0,0 3 145,14 66 0,-15-33 169,4 116-1,-14-166-434,2-14-155,3-20-221,-5 17 470,2-13-303,2 1 0,0 0 1,0 0-1,1 0 0,1 1 0,0 0 0,13-17 0,-18 26 213,0 0 0,1 0 1,0 1-1,-1-1 0,1 1 0,0-1 1,1 1-1,-1 0 0,0 0 0,0 0 1,1 1-1,-1-1 0,1 1 1,0 0-1,-1 0 0,1 0 0,0 0 1,0 1-1,-1-1 0,1 1 0,0 0 1,0 0-1,0 1 0,-1-1 1,1 1-1,0-1 0,0 1 0,-1 1 1,1-1-1,-1 0 0,1 1 1,4 2-1,2 2-35,0 1 0,0 0 0,-1 1 0,0 0 1,0 0-1,-1 1 0,0 0 0,13 20 0,-11-13 337,-1-1 1,-1 2-1,0-1 0,-1 1 1,7 24-1,-10-24 301,-1 1 1,-1 0-1,0-1 1,-2 1-1,0 0 1,0 0-1,-2 0 1,0 0-1,-8 30 1,4-28-105,-1 1 0,0-2 1,-2 1-1,0-1 0,-1 0 0,0-1 1,-2-1-1,-14 18 0,18-26-436,-2 0-1,0-1 0,0 0 1,0-1-1,-1 0 1,0 0-1,0-1 0,-1 0 1,-17 5-1,28-11 3,1 1 0,-1-1 0,0 0 0,1 0 0,-1 1 0,1-1 0,0 0 0,-1 1 0,1-1 0,-1 1 0,1-1 0,-1 1 0,1-1 0,0 1 0,-1-1 0,1 1 0,0-1 0,0 1 0,-1-1 0,1 1 0,0-1 0,0 1 0,0-1 0,0 1 0,-1 0 0,1-1 0,0 1 0,0-1 0,0 1 0,0 0 0,1-1 0,-1 1 0,0-1 0,0 1 0,0 0 0,0-1 0,1 1 0,-1-1 0,0 1 0,0-1 0,1 1 0,-1-1 0,0 1 0,1-1 0,-1 1 0,1-1 0,-1 0-1,0 1 1,1-1 0,-1 1 0,1-1 0,-1 0 0,1 0 0,0 1 0,-1-1 0,1 0 0,-1 0 0,1 1 0,-1-1 0,1 0 0,0 0 0,0 0 0,7-7-405</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23.343"/>
    </inkml:context>
    <inkml:brush xml:id="br0">
      <inkml:brushProperty name="width" value="0.05" units="cm"/>
      <inkml:brushProperty name="height" value="0.05" units="cm"/>
    </inkml:brush>
  </inkml:definitions>
  <inkml:trace contextRef="#ctx0" brushRef="#br0">0 586 12203,'1'38'869,"1"0"0,8 39 0,-10-75-855,0-1 1,1 0-1,-1 1 1,0-1-1,1 0 0,-1 0 1,0 0-1,1 1 1,0-1-1,-1 0 0,1 0 1,0 0-1,-1 0 1,3 2-1,-3-3-8,0 0 0,1 0-1,-1 0 1,1 1 0,-1-1 0,0 0 0,1 0-1,-1 0 1,0 0 0,1 0 0,-1 0-1,1 0 1,-1 0 0,0 0 0,1 0 0,-1-1-1,0 1 1,1 0 0,-1 0 0,0 0-1,1 0 1,-1-1 0,0 1 0,1 0 0,-1 0-1,0 0 1,1-1 0,-1 1 0,0 0-1,1-1 1,2-2 4,-1-1 0,1 1 0,-1-1 0,0 0 0,0 1 0,3-9 0,4-14-83,-6 13-36,2 1-1,-1-1 1,2 1 0,12-21-1,-18 32 103,0 1 0,1 0 0,-1 0 1,0-1-1,0 1 0,1 0 0,-1 0 0,0-1 0,0 1 0,1 0 0,-1 0 0,0 0 1,1 0-1,-1 0 0,0-1 0,1 1 0,-1 0 0,0 0 0,1 0 0,-1 0 0,0 0 1,1 0-1,-1 0 0,0 0 0,1 0 0,-1 0 0,0 0 0,1 0 0,-1 0 0,0 1 1,0-1-1,1 0 0,-1 0 0,0 0 0,1 0 0,-1 0 0,0 1 0,0-1 0,1 0 1,-1 0-1,0 1 0,0-1 0,1 0 0,-1 0 0,0 1 0,0-1 0,0 0 0,1 1 1,8 16-65,-8-15 58,10 26-23,15 30 90,-24-54-36,1 0 0,-1 1 1,1-1-1,0 0 0,0 0 1,1-1-1,-1 1 0,1-1 1,5 5-1,-8-8-10,0 1 0,0 0-1,0-1 1,1 1 0,-1-1-1,0 1 1,0-1 0,1 0 0,-1 0-1,0 1 1,1-1 0,-1 0 0,0 0-1,1 0 1,-1 0 0,0-1 0,0 1-1,1 0 1,-1 0 0,0-1-1,0 1 1,1-1 0,-1 1 0,0-1-1,0 0 1,0 1 0,0-1 0,0 0-1,2-1 1,0-1 0,1-1 0,0 0 0,-1 0 0,0 0 0,5-9 0,2-7 10,0-1-1,-1 0 0,-2 0 1,0-1-1,-1 0 0,5-40 1,-4-2 116,-2-70 0,-6 40-144,-3 5 6</inkml:trace>
  <inkml:trace contextRef="#ctx0" brushRef="#br0" timeOffset="1">295 1 9762,'9'48'1132,"9"46"949,31 97 1,-39-161-2000,1-1 0,2 0 0,0-1 0,2-1 0,1 0 0,1-1 0,28 32 0,2-7-124,-47-51 40,1 0-1,-1 0 1,0 1-1,0-1 0,0 0 1,0 0-1,0 0 1,1 1-1,-1-1 0,0 0 1,0 0-1,0 1 1,0-1-1,0 0 0,0 0 1,0 0-1,0 1 1,0-1-1,0 0 0,0 0 1,0 1-1,0-1 0,0 0 1,0 0-1,0 1 1,0-1-1,0 0 0,0 0 1,-1 0-1,1 1 1,0-1-1,0 0 0,0 0 1,0 0-1,0 1 1,-1-1-1,1 0 0,0 0 1,0 0-1,0 0 1,0 0-1,-1 1 0,1-1 1,0 0-1,0 0 1,-1 0-1,1 0 0,0 0 1,0 0-1,0 0 1,-1 0-1,1 0 0,0 0 1,0 0-1,-1 0 1,1 0-1,0 0 0,0 0 1,-1 0-1,1 0 1,0 0-1,0 0 0,0 0 1,-1 0-1,1-1 1,-17-1-164,-19-10-87,2-1 1,-42-21-1,51 22 231,21 10 26,-8-3 156,0-1-1,0 0 1,0-1-1,1 0 1,-20-17-1,31 23-135,-1 1 1,1-1-1,-1 1 0,1-1 0,0 1 0,0-1 0,-1 0 0,1 1 1,0-1-1,0 0 0,0 1 0,-1-1 0,1 0 0,0 1 0,0-1 1,0 0-1,0 1 0,0-1 0,1 0 0,-1 1 0,0-1 0,0 0 1,0 1-1,0-1 0,1 1 0,-1-1 0,0 0 0,1 1 0,-1-1 1,0 1-1,1-1 0,-1 1 0,1-1 0,-1 1 0,1-1 0,0 0 1,24-16 364,-20 14-307,10-6 28,51-32-185,101-80 0,-122 80-25</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24.383"/>
    </inkml:context>
    <inkml:brush xml:id="br0">
      <inkml:brushProperty name="width" value="0.05" units="cm"/>
      <inkml:brushProperty name="height" value="0.05" units="cm"/>
    </inkml:brush>
  </inkml:definitions>
  <inkml:trace contextRef="#ctx0" brushRef="#br0">9 437 10242,'-1'-2'313,"0"0"1,0 0-1,0-1 0,0 1 0,0 0 0,1-1 0,-1 1 0,1-1 1,-1 1-1,1-1 0,0 1 0,0-1 0,0-2 0,6-37 659,-2 22-692,-1-8 81,-2 10-221,1 0-1,1 1 1,1 0 0,0-1-1,13-32 1,-17 50-139,0 0 0,0-1-1,1 1 1,-1 0 0,0-1 0,0 1 0,0 0-1,0 0 1,0-1 0,1 1 0,-1 0-1,0 0 1,0 0 0,0-1 0,1 1 0,-1 0-1,0 0 1,0 0 0,0 0 0,1-1 0,-1 1-1,0 0 1,1 0 0,-1 0 0,0 0 0,0 0-1,1 0 1,-1 0 0,0 0 0,1 0 0,-1 0-1,0 0 1,0 0 0,1 0 0,-1 0-1,1 0 1,4 12 21,4 42-244,3 87 1,5 34-358,-17-173 561,0 0 0,1-1 0,-1 1 0,0 0 0,1-1 0,-1 1 0,1 0-1,-1-1 1,1 1 0,0 0 0,0-1 0,0 1 0,0-1 0,0 1 0,0-1 0,2 2 0,-3-3 10,1 0-1,-1 0 1,1 0 0,0 0 0,-1 0 0,1 0 0,-1 0-1,1 0 1,0 0 0,-1 0 0,1 0 0,-1 0 0,1 0-1,0-1 1,-1 1 0,1 0 0,-1 0 0,1-1 0,-1 1 0,1 0-1,-1-1 1,1 1 0,-1 0 0,1-1 0,-1 1 0,0-1-1,1 1 1,0-2 0,4-4-19,-1-1 0,0 0-1,0 0 1,6-15 0,4-18 35,-1-2-1,-2 0 1,9-83 0,-19 131-58,0 0 1,0 0 0,0 0 0,1 0-1,0 0 1,0 0 0,6 9 0,-3-2 5,3 5 31,0-1-1,1 0 0,15 23 1,-21-36 21,-1 0 1,1 0-1,0 0 1,1-1-1,-1 1 1,0-1 0,1 0-1,0 0 1,0 0-1,0-1 1,0 1-1,0-1 1,1 0-1,-1 0 1,1 0 0,-1-1-1,1 0 1,9 2-1,-11-3 3,0-1 0,1 1 0,-1-1 0,0 0-1,1 0 1,-1 0 0,0 0 0,0-1 0,0 1 0,0-1 0,0 0-1,0 0 1,0 0 0,-1 0 0,1 0 0,-1-1 0,1 1 0,-1-1-1,0 1 1,0-1 0,2-4 0,3-5 30,0 0 0,-1-1 0,9-25 0,-7 11-22,-1-1 0,-1 0 1,-2 0-1,0-1 0,-2 1 0,-1-1 0,-2 1 1,0-1-1,-9-44 0,9 72-24,1 0 1,0-1-1,0 1 1,-1-1-1,1 1 0,-1 0 1,1-1-1,-1 1 0,1 0 1,-1 0-1,0-1 1,0 1-1,1 0 0,-1 0 1,0 0-1,0 0 0,0 0 1,0 0-1,-3-1 1,4 2 2,0 0 0,-1-1 0,1 1 1,0 0-1,-1 1 0,1-1 1,0 0-1,-1 0 0,1 0 0,0 0 1,-1 0-1,1 0 0,0 0 0,0 0 1,-1 0-1,1 1 0,0-1 1,0 0-1,-1 0 0,1 0 0,0 0 1,0 1-1,-1-1 0,1 0 1,0 0-1,0 1 0,0-1 0,-1 1 1,-3 16 18,3-1 62,1 0 1,1 1-1,2 16 1,-2-28-48,0 0 0,0 0 0,0 0 1,1 0-1,-1-1 0,1 1 0,0-1 0,0 1 1,1-1-1,-1 0 0,1 1 0,0-2 1,0 1-1,5 4 0,-7-7-18,-1 0 1,1-1-1,0 1 0,0-1 0,0 1 0,0-1 0,0 1 1,0-1-1,0 1 0,0-1 0,0 0 0,0 0 1,0 1-1,0-1 0,0 0 0,0 0 0,0 0 1,0 0-1,0 0 0,0 0 0,0-1 0,0 1 0,2-1 1,-1 0 3,-1 0 1,1 0-1,0 0 1,0 0-1,-1-1 1,1 1-1,-1 0 0,1-1 1,-1 0-1,0 1 1,2-3-1,1-3 28,0 0 0,0 0 0,-1-1 0,0 1 0,2-11 0,16-92 63,-21 109-121,0 0 1,0 0-1,0 0 0,1 0 1,-1 0-1,0 1 1,0-1-1,0 0 0,1 0 1,-1 0-1,0 0 0,1 0 1,-1 1-1,1-1 0,-1 0 1,1 0-1,-1 1 1,1-1-1,0 0 0,0 1 5,-1 0 0,1 0 0,-1 0 0,1 0-1,-1 0 1,1 0 0,-1 0 0,0 0 0,1 0-1,-1 1 1,1-1 0,-1 0 0,1 0 0,-1 0 0,0 1-1,1-1 1,-1 0 0,0 1 0,1-1 0,-1 0-1,0 1 1,1-1 0,-1 0 0,1 2 0,18 32-122,-18-31 143,5 11-26,-4-9 28,0-1 0,0 1 0,1 0 0,-1-1 0,1 1 0,6 7 0,-9-12-10,1 0-1,-1 0 1,1 1 0,-1-1-1,1 0 1,-1 0-1,1 0 1,-1 1 0,1-1-1,-1 0 1,0 0-1,1 0 1,-1 0 0,1 0-1,-1 0 1,1 0-1,-1 0 1,1 0-1,-1 0 1,1 0 0,-1-1-1,1 1 1,-1 0-1,1 0 1,-1 0 0,1-1-1,-1 1 1,1-1-1,15-12-5,3 0-380,-12 11 78,-6 3 325,-1-1 0,1 0 1,-1 0-1,1 0 0,-1 0 0,1 0 0,-1 0 0,1 0 1,-1-1-1,1 1 0,-1 0 0,1 0 0,-1 0 0,1 0 0,-1-1 1,0 1-1,1 0 0,-1 0 0,1-1 0,-1 1 0,0 0 0,1-1 1,-1 1-1,0 0 0,1-1 0,-1 1 0,0 0 0,1-1 1,-1 1-1,0-1 0,0 1 0,0-1 0,1 1 0,-1-1 0,0 1 1,0 0-1,0-1 0,0 1 0,0-1 0,0 1 0,0-1 0,0 1 1,0-1-1,0 1 0,0-1 0,0 1 0,0-1 0,-1 1 1,1-1-1,0 1 0,0-1 0,-1 0 0,-2-11 244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24.756"/>
    </inkml:context>
    <inkml:brush xml:id="br0">
      <inkml:brushProperty name="width" value="0.05" units="cm"/>
      <inkml:brushProperty name="height" value="0.05" units="cm"/>
    </inkml:brush>
  </inkml:definitions>
  <inkml:trace contextRef="#ctx0" brushRef="#br0">19 2 12563,'-5'0'1496,"0"-1"-1016,4 5-264,-2 7 1713,0-6-1881,3 3-264,-1-1 168,2 3-81,6 0-63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25.191"/>
    </inkml:context>
    <inkml:brush xml:id="br0">
      <inkml:brushProperty name="width" value="0.05" units="cm"/>
      <inkml:brushProperty name="height" value="0.05" units="cm"/>
    </inkml:brush>
  </inkml:definitions>
  <inkml:trace contextRef="#ctx0" brushRef="#br0">97 64 11354,'1'-4'220,"0"1"-1,0 0 0,0 0 0,0-1 1,-1 1-1,0 0 0,1-1 0,-1 1 1,0-1-1,-1 1 0,0-4 1,1 6-164,0 0 0,0 0 1,-1 0-1,1 0 1,-1 0-1,1 0 0,-1 0 1,0 0-1,1 0 1,-1 0-1,0 0 0,1 1 1,-1-1-1,0 0 1,0 1-1,0-1 0,0 0 1,0 1-1,1-1 1,-1 1-1,0-1 0,0 1 1,0 0-1,-1-1 1,1 1-1,0 0 0,0 0 1,0 0-1,0 0 1,0 0-1,0 0 0,0 0 1,0 0-1,0 0 1,0 0-1,0 1 1,0-1-1,0 0 0,0 1 1,-2 0-1,0 0-49,0 1 1,0-1-1,0 1 0,0 0 0,0 0 0,1 0 1,-1 0-1,1 0 0,-1 0 0,1 1 1,0-1-1,0 1 0,0 0 0,0 0 0,0 0 1,-1 4-1,-1 1-23,1 0 1,0 0-1,0 1 1,1-1-1,-2 13 0,2-7 9,1 0 0,1 0 0,0 1-1,1-1 1,1 0 0,6 28-1,-6-35 3,0 0-1,1 0 0,-1 0 0,1 0 0,1 0 0,0-1 0,-1 1 1,2-1-1,-1 0 0,1 0 0,0-1 0,0 1 0,1-1 1,11 8-1,-15-11-1,1 0 1,0-1-1,-1 1 0,1-1 1,0 0-1,0 0 1,0 0-1,0 0 0,0 0 1,0-1-1,0 1 1,0-1-1,1 0 0,-1 0 1,0 0-1,0 0 1,0-1-1,6-1 1,-5 1 3,0-1 1,0 0-1,0-1 1,0 1-1,-1 0 1,1-1 0,-1 0-1,1 0 1,-1 0-1,0 0 1,5-7-1,0-3 4,0 0 0,-1 0 0,0-1-1,-1 0 1,-1 0 0,7-27-1,1-27-4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25.614"/>
    </inkml:context>
    <inkml:brush xml:id="br0">
      <inkml:brushProperty name="width" value="0.05" units="cm"/>
      <inkml:brushProperty name="height" value="0.05" units="cm"/>
    </inkml:brush>
  </inkml:definitions>
  <inkml:trace contextRef="#ctx0" brushRef="#br0">0 0 11282,'2'69'1223,"4"-1"-1,20 102 1,47 129 547,-57-257-1745,-17-50-64,1-1 0,0 0 0,0 0 0,0 1 1,2-1-1,2-14 0,0 2-24,-1-7-16,7-38-81,-8 61 142,-1-1 0,1 0 1,0 1-1,0-1 1,1 1-1,-1 0 1,1 0-1,6-8 1,-8 13 18,-1-1-1,1 0 1,0 0 0,-1 1 0,1-1 0,0 1-1,-1-1 1,1 0 0,0 1 0,0 0 0,0-1 0,0 1-1,0-1 1,0 1 0,-1 0 0,1 0 0,0-1-1,0 1 1,0 0 0,0 0 0,0 0 0,0 0-1,0 0 1,0 0 0,0 1 0,0-1 0,0 0 0,0 0-1,0 1 1,0-1 0,-1 0 0,1 1 0,0-1-1,0 1 1,0-1 0,-1 1 0,1 0 0,0-1-1,0 1 1,0 1 0,4 3 6,0 0 0,-1 1 0,1-1 0,3 9 0,-3-7-6,0 1 13,0 0-1,0 1 0,-1-1 1,0 1-1,-1 0 1,0 1-1,0-1 1,-1 0-1,2 14 1,-4-19-6,1-1 0,-1 1 1,0-1-1,-1 0 0,1 1 1,-1-1-1,1 1 0,-1-1 1,0 0-1,0 0 0,0 1 0,-1-1 1,1 0-1,-1 0 0,0 0 1,0 0-1,0-1 0,0 1 1,0 0-1,0-1 0,-1 0 1,1 1-1,-1-1 0,0 0 1,0 0-1,0 0 0,0-1 1,0 1-1,-4 1 0,7-3-12,-1 0-1,1 1 1,-1-1-1,1 0 1,-1 1 0,1-1-1,-1 0 1,1 0-1,-1 0 1,1 0-1,-1 1 1,1-1 0,-1 0-1,1 0 1,-1 0-1,1 0 1,-1 0-1,0 0 1,1 0 0,-1 0-1,1 0 1,-1-1-1,1 1 1,-1 0-1,1 0 1,-1 0-1,1-1 1,-1 1 0,1 0-1,-1 0 1,1-1-1,-1 1 1,1 0-1,0-1 1,-1 1 0,1-1-1,0 1 1,-1 0-1,1-1 1,0 1-1,-1-2 1,1 1-19,0 0 1,0 1-1,0-1 0,0 0 1,1 0-1,-1 0 1,0 0-1,0 0 0,1 0 1,-1 0-1,0 0 0,1 1 1,-1-1-1,1 0 0,-1 0 1,1 1-1,0-1 1,-1 0-1,1 0 0,0 1 1,-1-1-1,1 1 0,1-2 1,7-3-53,1 0-56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26.792"/>
    </inkml:context>
    <inkml:brush xml:id="br0">
      <inkml:brushProperty name="width" value="0.05" units="cm"/>
      <inkml:brushProperty name="height" value="0.05" units="cm"/>
    </inkml:brush>
  </inkml:definitions>
  <inkml:trace contextRef="#ctx0" brushRef="#br0">1 59 8738,'0'-9'587,"0"5"-319,0 0 1,0 0-1,0 0 1,1 0-1,-1-1 0,1 1 1,0 0-1,1 0 1,-1 0-1,3-4 0,0 8 607,0 8-480,1 14-29,-5-21-329,155 624 2841,-150-609-2865,9 23 6,-13-36-23,0-1 0,1 0 0,-1 1 0,0-1 0,1 0 0,0 0 0,-1 0 0,1 0 1,0 0-1,0 0 0,4 3 0,-4-5-1,-1 1 1,1-1-1,-1 0 0,1 1 0,-1-1 1,1 0-1,-1 0 0,1 0 1,-1 0-1,0 0 0,1 0 0,-1 0 1,1-1-1,-1 1 0,1 0 1,-1-1-1,1 0 0,-1 1 0,0-1 1,1 0-1,-1 1 0,0-1 1,0 0-1,0 0 0,0 0 0,1 0 1,-1 0-1,0 0 0,-1 0 1,1-1-1,1-1 0,5-5-29,-1-1 0,-1 0 0,5-10 0,-9 18 30,14-30-95,-2-1 0,-1 0 0,-1-1 0,-2 0 0,8-49-1,-13 66 36,-4 16 63,0-1 0,0 1 0,1 0 0,-1 0 0,0 0 0,0 0 0,0 0 0,0 0 0,0 0 0,0 0 0,0-1 0,1 1 0,-1 0 0,0 0 0,0 0 0,0 0 0,0 0 0,0 0 0,1 0 0,-1 0 0,0 0 0,0 0 0,0 0 0,0 0 0,0 0 0,1 0 0,-1 0 0,0 0 0,0 0 0,0 0 0,0 0 0,1 0 0,-1 0 0,0 0 0,0 0 0,0 0 0,0 1 0,0-1 0,0 0 0,1 0 0,-1 0 0,0 0 0,0 0 0,0 0 0,14 26 28,-13-24-17,7 16 46,28 56 146,-33-68-176,1 0 0,0 0 0,0-1 0,0 0 0,0 0 0,1 0 0,0 0 0,0-1 0,8 6 0,-11-9-18,0 0 1,0 0-1,0-1 1,0 1-1,0-1 1,0 1-1,0-1 1,0 1-1,0-1 1,0 0-1,0 0 1,0 0-1,0 0 1,0-1-1,0 1 1,0 0-1,0-1 1,0 1-1,0-1 1,0 0-1,0 0 1,-1 0-1,1 0 1,0 0-1,0 0 0,-1 0 1,1 0-1,-1-1 1,1 1-1,1-3 1,3-3 7,0-1 1,0 1-1,-1-1 0,0 0 1,5-10-1,6-21-62,0 0-1,13-60 1,-15 51-128,-2 18-105,-12 30 272,0 0-1,1-1 0,-1 1 1,1-1-1,-1 1 0,0 0 1,1-1-1,-1 1 1,1 0-1,-1-1 0,0 1 1,1 0-1,-1 0 1,1-1-1,-1 1 0,1 0 1,-1 0-1,1 0 1,0 0-1,-1 0 0,1 0 1,-1 0-1,1 0 0,-1 0 1,1 0-1,-1 0 1,1 0-1,-1 0 0,1 0 1,-1 0-1,1 0 1,-1 1-1,1-1 0,-1 0 1,1 0-1,-1 1 1,1-1-1,-1 0 0,0 1 1,1-1-1,-1 0 1,1 1-1,-1-1 0,0 1 1,1-1-1,-1 0 0,0 1 1,0-1-1,1 1 1,-1 0-1,15 21-48,-11-16 73,1 1 0,-1-1 0,1-1 0,0 1 1,0-1-1,8 6 0,-12-9-7,2-1 0,-1 0 1,0 0-1,0 0 0,0 0 0,0 0 0,1-1 0,-1 1 0,0-1 0,0 0 1,1 1-1,-1-1 0,1 0 0,-1 0 0,0 0 0,1-1 0,-1 1 1,0-1-1,0 1 0,1-1 0,-1 0 0,0 1 0,0-1 0,4-3 0,7-4-33,0-1-1,-1-1 0,0 0 1,-1-1-1,0 0 0,-1 0 1,14-20-1,4-3-163,-28 33 179,1 0 0,-1 1 1,1-1-1,-1 0 0,1 0 0,-1 1 0,1-1 0,0 0 0,0 1 0,-1-1 0,1 1 0,0-1 0,0 1 0,-1-1 0,1 1 1,0 0-1,0-1 0,0 1 0,0 0 0,0 0 0,-1 0 0,1-1 0,0 1 0,0 0 0,0 0 0,0 0 0,0 0 0,0 1 0,0-1 1,0 0-1,0 0 0,-1 0 0,1 1 0,0-1 0,0 1 0,0-1 0,-1 0 0,1 1 0,0-1 0,0 1 0,-1 0 0,1-1 1,0 1-1,-1 0 0,1-1 0,-1 1 0,1 0 0,-1 0 0,1-1 0,-1 1 0,1 2 0,4 6 11,-1 0 0,0 0 0,5 20 0,-5-16 11,17 47 119,67 234 403,-47-51-520,-37-211 15,-3-1 0,0 0 0,-2 1 0,-2-1 1,-11 57-1,12-79-11,-1-1 0,0 1-1,0-1 1,-1 1 0,0-1 0,0 0 0,-1-1 0,0 1 0,-1-1 0,-11 13-1,14-18-16,0 1 0,0 0 0,0-1 0,-1 0 0,1 0-1,-1 0 1,1 0 0,-1 0 0,0-1 0,1 1-1,-1-1 1,0 0 0,0-1 0,0 1 0,0 0 0,0-1-1,0 0 1,0 0 0,0 0 0,0-1 0,0 1-1,0-1 1,0 0 0,0 0 0,1 0 0,-6-3 0,0-1-23,-1 0 1,1-1 0,1 0-1,-1-1 1,1 0 0,1 0-1,-1 0 1,1-1 0,0-1-1,1 1 1,0-1 0,-8-14 0,7 9 2,1 1 1,0-1-1,0-1 1,2 1-1,0-1 1,0 0 0,2 1-1,-2-21 1,4 20 31,1 0 1,0 0-1,1 1 1,1-1-1,0 1 1,1 0-1,1-1 1,0 2-1,1-1 1,0 1-1,1 0 1,15-22-1,9-6 7,2 1-1,49-46 0,-69 73-62,31-31-114,-13 16-412,-2-2 1,-1-1-1,-1-2 0,37-59 0,-39 46-78</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27.743"/>
    </inkml:context>
    <inkml:brush xml:id="br0">
      <inkml:brushProperty name="width" value="0.05" units="cm"/>
      <inkml:brushProperty name="height" value="0.05" units="cm"/>
    </inkml:brush>
  </inkml:definitions>
  <inkml:trace contextRef="#ctx0" brushRef="#br0">23 390 13387,'-1'-1'55,"0"1"1,0-1-1,-1 1 1,1-1-1,0 1 0,0-1 1,0 0-1,0 0 1,0 1-1,0-1 1,0 0-1,0 0 0,0 0 1,0 0-1,0 0 1,0 0-1,1-1 1,-1 1-1,1 0 1,-1 0-1,1 0 0,-1-1 1,1 1-1,-1 0 1,1-1-1,0 1 1,0 0-1,0-3 0,-1-5 52,1 0-1,0 0 0,2-11 0,-1 15 44,20-133 1008,-15 113-962,0 0 0,2 0 1,14-32-1,-20 53-161,0 0 1,0 0 0,0 1 0,1-1-1,-1 1 1,1 0 0,3-3-1,-5 5-29,-1 1-1,1-1 1,0 1-1,-1-1 1,1 1-1,0-1 0,-1 1 1,1 0-1,0 0 1,0-1-1,-1 1 0,1 0 1,0 0-1,0 0 1,0 0-1,-1 0 0,1 0 1,0 0-1,0 0 1,0 0-1,-1 0 1,1 0-1,0 0 0,0 1 1,-1-1-1,1 0 1,0 1-1,0-1 0,-1 0 1,1 1-1,0-1 1,-1 1-1,1-1 1,-1 1-1,1-1 0,0 1 1,-1 0-1,1-1 1,-1 1-1,0-1 0,1 1 1,-1 0-1,1 0 1,-1-1-1,1 3 1,5 12-23,0 1 0,0 0 0,-2 0 1,0 0-1,3 23 0,-2-12-19,12 84-100,-11-64 31,2-1 0,1-1 0,22 60 0,-29-98 74,1 0 0,0-1-1,1 1 1,0-1-1,0 1 1,0-1-1,1-1 1,7 9-1,-10-13 24,-1 1 0,1-1-1,0 0 1,0 1 0,0-1 0,0 0-1,0 0 1,0 0 0,0-1-1,0 1 1,0 0 0,0-1-1,1 1 1,-1-1 0,0 0-1,0 0 1,0 0 0,1 0-1,-1 0 1,0 0 0,0 0-1,0-1 1,1 1 0,-1-1-1,0 0 1,0 0 0,0 1 0,0-1-1,0-1 1,0 1 0,0 0-1,3-3 1,2-3 4,1 0 0,-1-1 0,0 0 0,0 0 1,-1-1-1,0 0 0,-1 0 0,0 0 0,-1-1 0,7-18 0,-3 3 48,-1 0 0,-1 0-1,3-33 1,-7 39 0,-2-1 0,-2-24-1,-1-5-55,21 68-154,-6-2 117,10 13-34,41 47-1,-60-74 87,-1-1 0,1 0 0,0 1 0,0-1 0,0 0 0,0 0 0,0-1-1,0 1 1,7 2 0,-9-4 4,1 0 0,-1 0 0,0 1 0,1-1 0,-1 0 0,0 0-1,1 0 1,-1-1 0,0 1 0,0 0 0,1 0 0,-1-1 0,0 1 0,0-1 0,1 1 0,-1-1-1,0 1 1,0-1 0,0 0 0,0 1 0,0-1 0,0 0 0,0 0 0,0 0 0,0 0-1,0 0 1,0 0 0,-1 0 0,1 0 0,0-2 0,4-6 53,0-1 0,-1 0 0,0 0-1,-1 0 1,4-19 0,3-55 240,-4 27-216,-3 49-141,1 12 8,3 12-16,-6-15 62,11 37-76,-5-16-199,1 0 0,20 40 0,-28-61 204,1 0-1,-1 0 1,1 0 0,-1 0 0,1 0 0,-1 0-1,1 0 1,0-1 0,-1 1 0,1 0-1,0 0 1,0 0 0,0-1 0,0 1 0,-1-1-1,1 1 1,0 0 0,0-1 0,0 0-1,0 1 1,0-1 0,1 1 0,-1-1 0,0 0-1,0 0 1,0 0 0,2 0 0,-1-1 4,-1 1 1,0-1-1,1 0 1,-1-1-1,0 1 0,1 0 1,-1 0-1,0 0 1,0-1-1,0 1 1,0-1-1,0 1 1,0-1-1,0 1 1,-1-1-1,1 1 1,-1-1-1,2-3 0,8-35-724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28.646"/>
    </inkml:context>
    <inkml:brush xml:id="br0">
      <inkml:brushProperty name="width" value="0.05" units="cm"/>
      <inkml:brushProperty name="height" value="0.05" units="cm"/>
    </inkml:brush>
  </inkml:definitions>
  <inkml:trace contextRef="#ctx0" brushRef="#br0">59 83 11562,'1'1'105,"0"0"0,-1 0 0,1 0-1,0 0 1,0 0 0,-1 0-1,1 0 1,-1 1 0,1-1-1,-1 0 1,0 0 0,1 1 0,-1-1-1,0 0 1,0 1 0,0-1-1,0 0 1,0 0 0,0 1 0,0-1-1,0 0 1,-1 3 0,-1 0 189,0-1 1,0 1 0,0 0 0,0-1 0,-5 6 0,-9 17 194,9-7-378,1 1 0,1 1 0,0-1 0,1 1 0,0 23 0,3-29-119,1 1 0,0-1 0,1 0 0,1 0 0,1 0-1,0 0 1,9 26 0,-10-36-5,1 1 0,0-1 0,0 1 0,1-1 0,0 0 0,0 0 0,0-1 0,0 1-1,1-1 1,-1 0 0,1 0 0,0 0 0,6 3 0,8 3-27,0 0-1,31 10 1,21 9 7,-58-21 44,0 1 0,0 0 1,-1 0-1,0 1 0,-1 1 0,0 0 1,-1 0-1,0 1 0,-1 0 1,0 1-1,-1 0 0,0 1 0,-1-1 1,-1 1-1,0 1 0,-1-1 0,-1 1 1,0 0-1,0 0 0,-2 0 0,0 0 1,-1 1-1,0-1 0,-1 1 1,-1-1-1,-1 0 0,0 1 0,-5 18 1,5-27 6,0-1 0,0 1 1,0-1-1,-1 0 1,-5 9-1,8-14-19,-1 0-1,1 0 1,-1 0 0,0 0-1,1 0 1,-1 0 0,0 0 0,0-1-1,0 1 1,1 0 0,-1 0-1,0-1 1,0 1 0,0 0 0,0-1-1,0 1 1,0-1 0,0 0-1,-1 1 1,1-1 0,0 0 0,0 1-1,0-1 1,0 0 0,0 0-1,-1 0 1,1 0 0,0 0-1,0 0 1,0 0 0,0-1 0,0 1-1,-1 0 1,1-1 0,0 1-1,0 0 1,0-1 0,0 0 0,0 1-1,-1-2 1,-3-3-20,0 1 0,0-1-1,1-1 1,0 1 0,0-1 0,0 0 0,1 1-1,0-2 1,0 1 0,0 0 0,1-1 0,-3-8-1,-2-14-99,-6-44 1,8 29 23,2 0 1,2 0-1,5-49 1,4 20 29,19-77-1,-20 118 94,-1 0 0,-1 0 0,-2 0 0,-1 0 0,-1-1 0,-6-43 0,1 103 76,5-6-84,3 30 0,1-1 0,15 60 0,-19-105-18,1 0-1,0 0 0,-1-1 0,1 1 1,5 7-1,-7-12 2,1 1-1,-1-1 1,0 1-1,1-1 1,-1 1 0,1-1-1,-1 1 1,1-1-1,-1 1 1,1-1 0,-1 0-1,1 1 1,-1-1-1,1 0 1,0 0 0,-1 1-1,1-1 1,-1 0-1,1 0 1,0 0 0,-1 0-1,1 0 1,0 0-1,-1 0 1,1 0 0,0 0-1,-1 0 1,1 0-1,0 0 1,-1 0 0,1 0-1,-1-1 1,1 1-1,0 0 1,-1 0 0,1-1-1,-1 1 1,1 0-1,-1-1 1,1 1 0,-1-1-1,1 1 1,-1-1-1,1 1 1,-1-1 0,0 1-1,1-1 1,-1 1-1,0-1 1,1 1 0,-1-2-1,7-11 9,0 0 0,-1 0 0,-1-1 0,0 0-1,-1 0 1,3-16 0,1 0-14,1-7-11,-8 26-6,1 1 0,0 0 1,1 0-1,0 0 0,1 0 1,0 0-1,1 1 0,6-10 0,-11 18 19,1 1-1,-1-1 1,1 0-1,-1 1 1,1-1-1,0 1 1,-1-1-1,1 1 1,0 0-1,0-1 1,-1 1-1,1 0 1,0-1-1,0 1 1,0 0-1,-1 0 1,1 0-1,0-1 1,0 1-1,0 0 1,0 0 0,-1 0-1,1 1 1,0-1-1,0 0 1,0 0-1,0 0 1,-1 0-1,1 1 1,0-1-1,0 0 1,-1 1-1,1-1 1,0 1-1,-1-1 1,1 1-1,0-1 1,-1 1-1,1 0 1,-1-1-1,2 2 1,2 3 6,1 0 0,-1 0 1,7 13-1,-7-12 5,6 10 11,-5-7 11,1 0 0,0 0 1,1 0-1,-1-1 0,11 9 0,-16-16-21,0 0 0,1 0-1,-1 1 1,1-1-1,-1-1 1,1 1 0,-1 0-1,1 0 1,0-1 0,-1 1-1,1-1 1,0 1 0,-1-1-1,1 1 1,0-1-1,0 0 1,-1 0 0,1 0-1,0 0 1,0 0 0,0-1-1,-1 1 1,1-1-1,0 1 1,-1-1 0,1 1-1,0-1 1,-1 0 0,1 0-1,-1 0 1,1 0-1,-1 0 1,1 0 0,-1 0-1,0 0 1,0 0 0,3-3-1,4-7 22,0 1-1,-1-1 1,0 0 0,0-1-1,-1 1 1,5-16-1,23-77 12,-28 70-80,4-10-168,-10 43 203,0 1 1,0 0 0,0 0-1,0 0 1,0 0 0,0 0-1,0 0 1,0 0 0,0 0-1,0-1 1,0 1 0,1 0-1,-1 0 1,0 0 0,0 0-1,0 0 1,0 0 0,0 0-1,0 0 1,0 0 0,0 0-1,0 0 1,0 0 0,1 0-1,-1 0 1,0 0 0,0 0-1,0 0 1,0 0 0,0-1 0,0 1-1,0 0 1,0 0 0,1 1-1,-1-1 1,0 0 0,0 0-1,0 0 1,0 0 0,0 0-1,0 0 1,0 0 0,0 0-1,1 0 1,-1 0 0,0 0-1,0 0 1,0 0 0,0 0-1,0 0 1,6 7-74,1 8 23,49 120 58,-48-126-72,-3-14 265,0-20-103,-5 5-145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30.159"/>
    </inkml:context>
    <inkml:brush xml:id="br0">
      <inkml:brushProperty name="width" value="0.05" units="cm"/>
      <inkml:brushProperty name="height" value="0.05" units="cm"/>
    </inkml:brush>
  </inkml:definitions>
  <inkml:trace contextRef="#ctx0" brushRef="#br0">181 1033 7130,'-3'-2'281,"1"0"0,-1 1 0,0-1 0,0 1 0,0 0 0,0 0 0,0 0 1,0 0-1,0 0 0,0 0 0,0 1 0,-1 0 0,1 0 0,0 0 0,0 0 1,0 0-1,0 0 0,-7 2 0,7 0-122,-1 0 0,0 0 0,0 0 0,1 0 0,0 1 0,-1-1 0,1 1-1,0 0 1,0 0 0,0 0 0,1 0 0,-5 6 0,-1 6-44,0 1 0,0-1 0,2 1 0,0 1 0,-7 29 0,10-33-79,-2 3 39,1 1 0,1-1 0,0 1-1,1-1 1,1 1 0,1 0 0,1 17 0,-1-33-76,0-1 1,0 1-1,0-1 1,0 1-1,0-1 0,0 1 1,1-1-1,-1 1 1,0-1-1,0 1 1,0-1-1,0 0 0,1 1 1,-1-1-1,0 1 1,0-1-1,1 0 0,-1 1 1,0-1-1,1 1 1,-1-1-1,1 0 0,-1 0 1,0 1-1,1-1 1,0 1-1,9-8-38,5-21-47,-5-2-34,-1 0 0,-2-1 0,-1 0 0,-2 0 0,1-41 1,2-4-333,-7 75 442,0 0 0,0 0 0,0 1 0,0-1 0,0 0 0,0 0 0,0 0 0,0 0 0,1 1 0,-1-1 0,0 0 0,1 0 1,-1 1-1,1-1 0,-1 0 0,1 0 0,0 0 0,-1 1 9,1 0 1,-1 0 0,0 0-1,1 0 1,-1 0 0,1 0-1,-1 1 1,0-1-1,1 0 1,-1 0 0,0 0-1,1 1 1,-1-1 0,0 0-1,0 0 1,1 1-1,-1-1 1,0 0 0,0 1-1,1-1 1,-1 0 0,0 1-1,0-1 1,0 0-1,1 1 1,15 38 199,-12-27-139,-2-9-36,1 4 32,0-1 0,0 1-1,1-1 1,6 9 0,-9-14-50,-1 0 1,1 0-1,0 0 1,-1-1 0,1 1-1,0 0 1,0 0-1,0-1 1,0 1-1,-1 0 1,1-1-1,0 1 1,0-1-1,0 0 1,0 1-1,1-1 1,-1 0 0,0 1-1,0-1 1,0 0-1,0 0 1,0 0-1,0 0 1,0 0-1,0 0 1,0 0-1,1 0 1,-1-1 0,0 1-1,0 0 1,0-1-1,0 1 1,0 0-1,0-1 1,0 1-1,0-1 1,0 0-1,0 0 1,6-5 0,0-1-1,-1 1 1,0-1 0,-1 0 0,9-14-1,22-45 0,-18 32-4,-14 25 3,1-1-16,0 1 1,0 1 0,12-16-1,-16 23 13,0 0 0,-1 0 0,1 0-1,0 0 1,0 0 0,0 0-1,0 0 1,0 1 0,0-1 0,0 0-1,0 1 1,0-1 0,0 0-1,1 1 1,-1 0 0,0-1 0,0 1-1,0-1 1,1 1 0,-1 0 0,0 0-1,0 0 1,1 0 0,-1 0-1,0 0 1,0 0 0,1 0 0,-1 1-1,0-1 1,0 0 0,1 1 0,-1-1-1,0 1 1,0-1 0,0 1-1,0 0 1,0-1 0,2 3 0,29 32 168,-27-28-111,1 1-1,0-1 0,1-1 1,0 1-1,0-1 1,13 9-1,-18-14-46,1 0 1,-1 0-1,1 0 1,-1-1-1,1 1 1,-1 0-1,1-1 0,0 0 1,-1 0-1,1 0 1,0 0-1,-1 0 1,1 0-1,0-1 1,-1 1-1,1-1 0,-1 1 1,1-1-1,-1 0 1,1 0-1,-1-1 1,1 1-1,-1 0 1,0-1-1,0 1 0,0-1 1,0 0-1,3-3 1,6-7 8,0 0 1,0-1-1,-2-1 1,1 1 0,-2-2-1,0 1 1,8-20-1,7-12 27,-23 45-48,1 0 1,-1 0 0,0 0-1,1 1 1,0-1-1,-1 0 1,1 0-1,-1 1 1,1-1 0,0 0-1,0 1 1,-1-1-1,1 1 1,0-1-1,1 0 1,-1 1 0,-1 0 0,1 0 1,-1 0-1,1 0 0,-1 0 0,1 0 1,-1 0-1,1 0 0,-1 0 0,1 0 0,-1 0 1,1 0-1,-1 1 0,1-1 0,-1 0 0,0 0 1,1 1-1,-1-1 0,1 0 0,-1 0 1,1 2-1,2 1 12,1 2-1,-2-1 1,1 0 0,0 0 0,1 6-1,7 9 33,-10-18-44,0 0 1,0 0-1,0 0 0,0 0 1,0 0-1,0 0 0,0-1 0,0 1 1,0 0-1,0-1 0,0 1 1,1-1-1,-1 1 0,0-1 0,0 0 1,1 0-1,-1 1 0,0-1 1,0 0-1,1 0 0,-1 0 0,0 0 1,1 0-1,-1-1 0,0 1 1,0 0-1,1-1 0,-1 1 0,0 0 1,0-1-1,0 1 0,0-1 1,1 0-1,-1 1 0,0-1 0,0 0 1,0 0-1,0 0 0,1-1 1,4-4-3,0-1 1,0 1-1,-1-1 1,8-12 0,56-111-177,-46 84 77,-23 44 96,1 0-1,-1 1 0,1-1 0,0 1 0,0-1 0,0 1 0,0-1 0,0 1 0,0 0 0,0-1 0,0 1 0,1 0 0,-1 0 0,0 0 0,1 0 0,-1 0 1,1 0-1,-1 0 0,4 0 0,-4 1 6,1 0 1,0 0 0,0 1 0,-1-1 0,1 1 0,-1 0-1,1-1 1,-1 1 0,1 0 0,-1 0 0,1 0-1,-1 0 1,0 0 0,1 0 0,-1 0 0,0 1-1,0-1 1,0 0 0,2 3 0,4 5 19,0-1 0,0 1 0,1-2 0,0 1 0,15 9 1,-20-15-24,0-1 0,0 1 0,0-1-1,0 1 1,0-1 0,0 0 0,1 0 0,-1-1 0,0 1 0,1-1 0,-1 1 0,0-1 0,1 0 0,-1 0 0,0-1 0,1 1 0,-1-1 0,0 1 0,1-1 0,-1 0 0,0 0 0,4-3 0,1 0-9,-1-1 0,1 0 1,-1-1-1,0 1 0,-1-1 1,1-1-1,7-9 0,12-13 35,-24 28-18,-1 0 0,0 0 0,1 0 0,-1 0 0,1 0 0,-1 0 0,1 0 0,-1 0-1,1 1 1,0-1 0,-1 0 0,1 1 0,0 0 0,-1-1 0,1 1 0,0 0 0,0 0-1,-1 0 1,1 0 0,0 0 0,0 0 0,0 0 0,-1 1 0,1-1 0,1 1 0,4 2 18,0 1-1,-1-1 1,1 1 0,10 9 0,-12-9-19,0 0 1,0-1-1,0 0 0,0 0 0,1 0 1,9 4-1,-12-7-9,-1 1 0,1-1 1,-1 0-1,1 0 0,-1 0 1,1 0-1,-1 0 0,1 0 0,-1-1 1,1 1-1,-1-1 0,1 0 1,-1 0-1,0 0 0,1 0 1,2-2-1,-1 1-22,0-1 0,0 0 0,-1-1 0,1 1 0,-1-1 0,0 1 0,0-1 0,3-5 0,2-4-73,-1-2 0,0 1 0,-1-1 0,5-18 0,-2 0 168,-2 0-1,-1 0 1,-1-1 0,0-57 0,-3 151 482,-2-39-536,1 0 1,1 1 0,0-1 0,9 31-1,-11-52-17,0 0 0,0 1 0,0-1 0,0 0 0,0 0 0,0 1 0,0-1 0,0 0 0,0 0 0,0 1 0,0-1 0,0 0 0,1 0 0,-1 1 0,0-1 0,0 0 0,0 0 0,0 1 0,1-1 0,-1 0 0,0 0 0,0 0 0,0 0 0,1 1 0,-1-1 0,0 0 0,0 0 0,0 0 0,1 0 0,-1 0 0,0 0 0,1 0 0,-1 0 0,0 0 0,0 1 0,1-1 0,-1 0 0,0 0 0,1-1 0,7-9-119,6-25-72,-13 32 186,3-10 37,9-26 184,-12 38-204,-1-1 0,1 1 0,-1-1 0,1 1 0,0-1 0,0 1 0,0 0 0,0-1 0,0 1 0,0 0 0,0 0 0,0 0 0,0 0 0,1 0 0,-1 0 0,0 0 1,1 0-1,1-1 0,0 3 2,0-1 0,0 1 0,0 0 0,0 0 1,0 0-1,-1 1 0,1-1 0,0 0 1,-1 1-1,1 0 0,-1 0 0,0 0 0,0 0 1,1 0-1,1 2 0,9 8-9,-9-10-5,-1 1 0,1-1-1,0 1 1,0-1-1,0 0 1,1-1 0,-1 1-1,0-1 1,1 0-1,-1 0 1,1 0 0,-1 0-1,1-1 1,-1 0-1,1 0 1,6-1 0,-5 0-4,0-1 1,0 0-1,0 0 1,0 0-1,-1-1 1,1 0-1,-1 0 1,1 0-1,-1-1 1,8-7-1,3-6-21,0 0-1,-1-2 0,0 1 1,-2-2-1,12-22 1,34-81-99,-41 82 116,-18 41 13,0-1 0,0 0 0,1 1 0,-1-1 0,0 0 0,1 1 0,-1-1 0,0 1 0,1-1 0,-1 1 0,0-1 1,1 0-1,-1 1 0,1-1 0,-1 1 0,1 0 0,0-1 0,-1 1 0,1-1 0,-1 1 0,1 0 0,0 0 0,0-1 0,0 1 3,0 0-1,-1 1 1,1-1-1,-1 0 1,1 1-1,-1-1 0,1 0 1,-1 1-1,1-1 1,-1 1-1,1-1 0,-1 1 1,1-1-1,-1 1 1,0-1-1,1 1 0,-1-1 1,0 1-1,1 0 1,-1 0-1,13 41 240,-11-34-191,1 2 1,11 34 117,-14-42-166,1 0 0,0 0-1,0 0 1,0 0-1,1 0 1,-1 0-1,0-1 1,1 1-1,-1 0 1,1-1-1,0 1 1,-1 0 0,1-1-1,0 0 1,0 0-1,2 2 1,-3-3-8,0 0 1,0 0-1,1 0 1,-1 0-1,0 0 1,0 0-1,0 0 1,0 0-1,0 0 1,1-1-1,-1 1 1,0 0-1,0-1 1,0 1-1,0-1 1,0 1-1,0-1 1,0 1-1,0-1 1,0 0-1,0 0 1,-1 1-1,1-1 1,0 0-1,0-1 1,19-26-54,-18 24 50,18-33 6,27-73 0,-44 104 16,-3 5-18,0 0 1,0 0-1,0 0 0,1 0 1,-1 1-1,0-1 1,1 0-1,-1 0 1,1 0-1,-1 0 1,1 1-1,-1-1 0,1 0 1,0 0-1,-1 1 1,1-1-1,0 0 1,0 1-1,-1-1 0,1 1 1,0-1-1,0 1 1,1-1-1,-1 1 87,0 1 0,-1-1-1,1 1 1,0 0-1,0-1 1,-1 1 0,1 0-1,0 0 1,-1-1 0,1 1-1,0 0 1,-1 0 0,1 0-1,-1 0 1,0 0-1,1-1 1,-1 1 0,1 2-1,-1-2 36,0-1-111,0 0 0,0 0 0,0-1-1,0 1 1,0 0 0,0 0 0,1 0 0,-1 0-1,0 0 1,0 0 0,0 0 0,0 0 0,0 0-1,0 0 1,0 0 0,0 0 0,0 0 0,1 0-1,-1 0 1,0 0 0,0 0 0,0 0 0,0 0-1,0 0 1,0 0 0,0 0 0,0 0 0,1 0-1,-1 0 1,0 0 0,0 0 0,0 0-1,0 0 1,0 0 0,0 0 0,0 0 0,0 0-1,1 0 1,-1 0 0,0 0 0,0 0 0,0 0-1,0 0 1,0 0 0,0 0 0,0 1 0,0-1-1,0 0 1,0 0 0,0 0 0,0 0 0,0 0-1,0 0 1,1 0 0,-1 0 0,0 0 0,0 1-1,0-1 1,0 0 0,0 0 0,0 0 0,3-11 348</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30.878"/>
    </inkml:context>
    <inkml:brush xml:id="br0">
      <inkml:brushProperty name="width" value="0.05" units="cm"/>
      <inkml:brushProperty name="height" value="0.05" units="cm"/>
    </inkml:brush>
  </inkml:definitions>
  <inkml:trace contextRef="#ctx0" brushRef="#br0">249 343 10274,'-56'-14'584,"7"-4"-624,5 1 0,14-9 0,5 1-64,11-11-144,2-1-120,7-5-488,-2-1 680,4 0-64,0 1-96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44.047"/>
    </inkml:context>
    <inkml:brush xml:id="br0">
      <inkml:brushProperty name="width" value="0.025" units="cm"/>
      <inkml:brushProperty name="height" value="0.025" units="cm"/>
    </inkml:brush>
  </inkml:definitions>
  <inkml:trace contextRef="#ctx0" brushRef="#br0">1 232 13491,'2'26'327,"1"-1"-1,1 1 1,13 42 0,-14-59-306,0-1 1,0 0-1,1 0 1,1 0 0,-1 0-1,1 0 1,1-1 0,-1 0-1,1 0 1,1-1-1,-1 0 1,1 0 0,0 0-1,10 6 1,-15-10-18,1 0 1,0-1-1,0 1 1,0-1-1,0 1 1,0-1-1,0 0 1,1 0-1,-1 0 1,0 0-1,1-1 1,-1 0-1,0 1 1,1-1-1,-1 0 1,1-1-1,-1 1 1,0-1-1,1 1 1,-1-1-1,0 0 1,0 0-1,0 0 0,1-1 1,-1 1-1,0-1 1,-1 0-1,1 1 1,0-1-1,0-1 1,-1 1-1,1 0 1,-1-1-1,4-4 1,-1 0-10,0-1 1,0 0 0,-1 0-1,0 0 1,-1-1-1,0 1 1,0-1 0,0 0-1,-1 0 1,-1 0-1,2-17 1,0 11-85,-3 15 88,0-1 1,0 1-1,0 0 1,0 0-1,0 0 0,0 0 1,0 0-1,1-1 0,-1 1 1,0 0-1,0 0 1,0 0-1,0 0 0,0 0 1,1 0-1,-1 0 0,0 0 1,0 0-1,0 0 1,0-1-1,1 1 0,-1 0 1,0 0-1,0 0 1,0 0-1,0 0 0,1 0 1,-1 0-1,0 0 0,0 0 1,0 1-1,0-1 1,1 0-1,-1 0 0,0 0 1,0 0-1,0 0 0,0 0 1,1 0-1,16 21 67,-1-1 18,-15-20-78,0 1 0,0 0 0,0-1 1,0 1-1,0 0 0,0-1 0,0 0 0,1 1 0,-1-1 1,0 0-1,0 1 0,1-1 0,-1 0 0,0 0 0,0 0 1,1 0-1,-1 0 0,0 0 0,0 0 0,1-1 1,-1 1-1,0 0 0,0-1 0,0 1 0,0-1 0,0 1 1,1-1-1,-1 0 0,0 1 0,0-1 0,0 0 0,0 0 1,-1 0-1,1 0 0,0 1 0,0-1 0,0-2 0,5-5-10,0 0 0,0 0-1,7-16 1,-7 12-34,3-6-13,-4 7 1,0 1 0,1 1 0,0-1 0,7-9 0,-12 18 44,0-1 1,1 1-1,-1 0 1,0-1-1,1 1 1,-1 0-1,1 0 1,-1 0-1,1 0 1,0 0 0,-1 0-1,1 0 1,0 0-1,-1 1 1,1-1-1,0 1 1,0 0-1,0-1 1,0 1-1,0 0 1,-1 0-1,1 0 1,0 0-1,0 0 1,0 0-1,0 1 1,0-1-1,-1 1 1,1-1-1,2 2 1,3 2 29,1 1 0,-1 0 0,9 8 0,-9-7 30,0 0 1,0-1 0,1 0 0,13 7 0,-19-11-39,0 0 1,0 0 0,0-1-1,0 1 1,0-1-1,0 1 1,0-1 0,0 0-1,0 0 1,0 0-1,0 0 1,1 0 0,-1-1-1,0 1 1,0-1-1,0 1 1,0-1 0,0 1-1,-1-1 1,1 0-1,0 0 1,0 0 0,0 0-1,-1-1 1,3 0-1,4-7 3,0 0 0,0-1-1,-1 0 1,0 0 0,0 0-1,-2-1 1,1 0 0,5-16-1,-4 11-253,0 0 0,1 1-1,15-22 1,-22 36 171,0 0 0,0-1 0,0 1 0,0 0 0,1 0 0,-1 0 0,0 0 0,1 0 1,-1 0-1,1 0 0,-1 0 0,1 1 0,0-1 0,-1 1 0,1-1 0,-1 1 0,1-1 0,0 1 0,-1 0 0,1 0 0,0 0 0,0 0 1,-1 0-1,1 0 0,2 1 0,-1-1-128,-1 0 1,1 1 0,0-2-1,0 1 1,0 0 0,0 0 0,4-2-1,-5 1 118,0-1 0,0 1 0,0 0 0,-1-1-1,1 1 1,-1-1 0,1 0 0,-1 0 0,1 1 0,-1-1 0,0 0-1,0 0 1,0 0 0,0 0 0,0-1 0,0 1 0,-1 0 0,1 0-1,0-5 1,5-19-366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31.300"/>
    </inkml:context>
    <inkml:brush xml:id="br0">
      <inkml:brushProperty name="width" value="0.05" units="cm"/>
      <inkml:brushProperty name="height" value="0.05" units="cm"/>
    </inkml:brush>
  </inkml:definitions>
  <inkml:trace contextRef="#ctx0" brushRef="#br0">1 9 12843,'0'-8'1137,"5"11"-817,8 17-54,190 370 890,-172-327-1036,-28-58-108,203 432-2030,-191-402 1609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31.681"/>
    </inkml:context>
    <inkml:brush xml:id="br0">
      <inkml:brushProperty name="width" value="0.05" units="cm"/>
      <inkml:brushProperty name="height" value="0.05" units="cm"/>
    </inkml:brush>
  </inkml:definitions>
  <inkml:trace contextRef="#ctx0" brushRef="#br0">9 61 15147,'-2'7'976,"1"-10"-1176,-2-8-72,2-6 416,1-2-216,-2 2-32</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33.597"/>
    </inkml:context>
    <inkml:brush xml:id="br0">
      <inkml:brushProperty name="width" value="0.05" units="cm"/>
      <inkml:brushProperty name="height" value="0.05" units="cm"/>
    </inkml:brush>
  </inkml:definitions>
  <inkml:trace contextRef="#ctx0" brushRef="#br0">2053 0 12259,'-255'81'-367,"203"-60"-413,1 2 1,-86 54 0,-320 256-2343,389-274 3482,-116 133 0,-33 90 1542,149-180-1409,4 3 1,-77 173-1,-54 247-75,153-375-184,6 1 0,-29 288-1,44 316 458,80 47-199,-21-541-429,76 266-1,-84-418-83,4-3-1,88 188 0,-95-243 13,1-1 0,3-2 0,2-1 1,1-2-1,3-1 0,2-1 0,61 52 0,-62-65 2,1-1-1,2-3 0,0-1 1,2-1-1,0-3 0,2-2 1,0-1-1,72 17 1,-86-28 1,1-1 0,0-2 0,0-1 1,0-1-1,0-2 0,1-1 0,-1-2 1,0 0-1,0-3 0,-1-1 0,0-1 1,0-1-1,51-24 0,-45 14 0,-1-2 0,0-2-1,-2-1 1,0-1 0,39-41 0,-33 25 9,-3-1 1,-1-3-1,41-66 1,-29 31 50,49-116 0,16-92 189,-37 51 163,-9-3-1,44-318 1,-13-507 679,-96 392-788,-13 494-264,-58-305 0,53 411-100,-3 1-1,-4 1 1,-2 0 0,-44-84 0,51 121 15,-1 1 0,-2 0-1,-1 2 1,-2 1 0,-1 0 0,-1 2 0,-1 1 0,-1 1-1,-2 2 1,-35-24 0,25 25-28,-66-30 0,-48-3-140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47.089"/>
    </inkml:context>
    <inkml:brush xml:id="br0">
      <inkml:brushProperty name="width" value="0.05" units="cm"/>
      <inkml:brushProperty name="height" value="0.05" units="cm"/>
    </inkml:brush>
  </inkml:definitions>
  <inkml:trace contextRef="#ctx0" brushRef="#br0">410 150 13891,'1'1'37,"0"0"1,0-1-1,1 1 1,-1-1-1,0 0 1,0 1-1,1-1 1,-1 0-1,0 0 1,1 0-1,-1 0 1,0 0-1,1 0 1,2-1-1,-2 1 14,76-7-577,0-3 0,96-27 0,-130 28 437,293-80 88,-331 88 1198,-6 3-353,-11 7 59,-23 12-306,-14 4-427,-1-3 1,-69 22-1,-109 20-316,-411 64 429,612-121-602,27-7 301,-1 0 0,0 1-1,0-1 1,1 0-1,-1 1 1,0-1 0,1 0-1,-1 0 1,0 1 0,1-1-1,-1 0 1,0 0-1,1 0 1,-1 0 0,1 1-1,-1-1 1,0 0 0,1 0-1,-1 0 1,1 0-1,-1 0 1,0 0 0,1 0-1,-1 0 1,1 0 0,-1 0-1,0 0 1,1-1-1,53 3-692,-24-3 89,0-2 0,59-13 0,61-27-975,-115 32 1546,88-27-445,5-7-114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0:47.524"/>
    </inkml:context>
    <inkml:brush xml:id="br0">
      <inkml:brushProperty name="width" value="0.05" units="cm"/>
      <inkml:brushProperty name="height" value="0.05" units="cm"/>
    </inkml:brush>
  </inkml:definitions>
  <inkml:trace contextRef="#ctx0" brushRef="#br0">1345 1 13395,'-34'20'345,"-1"-1"0,-1-2 0,0-1 0,-1-2 0,-1-2 0,-73 15 0,-243 13 334,169-24-642,71-2-460,-210 53-1,318-65 411,-24 8-107,30-10 116,0 0 0,0 0 1,-1 0-1,1 1 0,0-1 1,0 0-1,0 0 0,-1 0 0,1 0 1,0 0-1,0 1 0,0-1 0,-1 0 1,1 0-1,0 0 0,0 1 0,0-1 1,0 0-1,0 0 0,-1 1 0,1-1 1,0 0-1,0 0 0,0 1 1,0-1-1,0 0 0,0 0 0,0 1 1,0-1-1,0 0 0,0 1 0,13 7-169,19 0 54,-1 0 0,1-2 0,60 3-1,102-13-214,-138-2 107,0-3-1,0-2 1,-1-3 0,0-2 0,-2-2 0,0-3 0,-1-2-1,61-36 1,-22 4-151</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34.763"/>
    </inkml:context>
    <inkml:brush xml:id="br0">
      <inkml:brushProperty name="width" value="0.05" units="cm"/>
      <inkml:brushProperty name="height" value="0.05" units="cm"/>
    </inkml:brush>
  </inkml:definitions>
  <inkml:trace contextRef="#ctx0" brushRef="#br0">1360 786 11955,'-3'-73'234,"-3"1"0,-4 0 1,-22-86-1,26 136-182,-46-151 155,45 154-197,-1 1 0,-1 0 0,0 0 0,-1 1 0,-1 0 0,-24-27 0,29 37-10,0 1-1,-1 1 0,0-1 1,0 1-1,0 0 0,-1 1 1,0 0-1,0 0 0,0 0 1,0 1-1,0 0 0,-1 1 0,1 0 1,-11-1-1,8 2-11,0 1 0,0 0 1,0 0-1,0 1 0,0 1 0,0 0 1,1 0-1,-1 1 0,0 0 0,-19 10 0,10-2-5,0 0 0,1 2-1,0 0 1,1 1 0,-26 27-1,-71 92-76,66-65 80,3 1 1,3 2 0,4 3-1,-55 140 1,36-44 63,-43 207 0,-40 467 16,75 9-79,60-29-13,14-687 21,7-1 0,6 0 0,74 259 0,-77-343-7,1 0 1,3-2 0,2 0-1,2-2 1,52 73 0,-60-98-49,0-2 0,2 0-1,0-1 1,2-1 0,27 20 0,-31-27-62,1-1 1,0-1-1,0-1 1,1 0-1,0-2 0,0 0 1,36 7-1,-39-12-17,-1 0 0,1-1 0,0-1 1,0 0-1,0-2 0,0 0 0,-1 0 0,1-2 0,-1 0 0,26-10 0,-10 0-103,-1-1 0,-1-2 0,0 0 0,32-26 0,-23 12-35,-1-1 0,-3-1 0,58-69-1,-51 47 59,-2-2 0,37-70 0,-9-9 384,89-260 0,-81 159 987,60-324 0,-25-264 1282,-92 567-1019,-24-448 0,-4 613-1155,-3 1 0,-4 0-1,-29-92 1,31 139-186,-2 1-1,-2 0 0,-2 1 1,-2 1-1,-2 2 0,-1 0 1,-56-66-1,52 76-115,-1 1-1,-2 1 1,-1 1 0,-1 2 0,-2 2-1,0 1 1,-1 2 0,-1 1 0,0 2-1,-45-13 1,22 12-27,1 3 0,-2 3 0,0 2 1,0 3-1,0 2 0,-72 5 0,48 7 1,0 3 1,1 5-1,-135 39 0,-24 23-124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36.701"/>
    </inkml:context>
    <inkml:brush xml:id="br0">
      <inkml:brushProperty name="width" value="0.05" units="cm"/>
      <inkml:brushProperty name="height" value="0.05" units="cm"/>
    </inkml:brush>
  </inkml:definitions>
  <inkml:trace contextRef="#ctx0" brushRef="#br0">1 1716 13443,'12'-11'362,"2"0"-1,0 1 1,16-9-1,9-8-220,41-36 76,90-93 0,-117 105-142,406-443 403,-192 195-412,-139 160-87,75-81 85,14 20-595,-216 200 485,-1 0 0,0 0-1,1 0 1,-1-1-1,1 1 1,-1 0 0,1-1-1,-1 1 1,0 0-1,1-1 1,-1 1 0,0 0-1,1-1 1,-1 1-1,0-1 1,0 1 0,1-1-1,-1 1 1,0 0-1,0-1 1,0 1 0,0-1-1,0 0 1,1 0 38,-1-4-231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37.109"/>
    </inkml:context>
    <inkml:brush xml:id="br0">
      <inkml:brushProperty name="width" value="0.05" units="cm"/>
      <inkml:brushProperty name="height" value="0.05" units="cm"/>
    </inkml:brush>
  </inkml:definitions>
  <inkml:trace contextRef="#ctx0" brushRef="#br0">8 620 13707,'-7'9'650,"17"-18"-591,4-2-35,111-77-78,-5 2 11,34-38 27,-51 39-127,168-106 1,-261 185 117,0 1 0,0 0 1,0 0-1,19-5 0,-26 9 19,1 1-1,-1-1 1,0 1-1,0-1 1,0 1-1,0 0 1,0 0 0,0 0-1,1 0 1,-1 1-1,0 0 1,0-1-1,0 1 1,0 0-1,0 0 1,0 1 0,0-1-1,-1 0 1,1 1-1,0 0 1,4 3-1,-3 0 9,0 0 1,0 0-1,-1 1 0,1-1 0,-1 1 0,0 0 0,-1-1 0,1 1 1,-1 0-1,0 1 0,-1-1 0,2 8 0,0 9 29,-1 0 0,-1 28 1,-4 23 87,-22 129 1,-33 74 126,4-26-105,45-204-130,3-23-23,2 1-1,0 0 1,2 0-1,0 0 1,3 29-1,1-50 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37.876"/>
    </inkml:context>
    <inkml:brush xml:id="br0">
      <inkml:brushProperty name="width" value="0.05" units="cm"/>
      <inkml:brushProperty name="height" value="0.05" units="cm"/>
    </inkml:brush>
  </inkml:definitions>
  <inkml:trace contextRef="#ctx0" brushRef="#br0">1 525 11410,'72'-97'419,"141"-146"0,-55 98-383,-151 140-35,-4 1-2,1 1 0,0-1 0,0 1 0,0 0 0,0 0-1,0 1 1,1-1 0,0 1 0,-1 0 0,1 0 0,6-1 0,-10 3 2,-1 0 0,1 0 0,-1 0 0,1 0 1,0 0-1,-1 0 0,1 0 0,-1 0 0,1 0 0,0 0 0,-1 0 1,1 0-1,-1 1 0,1-1 0,-1 0 0,1 0 0,-1 1 0,1-1 0,-1 0 1,1 1-1,-1-1 0,1 1 0,-1-1 0,1 0 0,-1 1 0,0-1 1,1 2-1,0-1 4,0 1 0,-1 0 1,1-1-1,-1 1 0,0 0 1,1-1-1,-1 1 0,0 0 0,0 0 1,0 1-1,-9 47 129,8-47-126,-62 220 401,-14 54 79,63-211-390,2 0-1,-3 85 1,14-133-99,0-1 1,2 1 0,0 0-1,1-1 1,1 0 0,1 1-1,6 17 1,-9-30 35,1 0 0,0-1-1,0 1 1,1-1 0,-1 0-1,1 0 1,0 0 0,0 0 0,0-1-1,0 1 1,1-1 0,-1 1-1,1-1 1,0 0 0,0-1 0,0 1-1,0-1 1,1 0 0,-1 0-1,1 0 1,-1 0 0,1-1-1,0 0 1,0 0 0,-1 0 0,1 0-1,0-1 1,0 0 0,8 0-1,-6-1 26,0 0 0,0 0-1,0 0 1,0-1-1,0 0 1,0 0-1,10-5 1,8-9 182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38.300"/>
    </inkml:context>
    <inkml:brush xml:id="br0">
      <inkml:brushProperty name="width" value="0.05" units="cm"/>
      <inkml:brushProperty name="height" value="0.05" units="cm"/>
    </inkml:brush>
  </inkml:definitions>
  <inkml:trace contextRef="#ctx0" brushRef="#br0">1 0 16331,'11'39'969,"-4"-12"807,-4-28-1656,-4-12 184,-14-23 56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44.574"/>
    </inkml:context>
    <inkml:brush xml:id="br0">
      <inkml:brushProperty name="width" value="0.025" units="cm"/>
      <inkml:brushProperty name="height" value="0.025" units="cm"/>
    </inkml:brush>
  </inkml:definitions>
  <inkml:trace contextRef="#ctx0" brushRef="#br0">0 365 10242,'10'52'1615,"-7"-33"-1145,0-1 0,1 1 0,1-1-1,1 0 1,0-1 0,12 22 0,-17-37-452,-1-1 0,1 0 1,0 1-1,0-1 0,0 1 0,0-1 0,0 0 1,0 0-1,0 0 0,0 0 0,0 0 1,1 0-1,-1 0 0,0 0 0,1 0 1,-1 0-1,1-1 0,-1 1 0,1 0 0,-1-1 1,1 0-1,1 1 0,-1-1-9,-1-1 0,1 1 0,-1-1 0,0 1 0,1-1 0,-1 1 0,0-1 0,1 0 0,-1 0 0,0 0 0,0 0 0,0 0 0,0 0 0,0 0 0,0 0 0,0 0 0,0 0 0,1-3 0,4-5-4,-2 0 1,1-1 0,-1 0 0,-1 1-1,3-14 1,3-19-42,-2 1 0,-3-1-1,1-64 1,-8 35-133,-14-89 0,11 129 123,4 24 77,5 18 102,13 49 681,3 0 1,47 99 0,-61-148-728,1-1 0,0 0-1,0 0 1,1 0 0,0 0 0,16 14-1,-20-21-90,0 0 0,1 0 0,-1-1-1,1 0 1,0 1 0,-1-1 0,1 0 0,0-1-1,0 1 1,1-1 0,-1 0 0,0 0 0,0 0-1,1 0 1,-1-1 0,0 0 0,1 0 0,-1 0 0,0 0-1,1-1 1,6-1 0,-1-1-65,0 0 0,0-1 0,0 0 0,0 0 0,-1-1 0,1-1 0,-1 0 1,0 0-1,-1 0 0,0-1 0,0 0 0,0-1 0,-1 0 0,0 0 0,-1 0 0,1-1 0,-2 0 0,1-1 0,-1 1 0,-1-1 1,0 0-1,0 0 0,-1 0 0,4-21 0,-4 10-78,-1 0 0,0 0 1,-2 0-1,-3-37 0,2 57 188,-1 7 5,0 11 54,4 14 40,1-1 0,2 0 0,1-1 0,1 1 0,19 49 0,-24-73-124,1-1 0,0 1 0,0-1 1,5 6-1,-7-10-28,0 0 1,-1 0-1,1 0 1,0-1 0,0 1-1,-1 0 1,1-1 0,0 1-1,0-1 1,0 1-1,0-1 1,0 1 0,0-1-1,1 1 1,-2-1-10,1 0 1,0-1 0,-1 1-1,1 0 1,-1 0-1,1 0 1,-1 0-1,1 0 1,-1-1-1,1 1 1,-1 0-1,1-1 1,-1 1-1,1 0 1,-1-1-1,1 1 1,-1 0-1,0-1 1,1 1-1,-1-1 1,0 1-1,1-1 1,-1 1 0,0-1-1,1 1 1,-1-1-1,0 1 1,0-1-1,4-8-36,-2 0-1,1 0 1,-1 0-1,1-10 1,-2 10 15,6-39-172</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38.869"/>
    </inkml:context>
    <inkml:brush xml:id="br0">
      <inkml:brushProperty name="width" value="0.05" units="cm"/>
      <inkml:brushProperty name="height" value="0.05" units="cm"/>
    </inkml:brush>
  </inkml:definitions>
  <inkml:trace contextRef="#ctx0" brushRef="#br0">15 484 11698,'0'-3'120,"-2"-16"472,0 15-311,0 12 45,-4 62 10,4 1-1,2-1 0,3 1 1,16 85-1,-18-148-333,0 6 5,1 0-1,1 1 1,0-1-1,1 0 1,0-1 0,1 1-1,1-1 1,11 21-1,-16-32-3,1 0 0,-1 0-1,0-1 1,0 1 0,1 0 0,-1-1 0,1 1-1,-1-1 1,1 1 0,0-1 0,0 0-1,0 1 1,-1-1 0,1 0 0,0 0-1,0-1 1,0 1 0,1 0 0,-1-1 0,0 1-1,0-1 1,0 0 0,0 1 0,0-1-1,1 0 1,-1-1 0,0 1 0,0 0-1,0 0 1,0-1 0,0 0 0,1 1 0,-1-1-1,0 0 1,3-2 0,1-1 6,1 0 0,-1-1 1,0 0-1,-1-1 0,1 1 0,-1-1 0,0 0 1,-1 0-1,6-9 0,15-30 22,-2-1 0,-1-1 0,-3-1 0,14-56 0,-7 4 16,12-107-1,-23 103-83,1-137 0,-18 184-55,2 57 88,0-1 1,0 0 0,0 1-1,0-1 1,0 1 0,0-1-1,0 0 1,0 1 0,0-1 0,0 1-1,0-1 1,0 0 0,-1 1-1,1-1 1,0 1 0,0-1 0,-1 1-1,1-1 1,0 1 0,-1-1-1,1 1 1,-1-1 0,1 1-1,-1-1 1,1 1 0,0 0 0,-1-1-1,0 0 1,0 2-2,0 0 0,1-1 0,-1 1-1,0 0 1,1-1 0,-1 1 0,1 0 0,-1 0 0,1 0 0,-1-1-1,1 1 1,-1 0 0,1 0 0,0 0 0,0 0 0,-1 0 0,1 1 0,-5 24-21,1 1 1,2-1-1,0 38 1,1-20 42,-1-10-14,2 178 407,2-189-341,1 0 1,0-1-1,2 1 1,1-1-1,0 0 1,2 0-1,11 22 1,34 44-2012,-42-65 1538</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39.359"/>
    </inkml:context>
    <inkml:brush xml:id="br0">
      <inkml:brushProperty name="width" value="0.05" units="cm"/>
      <inkml:brushProperty name="height" value="0.05" units="cm"/>
    </inkml:brush>
  </inkml:definitions>
  <inkml:trace contextRef="#ctx0" brushRef="#br0">3 16 11130,'-3'-13'1064,"6"10"-270,-2 5-736,0-1 0,1 0 0,-1 0 0,0 1-1,0-1 1,0 1 0,-1-1 0,1 1 0,0-1 0,0 1 0,0 1 0,9 31 354,-2-1 0,-1 1 0,4 58 0,-4-30-92,50 424 1126,-56-483-1444,-1 8-6,2 0 0,0 0 0,0 0 0,1 0 0,0-1 1,6 13-1,-9-22 4,1-1 1,-1 1 0,0-1 0,1 1 0,-1-1-1,0 1 1,1-1 0,-1 1 0,1-1 0,-1 0-1,1 1 1,-1-1 0,1 0 0,-1 1 0,1-1 0,-1 0-1,1 0 1,-1 1 0,1-1 0,-1 0 0,1 0-1,0 0 1,-1 0 0,1 0 0,-1 0 0,1 0-1,-1 0 1,1 0 0,0 0 0,-1 0 0,2 0-1,-1-1 4,1 0 0,-1 0 0,1 0 0,-1 1 0,0-1 0,0-1-1,1 1 1,-1 0 0,0 0 0,0 0 0,1-3 0,10-16 26,-1-1 0,-1-1 0,-1 0 0,-1 0 0,9-38 0,-10 33-8,122-525-500,-123 521-161,-7 41-755,-9 52 6,-3-2 704,-3 9-116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39.769"/>
    </inkml:context>
    <inkml:brush xml:id="br0">
      <inkml:brushProperty name="width" value="0.05" units="cm"/>
      <inkml:brushProperty name="height" value="0.05" units="cm"/>
    </inkml:brush>
  </inkml:definitions>
  <inkml:trace contextRef="#ctx0" brushRef="#br0">0 358 13179,'26'-23'775,"38"-47"1,-49 51-617,1 1 1,0 1-1,1 1 0,1 0 1,29-19-1,-45 33-138,1 1 1,0-1-1,-1 1 0,1 0 0,0 0 1,-1 0-1,1 0 0,0 1 1,0-1-1,0 1 0,0 0 1,3-1-1,-5 2-16,1-1 0,-1 0 0,1 1 0,-1 0 1,1-1-1,-1 1 0,1 0 0,-1 0 0,1-1 0,-1 1 0,0 0 1,0 0-1,1 1 0,-1-1 0,0 0 0,0 0 0,0 0 0,0 1 1,0-1-1,-1 1 0,1-1 0,0 1 0,-1-1 0,2 3 0,3 12-3,0 0-1,-1 0 0,0 1 0,1 31 0,-2 71 58,-3-96-28,10-64 8,19-332-72,-29 383-15,1 0 1,1-1 0,0 1-1,0 0 1,4 10 0,-6-20 37,0 1 0,0-1 1,0 1-1,0-1 0,1 1 1,-1-1-1,0 1 0,0-1 1,0 0-1,1 1 0,-1-1 1,0 1-1,1-1 0,-1 1 1,0-1-1,1 0 1,-1 1-1,1-1 0,-1 0 1,0 0-1,1 1 0,-1-1 1,1 0-1,-1 0 0,1 1 1,-1-1-1,1 0 0,-1 0 1,1 0-1,-1 0 0,1 0 1,0 0-1,0 0 3,0-1 0,0 1-1,0-1 1,0 1 0,0-1 0,0 0 0,0 0 0,-1 1-1,1-1 1,0 0 0,0 0 0,-1 0 0,1 0 0,0 0-1,0-1 1,11-22-113</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40.795"/>
    </inkml:context>
    <inkml:brush xml:id="br0">
      <inkml:brushProperty name="width" value="0.05" units="cm"/>
      <inkml:brushProperty name="height" value="0.05" units="cm"/>
    </inkml:brush>
  </inkml:definitions>
  <inkml:trace contextRef="#ctx0" brushRef="#br0">245 410 14947,'-10'3'78,"1"1"0,-1 0 0,1 1 0,0 0 0,1 0 0,-1 1 0,1 0 0,0 0 0,1 1 0,-8 8 0,-1 4-137,0 0 0,-26 41-1,30-39 22,2-1-1,0 1 0,-12 39 1,18-49 37,1 0 1,1 0-1,0 1 1,0-1 0,1 1-1,1-1 1,0 1-1,0 0 1,3 15 0,-2-26 1,-1 1 0,0 0 0,0-1 0,1 1 0,-1-1 0,1 1 0,-1-1 0,1 1 0,0-1 0,-1 1 0,1-1 0,0 1 0,0-1 0,0 0 0,0 0 0,0 1 0,0-1 0,1 0 0,-1 0 0,0 0 0,1 0 0,-1-1 0,0 1 0,1 0 0,-1 0 0,1-1 0,-1 1 0,1-1 0,-1 1 0,1-1 0,0 0 0,-1 0 0,3 0 0,0 0-2,0-1 1,0 0-1,-1 0 1,1 0-1,-1-1 1,1 1-1,-1-1 1,0 0-1,1 0 1,-1 0-1,0 0 1,0-1-1,0 1 1,2-4-1,15-16-15,-1-1 0,-1-1-1,-2-1 1,0 0-1,12-29 1,-5 5-54,31-98 0,-32 62-44,-18 113 53,-5 23 126,1-5 132,7 80 1,-6-122-167,-1 1 0,1 0 0,0-1 0,1 1 0,3 7 0,-5-11-25,0-1-1,0 1 1,1-1 0,-1 0 0,0 1 0,1-1 0,-1 0 0,0 1-1,1-1 1,-1 0 0,1 1 0,-1-1 0,0 0 0,1 1 0,-1-1-1,1 0 1,-1 0 0,1 0 0,-1 0 0,1 1 0,-1-1 0,2 0 0,-1 0 2,0-1 1,0 1 0,0 0 0,0-1-1,0 1 1,0-1 0,0 1 0,0-1-1,0 1 1,-1-1 0,1 1 0,0-1 0,0 0-1,1-1 1,7-9 39,0 1 0,-1-1-1,0 0 1,11-23 0,21-54 9,-32 70-54,69-180-153,-70 183 62,-5 21 10,-5 28 40,3-30 60,-4 32 45,1-19 1,1 1 1,1-1-1,1 1 1,2 25-1,-2-43-64,0 1-1,0-1 1,0 0-1,0 0 1,0 1-1,1-1 1,-1 0-1,0 1 1,0-1-1,0 0 0,0 1 1,0-1-1,0 0 1,1 0-1,-1 1 1,0-1-1,0 0 1,0 0-1,1 1 1,-1-1-1,0 0 1,0 0-1,1 0 1,-1 1-1,0-1 1,0 0-1,1 0 1,-1 0-1,0 0 1,1 0-1,-1 0 1,0 0-1,0 0 1,1 1-1,10-7 44,6-13-62,116-162-1777,-118 168 1439,-15 13 345,0 0 0,0 0-1,1 0 1,-1 0 0,0 0 0,1 0-1,-1 0 1,0 0 0,0 0-1,1 0 1,-1 0 0,0 0 0,0 0-1,1 0 1,-1 0 0,0 1 0,0-1-1,1 0 1,-1 0 0,0 0 0,0 0-1,1 0 1,-1 1 0,0-1-1,0 0 1,0 0 0,1 0 0,-1 1-1,0-1 1,0 0 0,0 0 0,0 0-1,0 1 1,1-1 0,0 4 33,0-1 0,-1 1 0,1 0 0,-1 0 0,0-1 1,0 7-1,0-4 69,0-1 1,0 1-1,1 0 0,0-1 1,0 1-1,0-1 1,3 7-1,-4-11-76,0 0-1,1-1 1,-1 1 0,1 0 0,-1 0-1,1-1 1,0 1 0,-1 0 0,1 0-1,0-1 1,-1 1 0,1-1-1,0 1 1,0-1 0,-1 1 0,1-1-1,0 1 1,0-1 0,0 0 0,1 1-1,-1-1-1,1 0 0,0 0 0,-1 0-1,1-1 1,0 1 0,0 0 0,-1-1 0,1 1-1,0-1 1,-1 1 0,1-1 0,-1 0-1,1 0 1,2-2 0,10-7-24,24-22 0,-30 24-82,-1 1 0,1 0 0,1 0 0,-1 1 0,1 0 0,0 0 0,1 1 0,-1 0 0,15-4 0,-22 8 83,0 1 0,0 0 0,0 0 0,0 0 0,0 0 0,0 0 0,0 0 0,0 1 0,0-1 0,0 1 0,0-1 0,-1 1 0,1 0 0,0 0 0,0 0 0,-1 0 1,1 0-1,0 0 0,-1 0 0,1 1 0,-1-1 0,1 0 0,-1 1 0,0-1 0,0 1 0,0-1 0,2 4 0,2 5 68,1 0 0,-2 1-1,6 18 1,-4-14 64,2 14 133,-6-22-170,0 1 0,0-1 1,0 0-1,1 0 1,0 0-1,0 0 0,1-1 1,0 1-1,6 7 1,-10-14-83,1 1 1,0-1 0,-1 0-1,1 1 1,0-1 0,-1 0-1,1 0 1,0 0-1,-1 1 1,1-1 0,0 0-1,-1 0 1,1 0 0,0 0-1,-1 0 1,1 0 0,0 0-1,-1 0 1,1-1-1,0 1 1,-1 0 0,1 0-1,0-1 1,-1 1 0,1 0-1,-1-1 1,1 1-1,0 0 1,-1-1 0,1 1-1,-1-1 1,1 1 0,-1-1-1,1 1 1,-1-1 0,0 1-1,1-2 1,17-25 96,-18 25-93,20-38 60,-3-2-1,-1 1 0,-2-2 1,-2 0-1,11-78 0,-21 103-36,2-34 0,-4 50 168,0 2-182,-6 29-61,4-21 41,-15 84 4,16-83-2,0 1-1,1 0 1,0-1-1,0 1 0,1 0 1,0-1-1,3 12 1,-3-19-14,-1-1 1,0 1 0,1-1 0,-1 0 0,1 1 0,0-1 0,-1 0 0,1 1-1,0-1 1,0 0 0,0 0 0,0 0 0,0 0 0,0 0 0,0 0-1,0 0 1,0 0 0,0 0 0,0 0 0,1 0 0,-1-1 0,0 1-1,1-1 1,-1 1 0,1-1 0,-1 1 0,0-1 0,1 0 0,-1 0-1,1 1 1,-1-1 0,1 0 0,-1-1 0,1 1 0,-1 0 0,1 0-1,1-1 1,0 0-69,-1 0 0,0 0 0,1 0 0,-1 0 0,0-1 0,0 1 0,0-1 0,1 0 0,-2 1 0,1-1 0,0 0 0,0 0 0,-1 0 0,1 0 0,-1-1 0,1 1 0,-1 0 0,0-1 0,0 1 0,0 0 0,1-4 1,2-34-261,-4-11-116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1:41.187"/>
    </inkml:context>
    <inkml:brush xml:id="br0">
      <inkml:brushProperty name="width" value="0.05" units="cm"/>
      <inkml:brushProperty name="height" value="0.05" units="cm"/>
    </inkml:brush>
  </inkml:definitions>
  <inkml:trace contextRef="#ctx0" brushRef="#br0">28 24 17260,'4'-4'1072,"-1"1"-1368,-8 2-1393,-8-3 1465,-4-8-328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2:22.523"/>
    </inkml:context>
    <inkml:brush xml:id="br0">
      <inkml:brushProperty name="width" value="0.05" units="cm"/>
      <inkml:brushProperty name="height" value="0.05" units="cm"/>
    </inkml:brush>
  </inkml:definitions>
  <inkml:trace contextRef="#ctx0" brushRef="#br0">3091 13 9866,'-12'-4'182,"0"2"0,0-1 0,0 2 0,0-1 0,0 2 0,-15 0 0,-77 11-200,48-3 536,-57 4 32,-149 36 0,218-36-570,1 1 0,0 2 1,0 3-1,2 1 1,0 2-1,-49 34 1,-103 100-103,52-37 126,103-90 87,-79 45 0,-71 34 126,157-86-212,1 1 0,1 1-1,-47 49 1,-102 130-85,-15 17 61,144-162 25,2 2 1,2 2-1,-36 67 0,-96 208-17,112-205-6,35-73 5,-156 322-71,139-271 68,-52 180 0,77-203 39,4 1-1,-9 129 1,23-158 3,3 1 0,3-1 0,2 0 0,21 101-1,-18-130-34,2 0-1,1-1 1,1 0-1,1-1 0,1 0 1,2-1-1,0-1 1,2 0-1,1-1 0,28 29 1,37 32 26,4-3-1,115 82 1,-153-130-6,2-2 0,1-2 0,70 27 0,173 52-12,-61-37 59,437 72-1,-449-114-14,357 1 0,-497-33-75,0-4 0,-1-3-1,0-4 1,0-3 0,-1-4-1,-2-3 1,0-4 0,-1-3-1,82-46 1,288-178 752,-382 212-665,-2-4 1,-3-3-1,-2-2 1,83-92-1,-104 98-128,-2 0 0,-2-2 1,42-82-1,-60 100 63,-2-2 0,-2 1-1,0-2 1,-2 1 0,-2-1 0,-1-1 0,4-57 0,-9-24 148,-6 1 0,-21-132-1,-61-221 214,75 408-316,-20-95 54,-64-343-177,73 350-37,-31-177-151,-22 5 250,64 281 96,-1 0 1,-1 1 0,-28-47-1,28 60-5,-1 0 0,-1 1 0,-1 1 0,-1 0 0,-34-30 0,14 20-12,-1 3-1,-1 1 0,-2 1 1,0 3-1,-57-23 0,32 20-100,-1 4-1,-133-27 1,147 41-183,-1 2 1,0 2 0,0 3-1,0 3 1,0 1 0,0 3-1,1 3 1,0 2-1,-58 19 1,1 11-204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2:25.778"/>
    </inkml:context>
    <inkml:brush xml:id="br0">
      <inkml:brushProperty name="width" value="0.05" units="cm"/>
      <inkml:brushProperty name="height" value="0.05" units="cm"/>
    </inkml:brush>
  </inkml:definitions>
  <inkml:trace contextRef="#ctx0" brushRef="#br0">2192 54 11074,'-10'-7'44,"0"0"0,-1 1-1,0 0 1,-1 1 0,1 0-1,-1 1 1,0 1-1,0 0 1,0 0 0,-15-1-1,11 4-75,-1-1 1,1 2-1,-1 0 0,1 1 0,0 1 0,0 1 1,-18 5-1,-108 38 178,-128 37 628,192-62-654,-96 39 1,130-42-114,2 1 1,0 3-1,-61 45 1,28-10-1,2 3 0,4 4 1,-94 110-1,133-135-4,2 1-1,1 2 1,3 1-1,-35 83 1,-51 197-57,107-314 52,-144 433-37,18-58 78,109-321 24,4 0-1,-14 97 1,27-127-34,1 0 0,2-1 0,0 1 1,3 0-1,1-1 0,15 61 0,0-31-15,3-1 0,3-1 0,58 102 0,-34-82 4,5-2 0,63 72 0,23 3 34,-106-122-13,1-1 0,56 37 0,-27-28-12,2-2 0,1-4 0,1-3 0,97 30 0,-64-31 134,1-6 1,158 19-1,218-20 340,-3-36-318,136-38-87,118-82-33,-691 123-72,-1-2 0,0-1-1,64-34 1,-76 33 34,-1-1 0,-1-1 0,-1-1 0,0-1 0,-2-1 0,22-25 0,-19 19 100,11-14 183,33-49 1,-57 74-263,-1-1 1,-1-1-1,-1 0 1,0 0-1,0 0 1,-2-1 0,5-22-1,21-156 270,-25 147-406,-3 0 0,-4-52-1,-2 71 7,-1 1-1,-1 0 0,-2 0 1,-13-36-1,-51-103-110,38 99 320,-4 2 0,-88-121 1,-142-154 251,145 168-527,-13-16-434,103 150 524,-1 1 0,-63-55 1,-101-56 309,118 92-126,53 37-105,0 0-1,2-2 0,1 0 0,1-2 0,-21-28 0,30 34-49,1-1 0,1 0-1,0-1 1,2 0 0,0-1-1,2 0 1,0 0-1,-5-29 1,-2-48-235,10 60 324,-2 1-1,-18-66 1,20 91-58,-1 1-1,1 0 0,-2 0 0,0 0 0,0 1 0,-1 0 1,0 0-1,-1 1 0,0 0 0,0 0 0,-1 1 1,0 0-1,-10-7 0,-6-1-108,0 2 0,-51-22 0,-59-13-93,110 41 183,-262-79 44,234 75-23,-1 1 1,0 3-1,-82-1 0,120 10-41,0 1-1,0 1 0,0 0 1,1 1-1,-1 0 0,-24 12 1,35-14 32,-47 17-82</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2:49.639"/>
    </inkml:context>
    <inkml:brush xml:id="br0">
      <inkml:brushProperty name="width" value="0.05" units="cm"/>
      <inkml:brushProperty name="height" value="0.05" units="cm"/>
    </inkml:brush>
  </inkml:definitions>
  <inkml:trace contextRef="#ctx0" brushRef="#br0">3068 27 10498,'-46'-8'745,"20"2"-807,-1 1 0,0 1 0,0 2 1,0 1-1,0 1 0,-32 4 0,-36 17 174,-96 35-1,42-11-16,-412 110 1426,519-144-1709,-74 30 0,99-32-62,-1 0-1,1 0 1,0 2-1,1 0 1,1 1-1,-22 20 1,-10 20-732,-67 97 1,3-4 1058,-48 25 1011,-50 62-174,-94 179-722,89-111 162,170-229-318,4 2 0,-45 110 0,38-61-74,5 2 0,-40 207 0,76-295-17,2 1 1,1-1 0,3 63 0,2-79 53,1 0 0,0-1 0,1 1 1,2-1-1,0-1 0,0 1 0,2-1 0,14 26 1,-1-11 106,2-2 0,0 0 0,2-2 0,2 0 0,0-2 1,36 27-1,196 127 281,-160-117-341,28 20-39,256 126-1,152 14 495,17-49-914,-405-143 276,259 22 0,-296-49 251,0-5 0,-1-5 1,1-5-1,-2-4 1,193-51-1,-262 54-73,-1-1-1,0-2 0,68-36 0,-84 37-52,-1-1-1,0-1 1,-1 0-1,0-2 1,-2-1 0,0 0-1,20-27 1,-1-7-34,-2-2 1,45-92-1,39-127 107,-74 164 63,44-94 196,99-258-166,-170 402-154,-2-1-1,-3-1 0,-3 0 0,-2 0 0,-3-1 1,-3 0-1,-2 0 0,-4 0 0,-21-120 0,-140-489 1152,155 634-1151,-28-98-102,-82-196 0,92 269 85,-3 1 1,-2 2-1,-3 1 1,-3 2-1,-55-64 0,71 96 2,-2 0 0,0 2 0,-1 1 0,-1 1 0,-56-31 0,42 30 13,-1 2-1,-1 2 1,-79-21 0,39 21-444,-2 4 0,1 3 0,-1 4 1,-108 6-1,123 4-10,-112 21 0,58-1-78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3:25.058"/>
    </inkml:context>
    <inkml:brush xml:id="br0">
      <inkml:brushProperty name="width" value="0.05" units="cm"/>
      <inkml:brushProperty name="height" value="0.05" units="cm"/>
    </inkml:brush>
  </inkml:definitions>
  <inkml:trace contextRef="#ctx0" brushRef="#br0">24 709 10098,'-2'-4'65,"-1"1"1,1-1-1,0 1 0,0-1 1,0 0-1,1 0 0,-1 0 1,1 0-1,0 0 0,0 0 1,0-8-1,-3-46-222,5 44 111,0 0 1,1 0 0,1 1-1,0-1 1,1 1-1,0 0 1,1 0-1,7-14 1,10-16 47,29-40 0,-14 25 86,-22 34-44,5-12 96,2 1 0,48-57 0,-62 84-115,0 0-1,0 0 1,0 0 0,1 1 0,0 1-1,0 0 1,1 0 0,0 0 0,0 1-1,0 1 1,1 0 0,-1 0 0,1 1-1,0 1 1,14-3 0,-5 5-7,-1 0 1,0 0-1,0 2 1,0 1 0,0 0-1,0 1 1,0 1-1,-1 1 1,0 1-1,0 0 1,0 1-1,-1 1 1,-1 1 0,1 0-1,-2 1 1,1 1-1,-2 0 1,1 1-1,-2 1 1,0 0-1,0 1 1,12 20-1,29 57 306,70 167-1,-52-102-184,29 41-87,38 83-147,-112-216 65,-2 0 1,24 99-1,57 484 371,-50-256 33,-40-284-265,-8-51-82,2-1 1,3-1-1,2 1 1,3-2-1,26 58 0,58 70 52,-31-60 21,-62-104-83,-5-9-12,0 0 0,1 0 0,7 9 0,-10-16-8,-1-1 1,1 1-1,-1 0 1,1-1-1,-1 1 1,1-1-1,0 0 1,0 1-1,0-1 1,0 0-1,0 0 1,0 0-1,0 0 1,0-1-1,0 1 1,0 0-1,1-1 1,-1 0-1,3 1 1,0-1-38,0-1 0,0 0 0,-1 0 0,1 0 0,0 0 0,0-1 0,-1 1 0,1-1 1,-1-1-1,0 1 0,1 0 0,-1-1 0,0 0 0,0 0 0,-1 0 0,1-1 0,-1 1 0,0-1 1,1 0-1,-2 0 0,1 0 0,3-5 0,-3-4-65,0 0-1,0 1 1,0-15 0,0-13-167</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3:31.087"/>
    </inkml:context>
    <inkml:brush xml:id="br0">
      <inkml:brushProperty name="width" value="0.05" units="cm"/>
      <inkml:brushProperty name="height" value="0.05" units="cm"/>
    </inkml:brush>
  </inkml:definitions>
  <inkml:trace contextRef="#ctx0" brushRef="#br0">699 107 9778,'-25'-12'457,"12"6"-284,0 1-1,-21-7 1,29 11-111,1 0 0,0 0 0,0 1 1,0 0-1,-1 0 0,1 0 1,0 0-1,-1 0 0,1 1 1,0 0-1,0 0 0,-8 3 0,-46 24 214,2 3 0,-66 48 0,119-77-266,-8 6 43,-33 21 160,1 2 0,-39 37 0,70-57-207,1 0 0,1 1-1,0 1 1,0-1-1,1 2 1,1-1-1,0 1 1,1 0-1,0 1 1,1 0-1,-4 18 1,2 7-39,1 0 0,-1 75 0,12 83-7,-2-142 24,0 12 5,-1-1-1,2-1 1,4 0-1,15 66 1,-12-99 34,2 0 0,1 0-1,1-1 1,2-1 0,1-1 0,26 37 0,142 156 194,-142-176-192,3-2 1,2-2-1,71 50 0,-91-74-40,0-2 0,2-1 0,0-1 0,0-1 0,2-2 1,-1-1-1,1-1 0,41 6 0,-57-13-3,0-2 1,0 0-1,0-1 1,0 0-1,0-2 0,0 0 1,0 0-1,27-9 1,-33 7 4,-1 1 0,1-1 0,-1-1 0,-1 0 0,1 0 0,-1-1 1,0 0-1,0 0 0,0-1 0,-1 0 0,0 0 0,0-1 0,-1 1 1,0-2-1,6-10 0,-3 1-3,-1-1 1,-1 0-1,0 0 1,-2 0-1,4-21 1,8-104-10,-12 42 148,-5 0 0,-16-127 0,-52-200 523,55 361-558,-10-60 154,-55-170 0,62 253-164,-2 1 1,-37-64-1,38 80-29,-1 1 1,-1 1 0,-1 1-1,-39-38 1,48 53-55,-1 0 0,0 1 0,0 0 0,0 1 0,-2 0 0,1 1 0,0 0 0,-1 1 0,-1 1 0,1 0 0,-30-5 0,33 9-13,0 0 0,-1 1 1,1 0-1,0 1 0,-1 0 1,1 0-1,0 2 0,0-1 0,0 1 1,0 1-1,0 0 0,1 1 1,-1 0-1,1 0 0,1 1 0,-16 12 1,-8 10-16,2 2 0,1 2 0,1 0-1,-24 38 1,-36 59-68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45.008"/>
    </inkml:context>
    <inkml:brush xml:id="br0">
      <inkml:brushProperty name="width" value="0.025" units="cm"/>
      <inkml:brushProperty name="height" value="0.025" units="cm"/>
    </inkml:brush>
  </inkml:definitions>
  <inkml:trace contextRef="#ctx0" brushRef="#br0">63 1 12163,'-1'1'77,"-39"49"1355,37-46-1361,1 0 0,-1 1 0,1-1 1,0 0-1,0 1 0,0-1 0,1 1 0,0 0 1,0 0-1,-1 8 0,2-12-68,0 0 0,0 0 0,0 0 0,1 0 0,-1 0 0,0 0 0,1-1-1,-1 1 1,1 0 0,-1 0 0,1 0 0,-1-1 0,1 1 0,-1 0 0,1-1 0,0 1 0,-1 0 0,1-1 0,0 1 0,0-1 0,-1 1-1,1-1 1,0 1 0,0-1 0,0 0 0,0 0 0,0 1 0,0-1 0,-1 0 0,1 0 0,0 0 0,0 0 0,2 0 0,38-1-317,-30 0 168,-8 1 129,1 0 0,-1-1 0,0 2 0,1-1 0,-1 0 0,0 1 0,0-1 0,1 1 0,-1 0 0,0 0 1,0 1-1,0-1 0,0 0 0,0 1 0,0 0 0,0 0 0,-1 0 0,1 0 0,0 0 0,-1 0 0,0 1 0,3 3 0,-2-2 94,-1 1-1,0-1 1,0 0-1,0 1 1,-1-1-1,0 1 1,0 0-1,0 0 1,0-1-1,-1 1 0,1 0 1,-1 0-1,-1 0 1,0 5-1,0-3 54,0 0-1,-1 0 0,1 0 0,-2-1 1,1 1-1,-1-1 0,0 1 0,0-1 1,0 0-1,-6 6 0,7-8-105,-1-1 0,0 0 0,0 0 1,0 0-1,0-1 0,0 1 0,0-1 0,-1 0 0,1 1 0,-1-1 0,1-1 0,-1 1 0,0-1 0,0 1 0,0-1 0,0 0 1,-6 0-1,-8-3-50,1-9-92</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3:45.073"/>
    </inkml:context>
    <inkml:brush xml:id="br0">
      <inkml:brushProperty name="width" value="0.05" units="cm"/>
      <inkml:brushProperty name="height" value="0.05" units="cm"/>
    </inkml:brush>
  </inkml:definitions>
  <inkml:trace contextRef="#ctx0" brushRef="#br0">1127 105 11666,'-142'7'920,"51"-2"-1885,19 0 902,1 3 0,-131 30-1,157-25 305,1 1 0,1 2-1,1 2 1,0 1-1,-61 40 1,80-43-225,0 0 0,1 2 0,1 0 0,1 2 0,-27 32 0,38-40-24,0 0 1,2 1-1,-1 0 0,2 0 1,-1 0-1,2 1 1,0 0-1,1 1 0,0-1 1,1 0-1,0 1 1,0 17-1,3 11-84,1 0 0,2 0 0,2-1 0,11 46 0,-1-28-75,3-1 0,30 69 1,-40-109 193,1 0-1,0-1 1,2 0 0,0 0 0,1-1-1,0-1 1,2 0 0,0-1 0,0 0-1,2-1 1,0-1 0,0 0 0,1-1-1,1-1 1,0 0 0,0-2 0,22 9-1,-4-6 19,1 0-1,0-3 0,1 0 0,0-3 0,73 3 1,-60-9-37,-1-3 1,1-1-1,-1-3 1,50-13-1,-23-2-51,-2-3 1,0-4-1,-1-2 1,-2-4-1,111-73 0,-133 75 57,81-72 0,-105 80 10,0-2 1,-2 0-1,-1-1 0,24-38 1,-40 54-2,0 0 1,-1 0 0,-1 0 0,0-1-1,0 1 1,-1-1 0,-1-1-1,0 1 1,-1 0 0,-1-1-1,1-20 1,-3 19 19,-1-1 1,0 1-1,-1 0 0,-1 0 1,-1 0-1,0 1 0,0-1 1,-1 1-1,-17-26 0,2 7 31,-3 1-1,0 1 1,-2 2-1,-2 0 1,0 2-1,-59-44 1,26 29-65,-2 3 0,-114-54 0,128 72-160,0 3-1,-2 1 1,0 3 0,0 2 0,-1 2 0,-72-4 0,102 13-41,-36 4 0,57-2 189,-16-1-219</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3:48.797"/>
    </inkml:context>
    <inkml:brush xml:id="br0">
      <inkml:brushProperty name="width" value="0.05" units="cm"/>
      <inkml:brushProperty name="height" value="0.05" units="cm"/>
    </inkml:brush>
  </inkml:definitions>
  <inkml:trace contextRef="#ctx0" brushRef="#br0">0 1 10818,'0'0'4,"0"0"0,1 0 0,-1 0 0,0 0 1,0 0-1,0 0 0,0 0 0,1 0 0,-1 0 0,0 0 0,0 0 0,0 0 0,0 1 0,0-1 0,1 0 0,-1 0 0,0 0 0,0 0 0,0 0 0,0 0 0,0 0 0,0 1 0,0-1 0,0 0 0,1 0 0,-1 0 0,0 0 0,0 0 0,0 1 0,0-1 0,0 0 1,0 0-1,0 0 0,0 0 0,0 0 0,0 1 0,0-1 0,0 0 0,0 0 0,0 0 0,0 0 0,0 1 0,0-1 0,0 0 0,0 0 0,0 0 0,0 0 0,-1 0 0,1 1 0,0-1 0,0 0 0,0 0 0,0 0 0,0 0 0,0 0 0,0 0 0,0 0 1,-1 1-1,1-1 0,0 0 0,0 0 0,0 0 0,0 0 0,0 0 0,-1 0 0,1 0 0,0 0 0,7 3 0,73 46 259,84 66 1,-50-33-65,-31-25-156,3-5 1,2-3 0,159 63-1,-204-96 36,-1 1 0,-1 3 0,-1 1 0,0 2 0,-2 2-1,62 52 1,-93-74-68,8 6-39,-45-34-739,0 1 0,-1 2 1,-2 1-1,-36-17 0,34 21 1160,-2 2 0,0 2 0,-1 1 0,-65-11 0,40 9-214,49 12-236,12 4-15,20 11-11,2 0 187,110 86 290,260 184-202,-371-273-707,-17-10-28,-10-7 199,-46-35-997,-108-76-3032,136 101 4792,-2 2 0,1 1 0,-2 1 0,-43-14 0,25 13 1101,47 14-1528,0 0-1,0-1 1,0 1-1,0 0 1,0 0-1,0-1 1,0 1 0,0 0-1,0 0 1,0-1-1,0 1 1,0 0-1,1-1 1,-1 1-1,0 0 1,0 0 0,0 0-1,0-1 1,0 1-1,1 0 1,-1 0-1,0-1 1,0 1-1,0 0 1,1 0 0,-1 0-1,0 0 1,0 0-1,1-1 1,-1 1-1,0 0 1,0 0 0,1 0-1,-1 0 1,0 0-1,0 0 1,1 0-1,-1 0 1,12-6-92,46-10 31,42-15 520,-89 26-311,0 1 0,0-2 0,-1 1 0,0-2 0,0 1-1,14-13 1,-23 18-101,0 0 0,0 0 0,0-1 0,-1 1 0,1 0 0,0 0 0,0-1 0,-1 1 0,1 0 0,-1-1 0,0 1 0,1 0 0,-1-1 0,0 1 0,0-1 0,0 1 0,1 0-1,-2-1 1,1 1 0,0-1 0,0 1 0,0-1 0,-1 1 0,1 0 0,-1-1 0,1 1 0,-1 0 0,1-1 0,-1 1 0,0 0 0,0 0 0,1 0 0,-1 0 0,0-1 0,-2 0 0,-5-7 137,0 1 1,-1 0 0,-13-10-1,12 10-91,2 2-4,-115-87-1769,97 79 1296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3:52.160"/>
    </inkml:context>
    <inkml:brush xml:id="br0">
      <inkml:brushProperty name="width" value="0.05" units="cm"/>
      <inkml:brushProperty name="height" value="0.05" units="cm"/>
    </inkml:brush>
  </inkml:definitions>
  <inkml:trace contextRef="#ctx0" brushRef="#br0">1346 55 10706,'-20'-10'244,"0"1"-1,-1 1 0,0 1 0,0 1 1,0 1-1,-30-3 0,41 7-260,0 1-1,0 0 0,0 0 0,0 1 0,0 1 1,0-1-1,0 1 0,0 1 0,1 0 1,-1 1-1,1-1 0,0 2 0,0-1 1,0 1-1,1 1 0,-1 0 0,1 0 0,-10 10 1,-9 11-38,2 2 1,0 0-1,-29 47 1,46-65 48,-271 456 38,222-350 38,5 2 0,5 2 0,5 2-1,-35 176 1,-57 424-18,28 8 188,63-340-48,37-292-158,5 0 1,13 100-1,9-42-51,8-1 0,6-1 0,107 288 0,-100-341 20,5-2 0,104 165 0,-98-187-48,3-3 0,3-3 0,110 105 0,8-32-103,-137-117 96,1-2 1,81 37-1,-95-52 32,0 0 1,1-3-1,-1 0 0,2-1 1,52 4-1,-59-10 16,0-1 0,0-1 0,-1 0 0,1-2 0,-1-1 0,1-1 0,-1 0 0,33-14 0,-21 3 21,-1 0 1,-1-2-1,-1-2 0,0-1 0,-2-1 1,0-1-1,-2-1 0,0-2 1,33-44-1,-10 4 40,-4-1 1,-3-3-1,40-87 1,-16 8 18,59-196 1,10-169-30,-91 283-35,-10-1 1,5-279 0,-37 195 85,-42-347-1,18 466 89,-9 1-1,-84-287 0,78 369-81,-90-186-1,85 219-106,-5 1 0,-101-133 0,117 175-32,-1 1 0,-3 1 1,0 2-1,-3 2 1,-76-51-1,87 66-2,-1 2 1,-1 1-1,0 1 0,-1 1 0,-1 2 0,1 1 1,-1 2-1,-1 0 0,0 2 0,-34 0 0,33 5 12,1 1-1,0 2 1,0 1-1,0 2 0,0 1 1,-30 11-1,16-2-11,2 3-1,0 1 1,-57 37-1,-55 44-47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4:14.054"/>
    </inkml:context>
    <inkml:brush xml:id="br0">
      <inkml:brushProperty name="width" value="0.05" units="cm"/>
      <inkml:brushProperty name="height" value="0.05" units="cm"/>
    </inkml:brush>
  </inkml:definitions>
  <inkml:trace contextRef="#ctx0" brushRef="#br0">581 0 3897,'-11'2'582,"0"0"0,0 1 0,0 0 0,0 0 0,0 1-1,1 1 1,0 0 0,-19 12 0,15-9-55,9-5-526,1 0 1,0 1 0,0-1 0,0 1 0,1 0-1,-1 0 1,1 0 0,0 0 0,-3 7-1,-23 45-188,25-48 171,-132 265 539,75-116-582,21-45 101,20-56-2,1 1 0,-10 60 1,-12 122 143,29-165-114,1 21 192,4 0 1,4 0 0,4 0-1,16 110 1,-11-167-187,1 0-1,23 70 0,38 68 52,-20-59-74,87 245 4,-127-345-70,0-1 0,1 0 0,1 0 0,0 0 0,1-1 0,1-1 0,0 0 0,23 21 0,-33-33-2,0 0 1,1 0 0,-1 0 0,0-1 0,1 1 0,-1-1 0,1 1 0,0-1 0,-1 0 0,1 0-1,0 0 1,0 0 0,0 0 0,0-1 0,0 1 0,0-1 0,0 0 0,-1 0 0,1 0 0,0 0-1,4-1 1,-3 0 0,0-1 0,0 0 0,0 0 0,0 0 0,0 0 0,0-1 0,-1 0 0,1 0 0,-1 0 0,0 0 0,0 0 0,0 0 0,4-6 0,8-13-11,-1 0 0,-1-1 0,-1-1-1,13-37 1,28-105-391,-49 150 342,78-349-3502,-72 290 3084,-3 1 1,-4-1 0,-6-76-1,-22-126 2267,-6-108 139,27 213-1719,-11-171 2111,-27 34-1885,41 305-548,0 0 0,0 0 0,0 1 0,-1-1 0,1 1 0,-1-1 0,0 1 1,0 0-1,0-1 0,0 1 0,-1 0 0,1 0 0,-1 1 0,0-1 0,-5-3 0,-3-5 216,-9-8-434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14.672"/>
    </inkml:context>
    <inkml:brush xml:id="br0">
      <inkml:brushProperty name="width" value="0.05" units="cm"/>
      <inkml:brushProperty name="height" value="0.05" units="cm"/>
    </inkml:brush>
  </inkml:definitions>
  <inkml:trace contextRef="#ctx0" brushRef="#br0">727 8 7090,'-10'-3'71,"-1"2"1,1-1 0,-1 1 0,1 1 0,-1 0 0,1 0 0,0 1 0,-20 4 0,-8 5 381,-38 14-1,51-15-217,-6 1-77,0 3 1,1 0 0,0 2 0,1 1 0,-33 24 0,47-28-167,0 0 0,1 1 0,1 0 0,0 1 0,1 1 0,0 0 0,1 0 0,1 1 0,0 0 0,-12 30 0,3 9-16,2 0 0,2 1 0,-11 92 0,-2 177-32,26-284 51,-5 173-1,9 1 1,43 300 0,-37-456 68,4 0-1,27 87 1,-28-115-20,1-1 0,2 0 0,1-1 0,1-1 0,1 0 0,27 32 0,-7-18 50,2-2-1,63 51 1,96 58 182,-155-118-229,-28-20-17,-1-2 0,1 1 0,1-2 0,0 0-1,25 8 1,-31-13-9,1 0 0,-1-1-1,1-1 1,0 0 0,0 0-1,-1-1 1,1 0-1,0-1 1,0 0 0,11-3-1,-4 0 28,0-2-1,0 1 1,0-2 0,-1-1-1,0 0 1,-1-1-1,0-1 1,27-20-1,-24 13 21,-1 0 0,-1-1 0,0-1 0,-1 0 0,24-41 0,-18 21 49,-1-1 1,23-65-1,14-88 147,-19 34-139,-8-3 0,-6 0 0,-7-2 0,-5-212 0,-18 268 1,-22-140 1,16 191-48,-1 0 1,-4 0-1,-2 1 0,-26-56 1,28 81-35,-1 0 0,-1 1 1,-1 2-1,-2 0 1,-1 0-1,-1 2 1,-2 1-1,0 1 1,-39-28-1,39 34-44,-1 1 0,0 2 0,-1 0 0,-1 2 0,0 1 0,-1 1 0,0 1 0,0 2 0,-1 1 0,-57-6 0,54 11-124,0 2 1,-63 7 0,75-4-67,0 1 0,1 1 1,0 1-1,0 1 0,-34 17 0,24-6 53,1 1-1,0 2 0,-28 28 0,26-23 4,-63 52-280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20.196"/>
    </inkml:context>
    <inkml:brush xml:id="br0">
      <inkml:brushProperty name="width" value="0.05" units="cm"/>
      <inkml:brushProperty name="height" value="0.05" units="cm"/>
    </inkml:brush>
  </inkml:definitions>
  <inkml:trace contextRef="#ctx0" brushRef="#br0">86 863 4689,'6'-4'7200,"8"-19"-7245,-14 23 153,132-280-96,16 10-168,25 14-96,-156 233 288,-15 17 24,-5 5-28,-8 6 17,-13 14 19,1 0 0,0 2-1,2 0 1,-20 26 0,25-29-44,-23 28-99,3 2 1,1 2-1,3 1 1,2 2-1,2 0 1,-23 65-1,-34 126-978,67-192 688,16-37 195,9-21 226,10-19 136,88-192 560,-67 132-497,-5 14-115,61-136-8,-93 198-101,-7 10-39,-10 12-18,-19 34 40,3 1 0,-41 78 0,45-74-24,-16 23 18,-69 133 159,106-185-246,7-23 77,0 0 0,0 1 0,0-1 0,0 0 0,0 0 0,0 0 0,0 1 0,0-1 0,0 0 0,0 0 0,0 0 0,0 0 0,0 1 0,0-1 0,0 0 0,0 0 0,0 0 0,1 0 0,-1 1 0,0-1 0,0 0 0,0 0 0,0 0 0,0 0 0,0 0 0,1 0 0,-1 1 0,0-1 0,0 0 0,0 0 0,0 0 0,1 0 0,-1 0 0,0 0 0,0 0 0,0 0 0,1 0 0,-1 0 0,0 0 0,0 0 0,0 0 0,1 0 0,-1 0 0,0 0 0,0 0 0,0 0 0,0 0 0,1 0 0,2-2-9,0 0 0,1 0 0,-1 0 0,0 0 0,0 0 0,-1-1-1,1 1 1,0-1 0,2-3 0,27-35-55,46-72 1,18-54 163,-92 159-88,50-92 77,67-113 29,-111 192-35,-10 21-80,0 0 0,0 0 0,0 0 0,-1 0 0,1-1 0,0 1 1,0 0-1,0 0 0,0 0 0,-1 0 0,1 0 0,0 0 0,0-1 0,0 1 0,0 0 0,-1 0 1,1 0-1,0 0 0,0 0 0,0 0 0,-1 0 0,1 0 0,0 0 0,0 0 0,0 0 0,-1 0 1,1 0-1,0 0 0,0 0 0,0 0 0,-1 0 0,1 0 0,0 0 0,0 0 0,0 1 0,-1-1 0,1 0 1,0 0-1,0 0 0,0 0 0,0 0 0,-1 0 0,1 1 0,0-1 0,0 0 0,-32 24-18,10-3-11,1 2 0,0 1 1,2 0-1,2 2 1,0 0-1,1 1 1,-15 35-1,-66 208-39,94-260 69,-8 23-22,-18 63-591,26-81 395,0 0-1,0 1 1,0 30 0,3-44 197,0-1 1,0 1-1,0-1 1,0 1-1,1-1 0,-1 0 1,0 1-1,1-1 1,-1 0-1,1 1 1,0-1-1,1 2 0,10 7-302</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23.660"/>
    </inkml:context>
    <inkml:brush xml:id="br0">
      <inkml:brushProperty name="width" value="0.05" units="cm"/>
      <inkml:brushProperty name="height" value="0.05" units="cm"/>
    </inkml:brush>
  </inkml:definitions>
  <inkml:trace contextRef="#ctx0" brushRef="#br0">440 138 4481,'-9'-8'277,"-1"1"-1,0 0 1,0 0-1,0 1 1,-1 1-1,0 0 1,0 0 0,0 1-1,0 1 1,-1 0-1,1 0 1,-1 1-1,0 0 1,0 1 0,0 1-1,0 0 1,-15 2-1,6 3-87,1 1 1,-36 17-1,25-11 110,28-10-323,1-1 0,-1 1-1,0 0 1,0 0 0,1 0 0,-1 0-1,1 0 1,0 0 0,0 1-1,0-1 1,0 1 0,-2 3 0,-18 37-364,10-17 251,7-15 107,0 0 1,1 0-1,0 0 0,0 1 0,1-1 1,1 1-1,0 0 0,1 0 0,0 0 1,2 22-1,0-18-7,1 1 1,1-1-1,1-1 0,0 1 1,1 0-1,0-1 1,13 23-1,-14-31 39,0 0 0,1 1-1,0-2 1,1 1 0,0-1 0,0 1 0,0-2 0,0 1 0,1-1-1,0 0 1,0 0 0,1-1 0,-1 0 0,1 0 0,0-1 0,0 0-1,15 4 1,-3-2-30,-14-3 21,1 0 1,-1-1-1,1 0 1,-1 0-1,1 0 1,0-1 0,0 0-1,6-1 1,173-36 45,-55 8 12,-127 28-9,0 0 1,-1 1-1,1-1 0,-1-1 0,1 1 1,-1 0-1,0-1 0,0 0 0,1 0 1,-1 0-1,0 0 0,4-4 0,-3 1 63,0 0-1,0-1 1,-1 1-1,1-1 1,4-11-1,1-2 80,-1-1-1,-1 0 0,0-1 0,-2 0 1,6-36-1,-10 41-68,-1 1-1,0-1 1,0 0-1,-2 1 1,0-1 0,-1 1-1,-1-1 1,-7-21 0,6 25-101,1 0 0,-2 0 0,1 1-1,-1 0 1,-1 0 0,0 1 0,-1-1 0,-10-9 0,12 14-12,-1 0-1,0 0 0,0 1 0,-1 0 0,1 1 1,-1 0-1,0 0 0,0 0 0,-1 1 0,1 0 1,-1 1-1,-12-2 0,-1 1-24,1 0 0,-1 2 0,0 1 0,0 0 0,-35 7 1,42-5-20,0 2 0,0 0 1,1 0-1,-1 1 1,1 1-1,1 1 0,-1 0 1,1 0-1,-13 11 1,24-17-77,1 1 0,-1 0 1,1-1-1,-1 1 1,1 0-1,-1 0 1,1 0-1,0 0 1,0 0-1,0 0 1,0 0-1,1 1 1,-1-1-1,1 0 0,-1 1 1,1-1-1,0 0 1,0 0-1,0 5 1,0 0-557,1 1 0,0-1 0,1 1 0,3 12 1,-1-12 179,1-7-26</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6:00.672"/>
    </inkml:context>
    <inkml:brush xml:id="br0">
      <inkml:brushProperty name="width" value="0.05" units="cm"/>
      <inkml:brushProperty name="height" value="0.05" units="cm"/>
    </inkml:brush>
  </inkml:definitions>
  <inkml:trace contextRef="#ctx0" brushRef="#br0">1853 1 4961,'-117'4'1882,"-3"0"294,92 4-3596,25-8 1426,0 1 0,1 0 1,-1-1-1,1 1 0,-1 0 1,1 1-1,-1-1 0,1 0 0,0 1 1,0-1-1,0 1 0,0 0 0,0-1 1,0 1-1,0 0 0,-2 3 1,-27 39 668,29-41-761,-18 25 104,-1 0 0,-1-2 1,-40 38-1,-85 60 71,6-6-48,-56 81 392,-25 23 202,156-162-309,-72 87 1,107-108-286,1 1 1,2 1-1,-41 83 1,35-47-41,-24 83 0,-14 86-30,51-170 25,-19 86-8,7 2-1,6 1 1,8 1-1,4 212 1,17-201 18,8-1 1,7 1 0,8-2-1,8-1 1,72 221 0,-68-293 2,95 182 0,80 77 3,211 257-20,-345-519 16,4-2 0,4-5 0,4-3 0,4-5 0,129 90 0,-97-91 24,5-6 1,2-5-1,171 65 0,439 124 46,-482-176-62,267 79-5,8-36-19,397 24 21,-333-58 12,353 45 9,8-53-2,-38-62-5,0-62-21,418-139 4,-12-80-13,103-76 8,-495 27-16,-27-74-34,-104-11-565,-489 209 236,-238 129 185,130-116 0,31-71-15,-209 203 203,-1-1 0,-2-2-1,-2 0 1,-2-2 0,20-44-1,-30 51 73,-1-1-1,-2 1 1,-1-2 0,-2 1-1,4-45 1,-10 50 48,-1 1 1,-1-1-1,-2 0 1,-1 1-1,-1 0 1,-16-53 0,5 34 27,-2 1 0,-2 1 1,-2 0-1,-3 2 0,-1 1 1,-2 1-1,-2 1 0,-2 1 1,-69-70-1,16 36-82,-2 4 0,-4 4 0,-194-110 0,-324-111-109,-537-129-348,-29 77 316,1135 329 79,-1044-294 97,518 137-46,-436-127 107,-6 25 123,-1669-275 33,1567 393-500,-9 75 202,-304 142 424,10 112 162,869-91-514,11 44-335,409-91 186,27-10-24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6:03.692"/>
    </inkml:context>
    <inkml:brush xml:id="br0">
      <inkml:brushProperty name="width" value="0.05" units="cm"/>
      <inkml:brushProperty name="height" value="0.05" units="cm"/>
    </inkml:brush>
  </inkml:definitions>
  <inkml:trace contextRef="#ctx0" brushRef="#br0">259 100 4057,'-4'0'71,"-11"3"434,0 1 1,0 0-1,-17 7 1,27-9-431,1 0 0,-1 1 0,0 0 1,1 0-1,0 0 0,0 1 0,0-1 1,0 1-1,0 0 0,1 0 0,0 0 0,0 0 1,-3 6-1,-12 24 46,3 1-1,0 0 1,3 1 0,-15 63 0,15-33 285,-7 121 0,17-149-245,2 1-1,2-1 0,8 42 1,-5-55-109,0-1-1,2 0 1,1 0 0,1 0 0,22 38-1,1-10-24,2-2 0,3-1 1,2-2-1,1-2 0,3-1 0,55 43 0,-52-50-28,2-2 1,1-2 0,2-2-1,75 33 1,-98-51-1,2-2-1,-1-1 1,1-2-1,1 0 1,0-2 0,-1-1-1,2-2 1,-1-1-1,0-2 1,32-2-1,-46-1 30,1 0 0,-2-1 0,1 0 0,0-2 0,-1 0 0,0-1 0,-1 0 0,1-1 0,-1-1 0,-1 0 0,0-1 0,15-14 0,-7 3 48,-2-1 1,0-1-1,-1 0 1,-1-2-1,-1 0 1,14-31-1,-9 12 94,-2 0 0,-3-1 0,-1-1 1,-2-1-1,-3 0 0,7-50 0,-10 29 70,-3 0-1,-3-1 1,-12-116 0,5 144-151,-2 0-1,-2 0 1,-2 1 0,-1 0-1,-28-60 1,29 76-52,-1 0 1,-2 2-1,0-1 0,-2 2 1,0 0-1,-1 1 1,-1 1-1,-1 0 0,-41-30 1,43 37-35,-1 2 0,-1 0 1,0 1-1,0 1 1,0 1-1,-1 0 0,0 2 1,-1 0-1,1 1 1,-1 2-1,-29-2 0,24 5-224,0 0-1,0 1 1,0 2-1,1 0 1,0 2 0,0 1-1,0 1 1,-44 21-1,-119 83-669,87-46 367</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6:04.750"/>
    </inkml:context>
    <inkml:brush xml:id="br0">
      <inkml:brushProperty name="width" value="0.05" units="cm"/>
      <inkml:brushProperty name="height" value="0.05" units="cm"/>
    </inkml:brush>
  </inkml:definitions>
  <inkml:trace contextRef="#ctx0" brushRef="#br0">324 322 8882,'-26'-1'276,"-1"1"0,1 1 1,-36 7-1,55-7-257,-1 1-1,1 0 1,0 0-1,0 1 1,0 0-1,0 0 1,1 1-1,-1 0 1,1 0-1,0 0 1,0 1 0,0 0-1,1 0 1,-1 0-1,1 1 1,-7 10-1,2 1-69,1 2 0,1-1 0,1 1 0,0 0 0,2 0 0,0 1 0,-4 38 0,3 4-110,4 79 1,5-56 165,4-1 0,3 0 0,4 0-1,36 118 1,-31-144 7,2-1 0,3-1-1,2-1 1,2-1-1,3-2 1,2-1-1,40 47 1,-47-68-19,1-1 0,2-2 0,0-1-1,2-1 1,0-2 0,53 29 0,-56-37 0,1-1 0,0-1 0,1-2 0,0-1 1,1-2-1,0 0 0,0-2 0,43 2 0,-52-8 5,-1 0-1,1-2 0,-1 0 1,0-1-1,0-1 1,0-2-1,0 0 1,-1-1-1,0 0 1,0-2-1,-1-1 1,0 0-1,-1-1 1,23-18-1,-19 11 18,-1-1 0,0-1 0,-1-2 1,-1 1-1,-1-2 0,-1-1 0,-2 0 0,0-1 0,-1 0 0,12-33 0,-2-9 116,-2-1-1,-4-1 1,13-97 0,-17 45 232,-1-142 1,-14 156-24,-5 1 0,-4-1 1,-38-164-1,40 235-233,-2 1-1,-2 0 1,-1 1-1,-1 1 1,-21-34-1,29 56-90,-1 0 0,-1 0 0,1 1 1,-2 0-1,0 1 0,0 0 0,0 0 0,-1 1 0,-1 0 1,1 0-1,-1 2 0,0-1 0,-1 1 0,0 1 0,0 0 1,0 0-1,-17-3 0,14 6-61,0 0 0,1 2 0,-1-1 0,0 2 0,1 0 0,-1 0 1,1 2-1,-1 0 0,1 0 0,0 1 0,0 1 0,1 1 0,-1 0 0,1 0 0,-23 16 1,0 4-155,1 2 1,1 1 0,-58 64 0,-34 55-118,12 25-35,108-164 332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46.812"/>
    </inkml:context>
    <inkml:brush xml:id="br0">
      <inkml:brushProperty name="width" value="0.025" units="cm"/>
      <inkml:brushProperty name="height" value="0.025" units="cm"/>
    </inkml:brush>
  </inkml:definitions>
  <inkml:trace contextRef="#ctx0" brushRef="#br0">17 1167 11402,'-2'-3'112,"0"-1"0,0 1-1,0-1 1,0 0 0,1 1-1,0-1 1,-1 0-1,1 0 1,1 0 0,-1 0-1,0 0 1,1 0 0,0-7-1,1-8 328,4-30 0,-2 32-115,-2 9-160,-1 4-95,0-1 0,0 1 0,1 0 1,0 0-1,0 0 0,0 0 0,0-1 0,1 2 0,-1-1 0,3-4 0,-4 8-69,1 0-1,-1 0 1,0 0-1,1 0 1,-1 0-1,1 0 1,-1 0-1,0 0 1,1 0-1,-1 0 1,0 0-1,1 0 1,-1 0-1,0 0 1,1 0-1,-1 0 1,0 0-1,1 1 1,-1-1-1,0 0 1,1 0-1,-1 0 1,0 1-1,0-1 1,1 0-1,-1 0 1,0 1-1,0-1 1,1 0-1,-1 1 1,0-1-1,0 0 1,0 0-1,0 1 1,1 0-1,7 14-29,-7-13 28,30 70-76,-24-51 68,2-1 0,0-1 0,1 0 0,22 33 0,-31-51 6,0 1 1,0-1 0,0 0-1,0 0 1,0 0 0,0 0-1,0 0 1,0 0-1,0 0 1,0 0 0,1-1-1,-1 1 1,0 0 0,1-1-1,-1 1 1,0-1 0,1 1-1,-1-1 1,1 0 0,-1 1-1,3-1 1,-3-1-2,0 1 1,1 0-1,-1-1 1,0 0-1,1 1 0,-1-1 1,0 0-1,0 0 0,1 1 1,-1-1-1,0 0 0,0 0 1,0 0-1,0-1 1,0 1-1,-1 0 0,2-2 1,3-5-34,-1-1 1,0 0 0,0-1 0,4-15 0,-2 3-47,-2-1 1,0 1 0,2-44-1,-6 66 84,0 0-1,0 0 0,1 0 0,-1 0 0,0 0 0,0 1 0,0-1 1,0 0-1,0 0 0,0 0 0,0 0 0,0 0 0,0 0 1,1 0-1,-1 0 0,0 0 0,0 0 0,0 0 0,0 0 1,0-1-1,0 1 0,0 0 0,0 0 0,0 0 0,1 0 1,-1 0-1,0 0 0,0 0 0,0 0 0,0 0 0,0 0 0,0 0 1,0 0-1,0 0 0,0 0 0,0 0 0,0-1 0,0 1 1,0 0-1,0 0 0,0 0 0,0 0 0,1 0 0,-1 0 1,0 0-1,0 0 0,0 0 0,0-1 0,0 1 0,0 0 0,0 0 1,7 16 42,10 27 110,-16-41-143,5 14 50,25 60 151,-27-69-187,-1-1-1,1 0 0,0 1 0,1-1 1,-1-1-1,1 1 0,0-1 1,10 8-1,-14-12-20,0 0 1,0 0 0,0 0-1,0-1 1,0 1-1,0 0 1,1-1 0,-1 1-1,0-1 1,0 1-1,1-1 1,-1 0 0,0 0-1,1 1 1,-1-1-1,0 0 1,1 0 0,-1 0-1,0 0 1,1-1-1,-1 1 1,0 0 0,1 0-1,0-1 1,0 0 3,0-1 1,-1 1 0,1 0-1,0-1 1,-1 1 0,0-1-1,1 1 1,-1-1 0,0 0 0,0 0-1,0 1 1,0-1 0,2-4-1,0-4 14,0 0 0,-1-1 0,0 1 0,0 0 1,0-13-1,-2-3-48,-1 0 1,-2 0-1,0 0 1,-2 1-1,-1 0 1,-1 0-1,-15-37 1,19 54 0,3 7 17,0-1 1,-1 0-1,1 0 1,-1 1-1,0-1 1,0 1-1,0-1 1,0 0-1,0 1 1,0 0-1,0-1 1,0 1-1,0 0 1,-1-1-1,1 1 1,-3-2-1,4 3 9,0 0 0,-1 0-1,1 0 1,0 0 0,0 0-1,0 0 1,-1 0-1,1 0 1,0 0 0,0 0-1,0 0 1,-1 0-1,1 0 1,0 0 0,0 0-1,0 0 1,0 0-1,-1 0 1,1 0 0,0 0-1,0 1 1,0-1-1,0 0 1,-1 0 0,1 0-1,0 0 1,0 0 0,0 0-1,0 1 1,0-1-1,0 0 1,-1 0 0,1 0-1,0 0 1,0 1-1,0-1 1,0 0 0,0 0-1,0 0 1,0 0-1,0 1 1,0-1 0,0 0-1,0 0 1,0 0-1,0 1 1,0 15 10,6 15 57,-5-26-52,0 0 0,0-1-1,1 1 1,0-1 0,0 1 0,0-1 0,0 0 0,1 0 0,5 6 0,-7-8-7,0-1 0,0 0-1,1 0 1,-1 0 0,0 0 0,1 0 0,-1 0 0,1-1 0,-1 1 0,1 0 0,-1-1 0,1 1 0,0-1-1,-1 0 1,1 1 0,0-1 0,-1 0 0,1 0 0,0 0 0,-1 0 0,1 0 0,0-1 0,-1 1 0,1 0 0,-1-1-1,1 1 1,0-1 0,-1 1 0,1-1 0,-1 0 0,2-1 0,6-4 6,-2 1 1,1-1-1,-1-1 1,0 1-1,0-1 0,0-1 1,5-8-1,38-60-119,-27 33-107,19-48 0,-2 4-245,-80 78 1688,38 9-1213,-1-1 1,1 1-1,0 0 1,-1 0-1,1 0 1,-1 0-1,1 0 1,-1 0-1,1 1 1,0-1-1,-1 1 1,1 0-1,0 0 1,0 0-1,-1 0 1,1 0-1,0 0 1,0 0-1,0 1 1,-3 2-1,3-1-9,0 0-1,0 0 1,0 1-1,1-1 1,0 1 0,-1-1-1,1 1 1,0-1-1,1 1 1,-1-1-1,1 1 1,-1 0 0,1 4-1,0 13 9,1 0 0,1 0 0,0 0 0,2-1 0,0 1 0,1-1 0,2 0 0,0 0 0,14 28 0,-18-43-41,0 1 0,1-1 0,0 0 0,0 0-1,0-1 1,1 1 0,-1-1 0,1 0 0,0 0 0,0 0-1,1-1 1,-1 1 0,1-1 0,8 3 0,-10-5-8,0 0 1,0 1-1,-1-1 0,1-1 1,0 1-1,0-1 0,0 1 1,1-1-1,-1 0 1,0-1-1,0 1 0,0-1 1,0 1-1,0-1 0,-1-1 1,1 1-1,0 0 1,0-1-1,-1 0 0,1 0 1,-1 0-1,1 0 0,4-5 1,-4 3 19,-1 0 1,1 0-1,-1 0 1,0-1-1,-1 1 0,1-1 1,-1 0-1,0 0 1,3-7-1,10-51-10,-12 48 13,9-47 10,-4-1 0,-2 1 1,-2-1-1,-4 0 0,-2 0 0,-3 0 0,-3 0 0,-31-120 0,35 168 43,-14-39 103,16 50-123,1 0-1,-1 0 1,0 0-1,-1 1 1,1-1-1,0 1 1,-1 0-1,0 0 1,0 0-1,-5-4 1,8 6-17,-1 1 0,1 0 1,-1-1-1,1 1 0,-1 0 1,1-1-1,-1 1 0,1 0 1,-1 0-1,0-1 1,1 1-1,-1 0 0,0 0 1,1 0-1,-1 0 0,1 0 1,-1 0-1,0 0 0,1 0 1,-1 0-1,0 0 1,1 0-1,-1 1 0,0-1 1,1 0-1,-1 0 0,1 1 1,-1-1-1,1 0 0,-1 1 1,1-1-1,-1 0 1,1 1-1,-1-1 0,1 1 1,-1-1-1,1 1 0,-1-1 1,1 1-1,0-1 0,-1 1 1,1-1-1,0 1 1,0 0-1,0-1 0,-1 1 1,1 0-1,-8 35 211,5 3-108,2 0 0,2 0 0,1 0-1,2 0 1,2-1 0,1 0 0,2 0-1,22 57 1,-26-82-193,0 0-1,0-1 0,1 1 1,1-1-1,0-1 0,1 1 1,11 11-1,-17-20-3,1 0 1,-1-1 0,1 0-1,0 1 1,0-1-1,0 0 1,1 0-1,-1-1 1,0 1-1,1-1 1,-1 0 0,1 0-1,-1 0 1,1 0-1,0 0 1,-1-1-1,1 1 1,0-1 0,-1 0-1,1-1 1,0 1-1,-1 0 1,1-1-1,0 0 1,-1 0-1,1 0 1,-1 0 0,1-1-1,-1 1 1,0-1-1,5-3 1,2-2 55,0 0 1,-1-1-1,0 0 0,0-1 1,13-17-1,-17 19 66,1-1 0,0 1 0,1 0 0,-1 1 0,1 0 0,1 0 0,-1 0 0,1 1 0,0 0 0,14-6 0,-17 10-8,0 0 0,0 0 0,0 1 0,0 0 0,0 0 0,0 0 1,0 1-1,0-1 0,0 1 0,0 0 0,0 1 0,0-1 0,-1 1 0,1 0 0,0 0 0,-1 1 0,7 3 1,8 7 131,0 1 0,24 23 0,-34-29-79,-3-2-56,-4-4 17,0 0 0,0 0 0,1 0 1,-1 0-1,1-1 0,-1 1 0,6 2 0,-8-4-35,0 0 0,0 0 0,1 0 0,-1 0 0,0 0 1,0 0-1,1 0 0,-1 0 0,0 0 0,0 0 0,0 0 0,1 0 1,-1-1-1,0 1 0,0 0 0,1 0 0,-1 0 0,0 0 0,0 0 0,0 0 1,1-1-1,-1 1 0,0 0 0,0 0 0,0 0 0,0-1 0,0 1 1,1 0-1,-1 0 0,0 0 0,0-1 0,0 1 0,0 0 0,0-1 0,1-18 100,-5-6-33,-1 1 0,-1-1 0,-1 1 0,-14-29 0,8 18 0,-11-25 451,-46-85 1,64 136-86,6 14-159,12 13-47,-10-16-250,0 0-1,1 0 0,-1-1 1,1 1-1,0-1 0,0 1 0,-1-1 1,1 0-1,0 0 0,0 0 1,0-1-1,0 1 0,0-1 1,0 0-1,0 0 0,0 0 0,0 0 1,0 0-1,0 0 0,0-1 1,0 1-1,0-1 0,0 0 1,-1 0-1,1 0 0,0-1 0,4-2 1,5-3-81,-1-1 0,0 0 0,0-1 1,15-16-1,5-7-79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4:49.279"/>
    </inkml:context>
    <inkml:brush xml:id="br0">
      <inkml:brushProperty name="width" value="0.05" units="cm"/>
      <inkml:brushProperty name="height" value="0.05" units="cm"/>
    </inkml:brush>
  </inkml:definitions>
  <inkml:trace contextRef="#ctx0" brushRef="#br0">1 6605 10066,'21'-37'378,"26"-58"-1,-16 30-302,81-176 357,43-82 39,-143 301-455,276-482 584,25 16 252,-228 367-622,257-336 427,40 38-404,-353 388-245,381-363 24,-313 314-27,4 4 0,167-94 0,-192 132 0,1 4 1,1 2 0,152-38-1,257-26 34,-336 71-31,407-92 60,-13-54-7,253-210 7,13-110 16,-445 259 99,483-325 399,-457 255-485,-327 244-204,-3-4 0,-3-2 0,83-117 0,-125 156 68,21-42-1,-31 49 7,0 0 0,5-25-1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4:50.024"/>
    </inkml:context>
    <inkml:brush xml:id="br0">
      <inkml:brushProperty name="width" value="0.05" units="cm"/>
      <inkml:brushProperty name="height" value="0.05" units="cm"/>
    </inkml:brush>
  </inkml:definitions>
  <inkml:trace contextRef="#ctx0" brushRef="#br0">143 69 8394,'-124'27'18,"123"-27"32,1 0-1,-1 1 1,1-1-1,-1 0 0,1 0 1,-1 0-1,1 0 0,-1 1 1,0-1-1,1 0 1,-1 0-1,1 0 0,-1 0 1,0 0-1,1 0 0,-1 0 1,1-1-1,-1 1 1,1 0-1,-1 0 0,0 0 1,1-1-1,-1 1 0,1 0 1,-1 0-1,1-1 1,-1 1-1,1-1 0,-1 1 1,0-1-1,1 0 38,0 0 0,0 0 0,-1-1 0,1 1 0,0 0 0,0 0 1,0 0-1,0 0 0,0 0 0,1-1 0,-1 1 0,0 0 0,0 0 0,2-2 0,0-3 105,1-1 1,0 1-1,1-1 0,5-7 1,-6 10-163,0 0 1,1 1-1,-1-1 1,1 0-1,7-4 1,-10 7-24,1 0 1,-1 1-1,0-1 1,0 0-1,0 1 0,1-1 1,-1 1-1,0-1 1,1 1-1,-1 0 0,0-1 1,1 1-1,-1 0 1,1 0-1,-1 0 0,0 0 1,1 0-1,-1 0 1,0 1-1,1-1 1,-1 0-1,1 1 0,-1-1 1,0 1-1,0-1 1,1 1-1,0 1 0,2 2 23,0 0 0,-1 1-1,0 0 1,0-1 0,0 1-1,0 0 1,-1 1 0,0-1-1,0 0 1,0 1-1,-1-1 1,2 9 0,5 29 134,-2 0 0,0 79 1,-13 93 174,-90 575 258,88-725-551,4-37-27,2-10-7,0 0 0,1 0 1,1 34-1,1-50-12,0-1 1,0 0 0,0 0-1,1 0 1,-1 0-1,0 0 1,1 1-1,-1-1 1,0 0 0,1 0-1,-1 0 1,1 0-1,0 0 1,-1 0 0,1 0-1,0 0 1,0-1-1,0 1 1,-1 0 0,1 0-1,0-1 1,0 1-1,0 0 1,0-1 0,0 1-1,2 0 1,0-1 1,-1 1 1,1-1-1,-1 0 1,0 0-1,1 0 1,-1 0-1,1-1 0,-1 1 1,0-1-1,1 1 1,-1-1-1,4-2 1,13-7 16,-1-1 1,1-1-1,-2-1 0,0 0 1,23-24-1,-30 28-13,697-633 2,-538 494 0,-3 11-65</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4:50.744"/>
    </inkml:context>
    <inkml:brush xml:id="br0">
      <inkml:brushProperty name="width" value="0.05" units="cm"/>
      <inkml:brushProperty name="height" value="0.05" units="cm"/>
    </inkml:brush>
  </inkml:definitions>
  <inkml:trace contextRef="#ctx0" brushRef="#br0">0 0 11442,'26'19'1193,"6"22"-849,2 42-160,5 15 1200,7 28-1304,2 10-8,1 10 56,-2 2 0,-9-15-88,-10-18-40,-5-38-88,-4-12-88,-9-29-168,-4-16-32,-8-29 272,-9-18-88,-22-26-64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4:51.161"/>
    </inkml:context>
    <inkml:brush xml:id="br0">
      <inkml:brushProperty name="width" value="0.05" units="cm"/>
      <inkml:brushProperty name="height" value="0.05" units="cm"/>
    </inkml:brush>
  </inkml:definitions>
  <inkml:trace contextRef="#ctx0" brushRef="#br0">1 501 11618,'1'16'1009,"6"-11"-801,9-16 32,7-12 696,16-14-552,5-8-16,11-9 0,1-5-8,5-5 8,-2-2-80,-6 7-504,-4 10 817,-13 22-569,-6 10-16,-7 7 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4:51.569"/>
    </inkml:context>
    <inkml:brush xml:id="br0">
      <inkml:brushProperty name="width" value="0.05" units="cm"/>
      <inkml:brushProperty name="height" value="0.05" units="cm"/>
    </inkml:brush>
  </inkml:definitions>
  <inkml:trace contextRef="#ctx0" brushRef="#br0">1 1371 12523,'1'0'66,"-1"1"1,1-1 0,0 1 0,0-1-1,0 1 1,0-1 0,0 0-1,0 1 1,0-1 0,0 0-1,0 0 1,0 0 0,0 0 0,0 0-1,0 0 1,0 0 0,1 0-1,-1 0 1,0 0 0,0 0 0,0-1-1,0 1 1,0-1 0,0 1-1,-1 0 1,1-1 0,1 0 0,1-1-3,0-1 1,0 1 0,0-1 0,-1 1 0,1-1-1,-1 0 1,0 0 0,2-3 0,11-22 148,-2 0 0,-1 0-1,-1-1 1,9-41 0,-12 42-149,31-125-103,25-188-1,-7-160-1090,-57 498 1122,3-27-105,-1 2-110,9-42 0,-8 63 184,1 12 48,0 5 33,-1 0 0,0 1 0,-1 0-1,0 0 1,0 15 0,1 4 49,13 100 251,57 364 863,-65-455-1470,19 54 0,-21-78 49,0 1 1,1-1-1,1-1 0,0 1 1,1-1-1,10 13 1,-10-21-240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4:52.058"/>
    </inkml:context>
    <inkml:brush xml:id="br0">
      <inkml:brushProperty name="width" value="0.05" units="cm"/>
      <inkml:brushProperty name="height" value="0.05" units="cm"/>
    </inkml:brush>
  </inkml:definitions>
  <inkml:trace contextRef="#ctx0" brushRef="#br0">0 1033 14707,'1'0'43,"0"0"1,0 0-1,0 0 0,0-1 1,0 1-1,0 0 0,0-1 0,0 1 1,0-1-1,-1 1 0,1-1 0,0 1 1,0-1-1,0 0 0,-1 1 1,1-1-1,0 0 0,-1 0 0,1 1 1,-1-1-1,1 0 0,0-1 0,10-25-139,-8 19 176,30-91-74,-4-2-1,21-144 1,-3-212-528,-42 395 382,-2 42 111,-3 19 30,1 1 1,-1 0-1,0 0 0,0 0 1,0 0-1,0 0 0,0 0 1,0 0-1,0 0 0,1 0 1,-1 0-1,0 0 0,0 0 1,0 0-1,0 0 0,0 0 1,0 0-1,0 0 0,1 0 1,-1 0-1,0 0 0,0 0 1,0 0-1,0 0 0,0 1 1,0-1-1,0 0 0,0 0 0,1 0 1,-1 0-1,0 0 0,0 0 1,0 0-1,0 0 0,0 0 1,0 0-1,0 1 0,0-1 1,0 0-1,0 0 0,0 0 1,0 0-1,0 0 0,0 0 1,0 0-1,0 1 0,0-1 1,0 0-1,0 0 0,0 0 1,0 0-1,0 0 0,0 0 1,0 1-1,0-1 0,0 0 0,0 0 1,0 0-1,0 0 0,0 0 1,0 0-1,5 35 228,-4-30-209,17 147 587,52 298 787,-26-313-1909,-31-98 378,-5-20-39</inkml:trace>
  <inkml:trace contextRef="#ctx0" brushRef="#br0" timeOffset="1">804 742 15203,'12'-4'928,"-12"0"-1184,3 7 200,-3-2 1081,0-4-921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4:52.490"/>
    </inkml:context>
    <inkml:brush xml:id="br0">
      <inkml:brushProperty name="width" value="0.05" units="cm"/>
      <inkml:brushProperty name="height" value="0.05" units="cm"/>
    </inkml:brush>
  </inkml:definitions>
  <inkml:trace contextRef="#ctx0" brushRef="#br0">217 86 8530,'-49'-74'4071,"48"73"-4000,1 0 0,-1 0-1,0 0 1,0 1 0,0-1-1,0 0 1,1 0 0,-1 1-1,0-1 1,-1 0 0,1 1-1,0-1 1,0 1 0,0 0-1,0-1 1,0 1 0,0 0-1,-1 0 1,1 0 0,0-1-1,0 1 1,0 0 0,0 1-1,-1-1 1,1 0 0,0 0-1,0 0 1,0 1 0,0-1-1,0 1 1,-1-1 0,1 1-1,0-1 1,0 1 0,0-1 0,0 1-1,1 0 1,-1 0 0,-2 1-1,-2 3 26,-1 1-1,1 0 0,1 0 0,-9 13 1,-1 5-46,1 1-1,2 0 1,0 1 0,2 0 0,0 1 0,2 0 0,1 0 0,1 0 0,-1 40 0,6-61-91,-1 0 1,2-1-1,-1 1 1,0 0 0,1-1-1,0 1 1,1 0-1,-1-1 1,1 1 0,0-1-1,0 0 1,1 0 0,6 10-1,-6-11-10,1 0-1,0-1 1,-1 0-1,2 1 1,-1-1 0,0 0-1,0-1 1,1 1-1,0-1 1,-1 0-1,1 0 1,0-1 0,0 1-1,0-1 1,8 1-1,39 6-78,-13-3 76,52 14 1,-80-16 76,-1 1 0,1 0 0,-1 0 0,0 1 0,0 0 0,-1 1 0,1 0 1,-1 0-1,13 12 0,-19-14 16,1 0 1,-1 0-1,0 0 1,0 1 0,0-1-1,-1 1 1,1-1 0,-1 1-1,0 0 1,-1 0 0,1 0-1,-1 0 1,0 0 0,1 7-1,-2-3 49,0-1-1,0 1 0,-1-1 1,0 1-1,-1-1 0,0 0 1,0 1-1,-4 8 0,-1-1 45,0-2 0,0 1 0,-2-1 0,1 0-1,-2-1 1,0 0 0,-1 0 0,-19 17 0,27-27-154,1-1 0,-1 0 0,1 0 1,-1 0-1,0 0 0,0-1 0,0 1 1,0-1-1,0 1 0,0-1 0,-1 0 1,1 0-1,0-1 0,0 1 0,-1-1 1,1 1-1,-6-1 0,7-1 8,-1 0 0,1 0 0,-1 0 0,1 0 1,-1 0-1,1 0 0,-1-1 0,1 1 0,0-1 0,0 0 0,0 1 0,0-1 0,0 0 0,0 0 1,0 0-1,1 0 0,-1-1 0,1 1 0,0 0 0,-1-1 0,0-3 0,-10-30-212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4:52.958"/>
    </inkml:context>
    <inkml:brush xml:id="br0">
      <inkml:brushProperty name="width" value="0.05" units="cm"/>
      <inkml:brushProperty name="height" value="0.05" units="cm"/>
    </inkml:brush>
  </inkml:definitions>
  <inkml:trace contextRef="#ctx0" brushRef="#br0">36 315 12483,'7'-3'252,"-3"2"-183,0 0 0,0 0-1,0-1 1,-1 0 0,1 0 0,0 0-1,-1 0 1,0 0 0,0-1-1,1 1 1,-2-1 0,1 0 0,0 0-1,0 0 1,-1 0 0,0-1 0,4-4-1,-3-3 4,1 0 1,-1 0-1,-1 0 0,0-1 0,1-17 0,-2-60 208,-1 76-221,0 12-58,0-7 47,0 0 0,0 0-1,-1 0 1,0 0 0,-1 0 0,-3-10-1,5 17-42,0 1 1,0-1-1,-1 1 0,1-1 0,0 1 1,0-1-1,-1 1 0,1-1 0,0 1 1,0-1-1,-1 1 0,1-1 0,-1 1 1,1-1-1,0 1 0,-1 0 0,1-1 1,-1 1-1,1 0 0,-1-1 0,1 1 0,-1 0 1,1 0-1,-1 0 0,0-1 0,1 1 1,-1 0-1,0 0 0,0 0 2,0 1 0,0-1-1,0 0 1,1 1 0,-1-1-1,0 1 1,0-1 0,0 1-1,1 0 1,-1-1 0,0 1-1,1 0 1,-1-1 0,0 1-1,0 1 1,-19 36 149,5 3-59,2 1 0,2 0 0,1 0 0,3 1 0,1 0 0,2 0 0,2 1 0,4 44 0,-1-72-132,1 0 0,5 19 0,-6-32 6,-1 1 0,1-1 0,0 0 0,1 0 0,-1 0 0,1 0-1,-1 0 1,1 0 0,0 0 0,0 0 0,0-1 0,0 1 0,1-1 0,-1 0 0,1 1-1,3 1 1,-5-3 12,0-1 0,0 1 0,0-1 0,0 1 0,1-1 0,-1 0-1,0 0 1,0 0 0,0 0 0,0 1 0,1-2 0,-1 1 0,0 0 0,0 0-1,0 0 1,0 0 0,0-1 0,1 1 0,-1 0 0,0-1 0,0 1-1,0-1 1,0 0 0,0 1 0,0-1 0,0 0 0,-1 1 0,1-1 0,0 0-1,0 0 1,0 0 0,-1 0 0,2-1 0,2-4-36,0-1-1,0 1 1,-1-1-1,4-9 1,12-41-262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4:53.377"/>
    </inkml:context>
    <inkml:brush xml:id="br0">
      <inkml:brushProperty name="width" value="0.05" units="cm"/>
      <inkml:brushProperty name="height" value="0.05" units="cm"/>
    </inkml:brush>
  </inkml:definitions>
  <inkml:trace contextRef="#ctx0" brushRef="#br0">1 98 14323,'56'215'1640,"8"23"-985,-58-220-641,156 438 354,-159-450-277,-6-20-81,-11-45-112,5 26 45,-57-275-649,51 212 340,-4-120-1,18 189 321,1 0-1,1 0 0,2 0 1,10-49-1,-11 68 52,1 0 1,0 0-1,0 0 0,1 0 1,0 0-1,1 1 1,0-1-1,6-7 0,-7 11 9,0 0-1,1 0 0,-1 0 0,1 1 0,-1-1 1,1 1-1,0 1 0,0-1 0,1 1 0,-1-1 1,0 2-1,1-1 0,9-2 0,-14 4-3,0 0 1,0 0-1,0 0 0,0 1 0,0-1 0,0 0 0,0 0 1,0 1-1,0-1 0,0 0 0,0 1 0,0-1 0,0 1 0,0-1 1,-1 1-1,1-1 0,0 1 0,0 0 0,0-1 0,-1 1 1,1 0-1,0 0 0,-1 0 0,1-1 0,-1 1 0,1 0 1,-1 0-1,1 0 0,-1 0 0,0 0 0,1 0 0,-1 0 0,0 0 1,0 0-1,0 0 0,0 2 0,2 7 142,-1 0 1,0 20-1,-2-19-38,0 55 353,-3-1-1,-2 1 1,-4-1-1,-24 86 1,31-141-507,3-7 8,-1 0-1,1 0 1,-1 0 0,0 0 0,0 0-1,0 0 1,0-1 0,-1 1 0,1-1-1,-1 1 1,-2 3 0,4-6 49,-1 0 0,1 0 0,0 0 0,0 0 0,0 0 0,0 0 0,0 0 1,0 0-1,0 1 0,-1-1 0,1 0 0,0 0 0,0 0 0,0 0 0,0 0 0,0 0 0,-1 0 0,1 0 0,0 0 0,0 0 1,0 0-1,0 0 0,0 0 0,-1 0 0,1 0 0,0 0 0,0 0 0,0 0 0,0 0 0,0 0 0,-1-1 0,1 1 0,0 0 0,0 0 1,0 0-1,0 0 0,0 0 0,0 0 0,-1 0 0,1 0 0,0 0 0,0-1 0,0 1 0,0 0 0,0 0 0,0 0 0,0 0 1,0 0-1,0-1 0,0 1 0,0 0 0,0 0 0,0 0 0,0 0 0,0 0 0,0-1 0,0 1 0,0 0 0,0 0 0,0 0 0,-2-10 36,0 0-1,1 0 0,1 0 1,-1 0-1,3-13 0,-2 13-21,3-66 7</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4:54.202"/>
    </inkml:context>
    <inkml:brush xml:id="br0">
      <inkml:brushProperty name="width" value="0.05" units="cm"/>
      <inkml:brushProperty name="height" value="0.05" units="cm"/>
    </inkml:brush>
  </inkml:definitions>
  <inkml:trace contextRef="#ctx0" brushRef="#br0">4 0 16091,'-2'45'219,"1"0"0,2 0-1,2-1 1,10 50 0,51 172-110,-28-148 93,61 135-1,-91-240-214,-6-17-6,-11-26-66,-22-58-311,-39-110 130,77 211 337,1-1 0,0 0 0,1 0-1,15 19 1,-18-26-88,-1 0 0,1-1-1,-1 0 1,1 0 0,1 0 0,-1 0 0,0 0-1,1-1 1,0 0 0,0 0 0,0 0 0,0-1 0,0 1-1,0-1 1,11 2 0,-11-4 9,-1 0 0,1-1-1,-1 0 1,1 0 0,-1 0 0,1 0 0,-1-1 0,0 1 0,0-1-1,0 0 1,0-1 0,0 1 0,0-1 0,-1 1 0,1-1-1,-1 0 1,0-1 0,0 1 0,0 0 0,4-7 0,3-4 6,-1 0 1,-1-1-1,-1 0 1,8-20-1,-8 14 155,0-1-1,-2 0 0,5-40 1,-8 49 32,-1 10 111,-2 10-232,1-5-73,0 0 0,-1-1-1,1 1 1,-1 0 0,0 0 0,1-1-1,-1 1 1,0 0 0,0-1 0,0 1 0,-1 1-1,0-1 3,0 1 0,0 0-1,0 0 1,0 0 0,1 0-1,0 1 1,-1-1-1,1 0 1,0 0 0,1 1-1,-1-1 1,0 1 0,1-1-1,0 1 1,0-1-1,0 5 1,2 9 13,0 0-1,4 17 1,-4-25-7,5 22-6,2 0-1,1 0 1,2-1-1,1-1 1,1 0-1,1-1 1,21 29-1,-31-50 3,-1-1 1,1 0-1,0-1 0,0 1 0,1-1 1,0 0-1,0 0 0,0-1 1,0 0-1,10 5 0,-14-8 4,1 0 0,-1-1-1,1 1 1,-1 0 0,1-1 0,0 0 0,-1 0-1,1 1 1,-1-1 0,1-1 0,0 1-1,-1 0 1,1-1 0,-1 1 0,1-1 0,-1 0-1,1 0 1,-1 0 0,1 0 0,-1 0 0,0-1-1,0 1 1,1 0 0,-1-1 0,0 0-1,0 0 1,-1 1 0,1-1 0,0 0 0,-1-1-1,1 1 1,-1 0 0,2-3 0,4-8-13,-1 1-1,0-1 1,-1 0 0,0 0-1,-1-1 1,-1 1 0,3-20 0,5-101-212,-11 133 224,3-92-162,2 117 272,13 37 0,-14-52-127,-1 0 1,2 0-1,-1-1 0,1 1 0,0-1 0,1 0 0,7 8 1,-12-15 4,1 1-1,-1 0 1,1-1 0,0 0 0,0 1 0,0-1 0,-1 0 0,1 0 0,1 0 0,-1 0-1,0 0 1,0 0 0,0-1 0,0 1 0,0-1 0,1 1 0,-1-1 0,0 0 0,0 0 0,1 0-1,-1 0 1,0-1 0,0 1 0,1 0 0,-1-1 0,0 0 0,0 1 0,0-1 0,0 0-1,0 0 1,3-2 0,5-4-48,0 0-1,-1 0 1,0-1 0,14-17-1,-4 6 53,-18 18 16,0 0-1,1 0 1,-1 0-1,0 0 1,0 0-1,1 1 1,-1-1-1,1 1 1,-1-1 0,0 1-1,1-1 1,-1 1-1,1 0 1,-1-1-1,1 1 1,-1 0-1,1 0 1,-1 0-1,1 0 1,-1 1-1,1-1 1,-1 0 0,1 1-1,-1-1 1,0 1-1,1-1 1,-1 1-1,3 1 1,3 2 29,-1 1 0,1 0 0,-1 0 0,7 7 0,-2-3 4,-5-3-31,1-1 0,-1 0 0,1 0 0,0-1-1,1 0 1,-1 0 0,1-1 0,0 0 0,0 0 0,0-1 0,0 0 0,0 0 0,0-1 0,1 0 0,14-1 0,-16 0-34,0-1 0,0-1 1,0 1-1,0-1 0,0 0 1,0-1-1,-1 0 1,1 0-1,-1 0 0,1-1 1,-1 0-1,-1 0 1,1-1-1,0 1 0,-1-1 1,0 0-1,0-1 0,7-10 1,-1-1-148,-1 1 1,-1-1-1,0-1 1,5-19-1,21-76-336,-31 99 461,7-29-258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48.975"/>
    </inkml:context>
    <inkml:brush xml:id="br0">
      <inkml:brushProperty name="width" value="0.025" units="cm"/>
      <inkml:brushProperty name="height" value="0.025" units="cm"/>
    </inkml:brush>
  </inkml:definitions>
  <inkml:trace contextRef="#ctx0" brushRef="#br0">3659 42 9970,'-17'-8'57,"0"1"0,0 1 0,0 1 1,-1 0-1,1 2 0,-1 0 0,-36-2 0,12 5-199,0 2 1,-55 9-1,-525 136-450,600-141 609,-230 72 731,-324 149 0,-220 157 148,772-372-896,-83 44 9,4 4 0,2 5 1,2 4-1,-100 93 0,160-125-17,2 2 0,2 2 0,1 1 1,-29 49-1,22-24-16,4 2 0,-33 84 1,61-130 18,0 1 1,2-1-1,1 1 1,1 1-1,1-1 1,1 1-1,1 0 1,1 0-1,1-1 1,2 1-1,0 0 1,2 0-1,0-1 1,2 0-1,1 0 1,0 0 0,2-1-1,1 0 1,14 24-1,-9-23-7,1 0 0,1 0 0,1-2 0,1 0 0,1-1 0,1-1 0,1-1 0,0-1 0,2-1 0,0-1 0,0-1 0,2-1 0,0-2 0,37 14 0,-21-12-18,1-2 0,0-2 0,0-2 0,1-2 0,0-2 0,0-1 1,0-3-1,78-9 0,-27-6 5,152-44 1,90-51 189,-62 18 203,333-73 672,-340 97-659,-105 23-321,-1-8 0,-3-6 0,-3-7-1,170-99 1,-275 134-112,-2-3-1,-1-2 1,-2-2-1,-1-1 0,-2-3 1,52-66-1,-53 53 164,-3-1 0,-2-2-1,-3-2 1,-2-1 0,30-84-1,59-247 1532,-110 352-1353,-2 1 1,-2-1-1,-1-1 1,0-68-1,-7 95-225,0 0-1,-1 0 0,0 0 0,-1 0 1,-1 0-1,0 1 0,-8-18 0,7 22-52,1 1 0,-1 0 0,-1 0 0,1 1 0,-1-1 0,-1 1 0,1 1 0,-1-1-1,0 1 1,-1 0 0,0 1 0,-9-6 0,7 6-40,-1 0-1,0 0 1,0 1-1,0 0 1,0 1-1,-21-3 1,3 3-152,-48 2 0,31 4-8,-1 2 0,1 2 0,0 3 0,0 1 0,1 2 0,-67 29 0,-245 142-443,121-47 153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4:55.040"/>
    </inkml:context>
    <inkml:brush xml:id="br0">
      <inkml:brushProperty name="width" value="0.05" units="cm"/>
      <inkml:brushProperty name="height" value="0.05" units="cm"/>
    </inkml:brush>
  </inkml:definitions>
  <inkml:trace contextRef="#ctx0" brushRef="#br0">0 126 15283,'6'22'467,"-1"1"0,3 34 0,-3-18-178,7 53-120,-5-36-60,26 107 1,-31-157-132,0 1-1,0-1 1,1 1-1,0-1 1,0 0-1,0 0 1,1 0 0,0-1-1,5 6 1,-7-8 2,1-1 0,0 0 1,0 0-1,0 0 0,0 0 0,0 0 1,1-1-1,-1 1 0,0-1 1,1 0-1,-1 0 0,1 0 0,-1 0 1,1-1-1,-1 1 0,1-1 1,0 0-1,4-1 0,1 0-67,0-1 0,0 0 0,0-1-1,-1 0 1,1 0 0,-1-1 0,9-5 0,-10 5 25,0 1 1,0-1 0,0 1-1,1 0 1,-1 1 0,1 0-1,0 0 1,-1 1 0,15-2-1,-19 4 74,-1-1 1,1 1-1,-1-1 0,1 1 0,-1 0 0,1 0 0,-1 0 0,0 0 1,0 1-1,1-1 0,-1 1 0,0-1 0,0 1 0,0 0 0,0 0 0,-1-1 1,1 1-1,0 1 0,-1-1 0,1 0 0,-1 0 0,2 5 0,3 5 118,-2 1-1,1 0 0,3 16 1,-5-14-36,12 38 249,-3-15-113,-2 1-1,-2 0 0,6 62 0,-14-100-228,0 1 0,0-1 0,0 1 1,0-1-1,0 1 0,-1-1 0,1 0 0,0 1 0,-1-1 0,1 0 0,-1 1 0,1-1 0,-1 0 0,1 1 0,-1-1 0,0 0 0,-1 1 0,1-1-5,1 0 0,-1-1 0,0 1 0,0-1 0,0 1 0,0-1 0,0 0-1,0 1 1,0-1 0,0 0 0,0 1 0,0-1 0,0 0 0,0 0 0,0 0 0,0 0 0,0 0 0,-1 0 0,-2-1-41,-1-1 0,1 1-1,0 0 1,0-1 0,0 0 0,0 0-1,0 0 1,0 0 0,-5-5 0,-2-2-232,-1-1 1,1-1 0,1 1 0,0-2 0,0 0 0,2 0-1,-1 0 1,1-1 0,1 0 0,-10-25 0,17 37 247,-1 0 0,1 0 0,-1 0 0,1-1 0,-1 1 0,1 0 0,0 0 0,0-1 0,0 1 0,-1 0 1,1-1-1,0 1 0,1 0 0,-1 0 0,0-1 0,0 1 0,1 0 0,-1 0 0,0-1 0,1 1 0,-1 0 0,1 0 0,0 0 1,-1 0-1,1 0 0,0 0 0,0 0 0,0 0 0,-1 0 0,1 0 0,0 0 0,0 0 0,0 0 0,1 1 0,-1-1 0,0 0 1,0 1-1,0-1 0,0 1 0,1 0 0,-1-1 0,1 1 0,7-1-30,-1 0-1,1 1 1,-1 0 0,1 0-1,11 3 1,-1-1 53,-5-1 25,-1-1 0,1-1 0,-1 0 0,0 0-1,0-2 1,0 1 0,0-2 0,0 0 0,0 0 0,-1-1 0,1-1 0,-2 0-1,1 0 1,-1-1 0,1-1 0,-2 0 0,1-1 0,-1 0 0,-1 0 0,0-1-1,0 0 1,-1-1 0,0 1 0,-1-2 0,0 1 0,-1-1 0,0 0 0,-1 0-1,0-1 1,-1 0 0,4-19 0,-5 16 297,3-32 1,-5 45-241,-1 0 1,0 0-1,0 0 1,0-1 0,0 1-1,-1 0 1,1 0-1,-1 0 1,0 0-1,0-1 1,0 1 0,0 1-1,0-1 1,-1 0-1,1 0 1,-1 0 0,-2-3-1,3 6-50,1 0 1,-1-1-1,1 1 0,0 0 1,-1-1-1,1 1 0,-1 0 0,1 0 1,-1-1-1,1 1 0,-1 0 1,1 0-1,-1 0 0,1 0 0,-1-1 1,1 1-1,-1 0 0,0 0 0,1 0 1,-1 0-1,1 0 0,-1 1 1,1-1-1,-1 0 0,1 0 0,-1 0 1,1 0-1,-1 1 0,1-1 0,-1 0 1,0 1-1,-12 17 490,-1 25 41,11-29-507,0 1 0,2 0 0,-1 0 0,2 0 0,0 0 0,3 17 0,-3-28-70,1 1 0,0 0 1,0-1-1,0 0 1,1 1-1,0-1 0,-1 0 1,1 1-1,1-1 1,-1 0-1,1-1 1,-1 1-1,1 0 0,0-1 1,1 1-1,-1-1 1,1 0-1,-1 0 0,1-1 1,0 1-1,0-1 1,0 1-1,0-1 1,5 1-1,5 1-35,1 0 0,0-1 1,-1-1-1,26 1 0,64-6 16,-66 2 53,-8 0-20,-18 2 29,0-1 1,-1-1-1,1 0 0,16-4 1,-25 4 8,0 0 1,1 0-1,-1 0 1,0-1-1,0 0 1,0 1-1,0-1 1,0 0-1,0-1 0,0 1 1,-1 0-1,1-1 1,-1 0-1,0 1 1,0-1-1,0 0 1,0 0-1,0 0 1,1-4-1,2-5 74,-1-1-1,-1 0 0,1 0 1,-2 0-1,0 0 0,-1 0 1,0 0-1,-2-23 1,-3-10 138,-11-50 0,-7 5-172,-3-13-568,22 91 296,2-1 1,0 0-1,0 0 0,1 0 1,2-18-1,-1 27 154,0 0 0,1-1 0,-1 1 0,1 0 0,0 0 0,1 0 0,-1 0 0,1 1 0,0-1 0,0 1 0,0-1 0,1 1 0,3-4 0,27-20-348</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4:36.183"/>
    </inkml:context>
    <inkml:brush xml:id="br0">
      <inkml:brushProperty name="width" value="0.05" units="cm"/>
      <inkml:brushProperty name="height" value="0.05" units="cm"/>
    </inkml:brush>
  </inkml:definitions>
  <inkml:trace contextRef="#ctx0" brushRef="#br0">0 1 8914,'2'13'2998,"-2"-7"-2798,15 104 161,36 140 0,-37-190-282,175 666 170,-44-185-149,-32 123 33,-115-669-311,0 1 0,1 0 1,-1 0-1,-1 0 0,1 0 0,-4-3 0,-2-6 48,-6-9-105,-5-1-116</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4:36.612"/>
    </inkml:context>
    <inkml:brush xml:id="br0">
      <inkml:brushProperty name="width" value="0.05" units="cm"/>
      <inkml:brushProperty name="height" value="0.05" units="cm"/>
    </inkml:brush>
  </inkml:definitions>
  <inkml:trace contextRef="#ctx0" brushRef="#br0">22 41 13067,'0'-1'20,"0"0"1,0 1 0,0-1-1,-1 1 1,1-1-1,0 0 1,0 1 0,-1-1-1,1 1 1,-1-1-1,1 1 1,0-1 0,-1 1-1,1-1 1,-1 1 0,1-1-1,-1 1 1,1 0-1,-1-1 1,1 1 0,-1 0-1,1-1 1,-1 1-1,0 0 1,1 0 0,-1 0-1,1 0 1,-1-1-1,0 1 1,1 0 0,-1 0-1,0 0 1,1 0-1,-1 0 1,0 1 0,0 0-33,1 0 1,-1 0 0,0 0-1,1 0 1,0 0 0,-1 0-1,1 0 1,0 0 0,-1 0-1,1 1 1,0-1 0,0 0-1,0 0 1,0 0 0,0 1 0,0-1-1,1 0 1,-1 0 0,0 0-1,1 2 1,10 38-35,2-1-1,28 59 1,47 75 172,-76-151-112,225 445 333,-223-446-399,-8-21 13,-1-14 34,0-26 68,-3 0 1,-1 0-1,-2 0 0,-7-45 1,3 32-4,-48-486-960,43 459 691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4:58.272"/>
    </inkml:context>
    <inkml:brush xml:id="br0">
      <inkml:brushProperty name="width" value="0.05" units="cm"/>
      <inkml:brushProperty name="height" value="0.05" units="cm"/>
    </inkml:brush>
  </inkml:definitions>
  <inkml:trace contextRef="#ctx0" brushRef="#br0">1 727 6681,'8'-2'125,"0"0"-1,0-1 0,0 0 0,-1 0 1,1-1-1,-1 0 0,0-1 1,13-9-1,2-5 860,25-28-1,-31 29-505,0 2-1,32-25 1,11 4-4,91-42 0,-93 51-419,0-2 0,58-42 0,65-56-5,-130 96-214,93-43 0,-133 70-27,29-13-1088,-38 17 1231,1 1-1,-1-1 0,0 0 1,0 1-1,0-1 0,1 0 1,-1 0-1,0 0 0,0 0 0,-1 0 1,1 0-1,0-1 0,0 1 1,0 0-1,-1 0 0,1 0 1,-1-1-1,1 1 0,-1 0 0,1-1 1,-1 1-1,0-1 0,1-1 1,-5-11-499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00.409"/>
    </inkml:context>
    <inkml:brush xml:id="br0">
      <inkml:brushProperty name="width" value="0.05" units="cm"/>
      <inkml:brushProperty name="height" value="0.05" units="cm"/>
    </inkml:brush>
  </inkml:definitions>
  <inkml:trace contextRef="#ctx0" brushRef="#br0">0 1192 13027,'20'-15'-19,"15"-9"-221,2 2 1,1 2-1,69-27 0,170-75 435,15-5-176,-184 90 179,-1-6 1,145-79 0,-192 88-186,85-48-51,154-117 0,69-45-129,-284 192-41,-83 50-156,-4 2 258,-7 3 26,-10 5-109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03.006"/>
    </inkml:context>
    <inkml:brush xml:id="br0">
      <inkml:brushProperty name="width" value="0.05" units="cm"/>
      <inkml:brushProperty name="height" value="0.05" units="cm"/>
    </inkml:brush>
  </inkml:definitions>
  <inkml:trace contextRef="#ctx0" brushRef="#br0">0 1099 8898,'6'-9'31,"1"0"1,-1 0-1,2 1 1,-1 0 0,1 1-1,0-1 1,1 1-1,0 1 1,0 0-1,17-9 1,7-2 82,180-98 538,-168 87-557,0-2-1,61-55 0,-14-1 23,-34 30 513,112-84-1,-16 35 247,233-172-187,-385 275-693,0 0 0,0 0 1,1 0-1,-1 0 0,1 0 1,-1 0-1,1 1 1,0-1-1,-1 1 0,6-2 1,-9 4-12,1-1 1,-1 1 0,0 0-1,1-1 1,-1 1 0,1-1-1,-1 1 1,0-1 0,0 1-1,1-1 1,-1 0 0,0 1-1,0-1 1,1 0 0,-1 1-1,-1-1 1,2 0 6,-13 6-179,0 0 0,1 1 0,1 1 0,-17 13 0,-8 5-168,-444 248-656,269-161 1591,-314 174-2500,504-277 2118,15-7-8,-1 1 0,0-1 0,1 1 0,0 1-1,0-1 1,-6 6 0,16-9 304,13-7-451,20-10-260,48-27 46,121-84-1,66-73 230,-220 160-82,29-18 5,105-56 0,97-32 38,-262 135-14,34-17 257,-54 28-253,-1 0 1,0 0 0,0 0-1,0 0 1,0 0 0,0 0-1,0 1 1,0-1 0,0 0-1,1 0 1,-1 0 0,0 0-1,0 0 1,0 1 0,0-1-1,0 0 1,0 0 0,0 0-1,0 0 1,0 0 0,0 1-1,0-1 1,0 0 0,0 0-1,0 0 1,0 0 0,0 0-1,0 1 1,0-1 0,-1 0-1,1 0 1,0 0 0,0 0-1,0 0 1,0 0 0,0 1-1,0-1 1,0 0 0,0 0-1,0 0 1,-1 0 0,1 0-1,0 0 1,-12 18 161,-1-1 0,-26 28 0,23-28-129,-24 24-44,-2-2 0,-1-1 0,-80 52 0,-160 72 147,238-140-191,-69 48 0,113-69 22,0-1 0,0 1 0,0-1 0,1 1 0,-1 0-1,0-1 1,0 1 0,1 0 0,-1 0 0,1-1 0,-1 1 0,0 0 0,1 0-1,0 0 1,-1 1 0,1-2 7,0 0-1,0 1 0,0-1 1,0 0-1,0 1 0,0-1 1,0 0-1,1 0 1,-1 1-1,0-1 0,0 0 1,0 0-1,1 0 1,-1 1-1,0-1 0,0 0 1,0 0-1,1 0 0,-1 1 1,0-1-1,0 0 1,1 0-1,-1 0 0,0 0 1,1 0-1,-1 0 1,0 0-1,0 0 0,1 0 1,0 0-1,29 0-707,-13-4 499,-1-1 1,1 0 0,-1-1 0,20-10-1,62-38-90,-78 42 314,245-172-26,-68 43 24,-173 126-3,44-18 0,-22 12 129,-69 34 94,-39 29 0,0 1-58,-156 69 529,-9-20 562,208-84-1158,-46 25 294,280-154-1152,150-91-49,-313 177 808,1 3 0,1 3-1,71-28 1,-98 56-283,-35 5 111</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03.785"/>
    </inkml:context>
    <inkml:brush xml:id="br0">
      <inkml:brushProperty name="width" value="0.05" units="cm"/>
      <inkml:brushProperty name="height" value="0.05" units="cm"/>
    </inkml:brush>
  </inkml:definitions>
  <inkml:trace contextRef="#ctx0" brushRef="#br0">1 377 13307,'4'-3'104,"0"0"0,0 1 0,1-1-1,-1 1 1,1 0 0,-1 1 0,1-1 0,0 1 0,0 0 0,8-1 0,17-5-170,40-21-94,-1-3-1,104-65 1,-119 65 99,20-12-15,127-69-40,-199 111 115,-1 0 0,1 0 1,0 1-1,0-1 1,-1 0-1,1 1 1,0-1-1,0 1 1,0-1-1,0 1 1,0 0-1,0 0 1,0 0-1,0 0 0,0 0 1,0 1-1,0-1 1,-1 0-1,1 1 1,0 0-1,0-1 1,0 1-1,-1 0 1,1 0-1,0 0 1,-1 0-1,1 0 0,0 0 1,-1 1-1,0-1 1,1 0-1,-1 1 1,0-1-1,0 1 1,1-1-1,-1 1 1,0 0-1,-1 0 1,1-1-1,1 3 0,1 5-6,0 0 1,0 0-1,-1 1 0,0-1 0,0 0 0,0 19 0,-2 12 2,-2 1 0,-15 79 0,-30 75 177,28-135 198,-43 97 0,58-155-464,3-8-53,-8-50-36,0 21 30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04.596"/>
    </inkml:context>
    <inkml:brush xml:id="br0">
      <inkml:brushProperty name="width" value="0.05" units="cm"/>
      <inkml:brushProperty name="height" value="0.05" units="cm"/>
    </inkml:brush>
  </inkml:definitions>
  <inkml:trace contextRef="#ctx0" brushRef="#br0">113 157 10650,'-14'-9'138,"0"-1"0,0 0 0,-21-21 0,31 27-111,1 0 0,-1-1-1,1 1 1,0-1 0,0 0 0,1 1-1,-1-1 1,1 0 0,0 0 0,0-1 0,1 1-1,0 0 1,0-1 0,0 1 0,0-10-1,4 6 2298,4 15-1442,13 25-989,-11-17 343,413 689 414,-136-96-822,-232-476 192,127 330 536,-107-219-246,-53-174-445,-20-73-440,-2-9 306,-4-2 194,-2 0 0,0 0-1,-1 1 1,-15-21 0,-5-6-112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05.039"/>
    </inkml:context>
    <inkml:brush xml:id="br0">
      <inkml:brushProperty name="width" value="0.05" units="cm"/>
      <inkml:brushProperty name="height" value="0.05" units="cm"/>
    </inkml:brush>
  </inkml:definitions>
  <inkml:trace contextRef="#ctx0" brushRef="#br0">1 445 12115,'145'152'2295,"-67"-65"-2234,382 420 146,-356-379 293,-104-127-490,1 0 1,-1 0-1,1 0 1,0 0-1,0 0 0,-1-1 1,1 1-1,0 0 1,0 0-1,0-1 0,0 1 1,0 0-1,0-1 1,0 1-1,0-1 0,0 0 1,0 1-1,0-1 1,0 0-1,0 1 0,1-1 1,1 0-1,-2-1-5,0 1-1,0-1 0,0 1 1,0-1-1,0 1 1,0-1-1,0 0 0,0 0 1,0 1-1,0-1 1,0 0-1,-1 0 0,1 0 1,0 0-1,-1 0 1,1 0-1,-1 0 0,1-1 1,3-8 4,0 0 1,-1-1 0,3-18-1,-5 26-1,7-51 21,-3 0-1,-1-1 0,-5-68 0,-26-165-416,20 229 219,-8-68-422,-1 6-420,0-151-1,19 172 390</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27.241"/>
    </inkml:context>
    <inkml:brush xml:id="br0">
      <inkml:brushProperty name="width" value="0.05" units="cm"/>
      <inkml:brushProperty name="height" value="0.05" units="cm"/>
    </inkml:brush>
  </inkml:definitions>
  <inkml:trace contextRef="#ctx0" brushRef="#br0">11 2 6401,'-3'0'705,"0"0"-457,0 0-96,3 2 368,-1-2 80,2 0-472,1 0-152,2 0-40,5 0 0,1-2-32,4 1-568,-1 1 568,-2 0-72,-3 1-72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55.931"/>
    </inkml:context>
    <inkml:brush xml:id="br0">
      <inkml:brushProperty name="width" value="0.025" units="cm"/>
      <inkml:brushProperty name="height" value="0.025" units="cm"/>
    </inkml:brush>
  </inkml:definitions>
  <inkml:trace contextRef="#ctx0" brushRef="#br0">1 366 12651,'135'-75'1589,"-53"33"-1386,9-7 102,116-45 0,-155 75-1022,1 2 1,1 2-1,107-14 1,-160 29 695,17-2-350,1-1 1,27-7-1,-18-1-361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29.837"/>
    </inkml:context>
    <inkml:brush xml:id="br0">
      <inkml:brushProperty name="width" value="0.05" units="cm"/>
      <inkml:brushProperty name="height" value="0.05" units="cm"/>
    </inkml:brush>
  </inkml:definitions>
  <inkml:trace contextRef="#ctx0" brushRef="#br0">1 1071 7410,'0'-2'92,"0"0"0,1 0 1,-1 0-1,1 0 1,-1 0-1,1 0 1,0 0-1,0 0 1,0 0-1,0 1 1,0-1-1,1 0 0,-1 1 1,0-1-1,1 1 1,-1-1-1,1 1 1,0 0-1,2-2 1,41-23-293,-19 12 359,-7 4-76,-14 8-9,-1-1-1,0 1 1,0 0 0,0-1 0,4-4-1,-3 3 65,0 0 1,0 1-1,0 0 0,1-1 0,-1 2 0,11-5 0,23-13 89,-15 0-148,-1-1-1,27-30 1,17-16 117,-45 45-98,-17 16-61,1 0 0,0 0 0,10-8-1,39-18 58,0 2-1,2 2 0,85-29 0,72-34-5,-214 91-88,65-34 16,115-42 1,-140 64-7,153-56 4,-151 51-14,-1-2-1,58-37 1,-60 33 6,0 1 0,1 2 0,54-18 0,131-25-41,-208 61 6,-23 9 52,-24 10 31,-160 87 436,76-40-29,-150 60 0,-318 77-1009,271-98 284,280-91 255,-1 1 1,2 1-1,0 2 0,0 1 1,-40 31-1,97-60-487,43-12-1,-50 17 438,629-235-277,-353 88 96,-14-23 188,-159 107 360,-123 70-297,0 0 0,0 0 0,0 0 1,0 0-1,0 0 0,0 0 0,-1 0 1,1 0-1,0 0 0,0 0 0,0-1 1,0 1-1,0 0 0,0 0 0,0 0 1,0 0-1,0 0 0,0 0 0,0 0 0,0 0 1,0 0-1,0 0 0,0 0 0,0 0 1,0 0-1,0 0 0,0 0 0,0 0 1,0 0-1,0 0 0,0 0 0,0 0 0,0 0 1,0 0-1,0-1 0,0 1 0,0 0 1,0 0-1,0 0 0,0 0 0,0 0 1,0 0-1,0 0 0,0 0 0,0 0 1,0 0-1,0 0 0,0 0 0,0 0 0,0 0 1,0 0-1,0 0 0,0 0 0,0 0 1,-9 0 218,-11 3-46,-183 86 435,105-42-653,-450 238-278,238-105-128,295-172 380,12-7 13,0 0-1,0 1 0,0-1 0,0 1 0,0 0 0,1-1 1,-1 1-1,0 0 0,1 1 0,0-1 0,-1 0 0,1 1 1,-2 2-1,4-4 30,0-1 1,0 1 0,0-1 0,0 1-1,0-1 1,0 1 0,0-1-1,0 0 1,0 1 0,0-1-1,1 1 1,-1-1 0,0 1 0,0-1-1,0 0 1,1 1 0,-1-1-1,0 0 1,0 1 0,1-1-1,-1 0 1,0 1 0,1-1 0,-1 0-1,1 1 1,-1-1 0,0 0-1,1 0 1,-1 0 0,1 1-1,-1-1 1,0 0 0,1 0-1,-1 0 1,1 0 0,-1 0 0,1 0-1,-1 0 1,0 0 0,1 0-1,-1 0 1,1 0 0,-1 0-1,1 0 1,27 0-366,7-3 161,1-2-1,0-1 1,-1-2-1,59-21 1,-19-1 96,74-40 0,-64 22-517,-1-4-1,-3-3 1,-3-4 0,98-94-1,-142 119 811,-2-2 0,41-57-1,-72 91-11,1 0 0,-1 0 0,0 0 0,0-1 0,0 1 0,0 0-1,0 0 1,0-1 0,0 1 0,0-3 0,-1 4-94,0 1-1,-1-1 1,1 0-1,0 1 1,0-1 0,0 0-1,-1 1 1,1-1-1,0 1 1,-1-1-1,1 0 1,0 1 0,-1-1-1,1 1 1,-1-1-1,1 1 1,-1-1 0,1 1-1,-1-1 1,0 1-1,1 0 1,-1-1 0,1 1-1,-1 0 1,0 0-1,1-1 1,-1 1 0,0 0-1,1 0 1,-1 0-1,0 0 1,1 0 0,-1 0-1,0 0 1,1 0-1,-1 0 1,-1 0 0,-17 1 346,0 0 0,0 1 0,0 1 0,0 1 0,-28 9 0,35-9-364,-24 7-95,0 2 0,0 1 0,2 2 0,0 1 0,-39 27 0,31-14-325,1 2 0,1 1 0,-46 52 0,18-12 22,3-9-93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44.360"/>
    </inkml:context>
    <inkml:brush xml:id="br0">
      <inkml:brushProperty name="width" value="0.05" units="cm"/>
      <inkml:brushProperty name="height" value="0.05" units="cm"/>
    </inkml:brush>
  </inkml:definitions>
  <inkml:trace contextRef="#ctx0" brushRef="#br0">3346 52 7546,'-1'1'101,"1"-1"0,-1 0 0,0 0 0,1 1 0,-1-1 0,1 1 0,-1-1 0,1 0 0,-1 1 0,1-1 1,-1 1-1,1-1 0,0 1 0,-1-1 0,1 1 0,0-1 0,-1 1 0,1-1 0,0 1 0,-1 0 0,1-1 1,0 1-1,0-1 0,0 1 0,0 1 0,-4 20 675,3-18-676,-5 76 511,7 147 1,1-151-556,10 832 568,-2-175-190,-6-638-388,-4 1-1,-22 165 1,29-382-1121,-7 115 1092,0 3-5,1 0 0,-1 1 0,0-1 0,0 0 0,0 0 0,-1 0 0,1 0 0,0 1 0,-1-1-1,-1-3 1,-8 36 302,8-20-225,2-7-7,-1 0 1,1 0-1,-1 0 0,0 0 0,0-1 0,0 1 0,-2 4 1,0-5-64,-1-1 0,1 0 0,-1 0 1,0 0-1,1 0 0,-1-1 1,0 1-1,1-1 0,-1 0 0,0 0 1,0 0-1,-5-2 0,5 2-5,-241-13 38,-22-2-162,-231-4 490,394 18-194,-308 30-62,241-11-38,65-9-37,-373 41-20,347-26 105,-29 4 104,14-23-114,110-6-56,-1 1 0,1 3 0,-1 1 0,-62 14 0,86-13-36,9-3-16,-1 0 0,-1 0 0,1 0 0,0-1 0,0 0 0,0 0 0,-1 0 0,1-1 0,-12-1 0,15 5-48,2-3-25,-1-7 11,-28-74-110,-23-103 1,49 168 145,-29-124-155,6-1 1,-13-229 0,34 161-316,23-241 1,-12 380 412,3-1 0,25-97 1,-31 163 65,0-1 0,0 0 0,0 1 1,1 0-1,0 0 0,0 0 1,0 0-1,0 0 0,0 0 1,1 1-1,0 0 0,0-1 1,0 1-1,0 1 0,0-1 0,8-3 1,9-3 1,0 0 0,31-8 0,-25 9 0,203-48 9,-101 28-7,-7-1-4,264-60-3,6 30 2,-154 41 6,296-30 2,-200-15-32,-7-32 1,-151 48 59,23-8 20,-185 49-60,-5 4 2074,-9 2-2016,0 0-97,-1 0 0,1 1 0,0-1 0,-1 0 0,1 0 0,-1 0 0,1 1 0,-1-1 0,1 0 0,-1 0 0,0 0 0,1 0 0,-1 0 0,1 0 0,-1 0 0,1 0 0,-1 0 0,1 0 1,-1 0-1,1-1 0,-1 1 0,1 0 0,-1 0 0,1 0 0,-1-1 0,1 1 0,-1 0 0,1 0 0,0-1 0,-1 1 0,1-1 0,-1 1 0,1 0 0,-1-1 0,-8-5-19,-27-7-228,-14-5-100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44.886"/>
    </inkml:context>
    <inkml:brush xml:id="br0">
      <inkml:brushProperty name="width" value="0.05" units="cm"/>
      <inkml:brushProperty name="height" value="0.05" units="cm"/>
    </inkml:brush>
  </inkml:definitions>
  <inkml:trace contextRef="#ctx0" brushRef="#br0">0 41 5705,'1'-2'77,"7"-28"385,-2 21-86,-5 9-359,-1 0 0,0 0 0,1 0-1,-1 0 1,0 1 0,1-1 0,-1 0 0,0 0-1,0 0 1,1 0 0,-1 0 0,0 1-1,0-1 1,1 0 0,-1 0 0,0 0 0,0 1-1,1-1 1,-1 0 0,0 0 0,0 1 0,0-1-1,0 0 1,0 1 0,1-1 0,-1 0-1,0 0 1,0 1 0,0-1 0,0 0 0,0 1-1,0-1 1,0 1 0,11 38 1239,10 80 0,-8-42-646,23 128 369,74 361 189,-79-440-1051,6-1 0,76 171 0,-78-224-84,27 64-63,-55-119 24,-2 0 0,0 1 0,0-1-1,-2 1 1,3 34 0,-12 2-8</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45.337"/>
    </inkml:context>
    <inkml:brush xml:id="br0">
      <inkml:brushProperty name="width" value="0.05" units="cm"/>
      <inkml:brushProperty name="height" value="0.05" units="cm"/>
    </inkml:brush>
  </inkml:definitions>
  <inkml:trace contextRef="#ctx0" brushRef="#br0">0 1118 12931,'1'4'60,"0"0"0,0-1 1,1 0-1,-1 1 0,1-1 1,0 0-1,0 0 0,0 1 1,4 2-1,0 3-27,4 5-38,1 1 0,1-1 1,0-1-1,1 0 0,0-1 1,1 0-1,0-1 0,1-1 0,0 0 1,1-1-1,20 9 0,-27-14 35,0-1 0,1 0 0,-1 0 0,0-1 0,1 0 0,-1-1 0,1 0 0,0-1 0,-1 0 0,1 0 0,0-1 0,-1 0 0,1-1 0,-1 0 0,0 0 0,1-1 0,-1 0 0,0-1 0,-1 0 0,1 0 0,-1-1 0,13-9 0,-5 1 49,0-2-1,-1 0 0,0 0 0,-2-2 0,0 0 1,0 0-1,-2-1 0,13-26 0,3-14 78,29-92-1,-17 23-191,-6-1 0,-5-2-1,17-209 1,-33 153-95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46.297"/>
    </inkml:context>
    <inkml:brush xml:id="br0">
      <inkml:brushProperty name="width" value="0.05" units="cm"/>
      <inkml:brushProperty name="height" value="0.05" units="cm"/>
    </inkml:brush>
  </inkml:definitions>
  <inkml:trace contextRef="#ctx0" brushRef="#br0">16 595 9042,'-5'-22'82,"1"-1"0,1 0-1,1 1 1,1-1 0,1 0 0,1 0-1,1 0 1,6-28 0,-1 16-57,2 1 0,2-1 0,1 2 0,26-50 0,-31 70-4,0 0-1,1 0 1,1 1-1,0 0 0,1 1 1,0 0-1,19-15 0,-24 22-7,0 1 0,0-1 0,0 1 0,1 0 0,-1 1 0,1-1 0,0 1-1,0 0 1,7-1 0,-8 3 3,-1-1 0,0 1 0,0 0-1,0 0 1,0 1 0,0-1 0,0 1-1,0 0 1,0 0 0,0 0 0,0 0-1,0 1 1,0 0 0,-1 0 0,5 2 0,-3 1 24,0-1 1,0 1 0,0 0 0,-1 0 0,0 0-1,0 0 1,0 1 0,0 0 0,-1 0 0,0 0-1,-1 0 1,1 0 0,-1 1 0,0-1 0,-1 1-1,2 7 1,1 16 133,0 0 0,-2 36-1,-2-63-162,-3 96 373,-5 0 0,-27 125-1,-9 116-18,43-330-351,1 0 0,0-1-1,1 1 1,-1 0 0,2-1-1,0 1 1,5 16-1,-6-24-10,0 1 0,1 0 0,-1-1-1,1 1 1,-1-1 0,1 1 0,0-1 0,0 0-1,0 0 1,0 0 0,1 0 0,-1 0-1,1 0 1,-1 0 0,1-1 0,-1 1-1,1-1 1,0 0 0,0 0 0,-1 0 0,1 0-1,0-1 1,0 1 0,0-1 0,0 1-1,0-1 1,0 0 0,0 0 0,5-1 0,1-1 4,0 0 1,0 0-1,0-1 1,-1 0 0,1-1-1,-1 1 1,1-2 0,-1 1-1,0-1 1,-1-1 0,1 1-1,-1-1 1,0 0 0,11-15-1,5-6-9,-1-1-1,27-46 0,-7-2 21,-8-7 23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46.737"/>
    </inkml:context>
    <inkml:brush xml:id="br0">
      <inkml:brushProperty name="width" value="0.05" units="cm"/>
      <inkml:brushProperty name="height" value="0.05" units="cm"/>
    </inkml:brush>
  </inkml:definitions>
  <inkml:trace contextRef="#ctx0" brushRef="#br0">10 143 18068,'-1'1'1256,"-4"2"-1256,3-3-360,0-3-32,2-4-384,4 1 368,4-25 168,-1-15-184,-3-7-113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47.346"/>
    </inkml:context>
    <inkml:brush xml:id="br0">
      <inkml:brushProperty name="width" value="0.05" units="cm"/>
      <inkml:brushProperty name="height" value="0.05" units="cm"/>
    </inkml:brush>
  </inkml:definitions>
  <inkml:trace contextRef="#ctx0" brushRef="#br0">0 298 12291,'3'11'250,"0"0"0,1 0 0,0 0 1,1-1-1,0 0 0,10 15 1,2 5-271,263 467-112,-264-471 130,11 18-12,50 65 1,-75-107 18,-1 0 1,1 0-1,-1 0 1,1-1 0,0 1-1,0 0 1,0-1-1,0 1 1,0-1-1,1 1 1,-1-1 0,0 0-1,0 0 1,4 1-1,-5-2 2,0-1 0,0 1 0,0 0 0,1-1 0,-1 1 0,0 0 0,0-1 0,0 0 0,0 1 0,0-1 0,0 1 0,0-1 0,0 0 0,0 0 0,0 0 0,0 0 0,-1 1 0,1-1 0,0 0 0,-1 0 0,1-1 0,0 1 0,-1 0 0,1 0 0,-1 0 0,0 0 0,1 0 0,-1-3 0,7-15 88,-2-1 0,0 1 0,4-42 0,-3-66 173,-5 99-218,-23-598-356,21 606 188,1 19 76,1 3 9,4 32-2,-3-18 65,6 39 34,31 161 300,-33-192-350,1-1 0,1 0 0,1 0 0,1-1 0,1 0-1,26 37 1,-36-57-15,1 0 0,-1-1 0,1 1 1,-1 0-1,1-1 0,0 1 0,0-1 0,3 3 0,-4-4 8,-1 0 0,1 1 0,0-1 1,0 0-1,-1 0 0,1 0 0,0 1 0,0-1 1,0 0-1,-1 0 0,1 0 0,0 0 0,0 0 0,-1-1 1,1 1-1,0 0 0,0 0 0,1-1 0,0-1 18,0 1-1,1-1 0,-1 0 0,0 0 1,0 0-1,0-1 0,-1 1 1,1 0-1,0-1 0,-1 1 0,0-1 1,0 0-1,2-2 0,7-22 95,0-1 1,-2 0-1,-1 0 0,-2-1 0,4-51 0,-8-147 105,-1 226-224,-7-99 46,5 87-36,0 1-1,-1 0 1,0 0 0,-1 0-1,-10-22 1,13 32-42,0 0 0,-1 0 0,1 0 0,-1 0 0,1 0-1,-1 0 1,0 1 0,0-1 0,0 1 0,0-1 0,0 1 0,0 0-1,0-1 1,0 1 0,0 0 0,-1 1 0,1-1 0,0 0 0,-1 1 0,1-1-1,0 1 1,-1 0 0,1-1 0,-1 1 0,1 0 0,-1 1 0,1-1-1,0 0 1,-1 1 0,1-1 0,-5 3 0,1-1-139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50.120"/>
    </inkml:context>
    <inkml:brush xml:id="br0">
      <inkml:brushProperty name="width" value="0.05" units="cm"/>
      <inkml:brushProperty name="height" value="0.05" units="cm"/>
    </inkml:brush>
  </inkml:definitions>
  <inkml:trace contextRef="#ctx0" brushRef="#br0">1 551 10730,'6'19'2862,"5"11"-2818,7 42 61,53 179-76,-71-250-32,0 0 0,0 0 0,0 0 0,1 0 1,-1 0-1,0 0 0,1 0 0,-1 0 0,1-1 1,-1 1-1,1 0 0,0 0 0,-1 0 0,1-1 1,0 1-1,-1 0 0,1-1 0,0 1 0,0-1 1,1 2-1,-1-2 3,0 0 1,-1-1-1,1 1 1,0 0-1,-1 0 1,1 0-1,0-1 0,-1 1 1,1 0-1,-1-1 1,1 1-1,-1-1 1,1 1-1,-1-1 1,1 1-1,-1-1 1,1 1-1,-1-1 1,0 1-1,1-1 0,-1 1 1,1-2-1,4-8 28,-1-1-1,6-19 1,-7 21-21,32-117 159,6-16-177,-41 141 3,0 0 1,1 0-1,-1 0 0,1 0 1,-1 0-1,1-1 1,-1 1-1,1 0 1,0 0-1,0 0 1,-1 1-1,1-1 1,0 0-1,1-1 0,-1 2 5,-1 0 0,1 0 0,-1 0 0,0 0 0,1 0 0,-1 0 0,0 0 0,1 0 0,-1 0 0,0 0 0,1 0 0,-1 0 0,0 0 0,1 0 0,-1 0 0,0 0 0,1 1-1,-1-1 1,0 0 0,0 0 0,1 1 0,-1-1 0,0 0 0,1 0 0,-1 1 0,0-1 0,0 0 0,0 0 0,1 1 0,-1 0 0,14 33-77,-13-30 85,12 40 13,25 76 321,-37-119-328,-1 0-1,0 0 0,1 0 0,-1 0 1,1 0-1,-1 0 0,1 0 0,-1-1 1,1 1-1,0 0 0,-1 0 1,1 0-1,0-1 0,0 1 0,0 0 1,-1-1-1,3 2 0,-2-2 2,-1 0-1,1 0 0,-1 0 1,1 0-1,-1 0 1,1 0-1,-1 0 0,1 0 1,-1-1-1,1 1 1,-1 0-1,1 0 0,-1 0 1,1-1-1,-1 1 1,1 0-1,-1-1 1,1 1-1,-1 0 0,0-1 1,1 1-1,-1-1 1,0 1-1,1-1 0,2-4 54,0 0 0,0 0-1,-1 0 1,0 0-1,3-9 1,8-41 107,-1-1 1,-3 0-1,2-77 0,-8 114-366,-3 19 187,0-1 0,0 1 0,0 0 0,1 0 0,-1-1 0,0 1 0,0 0 0,0 0 0,0-1 0,1 1 0,-1 0 0,0 0 0,0-1 0,1 1 0,-1 0 0,0 0 0,0 0 0,1 0 0,-1 0 0,0-1 0,0 1 0,1 0 0,-1 0 0,0 0 0,1 0 0,0 0 0,0 1-23,1-1 1,0 1-1,0 0 0,0 0 0,-1 0 1,1 0-1,0 0 0,-1 1 1,1-1-1,1 3 0,-1-3 17,-1 1 0,1 0 0,0-1 0,0 1 0,-1-1 0,1 1 0,0-1 0,1 0 0,-1 0 0,0 0-1,0 0 1,0 0 0,1 0 0,-1-1 0,0 1 0,3 0 0,-3-2 5,-1 1-1,1-1 1,-1 1-1,0-1 1,1 1 0,-1-1-1,0 0 1,1 0-1,-1 0 1,0 0-1,0 0 1,0 0-1,0 0 1,0 0 0,0 0-1,0 0 1,0-1-1,0 1 1,-1 0-1,2-3 1,9-31-202,-10 29 173,5-24-486,-1 0 1,-2-1-1,-1-56 1,-5 36-633,-14-76 0,15 110 903,2 14 192,0-1-1,-1 1 1,1 0-1,-1 0 0,1 0 1,-1 0-1,0 0 0,0 0 1,-1 0-1,-2-4 1,3 7-24,1 5 88,7 47 1357,21 78 0,-10-56-621,-6-21 8,23 65 0,-26-96-706,0-1 0,1 1 0,1-2 0,1 0 0,24 30 0,-25-36-121,-9-13 83,-2-3 20,-16-21 160,5 6-125,-120-160 424,72 101-264,58 75-217,1 1 0,-1-1 1,1 1-1,-1-1 0,0 1 1,1-1-1,-1 0 1,1 0-1,0 1 0,-1-1 1,1 0-1,0 0 0,-1 1 1,1-1-1,0 0 1,0 0-1,-1 0 0,1 1 1,0-1-1,0 0 0,0 0 1,0 0-1,0 0 1,0 1-1,1-1 0,-1 0 1,0 0-1,0 0 0,1 1 1,-1-1-1,1-1 1,0 1 0,1 0 1,0 0 0,0 0-1,0 0 1,0 0 0,0 0-1,0 0 1,0 1 0,0-1-1,0 1 1,3-1 0,25-4-117,-3 0-353,30-9 1,-51 13 395,0-2 0,1 1 0,-1-1-1,-1 1 1,1-2 0,0 1 0,-1-1 0,1 1 0,-1-2 0,5-4-1,-3-2-231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50.572"/>
    </inkml:context>
    <inkml:brush xml:id="br0">
      <inkml:brushProperty name="width" value="0.05" units="cm"/>
      <inkml:brushProperty name="height" value="0.05" units="cm"/>
    </inkml:brush>
  </inkml:definitions>
  <inkml:trace contextRef="#ctx0" brushRef="#br0">1 55 12395,'3'8'672,"8"-10"-776,4-7-72,0-3 152,3-5-96,-3-6-16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50.988"/>
    </inkml:context>
    <inkml:brush xml:id="br0">
      <inkml:brushProperty name="width" value="0.05" units="cm"/>
      <inkml:brushProperty name="height" value="0.05" units="cm"/>
    </inkml:brush>
  </inkml:definitions>
  <inkml:trace contextRef="#ctx0" brushRef="#br0">75 1 9738,'-6'39'796,"-2"0"0,-19 58 0,-6 25 476,37-133-1686,0 0 1,1 0-1,0 1 1,1-1-1,1 1 1,6-9-1,-8 13 188,-1-1 53,0 1 0,1 0 0,0 0 1,0 0-1,1 1 0,0 0 0,10-7 0,-13 10 151,0 0 1,0 1-1,0-1 0,0 1 0,1 0 1,-1 0-1,0 1 0,1-1 0,-1 1 1,1-1-1,-1 1 0,0 0 0,1 0 1,-1 1-1,1-1 0,-1 1 0,0 0 1,1-1-1,5 4 0,-6-3 80,1 0 0,0 1-1,-1-1 1,1 1 0,-1 0 0,0 0-1,0 0 1,0 1 0,0-1 0,0 1-1,0 0 1,0 0 0,-1 0 0,1 0 0,-1 0-1,0 0 1,0 1 0,0-1 0,-1 1-1,3 5 1,-3-3 131,0 0 1,-1 0-1,1 1 1,-1-1-1,0 0 1,-1 0-1,0 0 0,0 1 1,0-1-1,0 0 1,-1 0-1,-3 7 1,-8 19 539,-2 1 1,-1-2-1,-24 36 1,39-65-730,1-1 0,-1-1 0,0 1 0,1 0 0,-1 0 0,0 0 0,0 0 0,0 0 0,1 0 0,-1-1 1,0 1-1,0 0 0,0-1 0,0 1 0,0-1 0,-2 1 0,2-1-22,1 0 0,-1 0 0,1 0 0,-1 0 0,1 0-1,-1 0 1,1 0 0,-1-1 0,1 1 0,0 0 0,-1 0 0,1-1 0,-1 1-1,1 0 1,0-1 0,-1 1 0,1 0 0,0-1 0,-1 1 0,1 0 0,0-1-1,-1 1 1,1-1 0,0 1 0,0-1 0,-1 0 0,0-3-77,-1-1-1,1 1 1,0-1 0,0 0-1,0 1 1,0-10 0,1-16-260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5:25.532"/>
    </inkml:context>
    <inkml:brush xml:id="br0">
      <inkml:brushProperty name="width" value="0.025" units="cm"/>
      <inkml:brushProperty name="height" value="0.025" units="cm"/>
    </inkml:brush>
  </inkml:definitions>
  <inkml:trace contextRef="#ctx0" brushRef="#br0">2018 36 11130,'-127'-17'250,"-1"5"0,0 6-1,0 6 1,-240 30 0,290-16-134,2 3 0,0 4 0,1 3 0,1 4 0,-105 55 0,126-54-112,2 3 1,1 2-1,2 3 1,1 1-1,-51 55 0,77-70-26,1 1-1,1 0 1,1 1-1,1 2 1,-24 52-1,24-39-5,2 1-1,1 0 1,-12 71 0,14-21-2,3 0 0,5 0 0,10 127 0,-4-169 13,3 0-1,2 0 1,27 93-1,-28-122 7,1 0 0,1-1 1,1 0-1,1 0 0,1-1 0,0-1 0,2 0 1,-1 0-1,2-1 0,0-1 0,30 25 0,-26-27-4,1-1-1,0-1 0,0-1 0,1-1 0,0-1 0,1 0 1,-1-1-1,2-2 0,21 4 0,14-1-81,0-3 0,70-2 0,-14-7-279,0-5 0,0-6 0,129-32 0,322-125-1090,-397 111 1777,-2-8 0,164-94 0,-244 115 376,119-90-1,-178 117-568,-1-1 0,-1-1 0,-1-1 0,0-1 0,-3-1 0,0-1 1,-1 0-1,19-39 0,-29 46-76,0 0 1,-1-1 0,-2 1 0,0-1 0,4-25-1,-8 31-17,-1-1 1,0 0-1,-1 1 0,-1-1 0,-1 1 0,0-1 0,-8-28 0,3 20 12,-2 0 1,-1 0-1,-1 1 0,-1 1 1,0 0-1,-22-28 0,12 23 14,-1 1-1,0 1 1,-2 2-1,-33-26 0,8 14 8,0 3 0,-3 2 0,0 2 0,-2 2-1,-66-21 1,52 24-84,-1 2 1,-1 4-1,-126-14 0,155 28-102,-1 1 1,0 2 0,1 2-1,-1 2 1,1 2-1,0 2 1,-71 22-1,73-14 14,-44 24-1,-33 22-178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56.351"/>
    </inkml:context>
    <inkml:brush xml:id="br0">
      <inkml:brushProperty name="width" value="0.025" units="cm"/>
      <inkml:brushProperty name="height" value="0.025" units="cm"/>
    </inkml:brush>
  </inkml:definitions>
  <inkml:trace contextRef="#ctx0" brushRef="#br0">1 53 13571,'54'-15'1138,"76"-15"-476,-114 27-667,1 1-1,0 1 0,-1 0 0,1 1 0,29 4 1,-42-3 2,1 0 0,-1 0 1,1 1-1,-1 0 1,0-1-1,1 1 1,-1 1-1,0-1 0,0 0 1,-1 1-1,1 0 1,-1 0-1,1 0 1,3 6-1,-2-3-1,0 1 1,-1-1-1,0 1 0,0 1 1,-1-1-1,0 0 0,3 14 1,0 7-2,-1 1 1,-2-1 0,0 47-1,-3-65 7,-1 81-131,-18 127 0,11-160 73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51.422"/>
    </inkml:context>
    <inkml:brush xml:id="br0">
      <inkml:brushProperty name="width" value="0.05" units="cm"/>
      <inkml:brushProperty name="height" value="0.05" units="cm"/>
    </inkml:brush>
  </inkml:definitions>
  <inkml:trace contextRef="#ctx0" brushRef="#br0">165 423 9810,'-10'93'1821,"-3"57"50,13-144-1826,0-1 0,0 0 0,1 0 0,0 0 0,0 0 0,4 10 0,-5-14-40,1 0 0,-1 0 1,0-1-1,1 1 1,-1 0-1,1 0 1,-1-1-1,1 1 1,-1 0-1,1-1 1,0 1-1,-1 0 1,1-1-1,0 1 0,-1-1 1,1 1-1,0-1 1,0 0-1,-1 1 1,1-1-1,0 0 1,0 1-1,0-1 1,0 0-1,-1 0 1,1 0-1,0 0 0,0 0 1,0 0-1,0 0 1,0 0-1,0 0 1,-1 0-1,1 0 1,0 0-1,0-1 1,0 1-1,0 0 0,-1-1 1,1 1-1,0-1 1,0 1-1,-1-1 1,1 1-1,0-1 1,-1 1-1,1-1 1,0 0-1,-1 1 1,1-2-1,5-4 14,-1 0 0,0 0 0,0-1-1,0 1 1,-1-1 0,0 0 0,0-1 0,-1 1 0,0-1 0,2-8-1,20-88 87,-22 85-92,6-31-47,-2-1 0,0-56 0,-7 76-28,-1-1 0,-1 1 0,-2-1 0,-13-48 0,15 72 38,-1 0 0,0 0 0,0 0 0,-1 0 0,0 1-1,0-1 1,-8-9 0,10 15 22,1 0 0,-1 0 0,0 1-1,0-1 1,0 0 0,0 1 0,0-1-1,0 1 1,0 0 0,0-1 0,-1 1 0,1 0-1,0 1 1,-1-1 0,1 0 0,-1 1 0,1-1-1,-1 1 1,1 0 0,-1 0 0,1 0-1,-1 0 1,0 0 0,1 0 0,-1 1 0,1-1-1,0 1 1,-3 1 0,-3 1 43,0 1 0,1 0 1,0 1-1,0 0 0,0 0 1,1 1-1,0-1 0,0 1 0,0 1 1,-8 11-1,1 0 101,1 2 0,-18 35 0,26-47-95,1 1 0,0 0 0,0-1-1,0 1 1,1 0 0,-1 18 0,2-23-46,1-1 0,0 0-1,1 1 1,-1-1 0,0 0 0,1 1 0,0-1 0,0 0 0,0 0 0,0 0 0,1 0-1,-1 0 1,1 0 0,-1 0 0,1 0 0,0 0 0,0-1 0,1 1 0,-1-1 0,0 0-1,1 1 1,2 1 0,16 8-100,1 0 0,0-1-1,37 12 1,18 9-123,-55-22 151,-1 2-1,35 24 1,-49-30 59,0-1 0,0 1 0,-1 0 0,0 1 0,0 0 0,-1 0 1,0 0-1,0 0 0,-1 1 0,7 16 0,0-3 24,-9-40-12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51.858"/>
    </inkml:context>
    <inkml:brush xml:id="br0">
      <inkml:brushProperty name="width" value="0.05" units="cm"/>
      <inkml:brushProperty name="height" value="0.05" units="cm"/>
    </inkml:brush>
  </inkml:definitions>
  <inkml:trace contextRef="#ctx0" brushRef="#br0">61 1 12571,'-10'24'166,"1"0"0,1 1 0,1 0 0,-6 41 1,0 102-149,12-159-9,3 44 29,-2-50-33,0-1-1,1 1 1,-1 0-1,1 0 0,0 0 1,0 0-1,0-1 1,1 1-1,-1-1 0,0 1 1,1-1-1,0 1 1,-1-1-1,4 4 1,-4-6-2,0 1 0,0 0 0,0-1 0,0 1 1,0-1-1,0 1 0,0-1 0,0 0 1,0 1-1,0-1 0,0 0 0,0 0 1,0 0-1,0 1 0,1-1 0,-1 0 1,0-1-1,0 1 0,0 0 0,0 0 0,0 0 1,0-1-1,0 1 0,0 0 0,0-1 1,0 1-1,0-1 0,0 1 0,0-1 1,0 0-1,1 0 0,2-2 4,-1 0 0,1-1-1,-1 1 1,0-1 0,0 0 0,3-5-1,6-10-13,-2 0 0,-1-1 0,0-1 0,10-37 0,14-91-140,-22 64-68,-14 143 129,0 164 905,3-215-771,0-4-27,0-1 0,0 1-1,0-1 1,0 0 0,1 1-1,-1-1 1,0 1 0,1-1-1,0 0 1,0 1 0,-1-1-1,1 0 1,1 0 0,-1 0-1,0 0 1,0 0 0,3 3-1,-4-5-17,1 0 0,-1 0-1,0 1 1,1-1-1,-1 0 1,0 0 0,1 0-1,-1 0 1,0 0-1,1 0 1,-1 0 0,0 0-1,1 0 1,-1 0-1,0 0 1,1 0 0,-1 0-1,1 0 1,-1 0-1,0 0 1,1 0 0,-1 0-1,0 0 1,1-1-1,-1 1 1,0 0 0,0 0-1,1 0 1,-1-1-1,0 1 1,1 0-1,-1 0 1,0-1 0,0 1-1,0 0 1,1-1-1,5-9-40,-1 0 0,1 0-1,-2 0 1,0-1 0,0 1-1,-1-1 1,0 0 0,2-15-1,2-7 14,12-38-85,-1-2-23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52.407"/>
    </inkml:context>
    <inkml:brush xml:id="br0">
      <inkml:brushProperty name="width" value="0.05" units="cm"/>
      <inkml:brushProperty name="height" value="0.05" units="cm"/>
    </inkml:brush>
  </inkml:definitions>
  <inkml:trace contextRef="#ctx0" brushRef="#br0">0 617 11859,'1'65'914,"-1"2"-151,2 0 0,15 80 0,-17-145-733,0 0-1,0 0 1,1 0 0,-1 0-1,1 0 1,0 0 0,-1 0 0,1 0-1,0 0 1,0-1 0,0 1 0,1 0-1,-1-1 1,3 4 0,-4-5-21,1 0 0,0 1 0,-1-1 0,1 0 0,0 0 0,-1 0 0,1 0 0,0 0-1,-1 0 1,1 0 0,0 0 0,-1 0 0,1 0 0,0 0 0,-1 0 0,1 0 0,0 0 0,-1-1 0,1 1 0,0 0 0,-1 0 0,1-1 0,-1 1 0,1-1 0,0 1 0,-1 0 0,1-1 0,0 0 0,3-4 0,1 0 0,-1 0-1,0 0 1,-1-1 0,1 0 0,-1 1-1,4-10 1,9-28-86,-2-1 0,-2 0 0,-2-1-1,9-89 1,-10-184-346,-12 230-2244,-22-134 0,25 353 5839,0-96-2416,0-20-576,0 1 0,0 0 0,2-1 0,0 1 0,1-1 0,6 20 0,209 594-100,-211-608-70,-4-11-4,0-1 1,0 0 0,0-1-1,1 1 1,1-1 0,7 12-1,-26-54-55,-12-22 17,-3 2 1,-1 2-1,-57-73 0,85 122 45,-24-26 103,25 28-93,-1-1 1,0 1 0,1-1-1,-1 1 1,0 0-1,0 0 1,0 0 0,0 0-1,0 0 1,0 1 0,0-1-1,0 1 1,0-1-1,-4 1 1,32-13-364,31-6-102,-33 13 277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52.863"/>
    </inkml:context>
    <inkml:brush xml:id="br0">
      <inkml:brushProperty name="width" value="0.05" units="cm"/>
      <inkml:brushProperty name="height" value="0.05" units="cm"/>
    </inkml:brush>
  </inkml:definitions>
  <inkml:trace contextRef="#ctx0" brushRef="#br0">112 1 15611,'-7'4'173,"-1"1"1,1 0-1,0 1 0,1 0 0,-1 0 0,1 0 0,-8 11 1,5-6-237,1 2 0,0-1 1,-11 23-1,19-34 17,-1 1 0,0-1 0,0 1 0,1-1 1,-1 1-1,1-1 0,0 1 0,-1-1 0,1 1 0,0-1 0,0 1 0,0 0 0,0-1 0,0 1 0,0-1 0,0 1 0,1-1 0,-1 1 0,1 0 0,-1-1 1,1 0-1,-1 1 0,1-1 0,0 1 0,0-1 0,0 0 0,0 1 0,0-1 0,0 0 0,1 2 0,4 0-126,-1 1 0,0-1 0,1 0 0,0-1 0,0 1 0,9 2 0,13 2-69,-22-6 232,0 0 0,-1 0 0,1 1 0,0 0 0,-1 0 0,1 0 0,-1 1 0,0-1 0,1 1 0,6 6 0,-12-8 43,1 1 1,0-1 0,0 1-1,0-1 1,-1 1 0,1 0 0,-1-1-1,1 1 1,-1 0 0,0-1-1,0 1 1,1 0 0,-1 0-1,0-1 1,-1 1 0,1 0 0,0 0-1,0-1 1,-2 4 0,-12 35 657,9-28-469,3-6-175,0 0 1,-1-1-1,0 1 0,0 0 0,0-1 0,-1 0 0,1 0 1,-6 5-1,9-9-79,0-1-1,-1 0 1,1 0 0,0 1 0,0-1 0,0 0 0,-1 0 0,1 0 0,0 1 0,0-1 0,-1 0-1,1 0 1,0 0 0,-1 0 0,1 0 0,0 1 0,0-1 0,-1 0 0,1 0 0,0 0-1,-1 0 1,1 0 0,0 0 0,-1 0 0,1 0 0,0 0 0,0 0 0,-1 0 0,1 0-1,0-1 1,-1 1 0,1 0 0,0 0 0,-1 0 0,1 0 0,0-1 0,-5-12-339,5-21 54,3-2-145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53.312"/>
    </inkml:context>
    <inkml:brush xml:id="br0">
      <inkml:brushProperty name="width" value="0.05" units="cm"/>
      <inkml:brushProperty name="height" value="0.05" units="cm"/>
    </inkml:brush>
  </inkml:definitions>
  <inkml:trace contextRef="#ctx0" brushRef="#br0">0 185 11338,'19'3'1017,"1"-3"-761,5-10-32,3-2 720,5-6-704,3-2-48,1-5-160,-1 0 200,-4-4-112,-4 2-8,-11 5-112</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54.194"/>
    </inkml:context>
    <inkml:brush xml:id="br0">
      <inkml:brushProperty name="width" value="0.05" units="cm"/>
      <inkml:brushProperty name="height" value="0.05" units="cm"/>
    </inkml:brush>
  </inkml:definitions>
  <inkml:trace contextRef="#ctx0" brushRef="#br0">1 349 12827,'1'0'34,"-1"0"0,1 0 0,-1 0 0,1 0 0,0 1 0,-1-1 0,1 0 0,-1 0 1,1 1-1,0-1 0,-1 0 0,1 1 0,-1-1 0,1 0 0,-1 1 0,0-1 0,1 1 0,-1-1 0,1 1 0,-1-1 1,0 1-1,1-1 0,-1 1 0,0 0 0,0-1 0,1 1 0,-1 0 0,15 26-59,-11-20 156,10 21-108,2-1 0,1 0 0,1-1 0,1-1 1,28 28-1,-43-50-18,-1 0 0,1 0 1,0 0-1,-1 0 1,1-1-1,0 0 0,1 0 1,-1 0-1,0 0 1,0-1-1,9 2 0,-11-3 10,1 0 1,0 0-1,-1 0 0,1 0 0,0 0 0,-1-1 0,1 1 0,-1-1 0,1 0 0,-1 1 0,1-1 1,-1 0-1,1-1 0,-1 1 0,0 0 0,0-1 0,0 1 0,0-1 0,0 0 0,0 0 1,0 0-1,2-2 0,1-4 44,0 0 0,0 0-1,0 0 1,-1 0 0,-1-1 0,0 0 0,0 0 0,0 1 0,2-19 0,-3 11-19,-1-1 0,0 1 1,-1 0-1,0 0 0,-4-16 1,1 19-137,1 17-49,2 24 18,4-5 94,12 41 1,-14-59 45,0 1 0,0-1 0,0 0 0,1 1 0,0-1 0,0-1 0,0 1 1,0 0-1,1-1 0,0 1 0,0-1 0,0 0 0,6 4 0,-9-8-4,0 1 0,1 0 0,-1 0 0,1-1 0,-1 1 0,1-1 0,-1 1 0,1-1 0,-1 0 0,1 1-1,-1-1 1,1 0 0,-1 0 0,1 0 0,0 0 0,-1-1 0,1 1 0,-1 0 0,1 0 0,2-2 0,-2 1 7,1-1 0,0 1 1,-1-1-1,1 0 0,-1 0 1,1 0-1,-1 0 0,0 0 1,4-5-1,0-2 31,-1 0-1,1-1 1,-1 0 0,7-20-1,-7 12-48,0 0-1,-1-1 0,0 0 1,-2 0-1,0 0 0,-2 0 1,0-1-1,-1 1 0,0 0 1,-2 0-1,-7-28 0,2 31-107,8 16 108,-1 0 0,1 0-1,0 0 1,0 0 0,0 0 0,0 0 0,-1 0-1,1 0 1,0 0 0,0 0 0,0 0 0,0 0-1,-1 0 1,1 0 0,0 0 0,0 0 0,0 0 0,0 0-1,-1 0 1,1 0 0,0 0 0,0 1 0,0-1-1,0 0 1,0 0 0,-1 0 0,1 0 0,0 0-1,0 0 1,0 0 0,0 1 0,0-1 0,0 0-1,0 0 1,-1 0 0,1 0 0,0 1 0,0-1 0,0 0-1,0 0 1,0 0 0,0 1 0,-5 27-35,5-16 55,-1-5 0,0 0 0,1 0 0,0 0 0,0 0 0,1 0 0,0-1 0,0 1 0,0 0 0,1 0 0,0 0 1,5 10-1,-6-17-16,-1 1 0,0-1 0,0 0-1,1 1 1,-1-1 0,0 0 0,1 1 0,-1-1 0,0 0 0,1 1 0,-1-1 0,1 0 0,-1 0 0,0 1 0,1-1 0,-1 0 0,1 0 0,-1 0 0,1 0 0,-1 0 0,1 0 0,-1 0 0,0 0 0,1 0 0,-1 0 0,1 0-1,-1 0 1,1 0 0,0 0 0,14-11 3,9-23-100,-23 32 81,51-100-516,-43 83 410,-9 17 99,1 0 1,0 0 0,0 0 0,1 0 0,-1 0 0,0 0 0,0 1 0,1-1 0,-1 0 0,1 1 0,0-1 0,-1 1 0,1-1 0,2 0 0,-3 1 15,1 1 0,-1 0 0,0 0 0,0 0 0,0 0 0,0 0 0,1 0 0,-1 0 0,0 0 0,0 0 0,0 0 0,0 1 0,0-1 0,1 1 0,-1-1 0,0 0 0,0 1 0,0 0 0,0-1 0,0 1 0,0 0 0,0-1 0,-1 1 0,1 0 0,0 0 0,0 0 0,1 1 0,32 43 163,6 6 90,-36-47-220,0 1 1,1-1 0,-1-1 0,1 1-1,0-1 1,0 0 0,0 0 0,8 4 0,-9-6-26,0-1 0,-1 1 0,1 0 0,-1-1 0,1 0 0,0 0 0,-1 0 0,1 0 0,0-1 0,-1 1 0,1-1 0,0 0 0,-1 0 0,1 0 0,-1-1 0,0 1-1,1-1 1,-1 0 0,0 0 0,0 0 0,0 0 0,0 0 0,-1-1 0,1 0 0,2-2 0,8-10-98,0 0 0,-1 0-1,13-25 1,-21 33 45,25-47-338,-22 37 3,19-28 1,-26 44 369,1 1 1,-1-1 0,0 1-1,1-1 1,-1 0 0,1 1 0,-1-1-1,1 1 1,-1-1 0,1 1-1,-1 0 1,1-1 0,0 1 0,-1 0-1,1-1 1,0 1 0,-1 0-1,1-1 1,0 1 0,-1 0 0,1 0-1,0 0 1,-1 0 0,1 0-1,0 0 1,-1 0 0,1 0 0,1 0-1,16 12-497,-16-11 424,0 1 0,-1-1 1,1 1-1,0-1 0,0 0 0,0 0 0,0 0 1,3 1-1,-4-2 46,0 0 0,0 0 0,0 0 0,0 0 1,0 0-1,0 0 0,0 0 0,0 0 0,-1-1 0,1 1 0,0 0 1,0-1-1,0 1 0,0-1 0,-1 1 0,1 0 0,0-1 0,0 0 1,-1 1-1,1-1 0,0 0 0,-1 1 0,1-1 0,-1 0 1,1 1-1,-1-1 0,1-1 0,11-18-283,0-5-105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5:54.786"/>
    </inkml:context>
    <inkml:brush xml:id="br0">
      <inkml:brushProperty name="width" value="0.05" units="cm"/>
      <inkml:brushProperty name="height" value="0.05" units="cm"/>
    </inkml:brush>
  </inkml:definitions>
  <inkml:trace contextRef="#ctx0" brushRef="#br0">30 742 9226,'-9'32'816,"2"1"-1,2-1 1,0 1 0,1 67-1,4-99-798,0 0 0,0 0 0,0 1 0,0-1-1,1 0 1,-1 0 0,0 0 0,0 0 0,1 0 0,-1 1-1,0-1 1,1 0 0,-1 0 0,1 0 0,0 0 0,-1 0-1,2 1 1,-1-2-10,-1 0-1,1 0 1,-1 0-1,1 0 1,-1 0 0,1 0-1,-1 0 1,1 0-1,-1-1 1,1 1-1,-1 0 1,1 0-1,-1 0 1,0-1 0,1 1-1,-1 0 1,1-1-1,-1 1 1,0 0-1,1-1 1,-1 1 0,0 0-1,1-1 1,-1 1-1,0-1 1,0 1-1,1-1 1,3-7 18,1 1 0,-2-1 0,6-14 0,10-36-73,14-85 1,-1-64-550,-13 82-130,-16 112 592,0 15 69,2 19 107,-5-19-26,11 75 560,4 29 411,-12-91-789,1 0-1,0 0 0,1 0 1,11 22-1,-15-35-174,1 1 0,-1-1 1,1 1-1,-1-1 0,1 0 1,0 0-1,-1 0 0,1 0 1,0 0-1,0 0 0,1-1 1,-1 1-1,0-1 0,0 1 1,1-1-1,-1 0 0,1 0 1,-1 0-1,5 1 0,-3-2-20,0 1 0,0-1-1,0 0 1,-1-1 0,1 1 0,0-1-1,0 0 1,0 0 0,-1 0-1,1 0 1,-1-1 0,6-2 0,3-3-70,0-1 1,0 0 0,-1-1 0,-1 0 0,1-1 0,12-15 0,-2-2-268,33-57 0,-6 7-212,-48 77 548,0-1 0,0 1 0,0 0 1,0 0-1,1-1 0,-1 1 0,0 0 0,0-1 0,0 1 0,0 0 0,1 0 0,-1-1 0,0 1 0,0 0 0,0 0 0,1-1 0,-1 1 0,0 0 0,1 0 1,-1 0-1,0 0 0,0-1 0,1 1 0,-1 0 0,0 0 0,1 0 0,-1 0 0,0 0 0,1 0 0,-1 0 0,0 0 0,0 0 0,1 0 0,-1 0 0,0 0 1,1 0-1,-1 0 0,0 0 0,1 0 0,-1 0 0,0 1 0,1-1 0,-1 0 0,0 0 0,0 0 0,1 0 0,-1 1 0,0-1 0,0 0 0,1 0 0,-1 0 1,0 1-1,0-1 0,0 0 0,1 0 0,-1 1 0,0-1 0,0 0 0,0 1 0,0-1 0,0 1 0,6 20 208,-5-18-180,4 43 430,-4-34-320,0-1-1,0 1 1,2-1-1,-1 1 1,1-1-1,7 17 1,-10-28-135,1 1 1,-1 0 0,0-1-1,1 1 1,-1 0 0,1-1-1,-1 1 1,1 0 0,-1-1-1,1 1 1,0-1-1,-1 1 1,1-1 0,0 1-1,-1-1 1,1 0 0,0 1-1,0-1 1,-1 0 0,1 0-1,0 1 1,0-1 0,-1 0-1,1 0 1,0 0 0,0 0-1,0 0 1,-1 0 0,1 0-1,0 0 1,0 0 0,0 0-1,-1-1 1,1 1-1,0 0 1,0-1 0,-1 1-1,1 0 1,0-1 0,-1 1-1,1-1 1,0 1 0,-1-1-1,2 0 1,3-3-38,0-1 1,-1 1-1,1-1 1,4-6-1,-9 10 28,11-14-100,0 0-1,-2 0 1,0-1 0,0 0 0,-2 0 0,0-1-1,-1 0 1,0-1 0,-2 1 0,5-31-1,-9 40 182,-1 0-1,0 0 0,0 0 1,-1 1-1,1-1 1,-2 1-1,1-1 0,-1 1 1,0 0-1,-1 0 0,0 0 1,-7-10-1,4 5 227,0-1 1,-7-15-1,13 23-267,-1 0 0,1 0 0,0 0 0,0 0 0,0 0 0,0-1 0,1 1 0,0 0 0,1-10 0,1 9-58,-1 0 1,1 0-1,0 0 1,0 0 0,1 0-1,0 0 1,0 1-1,0-1 1,1 1-1,0 0 1,0 0-1,0 0 1,1 1 0,-1-1-1,1 1 1,0 0-1,0 1 1,9-6-1,5-1-49,0 1 0,1 0 0,0 1 0,24-6 0,33-5-131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6:15.076"/>
    </inkml:context>
    <inkml:brush xml:id="br0">
      <inkml:brushProperty name="width" value="0.05" units="cm"/>
      <inkml:brushProperty name="height" value="0.05" units="cm"/>
    </inkml:brush>
  </inkml:definitions>
  <inkml:trace contextRef="#ctx0" brushRef="#br0">513 168 10866,'-10'0'87,"1"1"0,0-1 0,-1 2 0,1-1-1,0 1 1,0 1 0,0 0 0,-14 6 0,-4 1 36,8-3-118,-1 1 0,1 1 0,1 1 0,0 0 0,0 1 0,1 1 0,0 1 0,1 0 0,-18 21 0,16-14-9,0 2-1,2 0 1,1 0-1,1 2 1,0 0-1,-14 38 1,13-18-11,1 0 1,2 1-1,2 1 1,3 0-1,1 0 0,2 1 1,3-1-1,4 52 0,-1-62-13,3-1-1,1 0 0,1 0 1,2-1-1,23 58 0,-27-78 6,2 0-1,0 0 1,1 0-1,0-1 0,1 0 1,1-1-1,0 0 1,0 0-1,1-1 1,0-1-1,1 0 0,1 0 1,-1-1-1,1-1 1,21 10-1,-27-15 29,0 0 0,1-1 0,-1 1-1,0-2 1,1 1 0,-1-1 0,1 0 0,0-1 0,-1 0 0,1 0 0,-1-1-1,1 0 1,0 0 0,8-3 0,-5 1 21,-1-1-1,0-1 1,-1 0 0,1 0-1,-1-1 1,0 0 0,0-1-1,15-14 1,1-7 81,-1-1 0,-1-1-1,-2-1 1,29-55 0,21-53 156,-7-2 0,-5-2 1,65-251-1,-96 260 10,-26 117-223,-1 1 1,0-1-1,-2 0 0,0 1 1,-1-1-1,-3-16 1,4 28-30,-1-1 0,1 1 0,-1 0 0,0 0 1,-1 0-1,1 0 0,-1 0 0,0 0 0,0 1 1,0-1-1,-1 1 0,1 0 0,-1 0 0,0 0 1,0 1-1,-6-5 0,4 5 1,0 0-1,-1 0 0,1 1 1,0-1-1,-1 1 1,1 1-1,-1-1 0,0 1 1,1 0-1,-1 1 1,0 0-1,1 0 0,-9 1 1,-5 2-31,1 1 0,-1 0-1,1 2 1,0 0 0,0 1 0,1 1 0,0 1 0,0 0 0,-31 23 0,9-1-114,1 1 1,-60 66-1,31-25 47,1-4-48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6:16.920"/>
    </inkml:context>
    <inkml:brush xml:id="br0">
      <inkml:brushProperty name="width" value="0.05" units="cm"/>
      <inkml:brushProperty name="height" value="0.05" units="cm"/>
    </inkml:brush>
  </inkml:definitions>
  <inkml:trace contextRef="#ctx0" brushRef="#br0">285 254 9170,'-3'-1'74,"1"0"0,-1 0 0,0 0 0,1 1 0,-1-1 0,0 1 0,1 0 0,-1-1 0,0 1 0,1 1 0,-1-1 1,0 0-1,1 1 0,-5 0 0,1 1 23,0 1 1,1-1 0,-1 1 0,1 0 0,0 0 0,-6 5 0,-3 4 38,0 1 0,0 0 0,-12 17 0,11-11-91,0 1-1,2 0 1,1 1-1,0 0 1,1 1-1,2 0 0,0 1 1,1 0-1,2 0 1,0 1-1,1 0 0,2 0 1,-2 37-1,6-24-15,1-1 0,1 0-1,2 1 1,2-2 0,1 1 0,2-1-1,1 0 1,22 45 0,-12-33-21,3-2 1,1 0 0,57 73-1,-68-101-9,0 0-1,2-1 1,0-1-1,0 0 0,1-1 1,1-1-1,0 0 1,1-2-1,1 0 1,0-1-1,28 10 1,-36-17 7,0 0 1,0 0 0,0-1-1,0-1 1,1 0 0,-1 0 0,0-1-1,1-1 1,-1 0 0,0-1-1,0 0 1,0-1 0,0-1-1,0 1 1,0-2 0,16-8-1,-11 3 19,-1-1 0,0 0 0,0-1 0,-1-1 0,0-1 0,-2 0 0,1 0 0,-2-2 0,18-26-1,-6 2 16,-2 0-1,-2-2 1,-2 0-1,-2-1 0,-2-1 1,-1 0-1,-3-1 0,-1 0 1,-2 0-1,-3-1 0,-1-52 1,-3 56-17,-2 0-1,-2 0 1,-2 0 0,-2 1 0,-1 0-1,-3 0 1,-1 1 0,-2 0 0,-1 2-1,-2-1 1,-2 2 0,-31-44 0,40 66 7,-1 0 0,0 1 0,-1 1 1,0 0-1,-1 1 0,-1 0 1,0 1-1,0 1 0,-1 0 1,-34-14-1,40 20-25,0 1 0,0 0 0,0 1 0,0 0 0,-1 0 0,1 1 1,-1 1-1,1 0 0,-1 0 0,1 1 0,0 0 0,-1 1 0,1 0 0,0 1 0,0 0 0,0 1 0,0 0 0,1 0 0,-1 1 1,-15 11-1,5-2-58,2 2 0,0 0 0,1 1 0,0 1 1,2 0-1,-21 31 0,-68 130-228,101-172 274,-42 82-182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6:19.427"/>
    </inkml:context>
    <inkml:brush xml:id="br0">
      <inkml:brushProperty name="width" value="0.05" units="cm"/>
      <inkml:brushProperty name="height" value="0.05" units="cm"/>
    </inkml:brush>
  </inkml:definitions>
  <inkml:trace contextRef="#ctx0" brushRef="#br0">817 508 5113,'5'-78'-93,"7"-164"-423,-21 82 3234,5 137-1505,4 23-1191,0-1 0,0 1 0,0 0 0,0 0 0,0 0 0,0 0 0,0-1-1,0 1 1,0 0 0,-1 0 0,1 0 0,0-1 0,0 1 0,0 0 0,0 0 0,0 0 0,0 0 0,0 0-1,0-1 1,-1 1 0,1 0 0,0 0 0,0 0 0,0 0 0,0 0 0,-1 0 0,1 0 0,0-1 0,0 1-1,0 0 1,0 0 0,-1 0 0,1 0 0,0 0 0,0 0 0,0 0 0,-1 0 0,1 0 0,0 0 0,0 0-1,0 0 1,0 0 0,-1 0 0,1 0 0,0 0 0,0 0 0,0 1 0,-1-1 0,1 0 0,0 0 0,0 0-1,0 0 1,0 0 0,0 0 0,-1 0 0,1 1 0,0-1 0,0 0 0,0 0 0,0 0 0,0 0 0,0 1-1,0-1 1,-1 0 0,-7 16 483,-27 106 321,-146 568-1355,-15 60 628,35 10 122,31 308-97,67 12-67,26 122 208,52 1 49,49-416-128,-28-543-151,79 282 0,20-84-34,-88-314-40,86 168 1,-58-169-20,-62-108 41,1-1 0,1 0 0,0-2 0,24 21 1,-32-31 6,0-1 1,1 1 0,0-1 0,0 0 0,0-1-1,1 0 1,-1 0 0,1-1 0,0 0 0,0-1-1,0 1 1,0-2 0,13 2 0,-15-3 2,1-1 0,0 0 1,0 0-1,-1 0 0,1-1 0,-1 0 0,1-1 1,-1 0-1,0 0 0,0 0 0,0-1 0,0 0 1,-1 0-1,0-1 0,0 0 0,0 0 1,7-7-1,3-6-2,-1-1 0,-1-1 0,-1 0 1,12-23-1,1-7-5,29-80 0,21-119 8,-6-55 12,35-415 43,-39-13 27,-46 494-35,202-2054 889,-207 2167-864,117-1014 518,-28 4-246,-78 652-228,-28 11-28,-19 242-138,14 177-16,-4 1-1,-16-51 1,21 83-28,-1 1 1,-1 1-1,0-1 1,-1 1-1,-1 1 1,-1 0-1,-21-26 1,26 37 0,0-1 1,0 2 0,-1-1-1,0 1 1,0 0 0,-1 0-1,1 0 1,-1 1 0,0 1-1,0-1 1,0 1 0,0 1-1,-1-1 1,1 2 0,-1-1-1,1 1 1,-1 0 0,-16 1-1,8 1 9,1 1 0,-1 1 0,1 0-1,0 1 1,0 1 0,-18 8 0,6 0-84,1 1 1,-38 26-1,-69 61-586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57.037"/>
    </inkml:context>
    <inkml:brush xml:id="br0">
      <inkml:brushProperty name="width" value="0.025" units="cm"/>
      <inkml:brushProperty name="height" value="0.025" units="cm"/>
    </inkml:brush>
  </inkml:definitions>
  <inkml:trace contextRef="#ctx0" brushRef="#br0">120 3 12307,'0'-1'38,"0"1"0,-1 0 0,1 0 0,0 0 1,0-1-1,0 1 0,-1 0 0,1 0 0,0 0 1,0 0-1,0 0 0,-1 0 0,1-1 0,0 1 0,0 0 1,-1 0-1,1 0 0,0 0 0,0 0 0,-1 0 1,1 0-1,0 0 0,0 0 0,-1 0 0,1 0 1,0 0-1,0 0 0,-1 0 0,1 1 0,0-1 1,0 0-1,-1 0 0,1 0 0,0 0 0,-8 10 688,-2 22-173,8-25-398,-18 58 64,2-9-230,2 0-1,2 0 1,-8 81-1,21-125-6,1-1 1,0 1 0,0-1-1,2 1 1,-1 0-1,1-1 1,6 18-1,-7-26-5,1 1 0,-1 0 0,1-1 0,0 1 0,0-1 0,0 0 0,1 0 0,-1 0 0,1 0 0,-1 0 0,1 0 0,0-1 0,0 1 0,1-1 0,-1 0 0,0 0-1,1 0 1,-1-1 0,1 1 0,-1-1 0,1 1 0,0-1 0,0 0 0,-1-1 0,7 1 0,15 0-273,0-2 0,31-4 0,-36 3 158,1 0-1,-1 1 1,0 1 0,24 3 0,-37-2 166,-1 0 1,1 1-1,-1 0 0,1 0 0,-1 1 1,0-1-1,0 1 0,0 1 0,0-1 0,-1 1 1,1 0-1,-1 1 0,0-1 0,0 1 1,0 0-1,6 9 0,-7-7 88,-1-1 0,1 1 0,-1 0 0,0 0 0,-1 0 0,0 0 0,0 0 0,-1 0 0,0 1 0,0-1 0,0 1 0,-1-1 0,0 1 0,-1-1 0,1 1 0,-2-1 0,1 0 0,-1 1 0,-3 8-1,-2 5 248,-1-1 0,-1 1 0,-1-1-1,-1-1 1,-16 23 0,17-28-225,-1 0 0,0-1 1,-1 0-1,0-1 0,-1 0 1,-28 19-1,39-30-190,0 0-1,-1 0 1,1 1 0,-1-1-1,1-1 1,-1 1-1,0 0 1,1-1 0,-1 1-1,0-1 1,1 0 0,-1 0-1,-3 0 1,5 0-15,0 0 0,1-1 1,-1 1-1,0 0 0,0 0 1,1-1-1,-1 1 0,0-1 0,0 1 1,1 0-1,-1-1 0,1 1 1,-1-1-1,0 0 0,1 1 0,-1-1 1,1 1-1,-1-1 0,1 0 1,-1 1-1,1-1 0,0 0 0,-1 0 1,1 1-1,0-1 0,0 0 1,-1 0-1,1 1 0,0-1 0,0 0 1,0 0-1,0 0 0,0 1 1,0-1-1,0 0 0,0 0 0,1 0 1,-1 1-1,0-1 0,0 0 0,1 0 1,-1 1-1,0-1 0,1 0 1,0-1-1,17-34-1103,-6 9 565</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7:27.319"/>
    </inkml:context>
    <inkml:brush xml:id="br0">
      <inkml:brushProperty name="width" value="0.05" units="cm"/>
      <inkml:brushProperty name="height" value="0.05" units="cm"/>
    </inkml:brush>
  </inkml:definitions>
  <inkml:trace contextRef="#ctx0" brushRef="#br0">23 1147 12179,'-20'5'1085,"18"-7"-914,11-6-24,13-7-85,30-20 262,80-40-1,326-128 339,-248 113-529,302-169 99,-391 193-172,262-159 122,-231 133-145,-151 92-38,20-13-4,0 0-1,0-1 1,29-28-1,-92 79-769,21-16 603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7:27.753"/>
    </inkml:context>
    <inkml:brush xml:id="br0">
      <inkml:brushProperty name="width" value="0.05" units="cm"/>
      <inkml:brushProperty name="height" value="0.05" units="cm"/>
    </inkml:brush>
  </inkml:definitions>
  <inkml:trace contextRef="#ctx0" brushRef="#br0">0 219 14043,'0'-1'33,"0"1"-1,0-1 1,0 0-1,0 0 1,0 0-1,1 0 1,-1 1 0,0-1-1,0 0 1,1 0-1,-1 0 1,0 0-1,1 1 1,-1-1-1,1 0 1,-1 1 0,1-1-1,-1 0 1,1 1-1,0-1 1,-1 0-1,1 1 1,0-1 0,-1 1-1,1-1 1,0 1-1,1-1 1,29-11-124,-14 6 154,81-34-65,126-47 45,-182 74-41,1 1 1,0 3-1,65-7 1,-66 13-13,0 2 0,41 5 0,-64-2 6,0 1 0,0 0 0,-1 1 0,1 2 0,-1-1 0,29 15 1,-41-16 17,0-1 1,0 1 0,-1 0 0,1 1 0,-1-1 0,0 1-1,-1 0 1,1 0 0,-1 1 0,0-1 0,0 1 0,-1 0-1,0 0 1,0 0 0,0 0 0,-1 1 0,1-1 0,-2 1-1,1 0 1,-1 0 0,0-1 0,0 11 0,-1 5 75,0 0 0,-2 0 1,-1 0-1,0 0 0,-12 36 0,-3 0 147,-2 0 0,-30 56 0,-66 105 393,101-191-561,-214 346 104,203-342-198,13-21-76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7:28.595"/>
    </inkml:context>
    <inkml:brush xml:id="br0">
      <inkml:brushProperty name="width" value="0.05" units="cm"/>
      <inkml:brushProperty name="height" value="0.05" units="cm"/>
    </inkml:brush>
  </inkml:definitions>
  <inkml:trace contextRef="#ctx0" brushRef="#br0">13 294 13707,'-2'-17'1175,"2"17"-1165,0 0 1,0 0-1,0 0 1,0 0-1,0 0 1,0 0-1,-1 0 0,1 0 1,0 0-1,0 0 1,0 0-1,0 0 0,0 0 1,0 0-1,-1 0 1,1 0-1,0 0 1,0 0-1,0 0 0,0 0 1,0 0-1,0 0 1,0 0-1,0 0 0,-1 0 1,1 0-1,0 0 1,0 1-1,0-1 1,0 0-1,0 0 0,0 0 1,0 0-1,0 0 1,0 0-1,0 0 1,-1 0-1,1 0 0,0 0 1,0 1-1,0-1 1,0 0-1,0 0 0,0 0 1,0 0-1,0 0 1,0 0-1,0 0 1,0 1-1,0-1 0,0 0 1,0 0-1,0 0 1,0 0-1,-1 5 26,-1-1 0,1 0 0,0 1 0,1-1 0,-1 7 0,2 23-28,2 0-1,10 51 1,-4-31-20,139 608-11,-146-654 23,1 7-4,1-1-1,1 1 0,0-1 1,1 0-1,0 0 1,13 18-1,-18-30 5,0-1 0,0 0 0,0 1 0,0-1 0,1 0 0,-1 0 0,0 1 0,1-1 0,-1 0 0,1-1 0,-1 1 0,1 0 0,-1 0-1,1-1 1,0 1 0,-1-1 0,1 1 0,0-1 0,-1 1 0,1-1 0,0 0 0,-1 0 0,1 0 0,0 0 0,0 0 0,-1-1 0,1 1 0,0 0-1,0-1 1,-1 1 0,1-1 0,-1 0 0,1 0 0,-1 1 0,1-1 0,-1 0 0,1 0 0,1-2 0,4-2 28,0-2-1,0 1 1,-1-1 0,1 0 0,8-13-1,5-11 90,-1-1-1,26-60 0,20-78 173,-59 153-260,89-314 317,-29-4-228,-59 298-129,-1 0 0,-2-1 0,-2-69 0,-8 76-33,6 31 43,0 0-1,0-1 1,0 1-1,0 0 1,0 0-1,0-1 0,0 1 1,0 0-1,0-1 1,0 1-1,-1 0 1,1 0-1,0 0 1,0-1-1,0 1 1,0 0-1,-1 0 0,1 0 1,0-1-1,0 1 1,-1 0-1,1 0 1,0 0-1,0 0 1,-1 0-1,1-1 1,0 1-1,0 0 0,-1 0 1,1 0-1,0 0 1,0 0-1,-1 0 1,1 0-1,0 0 1,-1 0-1,1 0 1,-1 0-1,-6 11-42,-2 15-9,4 4 23,2-1 0,1 1 0,1 0-1,1 0 1,9 50 0,39 147 14,55 124-818,-99-339 658,-2-6 80,0 0 0,0 1 1,0-1-1,1-1 0,0 1 1,0 0-1,1-1 0,5 8 0,-9-13 84,1 1-1,-1-1 0,1 1 0,0-1 0,-1 1 1,1-1-1,-1 1 0,1-1 0,0 1 0,0-1 1,-1 0-1,1 1 0,0-1 0,-1 0 0,1 0 0,0 1 1,0-1-1,0 0 0,-1 0 0,1 0 0,0 0 1,1 0-1,-1-1-22,0 0 0,1 0 0,-1 1 1,0-1-1,1 0 0,-1-1 0,0 1 0,0 0 1,0 0-1,1-2 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7:29.131"/>
    </inkml:context>
    <inkml:brush xml:id="br0">
      <inkml:brushProperty name="width" value="0.05" units="cm"/>
      <inkml:brushProperty name="height" value="0.05" units="cm"/>
    </inkml:brush>
  </inkml:definitions>
  <inkml:trace contextRef="#ctx0" brushRef="#br0">1 0 11923,'0'1'41,"1"-1"1,-1 0-1,0 0 1,1 1-1,-1-1 1,1 0-1,-1 1 1,1-1-1,-1 0 1,0 1-1,1-1 1,-1 1-1,0-1 1,1 0-1,-1 1 1,0-1 0,0 1-1,0-1 1,1 1-1,-1-1 1,0 1-1,0-1 1,0 1-1,0 0 1,0-1-1,0 1 1,0-1-1,0 1 1,0-1-1,0 1 1,4 24 115,58 380 1657,33-12-1248,-92-385-563,21 59 2,-21-61-3,0-1 0,0 0-1,0 1 1,1-1 0,-1-1 0,1 1 0,1 0 0,7 6-1,-11-10 4,0 0 0,0 0 0,0-1 0,0 1 0,1 0 0,-1-1 0,0 1 0,0-1 0,1 1 0,-1-1 0,0 0 0,0 0 0,1 1-1,-1-1 1,0 0 0,1 0 0,-1 0 0,0 0 0,1-1 0,-1 1 0,0 0 0,0 0 0,1-1 0,-1 1 0,0-1 0,0 1 0,1-1 0,-1 0-1,0 1 1,0-1 0,0 0 0,0 0 0,0 0 0,0 1 0,0-1 0,0 0 0,0-2 0,5-4 31,-1 0 1,-1-1-1,1 1 1,-1-1 0,3-9-1,14-39 163,22-88-1,2-66 132,-42 192-299,59-375-205,-56 354-202,-3 31-624,-2 19 348,0 30-42,-2-31 516,1 21-377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7:29.551"/>
    </inkml:context>
    <inkml:brush xml:id="br0">
      <inkml:brushProperty name="width" value="0.05" units="cm"/>
      <inkml:brushProperty name="height" value="0.05" units="cm"/>
    </inkml:brush>
  </inkml:definitions>
  <inkml:trace contextRef="#ctx0" brushRef="#br0">0 409 13219,'0'0'17,"0"0"1,0 0-1,0 0 1,0 0-1,0 0 0,0 0 1,0 1-1,0-1 1,0 0-1,0 0 0,0 0 1,0 0-1,1 0 1,-1 0-1,0 0 1,0 0-1,0 1 0,0-1 1,0 0-1,0 0 1,0 0-1,0 0 1,0 0-1,0 0 0,0 0 1,0 0-1,1 0 1,-1 0-1,0 0 0,0 0 1,0 0-1,0 0 1,0 0-1,0 0 1,0 0-1,0 1 0,1-1 1,-1 0-1,0 0 1,0 0-1,0 0 1,0-1-1,0 1 0,0 0 1,0 0-1,0 0 1,1 0-1,-1 0 1,0 0-1,0 0 0,0 0 1,0 0-1,0 0 1,0 0-1,0 0 0,0 0 1,0 0-1,1 0 1,8-8 212,10-12-101,32-54 8,-36 50-135,1 1-1,1 0 0,1 1 1,38-36-1,-54 56 5,0 0 1,0 1-1,0-1 0,0 1 1,0 0-1,0 0 1,1 0-1,-1 0 0,0 0 1,1 0-1,-1 0 1,1 1-1,-1-1 0,5 1 1,-6 0 2,1 0 0,0 1 1,0-1-1,-1 1 0,1-1 0,-1 1 1,1-1-1,-1 1 0,1 0 0,-1 0 1,1 0-1,-1 0 0,1 0 1,-1 0-1,0 0 0,2 3 0,2 3 29,0 0-1,-1 1 0,0-1 0,-1 1 0,1 0 0,-2 0 0,4 11 1,39 213 545,-22-99-342,-21-119-233,-2-10-12,1 1 1,-1-1-1,1 0 0,0 1 1,0-1-1,1 0 1,-1 0-1,1 0 0,0 0 1,0-1-1,0 1 1,5 6-1,-7-10 3,1 1 0,-1-1 0,0 0 0,0 0 0,1 1 0,-1-1 0,0 0 0,1 0 0,-1 0 0,0 1 0,1-1 0,-1 0 0,0 0 0,1 0 0,-1 0 0,0 0 0,1 0 0,-1 0 0,1 0 0,-1 0 0,0 0 1,1 0-1,-1 0 0,0 0 0,1 0 0,-1 0 0,1 0 0,-1 0 0,0 0 0,1 0 0,-1-1 0,0 1 0,1 0 0,-1 0 0,0 0 0,1-1 0,-1 1 0,0 0 0,0 0 0,1-1 0,-1 1 0,0 0 0,0-1 0,1 1 0,-1 0 0,0-1 0,0 1 0,0 0 0,0-1 0,0 1 0,1-1 0,5-23-18,-5 21 14,2-19-34,-1 1 0,-1-1 0,-1 0 0,-3-30 0,-19-87-271,16 106 254,-14-66-30,-36-99 0,52 174 51,4 24 36,0-1 0,0 1 1,0 0-1,0 0 1,0 0-1,0-1 0,0 1 1,0 0-1,0 0 1,0 0-1,1 0 1,-1 0-1,0-1 0,0 1 1,0 0-1,0 0 1,0 0-1,1 0 0,-1 0 1,0 0-1,0-1 1,0 1-1,0 0 1,0 0-1,1 0 0,-1 0 1,0 0-1,0 0 1,0 0-1,1 0 0,-1 0 1,0 0-1,0 0 1,0 0-1,0 0 1,1 0-1,-1 0 0,0 0 1,0 0-1,0 0 1,1 0-1,-1 0 0,0 0 1,0 1-1,0-1 1,0 0-1,1 0 1,-1 0-1,0 0 0,0 0 1,31 28 226,-21-18-192,10 10-147,26 18 0,-38-32-3,-1-1 0,0 0 0,1-1 0,0 0 0,0 0 0,1-1 0,13 4-1,-19-6 65,0-1 0,0 0-1,-1 1 1,1-1 0,0 0-1,0 0 1,-1-1-1,1 1 1,0-1 0,-1 1-1,1-1 1,0 0-1,-1 0 1,1 0 0,-1 0-1,4-2 1,-2 0-3,0 0-1,0-1 1,0 1 0,-1-1-1,1 0 1,-1 0 0,0 0-1,3-5 1,16-32-428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7:30.314"/>
    </inkml:context>
    <inkml:brush xml:id="br0">
      <inkml:brushProperty name="width" value="0.05" units="cm"/>
      <inkml:brushProperty name="height" value="0.05" units="cm"/>
    </inkml:brush>
  </inkml:definitions>
  <inkml:trace contextRef="#ctx0" brushRef="#br0">74 228 11915,'0'3'199,"0"0"1,0 1-1,0-1 1,-1 0-1,0 0 1,1 0 0,-1 0-1,0 0 1,-1 0-1,1 0 1,-3 5-1,-5 11 46,-34 138 833,39-138-1015,1 0 0,1 1 0,1-1 0,0 1 0,1-1 0,4 23 0,-4-40-60,0-1 1,0 1-1,1-1 1,-1 1-1,1-1 1,-1 1-1,1-1 1,0 1-1,-1-1 1,1 1-1,0-1 0,0 0 1,0 0-1,1 2 1,-2-3-3,1 1-1,0-1 1,-1 0 0,1 1-1,-1-1 1,1 0-1,-1 0 1,1 0 0,0 0-1,-1 1 1,1-1 0,-1 0-1,1 0 1,0 0 0,-1 0-1,1 0 1,-1 0 0,1-1-1,0 1 1,-1 0 0,1 0-1,-1 0 1,1 0 0,0-1-1,2-1 0,0 0-1,0 0 0,-1 0 1,1 0-1,-1-1 0,1 1 0,-1-1 1,0 0-1,0 1 0,0-1 1,2-5-1,6-15 0,0-1 1,-2 0 0,10-47-1,7-82 24,-22 129-14,2-23 8,-4 30-11,1 0 0,0 0 0,7-22-1,-9 39-3,0 0-1,0 0 1,0 0-1,0 0 0,0 0 1,0 1-1,0-1 1,0 0-1,0 0 1,0 0-1,0 0 0,1 0 1,-1 0-1,0 0 1,0 0-1,0 0 0,0 1 1,0-1-1,0 0 1,0 0-1,0 0 0,1 0 1,-1 0-1,0 0 1,0 0-1,0 0 0,0 0 1,0 0-1,0 0 1,0 0-1,1 0 0,-1 0 1,0 0-1,0 0 1,0 0-1,0 0 0,0 0 1,0 0-1,0 0 1,1 0-1,-1 0 1,0 0-1,0 0 0,0 0 1,0 0-1,0 0 1,0-1-1,0 1 0,0 0 1,1 0-1,-1 0 1,0 0-1,0 0 0,0 0 1,4 12 65,0 1 1,-1 0-1,1 16 1,6 21 103,-1-16-11,14 35-1,-18-58-116,0 1-1,0-1 1,1-1-1,0 1 1,1-1-1,14 16 0,-20-24-39,1 0 0,0 0 0,0 0 0,0-1 0,0 1 0,0 0 0,0-1-1,1 1 1,-1-1 0,0 0 0,1 0 0,-1 0 0,1 0 0,-1 0 0,1 0 0,0-1-1,-1 1 1,1-1 0,0 0 0,-1 1 0,1-1 0,0-1 0,-1 1 0,1 0 0,0-1-1,-1 1 1,1-1 0,0 0 0,-1 0 0,1 0 0,-1 0 0,0 0 0,3-2 0,1-2-11,-1 1 1,0-1 0,0 0 0,0 0 0,-1 0-1,0-1 1,0 1 0,0-1 0,-1 0 0,0 0 0,4-11-1,3-18-80,-1 0 1,-2-1-1,-1 0 0,1-46 0,-4 53 58,0 9-30,-3 20 60,0 0 0,0 0 1,0 0-1,0 0 0,0 0 0,0 0 0,0 0 0,0-1 1,0 1-1,0 0 0,0 0 0,0 0 0,0 0 1,0 0-1,0 0 0,0 0 0,0 0 0,0-1 0,0 1 1,0 0-1,0 0 0,0 0 0,1 0 0,-1 0 1,0 0-1,0 0 0,0 0 0,0 0 0,0 0 0,0 0 1,0-1-1,0 1 0,0 0 0,1 0 0,-1 0 1,0 0-1,0 0 0,0 0 0,0 0 0,0 0 0,0 0 1,0 0-1,1 0 0,-1 0 0,0 0 0,0 0 1,0 0-1,0 0 0,0 0 0,0 0 0,0 0 0,1 1 1,-1-1-1,10 23 146,-4-5-45,-1-5-6,2 7-2,1-1 0,11 19-1,-17-34-80,0-1 0,0 1 1,1-1-1,-1 1 0,1-1 0,0 0 0,0 0 0,0 0 0,0 0 0,0-1 0,1 1 0,-1-1 0,1 0 0,-1 0 0,1 0 0,7 2 0,-8-4-8,0 0 0,0 0 0,0 0-1,1 0 1,-1 0 0,0-1 0,0 0 0,0 1 0,0-1 0,0-1 0,0 1 0,0 0 0,0-1 0,-1 1 0,1-1-1,0 0 1,-1 0 0,1 0 0,-1 0 0,4-5 0,4-4-13,0 0 1,-1-1-1,8-14 1,42-89-125,-51 97 95,-7 17 35,-1 0-1,0 0 1,1 0 0,-1 0 0,1 0-1,-1 1 1,1-1 0,-1 0-1,1 0 1,0 1 0,-1-1 0,1 0-1,0 1 1,0-1 0,-1 1-1,3-2 1,-3 2 2,1 0 1,0 0-1,-1 0 1,1 0-1,-1 0 1,1 0-1,-1 0 0,1 0 1,-1 0-1,1 1 1,0-1-1,-1 0 1,1 0-1,-1 0 0,1 1 1,-1-1-1,1 0 1,-1 1-1,0-1 1,1 0-1,0 1 1,3 4 11,0 0 0,-1 0 0,1 0 0,4 9 0,3 5 42,-5-12-40,0 0 0,0 0-1,1-1 1,0 0 0,0 0 0,0 0-1,1-1 1,0 0 0,0-1 0,0 0-1,11 4 1,-11-5-10,-1-1 0,0-1 0,0 0 0,1 0 0,-1 0 0,1-1 0,-1 0 0,0 0 1,1-1-1,-1 0 0,1 0 0,-1-1 0,0 1 0,12-6 0,-1-2-14,-1-1 1,0 0-1,-1-2 0,0 0 1,-1 0-1,0-1 1,20-24-1,-14 15-15,-18 20 22,0-1 0,0 0 0,0 1 0,0-1 0,0 1 0,1 0 0,-1 0 0,1 0 0,-1 0 0,1 1-1,0 0 1,0-1 0,0 2 0,0-1 0,5-1 0,-3 3-31,0-1 0,1 1-1,-1 0 1,0 0 0,0 0-1,0 1 1,0 0 0,11 5-1,-17-7 35,18 6-639,-14-10 272,-7-9 186,-8-10-102</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7:30.767"/>
    </inkml:context>
    <inkml:brush xml:id="br0">
      <inkml:brushProperty name="width" value="0.05" units="cm"/>
      <inkml:brushProperty name="height" value="0.05" units="cm"/>
    </inkml:brush>
  </inkml:definitions>
  <inkml:trace contextRef="#ctx0" brushRef="#br0">0 1 16371,'4'0'769,"2"3"-1193,-4 2 464,-2 5-16,-3 0-200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7:31.140"/>
    </inkml:context>
    <inkml:brush xml:id="br0">
      <inkml:brushProperty name="width" value="0.05" units="cm"/>
      <inkml:brushProperty name="height" value="0.05" units="cm"/>
    </inkml:brush>
  </inkml:definitions>
  <inkml:trace contextRef="#ctx0" brushRef="#br0">0 437 13907,'31'10'612,"-10"-2"-327,41 9 0,-53-16-228,-1 0-1,1 0 0,-1-1 1,1 0-1,-1 0 1,1-1-1,-1 0 0,13-4 1,-9 1 20,0-1-1,0 0 1,0-1 0,-1-1 0,0 0 0,0 0 0,-1-1 0,0 0 0,0-1 0,-1 0 0,0-1 0,0 0 0,-1 0-1,-1-1 1,1 0 0,7-17 0,-8 15-64,-1 0 0,-1 0 0,0 0 0,0-1 0,-1 0 0,-1 1-1,-1-1 1,0 0 0,-1-1 0,0 1 0,-1 0 0,0 0 0,-1 0 0,-1-1-1,-4-13 1,5 23-22,0 1-1,-1 0 1,1-1-1,-1 1 0,0 0 1,-1 0-1,1 0 1,-1 0-1,1 1 0,-1-1 1,0 1-1,-1-1 1,1 1-1,-1 0 1,1 0-1,-1 1 0,0-1 1,-6-3-1,6 5 3,-1 0-1,1 0 1,0 0-1,0 0 1,0 1-1,-1-1 1,1 1-1,0 0 0,-1 1 1,1-1-1,0 1 1,0 0-1,-1 0 1,1 0-1,0 0 1,0 1-1,0-1 1,0 1-1,1 0 1,-6 4-1,-4 3 14,0 2 0,1-1 0,0 2 0,1-1 0,0 1 0,0 1 0,2 0 0,0 1 1,-15 28-1,9-10 20,1 1 1,1 0 0,-13 55 0,20-62-20,1 0 0,-2 47 0,7-64-7,0-1 0,0 1 0,0 0 0,1 0 0,1-1 0,0 1-1,0 0 1,0-1 0,1 0 0,1 0 0,-1 0 0,6 9 0,-5-13-2,-1 0-1,1 0 1,0-1 0,0 1-1,0-1 1,0 0 0,0 0-1,1-1 1,0 1-1,-1-1 1,1 0 0,0 0-1,0-1 1,0 1-1,0-1 1,0 0 0,1 0-1,-1-1 1,0 0-1,10 0 1,2-1-85,1-1 0,-1-1 1,1-1-1,32-10 0,64-32-110,-64 19 83</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7:32.083"/>
    </inkml:context>
    <inkml:brush xml:id="br0">
      <inkml:brushProperty name="width" value="0.05" units="cm"/>
      <inkml:brushProperty name="height" value="0.05" units="cm"/>
    </inkml:brush>
  </inkml:definitions>
  <inkml:trace contextRef="#ctx0" brushRef="#br0">0 447 12811,'31'-48'162,"2"2"-1,2 2 1,1 1 0,3 1 0,1 3 0,2 1-1,2 2 1,49-31 0,-88 63-157,45-25 48,-47 27-48,1 0 1,1 1 0,-1 0 0,0-1 0,0 1-1,0 1 1,1-1 0,-1 1 0,0-1 0,6 2-1,-9-1 0,1 0-1,-1 1 1,1-1-1,-1 1 0,0-1 1,0 1-1,1 0 0,-1 0 1,0-1-1,0 1 0,0 0 1,0 0-1,0 0 1,0 0-1,0 0 0,0 0 1,0 1-1,-1-1 0,1 0 1,0 0-1,-1 1 0,1-1 1,-1 0-1,1 1 1,-1-1-1,0 0 0,1 1 1,-1-1-1,0 1 0,0-1 1,0 0-1,0 3 0,0 6 38,0 0-1,-1 1 0,-2 13 1,-11 35 238,-3-1 0,-39 94 0,21-61 48,20-50-181,-21 55 450,-44 185-1,76-260-532,1-1-1,1 0 1,2 35-1,0-48-64,0 0-1,1 0 1,1 0 0,-1 0-1,1 0 1,0-1 0,1 1-1,-1-1 1,1 1-1,1-1 1,-1 0 0,1 0-1,7 9 1,-8-12-13,0-1-1,0 1 1,0-1 0,0 0-1,1 0 1,-1 0 0,0 0-1,1 0 1,0-1 0,-1 0-1,1 0 1,0 0 0,0 0 0,-1 0-1,1-1 1,0 1 0,0-1-1,0 0 1,0-1 0,0 1-1,-1-1 1,1 1 0,0-1-1,0 0 1,-1-1 0,8-2-1,1-1-196,0-1 0,0-1 0,-1 0 0,0 0 0,0-1 0,14-13 0,-11 6 25,0-1 1,-1 0 0,14-23-1,-4 4-246</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7:32.501"/>
    </inkml:context>
    <inkml:brush xml:id="br0">
      <inkml:brushProperty name="width" value="0.05" units="cm"/>
      <inkml:brushProperty name="height" value="0.05" units="cm"/>
    </inkml:brush>
  </inkml:definitions>
  <inkml:trace contextRef="#ctx0" brushRef="#br0">1 59 20764,'3'-12'753,"4"-3"-1642,6 2 1017,0 0-352,0 7-256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57.540"/>
    </inkml:context>
    <inkml:brush xml:id="br0">
      <inkml:brushProperty name="width" value="0.025" units="cm"/>
      <inkml:brushProperty name="height" value="0.025" units="cm"/>
    </inkml:brush>
  </inkml:definitions>
  <inkml:trace contextRef="#ctx0" brushRef="#br0">50 39 12259,'0'0'53,"0"0"0,0-1 0,0 1 0,0-1 0,0 1 0,0-1 0,0 1 0,0-1 0,0 1 0,-1-1 0,1 1 0,0 0 0,0-1 0,0 1 1,-1-1-1,1 1 0,0 0 0,0-1 0,-1 1 0,1-1 0,0 1 0,-1 0 0,1-1 0,-1 1 0,-6 6 474,-5 20 171,5 1-590,0 1 0,3 0 0,0 0 0,1 0 0,2 0 0,3 36 0,-2-61-107,4 32 14,-4-33-13,1 0 0,-1 0 0,1-1 0,-1 1-1,1 0 1,0-1 0,0 1 0,-1-1 0,1 1 0,0-1 0,0 1 0,1-1-1,-1 0 1,0 1 0,0-1 0,3 2 0,-4-3 0,1 0 0,-1 0 0,1 1 0,0-1 0,-1 0 0,1 0 0,0 0 1,-1 0-1,1 0 0,0 0 0,-1 0 0,1 0 0,-1 0 0,1 0 0,0-1 0,-1 1 0,1 0 0,0 0 0,-1 0 0,1-1 0,-1 1 1,1 0-1,-1-1 0,1 1 0,-1-1 0,1 1 0,-1 0 0,1-1 0,-1 1 0,1-1 0,0 0 0,12-21 43,-11 18-37,29-59 82,-19 37-85,25-42 0,-35 66-13,-1 0 1,0 1-1,0-1 0,1 0 1,-1 0-1,1 0 1,0 1-1,-1-1 0,1 1 1,0 0-1,0-1 1,0 1-1,0 0 0,0 0 1,0 0-1,0 0 1,0 0-1,1 1 1,-1-1-1,0 1 0,0-1 1,1 1-1,-1 0 1,0 0-1,1 0 0,-1 0 1,0 0-1,0 1 1,1-1-1,-1 1 0,0-1 1,0 1-1,0 0 1,1 0-1,-1 0 1,0 0-1,0 0 0,0 0 1,-1 1-1,1-1 1,3 4-1,12 13-31,-13-13 37,1 0 0,0 0 0,0 0 0,8 5 0,-12-9 4,0-1-1,0 1 1,0 0 0,0-1-1,1 1 1,-1-1 0,0 1-1,0-1 1,0 0-1,1 0 1,-1 1 0,0-1-1,0 0 1,1 0 0,-1 0-1,0 0 1,0 0-1,1-1 1,-1 1 0,0 0-1,0 0 1,0-1 0,0 1-1,1-1 1,-1 1-1,0-1 1,0 0 0,0 1-1,1-2 1,12-11-4,0-1-1,-1-1 1,15-21-1,-20 25-36,0-1-1,1 1 1,0 1 0,1-1-1,0 2 1,1-1 0,0 2-1,16-11 1,-25 18 37,0 0 1,1 0 0,-1 0-1,1 0 1,-1 0-1,1 0 1,-1 1-1,1-1 1,0 1 0,-1 0-1,1 0 1,0 0-1,-1 0 1,1 0-1,-1 1 1,1-1-1,0 1 1,-1-1 0,1 1-1,-1 0 1,1 0-1,-1 0 1,0 1-1,1-1 1,3 3-1,1 3 4,1 0 0,-1 1-1,-1-1 1,1 1-1,6 12 1,-3-5-1,-9-14-5,-1 0 0,1 0 0,0 0 0,0 0-1,-1 0 1,1 0 0,0 0 0,0-1 0,0 1-1,0 0 1,0 0 0,0-1 0,0 1 0,0-1 0,0 1-1,0-1 1,1 1 0,1 0 0,-2-1-5,-1-1 1,1 1-1,0 0 1,0 0-1,0 0 1,-1-1-1,1 1 1,0 0-1,0-1 0,-1 1 1,1-1-1,0 1 1,-1-1-1,1 1 1,-1-1-1,1 1 1,-1-1-1,1 0 1,-1 1-1,1-1 1,0-1-1,2-5-71,1 0 0,-1 0 1,-1-1-1,4-12 0,-4 11 35,12-39-132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7:36.851"/>
    </inkml:context>
    <inkml:brush xml:id="br0">
      <inkml:brushProperty name="width" value="0.05" units="cm"/>
      <inkml:brushProperty name="height" value="0.05" units="cm"/>
    </inkml:brush>
  </inkml:definitions>
  <inkml:trace contextRef="#ctx0" brushRef="#br0">5891 32 11410,'-1'-2'68,"0"0"-1,0 1 1,0-1-1,0 0 0,0 1 1,0-1-1,-1 1 0,1 0 1,0-1-1,-1 1 1,1 0-1,-1 0 0,1 0 1,-1 0-1,0 0 1,1 0-1,-1 0 0,0 1 1,0-1-1,0 1 0,1-1 1,-4 1-1,-41-6 198,29 7-219,1 0-1,0 1 1,-1 0-1,1 2 0,1 0 1,-23 8-1,-90 45-33,122-54-15,-173 95-46,-53 25 0,-15-25 8,-74 33-9,62-10 39,-196 86-32,-11-23 20,-188 79-35,471-174 37,-232 99 86,-540 199 350,435-190 343,341-133-644,134-48-129,0 1-1,1 3 0,1 2 1,1 1-1,-42 32 1,69-45-29,0 2-1,0 0 1,2 0 0,-1 2 0,1-1 0,1 2 0,1 0-1,-14 22 1,19-24 17,0 0-1,0 1 0,2-1 1,-1 1-1,2 1 0,0-1 1,0 0-1,2 1 0,0-1 1,0 1-1,1 0 0,1-1 1,5 25-1,4 8 26,3 0 0,35 81-1,7 29 11,-7 32-49,61 201 9,-92-344 17,3 0 0,1-2 0,2 0 1,2-2-1,1 0 0,38 44 1,-57-77 9,-5-6 5,0 0 0,0-1 0,1 1 0,-1 0 0,1-1 0,0 0 0,-1 0 0,1 0 0,3 2 1,-4-3 4,0-1 1,0 0 0,0 1 0,0-1 0,0 0 0,0 0 0,-1 0 0,1-1-1,0 1 1,0 0 0,2-1 0,8-1 17,245 20 133,1-1-308,-182-19 72,-1-4 0,0-4 0,0-2 0,74-23 0,286-109-5,-163 49 148,-85 37-50,269-47 0,47 39-305,-121 20-168,-5-25 10,-284 45 425,139-57 0,79-59 366,-227 102-221,-8 6 24,-35 17 276,67-39-1,-54 25 184,77-32 0,-87 44-651,-1-2 1,0-2 0,62-44-1,-61 30 4,-1-1 1,-2-2-1,-2-3 0,-2 0 0,-1-3 0,-3-1 1,-2-1-1,-2-1 0,-2-2 0,-2-1 1,-3-1-1,-1-1 0,-4-1 0,-1 0 0,-4-1 1,8-70-1,-11 2 47,-12-207-1,-44-120 146,31 342-18,-37-133 0,42 204 142,-2 0-1,-1 1 1,-2 0 0,-1 2 0,-2 0-1,-46-64 1,34 69 120,44 26 1679,-1 2-1744</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8:28.117"/>
    </inkml:context>
    <inkml:brush xml:id="br0">
      <inkml:brushProperty name="width" value="0.05" units="cm"/>
      <inkml:brushProperty name="height" value="0.05" units="cm"/>
    </inkml:brush>
  </inkml:definitions>
  <inkml:trace contextRef="#ctx0" brushRef="#br0">1 9210 9578,'1'-8'413,"0"-1"0,1 0 1,0 1-1,0-1 0,1 1 0,0-1 0,7-12 1,36-60-930,-37 66 753,-7 12-216,0 1 0,1-1 0,-1 1 0,1-1 0,0 1 0,-1 0 0,1 0 0,0 0 0,0 1 0,1-1 0,-1 1-1,0-1 1,0 1 0,1 0 0,-1 0 0,1 1 0,-1-1 0,1 1 0,6-1 0,-2 1-14,-1 0 0,1 0 0,-1 1 0,1 0 0,-1 0 0,0 1 0,1 0 0,8 4 0,0 3 52,0 0 0,-1 2 0,0 0 0,-1 0-1,0 1 1,0 1 0,11 16 0,41 35 89,-2-5-91,-45-39-29,1-2 0,0 0 0,32 20 0,-9-10-7,-22-14 7,1 0 0,0-2 0,38 15 0,-31-16 37,2-1-1,-1-2 0,1-1 0,0-1 0,1-2 1,40 0-1,29-6-56,-1-4 1,192-39-1,-176 22-7,91-24 3,-160 34-3,-1-2 0,62-30 0,288-130-42,-349 154 28,-2-2 1,47-30 0,77-65-28,-117 81 23,12-9 26,89-66-16,-115 81 16,63-67 0,-23 8 0,-21 24-39,67-62-1,87-77-28,-161 150 32,83-122 0,330-464-205,-315 473 219,-89 102 9,27-39-8,-57 66 20,1 2 1,2 2-1,57-49 0,199-105 93,-132 94-66,-57 37-47,4 5 1,134-51-1,-218 97 14,1 1-1,0 1 1,0 1 0,1 0-1,32-1 1,108 7 16,-57 1-12,41-5-4,-51-1 2,0 4-1,109 15 1,158 40-47,-238-34 38,-59-9 4,119 9 1,-144-21-13,15 1 0,0-1-1,88-13 0,-129 9 9,-1 0 0,0-1 0,0-1 0,0 0 0,0 0 0,18-14 0,-10 6-5,-2-1 1,32-29-1,-19 9-18,39-57-1,-4 6-4,-9 13-13,75-125 1,29-91-25,29-47-37,64-55-48,-137 213 114,-114 172 44,4-6-8,0 0 1,1 1 0,0 0-1,12-11 1,-18 19 5,-1 1 0,1-1 0,0 1-1,0-1 1,0 1 0,0 0 0,0 0 0,1-1 0,-1 2 0,0-1 0,0 0 0,1 0-1,-1 1 1,0-1 0,1 1 0,-1 0 0,1 0 0,-1-1 0,0 2 0,1-1 0,-1 0-1,1 0 1,-1 1 0,0-1 0,1 1 0,-1 0 0,0 0 0,0 0 0,3 1 0,4 4 2,135 87 39,-122-77-28,-1 1-1,-1 2 1,0 0-1,22 29 1,-1 7-2,-3 2 0,41 84-1,42 133-58,-61-91-39,13 29 13,-64-193 68,0 0 0,1-1 1,1 0-1,1-1 0,1 0 0,0-1 0,26 25 0,-27-31-3,-1 0-1,1-1 1,1-1 0,0 1-1,0-2 1,1 0-1,-1-1 1,1 0-1,1-1 1,-1 0 0,20 2-1,-29-6 4,1 0 0,0-1 0,0 1-1,-1-1 1,1-1 0,0 1 0,-1-1 0,1 0 0,0-1-1,-1 1 1,1-1 0,-1 0 0,8-4 0,-6 2-2,0-1 1,-1 1-1,0-1 0,0-1 1,0 1-1,-1-1 1,1 0-1,7-12 0,1-7-4,0-1-1,-2 0 0,-1-1 0,10-35 0,-16 47 11,25-72-23,4 2-1,3 1 1,4 2-1,61-90 0,-16 33-10,83-181 0,38-158 16,-180 413-3,4 2 1,2 1-1,2 2 1,52-66-1,0 8-11,100-128-50,-172 229 84,0 1 1,1 0-1,1 2 1,1 0-1,0 0 1,1 2-1,0 0 1,22-9-1,25-8 13,83-24 0,-86 33 8,94-45 0,-44 3-14,77-35-12,-74 48 3,166-96 0,55-29-11,-278 147-45,-1-3 0,79-53 0,111-73-140,40-30 150,-251 155 63,34-38 0,37-31-24,-39 45 1,86-63-11,2 1 31,1-2 8,-132 104-6,-1 2 0,2 0 1,0 1-1,1 2 0,0 1 0,0 1 0,1 1 0,-1 2 0,2 1 0,-1 1 0,0 1 0,1 2 0,-1 1 1,0 1-1,40 9 0,-59-9-9,0 1-1,0 0 1,0 1 0,0 0 0,-1 1 0,0 0 0,0 0 0,0 1 0,13 11 0,-7-2 4,0 0 1,-2 1-1,22 31 1,13 22 7,2-2 0,111 113-1,-63-88 68,102 127 0,-159-169-14,59 55 1,-76-83-58,1-1 1,1-1 0,1-1-1,39 20 1,-52-32-15,100 47 19,-100-48-30,0-2 0,0 1 0,0-2 0,0 0-1,1-1 1,20 1 0,-30-3 4,0 0-1,0 0 1,-1-1 0,1 0-1,0 0 1,-1 0 0,1-1-1,-1 1 1,1-1 0,-1 0-1,0-1 1,0 1 0,0-1-1,0 1 1,0-1 0,-1 0-1,1-1 1,-1 1 0,0-1-1,0 1 1,0-1-1,0 0 1,-1 0 0,1 0-1,-1-1 1,0 1 0,3-9-1,1-10 7,0 0 1,-1 0-1,-1-1 0,1-32 0,-2 27 12,2-22-16,3 0 0,1 0 0,26-76 0,92-287-12,-74 229-60,73-246-268,56-187-308,-125 420 509,-32 92 81</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8:53.128"/>
    </inkml:context>
    <inkml:brush xml:id="br0">
      <inkml:brushProperty name="width" value="0.05" units="cm"/>
      <inkml:brushProperty name="height" value="0.05" units="cm"/>
    </inkml:brush>
  </inkml:definitions>
  <inkml:trace contextRef="#ctx0" brushRef="#br0">1 1202 10210,'53'-3'2740,"27"-9"-2933,-10 2-15,1037-82 1078,-382 39-381,1097-37-234,-785 123-266,-4 71 0,-888-88 12,2171 86 156,-987-65-82,-1322-37-75,1636 105-26,-1329-92 25,265 10-11,-2-24 9,-499-3 3,135-24-1,-169 18-10,-1-1-1,0-2 0,0-2 0,60-31 0,-96 42 8,0 0 0,0-1-1,0 0 1,-1 0-1,0 0 1,0-1 0,0 0-1,-1 0 1,1 0-1,-1-1 1,6-12 0,-5 7-7,0 0 0,-2-1 0,1 0 1,-2 1-1,0-2 0,3-19 0,3-45-401,-2 0-1,-4 0 0,-9-96 0,2 150 449,-1-1-1,-1 1 1,-1 0-1,-19-41 1,9 25 133,8 15-125,-3-6 165,-21-39 0,28 60-133,-1 1 0,-1-1 1,0 1-1,0 0 0,-1 0 1,0 1-1,-15-12 0,-108-63-77,43 29-27,67 42 34,-1 0 1,0 2-1,0 0 0,-1 2 0,0 0 1,0 2-1,-1 0 0,-33-3 0,-24 3 34,-95 3 0,81 3-32,-785 21-2174,878-20 2162,-619 43-432,280-16-245,-413-8-4012,353-15 3539,-1032-17 4684,771-39-1299,348 22-1905,-449-11-573,-2 67 818,-115 13-293,141-16-496,-47 23-10,523-39 445,-75 4 195,-561 87 400,252-21-316,23-18 679,618-59-1072,-1-1-182,1 1 0,-1 0 0,1 0 1,-1 0-1,-12 6 0,17-6 37,0 1 0,0-1 0,-1 1 0,1 0 0,0-1 0,0 1 0,1 1 0,-1-1 0,0 0 0,1 0 0,-1 0 0,1 1 0,0-1 0,-1 1 0,1-1 0,0 1 0,0 3-1,-11 35 77,3 1-1,1 0 0,2 0 0,-1 75 0,20 173 162,-11-272-194,9 92-172,-11-108 157,0-1 0,0 0 0,0 0 0,0 1 0,1-1 0,-1 0 0,0 0 0,1 1 0,-1-1 0,1 0 0,-1 0 0,1 0 0,0 0 0,-1 0 0,1 0 0,0 0 0,0 0 0,0 0 1,0 0-1,-1 0 0,1 0 0,0 0 0,1-1 0,-1 1 0,0 0 0,0-1 0,0 1 0,0-1 0,0 1 0,1-1 0,-1 0 0,2 1 0,7-5-98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9:01.388"/>
    </inkml:context>
    <inkml:brush xml:id="br0">
      <inkml:brushProperty name="width" value="0.05" units="cm"/>
      <inkml:brushProperty name="height" value="0.05" units="cm"/>
    </inkml:brush>
  </inkml:definitions>
  <inkml:trace contextRef="#ctx0" brushRef="#br0">1227 218 3977,'-11'-2'342,"0"1"0,1 0 1,-1 0-1,0 1 0,0 1 1,0-1-1,1 2 0,-1 0 1,1 0-1,-1 1 0,-15 6 1,-5 5 392,1 1 1,-38 25-1,-9 6-105,10-12-500,1-1 172,-66 45 1,112-64-226,1 0 1,0 2-1,1 0 1,1 1-1,1 1 1,0 0-1,-18 28 1,-5 23 18,-48 117 0,23-44 15,-31 32 272,-18 40 350,101-185-704,2 0 0,2 1 0,0 0 0,2 1 0,1 0-1,2 0 1,1 0 0,3 57 0,9 16-43,28 128 0,-34-209 26,8 36-12,3 0 0,2-1 0,3 0 0,2-2 0,3 0 0,2-2 0,2-1 0,54 73 0,-65-104-3,0 0 1,1-2-1,2 0 1,0-1-1,42 29 1,-29-28-7,0 0 1,0-3-1,63 23 0,-28-18-3,2-4-1,0-3 0,0-3 0,82 4 1,-97-13-19,-1-2 1,109-12-1,-134 6 21,-1-1 0,0-1-1,0-1 1,-1-2 0,0-1 0,0-1-1,28-17 1,2-9-11,106-90 0,36-63 13,-148 135 13,-1-1 0,-4-3 0,-2-2 0,46-84 0,-48 67 5,-4-1 1,-4-3 0,33-111-1,-53 138 0,-3 0 0,-2-1 0,-2 0-1,-3 0 1,-2-1 0,-7-71 0,-6 35 70,-5 1 0,-44-151 0,15 110 107,-68-144 0,94 238-152,-2 2 0,-1 0 0,-2 1-1,-50-60 1,56 78-42,-1 1 1,-1 0-1,0 1 1,-2 1-1,0 1 1,0 1-1,-1 1 1,-1 1-1,-34-13 0,33 17-8,0 0-1,0 2 0,-1 1 0,1 1 1,-1 1-1,0 1 0,-35 2 0,26 3-22,0 1 0,1 2-1,0 1 1,-57 20-1,30-3-39,-94 52 0,-48 44 59,147-86 52,-61 40-58,11 1-19</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9:07.422"/>
    </inkml:context>
    <inkml:brush xml:id="br0">
      <inkml:brushProperty name="width" value="0.05" units="cm"/>
      <inkml:brushProperty name="height" value="0.05" units="cm"/>
    </inkml:brush>
  </inkml:definitions>
  <inkml:trace contextRef="#ctx0" brushRef="#br0">706 40 8698,'-13'-3'389,"0"0"-1,-1 1 1,1 1 0,0 0-1,0 1 1,-1 1 0,1 0 0,-24 5-1,12 0-52,1 0-1,0 2 0,-40 18 1,53-19-333,-1 0 1,1 0-1,0 1 1,1 1-1,0 0 1,0 0-1,1 1 1,0 0-1,1 1 1,0 0-1,1 0 1,-12 23-1,-1 11-50,2 1 0,-15 56-1,23-69 47,-140 545 3,127-452 41,6 1 1,-2 213-1,21-284-30,3-1-1,3 1 1,19 74 0,60 158 53,-73-247-55,13 40 4,2-1-1,80 148 1,-90-198-22,0 0 0,3-2 0,46 50 0,-49-61-1,0 0 1,1-2-1,0 0 0,1-1 0,1-1 0,32 14 1,-43-22-7,1 0 1,1-1-1,-1-1 1,0 0 0,1 0-1,0-1 1,14 0 0,-17-2 1,-1-1 1,1 0-1,0 0 0,-1-1 1,1 0-1,-1-1 1,0 0-1,0 0 0,17-10 1,212-144-33,-143 90 84,-55 39 45,70-63 0,-94 75-47,0-1 0,-1-1 0,-1 0 0,-1-1 0,-1 0 0,15-30 0,-3-8 52,-2-2-1,29-121 1,2-128 42,-30 149-82,-7-1 0,-7-217 0,-14 299-15,-3 1-1,-27-113 0,21 136-4,-3 0 0,-2 2 0,-2 0 0,-34-59 0,31 72-48,-1 1 1,-2 1-1,-1 2 0,-2 1 1,-1 1-1,-2 1 0,-1 2 1,-1 2-1,-1 1 0,-45-25 0,62 42-112,0 0 0,0 1-1,-1 1 1,-1 1-1,1 1 1,-1 0-1,-1 2 1,1 0 0,0 2-1,-1 0 1,1 1-1,-1 2 1,1 0-1,-1 1 1,1 1 0,-1 1-1,1 1 1,1 1-1,-35 14 1,-18 12-266,5-5-54</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9:12.710"/>
    </inkml:context>
    <inkml:brush xml:id="br0">
      <inkml:brushProperty name="width" value="0.05" units="cm"/>
      <inkml:brushProperty name="height" value="0.05" units="cm"/>
    </inkml:brush>
  </inkml:definitions>
  <inkml:trace contextRef="#ctx0" brushRef="#br0">29 2007 10802,'-11'-14'607,"10"13"-569,-1 0-1,1-1 1,-1 1 0,1-1-1,0 1 1,0-1 0,0 0 0,0 1-1,0-1 1,0 0 0,0 0-1,0 0 1,1 0 0,-1 1-1,1-1 1,-1 0 0,1 0-1,0 0 1,0 0 0,-1 0 0,2 0-1,-1 0 1,0 0 0,0 0-1,1 0 1,0-3 0,6-9 94,1 0 1,0 0 0,1 1-1,20-24 1,53-46 132,-48 51-168,112-117-55,147-138-862,-221 223 499,3 4 0,102-65-1,-156 113 333,1 1 0,-1 1-1,2 0 1,-1 2 0,1 1-1,0 0 1,1 2 0,43-5-1,-30 9 136,1 1 0,-1 1-1,0 2 1,-1 2-1,39 10 1,108 32 325,79 16 185,-220-56-529,0-2 1,-1-1-1,1-3 0,61-5 0,-58-3-34,-1-1 1,-1-2-1,1-3 0,-2-1 0,0-2 1,-1-1-1,0-3 0,-2-1 0,0-2 1,57-45-1,-16 1 139,-3-3 0,-4-3 0,94-120 0,-160 185-226,107-143 12,-103 133-159,0 0 0,-1-1 0,-1 0 0,0-1 0,-2 1 0,9-37 0,-14 51 84,-1 1 0,0-1 0,-1 0 0,1 0 0,-1 0 0,0 0 0,0 0 0,-1 0 0,1 1 0,-1-1 0,0 0 0,0 0 0,-1 0 0,1 1 0,-1-1 0,0 1 0,0-1 0,-1 1 0,0 0 0,1 0 0,-1 0 0,0 0 0,-1 0 0,1 1 0,-1 0 0,0-1 0,1 1 0,-1 1 0,-9-6 0,-50-26-424</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59:13.221"/>
    </inkml:context>
    <inkml:brush xml:id="br0">
      <inkml:brushProperty name="width" value="0.05" units="cm"/>
      <inkml:brushProperty name="height" value="0.05" units="cm"/>
    </inkml:brush>
  </inkml:definitions>
  <inkml:trace contextRef="#ctx0" brushRef="#br0">435 57 11963,'7'-18'557,"6"-20"-2,-25 53-128,0 6-308,1 0 1,1 1 0,-11 34 0,1-1 35,-257 747 1211,252-719-1250,6-26-23,3 1 1,-14 89-1,30-144-95,-1 1 1,1 0-1,0 0 0,0 0 1,0-1-1,0 1 0,1 0 0,-1 0 1,1-1-1,0 1 0,0 0 1,1-1-1,-1 1 0,1-1 0,-1 1 1,1-1-1,5 6 0,-3-5-2,0-1 0,0 1 0,1-1 0,0 0 0,-1-1 0,1 1 0,0-1-1,1 0 1,-1 0 0,0 0 0,10 1 0,32 6-32,-1-3 0,82 3-1,94-17-227,-150 1-61,0-3 0,-1-3 0,0-3 1,-1-3-1,-1-3 0,-1-3 0,67-36 1,2-16-102,-4-6-80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02:41.881"/>
    </inkml:context>
    <inkml:brush xml:id="br0">
      <inkml:brushProperty name="width" value="0.05" units="cm"/>
      <inkml:brushProperty name="height" value="0.05" units="cm"/>
    </inkml:brush>
  </inkml:definitions>
  <inkml:trace contextRef="#ctx0" brushRef="#br0">1622 239 10114,'-107'55'-1954,"-16"26"-668,86-54 3204,0-2-1,-2-2 1,-1-1-1,-47 18 1,-47 4 1811,-68 27-1169,176-60-1214,0 2 0,1 0 0,0 2 1,1 1-1,-31 27 0,18-7-95,-57 69 0,-21 49-95,104-139 166,-63 90 143,-103 196 1,155-254-17,2 1 0,2 1 0,2 0 1,2 2-1,2-1 0,3 1 0,2 1 1,-1 70-1,8-79-111,3 1 1,1-1-1,2 0 0,2 0 1,2 0-1,1-1 1,3-1-1,1 0 0,2-1 1,29 50-1,2-16-319,3-1-1,3-3 1,3-3 0,106 98-1,-136-141 229,1 0 0,1-1 0,1-2 0,1-1 0,0-2 0,2-1 0,0-1 0,1-2 0,0-1-1,1-2 1,0-1 0,1-2 0,51 5 0,-43-10 180,0-2 0,-1-1 1,1-3-1,-1-1 0,85-21 0,-79 11-270,-1-3-1,-1-1 1,-1-3 0,84-50 0,-29 4-789,-4-3 0,-2-5 0,-4-3 0,105-119 0,108-155-403,-219 241 1899,94-161-1,-49 32 1174,-100 175-656,41-127 1,-60 152-620,-2 0 1,-1 0 0,-2-1-1,0-66 1,-7 77-199,-1-1 1,-1 1-1,-2-1 1,-1 1-1,-1 0 1,-2 1-1,-12-29 0,0 12-142,-2 2 0,-2 0-1,-2 2 1,-1 1 0,-3 1-1,-1 1 1,-1 2 0,-2 2-1,-42-33 1,29 30-129,-1 3 1,-2 2-1,-1 2 1,-1 2-1,-2 3 1,0 2-1,-68-19 0,75 30-55,0 2-1,-1 2 1,-1 2-1,1 3 1,-1 1-1,0 3 0,0 2 1,1 2-1,-1 3 1,-57 14-1,-40 24-82,142-43 176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06:03.244"/>
    </inkml:context>
    <inkml:brush xml:id="br0">
      <inkml:brushProperty name="width" value="0.05" units="cm"/>
      <inkml:brushProperty name="height" value="0.05" units="cm"/>
    </inkml:brush>
  </inkml:definitions>
  <inkml:trace contextRef="#ctx0" brushRef="#br0">1 94 10074,'0'-1'97,"0"0"-1,1 0 1,-1 1-1,1-1 1,-1 0 0,1 1-1,0-1 1,-1 0-1,1 1 1,0-1-1,-1 1 1,1-1-1,0 1 1,0-1 0,0 1-1,-1-1 1,1 1-1,0 0 1,2-1-1,22-7-538,-18 6 528,9-3-154,-5 1 60,0 0 1,1 1 0,-1 0-1,1 1 1,-1 0 0,1 1-1,0 0 1,19 2-1,160 20 181,200 31-1,-70-12-124,-46-7 96,-205-22-22,238 32 613,281-18-449,-400-28-172,210-30 0,724-144-138,-823 142 211,-100 15 442,-156 16 623,-43 4-1276,-1 1 1,1 0-1,0 0 1,-1 0-1,1 0 1,-1 0-1,1 0 1,-1 0-1,0 0 1,1 0-1,-1 0 1,0 0-1,0 0 0,0 1 1,0-1-1,0 1 1,2 25-90,-2-26 102,2 44-192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07:51.478"/>
    </inkml:context>
    <inkml:brush xml:id="br0">
      <inkml:brushProperty name="width" value="0.05" units="cm"/>
      <inkml:brushProperty name="height" value="0.05" units="cm"/>
    </inkml:brush>
  </inkml:definitions>
  <inkml:trace contextRef="#ctx0" brushRef="#br0">0 0 10786,'25'2'1269,"-19"-1"-1235,204 6-219,-86-7 182,522 31 752,-364-15-732,155 12-15,353 10 50,756-96 199,-1070 18-146,-456 39 87,-10 2 26,-10-1-213,0 0-1,0 0 1,0 0 0,0 0-1,0 0 1,0 0 0,0 0-1,0 0 1,1 0 0,-1 0-1,0 0 1,0 0 0,0 0-1,0 0 1,0 0 0,0 0-1,0 0 1,0 0 0,0 0-1,0 0 1,0 0 0,1 0-1,-1 0 1,0 0 0,0 0-1,0 0 1,0 0 0,0 1-1,0-1 1,0 0 0,0 0-1,0 0 1,0 0 0,0 0-1,0 0 1,0 0 0,0 0-1,0 0 1,0 0 0,0 1-1,0-1 1,0 0 0,0 0-1,0 0 1,0 0 0,0 0-1,0 0 1,0 0 0,0 0-1,0 0 1,0 0 0,0 1-1,0-1 1,0 0 0,0 0-1,-6 3-29,-7-2-39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58.251"/>
    </inkml:context>
    <inkml:brush xml:id="br0">
      <inkml:brushProperty name="width" value="0.025" units="cm"/>
      <inkml:brushProperty name="height" value="0.025" units="cm"/>
    </inkml:brush>
  </inkml:definitions>
  <inkml:trace contextRef="#ctx0" brushRef="#br0">13 301 12083,'-12'146'1220,"11"-116"-1117,2 0-1,7 55 1,-7-80-102,1 1 0,-1 0 0,1 0 0,0-1 0,5 10 0,-7-15-1,1 1 0,-1 0-1,0-1 1,1 1 0,-1-1 0,1 1 0,-1-1 0,1 1-1,-1-1 1,1 1 0,-1-1 0,1 1 0,0-1 0,-1 0-1,1 1 1,-1-1 0,1 0 0,0 0 0,-1 1 0,1-1-1,0 0 1,1 0 0,-1 0 0,0-1 0,0 1 0,0-1 0,0 1 0,0-1-1,0 1 1,0-1 0,0 0 0,0 1 0,-1-1 0,1 0 0,0 0 0,0 0 0,0 0-1,-1 1 1,1-1 0,-1 0 0,1 0 0,0-2 0,6-11 0,0 0 0,-1-1 0,0 0 0,3-19 0,13-70 11,-16 67-1,53-358 570,-63 440-267,1 0-1,3 0 0,1 0 1,2-1-1,18 85 0,-19-122-276,0 0 0,1 0 0,-1 0 0,1 0 0,1-1 0,-1 1 0,1-1 0,7 10 0,-9-15-36,0 1-1,0 0 1,-1-1 0,1 1-1,0-1 1,0 0-1,0 0 1,1 1 0,-1-1-1,0 0 1,0-1 0,0 1-1,1 0 1,-1-1-1,0 1 1,1-1 0,-1 0-1,1 0 1,-1 0-1,0 0 1,1 0 0,-1 0-1,1-1 1,-1 1-1,0-1 1,1 0 0,-1 1-1,0-1 1,0 0 0,3-2-1,3-2-23,1 0 0,-1-1 0,-1 0 0,1-1 0,-1 0 0,0 0 0,0 0 0,-1-1 0,7-11 0,-3 4 0,-1 0 1,0-1 0,-2-1 0,8-21 0,-7 8 70,-9 28 21,-3 17-22,1-5-20,-10 58 94,12-60-111,0-1-1,1 1 1,0-1 0,0 1 0,1-1-1,2 15 1,-3-22-9,1 1 0,-1-1 0,0 1 0,0-1 0,0 1 0,1-1 0,-1 1 0,0-1-1,1 1 1,-1-1 0,0 1 0,1-1 0,-1 1 0,1-1 0,-1 0 0,1 1 0,-1-1 0,1 0 0,-1 1 0,1-1 0,-1 0-1,1 0 1,-1 1 0,1-1 0,1 0 0,17-2-7,22-17-25,-35 15 20,11-5-2,0 1 1,1 1 0,0 1-1,0 0 1,0 1 0,1 1-1,0 1 1,0 0 0,0 2-1,31 1 1,-50 0 22,1 0-1,-1 0 1,0 0 0,0 0-1,1 0 1,-1 0-1,0 0 1,0 0 0,0 0-1,1 0 1,-1 0 0,0 0-1,0 0 1,1-1-1,-1 1 1,0 0 0,0 0-1,1 0 1,-1 0-1,0 0 1,0 0 0,0-1-1,1 1 1,-1 0 0,0 0-1,0 0 1,0 0-1,0-1 1,0 1 0,1 0-1,-1 0 1,0 0-1,0-1 1,0 1 0,0 0-1,-2-11 202,-14-16 82,13 22-208,-62-95 648,65 100-740,0 0-1,1-1 0,-1 1 0,0 0 0,0 0 0,0-1 0,0 1 0,0 0 1,0 0-1,0 0 0,0-1 0,0 1 0,0 0 0,1 0 0,-1 0 0,0-1 0,0 1 1,0 0-1,0 0 0,1 0 0,-1 0 0,0-1 0,0 1 0,0 0 0,1 0 0,-1 0 1,0 0-1,0 0 0,0 0 0,1 0 0,-1 0 0,0 0 0,0 0 0,1 0 0,-1 0 1,0 0-1,0 0 0,1 0 0,-1 0 0,0 0 0,1 0 0,19-2-776,-3 0 71,-12 0 588,0-1 1,1 1-1,-1-1 1,0 1-1,4-5 1,6-6-309</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08:13.941"/>
    </inkml:context>
    <inkml:brush xml:id="br0">
      <inkml:brushProperty name="width" value="0.05" units="cm"/>
      <inkml:brushProperty name="height" value="0.05" units="cm"/>
    </inkml:brush>
  </inkml:definitions>
  <inkml:trace contextRef="#ctx0" brushRef="#br0">32 101 10834,'-7'3'550,"4"-2"-454,1 0 0,-1 0-1,0 0 1,1 0 0,-1 0 0,1 1 0,-4 2 0,28 5-4374,2 0 4828,10 0 1138,37 6 0,93 4-1144,632-12-445,-530-11-25,1228-65-217,-750 19 604,-559 39-423,307-12 1,-58 4-33,228 12 69,-517 8-59,971 4 15,-1036-7 1593,-108 7-3132,11-4 1148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08:55.415"/>
    </inkml:context>
    <inkml:brush xml:id="br0">
      <inkml:brushProperty name="width" value="0.05" units="cm"/>
      <inkml:brushProperty name="height" value="0.05" units="cm"/>
    </inkml:brush>
  </inkml:definitions>
  <inkml:trace contextRef="#ctx0" brushRef="#br0">1 194 11122,'3'-3'69,"0"1"0,1 0 0,-1 0-1,1 0 1,0 0 0,-1 1 0,1-1 0,0 1-1,0 0 1,0 0 0,5 0 0,7-3 4,214-48 11,2 9-1,397-20 1,-325 51 89,435 40 1,-176 8-128,2-22-27,-233-7-19,205-1 9,39 1 314,2-1-2011,-579-11 1382,-11-16-66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09:48.121"/>
    </inkml:context>
    <inkml:brush xml:id="br0">
      <inkml:brushProperty name="width" value="0.05" units="cm"/>
      <inkml:brushProperty name="height" value="0.05" units="cm"/>
    </inkml:brush>
  </inkml:definitions>
  <inkml:trace contextRef="#ctx0" brushRef="#br0">61 1 9466,'0'1'1128,"-1"-1"-1000,-2 2 472,-3 1-552,-1-1-736,-5 3 616,-3 2-48,-1 0-128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09:49.382"/>
    </inkml:context>
    <inkml:brush xml:id="br0">
      <inkml:brushProperty name="width" value="0.05" units="cm"/>
      <inkml:brushProperty name="height" value="0.05" units="cm"/>
    </inkml:brush>
  </inkml:definitions>
  <inkml:trace contextRef="#ctx0" brushRef="#br0">0 8 12259,'44'-3'1561,"242"-2"-1455,1 23-221,-55-3 92,51-1 43,372 14 19,-80-12 105,437 6 81,-213-27-10,443 3-192,67 61 299,-1203-52-315,610 35 23,-433-39 416,-282-3-377,0 0-1,0 0 0,-1 0 0,1 0 1,0 0-1,0 0 0,-1 1 1,1-1-1,0 0 0,0 0 0,-1 0 1,1 1-1,0-1 0,0 0 1,-1 1-1,1-1 0,0 1 0,-1-1 1,1 1-1,-1-1 0,1 1 1,0-1-1,-1 1 0,1 0 0,-1-1 1,0 1-1,1 0 0,0 1 661,-22-29-2068,6 9 1061</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0:17.968"/>
    </inkml:context>
    <inkml:brush xml:id="br0">
      <inkml:brushProperty name="width" value="0.05" units="cm"/>
      <inkml:brushProperty name="height" value="0.05" units="cm"/>
    </inkml:brush>
  </inkml:definitions>
  <inkml:trace contextRef="#ctx0" brushRef="#br0">0 0 12491,'8'23'254,"9"40"1,-2-3-487,34 118-898,-8 2 1,28 278-1,-24 287 854,15 149 2777,48-209-1491,35-6-452,40 216-231,-122-532-253,120 613 128,-45-394-118,23 104-49,-27 8-19,-29 82 14,40 238-32,-138-980-15,-4-21-21,2 1 0,-1 0 0,2 0 0,0-1-1,7 17 1,-10-29-8,-2-3 10,-3-7-11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0:34.498"/>
    </inkml:context>
    <inkml:brush xml:id="br0">
      <inkml:brushProperty name="width" value="0.05" units="cm"/>
      <inkml:brushProperty name="height" value="0.05" units="cm"/>
    </inkml:brush>
  </inkml:definitions>
  <inkml:trace contextRef="#ctx0" brushRef="#br0">0 108 10690,'61'-22'1411,"39"-12"-1548,-21 17 273,0 3 0,1 4 0,84 0 0,244 17 336,-386-6-488,601 64 89,-355-30 6,-154-22-45,377 36 77,30-36-68,-107-4-16,1087 5-44,-1235-21 17,635-13 23,2 30-29,597-18 6,-226-37 0,-302 29-3,-910 16 3,26-1 0,681 1 0,-3 27 2,-763-27-2,166 7 0,-169-7-7,1 0 0,-1 0 1,1 1-1,-1-1 1,1 0-1,-1 0 0,1 1 1,-1-1-1,0 0 0,1 1 1,-1-1-1,1 0 1,-1 1-1,0-1 0,1 0 1,-1 1-1,0-1 1,0 1-1,1-1 0,-1 1 1,0-1-1,0 0 1,0 1-1,0-1 0,1 1 1,-1-1-1,0 1 1,0-1-1,0 1 0,0-1 1,0 1-1,0-1 1,0 1-1,0-1 0,0 1 1,-1-1-1,1 1 1,0-1-1,0 1 0,-2 10-63</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0:39.533"/>
    </inkml:context>
    <inkml:brush xml:id="br0">
      <inkml:brushProperty name="width" value="0.05" units="cm"/>
      <inkml:brushProperty name="height" value="0.05" units="cm"/>
    </inkml:brush>
  </inkml:definitions>
  <inkml:trace contextRef="#ctx0" brushRef="#br0">2 29 10890,'-2'-3'236,"6"1"-159,18-5-230,31-3-209,-6 6 464,1 2 0,0 2 0,71 10 0,8-1 255,907 7 389,-550-12-470,254-5 357,306 7-355,733 100-324,-1103-54 76,0-55-45,90-69-6,-179 13 35,3 32 66,-134 35 39,282-6-16,-655-7-56,38-2 415,-118 7-469,0 1 0,0-1 1,0 0-1,-1 0 0,1 1 0,0-1 1,0 0-1,-1 1 0,1-1 0,0 1 0,-1-1 1,1 1-1,-1-1 0,1 1 0,0 0 1,-1-1-1,1 1 0,-1 0 0,0-1 0,1 1 1,-1 0-1,0-1 0,1 2 0,0 7-34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0:45.457"/>
    </inkml:context>
    <inkml:brush xml:id="br0">
      <inkml:brushProperty name="width" value="0.05" units="cm"/>
      <inkml:brushProperty name="height" value="0.05" units="cm"/>
    </inkml:brush>
  </inkml:definitions>
  <inkml:trace contextRef="#ctx0" brushRef="#br0">0 346 10842,'10'-15'353,"-6"9"-458,-1 0-1,1 0 1,1 0 0,-1 0-1,1 1 1,0 0 0,0 0 0,1 0-1,0 1 1,-1-1 0,1 1-1,1 1 1,7-5 0,13 0-66,1 1 1,0 1-1,0 1 1,1 1-1,39 1 1,32-4 758,443-56 2678,730-33-2743,-815 74-495,681-14-40,-148 94 88,-356-11-28,-425-37-45,891 54 28,-199-30-26,-107-6 0,294 62 2,-75-5 1,-790-70-9,639 34-15,-1-50-16,316-104 35,-964 75 3,104-12 24,-273 37 262,0 3 0,73 4 0,-116-2-284,0 1 0,0-1-1,1 0 1,-1 1 0,0-1-1,0 1 1,0 0 0,0-1-1,0 1 1,0 0 0,0 0-1,0 1 1,0-1 0,-1 0-1,3 2 1,-40-32-603,7 4 466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1:57.175"/>
    </inkml:context>
    <inkml:brush xml:id="br0">
      <inkml:brushProperty name="width" value="0.05" units="cm"/>
      <inkml:brushProperty name="height" value="0.05" units="cm"/>
    </inkml:brush>
  </inkml:definitions>
  <inkml:trace contextRef="#ctx0" brushRef="#br0">0 62 9074,'3'3'-111,"1"0"1,-1-1 0,1 0-1,-1 0 1,1 0-1,0 0 1,0 0-1,-1-1 1,1 0-1,1 0 1,-1 0-1,0 0 1,0-1-1,5 1 1,10-1 655,35-3 0,-27 1 183,142 0-745,-40 3 329,749-54 1226,-631 33-1989,-184 19 449,123 15 0,-71 3 271,170 22 563,4-24-409,85-45-355,-110 6-54,516 1 1,-336 14 6,15 4-35,-2 36 10,433 85 49,-362-46-28,307-4 13,184-2-32,-742-42 18,807 81-20,-279-61 244,289-62 312,-3-62-762,-801 47 152,305-31 226,-281 57 268,-259 9-798,-52 0 111,17-2-438,-20 2 677,1 0 1,-1 0-1,1 0 1,-1 0 0,1 0-1,-1-1 1,1 1-1,-1 0 1,1 0-1,-1-1 1,0 1-1,1 0 1,-1 0-1,1-1 1,-1 1 0,0-1-1,1 1 1,-1 0-1,0-1 1,0 1-1,1-1 1,-1 1-1,0-1 1,0 1-1,0-1 1,1 1-1,-1 0 1,0-1 0,0 1-1,0-1 1,0 1-1,0-1 1,0 1-1,0-2 1,-8-22-351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2:21.606"/>
    </inkml:context>
    <inkml:brush xml:id="br0">
      <inkml:brushProperty name="width" value="0.05" units="cm"/>
      <inkml:brushProperty name="height" value="0.05" units="cm"/>
    </inkml:brush>
  </inkml:definitions>
  <inkml:trace contextRef="#ctx0" brushRef="#br0">1 357 10042,'0'-3'87,"1"0"0,0 1 0,0-1 0,-1 1 0,1 0 0,1-1 0,-1 1 0,0 0 0,1 0 0,-1-1 0,1 1-1,-1 0 1,1 0 0,0 1 0,0-1 0,0 0 0,0 1 0,0-1 0,0 1 0,1-1 0,-1 1 0,0 0 0,1 0 0,-1 0 0,3 0 0,7 0 226,0 0 0,19-5 0,-4 1-281,91-8-20,136 3 0,-198 9 5,291 17 96,-61 1-55,367-23-14,-310 0-38,224 7-35,-196 1 22,475-40-116,-659 26 74,327 2 43,-163 8 16,377-9-16,-676 10 6,679 7 30,-170 23-7,266 9-14,0-36-41,758-69 111,-1050 51-27,-10 0 16,67 0-24,-333 11-25,237-30 12,-6 0 23,525-12-19,-527 14 122,-473 31 46,0 1 1,-1-2-1,1 0 0,-1-1 1,24-9-1,-37 13-169,-1 0 1,0 0-1,1 0 0,-1 1 1,1-1-1,-1 0 0,1 0 0,-1 0 1,0 0-1,1 1 0,-1-1 0,1 0 1,-1 0-1,0 1 0,1-1 0,-1 0 1,0 0-1,0 1 0,1-1 0,-1 0 1,0 1-1,0-1 0,1 1 1,-1-1-1,0 0 0,0 1 0,0-1 1,1 1-1,-1-1-113,0 1 1,0-1 0,0 0-1,0 0 1,0 0 0,0 0-1,0 0 1,0 0 0,0 1-1,0-1 1,1 0-1,-1 0 1,0 0 0,0 0-1,0 0 1,0 1 0,0-1-1,0 0 1,0 0 0,0 0-1,0 0 1,0 0-1,0 1 1,0-1 0,-1 0-1,1 0 1,0 0 0,0 0-1,0 0 1,0 1-1,0-1 1,0 0 0,0 0-1,0 0 1,0 0 0,0 0-1,0 0 1,-1 0 0,1 1-1,0-1 1,0 0-1,0 0 1,0 0 0,0 0-1,-1 0 1,-2 0-479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8:59.887"/>
    </inkml:context>
    <inkml:brush xml:id="br0">
      <inkml:brushProperty name="width" value="0.025" units="cm"/>
      <inkml:brushProperty name="height" value="0.025" units="cm"/>
    </inkml:brush>
  </inkml:definitions>
  <inkml:trace contextRef="#ctx0" brushRef="#br0">21 486 11666,'2'-18'1561,"-2"19"-1532,0-1 0,0 0 0,0 0-1,-1 0 1,1 1 0,0-1 0,0 0-1,0 0 1,-1 0 0,1 0 0,0 0-1,0 1 1,0-1 0,-1 0 0,1 0-1,0 0 1,0 0 0,-1 0 0,1 0-1,0 0 1,0 0 0,-1 0-1,1 0 1,0 0 0,0 0 0,-1 0-1,1 0 1,0 0 0,0 0 0,0 0-1,-1 0 1,1 0 0,0 0 0,0 0-1,-1 0 1,1-1 0,0 1 0,0 0-1,0 0 1,-1 0 0,1 0 0,0 0-1,0-1 1,0 1 0,0 0-1,-1 0 1,1 0 0,0-1 0,0 1-1,0 0 1,0 0 0,0-1 0,0 1-1,0 0 1,0 0 0,0-1 0,-1 1-1,1 0 1,0 0 0,0 0 0,0-1-1,0 1 1,1 0 0,-1 0 0,0-1-1,0 1 1,0 0 0,0 0 0,0-1-1,-1 3 20,-1 0-1,1 0 0,0 0 1,0 0-1,0 0 1,0 0-1,0 0 0,0 1 1,1-1-1,-1 0 1,1 1-1,-1-1 0,1 0 1,0 1-1,0-1 1,0 0-1,1 5 1,7 42 36,-4-35-93,0 0 1,2 0-1,-1 0 1,1 0-1,1-1 1,1 0-1,-1-1 1,2 0-1,15 18 0,-23-29 11,1 1 0,-1-1 0,1 1 0,-1-1 0,1 1 0,0-1 0,0 0 0,0 0 0,0 0 0,0 0 0,0 0 0,0 0 0,0-1-1,0 1 1,0-1 0,0 1 0,0-1 0,0 0 0,1 0 0,-1 0 0,0 0 0,0 0 0,0 0 0,3-1 0,-2 0 9,-1-1 1,1 1-1,0-1 1,-1 1 0,1-1-1,-1 0 1,0 0-1,0 0 1,1 0 0,-1 0-1,-1-1 1,1 1-1,0-1 1,-1 1 0,1-1-1,1-5 1,3-4 48,-2 0-1,0 0 1,0-1 0,-1 0 0,2-19 0,-4 25-8,-1 0 0,1 0 1,-2 0-1,1 0 0,-1 0 1,0 1-1,0-1 0,-1 0 0,0 0 1,0 1-1,0-1 0,-5-6 1,-8-2 278,14 15-326,1-1-1,0 1 0,0 0 1,-1 0-1,1 0 0,0 0 0,-1-1 1,1 1-1,0 0 0,-1 0 1,1 0-1,0 0 0,-1 0 0,1 0 1,0 0-1,0 0 0,-1 0 1,1 0-1,0 0 0,-1 0 0,1 0 1,0 0-1,-1 0 0,1 1 1,0-1-1,-1 0 0,1 0 1,0 0-1,0 0 0,-1 0 0,1 1 1,0-1-1,0 0 0,-1 0 1,1 1-1,0-1 0,0 0 0,0 0 1,-1 1-1,1-1 0,0 0 1,0 0-1,0 1 0,0-1 1,0 0-1,0 1 0,-1-1 0,1 0 1,0 1-1,0-1 0,0 0 1,0 1-1,0-1 0,0 0 0,0 1 1,0-1-1,1 0 0,-1 1 1,0-1-1,0 1 0,0-1-5,0 0-1,0 0 1,0 0-1,0 1 1,0-1 0,0 0-1,0 0 1,0 0-1,0 0 1,0 1 0,0-1-1,0 0 1,0 0-1,0 0 1,0 1-1,1-1 1,-1 0 0,0 0-1,0 0 1,0 0-1,0 1 1,0-1-1,0 0 1,1 0 0,-1 0-1,0 0 1,0 0-1,0 0 1,0 0-1,1 1 1,-1-1 0,0 0-1,0 0 1,0 0-1,1 0 1,-1 0 0,0 0-1,0 0 1,0 0-1,1 0 1,-1 0-1,0 0 1,0 0 0,0 0-1,0 0 1,1 0-1,-1 0 1,0 0-1,0 0 1,0-1 0,1 1-1,-1 0 1,0 0-1,0 0 1,0 0-1,0 0 1,1 0 0,-1 0-1,0-1 1,0 1-1,0 0 1,0 0-1,9-8 760,9 29-666,-15-19-96,3 5-37,0-2 0,0 1 0,1-1 0,-1 1-1,9 3 1,-14-8 24,1 0 0,-1-1 0,1 1 0,0 0 0,-1-1 1,1 1-1,0-1 0,-1 0 0,1 1 0,0-1 0,0 0 0,-1 0 0,1 0 0,0 0 0,0 0 0,-1-1 0,1 1 0,0-1 0,-1 1 0,1-1 0,0 1 0,-1-1 0,1 0 0,-1 0 0,1 0 1,-1 0-1,1 0 0,-1 0 0,0 0 0,1 0 0,0-2 0,5-6-57,0 0 0,-1-1 0,0 0 0,-1 0 0,0 0 0,0-1 0,-1 1 0,4-20 0,0-5-111,5-50 0,-12 79 168,1-22-30,-2 27 45,1 0 0,-1 0 0,0 0 0,0 0 0,0 0 0,0-1 1,-1 1-1,1 0 0,0 0 0,0 0 0,-1 0 0,1 0 0,-1 0 0,1 0 0,-1 0 0,0-2 1,0 4 1,0-1 1,1 0-1,-1 0 1,0 1 0,1-1-1,-1 1 1,1-1 0,-1 1-1,0-1 1,1 1-1,-1-1 1,1 1 0,-1-1-1,1 1 1,0 0-1,-1-1 1,1 1 0,0 0-1,-1-1 1,1 1 0,0 0-1,0-1 1,-1 1-1,1 1 1,-8 21 54,3-5-31,1 1 0,1 0 0,0 0 0,2 0-1,0 0 1,1 1 0,3 29 0,-3-47-23,1-1-1,-1 1 1,0-1-1,1 0 1,-1 1 0,1-1-1,-1 0 1,1 1 0,-1-1-1,1 0 1,0 0-1,0 1 1,0-1 0,-1 0-1,1 0 1,2 1 0,-2-1-2,-1-1 0,1 0 1,0 0-1,-1 0 1,1 0-1,-1 0 1,1 1-1,0-1 1,-1 0-1,1 0 0,0-1 1,-1 1-1,1 0 1,0 0-1,-1 0 1,1 0-1,0 0 1,-1-1-1,1 1 0,-1 0 1,1-1-1,-1 1 1,1 0-1,0-1 1,4-4-11,-1 1 0,1-1 1,-1 1-1,0-1 1,5-10-1,30-51-124,-25 41 54,0 1 1,1 1-1,29-34 1,-42 54 73,0 1 1,1-1 0,-1 1-1,0 0 1,1 0-1,0 0 1,-1 0 0,1 1-1,0-1 1,0 1 0,0 0-1,0 0 1,0 0-1,0 0 1,0 0 0,1 0-1,-1 1 1,0 0-1,0-1 1,6 2 0,-5 0 22,-1 0 1,1 0 0,-1 0 0,1 1 0,-1 0 0,0-1 0,1 1 0,-1 1-1,0-1 1,0 0 0,0 1 0,-1-1 0,1 1 0,-1 0 0,1 0-1,-1 0 1,3 5 0,6 11 207,-2 0 0,11 25 0,-20-42-201,1-1-1,-1 1 0,1-1 1,-1 0-1,1 1 0,0-1 1,0 0-1,0 0 0,-1 0 1,1 0-1,0 1 0,1-1 1,0 1-1,-1-2-15,-1 0 0,1 0 0,-1 0 0,0 0 0,1 1 0,-1-1 0,1 0 0,-1 0 0,1 0 0,-1 0 0,0-1 0,1 1 0,-1 0 0,1 0 0,-1 0 0,0 0 0,1 0 0,-1 0 0,1-1 0,-1 1 0,0 0 0,1 0 0,-1-1 0,0 1 0,1 0 0,-1 0 0,0-1 0,0 1 0,1-1 0,2-4 17,1 0 1,-2 0-1,1 0 0,0-1 0,1-6 0,0 2-42,9-25-46,-11 26-8,1 0-1,0 0 1,0 0 0,1 1-1,1-1 1,-1 1 0,1 0 0,1 0-1,8-10 1,-14 18 64,1 0-1,0-1 1,-1 1 0,1 0 0,0-1-1,-1 1 1,1 0 0,0 0 0,-1 0-1,1 0 1,0 0 0,0 0-1,-1 0 1,1 0 0,0 0 0,-1 0-1,1 0 1,0 0 0,-1 0-1,1 0 1,0 1 0,-1-1 0,1 0-1,0 0 1,-1 1 0,1-1-1,0 1 1,-1-1 0,1 0 0,-1 1-1,1-1 1,-1 1 0,1-1 0,-1 1-1,1 0 1,-1-1 0,0 1-1,1-1 1,-1 1 0,1 1 0,15 31-115,-12-26 104,9 24 74,-8-17 35,1-1 1,9 17-1,-15-30-87,1 1-1,-1-1 1,0 0 0,0 1-1,0-1 1,1 1-1,-1-1 1,0 0 0,1 1-1,-1-1 1,0 1-1,1-1 1,-1 0-1,1 0 1,-1 1 0,0-1-1,1 0 1,-1 0-1,1 1 1,-1-1 0,1 0-1,-1 0 1,1 0-1,-1 0 1,1 0-1,-1 0 1,1 0 0,-1 0-1,1 0 1,-1 0-1,1 0 1,-1 0 0,1 0-1,-1 0 1,1 0-1,-1 0 1,0 0-1,1-1 1,-1 1 0,1 0-1,-1 0 1,1-1-1,-1 1 1,0 0-1,1-1 1,-1 1 0,0 0-1,1-1 1,-1 1-1,0 0 1,1-1 0,-1 1-1,0-1 1,15-29 51,-13 25-36,3-8 5,6-14-90,1 1 0,1 0 1,20-29-1,-33 54 56,1 0 0,0-1 0,0 1 0,0 0 0,0 0 0,0 0 0,0 0 0,0 0 0,0 0 0,1 0 0,-1 0-1,0 0 1,0 0 0,1 1 0,-1-1 0,1 1 0,-1-1 0,0 1 0,1-1 0,-1 1 0,1 0 0,-1 0 0,1-1 0,1 1-1,0 1-4,0 0 0,-1 0-1,1 0 1,-1 1 0,1-1-1,-1 0 1,0 1 0,1 0-1,-1-1 1,0 1 0,0 0-1,3 4 1,-4-4 18,1-1 1,-1 0-1,1 0 1,-1 0-1,1 0 1,-1-1-1,1 1 1,-1 0-1,1 0 1,0-1-1,0 1 1,-1-1-1,1 0 1,0 1-1,0-1 1,-1 0-1,1 0 1,0 0-1,0 0 1,-1-1-1,1 1 1,0 0-1,0-1 1,-1 1-1,1-1 1,0 0-1,-1 1 1,3-2-1,6-4-129,1 0 0,0 0 0,11-10 0,2-1-480,31-12-1358,-40 22 1302,0-1 0,0 0 0,-1-1 0,19-15 0,-8 0 75</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22.320"/>
    </inkml:context>
    <inkml:brush xml:id="br0">
      <inkml:brushProperty name="width" value="0.05" units="cm"/>
      <inkml:brushProperty name="height" value="0.05" units="cm"/>
    </inkml:brush>
  </inkml:definitions>
  <inkml:trace contextRef="#ctx0" brushRef="#br0">860 34 12235,'-4'-3'136,"0"0"1,0 0-1,0 0 1,-1 1 0,1 0-1,-1 0 1,1 0-1,-1 0 1,0 0 0,1 1-1,-11-1 1,-5-1 641,-32 1 0,39 1-709,-20 1-81,1 0 0,0 2 0,-61 11 0,80-10 8,0 1 0,0 0-1,1 1 1,-1 0 0,1 1 0,0 1 0,1 0 0,-1 0 0,1 1 0,1 1 0,0-1 0,-10 12 0,-18 27-13,-59 95-1,34-45 9,31-52 1,-44 69-3,67-99 8,2 0-1,-1 0 1,2 1 0,0 0 0,-6 33-1,9-32-6,2 0 0,0 1 0,0-1 1,2 1-1,0 0 0,1-1 0,1 0 0,0 0 0,2 0 0,0 0 0,0 0 0,2-1 0,0 0 0,16 25 0,-15-28-10,0-1 1,1-1-1,1 0 0,-1 0 0,2-1 1,0 0-1,0-1 0,1 0 1,0 0-1,0-2 0,1 1 0,0-2 1,0 0-1,0 0 0,1-1 0,0-1 1,0 0-1,18 2 0,-5-4-1,1 0-1,0-2 1,-1-1-1,1-2 0,-1 0 1,1-2-1,42-12 1,-7-5 17,0-1 0,60-34 0,-63 24 26,55-41 0,-16 9-17,-84 56 14,-4 3 67,-1 0 0,1-1-1,-1 0 1,0-1 0,10-11 0,-48 14-1612,15-2 1221,1-1-107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35.205"/>
    </inkml:context>
    <inkml:brush xml:id="br0">
      <inkml:brushProperty name="width" value="0.05" units="cm"/>
      <inkml:brushProperty name="height" value="0.05" units="cm"/>
    </inkml:brush>
  </inkml:definitions>
  <inkml:trace contextRef="#ctx0" brushRef="#br0">1254 266 11138,'-4'-8'171,"0"0"-1,-1 0 0,0 1 1,0 0-1,-1 0 0,1 0 0,-2 1 1,1 0-1,-1 0 0,0 0 1,0 1-1,-1 0 0,1 1 0,-1-1 1,0 1-1,0 1 0,-15-5 1,-11-1-60,0 1 0,0 2 0,-42-2 0,45 5-24,-41-2-83,-1 3-1,-125 13 1,177-9-38,0 1 0,0 2 0,1 0 0,0 1 0,0 1 0,0 1 0,1 0 0,0 2 0,1 0 0,-28 20 0,27-15 13,2 1-1,0 0 1,0 1 0,2 1 0,0 1 0,1 0 0,1 0 0,0 2-1,-11 26 1,-3 18 9,3 0 0,3 2 0,2 0 0,-14 103 0,-4 282-206,35-390 205,3 0 0,3 0 1,2 0-1,17 73 1,-15-103 15,1-1 0,1 0 1,2-1-1,1 0 1,2-1-1,0 0 0,2-2 1,1 1-1,40 43 0,-36-48-16,0-2 1,2 0-1,1-2 0,0-1 0,2-1 0,0-1 0,0-1 0,1-1 1,1-2-1,1-1 0,-1-1 0,1-2 0,1-1 0,0-1 0,0-2 1,0-1-1,0-1 0,1-2 0,-1-1 0,0-1 0,0-2 0,0-1 1,0-1-1,51-19 0,-41 8-15,0-1 0,-2-2 0,-1-2 0,0-2 0,-2-1 0,0-2-1,-2-1 1,47-51 0,-14 3 36,-3-3-1,87-141 0,-108 151 1,-3-3-1,-3-2 0,30-86 0,-52 118 1,-2-1 0,-2 0 0,-2 0-1,-2-1 1,-2 0 0,-2 0-1,-3-66 1,-2 89 11,-1 0 1,-1 0 0,-1 1-1,-1-1 1,-1 1-1,0 0 1,-16-29 0,8 23 13,-1 0 0,-2 1 0,0 0 1,-35-34-1,-3 8 28,-1 3-1,-3 2 1,-91-54-1,-12 7 916,47 29-566,50 26-173</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48.047"/>
    </inkml:context>
    <inkml:brush xml:id="br0">
      <inkml:brushProperty name="width" value="0.05" units="cm"/>
      <inkml:brushProperty name="height" value="0.05" units="cm"/>
    </inkml:brush>
  </inkml:definitions>
  <inkml:trace contextRef="#ctx0" brushRef="#br0">1043 112 9074,'0'-3'105,"0"0"-1,-1 1 1,0-1-1,1 0 1,-1 0 0,0 1-1,0-1 1,-1 0 0,1 1-1,0-1 1,-1 1 0,0 0-1,0 0 1,1-1-1,-1 1 1,0 0 0,-1 0-1,1 1 1,0-1 0,0 0-1,-1 1 1,1-1 0,-1 1-1,0 0 1,-4-2-1,1 1-13,-1 0-1,1 0 0,-1 0 1,1 1-1,-1 0 0,1 0 1,-1 1-1,0 0 0,1 0 1,-10 1-1,-4 5-71,-1 2-1,1-1 1,1 2-1,0 1 1,0 0-1,-20 16 1,20-14-22,-346 256-39,351-257 53,-20 17 4,2 2 0,1 0 0,1 2 0,2 1 0,1 2 0,2 0 0,-38 72 0,47-75-21,2 0 0,1 1 0,2 1 0,1 0 0,2 1 0,1 0 0,2 0 0,1 0-1,2 0 1,3 39 0,4-16 1,2 0 0,3-1-1,3 0 1,32 91-1,-27-100-7,3-2 0,1 0 0,2-1 0,2-2 0,52 66 0,-57-84 0,2-1 0,0 0 1,2-2-1,0-1 0,2-1 0,57 33 0,-61-41 7,2-1 0,0-1 0,0 0 0,1-3 0,0 0 0,0-1 0,0-2 0,1 0-1,30-1 1,-23-4 8,-1-1-1,0-1 1,0-2-1,0-2 1,-1-1-1,59-22 1,-50 12 2,0-1 1,-2-3-1,0-1 0,56-44 1,-36 16 51,-3-1 1,-2-3-1,-2-3 0,-3-1 1,72-117-1,28-86 346,-115 192-178,46-138 0,-72 182-183,-1 0 1,-2 0 0,-1-1 0,0 0 0,-2 1-1,-2-1 1,-2-32 0,0 39-25,-2 0 0,0 1 0,-1-1 1,-1 1-1,-1 1 0,0-1 0,-1 1 0,-2 0 0,0 1 0,-16-22 0,-2 4 29,-1 1-1,-2 1 0,-1 1 1,-2 3-1,-1 0 0,-1 2 1,-68-38-1,44 34-7,-1 2 0,-1 3 0,-1 3 0,-98-22 0,121 36-146,-1 1 0,-74-2 0,93 9 46,1 2 0,-1 1 1,1 0-1,-1 2 0,1 0 0,1 2 1,-24 8-1,-30 19-106,10-1-60</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31.088"/>
    </inkml:context>
    <inkml:brush xml:id="br0">
      <inkml:brushProperty name="width" value="0.05" units="cm"/>
      <inkml:brushProperty name="height" value="0.05" units="cm"/>
    </inkml:brush>
  </inkml:definitions>
  <inkml:trace contextRef="#ctx0" brushRef="#br0">4666 33 11010,'-105'5'-115,"0"4"0,-103 22 0,149-18 289,-1 2 0,-68 28-1,-109 58 938,25 4-151,29-13-289,-225 128 71,-13 74-908,-198 269-134,259-145 283,317-365 16,-322 460-24,41 28 10,167-254 20,13 7 1,-109 324 0,186-416 20,9 3-1,9 2 1,-25 236 0,57-281 165,8 0 0,20 301 1,0-357-117,4-1 0,6-1 0,3 0 1,6-2-1,58 139 0,-49-161-98,3-2-1,4-2 1,2-2-1,4-2 1,3-3-1,3-2 1,3-3-1,92 77 1,-47-57-98,4-5 1,3-4 0,3-6-1,223 98 1,-222-121-1,219 57 0,136-18 26,8-46 87,-1-24 27,64-15 83,561-72 0,-662 13-94,735-194-1,-19-132 37,-288 24 176,-26-55-125,-550 242-246,-216 121 40,115-102 1,-102 70-27,91-110 0,-134 135 97,-2-2 0,-3-2-1,37-75 1,-44 67 116,-3-1 0,-3-2 0,-4-1-1,-3-1 1,-3-1 0,-4-1 0,-4 0 0,5-121 0,-19 66 50,-5 0 0,-6 1 0,-6 0 0,-61-221-1,19 157-453,-9 3-1,-128-252 1,-20 73-133,-34 20 327,-69-28 236,163 201-15,-355-374 209,426 468-248,-135-129 36,-14 17-52,105 106-61,-4 5 0,-3 6-1,-4 7 1,-297-111 0,160 97 311,-4 11-1,-493-66 1,-559 41-399,1084 102 15,2 9-23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41.980"/>
    </inkml:context>
    <inkml:brush xml:id="br0">
      <inkml:brushProperty name="width" value="0.05" units="cm"/>
      <inkml:brushProperty name="height" value="0.05" units="cm"/>
    </inkml:brush>
  </inkml:definitions>
  <inkml:trace contextRef="#ctx0" brushRef="#br0">1 88 11002,'40'19'514,"-1"2"0,55 39-1,6 3-240,50 18-78,-69-39 54,-2 3 1,93 70-1,-138-88-56,-10-6-66,0-2 1,1-1 0,1-1-1,36 17 1,-55-30-111,0-1-1,0-1 1,1 1 0,-1-1 0,1-1-1,-1 1 1,1-1 0,0 0 0,-1-1-1,1 0 1,0 0 0,0-1 0,-1 0-1,1 0 1,0-1 0,-1 0 0,1 0-1,-1-1 1,0 0 0,0 0 0,0 0-1,8-6 1,-1-2 29,-1 0 0,0 0 0,0-1 0,-1-1 0,-1 0-1,0 0 1,-1-1 0,0-1 0,-1 1 0,12-28 0,1-13-134,27-102 1,-35 105-263,-1 14-326,2 1 0,31-57 1,-37 77 618,11-22-267</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42.951"/>
    </inkml:context>
    <inkml:brush xml:id="br0">
      <inkml:brushProperty name="width" value="0.05" units="cm"/>
      <inkml:brushProperty name="height" value="0.05" units="cm"/>
    </inkml:brush>
  </inkml:definitions>
  <inkml:trace contextRef="#ctx0" brushRef="#br0">661 0 12955,'-70'32'1105,"23"-12"-974,-71 43 0,19-2-136,-112 76 10,197-127-11,0 0 0,1 1 0,0 0 0,-19 22 0,28-28-29,1 0 0,0 1 0,0-1 0,0 1 0,0 0-1,1 0 1,0 0 0,0 0 0,1 0 0,-1 0-1,1 0 1,1 1 0,-1-1 0,1 0 0,1 13 0,0-13-26,0 1 0,0-1 1,0 0-1,0 1 1,1-1-1,0 0 0,1 0 1,0 0-1,-1-1 0,2 1 1,4 6-1,-5-8 37,-1-1 0,1 0-1,1 0 1,-1-1 0,0 1-1,1-1 1,-1 1 0,1-1-1,0 0 1,0-1 0,0 1-1,0-1 1,0 1 0,0-1-1,0-1 1,0 1 0,0 0-1,6-1 1,33 0 75,0-3 0,65-12 0,-55 7 109,54-2-1,-64 12-103,-1 1 0,1 3 0,-1 1 0,59 18 0,49 9-1068,-136-31 936,0-2 1,0 1-1,1-2 1,-1 0-1,28-4 1,5-8-206</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2:40.011"/>
    </inkml:context>
    <inkml:brush xml:id="br0">
      <inkml:brushProperty name="width" value="0.05" units="cm"/>
      <inkml:brushProperty name="height" value="0.05" units="cm"/>
    </inkml:brush>
  </inkml:definitions>
  <inkml:trace contextRef="#ctx0" brushRef="#br0">5 1351 10810,'0'0'36,"-1"0"0,1 0 0,0 0 0,0 0 0,0 0 0,0 0 0,-1 0 0,1 0 0,0 0 0,0-1 0,0 1 0,0 0 0,0 0 0,-1 0 0,1 0 0,0 0 0,0 0 0,0 0 0,0 0 0,0 0 0,-1 0 0,1-1 0,0 1 0,0 0 0,0 0 0,0 0 0,0 0 0,0 0 0,0 0 0,0-1 0,0 1 0,0 0 0,-1 0 0,1 0-1,0 0 1,0-1 0,0 1 0,0 0 0,3-10 760,13-17-252,-4 8-270,406-726 1570,-175 313-1857,-235 417 3,-2 4-11,-1 0-1,1 0 1,1 1-1,0 0 1,1 0 0,0 1-1,17-17 1,-25 26 17,1 0 1,-1 0 0,1 0-1,-1 0 1,1 0 0,-1 0-1,1 0 1,-1 0-1,0 0 1,1 0 0,-1 0-1,1 0 1,-1 0 0,1 0-1,-1 0 1,0 0 0,1 1-1,-1-1 1,1 0 0,-1 0-1,1 0 1,-1 1 0,0-1-1,1 0 1,-1 1-1,0-1 1,1 0 0,-1 1-1,0-1 1,0 0 0,1 1-1,-1-1 1,0 0 0,0 1-1,0-1 1,1 1 0,-1-1-1,0 1 1,0-1 0,0 0-1,0 1 1,0-1-1,0 1 1,7 24-15,-7-23 16,11 79 88,2 128 0,-8-92-21,-3-77-49,2 41 0,19 101 0,-23-180-78,1-2 32,-1 0 0,0 0 1,0 0-1,0 0 0,0 0 1,0 1-1,0-1 0,0 0 1,0 0-1,0 0 0,0 0 0,0 0 1,0 0-1,0 0 0,0 0 1,0 0-1,0 0 0,0 1 1,0-1-1,0 0 0,0 0 1,0 0-1,0 0 0,0 0 1,0 0-1,0 0 0,0 0 1,0 0-1,0 0 0,0 0 0,0 1 1,0-1-1,0 0 0,-1 0 1,1 0-1,0 0 0,0 0 1,0 0-1,0 0 0,0 0 1,0 0-1,0 0 0,0 0 1,0 0-1,0 0 0,0 0 1,0 0-1,-1 0 0,1 0 0,0 0 1,0 0-1,0 0 0,0 0 1,0 0-1,0 0 0,0 0 1,0 0-1,0 0 0,-1 0 1,1 0-1,0 0 0,0 0 1,-6 1-350</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2:40.478"/>
    </inkml:context>
    <inkml:brush xml:id="br0">
      <inkml:brushProperty name="width" value="0.05" units="cm"/>
      <inkml:brushProperty name="height" value="0.05" units="cm"/>
    </inkml:brush>
  </inkml:definitions>
  <inkml:trace contextRef="#ctx0" brushRef="#br0">12 184 8890,'-1'0'98,"1"0"-1,-1 0 1,0 0 0,1-1-1,-1 1 1,1 0-1,-1 0 1,1-1 0,-1 1-1,1 0 1,-1-1 0,1 1-1,-1 0 1,1-1 0,0 1-1,-1-1 1,1 1 0,-1-1-1,1 1 1,0-1 0,0 1-1,-1-1 1,1 1 0,0-1-1,0 1 1,-1-1 0,1 0-1,0 1 1,0-1 0,0 1-1,0-1 1,0 0-1,0 0 1,12-18 1849,-10 17-2014,6-8 253,2 0 1,-1 1 0,1 0 0,1 1 0,-1 0-1,1 1 1,15-8 0,6-1-577,49-16-1,-66 24 268,-8-7-50</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2:41.535"/>
    </inkml:context>
    <inkml:brush xml:id="br0">
      <inkml:brushProperty name="width" value="0.05" units="cm"/>
      <inkml:brushProperty name="height" value="0.05" units="cm"/>
    </inkml:brush>
  </inkml:definitions>
  <inkml:trace contextRef="#ctx0" brushRef="#br0">51 1 13219,'-10'32'823,"1"44"-780,1 83 1,12 79 214,0-41-794,-6-181-161,2-16 672,0 0 1,0 0 0,0 0-1,-1 0 1,1 0-1,0 1 1,0-1-1,0 0 1,0 0-1,0 0 1,0 0-1,0 0 1,0 0 0,-1 0-1,1 1 1,0-1-1,0 0 1,0 0-1,0 0 1,0 0-1,-1 0 1,1 0-1,0 0 1,0 0-1,0 0 1,0 0 0,0 0-1,-1 0 1,1 0-1,0 0 1,0 0-1,0 0 1,0 0-1,-1 0 1,1 0-1,0 0 1,0 0 0,0 0-1,0 0 1,0 0-1,-1-1 1,0 0-65,-1-1 0,1 1 0,-1-1 1,1 0-1,0 1 0,0-1 0,0 0 1,0 0-1,0 0 0,-1-3 0,-7-23-475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2:42.162"/>
    </inkml:context>
    <inkml:brush xml:id="br0">
      <inkml:brushProperty name="width" value="0.05" units="cm"/>
      <inkml:brushProperty name="height" value="0.05" units="cm"/>
    </inkml:brush>
  </inkml:definitions>
  <inkml:trace contextRef="#ctx0" brushRef="#br0">115 665 10922,'-4'-5'299,"0"0"0,0 0 0,1-1 0,-1 1 0,-3-10 0,5 12-206,1 0 1,0-1-1,1 1 1,-1-1-1,1 1 1,0-1-1,-1 0 1,1 1-1,1-1 1,-1 1-1,1-1 0,1-5 1,10-29 199,2 0 0,2 1 0,1 1-1,39-59 1,-25 46-214,61-74-1,-76 104-76,1 1-1,0 1 0,1 1 0,1 1 0,0 0 0,36-20 1,-48 32-7,0-1 0,0 2 0,0-1 0,0 1 0,0 0 0,1 0 0,-1 0 0,1 1 0,-1 1 0,1-1 0,-1 1 0,1 1 0,8 0 0,-12 0 3,0 0 1,-1 0-1,1 1 0,0-1 1,-1 1-1,1 0 0,-1 0 0,1 0 1,-1 1-1,0-1 0,0 1 1,0-1-1,0 1 0,-1 0 0,1 0 1,-1 1-1,1-1 0,-1 0 0,0 1 1,-1-1-1,1 1 0,-1 0 1,1-1-1,-1 1 0,0 0 0,1 7 1,0 6 25,0 0 1,-2 0 0,0 1 0,0-1 0,-2 0 0,0 0-1,-7 25 1,-4 7 191,-26 61 0,29-83-111,4-9 2,-1-1 0,0 0 0,-2 0-1,-10 16 1,15-28-98,6-6-212,1-1 106,-1-1 0,0 1 0,1 1 0,-1-1 0,1 0 0,0 1 1,4-3-1,0 3 19,0 0 0,0 0 0,-1 1 0,1-1 0,0 2-1,0-1 1,-1 1 0,1 0 0,0 0 0,-1 1 0,1 0 0,-1 0 0,1 0 0,-1 1 0,0 0 0,0 0 0,0 1 0,7 5 0,6 5 55,0 2 0,-1 0 0,28 33 0,-35-37 67,-1 1 1,0 1 0,-1 0 0,-1 0 0,0 1-1,-1 0 1,-1 0 0,0 0 0,-1 1-1,-1 0 1,0 0 0,-1 1 0,1 19 0,-3-21 84,-1-1 0,-1 1 0,0-1 0,-1 0 1,-1 1-1,0-1 0,-1 0 0,0 0 0,-1-1 0,0 1 1,-2-1-1,1 0 0,-1-1 0,-1 1 0,-13 14 1,0-4 114,-1 0 0,-1-2 0,-2 0 1,0-2-1,-47 28 0,9-13 50,-95 39 0,126-61-249,-62 18 0,81-28-93,1 1 0,-1-2 1,0 0-1,0 0 0,1-1 0,-1-1 1,0 0-1,-16-4 0,8-1-376,0 0 0,1-2 0,0 0 0,-27-16 0,31 18-65,12 6 391,-5-1-193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9:00.885"/>
    </inkml:context>
    <inkml:brush xml:id="br0">
      <inkml:brushProperty name="width" value="0.025" units="cm"/>
      <inkml:brushProperty name="height" value="0.025" units="cm"/>
    </inkml:brush>
  </inkml:definitions>
  <inkml:trace contextRef="#ctx0" brushRef="#br0">57 603 8818,'-20'34'3454,"13"-22"-2890,1-1 0,-8 17 0,12-23-514,0-1 0,1 1 0,0 0 0,0-1 0,0 1 0,0 0 0,0-1 0,1 1 0,1 9 0,-2-13-49,1 0-1,0 0 0,0-1 0,0 1 0,0 0 0,1 0 1,-1-1-1,0 1 0,0 0 0,0 0 0,1-1 0,-1 1 1,0 0-1,1-1 0,-1 1 0,0 0 0,1-1 0,-1 1 1,1-1-1,-1 1 0,1-1 0,-1 1 0,1-1 0,0 1 1,-1-1-1,1 1 0,-1-1 0,1 0 0,0 1 0,-1-1 1,1 0-1,0 0 0,0 1 0,-1-1 0,1 0 0,0 0 1,0 0-1,-1 0 0,1 0 0,0 0 0,0 0 0,-1 0 1,1 0-1,0 0 0,-1-1 0,1 1 0,0 0 0,0 0 1,-1-1-1,1 1 0,0 0 0,-1-1 0,1 1 0,-1-1 1,1 1-1,0-1 0,0 0 0,3-2-7,0 0-1,-1-1 0,1 1 1,0-1-1,-1 0 1,0 0-1,3-5 1,5-12-2,-2 0 0,0-1 0,-2 0-1,8-33 1,-6 98 484,-9-41-435,0 1 0,1 0-1,-1-1 1,1 1 0,0 0 0,0-1-1,0 1 1,0 0 0,0-1 0,0 0-1,1 1 1,-1-1 0,1 0 0,0 0-1,3 4 1,-4-5-23,0-1-1,0 1 1,0-1 0,0 0-1,-1 1 1,1-1-1,0 0 1,0 0 0,0 0-1,0 0 1,0 0-1,0 0 1,0 0 0,0 0-1,-1 0 1,1 0-1,0 0 1,0 0 0,1-1-1,1 0 1,-1 0 0,0 0 0,1-1-1,-1 1 1,0-1 0,0 0 0,0 1 0,0-1 0,2-3-1,11-13-92,-1 0 0,19-34-1,-22 33-182,1 1 0,0 0 0,21-22 0,-33 40 240,1-1 1,0 0-1,0 0 0,0 0 1,0 0-1,0 0 0,0 1 1,0-1-1,0 1 0,0-1 1,0 0-1,1 1 0,-1 0 1,0-1-1,0 1 0,0 0 1,1 0-1,-1-1 0,1 1 1,-1 1 8,0-1 1,0 0 0,0 1-1,0-1 1,0 0 0,0 1-1,0-1 1,0 1 0,-1 0-1,1-1 1,0 1 0,0 0-1,-1-1 1,1 1 0,0 0-1,-1 0 1,1-1 0,0 3-1,2 3 39,0 1 0,-1 0 1,1-1-1,-1 1 0,1 8 0,-2-11 36,-1-2-51,27 104 1410,-22-92-1222,1 0-1,0 0 0,1-1 0,0 0 1,12 16-1,11 9-33,-15-19-215,25 39 1,-36-50 44,0 0 1,-1 0 0,1 0 0,-2 0 0,1 1 0,-1-1-1,0 1 1,0 17 0,-1-21 7,-1 12 120,-2 35 1,2-48-110,0-1 0,-1 0 0,1 0 0,-1 0 1,0 0-1,1 1 0,-2-1 0,1 0 0,0-1 1,-1 1-1,1 0 0,-1 0 0,0-1 0,0 1 1,0 0-1,0-1 0,0 0 0,-4 3 0,6-5-19,-1 1-1,1-1 0,-1 0 1,0 0-1,1 0 0,-1 1 1,0-1-1,1 0 0,-1 0 0,0 0 1,1 0-1,-1 0 0,0 0 1,0 0-1,1 0 0,-1-1 0,0 1 1,1 0-1,-1 0 0,1 0 1,-1-1-1,0 1 0,1 0 0,-1-1 1,1 1-1,-1-1 0,0 1 1,1-1-1,-1 1 0,1-1 1,0 1-1,-1-1 0,1 1 0,-1-1 1,1 1-1,0-1 0,-1 0 1,1 1-1,0-2 0,-11-30-225,7 5 75,0-1-1,2 1 1,1-1-1,2 0 1,0 1-1,8-39 1,45-164-586,-51 218 700,18-63-212,-2 14-194,10-72 1,-28 125 380,-4 14 108,-3 15 116,1 8 214,-2 33 0,6-50-266,1-1 0,0 0 0,1 1 0,0-1 0,1 0 0,3 13 0,-4-22-92,-1-1-1,1 1 1,-1-1-1,1 1 1,0 0-1,-1-1 1,1 1-1,0-1 1,0 1-1,0-1 1,0 0-1,0 1 1,0-1-1,1 0 1,-1 0-1,0 0 1,1 0 0,1 1-1,-2-1-8,0-1 0,0 0 0,0 0 0,1 0 0,-1 0-1,0 0 1,0 0 0,0 0 0,0 0 0,1 0 0,-1 0 0,0-1 0,0 1 0,0 0 0,0-1-1,0 1 1,0-1 0,0 1 0,2-2 0,3-3-12,-1 1 0,0-1 0,0 0 0,0-1-1,0 1 1,-1-1 0,4-6 0,42-83-262,-33 61 50,27-41 0,-42 72 213,0 0 0,0 1 0,0-1 1,0 1-1,0-1 0,1 1 0,-1 0 1,1 0-1,0 0 0,0 0 0,-1 1 1,5-2-1,-6 2 23,0 1 0,0 0 0,1 0 0,-1-1 0,0 1 0,0 0 0,1 0 0,-1 1 0,0-1 0,1 0 0,-1 0 0,0 0 0,0 1-1,0-1 1,1 1 0,-1-1 0,0 1 0,0 0 0,0-1 0,0 1 0,0 0 0,0-1 0,0 1 0,0 0 0,0 0 0,0 0 0,-1 0 0,1 0 0,0 0 0,-1 0 0,1 0 0,0 2 0,0-1 25,0 0 0,-1-1-1,1 1 1,0-1 0,0 1-1,0-1 1,0 0 0,0 1-1,1-1 1,-1 0 0,0 0-1,1 1 1,-1-1 0,1 0-1,-1-1 1,1 1 0,-1 0-1,1 0 1,2 0 0,-2-1-19,0-1 0,0 1 1,-1-1-1,1 1 0,0-1 1,0 0-1,-1 1 0,1-1 1,0 0-1,-1 0 0,1-1 1,-1 1-1,1 0 0,-1 0 1,0-1-1,1 1 0,-1-1 1,2-2-1,68-90-285,23-26-827,-91 117 1038,0-1 0,0 1-1,1-1 1,0 1 0,0 0-1,0 0 1,8-4 0,-11 7 57,0-1 1,1 1 0,-1 0-1,0-1 1,0 1 0,0 0-1,0 0 1,0 0-1,1 0 1,-1 0 0,0 0-1,0 0 1,0 0 0,0 1-1,1-1 1,-1 0 0,0 1-1,0-1 1,0 1 0,0-1-1,0 1 1,0 0-1,0-1 1,0 1 0,0 0-1,0 0 1,-1-1 0,1 1-1,0 0 1,0 0 0,-1 0-1,1 0 1,-1 0 0,1 0-1,-1 0 1,1 2-1,5 11 265,-3-7-43,1 0-1,-1 1 0,8 10 1,-10-17-243,-1 0 0,1 0 0,-1-1 0,1 1 0,-1 0 0,1 0 0,-1-1 0,1 1 0,0-1 0,-1 1 0,1-1 0,0 1 0,0-1 0,-1 1 0,1-1 0,0 1 0,0-1 0,0 0 0,0 0 0,-1 1 0,1-1 0,0 0 0,0 0 0,0 0 0,0 0 0,0 0 0,0 0 0,-1 0 0,1 0 0,0 0 0,0-1 0,0 1 0,0 0 0,-1-1 0,1 1 0,0 0 0,0-1 0,0 1 0,-1-1 0,2 0 0,26-18-710,-16 14 448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40.806"/>
    </inkml:context>
    <inkml:brush xml:id="br0">
      <inkml:brushProperty name="width" value="0.05" units="cm"/>
      <inkml:brushProperty name="height" value="0.05" units="cm"/>
    </inkml:brush>
  </inkml:definitions>
  <inkml:trace contextRef="#ctx0" brushRef="#br0">932 1 6545,'-30'1'829,"0"1"0,1 2 0,-55 14 0,-86 36 1166,133-41-2050,5-1 97,0 1 0,1 1-1,0 2 1,2 1 0,-54 41-1,61-40-10,1 1-1,1 2 0,1 0 0,0 0 1,2 2-1,1 0 0,-22 42 0,13-14-22,3 2-1,2 1 0,3 0 1,1 2-1,4-1 0,-7 60 1,13-44-52,2 1-1,3 0 1,3-1 0,17 102 0,-3-83-33,3-1 1,4-2-1,4 0 1,61 132-1,-66-176 72,2-1 0,3-2 0,1 0 0,1-2 1,2-1-1,61 54 0,-31-38-22,3-3 0,2-3 1,85 46-1,-127-81-7,0 0 0,0-2 0,1 0 0,0-2 1,0-1-1,1 0 0,0-2 0,41 2 0,-46-6 43,0-1 0,0-1 0,0-1 0,-1-1 0,1 0 0,0-2 0,-1-1 0,0 0 0,0-1 0,-1-1-1,23-13 1,-10 1 93,-2-2 0,0-1 0,-1-1 0,-1-2 0,-2 0 0,-1-2 0,25-34 0,-1-8 9,-3-2 0,37-79 0,-48 79-82,-4-1 1,-3-1 0,-3-1 0,28-152-1,-42 159 47,-4 0 0,-2-1-1,-4 0 1,-2 0 0,-22-135-1,15 165 44,-2 1 0,-2 0-1,-1 1 1,-2 0-1,-1 1 1,-2 1-1,-2 1 1,-47-63-1,37 60-22,-2 2 0,-1 1 0,-2 1 0,-1 2 0,-1 2 0,-2 1 0,-47-25 1,5 10-314,-2 4 1,-143-46-1,206 79 32,0 1-1,-25-4 1,38 8 153,0 0-1,0 1 1,0 0-1,0 0 1,1 1-1,-1 0 1,0 0-1,0 0 1,1 1-1,-10 3 1,12-2-7,0-1 1,0 0-1,0 1 1,0 0-1,-6 6 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43.046"/>
    </inkml:context>
    <inkml:brush xml:id="br0">
      <inkml:brushProperty name="width" value="0.05" units="cm"/>
      <inkml:brushProperty name="height" value="0.05" units="cm"/>
    </inkml:brush>
  </inkml:definitions>
  <inkml:trace contextRef="#ctx0" brushRef="#br0">1375 69 8514,'-28'-15'1821,"24"12"-1344,-1 0 0,1 0 0,-1 0 0,-9-3 0,-23-4-477,1 2 0,-1 1 0,-1 2 0,1 2 1,-1 1-1,1 1 0,-1 3 0,0 1 0,1 2 0,0 1 0,-45 14 0,-101 40 30,155-47-26,0 1 0,0 0 0,2 3 0,-31 22 0,14-4 26,0 3 1,-59 67 0,78-75-11,1 0 0,1 2 0,2 0 0,-29 64 0,30-53-6,-22 50 30,-29 102 0,65-173-44,1 0-1,0 0 0,2 0 0,0 0 0,3 37 0,21 112-11,-10-90 15,3-2 4,3-1 1,34 92 0,-18-67-22,-22-61 6,2-2 0,1 1-1,32 56 1,-39-84-9,0 0 0,1-1 0,0 0-1,1-1 1,0 0 0,1-1 0,0 0 0,0 0 0,1-1-1,1-1 1,-1 0 0,1 0 0,26 9 0,27 4-58,1-4 1,93 13-1,-113-23 61,12 2-57,0-2 0,1-3-1,82-6 1,-105-1 34,-1-1 0,1-2 0,-1-1 0,-1-2 0,1-2 0,56-25 0,-74 26 23,-1 0-1,0-1 1,-1-1-1,0 0 1,26-26-1,60-83-63,6-4 29,6 21 28,14-13 33,-104 92-10,-2 0-1,-1-2 0,21-31 1,-24 27 41,-2 0 1,0-1 0,-3-1-1,0 0 1,-2-1-1,-2 0 1,-1-1 0,-1 0-1,-3 0 1,2-39-1,-6 42 90,-1-1 0,-1 1-1,-2 0 1,-1 0 0,-2 1-1,-1-1 1,-2 1-1,0 1 1,-2 0 0,-2 0-1,-20-32 1,6 19 37,-1 2 0,-64-67 0,-83-61-233,71 72-139,60 54-69,-92-66 0,99 82 152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53.882"/>
    </inkml:context>
    <inkml:brush xml:id="br0">
      <inkml:brushProperty name="width" value="0.05" units="cm"/>
      <inkml:brushProperty name="height" value="0.05" units="cm"/>
    </inkml:brush>
  </inkml:definitions>
  <inkml:trace contextRef="#ctx0" brushRef="#br0">2319 22 9618,'-5'-1'3725,"-15"-3"-2920,4 2-553,0 1 0,-26 2-1,24 0-151,-32-3-1,27-1 23,-9-2 100,0 1 0,0 2-1,-56 3 1,-305 36 181,208-14-366,-19 0-32,83-18-1,-161 12 0,59-4-1,128-10-1,-124 21 1,109-13-151,10-1-83,100-10 168,0 0-1,-1 0 1,1 0 0,0 0 0,-1 0 0,1 1-1,-1-1 1,1 0 0,0 0 0,-1 0 0,1 0-1,0-1 1,-1 1 0,1 0 0,0 0 0,-1 0 0,1 0-1,0 0 1,-1 0 0,1-1 0,0 1 0,-1 0-1,1 0 1,0 0 0,-1-1 0,-3-3-156</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54.688"/>
    </inkml:context>
    <inkml:brush xml:id="br0">
      <inkml:brushProperty name="width" value="0.05" units="cm"/>
      <inkml:brushProperty name="height" value="0.05" units="cm"/>
    </inkml:brush>
  </inkml:definitions>
  <inkml:trace contextRef="#ctx0" brushRef="#br0">287 520 8346,'-2'4'5761,"-3"-16"-5236,-64-80-146,-100-151-465,156 224 88,8 12 27,0 0-1,1-1 1,0 0 0,-6-14 0,10 22-42,0-1-1,-1 1 1,1-1 0,0 0-1,0 1 1,0-1-1,0 1 1,0-1-1,0 1 1,0-1 0,1 1-1,-1-1 1,0 1-1,0-1 1,0 1 0,0-1-1,1 1 1,-1-1-1,0 1 1,0 0-1,1-1 1,-1 1 0,0-1-1,1 1 1,-1 0-1,1-1 1,-1 1 0,0 0-1,1-1 1,-1 1-1,1 0 1,-1 0-1,1-1 1,-1 1 0,1 0-1,-1 0 1,1 0-1,23-5-71,-18 4 37,159-16-221,-93 11-164,137-28 1,-205 33 363,0 0 0,0 0 0,0-1 0,0 1 0,-1-1 0,1 0 0,0 0 0,-1 0 0,1 0 0,-1-1 1,4-2-1,-3 1-34,-1 5-34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56.690"/>
    </inkml:context>
    <inkml:brush xml:id="br0">
      <inkml:brushProperty name="width" value="0.05" units="cm"/>
      <inkml:brushProperty name="height" value="0.05" units="cm"/>
    </inkml:brush>
  </inkml:definitions>
  <inkml:trace contextRef="#ctx0" brushRef="#br0">324 69 5969,'-6'-20'1476,"5"18"-1233,1 0-1,0-1 1,-1 1 0,1 0 0,-1 0 0,0 0 0,0 0 0,0 0 0,0 0 0,0 0 0,0 1 0,0-1 0,-1 0-1,1 0 1,-1 1 0,1-1 0,-1 1 0,0 0 0,0-1 0,1 1 0,-1 0 0,0 0 0,0 0 0,-3-1 0,-1 0-233,0 1 0,0 0 0,0 0 1,-1 1-1,1-1 0,0 1 1,0 1-1,0-1 0,0 1 0,0 0 1,0 1-1,0-1 0,0 1 1,0 0-1,0 1 0,-7 3 0,-6 5-69,1 0-1,0 1 0,-22 20 1,33-26 44,-1 1 1,1-1-1,1 2 1,-1-1 0,1 1-1,0 0 1,1 0-1,0 1 1,0 0 0,1 0-1,-4 11 1,7-16 5,0 1 0,0 0 0,0 0 0,1 0-1,-1-1 1,1 1 0,0 0 0,1 0 0,-1 0 0,1 0 0,0 0 0,0-1 0,1 1 0,-1 0-1,1-1 1,0 1 0,0-1 0,0 0 0,1 0 0,0 0 0,0 0 0,0 0 0,0 0 0,6 4-1,-2-1-13,1-1-1,0 0 0,0 0 0,1-1 0,0 0 0,0-1 0,0 0 1,0 0-1,19 4 0,4-1-274,55 4-1,-85-10 288,-2-1 6,23 0-245,-18-3 251,-14-4 235,2 3-161,0 1-1,0-1 0,0 2 0,0-1 1,0 1-1,0 0 0,-1 1 0,1-1 1,-1 1-1,1 1 0,-1 0 1,-8 0-1,14 1-74,7-1-26,12-5-2,-4-4 24,1-1 0,14-14-1,22-16-99,-50 40 98,0 0-1,1 0 1,-1-1-1,0 1 1,1 0-1,-1 0 1,1 0-1,-1 0 1,0-1 0,1 1-1,-1 0 1,1 0-1,-1 0 1,1 0-1,-1 0 1,0 0-1,1 0 1,-1 0-1,1 0 1,-1 0-1,1 0 1,-1 0 0,0 1-1,1-1 1,-1 0-1,1 0 1,-1 0-1,0 1 1,1-1-1,7 14-117,-1 24 0,-7-32 102,6 37-8,-2-5-14,2-1-1,12 39 0,-18-76-12,0 1-1,0-1 1,0 1-1,0-1 1,0 1-1,0-1 1,0 1-1,1-1 1,-1 1-1,0-1 1,0 1-1,1-1 1,-1 0-1,0 1 1,1-1-1,-1 1 1,0-1 0,1 0-1,-1 1 1,0-1-1,1 0 1,0 1-1,5-8-594,1-20 196,-1-5-44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57.478"/>
    </inkml:context>
    <inkml:brush xml:id="br0">
      <inkml:brushProperty name="width" value="0.05" units="cm"/>
      <inkml:brushProperty name="height" value="0.05" units="cm"/>
    </inkml:brush>
  </inkml:definitions>
  <inkml:trace contextRef="#ctx0" brushRef="#br0">1 291 8394,'-1'18'107,"2"0"-1,1 0 1,0 0 0,1 0 0,0 0 0,2-1-1,0 0 1,1 0 0,1 0 0,11 21 0,-17-37-91,0 1-1,0 0 1,0 0 0,-1-1 0,1 1 0,1-1 0,-1 1 0,0-1 0,0 0-1,1 1 1,-1-1 0,0 0 0,1 0 0,-1 0 0,1 0 0,0 0 0,-1 0-1,1 0 1,0-1 0,-1 1 0,4 0 0,-3-1 11,-1 0 0,1 0 0,0-1 0,0 1 0,-1-1 1,1 0-1,0 1 0,-1-1 0,1 0 0,-1 0 0,1 0 0,-1 0 0,1 0 0,-1 0 1,0 0-1,1-1 0,-1 1 0,0 0 0,0-1 0,0 1 0,2-4 0,8-14 160,-1-2 0,-1 1 0,-1-1 0,-1 0 0,0-1 0,4-30 0,-2 92-122,-8-33-47,1 1-6,-1 0-1,1 1 0,6 13 0,-8-21-4,1 0 1,-1 0-1,0 0 0,0-1 1,1 1-1,-1 0 0,1 0 1,-1-1-1,1 1 1,-1 0-1,1 0 0,-1-1 1,1 1-1,-1 0 0,1-1 1,0 1-1,0-1 0,-1 1 1,1-1-1,0 1 1,0-1-1,-1 0 0,1 1 1,0-1-1,0 0 0,0 0 1,0 0-1,0 1 1,-1-1-1,1 0 0,0 0 1,0 0-1,0 0 0,0 0 1,0-1-1,0 1 1,-1 0-1,1 0 0,0-1 1,0 1-1,0 0 0,0-1 1,-1 1-1,1 0 1,0-1-1,0 0 0,4-4 42,0 1 0,0-1-1,0 0 1,-1 0 0,0-1 0,0 1-1,5-12 1,20-46 208,-21 42-271,-1-1 0,0 0 0,-2 0 0,0 0 0,-2-1 0,0 0 0,-2 0 0,-1 1 0,0-1 0,-2 0 0,-4-26 0,5 45-10,0 1 3,1 0 0,-1 1 0,0-1-1,0 0 1,0 1 0,0-1 0,-2-3 0,3 46-22,4-18 65,1-1 0,1 0-1,15 33 1,34 58 63,-32-69-64,25 65 1,-46-104-56,-3-6-74,-4-15-278,-9-25-655,6 23 540,-1 0 0,-1 0 0,0 1 0,-1 1 0,-19-23 0,27 37 481,1 1 0,-1 0 0,1 0 0,-1 1 0,1-1 0,-1 0 0,-3-1 0,5 3 90,1 0 0,-1-1 0,0 1 0,1 0 1,-1 0-1,0-1 0,0 1 0,1 0 0,-1 0 0,0 0 0,1 0 1,-1 0-1,0 0 0,0 0 0,1 0 0,-1 0 0,0 0 0,1 0 1,-1 1-1,0-1 0,1 0 0,-1 0 0,0 1 0,1-1 0,-1 1 0,0-1 1,1 0-1,-1 1 0,1-1 0,-1 1 0,1-1 0,-1 1 0,1-1 1,-1 1-1,0 1 0,29 0 915,15 4-1375,-39-5 370,16 3-66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3:57.885"/>
    </inkml:context>
    <inkml:brush xml:id="br0">
      <inkml:brushProperty name="width" value="0.05" units="cm"/>
      <inkml:brushProperty name="height" value="0.05" units="cm"/>
    </inkml:brush>
  </inkml:definitions>
  <inkml:trace contextRef="#ctx0" brushRef="#br0">63 1 6945,'0'0'50,"0"0"-1,1 0 0,-1 0 0,0 0 0,1 0 0,-1 0 0,1 0 0,-1 0 0,0 0 0,1 0 0,-1 1 0,0-1 0,0 0 0,1 0 1,-1 0-1,0 1 0,1-1 0,-1 0 0,0 0 0,0 1 0,1-1 0,-1 0 0,0 1 0,0-1 0,0 0 0,1 1 0,-1-1 0,0 0 0,0 1 1,0-1-1,0 0 0,0 1 0,0-1 0,0 1 0,0-1 0,0 0 0,0 1 0,0-1 0,0 0 0,0 1 0,0-1 0,0 0 0,0 1 0,0-1 1,-1 0-1,1 1 0,0-1 0,0 0 0,0 1 0,-1-1 0,-10 25 1117,7-18-607,-9 20 505,-16 50-1,26-66-1067,0-1 0,1 1 0,0-1 0,1 1-1,1 0 1,-1-1 0,1 1 0,3 16 0,-3-26 2,0 1-1,1-1 1,-1 0 0,0 0-1,1 1 1,-1-1 0,1 0-1,-1 0 1,1 1 0,0-1-1,-1 0 1,1 0 0,0 0-1,0 0 1,0 0 0,0 0-1,-1 0 1,2 0 0,-1-1-1,0 1 1,0 0 0,0 0 0,2 0-1,-1-1-4,0 1 1,0-1-1,1 1 0,-1-1 0,0 0 0,1 0 0,-1 0 1,0-1-1,0 1 0,1 0 0,-1-1 0,3-1 1,7-2-91,0-1 0,-1-1 0,21-12 0,-29 15 45,66-45-122,-39 20 72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15.174"/>
    </inkml:context>
    <inkml:brush xml:id="br0">
      <inkml:brushProperty name="width" value="0.05" units="cm"/>
      <inkml:brushProperty name="height" value="0.05" units="cm"/>
    </inkml:brush>
  </inkml:definitions>
  <inkml:trace contextRef="#ctx0" brushRef="#br0">1 1455 7634,'3'-6'4714,"40"-93"-3058,0 17-1632,3 2 0,3 1 0,90-108 0,-115 156-23,0-1 0,-3-2 0,22-43 0,39-113-5,3-3-91,-68 160-4,2 2 1,1 0-1,41-49 1,-42 60 37,-2 1 81,30-41 0,-20 27-8,-5 8-108,-22 25 66,-1 0 0,1 0 0,0 0 0,0 0 0,0 1 0,0-1 0,-1 0 0,1 0 0,0 0 0,0 0 0,0 0 0,0 0 0,-1 0 0,1 0 0,0 0 0,0 0 0,0 0 0,-1 0 0,1 0 0,0 0 0,0 0 0,0 0 0,-1 0 0,1 0 0,0 0 0,0 0 0,0 0 0,-1 0 0,1 0 0,0 0 0,0 0 0,0 0 0,0 0 0,-1-1 0,1 1 0,0 0 0,0 0 0,0 0 0,0 0 0,0 0 0,-1-1 0,1 1 0,0 0-1,0 0 1,0 0 0,0 0 0,0-1 0,0 1 1,-7-13-162,1-4-140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15.868"/>
    </inkml:context>
    <inkml:brush xml:id="br0">
      <inkml:brushProperty name="width" value="0.05" units="cm"/>
      <inkml:brushProperty name="height" value="0.05" units="cm"/>
    </inkml:brush>
  </inkml:definitions>
  <inkml:trace contextRef="#ctx0" brushRef="#br0">0 165 6657,'4'1'4547,"7"2"-3887,-2-4-515,-1-1 0,0 0 0,0 0 1,0-1-1,-1 1 0,1-2 0,11-6 0,51-35 102,-51 31-144,82-64-4,-101 77-105,1 1 0,-1 0 1,0-1-1,1 1 1,-1-1-1,1 1 0,-1 0 1,1-1-1,0 1 0,-1 0 1,1 0-1,-1 0 1,1-1-1,-1 1 0,1 0 1,0 0-1,-1 0 1,1 0-1,-1 0 0,1 0 1,0 0-1,-1 0 1,1 0-1,-1 0 0,1 0 1,0 1-1,-1-1 1,1 0-1,-1 0 0,1 1 1,-1-1-1,1 0 1,-1 1-1,1-1 0,-1 0 1,1 1-1,-1-1 0,1 1 1,8 26-73,-9-27 80,8 54 17,-1 1 1,-2 76 0,-18 110-5,13-241-42,0 1-1,0-1 0,0 0 0,0 0 0,0 0 1,0 1-1,0-1 0,0 0 0,0 0 0,0 1 1,0-1-1,0 0 0,0 0 0,0 0 0,0 1 1,0-1-1,0 0 0,0 0 0,0 1 0,0-1 0,0 0 1,1 0-1,-1 0 0,0 0 0,0 1 0,0-1 1,0 0-1,0 0 0,1 0 0,-1 0 0,0 1 1,0-1-1,0 0 0,0 0 0,1 0 0,-1 0 1,0 0-1,8-5-483,0-10 219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17.644"/>
    </inkml:context>
    <inkml:brush xml:id="br0">
      <inkml:brushProperty name="width" value="0.05" units="cm"/>
      <inkml:brushProperty name="height" value="0.05" units="cm"/>
    </inkml:brush>
  </inkml:definitions>
  <inkml:trace contextRef="#ctx0" brushRef="#br0">266 19 10522,'-1'-1'96,"-1"-1"0,1 1 0,-1-1 1,0 1-1,0-1 0,0 1 0,0 0 0,0 0 0,0 0 0,0 0 0,0 0 0,0 0 0,0 1 0,0-1 0,-1 1 0,1-1 1,0 1-1,-3 0 0,0 1-78,1-1 0,0 1 0,0 1 0,0-1 0,0 1 0,0-1 0,1 1 0,-1 0 0,-5 4 0,-10 6-43,1 1 1,0 1-1,0 1 0,2 1 0,0 0 0,-20 25 1,31-33 19,0-1 0,0 1-1,1 0 1,0 0 0,1 1 0,0-1 0,0 1 0,-2 11 0,4-14 2,0 0 1,1 0-1,0 1 1,0-1-1,0 0 1,1 0-1,0 0 1,0 0-1,1 0 0,0 0 1,0 0-1,0 0 1,4 7-1,-4-9 3,0 0-1,1 0 1,0 0-1,-1-1 0,1 1 1,0-1-1,1 0 1,-1 0-1,0 0 0,1 0 1,0 0-1,0-1 1,0 1-1,0-1 0,0 0 1,0-1-1,5 3 1,-3-3 4,1 0 1,-1 0 0,0 0-1,1-1 1,-1 0-1,1 0 1,-1-1 0,0 0-1,1 0 1,-1 0-1,9-3 1,-7 1 11,0 0 1,1-1-1,-1 0 1,-1 0-1,1 0 1,-1-1-1,1 0 1,-1-1-1,-1 0 1,1 0-1,-1 0 0,0-1 1,-1 0-1,1 0 1,-1 0-1,-1 0 1,1-1-1,3-9 1,-8 15-9,1 1 0,-1 0 0,1-1 0,-1 1 1,0-1-1,1 1 0,-1 0 0,0-1 0,0 1 1,0-1-1,0 1 0,0-1 0,-1 1 0,1 0 0,0-1 1,-1 1-1,1-1 0,-1 1 0,1 0 0,-1-1 1,1 1-1,-2-2 0,0 2 6,1-1 1,-1 1-1,0 0 1,1 0-1,-1 0 1,0 0-1,0 0 1,0 0-1,1 0 1,-1 1-1,0-1 1,0 0-1,0 1 1,-3-1-1,-1 1 17,-1-1-1,1 1 0,-1 1 0,1-1 0,-1 1 1,0 0-1,1 0 0,-13 5 0,17-5-32,-1 0-1,1 0 0,-1 0 1,1 0-1,-1 1 1,1-1-1,0 1 0,0-1 1,0 1-1,0 0 1,0 0-1,0 0 1,0 0-1,1 0 0,-1 0 1,-1 3-1,3-4 0,0-1 0,0 0-1,0 1 1,0-1 0,1 0 0,-1 0-1,0 1 1,0-1 0,0 0 0,0 0-1,0 1 1,0-1 0,1 0 0,-1 0-1,0 0 1,0 1 0,0-1 0,1 0-1,-1 0 1,0 0 0,0 0 0,1 1-1,-1-1 1,0 0 0,0 0 0,1 0-1,-1 0 1,0 0 0,0 0 0,1 0-1,-1 0 1,0 0 0,0 0 0,1 0-1,-1 0 1,0 0 0,1 0 0,-1 0-1,0 0 1,0 0 0,1 0 0,-1 0 0,1 0-1,14-4-102,-1-3-19,-1-1 0,0-1 0,-1 0 0,0 0 0,0-1 0,-1-1 1,18-21-1,16-15-650,-44 47 773,-1 0 0,0 0-1,0-1 1,0 1 0,0 0 0,0 0 0,0 0 0,0 0-1,1-1 1,-1 1 0,0 0 0,0 0 0,0 0-1,0 0 1,0 0 0,1 0 0,-1 0 0,0 0-1,0 0 1,0-1 0,0 1 0,1 0 0,-1 0 0,0 0-1,0 0 1,0 0 0,1 0 0,-1 0 0,0 0-1,0 0 1,0 0 0,0 0 0,1 0 0,-1 0-1,0 1 1,0-1 0,0 0 0,0 0 0,1 0-1,-1 0 1,0 0 0,0 0 0,0 0 0,0 0 0,1 1-1,-1-1 1,0 0 0,0 0 0,0 0 0,0 0-1,0 0 1,0 1 0,0-1 0,0 0 0,0 0-1,1 0 1,-1 0 0,0 1 0,0-1 0,0 0 0,0 0-1,0 0 1,0 1 0,0-1 0,0 0 0,0 0-1,0 1 1,-1 14 76,1-14-70,-14 96 656,7-65-423,3 1 1,0-1-1,3 60 0,5-74-65,-3-17-196,-1-1 0,0 0-1,0 1 1,0-1 0,1 0-1,-1 0 1,0 1 0,0-1-1,1 0 1,-1 0 0,0 0-1,0 0 1,1 1 0,-1-1-1,0 0 1,1 0 0,-1 0 0,0 0-1,0 0 1,1 0 0,-1 0-1,0 0 1,1 1 0,-1-1-1,0 0 1,1-1 0,-1 1-1,1 0 1,0 0-61,1-1 0,-1 0 1,1 0-1,-1 0 0,0 0 0,0 0 0,1-1 1,-1 1-1,0 0 0,0-1 0,0 1 0,0 0 0,-1-1 1,1 1-1,1-3 0,4-10-258</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9:01.750"/>
    </inkml:context>
    <inkml:brush xml:id="br0">
      <inkml:brushProperty name="width" value="0.025" units="cm"/>
      <inkml:brushProperty name="height" value="0.025" units="cm"/>
    </inkml:brush>
  </inkml:definitions>
  <inkml:trace contextRef="#ctx0" brushRef="#br0">1 1 14275,'1'21'672,"-1"-18"-666,0 1 0,0-1 0,0 0 0,1 0 0,-1 1 0,1-1 0,0 0 1,2 4-1,-3-6-16,1 1 1,0-1 0,0 0 0,0 0 0,0 0 0,0 0-1,1 0 1,-1-1 0,0 1 0,0 0 0,0 0 0,1-1-1,-1 1 1,0-1 0,1 1 0,-1-1 0,1 0 0,-1 1-1,1-1 1,-1 0 0,0 0 0,1 0 0,-1 0 0,2-1-1,3 1-16,-1-1-1,1 0 0,-1 0 1,0 0-1,0-1 0,1 0 1,-1 0-1,0 0 0,0-1 1,5-4-1,46-35-150,-55 42 182,-1-1 0,1 1 0,-1-1 0,1 1 0,-1 0 0,1-1 0,0 1 0,-1 0 0,1-1 0,-1 1 0,1 0 0,0 0 0,-1 0 0,1-1 0,0 1 0,-1 0 0,1 0 0,0 0 0,-1 0 0,1 0 0,0 0 0,-1 0 0,1 0 0,0 1 0,-1-1 0,2 0 0,-1 1 10,0 0 0,0 0 0,0 0 1,0-1-1,0 1 0,0 0 1,-1 0-1,1 1 0,0-1 1,0 0-1,-1 0 0,2 2 0,2 8 118,-1-1 0,4 21-1,-3-14-34,-2-10-177,0 0 0,1 0 0,0-1 0,0 1-1,0-1 1,7 9 0,-10-15 51,1 1 0,-1-1 0,0 1 0,1-1 0,-1 1 0,1-1 0,-1 1 0,0-1 0,1 0 0,-1 1 0,1-1 0,-1 0 0,1 0 0,0 1-1,-1-1 1,1 0 0,-1 0 0,1 0 0,-1 0 0,1 1 0,0-1 0,-1 0 0,1 0 0,-1 0 0,1 0 0,0 0 0,-1-1 0,1 1 0,-1 0 0,1 0 0,0 0 0,1-2-1,-1 1 0,1-1 1,-1 0-1,0 0 0,1 1 1,-1-1-1,0 0 0,0 0 1,0 0-1,-1 0 0,1 0 1,0 0-1,-1 0 0,1-3 0,6-35-425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18.898"/>
    </inkml:context>
    <inkml:brush xml:id="br0">
      <inkml:brushProperty name="width" value="0.05" units="cm"/>
      <inkml:brushProperty name="height" value="0.05" units="cm"/>
    </inkml:brush>
  </inkml:definitions>
  <inkml:trace contextRef="#ctx0" brushRef="#br0">20 254 9018,'-15'76'2366,"14"-60"-2281,0-12-50,0 1 1,0 0-1,1-1 1,0 1-1,0 0 0,0-1 1,1 1-1,1 9 1,-2-14-32,0 0 1,0 0 0,0 1-1,0-1 1,1 0 0,-1 0-1,0 0 1,0 1-1,0-1 1,0 0 0,0 0-1,0 0 1,1 0 0,-1 1-1,0-1 1,0 0-1,0 0 1,0 0 0,1 0-1,-1 0 1,0 0-1,0 1 1,0-1 0,1 0-1,-1 0 1,0 0 0,0 0-1,0 0 1,1 0-1,-1 0 1,0 0 0,0 0-1,1 0 1,-1 0-1,0 0 1,0 0 0,1 0-1,7-7 138,4-11 77,-1-8 33,-9 20-200,1 0 0,-1 0 0,1 0 0,7-9 0,-10 15-55,0 0 1,1 0-1,-1 0 0,0 0 0,1 0 1,-1 1-1,0-1 0,1 0 1,-1 0-1,0 0 0,1 0 0,-1 1 1,0-1-1,0 0 0,1 0 1,-1 1-1,0-1 0,0 0 0,0 1 1,1-1-1,-1 0 0,0 1 0,0-1 1,0 0-1,0 1 0,0-1 1,0 0-1,1 1 0,-1-1 0,0 1 1,9 23-23,2 1 27,-11-24 4,1 0 0,0 0-1,-1 0 1,1 0-1,0 0 1,0-1 0,-1 1-1,1 0 1,0 0 0,0-1-1,0 1 1,0 0-1,0-1 1,0 1 0,0-1-1,0 1 1,0-1-1,0 0 1,1 1 0,-1-1-1,0 0 1,0 0-1,0 0 1,0 0 0,0 0-1,1 0 1,-1 0 0,0 0-1,0 0 1,0-1-1,0 1 1,0 0 0,0-1-1,0 1 1,0-1-1,0 1 1,0-1 0,0 0-1,2-1 1,2-1 14,0-1 0,-1 0 0,1 0 0,-1-1 1,7-9-1,-1 0-29,-2 0 0,0-1 0,0 0 0,-2 0 0,1-1 1,-2 0-1,0 0 0,3-21 0,-6 25-39,-1 1 0,1-1 1,-2 0-1,0 0 0,0 0 1,-1 1-1,0-1 0,-1 0 0,-1 1 1,0-1-1,0 1 0,-8-16 1,11 26 45,0 0 0,0 0 0,-1 1 0,1-1 0,0 0 0,-1 0 0,1 1 1,0-1-1,-1 0 0,1 1 0,-1-1 0,1 0 0,-1 1 0,1-1 0,-1 1 1,0-1-1,1 1 0,-1-1 0,0 1 0,1 0 0,-1-1 0,0 1 0,1 0 0,-1-1 1,0 1-1,0 0 0,1 0 0,-2 0 0,1 0 8,0 1 1,0 0-1,0-1 1,0 1-1,1 0 0,-1 0 1,0 0-1,1-1 1,-1 1-1,0 0 0,1 0 1,-1 0-1,1 0 1,0 0-1,-1 0 0,1 0 1,-1 2-1,-1 5 44,0 0 1,1 1-1,0-1 0,0 11 1,2-7-37,0-1 1,1 1 0,1 0 0,0-1 0,0 1-1,7 14 1,37 62-47,-15-28 3,-31-60 26,-1 1 1,0-1-1,0 1 0,1 0 0,-1-1 0,0 1 0,0-1 0,0 1 0,0-1 0,0 1 0,0 0 1,0-1-1,0 1 0,0-1 0,0 1 0,0 0 0,0-1 0,0 1 0,0-1 0,0 1 0,-1-1 0,1 1 1,0-1-1,0 1 0,-1-1 0,1 1 0,0-1 0,-1 1 0,1-1 0,-1 1 0,1-1 0,-1 0 1,1 1-1,0-1 0,-1 0 0,1 1 0,-1-1 0,1 0 0,-1 0 0,0 1 0,1-1 0,-1 0 0,1 0 1,-1 0-1,1 0 0,-1 0 0,0 0 0,1 0 0,-1 0 0,1 0 0,-1 0 0,0 0 0,-39-1-160,34 1 135,-9-1-30,-34-4-67,46 5 150,-1-1-1,0 0 1,1 0-1,-1 0 0,1 0 1,-1-1-1,1 1 1,-1-1-1,-5-4 0,9 6-15,0-1-1,-1 1 1,1 0 0,0-1-1,-1 1 1,1-1-1,0 1 1,0-1-1,-1 1 1,1-1 0,0 1-1,0-1 1,0 0-1,0 1 1,0-1-1,0 1 1,0-1 0,0 1-1,0-1 1,0 1-1,0-1 1,0 0-1,0 1 1,0-1 0,0 1-1,1-1 1,-1 1-1,0-1 1,0 1-1,1-1 1,0 0-1,13-17 97,-10 14-73,35-38-183,90-71-1,-126 110 58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19.598"/>
    </inkml:context>
    <inkml:brush xml:id="br0">
      <inkml:brushProperty name="width" value="0.05" units="cm"/>
      <inkml:brushProperty name="height" value="0.05" units="cm"/>
    </inkml:brush>
  </inkml:definitions>
  <inkml:trace contextRef="#ctx0" brushRef="#br0">3 6 11514,'-1'-6'793,"-1"8"-793,4 6 216,-1 2-152,1 3-104,-1 2 8,3 3-16,-1-1 16,0 1 32,1-1-8,1-1-56,-4-4-80,2 3-601,-2-4 649,-1-2-80,-1-2-64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20.105"/>
    </inkml:context>
    <inkml:brush xml:id="br0">
      <inkml:brushProperty name="width" value="0.05" units="cm"/>
      <inkml:brushProperty name="height" value="0.05" units="cm"/>
    </inkml:brush>
  </inkml:definitions>
  <inkml:trace contextRef="#ctx0" brushRef="#br0">4 238 9626,'-1'-8'145,"0"0"0,0 0-1,1 0 1,0 0 0,0 0 0,1 0 0,0 0-1,0 0 1,1 0 0,0 0 0,1 1 0,0-1-1,0 1 1,6-11 0,-2 5-44,1 0 0,1 1 0,0 1 0,1-1 0,0 1 0,22-18 0,-32 28-99,1 0 0,-1 1-1,1-1 1,-1 1-1,1-1 1,0 1 0,-1-1-1,1 1 1,0-1-1,-1 1 1,1-1 0,0 1-1,0 0 1,-1 0 0,1-1-1,0 1 1,0 0-1,0 0 1,0 0 0,-1 0-1,1 0 1,0 0-1,0 0 1,0 0 0,-1 0-1,1 0 1,0 0-1,0 1 1,0-1 0,-1 0-1,1 0 1,0 1 0,0-1-1,-1 1 1,1-1-1,0 1 1,-1-1 0,1 1-1,0-1 1,-1 1-1,1-1 1,-1 1 0,1 0-1,-1-1 1,1 1 0,-1 0-1,0 0 1,1-1-1,-1 1 1,0 0 0,1 0-1,-1 0 1,0-1-1,0 1 1,0 2 0,2 6 31,0 0 1,-1 0-1,0 17 1,-1-22-19,0 14 97,-1-1 0,-6 27-1,0 5 49,7-48-163,0-1 0,0 0 0,0 0-1,0 1 1,0-1 0,0 0 0,0 0 0,0 0-1,0 1 1,0-1 0,0 0 0,0 0-1,0 1 1,1-1 0,-1 0 0,0 0 0,0 0-1,0 1 1,0-1 0,0 0 0,0 0 0,0 0-1,1 1 1,-1-1 0,0 0 0,0 0 0,0 0-1,0 0 1,1 1 0,-1-1 0,0 0 0,0 0-1,0 0 1,1 0 0,-1 0 0,11-2-97,12-10-103,-21 10 156,5-2-50,32-17-368,-35 19 410,-1 1 1,0 0-1,0 0 0,1 0 0,-1 0 0,0 0 1,1 1-1,-1-1 0,1 1 0,4 0 0,-7 1 55,0-1 0,0 0 0,0 0 0,0 1 0,-1-1 0,1 1 0,0-1-1,0 1 1,0-1 0,-1 1 0,1-1 0,0 1 0,-1 0 0,1-1 0,-1 1-1,1 0 1,-1-1 0,1 1 0,-1 0 0,1 0 0,-1 0 0,0-1 0,1 1-1,-1 0 1,0 0 0,0 0 0,0 0 0,0 0 0,1 0 0,-1-1 0,0 1-1,-1 0 1,1 0 0,0 0 0,0 0 0,0 0 0,0 0 0,-1 1-1,-12 35 478,13-37-474,-22 47 327,-2-1 0,-1-1-1,-3-2 1,-41 51 0,25-46-113,50-71-380,4-2 106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1.409"/>
    </inkml:context>
    <inkml:brush xml:id="br0">
      <inkml:brushProperty name="width" value="0.05" units="cm"/>
      <inkml:brushProperty name="height" value="0.05" units="cm"/>
    </inkml:brush>
  </inkml:definitions>
  <inkml:trace contextRef="#ctx0" brushRef="#br0">122 1442 6937,'-19'8'4800,"-4"1"-3222,13-1-1658,-1 0 0,1 0 0,1 1 1,0 0-1,-11 14 0,10-11-143,9-11 235,7-24 384,11-22-244,2 0 0,2 2 0,49-78 0,-62 110-131,77-147 21,-53 111-14,46-54-1,-42 56-38,33-53-1,-46 55 12,-2-1 1,-2-1-1,15-53 0,-16 45 3,45-95 0,-46 116-4,0 1 0,2 0 0,2 2-1,0 1 1,31-32 0,-34 43 20,15-15 82,30-37 1,-60 65 123,-2 4-237,-1-1-1,1 1 1,-1-1 0,1 1 0,-1-1 0,1 1 0,-1-1 0,1 0 0,-1 1-1,0-1 1,1 0 0,-1 1 0,0-1 0,0 0 0,1 1 0,-1-1 0,0 0 0,0 0-1,0 1 1,0-1 0,0 0 0,0 0 0,0 1 0,0-1 0,0 0 0,0 0-1,-1 1 1,1-1 0,0 0 0,-1 0 0,-4-14-244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1.920"/>
    </inkml:context>
    <inkml:brush xml:id="br0">
      <inkml:brushProperty name="width" value="0.05" units="cm"/>
      <inkml:brushProperty name="height" value="0.05" units="cm"/>
    </inkml:brush>
  </inkml:definitions>
  <inkml:trace contextRef="#ctx0" brushRef="#br0">50 127 9330,'-3'2'172,"1"0"0,-1 0-1,1 0 1,-1-1 0,0 1 0,0-1-1,1 1 1,-1-1 0,0 0 0,0 0-1,0 0 1,-1 0 0,1-1 0,-4 1 0,6-1 192,0-10 1530,1 7-418,11-1-1409,-10 4-146,43-14 45,56-26-1,-11 3-28,-59 26 25,-17 5-1,-1 1 0,1 1 0,0 0 1,0 1-1,16-2 0,-28 5 35,-1 0 0,1 0 0,-1 0 1,1 0-1,0 0 0,-1 0 0,1 0 0,-1 1 0,1-1 1,0 0-1,-1 0 0,1 1 0,-1-1 0,1 0 1,-1 0-1,1 1 0,-1-1 0,1 1 0,-1-1 0,0 1 1,1-1-1,-1 0 0,1 1 0,-1-1 0,1 2 0,4 18-18,-6 30 75,0-40-43,-2 73 108,8 101 0,-4-153-147,-1-20-42,1-1 0,-1 1 0,4 11 0,-4-21 53,0-1 1,0 1 0,0 0-1,1-1 1,-1 1-1,0-1 1,0 1 0,1-1-1,-1 1 1,0-1-1,1 1 1,-1-1 0,0 1-1,1-1 1,-1 1-1,1-1 1,-1 1-1,1-1 1,-1 0 0,1 1-1,-1-1 1,1 0-1,-1 0 1,1 1 0,-1-1-1,1 0 1,1 0-1,-2 0 11,1 0 0,0 0 0,0-1-1,0 1 1,0 0 0,0-1 0,0 1 0,0-1-1,-1 1 1,1-1 0,0 1 0,0-1-1,-1 0 1,1 1 0,0-1 0,-1 0 0,1 0-1,-1 1 1,1-1 0,-1 0 0,1 0-1,-1 0 1,0 0 0,1-1 0,15-44-164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3.555"/>
    </inkml:context>
    <inkml:brush xml:id="br0">
      <inkml:brushProperty name="width" value="0.05" units="cm"/>
      <inkml:brushProperty name="height" value="0.05" units="cm"/>
    </inkml:brush>
  </inkml:definitions>
  <inkml:trace contextRef="#ctx0" brushRef="#br0">845 0 8738,'-7'5'2894,"-31"38"-1991,21-11-815,1 0 1,2 1 0,-16 56-1,4-10-72,0-12 69,-2 0-1,-58 97 1,-315 586 922,259-343-602,140-400-406,-3 7-51,5-14 45,0 0 0,0 0 1,0 0-1,0 0 0,0 0 1,0 0-1,0 0 0,-1 0 0,1 1 1,0-1-1,0 0 0,0 0 1,0 0-1,0 0 0,0 0 0,0 0 1,0 0-1,0 0 0,0 0 1,0 0-1,0 0 0,0 0 0,0 0 1,-1 0-1,1 0 0,0 0 1,0 0-1,0 0 0,0 0 0,0 0 1,0 0-1,0 0 0,0 0 1,0 0-1,0 0 0,0 0 0,0 0 1,-1 0-1,1 0 0,0 0 1,0 0-1,0-1 0,0 1 0,0 0 1,0 0-1,0 0 0,0 0 0,0 0 1,0 0-1,0 0 0,0 0 1,0 0-1,0 0 0,0 0 0,0 0 1,0 0-1,0 0 0,0-1 1,0 1-1,0 0 0,0 0 0,0 0 1,0 0-1,0 0 0,0 0 1,0 0-1,0 0 0,-2-24-910,2 16 944,-1-7-275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3.991"/>
    </inkml:context>
    <inkml:brush xml:id="br0">
      <inkml:brushProperty name="width" value="0.05" units="cm"/>
      <inkml:brushProperty name="height" value="0.05" units="cm"/>
    </inkml:brush>
  </inkml:definitions>
  <inkml:trace contextRef="#ctx0" brushRef="#br0">49 0 8946,'-9'21'368,"1"-1"0,0 1 1,2 1-1,1-1 0,0 1 0,-2 35 1,7-50-362,0 0 0,0 0 0,0 0 0,1 0 1,0 0-1,0 0 0,1 0 0,0-1 1,0 1-1,0-1 0,1 1 0,0-1 0,0 0 1,1 0-1,0 0 0,0 0 0,0-1 0,1 1 1,0-1-1,0-1 0,0 1 0,0 0 0,1-1 1,9 6-1,-8-7 40,1 1-1,-1-1 1,0 0 0,1-1-1,0 0 1,0 0 0,-1-1 0,1 0-1,0 0 1,0 0 0,0-1-1,0-1 1,0 1 0,0-1 0,0-1-1,0 1 1,0-1 0,-1-1-1,1 1 1,6-5 0,-3 2-30,-1-1 1,-1 0 0,1 0-1,-1-1 1,0-1-1,-1 1 1,1-1-1,-2-1 1,1 0-1,-1 0 1,0 0 0,-1-1-1,7-15 1,12-32-65,-2-8-58</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5.214"/>
    </inkml:context>
    <inkml:brush xml:id="br0">
      <inkml:brushProperty name="width" value="0.05" units="cm"/>
      <inkml:brushProperty name="height" value="0.05" units="cm"/>
    </inkml:brush>
  </inkml:definitions>
  <inkml:trace contextRef="#ctx0" brushRef="#br0">204 27 10210,'0'-1'77,"0"0"0,0-1 1,0 1-1,0 0 0,-1-1 0,1 1 0,0 0 0,-1-1 1,1 1-1,-1 0 0,1-1 0,-1 1 0,1 0 0,-1 0 1,0 0-1,0 0 0,0 0 0,1-1 0,-3 0 0,2 2-32,0 0 0,0 0-1,0 0 1,0 0 0,0 0-1,0 0 1,-1 0-1,1 0 1,0 1 0,0-1-1,0 0 1,0 1 0,0-1-1,0 1 1,0-1 0,0 1-1,0-1 1,0 1 0,1 0-1,-1-1 1,0 1-1,0 0 1,0 0 0,0 1-1,-18 17 33,0 0-1,2 1 0,1 1 1,0 1-1,-23 43 0,33-52-77,-1 1 1,2-1-1,0 1 0,0-1 0,1 1 1,1 1-1,1-1 0,0 0 0,0 1 1,2-1-1,-1 1 0,4 19 1,-2-29-8,0 0 0,0 0 0,0 0 0,1 0 1,0-1-1,0 1 0,0 0 0,1-1 1,0 1-1,-1-1 0,1 0 0,1 0 1,-1 0-1,1 0 0,0-1 0,4 5 1,-5-7 5,0 1 0,0-1 0,0 1 0,0-1 1,0 0-1,0 0 0,0 0 0,0 0 1,0-1-1,0 1 0,0-1 0,1 0 0,-1 0 1,0 0-1,0 0 0,0-1 0,1 1 1,-1-1-1,0 0 0,0 0 0,0 0 0,0 0 1,0-1-1,0 1 0,-1-1 0,6-3 0,-5 3 58,-1 0 0,1 0 0,-1 0 0,1 0 0,-1 0 0,0-1 0,0 1 0,0-1 0,0 1 0,0-1 0,1-3 0,-3 6-18,0-1 0,1 0-1,-1 1 1,0-1-1,0 0 1,0 1-1,0-1 1,0 0-1,0 0 1,0 1 0,0-1-1,0 0 1,0 1-1,0-1 1,-1 0-1,1 0 1,0 1-1,0-1 1,-1 0-1,1 0 1,-1 0 11,0 0 0,0 0-1,-1 0 1,1 0 0,0 0 0,0 0-1,-1 0 1,1 1 0,0-1 0,-1 0-1,1 1 1,0-1 0,-3 0 0,-25-6-116,31 5 21,1 1 1,0-1-1,-1 0 0,1 1 1,-1-1-1,0 0 0,0 0 1,0-1-1,0 1 0,2-3 1,19-27-186,-21 29 209,4-9-16,-5 9 28,0 1 1,1 0-1,-1 0 0,0-1 0,1 1 0,-1 0 0,1 0 0,2-2 0,-3 4 6,-1 1 0,1 0 0,0-1 0,0 1 0,-1 0-1,1 0 1,-1 0 0,1 0 0,-1 0 0,1-1-1,-1 1 1,0 0 0,1 0 0,-1 0 0,0 0 0,0 0-1,1 0 1,-1 0 0,0 0 0,0 2 0,5 27-62,17 105-19,-21-131-18,-1-13 11</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6.283"/>
    </inkml:context>
    <inkml:brush xml:id="br0">
      <inkml:brushProperty name="width" value="0.05" units="cm"/>
      <inkml:brushProperty name="height" value="0.05" units="cm"/>
    </inkml:brush>
  </inkml:definitions>
  <inkml:trace contextRef="#ctx0" brushRef="#br0">12 582 9666,'1'0'54,"-1"0"-1,1 0 1,0 0-1,0 0 1,-1 0-1,1 0 1,0 0-1,0 0 1,-1-1-1,1 1 1,0 0-1,-1-1 1,1 1-1,0 0 1,-1-1-1,1 1 1,0-1-1,-1 1 1,1 0-1,-1-1 1,1 0-1,-1 1 1,1-1-1,14-18 453,-10 12-274,5-7 81,0 0-1,12-23 1,-19 33-250,-1-1 1,0 1 0,0-1-1,-1 0 1,0 0-1,1 1 1,-1-1 0,-1 0-1,1 0 1,-1 0-1,0-1 1,0 1 0,-1-6-1,1 10-49,0 0-1,0 0 1,0 0-1,0 0 0,-1 0 1,1 0-1,0 0 1,0 0-1,-1 0 1,1 0-1,-1 1 1,1-1-1,-1 0 0,1 0 1,-1 0-1,1 0 1,-1 1-1,0-1 1,0 0-1,1 1 1,-1-1-1,0 0 0,0 1 1,0-1-1,0 1 1,1-1-1,-1 1 1,0 0-1,0-1 0,0 1 1,0 0-1,0 0 1,0-1-1,0 1 1,0 0-1,0 0 1,0 0-1,0 0 0,0 0 1,0 1-1,0-1 1,0 0-1,0 0 1,0 1-1,0-1 1,-2 1-1,0 1 11,-1 0-1,0 1 1,1-1-1,-1 1 1,1-1-1,0 1 1,0 0-1,0 1 1,-5 5-1,3-1-22,1 0 1,1 0-1,-1 0 1,1 0-1,0 0 1,1 0-1,-2 14 0,3-18-4,0 0 0,1 0 0,0 0-1,-1 0 1,2 0 0,-1 0 0,0 0-1,1 0 1,-1-1 0,1 1 0,0 0-1,1 0 1,-1 0 0,0-1-1,1 1 1,0-1 0,0 1 0,4 4-1,-5-7 2,0 0 0,0 0 0,0-1-1,0 1 1,0-1 0,-1 1 0,1-1-1,1 1 1,-1-1 0,0 0 0,0 1-1,0-1 1,0 0 0,0 0 0,0 0-1,0 0 1,0 0 0,0 0 0,1 0 0,-1 0-1,0 0 1,0 0 0,0-1 0,0 1-1,0 0 1,0-1 0,0 1 0,0-1-1,0 1 1,0-1 0,0 1 0,0-1-1,-1 0 1,1 0 0,1-1 0,4-3 9,0-1 1,-1 0 0,9-12-1,-11 13-3,12-17 23,-1-1 1,-1-1-1,-2 0 1,13-35-1,23-106 34,-41 131-1,-2-1 0,-1 0-1,-1-35 1,-2 68-46,0 0 1,0 0-1,0 0 0,-1-1 0,1 1 1,-1 0-1,1 0 0,-1 0 0,1 0 1,-1 0-1,0 0 0,0 0 0,0 1 1,0-1-1,-1 0 0,1 0 0,0 1 1,-4-4-1,4 5-6,0-1 1,0 1-1,0-1 1,0 1-1,-1 0 0,1-1 1,0 1-1,0 0 0,-1 0 1,1 0-1,0 0 1,-1 0-1,1 0 0,0 0 1,0 1-1,-1-1 1,1 0-1,0 1 0,0-1 1,0 0-1,0 1 1,-1 0-1,1-1 0,0 1 1,0 0-1,0 0 1,0-1-1,0 1 0,0 0 1,1 0-1,-1 0 0,0 0 1,-1 2-1,-6 7 0,0 0-1,1 0 0,0 1 0,0-1 0,1 2 1,1-1-1,0 1 0,1 0 0,0 0 1,0 0-1,1 1 0,1-1 0,0 1 1,0 21-1,2-20-20,1 0 1,0 0-1,1 0 0,1 0 1,0 0-1,1-1 1,0 1-1,1-1 0,1 0 1,0 0-1,1-1 0,0 0 1,9 12-1,-14-21-51,0-1-1,1 1 1,-1 0-1,1-1 1,-1 0-1,1 0 0,0 0 1,0 0-1,0 0 1,0 0-1,0-1 1,1 1-1,-1-1 1,0 0-1,1 0 1,-1 0-1,1-1 1,-1 1-1,1-1 1,-1 0-1,5 0 0,-3 0-100,1-1 0,-1 0 0,1 0 0,-1-1 0,0 0 0,0 0 0,0 0-1,0 0 1,0-1 0,0 0 0,0 0 0,-1 0 0,5-5 0,16-17-441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6.734"/>
    </inkml:context>
    <inkml:brush xml:id="br0">
      <inkml:brushProperty name="width" value="0.05" units="cm"/>
      <inkml:brushProperty name="height" value="0.05" units="cm"/>
    </inkml:brush>
  </inkml:definitions>
  <inkml:trace contextRef="#ctx0" brushRef="#br0">68 343 9954,'0'0'42,"0"0"0,0 0 1,0 0-1,0 0 0,-1 0 0,1 0 0,0 0 1,0 0-1,0 0 0,-1 0 0,1 1 0,0-1 0,0 0 1,0 0-1,0 0 0,-1 0 0,1 0 0,0 0 1,0 0-1,0-1 0,-1 1 0,1 0 0,0 0 0,0 0 1,0 0-1,-1 0 0,1 0 0,0 0 0,0 0 1,0 0-1,0 0 0,0-1 0,-1 1 0,1 0 0,0 0 1,0 0-1,0 0 0,0 0 0,0-1 0,0 1 1,-1 0-1,1 0 0,0 0 0,0-1 0,0 1 0,0 0 1,0 0-1,0-1-12,0 1 0,0 0 0,-1-1 0,1 1 0,0-1 0,0 1 0,0 0 0,-1 0 0,1-1 0,0 1 0,-1 0 0,1-1 0,0 1 0,-1 0 0,1 0 0,0 0 0,-1-1 0,1 1 0,0 0 0,-1 0 0,1 0 1,0 0-1,-1 0 0,1-1 0,-1 1 0,1 0 0,0 0 0,-1 0 0,1 0 0,-1 0 0,1 0 0,0 1 0,-1-1 0,1 0 0,-1 0 0,1 0 0,0 0 0,-1 0 0,1 1 0,0-1 0,-1 0 0,-2 3 12,0-1 0,1 0 0,0 1-1,0-1 1,-1 1 0,2 0 0,-1 0 0,0 0 0,0 0-1,1 0 1,0 0 0,-2 7 0,-9 44-20,10-42-12,1-7-13,-3 22-14,4-26 16,0 0-1,0 0 0,0-1 1,-1 1-1,1 0 1,1 0-1,-1 0 0,0 0 1,0 0-1,0 0 0,0 0 1,1-1-1,-1 1 1,0 0-1,1 0 0,-1 0 1,0-1-1,1 1 0,-1 0 1,1 0-1,0-1 1,0 2-1,0-2 2,-1 0 0,1 0 0,-1 1-1,0-1 1,1 0 0,-1 0 0,0 0 0,1 0 0,-1 0 0,0 0 0,1 0-1,-1 0 1,0-1 0,1 1 0,-1 0 0,1 0 0,-1 0 0,0 0-1,1 0 1,-1 0 0,0-1 0,0 1 0,1 0 0,-1 0 0,0-1 0,1 1-1,-1 0 1,0 0 0,0-1 0,1 1 0,5-10-3,1-1 1,-1 1-1,-1-1 1,0 0-1,-1 0 1,6-20-1,-2 6-7,48-147-57,-45 130 82,-1-2-1,4-46 1,-13 68 48,-1 22-61,0 0 1,0 0-1,0 0 0,0 0 1,0 0-1,0 0 0,0 0 0,0 0 1,0 0-1,0-1 0,0 1 1,0 0-1,0 0 0,0 0 1,0 0-1,0 0 0,0 0 1,0 0-1,0 0 0,0 0 1,0 0-1,0-1 0,0 1 1,0 0-1,0 0 0,0 0 0,0 0 1,0 0-1,0 0 0,0 0 1,0 0-1,0 0 0,0 0 1,-1 0-1,1 0 0,0 0 1,0-1-1,0 1 0,0 0 1,0 0-1,0 0 0,0 0 1,0 0-1,0 0 0,0 0 0,0 0 1,-1 0-1,1 0 0,0 0 1,0 0-1,0 0 0,0 0 1,0 0-1,0 0 0,0 0 1,0 0-1,0 0 0,0 0 1,-1 0-1,1 0 0,0 1 1,-5 5 66,-3 11 10,-2 21 54,2 0 1,2 0-1,2 1 0,0 68 1,4-101-146,0-3-28,0 0 0,0 0 0,0 1 0,0-1 0,0 0 0,1 0 0,0 1 0,-1-1 1,1 0-1,0 0 0,1 0 0,1 4 0,-3-7 33,0 0 0,0 1 0,1-1 0,-1 0 1,0 0-1,1 1 0,-1-1 0,0 0 0,1 0 0,-1 0 0,1 1 0,-1-1 0,0 0 0,1 0 0,-1 0 1,0 0-1,1 0 0,-1 0 0,1 0 0,-1 0 0,1 0 0,-1 0 0,0 0 0,1 0 0,-1 0 0,1 0 1,-1 0-1,0 0 0,1-1 0,-1 1 0,0 0 0,1 0 0,-1 0 0,0-1 0,1 1 0,-1 0 0,0 0 1,1-1-1,9-6-156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9:55.688"/>
    </inkml:context>
    <inkml:brush xml:id="br0">
      <inkml:brushProperty name="width" value="0.025" units="cm"/>
      <inkml:brushProperty name="height" value="0.025" units="cm"/>
    </inkml:brush>
  </inkml:definitions>
  <inkml:trace contextRef="#ctx0" brushRef="#br0">232 1385 10170,'-3'-13'694,"8"22"-573,8 23-281,7 40 26,-4 1 1,9 93-1,-2 153 291,-16-169 515,33 183 0,-30-287-598,2-1-1,2 0 1,2-1-1,2 0 1,2-1-1,33 52 1,-30-60-150,0-1 1,2-2-1,2-1 1,1 0-1,1-3 1,1 0-1,53 36 1,-67-53-38,2 0 0,0-1 0,0-1 0,28 10 0,-38-16 89,1-1-1,-1 0 0,1 0 0,0-1 0,-1 0 0,1-1 1,0 1-1,-1-2 0,1 1 0,0-1 0,-1-1 0,1 0 1,10-3-1,16-8 104,96-33 143,200-102 1,-173 58-192,86-45 29,-171 99 14,110-38-1,-44 32 130,2 7-1,229-27 0,136-28-206,-424 68-22,0-4 0,-2-3 0,-1-4 0,75-43 0,305-210 106,-185 109 6,-225 147 120,-2-3 0,-1-1-1,53-51 1,-96 81-97,0 0-1,-1 1 1,1-1-1,-1 0 1,0 0-1,0 0 1,0-1-1,-1 1 1,1 0-1,-1-1 1,1-6 0,4-55-602,-5 39 454,5-53-103,-4 1 1,-4-1-1,-3 1 0,-4-1 0,-3 2 1,-3-1-1,-27-76 0,27 119 551,-1 0-1,-2 2 1,-41-62-1,0 3-129,-85-189-1063,127 238 618,6 14 201,-21-39 0,29 65 12,0 0 1,0 1-1,0-1 1,-1 1-1,1 0 1,-1 0-1,0 0 1,0 0-1,0 1 1,0 0-1,0-1 1,0 1-1,-1 1 1,1-1-1,-1 1 1,1 0-1,-1 0 1,-5-1-1,-4 1-125,-1-1 0,1 2 1,-1 0-1,-23 3 0,-386 81-253,93 27 278,9 26-51,173-71 76,-536 176-483,222-76 394,10 29 156,321-137-5,-336 115 99,255-101-86,-257 102-28,450-166-36,14-4 3,0-1-1,0-1 1,0 1 0,-1-1 0,1 0 0,-1 0 0,0-1-1,1 0 1,-9 1 0,14-3 13,1 1 0,0 0 0,0 0 0,0 0 0,-1 0 1,1 0-1,0 0 0,0-1 0,0 1 0,-1 0 0,1 0 0,0 0 0,0-1 0,0 1 0,0 0 0,0 0 0,0 0 0,0-1 0,-1 1 0,1 0 0,0 0 1,0-1-1,0 1 0,0 0 0,0 0 0,0 0 0,0-1 0,0 1 0,0 0 0,0 0 0,0-1 0,0 1 0,0 0 0,0 0 0,1-1 0,-1 1 0,2-15-45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7.185"/>
    </inkml:context>
    <inkml:brush xml:id="br0">
      <inkml:brushProperty name="width" value="0.05" units="cm"/>
      <inkml:brushProperty name="height" value="0.05" units="cm"/>
    </inkml:brush>
  </inkml:definitions>
  <inkml:trace contextRef="#ctx0" brushRef="#br0">8 1 9610,'1'20'1024,"1"9"-592,-1 2-200,0 8 657,-1 1-329,2 2-232,1-1-64,0-8-136,-2-4-56,1-12-96,0-1-48,-2-9-56,0-6-472,-8 1 504,1-7-64,-3-3-64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7.764"/>
    </inkml:context>
    <inkml:brush xml:id="br0">
      <inkml:brushProperty name="width" value="0.05" units="cm"/>
      <inkml:brushProperty name="height" value="0.05" units="cm"/>
    </inkml:brush>
  </inkml:definitions>
  <inkml:trace contextRef="#ctx0" brushRef="#br0">0 211 11562,'2'-14'164,"1"1"0,1 0 0,0 0 0,0 0 0,2 0 0,-1 1 0,2 0 0,-1 0 0,2 1 0,-1-1 0,2 2 0,-1-1 0,19-16 0,-7 15-39,-19 12-122,0-1-1,0 1 0,0-1 1,0 1-1,0 0 0,0-1 1,1 1-1,-1 0 0,0 0 1,0 0-1,0 0 0,0 0 1,1 0-1,-1 0 0,0 0 1,0 1-1,0-1 0,0 0 1,0 1-1,2 0 0,-2 3 497,1 2 594,-5-10-708,3 4-613,-13-18-2340,15 32 5581,-2-5-3074,5 22 48,1-1 0,1 0 0,2 0 0,1-1 0,1 0 0,1 0 0,30 46 0,-35-63-7,1 0 0,1 0 1,0-1-1,1 0 0,0-1 1,1 0-1,15 11 0,-23-21-1082,-7-5 827,-8-8 111,-4 2-139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08.163"/>
    </inkml:context>
    <inkml:brush xml:id="br0">
      <inkml:brushProperty name="width" value="0.05" units="cm"/>
      <inkml:brushProperty name="height" value="0.05" units="cm"/>
    </inkml:brush>
  </inkml:definitions>
  <inkml:trace contextRef="#ctx0" brushRef="#br0">0 108 11194,'0'0'953,"0"-2"-617,2 2-160,2 0 456,2 0-152,4-4-64,3-2-72,2-1-64,3 0-40,3-2-120,1-1-136,-5-1-104,-3-3 176,-15-2-120,-8-6-40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0.333"/>
    </inkml:context>
    <inkml:brush xml:id="br0">
      <inkml:brushProperty name="width" value="0.05" units="cm"/>
      <inkml:brushProperty name="height" value="0.05" units="cm"/>
    </inkml:brush>
  </inkml:definitions>
  <inkml:trace contextRef="#ctx0" brushRef="#br0">742 109 4129,'-2'-2'98,"-4"-11"748,0 0 0,-2 0-1,-15-20 1,20 30-723,0 0 1,1 0-1,-1 0 0,-1 1 0,1-1 0,0 1 0,-1 0 0,1 0 1,-1 0-1,1 0 0,-1 1 0,0-1 0,0 1 0,0 0 1,0 0-1,0 1 0,0-1 0,-5 1 0,-20 2-42,0 2 0,1 1 0,0 2 0,0 0-1,-37 16 1,56-20-67,-21 8-28,0 1 1,1 2-1,0 0 1,-37 26 0,52-30 8,0 1 0,0 1 0,2 0 0,-1 0 0,2 1 0,0 1 0,0 0 0,1 1 0,-13 26 0,8-6 9,1 0 1,2 1 0,2 0-1,2 1 1,-7 55 0,-1 190 20,15-139 2,21 185 0,-10-254-7,3 0 1,3-1-1,4-1 0,36 89 0,-45-135-16,1-1 1,1-1-1,1 0 1,1-1 0,1-1-1,1 0 1,1-2 0,1 0-1,1 0 1,0-2-1,1-1 1,46 29 0,-60-42-5,121 71 9,-103-62-7,0-2 0,1 0 0,36 8 0,-52-16 8,1-2 0,0 1 0,0-2 1,0 1-1,0-1 0,20-4 0,67-17 96,-8 1-27,-20 12-59,35-6-56,-91 11 22,-1-1 1,0 0-1,-1 0 1,1-2-1,21-11 1,-20 8-17,0 0 0,-1-1 0,-1 0 0,17-17 0,-13 7-10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1.044"/>
    </inkml:context>
    <inkml:brush xml:id="br0">
      <inkml:brushProperty name="width" value="0.05" units="cm"/>
      <inkml:brushProperty name="height" value="0.05" units="cm"/>
    </inkml:brush>
  </inkml:definitions>
  <inkml:trace contextRef="#ctx0" brushRef="#br0">989 1868 10530,'25'-41'-6,"-2"-1"0,-2-1 0,18-51-1,29-141 48,-64 220-40,2-12-7,1 0 0,1 0 0,18-37 1,-23 56 11,1 1 0,-1-1 0,0 1 0,-1-1 0,3-11 0,-5 16 2,1 1-1,-1-1 0,0 1 0,0 0 1,0-1-1,-1 1 0,1-1 1,0 1-1,-1 0 0,0-1 0,1 1 1,-1 0-1,0 0 0,0 0 0,0-1 1,-1 1-1,1 0 0,0 0 1,-1 1-1,1-1 0,-1 0 0,-2-2 1,-21-17 6,-36-39-1,51 47-117,0 1 0,1-2-1,0 1 1,1-1-1,-9-21 1,4-1-413,1-1 0,2 0-1,2 0 1,1-1 0,-2-50 0,7-196-1437,4 144 2386,-2 126-213,0 1 0,-1-1 0,-1 0 0,0 0 1,0 1-1,-2 0 0,-4-14 0,5 21-123,0 0 0,0 0 0,0 1 1,-1-1-1,0 1 0,0 0 0,0 0 0,-1 0 0,0 0 0,0 1 0,0 0 1,0 0-1,-1 0 0,1 1 0,-1-1 0,-9-3 0,-8-1 44,1 1 0,-1 0 0,-42-5 0,-75-1 471,81 9-336,-91-2 277,126 7-509,-1 1 0,0 1 0,1 1 0,-26 9 0,-1 1-152,-2-2 0,-64 6 0,112-17 55,1-1 1,0 0-1,-1 0 1,1 0-1,-7-2 1,-9-4-169</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4.632"/>
    </inkml:context>
    <inkml:brush xml:id="br0">
      <inkml:brushProperty name="width" value="0.05" units="cm"/>
      <inkml:brushProperty name="height" value="0.05" units="cm"/>
    </inkml:brush>
  </inkml:definitions>
  <inkml:trace contextRef="#ctx0" brushRef="#br0">28 104 8386,'-2'0'126,"1"-1"159,-1 1 0,0 0 0,0 0-1,0 0 1,1 1 0,-1-1 0,0 0 0,0 1 0,0-1 0,-2 2 0,4-1-252,-1-1 0,1 1-1,-1 0 1,1-1 0,0 1 0,-1 0 0,1 0 0,0-1 0,0 1 0,0 0-1,0 0 1,-1 0 0,1-1 0,0 1 0,0 0 0,0 0 0,1 0 0,-1 0-1,0-1 1,0 1 0,0 0 0,1 0 0,-1-1 0,0 1 0,1 0 0,-1 0-1,0-1 1,1 1 0,0 1 0,0-1-20,0 0-1,0 0 1,-1 0 0,1 0-1,0 0 1,0 0-1,1 0 1,-1 0 0,0-1-1,0 1 1,0 0 0,0-1-1,1 1 1,-1-1 0,0 1-1,1-1 1,-1 1-1,0-1 1,1 0 0,-1 0-1,0 0 1,1 0 0,-1 0-1,1 0 1,-1 0-1,0 0 1,2-1 0,43-10 173,-38 9-146,45-15 114,-21 6-116,59-12 0,-17 10-45,-29 4 20,1 2-1,83-2 0,-25 11 18,163-18 0,-204 7-6,-16 1 14,0 3 0,1 1 1,-1 2-1,53 5 0,44 17-23,-45-5-18,189 5-1,180-52 58,-438 29-43,45-2-33,-76 6-190,0 1 1,0 0-1,0-1 1,0 1-1,-1 0 1,1-1-1,-1 0 1,1 1-1,-3 1 0,-6-1-114,-1-3-116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5.092"/>
    </inkml:context>
    <inkml:brush xml:id="br0">
      <inkml:brushProperty name="width" value="0.05" units="cm"/>
      <inkml:brushProperty name="height" value="0.05" units="cm"/>
    </inkml:brush>
  </inkml:definitions>
  <inkml:trace contextRef="#ctx0" brushRef="#br0">197 8 11466,'-13'-6'1257,"16"4"-215,24 6 87,-10-2-1360,15 0 186,-14-1-76,0 0 0,0 0 0,0 2 0,0 0 0,-1 1 0,26 10 0,-41-13 106,0 0 0,0 1 1,0-1-1,0 1 0,0 0 0,0 0 1,0 0-1,0 0 0,-1 0 0,1 0 0,-1 0 1,1 0-1,-1 1 0,0-1 0,0 0 1,0 1-1,0-1 0,-1 1 0,1-1 0,-1 1 1,1-1-1,-1 1 0,0 0 0,0-1 1,0 1-1,0-1 0,-1 5 0,-2 7 20,1-1 1,-2 0-1,-8 24 0,12-36-4,-17 41 136,-1-2 0,-2 0 0,-2 0 0,-1-2-1,-2-1 1,-2-1 0,-1-2 0,-2 0 0,-1-2 0,-2-1 0,-44 32 0,56-48-137,13-10-69,0 0 0,0 1 0,1 0 0,-11 11-1,22-22-3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6.957"/>
    </inkml:context>
    <inkml:brush xml:id="br0">
      <inkml:brushProperty name="width" value="0.05" units="cm"/>
      <inkml:brushProperty name="height" value="0.05" units="cm"/>
    </inkml:brush>
  </inkml:definitions>
  <inkml:trace contextRef="#ctx0" brushRef="#br0">377 47 10898,'1'-2'109,"0"1"-1,0-1 0,0 1 0,0-1 1,-1 1-1,1-1 0,0 0 0,-1 1 1,1-1-1,-1 0 0,1 1 1,-1-1-1,0 0 0,0 0 0,0 1 1,0-1-1,0-2 0,-1 3-55,1 0-1,-1 0 1,0 0 0,1 0 0,-1 0-1,0 0 1,0 0 0,1 1-1,-1-1 1,0 0 0,0 1-1,0-1 1,0 0 0,0 1-1,0-1 1,0 1 0,0 0-1,0-1 1,0 1 0,0 0 0,-1-1-1,1 1 1,0 0 0,0 0-1,0 0 1,0 0 0,0 0-1,-2 1 1,-11-1-34,0 1 1,0 0-1,0 1 0,0 1 0,0 0 1,1 1-1,0 0 0,-1 1 0,1 0 1,1 2-1,-1-1 0,-14 12 0,14-8-32,0 0-1,2 1 0,-1 0 0,1 1 0,1 0 1,0 1-1,1 0 0,0 1 0,1 0 1,-10 23-1,10-18-6,0 0 1,2 0-1,0 1 1,1 0-1,1 0 0,1 0 1,1 1-1,1 39 1,1-57 14,0-1 0,0 1 0,0-1-1,1 1 1,0-1 0,-1 0 0,1 1 0,0-1 0,0 0 0,0 1 0,0-1 0,0 0 0,1 0 0,-1 0 0,1 0 0,0 0 0,-1 0 0,1-1 0,0 1-1,0 0 1,0-1 0,0 0 0,0 1 0,4 1 0,-2-2 9,0 0 0,-1-1-1,1 1 1,0-1 0,-1 1 0,1-1-1,0 0 1,0-1 0,-1 1 0,1-1-1,0 1 1,-1-1 0,1 0 0,-1 0-1,7-4 1,-3 2 40,-1-1 0,1 0 0,-1 0 0,8-7 0,-13 10-33,0 0 0,0 1 1,0-1-1,-1 0 0,1 0 1,0 0-1,-1 0 0,1 0 1,0 0-1,-1 0 0,1 0 1,-1 0-1,0 0 0,1 0 1,-1 0-1,0-1 0,0 1-4,0 0 0,0 1-1,-1-1 1,1 0 0,0 0-1,-1 1 1,1-1 0,-1 1 0,1-1-1,0 0 1,-1 1 0,0-1-1,1 1 1,-1-1 0,1 1 0,-1-1-1,0 1 1,1 0 0,-1-1-1,0 1 1,1 0 0,-1-1 0,0 1-1,1 0 1,-1 0 0,0 0-1,-1-1 1,-2 0 3,-1 1-1,0-1 1,0 1-1,1 0 0,-8 0 1,11 0-18,1 0 1,-1 0-1,0 0 0,0 0 1,0 0-1,0 0 0,0 0 1,1 0-1,-1 1 0,0-1 1,0 0-1,0 0 0,1 1 1,-1-1-1,0 0 0,0 1 1,1-1-1,-1 1 1,0-1-1,1 1 0,-1-1 1,0 1-1,1 0 0,-1-1 1,1 1-1,-1 0 0,1 0 1,-1-1-1,1 1 0,0 0 1,-1 0-1,1-1 0,0 1 1,-1 0-1,1 1 0,0-1-1,1-1-1,-1 1 1,0-1-1,1 1 0,-1-1 1,0 1-1,1-1 0,-1 1 1,1-1-1,-1 1 0,0-1 1,1 0-1,-1 1 0,1-1 1,0 0-1,-1 1 0,1-1 1,-1 0-1,1 0 0,-1 0 1,1 0-1,0 1 1,-1-1-1,1 0 0,-1 0 1,2 0-1,20 0-94,-18 0 72,57-6-183,-15 0 126,-44 6 86,-1 1-1,1-1 1,-1 1-1,1-1 1,-1 1-1,0 0 1,1 0 0,-1 0-1,0 0 1,1 0-1,-1 0 1,0 0-1,0 0 1,0 0-1,0 0 1,0 1-1,0-1 1,-1 0-1,1 1 1,0-1-1,0 1 1,-1-1-1,1 1 1,-1-1 0,0 1-1,1 1 1,1 5-444,0 0 1,0-1 0,-1 1 0,0 11 0,-1-15 76</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7.625"/>
    </inkml:context>
    <inkml:brush xml:id="br0">
      <inkml:brushProperty name="width" value="0.05" units="cm"/>
      <inkml:brushProperty name="height" value="0.05" units="cm"/>
    </inkml:brush>
  </inkml:definitions>
  <inkml:trace contextRef="#ctx0" brushRef="#br0">1 427 11827,'57'-12'1588,"-50"11"-1557,-1-1-1,0-1 1,1 1 0,-1-1-1,0 0 1,0-1 0,-1 1-1,1-1 1,-1-1 0,8-6-1,-13 11-28,0 0-1,0 0 0,0 0 0,0 0 1,0 0-1,0-1 0,0 1 1,0 0-1,0 0 0,0 0 1,0 0-1,0-1 0,0 1 1,1 0-1,-1 0 0,0 0 0,0 0 1,0 0-1,0 0 0,0 0 1,0-1-1,1 1 0,-1 0 1,0 0-1,0 0 0,0 0 0,0 0 1,1 0-1,-1 0 0,0 0 1,0 0-1,0 0 0,0 0 1,1 0-1,-1 0 0,0 0 1,0 0-1,0 0 0,0 0 0,1 0 1,-1 0-1,0 0 0,0 0 1,0 0-1,0 1 0,0-1 1,1 0-1,-1 0 0,0 0 1,0 0-1,0 0 0,0 0 0,2 13-41,-6 16-50,2-18 86,-4 27 13,5-35-8,1-1-1,0 0 1,0 1 0,0-1 0,1 1 0,-1-1 0,0 0 0,1 0-1,-1 1 1,1-1 0,0 0 0,2 4 0,-3-5 0,1-1 1,-1 1-1,1 0 0,0-1 0,-1 0 1,1 1-1,0-1 0,-1 1 1,1-1-1,0 0 0,-1 1 1,1-1-1,0 0 0,0 0 1,-1 1-1,1-1 0,0 0 0,0 0 1,-1 0-1,1 0 0,0 0 1,0 0-1,0 0 0,-1-1 1,1 1-1,0 0 0,0 0 1,-1 0-1,1-1 0,0 1 0,-1 0 1,1-1-1,0 1 0,-1-1 1,1 1-1,0-1 0,-1 1 1,1-1-1,0 0 0,23-25 74,4-16 11,-2-2 0,-2-1 0,27-69 0,-29 61-58,46-102 578,-68 154-593,0 1 0,0-1 0,1 1-1,-1-1 1,0 1 0,0 0-1,0-1 1,0 1 0,0-1 0,0 1-1,0-1 1,0 1 0,0-1-1,0 1 1,0-1 0,0 1-1,0-1 1,0 1 0,0-1 0,0 1-1,0 0 1,-1-1 0,1 1-1,0-1 1,0 1 0,-1-1 0,1 1-1,0 0 1,0-1 0,-1 1-1,1 0 1,-1-1 0,1 1-1,0 0 1,-1 0 0,1-1 0,-1 1-1,1 0 1,0 0 0,-1 0-1,1-1 1,-1 1 0,1 0 0,-1 0-1,1 0 1,-1 0 0,1 0-1,-1 0 1,1 0 0,-1 0-1,1 0 1,0 0 0,-1 0 0,1 0-1,-1 0 1,0 1 0,-2-1 3,0 0 0,0 1 0,0-1 0,0 1 0,0 0 0,0 0 0,-3 2 0,2 0-23,0 0 1,0 1-1,0-1 1,1 1-1,-1 0 1,1 0-1,0 1 1,0-1 0,0 1-1,1-1 1,-3 7-1,-3 9-19,-7 29-1,13-43 24,-30 136-44,29-122 25,1 0 0,1 1-1,0-1 1,2 0 0,3 23 0,-4-40-37,1 1-1,0-1 1,0 0-1,0 0 1,0 0-1,0 0 1,1 0-1,-1 0 1,1 0-1,0 0 1,4 5-1,-5-8 16,0 1 0,0 0 0,0 0 1,0-1-1,0 1 0,0-1 0,0 1 0,0-1 0,0 1 0,1-1 0,-1 0 0,0 0 1,0 1-1,0-1 0,0 0 0,1 0 0,-1 0 0,0 0 0,0 0 0,0 0 1,1-1-1,-1 1 0,0 0 0,0-1 0,0 1 0,0-1 0,0 1 0,0-1 0,0 1 1,0-1-1,0 0 0,0 1 0,0-1 0,0 0 0,0 0 0,1-1 0,9-12-342</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8.056"/>
    </inkml:context>
    <inkml:brush xml:id="br0">
      <inkml:brushProperty name="width" value="0.05" units="cm"/>
      <inkml:brushProperty name="height" value="0.05" units="cm"/>
    </inkml:brush>
  </inkml:definitions>
  <inkml:trace contextRef="#ctx0" brushRef="#br0">149 220 10266,'1'1'85,"-1"-1"-1,1 1 1,-1 0 0,1 0-1,-1 0 1,1 0-1,-1-1 1,0 1 0,1 0-1,-1 0 1,0 0 0,0 0-1,0 0 1,1 0-1,-1 0 1,0 0 0,0 0-1,-1 0 1,1 0-1,0 0 1,0-1 0,0 1-1,-1 0 1,1 0-1,0 0 1,-1 0 0,0 1-1,-18 27-284,8-14 370,-20 34-62,-50 86 18,72-109-149,9-25 23,0-1 1,0 0-1,0 1 1,0-1-1,0 1 1,0-1-1,0 1 1,0-1 0,0 1-1,1-1 1,-1 0-1,0 1 1,0-1-1,0 1 1,0-1-1,1 0 1,-1 1-1,0-1 1,0 1-1,1-1 1,-1 0 0,0 1-1,1-1 1,-1 0-1,0 0 1,1 1-1,-1-1 1,0 0-1,1 0 1,-1 1-1,1-1 1,-1 0-1,0 0 1,1 0-1,-1 0 1,1 0 0,-1 0-1,1 0 1,-1 0-1,1 0 1,-1 0-1,0 0 1,1 0-1,-1 0 1,1 0-1,-1 0 1,1 0-1,-1 0 1,0 0-1,1-1 1,-1 1 0,1 0-1,9-4 13,0-1 0,-1 1 0,0-2-1,0 1 1,0-1 0,-1 0 0,0-1 0,0 0 0,14-16 0,-14 14-3,39-39 95,52-71 0,-75 86-34,-1-1-1,-2-1 0,24-55 1,-40 79 9,-1 0 1,0-1-1,3-17 0,-6 29-75,-1 0-1,0-1 0,0 1 1,0 0-1,0 0 1,0 0-1,0 0 0,0-1 1,0 1-1,0 0 1,0 0-1,0 0 0,0 0 1,0-1-1,0 1 1,0 0-1,0 0 0,0 0 1,0 0-1,0-1 1,0 1-1,0 0 0,0 0 1,0 0-1,0 0 1,0-1-1,0 1 0,0 0 1,0 0-1,-1 0 1,1 0-1,0 0 0,0 0 1,0-1-1,0 1 1,0 0-1,0 0 0,-1 0 1,1 0-1,0 0 0,0 0 1,0 0-1,-1 0 1,-6 5 89,-6 11-2,-1 5-73,1 1 0,1 1 0,1 0 0,1 0 0,1 1 0,1 0 0,1 1 0,-4 34 0,10-55-161,1 1 1,1 0-1,-1-1 1,1 1-1,-1-1 0,1 1 1,0 0-1,1-1 0,-1 0 1,1 1-1,0-1 1,0 0-1,0 0 0,1 0 1,4 6-1,-3-3 44,4 6-347</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0:50.344"/>
    </inkml:context>
    <inkml:brush xml:id="br0">
      <inkml:brushProperty name="width" value="0.025" units="cm"/>
      <inkml:brushProperty name="height" value="0.025" units="cm"/>
    </inkml:brush>
  </inkml:definitions>
  <inkml:trace contextRef="#ctx0" brushRef="#br0">16 1 3769,'-8'253'3184,"2"-84"-1923,5 357 24,11-407-1024,27 119 0,-17-127 27,8 149-1,-23 42 287,6 122-326,58 854 299,-67-1245-496,0-9 200,-1 1 0,-4 45 0,-9 56 95,5 227 1,7-342-370,0 22-85,0-32 64,0 1-1,0-1 0,1 0 1,-1 1-1,0-1 0,0 0 1,1 1-1,-1-1 0,1 0 1,-1 1-1,1-1 0,-1 0 1,1 0-1,0 0 0,0 0 1,1 2-1,-2-3 37,0 0 0,1 0 0,-1 0-1,1 0 1,-1 0 0,0 0 0,1 0 0,-1 0 0,1 0 0,-1 0-1,0 0 1,1-1 0,-1 1 0,1 0 0,-1 0 0,0 0 0,1-1-1,-1 1 1,0 0 0,1 0 0,-1-1 0,0 1 0,0 0-1,1 0 1,-1-1 0,0 1 0,0 0 0,1-1 0,-1 1 0,0-1-1,0 1 1,0-1 0,9-20-135,3-35-78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19.064"/>
    </inkml:context>
    <inkml:brush xml:id="br0">
      <inkml:brushProperty name="width" value="0.05" units="cm"/>
      <inkml:brushProperty name="height" value="0.05" units="cm"/>
    </inkml:brush>
  </inkml:definitions>
  <inkml:trace contextRef="#ctx0" brushRef="#br0">72 129 11939,'4'22'2380,"-1"16"-2163,-3-9-168,1 1-139,-5 40-1,4-69 57,0 1-1,-1-1 0,1 1 0,0-1 0,-1 1 0,1-1 0,-1 0 0,1 1 0,-1-1 0,0 1 1,1-1-1,-1 0 0,0 0 0,0 0 0,-2 3 0,2-4-3,1 0-1,-1 1 1,0-1 0,1 1-1,-1-1 1,0 0-1,0 0 1,0 1-1,1-1 1,-1 0 0,0 0-1,0 0 1,0 0-1,1 0 1,-1 0 0,0 0-1,0 0 1,0 0-1,1-1 1,-1 1 0,-1-1-1,0 0-30,-1 0 0,1 0-1,0-1 1,0 1 0,0-1 0,0 1-1,0-1 1,0 0 0,0 0 0,0 0-1,1 0 1,-1 0 0,1-1 0,-1 1-1,-1-4 1,0-5 47,0 0-1,0 1 0,1-1 1,1 0-1,0 0 1,0 0-1,1-1 0,0 1 1,1 0-1,1 0 1,-1 0-1,5-13 1,-3 12 122,1 1 0,0-1 0,1 1 1,0-1-1,1 2 0,0-1 1,0 0-1,2 1 0,-1 0 0,15-14 1,-20 22-86,0 0 1,0 0-1,0 1 1,0-1-1,0 0 1,0 1-1,0 0 0,1-1 1,-1 1-1,0 0 1,1 0-1,-1 1 1,1-1-1,-1 0 1,1 1-1,-1-1 1,1 1-1,0 0 1,-1 0-1,1 0 1,3 1-1,-4 0-4,1 0 1,-1 0-1,0 0 1,0 1-1,0-1 1,0 1-1,0-1 1,0 1-1,0 0 0,0 0 1,-1 0-1,1 0 1,-1 0-1,1 0 1,-1 0-1,0 0 1,0 1-1,0-1 1,0 0-1,0 1 0,0 2 1,1 2 44,-1 0 0,0 0 0,0 1 0,0-1 0,-1 0 0,0 0 0,0 0 0,-3 13 0,-2 1 182,-11 32 0,9-32-158,6-21-98,1 1 0,0-1 0,0 0 0,0 1 0,0-1 0,0 1 0,0-1 0,0 1-1,0-1 1,0 1 0,0-1 0,0 1 0,0-1 0,0 1 0,0-1 0,0 0 0,1 1 0,-1-1 0,0 1 0,0-1 0,0 1 0,1-1 0,-1 0 0,0 1-1,1-1 1,-1 0 0,0 1 0,1-1 0,-1 0 0,0 1 0,1-1 0,-1 0 0,0 0 0,1 0 0,-1 1 0,1-1 0,-1 0 0,1 0 0,25 5-531,0 0 283,-24-4 278,0 0 0,1 1 0,-1-1 0,0 1-1,-1-1 1,1 1 0,0 0 0,0 0 0,-1 0 0,1 0 0,-1 0 0,0 0-1,1 0 1,-1 1 0,0-1 0,0 0 0,0 1 0,-1-1 0,1 1 0,-1-1-1,1 0 1,-1 1 0,0 0 0,0-1 0,0 1 0,0-1 0,0 1 0,-1-1-1,1 1 1,-1-1 0,1 0 0,-1 1 0,-1 2 0,-3 6 148,1-1 0,-1 0 0,-1 0 0,0-1 0,0 1 0,-9 8 0,-8 9 377,-1-2 0,-48 39 0,70-63-516,-1 1-1,1 0 1,0-1-1,-1 1 0,1-1 1,-1 1-1,1-1 1,-1 0-1,0 0 1,0-1-1,-3 2 0,5-2-16,1 0 0,-1-1-1,0 1 1,0 0-1,0 0 1,1 0-1,-1-1 1,0 1-1,0 0 1,1-1 0,-1 1-1,0-1 1,0 1-1,1-1 1,-1 1-1,1-1 1,-1 1-1,0-1 1,1 0-1,-1 1 1,1-1 0,-1 0-1,1 1 1,0-1-1,-1 0 1,1 0-1,0 0 1,0 1-1,-1-1 1,1 0 0,0 0-1,0 0 1,0 1-1,0-1 1,0 0-1,0 0 1,0 0-1,0 0 1,0 1 0,1-2-1,0-23 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05.817"/>
    </inkml:context>
    <inkml:brush xml:id="br0">
      <inkml:brushProperty name="width" value="0.05" units="cm"/>
      <inkml:brushProperty name="height" value="0.05" units="cm"/>
    </inkml:brush>
  </inkml:definitions>
  <inkml:trace contextRef="#ctx0" brushRef="#br0">42 133 7962,'-16'-45'1348,"10"31"-446,0 0-1,2-1 1,-5-22-1,9 29 544,6 14-1079,-3-3-418,52 65 68,-4 2 1,68 118-1,-18-24-9,-9-29 0,-24-39 14,108 207-1,-148-241-13,-7-12-26,57 93 0,-75-138 60,12 20-673,-15-25 621,0 0 0,0 1 0,0-1 0,0 0 0,0 1 0,0-1 0,1 1 0,-1-1 0,0 0 0,0 1 0,0-1 0,0 1 0,0-1 0,-1 0 0,1 1 0,0-1 0,0 1 0,0-1 0,0 0 0,0 1 0,0-1 0,-1 0 0,1 1 0,0-1 0,0 0 0,0 1 0,-1-1 0,1 0 0,0 1 0,-1-1 0,1 0 0,0 0 0,-1 0 0,1 1 0,0-1 0,-1 0 0,1 0 0,0 0 0,-1 0 0,1 1 0,0-1 0,-1 0 0,1 0 0,-1 0 0,1 0-1,0 0 1,-1 0 0,1 0 0,-1 0 0,1 0 0,0 0 0,-1 0 0,1 0 0,0-1 0,-1 1 0,1 0 0,-1 0 0,1 0 0,-1-1 0,-9-1-130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06.255"/>
    </inkml:context>
    <inkml:brush xml:id="br0">
      <inkml:brushProperty name="width" value="0.05" units="cm"/>
      <inkml:brushProperty name="height" value="0.05" units="cm"/>
    </inkml:brush>
  </inkml:definitions>
  <inkml:trace contextRef="#ctx0" brushRef="#br0">0 346 11010,'30'47'992,"53"63"-1,-63-88-775,0 0 0,2-2 0,0-1 0,38 26-1,-60-44-200,1 0 1,0-1-1,0 1 0,0 0 0,1 0 0,-1-1 0,0 1 0,0-1 0,0 1 0,0-1 0,0 1 1,1-1-1,-1 0 0,0 0 0,0 1 0,1-1 0,-1 0 0,0 0 0,1 0 0,-1-1 1,0 1-1,0 0 0,1 0 0,-1-1 0,0 1 0,0 0 0,0-1 0,0 1 0,1-1 0,-1 0 1,0 1-1,0-1 0,0 0 0,0 0 0,0 0 0,0 1 0,-1-1 0,1 0 0,0 0 1,0 0-1,0-2 0,3-5 66,-1 1 0,0-1 1,-1 0-1,0 0 0,2-11 1,-2 8-35,8-53 143,-3-1-1,-2-1 1,-6-100 0,0 159-184,-7-82-324,7 80 237,-1-1 0,-1 1 0,0 0 0,0 0 0,0 1 1,-1-1-1,-8-11 0,2 6-126</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07.634"/>
    </inkml:context>
    <inkml:brush xml:id="br0">
      <inkml:brushProperty name="width" value="0.05" units="cm"/>
      <inkml:brushProperty name="height" value="0.05" units="cm"/>
    </inkml:brush>
  </inkml:definitions>
  <inkml:trace contextRef="#ctx0" brushRef="#br0">105 27 10186,'0'-2'155,"0"1"0,0 0 0,0 0 0,0 0 0,0 0 1,0-1-1,-1 1 0,1 0 0,0 0 0,-1 0 0,1 0 0,-1 0 0,1 0 0,-1 0 0,1 0 0,-1 0 0,0 0 0,0 0 0,1 0 0,-3-2 0,2 3-94,0 0 0,0-1 0,0 1 0,-1 0 0,1-1-1,0 1 1,0 0 0,0 0 0,-1 0 0,1 0 0,0 0 0,0 0-1,0 1 1,0-1 0,-1 0 0,1 0 0,0 1 0,0-1-1,0 1 1,0-1 0,0 1 0,-2 1 0,-1 1-59,0 0 0,0 0 0,1 0 0,-1 1 0,1 0 0,-1 0 0,1 0 1,1 0-1,-1 0 0,0 0 0,1 1 0,0-1 0,0 1 0,0 0 0,-1 6 0,-2 9-41,1 1 0,-2 25 0,4-17 16,1-1 0,1 0 1,6 44-1,-3-54-1,1 1 0,0-1-1,1-1 1,1 1 0,1-1 0,12 23 0,-15-33 1,1 0-1,0-1 1,0 0 0,1 0 0,-1 0 0,2 0 0,-1-1-1,0 0 1,1-1 0,0 1 0,14 5 0,-19-8 27,1-1 0,0 0 1,0 0-1,-1 0 0,1 0 1,0 0-1,0-1 0,0 1 1,0-1-1,0 0 0,0 0 1,0 0-1,0 0 0,0 0 1,0-1-1,0 1 0,0-1 1,0 0-1,0 0 0,0 0 1,0-1-1,-1 1 0,1 0 1,-1-1-1,1 0 0,-1 0 0,1 1 1,-1-1-1,0-1 0,0 1 1,0 0-1,0 0 0,0-1 1,1-3-1,-2 5 11,0 0-1,0-1 0,0 1 1,-1 0-1,1-1 1,-1 1-1,1-1 1,-1 1-1,1 0 0,-1-1 1,0 1-1,0-1 1,0 1-1,0-1 1,0 1-1,0-1 0,0 1 1,0-1-1,-1 1 1,1-1-1,0 1 1,-1-1-1,1 1 0,-1-1 1,0 1-1,1 0 1,-1-1-1,0 1 1,0 0-1,0 0 0,0 0 1,0 0-1,0 0 1,-2-2-1,1 2-4,0 0 0,1 0 0,-1 0 0,0 1 0,0-1 0,0 0 0,0 1 0,0-1 0,0 1 0,0 0 0,0 0 0,0-1 0,0 1 0,0 1 0,0-1 0,0 0 0,0 0 0,0 1 0,0-1 0,0 1 0,0 0 0,0 0 1,0-1-1,0 1 0,-2 2 0,-29 22-34,39-30-58,-1 0 1,0-1 0,-1 0 0,1 0-1,-1 0 1,5-10 0,-5 8-8,0 1-1,1-1 1,0 1-1,1 0 0,11-12 1,-16 20 84,-1-1 1,0 0-1,1 0 1,-1 0-1,0 1 0,0-1 1,1 0-1,-1 0 1,0 1-1,0-1 1,1 0-1,-1 0 0,0 1 1,0-1-1,0 0 1,1 1-1,-1-1 0,0 0 1,0 1-1,0-1 1,0 0-1,0 1 0,0-1 1,0 0-1,0 1 1,0-1-1,0 0 0,0 1 1,0-1-1,0 1 1,0-1-1,2 18 21,-2-17-16,2 33 119,-1-3 80,2-1-1,12 58 1,-14-85-415,0 0 0,0 0 0,1 0-1,-1-1 1,1 1 0,0 0 0,0-1 0,0 0 0,4 5-1,0-3-193</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08.391"/>
    </inkml:context>
    <inkml:brush xml:id="br0">
      <inkml:brushProperty name="width" value="0.05" units="cm"/>
      <inkml:brushProperty name="height" value="0.05" units="cm"/>
    </inkml:brush>
  </inkml:definitions>
  <inkml:trace contextRef="#ctx0" brushRef="#br0">1 96 10090,'0'-2'178,"0"-17"2037,2 25-1068,3 19-1197,-3-20 51,2 13 18,1 0 0,1-1 0,1 1-1,1-1 1,14 23 0,-22-39-19,0 0 0,1 0 0,-1-1 0,1 1 0,0 0 0,-1 0 0,1-1 0,0 1 0,-1-1 1,1 1-1,0 0 0,0-1 0,-1 1 0,1-1 0,0 0 0,0 1 0,0-1 0,0 0 0,0 1 0,0-1 1,-1 0-1,1 0 0,0 0 0,0 0 0,0 0 0,0 0 0,0 0 0,0 0 0,0 0 0,0 0 1,0-1-1,0 1 0,-1 0 0,1-1 0,0 1 0,0 0 0,0-1 0,0 1 0,-1-1 0,1 0 0,0 1 1,-1-1-1,1 1 0,0-1 0,-1 0 0,1 0 0,0-1 0,3-2-5,-1-1-1,0 0 1,0 0-1,0 0 1,-1 0 0,3-8-1,1-9-53,0 0 0,-2 0 0,0-1 0,-2 1 0,0-40 0,-2 61 45,0-1 1,0 1 0,0-1 0,0 1 0,0-1 0,0 1 0,-1 0 0,1-1 0,0 1 0,-1-1 0,0 1 0,1 0 0,-1 0 0,0-1 0,-1-1 0,-3 6-115,1 12 72,3 5 92,1 37-1,0-49 10,1 0 0,0-1 1,0 1-1,1-1 0,0 1 0,0-1 0,7 14 1,-8-19-38,0 0 0,0-1 1,1 1-1,-1-1 1,0 1-1,1-1 1,-1 0-1,1 0 0,-1 1 1,1-1-1,0 0 1,-1 0-1,1-1 1,0 1-1,0 0 0,0 0 1,-1-1-1,1 1 1,0-1-1,0 0 1,0 0-1,0 0 0,0 1 1,0-2-1,0 1 1,0 0-1,0 0 1,0-1-1,0 1 0,0-1 1,3-1-1,-1 1-33,1-1 0,-1 0-1,0-1 1,0 1-1,0-1 1,0 0 0,0 0-1,0 0 1,-1 0 0,1 0-1,5-8 1,-1-5-67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08.904"/>
    </inkml:context>
    <inkml:brush xml:id="br0">
      <inkml:brushProperty name="width" value="0.05" units="cm"/>
      <inkml:brushProperty name="height" value="0.05" units="cm"/>
    </inkml:brush>
  </inkml:definitions>
  <inkml:trace contextRef="#ctx0" brushRef="#br0">1 1 9074,'1'0'80,"0"0"1,0-1-1,0 1 1,0 0-1,0 0 1,1 0-1,-1 0 1,0 0-1,0 0 1,0 1-1,0-1 0,0 0 1,0 1-1,0-1 1,0 0-1,1 1 1,-1 0-1,-1-1 1,1 1-1,0-1 1,2 3-1,22 17 752,-23-18-737,20 18 199,-1 2 0,-1 0 0,-1 2 0,-1 0 0,-1 1 0,20 40 0,-18-26-354,-2 2-1,-1-1 1,18 81-1,-34-119 11,1 1 0,-1-1 1,1 0-1,-1 1 0,0-1 0,0 1 1,0-1-1,0 0 0,-1 4 0,1-5 29,0-1 1,-1 0-1,1 0 0,0 1 1,0-1-1,0 0 0,0 0 0,0 0 1,-1 1-1,1-1 0,0 0 0,0 0 1,0 0-1,-1 1 0,1-1 1,0 0-1,0 0 0,0 0 0,-1 0 1,1 0-1,0 0 0,0 0 1,-1 1-1,1-1 0,0 0 0,-1 0 1,1 0-1,0 0 0,-1 0 0,-12-7-631,-51-50-694,43 36 2014,-46-33-1,66 53-234,4-3-188,0 1 0,1 0 0,-1-1 0,1 1 0,0 0 0,0 1 0,5-4-1,9-6-54,16-18-344,20-15-410,-38 35 339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09.627"/>
    </inkml:context>
    <inkml:brush xml:id="br0">
      <inkml:brushProperty name="width" value="0.05" units="cm"/>
      <inkml:brushProperty name="height" value="0.05" units="cm"/>
    </inkml:brush>
  </inkml:definitions>
  <inkml:trace contextRef="#ctx0" brushRef="#br0">36 0 12075,'-12'80'618,"3"0"0,2 84 1,-1-60-2133,8-108 1221</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10.049"/>
    </inkml:context>
    <inkml:brush xml:id="br0">
      <inkml:brushProperty name="width" value="0.05" units="cm"/>
      <inkml:brushProperty name="height" value="0.05" units="cm"/>
    </inkml:brush>
  </inkml:definitions>
  <inkml:trace contextRef="#ctx0" brushRef="#br0">1 44 10306,'7'-43'1603,"5"69"-441,3 11-1077,11 30-189,3-1 0,63 102 0,-88-161-71,-3-5 70,1 0 0,-1 0 0,1 1 0,-1-1 0,1 0 0,0 0 0,-1 0 0,1-1 0,0 1 0,0 0 0,5 2 0,-12-5-190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4:10.451"/>
    </inkml:context>
    <inkml:brush xml:id="br0">
      <inkml:brushProperty name="width" value="0.05" units="cm"/>
      <inkml:brushProperty name="height" value="0.05" units="cm"/>
    </inkml:brush>
  </inkml:definitions>
  <inkml:trace contextRef="#ctx0" brushRef="#br0">1 194 9538,'0'-3'1088,"1"-2"-672,5-6-208,2-2 1449,4-4-1329,4-6-288,1 1-8,4-2-600,2 1-529,-7 5 921,-5-1-136,-6 3-104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26.146"/>
    </inkml:context>
    <inkml:brush xml:id="br0">
      <inkml:brushProperty name="width" value="0.05" units="cm"/>
      <inkml:brushProperty name="height" value="0.05" units="cm"/>
    </inkml:brush>
  </inkml:definitions>
  <inkml:trace contextRef="#ctx0" brushRef="#br0">3 12 11795,'0'0'20,"0"0"1,-1-1 0,1 1-1,0 0 1,0 0 0,0-1 0,0 1-1,-1 0 1,1 0 0,0-1 0,0 1-1,0 0 1,0-1 0,0 1 0,0 0-1,0-1 1,0 1 0,0 0 0,0-1-1,0 1 1,0 0 0,0 0 0,0-1-1,0 1 1,0 0 0,0-1-1,1 1 1,-1 0 0,0-1 0,0 1-1,0 0 1,0 0 0,1-1 0,-1 1-1,0 0 1,0 0 0,0 0 0,1-1-1,-1 1 1,0 0 0,0 0 0,1 0-1,-1 0 1,0-1 0,1 1-1,19 5 370,34 24-306,-42-22 10,43 25-39,-2 3 1,-1 2-1,-2 2 0,77 79 0,-54-38-33,122 172-1,-87-99 7,113 175-13,-189-273-2,-3 2 0,-2 0 0,-2 2 0,20 76 0,-42-124-23,4 13-14,-1 0-1,-1 1 0,3 45 1,-10-66-284,4-10 208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0:55.650"/>
    </inkml:context>
    <inkml:brush xml:id="br0">
      <inkml:brushProperty name="width" value="0.025" units="cm"/>
      <inkml:brushProperty name="height" value="0.025" units="cm"/>
    </inkml:brush>
  </inkml:definitions>
  <inkml:trace contextRef="#ctx0" brushRef="#br0">13466 977 12827,'-3'1'88,"0"0"0,0 0 0,0 0 0,0 0 0,-1-1 0,1 1 0,0-1 0,-1 0-1,1 0 1,0 0 0,-6-1 0,-18 1-552,-110 36-1171,93-23 1777,-63 11 0,-275 51-333,291-51 196,0-4 1,-2-3 0,0-5-1,-1-4 1,-108-4-1,89-8-108,-425-9 322,375 14-62,-728 15 84,387 9-127,-87 3-475,43-4 745,-62 0 389,1-34-286,-561-77-1248,374 45 1365,780 42-603,-148-7-2,-196-3-32,-230 36 398,545-24-350,-197 7-38,-87 6-96,-342 32 78,397-35-3,32-1-11,98-3 14,-222 20-72,-75-1-118,307-23 206,-398-1-344,438-6 329,-105 10-1,141-4 124,0-3 0,-91-11 0,-1-1 222,106 11-140,-58-3-432,98 3 259,1 1 0,0 0 1,-1-1-1,1 0 0,0 1 0,0-2 0,0 1 0,-1 0 0,1 0 1,0-1-1,0 0 0,1 1 0,-1-1 0,0 0 0,1-1 0,-1 1 1,1 0-1,0-1 0,-1 1 0,1-1 0,0 0 0,1 0 0,-1 0 1,0 0-1,1 0 0,0 0 0,0 0 0,0 0 0,0 0 0,0-1 1,0 1-1,1 0 0,0-1 0,-1 1 0,1-1 0,1-3 0,-1-67-307,-2 0-1,-5 0 0,-25-123 1,29 184 305,1-1 0,1 1 1,0-1-1,0 1 0,2-1 1,-1 0-1,2 1 0,0-1 1,6-19-1,5-10-558,29-63 0,-24 62 85,-6 13 152,-6 15 183,0-1 1,16-27 0,-20 40 216,1 1 0,-1-1 0,1 1-1,0-1 1,0 1 0,0 0-1,0 0 1,1 0 0,-1 0-1,1 1 1,0-1 0,0 1-1,0 0 1,0 0 0,0 1 0,4-2-1,41-7 518,67-4-1,-18 3-532,200-49 137,-89 15 343,-12 7-358,353-60-514,-383 76 206,222 0 0,942 77 645,-103 13-442,2-50-4,-71-38-488,185 2-74,-172 14 946,-402-2-400,-240 29 125,-1 28-494,-257-23-486,502 16 1073,-333-52-198,-150-5-4983,-206 9 10576,50 2-9323,-77 2 6656,-60 68-1808,-18 110 0,-28 70-1728,9-61-1047,29-129 1252,-1-2-101</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26.838"/>
    </inkml:context>
    <inkml:brush xml:id="br0">
      <inkml:brushProperty name="width" value="0.05" units="cm"/>
      <inkml:brushProperty name="height" value="0.05" units="cm"/>
    </inkml:brush>
  </inkml:definitions>
  <inkml:trace contextRef="#ctx0" brushRef="#br0">88 588 10338,'1'4'394,"9"18"473,-4-19-409,-2-13 190,-1-16-191,-1 1-1,-1-1 0,-3-34 0,-15-79 503,9 91-728,-3-1 0,-1 2 1,-38-92-1,45 129-216,-4-11 91,9 20-106,0 1-1,0 0 0,0-1 0,0 1 0,-1-1 0,1 1 1,0-1-1,0 1 0,0 0 0,0-1 0,0 1 0,0-1 1,0 1-1,0-1 0,1 1 0,-1-1 0,0 1 0,0 0 1,0-1-1,0 1 0,1-1 0,-1 1 0,0 0 0,0-1 1,1 1-1,-1 0 0,0-1 0,0 1 0,1 0 0,-1-1 1,1 1-1,-1 0 0,0 0 0,1-1 0,3 0-14,-1 0 0,1 1 0,-1-1 0,1 1 0,0 0 0,-1 0 0,1 0 1,-1 1-1,1-1 0,-1 1 0,1 0 0,-1 0 0,1 0 0,-1 0 0,0 1 0,0-1 0,0 1 0,5 3 0,7 5-11,1 1 0,16 17 1,-15-13-10,15 11 49,61 48-245,-80-66 170,0 0 0,0 0 0,0-1 0,1-1 0,24 8 0,-37-14 58,0 1-1,0-1 0,0 0 1,0 1-1,0-1 0,0 0 0,1 0 1,-1 0-1,0 0 0,0 0 1,0 0-1,0 0 0,0 0 1,0-1-1,0 1 0,0 0 0,1-1 1,-1 1-1,0-1 0,0 1 1,1-1-1,0-2-9,0 0-1,0 0 1,0 0 0,0 0-1,-1-1 1,1 1 0,1-6-1</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28.307"/>
    </inkml:context>
    <inkml:brush xml:id="br0">
      <inkml:brushProperty name="width" value="0.05" units="cm"/>
      <inkml:brushProperty name="height" value="0.05" units="cm"/>
    </inkml:brush>
  </inkml:definitions>
  <inkml:trace contextRef="#ctx0" brushRef="#br0">347 12 11354,'0'0'19,"0"-1"0,0 1-1,0-1 1,-1 1-1,1-1 1,0 1-1,0-1 1,0 1-1,0-1 1,0 1-1,-1 0 1,1-1-1,0 1 1,0-1 0,-1 1-1,1-1 1,0 1-1,-1 0 1,1-1-1,0 1 1,-1 0-1,1-1 1,-1 1-1,1 0 1,-1 0 0,1-1-1,0 1 1,-1 0-1,1 0 1,-1 0-1,1-1 1,-1 1-1,1 0 1,-1 0-1,1 0 1,-1 0 0,1 0-1,-1 0 1,1 0-1,-1 0 1,1 0-1,-1 0 1,1 1-1,-1-1 1,1 0-1,-1 0 1,1 0 0,-1 1-1,1-1 1,-1 0-1,1 0 1,0 1-1,-1-1 1,1 0-1,-1 1 1,1 0-1,-27 22 210,-34 49-129,-91 137 0,140-190-97,0 1-1,1 1 1,1-1-1,0 2 1,2-1-1,-9 38 1,15-53 2,1 1 1,0-1 0,0 1-1,1-1 1,0 1 0,0 0-1,0-1 1,1 1 0,0-1-1,1 1 1,-1-1 0,1 0 0,0 1-1,1-1 1,-1 0 0,1 0-1,0 0 1,1-1 0,0 1-1,-1-1 1,2 0 0,-1 0-1,1 0 1,-1-1 0,1 1-1,1-1 1,8 5 0,-7-5 28,-1-1 0,2 0-1,-1 0 1,0-1 0,0 0 0,1 0 0,0-1 0,-1 0 0,1 0-1,-1-1 1,1 0 0,0 0 0,-1-1 0,1 0 0,0 0 0,-1-1 0,0 0-1,1 0 1,9-5 0,-8 4 50,-1-1 1,0 0-1,0-1 0,0 0 0,0 0 0,-1 0 1,0-1-1,0 0 0,0-1 0,-1 0 0,0 0 0,0 0 1,-1 0-1,0-1 0,8-16 0,-13 24-74,1-1-1,0 0 0,-1 0 1,0 0-1,1 0 0,-1 0 1,0 0-1,1 0 0,-1 0 1,0 0-1,0 0 0,0 0 1,0 0-1,0 0 0,0 0 1,0 0-1,0 0 0,0-1 1,0 1-1,-1 0 1,1 0-1,0 0 0,-1 1 1,1-1-1,-1 0 0,1 0 1,-2-1-1,1 1 12,0 0 1,-1 1-1,1-1 0,-1 1 1,1-1-1,0 1 0,-1 0 0,1 0 1,-1-1-1,1 1 0,-1 0 1,1 0-1,-1 0 0,1 1 1,-1-1-1,-1 1 0,-7 1 70,1 0 0,0 1 0,0 1 0,-14 6-1,11-1-110,12-8 20,0-1 0,0 0 0,-1 0 0,1 0 0,0 0 0,0 0 0,0 0 0,0 0 0,0 0 0,0 0 0,0 1 0,0-1 0,0 0 0,0 0 0,0 0 0,0 0 0,0 0 0,0 0 0,0 0 0,0 1 0,0-1 0,0 0 0,0 0 0,0 0 0,0 0 0,0 0 0,0 0 0,0 0 0,0 1 0,0-1 0,0 0 0,0 0 0,0 0 0,0 0 0,0 0 0,0 0 0,0 0 0,0 0 0,0 1 0,0-1 0,0 0 0,1 0 0,-1 0 0,0 0 0,0 0 0,0 0 0,0 0 0,2 0-5,-1 0 1,1 0-1,-1 0 0,1 0 1,-1 0-1,0 0 0,1 0 1,-1-1-1,1 1 0,-1-1 0,1 1 1,-1-1-1,0 1 0,2-2 1,12-7-48,-12 6 18,1 1 0,0-1 0,-1 1 0,1 0 0,0 0 1,0 0-1,8-1 0,-12 3 30,1 0 0,-1 0 0,1 0 0,-1 1 0,1-1 0,-1 0 0,0 0 0,1 1 1,-1-1-1,1 0 0,-1 1 0,0-1 0,1 0 0,-1 1 0,0-1 0,0 1 0,1-1 0,-1 1 1,0-1-1,0 1 0,1-1 0,-1 1 0,0-1 0,0 1 0,0-1 0,0 1 0,0-1 0,0 1 1,0-1-1,0 1 0,1 19-65,-1-16 53,-1 36-90,0-18-29,1 0 1,0 1 0,2-1-1,5 26 1,-7-49 131,0 1 0,1 0 0,-1 0 0,0-1 0,0 1 0,0 0 0,0 0 0,1-1 0,-1 1 0,0 0 0,0 0 0,0 0 0,1-1 0,-1 1 0,0 0 0,0 0 0,1 0 0,-1 0 1,0 0-1,0-1 0,1 1 0,-1 0 0,0 0 0,1 0 0,-1 0 0,0 0 0,0 0 0,1 0 0,-1 0 0,0 0 0,1 0 0,-1 0 0,0 0 0,1 0 0,-1 1 0,0-1 0,0 0 0,1 0 0,-1 0 0,0 0 0,0 0 0,1 1 0,-1-1 0,0 0 1,0 0-1,0 0 0,1 1 0,-1-1 0,0 0 0,0 0 0,0 0 0,0 1 0,1-1 0,-1 0 0,0 1 0,0-1 0,0 0 0,0 0 0,0 1 0,0-1 0,0 0 0,0 1 0,0-1 0,0 0 0,0 0 0,0 1 0,10-14-157</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29.179"/>
    </inkml:context>
    <inkml:brush xml:id="br0">
      <inkml:brushProperty name="width" value="0.05" units="cm"/>
      <inkml:brushProperty name="height" value="0.05" units="cm"/>
    </inkml:brush>
  </inkml:definitions>
  <inkml:trace contextRef="#ctx0" brushRef="#br0">0 416 11074,'24'6'2083,"-19"-7"-1988,1-1 0,-1 0 0,1 0 0,-1-1 0,0 1 0,0-1 0,0 0 0,0-1 0,-1 1-1,8-8 1,-7 6-6,0 0 0,0-1 0,0 1-1,0-1 1,-1 0 0,0-1-1,6-11 1,-10 17-88,0 1 0,0 0 0,1-1 0,-1 1 0,0 0 0,0-1 0,0 1 0,0 0 0,0-1 0,0 1 0,0-1 0,0 1 1,0 0-1,0-1 0,0 1 0,0-1 0,0 1 0,0 0 0,0-1 0,0 1 0,0 0 0,0-1 0,0 1 0,0-1 0,-1 0 0,-8 3-29,-11 11-45,11-3 41,-1 0 0,1 0 0,1 1 0,0 0 1,1 1-1,0 0 0,0 0 0,1 0 0,1 1 1,0 0-1,-5 20 0,10-31 31,0-1-1,0 0 1,0 0-1,-1 0 1,1 1-1,0-1 1,0 0-1,1 0 1,-1 1-1,0-1 1,0 0-1,1 0 1,-1 0-1,0 1 1,1-1-1,-1 0 1,1 0-1,1 2 1,-2-3-1,1 1 1,0-1-1,-1 0 1,1 1 0,0-1-1,-1 0 1,1 0-1,0 1 1,0-1-1,-1 0 1,1 0-1,0 0 1,0 0-1,0 0 1,-1 0-1,1 0 1,0 0 0,0 0-1,-1 0 1,1 0-1,1-1 1,5-2-4,0 1-1,0-2 1,-1 1 0,11-8 0,-14 10 7,26-20 26,-1-1 0,-1-1 0,-1-1 0,-1-1 0,31-41 0,-23 22 89,-2-1 1,44-88-1,-70 123-82,-1 3 13,0-1 0,0 0 0,-1-1 1,0 1-1,-1 0 0,0-1 0,2-10 0,-4 19-45,0 0 0,0-1 0,0 1-1,0 0 1,0 0 0,0 0 0,0 0 0,0 0-1,0 0 1,0-1 0,0 1 0,0 0 0,0 0-1,0 0 1,0 0 0,0 0 0,0-1-1,0 1 1,0 0 0,0 0 0,0 0 0,0 0-1,0 0 1,0 0 0,0-1 0,0 1 0,0 0-1,-1 0 1,1 0 0,0 0 0,0 0-1,0 0 1,0 0 0,0 0 0,0 0 0,0 0-1,-1 0 1,1-1 0,0 1 0,0 0 0,0 0-1,0 0 1,0 0 0,-1 0 0,1 0-1,0 0 1,0 0 0,0 0 0,0 0 0,0 0-1,0 0 1,-1 0 0,1 0 0,0 0 0,0 1-1,0-1 1,-11 7 82,-8 13-11,1 4-104,1 0 0,1 1 0,1 1 0,2 0 0,0 1 0,2 1 0,1 0 0,2 0 0,0 1 0,2 0 0,1 0 0,-2 57 0,10-48-595,-2-37 592,-1 1 1,0-1-1,1 1 0,-1-1 1,1 1-1,0-1 1,-1 1-1,1-1 1,0 0-1,0 1 0,0-1 1,0 0-1,0 0 1,0 0-1,0 0 0,0 0 1,0 0-1,1 0 1,-1 0-1,3 1 1,6-1-263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30.940"/>
    </inkml:context>
    <inkml:brush xml:id="br0">
      <inkml:brushProperty name="width" value="0.05" units="cm"/>
      <inkml:brushProperty name="height" value="0.05" units="cm"/>
    </inkml:brush>
  </inkml:definitions>
  <inkml:trace contextRef="#ctx0" brushRef="#br0">153 33 10970,'0'-1'80,"1"0"-1,-1 0 0,1 0 1,-1-1-1,0 1 1,0 0-1,1 0 0,-1-1 1,0 1-1,0 0 1,0 0-1,0-1 0,0 1 1,-1 0-1,1 0 0,0-1 1,-1 1-1,1 0 1,0 0-1,-1 0 0,0-1 1,1 1-1,-2-2 0,1 3-49,1 0 0,0 0-1,-1 0 1,1-1-1,-1 1 1,1 0-1,0 0 1,-1 0 0,1 0-1,-1 0 1,1 0-1,-1 0 1,1 0-1,0 0 1,-1 0 0,1 0-1,-1 0 1,1 0-1,-1 0 1,1 1-1,0-1 1,-1 0 0,0 1-1,-14 13 112,4 3-139,0 2 1,1-1 0,1 1 0,1 1 0,1 0 0,-8 31 0,-17 127 51,32-175-52,-11 82 52,2 98 0,10-182-176,2-6 56,3-7 10,-5-1 9,1 0-1</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32.317"/>
    </inkml:context>
    <inkml:brush xml:id="br0">
      <inkml:brushProperty name="width" value="0.05" units="cm"/>
      <inkml:brushProperty name="height" value="0.05" units="cm"/>
    </inkml:brush>
  </inkml:definitions>
  <inkml:trace contextRef="#ctx0" brushRef="#br0">163 0 11811,'0'0'17,"0"0"-1,-1 0 1,1 1 0,0-1 0,0 0 0,0 0 0,0 0 0,0 0 0,0 0 0,0 0 0,0 0 0,0 0 0,0 0 0,0 0 0,0 1 0,0-1 0,0 0 0,0 0 0,1 0 0,-1 0 0,0 0 0,0 0 0,0 0 0,0 0 0,0 0 0,0 0 0,0 1 0,0-1 0,0 0 0,0 0 0,0 0 0,0 0 0,0 0 0,0 0 0,0 0 0,1 0 0,-1 0 0,0 0 0,0 0 0,0 0 0,0 0 0,0 0 0,0 0 0,0 0 0,0 0 0,0 0 0,1 0 0,-1 0 0,0 0 0,0 0 0,0 0 0,0 0 0,0 0 0,0 0 0,0 0 0,0 0 0,0 0 0,0 0 0,1 0 0,-1 0 0,0 0 0,0 0 0,0 0 0,0 0 0,0 0 0,0-1 0,0 1-1,-3 15 535,-11 26-298,10-29-116,-141 411 439,157-477-1328,19-49-767,74-216-3477,-99 306 6145,-4 16 473,-7 23 585,4-20-2371,-3 17 273,2 1 1,0-1-1,2 1 0,3 33 0,20 96 85,-8-68-62,-7-22-2503,-24-94 1474,5 10 490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32.737"/>
    </inkml:context>
    <inkml:brush xml:id="br0">
      <inkml:brushProperty name="width" value="0.05" units="cm"/>
      <inkml:brushProperty name="height" value="0.05" units="cm"/>
    </inkml:brush>
  </inkml:definitions>
  <inkml:trace contextRef="#ctx0" brushRef="#br0">2 93 11050,'-1'-2'1033,"2"0"-889,5 2 480,4-4-144,2-2-128,2-1-48,6-3-528,3-6 336,-3-7 40,0 0-32</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45.077"/>
    </inkml:context>
    <inkml:brush xml:id="br0">
      <inkml:brushProperty name="width" value="0.05" units="cm"/>
      <inkml:brushProperty name="height" value="0.05" units="cm"/>
    </inkml:brush>
  </inkml:definitions>
  <inkml:trace contextRef="#ctx0" brushRef="#br0">4507 81 10514,'-305'5'318,"197"-7"-516,-198 22 1,191 1 322,2 5 0,-117 44 0,-211 106 235,338-127-240,-126 79 0,-84 85 61,-18 62-138,24 27-51,28 15 11,20 21 10,254-331-13,-186 261-387,-283 531 0,405-654 516,5 3 0,7 3 0,7 2 0,7 2 0,6 2 0,7 1-1,7 1 1,7 1 0,8 1 0,17 252 0,7-261-18,7-2 0,6-1 1,55 166-1,-28-150-114,8-2 1,124 228-1,36-15 21,38-27 106,-13-79-69,-177-203-101,139 102 1,-52-64-179,333 161-1,205 14-34,-552-233 187,3-6 0,1-7 0,1-6 0,1-7 1,247 3-1,391-49-154,-386 6 326,-368 17-86,628-33 275,-472 16-321,271-62 0,268-138-370,-25-64 700,-546 208 88,186-117-1,-229 116-233,-3-5 1,112-106-1,-205 169-138,216-203 126,-17-17 48,148-220 521,-276 344-560,-4-3-1,127-231 1,-180 280-470,-2-2 0,-4-1 0,-3-1 1,-3-1-1,-3 0 0,-3-2 1,7-88-1,-19 98-269,-2 1 1,-4-1-1,-2 0 1,-3 1 0,-2 0-1,-4 0 1,-37-113-1,9 76 540,-5 3-1,-3 1 0,-104-149 1,-222-246 3030,235 318-2044,-491-572 344,-30 27-2582,599 653 1060,-357-358-981,-36 36-270,336 304 1023,-3 5 0,-4 5 0,-245-104 0,166 99 981,-401-95 0,536 158-180,-758-159 1163,562 131-1617,-309-11 0,275 50 38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4.261"/>
    </inkml:context>
    <inkml:brush xml:id="br0">
      <inkml:brushProperty name="width" value="0.05" units="cm"/>
      <inkml:brushProperty name="height" value="0.05" units="cm"/>
    </inkml:brush>
  </inkml:definitions>
  <inkml:trace contextRef="#ctx0" brushRef="#br0">45 1953 10626,'-12'15'487,"7"-9"-319,0 0-1,0 0 0,0 0 1,1 1-1,-4 9 0,8-16-158,0 0-1,0 0 1,0 0 0,0 0-1,0 0 1,0 0-1,0 1 1,0-1 0,0 0-1,0 0 1,0 0-1,0 0 1,0 0 0,0 0-1,0 0 1,0 0-1,0 0 1,0 1 0,0-1-1,0 0 1,1 0-1,-1 0 1,0 0-1,0 0 1,0 0 0,0 0-1,0 0 1,0 0-1,0 0 1,0 0 0,0 0-1,0 0 1,1 0-1,-1 0 1,0 0 0,0 0-1,0 0 1,0 0-1,0 0 1,0 0 0,0 0-1,0 0 1,1 0-1,-1 0 1,0 0 0,0 0-1,0 0 1,0 0-1,0 0 1,0 0-1,0 0 1,0 0 0,0 0-1,1 0 1,-1 0-1,0 0 1,0 0 0,0 0-1,0 0 1,0 0-1,0-1 1,0 1 0,0 0-1,0 0 1,0 0-1,0 0 1,0 0 0,10-6 218,5-9-86,0 0-1,-2-1 0,22-32 0,7-9-35,107-130 49,652-784 261,-336 474 243,-271 311-561,-194 185-107,1 1 1,0-1-1,-1 1 0,1-1 1,0 1-1,-1-1 0,1 0 0,-1 1 1,1-1-1,-1 0 0,0 0 1,1 1-1,-1-1 0,1 0 1,-1 0-1,0-1 0,0 2 9,0-1 0,0 1 0,0 0 0,-1 0 0,1-1 0,0 1 0,0 0-1,-1 0 1,1-1 0,0 1 0,0 0 0,-1 0 0,1 0 0,0 0 0,-1-1 0,1 1 0,0 0 0,-1 0 0,1 0-1,0 0 1,-1 0 0,1 0 0,0 0 0,-1 0 0,1 0 0,0 0 0,-1 0 0,-40 6 70,24-3-122,-16-2-4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4.679"/>
    </inkml:context>
    <inkml:brush xml:id="br0">
      <inkml:brushProperty name="width" value="0.05" units="cm"/>
      <inkml:brushProperty name="height" value="0.05" units="cm"/>
    </inkml:brush>
  </inkml:definitions>
  <inkml:trace contextRef="#ctx0" brushRef="#br0">1 258 12555,'15'-8'344,"0"0"0,0 1 1,25-8-1,1-1-100,145-75 413,-28 12-421,-144 72-245,-1 2 0,1 0 0,0 0 0,0 2 0,0-1 0,17 0 0,-29 3 7,1 1 0,-1 0-1,0 0 1,0 1 0,1-1 0,-1 0 0,0 1 0,0-1 0,1 1 0,-1 0-1,0 0 1,0 0 0,0 0 0,0 0 0,0 0 0,0 1 0,-1-1-1,1 1 1,0-1 0,-1 1 0,1-1 0,-1 1 0,1 0 0,-1 0-1,0 0 1,0 0 0,1 0 0,-2 0 0,1 0 0,0 0 0,0 0 0,-1 1-1,1-1 1,-1 0 0,1 4 0,0 8 1,-1 0 1,0 0-1,0 0 0,-5 23 1,4-30 0,-48 225 10,4-23-63,33-142 55,4-22-28</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6.260"/>
    </inkml:context>
    <inkml:brush xml:id="br0">
      <inkml:brushProperty name="width" value="0.05" units="cm"/>
      <inkml:brushProperty name="height" value="0.05" units="cm"/>
    </inkml:brush>
  </inkml:definitions>
  <inkml:trace contextRef="#ctx0" brushRef="#br0">1 380 13619,'10'-21'1256,"-5"19"-979,-1 14 133,17 266 238,-12-137-552,-5-77-52,12 103 170,-16-166-206,0 0 0,0 0 1,0 0-1,1 1 1,-1-1-1,0 0 1,1 0-1,-1 0 0,0 0 1,1-1-1,0 1 1,-1 0-1,1 0 1,0 1-1,0-2-4,-1 0 0,0 0 0,1 1-1,-1-1 1,0 0 0,0 0 0,1 0 0,-1 0 0,0 0 0,1-1 0,-1 1 0,0 0-1,0 0 1,1 0 0,-1 0 0,0 0 0,0 0 0,1 0 0,-1 0 0,0-1-1,0 1 1,1 0 0,-1 0 0,0 0 0,0 0 0,0-1 0,1 1 0,-1 0-1,0 0 1,0-1 0,1 1 0,13-29 140,-14 28-144,78-219 439,-29 74-314,-30 89-119,-14 38-31,1 0 0,1 0 0,0 1-1,16-26 1,-23 43 21,1 0-1,-1 0 0,1 0 0,0 0 1,0 0-1,-1 0 0,1 1 1,0-1-1,0 0 0,0 0 0,0 1 1,2-2-1,-3 2 4,0 0 0,1 0 0,-1 0 0,0 0-1,1 0 1,-1 0 0,0 0 0,1 0 0,-1 0 0,0 0 0,0 0 0,1 0 0,-1 0 0,0 0 0,1 0-1,-1 1 1,0-1 0,0 0 0,1 0 0,-1 0 0,0 0 0,0 1 0,0-1 0,1 0 0,-1 0 0,0 0-1,0 1 1,0-1 0,1 0 0,-1 1 0,0-1 0,1 4 0,1 0 0,-1 0 0,0 0 0,0 0 1,-1 0-1,1 6 0,1 189 482,-3-110-142,4-65-244,-3-24-94,0 0-1,0 0 0,0 1 1,0-1-1,1 0 0,-1 0 0,0 0 1,0 0-1,0 0 0,0 0 0,0 0 1,1 0-1,-1 0 0,0 1 1,0-1-1,0 0 0,0 0 0,1 0 1,-1 0-1,0 0 0,0 0 1,0 0-1,0 0 0,1 0 0,-1 0 1,0 0-1,0 0 0,0-1 1,0 1-1,1 0 0,-1 0 0,0 0 1,0 0-1,0 0 0,0 0 1,0 0-1,1 0 0,-1 0 0,0 0 1,0-1-1,0 1 0,0 0 1,0 0-1,0 0 0,0 0 0,0 0 1,1-1-1,-1 1 0,0 0 1,0 0-1,0 0 0,0 0 0,0-1 1,0 1-1,17-40-116,56-164-761,-64 182 712,-9 22 163,0 0 1,0 0-1,0-1 1,0 1-1,0 0 0,0 0 1,1 0-1,-1 0 0,0 0 1,0-1-1,0 1 1,0 0-1,0 0 0,0 0 1,0 0-1,0 0 0,1 0 1,-1-1-1,0 1 1,0 0-1,0 0 0,0 0 1,0 0-1,1 0 1,-1 0-1,0 0 0,0 0 1,0 0-1,0 0 0,1 0 1,-1 0-1,0 0 1,0 0-1,0 0 0,0 0 1,0 0-1,1 0 1,-1 0-1,0 0 0,0 0 1,0 0-1,0 0 0,1 0 1,-1 0-1,0 0 1,0 1-1,0-1 0,0 0 1,0 0-1,0 0 1,1 0-1,-1 0 0,0 0 1,0 0-1,0 1 0,0-1 1,0 0-1,0 0 1,0 0-1,0 0 0,0 0 1,0 1-1,0-1 0,0 0 1,0 0-1,0 1 1,3 11 18,2 88 375,-2-6 26,4-64-254,-7-29-161,0-1-1,0 1 1,0 0-1,0-1 0,0 1 1,0-1-1,1 0 1,-1 1-1,0-1 1,0 1-1,1-1 0,-1 1 1,0-1-1,1 1 1,-1-1-1,1 0 0,-1 1 1,0-1-1,1 0 1,-1 1-1,1-1 0,-1 0 1,1 0-1,-1 0 1,1 1-1,-1-1 0,1 0 1,-1 0-1,1 0 1,-1 0-1,1 0 1,-1 0-1,1 0 0,-1 0 1,1 0-1,-1 0 1,1 0-1,-1 0 0,1 0 1,-1 0-1,1 0 1,-1-1-1,1 1 0,-1 0 1,1 0-1,-1-1 1,1 1-1,-1 0 0,0-1 1,1 1-1,-1 0 1,1-1-1,-1 1 0,0 0 1,0-1-1,1 1 1,-1-1-1,1 0 1,12-17-53,0-1 1,-2-1 0,0 0 0,15-38-1,-13 28-36,3-9-36,-11 25 47,1 0 1,0 0-1,1 1 0,9-14 0,-16 27 69,1-1 0,-1 1 0,0 0 0,0-1 0,0 1 0,1-1 1,-1 1-1,0-1 0,1 1 0,-1 0 0,0-1 0,1 1 0,-1 0 0,0-1 0,1 1 0,-1 0 0,1 0 0,-1-1 0,1 1 0,-1 0 0,1 0 0,-1 0 0,0 0 0,1 0 0,-1 0 0,1-1 0,-1 1 0,1 0 0,-1 0 0,1 0 0,-1 0 0,1 1 0,0-1 0,0 1 0,-1-1 0,1 1 0,0 0 0,-1 0 0,1 0 0,0 0-1,-1 0 1,1 0 0,-1 0 0,0 0 0,1 0 0,-1 0 0,1 3 0,3 46 25,-3-44-7,1 41 281,17 89-1,-19-135-285,1 5 25,1-1-1,-1 1 0,1-1 0,4 9 0,-5-13-29,-1 0-1,0 0 0,1 0 0,-1 0 0,1-1 0,-1 1 0,1 0 0,0-1 0,-1 1 0,1 0 0,0-1 1,-1 1-1,1 0 0,0-1 0,0 1 0,0-1 0,-1 0 0,1 1 0,0-1 0,0 0 0,0 1 0,0-1 0,0 0 1,0 0-1,0 0 0,0 0 0,0 0 0,0 0 0,-1 0 0,1 0 0,0 0 0,0 0 0,0 0 0,0-1 0,0 1 1,0 0-1,0-1 0,0 0 0,4-1-37,-1-1 0,-1 0 0,1 0 0,0 0 0,-1-1 0,0 0 0,1 1 0,-2-1 0,6-8 0,20-44-486,-25 50 448,79-219-3349,-12 25-759,-43 148 5214,-18 36 190,13-32 0,23-88 230,-59 254-1368,3 127-1,12-180-23,3-1-1,3 1 0,24 104 0,-30-166-64,0 4-15,1-1 0,0 1 0,1 0 0,-1-1 0,6 10 0,-8-16 19,0 0 1,0 0 0,0 0 0,0 1-1,0-1 1,1 0 0,-1 0-1,0 0 1,0 0 0,0 0-1,0 0 1,0 0 0,0 0 0,0 1-1,0-1 1,0 0 0,0 0-1,0 0 1,0 0 0,1 0-1,-1 0 1,0 0 0,0 0 0,0 0-1,0 0 1,0 0 0,0 0-1,0 0 1,1 0 0,-1 1-1,0-1 1,0 0 0,0 0 0,0 0-1,0 0 1,0 0 0,1 0-1,-1 0 1,0-1 0,0 1-1,0 0 1,0 0 0,0 0 0,0 0-1,0 0 1,1 0 0,-1 0-1,0 0 1,0 0 0,0 0-1,0 0 1,0 0 0,0 0 0,0-1-1,3-9-3,-3-15 6,-3 11-15,-1 0-1,-1 0 0,0 0 1,0 1-1,-1 0 1,-1 0-1,0 1 1,-1 0-1,-1 0 0,0 1 1,0 0-1,-11-10 1,5 6 112,-1 2 1,-1 0-1,0 0 1,0 2 0,-1 0-1,-1 1 1,-30-12-1,137-2 1101,5-9-1158,-82 29 229,0-1 1,-1-1 0,0 0-1,0 0 1,-1-1 0,13-11 0,-7-1 9,-10 1 55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5:26.640"/>
    </inkml:context>
    <inkml:brush xml:id="br0">
      <inkml:brushProperty name="width" value="0.025" units="cm"/>
      <inkml:brushProperty name="height" value="0.025" units="cm"/>
    </inkml:brush>
  </inkml:definitions>
  <inkml:trace contextRef="#ctx0" brushRef="#br0">1362 145 10010,'-29'-12'85,"0"2"1,-1 1-1,0 1 0,-1 1 1,1 2-1,-1 1 0,0 2 1,-58 2-1,51 3-28,0 2 0,0 1 0,0 2 0,1 2 0,0 1 0,-62 28 0,58-17 3,1 0 0,0 3-1,2 1 1,1 2 0,2 2 0,-42 43 0,39-30 0,1 1 1,2 1 0,2 2 0,-45 86 0,47-71-13,4 1 1,2 2-1,2 1 1,4 1-1,3 0 0,3 1 1,2 1-1,-1 83 1,12-104-61,2 1 0,2-1 0,2 0 0,2 0 0,18 57 0,-14-67-28,2-2-1,1 0 0,2-1 1,1 0-1,2-2 0,1 0 0,28 32 1,-25-38-14,1-1 1,0-2-1,2 0 1,1-2-1,1-1 1,0-2-1,2 0 1,0-2-1,1-1 1,1-2 0,0-1-1,1-2 1,44 9-1,-43-13 4,1-1-1,0-2 1,1-2-1,-1-1 0,1-2 1,-1-2-1,0-1 1,0-1-1,0-2 1,-1-2-1,0-1 0,65-29 1,-58 17 28,0-2 0,-2-1-1,54-45 1,97-109 167,-144 128-21,-3-3-1,-2-1 1,-3-2-1,60-114 1,-62 91 71,-2-1 0,-5-2 0,29-119 0,-50 163-121,-2 0 0,-1 0 1,-1 0-1,-3-1 0,-1 0 0,-2 1 1,-2-1-1,-2 1 0,-1 0 1,-15-53-1,8 55-12,-1 0 0,-2 2 0,-1-1 0,-2 2 0,-1 1 0,-1 0 0,-30-33 0,29 41-48,-1 2 1,0 0 0,-2 1 0,-1 2 0,0 0 0,-2 2 0,0 1 0,-52-24 0,38 26-59,0 1 0,-75-15 0,-93 0-18,62 16-39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6:50.582"/>
    </inkml:context>
    <inkml:brush xml:id="br0">
      <inkml:brushProperty name="width" value="0.025" units="cm"/>
      <inkml:brushProperty name="height" value="0.025" units="cm"/>
    </inkml:brush>
  </inkml:definitions>
  <inkml:trace contextRef="#ctx0" brushRef="#br0">0 1268 11522,'4'-2'115,"0"1"-1,1-1 0,-1 1 0,0-1 0,1 1 0,-1 0 1,1 1-1,-1-1 0,1 1 0,-1 0 0,7 1 0,14-2-163,30-2-132,-25 2 42,53-9 1,-55 6 92,59-2-1,-2 1 99,745-46 481,-798 50-527,54-3 6,155-2-24,-170 7 12,116 2-7,237 12-12,-132-6-30,-40 0 14,643 34 63,-547-15-9,508 22-34,-345-40 105,346 18 384,-56-1-345,333 16-72,-622-1-57,-117-8 9,-196-20-102,382 24 12,0-20 146,814-54-69,-626 4 68,73-5-39,391-24 187,-701 40-194,-213 10-25,174-2 3,141-7 17,450-8-11,-540 46 0,623 43-149,-1088-58 145,653-9-607,-443-3 459,338 22 488,-212-1-483,269 6 50,-9-1 250,-513-14-84,334 0-458,1-28 358,257-65 265,-1 13-288,-356 63 9,-151 21 36,-63 0 52,69 3-6,-34-1-64,-127-5-10,72-1-23,95-3 26,-87-6 25,206-14-261,-338 16 137,232-19-34,-249 21 103,1 0 1,-1-1-1,0-1 0,0-1 0,0-1 0,-1-1 0,41-19 1,45-36-184,-92 55 322,-1-1-1,1 2 0,0 0 0,30-7 1,8-3-245,-18 3-292,39-20 0,-61 26 330,-1 0 1,0-1-1,0 0 1,-1-1-1,0 0 0,12-14 1,-19 19 160,0-1 0,-1 0 0,0 0 0,0 0 0,0 0 0,0 0 0,-1 0 0,0-1 0,0 1 0,-1-1 0,0 0 0,1 1 1,-2-1-1,1 0 0,-1 0 0,0 0 0,0 1 0,0-1 0,-1 0 0,0 0 0,0 1 0,-3-8 0,-4-9 144,-1 0-1,-1 0 1,-1 2 0,-17-26 0,-1-2-106,9 12-324,-1 1 0,-2 1 0,-50-58-1,58 77 38,0 0 1,-1 2-1,0 0 0,-1 0 0,0 2 0,-1 0 1,-1 1-1,1 1 0,-30-10 0,-5 3 98,0 3 0,-2 2 0,-74-5 0,-168 5-1556,-238 35-371,1 34 2698,197-19-386,288-34-172,-584 43 929,-357-66-1987,247-2 568,728 20 405,-745-16-809,-359-30 1950,96 7-271,225-31-2441,654 47 896,-225-33 620,-2 23 1411,-351 15-57,36 2-1761,-170 5 426,389 0-1463,410 5 1208,-309-21 1132,288 25-384,0 4-1,-131 21 1,-296 103-1588,439-106 875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6.677"/>
    </inkml:context>
    <inkml:brush xml:id="br0">
      <inkml:brushProperty name="width" value="0.05" units="cm"/>
      <inkml:brushProperty name="height" value="0.05" units="cm"/>
    </inkml:brush>
  </inkml:definitions>
  <inkml:trace contextRef="#ctx0" brushRef="#br0">0 5 14955,'0'-4'992,"7"7"-880,3 5-56,5 4 217,0-2 1863,-9-5-1968,-6-2 160,-4-3 128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7.598"/>
    </inkml:context>
    <inkml:brush xml:id="br0">
      <inkml:brushProperty name="width" value="0.05" units="cm"/>
      <inkml:brushProperty name="height" value="0.05" units="cm"/>
    </inkml:brush>
  </inkml:definitions>
  <inkml:trace contextRef="#ctx0" brushRef="#br0">374 72 12691,'1'-2'79,"-1"0"0,1 0 0,0 0 0,-1 0-1,1 0 1,-1 0 0,0 0 0,1 0 0,-1 0 0,0 0 0,0 0 0,-1 0 0,1 0 0,0 0 0,-1 0 0,1 1 0,-1-1 0,1 0 0,-1 0 0,0 0 0,0 0 0,0 0 0,0 1 0,0-1-1,0 1 1,-1-1 0,1 0 0,0 1 0,-1 0 0,1-1 0,-1 1 0,0 0 0,1 0 0,-1 0 0,0 0 0,0 0 0,0 0 0,-2 0 0,-1-1 2,-1 1 1,1 0-1,0 0 1,-1 0-1,1 1 1,0-1 0,-1 2-1,1-1 1,0 0-1,-1 1 1,1 0-1,0 0 1,0 1-1,-6 1 1,-2 4-71,1 0-1,0 1 1,0 0 0,1 0-1,0 2 1,0-1 0,1 1-1,1 1 1,0-1-1,0 2 1,1-1 0,0 1-1,-8 17 1,-1 7-31,1 1 0,2 0 0,-15 59 0,19-57 33,2 0-1,-5 75 0,12-99-14,1 0-1,0 0 0,1 0 1,1 0-1,1 0 0,0-1 1,1 1-1,0-1 1,1 1-1,13 24 0,-16-34 2,1-1-1,0 1 1,1 0-1,-1-1 0,1 0 1,0 0-1,0 0 1,0 0-1,1-1 1,8 6-1,-11-8 1,1 1 0,0-1 1,0 0-1,0-1 0,0 1 1,0 0-1,0-1 0,0 0 0,0 1 1,0-1-1,0 0 0,0-1 1,-1 1-1,1 0 0,0-1 0,0 0 1,0 0-1,0 0 0,0 0 0,0 0 1,4-3-1,3-2 5,0-1 0,-1-1 0,0 1 0,0-1 1,-1-1-1,0 0 0,0 0 0,-1 0 0,8-15 0,-7 11 7,0-1 0,-1-1-1,-1 0 1,-1 0 0,0 0-1,5-23 1,-9 31-12,0 0 1,-1 1-1,0-1 1,0 0-1,0 0 1,-1 0-1,0 1 0,-2-10 1,2 15-4,1-1 1,-1 1-1,1-1 0,-1 1 1,0 0-1,1-1 0,-1 1 1,0 0-1,0-1 0,0 1 1,0 0-1,0 0 0,0 0 1,0 0-1,0 0 1,-1 0-1,1 0 0,0 1 1,0-1-1,-1 0 0,1 1 1,-1-1-1,1 1 0,0-1 1,-1 1-1,1 0 1,-1-1-1,1 1 0,-1 0 1,1 0-1,-1 0 0,1 0 1,-1 0-1,1 1 0,-1-1 1,1 0-1,-1 1 0,1-1 1,-1 1-1,1-1 1,0 1-1,-1 0 0,-1 1 1,-2 1-9,0 0 1,0 1-1,0 0 0,1 0 1,-1 0-1,1 0 1,0 1-1,0-1 1,1 1-1,-1 0 0,1 0 1,0 1-1,1-1 1,-1 0-1,1 1 1,0 0-1,0 0 1,1-1-1,-1 1 0,1 0 1,1 0-1,-1 0 1,1 10-1,0-14 11,0 0-1,1 0 0,-1 0 0,0-1 1,1 1-1,-1 0 0,1 0 1,-1 0-1,1 0 0,0 0 1,0-1-1,0 1 0,0 0 0,0-1 1,0 1-1,0 0 0,1-1 1,-1 0-1,1 1 0,-1-1 0,1 0 1,2 2-1,-1-2-2,1 1-1,-1-2 0,0 1 1,1 0-1,-1 0 1,0-1-1,1 0 1,-1 0-1,1 0 0,-1 0 1,0 0-1,5-2 1,8-2-28,-1 0 0,1-1 0,-1-1 1,20-10-1,4-8-51,-32 19 48,1 0-1,-1 0 0,1 1 0,0 0 1,0 0-1,0 1 0,0 0 0,11-2 1,-18 5 32,0 0 0,0 0 0,0 1 1,0-1-1,0 0 0,0 1 0,0-1 1,0 1-1,-1-1 0,1 1 0,0 0 0,0-1 1,0 1-1,-1 0 0,1-1 0,0 1 1,-1 0-1,1 0 0,-1 0 0,1-1 1,-1 1-1,1 0 0,-1 0 0,0 0 0,1 0 1,-1 0-1,0 0 0,0 0 0,1 0 1,-1 0-1,0 0 0,0 0 0,0 1 0,2 44 43,-2-36-31,0 25 33,0-5-17,4 35 0,0-53-95,2-16 52,5-26-1,-8 21-31,8-20-69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8.101"/>
    </inkml:context>
    <inkml:brush xml:id="br0">
      <inkml:brushProperty name="width" value="0.05" units="cm"/>
      <inkml:brushProperty name="height" value="0.05" units="cm"/>
    </inkml:brush>
  </inkml:definitions>
  <inkml:trace contextRef="#ctx0" brushRef="#br0">0 460 12395,'9'-1'153,"-1"-1"1,0 2-1,1-1 1,-1 1 0,10 1-1,-11 0-136,-1 0-1,1-1 0,-1 0 1,1 0-1,-1-1 1,1 0-1,-1 0 0,1-1 1,9-3-1,-11 3 21,1-1-1,-1-1 0,0 1 1,0-1-1,0 0 0,-1 0 1,1 0-1,-1-1 0,0 1 1,0-1-1,5-9 0,-6 10-10,-1-1 0,0 1 0,0 0 0,0-1 0,-1 1 0,0 0 0,0-1 0,0 0 0,0 1 0,-1-1 0,1 0 0,-1 1 0,0-1 0,-1 0 0,-1-9 0,2 13-24,0-1-1,-1 1 0,1-1 0,0 1 1,-1 0-1,0-1 0,1 1 0,-1-1 0,0 1 1,1 0-1,-1-1 0,0 1 0,0 0 1,0 0-1,0 0 0,0 0 0,0 0 1,-1 0-1,1 0 0,0 0 0,0 0 0,-1 0 1,1 1-1,-1-1 0,1 0 0,0 1 1,-1 0-1,1-1 0,-1 1 0,1 0 0,-1-1 1,1 1-1,-1 0 0,1 0 0,-1 0 1,0 1-1,1-1 0,-1 0 0,1 0 1,-1 1-1,1-1 0,-2 2 0,-2 0-9,-1 0 0,1 1 0,0 0 0,0 0 0,1 0 0,-1 1 0,1 0 0,-1 0 0,1 0-1,-4 5 1,1 1 8,0 0 0,1 1 0,0-1 0,1 1 0,0 1 0,1-1 0,-4 15 0,5-18 11,2 0 1,-1 0 0,1 0 0,1 0-1,-1 0 1,1 0 0,1 0 0,0 1-1,0-1 1,0 0 0,5 14-1,-4-18 0,-1-1 0,0 0 0,1 0-1,0 0 1,0 0 0,0 0-1,0 0 1,0-1 0,1 1 0,-1-1-1,1 0 1,0 1 0,-1-1-1,1 0 1,0-1 0,4 3 0,-2-2 8,1 0 0,-1 0 1,1-1-1,-1 0 1,1 0-1,0 0 0,0-1 1,0 1-1,5-2 1,3 0 23,1-1 0,-1-1 0,-1 0 0,1-1 0,0 0 1,-1-1-1,17-9 0,-9 2 24,-1-1 1,0-1-1,-1 0 1,-1-2-1,28-30 1,-18 15 67,-1-3 1,30-48 0,-42 56 17,-1 0 0,20-51-1,-29 63-63,-1 1-1,0-1 1,-1 0-1,0 0 0,-2 0 1,1 0-1,-2-25 1,0 38-73,0 0 0,0-1 0,0 1 0,0 0 0,0-1 1,-1 1-1,1 0 0,0-1 0,-1 1 0,1 0 0,-1 0 0,1-1 1,-1 1-1,0 0 0,1 0 0,-1 0 0,0 0 0,0 0 0,0 0 1,0 0-1,0 0 0,-1-1 0,0 2-1,1-1 0,0 1 0,0 0 0,0 0 1,0 0-1,-1 0 0,1 0 0,0 1 0,0-1 0,0 0 0,0 0 1,-1 1-1,1-1 0,0 1 0,0-1 0,0 1 0,0 0 0,0-1 1,-1 2-1,-6 4 56,1 0 0,1 1 1,-1-1-1,-10 16 1,0 3 3,1 2 0,1 0 1,-17 41-1,26-53-123,1 1 1,0-1 0,1 1-1,1 0 1,0 0-1,2 0 1,-1 0 0,2 21-1,1-33-4,-1 0-1,0-1 1,1 1-1,0 0 0,0-1 1,0 1-1,0 0 1,1-1-1,-1 0 1,1 1-1,0-1 0,0 0 1,0 0-1,1 0 1,-1 0-1,1 0 1,-1-1-1,1 1 0,0-1 1,0 1-1,0-1 1,0 0-1,1 0 1,-1-1-1,0 1 1,1-1-1,-1 1 0,6 0 1,19 2-318</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8.541"/>
    </inkml:context>
    <inkml:brush xml:id="br0">
      <inkml:brushProperty name="width" value="0.05" units="cm"/>
      <inkml:brushProperty name="height" value="0.05" units="cm"/>
    </inkml:brush>
  </inkml:definitions>
  <inkml:trace contextRef="#ctx0" brushRef="#br0">40 458 15051,'-1'7'295,"0"-1"-1,0 1 1,0-1 0,-1 0-1,0 1 1,-5 9-1,-5 15 218,9-20-474,0 1 0,1 0 0,0 0 0,0 0 0,1 12 0,1-23-38,0 0-1,0 0 1,0 0 0,0 0-1,0 1 1,1-1-1,-1 0 1,0 0 0,0 0-1,1 0 1,-1-1-1,1 1 1,-1 0 0,1 0-1,-1 0 1,1 0-1,-1 0 1,1 0 0,0-1-1,-1 1 1,1 0-1,0-1 1,0 1 0,0 0-1,1 0 1,0-1-2,-1 1 1,1-1 0,0 0-1,-1 0 1,1 0-1,0 0 1,-1 0-1,1 0 1,-1-1 0,1 1-1,0 0 1,-1-1-1,1 1 1,2-2-1,5-3-12,0 0-1,0 0 1,0-1 0,7-7-1,9-9-67,-1-1 0,-2 0 0,24-31 0,51-85-241,-2-19 53,-82 134 325,-2-1-1,0-1 0,-2 0 0,10-43 1,-19 68-34,1-1 1,-1 1 0,0-1-1,0 1 1,1-1 0,-1 1-1,0 0 1,0-1 0,0 1-1,-1-1 1,1 1 0,0-1-1,0 1 1,-2-2 0,2 2-12,0 1 0,-1 0 1,1 0-1,0 0 0,-1 0 0,1 0 1,0 0-1,-1 0 0,1 0 1,0 0-1,-1 0 0,1 0 0,-1 0 1,1 0-1,0 0 0,-1 0 0,1 0 1,0 0-1,-1 0 0,1 0 1,0 0-1,-1 1 0,1-1 0,0 0 1,-1 0-1,1 0 0,0 1 1,-1-1-1,1 0 0,0 0 0,0 1 1,-1 0-1,-3 3 87,-1 1 1,1 0-1,0 0 0,-6 10 1,0 5 18,0 1 0,2-1 0,0 1 0,-7 37 0,11-43-96,2 0 0,0 0 0,1 0-1,0 0 1,2 0 0,-1 0 0,7 29-1,-6-39 79,0 0-1,1 0 1,0 0-1,0 0 1,0 0-1,1-1 1,-1 1-1,1-1 1,0 1-1,0-1 1,1 0-1,-1 0 1,1-1-1,0 1 1,0-1-1,1 0 1,7 5-1,13 2 179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9.275"/>
    </inkml:context>
    <inkml:brush xml:id="br0">
      <inkml:brushProperty name="width" value="0.05" units="cm"/>
      <inkml:brushProperty name="height" value="0.05" units="cm"/>
    </inkml:brush>
  </inkml:definitions>
  <inkml:trace contextRef="#ctx0" brushRef="#br0">164 521 12739,'0'-1'67,"0"1"0,0-1 0,-1 0 1,1 0-1,0 1 0,0-1 0,-1 0 0,1 0 1,0 1-1,-1-1 0,1 0 0,0 1 0,-1-1 1,1 0-1,-1 1 0,1-1 0,-1 1 1,0-1-1,1 1 0,-1-1 0,0 1 0,1-1 1,-1 1-1,0 0 0,1-1 0,-1 1 0,0 0 1,0 0-1,1-1 0,-1 1 0,0 0 0,0 0 1,1 0-1,-1 0 0,0 0 0,0 0 1,0 0-1,1 0 0,-1 0 0,0 1 0,-1-1 1,0 1 32,-1 0-1,1 0 1,-1 0 0,1 0 0,-1 1 0,1-1 0,0 1 0,-1 0 0,1-1 0,-3 4 0,-5 8 57,1 0-1,0 0 1,1 1 0,0 0-1,-9 26 1,3-2-167,-9 43 0,22-76 8,-2 4-24,1-1 0,0 1 0,1 0 0,0-1 0,0 1 0,0 0-1,3 17 1,-2-26 24,0 1 0,0-1-1,0 0 1,0 0 0,0 0-1,0 0 1,1 1 0,-1-1-1,0 0 1,0 0 0,0 0-1,0 0 1,1 0 0,-1 1-1,0-1 1,0 0 0,0 0-1,1 0 1,-1 0 0,0 0-1,0 0 1,0 0 0,1 0-1,-1 0 1,0 0 0,0 0-1,1 0 1,-1 0 0,0 0-1,0 0 1,0 0 0,1 0-1,-1 0 1,0 0 0,0 0-1,1 0 1,-1-1 0,0 1-1,0 0 1,0 0 0,0 0-1,1 0 1,-1 0 0,0 0-1,0-1 1,0 1 0,0 0-1,1 0 1,-1 0 0,0-1-1,0 1 1,0 0 0,0 0-1,0-1 1,10-11-59,10-23-58,-1 0 0,17-46 0,11-23-180,-46 102 283,-1 0 0,1 1 1,0-1-1,0 1 0,0 0 1,0-1-1,0 1 0,0-1 1,0 1-1,0 0 0,0 0 1,1 0-1,-1 0 0,2-1 0,-3 2 10,1 0 0,-1 0 0,1 0 0,-1 0 0,0 0-1,1 1 1,-1-1 0,1 0 0,-1 0 0,0 0-1,1 1 1,-1-1 0,0 0 0,1 0 0,-1 1 0,0-1-1,1 0 1,-1 0 0,0 1 0,0-1 0,1 1-1,-1-1 1,0 0 0,0 1 0,0-1 0,1 0 0,-1 1-1,0-1 1,0 1 0,0-1 0,0 0 0,0 1 0,0 0-1,2 9-53,-1 1 0,0-1-1,0 11 1,-1-18 56,0 50-103,-1-16 75,2 1 0,7 48 0,-7-82 45,0 0-1,-1 0 1,2 0-1,-1 0 0,0-1 1,1 1-1,-1 0 1,1-1-1,0 1 1,5 6-1,-6-10-6,0 1 0,0 0 0,1 0 0,-1-1-1,0 1 1,0 0 0,1-1 0,-1 1 0,0-1 0,1 0 0,-1 1 0,0-1-1,1 0 1,-1 0 0,0 0 0,1 0 0,-1 0 0,1 0 0,-1 0 0,0-1-1,1 1 1,-1 0 0,0-1 0,1 1 0,-1-1 0,0 1 0,0-1 0,1 0 0,-1 1-1,0-1 1,0 0 0,1-1 0,14-11 21,0 0 0,-1-1 0,-1 0 0,0-1 0,-1-1 0,21-33 0,-17 26-19,25-42-32,-2-2-1,-3-2 0,-3-2 0,-4-1 1,-2-1-1,21-95 0,-43 144 18,-1 0 0,3-40 0,-11 44 50,3 20-41,0 0 0,0-1-1,0 1 1,0 0 0,0 0-1,0 0 1,0 0-1,-1 0 1,1 0 0,0 0-1,0-1 1,0 1 0,0 0-1,-1 0 1,1 0 0,0 0-1,0 0 1,0 0 0,0 0-1,-1 0 1,1 0-1,0 0 1,0 0 0,0 0-1,0 0 1,-1 0 0,1 0-1,0 0 1,0 0 0,0 0-1,0 0 1,-1 0 0,1 0-1,0 0 1,0 0-1,0 1 1,0-1 0,0 0-1,-1 0 1,1 0 0,0 0-1,0 0 1,0 0 0,0 0-1,0 1 1,-1-1 0,-1 3 18,0 0 1,0 0 0,0 0 0,0 0 0,0 1 0,-1 4-1,-24 62 410,-23 100-1,43-138-379,2-1 1,1 1 0,1 0 0,2 0 0,5 62-1,2-54-220,1-1-1,1 0 0,3 0 1,22 55-1,-32-91 217,1 0 0,-1 1 0,1-1 0,0 0 1,0 0-1,5 5 0,-6-8-16,-1 1 1,1-1-1,-1 1 1,1-1 0,0 0-1,-1 1 1,1-1-1,0 0 1,-1 1-1,1-1 1,0 0-1,-1 0 1,1 0 0,0 0-1,0 0 1,-1 0-1,1 0 1,0 0-1,-1 0 1,1 0-1,0 0 1,0 0 0,-1-1-1,1 1 1,0 0-1,-1 0 1,1-1-1,0 1 1,-1 0-1,1-1 1,-1 1-1,1-1 1,-1 1 0,1-1-1,-1 1 1,1-1-1,-1 1 1,1-1-1,-1 0 1,1 1-1,-1-1 1,0 0 0,0 1-1,1-1 1,-1 0-1,16-31 206,1-10 87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5:59.678"/>
    </inkml:context>
    <inkml:brush xml:id="br0">
      <inkml:brushProperty name="width" value="0.05" units="cm"/>
      <inkml:brushProperty name="height" value="0.05" units="cm"/>
    </inkml:brush>
  </inkml:definitions>
  <inkml:trace contextRef="#ctx0" brushRef="#br0">126 0 14163,'-47'33'3571,"37"-26"-3542,0 1 0,1 0 0,0 0 0,0 1 0,0 0 0,-6 11 0,14-19-52,0 0-1,0 0 0,1 0 1,-1 1-1,0-1 0,1 0 1,-1 0-1,1 1 1,0-1-1,-1 0 0,1 1 1,0-1-1,0 1 1,0-1-1,0 0 0,0 1 1,0-1-1,0 1 0,1-1 1,-1 0-1,0 1 1,1-1-1,-1 0 0,1 1 1,-1-1-1,1 0 1,0 0-1,-1 0 0,1 1 1,0-1-1,0 0 0,0 0 1,0 0-1,0 0 1,0 0-1,0-1 0,0 1 1,1 0-1,-1 0 1,0-1-1,0 1 0,1-1 1,-1 1-1,3 0 0,4 1-129,0 1-1,1-2 1,-1 1-1,1-1 0,16 0 1,40-8-355,-52 5 466,0 0 0,-1 0 0,1 2 1,0 0-1,20 2 0,-31-2 66,0 1 0,0 0 1,1 0-1,-1 0 0,0 0 0,0 0 0,-1 0 0,1 0 1,0 1-1,0-1 0,0 1 0,-1-1 0,1 1 1,-1 0-1,1 0 0,-1 0 0,0 0 0,0 0 1,0 0-1,0 0 0,0 0 0,0 0 0,-1 0 1,1 0-1,-1 1 0,1-1 0,-1 0 0,0 0 1,0 4-1,1 4 156,-1-1 0,-1 1 0,1 0 1,-2 0-1,-3 15 0,-1-6 190,0 0 0,-1-1 0,-1 0 1,-13 22-1,15-31-244,0 1 1,0-1-1,-1 0 0,0 0 1,-1-1-1,0 0 1,0 0-1,-18 11 1,23-17-131,1-1 0,-1 1-1,0-1 1,1 0 0,-1 0 0,0 0 0,0 0 0,0-1 0,0 1 0,0-1 0,0 0 0,0 0 0,1 0 0,-1 0 0,0 0 0,0 0 0,0-1 0,0 0 0,-3 0 0,0-2 4,1 1 1,0-1 0,0 0 0,0 0 0,0-1 0,0 1 0,1-1-1,-8-8 1,-18-27-161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0.331"/>
    </inkml:context>
    <inkml:brush xml:id="br0">
      <inkml:brushProperty name="width" value="0.05" units="cm"/>
      <inkml:brushProperty name="height" value="0.05" units="cm"/>
    </inkml:brush>
  </inkml:definitions>
  <inkml:trace contextRef="#ctx0" brushRef="#br0">1 279 10802,'16'-27'249,"2"0"0,1 1 0,1 1 1,1 1-1,1 1 0,1 1 0,49-37 0,-59 50-176,-1 0 1,16-7-1,-24 14-52,0 1 0,0-1 0,0 1 0,0-1 0,1 1-1,-1 0 1,0 1 0,1-1 0,-1 1 0,0 0 0,8 0-1,-10 0-14,-1 0 0,0 1 0,0-1 0,0 0 0,0 1 0,0-1 0,0 0 0,0 1 0,0 0 0,0-1 0,0 1 0,0-1 0,0 1 0,0 0 0,-1 0 0,1-1 0,0 1 0,0 0 0,-1 0 0,1 0 0,-1 0 0,1 0 0,0 2 0,0-1 3,0 1-1,-1 0 1,1 0-1,-1 0 1,1 0 0,-1 0-1,0 0 1,0 0-1,-1 3 1,-2 8 40,0-1 0,-9 28 0,11-40-43,-71 176 498,44-117-247,4 1-1,2 1 1,-18 80 0,38-130-223,0 0 0,1-1 0,0 1 0,1 0 0,2 19 0,-2-28-31,1 0 0,-1 0 0,1 0 1,0 0-1,0 0 0,0 0 0,0 0 0,0-1 1,1 1-1,-1 0 0,1-1 0,0 1 1,-1-1-1,1 0 0,1 1 0,-1-1 1,0 0-1,0 0 0,1 0 0,-1-1 1,1 1-1,-1-1 0,1 1 0,0-1 0,0 0 1,3 1-1,-1-1-34,1 0 0,-1-1 1,1 1-1,-1-1 0,0-1 0,1 1 0,-1-1 1,0 0-1,1 0 0,-1-1 0,0 1 0,0-1 1,0 0-1,0-1 0,0 1 0,8-6 0,0-2-74,-1 1 0,1-2 0,-2 1 0,18-21-1,16-29-75,0-6-63</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1.145"/>
    </inkml:context>
    <inkml:brush xml:id="br0">
      <inkml:brushProperty name="width" value="0.05" units="cm"/>
      <inkml:brushProperty name="height" value="0.05" units="cm"/>
    </inkml:brush>
  </inkml:definitions>
  <inkml:trace contextRef="#ctx0" brushRef="#br0">37 85 12851,'-9'27'178,"2"0"1,0 1 0,2 0 0,1 0-1,1 0 1,2 1 0,0-1-1,2 0 1,6 37 0,-6-59-174,0-1-1,1 1 1,-1-1 0,1 1 0,0-1-1,1 0 1,-1 0 0,1 0 0,4 6-1,-5-10-4,-1 1 0,1 0 0,0-1 0,-1 0 0,1 1 0,0-1-1,0 0 1,0 0 0,0 0 0,0 0 0,0 0 0,0-1 0,0 1 0,0 0-1,0-1 1,1 0 0,-1 1 0,0-1 0,0 0 0,0 0 0,1 0-1,-1-1 1,0 1 0,0 0 0,0-1 0,4-1 0,3-2-2,0 1 1,0-2-1,-1 1 0,1-2 1,-1 1-1,-1-1 0,1 0 1,-1 0-1,9-10 1,6-10 5,26-36 0,-28 35 100,-1-1 0,-1-1 1,-2-1-1,22-54 0,-36 81-71,-1-1-1,-1 0 1,1 0-1,-1 0 1,1 0-1,-1-4 1,0 8-28,0-1 0,0 1 0,0 0 0,0-1 0,0 1 0,0-1 0,0 1 0,0 0 0,0-1 0,0 1 0,-1 0 0,1-1 0,0 1 0,0 0 0,0-1 0,0 1 0,-1 0 0,1-1 0,0 1 0,0 0 0,0 0 0,-1-1 0,1 1 0,0 0 0,-1 0 0,1-1 0,0 1 0,-1 0 0,1 0 0,0 0 0,-1-1 0,1 1 0,0 0 0,-1 0 0,1 0 0,0 0 0,-1 0 0,1 0 0,0 0 0,-1 0 0,1 0 0,-1 0 0,1 0 0,0 0 0,-1 0 0,1 0 0,0 0 0,-1 0 0,1 1 0,0-1 0,-1 0 0,1 0 0,0 0 0,-1 1 0,1-1 0,0 0 0,-1 0 0,1 1 0,0-1 0,0 0 0,-1 0 0,1 1 0,0-1 0,0 0 0,-1 1 0,-3 4 34,0-1 0,0 1 0,0 0 0,0 0 0,1 0 0,0 1 0,0-1 0,0 1 0,-3 10 0,-1 3 45,-6 36 0,11-41-62,0 1-1,1 0 0,1 0 0,0-1 1,1 1-1,0 0 0,1-1 0,6 20 1,-6-28-18,0 0 1,0 0-1,1 0 1,0-1 0,0 1-1,0-1 1,1 1 0,0-1-1,6 7 1,-7-9-12,1 0 1,-1 0-1,1-1 1,0 1-1,0-1 1,0 0-1,0 0 1,0-1-1,0 1 1,0-1-1,0 0 1,1 0-1,-1 0 1,0 0-1,6-1 1,-5 0-10,0 0 0,0-1 1,0 0-1,0 0 0,0 0 1,0-1-1,0 0 0,0 1 1,-1-2-1,1 1 0,0-1 0,-1 1 1,0-1-1,0 0 0,0-1 1,0 1-1,0-1 0,5-7 1,1-1-29,-1-1 0,0 0 0,-1 0 0,13-29 0,-15 27 53,0 0 0,-1 0 0,0-1 0,-1 1 0,-1-1 0,-1 0 0,0 0 0,-1 0 0,-1 0 0,0 0 0,-3-21 0,2 35 1,1 0-1,0 1 1,-1-1 0,1 1-1,-1-1 1,1 0-1,-1 1 1,0-1-1,0 1 1,0 0-1,1-1 1,-1 1-1,-1 0 1,-1-3-1,3 4-2,-1 0 0,0-1 0,1 1-1,-1 0 1,0 0 0,1 0 0,-1-1 0,1 1-1,-1 0 1,0 0 0,1 0 0,-1 0-1,0 0 1,1 0 0,-1 0 0,0 0-1,1 0 1,-1 1 0,0-1 0,1 0-1,-1 0 1,0 0 0,1 1 0,-2 0-1,0 0 10,0 1-1,0 0 1,0-1-1,0 1 1,1 0-1,-1 0 1,0 1-1,1-1 1,0 0-1,-1 0 0,1 1 1,0-1-1,0 1 1,0-1-1,0 1 1,0 3-1,0-2-6,1 1-1,0 0 0,0 0 0,0-1 1,0 1-1,1 0 0,-1-1 1,1 1-1,0 0 0,3 6 1,-3-10-12,-1 0 0,1 1 0,-1-1 0,1 0 1,0 0-1,0 0 0,0 1 0,0-1 0,-1 0 0,1 0 1,1 0-1,-1-1 0,0 1 0,0 0 0,0 0 1,0 0-1,1-1 0,-1 1 0,0-1 0,0 1 0,1-1 1,-1 0-1,1 1 0,-1-1 0,0 0 0,1 0 1,-1 0-1,1 0 0,-1 0 0,0 0 0,1 0 0,-1 0 1,1-1-1,-1 1 0,0 0 0,1-1 0,-1 0 0,0 1 1,2-2-1,6-4-24,0 1 0,-1-2 1,0 0-1,0 0 0,0 0 1,-1-1-1,0 0 0,9-14 1,-6 8 241,0-1 0,10-22 0,-26 62-7,-5 49-1,10-61-190,1 0 1,0 0 0,0 0-1,1 0 1,6 22-1,-7-33-17,0 0-1,1 0 0,-1 0 0,1 0 1,0 0-1,-1 0 0,1-1 0,0 1 1,0 0-1,0-1 0,0 1 0,1-1 1,-1 1-1,0-1 0,1 1 0,-1-1 1,1 0-1,-1 0 0,1 1 0,-1-1 1,1-1-1,0 1 0,0 0 0,-1 0 1,1 0-1,0-1 0,0 1 0,0-1 1,0 0-1,0 1 0,0-1 0,0 0 1,0 0-1,0 0 0,-1-1 0,1 1 1,0 0-1,0-1 0,0 1 0,0-1 1,0 1-1,1-2 0,9-3-37,-1-1-1,0 0 1,0 0-1,0-1 1,10-10 0,26-22-296,-2-2 1,-1-2-1,58-75 1,-88 105 259,-14 13 76,0 0 0,1 0 1,-1 0-1,0 0 0,0 0 1,0 0-1,1 0 0,-1 0 1,0 0-1,0 0 0,1 0 0,-1 0 1,0 0-1,0 1 0,0-1 1,1 0-1,-1 0 0,0 0 1,0 0-1,0 0 0,1 0 0,-1 1 1,0-1-1,0 0 0,0 0 1,0 0-1,1 0 0,-1 1 1,0-1-1,0 0 0,0 0 0,0 0 1,0 1-1,0-1 0,0 0 1,0 0-1,0 1 0,0-1 1,1 35 322,-1-32-305,-3 40 313,1 0-1,3 0 1,7 55-1,-7-94-343,-1 0 0,1 0 0,0 0 0,1 0 0,-1 0 0,1-1 0,-1 1 0,1 0 0,0-1 0,4 5 0,-6-8-8,0 1 0,1-1 0,0 1-1,-1-1 1,1 0 0,-1 1 0,1-1 0,-1 0 0,1 1-1,0-1 1,-1 0 0,1 0 0,0 1 0,-1-1-1,1 0 1,0 0 0,-1 0 0,1 0 0,0 0 0,0 0-1,-1 0 1,1 0 0,1 0 0,-1-1-39,1 0 0,0 0-1,-1 0 1,1 0 0,-1 0 0,1 0 0,-1 0 0,0 0 0,1-1 0,-1 1-1,0-1 1,0 1 0,1-2 0,7-10-173,-2-1-1,12-27 0,-4 0-252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1.796"/>
    </inkml:context>
    <inkml:brush xml:id="br0">
      <inkml:brushProperty name="width" value="0.05" units="cm"/>
      <inkml:brushProperty name="height" value="0.05" units="cm"/>
    </inkml:brush>
  </inkml:definitions>
  <inkml:trace contextRef="#ctx0" brushRef="#br0">167 9 14387,'0'-1'46,"0"1"-1,0 0 1,0-1-1,0 1 1,0 0-1,-1-1 1,1 1-1,0 0 1,0-1 0,0 1-1,0 0 1,0-1-1,0 1 1,-1 0-1,1 0 1,0-1-1,0 1 1,0 0-1,-1 0 1,1-1 0,0 1-1,0 0 1,-1 0-1,1 0 1,0-1-1,-1 1 1,1 0-1,0 0 1,-1 0-1,1 0 1,0 0 0,-1-1-1,-15 3 527,-13 10 39,11 1-305,-29 27-1,40-33-428,0 1-1,1-1 1,0 1-1,0 0 1,0 0-1,-5 13 1,11-21 94,0 1 0,0-1 0,0 0 0,-1 1 0,1-1 0,0 0 0,0 1 1,0-1-1,0 0 0,1 1 0,-1-1 0,0 0 0,0 1 0,0-1 0,0 0 1,0 1-1,0-1 0,0 0 0,1 1 0,-1-1 0,0 0 0,0 1 0,0-1 0,1 0 1,-1 0-1,0 1 0,0-1 0,1 0 0,-1 0 0,0 0 0,1 1 0,-1-1 1,0 0-1,0 0 0,1 0 0,-1 0 0,0 0 0,1 0 0,-1 1 0,0-1 0,1 0 1,-1 0-1,1 0 0,-1 0 0,0 0 0,1 0 0,-1-1 0,0 1 0,1 0 1,-1 0-1,0 0 0,1 0 0,-1 0 0,1-1 0,27-3-656,-22 3 505,13-3-125,4-1 154,1 1-1,0 1 1,0 1 0,46 2-1,-67 0 164,-1 0 0,0 1 0,0-1 1,0 0-1,1 1 0,-1-1 0,0 1 0,0 0 0,0 0 0,0 0 0,0 0 0,0 0 1,0 0-1,-1 0 0,1 1 0,0-1 0,-1 0 0,1 1 0,0 0 0,-1-1 0,0 1 0,1 0 1,-1 0-1,0 0 0,0 0 0,0 0 0,0 0 0,-1 0 0,1 0 0,0 2 0,-1 1 71,0 0 0,0 0 1,0 0-1,-1-1 0,0 1 0,0 0 0,0 0 0,-1-1 0,1 1 0,-1-1 0,0 1 0,-5 7 0,-3 5 379,-1 0 0,-21 24-1,25-34-369,1 0 0,-1-1 1,0 0-1,-1 0 0,1 0 0,-1-1 0,-15 7 0,22-11-104,-1 0 1,0 0-1,0-1 1,0 1-1,0-1 1,0 1-1,-1-1 1,1 0-1,0 0 1,0 0-1,-3 0 1,4 0 9,0-1 0,0 1 0,0 0 0,0-1 0,0 1 1,0-1-1,0 1 0,0-1 0,1 1 0,-1-1 0,0 0 0,0 1 0,1-1 1,-1 0-1,0 0 0,1 0 0,-1 1 0,0-1 0,1 0 0,-1 0 1,1 0-1,0 0 0,-1 0 0,1 0 0,-1-2 0,0-19-168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2.270"/>
    </inkml:context>
    <inkml:brush xml:id="br0">
      <inkml:brushProperty name="width" value="0.05" units="cm"/>
      <inkml:brushProperty name="height" value="0.05" units="cm"/>
    </inkml:brush>
  </inkml:definitions>
  <inkml:trace contextRef="#ctx0" brushRef="#br0">27 538 13195,'-6'13'131,"2"0"0,0 0 1,0 1-1,1 0 0,1-1 1,0 1-1,1 0 0,1 0 1,0 0-1,3 24 0,-3-36-124,0-1 0,1 1 0,-1 0 0,0-1 1,1 1-1,-1-1 0,1 1 0,0-1 0,0 1 0,-1-1 0,1 0 0,0 1 0,0-1 0,0 0 0,0 1 0,0-1 0,1 0 0,-1 0 1,0 0-1,1 0 0,-1 0 0,0-1 0,1 1 0,-1 0 0,1-1 0,-1 1 0,1 0 0,-1-1 0,1 0 0,0 1 0,-1-1 1,1 0-1,-1 0 0,1 0 0,0 0 0,-1 0 0,1 0 0,0-1 0,-1 1 0,1-1 0,-1 1 0,1-1 0,-1 1 0,1-1 1,-1 0-1,3-1 0,6-3-3,0-1-1,-1 0 1,0-1 0,1 0 0,8-9 0,1-4-69,-1 1-1,0-2 1,-2-1-1,16-26 0,44-99-281,-61 115 246,-2-1-1,-1-1 0,10-51 1,-19 75 87,-1-1 0,-1 0 1,0 0-1,0-1 0,-1 1 1,-1 0-1,1 0 0,-2 0 1,0 0-1,0 0 0,-1 0 1,0 1-1,-1-1 0,0 1 1,-6-11-1,8 17 32,0 1 1,0 0-1,-1 0 0,1 0 1,-1 0-1,1 0 1,-1 1-1,0-1 0,0 1 1,0-1-1,-1 1 1,1 0-1,0 0 0,-1 1 1,0-1-1,1 1 0,-1 0 1,0 0-1,1 0 1,-1 0-1,0 0 0,0 1 1,0 0-1,0 0 1,0 0-1,1 0 0,-1 1 1,0-1-1,0 1 0,0 0 1,1 0-1,-1 0 1,0 1-1,-3 1 0,-2 2 62,1-1-1,0 2 1,-1-1-1,2 1 1,-1 0-1,1 1 1,0-1-1,0 1 0,1 1 1,0 0-1,0-1 1,-7 15-1,8-13-3,1 2-1,0-1 0,0 0 1,1 1-1,1 0 1,0-1-1,0 1 0,1 0 1,0 0-1,1 0 1,0 0-1,1 0 0,0 0 1,3 11-1,-3-19-82,0 0 0,0 0 1,0-1-1,0 1 0,1 0 0,-1-1 0,1 1 0,0-1 0,0 0 0,0 0 0,0 0 1,0 0-1,0 0 0,1 0 0,-1 0 0,1 0 0,-1-1 0,1 0 0,-1 1 1,6 0-1,3 1-113,-1 0 0,1-1 0,0-1 0,15 1 0,20 3-289,-39-3 377,-1 0 0,1 0 0,-1 0 0,0 1 0,0 0 0,0 0 0,0 1 0,0-1 0,-1 1 1,1 0-1,-1 1 0,0-1 0,0 1 0,-1 0 0,1 1 0,5 8 0,-5-4 61,0 0 1,0 0-1,-1 1 0,0-1 1,-1 1-1,0 0 0,-1 0 1,0 0-1,0 15 0,-1-12 23,0-10-152,0 0 0,-1 1 0,1-1 0,-1 1-1,0-1 1,-1 1 0,1-1 0,-1 1 0,-2 6 0,-2-7-80,3-6-99</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6:51.001"/>
    </inkml:context>
    <inkml:brush xml:id="br0">
      <inkml:brushProperty name="width" value="0.025" units="cm"/>
      <inkml:brushProperty name="height" value="0.025" units="cm"/>
    </inkml:brush>
  </inkml:definitions>
  <inkml:trace contextRef="#ctx0" brushRef="#br0">160 1 2721,'-39'49'544,"8"-5"-224,2-5-120,9-3 344,1-1-104,8 3-168,4-1-104,4 3-120,3 2-32,10 6 48,7 0 8,13 2 8,12-4 24,18-3-224,12-2 168,15-9 24,13-6-16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2.769"/>
    </inkml:context>
    <inkml:brush xml:id="br0">
      <inkml:brushProperty name="width" value="0.05" units="cm"/>
      <inkml:brushProperty name="height" value="0.05" units="cm"/>
    </inkml:brush>
  </inkml:definitions>
  <inkml:trace contextRef="#ctx0" brushRef="#br0">5 167 10746,'2'0'90,"0"1"0,0-1 1,0 1-1,0-1 0,0 0 0,0 0 0,0 0 0,1 0 0,-1 0 0,0 0 0,0-1 1,0 1-1,0-1 0,0 1 0,0-1 0,0 0 0,3-2 0,-1 1 13,-1 0 1,1-1-1,-1 0 0,0 0 1,1 0-1,-1 0 0,-1-1 0,4-4 1,-1 1 62,0-1 0,-1 0 0,0 0 1,-1 0-1,0 0 0,0 0 0,0-1 1,0-10-1,-2 16-95,-1 0 0,0 0 0,0 0 1,0 0-1,0-1 0,-1 1 0,1 0 0,-1 0 0,0 0 1,-1-5-1,1 8-57,1-1 0,0 1 1,-1-1-1,1 1 0,0-1 1,-1 1-1,1-1 0,-1 1 1,1-1-1,-1 1 0,1-1 0,-1 1 1,1 0-1,-1-1 0,1 1 1,-1 0-1,1 0 0,-1-1 1,0 1-1,1 0 0,-2 0 1,1 0-4,-1 0 0,1 0 0,0 0 0,-1 1 0,1-1 0,0 0 0,-1 1 0,1 0 0,0-1 0,0 1 0,0-1 0,0 1 1,0 0-1,0 0 0,-2 1 0,-3 4 1,1 0 1,-1 0-1,1 0 1,0 1-1,0 0 1,1 0-1,0 1 1,0-1-1,-3 9 1,3-5-11,0 1 0,0 1-1,1-1 1,1 0 0,-1 18 0,2-28 2,1 1 0,0-1 1,0 1-1,0-1 0,0 1 0,1-1 1,-1 1-1,0-1 0,1 0 0,0 1 1,0-1-1,0 0 0,0 1 0,0-1 1,0 0-1,0 0 0,1 0 0,-1 0 1,4 4-1,-3-5-4,0 0-1,0-1 1,-1 1-1,1 0 1,0-1 0,0 1-1,0-1 1,0 1-1,0-1 1,0 0 0,0 0-1,0 0 1,0 0-1,0 0 1,0 0 0,0-1-1,0 1 1,0-1-1,0 1 1,0-1 0,0 0-1,-1 1 1,1-1-1,0 0 1,1-2-1,23-17-70,-23 17 67,0 0 1,1 0 0,-1 0-1,1 0 1,0 1 0,0-1 0,0 1-1,7-3 1,-10 5 9,-1 0 0,1 0-1,-1 0 1,1 0 0,0 1-1,-1-1 1,1 0 0,-1 0 0,1 0-1,-1 1 1,1-1 0,0 0-1,-1 0 1,1 1 0,-1-1 0,1 1-1,-1-1 1,0 0 0,1 1-1,-1-1 1,1 1 0,-1-1 0,0 1-1,1 0 1,9 19 140,-9-17-127,1-1-1,-1 1 1,0-1 0,0 1 0,1-1 0,0 0 0,2 4 0,-3-6-20,0 1 0,1-1 0,-1 1 0,1-1-1,-1 1 1,0-1 0,1 0 0,-1 0 0,1 1 0,-1-1-1,0 0 1,1-1 0,-1 1 0,1 0 0,-1 0 0,1 0-1,-1-1 1,0 1 0,1-1 0,-1 1 0,0-1 0,1 0-1,-1 1 1,0-1 0,0 0 0,0 0 0,2-2 0,6-4-124,-1 0 0,12-14 0,-11 11-25,-3 4 55,28-26-465,-32 30 525,0 1 1,0 0-1,0-1 0,0 1 0,1 0 0,-1 0 0,0 0 0,0 0 1,1 0-1,-1 1 0,1-1 0,-1 1 0,1-1 0,-1 1 0,5 0 1,-6 0 26,0 1 0,0-1 0,0 1 0,1-1 0,-1 1 0,0 0 0,0 0 0,0-1 0,0 1 0,-1 0 0,1 0 1,0 0-1,0 0 0,0 0 0,-1 0 0,1 0 0,0 0 0,-1 0 0,1 0 0,-1 0 0,0 1 0,1-1 0,-1 1 1,7 35 52,-5-26-29,6 26 257,-6-33-127</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3.980"/>
    </inkml:context>
    <inkml:brush xml:id="br0">
      <inkml:brushProperty name="width" value="0.05" units="cm"/>
      <inkml:brushProperty name="height" value="0.05" units="cm"/>
    </inkml:brush>
  </inkml:definitions>
  <inkml:trace contextRef="#ctx0" brushRef="#br0">60 1 11490,'-3'2'101,"1"0"-1,0 0 0,1 0 1,-1 1-1,0-1 0,1 1 0,-1-1 1,1 1-1,0 0 0,0-1 0,0 1 1,0 0-1,0 0 0,0 4 1,-4 46 569,5-43-331,0 39-196,1-1 0,3 1-1,2-1 1,12 48 0,61 187 34,-57-210-254,-20-69 48,3 14-33,-5-14-28,-4-9-92,-161-287 1980,165 292-1790,0 0-1,0 0 1,0 0 0,0 0-1,0 0 1,0 0 0,1 0 0,-1 0-1,0 0 1,0 0 0,0 0-1,0 0 1,0 0 0,0 0 0,1 0-1,-1 0 1,0 0 0,0 0-1,0 0 1,0 0 0,0 0 0,1 0-1,-1 0 1,0 0 0,0 0-1,0 0 1,0 0 0,0 0 0,0 0-1,0 0 1,1 0 0,-1-1 0,0 1-1,0 0 1,0 0 0,0 0-1,0 0 1,0 0 0,0 0 0,0 0-1,0-1 1,0 1 0,0 0-1,0 0 1,0 0 0,0 0 0,0 0-1,0-1 1,0 1 0,0 0-1,0 0 1,0 0 0,0 0 0,0 0-1,0-1 1,0 1 0,0 0-1,0 0 1,0 0 0,0 0 0,0 0-1,0 0 1,0 0 0,0-1-1,0 1 1,0 0 0,0 0 0,-1 0-1,12 3 61,-11-3-59,12 5-103,0-2 0,1 0 1,0 0-1,-1-1 0,1-1 0,0 0 0,0-1 0,0 0 0,0-1 0,0 0 0,-1-1 1,1 0-1,19-8 0,7-3-539,-1-1 0,72-40 1,-98 48 522,20-11-16,54-39-1,-86 56 145,0 0 1,0 0-1,0 0 0,0 0 1,0 0-1,0 0 0,0 0 1,0 0-1,0 0 0,0 0 1,0 0-1,0 0 0,0 0 1,-1 0-1,1 0 0,0 0 1,0 0-1,0-1 0,0 1 1,0 0-1,0 0 0,0 0 1,0 0-1,0 0 0,0 0 1,0 0-1,0 0 0,0 0 1,0 0-1,0 0 0,0 0 1,0 0-1,0-1 1,0 1-1,0 0 0,0 0 1,0 0-1,0 0 0,0 0 1,0 0-1,-15 4 438,-19 11 91,20-7-399,0 0-1,0 1 1,1 1 0,0 0-1,-19 21 1,27-26-133,0 1 1,0 0-1,1 0 0,-1 0 1,1 0-1,1 1 0,-1-1 1,1 1-1,1 0 0,-1 0 1,1 0-1,0 1 0,1-1 1,-2 14-1,3-20-10,0 1 1,0 0-1,0 0 0,0 0 1,0 0-1,0-1 1,1 1-1,-1 0 0,1 0 1,-1 0-1,1-1 0,0 1 1,0 0-1,-1-1 0,1 1 1,0-1-1,1 1 0,-1-1 1,0 1-1,2 1 0,-1-2-1,-1-1 0,1 1 0,0 0 0,-1-1 1,1 1-1,0-1 0,0 1 0,-1-1 0,1 0 0,0 0 0,0 0 0,0 0 0,0 0 0,-1 0 0,1 0 0,3-1 0,3-2 2,1 0-1,-1 0 1,0-1-1,0 1 1,-1-2-1,1 1 1,7-7 0,18-17-89,-1-1 1,-1-2 0,-2-1 0,-1-1 0,-1-1 0,-2-2 0,37-70 0,-54 90-76,-11 21 84,-12 27 130,7-13 48,2-1-1,0 2 1,1-1-1,1 1 1,1-1-1,0 1 1,2 33-1,1-51-88,0 0 0,0 0 0,0 0-1,0 0 1,1 0 0,-1 0-1,1 0 1,-1 0 0,1 0 0,0 0-1,0-1 1,0 1 0,0 0-1,0 0 1,0-1 0,1 1-1,-1-1 1,3 3 0,-3-4-12,0 1 0,1-1-1,-1 1 1,0-1 0,0 0 0,1 0 0,-1 1 0,1-1 0,-1 0 0,0 0-1,1 0 1,-1-1 0,0 1 0,1 0 0,-1 0 0,0-1 0,1 1 0,-1-1 0,0 1-1,0-1 1,0 0 0,1 1 0,-1-1 0,0 0 0,0 0 0,0 0 0,0 0-1,1-1 1,8-7-55,-1-1-1,-1 0 1,0 0-1,0-1 1,8-14 0,29-63-551,-33 63 377,-3 11 40,-9 14 184,0 0-1,0 0 1,0 0-1,0 0 1,0 0-1,1 0 1,-1 0-1,0 0 1,0 0-1,0 0 0,0 0 1,0 0-1,1 0 1,-1 0-1,0 0 1,0 0-1,0 0 1,0 0-1,0 0 1,0 0-1,1 0 1,-1 0-1,0 0 1,0 0-1,0 0 0,0 0 1,0 1-1,0-1 1,1 0-1,-1 0 1,0 0-1,0 0 1,0 0-1,0 0 1,0 0-1,0 0 1,0 1-1,0-1 1,0 0-1,0 0 0,0 0 1,0 0-1,1 0 1,-1 0-1,0 1 1,0-1-1,0 0 1,2 29 26,-2-26 3,1 21 118,1 44 294,-1-62-383,-1-1 0,1 1 0,1 0 0,-1-1 0,1 1-1,0-1 1,0 0 0,5 9 0,-7-13-49,1-1 0,-1 1 0,1-1 1,-1 1-1,1 0 0,-1-1 0,1 1 0,-1-1 0,1 1 0,0-1 0,-1 1 0,1-1 0,0 0 0,-1 1 1,1-1-1,0 0 0,0 0 0,-1 1 0,1-1 0,0 0 0,0 0 0,-1 0 0,1 0 0,0 0 1,1 0-1,0 0-1,0-1 0,0 0 0,-1 1 1,1-1-1,0 0 0,0 0 0,-1 0 1,1 0-1,-1 0 0,3-2 1,3-4-6,0-1 0,-1 1 1,7-10-1,-11 15 2,16-24-62,0 0 1,-2-2 0,0 1 0,-2-2-1,13-38 1,-37 93-1,-9 34 104,18-55-80,0 0 0,0 1 0,0-1 0,1 0 0,0 0 0,0 0 0,0 1 0,1-1 0,2 9 0,-3-13 17,0 0 0,0-1-1,0 1 1,0-1 0,1 1 0,-1-1-1,0 1 1,0-1 0,1 1-1,-1-1 1,0 0 0,1 1 0,-1-1-1,1 1 1,-1-1 0,0 0 0,1 1-1,-1-1 1,1 0 0,-1 1 0,1-1-1,-1 0 1,1 0 0,-1 1 0,1-1-1,-1 0 1,1 0 0,-1 0 0,2 0-1,-1 0-5,1 0 0,0-1 0,-1 1-1,0 0 1,1-1 0,-1 0-1,1 1 1,-1-1 0,0 0 0,3-1-1,28-28-244,-30 29 240,24-31-265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4.427"/>
    </inkml:context>
    <inkml:brush xml:id="br0">
      <inkml:brushProperty name="width" value="0.05" units="cm"/>
      <inkml:brushProperty name="height" value="0.05" units="cm"/>
    </inkml:brush>
  </inkml:definitions>
  <inkml:trace contextRef="#ctx0" brushRef="#br0">117 0 13451,'-8'5'289,"0"1"0,0 0 0,1 1 0,0-1 0,0 1 0,0 1 0,-8 11 0,3-3 158,6-9-301,2-4-113,1 0-1,0 0 1,1 1-1,-1-1 0,1 1 1,-1-1-1,1 1 1,0 0-1,0 0 1,1 0-1,-1 0 1,0 5-1,2-8-43,0-1-1,0 0 0,1 1 0,-1-1 1,0 0-1,0 1 0,1-1 0,-1 0 1,0 1-1,1-1 0,-1 0 0,1 0 1,-1 1-1,0-1 0,1 0 1,-1 0-1,1 0 0,-1 1 0,0-1 1,1 0-1,-1 0 0,1 0 0,-1 0 1,1 0-1,-1 0 0,0 0 0,2 0 1,13-1-264,-15 1 246,70-10-1052,20-1-104,-80 11 1047,0 0 0,0 0 0,0 1 0,0 0 0,-1 1 0,1 0 0,10 4 0,-18-5 164,0-1 1,0 1-1,0 0 1,0 0-1,0 0 0,0 0 1,0 0-1,0 1 0,0-1 1,0 1-1,-1-1 0,1 1 1,0-1-1,-1 1 1,0 0-1,1 0 0,-1 0 1,0 0-1,0 0 0,0 0 1,1 3-1,-2-2 72,1-1-1,-1 1 1,0 0-1,0 0 0,0 0 1,-1 0-1,1 0 1,-1-1-1,0 1 1,1 0-1,-1 0 1,0-1-1,0 1 1,-3 4-1,-1 0 89,0 0-1,0 0 1,0 0 0,-1-1-1,0 0 1,0 0-1,0 0 1,-1-1-1,0 0 1,-12 7 0,15-10-193,-1-1 0,1 1 1,-1-1-1,1 0 0,-1 0 1,1 0-1,-1-1 1,-7 1-1,10-1 0,0 0-1,0-1 1,0 1 0,0 0-1,-1-1 1,1 1-1,0-1 1,0 0 0,0 1-1,0-1 1,0 0 0,0 0-1,1-1 1,-1 1 0,0 0-1,0-1 1,1 1 0,-1-1-1,-2-2 1,-1-14-178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4.892"/>
    </inkml:context>
    <inkml:brush xml:id="br0">
      <inkml:brushProperty name="width" value="0.05" units="cm"/>
      <inkml:brushProperty name="height" value="0.05" units="cm"/>
    </inkml:brush>
  </inkml:definitions>
  <inkml:trace contextRef="#ctx0" brushRef="#br0">133 395 13659,'1'0'30,"-1"0"1,0 0 0,1 0-1,-1-1 1,0 1-1,0 0 1,0 0-1,1-1 1,-1 1-1,0 0 1,0-1 0,0 1-1,1 0 1,-1-1-1,0 1 1,0 0-1,0-1 1,0 1-1,0 0 1,0-1 0,0 1-1,0 0 1,0-1-1,0 1 1,0 0-1,0-1 1,0 1-1,0 0 1,0-1 0,0 1-1,0 0 1,-1-1-1,-9 8 253,-16 18-31,11-9-72,1 1 0,-22 33 1,31-41-148,0 0 1,1 0 0,0 0 0,0 0-1,1 1 1,0-1 0,1 1-1,-2 14 1,4-22-24,-1 0-1,1-1 0,0 1 1,0-1-1,0 1 1,0 0-1,0-1 1,1 1-1,-1-1 1,1 1-1,-1 0 0,1-1 1,-1 1-1,1-1 1,0 1-1,-1-1 1,1 0-1,0 1 1,0-1-1,0 0 1,2 2-1,-1-2-7,-1 0 1,1-1-1,-1 1 0,1-1 1,-1 1-1,1-1 0,-1 0 1,1 1-1,0-1 0,-1 0 1,1 0-1,-1 0 0,1 0 1,0-1-1,-1 1 0,1 0 1,-1-1-1,1 1 0,-1-1 1,1 1-1,-1-1 0,3-1 0,9-5-63,1-2 0,-1 1 0,-1-1 0,1-1 0,-2-1 0,1 1 0,-2-2 0,1 0 0,9-14 0,2-6-126,-2 0 0,26-57 1,-37 67 98,0 0 1,-1 0 0,-2-1 0,8-40-1,-13 53 67,0 0 0,0 0-1,-1 0 1,0 0 0,-1 0-1,0 0 1,0 0 0,-1 1-1,0-1 1,-1 0 0,0 1-1,-1-1 1,-8-14 0,9 20 24,0-1 1,0 1-1,0 0 0,-1 0 1,0 0-1,0 0 1,0 1-1,0-1 0,-1 1 1,1 0-1,-1 0 1,0 1-1,1 0 0,-1-1 1,0 2-1,-1-1 0,1 0 1,0 1-1,0 0 1,-1 0-1,1 1 0,-1 0 1,1 0-1,0 0 1,-1 0-1,1 1 0,-1 0 1,1 0-1,0 0 1,0 1-1,-8 3 0,5-2 25,0 0-1,1 1 1,-1 0-1,0 1 1,1-1-1,0 1 1,0 1-1,1-1 1,0 1-1,0 1 1,0-1 0,0 1-1,1 0 1,0 0-1,1 0 1,0 1-1,0 0 1,0-1-1,-2 11 1,5-13-54,-1 0 1,1 1 0,0-1-1,1 1 1,0-1 0,0 1-1,0-1 1,0 1 0,1-1-1,0 1 1,0-1-1,0 1 1,1-1 0,0 0-1,0 0 1,0 0 0,0 0-1,1 0 1,5 7 0,0-3-22,0 0 1,1 0-1,1-1 1,-1 0-1,1-1 1,0 0-1,18 9 1,7 3 19,4 2 26,48 34 0,-77-48-49,0 1 0,-1 0 1,0 1-1,0 0 0,-1 0 0,0 1 0,0 0 1,-1 0-1,7 16 0,-8-8-34</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5.748"/>
    </inkml:context>
    <inkml:brush xml:id="br0">
      <inkml:brushProperty name="width" value="0.05" units="cm"/>
      <inkml:brushProperty name="height" value="0.05" units="cm"/>
    </inkml:brush>
  </inkml:definitions>
  <inkml:trace contextRef="#ctx0" brushRef="#br0">7 98 13371,'-2'7'325,"1"1"1,0-1-1,0 1 0,1 0 1,1 10-1,-1-17-266,-1 25 32,0-13-36,1 0-1,0 0 1,1 0 0,0 0 0,1 0 0,6 20 0,-8-32-52,0-1 0,0 0 0,0 1 0,1-1 0,-1 1 0,0-1 0,0 0 0,0 1-1,0-1 1,1 0 0,-1 0 0,0 1 0,0-1 0,1 0 0,-1 1 0,0-1 0,1 0 0,-1 0 0,0 0 0,1 1 0,-1-1 0,0 0 0,1 0 0,-1 0 0,0 0 0,1 0 0,-1 0 0,1 0 0,-1 1 0,0-1 0,1 0 0,0-1 0,11-7 21,7-18-81,-2-4-166,-2-2 0,-1 1 0,16-55 0,-37 115 464,-5 37 1,10-56-179,2 1 0,0-1 1,0 1-1,1 0 1,2 11-1,-3-21-52,1 0 0,-1 1 1,1-1-1,-1 1 0,1-1 0,-1 1 0,1-1 1,0 0-1,0 1 0,-1-1 0,1 0 0,0 0 1,0 0-1,1 0 0,-1 0 0,0 0 1,0 0-1,2 1 0,-1-1-5,-1-1 1,1 0-1,0 0 1,0 0-1,-1 0 1,1 0-1,0 0 1,-1 0-1,1 0 1,0 0-1,-1-1 1,1 1-1,0-1 1,-1 0-1,1 1 1,-1-1-1,1 0 1,-1 0-1,1 0 1,1-1-1,8-6-28,-1 0 0,-1-1 0,1 0-1,-1 0 1,-1-1 0,0 0 0,11-18 0,-2-1-204,22-52 0,-30 49 16,-9 25 85,-6 20 109,2 1 114,0-1 0,1 1 1,0-1-1,1 1 0,0 0 0,1 0 1,1 0-1,3 26 0,-3-38-87,0-1 0,0 0-1,0 1 1,1-1 0,-1 0 0,0 1-1,1-1 1,-1 0 0,1 1 0,-1-1-1,1 0 1,0 0 0,0 1-1,-1-1 1,1 0 0,0 0 0,0 0-1,0 0 1,0 0 0,0 0 0,0-1-1,1 1 1,-1 0 0,0 0 0,0-1-1,1 1 1,-1-1 0,0 1 0,1-1-1,-1 1 1,0-1 0,1 0 0,-1 0-1,1 0 1,-1 0 0,0 0-1,1 0 1,-1 0 0,1 0 0,-1 0-1,0-1 1,1 1 0,1-1 0,3-2-6,1 0 0,-1 0 1,0 0-1,-1-1 0,1 1 0,0-1 1,8-9-1,8-9-143,-2-2 0,0 0 0,-2-1 0,-1-1 0,22-41 0,-46 104 8,1-9 315,-2 32 0,7-50-120,0 0 0,1 0 0,0 1 0,1-1 1,0 0-1,4 14 0,-5-23-41,0 0 0,0 0 0,0 0 0,1 0 0,-1 0 0,0 0 0,0 0 0,1 0 0,-1 0 0,1 0 0,-1 0 0,1-1 0,0 1 0,-1 0 0,1 0 0,0-1 0,-1 1 0,1 0 0,0-1 0,0 1 0,-1 0 0,1-1 0,0 1 0,0-1 0,0 0 0,0 1 0,0-1 0,0 0 0,0 1 0,0-1-1,0 0 1,0 0 0,0 0 0,0 0 0,0 0 0,0 0 0,0 0 0,0 0 0,0 0 0,2-1 0,0-1 88,0 1 0,0-1 0,0 0 0,-1 0 0,1 0 0,0 0 0,-1-1 0,1 1 0,-1-1 0,0 1 0,3-5 0,18-34 193,0-7 82</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6.260"/>
    </inkml:context>
    <inkml:brush xml:id="br0">
      <inkml:brushProperty name="width" value="0.05" units="cm"/>
      <inkml:brushProperty name="height" value="0.05" units="cm"/>
    </inkml:brush>
  </inkml:definitions>
  <inkml:trace contextRef="#ctx0" brushRef="#br0">33 30 11923,'0'-4'511,"0"2"-362,0 0 0,0 1 0,0-1 0,0 0 0,0 1 0,0-1 0,-1 0 0,1 0 0,-1 1 0,1-1 0,-1 0 0,0 1 0,0-3 0,0 5-21,1 0-1,-1 0 1,1 0-1,-1 0 1,1 1-1,0-1 1,0 0-1,-1 0 0,1 0 1,0 0-1,0 0 1,0 0-1,0 3 1,0-1 72,-2 49 215,3 1 0,9 74 0,29 104-447,-30-178 0,2-4-93,3 27-180,-35-133 14,11 18 222,-63-248 725,72 273-407,3 10 15,11 15 139,-2-1-372,-6-7-55,-1-1-1,0 1 1,1-1 0,-1 0 0,1 0 0,-1 0 0,1-1 0,0 0 0,0 0 0,0 0 0,0 0 0,0-1 0,0 0-1,0 0 1,0 0 0,0-1 0,0 0 0,-1 0 0,1 0 0,0 0 0,0-1 0,-1 1 0,1-1 0,8-5 0,2-2-67,-1 0 0,0-1 0,0 0 0,-1-1 1,0 0-1,11-15 0,23-33-109,0-12-73</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7.026"/>
    </inkml:context>
    <inkml:brush xml:id="br0">
      <inkml:brushProperty name="width" value="0.05" units="cm"/>
      <inkml:brushProperty name="height" value="0.05" units="cm"/>
    </inkml:brush>
  </inkml:definitions>
  <inkml:trace contextRef="#ctx0" brushRef="#br0">71 169 13291,'-16'40'575,"2"2"0,3-1 0,0 2-1,-4 51 1,13-74-482,1-1-1,0 0 0,2 1 1,0-1-1,2 0 0,0 0 0,1 0 1,1 0-1,0 0 0,1-1 1,16 31-1,0-13-322,-14-24 21,0 1 0,-1-1-1,7 18 1,-25-68 383,3 0-1,-7-55 0,21 96 300,5 6-386,-8-5-16,2-1-66,0 1 1,0 0-1,0-1 0,1 0 1,-1 0-1,1-1 0,0 1 1,-1-1-1,1-1 0,0 1 1,1-1-1,-1 0 0,0 0 1,0-1-1,0 1 0,0-2 1,1 1-1,-1-1 0,0 1 0,0-2 1,0 1-1,0-1 0,0 0 1,0 0-1,5-3 0,0 0-13,-1-1-1,0 0 0,0 0 0,0-1 0,-1 0 0,0 0 0,0-1 0,-1-1 0,0 1 0,-1-1 1,1-1-1,8-15 0,-14 21-15,-1 0 0,1 0 0,0 1 1,-1-2-1,0 1 0,0 0 0,0 0 1,-1-5-1,1 8 16,-1 0 0,0 0 1,0 1-1,-1-1 0,1 0 1,0 0-1,0 0 0,0 1 0,0-1 1,-1 0-1,1 0 0,0 0 1,-1 1-1,1-1 0,-1 0 1,1 1-1,-1-1 0,1 0 1,-1 1-1,1-1 0,-1 1 0,0-1 1,1 1-1,-1-1 0,0 1 1,1-1-1,-1 1 0,0 0 1,1-1-1,-1 1 0,0 0 0,0-1 1,0 1-1,1 0 0,-1 0 1,0 0-1,0 0 0,0 0 1,0 0-1,1 0 0,-1 0 0,0 0 1,0 1-1,0-1 0,1 0 1,-1 0-1,0 1 0,0-1 1,0 1-1,-3 0 7,0 1-1,0 0 1,0 0 0,1 0 0,-1 0 0,1 1-1,-1-1 1,1 1 0,0 0 0,0 0 0,0 0-1,1 0 1,-1 1 0,1-1 0,0 1 0,0-1-1,0 1 1,0 0 0,0 0 0,1 0-1,0 0 1,-1 5 0,-1 1 46,2-1 0,-1 1 0,1-1 0,0 1 0,1-1 0,0 1 0,1 0 0,3 16 0,-4-24-36,1 0 0,-1 1 0,1-1-1,0 0 1,-1 1 0,1-1 0,0 0 0,0 0-1,1 0 1,-1 0 0,0 0 0,1 0 0,-1 0-1,1-1 1,0 1 0,0 0 0,-1-1 0,1 1-1,0-1 1,0 0 0,3 2 0,-2-2-7,0-1 1,0 1 0,0-1 0,0 0 0,0 1-1,0-1 1,0-1 0,0 1 0,0 0-1,0-1 1,0 0 0,0 1 0,0-1 0,4-2-1,7-4-32,-1 0-1,0-1 1,0 0-1,-1-1 1,16-15-1,2-4 3,-1-2-1,-1-1 0,-2-1 0,-1-1 0,-2-2 1,-1 0-1,-2-1 0,-1-2 0,23-66 0,-35 82 186,-1 0-1,5-43 0,-10 58-92,0 0 0,-1 1 0,0-1 0,0 1 0,-1-1 0,0 0 0,0 1 1,0-1-1,-1 1 0,0 0 0,0-1 0,-1 1 0,0 0 0,-4-7 0,6 11-38,0 1 1,0-1-1,0 1 0,0 0 1,-1-1-1,1 1 0,0 0 1,-1 0-1,1-1 0,-1 1 1,1 0-1,-1 0 1,1 1-1,-1-1 0,0 0 1,0 1-1,1-1 0,-1 1 1,0-1-1,0 1 0,1 0 1,-1 0-1,0-1 0,0 1 1,0 1-1,0-1 0,1 0 1,-1 0-1,0 1 1,0-1-1,1 1 0,-4 1 1,0 0 7,1 1 1,0 0 0,0 0 0,0 0 0,0 1-1,1-1 1,-1 1 0,1 0 0,0 0-1,-5 8 1,-1 4 0,1 0 1,0 0-1,2 1 0,0 1 1,1-1-1,0 1 0,-2 22 0,4-16-61,1 0-1,2 0 1,0 0-1,1 0 0,5 25 1,-3-38-104,-1 0 0,2-1 0,-1 1 0,1 0 0,1-1 0,0 0 0,0 0 0,1-1 0,13 17 0,-16-22 60,1 0-1,0 0 1,0 0-1,0 0 1,1 0 0,-1-1-1,1 0 1,0 0-1,0 0 1,0 0-1,0-1 1,0 0-1,0 0 1,1 0-1,-1-1 1,1 0-1,0 0 1,-1 0-1,1-1 1,0 0-1,5 0 1,-9 0 120,10-3-38,-12 3-13,0 0 0,0 0-1,1 0 1,-1 0 0,0-1 0,0 1 0,0 0 0,1 0-1,-1 0 1,0 0 0,0-1 0,0 1 0,0 0 0,0 0-1,1 0 1,-1-1 0,0 1 0,0 0 0,0 0 0,0-1-1,0 1 1,0 0 0,0 0 0,0-1 0,0 1 0,0 0-1,0 0 1,0-1 0,0 1 0,0 0 0,0 0 0,0-1-1,0 1 1,0 0 0,0 0 0,0 0 0,0-1 0,0 1-1,-1 0 1,1 0 0,0-1 0,0 1 0,0 0 0,-11-12 61</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7.460"/>
    </inkml:context>
    <inkml:brush xml:id="br0">
      <inkml:brushProperty name="width" value="0.05" units="cm"/>
      <inkml:brushProperty name="height" value="0.05" units="cm"/>
    </inkml:brush>
  </inkml:definitions>
  <inkml:trace contextRef="#ctx0" brushRef="#br0">21 35 17372,'0'8'1152,"4"-5"-1352,-4-6-272,-3-10 672,-5-1-168,-5-2-208</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8.390"/>
    </inkml:context>
    <inkml:brush xml:id="br0">
      <inkml:brushProperty name="width" value="0.05" units="cm"/>
      <inkml:brushProperty name="height" value="0.05" units="cm"/>
    </inkml:brush>
  </inkml:definitions>
  <inkml:trace contextRef="#ctx0" brushRef="#br0">25 363 9890,'1'2'54,"0"1"0,0-1 1,1 0-1,-1 0 0,1 0 0,-1 0 0,1 0 1,0 0-1,0 0 0,0 0 0,0-1 0,0 1 0,0-1 1,0 1-1,0-1 0,1 0 0,-1 0 0,0 0 0,1 0 1,-1-1-1,1 1 0,-1 0 0,1-1 0,0 0 0,-1 0 1,1 0-1,-1 0 0,1 0 0,-1 0 0,1 0 1,-1-1-1,1 0 0,-1 1 0,1-1 0,-1 0 0,5-2 1,3-3 49,-1 1 1,0-1 0,0 0 0,-1-1 0,0 0 0,0 0-1,0-1 1,-1 0 0,0 0 0,9-14 0,-6 6-4,0-1 1,-1 0-1,-1 0 0,0 0 1,5-23-1,-10 30-81,-1 0 0,0 0 0,-1-1 0,0 1 0,0-1-1,-1 1 1,-1-1 0,-3-19 0,4 27-22,-1 0 0,0-1 0,0 1-1,0 0 1,0 0 0,0 0 0,-1 0 0,1 0 0,-1 1 0,0-1-1,0 0 1,0 1 0,0-1 0,0 1 0,0 0 0,-1 0 0,1 0-1,-1 0 1,0 0 0,0 0 0,1 1 0,-1-1 0,0 1 0,0 0-1,0 0 1,-1 0 0,1 0 0,0 1 0,0-1 0,0 1 0,-1 0-1,-3 0 1,1 0-3,1 0 1,-1 1-1,0 0 0,1 0 0,-1 1 0,1-1 0,-1 1 1,1 1-1,0-1 0,-1 1 0,1-1 0,-6 6 0,4-3 12,1 1-1,-1 1 1,1-1-1,0 1 0,0 0 1,1 0-1,-6 10 1,2 1 33,0 0 0,1 0 1,2 0-1,-1 1 0,2 0 1,-5 32-1,7-23 72,-2 53 0,5-73-90,0 0 1,1 0-1,0 0 0,1 0 1,-1-1-1,1 1 0,1 0 1,-1-1-1,1 1 0,1-1 1,6 10-1,-9-15-17,1 0 0,-1 0 0,1 0 0,0 0 0,0-1 0,0 1-1,0-1 1,0 1 0,0-1 0,1 0 0,-1 0 0,0 0 0,0 0 0,1 0 0,-1-1 0,1 1-1,-1 0 1,1-1 0,-1 0 0,1 0 0,-1 0 0,1 0 0,-1 0 0,1 0 0,-1-1 0,1 1-1,-1-1 1,1 0 0,-1 1 0,0-1 0,5-3 0,5-2 6,0-1 1,0 0 0,0-1-1,14-13 1,105-107 67,-28 25-22,-101 101-46,0 0 1,-1 1 0,1-1-1,0 0 1,1 1-1,-1-1 1,0 1-1,0 0 1,1-1 0,-1 1-1,1 0 1,-1 1-1,1-1 1,-1 0-1,1 1 1,-1-1 0,1 1-1,-1 0 1,5 0-1,-5 1 8,0 0-1,0 0 1,0 0 0,0 0-1,-1 1 1,1-1-1,0 1 1,0-1 0,-1 1-1,1 0 1,-1-1-1,1 1 1,-1 0-1,0 0 1,0 0 0,0 0-1,0 0 1,0 0-1,0 1 1,-1-1-1,1 3 1,12 46 306,-10-38-207,0 1 0,0-1 0,2 0 0,7 16 0,-12-28-109,1 0 0,-1 0 0,1 0 0,-1 0 0,1 0 0,0 0 0,0 0 0,0 0 0,-1 0 0,1 0 0,0 0 0,0 0 0,0-1 0,0 1 0,0 0 0,1-1 0,-1 1 0,1 0 0,-1-1-5,0 0 0,0 0 1,0 0-1,0 0 0,0-1 0,0 1 0,0 0 1,0 0-1,-1-1 0,1 1 0,0 0 0,0-1 1,0 1-1,0-1 0,0 1 0,-1-1 0,1 1 1,1-2-1,3-3-3,-1 0-1,1-1 1,-1 1 0,0-1 0,3-7 0,-4 8-6,25-44-113,-12 20-123,0 1 1,23-27 0,-38 53 225,0 1 1,0-1-1,0 1 1,0-1-1,0 1 1,1 0-1,-1-1 1,1 1-1,-1 0 1,1 0-1,-1 0 1,1 0-1,0 0 1,-1 1-1,1-1 1,0 0-1,0 1 1,0-1-1,-1 1 1,4-1-1,-3 2 7,-1-1-1,0 1 0,1-1 1,-1 1-1,1 0 1,-1-1-1,0 1 1,1 0-1,-1 0 1,0 0-1,0 0 1,0 0-1,0 0 0,0 1 1,0-1-1,0 0 1,0 0-1,0 1 1,0 1-1,4 9 0,0 0-1,-1 0 1,0 1-1,3 18 1,-6-25 18,8 50 86,-5-33-6,0 0 1,1 0 0,13 37 0,-7-45-155,-11-15 63,0 0 1,0 1-1,1-1 0,-1 0 0,0 0 1,1 0-1,-1 1 0,0-1 0,1 0 0,-1 0 1,0 0-1,1 0 0,-1 0 0,0 0 1,1 0-1,-1 0 0,0 0 0,1 0 0,-1 0 1,0 0-1,1 0 0,-1 0 0,1 0 0,-1 0 1,0 0-1,1 0 0,0-1-2,0 0 1,0-1-1,0 1 0,0 0 0,0 0 0,-1-1 1,1 1-1,0 0 0,-1-1 0,1 1 1,-1-1-1,1 1 0,-1-1 0,0 1 1,0-1-1,0 1 0,0-1 0,0 1 0,0-3 1,-3-39-87</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09.214"/>
    </inkml:context>
    <inkml:brush xml:id="br0">
      <inkml:brushProperty name="width" value="0.05" units="cm"/>
      <inkml:brushProperty name="height" value="0.05" units="cm"/>
    </inkml:brush>
  </inkml:definitions>
  <inkml:trace contextRef="#ctx0" brushRef="#br0">16 56 11995,'-2'-8'722,"0"15"-446,-4 23-104,2 39 321,3 1-1,3-1 1,3 0-1,18 90 0,80 289 8,-201-893-808,97 444 309,1 1-1,0 0 0,-1-1 1,1 1-1,0-1 0,0 1 1,0-1-1,0 1 0,-1-1 0,1 0 1,0 1-1,0-1 0,0 1 1,0-1-1,0 1 0,0-1 1,0 1-1,0-1 0,1 1 1,-1-1-1,0 1 0,0-1 1,0 1-1,0-1 0,1 1 0,-1-1 1,0 1-1,1-1 0,-1 1 1,0-1-1,1 1 0,0-1 1,13 9 35,-12-7-35,0 0 0,0 0-1,0 1 1,0-1 0,0 0-1,0-1 1,0 1 0,4 1 0,-3-2 5,0-1 0,0 1 0,1-1 1,-1 1-1,0-1 0,0 0 1,0 0-1,0 0 0,0-1 0,0 1 1,0-1-1,0 0 0,-1 1 0,1-1 1,-1 0-1,4-4 0,2-3 15,0 0 0,0 0-1,8-14 1,8-15 14,-1-2-1,-3-1 1,-1 0-1,-2-1 1,-2-1-1,19-86 0,-32 123-39,-1-1 0,0 1 0,-1-1 0,1 1 0,-1-1 0,-1 1 0,1-1 0,-1 1 0,-2-8 0,3 14 4,0 0 0,0-1 1,0 1-1,-1 0 0,1-1 0,0 1 1,-1 0-1,1 0 0,0-1 0,0 1 0,-1 0 1,1 0-1,0 0 0,-1-1 0,1 1 1,0 0-1,-1 0 0,1 0 0,-1 0 1,1 0-1,0 0 0,-1 0 0,1 0 1,0 0-1,-1 0 0,1 0 0,-1 0 1,1 0-1,0 0 0,-1 0 0,1 0 1,0 0-1,-1 0 0,1 0 0,-1 1 1,1-1-1,0 0 0,-1 0 0,1 0 0,0 1 1,0-1-1,-1 1 0,-13 13-17,2 3 37,1 0 1,1 1-1,1 1 0,0 0 1,-6 24-1,6-14 123,1 1 1,-8 58-1,40-197 429,-18 70-530,-5 36-213,-1 5-22,-2 21-159,0-7 159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9:14.333"/>
    </inkml:context>
    <inkml:brush xml:id="br0">
      <inkml:brushProperty name="width" value="0.025" units="cm"/>
      <inkml:brushProperty name="height" value="0.025" units="cm"/>
    </inkml:brush>
  </inkml:definitions>
  <inkml:trace contextRef="#ctx0" brushRef="#br0">6951 240 11018,'-55'3'454,"1"-3"-1,-103-12 0,-105-36-2519,109 14 1724,-233-44 2831,-449 14-347,-4 71-2960,228 2-341,-404 7 864,219-28-23,191-15-874,409 28 489,-212 29 0,371-25 993,0 1 0,0 3 0,1 0 0,-58 25 0,70-23-314,1 1-1,0 1 1,1 1 0,0 1 0,1 1-1,1 0 1,-27 30 0,23-20-63,-36 53 1,53-68 120,0 0-1,1 1 1,0 0 0,0 0 0,1 1 0,1-1 0,0 1 0,-2 13 0,6-23-19,0 0-1,0 0 1,0 0 0,0-1-1,0 1 1,0 0 0,1 0-1,-1 0 1,1 0-1,0-1 1,0 1 0,0 0-1,0-1 1,0 1 0,1-1-1,-1 1 1,1-1 0,0 0-1,-1 0 1,1 1 0,0-1-1,0 0 1,1-1 0,2 3-1,5 3-53,0-2 0,1 1-1,0-1 1,18 6 0,4 1-251,-19-5 203</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0.471"/>
    </inkml:context>
    <inkml:brush xml:id="br0">
      <inkml:brushProperty name="width" value="0.05" units="cm"/>
      <inkml:brushProperty name="height" value="0.05" units="cm"/>
    </inkml:brush>
  </inkml:definitions>
  <inkml:trace contextRef="#ctx0" brushRef="#br0">231 770 11723,'1'-1'116,"0"-1"1,0 1 0,0-1 0,0 1 0,-1-1-1,1 1 1,-1-1 0,1 0 0,-1 0 0,0 1-1,1-1 1,-1 0 0,0 1 0,0-1 0,0 0 0,0 0-1,0 1 1,-1-1 0,0-2 0,1 3-51,-1 0 1,0 0-1,0 0 1,0 0-1,1 0 1,-1 0-1,0 0 1,0 0-1,-1 0 1,1 0-1,0 1 1,0-1-1,0 0 1,0 1-1,-1-1 1,1 1-1,0 0 1,-1-1-1,1 1 0,0 0 1,-1 0-1,1-1 1,0 1-1,-1 0 1,-1 1-1,-6-1-39,0 1-1,1 0 1,-1 1 0,1 0-1,-1 0 1,1 0-1,0 1 1,0 1-1,0 0 1,0 0 0,1 0-1,0 1 1,0 0-1,0 0 1,0 1-1,1-1 1,-12 15-1,12-13-15,0 1 0,0 1-1,1-1 1,0 1 0,1 0-1,0 0 1,0 0-1,0 0 1,2 1 0,-1-1-1,1 1 1,0 0 0,1 0-1,0 0 1,1 13 0,0-20-11,0-1 0,1 1 0,-1-1 0,0 1 0,1 0 0,0-1 0,0 1 1,-1-1-1,2 0 0,-1 1 0,0-1 0,0 0 0,1 1 0,-1-1 1,1 0-1,0 0 0,-1 0 0,4 2 0,-3-3 0,0 0-1,0 0 0,0 0 1,0-1-1,0 1 1,0-1-1,0 1 1,1-1-1,-1 1 0,0-1 1,0 0-1,0 0 1,1 0-1,-1-1 0,0 1 1,0 0-1,0-1 1,1 1-1,-1-1 1,0 0-1,0 0 0,3-2 1,10-5-26,0-1 0,-1 0 0,0-2 0,0 0 1,-1 0-1,-1-1 0,21-25 0,68-105-165,-96 135 178,49-83-117,-48 78 68,0 0-1,-1 0 1,0-1 0,-1 1-1,4-22 1,-8 34 58,0 0 0,0 0 0,0 0 0,0 0 0,0 0 0,0 0 0,0 0 0,0 0 0,0 0 0,0 0 0,0 0 0,0 1 0,-1-1 0,1 0 1,0 0-1,0 0 0,0 0 0,0 0 0,0 0 0,0 0 0,0 0 0,0 0 0,0 0 0,0 0 0,0 0 0,0 0 0,0 0 0,0 0 0,-1 0 0,1 0 0,0 0 0,0-1 0,0 1 0,0 0 0,0 0 0,0 0 0,0 0 0,0 0 0,0 0 0,0 0 0,0 0 0,0 0 0,0 0 1,0 0-1,0 0 0,-8 12-74,-7 18 21,2-1 130,2 0 1,1 1-1,1 1 1,2-1-1,-5 47 1,11-74-46,1 0 0,0 0 1,0 0-1,0 0 0,1 0 0,-1 0 0,1 0 0,-1 0 1,1 0-1,0 0 0,3 5 0,-4-8-19,0 1 0,1-1 0,-1 1 0,1-1 0,-1 1 0,1-1-1,-1 1 1,1-1 0,-1 1 0,1-1 0,0 0 0,-1 1 0,1-1 0,0 0 0,-1 0 0,1 1-1,0-1 1,-1 0 0,1 0 0,1 0 0,-1 0-3,1 0 1,0 0-1,-1-1 1,1 1-1,-1-1 0,1 1 1,-1-1-1,1 0 1,-1 1-1,1-1 0,-1 0 1,2-1-1,6-6 5,0 0-1,-1-1 0,0 0 1,0-1-1,-1 0 1,0 0-1,-1 0 1,0-1-1,6-13 1,-3 5-5,32-60 38,-4-3 0,-4-1 0,40-150 0,-71 224-19,1-1-1,-2 1 1,1-1 0,-1 1 0,-1-1-1,0-9 1,0 18-22,0 1-1,0 0 1,-1-1 0,1 1-1,0 0 1,0 0-1,0-1 1,0 1 0,0 0-1,0-1 1,0 1-1,-1 0 1,1 0-1,0-1 1,0 1 0,0 0-1,-1 0 1,1 0-1,0-1 1,0 1 0,-1 0-1,1 0 1,0 0-1,0 0 1,-1 0-1,1-1 1,0 1 0,-1 0-1,1 0 1,0 0-1,-1 0 1,1 0 0,0 0-1,0 0 1,-1 0-1,1 0 1,0 0-1,-1 0 1,1 0 0,0 0-1,-1 0 1,1 0-1,0 1 1,0-1 0,-1 0-1,1 0 1,-1 0-1,-12 10 70,6 0-28,0-1 0,0 1-1,1 0 1,1 0 0,0 0-1,-7 21 1,-18 71 156,21-62-73,-6 66 0,13-85-90,2-1 1,0 0 0,1 0-1,1 1 1,6 24 0,-7-40-47,0-1-1,0 0 1,1 1 0,-1-1 0,1 0-1,0 0 1,0 0 0,0 0 0,0 0-1,1 0 1,0-1 0,0 1 0,0-1-1,0 0 1,0 0 0,1 0 0,-1 0-1,1-1 1,0 1 0,-1-1-1,1 0 1,0 0 0,1 0 0,-1-1-1,0 1 1,0-1 0,1 0 0,-1 0-1,1-1 1,-1 1 0,1-1 0,8-1-1,-5 0-4,1 0 0,0-1-1,-1 0 1,1-1-1,-1 0 1,0 0-1,0 0 1,0-1 0,0-1-1,-1 1 1,1-1-1,-1-1 1,-1 1-1,10-10 1,6-8-4,-1-1 1,28-41-1,-15 15 17,-2-1 1,-2-2-1,-2-1 0,-3-2 1,32-105-1,-51 132 41,-6 29-39,0-1 1,0 1-1,1 0 0,-1 0 1,0 0-1,0 0 0,0-1 1,0 1-1,0 0 0,0 0 1,0 0-1,0-1 0,0 1 1,0 0-1,0 0 0,0 0 0,0-1 1,0 1-1,0 0 0,0 0 1,0 0-1,0 0 0,-1-1 1,1 1-1,0 0 0,0 0 1,0 0-1,0 0 0,0-1 1,0 1-1,0 0 0,-1 0 1,1 0-1,0 0 0,0 0 1,0 0-1,0-1 0,0 1 1,-1 0-1,1 0 0,0 0 0,0 0 1,0 0-1,-1 0 0,1 0 1,0 0-1,0 0 0,0 0 1,-1 0-1,1 0 0,0 0 1,0 0-1,0 0 0,-1 0 1,1 0-1,0 0 0,0 0 1,0 0-1,0 0 0,-1 0 1,1 0-1,0 1 0,0-1 1,0 0-1,-1 0 0,-10 10 52,0 5-15,1 1-1,0 0 1,1 0-1,0 1 1,-7 24 0,-26 96 32,34-105-50,-4 38 0,10-58-26,1 1 0,1-1-1,0 1 1,1 0 0,0-1-1,4 17 1,-5-27-8,1 1 1,0 0-1,0 0 0,1 0 0,-1 0 0,0-1 1,1 1-1,0-1 0,0 1 0,-1-1 0,2 0 1,-1 1-1,0-1 0,0 0 0,1 0 0,-1-1 0,3 3 1,-3-3-2,0-1 0,0 1 1,-1-1-1,1 1 0,0-1 1,0 0-1,0 1 0,0-1 1,0 0-1,0 0 0,-1 0 1,1-1-1,0 1 0,0 0 1,0-1-1,0 1 1,-1-1-1,1 0 0,0 1 1,0-1-1,-1 0 0,1 0 1,-1 0-1,1 0 0,-1-1 1,1 1-1,-1 0 0,1 0 1,1-4-1,8-8-61,-1-1 0,-1 0 0,0 0-1,14-32 1,21-69-37,-35 91 106,121-328 299,-122 322-29,-9 22 6,-6 18-56,-4 13-132,1 0 1,1 1-1,2 0 0,0 0 1,2 1-1,-5 47 0,3 154 10,8-217-76,10 209-210,-7-203-220,-1-24 90,-1-28-100,-7-12 277,-2 0 0,-2 0 0,-2 1 1,-33-86-1,43 132 204,1 1 0,-1-1 0,1 1 1,-1-1-1,1 0 0,-1 1 0,1-1 1,0 0-1,0 1 0,0-1 0,0-3 0,0 5-33,1-1-1,-1 0 0,1 1 0,-1-1 0,0 0 0,1 1 0,-1-1 1,1 1-1,0-1 0,-1 1 0,1-1 0,-1 1 0,1-1 0,0 1 0,-1 0 1,1-1-1,0 1 0,0 0 0,-1-1 0,1 1 0,0 0 0,0 0 1,-1 0-1,1 0 0,0 0 0,0 0 0,52-4 148,-37 3-308,1 0 0,-1-1 0,29-7-1,-36 4 21</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0.909"/>
    </inkml:context>
    <inkml:brush xml:id="br0">
      <inkml:brushProperty name="width" value="0.05" units="cm"/>
      <inkml:brushProperty name="height" value="0.05" units="cm"/>
    </inkml:brush>
  </inkml:definitions>
  <inkml:trace contextRef="#ctx0" brushRef="#br0">0 88 12483,'8'-3'1256,"-3"3"-944,-3 0-96,-1 0 312,6-6 96,6-2-336,2-25-56,2-5 0</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1.667"/>
    </inkml:context>
    <inkml:brush xml:id="br0">
      <inkml:brushProperty name="width" value="0.05" units="cm"/>
      <inkml:brushProperty name="height" value="0.05" units="cm"/>
    </inkml:brush>
  </inkml:definitions>
  <inkml:trace contextRef="#ctx0" brushRef="#br0">1 6 11498,'7'0'929,"-3"0"-969,-2-2-64,-8-2 1912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3.004"/>
    </inkml:context>
    <inkml:brush xml:id="br0">
      <inkml:brushProperty name="width" value="0.05" units="cm"/>
      <inkml:brushProperty name="height" value="0.05" units="cm"/>
    </inkml:brush>
  </inkml:definitions>
  <inkml:trace contextRef="#ctx0" brushRef="#br0">122 181 13451,'-1'-2'21,"-1"0"1,0 0-1,1 1 1,-1-1-1,0 1 1,0-1-1,0 1 1,0 0-1,0-1 1,0 1-1,0 0 1,0 0-1,0 1 0,-1-1 1,1 0-1,0 1 1,-1 0-1,1-1 1,0 1-1,-1 0 1,1 0-1,-1 0 1,1 0-1,0 1 1,-1-1-1,1 1 1,0-1-1,0 1 1,-1 0-1,1 0 0,0 0 1,0 0-1,0 0 1,0 1-1,0-1 1,0 1-1,0-1 1,1 1-1,-1-1 1,1 1-1,-1 0 1,1 0-1,-1 0 1,1 0-1,0 0 1,0 0-1,0 0 0,0 0 1,-1 4-1,-4 9 2,1 0 0,-6 33 0,10-41-10,-1 1 1,2 0 0,-1-1 0,1 1 0,0 0 0,1 0 0,0-1 0,2 9 0,-3-15-11,0 0-1,0-1 1,1 1 0,-1 0 0,0-1 0,0 1-1,1 0 1,-1-1 0,0 1 0,1 0 0,-1-1-1,1 1 1,-1-1 0,1 1 0,-1-1 0,1 1-1,-1-1 1,1 1 0,0-1 0,-1 0 0,1 1-1,0-1 1,-1 0 0,1 0 0,0 1-1,-1-1 1,1 0 0,0 0 0,0 0 0,-1 0-1,1 0 1,0 0 0,-1 0 0,1 0 0,0 0-1,0 0 1,-1 0 0,1 0 0,0-1 0,-1 1-1,1 0 1,0 0 0,-1-1 0,1 1 0,0-1-1,-1 1 1,2-1 0,26-23 44,-28 24-47,39-42-35,-3-2 0,-2-2 0,-2-1-1,39-74 1,-56 90 34,-13 21-1,-10 17 21,-5 14 30,0 0 0,1 1 1,1 0-1,1 1 0,1 0 0,-6 27 0,6-18 11,2 1 0,2 0 0,1 0 0,0 37 0,4-62-36,0 1-1,1 0 1,0 0-1,1-1 1,4 17-1,-5-24-20,-1 0 0,1 1 0,-1-1 0,1 1-1,-1-1 1,1 0 0,0 1 0,-1-1 0,1 0-1,0 0 1,0 0 0,0 0 0,0 0 0,0 0-1,0 0 1,0 0 0,0 0 0,1 0 0,-1 0-1,0-1 1,0 1 0,1 0 0,-1-1 0,1 1-1,-1-1 1,0 0 0,1 1 0,-1-1 0,1 0-1,-1 0 1,1 0 0,-1 0 0,1 0 0,-1 0-1,0 0 1,1-1 0,-1 1 0,1 0 0,-1-1-1,0 0 1,3 0 0,2-3-1,0 1 0,0-1 0,0 0-1,-1-1 1,0 1 0,0-1 0,0 0 0,0-1 0,4-5 0,34-58-18,-36 57 10,44-82-8,-47 92-13,-1 10 14,-2 15 4,-1-20 6,2 26 3,6 37-1,-7-58 4,1 0 0,0 0-1,0-1 1,1 1-1,0-1 1,0 0-1,1 0 1,-1 0-1,10 11 1,-12-16-1,0-1 1,0 0-1,0 1 0,1-1 0,-1 0 1,0 0-1,1 0 0,-1 0 0,1 0 1,0 0-1,-1 0 0,1-1 0,0 1 1,-1 0-1,1-1 0,0 0 1,-1 1-1,1-1 0,0 0 0,0 0 1,0 0-1,-1 0 0,3 0 0,0-1 2,-1 0-1,0-1 0,0 1 1,0 0-1,0-1 0,0 0 1,0 0-1,0 0 0,0 0 1,-1 0-1,4-4 0,5-6-2,-1-1 0,-1 0 0,16-27-1,-11 14-52,22-57-1,-31 71 20,-2-1 1,1 0-1,-2 1 1,1-2-1,-2 1 1,1-24-1,-2 36 25,0-1 1,0 1-1,-1 0 0,1-1 1,0 1-1,0 0 0,-1-1 1,1 1-1,-1 0 1,1 0-1,-1-1 0,0 1 1,0-1-1,1 1 4,-1 1-1,1 0 1,-1-1-1,1 1 1,0 0-1,-1 0 1,1-1 0,-1 1-1,1 0 1,-1 0-1,1 0 1,-1-1 0,1 1-1,-1 0 1,1 0-1,-1 0 1,1 0 0,-1 0-1,1 0 1,-1 0-1,1 0 1,-1 0-1,0 0 1,-1 1-1,0 0 0,0 0-1,0 0 1,0 0 0,0 0 0,1 0 0,-1 1 0,0-1-1,1 1 1,-1-1 0,1 1 0,-1 0 0,1-1-1,-2 3 1,-2 7 40,-1 0-1,1 0 1,1 1-1,0-1 0,1 1 1,0 0-1,1 0 1,0 0-1,0 0 1,2 0-1,0 0 1,0 0-1,1 0 1,0 0-1,1 0 0,0 0 1,6 16-1,-7-25-20,0 0-1,0-1 0,1 1 1,-1-1-1,1 1 0,-1-1 1,1 0-1,0 0 0,-1 0 1,1 0-1,0 0 0,0 0 1,1 0-1,-1 0 1,0-1-1,1 0 0,-1 1 1,1-1-1,-1 0 0,5 1 1,-4-1-8,1-1 0,0 0 1,-1 0-1,1 0 1,0 0-1,-1-1 1,1 1-1,0-1 0,-1 0 1,1 0-1,-1-1 1,1 1-1,4-3 1,7-5-47,-1-1 0,0 0 0,0-1 0,-1 0 0,15-18 0,-14 15 15,-1-1 0,-1-1 0,20-31 0,-16 5-38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3.406"/>
    </inkml:context>
    <inkml:brush xml:id="br0">
      <inkml:brushProperty name="width" value="0.05" units="cm"/>
      <inkml:brushProperty name="height" value="0.05" units="cm"/>
    </inkml:brush>
  </inkml:definitions>
  <inkml:trace contextRef="#ctx0" brushRef="#br0">3 18 12195,'-3'7'1024,"3"-1"1888,5-6-3272,-2-15 2017,-2 0-881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3.807"/>
    </inkml:context>
    <inkml:brush xml:id="br0">
      <inkml:brushProperty name="width" value="0.05" units="cm"/>
      <inkml:brushProperty name="height" value="0.05" units="cm"/>
    </inkml:brush>
  </inkml:definitions>
  <inkml:trace contextRef="#ctx0" brushRef="#br0">14 1 12579,'33'373'1363,"-16"-232"-942,-15-112-237,-3-22-151,-4-19-263,-32-136-1119,30 114 1219,-9-37-242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4.288"/>
    </inkml:context>
    <inkml:brush xml:id="br0">
      <inkml:brushProperty name="width" value="0.05" units="cm"/>
      <inkml:brushProperty name="height" value="0.05" units="cm"/>
    </inkml:brush>
  </inkml:definitions>
  <inkml:trace contextRef="#ctx0" brushRef="#br0">0 196 11490,'2'1'75,"-1"0"-1,0 0 0,0 0 0,0 0 1,-1 0-1,1 1 0,0-1 0,0 0 1,-1 0-1,1 1 0,0-1 0,-1 1 1,1-1-1,-1 0 0,1 4 0,1 3 61,9 23 222,1 0 0,2-1 1,1-1-1,33 49 0,-39-66-314,0 0 1,0-1 0,1 0-1,1-1 1,0 0 0,0-1-1,1 0 1,0-1 0,0 0-1,1-1 1,0-1 0,1 0-1,16 6 1,-25-11-26,0 1 1,0-1-1,0 0 1,0 0 0,1-1-1,-1 1 1,0-1-1,0 0 1,1-1-1,-1 1 1,0-1-1,0 0 1,0-1-1,0 1 1,0-1-1,0 0 1,0 0-1,0 0 1,-1-1-1,1 1 1,-1-1-1,0 0 1,0-1-1,0 1 1,0-1-1,0 0 1,-1 0 0,0 0-1,1 0 1,-2 0-1,1-1 1,0 0-1,-1 1 1,0-1-1,2-6 1,2-8 39,-1 0 1,-1-1 0,-1 0 0,0 0 0,-1 0-1,-2 0 1,-1-28 0,-2 20 1,-1 0 0,0 1 0,-3-1 0,-15-45 1,-5 14-1,24 55-65,1 0 0,-1 0 0,0 0 0,0 0 0,0 0 1,-1 1-1,1-1 0,-1 1 0,0 0 0,-7-4 0,11 6-10,-1 1-1,0-1 0,0 1 0,0-1 1,0 1-1,0-1 0,0 1 1,0 0-1,0 0 0,0-1 0,0 1 1,0 0-1,0 0 0,0 0 1,0 0-1,0 0 0,0 0 1,0 0-1,0 1 0,0-1 0,0 0 1,0 1-1,0-1 0,0 0 1,0 1-1,0-1 0,0 1 1,0 0-1,0-1 0,0 1 0,1 0 1,-1-1-1,0 1 0,1 0 1,-1 0-1,0 0 0,1-1 0,-1 1 1,1 0-1,-1 0 0,1 0 1,0 0-1,-1 1 0,-1 4-213,1-1 0,-1 1 0,1-1 0,1 1-1,-1 0 1,1 8 0,0-4 32,1 0 1,1 0-1,-1-1 1,7 19-1,5 5-376</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4.724"/>
    </inkml:context>
    <inkml:brush xml:id="br0">
      <inkml:brushProperty name="width" value="0.05" units="cm"/>
      <inkml:brushProperty name="height" value="0.05" units="cm"/>
    </inkml:brush>
  </inkml:definitions>
  <inkml:trace contextRef="#ctx0" brushRef="#br0">114 230 12059,'0'-1'39,"1"1"-1,-1-1 1,0 1 0,0 0 0,0-1 0,0 1 0,0-1 0,0 1 0,0 0 0,0-1 0,0 1 0,0-1 0,0 1 0,0-1 0,0 1-1,-1 0 1,1-1 0,0 1 0,0 0 0,0-1 0,0 1 0,-1-1 0,1 1 0,0 0 0,0 0 0,-1-1 0,1 1 0,0 0 0,-1-1 0,1 1-1,0 0 1,-1 0 0,1-1 0,0 1 0,-1 0 0,1 0 0,-1 0 0,1 0 0,0 0 0,-1 0 0,1-1 0,-1 1 0,1 0 0,0 0-1,-1 0 1,1 0 0,-1 0 0,1 0 0,0 1 0,-1-1 0,0 0 0,-2 0 61,1 0 0,-1 0 0,1 1 0,-1-1 0,0 1 0,1 0 0,-5 1 0,1 2-60,1-1 0,-1 1 0,1 0 0,0 0 0,0 1 0,1 0 0,-1 0 0,1 0 0,0 0 0,0 1 0,1-1 0,0 1 0,0 0 0,0 0 0,1 0 0,-1 0 0,2 1 0,-1-1 0,1 1 0,0-1 0,0 1 0,0-1 0,2 13 0,-1-18-36,0 0 0,0 0-1,0 0 1,0 0 0,0 1-1,0-1 1,0 0 0,1 0-1,-1 0 1,1 0 0,-1 0-1,1 0 1,-1 0 0,1 0-1,-1-1 1,1 1 0,0 0-1,-1 0 1,1 0 0,0-1-1,0 1 1,0 0 0,0 0-1,-1-1 1,1 1 0,0-1-1,0 1 1,0-1 0,0 0-1,0 1 1,0-1 0,0 0-1,1 0 1,-1 1 0,0-1-1,0 0 1,0 0 0,0 0-1,0 0 1,0 0 0,0-1-1,0 1 1,0 0 0,0 0-1,0-1 1,0 1 0,0-1-1,0 1 1,2-2 0,3-1 5,1 0 0,-1-1 0,0 0 1,0 0-1,-1-1 0,8-7 0,0-1 7,-1-1 0,0-1 0,-1 0-1,-1-1 1,0 0 0,-1 0-1,-1-1 1,-1 0 0,0-1-1,-1 1 1,-1-1 0,3-21-1,-7 36-12,-1 0 0,0 0 0,0 1 0,0-1 0,0 0 0,-1 0 0,1 1 0,-1-1-1,0 0 1,-1-4 0,1 7-3,1-1 0,-1 1 1,1-1-1,0 1 0,-1-1 0,1 1 0,-1-1 0,1 1 0,-1-1 0,1 1 0,-1 0 0,0-1 0,1 1 1,-1 0-1,1 0 0,-1-1 0,0 1 0,1 0 0,-1 0 0,1 0 0,-1 0 0,0 0 0,1 0 0,-1 0 1,0 0-1,1 0 0,-1 0 0,0 0 0,1 0 0,-1 0 0,0 1 0,1-1 0,-1 0 0,1 0 0,-1 1 1,0-1-1,1 0 0,-1 1 0,1-1 0,-1 1 0,1-1 0,-1 0 0,1 1 0,-1-1 0,0 2 0,-1 1-2,-1 0 0,0-1-1,1 2 1,0-1-1,-1 0 1,1 0 0,1 1-1,-1-1 1,0 1-1,-1 6 1,2-8-8,0 1 0,1-1 0,-1 1 0,1-1 0,0 1-1,-1-1 1,1 1 0,0-1 0,0 1 0,1-1 0,-1 1 0,1-1 0,-1 1 0,1-1 0,0 1 0,0-1 0,1 4-1,-1-5 0,0 0-1,0 0 1,-1-1-1,1 1 1,0 0-1,0 0 1,0-1-1,0 1 1,0 0-1,0-1 1,0 1-1,0-1 1,0 1-1,0-1 1,0 0-1,1 1 1,-1-1 0,0 0-1,0 0 1,0 0-1,0 0 1,1 0-1,-1 0 1,0 0-1,0 0 1,0 0-1,0-1 1,1 1-1,-1 0 1,2-2-1,1 0-11,1 0 0,-1 0-1,1-1 1,-1 0 0,0 0 0,7-5 0,10-14-73,35-45 0,-51 60 81,44-58-108</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5.157"/>
    </inkml:context>
    <inkml:brush xml:id="br0">
      <inkml:brushProperty name="width" value="0.05" units="cm"/>
      <inkml:brushProperty name="height" value="0.05" units="cm"/>
    </inkml:brush>
  </inkml:definitions>
  <inkml:trace contextRef="#ctx0" brushRef="#br0">242 1 12891,'-17'40'410,"2"2"-1,2-1 1,2 2 0,1 0 0,2 0-1,2 0 1,0 52 0,6-78-298,1 0 1,0 0 0,1 0 0,5 19-1,-6-32-110,0 1 1,1 0-1,-1-1 0,1 1 0,0-1 1,0 1-1,0-1 0,1 0 0,0 0 1,-1 0-1,1 0 0,1-1 0,-1 1 1,1-1-1,-1 0 0,1 0 0,0 0 0,0 0 1,5 2-1,-8-4-43,1 0 0,-1-1 0,0 1 1,1-1-1,-1 1 0,1-1 0,-1 0 0,0 1 1,1-1-1,-1 0 0,1 0 0,-1 0 0,1 0 0,-1 0 1,1 0-1,-1-1 0,0 1 0,1 0 0,-1-1 1,1 1-1,-1-1 0,0 1 0,1-1 0,-1 0 0,0 0 1,0 1-1,1-1 0,-1 0 0,0 0 0,0 0 1,0 0-1,0 0 0,0-1 0,0 0 0,0 0-33,0 0 0,-1 1 0,1-1 1,-1 0-1,1 0 0,-1 0 0,0 0 0,0 0 0,0 0 0,0 0 0,0 0 0,0 0 0,0 0 0,-1 0 0,1 1 0,-1-1 0,0 0 0,1 0 0,-1 0 0,0 1 0,0-1 0,0 0 0,0 1 0,0-1 0,-2-1 1,-6-7-46,-1 0 1,0 1-1,0 0 1,-1 1-1,-19-11 1,-65-29 1115,23 12 908,71 36-1857,0-1 0,0 1 0,0-1-1,0 1 1,0-1 0,0 1 0,0-1 0,0 0 0,0 0 0,1 1 0,-1-1 0,0 0 0,0 0 0,1 0 0,-1 0 0,1 0 0,-1 0 0,1 0 0,-1-1 0,1 1-20,0 0 1,0 1 0,0-1-1,0 0 1,1 1 0,-1-1-1,0 0 1,0 1-1,1-1 1,-1 0 0,1 1-1,-1-1 1,0 1 0,1-1-1,-1 1 1,1-1-1,-1 1 1,1-1 0,-1 1-1,1-1 1,0 1 0,0-1-1,7-3 132,0 0 0,1 0 1,16-4-1,-11 4-83,41-17-94,-1-1 0,73-43 0,-87 39-24</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6.142"/>
    </inkml:context>
    <inkml:brush xml:id="br0">
      <inkml:brushProperty name="width" value="0.05" units="cm"/>
      <inkml:brushProperty name="height" value="0.05" units="cm"/>
    </inkml:brush>
  </inkml:definitions>
  <inkml:trace contextRef="#ctx0" brushRef="#br0">0 275 13083,'2'-4'150,"24"-67"798,-22 63-907,0 0 0,0 0 0,0 0 1,1 1-1,0 0 0,8-8 1,-12 14-35,-1 0 0,1 0 0,0 0-1,0 0 1,-1 0 0,1 0 0,0 1 0,0-1 0,0 0 0,0 1 0,0-1 0,0 1 0,0-1 0,0 1 0,0-1 0,1 1 0,-1 0-1,0 0 1,0-1 0,0 1 0,0 0 0,1 0 0,-1 0 0,0 0 0,2 1 0,-2 0 1,1 0 0,-1 0 0,0 0 0,0 0 0,0 0 0,0 0 0,0 0 0,0 0 0,0 1 0,-1-1 0,1 0 0,0 0 0,-1 1 0,1-1 0,-1 1 0,1 2-1,2 7 33,-1 1 0,-1 0 0,1 18 0,-4 21 97,-12 81 0,2-38-63,11-71-125,1-22 49,-1-1-1,1 0 1,0 0-1,0 1 1,0-1 0,0 0-1,0 0 1,0 1 0,0-1-1,0 0 1,0 0-1,0 1 1,0-1 0,0 0-1,1 0 1,-1 1 0,0-1-1,0 0 1,0 0-1,0 1 1,0-1 0,0 0-1,0 0 1,1 0 0,-1 1-1,0-1 1,0 0-1,0 0 1,1 0 0,-1 0-1,0 0 1,0 1 0,0-1-1,1 0 1,-1 0-1,0 0 1,1 0 0,7-6-41,5-14 0,107-256 55,-115 267 152,-4 13-96,-2 13 3,-3 5-2,0 0 0,2 1 1,0-1-1,1 1 0,4 26 1,-3-47-66,0 0 1,0 0-1,0 0 1,1-1 0,-1 1-1,1 0 1,0 0-1,-1 0 1,1-1-1,0 1 1,0 0 0,0-1-1,0 1 1,1-1-1,-1 1 1,0-1-1,0 0 1,1 1 0,2 1-1,-2-2 3,-1-1-1,1 0 0,-1 1 1,1-1-1,0 0 1,-1 0-1,1 0 1,0 0-1,-1 0 1,1 0-1,-1 0 1,1 0-1,0-1 1,-1 1-1,1-1 1,-1 1-1,1-1 0,1-1 1,6-3 26,-1 0 1,1-1-1,-1 0 1,0-1-1,12-12 0,-2 0 59,0-1 0,-2 0 0,0-2-1,-1 0 1,-1 0 0,-1-1 0,-2-1-1,0 0 1,9-29 0,-20 52-76,1 0 1,-1 0-1,1 0 1,-1 0-1,0 0 1,0-1-1,1 1 1,-1 0-1,0 0 1,0 0-1,0 0 1,0 0-1,0 0 1,-1 0-1,1 0 1,0-1-1,0 1 1,-1 0-1,1 0 1,-2-2-1,2 3-1,-1 0-1,0 0 1,0 0-1,0 1 1,1-1-1,-1 0 1,0 0 0,0 0-1,0 1 1,1-1-1,-1 0 1,0 1-1,0-1 1,1 0-1,-1 1 1,0-1-1,1 1 1,-1-1 0,1 1-1,-1 0 1,1-1-1,-1 1 1,1 0-1,-1-1 1,1 1-1,-1 0 1,1 1-1,-5 3 11,1 1 0,-1 0 1,2 0-1,-1 1 0,1-1 0,0 1 0,0 0 0,0 0 0,1 0 0,0 0 0,-1 14 0,3-20-27,0-1 1,0 1 0,0-1 0,0 1-1,0-1 1,0 1 0,0-1 0,0 1-1,0-1 1,1 1 0,-1-1 0,0 1-1,0-1 1,0 1 0,1-1 0,-1 1-1,0-1 1,1 1 0,-1-1 0,0 0-1,1 1 1,-1-1 0,1 1 0,-1-1-1,0 0 1,1 0 0,-1 1 0,1-1-1,0 0 1,0 1-1,0-1-1,0 0 1,0 0 0,1 0-1,-1-1 1,0 1-1,0 0 1,0 0 0,0-1-1,0 1 1,0 0-1,0-1 1,1 0 0,30-20-49,-15 6-31,-1 0 0,-1-1 0,0 0-1,-1-1 1,-1-1 0,0 0 0,18-36 0,-25 31-55,-8 17 41,-8 12 37,4 1 73,1 0 0,-1 1 0,1-1 0,1 1 1,0 0-1,0 1 0,0-1 0,-2 10 0,0 2 22,1 0 1,-4 29-1,8-42-26,0-1 0,1 1 1,0-1-1,0 1 0,1-1 1,1 7-1,-2-12-10,0 0 1,0 1-1,1-1 1,-1 0 0,1-1-1,-1 1 1,1 0-1,-1 0 1,1 0-1,-1 0 1,1 0-1,0 0 1,-1-1-1,1 1 1,0 0-1,0-1 1,0 1 0,1 0-1,-1 0-2,0-1 0,0 0 1,0 0-1,1 0 0,-1 0 0,0 1 1,0-2-1,0 1 0,1 0 0,-1 0 0,0 0 1,0-1-1,0 1 0,1 0 0,-1-1 1,0 1-1,0-1 0,0 1 0,2-2 0,5-4-16,-1 0-1,1 0 0,-1 0 1,-1-1-1,8-8 0,-10 9-4,1 0 0,1 0 0,-1 1-1,1 0 1,0 0 0,0 0-1,0 1 1,12-7 0,-17 11 19,0-1-1,0 1 1,0 0 0,1-1-1,-1 1 1,0 0 0,0 0 0,0-1-1,0 1 1,0 0 0,0 0-1,0 0 1,1 0 0,-1 1-1,0-1 1,0 0 0,0 0 0,0 1-1,0-1 1,0 1 0,0-1-1,0 1 1,0-1 0,0 1-1,1 0 1,0 2 3,0-1 0,0 1 0,0 0 0,0-1 0,-1 1 0,0 0 0,2 3 0,-2-4 8,-1 1 0,1-1-1,0 0 1,0 0 0,0 0 0,1 0-1,-1 0 1,0-1 0,1 1 0,-1 0-1,1-1 1,-1 1 0,1-1 0,3 3-1,-4-4-1,0 0-1,0 0 1,0 0-1,0 1 1,0-1-1,0-1 0,0 1 1,0 0-1,0 0 1,0 0-1,0 0 1,0-1-1,0 1 1,0 0-1,-1-1 0,1 1 1,0-1-1,0 1 1,0-1-1,0 1 1,1-2-1,17-17-16,-16 16-7,39-46-418,-23 26-133,25-24 1,-43 45 529,1 1 1,-1 0 0,1 0 0,-1-1-1,1 1 1,0 0 0,-1 0 0,1 0-1,0 1 1,0-1 0,3 0 0,-5 0 30,1 1-1,0 0 1,-1 0 0,1 0 0,0 1 0,0-1 0,-1 0 0,1 0 0,0 0 0,-1 0 0,1 1 0,0-1 0,-1 0 0,1 0 0,-1 1 0,1-1 0,0 1-1,-1-1 1,1 1 0,-1-1 0,1 1 0,0 0 0,1 3 39,0 0 1,0 0-1,0 0 0,0 1 1,0-1-1,-1 1 0,1 6 0,2 2 161,8 9 2912,-12-28-2636</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9:15.798"/>
    </inkml:context>
    <inkml:brush xml:id="br0">
      <inkml:brushProperty name="width" value="0.025" units="cm"/>
      <inkml:brushProperty name="height" value="0.025" units="cm"/>
    </inkml:brush>
  </inkml:definitions>
  <inkml:trace contextRef="#ctx0" brushRef="#br0">1452 205 11690,'-76'-6'218,"-115"5"0,162 3-491,0 1 0,1 2 0,0 1 0,0 1-1,0 1 1,1 1 0,-34 18 0,-39 29 422,3 4 1,3 4-1,-163 144 0,218-172 20,2 2-1,1 2 1,2 1 0,2 1-1,1 2 1,3 1-1,2 1 1,1 2-1,-29 82 1,45-98-126,0 1 1,3 1-1,0-1 1,3 1-1,0 0 1,3-1-1,0 1 1,2 0-1,2 0 1,1-1-1,2 1 1,13 39-1,-9-38-27,2-1-1,2 0 1,1-1-1,2-1 1,1-1-1,1 0 0,1-1 1,2-2-1,1 0 1,2-2-1,33 29 1,13-1 42,1-2 1,4-4-1,159 74 0,268 65 269,-242-110-270,298 48 0,-390-99-81,1-7 1,329-7 0,-418-17-12,-1-3 0,-1-3 1,0-5-1,87-27 0,-120 27-15,0-2 0,-1-2-1,-1-2 1,-1-2 0,-2-2-1,0-1 1,72-64 0,-79 57 48,-2-2 1,-2-1-1,-1-1 1,-2-2-1,-1-1 1,-3-1-1,33-76 1,-27 41 305,-3-2 1,-4-1 0,23-140 0,-39 168-347,-3 1-1,-1-1 1,-3 0 0,-2 0 0,-3 1 0,-1-1 0,-3 1-1,-2 1 1,-3-1 0,-1 2 0,-3 0 0,-1 1 0,-3 1 0,-2 1-1,-2 1 1,-1 1 0,-3 2 0,-1 1 0,-3 1 0,-1 1-1,-1 3 1,-43-34 0,0 9 315,-2 3 0,-2 3-1,-101-47 1,114 69-236,-1 3 0,-1 3 0,-2 4 0,-125-23 0,76 27-241,-1 6 0,-1 5-1,0 5 1,1 6 0,-1 5-1,1 6 1,1 6-1,1 4 1,1 6 0,1 5-1,-120 53 1,63-7-19,-4 6-48</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6.737"/>
    </inkml:context>
    <inkml:brush xml:id="br0">
      <inkml:brushProperty name="width" value="0.05" units="cm"/>
      <inkml:brushProperty name="height" value="0.05" units="cm"/>
    </inkml:brush>
  </inkml:definitions>
  <inkml:trace contextRef="#ctx0" brushRef="#br0">70 276 12155,'-1'0'59,"0"0"1,0 1 0,0-1 0,1 0 0,-1 1 0,0-1-1,0 1 1,1-1 0,-1 1 0,0-1 0,1 1-1,-1 0 1,1-1 0,-1 1 0,0 0 0,1-1 0,0 1-1,-1 0 1,0 1 0,-8 17 5,7-14 114,0 0-106,-30 73 481,29-72-509,1 1 0,1 0 0,-1 0 0,1 0 0,1 0 0,-1 0-1,1 0 1,0 0 0,2 10 0,-2-16-35,0 0 0,0 0 0,0 0 0,0-1-1,1 1 1,-1 0 0,0 0 0,1 0 0,-1 0 0,1 0-1,-1-1 1,1 1 0,-1 0 0,1 0 0,0-1 0,-1 1-1,1 0 1,0-1 0,-1 1 0,1-1 0,0 1 0,0-1 0,0 1-1,-1-1 1,1 0 0,0 1 0,0-1 0,0 0 0,0 0-1,0 1 1,0-1 0,0 0 0,0 0 0,0 0 0,0 0 0,-1 0-1,1 0 1,0-1 0,0 1 0,0 0 0,0 0 0,0-1-1,0 1 1,0 0 0,-1-1 0,1 1 0,0-1 0,1 0-1,4-3 12,0 1-1,0-1 0,0-1 1,0 1-1,6-8 0,8-10-77,-2 0 0,0-2 0,27-47 0,-22 27-110,26-69-1,-42 97 130,-1 0 0,-1-1 0,-1 1-1,-1-1 1,0 0 0,1-30-1,-4 46 42,0 0 0,0 1 0,0-1 0,0 0 0,0 1-1,0-1 1,0 0 0,0 0 0,0 1 0,0-1 0,-1 0-1,1 1 1,0-1 0,-1 0 0,1 1 0,0-1 0,-1 0-1,1 1 1,-1-1 0,0 0 3,1 1 0,0 0 0,-1 0 0,1 0 1,-1 0-1,1 0 0,0 0 0,-1 0 0,1 0 0,-1 0 0,1 1 0,0-1 0,-1 0 0,1 0 1,-1 0-1,1 0 0,0 0 0,-1 1 0,1-1 0,0 0 0,-1 0 0,1 1 0,0-1 0,-1 1 0,-20 26 338,9-3-111,0 0 1,2 1-1,1 0 1,1 1-1,1 0 1,1 0-1,1 0 1,-1 41-1,6-64-210,0 0 0,0 0 0,0-1 0,0 1 0,1 0-1,-1 0 1,1-1 0,0 1 0,1 2 0,-1-4-16,-1 0 1,1 0-1,-1 0 1,1 0-1,0 0 1,-1 0-1,1-1 1,0 1-1,0 0 1,0 0 0,-1-1-1,1 1 1,0-1-1,0 1 1,0-1-1,0 1 1,1 0-1,1-1-10,0 0-1,0 0 0,0 0 1,-1 0-1,1 0 1,0-1-1,0 1 0,-1-1 1,1 0-1,0 0 1,-1 0-1,1 0 0,0 0 1,-1 0-1,0-1 1,3-1-1,14-10-163,32-29 1,-9 6-138,-26 29 164,-16 7 139,1 0 1,-1 0-1,0 0 0,1 0 0,-1 0 0,1 0 0,-1 0 0,0 0 0,1 1 0,-1-1 1,0 0-1,1 0 0,-1 0 0,0 0 0,1 1 0,-1-1 0,0 0 0,1 0 0,-1 1 1,0-1-1,1 0 0,-1 1 0,0-1 0,0 1 0,2 2 27,-1 0 0,0 0-1,0 1 1,0-1 0,-1 1-1,1-1 1,-1 4 0,6 25 308,-6-31-324,1 0-1,-1 0 1,0-1 0,1 1 0,-1 0 0,0-1 0,1 1 0,-1 0 0,1-1 0,-1 1 0,1-1-1,-1 1 1,1-1 0,-1 1 0,1-1 0,0 1 0,-1-1 0,1 1 0,0-1 0,-1 0 0,1 1-1,0-1 1,0 0 0,-1 0 0,1 0 0,0 1 0,0-1 0,-1 0 0,1 0 0,0 0 0,1 0-1,4-2-42,-1 0 0,1 1 0,0-2 0,-1 1 0,1-1 0,-1 0-1,0 0 1,6-4 0,38-31-1112,-49 37 1154,0 0 0,1 1-1,-1-1 1,1 1 0,-1-1-1,1 1 1,-1-1-1,0 0 1,0 1 0,1-1-1,-1 0 1,0 1-1,0-1 1,0 0 0,0 1-1,1-1 1,-1 0 0,0 0-1,0 1 1,-1-1-1,1 0 1,0 1 0,0-1-1,0 0 1,0 1 0,0-1-1,-1 0 1,0-1-1,-11-18 143,8 15-190,-10-18 122</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7.215"/>
    </inkml:context>
    <inkml:brush xml:id="br0">
      <inkml:brushProperty name="width" value="0.05" units="cm"/>
      <inkml:brushProperty name="height" value="0.05" units="cm"/>
    </inkml:brush>
  </inkml:definitions>
  <inkml:trace contextRef="#ctx0" brushRef="#br0">0 0 12083,'9'16'1368,"-1"0"-912,-8-5-272,5 2 1632,-1 0-1712,2-3-160,4-3-304,3-5-168,-1-2 408,0-3-136,5 1-32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7.664"/>
    </inkml:context>
    <inkml:brush xml:id="br0">
      <inkml:brushProperty name="width" value="0.05" units="cm"/>
      <inkml:brushProperty name="height" value="0.05" units="cm"/>
    </inkml:brush>
  </inkml:definitions>
  <inkml:trace contextRef="#ctx0" brushRef="#br0">148 23 10250,'2'23'1003,"-2"0"0,-4 35 0,2-34-707,1-1 1,1 30-1,5-24-137,1 0 0,1 0 0,2 0-1,23 53 1,-15-39-67,-12-32-62,-2 0 0,0 1 0,0-1 1,-1 1-1,0 0 0,0 16 0,-2-23 37,0 0-1,0 0 1,-1-1-1,1 1 1,-1 0-1,0 0 1,0-1-1,-1 1 1,0-1-1,1 1 1,-1-1-1,-1 1 1,1-1-1,-1 0 1,0 0-1,1 0 1,-2-1-1,-3 5 1,5-7-25,0 1 0,1-1 0,-1 0 0,0 0 0,0 1 0,0-1 0,0-1 0,0 1 0,0 0 0,-1-1 0,1 1 0,0-1 0,0 1 0,0-1 0,-1 0 0,1 0 0,0 0 0,-3-1 0,1 1-8,0-2 1,0 1-1,0 0 1,0-1-1,1 0 1,-1 1 0,0-1-1,1-1 1,-5-2-1,-3-5-82,1 0 1,-1-1-1,2 0 0,-13-18 0,12 14-218,0 0 1,-13-29-1,21 39 117,0 0-1,0-1 1,0 1 0,0 0 0,1-1-1,0 1 1,0-1 0,1 1-1,0-1 1,-1 1 0,2-1-1,-1 0 1,2-5 0,-2 9 106,1 0 0,0 0 1,0 1-1,0-1 0,0 0 1,0 1-1,1-1 0,-1 1 1,0-1-1,1 1 0,-1-1 1,1 1-1,-1 0 0,1 0 1,0 0-1,0 0 0,-1 0 1,4-1-1,19-6-309</inkml:trace>
  <inkml:trace contextRef="#ctx0" brushRef="#br0" timeOffset="1">361 165 9970,'1'5'1280,"6"-7"-591,3-1-217,5-4 1568,2 0-1248,7-5-344,2-3-128,3-11 169,-1-4-273,-6-2-64,-4-4-88</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8.362"/>
    </inkml:context>
    <inkml:brush xml:id="br0">
      <inkml:brushProperty name="width" value="0.05" units="cm"/>
      <inkml:brushProperty name="height" value="0.05" units="cm"/>
    </inkml:brush>
  </inkml:definitions>
  <inkml:trace contextRef="#ctx0" brushRef="#br0">0 12 13331,'0'0'22,"0"0"1,0 0-1,1 0 0,-1 0 1,0 0-1,0 0 1,0 0-1,0-1 1,0 1-1,0 0 0,0 0 1,0 0-1,1 0 1,-1 0-1,0 0 0,0 0 1,0 0-1,0 0 1,0 0-1,0 0 0,0 0 1,0 0-1,0 0 1,1 0-1,-1 0 0,0 1 1,0-1-1,0 0 1,0 0-1,0 0 0,0 0 1,0 0-1,0 0 1,0 0-1,1 0 0,-1 0 1,0 0-1,0 0 1,0 0-1,0 0 1,0 1-1,0-1 0,0 0 1,0 0-1,0 0 1,0 0-1,0 0 0,0 0 1,0 0-1,0 0 1,0 0-1,0 1 0,0-1 1,0 0-1,4 12 552,3 21-303,-5-23-114,14 71 8,-1-6-126,28 89 1,-43-163-40,3 6 1,-1 0 0,1 1 0,0-1 1,1 0-1,5 7 0,-8-13 2,-1 0-1,1 0 1,0 0 0,0 0-1,0 0 1,0 0-1,0 0 1,0 0 0,0-1-1,0 1 1,0 0-1,0-1 1,0 1 0,0-1-1,1 1 1,-1-1 0,0 0-1,0 1 1,1-1-1,-1 0 1,0 0 0,0 0-1,1 0 1,-1 0 0,0 0-1,0 0 1,1 0-1,-1-1 1,0 1 0,0 0-1,1-1 1,-1 1-1,0-1 1,0 1 0,0-1-1,0 0 1,0 1 0,0-1-1,0 0 1,1-1-1,8-8 22,0-1 0,-1 0 0,-1 0-1,0-1 1,0 0 0,-1 0 0,9-23 0,-11 23-9,91-225 274,-66 156-1208,-45 128 503,5-16 168</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8.764"/>
    </inkml:context>
    <inkml:brush xml:id="br0">
      <inkml:brushProperty name="width" value="0.05" units="cm"/>
      <inkml:brushProperty name="height" value="0.05" units="cm"/>
    </inkml:brush>
  </inkml:definitions>
  <inkml:trace contextRef="#ctx0" brushRef="#br0">0 0 9650,'2'12'968,"6"7"-544,2 2-184,6 3 1025,3 2-921,4 0-144,4-3-88,4-9-848,4-5 752,-8-12-160,-4-6-72</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19.980"/>
    </inkml:context>
    <inkml:brush xml:id="br0">
      <inkml:brushProperty name="width" value="0.05" units="cm"/>
      <inkml:brushProperty name="height" value="0.05" units="cm"/>
    </inkml:brush>
  </inkml:definitions>
  <inkml:trace contextRef="#ctx0" brushRef="#br0">0 348 9378,'2'2'140,"0"1"1,1-1-1,-1 0 1,0 1-1,1-1 0,-1 0 1,1 0-1,0-1 1,0 1-1,0 0 0,0-1 1,0 0-1,0 0 1,0 0-1,0 0 0,0 0 1,0-1-1,1 1 0,-1-1 1,0 0-1,0 0 1,1 0-1,-1 0 0,0-1 1,0 1-1,4-2 1,1 0-44,0 0 1,0-1-1,-1 1 1,0-2-1,1 1 1,-1-1 0,0 0-1,-1 0 1,13-11-1,-3-2-79,-2 0-1,0-1 1,0 0-1,-2-1 1,0-1-1,-1 0 0,-2 0 1,0-1-1,0 0 1,-2-1-1,-1 0 1,3-23-1,-8 42-46,0 0 1,-1 0-1,0 0 1,0 0-1,0 0 0,0 0 1,0-1-1,-1 1 1,1 0-1,-1 0 0,0 0 1,-2-5-1,3 7 20,0 1 0,-1-1-1,1 1 1,0 0 0,-1-1-1,1 1 1,-1 0 0,1-1-1,0 1 1,-1 0 0,1-1 0,-1 1-1,1 0 1,-1 0 0,1 0-1,-1-1 1,1 1 0,-1 0 0,1 0-1,-1 0 1,1 0 0,-1 0-1,1 0 1,-1 0 0,0 0-1,0 0 1,-1 1-10,0 0 1,0-1-1,1 1 0,-1 0 1,0 0-1,0 0 1,1 1-1,-1-1 0,1 0 1,-4 3-1,-12 17 32,0 0 1,1 2-1,1-1 1,2 2-1,0 0 1,1 0-1,1 1 1,-9 35-1,18-53 19,0 1 0,0-1 0,1 0 0,0 0 0,0 1 0,1-1 0,0 1 0,1 7 0,-1-13-26,0-1 0,1 1 0,-1 0 0,1 0 0,0 0 0,0 0-1,-1-1 1,1 1 0,0 0 0,0-1 0,1 1 0,-1 0 0,0-1-1,0 0 1,1 1 0,-1-1 0,1 0 0,-1 0 0,1 1-1,0-1 1,-1 0 0,1-1 0,0 1 0,0 0 0,0 0 0,0-1-1,-1 1 1,1-1 0,0 0 0,0 0 0,0 1 0,0-1-1,0 0 1,0-1 0,2 1 0,1 0-2,0-1 0,0 0 1,0 0-1,0 0 0,-1 0 0,1-1 0,0 0 0,-1 0 1,1 0-1,-1 0 0,6-5 0,2-2 37,0-1 0,13-15 0,-20 21-17,-5 4-20,1-1 0,0 1-1,-1 0 1,1 0 0,0 0-1,0 0 1,0 0 0,-1 0-1,1 0 1,0 0 0,0 0-1,-1 0 1,1 0-1,0 0 1,0 0 0,-1 1-1,1-1 1,0 0 0,-1 1-1,1-1 1,0 0 0,-1 1-1,1-1 1,0 1 0,-1-1-1,1 1 1,0 0 0,0 0-1,0 0 0,0 0 0,0 0 0,1-1 0,-1 1 1,0-1-1,1 1 0,-1 0 0,0-1 0,1 0 1,-1 1-1,0-1 0,3 0 0,-1-1 25,0 0 0,1 0-1,-1-1 1,0 0 0,0 1-1,0-1 1,0 0 0,-1-1-1,1 1 1,-1 0 0,1-1-1,-1 1 1,0-1 0,4-5 0,24-44 643,-30 51-655,5-9 231,0 1 0,-1-1 0,5-20 0,-8 29 248,6-20-7,13-89-681,-28 176 152,3-15 74,-1 66 0,6-115-37,4 24-52,-4-25 51,0-1 0,1 1 0,-1-1 0,0 1 1,0-1-1,1 1 0,-1-1 0,0 0 0,1 1 1,-1-1-1,0 1 0,1-1 0,-1 0 0,1 1 1,-1-1-1,0 0 0,1 0 0,-1 1 1,1-1-1,-1 0 0,1 0 0,-1 0 0,1 0 1,-1 1-1,1-1 0,-1 0 0,1 0 0,0 0 1,-1 0-1,1 0 0,-1 0 0,1 0 0,-1 0 1,1-1-1,-1 1 0,1 0 0,-1 0 1,1 0-1,-1-1 0,1 1 0,-1 0 0,1 0 1,-1-1-1,1 1 0,7-7-197,0 0 0,0 0 1,-1-1-1,0 0 0,0 0 0,-1 0 0,0-1 0,6-12 1,-2 3-204,-1 1 0,-1-2 1,-1 1-1,8-28 1,-5 1-219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0.429"/>
    </inkml:context>
    <inkml:brush xml:id="br0">
      <inkml:brushProperty name="width" value="0.05" units="cm"/>
      <inkml:brushProperty name="height" value="0.05" units="cm"/>
    </inkml:brush>
  </inkml:definitions>
  <inkml:trace contextRef="#ctx0" brushRef="#br0">190 0 13203,'2'4'105,"-1"-1"0,1 1 0,-1 0 0,0-1 0,0 1 0,0 0 1,0 0-1,0 0 0,-1 0 0,0 6 0,2 9 52,15 132 805,7 41-311,-17-149-573,3 0 0,19 56 0,-17-79-320,-8-18-109,-6-14-94,-3 1 308,0-1 0,-15-21 0,-5-8-118</inkml:trace>
  <inkml:trace contextRef="#ctx0" brushRef="#br0" timeOffset="1">2 254 10978,'-1'6'849,"19"5"-561,5-1-104,10-3 616,7-2-352,8-5-144,-3-3 32,3-7-160,-2-3-152,-12-1-488,-7-2 504,-10 1-160,-7 0-96</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0.849"/>
    </inkml:context>
    <inkml:brush xml:id="br0">
      <inkml:brushProperty name="width" value="0.05" units="cm"/>
      <inkml:brushProperty name="height" value="0.05" units="cm"/>
    </inkml:brush>
  </inkml:definitions>
  <inkml:trace contextRef="#ctx0" brushRef="#br0">36 9 15195,'6'-4'848,"-4"0"-1216,-10 4 464,-9 2-128,-1 0-104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2.552"/>
    </inkml:context>
    <inkml:brush xml:id="br0">
      <inkml:brushProperty name="width" value="0.05" units="cm"/>
      <inkml:brushProperty name="height" value="0.05" units="cm"/>
    </inkml:brush>
  </inkml:definitions>
  <inkml:trace contextRef="#ctx0" brushRef="#br0">207 193 11731,'-1'-3'145,"-2"-4"92,0 0 0,0 0 0,0 0 0,-1 0 0,-5-7 0,8 13-211,0 0 0,0 0 0,0 0 0,0 0 1,0 0-1,0 0 0,0 0 0,0 0 0,-1 0 0,1 1 0,0-1 0,0 0 1,-1 1-1,1-1 0,-1 1 0,1 0 0,0-1 0,-1 1 0,1 0 0,-1 0 1,1 0-1,-1 0 0,1 0 0,0 0 0,-1 0 0,1 1 0,-1-1 0,1 0 1,0 1-1,-1-1 0,1 1 0,0-1 0,-1 1 0,-1 1 0,-3 2 12,1 1 0,0-1 0,0 1 0,1 0-1,-1 0 1,1 0 0,0 0 0,1 1 0,-6 9 0,-24 59 239,29-63-219,-29 83 272,29-80-275,1-1 1,1 0 0,0 1 0,1 0-1,0 15 1,1-28-50,0 0 0,0 0-1,0 1 1,0-1 0,0 0 0,0 0-1,0 1 1,0-1 0,1 0 0,-1 0 0,0 0-1,1 1 1,-1-1 0,1 0 0,0 0 0,-1 0-1,1 0 1,0 0 0,-1 0 0,1 0 0,1 1-1,-1-2-1,0 0-1,0 0 0,0 0 1,0 0-1,-1 0 1,1 0-1,0 0 0,0 0 1,0 0-1,0-1 1,0 1-1,-1 0 0,1-1 1,0 1-1,0 0 1,-1-1-1,1 1 0,0-1 1,0 1-1,-1-1 1,1 1-1,0-2 0,6-5 2,0-1-1,-1 1 1,1-1 0,4-9-1,18-33-43,-1-2-1,-3 0 1,-3-1 0,-1-2-1,20-87 1,-37 114 72,-6 27 7,-2 7 8,-14 42 80,7-4-63,-6 55-1,15-83-52,1 0-1,0 1 1,2-1 0,0 0 0,0 0-1,8 31 1,-8-43-8,0-1-1,1 0 1,-1 1-1,1-1 1,-1 0 0,1 0-1,0 0 1,3 3-1,-4-5-2,-1 0 0,1 0 0,0 0-1,0-1 1,0 1 0,0 0-1,0-1 1,0 1 0,0-1-1,0 0 1,0 1 0,0-1 0,1 0-1,-1 1 1,0-1 0,0 0-1,0 0 1,0 0 0,0 0-1,1 0 1,-1 0 0,0 0-1,0 0 1,0-1 0,0 1 0,0 0-1,0-1 1,0 1 0,0-1-1,0 1 1,2-2 0,4-3-6,0 0 1,0 0-1,-1-1 0,0 0 1,0-1-1,0 1 0,-1-1 1,5-8-1,6-10-23,12-29 0,-20 39 22,0-1-1,-2 0 1,1 0-1,-2-1 1,-1 1-1,0-1 1,2-24-1,-5 40 7,-1 1-1,0 0 0,0-1 0,0 1 0,0 0 0,0-1 0,0 1 1,0-1-1,1 1 0,-1 0 0,0-1 0,0 1 0,-1 0 0,1-1 0,0 1 1,0 0-1,0-1 0,0 1 0,0 0 0,0-1 0,0 1 0,0 0 1,-1-1-1,1 1 0,0 0 0,0 0 0,0-1 0,-1 1 0,1 0 1,0 0-1,0-1 0,-1 1 0,1 0 0,0 0 0,-1-1 0,1 1 0,0 0 1,-1 0-1,1 0 0,0 0 0,-1 0 0,1 0 0,0 0 0,-1 0 1,1-1-1,0 1 0,-1 0 0,1 0 0,0 1 0,-1-1 0,1 0 1,0 0-1,-1 0 0,1 0 0,0 0 0,-1 0 0,1 0 0,0 0 0,-1 1 1,1-1-1,-1 0 0,-15 15-18,7-4 12,1 0 0,1 1 0,0 0-1,0 1 1,1-1 0,1 1 0,0 0-1,1 1 1,0-1 0,1 1 0,1 0 0,0 0-1,0 26 1,2-38 3,0-1-1,0 1 1,0-1-1,0 1 1,1-1-1,-1 1 1,0-1-1,1 1 1,-1-1-1,1 0 1,0 1-1,0-1 1,-1 0-1,1 1 1,0-1 0,0 0-1,0 0 1,0 0-1,0 0 1,0 0-1,0 0 1,2 1-1,-1-1-8,0 0-1,1 0 1,-1-1 0,0 1-1,0-1 1,0 0-1,1 0 1,-1 0 0,0 0-1,0 0 1,0 0-1,1 0 1,2-2-1,8-2-68,0 0-1,0-1 0,-1-1 1,13-7-1,-19 10 47,51-31-260,-36 21 181,1 0 1,0 1-1,1 1 1,0 2-1,38-12 1,-57 20 141,-1 1-1,1-1 1,0 1 0,-1-1 0,1 1-1,0 0 1,0 1 0,0-1-1,-1 1 1,1-1 0,0 1-1,-1 0 1,1 1 0,-1-1 0,1 0-1,-1 1 1,0 0 0,1 0-1,-1 0 1,0 0 0,0 0 0,0 1-1,-1 0 1,1-1 0,0 1-1,-1 0 1,0 0 0,0 0 0,0 0-1,0 1 1,0-1 0,-1 1-1,1-1 1,-1 1 0,0-1-1,1 8 1,-6-62 1614,3 11-1193,-2 24-295,2 7-150,0 0-1,0-1 1,1 1 0,1-17 0,-1 24-40,1-1 0,0 0-1,-1 1 1,1-1 0,0 1 0,0-1 0,1 1 0,-1-1 0,0 1 0,1 0 0,0 0 0,-1 0 0,1 0 0,0 0 0,0 0 0,0 0 0,0 0 0,0 1 0,1-1 0,-1 1 0,3-2 0,51-18-274,-23 5 81</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3.383"/>
    </inkml:context>
    <inkml:brush xml:id="br0">
      <inkml:brushProperty name="width" value="0.05" units="cm"/>
      <inkml:brushProperty name="height" value="0.05" units="cm"/>
    </inkml:brush>
  </inkml:definitions>
  <inkml:trace contextRef="#ctx0" brushRef="#br0">1 52 13283,'0'0'18,"0"0"1,0 0-1,0 0 1,0 0-1,0-1 1,0 1-1,0 0 1,0 0-1,0 0 1,0 0-1,0 0 1,0 0-1,0 0 1,0 0-1,1 0 1,-1 0-1,0 0 1,0 0-1,0 0 0,0 0 1,0 0-1,0 0 1,0 0-1,0 0 1,0 0-1,0 0 1,0 0-1,1 0 1,-1 0-1,0 0 1,0 0-1,0 0 1,0 0-1,0 0 1,0 0-1,0 0 1,0 0-1,0 0 1,0 0-1,0 0 1,1 0-1,-1 0 1,0 0-1,0 0 1,0 0-1,0 0 0,0 0 1,0 0-1,0 0 1,0 0-1,0 0 1,0 0-1,0 0 1,0 1-1,0-1 1,0 0-1,0 0 1,0 0-1,5 8 201,0 11-161,50 285 807,-26-117-625,-29-186-230,1 1-1,-1 0 1,1 0-1,-1 0 1,1-1-1,0 1 1,-1 0-1,1-1 1,0 1-1,0 0 1,1 1-1,-1-3 0,-1 0-1,1 1 1,0-1-1,-1 0 1,1 1 0,-1-1-1,1 0 1,0 0 0,-1 0-1,1 0 1,0 1-1,-1-1 1,1 0 0,0 0-1,-1 0 1,1 0 0,0 0-1,-1-1 1,1 1-1,0 0 1,-1 0 0,1 0-1,0-1 1,-1 1 0,1 0-1,-1 0 1,1-1-1,-1 1 1,1-1 0,-1 1-1,1 0 1,-1-1 0,1 1-1,-1-1 1,2-1-1,7-7 71,-1-2-1,0 1 0,0-1 1,-1-1-1,0 1 0,7-20 1,0 4 13,35-67 168,107-218-91,-142 275-388,-12 21 131,-2 16 86,-1-1-1,1 1 0,0 0 0,0 0 1,0-1-1,0 1 0,0 0 0,0 0 1,-1-1-1,1 1 0,0 0 0,0 0 0,0 0 1,-1-1-1,1 1 0,0 0 0,0 0 1,-1 0-1,1-1 0,0 1 0,0 0 0,-1 0 1,1 0-1,0 0 0,0 0 0,-1 0 1,1 0-1,0 0 0,-1 0 0,1 0 1,0 0-1,0 0 0,-1 0 0,1 0 0,0 0 1,-1 0-1,1 0 0,0 0 0,-1 0 1,-16 8-122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4:32.662"/>
    </inkml:context>
    <inkml:brush xml:id="br0">
      <inkml:brushProperty name="width" value="0.05" units="cm"/>
      <inkml:brushProperty name="height" value="0.05" units="cm"/>
    </inkml:brush>
  </inkml:definitions>
  <inkml:trace contextRef="#ctx0" brushRef="#br0">5991 38 6721,'-609'-9'3715,"302"14"-1604,-72-22-1369,3 1-1083,-157 25 525,141-1-107,17 17 99,91-4-177,-256 16-202,286-11 597,-113 13-55,182-11-343,-222 63 1,191-35-35,-213 65 585,398-110-501,-12 4-118,-51 26 0,82-35 41,1 0 0,-1 1 1,1 0-1,1 1 0,0 1 1,0 0-1,0 0 0,1 0 1,-7 12-1,9-13 18,0 1 0,1 0 0,1 1 0,0 0 0,0-1 0,1 1 1,0 1-1,0-1 0,1 1 0,1-1 0,0 1 0,-2 21 0,4 23 23,1 0 1,4 0-1,21 108 0,-21-145 8,2-1 0,0 1 0,0-1-1,2-1 1,0 0 0,0 0 0,23 27 0,-5-11 19,2-2 0,45 38 0,-40-41-56,0-1 0,2-3 0,0-1 0,2-1 0,0-2 0,2-2 0,74 22 1,-49-23-10,0-2 1,1-4 0,0-3 0,90-1 0,249-17 3,0-1 48,501-22-25,179-25 49,-143 2-272,-158 5 49,569 35 254,-1055 17-69,635 21 83,92-1-84,-217-52-77,-629 22 76,619 3 95,-679 9-109,525-16-141,135 8 227,-740 7-90,659-24 38,-620 18 101,-11 1-46,290-26-74,-303 22-54,280-51-451,-326 57 479,0 0 1,0-1 0,0 0 0,-1 0-1,1 0 1,-1-1 0,8-6 0,-11 7 33,0-1 0,0 1 0,-1-1 0,1 0 0,-1 0 0,0 0 0,0-1 0,-1 1 0,1-1 0,-1 1 0,0-1 0,2-6 1,5-23 112,-2 0 0,-2-1 0,-1 0 0,-1-37 0,0 26-166,-2 6-62,-2 0-1,-1 0 1,-2 0-1,-2 0 1,-2 1-1,-1 0 0,-2 0 1,-2 1-1,-20-42 1,29 72 130,-1-1 0,1 2 0,-2-1 0,1 0 1,-1 1-1,0 0 0,0 0 0,-1 1 0,-13-10 0,9 8-31,-2 1 0,1 0 0,-1 0 0,0 2 0,-22-8 0,-5 3-172,0 2 0,-1 2 1,-55-1-1,-357-4-234,167 8 524,-825 27-4000,21 14 5187,945-38-704,-463-3 103,1-29-1680,426 15 966,-966-79 1055,-3 62-61,-654 169-744,1117-57 507,358-42-421,182-18-340,-238 63 0,254-42-50</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3.847"/>
    </inkml:context>
    <inkml:brush xml:id="br0">
      <inkml:brushProperty name="width" value="0.05" units="cm"/>
      <inkml:brushProperty name="height" value="0.05" units="cm"/>
    </inkml:brush>
  </inkml:definitions>
  <inkml:trace contextRef="#ctx0" brushRef="#br0">0 1 10266,'6'10'752,"4"5"-568,1-2-96,5 2 272,3-4-167,2 2-113,2-3-88,3-3-209,1-1-183,3-6-856,-1-3 1064,-3-8-184,0-5-128</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4.370"/>
    </inkml:context>
    <inkml:brush xml:id="br0">
      <inkml:brushProperty name="width" value="0.05" units="cm"/>
      <inkml:brushProperty name="height" value="0.05" units="cm"/>
    </inkml:brush>
  </inkml:definitions>
  <inkml:trace contextRef="#ctx0" brushRef="#br0">227 152 12043,'-1'0'49,"1"-1"0,-1 1 0,0 0 1,1-1-1,-1 1 0,0 0 0,1 0 1,-1-1-1,0 1 0,1 0 1,-1 0-1,0 0 0,1 0 0,-1 0 1,0 0-1,1 0 0,-1 0 1,0 0-1,1 0 0,-1 0 0,0 1 1,1-1-1,-1 0 0,0 0 0,1 1 1,-2-1-1,-22 8 129,8-1-33,0 1 0,1 0 0,0 1-1,0 0 1,1 1 0,0 1 0,0 0 0,2 1 0,-1 1 0,-13 18 0,24-30-135,1 1 0,0-1 0,0 1 0,0-1 0,-1 1 1,2 0-1,-1 0 0,0-1 0,0 1 0,0 0 1,1 0-1,-1 0 0,1 0 0,0 0 0,0 0 0,-1 0 1,1 0-1,0 0 0,1 0 0,-1 0 0,0 0 1,0 0-1,1 0 0,0 0 0,-1 0 0,1 0 0,0-1 1,0 1-1,1 2 0,0-2-1,0-1 1,0 1-1,0-1 0,0 1 0,0-1 1,1 0-1,-1 0 0,0 0 1,1 0-1,-1 0 0,1-1 0,-1 1 1,1-1-1,-1 0 0,1 1 0,0-1 1,-1 0-1,1-1 0,-1 1 1,1 0-1,0-1 0,2 0 0,6-2 29,1-1 0,0-1 0,-1 0 0,0 0 0,0-1-1,-1 0 1,1-1 0,-1 0 0,-1-1 0,0 0 0,0-1-1,0 0 1,-1 0 0,0 0 0,-1-1 0,0-1 0,-1 1-1,9-19 1,-14 27-13,0-1 0,-1 0 1,1-1-1,0 1 0,-1 0 0,0 0 0,0 0 0,0 0 1,0 0-1,0 0 0,-1 0 0,1 0 0,-1 0 0,0 0 0,-1-4 1,1 6-15,0 0 1,1 0 0,-1-1 0,0 1 0,0 0-1,0 0 1,0 0 0,0 0 0,0 0 0,0 0-1,0 1 1,0-1 0,0 0 0,0 1 0,-1-1-1,1 0 1,0 1 0,-1 0 0,1-1-1,0 1 1,-1 0 0,1-1 0,0 1 0,-1 0-1,1 0 1,-1 0 0,1 0 0,0 1 0,-1-1-1,1 0 1,0 0 0,-1 1 0,1-1 0,0 1-1,-1-1 1,-1 2 0,2-2-15,1 1 1,-1-1-1,0 0 0,0 1 1,0-1-1,0 1 0,0-1 0,1 1 1,-1-1-1,0 1 0,0 0 1,1-1-1,-1 1 0,1 0 1,-1-1-1,0 1 0,1 0 0,-1 0 1,1 0-1,0 0 0,-1-1 1,1 1-1,0 0 0,-1 0 1,1 0-1,0 0 0,0 0 0,0 0 1,0 0-1,0 0 0,0 0 1,0 0-1,0 0 0,0 0 1,0 0-1,1 0 0,0 1 0,-1-1-9,1 1 0,0-1-1,0 1 1,0-1-1,0 1 1,0-1-1,0 0 1,0 0-1,0 1 1,0-1-1,1 0 1,-1 0 0,1 0-1,-1 0 1,1-1-1,-1 1 1,1 0-1,-1 0 1,1-1-1,3 1 1,-2 0-9,1-1 1,0 0-1,-1-1 1,1 1-1,0 0 1,-1-1-1,1 0 1,-1 0-1,1 0 1,-1 0-1,0-1 1,1 1-1,-1-1 1,0 0-1,0 0 1,0 0-1,0 0 0,0-1 1,-1 1-1,1-1 1,-1 1-1,5-7 1,-7 9 18,0 1 1,0-1-1,0 0 1,-1 0-1,1 0 1,0 0-1,0 1 1,0-1-1,0 0 1,0 0-1,0 0 1,0 1-1,0-1 1,0 0-1,0 0 1,0 0-1,1 0 1,-1 1-1,0-1 1,0 0-1,0 0 1,0 0-1,0 0 1,0 1-1,0-1 1,0 0-1,0 0 1,1 0-1,-1 0 1,0 0-1,0 0 1,0 1-1,0-1 1,0 0-1,1 0 0,-1 0 1,0 0-1,0 0 1,0 0-1,0 0 1,1 0-1,-1 0 1,0 0-1,0 0 1,0 0-1,0 0 1,1 0-1,-1 0 1,0 0-1,0 0 1,0 0-1,1 0 1,-1 0-1,0 0 1,0 0-1,0 0 1,0 0-1,0 0 1,1 0-1,-1 0 1,0-1-1,0 1 1,0 0-1,0 0 1,0 0-1,1 0 1,-1 0-1,0 0 1,0-1-1,2 17-48,-2-15 42,2 12-26,-2-5 6,0-1 0,1 0 0,0 1 0,1-1 0,0 0 0,3 9 0,-5-16 28,1 1 0,-1-1 0,0 0 0,1 0 0,-1 1-1,0-1 1,0 0 0,1 1 0,-1-1 0,0 0-1,1 0 1,-1 0 0,1 1 0,-1-1 0,0 0 0,1 0-1,-1 0 1,0 0 0,1 0 0,-1 0 0,1 0 0,-1 0-1,0 0 1,1 0 0,-1 0 0,1 0 0,-1 0-1,0 0 1,1 0 0,-1 0 0,1 0 0,-1-1 0,0 1-1,1 0 1,-1 0 0,0 0 0,1-1 0,-1 1 0,0 0-1,1 0 1,-1-1 0,0 1 0,0 0 0,1-1-1,15-16-8,43-79-137,-4 7-56,-54 88 199,0 0 0,-1 0-1,1 0 1,0 0 0,0 0 0,-1 0 0,1 0-1,0 1 1,0-1 0,0 0 0,0 0 0,0 1-1,0-1 1,0 1 0,0-1 0,2 0 0,-2 1 4,-1 0 0,1 0 1,-1 0-1,1 1 0,-1-1 1,1 0-1,-1 0 1,1 0-1,-1 1 0,1-1 1,-1 0-1,0 0 1,1 1-1,-1-1 0,0 0 1,1 1-1,-1-1 1,0 1-1,1-1 0,-1 0 1,0 1-1,0-1 0,1 1 1,-1-1-1,0 1 1,0 0-1,2 5 35,0 1-1,-1 0 1,0-1 0,0 10 0,0-12-15,0 17 68,-1-14-38,0 1-1,0-1 1,1 0-1,0 1 1,1-1-1,0 0 1,2 8-1,-3-15-46,-1 1-1,0-1 1,0 1-1,1-1 1,-1 0-1,0 1 1,1-1-1,-1 0 1,0 1-1,1-1 1,-1 0-1,0 0 1,1 1-1,-1-1 1,1 0 0,-1 0-1,1 0 1,-1 0-1,0 1 1,1-1-1,-1 0 1,1 0-1,-1 0 1,1 0-1,-1 0 1,1 0-1,-1 0 1,1 0-1,-1 0 1,0-1-1,1 1 1,-1 0-1,1 0 1,-1 0-1,1 0 1,-1-1-1,0 1 1,1 0-1,-1 0 1,1-1 0,16-14 38,-14 13-35,32-36 29,-26 27-33,0 1 0,0 0-1,1 1 1,0 0-1,1 0 1,0 1-1,22-12 1,-32 19-4,1 0 0,-1 1 0,1-1 1,0 1-1,-1-1 0,1 1 0,0 0 0,-1 0 0,1 0 0,0 0 1,-1 0-1,1 0 0,0 0 0,-1 0 0,1 1 0,0-1 1,-1 0-1,1 1 0,-1 0 0,1-1 0,-1 1 0,4 2 1,-2 0 1,1 0 1,-1 1-1,0 0 1,0-1 0,0 1-1,3 6 1,-4-7 2,-1 0 0,1 0 0,0 0 0,1 0 0,-1 0 0,0 0 1,1-1-1,-1 1 0,1-1 0,0 0 0,0 1 0,0-2 0,4 3 0,-5-3-8,0-1-1,0 0 1,1 0-1,-1 0 1,0 0-1,0-1 1,0 1-1,0 0 1,0-1-1,0 0 0,0 1 1,0-1-1,0 0 1,0 0-1,0 0 1,0 0-1,0-1 1,0 1-1,-1 0 1,1-1-1,-1 1 1,2-3-1,2 0 113,-1-1 1,0 0-1,0 0 0,-1 0 0,1 0 0,4-10 1,-3-5-15,-7-1 24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4.842"/>
    </inkml:context>
    <inkml:brush xml:id="br0">
      <inkml:brushProperty name="width" value="0.05" units="cm"/>
      <inkml:brushProperty name="height" value="0.05" units="cm"/>
    </inkml:brush>
  </inkml:definitions>
  <inkml:trace contextRef="#ctx0" brushRef="#br0">0 46 12795,'6'-4'968,"-2"-1"-760,2 1-120,4-2 288,1-1-1536,4 0 1064,3 0-136,10 1-152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5.247"/>
    </inkml:context>
    <inkml:brush xml:id="br0">
      <inkml:brushProperty name="width" value="0.05" units="cm"/>
      <inkml:brushProperty name="height" value="0.05" units="cm"/>
    </inkml:brush>
  </inkml:definitions>
  <inkml:trace contextRef="#ctx0" brushRef="#br0">9 1 12643,'4'4'162,"-1"0"0,1 0 1,-1 1-1,0 0 0,-1-1 0,1 1 1,-1 0-1,0 0 0,0 1 0,0-1 1,-1 0-1,0 0 0,0 1 1,0-1-1,-1 8 0,0 8 36,-1 1 0,-7 35 0,1-1 216,5-42-372,2 1-1,0-1 0,0 1 1,1-1-1,6 26 0,-7-38-50,1 1 0,0-1 0,-1 1 0,1-1-1,0 1 1,0-1 0,0 0 0,1 1 0,-1-1-1,0 0 1,1 0 0,0 0 0,-1 0 0,1 0-1,0 0 1,0-1 0,0 1 0,0-1 0,0 1-1,1-1 1,-1 0 0,0 0 0,1 0 0,-1 0-1,1 0 1,-1 0 0,1-1 0,-1 1 0,1-1-1,-1 1 1,1-1 0,0 0 0,-1 0 0,1-1-1,-1 1 1,1 0 0,-1-1 0,1 0 0,4-1-1,-5 1-20,0 0 0,0 0 0,0 0 0,0 0 0,0 0 0,0 0 0,0-1 0,0 1 0,0-1 0,-1 1 0,1-1 0,-1 0 0,1 0 0,-1 1 0,0-1 0,1 0 0,-1 0 0,0 0 0,0-1 0,-1 1 0,1 0 0,0 0 0,-1 0-1,1-1 1,-1 1 0,0 0 0,0-1 0,0 1 0,0 0 0,0-1 0,0 1 0,-1 0 0,1 0 0,-1-1 0,1 1 0,-1 0 0,0 0 0,0 0 0,-2-4 0,-8-11-181</inkml:trace>
  <inkml:trace contextRef="#ctx0" brushRef="#br0" timeOffset="1">12 219 11290,'-1'-1'122,"1"1"0,-1 0 0,0 0 0,1 0 0,-1-1 0,0 1 0,1 0-1,-1-1 1,1 1 0,-1 0 0,1-1 0,-1 1 0,1-1 0,-1 1 0,1-1-1,-1 1 1,1-1 0,0 1 0,-1-1 0,1 0 0,10-3 1865,7-1-1969,9-5-902,1-2-1,-2-1 1,26-17-1,-37 21 204,0-1 0,-2-1-1,13-13 1,13-22 1902,-38 45-1075,1 0 1,-1 0-1,1 0 0,0 0 1,0 0-1,0 0 0,-1 0 0,1 0 1,0 1-1,0-1 0,0 0 1,0 0-1,0 1 0,2-2 1,-2 2-98,-1 0 0,1 0 0,-1 1 0,0-1 0,1 0 0,-1 0 0,0 0 0,1 0 0,-1 0 0,0 0 0,1 1-1,-1-1 1,0 0 0,1 0 0,-1 1 0,0-1 0,1 0 0,-1 0 0,0 1 0,0-1 0,1 0 0,-1 1 0,0-1 0,0 0 0,0 1 0,0-1 0,1 0 0,-1 1 0,0-1 0,0 1 0,2 6 326,-1 0-1,0 0 1,1 14-1,-1-6-164,2 12 87,-2-13-199,1-1 0,0 1 0,1-1 1,0 1-1,9 21 0,-12-34-96,0-1 0,1 1 0,-1 0 0,0 0 1,1-1-1,-1 1 0,0 0 0,1-1 1,-1 1-1,1 0 0,-1-1 0,1 1 0,-1-1 1,1 1-1,0-1 0,-1 1 0,1-1 0,0 0 1,-1 1-1,1-1 0,0 0 0,-1 1 0,1-1 1,0 0-1,0 0 0,1 1 0,-1-2 50,0 1 0,-1-1 0,1 1 0,0-1 1,0 1-1,0-1 0,-1 0 0,1 1 0,0-1 0,-1 0 0,1 1 0,0-1 0,-1 0 0,1 0 0,-1 0 0,1 0 0,-1-1 0,3-4 84,-1 0-1,0 0 1,0 0-1,-1-1 1,1-7-1,-2-17 164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5.708"/>
    </inkml:context>
    <inkml:brush xml:id="br0">
      <inkml:brushProperty name="width" value="0.05" units="cm"/>
      <inkml:brushProperty name="height" value="0.05" units="cm"/>
    </inkml:brush>
  </inkml:definitions>
  <inkml:trace contextRef="#ctx0" brushRef="#br0">2 0 14075,'9'0'904,"-4"7"-1000,-2-1 784,-4 1-248,-6 2-240,-3-9-128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6.083"/>
    </inkml:context>
    <inkml:brush xml:id="br0">
      <inkml:brushProperty name="width" value="0.05" units="cm"/>
      <inkml:brushProperty name="height" value="0.05" units="cm"/>
    </inkml:brush>
  </inkml:definitions>
  <inkml:trace contextRef="#ctx0" brushRef="#br0">164 377 12587,'1'-1'75,"-1"1"0,1-1 1,-1 1-1,0-1 0,1 0 1,-1 1-1,0-1 0,1 0 1,-1 1-1,0-1 0,0 0 1,0 1-1,0-1 1,0 0-1,0 0 0,0 1 1,0-1-1,0 0 0,0 1 1,0-1-1,0 0 0,0 0 1,0 1-1,-1-1 0,1 0 1,0 1-1,-1-1 0,1 0 1,0 1-1,-1-1 0,1 1 1,-1-1-1,1 1 0,-1-1 1,1 0-1,-1 1 1,1 0-1,-1-1 0,0 1 1,1-1-1,-1 1 0,1 0 1,-1-1-1,0 1 0,1 0 1,-1 0-1,0 0 0,0 0 1,0-1-1,-3 0 56,0 0 1,0 1-1,0-1 1,0 1-1,0-1 0,0 1 1,-8 1-1,6 1-123,-1 1-1,1-1 1,0 1 0,0 0 0,0 1-1,0 0 1,1-1 0,-1 2-1,1-1 1,0 1 0,0 0 0,0 0-1,1 0 1,0 0 0,0 1-1,0 0 1,1 0 0,0 0-1,0 0 1,0 0 0,1 1 0,0-1-1,0 1 1,1 0 0,0-1-1,-1 11 1,2-16-10,0 0 1,0 0-1,0 0 1,0 0-1,0 0 0,0 0 1,0-1-1,0 1 1,0 0-1,1 0 0,-1 0 1,0 0-1,1 0 1,-1 0-1,1-1 0,-1 1 1,1 0-1,-1 0 1,1 0-1,-1-1 0,1 1 1,0 0-1,-1-1 1,1 1-1,0-1 0,0 1 1,-1-1-1,1 1 1,0-1-1,0 1 0,0-1 1,0 0-1,0 1 1,0-1-1,-1 0 0,1 0 1,0 0-1,0 0 1,0 0-1,0 0 0,0 0 1,0 0-1,0 0 1,0 0-1,0 0 0,0-1 1,0 1-1,-1 0 1,3-1-1,3-2-35,1 0 0,-1 0 0,0 0 0,0-1 1,10-7-1,8-9-197,-1-1 1,-1-2-1,-1 0 1,32-47 0,-23 25-275,45-95 0,-69 130 493,-1 0 0,0-1 1,-1 0-1,-1 1 1,1-1-1,-2-1 1,1 1-1,-2 0 1,2-21-1,-3 31 23,0 1-1,0-1 1,0 0-1,0 1 1,0-1-1,-1 0 1,1 1-1,0-1 1,0 0 0,0 1-1,-1-1 1,1 0-1,0 1 1,-1-1-1,1 1 1,-1-1-1,1 0 1,0 1-1,-1-1 1,0 0-1,0 1 3,1 0-1,-1 0 0,0 0 0,1 0 0,-1 0 1,1 0-1,-1 0 0,1 0 0,-1 0 1,1 0-1,-1 0 0,1 0 0,-1 0 1,1 0-1,-1 1 0,1-1 0,-1 0 0,1 0 1,-1 1-1,0 0 0,-3 1 47,1 1 0,-1 1 0,1-1-1,0 1 1,-4 5 0,-5 9 47,2 1-1,0 1 1,0 0-1,2 1 1,1-1-1,1 1 1,0 1 0,2-1-1,0 1 1,-1 37-1,5-55-100,0 1-1,0-1 1,0 1 0,1-1-1,-1 0 1,1 1-1,0-1 1,1 0 0,-1 1-1,1-1 1,-1 0-1,5 6 1,-5-8 14,1 0-1,0 0 1,0 0-1,0 0 1,0 0-1,1 0 1,-1 0-1,0-1 1,1 1-1,-1-1 1,1 0-1,-1 0 1,1 0-1,0 0 1,0 0-1,-1 0 1,1-1-1,0 1 1,5-1-1,41 1 145,-25-3-109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6.763"/>
    </inkml:context>
    <inkml:brush xml:id="br0">
      <inkml:brushProperty name="width" value="0.05" units="cm"/>
      <inkml:brushProperty name="height" value="0.05" units="cm"/>
    </inkml:brush>
  </inkml:definitions>
  <inkml:trace contextRef="#ctx0" brushRef="#br0">1 308 10050,'22'4'1772,"-12"-2"-891,1-1-1,0 1 1,16-2-1,-22 0-770,-1-1-1,1 0 0,0 0 0,0-1 0,-1 1 0,1-1 0,-1 0 0,0 0 0,1 0 0,-1-1 0,4-2 0,4-4 33,-1-1 0,0 0-1,-1 0 1,0-1 0,15-22 0,-19 25-127,-1 0 0,-1 0 1,1-1-1,-1 0 0,-1 1 0,1-2 0,-2 1 0,1 0 1,1-17-1,-3 25-24,-1-1 1,0 1 0,0-1 0,0 0-1,0 1 1,0-1 0,0 1-1,0-1 1,-1 1 0,1-1-1,-1 1 1,1-1 0,-1 1 0,1-1-1,-1 1 1,0-1 0,1 1-1,-1 0 1,0-1 0,-2 0-1,2 1-1,0 0-1,0 1 0,0-1 0,0 1 0,0-1 0,-1 1 0,1 0 0,0 0 1,0-1-1,-1 1 0,1 0 0,0 0 0,-1 0 0,1 0 0,0 0 0,0 1 1,-1-1-1,1 0 0,-2 1 0,-3 1-29,0 1 0,-1 0 0,1 0 0,0 0 1,1 1-1,-1 0 0,-8 7 0,-1 4-19,0 0 0,2 1 0,0 1 1,-15 24-1,21-29 73,0 0 1,1 0-1,1 1 1,0 0-1,0 0 0,2 0 1,-5 24-1,8-34-5,0 0-1,0 0 1,-1 0-1,1 0 1,1 0-1,-1-1 1,0 1-1,1 0 1,0 0-1,-1 0 0,1-1 1,0 1-1,0 0 1,1-1-1,1 3 1,-2-3-8,0-1 1,1 1 0,-1-1-1,1 0 1,-1 0 0,1 0-1,0 1 1,0-2 0,-1 1-1,1 0 1,0 0 0,0 0-1,0-1 1,0 1-1,0-1 1,0 0 0,0 0-1,0 1 1,0-1 0,0 0-1,0-1 1,3 1 0,2-1-31,-1-1 0,1 1 0,0-1 0,-1 0 1,1-1-1,-1 0 0,0 0 0,1 0 0,9-8 1,3-4-125,26-25 1,-32 28 95,25-26-194,-3-2 0,34-47 0,-65 80 226,-1 4 19,-1-1-1,1 1 1,-1 0 0,1 0 0,0-1 0,0 2 0,1-1 0,4-3 0,-8 6 10,0 0 1,1-1-1,-1 1 1,0 0 0,0 0-1,0 0 1,1 0-1,-1 0 1,0 0 0,0 0-1,1 0 1,-1 0-1,0 0 1,0 0 0,1 0-1,-1 0 1,0 0-1,0 0 1,0 0 0,1 0-1,-1 0 1,0 0 0,0 0-1,1 1 1,-1-1-1,0 0 1,0 0 0,0 0-1,1 0 1,-1 0-1,0 1 1,0-1 0,0 0-1,0 0 1,0 0-1,1 1 1,-1-1 0,0 0-1,0 0 1,0 0-1,0 1 1,3 15 200,-6 20 181,3-34-345,-2 12 131,1-2 71,-1 0 0,2 19-1,0-30-233,0 0-1,0-1 0,0 1 0,0-1 0,0 1 1,0-1-1,0 1 0,0-1 0,0 1 0,0-1 1,1 1-1,-1 0 0,0-1 0,0 1 0,1-1 1,-1 0-1,0 1 0,1-1 0,-1 1 0,0-1 1,1 1-1,-1-1 0,1 0 0,-1 1 0,1-1 1,-1 0-1,1 1 0,-1-1 0,1 0 0,-1 0 1,1 0-1,-1 1 0,1-1 0,-1 0 0,1 0 1,-1 0-1,1 0 0,0 0 0,-1 0 0,1 0 0,-1 0 1,1 0-1,-1 0 0,1 0 0,-1-1 0,1 1 1,0 0-1,-1 0 0,1-1 0,-1 1 0,1 0 1,-1 0-1,0-1 0,2 0 0,28-21-144,-28 20 127,31-30-492,34-42 1,20-19-702,-72 83 972,-14 10 229,-1 0 0,0 0-1,0 0 1,1 0 0,-1 0 0,0 0-1,0 0 1,0 0 0,1 0-1,-1 0 1,0 0 0,0 0 0,0 0-1,1 0 1,-1 1 0,0-1 0,0 0-1,0 0 1,1 0 0,-1 0 0,0 0-1,0 0 1,0 1 0,0-1-1,0 0 1,1 0 0,-1 0 0,0 0-1,0 1 1,0-1 0,0 0 0,0 0-1,0 0 1,0 1 0,0-1-1,0 0 1,0 0 0,0 1 0,-3 30 208,2-25-154,-12 47 441,9-38-271,0 0 1,1 0-1,0 0 0,-1 29 0,4-44-219,0 1 1,0-1-1,0 1 1,0-1-1,0 1 1,0-1 0,0 1-1,0-1 1,0 1-1,0-1 1,0 1-1,0-1 1,0 0-1,0 1 1,0-1 0,1 1-1,-1-1 1,0 1-1,0-1 1,0 0-1,1 1 1,-1-1-1,0 1 1,1-1 0,-1 0-1,0 1 1,1-1-1,-1 0 1,0 1-1,1-1 1,-1 0-1,0 0 1,1 0 0,-1 1-1,1-1 1,-1 0-1,1 0 1,-1 0-1,1 0 1,0 0-1,1 0 76,-1-1 0,1 0 0,0 1 1,-1-1-1,1 0 0,-1 0 0,1 0 0,-1-1 0,1 1 0,1-3 0,33-40 1096,-10 6-904,-1-6 125</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7.210"/>
    </inkml:context>
    <inkml:brush xml:id="br0">
      <inkml:brushProperty name="width" value="0.05" units="cm"/>
      <inkml:brushProperty name="height" value="0.05" units="cm"/>
    </inkml:brush>
  </inkml:definitions>
  <inkml:trace contextRef="#ctx0" brushRef="#br0">6 43 14963,'5'-5'198,"0"0"0,0 1 0,0-1 1,0 1-1,1 0 0,0 0 0,10-4 0,-15 7-176,0 1 0,1-1 1,-1 1-1,0-1 0,1 1 0,-1 0 1,0 0-1,1 0 0,-1 0 0,1 0 0,-1 0 1,1 0-1,-1 0 0,0 0 0,1 1 1,-1-1-1,3 2 0,-3-1 8,1 0 1,-1 0-1,0 0 0,1 1 0,-1-1 0,0 0 1,0 1-1,0-1 0,0 1 0,0 0 0,0-1 1,0 1-1,0 0 0,-1-1 0,1 1 0,-1 0 1,1 2-1,2 9 48,-2-1-1,1 0 1,-2 1 0,0-1 0,0 1-1,-1-1 1,-4 19 0,-24 83 279,-33 47-31,52-135-379,9-26 44,1 1 0,0-1-1,0 1 1,-1 0 0,1-1 0,0 1-1,0 0 1,0 0 0,0-1 0,0 1 0,0 0-1,0-1 1,0 1 0,0 0 0,0-1-1,0 1 1,0 0 0,1-1 0,-1 1-1,0 0 1,0-1 0,1 1 0,-1 0 0,0-1-1,1 1 1,-1-1 0,1 1 0,-1-1-1,1 1 1,-1-1 0,1 1 0,-1-1 0,1 1-1,-1-1 1,1 1 0,0-1 0,-1 0-1,1 0 1,-1 1 0,1-1 0,0 0-1,-1 0 1,1 0 0,0 0 0,0 1 0,-1-1-1,1 0 1,0 0 0,-1 0 0,2-1-1,38-1-208,-22-2-5,0-1 0,1 0 1,-2-2-1,1 0 0,-1-1 1,0 0-1,-1-2 1,1 0-1,-2 0 0,0-2 1,0 0-1,16-18 1,-15 10-227,-13 1-164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27.661"/>
    </inkml:context>
    <inkml:brush xml:id="br0">
      <inkml:brushProperty name="width" value="0.05" units="cm"/>
      <inkml:brushProperty name="height" value="0.05" units="cm"/>
    </inkml:brush>
  </inkml:definitions>
  <inkml:trace contextRef="#ctx0" brushRef="#br0">1 41 12419,'0'0'872,"10"2"-584,6 1-88,5 0 464,6-1-264,12-4-104,4-2-120,4-8 0,1-2 64,2-5-112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2.524"/>
    </inkml:context>
    <inkml:brush xml:id="br0">
      <inkml:brushProperty name="width" value="0.05" units="cm"/>
      <inkml:brushProperty name="height" value="0.05" units="cm"/>
    </inkml:brush>
  </inkml:definitions>
  <inkml:trace contextRef="#ctx0" brushRef="#br0">206 243 5193,'1'-1'1020,"-1"1"-874,0 0-1,0-1 1,0 1 0,0 0-1,0 0 1,0 0 0,0-1-1,0 1 1,0 0 0,0 0-1,0 0 1,0-1 0,-1-2 3059,0 3-3060,-11-7 1880,-14 1-1280,21 6-726,1 0-1,-1 1 1,0 0 0,1-1-1,-1 2 1,1-1 0,-1 0-1,1 1 1,0 0 0,0 0-1,0 0 1,0 0 0,0 1-1,0 0 1,0 0 0,1 0-1,-1 0 1,1 0 0,0 1-1,0-1 1,0 1 0,-2 4-1,-5 7-20,1 1-1,1 0 0,0 0 1,-7 24-1,10-26 5,1 0 1,0 0-1,1 1 0,0 0 1,1-1-1,0 22 0,2-35-3,0-1 0,0 1-1,0-1 1,0 1 0,0-1 0,0 1-1,0 0 1,0-1 0,0 1 0,0-1-1,0 1 1,0-1 0,0 1-1,0-1 1,1 1 0,-1-1 0,0 1-1,0-1 1,1 1 0,-1-1 0,0 1-1,1-1 1,-1 1 0,0-1 0,1 0-1,-1 1 1,1-1 0,-1 0 0,1 1-1,-1-1 1,1 0 0,0 0 0,0 0 0,0 0 0,0-1 0,0 1 0,0-1 0,0 1 1,0-1-1,-1 1 0,1-1 0,0 1 0,0-1 0,0 0 0,-1 0 0,1 1 0,0-2 1,26-36 5,-27 37-5,256-409-32,-256 409 34,6-7 42,0-1 0,-1 0-1,6-14 1,-12 15 55,-7 12-26,-3 5-50,0 1 0,1 0-1,0 1 1,1 0 0,0 1-1,1 0 1,-8 15 0,1 2-51,1 1 0,-12 34 0,21-47 21,0 0 0,0 0 0,-3 35 0,8-47 5,-1 0-1,1 0 1,0 0-1,0 0 0,1 0 1,-1 0-1,1 0 1,0 0-1,0-1 1,1 1-1,0 0 0,-1-1 1,2 1-1,-1-1 1,0 0-1,1 1 1,0-1-1,6 7 1,-8-10 1,1 0 0,-1 0 0,1 0 0,-1 0 0,1 0 0,0 0 0,-1-1 0,1 1 0,0 0 0,-1-1 0,1 0 0,0 1 0,0-1 0,0 0 0,-1 0 0,1 0 0,0 0 0,0 0 0,0 0 0,3-1 0,-1-1 20,1 1 0,0-1 0,-1 0 0,1 0 0,-1-1 0,5-2 0,-8 5 15,0 1 0,0 0 0,0-1 0,0 1 0,0 0 0,-1 0 0,1 0 0,0 0 0,0 0 0,-1 0 0,1 0 0,0 0 0,-1 0 0,1 0 0,-1 0 0,1 2 0,1 0 10,1 1-39,1 0 0,-1-1-1,1 0 1,0 0 0,0 0-1,0 0 1,1-1-1,-1 1 1,6 1 0,6 5 4,-14-8-8,-1-1-1,1 1 0,-1 0 1,1 0-1,-1 0 1,1-1-1,-1 1 0,1-1 1,-1 0-1,1 1 0,0-1 1,-1 0-1,1 0 1,0 0-1,-1 0 0,1 0 1,0 0-1,-1 0 0,1-1 1,-1 1-1,1 0 1,0-1-1,-1 0 0,1 1 1,-1-1-1,1 0 0,-1 0 1,2-1-1,2-2 4,-1-1 0,0 0-1,0 0 1,0 0 0,-1-1-1,4-6 1,2-3 6,46-78 58,-47 78-64,-1-1 1,-1 1-1,0-2 0,4-21 0,-9 37 3,-1-1 1,0 1-1,0-1 0,0 0 0,0 1 0,0-1 0,-1 1 0,1-1 0,0 0 0,-1 1 0,1-1 0,-1 1 0,1-1 0,-1 1 0,-1-2 0,2 2-7,0 1 0,-1 0 0,1-1 0,0 1 0,-1 0 0,1 0 0,0-1 0,-1 1-1,1 0 1,-1 0 0,1-1 0,0 1 0,-1 0 0,1 0 0,-1 0 0,1 0 0,-1-1 0,1 1 0,-1 0-1,1 0 1,-1 0 0,1 0 0,0 0 0,-1 0 0,1 1 0,-1-1 0,1 0 0,-1 0 0,1 0 0,-1 0-1,1 0 1,0 1 0,-1-1 0,1 0 0,-1 0 0,1 1 0,0-1 0,-1 0 0,1 0 0,0 1-1,-1-1 1,1 1 0,0-1 0,0 0 0,-1 1 0,1-1 0,0 1 0,0-1 0,0 0 0,-1 1 0,1-1-1,0 1 1,-8 12-29,1 0 0,0 0 0,1 1-1,1 0 1,0 0 0,-5 24 0,8-28 28,1 0 1,0-1-1,1 1 1,0 0-1,0-1 1,1 1-1,0 0 1,1-1-1,0 1 1,0-1-1,5 12 1,-7-20 0,1 0-1,-1 0 1,1 0 0,-1 0 0,1 0 0,-1 1-1,1-1 1,0 0 0,-1 0 0,1 0 0,0-1-1,0 1 1,0 0 0,0 0 0,0 0 0,0-1-1,0 1 1,0 0 0,0-1 0,0 1 0,0-1-1,0 1 1,0-1 0,2 1 0,-1-1-1,0-1 1,-1 1-1,1 0 1,0-1-1,-1 1 1,1-1-1,0 1 1,-1-1-1,1 0 0,-1 0 1,1 0-1,-1 0 1,1 0-1,2-2 1,4-5-3,0-1 0,0 0 0,12-19-1,-18 26 4,37-61-31,31-39-76,-69 100 97,0 1 0,0-1 1,0 1-1,0-1 0,1 1 0,-1-1 1,1 1-1,-1 0 0,1 0 1,-1 0-1,1 0 0,0 0 1,0 0-1,-1 0 0,1 0 0,0 1 1,0-1-1,0 1 0,3-1 1,-3 1 2,-1 1 0,1 0 1,-1-1-1,1 1 1,-1 0-1,1 0 1,-1 0-1,0 0 0,1 0 1,-1 0-1,0 0 1,0 0-1,0 0 0,0 1 1,0-1-1,0 0 1,0 1-1,0-1 1,-1 1-1,1-1 0,0 1 1,-1-1-1,1 4 1,5 14 88,-1 0 1,3 21 0,-8-41-82,0 1 1,0 0-1,0 0 1,0 0-1,0 0 0,0 0 1,0 0-1,0 0 1,0 0-1,0 0 1,0 0-1,0 0 1,0 0-1,0 0 1,0 0-1,0 0 1,0 0-1,0 0 0,0 0 1,1 0-1,-1 0 1,0 0-1,0 0 1,0 0-1,0 0 1,0 0-1,0 0 1,0 0-1,0 0 1,0 0-1,0 0 1,0 0-1,0 0 0,0 0 1,0 0-1,1 0 1,-1 0-1,0 0 1,0 0-1,0 0 1,0 0-1,0 0 1,0 0-1,0 0 1,0 0-1,0 0 1,0 0-1,0 0 0,0 0 1,0 0-1,0 0 1,0 1-1,0-1 1,0 0-1,0 0 1,0 0-1,0 0 1,0 0-1,0 0 1,0 0-1,0 0 1,0 0-1,0 0 0,0 0 1,0 0-1,0 0 1,0 0-1,0 1 1,5-9 61,1-8 23,1-2 19,-1 2 14,0-1-1,-1 0 1,0 1-1,-2-2 0,0 1 1,0 0-1,-1-18 1,-7 17 205,4 11-249,17 1-328,36-8-388,-10 2-22,51-8 0,-58 16 423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50.061"/>
    </inkml:context>
    <inkml:brush xml:id="br0">
      <inkml:brushProperty name="width" value="0.05" units="cm"/>
      <inkml:brushProperty name="height" value="0.05" units="cm"/>
    </inkml:brush>
  </inkml:definitions>
  <inkml:trace contextRef="#ctx0" brushRef="#br0">19 111 11306,'-1'0'78,"0"1"0,0-1-1,0 0 1,0 0 0,0 0 0,0 0-1,0 0 1,0-1 0,0 1-1,0 0 1,0 0 0,0-1-1,0 1 1,0 0 0,0-1 0,-2 0-1,3 0-50,1 1 0,-1-1 0,0 1 0,0-1-1,0 1 1,0 0 0,0-1 0,1 1 0,-1-1 0,0 1 0,0 0-1,1-1 1,-1 1 0,0 0 0,0-1 0,1 1 0,-1 0-1,1 0 1,-1-1 0,0 1 0,1 0 0,-1 0 0,0 0 0,1-1-1,0 1 1,34-15 343,-8 9-354,0 0-1,0 2 1,36-1-1,-49 5-17,0 0 0,1 1 0,-1 1 0,-1 1 0,1 0 0,0 0 0,-1 1 0,19 9 0,21 9 114,1-1 1,1-4-1,0-1 0,68 9 1,-38-14 170,1-3 1,99-3-1,145-32-66,50 0-140,-84 22-12,-219 0-47,140-29 0,-174 24-7,0 2 1,1 3-1,46-1 0,-127 21-32,-265 65-281,-8-25-14,267-48 221,-611 57-891,420-60 1312,98-5 17,38-1-127,-36 0 7,102 5-220,10 0-177,1-2 1,-40-2 0,62-3-302,9-4 221,12-5-25,-5 5 177,1 2 0,0 0 0,1 0 1,-1 2-1,35-4 0,98 2 194,-119 6-84,150 5 168,46-1-28,310-49 133,-47-51-63,-433 81-199,216-69-138,-273 84 118,0-1 0,0 1-1,-1 0 1,1 0 0,0-1 0,-1 1 0,1 0 0,0 0 0,-1-1 0,1 1 0,-1-1 0,1 1 0,-1-1 0,1 1 0,-1-1 0,1 1 0,0-2 0,-9-5-35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4.806"/>
    </inkml:context>
    <inkml:brush xml:id="br0">
      <inkml:brushProperty name="width" value="0.05" units="cm"/>
      <inkml:brushProperty name="height" value="0.05" units="cm"/>
    </inkml:brush>
  </inkml:definitions>
  <inkml:trace contextRef="#ctx0" brushRef="#br0">20 45 10570,'7'-16'1830,"-6"17"-1788,-1-1-1,0 0 1,1 0 0,-1 1-1,0-1 1,1 0 0,-1 0-1,0 1 1,0-1-1,1 0 1,-1 1 0,0-1-1,0 0 1,0 1 0,1-1-1,-1 0 1,0 1 0,0-1-1,0 0 1,0 1 0,0-1-1,0 1 1,0-1-1,0 0 1,0 1 0,6 41 685,-5-33-694,22 330 1378,-39-389-1231,-2-34-889,-9-115-1,28 226 809,3 0 1,0 1-1,1-2 1,10 28-1,-12-45-89,1 1-1,0-1 1,1 0 0,0 0-1,0-1 1,1 1 0,7 7-1,-10-12 4,1 0-1,0-1 1,0 1 0,0-1-1,1 0 1,-1 0-1,1 0 1,-1-1-1,1 0 1,0 0 0,0 0-1,0 0 1,0-1-1,10 2 1,-10-3 29,0 0-1,0 0 1,0 0 0,0-1 0,0 1-1,0-1 1,0 0 0,0-1-1,-1 1 1,1-1 0,0 0 0,-1 0-1,1-1 1,-1 1 0,0-1-1,0 0 1,0 0 0,0 0 0,0-1-1,-1 1 1,1-1 0,-1 0 0,0 0-1,0 0 1,-1 0 0,5-8-1,-2 0 69,1-1 0,-1 1 0,-1-1 0,0 0 0,-1 0 0,-1 0 0,0 0 0,1-25 0,-3 20 5,-1 1 0,-7-33 0,7 42-100,-1 0-1,0 1 1,-1 0 0,0-1 0,0 1-1,-1 0 1,1 0 0,-1 1 0,-6-8-1,3 9-292,6 11-155,1-5 405,0 0 0,0-1 0,0 1 0,-1 0 0,1 0 0,0-1 0,0 1 0,0 0 0,0-1 0,-1 1 0,1 0 0,0-1-1,-1 1 1,1 0 0,-1-1 0,1 1 0,0 0 0,-2 0 0,-2 0-231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5.795"/>
    </inkml:context>
    <inkml:brush xml:id="br0">
      <inkml:brushProperty name="width" value="0.05" units="cm"/>
      <inkml:brushProperty name="height" value="0.05" units="cm"/>
    </inkml:brush>
  </inkml:definitions>
  <inkml:trace contextRef="#ctx0" brushRef="#br0">133 518 9714,'2'-3'277,"0"-1"1,0 1-1,0-1 1,-1 1-1,1-1 0,-1 0 1,0 1-1,0-1 1,0 0-1,0 0 0,-1 0 1,0 0-1,0-6 1,0 8-224,0 1 1,0 0 0,0-1 0,-1 1 0,1 0 0,-1-1 0,1 1 0,0 0-1,-1 0 1,0-1 0,1 1 0,-1 0 0,0 0 0,0 0 0,0 0-1,1 0 1,-1 0 0,0 0 0,0 0 0,0 0 0,-1 1 0,1-1-1,0 0 1,0 1 0,0-1 0,-1 0 0,1 1 0,0 0 0,0-1 0,-1 1-1,1 0 1,0 0 0,-1-1 0,1 1 0,0 0 0,-1 0 0,1 1-1,0-1 1,-1 0 0,1 0 0,0 1 0,-2 0 0,-3 0-46,1 1 1,-1 1 0,1-1-1,0 1 1,0 0 0,0 0-1,0 0 1,0 1-1,1 0 1,0 0 0,-1 0-1,2 0 1,-1 1 0,0 0-1,-3 5 1,3-4-18,1 0 1,-1-1-1,1 1 0,1 0 1,-1 1-1,1-1 0,0 0 1,0 1-1,1-1 0,0 1 0,0-1 1,0 1-1,1 7 0,0-12 10,0-1-1,0 1 0,1-1 0,-1 1 1,0-1-1,1 0 0,-1 1 0,1-1 1,-1 1-1,1-1 0,-1 0 0,1 1 1,0-1-1,0 0 0,0 0 0,0 1 1,0-1-1,0 0 0,0 0 0,2 1 1,-2-1 1,0-1 1,1 0-1,-1 1 1,0-1 0,1 0-1,-1 0 1,0 0-1,1 0 1,-1 0 0,0 0-1,0 0 1,1 0-1,-1-1 1,0 1 0,1 0-1,-1-1 1,0 1-1,2-2 1,2-1 18,1 0 1,-1 0-1,0-1 1,-1 0-1,1 0 0,-1 0 1,1 0-1,5-9 0,1-4 171,0-1-1,11-27 1,-23 55-236,0 0 0,1-1 0,0 1 0,1 14 0,-1-24 29,0 1 0,0-1 0,0 0-1,0 1 1,0-1 0,0 0 0,0 1 0,0-1-1,0 0 1,1 1 0,-1-1 0,0 0 0,0 1-1,0-1 1,0 0 0,0 1 0,1-1-1,-1 0 1,0 0 0,0 1 0,0-1 0,1 0-1,-1 0 1,0 1 0,0-1 0,1 0 0,-1 0-1,0 0 1,1 1 0,-1-1 0,0 0 0,0 0-1,1 0 1,-1 0 0,0 0 0,1 0 0,11-8-520,9-21-391,87-200-1662,-103 218 2616,5-7 370,-9 29 213,-10 38 246,8-44-876,-10 44 348,5-24-205,0 0-1,2 0 0,1 0 1,0 29-1,3-53-121,0-1-1,0 0 1,0 1-1,-1-1 1,1 1-1,0-1 1,0 1-1,0-1 1,0 0-1,0 1 1,1-1-1,-1 1 1,0-1-1,0 1 1,0-1-1,0 0 1,0 1-1,0-1 1,1 1-1,-1-1 1,0 0-1,0 1 1,1-1-1,-1 0 1,0 1-1,1-1 1,-1 0-1,0 0 1,1 1-1,-1-1 1,0 0-1,1 0 1,-1 1-1,0-1 1,1 0-1,-1 0 1,1 0-1,-1 0 1,1 0-1,-1 0 1,0 0-1,1 0 1,-1 1-1,1-1 1,-1-1-1,1 1 1,-1 0-1,0 0 1,1 0-1,-1 0 1,1 0-1,-1 0 1,0 0-1,1-1 1,-1 1-1,1 0 1,-1 0-1,0-1 1,1 1-1,-1 0 1,0 0-1,1-1 0,-1 1 1,0 0-1,0-1 1,1 1-1,-1-1 1,25-25 72,-25 25-72,26-33 46,-3-2-1,-1 0 0,-1-2 1,-2 0-1,-2-1 0,-2-1 1,20-76-1,-32 103-16,-1 1 0,0-1 0,-1 1 0,0-24 0,0 34-24,-1 0-1,-1 0 0,1 0 0,0-1 0,0 1 0,-1 0 0,1 0 0,-1 0 0,0 0 0,0 0 1,1 0-1,-1 0 0,-1 0 0,1 0 0,0 0 0,0 0 0,-1 0 0,1 1 0,-1-1 0,1 1 1,-1-1-1,0 1 0,0 0 0,0-1 0,1 1 0,-1 0 0,0 0 0,0 0 0,-1 1 0,1-1 1,0 0-1,0 1 0,0-1 0,0 1 0,-3 0 0,2-1-6,0 1-1,1 0 0,-1 0 1,0 0-1,0 1 1,0-1-1,0 1 1,1-1-1,-1 1 1,0 0-1,1 0 1,-1 0-1,0 0 1,1 1-1,-1-1 1,-3 4-1,3-2-1,1 0 0,0 0-1,0 0 1,0 0 0,0 0 0,1 0-1,0 0 1,-1 1 0,1-1 0,0 1 0,0-1-1,0 8 1,-5 25-5,1 1 0,2 0 0,2 0 1,5 51-1,-3-82-1,0 0 1,0 1 0,1-2-1,0 1 1,0 0-1,0 0 1,1-1 0,0 1-1,0-1 1,0 0-1,7 8 1,2 0-8,0-1 1,24 18 0,11 10 11,-39-33-56,-5-8 400,-8-14 106,0 6-306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6.478"/>
    </inkml:context>
    <inkml:brush xml:id="br0">
      <inkml:brushProperty name="width" value="0.05" units="cm"/>
      <inkml:brushProperty name="height" value="0.05" units="cm"/>
    </inkml:brush>
  </inkml:definitions>
  <inkml:trace contextRef="#ctx0" brushRef="#br0">11 74 4745,'1'-12'510,"1"-26"741,-6 14 4335,3 83-2405,1 34-2633,-7 360 521,6-404-962,1-49-104,0 0-1,0 0 1,1 0-1,-1 0 1,0 0 0,0 0-1,0 0 1,1 0-1,-1 0 1,0 0 0,0 0-1,0 0 1,1 0-1,-1 0 1,0 0 0,0 0-1,0-1 1,0 1 0,1 0-1,-1 0 1,0 0-1,0 0 1,0 0 0,0 0-1,1 0 1,-1-1-1,0 1 1,0 0 0,0 0-1,0 0 1,0 0-1,0-1 1,0 1 0,0 0-1,1 0 1,-1 0-1,0-1 1,0 1 0,0 0-1,0 0 1,0 0-1,0-1 1,0 1 0,14-33-148,19-65-1,2-7-229,-30 93 310,-3 6 36,0 1 1,0-1-1,1 1 1,-1 0 0,1 0-1,1 0 1,-1 0-1,8-8 1,-11 12 27,0 1 0,1 0 1,-1 0-1,0 0 1,1-1-1,-1 1 0,0 0 1,0 0-1,1 0 0,-1 0 1,0 0-1,1 0 0,-1 0 1,0 0-1,1 0 0,-1 0 1,0 0-1,1 0 0,-1 0 1,0 0-1,1 0 0,-1 0 1,0 0-1,0 0 0,1 0 1,-1 0-1,0 0 1,1 1-1,-1-1 0,0 0 1,0 0-1,1 0 0,-1 1 1,0-1-1,0 0 0,1 0 1,-1 0-1,0 1 0,0-1 1,0 0-1,0 1 0,1-1 1,-1 0-1,0 0 0,0 1 1,0-1-1,0 0 0,0 1 1,0-1-1,4 18-1,-4-17-1,3 27 0,-2 51 0,-2-40 3,1-38 0,0-1 0,0 0 0,0 0 0,0 1 0,0-1 1,0 0-1,-1 0 0,1 1 0,0-1 0,0 0 0,0 0 0,0 1 1,0-1-1,0 0 0,0 0 0,0 1 0,0-1 0,0 0 0,0 0 1,0 1-1,1-1 0,-1 0 0,0 0 0,0 0 0,0 1 0,0-1 0,0 0 1,0 0-1,1 1 0,-1-1 0,0 0 0,0 0 0,0 0 0,0 0 1,1 1-1,-1-1 0,0 0 0,0 0 0,1 0 0,-1 0 0,0 0 1,0 0-1,1 0 0,-1 1 0,0-1 0,10-12 15,5-19 21,-3 1 54,11-47 0,-19 62-27,-2 1 1,0 0-1,0-1 0,-1 0 0,-2-24 0,1 39-64,0 0-1,0 0 1,0 1 0,0-1-1,0 0 1,0 0 0,0 0-1,0 0 1,0 0 0,0 0-1,0 0 1,0 0 0,0 1-1,0-1 1,0 0 0,0 0-1,0 0 1,0 0 0,-1 0-1,1 0 1,0 0 0,0 0-1,0 0 1,0 1 0,0-1-1,0 0 1,0 0 0,0 0-1,0 0 1,0 0 0,0 0-1,-1 0 1,1 0 0,0 0-1,0 0 1,0 0 0,0 0-1,0 0 1,0 0 0,0 0-1,0 0 1,-1 0 0,1 0-1,0 0 1,0 0 0,0 0-1,0 0 1,0 0 0,0 0-1,0 0 1,0 0 0,-1 0-1,1 0 1,0 0 0,0 0-1,0 0 1,0 0 0,0 0-1,0 0 1,0 0 0,0 0-1,0 0 1,0-1 0,0 1-1,-1 0 1,1 0-8,0 1-1,0-1 1,0 1 0,0-1 0,0 0-1,0 1 1,0-1 0,0 1 0,0-1-1,0 0 1,0 1 0,0-1 0,1 0-1,-1 1 1,0-1 0,0 0-1,0 1 1,0-1 0,1 0 0,-1 1-1,0-1 1,0 0 0,1 1 0,-1-1-1,0 0 1,0 0 0,1 1 0,-1-1-1,0 0 1,1 0 0,-1 0 0,0 1-1,1-1 1,-1 0 0,1 0-1,0 0-29,1 1-1,-1-1 0,1 0 1,-1 0-1,1 0 0,-1 0 0,1 0 1,-1 0-1,1 0 0,-1-1 0,1 1 1,-1-1-1,0 1 0,1-1 0,-1 1 1,2-2-1,22-14-712,-20 12 571,10-7-52,0-1 0,13-14 0,3-6-172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6.896"/>
    </inkml:context>
    <inkml:brush xml:id="br0">
      <inkml:brushProperty name="width" value="0.05" units="cm"/>
      <inkml:brushProperty name="height" value="0.05" units="cm"/>
    </inkml:brush>
  </inkml:definitions>
  <inkml:trace contextRef="#ctx0" brushRef="#br0">138 0 10554,'-22'27'566,"1"2"0,2 0 0,0 1 0,2 0 0,-17 45 0,29-49-373,8-19-127,-3-7-65,1 0 0,-1 0 0,1 0 1,0 0-1,-1 0 0,1 0 0,-1 0 1,1 0-1,0 0 0,-1-1 0,1 1 1,-1 0-1,1 0 0,-1-1 0,1 1 1,-1 0-1,1-1 0,-1 1 0,1-1 1,16-14 8,-1-1 1,-1-1 0,-1 0 0,21-33 0,-6 9 25,-24 35-35,12-14 62,-17 20-62,1 0 0,-1-1 1,0 1-1,0 0 0,0 0 1,0 0-1,0 0 0,0 0 1,1 0-1,-1 0 0,0 0 0,0 0 1,0 0-1,0 0 0,1 0 1,-1 0-1,0 0 0,0 0 1,0 0-1,0 0 0,0 0 1,1 0-1,-1 0 0,0 0 1,0 0-1,0 0 0,0 0 0,0 0 1,1 0-1,-1 1 0,0-1 1,0 0-1,0 0 0,0 0 1,0 0-1,0 0 0,0 0 1,1 0-1,-1 1 0,0-1 0,0 0 1,0 0-1,2 16 63,-6 19 58,1 22 26,3-52-136,0-1 1,0 1-1,1 0 1,0-1-1,0 1 1,0-1 0,1 1-1,-1-1 1,4 6-1,-5-9-14,1 0 0,-1-1 0,1 1 0,0 0 0,0 0 0,-1-1 0,1 1 0,0 0 0,0-1 1,0 1-1,0-1 0,0 1 0,0-1 0,0 0 0,0 1 0,0-1 0,0 0 0,0 1 0,0-1 0,0 0 0,0 0 0,0 0 0,0 0 0,0 0 0,0 0 0,0-1 0,0 1 0,0 0 0,0 0 0,0-1 0,0 1 0,0 0 0,0-1 0,0 1 0,0-1 0,2-1 0,4-2-26,0-1-1,-1 0 0,10-8 1,-14 11 32,23-21-40,-3-4-29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7.813"/>
    </inkml:context>
    <inkml:brush xml:id="br0">
      <inkml:brushProperty name="width" value="0.05" units="cm"/>
      <inkml:brushProperty name="height" value="0.05" units="cm"/>
    </inkml:brush>
  </inkml:definitions>
  <inkml:trace contextRef="#ctx0" brushRef="#br0">132 65 11875,'0'-4'359,"0"0"1,0 0 0,0 0-1,0 0 1,-1 1 0,0-1 0,-1-4-1,2 7-284,0 0 0,0 1-1,-1-1 1,1 0 0,0 1 0,-1-1-1,1 1 1,0-1 0,-1 1 0,1-1-1,-1 1 1,1-1 0,-1 1 0,1-1-1,-1 1 1,1-1 0,-1 1 0,1 0-1,-1-1 1,0 1 0,0 0-18,0 0-1,0 0 1,0 0 0,0 0 0,0 0 0,1 0 0,-1 1 0,0-1-1,0 0 1,0 1 0,0-1 0,1 0 0,-1 1 0,0-1 0,0 1-1,1-1 1,-1 1 0,0 0 0,1-1 0,-2 2 0,-7 9 50,0 1-1,0 0 1,1 1 0,1 0 0,0 0 0,1 1 0,-6 18-1,4-13-81,3-8-110,0 1 0,2-1 1,-1 1-1,1 0 0,-2 23 0,5-34 60,0 0-1,0-1 0,0 1 0,0 0 1,0 0-1,0 0 0,0 0 0,0-1 1,0 1-1,0 0 0,0 0 0,1 0 0,-1-1 1,0 1-1,1 0 0,-1 0 0,2 1 1,-2-2 3,0 0 0,1 0 0,-1 0 1,0 0-1,1 0 0,-1 0 1,0 0-1,1 0 0,-1 0 1,1 0-1,-1 0 0,0 0 0,1 0 1,-1 0-1,0 0 0,1 0 1,-1-1-1,0 1 0,1 0 1,-1 0-1,0 0 0,1-1 0,-1 1 1,0 0-1,1 0 0,-1-1 1,22-24-1090,-21 23 1012,14-18-813,-4 3-200,2 1-1,20-21 1,-32 36 1064,0 0 0,-1 0 0,1 0 0,0 1-1,0-1 1,0 0 0,-1 1 0,1-1-1,0 1 1,0-1 0,0 1 0,0-1 0,0 1-1,0 0 1,0-1 0,0 1 0,0 0 0,0 0-1,0 0 1,0 0 0,0 0 0,0 0-1,0 0 1,0 0 0,0 0 0,2 1 0,-2 0 22,0 0 0,1 0 0,-1 0 0,0 0 0,0 0 0,0 0 0,0 1 1,0-1-1,-1 0 0,1 1 0,0-1 0,-1 1 0,1-1 0,0 0 0,0 3 1,1 8 117,0-1 1,0 1-1,-1 16 1,-1-27-87,2 43 808,-2 0-1,-3 0 0,-1 0 1,-2 0-1,-2 0 0,-18 55 1,19-88-643,2-15-357,4 2 124,1-1 1,-1 0 0,0 0-1,1 0 1,0 1 0,0-1 0,0-4-1,4-32-161,1 1 0,3 0 0,21-66 0,53-105-517,-32 103 969,-45 96 28,-10 15-123,-11 18 39,-15 47 258,28-62-388,0 1-1,1-1 0,0 1 0,0 0 1,1-1-1,0 15 0,0-22-36,1 0 0,0 0-1,0 0 1,0 0 0,0-1 0,1 1-1,-1 0 1,0 0 0,0 0-1,0 0 1,1 0 0,-1 0 0,1 0-1,-1 0 1,0 0 0,1 0-1,0-1 1,-1 1 0,1 0 0,-1 0-1,1-1 1,0 1 0,0 0-1,-1-1 1,1 1 0,1 0 0,0-1-9,-1 1 1,1-1 0,-1 0 0,1 0 0,-1 0 0,1 0 0,-1 0-1,1-1 1,-1 1 0,1 0 0,-1-1 0,1 1 0,-1-1-1,1 1 1,1-2 0,7-4-85,0 0 0,1-1 0,11-11 0,-17 14 27,50-45-567,-38 32 241,2 1 0,0 1-1,36-23 1,-53 37 372,0 0 1,-1 0 0,1 1 0,0-1 0,0 0-1,0 1 1,0-1 0,0 1 0,0 0-1,-1-1 1,5 1 0,-5 0 23,0 1 1,0-1-1,0 0 1,0 1-1,0-1 1,0 0 0,0 1-1,-1-1 1,1 1-1,0-1 1,0 1-1,0-1 1,-1 1-1,1 0 1,0-1-1,-1 1 1,2 1-1,0 2 125,0 1 0,0-1 0,-1 1 0,1-1 0,-1 1 0,0-1 0,1 8-1,0 1 282,-2-13-404,0 1-1,0-1 1,0 1-1,1-1 1,-1 1-1,0-1 1,0 1-1,0-1 1,1 1-1,-1-1 1,0 1-1,1-1 1,-1 0-1,0 1 1,1-1-1,-1 0 1,1 1-1,-1-1 1,1 0-1,-1 1 1,1-1-1,-1 0 1,0 0-1,1 0 1,-1 1-1,1-1 1,0 0-1,-1 0 1,1 0-1,-1 0 1,1 0-1,-1 0 1,1 0-1,-1 0 1,1 0-1,-1 0 1,1 0-1,-1-1 1,1 1-1,-1 0 1,1 0-1,-1 0 1,1-1-1,-1 1 1,1 0-1,-1 0 1,0-1-1,2 0 1,21-16 15,4-9-112,-20 18 21,1 0-1,-1 1 1,1 0 0,1 0-1,0 1 1,-1 0 0,2 0-1,15-7 1,-24 13 60,-1 0 0,1 0 0,-1 0-1,1 0 1,-1 0 0,1 0 0,-1 0 0,1 0 0,-1 0-1,1 0 1,-1 0 0,0 0 0,1 0 0,-1 1 0,1-1-1,-1 0 1,1 0 0,-1 0 0,1 1 0,-1-1 0,0 0-1,1 1 1,-1-1 0,1 0 0,-1 1 0,0-1 0,0 0-1,1 1 1,-1-1 0,0 0 0,1 1 0,-1-1 0,0 1-1,0-1 1,0 1 0,0-1 0,1 1 0,-1 0 0,3 25-121,-1-7-265,4-11 340,1-7-63</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8.782"/>
    </inkml:context>
    <inkml:brush xml:id="br0">
      <inkml:brushProperty name="width" value="0.05" units="cm"/>
      <inkml:brushProperty name="height" value="0.05" units="cm"/>
    </inkml:brush>
  </inkml:definitions>
  <inkml:trace contextRef="#ctx0" brushRef="#br0">1 533 11795,'10'33'1447,"-7"-23"-1264,0 0-1,1 0 1,0 0-1,0-1 1,7 11-1,-10-18-175,0 0 0,1-1-1,-1 1 1,1 0 0,-1-1-1,1 1 1,0-1-1,0 1 1,0-1 0,0 0-1,0 1 1,0-1 0,0-1-1,0 1 1,0 0 0,0 0-1,1-1 1,-1 1-1,0-1 1,1 0 0,-1 1-1,0-1 1,1 0 0,-1 0-1,0-1 1,0 1 0,1 0-1,2-2 1,2 0-7,0-1-1,0 1 1,0-2 0,0 1 0,-1-1 0,1 0 0,9-8 0,41-41-17,-7 6-41,-50 46 58,0 1 0,1-1 0,-1 1 0,1 0 0,-1-1 0,1 1 0,-1 0 0,1-1 0,-1 1 0,1 0 0,-1 0 0,1 0 0,-1-1 0,1 1 0,-1 0 0,1 0 0,-1 0 1,1 0-1,0 0 0,-1 0 0,1 0 0,-1 0 0,1 0 0,-1 0 0,1 0 0,-1 0 0,2 1 0,-1 0 2,-1-1 0,1 1 0,-1 0 0,1 0 0,0-1 0,-1 1 0,1 0 0,-1 0 0,0 0 0,1 0 0,-1 0 0,0-1 0,1 1 0,-1 2 0,2 40 94,-2-36-73,0-6-10,-1 1-1,1-1 1,0 1-1,0-1 0,0 0 1,1 1-1,-1-1 0,0 0 1,0 1-1,1-1 0,-1 0 1,1 1-1,-1-1 0,1 0 1,-1 0-1,1 1 0,0-1 1,0 0-1,0 0 1,-1 0-1,3 2 0,-1-3-3,-1 0 1,0 0-1,0 0 0,0 0 0,0 0 1,0 0-1,0 0 0,1 0 0,-1-1 1,0 1-1,0 0 0,0-1 0,0 1 1,0-1-1,0 1 0,0-1 0,0 1 1,0-1-1,0 0 0,0 1 0,-1-1 1,1 0-1,0 0 0,0 0 0,-1 0 1,2-1-1,56-70 190,-35 42-251,27-27 0,-49 55 44,1 1 0,-1-1 0,1 1 0,0-1 0,0 1 0,-1 0 0,1-1 0,0 1 0,0 0 0,0 0 0,1 0 0,-1 1 0,4-2 1,-5 2 4,0 0 0,0 1 0,1-1 0,-1 0 0,0 0 0,0 1 0,0-1 0,1 1 0,-1-1 0,0 1 0,0-1 0,0 1 0,0 0 0,0 0 0,0-1 0,0 1 0,0 0 0,0 0 0,-1 0 0,1 0 0,0 0 0,0 0 0,-1 0 0,1 0 1,0 2-1,11 21 17,-10-17-5,1-1 0,0 1 0,1-1 1,0 0-1,0 0 0,8 9 0,-11-14-11,0 0 0,1 0 0,-1 0 1,1 0-1,0 0 0,-1 0 0,1 0 0,0-1 1,-1 1-1,1-1 0,0 1 0,-1-1 0,1 0 1,0 0-1,0 1 0,0-1 0,-1 0 0,1-1 1,0 1-1,0 0 0,0-1 0,-1 1 0,1-1 0,0 1 1,-1-1-1,1 0 0,0 1 0,-1-1 0,1 0 1,-1 0-1,1 0 0,1-2 0,12-8-416,-1-1-1,0 0 1,24-27 0,33-51-1720,-44 55 1488,91-119-890,-107 142 2421,-16 24 436,-16 25 114,2-5-695,-37 67 523,48-82-1108,0 0-1,1 1 1,-8 31 0,15-35-21,0-14-127,1 1 0,-1-1 0,0 0 0,0 0 1,0 0-1,1 0 0,-1 0 0,0 0 0,0 1 0,1-1 0,-1 0 1,0 0-1,1 0 0,-1 0 0,0 0 0,0 0 0,1 0 0,-1 0 0,0 0 1,0 0-1,1 0 0,-1 0 0,0 0 0,0-1 0,1 1 0,-1 0 1,0 0-1,0 0 0,1 0 0,-1-1 0,24-19 52,18-34-404,-2-2-1,47-87 1,-79 129 296,5-8-49,1 0-60,-1-1-1,-1-1 1,16-46 0,-62 136 1061,22-34-378,-14 57 0,23-77-451,1 0 0,0 0 0,1 0 0,1 1 1,0-1-1,0 0 0,1 0 0,4 16 0,-5-27-73,0 0 0,0 0 0,0 0 0,0 0 0,0 0 0,1-1 0,-1 1 0,0 0 0,1 0 0,-1 0 0,1 0-1,-1-1 1,1 1 0,-1 0 0,1-1 0,-1 1 0,1 0 0,0-1 0,-1 1 0,1-1 0,0 1 0,0-1-1,-1 1 1,1-1 0,0 1 0,0-1 0,0 0 0,1 1 0,-1-1-1,1-1 1,0 1-1,-1 0 1,1-1-1,-1 1 0,1-1 1,-1 0-1,1 1 1,-1-1-1,0 0 0,1 0 1,-1 0-1,0 0 1,0 0-1,0 0 0,2-2 1,15-18-91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39.630"/>
    </inkml:context>
    <inkml:brush xml:id="br0">
      <inkml:brushProperty name="width" value="0.05" units="cm"/>
      <inkml:brushProperty name="height" value="0.05" units="cm"/>
    </inkml:brush>
  </inkml:definitions>
  <inkml:trace contextRef="#ctx0" brushRef="#br0">191 0 13627,'-2'17'210,"0"-1"-1,-1 0 1,-1 0 0,-1-1 0,0 1-1,-2-1 1,-8 17 0,2-2-137,7-15-68,-16 38 18,-2 0-1,-49 78 0,63-121-262,13-19-271,11-25-192,185-348 170,-195 376 1112,-2 7-192,-4 14-26,-6 23-128,3-15-162,1 0 0,1 0 0,1 0 0,1 0 0,1 0 1,3 28-1,31 134-16,-28-160-84,-17-49-126,0 0-1,-1 1 0,-25-35 1,33 53 169,3 3 54,-1 0 0,1 0 0,0 0 0,0 0 0,-1-1 0,2 1 0,-1 0 0,0 0 0,-1-5 0,2 6-44,1 0 0,-1 0-1,0 0 1,1 0 0,-1 0 0,1 0 0,-1 0 0,1 0 0,0 0 0,-1 1 0,1-1 0,0 0 0,-1 0 0,1 1 0,0-1-1,0 0 1,0 1 0,0-1 0,0 1 0,0-1 0,0 1 0,0-1 0,0 1 0,1-1 0,40-18 123,-12 5 103,0 0-1,32-23 0,-50 28-165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0.998"/>
    </inkml:context>
    <inkml:brush xml:id="br0">
      <inkml:brushProperty name="width" value="0.05" units="cm"/>
      <inkml:brushProperty name="height" value="0.05" units="cm"/>
    </inkml:brush>
  </inkml:definitions>
  <inkml:trace contextRef="#ctx0" brushRef="#br0">0 124 12867,'0'0'20,"0"0"1,1 0-1,-1 0 1,0-1-1,0 1 1,0 0-1,0 0 1,0 0-1,0 0 1,1 0-1,-1 0 1,0 0-1,0 0 0,0 0 1,0 0-1,1 0 1,-1 0-1,0 0 1,0 0-1,0 0 1,0 0-1,0 0 1,1 0-1,-1 0 1,0 0-1,0 0 1,0 0-1,0 0 1,0 0-1,1 0 1,-1 0-1,0 1 1,0-1-1,0 0 1,0 0-1,0 0 1,0 0-1,0 0 1,1 0-1,-1 0 1,0 1-1,0-1 0,0 0 1,0 0-1,3 12 454,-2 19-97,-1-24-206,1 18-20,1 1 1,10 46 0,-12-71-146,0 1 1,1-1-1,-1 0 0,0 0 1,1 1-1,-1-1 1,1 0-1,0 0 1,-1 0-1,1 0 1,0 1-1,-1-1 1,1 0-1,0 0 1,0-1-1,0 1 1,0 0-1,0 0 1,0 0-1,0-1 1,1 1-1,-1 0 0,1 0 1,0-1-2,0 0 0,0 0 0,0 0 0,0 0 0,0 0 0,0 0 0,0 0 0,-1-1 0,1 1 0,0-1 0,0 1 0,0-1 0,0 0 0,1-1 1,8-4-7,0-1 0,-1 0 1,18-17-1,-21 18-10,44-42-127,-27 25-57,0 1-1,31-21 1,-54 42 189,-1 1 1,1 0-1,-1-1 1,0 1-1,1-1 1,0 1 0,-1 0-1,1 0 1,-1-1-1,1 1 1,-1 0-1,1 0 1,-1 0-1,1-1 1,0 1-1,-1 0 1,1 0-1,-1 0 1,1 0 0,0 0-1,-1 0 1,1 0-1,-1 0 1,1 1-1,0-1 1,-1 0-1,2 0 1,-2 1 5,0 0 0,1-1 0,-1 1 0,0 0 0,1 0 0,-1 0 0,0-1 0,0 1 0,1 0 0,-1 0 0,0 0 0,0-1 0,0 1 0,0 0 1,0 0-1,0 0 0,-1 0 0,-9 41 225,9-38-178,-20 68 1020,21-72-1062,0 0 0,0 0 1,0 0-1,0-1 0,0 1 1,0 0-1,0 0 1,0 0-1,0 0 0,0 0 1,0 0-1,0 0 0,0 0 1,0-1-1,1 1 0,-1 0 1,0 0-1,0 0 0,0 0 1,0 0-1,0 0 0,0 0 1,0 0-1,1 0 1,-1 0-1,0 0 0,0 0 1,0 0-1,0 0 0,0 0 1,0 0-1,0 0 0,1 0 1,-1 0-1,0 0 0,0 0 1,0 0-1,0 0 0,0 0 1,0 0-1,1 0 0,-1 0 1,0 0-1,0 0 1,0 0-1,0 0 0,0 0 1,0 0-1,0 0 0,1 0 1,-1 1-1,0-1 0,0 0 1,0 0-1,0 0 0,0 0 1,0 0-1,0 0 0,0 0 1,0 0-1,0 1 1,0-1-1,0 0 0,0 0 1,0 0-1,0 0 0,0 1 1,9-9 30,7-10-306,23-37 0,7-8-3288,-45 62 3416,-1 1 0,1-1 1,-1 1-1,0-1 1,1 1-1,-1 0 0,1-1 1,-1 1-1,1-1 0,-1 1 1,1 0-1,0 0 1,-1-1-1,1 1 0,-1 0 1,1 0-1,0 0 0,-1 0 1,1 0-1,-1-1 1,1 1-1,0 0 0,-1 0 1,1 1-1,0-1 0,-1 0 1,1 0-1,-1 0 1,1 0-1,0 0 0,-1 1 1,1-1-1,-1 0 1,1 1-1,-1-1 0,1 0 1,-1 1-1,2 0 0,-2-1 88,1 1-1,0-1 0,-1 1 1,1-1-1,0 1 0,0-1 1,-1 0-1,1 1 0,0-1 0,0 0 1,0 0-1,-1 0 0,1 1 1,0-1-1,0 0 0,0 0 1,0 0-1,-1 0 0,1 0 0,0-1 1,0 1-1,0 0 0,0 0 1,-1-1-1,1 1 0,0 0 0,0-1 1,1 0-1,1-2 193,0 0 1,0 0-1,0 0 0,0-1 0,0 1 1,0-1-1,-1 0 0,0 0 0,0 0 1,2-5-1,15-45 2895,-19 53-2885,4-15 1540,-7 18 279,-12 28-502,8-12-1210,-2-1-160,2 2 0,0-1 0,1 1 1,1 0-1,-5 33 0,10-51-95,0 0 0,0-1 1,0 1-1,0 0 1,0-1-1,0 1 0,0 0 1,0-1-1,1 1 1,-1 0-1,0-1 0,0 1 1,0 0-1,1-1 0,-1 1 1,0-1-1,1 1 1,-1-1-1,1 1 0,-1-1 1,0 1-1,1-1 0,-1 1 1,1-1-1,-1 1 1,1-1-1,0 1 0,-1-1 1,1 0-1,-1 0 1,1 1-1,0-1 0,-1 0 1,1 0-1,0 0 0,-1 1 1,1-1-1,0 0 1,0 0-1,33-6-133,-14 2 36,-15 5 83,-1-1 0,1 0 0,-1 1 0,0 0 0,1 0 0,-1 0 0,0 1 0,0-1 0,0 1 0,0 0 0,0 0 0,0 1 0,-1-1 0,1 1 0,-1 0 0,1 0 0,-1 0 0,0 0 1,0 0-1,-1 1 0,1-1 0,-1 1 0,1 0 0,2 7 0,3 5-13,-2 0 0,1 1 1,-2 0-1,6 32 0,-8-35 116,-1 1 0,0 0 0,-1-1 0,-1 1 0,0 0 0,-1-1 1,-1 1-1,0 0 0,-1-1 0,-1 0 0,0 0 0,-11 25 0,14-37-43,0 0 0,0 0 1,0 0-1,-1 0 1,1 0-1,-1-1 0,1 1 1,-1 0-1,1-1 0,-1 1 1,0-1-1,0 0 0,-3 2 1,4-2-38,0-1 1,0 0-1,0 0 1,0 0-1,0 0 1,0 1-1,0-1 1,0-1-1,0 1 1,0 0-1,0 0 1,0 0-1,0 0 1,1-1-1,-1 1 1,0 0-1,0-1 1,0 1-1,0-1 1,0 1-1,1-1 1,-1 1-1,0-1 1,0 0-1,1 1 1,-1-1-1,0 0 1,1 0-1,-1 1 1,1-1-1,-1 0 1,1 0 0,-1-1-1,-3-6-74,0 1 0,1-1 0,0 0 0,1-1 0,-1 1 0,2 0 0,-2-13 0,-1-61-606,3 79 642,1-18-80,0 0 0,2 0 1,0 0-1,1 0 1,1 1-1,1 0 0,1-1 1,1 2-1,0-1 0,2 1 1,0 0-1,1 1 0,1 0 1,26-33-1,-31 44 148,28-36 283,-31 39-226,-1-1 0,1 1-1,-1 0 1,0-1 0,0 1 0,-1-1 0,1 1-1,-1-1 1,1-5 0,-2 10-88,0 0 0,0-1 1,0 1-1,1 0 0,-1 0 0,0-1 1,0 1-1,0 0 0,0 0 0,0-1 0,0 1 1,0 0-1,0 0 0,0-1 0,0 1 0,0 0 1,0 0-1,0 0 0,0-1 0,0 1 1,-1 0-1,1 0 0,0-1 0,0 1 0,0 0 1,0 0-1,0 0 0,0-1 0,-1 1 0,1 0 1,0 0-1,0 0 0,0 0 0,-1-1 1,1 1-1,0 0 0,0 0 0,0 0 0,-1 0 1,1 0-1,0 0 0,0 0 0,-1 0 0,1-1 1,0 1-1,0 0 0,-1 0 0,1 0 1,0 0-1,0 0 0,-1 0 0,1 1 0,0-1 1,0 0-1,0 0 0,-1 0 0,1 0 0,0 0 1,0 0-1,-1 0 0,1 0 0,0 0 1,0 1-1,0-1 0,-1 0 0,-13 14 202,11-8-217,-1 0 0,1 1 0,1-1 0,-1 1 0,1 0 0,0 0-1,1-1 1,-1 1 0,1 1 0,0 7 0,1-13 44,0 1 1,0-1-1,1 1 1,-1-1-1,0 1 1,1-1-1,0 0 0,-1 1 1,1-1-1,0 0 1,0 0-1,1 0 0,-1 0 1,0 1-1,1-1 1,-1-1-1,1 1 0,-1 0 1,1 0-1,0-1 1,0 1-1,0-1 0,0 1 1,0-1-1,0 0 1,0 0-1,0 0 0,1 0 1,-1 0-1,0 0 1,1-1-1,4 1 0,-5 0 41,1 0-18,1-1 1,0 1 0,0-1-1,0 0 1,0 0 0,-1 0-1,1 0 1,0 0 0,6-2 0,16-13 240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2.333"/>
    </inkml:context>
    <inkml:brush xml:id="br0">
      <inkml:brushProperty name="width" value="0.05" units="cm"/>
      <inkml:brushProperty name="height" value="0.05" units="cm"/>
    </inkml:brush>
  </inkml:definitions>
  <inkml:trace contextRef="#ctx0" brushRef="#br0">1 1 10298,'0'0'946,"8"20"1518,19 223-1476,-12-84-651,-14-150-309,-1 1-2,2-1 0,-1 1 1,1-1-1,4 12 0,-6-20-22,1 1-1,-1-1 0,1 1 0,0-1 0,-1 0 1,1 0-1,0 1 0,0-1 0,-1 0 1,1 0-1,0 0 0,0 0 0,0 0 1,1 0-1,-1 0 0,0 0 0,0 0 0,0 0 1,1-1-1,-1 1 0,0 0 0,1-1 1,-1 1-1,1-1 0,-1 0 0,1 1 1,-1-1-1,0 0 0,1 0 0,-1 0 0,1 0 1,-1 0-1,1 0 0,-1-1 0,2 1 1,3-2-2,0-1 1,-1 1 0,0-1 0,1 0-1,-1 0 1,-1 0 0,1-1 0,0 0-1,7-8 1,36-45-180,-39 46 117,25-40-293,-28 39 151,2 0-1,0 1 0,0 0 0,19-19 0,-27 30 198,0-1-1,1 1 0,-1 0 0,0 0 1,0-1-1,1 1 0,-1 0 1,0 0-1,0 0 0,1 0 0,-1-1 1,0 1-1,0 0 0,1 0 1,-1 0-1,0 0 0,1 0 0,-1 0 1,0 0-1,1 0 0,-1 0 1,0 0-1,1 0 0,-1 0 0,0 0 1,1 0-1,-1 0 0,0 0 1,0 0-1,1 0 0,-1 0 0,0 0 1,1 1-1,-1-1 0,0 0 1,0 0-1,1 0 0,-1 0 0,0 1 1,0-1-1,1 0 0,-1 0 1,0 1-1,0-1 0,0 0 0,0 0 1,1 1-1,-1-1 0,0 0 1,0 1-1,0-1 0,0 0 0,0 1 1,0-1-1,0 0 0,0 1 1,0-1-1,0 0 0,0 0 0,0 1 1,1 23 21,-1-22-9,-1 31 520,-2-1 0,0 0 1,-3 0-1,-1 0 0,-15 45 0,21-74-478,0 0-1,0-1 1,0 1-1,-1-1 0,1 1 1,0-1-1,-1 0 1,0 1-1,0-1 1,1 0-1,-1 0 1,0 0-1,-1 0 1,1-1-1,0 1 0,0-1 1,-1 1-1,1-1 1,-1 0-1,1 0 1,-5 2-1,4-3-95,0 0 0,0 0 0,0 0 0,0 0 0,0 0 0,0-1 0,0 1 0,0-1 0,0 0 1,0 0-1,0 0 0,0 0 0,1 0 0,-1-1 0,0 1 0,1-1 0,-1 0 0,1 0 0,-4-3 0,5 4-79,-1-1 0,0 1 0,0-1 0,1 0 0,-1 1 1,1-1-1,0 0 0,-1 0 0,1 0 0,0 0 0,0 0 0,0 0 0,0-1 0,1 1 1,-1 0-1,0 0 0,1-1 0,-1-2 0,2 2 11,-1 1-1,1 0 1,-1 0-1,1 0 1,0 0-1,0 0 1,0 0-1,0 0 1,0 0-1,1 0 1,-1 0 0,1 0-1,-1 1 1,1-1-1,-1 1 1,1-1-1,0 1 1,0 0-1,3-2 1,17-10-439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3.211"/>
    </inkml:context>
    <inkml:brush xml:id="br0">
      <inkml:brushProperty name="width" value="0.05" units="cm"/>
      <inkml:brushProperty name="height" value="0.05" units="cm"/>
    </inkml:brush>
  </inkml:definitions>
  <inkml:trace contextRef="#ctx0" brushRef="#br0">114 364 12819,'-19'34'575,"-39"82"437,50-99-913,2 0 0,0 0 0,1 1 0,-5 33 0,9-49-88,1 0 0,0-1 0,0 1 0,-1 0 0,1-1 1,0 1-1,0 0 0,0-1 0,1 1 0,-1 0 0,0-1 1,1 1-1,-1 0 0,1-1 0,-1 1 0,1-1 0,0 1 1,-1-1-1,1 1 0,0-1 0,2 3 0,-2-4-5,1 1-1,-1-1 0,0 1 1,1-1-1,-1 0 0,0 0 1,0 0-1,1 0 1,-1 0-1,0 0 0,1 0 1,-1 0-1,0 0 0,1-1 1,-1 1-1,0 0 0,0-1 1,1 1-1,-1-1 1,2-1-1,7-4-35,0 0 1,-1-1-1,0 0 1,15-15-1,-4 1-162,-2 0-1,0-1 0,-2 0 1,0-2-1,-1 0 0,-2-1 1,-1 0-1,17-47 1,-28 67 94,0 0 0,0 0 0,0 0 0,-1 0 0,0 0 0,0-1 0,0 1 1,-1-6-1,1 10 83,-1 1 0,1-1 1,0 0-1,0 1 0,0-1 1,-1 0-1,1 1 0,0-1 0,-1 0 1,1 1-1,0-1 0,-1 1 1,1-1-1,-1 1 0,1-1 1,-1 1-1,1-1 0,-1 1 1,0-1-1,1 1 0,-1 0 1,1-1-1,-1 1 0,-1-1 0,1 1 14,-1 1-1,1-1 0,0 0 1,-1 0-1,1 1 0,-1-1 0,1 0 1,-1 1-1,1-1 0,0 1 1,0 0-1,-1 0 0,1-1 0,0 1 1,0 0-1,0 0 0,-2 1 1,-8 10 172,0-1 1,0 2 0,1-1 0,1 1-1,0 1 1,0 0 0,2 0 0,0 1 0,-10 28-1,12-14 431,5-29-592,0 0 0,0 1 1,0-1-1,-1 1 0,1-1 0,0 1 1,0-1-1,0 1 0,0-1 0,0 1 1,0-1-1,0 0 0,0 1 0,0-1 0,1 1 1,-1-1-1,0 1 0,0-1 0,0 0 1,0 1-1,1-1 0,-1 1 0,0-1 1,0 0-1,1 1 0,-1-1 0,0 0 1,1 1-1,-1-1 0,0 0 0,1 1 0,-1-1 1,1 0-1,-1 0 0,0 0 0,1 1 1,-1-1-1,1 0 0,-1 0 0,1 0 1,-1 0-1,0 0 0,1 0 0,-1 0 1,1 0-1,-1 0 0,1 0 0,-1 0 1,1 0-1,-1 0 0,0 0 0,1 0 0,-1 0 1,1-1-1,-1 1 0,1 0 0,-1 0 1,1-1-1,10-6 34,0-1 1,-1-1 0,0 1-1,-1-2 1,1 1-1,10-17 1,-3 7-45,124-153-208,-116 137 53,-1-1 0,-2-1 0,20-44 0,-38 72 109,-3 7 36,1 0 0,-1 0 0,0 0-1,0 0 1,0 0 0,-1-1 0,1 1 0,0 0-1,-1-1 1,1 1 0,-1 0 0,0-1 0,0 1 0,0 0-1,0-1 1,-1-2 0,1 4 10,0 1 1,0 0-1,-1 0 0,1-1 1,0 1-1,0 0 0,0 0 1,-1 0-1,1-1 0,0 1 1,0 0-1,-1 0 0,1 0 1,0 0-1,0 0 0,-1-1 1,1 1-1,0 0 0,0 0 1,-1 0-1,1 0 0,0 0 1,-1 0-1,1 0 0,0 0 0,0 0 1,-1 0-1,1 0 0,0 0 1,-1 0-1,1 0 0,0 0 1,0 0-1,-1 1 0,1-1 1,-1 0-1,-4 3 34,0-1 0,0 1 1,0 1-1,0-1 0,1 1 0,0-1 0,-1 1 0,1 1 1,0-1-1,-4 8 0,-36 55 456,38-57-418,-11 20 174,1 0 0,2 2 1,1-1-1,-15 59 0,22-67-300,2 0 0,0 0 0,2 0 0,0 1 0,2-1 0,0 1 0,8 42-1,-8-65 43,0 1-1,0-1 1,0 0-1,0 1 1,0-1-1,1 0 1,-1 0-1,0 1 1,1-1-1,-1 0 1,1 0-1,0 0 1,-1 1-1,1-1 1,0 0-1,-1 0 1,1 0-1,0 0 1,0 0-1,0-1 1,0 1-1,0 0 0,0 0 1,0-1-1,0 1 1,2 0-1,-1-1 25,-1 0 0,1-1 0,-1 1 0,1-1 0,0 0-1,-1 1 1,1-1 0,-1 0 0,0 0 0,1 0 0,-1 0-1,0 0 1,0 0 0,1-1 0,-1 1 0,0 0 0,0-1 0,0 1-1,-1 0 1,2-3 0,83-137 672,-6 10-420,-76 126-257,4-5 81,-7 10-80,1 0-1,-1 0 1,0-1-1,0 1 1,0 0-1,0 0 1,0 0-1,1 0 1,-1 0-1,0 0 1,0 0-1,0 0 1,0 0 0,1 0-1,-1 0 1,0 0-1,0 0 1,0 0-1,0 0 1,1 0-1,-1 0 1,0 0-1,0 0 1,0 0-1,0 0 1,1 0 0,-1 0-1,0 1 1,0-1-1,0 0 1,0 0-1,0 0 1,1 0-1,-1 0 1,0 0-1,0 1 1,0-1-1,0 0 1,0 0 0,0 0-1,0 0 1,0 0-1,0 1 1,0-1-1,1 0 1,-1 0-1,0 0 1,0 1-1,4-1 72,1-7-84,1-8-74,-1 1 8,-1-1 0,4-20 0,-8 36 71,0-1 0,0 0 0,-1 0 1,1 0-1,0 0 0,0 0 0,0 1 1,0-1-1,-1 0 0,1 0 0,0 0 1,0 0-1,-1 0 0,1 0 0,0 0 1,0 0-1,0 0 0,-1 0 0,1 0 1,0 0-1,0 0 0,-1 0 1,1 0-1,0 0 0,0 0 0,-1 0 1,1 0-1,0 0 0,0 0 0,0 0 1,-1 0-1,1 0 0,0-1 0,0 1 1,0 0-1,-1 0 0,1 0 0,0 0 1,0-1-1,0 1 0,0 0 0,0 0 1,-1 0-1,1 0 0,0-1 0,0 1 1,0 0-1,0 0 0,0-1 0,0 1 1,0 0-1,0 0 0,0 0 0,0-1 1,0 1-1,0 0 0,0 0 0,0-1 1,0 1-1,0 0 0,0 0 0,0-1 1,0 1-1,0 0 0,0 0 0,0-1 1,-12 14 18,1 1-22,1 1 0,0 1 0,2 0 0,0 0 1,0 1-1,2 0 0,0 0 0,-5 28 0,10-39 5,0 0-1,0 0 1,1 0-1,0 0 1,0 1-1,0-1 1,1 0-1,0 0 0,2 7 1,-2-11-8,-1 1 1,2-1-1,-1 0 1,0 1-1,0-1 1,1 0-1,-1 0 1,1 0-1,0 0 0,-1 0 1,1 0-1,0 0 1,0-1-1,0 1 1,0-1-1,1 1 1,-1-1-1,0 0 0,1 0 1,-1 0-1,1 0 1,-1 0-1,5 0 1,-1 0-42,0-1 0,-1 1 1,1-2-1,0 1 0,0-1 1,-1 1-1,1-2 0,-1 1 1,1 0-1,-1-1 0,1 0 1,-1-1-1,0 1 0,0-1 0,0 0 1,0 0-1,-1 0 0,1-1 1,4-5-1,13-15-152</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50.910"/>
    </inkml:context>
    <inkml:brush xml:id="br0">
      <inkml:brushProperty name="width" value="0.05" units="cm"/>
      <inkml:brushProperty name="height" value="0.05" units="cm"/>
    </inkml:brush>
  </inkml:definitions>
  <inkml:trace contextRef="#ctx0" brushRef="#br0">2213 84 9442,'-11'-10'16,"-1"2"1,-1 0-1,0 0 0,0 1 1,0 0-1,-1 1 0,0 1 1,0 0-1,-1 1 0,1 1 1,-25-3-1,-2 2-238,-1 2 0,-80 6-1,63 3 601,0 2 0,-95 28-1,-108 56 1771,-237 147-1104,427-201-1132,3 4-1,2 2 1,1 3-1,3 3 1,2 3-1,2 3 1,-60 75-1,93-98 33,2 1 0,1 2 0,2 0 0,2 1 0,1 1 0,2 1 0,2 1 0,1 0-1,-12 76 1,19-71-42,1 1-1,2 0 1,3 0-1,1 0 1,3 0 0,2-1-1,1 1 1,25 79-1,-24-102 87,2 0 1,0-1-1,2 0 0,0-1 0,2 0 1,0-1-1,1-1 0,2 0 0,0-1 1,0-1-1,21 16 0,-15-16 47,1-1-1,0-1 0,1-2 1,0 0-1,1-2 0,1 0 1,0-2-1,0-1 0,45 8 1,-31-10 41,1-2 0,-1-2-1,1-2 1,46-5 0,-28-2 72,0-3 0,74-21 0,-12-9 172,-2-5-1,118-62 0,-124 50-166,-3-6-1,-2-5 1,-3-4-1,-4-4 1,118-114-1,-130 98-115,-5-4 0,-4-3 1,-4-4-1,116-205 0,-175 274 80,-1 0 1,-2-1 0,-2 0-1,18-68 1,-28 88-57,-1 0 0,-1 0 0,0-1 0,-1 1 0,0-1 0,-4-23 0,2 29-28,-1-1 1,0 1-1,0-1 1,0 1 0,-1 0-1,-1 1 1,0-1-1,0 1 1,0 0-1,-13-14 1,4 8-19,-1 0 1,-1 1-1,0 0 1,-1 2-1,0 0 1,0 1-1,-1 0 1,-28-9-1,7 5-77,0 2 0,0 2 0,-53-7 0,34 10-139,0 4 1,1 1-1,-1 3 0,-84 13 1,54 1-329,1 3 0,-102 37 0,89-19-198,-166 86 0,-80 90-73,91-22 77,253-189 719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6.063"/>
    </inkml:context>
    <inkml:brush xml:id="br0">
      <inkml:brushProperty name="width" value="0.05" units="cm"/>
      <inkml:brushProperty name="height" value="0.05" units="cm"/>
    </inkml:brush>
  </inkml:definitions>
  <inkml:trace contextRef="#ctx0" brushRef="#br0">2 171 11931,'0'-1'46,"-1"0"0,1 0 0,0 0 0,0 0 0,0 0 0,-1 0 0,1 0 0,0 0 0,0 0 0,0 0 0,1-1 0,-1 1 0,0 0 0,0 0 0,0 0 0,1 0 1,-1 0-1,1 0 0,-1 0 0,1 0 0,-1 0 0,1 1 0,-1-1 0,1 0 0,0 0 0,0 0 0,-1 0 0,1 1 0,2-2 0,27-20 183,-27 20-112,119-67 624,-103 59-702,1 2 1,0 0-1,1 2 0,30-7 0,-49 12-34,0 1 0,0 0 0,0-1 0,1 1 0,-1 0 0,0 0 0,0 0 0,1 0 0,-1 0 0,0 1 0,0-1 0,0 1 0,1-1 0,-1 1 0,0 0 0,0 0 0,0 0 0,0 0 0,0 0 0,1 2-1,-1-1 2,-1 0 0,1 0 0,-1 0 0,0 1 0,0-1 0,0 0 0,0 1 0,-1-1 0,1 1 0,0-1-1,-1 1 1,0-1 0,0 1 0,0-1 0,0 1 0,0-1 0,-1 5 0,-3 21 50,-2 0-1,-1 0 1,-1-1 0,-2 0 0,-14 30 0,-16 48 133,34-72-175,6-33-14,0 1-1,0-1 1,0 1-1,0-1 1,0 1 0,0-1-1,0 0 1,0 1-1,0-1 1,0 1-1,0-1 1,1 1 0,-1-1-1,0 0 1,0 1-1,1-1 1,-1 1 0,0-1-1,0 0 1,1 1-1,-1-1 1,0 0-1,1 1 1,0-1-1,0 0 0,0 0 0,0 0 0,-1 0 0,1 0 0,0 0 0,0 0-1,0 0 1,-1 0 0,1-1 0,0 1 0,0 0 0,-1-1 0,1 1 0,0 0 0,0-1 0,-1 1 0,1-1 0,0 0 0,11-8-11,0-1 1,-1 0-1,-1-1 1,0 0 0,0 0-1,-1-1 1,15-25-1,-14 18 48,0-1 0,-1 0 0,-1 0 0,10-41 0,-14 46 147,-3 25-4,0 11-141,1-4-33,0 0 1,1 0 0,0 0 0,1 0-1,2-1 1,11 27 0,-17-42-3,1 1 0,0-1 0,-1 0 0,1 0 0,0 0 1,0 0-1,0 0 0,0 0 0,0 0 0,0 0 0,0 0 1,0 0-1,0 0 0,0-1 0,1 1 0,-1 0 0,0-1 0,0 1 1,1-1-1,-1 0 0,1 1 0,1-1 0,-1 0 4,0 0-1,0-1 0,0 1 1,0-1-1,0 1 0,0-1 1,0 0-1,0 1 0,-1-1 1,1 0-1,0 0 0,0-1 1,2-1-1,5-5 22,-1 0 1,0-1-1,0 0 1,7-12-1,-13 19-23,15-21 44,-1-1 0,-2 0 1,0-1-1,-2-1 1,16-45-1,-27 70-49,-1 0 1,0-1-1,1 1 1,-1-1-1,0 1 1,0-1-1,1 1 1,-1-1-1,-1 1 1,1-1-1,0-2 1,0 4-2,-1-1 1,1 1 0,0 0 0,0 0 0,0 0 0,0-1-1,-1 1 1,1 0 0,0 0 0,0 0 0,0-1 0,-1 1-1,1 0 1,0 0 0,0 0 0,-1 0 0,1 0 0,0 0-1,0-1 1,-1 1 0,1 0 0,0 0 0,-1 0-1,1 0 1,0 0 0,0 0 0,-1 0 0,1 0 0,0 0-1,-1 0 1,1 0 0,0 0 0,0 1 0,-1-1 0,1 0-1,-3 1 1,1 1-1,-1-1 0,1 1 0,0-1 0,0 1 0,-1 0 0,1 0 1,0 0-1,1 0 0,-1 1 0,-2 2 0,-1 3 5,0 1-1,1 0 1,0 1 0,0-1-1,0 1 1,2 0 0,-3 12-1,4-20-1,1 1-1,0 0 0,0-1 0,0 1 1,0 0-1,0-1 0,0 1 1,1 0-1,-1-1 0,1 1 1,0-1-1,0 1 0,0-1 0,2 3 1,-2-3-6,0-1-1,0 1 1,1-1 0,-1 0 0,1 1 0,0-1 0,-1 0 0,1 0-1,0 0 1,0 0 0,-1 0 0,1-1 0,0 1 0,0 0 0,0-1-1,0 0 1,0 1 0,0-1 0,0 0 0,0 0 0,3 0 0,7-1 204,1 0 1,-1-1 0,1-1 0,-1 0 0,22-9 0,-9 1-18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7.191"/>
    </inkml:context>
    <inkml:brush xml:id="br0">
      <inkml:brushProperty name="width" value="0.05" units="cm"/>
      <inkml:brushProperty name="height" value="0.05" units="cm"/>
    </inkml:brush>
  </inkml:definitions>
  <inkml:trace contextRef="#ctx0" brushRef="#br0">0 185 11266,'2'1'107,"-1"-1"-1,1 0 1,0 1-1,-1-1 1,1 0-1,-1 0 1,1 0-1,0 0 1,-1 0-1,1 0 1,0 0 0,-1-1-1,1 1 1,-1 0-1,1-1 1,0 0-1,-1 1 1,1-1-1,-1 0 1,0 0-1,1 0 1,-1 1-1,0-2 1,1 1-1,1-2 1,4-4 153,0 0 0,-1-1 1,6-8-1,-10 13-156,5-6 83,-1-1 1,0 0 0,5-13 0,-10 19-176,1 0 0,0-1 0,-1 1 0,0-1-1,0 1 1,0-1 0,-1 1 0,1-1 0,-1 0 0,-1-7 0,1 11-19,0 0 0,0 0-1,0 0 1,0 0-1,0 0 1,-1 0 0,1 0-1,0 0 1,-1 0 0,1 0-1,-1 0 1,1 0-1,-1 1 1,1-1 0,-1 0-1,1 0 1,-1 0-1,0 1 1,0-1 0,1 0-1,-1 1 1,0-1-1,0 1 1,0-1 0,0 1-1,1-1 1,-1 1 0,0 0-1,0-1 1,0 1-1,0 0 1,0 0 0,0 0-1,0 0 1,0 0-1,0 0 1,0 0 0,0 0-1,0 0 1,0 0-1,0 0 1,0 1 0,0-1-1,0 0 1,0 1 0,-1 0-1,-2 0-17,0 1 0,1 0 0,-1 1 0,0-1 0,1 1 0,0-1 0,-1 1 0,1 0 0,-4 6 0,2-1 24,1 0 1,0 0-1,0 0 0,0 1 0,1 0 1,1 0-1,0 0 0,0 0 1,0 0-1,1 0 0,1 1 0,-1-1 1,2 0-1,1 16 0,-2-24 4,0 1 0,0-1 0,1 1 0,-1-1 0,1 1 0,-1-1 0,1 1 0,-1-1 0,1 1 0,0-1 0,-1 0 0,1 1 0,0-1 0,0 0 0,0 0 0,0 0 0,0 1 0,1-1 0,-1 0 0,0-1 0,0 1 0,1 0 0,1 1 0,-1-2-2,0 1 1,0-1-1,0 0 1,1 0 0,-1 0-1,0 0 1,0 0-1,1 0 1,-1 0-1,0-1 1,0 1 0,0-1-1,0 0 1,3-1-1,6-3-7,0-1 0,0 0 0,-1-1 1,15-12-1,59-55-122,-84 73 122,1 0 0,0 1 0,0-1 0,0 0 0,-1 1 0,1-1 0,0 0 1,0 1-1,0-1 0,0 1 0,0 0 0,0-1 0,0 1 0,1 0 0,1-1 1,-3 1 4,1 1 0,-1-1 0,1 0 0,-1 0 0,1 0 0,-1 1 0,0-1 0,1 0 0,-1 0 1,1 1-1,-1-1 0,0 0 0,1 1 0,-1-1 0,0 0 0,1 1 0,-1-1 0,0 1 1,1-1-1,-1 1 0,0-1 0,0 0 0,0 1 0,1 0 0,0 5 12,0 0 0,0 0 0,0 0 0,-1 11 0,1 4 8,-1-17-6,1 1 1,0 0-1,1-1 1,-1 1-1,1-1 1,0 1-1,3 5 1,-4-9-11,-1 0 0,1 0 0,0 0 0,0 0 0,0 0 0,0 0 0,1 0 0,-1 0 0,0-1 0,0 1 0,0 0 0,1-1 0,-1 1 0,0-1 0,1 0 0,-1 1 0,0-1 0,1 0 0,-1 0 0,0 0 0,1 0 0,-1 0 0,1 0 0,-1 0 0,0 0 0,1 0 0,-1-1 0,0 1 0,1-1 0,1 0 0,10-5-20,0 0-1,0-1 1,-1 0-1,0-1 1,0 0-1,16-15 0,-12 9-101,0 2 0,22-13 0,-38 24 114,0 1 1,1 0-1,-1-1 0,1 1 0,-1 0 1,1-1-1,-1 1 0,1 0 0,-1 0 1,1 0-1,-1-1 0,1 1 0,-1 0 1,1 0-1,-1 0 0,1 0 0,-1 0 1,1 0-1,-1 0 0,1 0 0,0 0 1,-1 0-1,1 0 0,-1 0 0,1 1 1,-1-1-1,1 0 0,-1 0 0,1 1 1,-1-1-1,1 0 0,-1 0 0,1 1 0,-1-1 1,0 0-1,1 1 0,-1-1 0,1 1 1,-1-1-1,0 1 0,0-1 0,1 2 1,4 29 24,-1-3 94,-4-27-109,0 0 0,1-1 0,-1 1 0,0 0 0,0 0 0,1-1 0,-1 1 0,0 0 0,1-1 0,-1 1 0,1-1 0,-1 1 0,1 0 0,-1-1 0,1 1 0,-1-1 0,1 1 0,-1-1 0,1 1 0,0-1 0,-1 0 0,1 1 0,0-1 0,-1 0 1,1 1-1,1-1 0,-1 0-1,1 0 1,0 0-1,0-1 1,0 1 0,0-1-1,0 1 1,-1-1-1,1 1 1,0-1 0,0 0-1,-1 0 1,1 0-1,0 0 1,-1 0 0,1 0-1,1-2 1,25-27-11,-19 20-5,18-21-43,24-22-139,-51 52 192,0 1-1,1-1 1,-1 1-1,0 0 1,1-1-1,-1 1 1,0-1-1,1 1 1,-1 0-1,1-1 0,-1 1 1,1 0-1,-1 0 1,1-1-1,-1 1 1,1 0-1,-1 0 1,1 0-1,-1 0 1,1 0-1,-1 0 1,1 0-1,-1-1 1,1 1-1,0 1 1,-1-1-1,1 0 1,-1 0-1,1 0 1,-1 0-1,1 0 1,-1 0-1,1 1 0,0-1 1,0 2 5,0-1 0,-1 0 0,1 0-1,-1 1 1,1-1 0,-1 0 0,1 1 0,-1-1 0,0 1 0,1-1 0,-1 0 0,0 4-1,-4 48 240,3-49-207,2 15 107,-1-19-143,0 0 1,0 0 0,1 0-1,-1 0 1,0 1 0,0-1-1,0 0 1,1 0-1,-1 0 1,0 0 0,0 0-1,1 0 1,-1 0-1,0 0 1,0 0 0,0 0-1,1 0 1,-1 0-1,0 0 1,0 0 0,1 0-1,-1 0 1,0 0-1,0 0 1,0 0 0,1-1-1,-1 1 1,0 0 0,0 0-1,0 0 1,1 0-1,-1 0 1,0 0 0,0-1-1,0 1 1,0 0-1,1 0 1,-1-1 0,23-27-144,-18 20 85,12-16-114,-13 16 103,2 1 1,-1-1-1,1 1 0,0 0 0,0 0 0,11-8 0,-17 15 72,0 0 0,1-1 1,-1 1-1,0 0 0,1 0 0,-1 0 0,0 0 0,1 0 1,-1 0-1,1 0 0,-1 0 0,0 0 0,1 0 0,-1 0 1,0 0-1,1 0 0,-1 0 0,0 0 0,1 1 0,-1-1 1,0 0-1,1 0 0,-1 0 0,0 0 0,1 1 0,-1-1 1,0 0-1,0 0 0,1 1 0,-1-1 0,0 0 0,0 0 1,1 1-1,-1-1 0,0 0 0,0 1 0,0-1 0,0 0 1,0 1-1,1-1 0,-1 0 0,0 1 0,0-1 0,0 0 1,0 1-1,0-1 0,0 0 0,0 1 0,0-1 0,0 1 1,2 23 265,-2-20-198,0 4-397,0 13 2015,-5-20-506,-5-11-554,-1-6-153</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7.591"/>
    </inkml:context>
    <inkml:brush xml:id="br0">
      <inkml:brushProperty name="width" value="0.05" units="cm"/>
      <inkml:brushProperty name="height" value="0.05" units="cm"/>
    </inkml:brush>
  </inkml:definitions>
  <inkml:trace contextRef="#ctx0" brushRef="#br0">0 25 14795,'0'14'880,"4"-7"-984,6-8-88,0-11 504,2-2-336,-1-5-144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8.213"/>
    </inkml:context>
    <inkml:brush xml:id="br0">
      <inkml:brushProperty name="width" value="0.05" units="cm"/>
      <inkml:brushProperty name="height" value="0.05" units="cm"/>
    </inkml:brush>
  </inkml:definitions>
  <inkml:trace contextRef="#ctx0" brushRef="#br0">2 162 11642,'0'1'75,"-1"1"-1,1-1 0,0 0 0,-1 0 0,1 0 0,0 1 0,0-1 0,0 0 1,0 0-1,0 1 0,1-1 0,-1 0 0,0 0 0,0 1 0,1-1 0,-1 0 0,1 0 1,-1 0-1,1 0 0,0 0 0,-1 0 0,1 1 0,0-2 0,0 1 0,0 0 1,-1 0-1,1 0 0,0 0 0,0 0 0,0-1 0,0 1 0,1 0 0,-1-1 0,0 1 1,0-1-1,0 1 0,0-1 0,1 0 0,-1 0 0,0 1 0,2-1 0,0 0 6,1 0 1,-1 0-1,1-1 0,0 1 0,-1-1 0,1 1 0,-1-1 0,0-1 0,1 1 0,-1 0 0,0-1 1,0 1-1,6-5 0,-1 0-58,-1-1 1,0 0 0,0 0-1,0-1 1,-1 0-1,0 0 1,-1 0-1,0-1 1,0 1 0,-1-1-1,0 0 1,0-1-1,-1 1 1,0-1 0,-1 0-1,2-19 1,-4 28-41,0 0-1,0 0 1,0 0 0,0-1-1,0 1 1,0 0 0,0 0 0,-1 0-1,1 0 1,0 0 0,-1 0 0,1 0-1,-1-1 1,1 1 0,-1 0 0,-1-1-1,2 2 4,-1-1-1,1 1 0,-1 0 0,1 0 1,-1-1-1,1 1 0,-1 0 1,0 0-1,1-1 0,-1 1 0,1 0 1,-1 0-1,0 0 0,1 0 1,-1 0-1,0 0 0,1 0 0,-1 0 1,1 0-1,-1 0 0,-1 1 1,-1 0-40,-1 1-1,1 0 1,-1 0 0,1 0 0,0 0 0,0 0 0,0 1 0,-4 4 0,-5 6 38,0 1 1,1 1 0,1 0-1,1 0 1,0 1 0,1 0-1,0 1 1,2 0 0,0 0-1,0 0 1,-2 19 0,8-34 28,0-1 1,-1 1 0,1 0-1,0-1 1,0 1 0,0 0-1,0 0 1,1-1 0,-1 1-1,0 0 1,1-1 0,-1 1-1,1 0 1,-1-1 0,3 3 0,-3-3-5,1 0 1,-1-1-1,1 1 1,0-1-1,0 1 1,-1 0-1,1-1 1,0 0-1,0 1 1,-1-1-1,1 1 1,0-1-1,0 0 1,0 0-1,0 1 1,0-1-1,0 0 1,0 0-1,0 0 1,-1 0-1,2 0 1,2-1 0,0 0 0,0 0 0,0 0 0,0 0 0,0-1 0,-1 1 0,1-1 0,-1 0 0,1 0 0,-1 0 0,4-4 0,10-10-72,-1 0 0,-1-1-1,25-37 1,16-18-328,-56 71 388,1 1-1,-1-1 1,0 1-1,0-1 1,1 1-1,-1 0 0,0-1 1,1 1-1,-1-1 1,1 1-1,-1 0 1,1 0-1,-1-1 1,0 1-1,1 0 1,-1-1-1,1 1 1,-1 0-1,1 0 1,-1 0-1,1 0 1,0 0-1,-1 0 1,1-1-1,-1 1 1,1 0-1,-1 0 1,1 1-1,-1-1 0,1 0 1,-1 0-1,1 0 1,0 0-1,0 1 7,0 0 0,0 1-1,-1-1 1,1 0 0,0 0-1,-1 0 1,1 0 0,-1 1-1,0-1 1,1 0 0,-1 0-1,0 1 1,1 1 0,0 52 209,-1-49-194,-3 78 401,3-83-415,0-1 1,0 1-1,0 0 0,0-1 1,0 1-1,0-1 0,0 1 0,0-1 1,0 1-1,0-1 0,0 1 1,0-1-1,0 1 0,1-1 1,-1 1-1,0-1 0,0 1 1,0-1-1,1 1 0,-1-1 1,0 0-1,1 1 0,-1-1 1,0 1-1,1-1 0,-1 0 1,1 1-1,-1-1 0,0 0 1,1 1-1,-1-1 0,1 0 0,-1 0 1,1 0-1,0 1 0,1-2-8,-1 1-1,1 0 0,-1-1 1,0 1-1,1-1 0,-1 0 0,0 1 1,1-1-1,-1 0 0,0 0 1,0 0-1,2-2 0,35-39-371,-35 39 331,16-21-231,-7 7-25,2 1 0,0 0 1,17-14-1,-31 29 296,1 1-1,-1 0 1,0-1-1,0 1 1,1 0-1,-1-1 1,0 1-1,1 0 1,-1 0-1,0 0 1,1-1-1,-1 1 1,0 0-1,1 0 1,-1 0-1,1 0 1,-1-1-1,0 1 1,1 0-1,-1 0 1,1 0-1,-1 0 1,1 0-1,-1 0 0,0 0 1,1 0-1,-1 0 1,1 0-1,-1 1 1,0-1-1,1 0 1,1 13 54,-10 19 259,7-31-294,-12 36 458,-7 25 554,21-62-1022,-1 0 1,0 0-1,0 0 1,0 0 0,1-1-1,-1 1 1,0 0-1,0 0 1,0 0-1,1 0 1,-1 0 0,0 0-1,0 0 1,1 0-1,-1 0 1,0 0-1,0 0 1,1 0 0,-1 0-1,0 0 1,0 0-1,1 0 1,-1 0 0,0 0-1,0 0 1,1 0-1,-1 0 1,0 0-1,0 0 1,0 1 0,1-1-1,-1 0 1,0 0-1,0 0 1,0 0 0,1 1-1,-1-1 1,0 0-1,0 0 1,0 0-1,0 0 1,0 1 0,0-1-1,1 0 1,-1 0-1,0 1 1,0-1 0,0 0-1,0 0 1,0 1-1,0-1 1,0 0-1,0 0 1,0 1 0,0-1-1,0 0 1,0 0-1,0 1 1,0-1 0,0 0-1,0 0 1,0 0-1,-1 1 1,1-1-1,0 0 1,0 1 0,15-13-3,70-84-681,-16 16-130,-67 78 777,1-1 0,-1 1-1,1 0 1,-1 0 0,1 0 0,0 0 0,5-2 0,-8 3 35,1 1 0,-1 0 0,1 0 0,0 0-1,-1 0 1,1 0 0,-1 0 0,1 0 0,0 0 0,-1 0 0,1 1-1,0-1 1,-1 0 0,1 0 0,-1 0 0,1 1 0,-1-1 0,1 0-1,-1 1 1,1-1 0,-1 0 0,1 1 0,-1-1 0,1 1 0,-1-1-1,1 1 1,-1-1 0,0 1 0,1-1 0,-1 1 0,0-1 0,0 1-1,1-1 1,-1 1 0,0 0 0,0-1 0,0 1 0,0-1 0,1 1-1,-1 0 1,0-1 0,0 1 0,0 0 0,-1 0 0,5 19 217,-4-14-158,1 0 1,0 0-1,0 0 0,0 0 1,1 0-1,0-1 1,0 1-1,0-1 1,1 1-1,0-1 1,5 8-1,-7-12-59,-1-1 0,1 0-1,-1 1 1,1-1 0,-1 0-1,1 0 1,-1 1 0,1-1-1,0 0 1,-1 0 0,1 0-1,0 0 1,-1 1 0,1-1-1,-1 0 1,1 0 0,0 0-1,-1 0 1,1-1 0,0 1-1,-1 0 1,1 0 0,-1 0-1,1 0 1,0-1 0,-1 1-1,1 0 1,-1-1 0,1 1-1,-1 0 1,1-1 0,-1 1-1,1-1 1,-1 1 0,1-1-1,-1 1 1,1-1 0,-1 0-1,12-19 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9.128"/>
    </inkml:context>
    <inkml:brush xml:id="br0">
      <inkml:brushProperty name="width" value="0.05" units="cm"/>
      <inkml:brushProperty name="height" value="0.05" units="cm"/>
    </inkml:brush>
  </inkml:definitions>
  <inkml:trace contextRef="#ctx0" brushRef="#br0">15 8 12291,'0'-1'35,"1"1"0,-1-1 1,0 1-1,1-1 0,-1 1 1,1-1-1,-1 1 0,1-1 1,0 1-1,-1 0 0,1-1 1,-1 1-1,1 0 0,-1 0 1,1-1-1,0 1 0,-1 0 1,1 0-1,0 0 0,-1 0 1,1 0-1,0 0 0,-1 0 1,1 0-1,0 0 0,0 0 1,-1 2-7,1 0 0,-1-1 0,0 1 0,0-1 1,0 1-1,0 0 0,-1-1 0,1 1 0,0 0 0,-2 2 1,-8 44 393,2-1 1,3 1 0,0 49-1,11 147 681,1-81-552,-7-152-515,0 4 16,0 0-1,1-1 1,1 1-1,4 19 1,2-49 164,25-206 95,-12 62-565,-18 155 33,3 9 81,13 21 20,3 4 45,-19-27 74,0 0 0,1 0 0,-1 0 0,1-1 0,0 1 0,0-1 0,0 0 0,0 0 0,0 0 0,1 0 0,-1-1 0,0 0 0,1 0 0,-1 0 0,1 0 0,-1-1 0,1 0 0,-1 0 0,1 0 0,-1 0 0,1-1 0,-1 0 0,1 0 0,-1 0 0,1 0 0,-1-1 0,0 1 0,0-1 0,0 0 0,0-1 0,0 1 0,0-1 0,5-4 0,0-1-7,0 1 1,-1-1-1,0-1 1,0 1-1,-1-2 1,0 1-1,-1-1 1,0 1-1,0-2 1,-1 1-1,-1-1 1,0 1-1,0-1 1,3-16-1,-7 26-2,0-1 1,1 1-1,-1 0 0,0-1 0,0 1 0,0-1 0,0 1 0,0 0 1,-1-1-1,1 1 0,0 0 0,-1-1 0,1 1 0,-1 0 0,1 0 0,-1-1 1,0 0-1,0 2 1,1-1 1,-1 1-1,1-1 1,-1 1-1,0 0 1,1-1-1,-1 1 1,0 0-1,1 0 1,-1-1-1,0 1 0,1 0 1,-1 0-1,0 0 1,1 0-1,-1 0 1,0 0-1,0 0 1,1 0-1,-1 0 1,0 0-1,-1 1 1,-1 0-14,-1 0 0,0 1 0,1 0 0,0 0 0,-1 0 0,1 0 1,0 0-1,0 1 0,-5 4 0,2-1 30,1 1 0,0-1 1,0 1-1,0 1 0,1-1 1,0 0-1,0 1 1,1 0-1,0 0 0,0 0 1,1 0-1,0 0 0,0 1 1,0 10-1,2-19-6,0 1 0,0 0 0,0 0 0,0 0 0,0 0 0,0 0 0,0-1 0,0 1 0,0 0 0,0 0 0,0 0 0,1 0 0,-1-1 0,0 1 0,1 0 0,-1 0 0,0 0 0,1-1 1,-1 1-1,1 0 0,-1-1 0,1 1 0,-1 0 0,1-1 0,0 1 0,-1-1 0,1 1 0,1 0 0,-1-1-3,0 0 0,0 0 0,1 0 1,-1 0-1,0-1 0,0 1 0,1 0 1,-1-1-1,0 1 0,0 0 0,1-1 0,-1 1 1,0-1-1,0 0 0,0 1 0,1-2 0,6-4 108,0-1 0,-1 1 0,10-13 0,33-50 113,-23 29-130</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49.550"/>
    </inkml:context>
    <inkml:brush xml:id="br0">
      <inkml:brushProperty name="width" value="0.05" units="cm"/>
      <inkml:brushProperty name="height" value="0.05" units="cm"/>
    </inkml:brush>
  </inkml:definitions>
  <inkml:trace contextRef="#ctx0" brushRef="#br0">92 1 14915,'-5'9'210,"0"-1"0,-1 1 0,0-1 0,0 0 1,-12 11-1,11-12-190,1 0 0,0 0 1,0 1-1,0-1 1,-8 17-1,14-24-24,0 1 1,0-1-1,0 0 0,0 1 0,0-1 1,0 0-1,0 1 0,0-1 1,0 0-1,0 1 0,0-1 0,0 1 1,0-1-1,0 0 0,0 1 0,0-1 1,0 0-1,0 1 0,1-1 0,-1 0 1,0 1-1,0-1 0,0 0 1,0 1-1,1-1 0,-1 0 0,0 0 1,0 1-1,1-1 0,-1 0 0,0 0 1,1 1-1,-1-1 0,0 0 0,1 0 1,-1 0-1,0 0 0,1 0 0,-1 1 1,0-1-1,1 0 0,-1 0 1,1 0-1,-1 0 0,0 0 0,1 0 1,22 0-110,-18 0 81,39 0-167,-19-2 113,0 2-1,0 1 1,0 1 0,40 9-1,-63-11 79,0 1 0,0 0 0,0-1 0,0 1 0,0 0-1,0 0 1,0 0 0,0 0 0,0 0 0,0 1 0,0-1 0,-1 0 0,1 1-1,-1 0 1,1-1 0,-1 1 0,0 0 0,1-1 0,0 5 0,-1-4 15,-1 0 1,1 0 0,-1 1 0,0-1 0,0 0-1,0 0 1,0 1 0,0-1 0,0 0 0,-1 0-1,1 1 1,-1-1 0,0 0 0,1 0 0,-1 0-1,0 0 1,0 0 0,0 0 0,-2 2 0,-9 12 256,-1 0 1,0-1 0,-1 0 0,0-2 0,-1 1 0,-1-2 0,0 0-1,-1-1 1,-19 10 0,31-19-192,0 1 0,0-1-1,0 0 1,-1 0 0,1-1 0,-12 2-1,16-2-87,0-1-1,-1 0 0,1 0 0,-1 0 1,1 0-1,-1 0 0,1-1 1,-1 1-1,1 0 0,0-1 1,-1 1-1,1-1 0,-1 1 0,1-1 1,0 0-1,0 1 0,-1-1 1,1 0-1,0 0 0,0 0 1,0 0-1,0 0 0,0 0 0,0 0 1,0-1-1,0 1 0,1 0 1,-1 0-1,0-1 0,1 1 1,-1-2-1,-1-6-59,1 0 1,1 1-1,-1-1 1,1 0-1,1 0 1,0 0-1,0 0 0,1 1 1,3-11-1,-4 14 27,10-38-318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0.309"/>
    </inkml:context>
    <inkml:brush xml:id="br0">
      <inkml:brushProperty name="width" value="0.05" units="cm"/>
      <inkml:brushProperty name="height" value="0.05" units="cm"/>
    </inkml:brush>
  </inkml:definitions>
  <inkml:trace contextRef="#ctx0" brushRef="#br0">93 1 15403,'-2'33'343,"-2"-1"-1,-1 0 1,-13 48-1,3-16-94,-2 9-143,-15 83 209,32-157-316,1 1 1,-1 0-1,0 0 1,0 0-1,0 0 0,0 0 1,0 0-1,1 0 1,-1 0-1,0 0 1,0 0-1,0 0 1,0 0-1,1 0 1,-1 0-1,0 0 1,0 0-1,0 0 0,0 0 1,0 0-1,1 0 1,-1 0-1,0 0 1,0 0-1,0 0 1,0 1-1,0-1 1,1 0-1,-1 0 1,0 0-1,0 0 0,0 0 1,0 0-1,0 0 1,0 1-1,0-1 1,0 0-1,0 0 1,1 0-1,-1 0 1,0 0-1,0 1 1,0-1-1,0 0 0,0 0 1,0 0-1,0 0 1,0 1-1,18-26-76,-15 19 67,1 0 0,1 0 0,-1 1 0,1-1 0,7-5 0,47-9-5,-46 12-36,-1-1 0,0 0 0,-1-1 0,0-1 1,-1 0-1,0 0 0,0 0 0,-1-2 0,-1 1 1,0-1-1,-1 0 0,6-16 0,-10 17 12,-12 23 91,-12 23 100,17-27-119,-4 6 30,1 1 0,0 0 0,1 0 0,0 0 0,2 1 1,-1-1-1,-2 19 0,7-33-60,0 1 0,0-1 0,0 0 0,0 1 1,0-1-1,0 0 0,0 1 0,0-1 0,0 0 0,0 1 0,0-1 0,0 1 1,0-1-1,0 0 0,0 1 0,0-1 0,1 0 0,-1 1 0,0-1 0,0 0 0,0 1 1,1-1-1,-1 0 0,0 0 0,0 1 0,1-1 0,-1 0 0,0 0 0,0 1 0,1-1 1,-1 0-1,0 0 0,1 0 0,-1 1 0,0-1 0,1 0 0,0 0 0,16-5-96,13-15-255,-14 5 105,-13 11 173,0 1 1,0 0-1,0 0 1,1 0-1,-1 0 1,1 0 0,4-2-1,-8 5 71,0 0-1,0 0 1,1 0-1,-1 0 1,0 0-1,0 0 1,0 0-1,0 0 1,0 0-1,1 0 1,-1 0-1,0 0 1,0 0-1,0 0 1,0 0-1,0 0 1,1 0-1,-1 0 1,0 0-1,0 0 1,0 1-1,0-1 1,0 0-1,0 0 1,1 0-1,-1 0 0,0 0 1,0 0-1,0 0 1,0 0-1,0 1 1,0-1-1,0 0 1,0 0-1,0 0 1,1 0-1,-1 0 1,0 0-1,0 1 1,0-1-1,0 0 1,0 0-1,0 0 1,0 0-1,0 0 1,0 1-1,0-1 1,0 13 83,0-12-65,0 1 0,-1-1 0,1 0 1,0 1-1,1-1 0,-1 1 0,0-1 0,0 1 0,1-1 0,-1 1 1,0-1-1,2 3 0,-2-4-15,1 0 1,-1 0 0,1 0-1,-1 0 1,1 0 0,-1 0-1,1 0 1,-1 0 0,1 0-1,-1 0 1,1 0 0,-1 0-1,1 0 1,-1 0-1,1 0 1,-1-1 0,1 1-1,-1 0 1,0 0 0,1-1-1,-1 1 1,1 0 0,-1 0-1,0-1 1,1 1 0,0-1-1,11-10 0,19-26-215,-21 24 0,1 0 0,18-16 0,-28 28 209,-1 1 1,0 0-1,0 0 1,0 0-1,0 0 1,0 0-1,1 0 1,-1-1-1,0 1 1,0 0-1,0 0 1,0 0-1,1 0 1,-1 0-1,0 0 1,0 0-1,0 0 0,1 0 1,-1 0-1,0 0 1,0 0-1,0 0 1,1 0-1,-1 0 1,0 0-1,0 0 1,0 0-1,1 0 1,-1 0-1,0 0 1,0 0-1,0 0 0,0 0 1,1 0-1,-1 1 1,0-1-1,0 0 1,0 0-1,1 0 1,2 11 69,-1 20 291,-2-23-230,-1-7-111,1 0 0,0 0-1,0 0 1,0 0 0,0 0 0,0 0-1,1 0 1,-1 1 0,0-1 0,0 0-1,1 0 1,-1 0 0,0 0 0,1-1-1,-1 1 1,1 0 0,-1 0 0,1 0-1,0 0 1,-1 0 0,1-1 0,0 1-1,0 0 1,0 0 0,-1-1 0,3 2-1,-1-2-18,-1 0-1,1 0 0,0-1 1,0 1-1,-1 0 0,1 0 1,0-1-1,-1 1 0,1-1 1,0 0-1,-1 0 0,1 1 1,-1-1-1,1 0 0,1-2 1,39-26-461,-23 15-339,34-18 1,-52 31 771,0 1 1,-1-1-1,1 1 0,0-1 1,0 1-1,0 0 1,0-1-1,1 1 1,-1 0-1,0 0 0,0 0 1,0 0-1,0 0 1,0 0-1,1 0 1,-1 0 22,-1 0 0,1 1 0,-1-1 0,0 0 0,1 0 0,-1 1 1,0-1-1,1 0 0,-1 1 0,0-1 0,1 0 0,-1 1 1,0-1-1,1 1 0,-1-1 0,0 0 0,0 1 0,0-1 0,0 1 1,1-1-1,-1 1 0,0-1 0,0 1 0,0 5 48,0-1 0,0 0-1,-1 0 1,1 0 0,-3 6-1,0 8 230,3-18-242,0 1 1,0 0 0,0-1 0,0 1-1,1-1 1,-1 1 0,1 0 0,-1-1-1,1 1 1,-1-1 0,1 1-1,0-1 1,0 0 0,-1 1 0,1-1-1,0 0 1,0 1 0,2 0 0,-2-1-22,-1-1 0,1 1 0,0-1 0,0 1 1,0-1-1,0 1 0,0-1 0,0 0 0,0 1 1,0-1-1,0 0 0,1 0 0,-1 0 1,0 0-1,0 0 0,0 0 0,0 0 0,0 0 1,0 0-1,0-1 0,0 1 0,0 0 0,0-1 1,0 1-1,0-1 0,0 1 0,0-1 1,0 1-1,0-1 0,1-1 0,24-23-35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0.858"/>
    </inkml:context>
    <inkml:brush xml:id="br0">
      <inkml:brushProperty name="width" value="0.05" units="cm"/>
      <inkml:brushProperty name="height" value="0.05" units="cm"/>
    </inkml:brush>
  </inkml:definitions>
  <inkml:trace contextRef="#ctx0" brushRef="#br0">45 35 13507,'10'-5'214,"0"0"1,0 0-1,0 1 0,1 0 0,0 1 1,0 1-1,14-3 0,-21 5-188,-1-1 0,0 1 0,1 0 0,-1 0 0,1 0 0,-1 0 0,0 1 0,1 0 0,-1-1 0,0 1 0,0 0 0,0 0 0,1 1 0,-1-1 0,0 1 0,-1 0 0,1-1 0,0 1 0,0 0 0,-1 1 0,1-1 0,-1 0 0,0 1 0,0 0 0,0-1 0,0 1 0,0 0 0,2 4 0,-1 1 22,-1 0 0,0 0 0,0 0-1,-1 0 1,0 0 0,-1 0-1,1 0 1,-1 0 0,-1 0-1,0 0 1,-2 10 0,-2 6 153,-1 0 0,-14 34 1,-9 10 436,-55 90 0,13-27-54,70-131-583,-2 7 9,0-1 0,0 1-1,0 0 1,1-1 0,-2 9-1,4-14-11,0 0 0,0 0 0,0 0 0,0 0 0,0 1 0,0-1 0,0 0 0,0 0-1,0 0 1,0 0 0,1 0 0,-1 0 0,0 0 0,1-1 0,-1 1 0,1 0 0,-1 0 0,1 0 0,-1 0 0,1 0-1,-1 0 1,1-1 0,0 1 0,0 0 0,-1-1 0,1 1 0,0 0 0,0-1 0,0 1 0,0-1 0,0 1-1,0-1 1,0 0 0,0 1 0,0-1 0,0 0 0,0 0 0,0 0 0,0 1 0,0-1 0,0 0 0,0 0 0,0-1-1,1 1 1,10 0-26,0-1 0,0-1 0,-1 0 0,1-1 0,-1 0 0,1 0 0,15-9 0,78-41-305,-97 49 296,15-9-91,43-25-391,-61 35 426,0 0 1,-1-1-1,0 1 1,1-1-1,-1 0 1,0-1-1,-1 1 1,1-1-1,-1 1 1,3-6-1,-6 9 82,1 1-1,-1-1 1,0 0-1,1 1 1,-1-1 0,0 0-1,0 1 1,0-1-1,1 0 1,-1 1-1,0-1 1,0 0-1,0 1 1,0-1-1,0 0 1,0 1 0,0-1-1,0 0 1,-1 1-1,1-1 1,0 0-1,0 1 1,-1-1-1,1 1 1,0-1-1,-1 0 1,1 1 0,0-1-1,-1 1 1,1-1-1,-1 1 1,1-1-1,-1 1 1,1-1-1,-1 1 1,1 0-1,-1-1 1,1 1 0,-1 0-1,0-1 1,1 1-1,-1 0 1,0 0-1,1-1 1,-1 1-1,0 0 1,1 0-1,-1 0 1,0 0 0,-1 0-1,-26-5-327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1.316"/>
    </inkml:context>
    <inkml:brush xml:id="br0">
      <inkml:brushProperty name="width" value="0.05" units="cm"/>
      <inkml:brushProperty name="height" value="0.05" units="cm"/>
    </inkml:brush>
  </inkml:definitions>
  <inkml:trace contextRef="#ctx0" brushRef="#br0">0 186 9482,'2'6'1160,"6"-3"-720,6-4-88,8-8 1161,9-5-1105,8-8-64,10-4-256,3-4 312,2-3-272,-4 0 16,-1 6-152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1.951"/>
    </inkml:context>
    <inkml:brush xml:id="br0">
      <inkml:brushProperty name="width" value="0.05" units="cm"/>
      <inkml:brushProperty name="height" value="0.05" units="cm"/>
    </inkml:brush>
  </inkml:definitions>
  <inkml:trace contextRef="#ctx0" brushRef="#br0">0 522 11082,'1'1'78,"-1"0"0,0 1-1,0-1 1,1 0 0,-1 0-1,1 1 1,-1-1 0,1 0-1,0 0 1,-1 0 0,1 0-1,0 0 1,0 0-1,-1 0 1,1 0 0,0 0-1,0 0 1,0-1 0,0 1-1,2 0 1,-2 0-30,0-1 0,0 0 0,0 0 0,0 0 0,0 0 0,0 0 0,0-1 0,-1 1 0,1 0 0,0 0-1,0-1 1,0 1 0,0 0 0,0-1 0,0 1 0,0-1 0,-1 1 0,1-1 0,0 0 0,1 0 0,4-6 78,0 1-1,0-2 1,0 1 0,6-11-1,-10 15-134,16-25 82,-1-1 1,14-33-1,-26 50-132,0 0 1,-1-1-1,0 1 0,-1-1 1,-1 0-1,0 0 0,0 0 1,-1-16-1,-1 28 47,0 0 1,0 0-1,0 1 0,0-1 0,0 0 1,0 0-1,0 0 0,0 0 0,0 0 1,0 1-1,-1-1 0,1 0 0,0 0 1,-1 0-1,1 0 0,-1 1 0,1-1 1,-1 0-1,1 1 0,-1-1 1,1 0-1,-1 1 0,0-1 0,1 0 1,-2 0-1,1 1 4,0 0 1,0 0 0,0 0-1,0 0 1,0 1 0,0-1-1,0 0 1,0 0 0,1 1-1,-1-1 1,0 0 0,0 1-1,0-1 1,0 1-1,1-1 1,-1 1 0,0 0-1,-1 0 1,-3 5 4,-1-1-1,1 1 1,0 0 0,-6 10 0,-3 9 233,1 1 0,1 1-1,1 0 1,1 0 0,2 1 0,1 0 0,1 1 0,-5 56 0,11-81-183,0-1-1,0 1 0,0 0 0,0 0 0,1 0 1,-1-1-1,1 1 0,0 0 0,0 0 0,3 5 1,-3-8-40,-1 0 1,0-1-1,1 1 0,-1-1 1,1 1-1,-1-1 1,1 1-1,0-1 1,-1 1-1,1-1 1,-1 1-1,1-1 1,0 0-1,0 0 1,-1 1-1,1-1 1,0 0-1,-1 0 1,1 0-1,0 1 1,1-1-1,0-1-11,0 1 1,0 0-1,-1-1 0,1 1 0,0-1 1,0 0-1,0 1 0,-1-1 1,1 0-1,0 0 0,2-3 0,6-3-103,-1-1-1,0-1 0,-1 0 0,0 0 0,9-14 0,33-55-593,-42 65 581,5-8-163,-1 0 1,-1-1-1,-1-1 0,12-41 1,-42 104 684,-24 76 707,40-100-899,-1 0-1,2 1 1,0 0-1,1-1 1,0 23-1,2-38-192,0 0 1,0 0-1,0 0 1,0 0-1,0 0 0,0 0 1,1 0-1,-1 0 0,0 0 1,1 0-1,-1 0 0,0 0 1,1 0-1,-1 0 0,1 0 1,-1 0-1,1 0 0,0 0 1,-1-1-1,1 1 1,0 0-1,0 0 0,-1-1 1,2 2-1,0-2-4,-1 0-1,0 1 1,1-1 0,-1 0 0,0 0-1,1 0 1,-1 0 0,1 0-1,-1 0 1,0 0 0,1-1 0,-1 1-1,0 0 1,1-1 0,1 0-1,5-3 4,0 0-1,-1 0 0,0-1 0,13-10 1,14-17-67,-2 0 0,-1-2 0,-2-2-1,38-58 1,82-168-360,-126 219 352,-18 33 45,-3 6 6,-1 0 0,2 0-1,-1 1 1,0-1 0,7-6 0,-19 52 235,-49 191 567,49-180-642,2 0-1,0 81 0,7-120-169,1-9-33,-1 1-1,1-1 1,1 0 0,-1 0 0,1 0-1,-1 0 1,1 0 0,1 0 0,3 9 0,-4-36-610,-5 2 604,-1 0 0,-1 0 0,-1 0 0,-1 1-1,-1 0 1,0 1 0,-1 0 0,-1 0-1,-1 1 1,0 0 0,-23-23 0,34 40 75,1 0 0,0-1 0,0 1 1,-1 0-1,1-1 0,0 1 0,0-1 0,0 1 1,0 0-1,-1-1 0,1 1 0,0-1 1,0 1-1,0 0 0,0-1 0,0 1 0,0-1 1,0 1-1,0-1 0,0 1 0,1 0 1,-1-1-1,0 1 0,0-1 0,0 1 1,0 0-1,1-1 0,-1 1 0,0 0 0,0-1 1,1 1-1,-1 0 0,0-1 0,0 1 1,1 0-1,-1-1 0,0 1 0,1 0 0,14-10 311,7 0-22,28-7 0,-35 13-436,-1 0 0,0-1 0,-1-1-1,1 0 1,-1-1 0,20-14 0,-31 20 96,-1 0 17,0 0 0,0 0-1,0 1 1,0-1 0,0 0 0,0 0-1,0 0 1,0 0 0,-1 0 0,1 0-1,0 0 1,0 0 0,-1 0-1,1-1 1,-1 1 0,1 0 0,-1 0-1,0 0 1,1-1 0,-1-1-1,-3-10-247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55.375"/>
    </inkml:context>
    <inkml:brush xml:id="br0">
      <inkml:brushProperty name="width" value="0.05" units="cm"/>
      <inkml:brushProperty name="height" value="0.05" units="cm"/>
    </inkml:brush>
  </inkml:definitions>
  <inkml:trace contextRef="#ctx0" brushRef="#br0">7811 872 12403,'-11'-18'267,"-48"-74"-170,49 81-186,0-1 1,0 1 0,-1 0 0,0 1 0,-18-12-1,-9-2 20,-1 2-1,0 1 0,-69-24 0,-136-28 519,-237-14 443,-8 41-711,290 29-235,-971-68-476,-982-106 710,2116 188-188,-975-66 63,762 68 203,0 10 0,-263 45 1,455-45-115,0 2 1,1 3-1,-81 31 1,116-37-148,1 2 1,1 0-1,0 1 1,0 1-1,1 0 1,0 2-1,1 0 1,1 1-1,0 0 1,2 2-1,-1-1 1,-14 24-1,8-1-957,-21 47 0,28-54-150,5-19 658,0-18-131</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2.338"/>
    </inkml:context>
    <inkml:brush xml:id="br0">
      <inkml:brushProperty name="width" value="0.05" units="cm"/>
      <inkml:brushProperty name="height" value="0.05" units="cm"/>
    </inkml:brush>
  </inkml:definitions>
  <inkml:trace contextRef="#ctx0" brushRef="#br0">0 5 15603,'10'-5'1001,"6"7"-985,0 1-184,10 1 552,-1 2-328,6-2-176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2.809"/>
    </inkml:context>
    <inkml:brush xml:id="br0">
      <inkml:brushProperty name="width" value="0.05" units="cm"/>
      <inkml:brushProperty name="height" value="0.05" units="cm"/>
    </inkml:brush>
  </inkml:definitions>
  <inkml:trace contextRef="#ctx0" brushRef="#br0">1 7 10650,'0'0'54,"1"-1"0,-1 1 0,1 0 0,0 0 0,-1 0 0,1 0 0,-1 0 0,1 0 0,-1 0 0,1 0 0,-1 0 0,1 0 0,0 0 1,-1 0-1,1 1 0,-1-1 0,1 0 0,-1 0 0,1 0 0,-1 1 0,1-1 0,-1 0 0,1 1 0,-1-1 0,0 0 0,1 1 0,-1-1 0,1 1 0,-1-1 0,0 1 0,1-1 0,-1 1 0,0-1 0,0 1 0,1-1 0,-1 1 0,11 22 1022,-10-22-859,12 38 202,-1 1 0,-1-1 1,6 54-1,5 124 589,-22-205-934,1 1 2,7 133 973,-15-190-572,0-62-1541,5 0 0,17-149 0,-14 240 933,-1 7 49,1-1-1,0 1 1,0 0 0,1-1 0,0 1 0,1 0 0,-1 0 0,2 0 0,-1 0-1,7-10 1,-9 17 80,1 0-1,-1 0 1,1 0 0,-1 0-1,1 0 1,-1 0-1,1 0 1,0 0-1,-1 1 1,1-1-1,0 0 1,0 1 0,-1 0-1,1-1 1,0 1-1,0 0 1,0 0-1,-1 0 1,1 0 0,0 0-1,0 1 1,0-1-1,-1 1 1,1-1-1,0 1 1,0-1-1,-1 1 1,3 1 0,1 0 58,1 1 1,-1 0-1,0 0 1,0 0-1,0 1 1,0 0-1,5 5 1,-7-4 32,0-1 1,0 1-1,0-1 0,-1 1 1,0 0-1,1 0 1,-2 0-1,1 1 1,-1-1-1,1 0 0,-2 1 1,1-1-1,0 0 1,-1 1-1,0-1 1,-1 1-1,1-1 0,-3 10 1,-1 7 275,-2-1 0,0 0 0,-12 24 0,17-42-326,-27 60 768,25-55-713,-1-1-1,0 0 1,-1 0-1,0 0 0,0-1 1,-6 6-1,11-11-97,0-1 0,-1 0 0,1 1 0,0-1 0,0 0 0,-1 1 0,1-1 0,0 0 0,0 1 0,-1-1 0,1 0 0,0 0 0,-1 1 0,1-1 0,-1 0 0,1 0 0,0 0 0,-1 0 0,1 0 0,0 1 0,-1-1 0,1 0 0,-1 0 0,1 0 0,-1 0 0,1 0 0,0 0 0,-1 0 0,1 0 0,-1-1 0,1 1 0,0 0 0,-1 0 0,1 0 0,0 0 0,-1 0 0,1-1 0,-1 1 0,1 0 0,0 0 0,-1-1 0,1 1 0,0 0 0,0 0 0,-1-1 0,1 1 0,0 0 0,0-1 0,-1 1 0,1 0 0,0-1 0,0 1 0,0-1 0,0 1 0,0 0 0,-1-1 0,1 1 0,0-1 0,-2-25 172,2 26-149,5-76-34,1 33-74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3.802"/>
    </inkml:context>
    <inkml:brush xml:id="br0">
      <inkml:brushProperty name="width" value="0.05" units="cm"/>
      <inkml:brushProperty name="height" value="0.05" units="cm"/>
    </inkml:brush>
  </inkml:definitions>
  <inkml:trace contextRef="#ctx0" brushRef="#br0">1 543 12083,'3'4'197,"1"0"1,-1 0-1,0 1 1,0-1 0,0 1-1,-1-1 1,0 1-1,0 0 1,0 0 0,2 9-1,-2-9-102,-1 1-1,1-1 1,0 1-1,1-1 0,-1 0 1,1 1-1,0-1 1,1-1-1,4 7 1,-6-10-90,-1 0 0,1 0 0,-1-1 0,1 1 0,0 0 0,0-1 0,-1 1 0,1-1 1,0 1-1,0-1 0,-1 0 0,1 0 0,0 0 0,0 0 0,0 0 0,-1 0 0,1-1 1,0 1-1,0 0 0,-1-1 0,1 1 0,0-1 0,-1 0 0,1 0 0,0 0 1,-1 0-1,1 0 0,1-1 0,7-5-80,1-1 0,15-15 0,-22 20 46,32-33-228,-21 20 64,23-19 0,-37 34 197,-1 1-1,1-1 1,0 0 0,-1 1-1,1-1 1,0 1-1,-1-1 1,1 1-1,0-1 1,0 1-1,-1-1 1,1 1-1,0 0 1,0 0-1,0-1 1,-1 1 0,1 0-1,0 0 1,0 0-1,0 0 1,0 0-1,0 0 1,0 0-1,-1 0 1,1 0-1,0 0 1,0 0-1,0 1 1,0-1-1,-1 0 1,1 1 0,0-1-1,0 1 1,0-1-1,-1 0 1,1 1-1,0 0 1,0 0-1,2 3 83,-1 1 0,0-1 0,0 0 0,0 1 0,0-1 0,1 8 0,-3-9-26,1 0 0,-1 0 0,1 0 1,0-1-1,0 1 0,0 0 0,1 0 0,-1 0 0,1-1 0,-1 1 1,1-1-1,0 1 0,4 3 0,-5-6-51,0 0 0,0 0 0,0 1 0,0-1 0,0 0 0,0 0 0,1 0 0,-1 0 0,0-1 0,0 1 0,0 0 0,0 0 0,0-1 0,0 1 0,0 0 0,0-1 0,0 1 0,0-1 0,0 0 0,0 1 0,0-1 0,0 0 0,0 1 0,0-1 0,0-1 0,23-25-12,-19 22-12,13-18-176,-1 0 0,-1 0-1,-1-2 1,23-51 0,-42 80 414,-7 12 176,10-15-430,1 0 0,-1 0-1,0 1 1,1-1 0,-1 0 0,1 1 0,-1-1 0,1 0-1,-1 1 1,1-1 0,0 1 0,0-1 0,0 0 0,0 1 0,0-1-1,0 1 1,0-1 0,0 1 0,0-1 0,1 0 0,-1 1 0,0-1-1,1 0 1,0 1 0,-1-1 0,1 0 0,0 0 0,0 2 0,8 5-416,-8-6 445,0-1 0,0 0 0,0 0 0,0 0 0,0 0 0,0 0 0,0 0-1,0 0 1,0 0 0,1 0 0,-1-1 0,0 1 0,0 0 0,1-1 0,-1 1 0,1-1 0,-1 1 0,0-1 0,1 0 0,-1 0 0,1 1 0,-1-1-1,1 0 1,-1 0 0,1-1 0,-1 1 0,1 0 0,-1 0 0,0-1 0,1 1 0,-1-1 0,2 0 0,3-2 29,0-1 0,0 0 1,0 0-1,-1 0 0,0-1 0,0 0 1,0 0-1,0 0 0,4-7 0,5-9 3,15-28 0,-7 7-74,29-75-1,-45 101 27,-1 0 0,0-1 0,-2 0 0,0 0 0,0 0 0,-2 0 0,0 0 0,-2-20 0,-5 16 81,6 21-58,0 0 0,-1-1 0,1 1 0,0 0 0,0-1 0,0 1 0,-1 0 0,1 0 0,0-1 0,-1 1 1,1 0-1,0 0 0,0-1 0,-1 1 0,1 0 0,0 0 0,-1 0 0,1 0 0,-1 0 0,1-1 0,0 1 0,-1 0 0,1 0 0,0 0 0,-1 0 0,1 0 0,-1 0 0,0 1 12,-1 0 0,1 0 0,0 0 0,0-1 0,0 1-1,0 1 1,0-1 0,0 0 0,0 0 0,0 0 0,0 0 0,0 1 0,0-1-1,1 0 1,-1 1 0,1-1 0,-1 1 0,1-1 0,-1 2 0,-3 13 92,1 0 0,0 1 0,2-1 0,0 1 0,0-1 0,2 1 0,0-1 0,0 1 0,6 19 1,2 3-33,2-1 0,26 62 1,-32-88-66,9 22-24,-13-32 19,0-1 0,0 1 1,0-1-1,0 1 0,0-1 0,0 1 0,0-1 0,0 0 1,0 0-1,1 0 0,-1 0 0,1 0 0,-1 0 1,0 0-1,1 0 0,1 1 0,-2-3 7,0 1 0,0 0 0,0 0 0,0 0 0,0 0 0,0-1 0,0 1 0,0 0 0,-1-1 0,1 1 0,0-1 0,0 1 0,0-1 0,-1 1 0,1-1 0,0 1 0,-1-1 0,1 0-1,0 1 1,-1-1 0,1 0 0,-1 0 0,1 0 0,-1 1 0,0-1 0,1 0 0,-1 0 0,0 0 0,1 0 0,-1-1 0,8-29 257,-7 21-214,0 0-1,-1 0 1,0 1-1,-1-1 0,0 0 1,0 0-1,-3-9 1,3 17-59,0 0 0,1 0 0,-1 0 1,0 0-1,0 0 0,0 0 0,0 1 0,0-1 1,-1 0-1,1 1 0,0-1 0,-1 1 1,1-1-1,-1 1 0,0 0 0,-2-2 1,3 3-9,-1-1 0,0 1 0,-1-1 0,1 1 0,0 0 0,0-1 0,0 1 0,0 0 0,0 1 0,0-1 0,0 0 0,0 0 1,0 1-1,0-1 0,0 1 0,0 0 0,0 0 0,0 0 0,-3 2 0,-3 2-9,-1 1-1,1 0 0,0 1 1,0 0-1,-12 15 1,0-2 111,20-20-70,0 0 0,-1 0 0,1 0 0,0 0 0,-1 0 0,1 0 0,0 0 0,-1 0 0,1 0 0,0 0 0,-1 0 0,1 0 0,0 0 0,-1-1 0,1 1 0,0 0 0,0 0 0,-1 0 0,1-1 0,0 1 0,0 0 0,-1 0 0,1-1 0,0 1 0,0 0 0,0-1 0,-1 1 0,1 0 0,0 0 0,0-1 0,0 1 0,0 0 0,0-1 0,0 1 0,0 0 0,0-1 1,0 1-1,0 0 0,0-1 0,0 1 0,0 0 0,0-1 0,-2-19 726,3 18-721,0 0 1,1 0-1,-1 0 1,1 0-1,-1 1 1,1-1 0,-1 0-1,1 1 1,0 0-1,0-1 1,0 1-1,0 0 1,2-2-1,35-14 72,-19 9-50,22-11-196,54-35 0,-83 45 64,0 0 0,-1-1 0,1 0 0,-2-1 0,0-1 0,0 1-1,15-23 1,-8-2-114</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5.155"/>
    </inkml:context>
    <inkml:brush xml:id="br0">
      <inkml:brushProperty name="width" value="0.05" units="cm"/>
      <inkml:brushProperty name="height" value="0.05" units="cm"/>
    </inkml:brush>
  </inkml:definitions>
  <inkml:trace contextRef="#ctx0" brushRef="#br0">178 146 8746,'2'-5'435,"1"1"0,-1-1 0,0 1 0,-1-1 0,1 0 1,-1 0-1,0 0 0,1-6 0,-2 10-323,0 0 1,0 0-1,0 0 1,-1 0-1,1 0 0,0 0 1,0 0-1,0 0 1,-1 0-1,1 0 1,-1 0-1,1 0 0,-1 0 1,1 0-1,-1 1 1,1-1-1,-1 0 1,-1-1-1,1 1-37,-1 0-1,1 0 1,-1 1 0,1-1-1,-1 1 1,1-1 0,-1 1-1,0-1 1,1 1 0,-1 0-1,0 0 1,1 0 0,-1-1-1,0 2 1,-2-1 0,-3 1-51,1 1 0,-1-1 0,1 1 1,-1 1-1,1-1 0,0 1 0,0 0 1,0 1-1,0-1 0,1 1 0,-1 0 1,1 1-1,-6 5 0,3-2-69,1-1 0,1 1 0,-1 0 0,1 0 0,1 1-1,0 0 1,0 0 0,-4 12 0,7-16 54,0 1 1,0 0-1,1 0 0,0-1 0,0 1 0,1 0 1,0 9-1,0-14 0,0 1 0,0 0 1,1-1-1,-1 1 0,0 0 0,1-1 1,0 1-1,-1 0 0,1-1 1,0 1-1,0-1 0,-1 1 0,1-1 1,1 0-1,-1 1 0,0-1 1,0 0-1,0 0 0,1 1 0,-1-1 1,0 0-1,1 0 0,-1-1 1,1 1-1,-1 0 0,1 0 0,0-1 1,-1 1-1,1-1 0,2 1 0,2 0 14,1-1 0,0 0 0,0 0 0,0-1 0,-1 0-1,1 0 1,0-1 0,-1 1 0,1-1 0,-1-1 0,0 1-1,0-1 1,9-5 0,8-7 11,41-31 1,17-23-186,-71 59 67,1-1 0,-2 0-1,1 0 1,-2-1 0,9-14-1,-14 17-111,-7 11 21,-8 9 29,5-2 158,1 1-1,0 0 1,0 0 0,1 0 0,0 1-1,1 0 1,0 0 0,0 0 0,-2 15-1,6-25-3,0 0-1,0 0 1,0 0-1,0 0 0,0 0 1,0 1-1,0-1 1,0 0-1,0 0 0,1 0 1,-1 0-1,0 0 1,1 0-1,-1 1 1,0-1-1,1 0 0,0 0 1,-1 0-1,1-1 1,0 1-1,-1 0 0,1 0 1,0 0-1,0 0 1,1 0-1,-1 0 3,1-1-1,0 1 1,-1-1-1,1 0 0,0 1 1,-1-1-1,1 0 1,0 0-1,-1 0 1,1 0-1,0 0 1,-1-1-1,1 1 1,3-1-1,4-3-5,0 1 1,0-1-1,-1-1 0,15-9 0,2-6-172,-2-1-1,-1-1 0,-1 0 0,31-43 1,-38 47 7,-13 16 138,1 0 0,-1 1 0,0-1 0,1 1 0,-1-1 0,1 1 0,0-1 0,-1 1 0,1 0 0,2-1 0,-4 2 22,0 0-1,1 0 0,-1 0 1,0 0-1,1 0 0,-1 0 1,0 0-1,1 0 0,-1 0 1,0 0-1,0 0 0,1 0 1,-1 0-1,0 0 0,1 0 1,-1 0-1,0 0 1,0 0-1,1 1 0,-1-1 1,0 0-1,0 0 0,1 0 1,-1 1-1,0-1 0,0 0 1,0 0-1,1 0 0,-1 1 1,0-1-1,0 0 0,0 0 1,0 1-1,0-1 0,0 0 1,0 1-1,1-1 1,-1 0-1,1 6 36,-1 0 1,1 0-1,-1 0 1,0-1 0,-1 8-1,1-6 24,-2 25 172,0-18-39,1-1 0,1 1 0,2 25 0,-2-38-186,0-1 1,0 1-1,0-1 1,0 1 0,0-1-1,0 0 1,1 1-1,-1-1 1,0 1-1,0-1 1,0 1 0,0-1-1,0 1 1,1-1-1,-1 1 1,0-1-1,0 0 1,1 1 0,-1-1-1,0 0 1,1 1-1,-1-1 1,1 0-1,-1 1 1,0-1 0,1 0-1,-1 0 1,1 1-1,-1-1 1,0 0-1,1 0 1,-1 0 0,1 0-1,-1 1 1,1-1-1,-1 0 1,1 0-1,-1 0 1,1 0 0,-1 0-1,1 0 1,-1 0-1,1 0 1,-1-1-1,1 1 1,-1 0 0,0 0-1,1 0 1,-1 0-1,1-1 1,-1 1-1,1 0 1,-1 0 0,0-1-1,1 1 1,0-1-1,22-22 83,-20 20-80,31-39-41,-23 27-119,1 1 0,28-26 0,-40 39 142,1 1 0,-1-1 1,1 0-1,0 1 0,-1-1 0,1 1 1,0-1-1,-1 1 0,1 0 1,0-1-1,0 1 0,-1 0 1,1-1-1,0 1 0,0 0 0,0 0 1,-1 0-1,1 0 0,0 0 1,0 0-1,0 0 0,0 0 0,0 0 1,-1 0-1,1 0 0,0 1 1,0-1-1,0 0 0,-1 0 1,1 1-1,0-1 0,0 1 0,-1-1 1,1 1-1,0-1 0,-1 1 1,1-1-1,-1 1 0,1-1 0,0 1 1,-1 0-1,1-1 0,-1 1 1,0 0-1,1 1 0,2 4-1,0 1 0,0-1-1,-1 1 1,2 11 0,-1-5 70,-1-7-39,-1-1 19,1 0 1,-1-1 0,1 1 0,0-1-1,0 0 1,5 8 0,-6-11-33,0 0 1,0 0 0,0 0-1,0-1 1,0 1 0,0 0 0,0-1-1,0 1 1,0-1 0,0 1-1,1-1 1,-1 1 0,0-1-1,0 0 1,0 0 0,1 0 0,-1 0-1,0 0 1,0 0 0,1 0-1,-1 0 1,0 0 0,0 0-1,0-1 1,1 1 0,-1 0 0,0-1-1,0 1 1,0-1 0,0 1-1,0-1 1,2-1 0,50-35-1048,-53 37 1030,0 0 0,0 1 0,0-1 0,0 0 1,0 0-1,0 0 0,0 0 0,0 0 1,0 1-1,0-1 0,0 0 0,0 0 1,0 0-1,0 0 0,0 1 0,0-1 1,0 0-1,0 0 0,0 0 0,1 0 1,-1 0-1,0 0 0,0 1 0,0-1 0,0 0 1,0 0-1,0 0 0,0 0 0,0 0 1,1 0-1,-1 0 0,0 0 0,0 0 1,0 1-1,0-1 0,0 0 0,0 0 1,1 0-1,-1 0 0,0 0 0,0 0 0,0 0 1,0 0-1,0 0 0,1 0 0,-1 0 1,0 0-1,0 0 0,0 0 0,-7 11-307</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6.193"/>
    </inkml:context>
    <inkml:brush xml:id="br0">
      <inkml:brushProperty name="width" value="0.05" units="cm"/>
      <inkml:brushProperty name="height" value="0.05" units="cm"/>
    </inkml:brush>
  </inkml:definitions>
  <inkml:trace contextRef="#ctx0" brushRef="#br0">0 393 12587,'1'1'57,"-1"0"0,1 1 0,-1-1 0,1 0 0,-1 0 1,1 0-1,0 0 0,-1 0 0,1 1 0,0-1 0,0-1 0,0 1 1,0 0-1,0 0 0,0 0 0,0 0 0,0-1 0,0 1 0,1 0 1,-1-1-1,0 1 0,0-1 0,2 1 0,-1-1-6,0 0-1,0 0 1,-1 0-1,1-1 1,0 1 0,0 0-1,0-1 1,0 0-1,-1 1 1,1-1 0,0 0-1,0 0 1,-1 0-1,3-1 1,4-5 94,0 1 0,0-2 0,-1 1 0,11-14 0,0-3 38,0-1 0,-2 0 1,18-37-1,-26 46-225,-2-1-1,1 1 1,-2-1-1,0 0 1,-1-1-1,-1 1 1,1-20-1,-4 33 4,0 1 0,0 0-1,0-1 1,-1 1-1,1-1 1,-1 1-1,0 0 1,0-1 0,0 1-1,0 0 1,0 0-1,-1 0 1,-3-6-1,4 8 16,0 0-1,-1 0 1,1 0-1,0 0 1,-1 0-1,1 0 1,-1 0-1,1 0 1,-1 0-1,1 1 1,-1-1-1,1 1 1,-1-1-1,0 1 1,1-1-1,-1 1 1,0 0-1,1 0 1,-1 0-1,0 0 1,1 0-1,-1 0 1,0 1-1,1-1 1,-1 0-1,0 1 1,1 0-1,-1-1 1,-2 2-1,-1 1-11,-1 0-1,1 0 0,0 1 0,0 0 0,0 0 1,1 0-1,-1 0 0,1 1 0,0-1 1,0 1-1,-6 10 0,0 3 43,0 0 0,-9 26 1,10-19 111,1 0 0,-8 44-1,14-54-29,0 0 0,1 0-1,0 0 1,1 0-1,1 0 1,3 16 0,-4-28-80,0-1 1,0 0 0,1 0-1,-1 0 1,1 0 0,0 0 0,0 0-1,-1 0 1,1 0 0,0 0 0,1 0-1,-1 0 1,0 0 0,0 0-1,1-1 1,-1 1 0,1-1 0,0 1-1,-1-1 1,1 0 0,0 1-1,0-1 1,0 0 0,0 0 0,0 0-1,0-1 1,0 1 0,0 0 0,0-1-1,0 1 1,1-1 0,-1 0-1,0 0 1,0 0 0,0 0 0,0 0-1,1 0 1,2-1 0,4-1-37,-1-1-1,0 1 1,0-1 0,0-1 0,0 0 0,0 0 0,-1-1-1,10-6 1,-1-2-78,-1-1-1,-1 0 1,0 0-1,0-2 1,11-17 0,51-90 25,-72 115 129,-7 18 161,0 0-1,1-1 0,0 1 0,-2 18 0,2 0 16,1 30 0,1-54-202,0 0-1,1 1 1,-1-1 0,1 0 0,0 1 0,0-1-1,1 0 1,-1 0 0,1 0 0,0 0 0,0 0-1,0-1 1,4 5 0,-5-6-17,1 0-1,0 0 0,1 0 1,-1-1-1,0 1 1,0-1-1,1 0 1,-1 0-1,1 0 1,-1 0-1,1 0 0,-1 0 1,1-1-1,-1 1 1,1-1-1,0 1 1,-1-1-1,1 0 1,0 0-1,-1-1 0,1 1 1,0 0-1,2-2 1,3 0-50,1-1-1,-1 0 1,0 0 0,0-1 0,0 0-1,-1-1 1,1 1 0,-1-1 0,0-1-1,-1 0 1,1 0 0,6-8 0,6-8-220,-1 0 1,19-35-1,-24 33 40,-11 19 188,0 1-1,0 0 0,0 0 0,1 0 0,-1 0 0,1 0 0,4-4 0,-7 8 41,0 0 1,1 0-1,-1 0 0,0 0 1,0-1-1,1 1 0,-1 0 1,0 0-1,0 0 0,1 0 1,-1 0-1,0 0 0,1 0 1,-1 0-1,0 1 0,0-1 1,1 0-1,-1 0 0,0 0 1,0 0-1,1 0 0,-1 0 1,0 0-1,0 1 0,1-1 1,-1 0-1,0 0 0,0 0 1,0 0-1,1 1 0,-1-1 1,0 0-1,0 0 0,0 1 1,0-1-1,0 0 0,1 0 1,-1 1-1,0-1 0,0 0 1,0 0-1,0 1 0,0-1 1,0 0-1,0 1 0,0-1 1,0 0-1,0 0 0,0 1 1,4 18 231,-4-17-202,0-1-27,1 5 105,0 1-1,0-1 1,1 1-1,0-1 1,4 10-1,-6-16-95,0 1 0,1-1-1,-1 1 1,0 0 0,1-1 0,-1 1-1,1-1 1,-1 1 0,1-1-1,-1 0 1,1 1 0,-1-1-1,1 1 1,-1-1 0,1 0-1,-1 0 1,1 1 0,0-1-1,-1 0 1,1 0 0,0 0 0,-1 1-1,1-1 1,1 0 0,-1-1-5,1 1 0,0-1 0,-1 1 0,1-1 0,-1 0 0,0 0 0,1 0 0,-1 0 0,0 0 0,1 0 0,-1 0 0,0 0 0,0 0 0,0-1 0,1 0 0,42-59-291,-31 40 82,2 1-1,23-25 0,-36 43 175,0 0 0,0 0 1,0 0-1,0 1 0,1-1 0,-1 1 0,1-1 0,-1 1 0,4-2 0,-5 3 21,0 0 0,0 0 0,0 0 0,0 0 0,0 0 0,0 0 0,0 0 0,0 0-1,0 0 1,-1 0 0,1 1 0,0-1 0,0 0 0,0 1 0,0-1 0,0 1 0,0-1 0,0 1-1,0-1 1,-1 1 0,1-1 0,0 1 0,-1 0 0,1 0 0,0-1 0,-1 1 0,1 0 0,-1 0-1,1 0 1,-1-1 0,1 3 0,5 10 111,-1 0 0,-1 1-1,0 0 1,-1 0 0,0 0 0,0 24-1,0-15 82,6 79-439,-33-167-377,8 19 240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6.609"/>
    </inkml:context>
    <inkml:brush xml:id="br0">
      <inkml:brushProperty name="width" value="0.05" units="cm"/>
      <inkml:brushProperty name="height" value="0.05" units="cm"/>
    </inkml:brush>
  </inkml:definitions>
  <inkml:trace contextRef="#ctx0" brushRef="#br0">1 1 14315,'4'0'3385,"-1"0"-3393,0 0-96,0 1 512</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7.258"/>
    </inkml:context>
    <inkml:brush xml:id="br0">
      <inkml:brushProperty name="width" value="0.05" units="cm"/>
      <inkml:brushProperty name="height" value="0.05" units="cm"/>
    </inkml:brush>
  </inkml:definitions>
  <inkml:trace contextRef="#ctx0" brushRef="#br0">27 204 11971,'0'1'67,"0"1"1,0-1-1,0 1 0,0-1 1,0 1-1,1-1 1,-1 1-1,0-1 1,1 0-1,-1 1 1,1-1-1,-1 0 1,1 1-1,0-1 1,0 0-1,-1 1 1,3 1-1,-2-3-26,0 1 1,0-1-1,0 1 0,0-1 0,0 1 1,0-1-1,-1 0 0,1 1 0,0-1 0,1 0 1,-1 0-1,0 0 0,0 0 0,0 0 0,0 0 1,0 0-1,0 0 0,0 0 0,1-1 0,3 0 36,-1-1-1,0 0 1,0 0-1,1 0 1,-1 0-1,0-1 1,-1 0-1,1 1 0,6-7 1,0-3-3,0 1 0,-1-1 0,0-1 0,11-20-1,-17 27-102,0-1 0,0 1-1,0-1 1,-1 1 0,0-1-1,-1 0 1,1 1 0,-1-1-1,0 0 1,-1 0 0,0 0-1,-1-9 1,1 15 8,0 0 0,0 0 0,0-1 0,0 1 1,-1 0-1,1 0 0,-1-1 0,1 1 0,-1 0 0,1 0 1,-1 0-1,1 0 0,-1 0 0,0 0 0,0 0 0,0 0 1,0 0-1,1 0 0,-1 0 0,0 0 0,0 1 0,-1-1 1,1 0-1,0 1 0,0-1 0,0 1 0,0-1 0,-1 1 1,1-1-1,0 1 0,0 0 0,-1 0 0,1 0 0,0 0 1,0 0-1,-1 0 0,1 0 0,0 0 0,0 0 0,-1 0 1,1 1-1,0-1 0,-2 1 0,-3 1-28,1 0 0,-1 1 0,1-1 0,0 1-1,0 0 1,0 1 0,0-1 0,-4 5 0,-1 3 130,1 0 0,0 1 1,1 0-1,1 1 0,-1 0 0,2 0 0,0 0 1,0 1-1,2 0 0,-1 0 0,2 0 0,0 1 1,1-1-1,0 1 0,1-1 0,1 1 1,0 0-1,1-1 0,3 18 0,-4-30-59,1 1 0,-1-1 0,1 0 0,0 0 0,0 1 0,0-1 0,0 0 0,0 0-1,0 0 1,1 0 0,-1 0 0,1 0 0,-1-1 0,1 1 0,0-1 0,-1 1 0,1-1 0,0 1 0,0-1 0,0 0 0,3 1-1,-2-1-13,-1 0 0,1-1-1,0 0 1,-1 0-1,1 0 1,0 0 0,0 0-1,-1 0 1,1-1 0,0 1-1,-1-1 1,1 0-1,0 0 1,-1 0 0,1 0-1,-1 0 1,0 0-1,4-4 1,15-11-101,0-1 1,-1-1-1,-2 0 0,0-2 0,0 0 0,16-28 1,41-44-342,-74 91 437,0-1 0,0 1-1,0 0 1,0 0 0,0 0 0,0 0-1,1 0 1,-1 0 0,0 0-1,0 1 1,1-1 0,-1 0 0,1 1-1,-1-1 1,0 1 0,1-1 0,-1 1-1,3-1 1,-3 2 15,0-1 0,0 1 0,0 0 0,0-1-1,0 1 1,-1 0 0,1-1 0,0 1 0,-1 0 0,1 0 0,0 0-1,-1-1 1,1 1 0,-1 0 0,1 0 0,-1 0 0,0 0 0,1 0-1,-1 0 1,0 0 0,0 0 0,1 0 0,-1 0 0,0 0 0,0 0 0,0 0-1,-1 2 1,3 26 310,-2-17-201,1 0 0,0 0-1,0-1 1,2 1 0,-1 0-1,1 0 1,5 10 0,-7-20-121,-1-1 0,1 0 0,0 0 0,0 0 0,0 0 0,0 1 1,0-1-1,0 0 0,0-1 0,0 1 0,0 0 0,0 0 0,0 0 0,1-1 0,-1 1 0,0-1 1,1 1-1,-1-1 0,0 1 0,1-1 0,-1 0 0,1 1 0,-1-1 0,0 0 0,1 0 0,-1 0 1,1 0-1,-1-1 0,0 1 0,1 0 0,-1 0 0,1-1 0,-1 1 0,0-1 0,1 1 1,-1-1-1,2-1 0,5-3-59,1 0 0,-1 0 0,0-1 0,9-9 0,-9 9-12,22-21-214,-18 15 32,1 1 0,1 0 0,27-16 1,-40 26 228,0 0 1,0 1-1,0-1 1,0 1-1,0-1 1,1 1-1,-1-1 1,0 1-1,0 0 1,0-1-1,1 1 1,-1 0-1,0 0 1,0 0-1,1 0 1,-1 0-1,0 0 1,0 0-1,1 1 1,-1-1-1,0 0 1,0 1-1,1-1 1,-1 1-1,0-1 1,0 1-1,1 0 1,0 2 21,0-1 0,0 0 0,-1 0 0,1 1 0,-1-1 1,0 1-1,0-1 0,0 1 0,0 0 0,0 0 0,0 4 0,5 29 268,-5-25-44,1 1 0,7 22 1,-9-34-221,0 0 1,0 1-1,0-1 1,0 1-1,0-1 1,0 0-1,1 1 1,-1-1-1,0 0 1,0 1-1,0-1 1,1 0-1,-1 1 1,0-1-1,0 0 1,1 1-1,-1-1 1,0 0-1,1 0 1,-1 0-1,0 1 1,1-1-1,-1 0 1,0 0-1,1 0 1,-1 0-1,1 1 1,-1-1-1,0 0 1,1 0-1,-1 0 1,0 0-1,1 0 1,0 0-1,12-10 75,10-25-239,-20 31 114,2-5-28,20-32-401,1 0 0,32-36 0,-57 76 461,0 0 1,0-1-1,0 1 0,0 0 0,0 0 0,0 0 0,0 0 0,1 0 0,-1 0 0,0 0 0,1 0 0,-1 0 0,1 1 0,-1-1 0,0 1 0,1-1 0,0 1 0,-1-1 0,1 1 1,1 0-1,-2 0 33,0 1 0,0 0 0,0 0 1,0-1-1,0 1 0,-1 0 0,1 0 1,0 0-1,-1 0 0,1 0 1,-1 0-1,1 0 0,-1 0 0,0 0 1,1 0-1,-1 0 0,0 0 0,1 1 1,-1-1-1,0 0 0,0 0 0,0 0 1,0 0-1,0 0 0,-1 3 0,1 54 1394,0-58-1408,0 0 0,0 0 0,0 1-1,0-1 1,0 0 0,0 0 0,0 1 0,0-1 0,0 0 0,0 0 0,0 1 0,0-1 0,0 0 0,0 0 0,1 0-1,-1 1 1,0-1 0,0 0 0,0 0 0,0 0 0,0 1 0,1-1 0,-1 0 0,0 0 0,0 0 0,0 0 0,1 0 0,-1 1-1,0-1 1,0 0 0,0 0 0,1 0 0,-1 0 0,0 0 0,0 0 0,1 0 0,-1 0 0,0 0 0,0 0 0,0 0-1,1 0 1,-1 0 0,0 0 0,0 0 0,1 0 0,-1 0 0,0 0 0,1 0 0,16-8 8,-15 7-60,0 0-1,-1 0 1,1 0 0,0 1 0,0-1-1,0 0 1,-1 1 0,1-1 0,0 1-1,0 0 1,0-1 0,3 1 0,-3 2-2,0 0 1,1 0-1,-1 0 1,0 0-1,0 0 1,-1 0 0,1 0-1,0 1 1,-1-1-1,1 1 1,-1 0-1,0-1 1,0 1-1,0 0 1,0-1 0,0 1-1,-1 0 1,1 3-1,4 13-192,-2-13 190,-1 0 0,1-1 0,0 1 0,0 0 0,0-1 0,6 6 0,5 0-24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7.849"/>
    </inkml:context>
    <inkml:brush xml:id="br0">
      <inkml:brushProperty name="width" value="0.05" units="cm"/>
      <inkml:brushProperty name="height" value="0.05" units="cm"/>
    </inkml:brush>
  </inkml:definitions>
  <inkml:trace contextRef="#ctx0" brushRef="#br0">174 76 11066,'0'0'51,"-1"-1"-1,0 1 0,1-1 0,-1 1 0,1-1 0,-1 1 1,0 0-1,0-1 0,1 1 0,-1 0 0,0-1 1,1 1-1,-1 0 0,0 0 0,0 0 0,0 0 0,1 0 1,-1 0-1,0 0 0,0 0 0,0 0 0,1 0 1,-2 1-1,-1-1 9,1 1 1,0 0-1,0 0 1,0 0-1,0 1 1,0-1-1,0 0 1,-2 3-1,-3 4 345,0 0 1,-11 15-1,18-22-396,-14 20 135,1 1 0,1 1 1,1 0-1,0 0 0,2 1 0,1 1 0,2-1 0,0 1 1,1 0-1,-1 31 0,5-51-108,1 0 0,0 0-1,0 0 1,1 0 0,-1 0 0,1 0 0,0 0 0,1 0-1,-1-1 1,1 1 0,0 0 0,3 5 0,-4-9-24,0 0 1,0 1-1,0-1 1,0 0-1,0 0 1,1 0-1,-1 0 1,0 0-1,1 0 1,-1 0-1,1 0 1,-1 0-1,1-1 1,-1 1 0,4 0-1,-2-1-9,0 1-1,0-1 0,0 0 1,0 0-1,0-1 1,-1 1-1,1-1 1,0 1-1,0-1 1,0 0-1,5-2 1,4-4-36,0 1 0,-1-2 1,0 1-1,0-2 0,-1 1 0,1-1 1,-2-1-1,0 0 0,10-13 0,1-5-65,-1 0-1,22-46 1,-24 41 4,15-45 0,-29 68 87,1-1-1,-2 0 1,1 1-1,-1-1 0,-1 0 1,0-1-1,-1 1 1,-1-18-1,1 27 13,0-1 0,-1 1 0,1 0 0,-1 0 1,0 0-1,1 0 0,-1 0 0,0 0 0,0 0 0,0 1 0,-1-1 0,1 0 0,0 0 0,-1 1 1,1-1-1,-4-2 0,4 3 1,0 1 0,-1-1 1,1 1-1,-1-1 0,1 1 0,-1-1 1,1 1-1,-1 0 0,1 0 0,-1 0 1,1 0-1,-1 0 0,1 0 1,-1 0-1,0 0 0,1 1 0,-1-1 1,1 1-1,0-1 0,-1 1 0,1-1 1,-1 1-1,1 0 0,0 0 0,-2 1 1,-6 4 29,0 1 0,0 1 0,1 0 0,0 0 0,1 0 0,0 1 0,-11 17 0,8-10 24,1 1 0,0 0 0,-11 34 0,18-44-63,-1-1 0,2 1 0,-1 0 1,1 0-1,0 0 0,0 0 0,1 1 1,0-1-1,0 0 0,3 12 0,-3-18-52</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6:59.199"/>
    </inkml:context>
    <inkml:brush xml:id="br0">
      <inkml:brushProperty name="width" value="0.05" units="cm"/>
      <inkml:brushProperty name="height" value="0.05" units="cm"/>
    </inkml:brush>
  </inkml:definitions>
  <inkml:trace contextRef="#ctx0" brushRef="#br0">181 672 12795,'1'-5'318,"-1"-1"1,1 1 0,-1 0 0,0 0-1,-1 0 1,0-1 0,1 1-1,-3-6 1,2 9-272,1 1 0,-1 0 0,0 0 0,0-1 0,1 1 0,-1 0 0,0 0 0,0 0 0,0 0 0,-1 0 0,1 0 0,0 0 0,0 0-1,0 0 1,-1 1 0,1-1 0,0 0 0,-1 1 0,1-1 0,0 1 0,-1 0 0,1-1 0,-1 1 0,1 0 0,-1 0 0,1 0 0,-1 0 0,1 0 0,-1 0 0,1 0 0,0 0 0,-1 1 0,-1 0 0,-6 1-48,0 1-1,1 1 1,-1-1 0,1 1 0,0 1 0,0-1-1,1 1 1,-1 1 0,1-1 0,0 1 0,0 1 0,1-1-1,0 1 1,0 0 0,1 1 0,-9 14 0,14-21 2,0-1 1,-1 0-1,1 1 1,0-1 0,0 0-1,-1 1 1,1-1-1,0 1 1,0-1-1,0 0 1,0 1 0,0-1-1,0 1 1,0-1-1,0 1 1,0-1-1,0 0 1,0 1 0,0-1-1,0 1 1,0-1-1,0 1 1,0-1-1,1 0 1,-1 1 0,0-1-1,0 1 1,0-1-1,1 0 1,-1 1-1,13 0-3,18-12-167,-5-6-414,47-39 1,-33 23-128,-39 33 700,-1-1-1,0 1 1,1-1 0,-1 1-1,1 0 1,-1-1 0,0 1-1,1 0 1,-1 0 0,1-1-1,-1 1 1,1 0 0,-1 0-1,1-1 1,-1 1 0,1 0-1,-1 0 1,1 0 0,-1 0-1,1 0 1,-1 0 0,1 0-1,-1 0 1,1 0 0,-1 0-1,1 0 1,-1 0 0,1 0-1,-1 1 1,1-1 0,-1 0-1,0 0 1,2 1 0,-2 0 13,1 0-1,0 0 1,-1 0 0,1 1 0,-1-1 0,0 0 0,1 0 0,-1 0 0,0 1 0,0-1-1,0 0 1,0 1 0,0 0 0,-6 47 528,6-46-482,-1 6 142,0-6-49,1 0 1,-1 0-1,1 0 1,-1 0 0,0 0-1,0 0 1,-2 4-1,-6-63 1116,9 55-1261,0 1-1,0-1 1,1 1 0,-1 0 0,0-1 0,1 1-1,-1 0 1,0-1 0,1 1 0,-1 0 0,0-1-1,1 1 1,-1 0 0,0 0 0,1-1 0,-1 1-1,1 0 1,-1 0 0,1 0 0,-1 0 0,1 0-1,-1 0 1,0 0 0,1-1 0,-1 1 0,1 1-1,-1-1 1,1 0 0,-1 0 0,1 0 0,-1 0-1,1 0 1,-1 0 0,1 0 0,-1 1 0,0-1 0,1 0-1,0 1 1,18 8-102,-16-6 92,-1 1 0,0 0-1,1-1 1,-2 1-1,1 0 1,0 0-1,-1 1 1,1 4-1,-1-6 11,0 1 0,0 0 0,1-1 0,-1 1 0,1-1 0,-1 1 0,1-1 0,0 0 0,3 3-1,-2-34 116,-4-14-206,-2 1-1,-1-1 0,-3 1 1,-16-59-1,26 102 63,1 0 1,-1 0-1,1-1 0,0 0 1,0 0-1,0 0 0,0 0 1,0-1-1,0 1 1,0-1-1,0 0 0,0 0 1,0 0-1,6-2 0,4-3 22,-2-1 0,1 0-1,-1-1 1,0 0 0,17-14-1,54-51-37,-48 39-107,-1-1 0,-3-1 0,0-2 0,-2-1 0,28-51 0,-56 88 149,13-32-285,-14 32 282,0 1 0,1-1 0,-1 0 0,0 1 0,0-1-1,0 1 1,0-1 0,1 0 0,-1 1 0,0-1 0,0 0 0,0 1 0,0-1 0,0 0 0,-1 1 0,1-1-1,0 0 1,0 1 0,0-1 0,-1 1 0,1-1 0,0 0 0,0 1 0,-1-1 0,1 1 0,0-1-1,-1 1 1,1-1 0,-1 1 0,1-1 0,-1 1 0,1 0 0,-1-1 0,1 1 0,-1-1 0,1 1 0,-1 0-1,0 0 1,1-1 0,-1 1 0,1 0 0,-1 0 0,0 0 0,1 0 0,-1-1 0,0 1 0,-1 0 0,-2 1 7,0 0 0,0 0 0,0 0 0,0 0 1,0 1-1,0 0 0,0 0 0,0 0 0,0 0 1,1 0-1,-1 1 0,1-1 0,0 1 0,0 0 1,-5 6-1,-5 6 86,1 0 0,-12 20 1,12-15 19,1 0 1,1 0 0,1 1 0,1 1 0,1-1-1,1 1 1,-6 34 0,10-41-64,0 0 1,1-1-1,1 1 0,0 0 1,1 0-1,1-1 1,0 1-1,1 0 0,0-1 1,1 0-1,1 0 1,10 22-1,-12-31-42,0 0 0,0-1 0,0 1 0,0-1 0,1 0 0,0 1 0,0-2 0,0 1 0,0 0 0,1-1 0,0 0 0,-1 0 0,1 0 0,0-1 0,0 1 0,0-1 0,1-1 0,-1 1 0,0-1 0,1 1 1,8-1-1,-14-1 2,0 0 0,1 0 0,-1 0 0,0 0 0,0 0 1,1-1-1,-1 1 0,0 0 0,0 0 0,1 0 0,-1-1 1,0 1-1,0 0 0,0 0 0,1-1 0,-1 1 0,0 0 1,0 0-1,0-1 0,0 1 0,0 0 0,0-1 0,0 1 1,1 0-1,-1 0 0,0-1 0,0 1 0,0 0 0,0-1 1,0 1-1,0 0 0,0-1 0,0 1 0,-1 0 0,1 0 1,0-1-1,0 1 0,0 0 0,0-1 0,-5-13 17,-16-19 29,-29-37 0,24 34-9,-4-1 5,-15-23 113,40 52-115,1 1 0,0 0-1,0-1 1,0 0-1,1 0 1,-2-9 0,4 15-33,1 0 1,-1 0-1,1 0 1,0 0 0,0 0-1,0 0 1,0 0-1,0 0 1,1 0 0,-1 0-1,1 0 1,-1 0-1,1 0 1,0 0-1,-1 0 1,1 1 0,0-1-1,0 0 1,0 0-1,1 1 1,-1-1 0,0 1-1,1-1 1,-1 1-1,1-1 1,-1 1-1,1 0 1,0 0 0,-1 0-1,1 0 1,3-1-1,5-3-17,0 2 0,0-1 0,1 2 0,17-4 0,-19 5-32,156-23-617,-108 17 526,-3 0-46</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7:11.368"/>
    </inkml:context>
    <inkml:brush xml:id="br0">
      <inkml:brushProperty name="width" value="0.05" units="cm"/>
      <inkml:brushProperty name="height" value="0.05" units="cm"/>
    </inkml:brush>
  </inkml:definitions>
  <inkml:trace contextRef="#ctx0" brushRef="#br0">595 787 9802,'-94'98'1110,"56"-60"-1082,-39 48 1,67-72-146,0 0 0,0 0 1,2 1-1,0 0 0,0 1 1,2 0-1,-9 29 0,11-29 135,1 1-1,1-1 0,1 1 0,0 0 0,1 0 0,1-1 0,0 1 0,2 0 1,0-1-1,0 1 0,2-1 0,6 18 0,-1-11 68,2 0-1,0-1 1,1 0 0,1 0 0,1-2-1,1 0 1,25 24 0,29 23 45,3-3 0,88 58 0,173 96-141,-259-172-22,418 246 272,-462-274-208,165 90 160,305 121-1,-358-179-174,295 62 0,160-17 32,-502-81-36,652 101 19,-37-6 13,-316-62 36,476-6 0,398-104-32,432-89 37,-620 45-61,-7-56 22,187-94-78,-663 130 60,-39-4-71,-14-47-125,103-106-52,-435 186 193,-175 81 17,185-93-96,-193 93 25,-1-1-1,-1-2 0,0-1 1,-2-1-1,25-27 1,-38 34-49,-1-1 1,0-1 0,-1 0 0,-1-1-1,0 0 1,-2 0 0,0-1-1,-1 0 1,-1-1 0,-1 0-1,0 0 1,2-30 0,-5 19-198,0-1 0,-3 0-1,0 1 1,-2-1 0,-1 1 0,-2 0 0,-13-41 0,13 52 233,-2 1 0,0 0 1,-1 0-1,-1 1 0,-1 1 1,0-1-1,-1 2 0,-1-1 1,-1 2-1,-27-25 0,19 22 272,-1 1 0,0 1 0,-2 2 0,1 0-1,-2 1 1,0 1 0,-35-10 0,-6 3 745,-95-16 0,-75 4 375,123 17-984,-1047-107-239,-7 103-126,503 59 555,-428 13-83,344-70-538,-1-29-9,324 18 106,-1171-105 82,-283-19 473,221 96-625,1082 42 28,-155-1-108,4 37 232,521-4 107,-397 90 0,477-75-169,2 5-1,2 6 1,3 5 0,-142 81 0,88-24-65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55.778"/>
    </inkml:context>
    <inkml:brush xml:id="br0">
      <inkml:brushProperty name="width" value="0.05" units="cm"/>
      <inkml:brushProperty name="height" value="0.05" units="cm"/>
    </inkml:brush>
  </inkml:definitions>
  <inkml:trace contextRef="#ctx0" brushRef="#br0">392 4 12771,'-1'0'37,"-15"-2"438,-1 0 1,-31 3-1,43-1-462,-1 1 1,1 0-1,0 0 0,0 1 1,0-1-1,0 1 0,0 0 0,0 1 1,0-1-1,1 1 0,-1 0 1,1 0-1,-5 5 0,-2 3-33,2 0 1,-1 1-1,1 0 0,1 1 0,0-1 0,1 1 0,-7 20 0,-32 101 9,43-121 8,-35 120 48,-24 161-1,61-286-43,-9 86-5,10-87-2,0 1-1,0-1 1,1 1 0,0-1 0,0 1 0,0-1 0,1 1-1,1-1 1,4 12 0,-5-17 5,0 1 1,0 0-1,0-1 0,1 1 0,-1-1 1,1 0-1,0 1 0,-1-1 0,1-1 1,0 1-1,0 0 0,0-1 0,0 1 1,1-1-1,-1 0 0,0 0 0,1 0 1,-1-1-1,0 1 0,1-1 0,-1 0 1,1 0-1,-1 0 0,0 0 0,1-1 1,3 0-1,9-2 23,1 0 0,-1-1 0,30-12 0,21-16 45,0-2-1,97-68 0,-31 18 90,-72 49-132,-13 6-19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7:31.724"/>
    </inkml:context>
    <inkml:brush xml:id="br0">
      <inkml:brushProperty name="width" value="0.05" units="cm"/>
      <inkml:brushProperty name="height" value="0.05" units="cm"/>
    </inkml:brush>
  </inkml:definitions>
  <inkml:trace contextRef="#ctx0" brushRef="#br0">36 1 8346,'-1'0'101,"-1"1"0,1 0 1,0 0-1,-1 0 1,1-1-1,-1 1 0,1-1 1,-1 1-1,0-1 0,1 0 1,-3 1-1,-11 3 1067,22-4-891,1 1 0,-1 1 0,1-1 0,11 6 0,-11-5-160,215 47 4,-29-8-34,-72-12-70,155 15-1,128-17 50,488 52 209,-402-25-110,503 13-1,654-10-72,-1051-51-40,106 4 40,884-7 235,-1497-7-321,1621-51 53,-523 64-68,-2 45-6,963 65 46,-786-73-15,316 10 10,-1609-54-25,578 34 45,-624-32-13,20 1 94,-44-5-143,0 0 0,0 0-1,1 0 1,-1 1 0,0-1 0,0 0-1,0 0 1,1 0 0,-1 0 0,0 1 0,0-1-1,0 0 1,1 0 0,-1 1 0,0-1 0,0 0-1,0 0 1,0 0 0,0 1 0,0-1-1,0 0 1,1 1 0,-1-1 0,0 0 0,0 0-1,0 1 1,0-1 0,0 0 0,0 0 0,0 1-1,0-1 1,-1 0 0,1 0 0,0 1-1,0-1 1,0 0 0,0 0 0,0 1 0,0-1-1,0 0 1,-1 0 0,1 1 0,0-1 0,0 0-1,0 0 1,0 0 0,-1 1 0,1-1-1,0 0 1,-11 16-29,10-14-27,-11 15-136</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7:36.921"/>
    </inkml:context>
    <inkml:brush xml:id="br0">
      <inkml:brushProperty name="width" value="0.05" units="cm"/>
      <inkml:brushProperty name="height" value="0.05" units="cm"/>
    </inkml:brush>
  </inkml:definitions>
  <inkml:trace contextRef="#ctx0" brushRef="#br0">29 0 12299,'-23'2'665,"18"0"-981,15 0 61,370 43-3518,-7-1 5511,331-44-102,-67-3-1434,152 50 482,-81-4-472,288 6-189,151 6-17,-184-3 85,289 11-51,-808-48-23,453 10 38,-396-34-55,643-92 0,-380-5 192,-763 106-187,0 0 0,0 0-1,0 0 1,0 0 0,0-1-1,0 1 1,0 0 0,0-1-1,0 1 1,-1-1 0,1 1-1,0-1 1,0 0 0,-1 1-1,1-1 1,0 0 0,-1 1-1,1-1 1,0 0 0,-1 0 0,1 1-1,-1-1 1,1 0 0,-1 0-1,0 0 1,1-1 0,0 1 4,1-10-26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7:52.864"/>
    </inkml:context>
    <inkml:brush xml:id="br0">
      <inkml:brushProperty name="width" value="0.05" units="cm"/>
      <inkml:brushProperty name="height" value="0.05" units="cm"/>
    </inkml:brush>
  </inkml:definitions>
  <inkml:trace contextRef="#ctx0" brushRef="#br0">10 121 11130,'-10'0'1001,"17"0"-711,18-1-354,82-21 34,175-40 591,-230 51-520,1 2-1,0 3 0,68-1 1,161 17-26,-87-1 33,417-5-1,-233-4 57,49-13 19,66 0 46,-114 48 60,-3 30-49,-10-2-107,395 25-77,3-73-210,-199-54 134,-4-41 376,-529 74-446,-43 4 120,-4-11-39</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7:58.123"/>
    </inkml:context>
    <inkml:brush xml:id="br0">
      <inkml:brushProperty name="width" value="0.05" units="cm"/>
      <inkml:brushProperty name="height" value="0.05" units="cm"/>
    </inkml:brush>
  </inkml:definitions>
  <inkml:trace contextRef="#ctx0" brushRef="#br0">1 42 5625,'0'1'118,"0"-1"0,0 1 0,0 0-1,0-1 1,0 1 0,0-1 0,1 1-1,-1 0 1,0-1 0,0 1 0,1-1 0,-1 1-1,0 0 1,1-1 0,-1 1 0,0-1-1,1 1 1,-1-1 0,1 1 0,-1-1 0,1 0-1,-1 1 1,1-1 0,-1 0 0,1 1-1,-1-1 1,1 0 0,0 1 0,-1-1 0,1 0-1,-1 0 1,1 0 0,0 0 0,-1 0-1,2 1 1,29-4 2737,-11 1-3151,90-1 403,30 0-46,198-8-25,-153 1 247,-12-2-169,56-2-24,35 23 35,-34-1-139,69 9 120,-183 1-77,68 9 18,100 17-30,-162-22-11,281 15-30,-338-34 23,288 6-146,-284-5 82,210 3 259,-205-16-195,-44 10 2188,-33-3-2091,-10-9 21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8:07.949"/>
    </inkml:context>
    <inkml:brush xml:id="br0">
      <inkml:brushProperty name="width" value="0.05" units="cm"/>
      <inkml:brushProperty name="height" value="0.05" units="cm"/>
    </inkml:brush>
  </inkml:definitions>
  <inkml:trace contextRef="#ctx0" brushRef="#br0">13 232 7594,'-13'3'2900,"36"-7"-2614,309-2 825,-195 1-1089,155-12-12,-90-9-55,236-22 1415,96-3-1142,90-5-214,204 34 23,-475 36-24,-343-13 209,18 3-906,-27-4 625,0 1 0,0-1-1,1 1 1,-1 0 0,0 0 0,0-1-1,0 1 1,0 0 0,0 0 0,0 0-1,0 0 1,0 0 0,-1 0 0,1 0-1,0 1 1,-1-1 0,1 0 0,0 0-1,0 2 1,2 7-312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8:18.663"/>
    </inkml:context>
    <inkml:brush xml:id="br0">
      <inkml:brushProperty name="width" value="0.05" units="cm"/>
      <inkml:brushProperty name="height" value="0.05" units="cm"/>
    </inkml:brush>
  </inkml:definitions>
  <inkml:trace contextRef="#ctx0" brushRef="#br0">9388 155 10242,'-10'-5'174,"0"0"0,-1 1 0,1 0 0,-1 1 0,0 0-1,0 0 1,0 1 0,-1 1 0,1-1 0,0 2 0,-1 0 0,-14 2-1,-17 3 73,-82 23 0,38-7 180,-41-1-227,-1-6 0,-192-3-1,-503-37-547,90 23 347,0 39 369,-108 2 317,553-31-1105,-453 4 446,94-50-690,3-35 510,549 62 205,-340-53-7,66 8-126,-2 21-23,268 32-189,-1 5-1,0 5 0,1 4 1,0 5-1,-161 44 0,84-2 445,-284 131-1,454-183-151,-16 7 1,0 1 1,1 2-1,-45 32 0,65-42-14,0 0 0,0 1 0,1-1 0,0 1 0,0 0 0,0 0 0,1 0 0,0 1 0,0 0 0,1 0 0,0 0 0,0 0 0,0 0 0,1 1 0,0-1 0,1 1 0,-1-1 0,1 1 0,1 0 0,0 8 0,1 1-30,1-1 0,0 1 0,2 0 0,0-1 0,0 0 0,2 0 0,0 0 0,11 21 0,-5-18 17,0 0 0,1-1 0,1 0 0,0-1-1,27 24 1,-8-13 47,1-1-1,40 24 0,77 38 246,-95-58-109,71 36-20,2-6 0,3-5 1,2-6-1,190 44 0,-199-68-65,1-4 1,160 5-1,258-25 122,118-44-144,-13 0 6,-442 35-43,1240-23 117,-211-19-996,-780 23 908,-65 5 183,331-7-61,-380 20-99,-303 7-29,174-11-58,-169 7-48,1-2 1,76-22-1,-53 8 63,112-39 73,-143 45-61,-2-1 0,64-39 0,-76 41 12,-1-2-1,0 0 1,-1-1 0,-1-2 0,-1 0-1,0-1 1,-1-1 0,-2 0 0,26-43-1,-33 48 48,-1-1-1,-1 0 1,8-28-1,-12 35-70,-1 0 0,-1 0 0,0-1 0,0 1 0,-1 0 0,0 0 0,-1 0 0,-2-12 0,-1 4 22,-1-1 0,0 1 0,-1 0-1,-1 0 1,-1 1 0,0 0 0,-2 0-1,1 1 1,-2 0 0,-15-17 0,12 17 110,-2 1 0,0 0 0,-1 1 0,0 1-1,-1 1 1,0 0 0,-1 1 0,-35-14 0,-289-85 871,174 61-979,158 45-71,-16-5-60,-1 0 0,-1 2 1,1 1-1,-1 1 0,-55-1 1,24 10-79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8:26.695"/>
    </inkml:context>
    <inkml:brush xml:id="br0">
      <inkml:brushProperty name="width" value="0.05" units="cm"/>
      <inkml:brushProperty name="height" value="0.05" units="cm"/>
    </inkml:brush>
  </inkml:definitions>
  <inkml:trace contextRef="#ctx0" brushRef="#br0">1 9 5505,'0'-1'129,"0"1"0,0 0 0,0 0-1,0-1 1,0 1 0,0 0 0,0 0 0,0 0 0,0-1-1,0 1 1,0 0 0,0 0 0,0 0 0,0-1 0,0 1-1,0 0 1,1 0 0,-1 0 0,0-1 0,0 1 0,0 0-1,0 0 1,0 0 0,1 0 0,-1 0 0,0-1-1,0 1 1,0 0 0,1 0 0,-1 0 0,0 0 0,0 0-1,0 0 1,1 0 0,-1 0 0,0 0 0,0 0 0,0 0-1,1 0 1,-1 0 0,0 0 0,19-3 782,21 5-1089,236 32 213,-77-10-2,346 13 229,-490-35-262,743-27-18,-616 14 38,328 0 294,0 21 401,-42 1-465,244-30-301,-68-1 5,276 25 206,-410 21-105,-2 35-3,-68 5-43,-183-27-4,-107-23 55,0-7-1,207-12 1,-63-24 31,-293 27-71,-1 0 1,1 0-1,0 0 1,-1 0 0,1 0-1,-1 0 1,1 0-1,-1-1 1,1 1-1,0 0 1,-1 0 0,1-1-1,-1 1 1,1 0-1,-1-1 1,0 1 0,1 0-1,-1-1 1,1 1-1,-1-1 1,1 1-1,-1-1 1,-6-7-133</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8:38.848"/>
    </inkml:context>
    <inkml:brush xml:id="br0">
      <inkml:brushProperty name="width" value="0.05" units="cm"/>
      <inkml:brushProperty name="height" value="0.05" units="cm"/>
    </inkml:brush>
  </inkml:definitions>
  <inkml:trace contextRef="#ctx0" brushRef="#br0">476 471 7466,'0'-24'-163,"1"1"1,7-44-1,-3 39 2163,0-40 0,-8 99-1946,-1 0-1,-8 32 1,1-2-81,-38 239 143,-93 499 17,107-640-127,-60 308 974,99-591-952,19-120-1821,54-246 1,102-227 1017,-142 596 230,31-120-1056,-63 215 1343,-5 20-100,-4 10 286,-43 102 435,14-29-34,-39 76 112,7-19 420,-76 230 0,102-212-894,-22 163-1,1 158 251,57-448-169,-1 8 1,1-14-63,1 1 1,0-1 0,2 1 0,0 0-1,4 23 1,-4-42 12,0-1 1,0 1-1,0-1 0,0 0 1,0 1-1,0-1 0,0 0 0,0 1 1,0-1-1,0 0 0,0 1 1,1-1-1,-1 0 0,0 1 0,0-1 1,0 0-1,1 0 0,-1 1 1,0-1-1,0 0 0,1 1 0,-1-1 1,0 0-1,0 0 0,1 0 1,-1 1-1,0-1 0,1 0 0,-1 0 1,0 0-1,1 0 0,-1 0 1,0 0-1,1 0 0,-1 1 1,1-1-1,0-1 11,-1 1 0,1-1 0,0 1 0,0-1 0,0 1 0,-1-1 0,1 0 0,0 1 0,-1-1 0,1 0 0,0 0 1,-1 1-1,1-1 0,-1 0 0,1-1 0,18-38 349,-2 0 0,21-82 1,-24 77-187,341-1246 582,-330 1193-1080,85-340-2446,-104 411 2234,4-34 1,-10 46 182,-2 15 257,-2 8 50,-7 17 59</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8:49.124"/>
    </inkml:context>
    <inkml:brush xml:id="br0">
      <inkml:brushProperty name="width" value="0.05" units="cm"/>
      <inkml:brushProperty name="height" value="0.05" units="cm"/>
    </inkml:brush>
  </inkml:definitions>
  <inkml:trace contextRef="#ctx0" brushRef="#br0">2 179 7874,'-1'-1'2137,"4"-2"-896,13-4-607,25-7-859,24 6 231,128-2 0,-4 2-2,84-25 11,146-12 14,-360 41-28,709-41 73,3 47-33,-696 2-37,1215 86-18,-756-46 38,-67-7-15,-4 22-26,-162-20 12,-57-10 2,-20 18 16,18 2 82,-127-33-64,33 4 40,173 3 0,-303-23-35,151 5-176,-144-3-22,-1 2 0,1 0 0,-1 2 0,40 14 0,-31-6-6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8:52.433"/>
    </inkml:context>
    <inkml:brush xml:id="br0">
      <inkml:brushProperty name="width" value="0.05" units="cm"/>
      <inkml:brushProperty name="height" value="0.05" units="cm"/>
    </inkml:brush>
  </inkml:definitions>
  <inkml:trace contextRef="#ctx0" brushRef="#br0">1 91 9050,'57'-12'4017,"236"-2"-4017,1 8-7,-190 8 3,1-5 1,122-20-1,-146 11 25,111-2 0,81 16 19,-53-10-10,-194 6-30,280 7-21,-218 0 30,-72-4-47,0 1 0,0 0 0,0 1 0,0 1 0,0 1 0,-1 0 0,17 8 0,-13-5-14,-1-4-10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56.665"/>
    </inkml:context>
    <inkml:brush xml:id="br0">
      <inkml:brushProperty name="width" value="0.05" units="cm"/>
      <inkml:brushProperty name="height" value="0.05" units="cm"/>
    </inkml:brush>
  </inkml:definitions>
  <inkml:trace contextRef="#ctx0" brushRef="#br0">0 1 13379,'14'122'787,"-3"-14"-873,36 197-4,45 366 52,-7 890 1389,-102-424-1241,17-1129-142,-8 83-355,6-83 315,1 0-1,-1 0 1,-1 0 0,1 0-1,-1-1 1,-1 1 0,1-1-1,-10 13 1,13-18 32,-1-1 0,0 0 0,0 0 0,0 0 0,0 0 0,0 0 0,0 0 0,0-1 0,0 1 0,0 0 0,0 0-1,-1-1 1,1 1 0,0-1 0,0 1 0,-1-1 0,1 1 0,0-1 0,-1 0 0,1 0 0,0 0 0,-1 0 0,1 0 0,-1 0 0,1 0 0,0 0 0,-1 0 0,1 0 0,0-1 0,-1 1 0,1-1 0,0 1-1,0-1 1,-3-1 0,-1-2-66,0 0-1,-1 0 0,2 0 0,-1-1 0,0 0 0,1 0 0,-4-5 1,-2-6-10,0 1 0,-8-18 1,-22-56-311</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8:53.265"/>
    </inkml:context>
    <inkml:brush xml:id="br0">
      <inkml:brushProperty name="width" value="0.05" units="cm"/>
      <inkml:brushProperty name="height" value="0.05" units="cm"/>
    </inkml:brush>
  </inkml:definitions>
  <inkml:trace contextRef="#ctx0" brushRef="#br0">1336 126 9466,'-13'-13'184,"-1"1"-1,-1 0 1,0 1 0,0 1-1,-1 0 1,0 1 0,-1 1-1,0 0 1,0 1 0,0 1-1,-1 1 1,0 1 0,0 0-1,-1 1 1,1 1 0,0 1-1,-28 1 1,-57 4-182,-153 25-1,183-15-53,2 3 0,-130 48 0,171-53 24,0 2 0,1 0 0,0 2 0,1 1 0,-32 26-1,52-36 13,-1 0 0,2 1 0,-1 0 0,1 0 1,0 1-1,0-1 0,1 1 0,1 1 0,-1-1 0,1 1 0,1 0 0,0 0 0,0 1 0,1-1 0,1 1 0,0 0 0,0-1 0,1 1 0,0 13 0,2-5-14,2 0 0,0 0 0,1-1 1,1 1-1,0-1 0,2 0 0,0 0 1,1-1-1,11 19 0,-5-14-24,0-1 0,1 0 0,2-1 0,0 0 0,0-1 0,27 20-1,-27-27 43,0 0 0,1-1-1,0-1 1,1-1 0,0 0-1,0-2 1,1 0 0,23 4 0,22 2 41,80 5 0,-122-16-27,86 7 24,0-4 0,1-6 0,-1-4 1,0-5-1,147-33 0,-241 40-8,0-1 0,0-1 0,0 0 0,-1-1 0,1-1 0,19-13 1,-26 14 14,0 0 0,0-1 0,0 0 0,-1-1 0,0 1 0,0-1 0,-1-1 1,0 1-1,0-1 0,6-15 0,1-7 79,-1 0 0,-2-1 0,-1 0 0,-2-1 0,5-36-1,-8 27 90,-2-1-1,-1 0 0,-8-64 0,6 94-103,-1 0 1,-1 1-1,0-1 0,-1 1 0,0-1 1,-1 1-1,0 1 0,-12-20 0,11 23-23,0 0 0,0 0 0,-1 1-1,0-1 1,-1 2 0,0-1 0,0 1 0,0 0-1,-1 0 1,0 1 0,-13-5 0,-2 0-11,0 2-1,-1 1 1,1 1 0,-42-5 0,-103 3-97,90 11-542,0 3 0,0 4 1,1 3-1,0 3 0,-80 29 1,72-16-54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19:45.418"/>
    </inkml:context>
    <inkml:brush xml:id="br0">
      <inkml:brushProperty name="width" value="0.05" units="cm"/>
      <inkml:brushProperty name="height" value="0.05" units="cm"/>
    </inkml:brush>
  </inkml:definitions>
  <inkml:trace contextRef="#ctx0" brushRef="#br0">989 116 10426,'-50'-6'1068,"26"4"-2994,0-1 1,-28-8-1,0-2 1538,35 10 1582,0 0-1,-1 1 0,1 0 0,-1 2 0,-22 1 0,-17 5-909,-54 7-655,96-10 300,1 1 1,0 0-1,0 0 0,0 2 1,-19 9-1,0 4 113,2 1-1,0 1 1,-35 32-1,54-42 31,1 0-1,0 1 1,0 1-1,1 0 1,1 0 0,0 1-1,1 0 1,1 1 0,0 0-1,-5 15 1,-50 226 134,26-93 188,14-66-147,23-91-241,-1 0 0,0 0 0,1 0 1,0 0-1,1 0 0,-1 0 0,1 0 1,1-1-1,-1 1 0,6 9 1,3 10-7,32 83-43,23 69 7,82 260 8,-119-362 42,-4 1-1,-3 2 0,-3 0 1,-4 1-1,6 102 0,-20-166-8,1 23 45,10 58 1,-10-85-38,-1 1 0,0-1 0,-1 0 1,0 1-1,-1-1 0,0 0 0,0 0 1,-4 12-1,-5 12 51,-16 37 0,23-64-63,-59 121 37,40-88-54,-20 52-1,41-88 11,-1 1 0,1 0 0,0 0-1,0 0 1,1 0 0,0 0 0,0 0 0,0 0 0,1 0 0,2 12-1,4 5-25,12 32 0,-7-21-7,-3-6-1,2-1 0,0-1 0,2 0-1,18 28 1,-23-41 23,1-1 0,1-1 1,0 1-1,0-2 0,1 1 0,1-2 0,0 1 1,0-1-1,25 13 0,0-5 9,2-2-1,0-1 1,0-2 0,1-1-1,1-3 1,57 6 0,252-3-187,-267-12 111,737-32 11,-67-1 31,-571 33 44,168-3 9,-2-21 2,261-77 144,-459 74-140,263-43-136,-396 68 127,-1-1 0,-1 0 0,1-1-1,-1-1 1,0-1 0,0 0 0,0-1 0,-1 0-1,0-1 1,-1-1 0,0 0 0,-1-1 0,0 0-1,0-1 1,-1 0 0,-1-1 0,0 0 0,-1-1-1,10-19 1,-1-5-79,-1-1 0,-3-1-1,-1 0 1,-2-1 0,-2 0-1,-1-1 1,3-78 0,-9-16-13,-16-146-1,-21-101 146,-6-97 17,35 377-70,-20-226-1,17 269 5,-2 1 1,-3 1 0,-31-85-1,32 110-30,-2 1 1,-1 1-1,-2 0 0,-1 1 0,-1 1 0,-1 1 0,-2 1 0,-1 1 0,0 1 0,-2 1 0,-1 1 0,-43-28 0,38 31 21,0 1 1,-1 1-1,-1 2 0,-1 2 1,0 1-1,-1 1 0,-44-8 1,-219-20-227,-4 24-236,270 14 405,-189 0-16,-281 32 1,-433 32 866,904-62-787,-309 4 159,2 24 168,-8 29-270,328-54-98,1 0-1,-1-1 1,0-1 0,1 0-1,-1-2 1,0 0 0,-32-7-1,-1-11-46</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0:36.543"/>
    </inkml:context>
    <inkml:brush xml:id="br0">
      <inkml:brushProperty name="width" value="0.05" units="cm"/>
      <inkml:brushProperty name="height" value="0.05" units="cm"/>
    </inkml:brush>
  </inkml:definitions>
  <inkml:trace contextRef="#ctx0" brushRef="#br0">69 3458 8698,'-1'0'28,"1"-1"1,-1 1-1,1 0 0,-1 0 1,1 0-1,-1-1 0,0 1 1,1 0-1,-1-1 0,1 1 1,-1 0-1,1-1 0,-1 1 1,1-1-1,0 1 0,-1-1 1,1 1-1,0-1 0,-1 1 1,1-1-1,0 1 0,-1-1 0,1 1 1,0-1-1,0 0 0,0 1 1,0-1-1,-1 0 0,1 1 1,0-1-1,0 1 0,0-1 1,0 0-1,1 1 0,-1-1 1,0 1-1,0-1 0,0 0 1,7-34-965,-4 23 923,0-5-78,-1 11 181,-1-1-1,0 1 1,0-1 0,-1 1 0,0-1 0,-1-13-1,0 15 193,-7-46 607,-19-61-1,18 76-917,0-1-1,-4-59 0,8 42-51,3 0-1,2 0 1,2 0 0,2 0-1,19-84 1,98-380-274,-106 457 435,90-453 250,-70 168-584,3-16 252,-25 285-20,3 1-1,43-126 1,-54 189 0,7-23-54,2 2 0,1-1 0,1 2-1,35-53 1,-44 79 40,-1 0 0,1 1 0,0 0 0,1 0 0,-1 1 0,1-1 0,0 2-1,0-1 1,1 1 0,-1 1 0,1-1 0,0 1 0,0 1 0,0 0 0,13-2 0,5 1 5,1 1 1,0 1 0,54 6-1,110 30-231,-43-5 119,234 4 611,5-29-82,-209-5-403,819-23-892,-503 7 863,411-21 420,-34-53-369,-827 82-10,138-19 155,-147 24-61,-1 1 0,0 2 0,41 5 1,-66-4-63,-1 0 0,0 1 0,1 0 0,-1 1 0,0 0 0,13 6 0,-18-7-15,-1 0 0,0 0 1,-1 0-1,1 0 1,0 1-1,-1-1 0,1 1 1,-1-1-1,0 1 0,1 0 1,-1 0-1,-1 0 1,1 0-1,0 0 0,-1 0 1,0 1-1,1-1 1,-1 0-1,-1 1 0,1-1 1,0 4-1,1 20 72,-2 0-1,0 0 0,-2 0 0,-6 34 1,-31 104 110,-78 169 710,12-41-268,-7 210-995,42 9-544,69-502 886,-28 230-286,-44 339-204,70-557 332,1-6-172,0 0 0,-2 1 1,-7 23-1,10-36 273,-1 0 0,0 0 1,0 0-1,0-1 0,0 1 0,-1 0 1,1-1-1,-1 0 0,0 0 0,0 1 0,0-2 1,0 1-1,-1 0 0,1-1 0,-1 1 1,0-1-1,1 0 0,-7 2 0,-25 7 730,-70 11 1,3 0 315,32-1-603,-108 49 0,-60 48-1364,-54 24 172,118-73 1208,-3-8 1,-2-8 0,-3-7 0,-1-9 0,-340 26 0,-112-56 529,496-16-1021,2-5 0,-214-52 0,-296-142 120,86 22 1881,538 179-1986,-1 1 0,1 1 0,-1 1 0,-30-1 0,54 6 83,0-1-1,-1 0 1,1 0 0,0 0 0,0 0 0,0 0-1,0 0 1,0 0 0,0 0 0,-1 0-1,1 0 1,0 0 0,0 0 0,0 0 0,0 0-1,0 0 1,0 0 0,0 0 0,-1 0 0,1 0-1,0 0 1,0 0 0,0 0 0,0-1-1,0 1 1,0 0 0,0 0 0,0 0 0,-1 0-1,1 0 1,0 0 0,0 0 0,0 0 0,0 0-1,0 0 1,0-1 0,0 1 0,0 0-1,0 0 1,0 0 0,0 0 0,0 0 0,0 0-1,0 0 1,0-1 0,0 1 0,0 0 0,0 0-1,0 0 1,0 0 0,0 0 0,0 0 0,0-1-1,0 1 1,0 0 0,0 0 0,5-7-264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1:27.063"/>
    </inkml:context>
    <inkml:brush xml:id="br0">
      <inkml:brushProperty name="width" value="0.05" units="cm"/>
      <inkml:brushProperty name="height" value="0.05" units="cm"/>
    </inkml:brush>
  </inkml:definitions>
  <inkml:trace contextRef="#ctx0" brushRef="#br0">1 101 11554,'0'0'639,"39"-6"-437,20 2-104,-1 3 1,79 9 0,-17-1-13,10-3-42,345 18-40,1043 5 807,60-117-696,-201 27-226,-1021 72 29,-233-4 103,-35-5-1183,-88 0 1154,1 0 0,-1 0 1,0 0-1,0 0 0,0 0 0,1 1 0,-1-1 0,0 0 0,0 0 0,0 0 0,1 0 0,-1 0 0,0 0 1,0-1-1,1 1 0,-1 0 0,0 0 0,0 0 0,0 0 0,1 0 0,-1 0 0,0 0 0,0 0 0,0 0 0,0-1 1,1 1-1,-1 0 0,0 0 0,0 0 0,0 0 0,0-1 0,1 1 0,-1 0 0,0 0 0,0 0 0,0 0 1,0-1-1,0 1 0,0 0 0,0 0 0,0-1 0,0 1 0,0 0 0,0 0 0,0 0 0,0-1 0,0 1 0,0 0 1,0 0-1,0 0 0,0-1 0,0 1 0,0 0 0,0 0 0,0-1 0,0 1 0,0 0 0,0 0 0,-1 0 0,1-1 1,-7-9-294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1:38.264"/>
    </inkml:context>
    <inkml:brush xml:id="br0">
      <inkml:brushProperty name="width" value="0.05" units="cm"/>
      <inkml:brushProperty name="height" value="0.05" units="cm"/>
    </inkml:brush>
  </inkml:definitions>
  <inkml:trace contextRef="#ctx0" brushRef="#br0">746 145 11442,'-37'7'54,"0"1"-1,0 2 1,-38 17-1,56-19-193,1 1 0,1 1 0,-1 0 0,1 2 0,1 0 0,0 1 0,-21 22 0,17-13 118,2 1 1,1 1 0,0 1-1,2 0 1,1 1-1,-11 28 1,11-20 256,2 0 0,2 1 0,1 0 0,-7 57 0,13-55-192,2 1 1,2 0-1,1 0 1,2-1-1,2 1 0,18 63 1,0-26-40,3-1 1,44 84 0,-17-55-6,130 184 1,107 68-27,-171-228 13,5-6 0,5-4 0,6-7 0,149 93 0,-80-73 13,339 157 0,-457-251-3,1-5 1,142 32 0,191 12-5,-302-58-17,0-4-1,194-5 0,-260-12-4,-1-2 0,1-2 0,59-18 0,-75 14-1,-1-1 0,0-1 0,-1-2 0,-1-2 0,37-25 0,-36 19 24,-1-2-1,-1-1 0,-1-2 1,-1-2-1,-2 0 1,-2-2-1,0-1 0,-3-1 1,0-1-1,-3-1 0,-1-1 1,-1-1-1,-3 0 0,13-45 1,-8 3-100,-4-1 1,-3-1-1,-4-1 1,-3 1-1,-6-103 1,-10 39 289,-6 1-1,-38-161 1,36 228 236,-5-1 1,-52-127-1,52 158-264,-3 1 1,-1 2-1,-2 1 0,-3 1 1,-42-48-1,1 13-181,-4 3 1,-3 4-1,-96-67 0,101 87 7,-3 4 0,-1 3 0,-2 4-1,-90-32 1,40 28 174,-148-31-1,-141 0 231,80 46-342,-2 23-252,322 6 193,-217 6-371,-379 56-1,490-41 50,-178 55 0,212-45-28,2 4 0,-134 71-1,58-5 119,4 7-36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7:39.890"/>
    </inkml:context>
    <inkml:brush xml:id="br0">
      <inkml:brushProperty name="width" value="0.05" units="cm"/>
      <inkml:brushProperty name="height" value="0.05" units="cm"/>
    </inkml:brush>
  </inkml:definitions>
  <inkml:trace contextRef="#ctx0" brushRef="#br0">82 23 13427,'-20'-9'-208,"-3"2"208,3 1 0,2 5 8</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7:41.483"/>
    </inkml:context>
    <inkml:brush xml:id="br0">
      <inkml:brushProperty name="width" value="0.05" units="cm"/>
      <inkml:brushProperty name="height" value="0.05" units="cm"/>
    </inkml:brush>
  </inkml:definitions>
  <inkml:trace contextRef="#ctx0" brushRef="#br0">1064 639 13147,'-37'5'-38,"-1"0"0,1 3 0,-66 22 0,56-16-805,7 0 668,1 1 0,0 2 0,1 1 0,2 2 0,-44 31 0,14-2 1179,-101 98-1,136-118-779,1 2-1,-33 45 0,55-65-207,0 1-1,1 1 1,0-1 0,1 1 0,1 0 0,0 1 0,1-1 0,0 1 0,1 0 0,-3 26 0,5 23-147,2-1 0,4 1 0,2 0 0,2-1 0,26 88 0,-21-105 158,2-2 0,2 1 1,1-2-1,2-1 0,2 0 0,29 36 0,-7-17 22,3-2 0,108 101 1,-93-105-51,2-3 1,3-3 0,1-3 0,3-3 0,1-3 0,2-4-1,94 32 1,-58-32-33,1-5 0,1-4-1,1-6 1,182 9 0,459-19 58,-507-11 30,330-13 171,-415 1-155,247-51 0,-230 19-169,-2-7 0,-2-8 0,-3-8 0,-3-8 0,-4-6 0,-3-8 1,194-143-1,-285 179-58,116-114 1,-145 124 139,-2-3 0,-3-1 0,49-79 0,-76 108 39,0-2 1,-2 1-1,0-1 1,-2-1-1,0 0 1,-1 0-1,-1 0 1,-1-1-1,1-30 0,-5 25-1,-1 0-1,-1 0 1,-1 0 0,-1 0-1,-2 0 1,-1 1-1,-12-33 1,-9-5-63,-2 2 0,-3 0 1,-3 3-1,-3 0 0,-80-94 1,71 101-8,-2 2 0,-2 3 0,-2 2 0,-3 2 0,-1 3 0,-2 2 0,-1 3 0,-123-51 1,68 43 55,0 6 0,-3 4 0,0 6 0,-165-17 0,-311 0 405,-2 35 166,-181 23 161,3 61-156,562-38-613,-411 125 0,485-112-317,1 7-1,3 5 1,-225 139-1,182-74-34</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7:53.927"/>
    </inkml:context>
    <inkml:brush xml:id="br0">
      <inkml:brushProperty name="width" value="0.05" units="cm"/>
      <inkml:brushProperty name="height" value="0.05" units="cm"/>
    </inkml:brush>
  </inkml:definitions>
  <inkml:trace contextRef="#ctx0" brushRef="#br0">29 51 6921,'-2'-1'30,"0"0"0,-1 1 0,1-1 0,-1 0 0,1-1 0,0 1 0,0 0 0,0-1 0,0 1 0,-3-2 0,5 2-7,0 0-1,-1 0 0,1 0 0,0 0 0,0 1 1,0-1-1,0 0 0,-1 0 0,1 0 1,0 0-1,0 0 0,1 0 0,-1 1 1,0-1-1,0 0 0,0 0 0,0 0 0,1 0 1,-1 0-1,0 1 0,1-1 0,-1 0 1,1 0-1,-1 1 0,1-1 0,-1 0 0,1 1 1,0-1-1,-1 0 0,1 1 0,0-1 1,-1 1-1,2-1 0,0-1 225,0 1 0,0 0 0,0 0 0,1 0 0,-1 0 0,0 0 0,0 1 0,0-1 0,1 1 0,-1-1 0,0 1 0,1 0 0,2 0 0,38 1-16,-28 0-119,60 6-66,101 21-1,-46-6-27,24 1-43,208 3 0,-134-33-23,93 3 192,263 0 297,-365-2-265,490 39 248,-288-4-558,0-30-172,-294-13 438,-137 12-51,-7 1-31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8:06.133"/>
    </inkml:context>
    <inkml:brush xml:id="br0">
      <inkml:brushProperty name="width" value="0.05" units="cm"/>
      <inkml:brushProperty name="height" value="0.05" units="cm"/>
    </inkml:brush>
  </inkml:definitions>
  <inkml:trace contextRef="#ctx0" brushRef="#br0">473 72 7714,'-3'-6'370,"0"0"1,0 0-1,-1 0 1,0 0-1,0 1 1,0-1-1,0 1 0,-1 0 1,-6-5-1,9 9-242,1 1-1,-1-1 0,0 0 1,0 1-1,0-1 0,0 1 1,0 0-1,0-1 0,0 1 1,0 0-1,0 0 0,0 1 1,0-1-1,0 0 0,0 0 0,1 1 1,-1 0-1,0-1 0,0 1 1,-2 1-1,-39 22-20,29-16-22,-76 53-51,52-33 12,27-20-36,1 0-1,1 1 1,-1 1-1,2 0 0,-1 0 1,2 0-1,-1 1 0,1 0 1,1 1-1,0-1 1,0 1-1,-3 14 0,-5 19-7,-16 92 0,27-123 0,-15 89 6,3 0-1,6 2 0,3 120 1,11-169-14,2 0 1,27 103-1,48 103-8,-79-254 9,0 0-1,0 0 1,1-1-1,0 1 1,0-1-1,1 0 1,0 0-1,0-1 1,0 1-1,1-1 1,8 6-1,-8-7 0,0-1 0,0 0 0,1-1 0,-1 0 0,1 0 0,0 0 0,0-1 0,0 0 0,0 0 0,0-1 0,1 0 0,13 1 0,-14-2 1,1 0-1,-1 0 1,1-1-1,-1 0 1,1-1 0,-1 1-1,1-1 1,-1-1-1,0 1 1,0-1-1,0-1 1,0 1 0,11-9-1,-10 5 9,0 0 0,-1 0-1,1-1 1,-1 0 0,-1-1 0,0 1-1,0-1 1,9-18 0,-1-9 15,-1-1 1,-2 0 0,-1 0-1,6-50 1,-15 78-20,38-248 49,10-57 11,-35 234 303,7-142-1,-21 173-223,-1 0-1,-3 0 0,-1 1 0,-15-58 1,17 93-122,-1 0 1,0 1-1,-1-1 1,0 1-1,-9-15 1,12 24-39,0 0 0,1 0 0,-1 1 0,0-1 1,0 1-1,-1-1 0,1 1 0,0 0 0,-1 0 0,0 0 1,1 0-1,-1 1 0,0-1 0,0 1 0,0-1 0,0 1 0,0 0 1,0 0-1,0 0 0,0 1 0,-1-1 0,1 1 0,0 0 0,0 0 1,-1 0-1,-4 0 0,-13 4-98,-5-7-35</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50.165"/>
    </inkml:context>
    <inkml:brush xml:id="br0">
      <inkml:brushProperty name="width" value="0.05" units="cm"/>
      <inkml:brushProperty name="height" value="0.05" units="cm"/>
    </inkml:brush>
  </inkml:definitions>
  <inkml:trace contextRef="#ctx0" brushRef="#br0">329 1150 11354,'-8'3'631,"14"-9"-332,24-19-235,-10 9-20,115-104-83,156-180-1,-64 16-510,-172 206 579,79-149-1,-133 227-21,-1-1-1,0 1 1,0 0 0,0 0 0,0 0-1,0 0 1,0 0 0,1 0-1,-1 0 1,0 0 0,0-1 0,0 1-1,0 0 1,0 0 0,0 0 0,0 0-1,0-1 1,0 1 0,1 0 0,-1 0-1,0 0 1,0 0 0,0 0 0,0-1-1,0 1 1,0 0 0,0 0 0,0 0-1,0-1 1,0 1 0,0 0-1,0 0 1,-1 0 0,1 0 0,0 0-1,0-1 1,0 1 0,0 0 0,0 0-1,0 0 1,0 0 0,0 0 0,0-1-1,-1 1 1,1 0 0,0 0 0,0 0-1,0 0 1,0 0 0,-7 3 125,-8 10 67,1 1-1,-15 19 1,-8 8 37,-965 1054-58,979-1068-219,10-14-31,0 1 0,1 1-1,1 0 1,0 0 0,2 1-1,-13 24 1,22-39 64,0-1 0,-1 1-1,1-1 1,0 1 0,0-1-1,0 1 1,-1 0 0,1-1 0,0 1-1,0-1 1,0 1 0,0-1-1,0 1 1,0-1 0,0 1 0,0 0-1,0-1 1,0 1 0,1-1 0,-1 1-1,0-1 1,0 1 0,0-1-1,1 1 1,-1-1 0,0 1 0,1-1-1,-1 1 1,0-1 0,1 1 0,-1-1-1,1 1 1,-1-1 0,0 0-1,2 1 1,-1-1-10,1 1 0,-1-1 0,1 0 0,-1 0 0,1 1 0,-1-1 0,1-1 0,0 1 0,-1 0 0,1 0 0,-1 0 0,3-2 0,8-2-44,-1 0 0,0-1 0,-1-1-1,1 1 1,-1-2 0,12-9 0,57-54-220,-58 51 213,167-166-206,306-393 0,-348 390 196,104-139 20,-222 290 182,-20 26 24,-11 17 137,-61 77 559,-145 143 0,130-146-618,25-24-82,-407 390-541,366-371 245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5:51.631"/>
    </inkml:context>
    <inkml:brush xml:id="br0">
      <inkml:brushProperty name="width" value="0.025" units="cm"/>
      <inkml:brushProperty name="height" value="0.025" units="cm"/>
    </inkml:brush>
  </inkml:definitions>
  <inkml:trace contextRef="#ctx0" brushRef="#br0">6604 458 4409,'-10'-1'305,"-1"0"1,1-1-1,0 0 0,-12-4 1,11 3 121,0 0 0,-22-2 1,22 3-69,1 0 1,-1 0 0,1-1 0,-1-1 0,1 1 0,1-2-1,-19-9 1,-30-13 2011,34 18-2006,-30-16 0,-11-5-361,-6 5-255,-116-25 0,-79 2 185,191 36 145,-194-32-70,-186-25 183,215 43-135,110 14-124,-57-4-33,-234 10 1,353 11 28,-71 16 0,21-3 80,-113 15 1,-182 19 68,-126-21 449,39-2-465,322-18-145,-374 45 65,499-47-51,-128 28-478,152-29 428,0 1-1,1 2 0,1 0 1,-32 19-1,21-5 0,0 0 1,-51 48-1,-59 72-77,91-90 219,-3-3 1,-93 65-1,142-109-11,1 1-1,0 0 1,1 1 0,-1 0 0,2 1-1,0 0 1,0 0 0,1 1 0,0 0-1,1 0 1,1 0 0,0 1 0,-4 16-1,-2 14-17,1 0 0,-5 75 0,10-80 8,3 0 0,1 0 0,2 0 1,2-1-1,1 1 0,2 0 0,2-1 0,1 0 0,1-1 0,20 44 0,-4-26 5,3 0-1,2-2 0,2-1 1,2-2-1,2-2 1,3-1-1,1-1 1,2-3-1,2-2 1,2-1-1,2-3 0,99 57 1,-86-59-36,1-2 0,2-4 1,81 25-1,-67-29 55,174 43 430,-227-62-398,70 16-30,166 12 0,-168-32-222,1-3 0,95-17 0,181-56 122,-310 61 342,114-11-1,64 12 381,19 11-328,121-6-385,392-76-214,347-30 750,-877 92-602,-1-10 0,349-94 0,-515 104 60,82-35 0,-112 36-2,0-1-1,79-54 1,29-42 12,-133 101 104,-1-1 1,0-1-1,-1 0 0,-1-1 0,19-34 0,-30 45-27,-1 0-1,-1 0 1,0-1 0,0 1-1,-1-1 1,0 0-1,0 0 1,-1 1-1,-1-1 1,0 0-1,0 0 1,-1 0-1,-2-16 1,-5-10-48,-2 0-1,-18-45 1,17 49 13,-22-53 45,-4 1-1,-3 2 0,-64-97 1,81 146 14,-1 2 1,-2 0 0,-1 2-1,-1 0 1,-1 2-1,-56-38 1,-213-115-182,204 128 119,-157-79 180,189 103-127,0 4 0,-81-21 0,116 38-120,0 2 0,-1 1 0,0 1 0,1 2 0,-46 2 0,14 7-69</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57.080"/>
    </inkml:context>
    <inkml:brush xml:id="br0">
      <inkml:brushProperty name="width" value="0.05" units="cm"/>
      <inkml:brushProperty name="height" value="0.05" units="cm"/>
    </inkml:brush>
  </inkml:definitions>
  <inkml:trace contextRef="#ctx0" brushRef="#br0">2 1014 15011,'-1'2'610,"4"-7"-246,12-20-148,20-38-287,49-105-37,74-211 0,-139 330 120,78-212 192,-96 258-200,2-4 14,0-1 0,0 1-1,1 0 1,0 0 0,5-7 0,-8 13-13,0 0 0,0 0 0,0 0 0,0 0 0,0 0 0,0 0 0,0 1 0,0-1 0,0 0 1,0 1-1,1-1 0,-1 1 0,0-1 0,0 1 0,1-1 0,-1 1 0,0 0 0,1 0 0,-1 0 0,0 0 0,1 0 0,-1 0 0,0 0 0,1 0 1,-1 0-1,0 1 0,1-1 0,-1 0 0,0 1 0,0-1 0,1 1 0,-1 0 0,0-1 0,1 2 0,13 8 14,0 1 0,-2 0-1,1 1 1,-1 1 0,13 16-1,5 4-83,32 32-234,-2 3-1,55 80 1,-82-87 87</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4.098"/>
    </inkml:context>
    <inkml:brush xml:id="br0">
      <inkml:brushProperty name="width" value="0.05" units="cm"/>
      <inkml:brushProperty name="height" value="0.05" units="cm"/>
    </inkml:brush>
  </inkml:definitions>
  <inkml:trace contextRef="#ctx0" brushRef="#br0">552 192 8162,'3'-11'315,"-1"-1"0,-1 1 0,0-1 0,0 0 0,-1 1 0,0-1 1,-3-13-1,2 21-213,0 0 1,0 0 0,0 0-1,0 0 1,-1 0-1,0 1 1,0-1 0,0 1-1,0-1 1,0 1-1,-1 0 1,1-1 0,-1 1-1,0 1 1,0-1 0,0 0-1,0 1 1,-1-1-1,1 1 1,-1 0 0,1 0-1,-1 1 1,-7-3-1,3 1-54,-1 1-1,1 0 0,-1 1 0,0 0 0,0 0 0,1 1 0,-1 0 0,0 0 1,0 1-1,1 0 0,-17 5 0,13-2-26,-1 1-1,1 0 1,0 1 0,0 0-1,1 1 1,0 1 0,-12 9-1,1 3-19,1 1 0,0 0 0,2 2-1,1 1 1,0 0 0,-18 35 0,18-26-14,2 1 0,1 1 0,2 0 0,1 1 0,2 0 0,-7 47 0,13-57 1,1 0 0,2 0 0,1-1 0,0 1 0,2 0-1,2 0 1,0-1 0,1 1 0,1-1 0,11 25 0,-14-41 6,1-1 0,0 1 0,1 0 0,0-1 0,1 0 0,-1 0 1,2-1-1,-1 0 0,1 0 0,0 0 0,0-1 0,1 0 1,11 7-1,-12-9 2,1 0 1,0-1 0,0 0 0,0 0-1,0-1 1,0 0 0,0 0-1,0-1 1,1 0 0,-1-1-1,0 0 1,1 0 0,-1-1-1,0 0 1,16-4 0,-8 0 26,0 0-1,0-2 1,-1 1 0,0-2 0,0 0 0,20-16-1,-24 16 42,1-1-1,-1-1 0,-1 1 0,0-2 0,0 0 0,-1 0 0,14-24 0,-20 31-28,-1 0-1,0-1 1,0 1 0,-1-1-1,1 1 1,-1-1 0,0 0-1,0 0 1,-1 0-1,1 1 1,-1-1 0,0 0-1,-1 0 1,1 0 0,-2-8-1,1 10-14,-1 0-1,1 0 0,0 0 0,-1 0 0,0 0 1,0 1-1,0-1 0,0 1 0,0-1 1,0 1-1,0 0 0,-1-1 0,0 1 0,1 1 1,-1-1-1,0 0 0,0 1 0,1-1 1,-1 1-1,-1 0 0,1 0 0,0 0 0,0 0 1,-4 0-1,-2-1-12,0 1 0,0 0 0,0 1 0,0 0 0,0 0 1,0 1-1,0 0 0,1 1 0,-1-1 0,0 2 0,1-1 0,-1 1 0,1 1 0,0 0 1,0 0-1,0 0 0,-8 7 0,15-11-11,0 1-1,1-1 1,-1 1 0,0 0-1,0 0 1,0-1 0,1 1-1,-1 0 1,0 0 0,1 0 0,-1 0-1,1-1 1,-1 1 0,1 0-1,-1 0 1,1 0 0,0 0-1,-1 1 1,1-1 0,0 0 0,0 0-1,0 0 1,0 0 0,0 0-1,0 0 1,0 0 0,0 0-1,0 0 1,0 0 0,1 0-1,0 2 1,0-2-4,0 0 0,0 0 1,0 0-1,0 0 0,0 0 0,0-1 0,1 1 1,-1-1-1,0 1 0,0 0 0,1-1 0,-1 0 0,0 1 1,1-1-1,-1 0 0,0 0 0,1 0 0,-1 0 0,1 0 1,-1 0-1,0 0 0,1 0 0,-1 0 0,3-2 1,11-2-55,1-1 0,-1-1 1,0 0-1,-1-1 1,17-11-1,67-50-231,-82 56 229,-12 9 48,25-15-98,-29 17 112,1 1 1,0-1-1,-1 1 1,1 0-1,0-1 1,0 1 0,0 0-1,-1-1 1,1 1-1,0 0 1,0 0-1,0 0 1,0 0 0,-1 0-1,1 0 1,0 0-1,0 0 1,0 0-1,0 0 1,0 1 0,-1-1-1,1 0 1,0 0-1,0 1 1,-1-1 0,1 1-1,0-1 1,0 1-1,-1-1 1,1 1-1,0-1 1,-1 1 0,1-1-1,0 2 1,1 5 27,1 1 1,-1-1 0,-1 1-1,0 0 1,0 0-1,0-1 1,-1 1 0,0 0-1,-2 9 1,2 5 45,-2 50 180,0-42-133,1 0 0,2 0-1,6 46 1,-7-75-120,0 0-1,0 0 1,1 0 0,-1 0-1,0 0 1,0-1 0,1 1-1,-1 0 1,1 0-1,-1 0 1,1 0 0,-1 0-1,1-1 1,-1 1 0,1 0-1,1 0 1,-2-1 7,0 1 1,1-1 0,-1 0-1,0 0 1,1 0 0,-1 0-1,0 0 1,1 0 0,-1 0-1,0 0 1,1-1 0,-1 1-1,0 0 1,1 0 0,-1 0-1,0 0 1,1 0 0,-1-1-1,0 1 1,1 0 0,-1 0-1,0 0 1,0-1 0,1 1-1,-1 0 1,0 0 0,0-1-1,1 1 1,13-26 131,1-13-139,2-7-6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4.998"/>
    </inkml:context>
    <inkml:brush xml:id="br0">
      <inkml:brushProperty name="width" value="0.05" units="cm"/>
      <inkml:brushProperty name="height" value="0.05" units="cm"/>
    </inkml:brush>
  </inkml:definitions>
  <inkml:trace contextRef="#ctx0" brushRef="#br0">1 725 7778,'3'2'505,"-1"0"0,1 0 0,-1 0 0,0 0 0,1 1 1,-1-1-1,3 6 0,-3-5-308,3 4-72,1 0 1,-1-1 0,1 0-1,1 0 1,10 9-1,-14-14-98,0 1 0,0 0 0,0-1 0,0 0 0,0 0 1,0 0-1,1 0 0,-1-1 0,0 1 0,1-1 0,-1 0 0,0 0 0,0 0 0,1 0 0,-1 0 0,0-1 0,7-1 0,1-2 71,0 1 0,-1-2 0,1 0 0,-1 0 0,0-1 0,17-12 0,-20 13-14,0 0 0,-1-1-1,0 0 1,0-1 0,0 1-1,0-1 1,-1 0 0,-1-1-1,7-11 1,-9 15-17,-1 1-1,-1-1 1,1 1-1,0-1 1,-1 1-1,1-1 0,-1-4 1,0 7-44,0 1 0,0-1 0,0 0 0,0 1-1,0-1 1,0 0 0,0 1 0,0-1 0,0 0 0,-1 1 0,1-1 0,0 1 0,0-1 0,-1 0 0,1 1 0,0-1-1,0 1 1,-1-1 0,1 1 0,-1-1 0,1 1 0,-1-1 0,1 1 0,-1-1 0,1 1 0,-1-1 0,1 1-1,-1 0 1,1-1 0,-1 1 0,1 0 0,-1 0 0,0-1 0,1 1 0,-1 0 0,0 0 0,1 0 0,-1 0-1,0 0 1,1 0 0,-1 0 0,0 0 0,1 0 0,-1 0 0,0 0 0,-55 15 80,46-11-107,-1 1 1,1 0 0,1 0 0,-1 1 0,1 0 0,0 1 0,0 0 0,1 1 0,0 0 0,0 0 0,1 0 0,0 1 0,0 0-1,1 1 1,1 0 0,-1-1 0,-3 13 0,0-2-5,2 1-1,0 0 1,2 0-1,0 1 1,1-1 0,2 1-1,-1 40 1,3-54-1,0 1 0,1-1 0,0 0 0,0 1 0,1-1 0,0 0 0,1 0 0,6 15 0,-7-20 4,0 0-1,0 1 1,1-1 0,-1 0 0,1 0-1,0-1 1,-1 1 0,1 0-1,0-1 1,1 0 0,-1 1-1,0-1 1,1-1 0,-1 1 0,1 0-1,0-1 1,-1 0 0,1 0-1,0 0 1,8 1 0,-6-2 4,0 0 0,0 0 0,0-1 0,1 0 0,-1 0 0,0 0 0,0 0 0,0-1 0,0 0 0,-1-1 0,1 1 0,-1-1 0,1 0 0,-1-1 0,0 1 0,0-1 0,0 0 1,5-6-1,6-6-17,0-2 0,-2 0 0,20-30 0,-7 4-153,-2-2 0,34-86-1,22-107-526,-43 122 439,76-246 99,-113 358 179,1 1 16,0-1-1,-1 1 0,0-1 1,0 1-1,0-1 0,0 1 1,-1-7-1,0 10-27,0 1-1,0 0 1,0-1 0,0 1 0,-1 0-1,1-1 1,0 1 0,0 0-1,0-1 1,-1 1 0,1 0 0,0 0-1,-1-1 1,1 1 0,0 0 0,0 0-1,-1 0 1,1-1 0,0 1 0,-1 0-1,1 0 1,0 0 0,-1 0 0,1 0-1,-1 0 1,1 0 0,0 0 0,-1 0-1,1 0 1,0 0 0,-1 0 0,1 0-1,0 0 1,-1 0 0,1 0-1,-1 0 1,1 0 0,0 0 0,-1 0-1,1 1 1,0-1 0,-1 0 0,1 0-1,0 0 1,0 1 0,-1-1 0,1 0-1,0 1 1,-1-1 0,-14 12 144,6-3-131,1 1-1,0 0 1,1 0 0,0 1 0,0 0 0,1 1-1,1-1 1,0 1 0,0 0 0,1 0 0,1 0-1,0 1 1,-1 14 0,-1 22-16,2-1 0,4 56 1,0-55 12,-2 20-59,4-1 0,3 1 0,17 77 0,-23-145 20,10 32-399,-1-23 167,-9-10 247,1 0-1,-1 1 1,0-1-1,1 0 1,-1 0-1,0 0 1,1 0-1,-1 0 1,1 0 0,-1 0-1,0-1 1,1 1-1,-1 0 1,0 0-1,1 0 1,-1 0-1,0 0 1,1 0-1,-1-1 1,0 1-1,1 0 1,-1 0-1,0 0 1,0-1-1,1 1 1,-1 0-1,0-1 1,0 1-1,0 0 1,1 0-1,-1-1 1,0 1-1,0-1 1,5-11-208</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5.570"/>
    </inkml:context>
    <inkml:brush xml:id="br0">
      <inkml:brushProperty name="width" value="0.05" units="cm"/>
      <inkml:brushProperty name="height" value="0.05" units="cm"/>
    </inkml:brush>
  </inkml:definitions>
  <inkml:trace contextRef="#ctx0" brushRef="#br0">147 356 12299,'2'-17'640,"1"-33"124,-3 47-709,0 1 1,0-1-1,0 1 0,0-1 0,-1 1 0,0-1 0,1 1 1,-1-1-1,0 1 0,0 0 0,0-1 0,0 1 0,-1 0 0,1 0 1,-3-3-1,3 5-32,1-1 0,-1 1 0,0-1 0,0 1 0,0 0 0,0 0 0,0-1 0,0 1 0,0 0 0,0 0 0,0 0 0,0 0 0,0 0 0,0 0 0,0 0 0,0 1 0,0-1 0,0 0 0,0 1 0,0-1 1,0 0-1,0 1 0,0-1 0,0 1 0,0-1 0,1 1 0,-1 0 0,0-1 0,0 1 0,1 0 0,-1 0 0,0-1 0,1 1 0,-1 1 0,-24 30 166,12-11-169,2 1 0,1 0 1,0 1-1,2 1 1,0-1-1,2 1 0,1 0 1,0 0-1,0 33 1,4-50-21,1 0 0,0 0 0,1 1 0,-1-1 0,2 0 1,-1 0-1,1-1 0,0 1 0,4 9 0,-5-13 1,0-1 1,1 1-1,-1-1 0,1 0 0,0 0 0,-1 0 0,1 0 0,0 0 0,0 0 1,1 0-1,-1 0 0,0-1 0,1 1 0,-1-1 0,1 0 0,-1 0 0,1 0 1,-1 0-1,1 0 0,0 0 0,-1-1 0,1 1 0,0-1 0,0 0 0,0 0 1,3 0-1,4-1-6,-1-1-1,1 0 1,-1 0 0,1-1 0,-1 0-1,0-1 1,0 0 0,-1 0 0,1-1 0,-1 0-1,0-1 1,0 0 0,0 0 0,13-14 0,0-3-53,0-2 0,-2 0 0,21-35 0,-14 18-54,-3-2 0,-1 0-1,-2-2 1,-2 0-1,-3-1 1,16-74-1,-29 109 84,-1 9 26,0-1 0,0 1-1,0 0 1,-1-1 0,1 1-1,-1 0 1,0-1 0,0 1-1,0-1 1,-1 1 0,1 0-1,-1-1 1,0 1-1,0 0 1,-1-4 0,2 6 3,-1 1 1,1 0-1,0 0 1,0-1-1,-1 1 1,1 0-1,0 0 1,-1-1-1,1 1 1,0 0-1,-1 0 1,1 0-1,0 0 1,-1-1-1,1 1 1,0 0-1,-1 0 1,1 0-1,-1 0 0,1 0 1,0 0-1,-1 0 1,1 0-1,-1 0 1,1 0-1,0 0 1,-1 0-1,1 0 1,0 1-1,-1-1 1,1 0-1,-1 0 1,1 0-1,0 0 1,-1 1-1,1-1 1,0 0-1,0 0 1,-1 1-1,1-1 1,0 0-1,0 1 1,-1-1-1,1 0 1,0 1-1,-12 17 64,2 3-31,1 1 0,2 1-1,0-1 1,1 1-1,1 0 1,1 0-1,2 1 1,0-1 0,1 1-1,1-1 1,5 34-1,-2-43-69,0-1-1,1 0 1,0 0 0,1-1-1,0 1 1,1-1 0,0 0-1,1-1 1,1 0-1,13 17 1,-8-14-150,0 0 1,1-1-1,0-1 0,1-1 1,0 0-1,1 0 0,18 8 1,6-1-198</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6.018"/>
    </inkml:context>
    <inkml:brush xml:id="br0">
      <inkml:brushProperty name="width" value="0.05" units="cm"/>
      <inkml:brushProperty name="height" value="0.05" units="cm"/>
    </inkml:brush>
  </inkml:definitions>
  <inkml:trace contextRef="#ctx0" brushRef="#br0">0 1 14155,'14'11'928,"-3"14"-784,-3 2-72,1 6 360,-4 3-248,7 4-160,-2 0 16,0-4-152,-3-6-160,0-12-1120,2-2 1240,-3-16-192,-6-20-104</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6.391"/>
    </inkml:context>
    <inkml:brush xml:id="br0">
      <inkml:brushProperty name="width" value="0.05" units="cm"/>
      <inkml:brushProperty name="height" value="0.05" units="cm"/>
    </inkml:brush>
  </inkml:definitions>
  <inkml:trace contextRef="#ctx0" brushRef="#br0">1 0 15003,'8'6'696,"0"5"-1200,-4 1-824,12-4 1184,4 1-256,7-2-144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6.856"/>
    </inkml:context>
    <inkml:brush xml:id="br0">
      <inkml:brushProperty name="width" value="0.05" units="cm"/>
      <inkml:brushProperty name="height" value="0.05" units="cm"/>
    </inkml:brush>
  </inkml:definitions>
  <inkml:trace contextRef="#ctx0" brushRef="#br0">65 385 13971,'-2'2'101,"-11"12"421,-16 26 0,26-36-510,1 0 0,-1 0 0,1 0-1,0 1 1,1-1 0,-1 0-1,1 1 1,0-1 0,0 1-1,0-1 1,0 1 0,1 6 0,0-9-39,1 0 1,0 0 0,0-1-1,0 1 1,0 0-1,0-1 1,0 1 0,0-1-1,0 1 1,0-1 0,1 0-1,-1 1 1,1-1 0,-1 0-1,1 0 1,-1 0-1,1 0 1,0 0 0,-1 0-1,1-1 1,0 1 0,0-1-1,0 1 1,3 0 0,9 2-243,0 0 1,16 0-1,-23-2 173,7 0-60,1 1-1,-1 1 0,1 0 1,-1 1-1,17 7 0,-27-9 179,1 0 0,-1 1 1,0-1-1,0 1 0,0 0 0,0 0 0,0 0 0,-1 0 0,1 1 0,-1 0 1,0-1-1,0 1 0,0 0 0,-1 1 0,1-1 0,-1 0 0,0 1 1,0-1-1,1 7 0,-1-1 134,-1-1 1,0 1-1,0 0 1,-1-1-1,0 1 0,-1 0 1,0-1-1,-1 1 1,0-1-1,0 1 1,-1-1-1,-7 15 1,4-11 76,0 0 0,-1-1 0,0 1 0,-1-2 1,-1 1-1,0-1 0,-19 19 0,27-30-247,1 1-1,-1 0 1,1-1-1,-1 1 1,1-1-1,-1 1 1,0-1-1,1 1 1,-1-1-1,0 0 1,1 1-1,-1-1 1,0 0-1,0 1 1,1-1-1,-1 0 1,0 0-1,0 0 1,1 0-1,-1 0 1,0 0 0,0 0-1,0 0 1,1 0-1,-2 0 1,1-1-32,0 1 0,1-1 0,-1 0 1,1 1-1,-1-1 0,1 0 1,-1 0-1,1 0 0,-1 1 0,1-1 1,0 0-1,-1 0 0,1 0 1,0 0-1,0 0 0,0 0 0,0 1 1,0-2-1,-1-9-501,1 1 0,3-20 0,-2 26 466,6-50-451,4-13-196</inkml:trace>
  <inkml:trace contextRef="#ctx0" brushRef="#br0" timeOffset="1">314 25 13643,'1'-2'81,"3"-18"647,-3 17-373,-2 13-172,-1 24-109,1 1 0,2-1 0,1 0 0,2 0 0,1 0 0,2-1 0,1 0 0,1 0-1,2-1 1,26 54 0,103 200-767,-139-279 429,-9-14 157,-13-18 34,16 18 63,-185-259 2083,188 263-1982,0 0 0,1 1 0,-1-2 0,1 1 0,-1 0 1,1 0-1,-1-5 0,2 8-67,0-1 1,0 0-1,0 0 1,0 0-1,0 0 1,0 1-1,0-1 1,1 0-1,-1 0 1,0 0-1,0 1 1,1-1-1,-1 0 1,1 0-1,-1 1 1,1-1-1,-1 0 1,1 1-1,-1-1 1,1 1-1,-1-1 1,1 0-1,0 1 1,-1-1-1,1 1 1,0 0 0,-1-1-1,1 1 1,0 0-1,0-1 1,0 1-1,1 0 1,235-66 1331,-235 66-1371,54-14 243</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7.807"/>
    </inkml:context>
    <inkml:brush xml:id="br0">
      <inkml:brushProperty name="width" value="0.05" units="cm"/>
      <inkml:brushProperty name="height" value="0.05" units="cm"/>
    </inkml:brush>
  </inkml:definitions>
  <inkml:trace contextRef="#ctx0" brushRef="#br0">102 317 11602,'-3'21'900,"8"-16"-689,8-9 161,-8 1-262,0 0 0,0-1 0,-1 1-1,0-1 1,1 0 0,-2-1 0,1 1-1,0-1 1,-1 0 0,0 1 0,3-7-1,0 1 66,-1-1-1,0-1 0,-1 1 0,4-16 0,-6 15-84,0-1 0,-1 1 0,0 0 0,-1-1 0,0 1 0,-2-15 0,1 21-92,0-1 1,-1 1-1,1 0 0,-1-1 1,0 1-1,-1 0 0,1 0 1,-1 0-1,0 1 0,-1-1 0,1 1 1,-1 0-1,-7-8 0,9 12-4,1-1 0,-1 0-1,0 1 1,0 0-1,0-1 1,0 1-1,-1 0 1,1 0-1,0 0 1,0 0 0,-1 0-1,1 1 1,-1-1-1,1 1 1,0-1-1,-1 1 1,1 0 0,-1 0-1,1 0 1,-1 0-1,1 1 1,-1-1-1,1 1 1,0-1-1,-1 1 1,1 0 0,0 0-1,-1 0 1,1 0-1,0 0 1,0 0-1,0 1 1,-2 1 0,-2 2-5,1 0 1,0 0 0,0 0 0,1 1 0,0 0 0,0 0-1,0 0 1,0 0 0,1 0 0,-3 9 0,-1 5 0,1 1 1,1 0 0,1 1-1,-3 39 1,6-48 3,1 0 1,1 0-1,0-1 0,0 1 0,1 0 1,1-1-1,0 0 0,1 1 0,7 17 1,-9-26 4,1 0 0,-1 0 1,0 0-1,1 0 1,0-1-1,0 1 0,0-1 1,1 1-1,-1-1 1,1 0-1,0-1 0,-1 1 1,1 0-1,0-1 1,1 0-1,-1 0 0,0 0 1,6 1-1,-5-2 4,0-1 0,0 1-1,0-1 1,1 0 0,-1 0-1,0 0 1,0-1 0,0 0 0,0 0-1,0 0 1,0-1 0,0 0-1,-1 0 1,1 0 0,0 0 0,6-5-1,4-3 15,-1-2-1,-1 1 0,0-2 1,0 1-1,-2-2 0,1 0 1,-2 0-1,0-1 1,10-19-1,-6 7 15,-1 0-1,-2-1 1,-1 0 0,11-48 0,-19 71-31,-1-1 0,-1 0 0,1 0 0,-1 0 0,0-6 1,0 12-2,0-1 1,0 1 0,0 0-1,0 0 1,0 0 0,0 0-1,0 0 1,0 0 0,0 0-1,0-1 1,0 1 0,0 0-1,0 0 1,0 0 0,0 0-1,0 0 1,0 0 0,0 0-1,0-1 1,0 1 0,0 0-1,0 0 1,0 0 0,0 0 0,0 0-1,0 0 1,0 0 0,-1 0-1,1 0 1,0-1 0,0 1-1,0 0 1,0 0 0,0 0-1,0 0 1,0 0 0,0 0-1,0 0 1,-1 0 0,1 0-1,0 0 1,0 0 0,0 0-1,0 0 1,0 0 0,0 0-1,0 0 1,-1 0 0,1 0-1,0 0 1,0 0 0,0 0 0,0 0-1,0 0 1,0 0 0,0 0-1,-1 0 1,1 0 0,0 0-1,0 0 1,0 0 0,0 0-1,0 0 1,0 0 0,0 1-1,0-1 1,0 0 0,-1 0-1,-8 21-28,2 4 22,1 1 1,1 0-1,1 0 0,1 1 1,2-1-1,0 1 0,4 27 1,-2-48 13,0-1 0,0 0 1,0 0-1,0 1 0,5 8 1,-5-12-1,-1-1-1,1 0 1,-1 0 0,1 0 0,0 0 0,0 0 0,-1 0 0,1 0 0,0 0 0,0 0 0,0 0 0,0 0 0,0-1 0,0 1 0,0 0 0,1-1 0,-1 1 0,0-1 0,0 1 0,0-1 0,1 0 0,-1 1 0,0-1 0,0 0 0,1 0 0,-1 0 0,0 0 0,1 0 0,-1 0 0,2 0 0,2-2 23,-1 0 0,1 0 0,-1 0 0,0-1 0,1 1 0,-1-1 0,0 0 0,-1 0 1,1-1-1,-1 1 0,1-1 0,-1 0 0,5-7 0,4-7 138,17-33 0,29-86 336,-58 137-507,0-1-1,0 1 0,1-1 1,-1 1-1,0-1 0,1 1 1,-1-1-1,0 1 0,1-1 1,-1 1-1,1-1 0,-1 1 1,1 0-1,-1-1 1,0 1-1,1 0 0,0 0 1,-1-1-1,1 1 0,-1 0 1,1 0-1,-1 0 0,1 0 1,-1-1-1,1 1 0,0 0 1,-1 0-1,1 0 0,-1 0 1,1 0-1,0 1 0,-1-1 1,1 0-1,-1 0 0,1 0 1,-1 0-1,1 1 0,-1-1 1,1 0-1,-1 0 1,1 1-1,-1-1 0,1 0 1,0 2-1,24 23-126,-14-14 76,-3-4 52,0-1 1,0 0-1,0 0 0,1-1 0,0 0 0,0-1 0,0 0 1,0 0-1,1-1 0,0-1 0,-1 1 0,1-1 1,0-1-1,0 0 0,0 0 0,0-1 0,0 0 0,0-1 1,0 0-1,0-1 0,0 0 0,0 0 0,0-1 0,-1 0 1,1-1-1,-1 0 0,0-1 0,0 1 0,-1-2 0,0 1 1,1-1-1,-2-1 0,1 1 0,7-10 0,-10 11 21,-3 3-23,0-1 0,0 1 0,0 0-1,0 0 1,0 0 0,1 0 0,-1 0 0,4-1 0,-5 3 0,0 0-1,-1 0 1,1 0 0,0 0 0,0 0 0,0 0 0,0 0 0,-1 0 0,1 0 0,0 0 0,0 1 0,0-1 0,-1 0 0,1 1 0,0-1 0,0 0 0,-1 1 0,1-1 0,0 1 0,-1-1 0,1 1 0,0-1 0,-1 1 0,1 0 0,-1-1 0,1 1 0,-1 0-1,1-1 1,-1 1 0,0 0 0,1 0 0,-1 0 0,0-1 0,1 2 0,3 7-43,-2-6-30,-1 1 0,1 0 0,0-1 0,0 1-1,1-1 1,-1 0 0,5 5 0,-7-8 70,0 0 0,1 0-1,-1 0 1,0 0 0,0 0 0,0 0-1,0 1 1,1-1 0,-1 0 0,0 0-1,0 0 1,0 0 0,1 0 0,-1 0-1,0 0 1,0 0 0,0 0 0,1 0-1,-1 0 1,0 0 0,0 0 0,0 0-1,0-1 1,1 1 0,-1 0 0,0 0-1,0 0 1,0 0 0,0 0 0,1 0-1,-1 0 1,0 0 0,0-1 0,0 1-1,0 0 1,0 0 0,1 0 0,-1 0-1,0-1 1,0 1 0,0 0 0,0 0-1,0 0 1,0 0 0,0-1 0,0 1-1,0 0 1,0 0 0,0 0 0,0-1-1,0 1 1,0 0 0,0 0 0,0 0-1,0-1 1,0 1 0,0 0 0,0 0-1,0-15-269,-10-55-61,3 10 118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8.209"/>
    </inkml:context>
    <inkml:brush xml:id="br0">
      <inkml:brushProperty name="width" value="0.05" units="cm"/>
      <inkml:brushProperty name="height" value="0.05" units="cm"/>
    </inkml:brush>
  </inkml:definitions>
  <inkml:trace contextRef="#ctx0" brushRef="#br0">5 0 13891,'-4'4'744,"4"5"-920,0 1 176,4 0 432,4 2-528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8.611"/>
    </inkml:context>
    <inkml:brush xml:id="br0">
      <inkml:brushProperty name="width" value="0.05" units="cm"/>
      <inkml:brushProperty name="height" value="0.05" units="cm"/>
    </inkml:brush>
  </inkml:definitions>
  <inkml:trace contextRef="#ctx0" brushRef="#br0">1 297 12003,'1'2'41,"0"1"0,0-1 1,1 0-1,-1 1 1,1-1-1,-1 0 1,1 0-1,0 0 1,0 0-1,0-1 0,0 1 1,0 0-1,0-1 1,1 1-1,-1-1 1,1 0-1,-1 0 1,0 0-1,1 0 0,0 0 1,-1 0-1,1-1 1,0 1-1,-1-1 1,1 0-1,0 0 1,-1 0-1,1 0 0,0 0 1,-1-1-1,4 0 1,7-2 68,-1 0 0,1 0 0,-1-2 0,1 1 1,11-8-1,-7 4 61,0-1 1,-1-1 0,-1-1-1,0 0 1,24-23 0,-32 27-112,-1 1 0,0-1 0,0-1 0,-1 1 0,0-1 0,0 0 0,-1 0 0,0-1 0,0 1 0,-1-1 1,0 0-1,-1 1 0,3-16 0,-5 20-58,0 0 0,0 0 0,0 0 0,0 0 0,-1 0 0,1 0 0,-1 0 0,0 0 0,-1 0 0,1 0 1,0 1-1,-1-1 0,0 1 0,0-1 0,0 1 0,-1-1 0,-2-2 0,3 3-9,0 1-1,-1 0 1,1 0-1,0 1 1,-1-1-1,0 0 1,1 1-1,-1 0 1,0-1-1,0 1 1,0 0-1,1 0 1,-1 1-1,0-1 1,0 1-1,0-1 1,0 1-1,-1 0 1,1 0-1,0 0 1,0 1-1,0-1 1,-5 2-1,0 1 2,-1 1 0,1 0 0,0 0-1,0 0 1,0 1 0,1 1 0,-1-1 0,1 1 0,0 0 0,1 1-1,0-1 1,-10 15 0,2-1 41,1 0 1,0 1-1,-15 39 0,20-41-7,1 1-1,1 0 0,-5 28 0,10-37-19,-1 0 0,2 0 0,-1 0 1,2 0-1,-1-1 0,1 1 0,1 0 0,3 13 0,-4-21-12,1 1 0,-1-1 0,0 1 0,1-1 1,0 0-1,0 0 0,0 0 0,0 0 0,1 0 1,-1 0-1,1 0 0,-1-1 0,1 1 0,0-1 1,0 0-1,5 3 0,-3-3-18,1 1 0,0-1 0,0 0 0,0-1 0,0 1 0,0-1 1,0 0-1,0-1 0,8 0 0,-1 0-8,-1-1-1,0-1 1,0 0 0,0 0-1,0-2 1,0 1 0,0-1 0,-1-1-1,19-10 1,26-27-77</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09.560"/>
    </inkml:context>
    <inkml:brush xml:id="br0">
      <inkml:brushProperty name="width" value="0.05" units="cm"/>
      <inkml:brushProperty name="height" value="0.05" units="cm"/>
    </inkml:brush>
  </inkml:definitions>
  <inkml:trace contextRef="#ctx0" brushRef="#br0">119 40 11554,'3'-8'251,"-2"5"-202,-1 1 0,1 0 0,0 0 0,0 0 0,0 0 1,0 0-1,0 0 0,1 0 0,-1 0 0,1 0 0,-1 0 0,1 1 0,-1-1 0,3-1 0,-4 3-45,0 0 0,1 0-1,-1 0 1,0 0 0,0 0 0,0 0-1,0 0 1,1 0 0,-1 0-1,0 0 1,0 0 0,0 0 0,0 0-1,1 0 1,-1 0 0,0 0-1,0 1 1,0-1 0,0 0 0,0 0-1,1 0 1,-1 0 0,0 0-1,0 0 1,0 1 0,0-1-1,0 0 1,0 0 0,0 0 0,0 0-1,1 0 1,-1 1 0,0-1-1,0 0 1,0 0 0,0 0 0,0 0-1,0 1 1,0-1 0,0 0-1,0 0 1,0 0 0,0 1-1,0-1 1,0 0 0,0 0 0,0 0-1,0 0 1,-1 1 0,1 11 160,0 1 1,-1 0 0,-1 0-1,-6 20 1,1 1-28,-60 299 690,21-115-450,40-187-344,-1 9-297,7-40 248,0 0 0,-1 0 1,1 0-1,0 0 0,0 0 0,0 0 0,0 0 0,0 0 0,0 0 0,0 0 0,0 0 0,0 0 0,0 0 0,0 0 0,2-25-278,17-132-1129,31-307-3707,-50 455 5242,2-5 455,-2 12-118,-1 9 103,-4 29 451,1-1 1,3 56-1,3-69-918,0-1 1,2 1-1,0-1 0,1 0 1,13 33-1,18 25-11,3-3 0,75 110-1,-94-152 114,-56-54 949,27 13-1023,-83-60 586,78 55-695,1 0 1,0-1-1,0 0 0,-12-18 1,23 29-13,1-1-1,-1 1 1,0-1-1,1 0 1,0 0-1,0 1 1,-1-1 0,2 0-1,-1 0 1,0 0-1,1 0 1,-1-1 0,1 1-1,0 0 1,0 0-1,0 0 1,1-5 0,0 4-1,0 0 1,1 1-1,-1-1 1,1 1 0,0 0-1,0 0 1,0 0-1,1 0 1,-1 0 0,1 0-1,-1 0 1,1 1-1,0-1 1,4-2 0,19-13-19,1 0 1,1 2-1,0 1 1,2 2-1,-1 0 1,48-12-1,-72 24 25,-1 0 0,1 0 0,-1 0 0,1 1 0,-1-1 0,1 1 0,0 0-1,-1 1 1,1-1 0,7 3 0,-10-2 6,1 0-1,-1 0 1,1 0-1,-1 0 1,1 1-1,-1 0 1,0-1-1,0 1 1,0 0-1,0 0 1,0 0-1,0 0 1,0 0 0,-1 1-1,1-1 1,-1 0-1,1 1 1,0 3-1,7 20 118,-1-1-1,-1 1 1,5 50-1,-8-49-6,-4-25-102,0 0 0,1-1-1,-1 1 1,1 0 0,-1 0-1,1-1 1,-1 1 0,1 0-1,0-1 1,0 1-1,1 2 1,-2-4-8,1 0 0,-1 0 0,0 0-1,1 1 1,-1-1 0,0 0 0,0 0 0,1 0 0,-1 0-1,0 0 1,1 1 0,-1-1 0,1 0 0,-1 0 0,0 0-1,1 0 1,-1 0 0,0 0 0,1 0 0,-1 0 0,0 0-1,1 0 1,-1-1 0,0 1 0,1 0 0,-1 0 0,0 0-1,1 0 1,-1 0 0,0-1 0,1 1 0,-1 0 0,1-1-1,3-3 14,-1 0 0,1-1 0,-1 1-1,1-1 1,4-10 0,29-52-105,46-78-948,-64 120 691,-5 17 85,-14 8 249,1 0 0,-1 0 0,0 0 0,1 0 0,-1 0 0,1 0 0,-1 1 0,1-1 0,-1 0 1,1 0-1,-1 0 0,0 1 0,1-1 0,-1 0 0,0 0 0,1 1 0,-1-1 0,0 0 0,1 1 0,-1-1 0,0 0 0,1 1 0,-1-1 0,0 0 0,0 1 0,0-1 0,1 1 0,-1-1 0,0 1 1,0 0-1,3 11 10,-1 0 1,0 0-1,-1 1 1,-1-1 0,0 1-1,-2 19 1,0-6 141,1-11-50,-1 18 38,2-31-117,0 0 0,0-1 0,0 1-1,0 0 1,1-1 0,-1 1 0,1 0 0,-1-1 0,1 1-1,-1-1 1,1 1 0,0-1 0,0 1 0,1 1 0,-2-3-4,0 0 0,0 0 1,1 0-1,-1 1 1,0-1-1,0 0 0,0 0 1,1 0-1,-1 0 1,0 0-1,0 0 0,1 0 1,-1 0-1,0 0 0,0 0 1,1 0-1,-1 0 1,0 0-1,0 0 0,1 0 1,-1 0-1,0 0 1,0 0-1,0-1 0,1 1 1,-1 0-1,0 0 0,0 0 1,0 0-1,1 0 1,-1-1-1,0 1 0,0 0 1,0 0-1,0 0 0,1 0 1,-1-1-1,0 1 1,0 0-1,0 0 0,0-1 1,0 1-1,0 0 1,0 0-1,0 0 0,0-1 1,0 1-1,1 0 0,3-15 3,-3 15-2,4-28 2,-2-7-3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58.106"/>
    </inkml:context>
    <inkml:brush xml:id="br0">
      <inkml:brushProperty name="width" value="0.05" units="cm"/>
      <inkml:brushProperty name="height" value="0.05" units="cm"/>
    </inkml:brush>
  </inkml:definitions>
  <inkml:trace contextRef="#ctx0" brushRef="#br0">31 1 8818,'-2'5'115,"0"1"1,0-1-1,0 1 1,0-1-1,1 1 1,0 0-1,0 0 1,0 9-1,0 0 46,-9 89 393,5 0 0,5 1 0,14 114 1,-13-207-520,0-1-4,0 1-1,1-1 1,0 0-1,0 1 0,2-1 1,-1 0-1,1-1 1,10 20-1,-13-29-26,-1 0-1,1 0 0,0 0 1,-1 0-1,1 0 1,0 0-1,0 0 1,0-1-1,0 1 1,0 0-1,0 0 1,0-1-1,0 1 1,0-1-1,0 1 1,0-1-1,0 1 1,0-1-1,0 1 1,1-1-1,-1 0 1,0 0-1,0 0 1,2 0-1,-1 0 3,0-1 0,0 1 0,0-1 0,0 0-1,0 0 1,0 0 0,0 0 0,-1 0 0,1 0 0,0-1 0,-1 1-1,1 0 1,1-3 0,5-5 19,-1-1-1,0 0 1,-1 0-1,6-11 1,11-28 58,-3 0-1,27-95 1,10-110 78,-49 218-150,13-85-5,-16 98-10,-3 23 8,-1 6 3,4 43 32,-3-31-24,10 128 78,-7-65-286,32 160 1,-36-233-113,0-6 233,-1 1 0,0-1 0,1 1 1,-1 0-1,1-1 0,0 1 0,0-1 1,0 0-1,0 1 0,1-1 1,-1 0-1,0 1 0,1-1 0,0 0 1,-1 0-1,1 0 0,4 3 0,6-4-336</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0.058"/>
    </inkml:context>
    <inkml:brush xml:id="br0">
      <inkml:brushProperty name="width" value="0.05" units="cm"/>
      <inkml:brushProperty name="height" value="0.05" units="cm"/>
    </inkml:brush>
  </inkml:definitions>
  <inkml:trace contextRef="#ctx0" brushRef="#br0">16 43 11170,'-2'-10'607,"2"7"-444,-1-1-1,1 0 0,-1 1 1,0-1-1,-1 1 0,1-1 1,-3-3-1,4 7-145,0 0 0,0 0 0,0 0 0,0 0 0,0 0 0,0 0 0,-1 0 0,1 0 0,0 0 0,0 0 0,0 0 0,0 0 0,0 0 0,0 0 0,-1 0 0,1 0 0,0 0 0,0 0 0,0 0 0,0 0 0,0 0 0,0 0 0,0 0 0,-1 0 0,1 0 0,0 1 0,0-1 0,0 0 0,0 0 0,0 0 0,0 0 0,0 0 0,0 0 0,0 0 0,0 1 0,0-1 0,0 0 0,0 0 0,0 0 0,0 0 0,-1 0 0,1 0 0,0 1 0,0-1 0,0 0 0,0 0 0,1 0 0,-1 0 0,0 0 0,0 0 0,0 1 0,0-1 0,0 0 0,0 0 0,0 0 0,0 0 0,0 0 0,0 0 0,0 0 0,0 1 0,0 12 174,12 126 97,5-1 0,50 186-1,-65-314-284,3 13-39,1-1 0,1 0 0,0 0 1,2-1-1,20 36 0,-28-55-3,0 0-1,0 0 1,1 0-1,-1 0 1,1-1-1,-1 1 0,1 0 1,0-1-1,0 0 1,0 1-1,0-1 1,3 2-1,-4-3 25,0 0 1,0 0-1,0 0 0,0 0 0,0 0 0,0 0 0,0-1 0,0 1 0,0 0 1,0-1-1,0 1 0,0 0 0,-1-1 0,1 1 0,0-1 0,0 0 0,0 1 1,-1-1-1,1 0 0,0 1 0,-1-1 0,1 0 0,0 0 0,-1 1 0,1-1 0,-1 0 1,1 0-1,-1 0 0,1-2 0,10-19-201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0.462"/>
    </inkml:context>
    <inkml:brush xml:id="br0">
      <inkml:brushProperty name="width" value="0.05" units="cm"/>
      <inkml:brushProperty name="height" value="0.05" units="cm"/>
    </inkml:brush>
  </inkml:definitions>
  <inkml:trace contextRef="#ctx0" brushRef="#br0">124 6 13771,'0'0'17,"0"0"1,0 0 0,0-1-1,0 1 1,0 0-1,0 0 1,0-1-1,0 1 1,0 0-1,0 0 1,-1 0-1,1-1 1,0 1 0,0 0-1,0 0 1,0 0-1,-1-1 1,1 1-1,0 0 1,0 0-1,0 0 1,-1 0-1,1-1 1,0 1-1,0 0 1,-1 0 0,1 0-1,0 0 1,0 0-1,-1 0 1,1 0-1,0 0 1,0 0-1,-1 0 1,1 0-1,0 0 1,0 0-1,-1 0 1,1 0 0,0 0-1,0 0 1,-1 0-1,1 0 1,0 0-1,0 0 1,-1 1-1,-13 11 141,-9 21-100,12-14-59,0 1 0,1 0 0,1 1 0,1 0 0,1 0 1,1 0-1,1 1 0,0 0 0,-1 35 0,10-30 2,-3-26 0,-1-1 0,0 1 0,0-1 0,1 1 0,-1-1 1,0 1-1,1-1 0,-1 1 0,0-1 0,1 0 0,-1 1 1,0-1-1,1 0 0,-1 1 0,1-1 0,-1 0 0,1 1 0,-1-1 1,1 0-1,-1 0 0,1 1 0,-1-1 0,1 0 0,-1 0 1,1 0-1,0 0 0,-1 0 0,1 0 0,-1 0 0,1 0 1,-1 0-1,1 0 0,-1 0 0,1 0 0,0 0 0,-1-1 0,1 1 1,-1 0-1,1 0 0,-1-1 0,1 1 0,-1 0 0,1 0 1,-1-1-1,0 1 0,1-1 0,-1 1 0,1 0 0,0-2 1,5-3 12,-1-1 0,1 0 0,-1 0 0,0-1 0,0 1 1,7-15-1,20-49 64,-27 58-59,15-35 102,14-55 0,-34 104-103,-4 12-9,0 0 1,2 0-1,0 1 1,0-1-1,1 1 1,1 15-1,0-29-12,1-1 0,-1 1 0,0 0-1,0 0 1,0 0 0,1 0 0,-1-1 0,0 1 0,1 0-1,-1 0 1,1-1 0,-1 1 0,1 0 0,-1-1-1,1 1 1,-1 0 0,1-1 0,0 1 0,-1-1-1,1 1 1,0-1 0,-1 1 0,1-1 0,0 1-1,0-1 1,0 0 0,0 1 0,1-1-16,0 0 1,0 0-1,0 0 0,0-1 1,0 1-1,-1 0 1,1-1-1,0 1 0,0-1 1,-1 0-1,1 1 1,1-2-1,5-3-43,-1 1 1,0-1-1,0-1 1,8-7-1,10-15-50,0-5-21</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0.954"/>
    </inkml:context>
    <inkml:brush xml:id="br0">
      <inkml:brushProperty name="width" value="0.05" units="cm"/>
      <inkml:brushProperty name="height" value="0.05" units="cm"/>
    </inkml:brush>
  </inkml:definitions>
  <inkml:trace contextRef="#ctx0" brushRef="#br0">9 249 10962,'-3'7'440,"-2"12"42,5-18-469,0-1 0,0 0 0,0 1 0,0-1 0,0 0 0,0 1 1,0-1-1,0 1 0,0-1 0,0 0 0,0 1 0,0-1 0,0 0 1,0 1-1,0-1 0,0 1 0,1-1 0,-1 0 0,0 1 0,0-1 0,0 0 1,1 1-1,-1-1 0,0 0 0,0 0 0,1 1 0,-1-1 0,0 0 0,1 0 1,-1 0-1,0 1 0,1-1 0,-1 0 0,0 0 0,1 0 0,-1 0 1,1 1-1,5 0-18,0 1 0,0 0-1,-1 1 1,1-1 0,-1 1 0,1 0 0,-1 1 0,0-1 0,0 1 0,6 6 0,42 46 2,-51-54 3,23 28 6,-2 1 0,0 2 0,-3 0 0,0 1 0,-2 1 0,-2 1-1,-1 0 1,14 54 0,-27-79 89,1 1-1,-2-1 0,1 1 0,-2-1 1,1 1-1,-2 0 0,0-1 0,-3 16 1,4-22-13,-1-1-1,-1 1 1,1-1 0,-1 0 0,0 0-1,0 1 1,0-1 0,0 0 0,-1-1 0,1 1-1,-1 0 1,0-1 0,0 0 0,0 1 0,-1-1-1,1 0 1,-1-1 0,0 1 0,0-1-1,0 1 1,0-1 0,0 0 0,-9 2 0,11-3-67,0-1 1,0 1 0,0-1 0,-1 1 0,1-1-1,0 0 1,0 0 0,-1 0 0,1 0 0,0 0-1,0 0 1,-1-1 0,1 1 0,0-1 0,0 0 0,0 0-1,0 1 1,0-1 0,0 0 0,0-1 0,0 1-1,0 0 1,0-1 0,1 1 0,-1-1 0,0 1-1,1-1 1,0 0 0,-1 1 0,1-1 0,0 0-1,0 0 1,0 0 0,0 0 0,0 0 0,-1-5 0,-1-2-38,1 0 0,0 0 0,1 0 0,0-1 1,1 1-1,-1-1 0,3-17 0,9-29-4,1 0-1,4 0 0,31-77 0,6-19 73,-46 132-35,35-135-14,-38 136-17,-1-1 1,0 0-1,-1-1 1,-2 1-1,-2-34 1,2 52 16,0 0 0,0 1 0,-1-1 0,1 0 0,-1 0 0,1 1 1,-1-1-1,1 0 0,-1 1 0,0-1 0,0 1 0,0-1 0,0 1 0,0-1 1,0 1-1,-1 0 0,-1-2 0,2 3 0,0-1 1,1 1-1,-1 0 0,0 0 0,0-1 0,0 1 1,0 0-1,0 0 0,0 0 0,0 0 1,1 0-1,-1 1 0,0-1 0,0 0 1,0 0-1,0 1 0,0-1 0,0 0 1,1 1-1,-1-1 0,0 1 0,0-1 1,1 1-1,-1-1 0,0 1 0,1-1 0,-1 1 1,0 0-1,1 0 0,-1-1 0,1 1 1,-1 1-1,-7 8-3,2 1 1,0 0-1,0 0 1,1 0-1,0 1 1,1 0-1,0 0 1,-3 16-1,3-3 16,0 1 0,2-1-1,0 30 1,2-49-4,0 1 0,1-1-1,0 0 1,0 1 0,0-1-1,1 0 1,2 7 0,-3-10-25,0-1 0,1 0 0,-1 1 0,1-1 0,-1 0 0,1 0 0,0 0 0,0-1 0,-1 1 0,1 0 1,0-1-1,1 1 0,-1-1 0,0 1 0,0-1 0,1 0 0,-1 0 0,1 0 0,-1-1 0,5 2 0,66 7-1205,-51-9 928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2.465"/>
    </inkml:context>
    <inkml:brush xml:id="br0">
      <inkml:brushProperty name="width" value="0.05" units="cm"/>
      <inkml:brushProperty name="height" value="0.05" units="cm"/>
    </inkml:brush>
  </inkml:definitions>
  <inkml:trace contextRef="#ctx0" brushRef="#br0">5 537 12619,'-5'-16'842,"7"35"-621,1 4-104,2 21 2,2 25 211,19 86 0,-26-153-323,1 1-1,-1-1 1,1 0 0,-1 0 0,1 0 0,0 0-1,0 0 1,0 0 0,0 0 0,0 0 0,0-1 0,0 1-1,0 0 1,1 0 0,-1-1 0,1 1 0,0-1-1,-1 0 1,1 1 0,0-1 0,0 0 0,2 1 0,-3-1-5,1-1 0,-1 0 1,0 0-1,0 0 1,0 0-1,1 0 0,-1-1 1,0 1-1,0 0 1,0 0-1,1-1 1,-1 1-1,0-1 0,0 1 1,2-2-1,0 0 0,0-1-1,0 1 1,0-1 0,0 1-1,-1-1 1,4-5-1,10-14-3,-2-1 0,-1-1 0,-1 0 0,10-28 0,-3 0-5,13-57 0,-28 93-22,-1-1 0,0 1 0,1-35 0,-7 34-30,3 17 58,0-1 0,0 1 0,0 0 0,0 0-1,0 0 1,0 0 0,0 0 0,0-1-1,0 1 1,-1 0 0,1 0 0,0 0 0,0 0-1,0 0 1,0 0 0,0 0 0,-1-1-1,1 1 1,0 0 0,0 0 0,0 0 0,0 0-1,-1 0 1,1 0 0,0 0 0,0 0-1,0 0 1,0 0 0,-1 0 0,1 0 0,0 0-1,0 0 1,0 0 0,0 0 0,-1 0-1,1 0 1,0 0 0,0 0 0,0 0 0,0 1-1,0-1 1,-1 0 0,1 0 0,-2 2-6,0 1 0,0-1 0,1 0 0,-1 1 0,1 0 0,-1-1 0,1 1 0,0 0 0,-1 4 0,-10 28 71,2 1 0,2 0 0,1 1 1,2 0-1,2 0 0,1 55 0,2-90-52,0 1 1,0-1-1,0 0 0,1 0 1,-1 0-1,1 0 0,0 0 0,-1 0 1,1 0-1,0 0 0,0 0 0,2 3 1,-2-5-4,-1 1-1,1-1 1,0 1 0,-1-1 0,1 1 0,-1-1 0,1 1 0,0-1 0,0 0 0,-1 0 0,1 1 0,0-1 0,-1 0-1,1 0 1,0 0 0,0 0 0,-1 0 0,1 0 0,0 0 0,0 0 0,0 0 0,-1 0 0,2 0 0,2-2 15,0 0 1,0 0-1,-1 0 0,1 0 1,-1-1-1,1 1 1,-1-1-1,0 0 1,0 0-1,0 0 1,2-4-1,15-20 71,-1-1 1,-2-2-1,26-59 0,-16 6-153,-28 87 31,1 0 1,-1 0 0,1 0-1,0 0 1,1-1-1,0 7 1,0 7-13,0-6 16,-1 13-36,6 38 0,-5-56 58,0 0 0,0-1 0,1 1 0,-1 0 0,1-1 0,1 1 0,-1-1 0,1 0 0,0 0 0,0 0 0,1 0 0,4 5 0,-7-9 3,0 0-1,0 0 0,0 0 0,1 0 0,-1-1 1,0 1-1,1 0 0,-1-1 0,0 1 0,1-1 1,-1 1-1,0-1 0,1 0 0,-1 1 0,1-1 1,-1 0-1,1 0 0,-1 0 0,1 0 0,-1 0 1,1 0-1,-1-1 0,0 1 0,1 0 0,-1-1 1,1 1-1,-1-1 0,0 0 0,1 1 0,-1-1 1,0 0-1,0 0 0,1 0 0,-1 0 0,1-1 1,4-4 2,0 0 0,-1 0 1,0 0-1,0 0 0,5-10 1,1-6-64,0-1 0,-2 0 0,0-1 0,6-31 1,-5 19-174,-4 27-146,-2 15 189,2 23 44,-5-24 93,2 12-12,-2-7 56,0 0 0,1-1 0,0 1 0,1 0 1,0-1-1,1 1 0,0-1 0,6 11 0,-10-20 12,0 1 1,1 0-1,-1-1 0,1 1 0,-1-1 0,1 1 0,-1 0 0,1-1 0,0 1 1,-1-1-1,1 1 0,-1-1 0,1 0 0,0 1 0,-1-1 0,1 0 0,0 1 0,0-1 1,-1 0-1,1 0 0,0 0 0,0 0 0,0 0 0,-1 0 0,1 0 0,0 0 1,1 0-1,-1-1 2,1 1 0,-1-1 0,0 0 0,1 0 0,-1 0 0,0 0 0,0 0 0,1 0 0,-1 0 0,0 0 0,0 0 0,1-3 0,4-5 18,-1-1 0,-1 1 0,5-13 1,-8 19-18,13-37-73,-2-2 0,-2 0 0,10-83 0,-16 63-499,-2 0 0,-7-69 0,-4 63 166,5 59 303,0 12 157,0 12 211,0 30 104,3-1-1,6 87 0,-1-102-321,1 0 0,2 0 1,1 0-1,0-1 0,19 38 0,-13-35-17,1-1 1,1-1-1,1 0 0,2-2 0,37 44 0,-91-111 509,-39-58 1,37 47-422,17 24-37,3 6 207,1-1 0,-16-30 0,32 51-282,0 1-1,-1-1 1,1 1-1,0-1 1,0 1-1,0-1 1,0 1-1,0-1 1,0 1-1,0-1 1,1 1-1,-1-1 1,0 1-1,0-1 1,0 1-1,0-1 1,1 1-1,-1 0 1,0-1-1,0 1 1,1-1-1,-1 1 1,0 0-1,1-1 1,-1 1-1,0 0 1,1-1-1,-1 1 1,1 0-1,-1-1 1,1 1-1,-1 0 1,0 0-1,1 0 1,-1-1-1,1 1 1,0 0-1,22-7 13,-19 6-6,39-9-33,-30 8-174,0 0 0,0-1 0,0-1 0,-1 0 0,0-1 0,19-9 0,-31 14 176,1-1-1,-1 1 0,1 0 0,-1 0 1,1-1-1,-1 1 0,1 0 1,-1-1-1,0 1 0,1 0 1,-1-1-1,1 1 0,-1-1 0,0 1 1,1 0-1,-1-1 0,0 1 1,0-1-1,1 1 0,-1-1 0,0 1 1,0-1-1,0 0 0,0 1 1,0-1-1,0 1 0,0-1 1,0 1-1,0-1 0,0 1 0,0-1 1,0 1-1,0-1 0,0 1 1,0-1-1,0 1 0,-1-2 1,-11-6-326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2.930"/>
    </inkml:context>
    <inkml:brush xml:id="br0">
      <inkml:brushProperty name="width" value="0.05" units="cm"/>
      <inkml:brushProperty name="height" value="0.05" units="cm"/>
    </inkml:brush>
  </inkml:definitions>
  <inkml:trace contextRef="#ctx0" brushRef="#br0">15 32 14027,'-9'2'1080,"3"-2"-1008,9-2-104,3-5-40,3-17-40</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3.909"/>
    </inkml:context>
    <inkml:brush xml:id="br0">
      <inkml:brushProperty name="width" value="0.05" units="cm"/>
      <inkml:brushProperty name="height" value="0.05" units="cm"/>
    </inkml:brush>
  </inkml:definitions>
  <inkml:trace contextRef="#ctx0" brushRef="#br0">10 636 11522,'-9'17'812,"8"-12"-561,8-11 168,24-27-109,-2-1 0,-2-2 0,23-38 0,-37 51-218,-1 1 1,-1-2 0,-1 1-1,-2-2 1,0 1 0,8-44 0,-15 58-85,0 1 1,0-1 0,-1 0-1,0 0 1,0 1 0,-4-17-1,4 23-9,-1 1-1,0-1 0,0 0 0,0 0 0,0 0 0,0 1 1,0-1-1,-1 1 0,0-1 0,1 1 0,-1-1 0,0 1 1,0 0-1,0 0 0,0 0 0,0 0 0,-1 0 1,1 1-1,-1-1 0,1 1 0,-1-1 0,1 1 0,-1 0 1,0 0-1,-5-1 0,5 1-3,-1 1 1,1 0-1,0 1 1,-1-1-1,1 0 1,0 1-1,0 0 1,-1-1-1,1 1 1,0 1-1,0-1 1,0 0-1,0 1 1,0 0-1,1-1 1,-1 1-1,0 0 0,1 0 1,-1 1-1,1-1 1,0 0-1,0 1 1,-4 5-1,-3 5-13,1 0 0,0 1 0,-10 23-1,8-14 20,2-1 0,0 1 0,2 1-1,0-1 1,2 1 0,0 0 0,2 1-1,0-1 1,2 0 0,3 25-1,-3-44 2,1 0-1,0-1 0,0 1 0,0-1 1,0 1-1,1-1 0,0 1 0,0-1 1,0 0-1,1 0 0,-1 0 0,5 5 1,-5-7-2,0 0 1,0-1 0,0 1 0,1 0-1,-1-1 1,0 0 0,1 1-1,-1-1 1,1 0 0,0 0 0,-1-1-1,1 1 1,0 0 0,0-1-1,0 0 1,-1 1 0,1-1 0,0 0-1,0-1 1,0 1 0,4-1-1,4-2-2,0 0-1,0-1 0,0-1 0,-1 1 0,1-1 0,-1-1 0,0 0 0,-1-1 0,1 0 0,-1 0 0,-1-1 0,14-14 0,3-7-79,-2-1 1,30-48 0,-41 59-9,-1 0 1,-1-1 0,8-24-1,-15 42-83,-1 9 125,0 11 39,-3 18 29,0-18 9,1-1 0,0 1 0,1-1 0,1 0 0,1 1 1,5 16-1,-8-32-23,1 0 1,-1-1 0,1 1 0,-1-1-1,1 1 1,0-1 0,0 1 0,0-1-1,0 1 1,0-1 0,0 0 0,0 0-1,0 1 1,0-1 0,1 0 0,-1 0-1,1 0 1,-1 0 0,0-1 0,1 1-1,-1 0 1,3 0 0,-2-1 2,0 0 0,0 0-1,0 0 1,0 0 0,0 0 0,-1-1 0,1 1 0,0-1 0,0 1-1,0-1 1,0 0 0,-1 1 0,1-1 0,0 0 0,-1 0-1,1 0 1,0-1 0,-1 1 0,2-2 0,10-10 17,-1-1 1,0 0-1,-1-1 1,0 0-1,-2-1 1,9-18-1,-8 21-81,-10 13 53,0 0 1,0 0-1,1-1 0,-1 1 0,0 0 0,0 0 1,0 0-1,0 0 0,1 0 0,-1 0 1,0 0-1,0 0 0,0 0 0,0 0 1,1 0-1,-1 0 0,0 0 0,0 0 0,0 0 1,0 0-1,0 0 0,1 0 0,-1 1 1,0-1-1,0 0 0,0 0 0,0 0 0,1 0 1,-1 0-1,0 0 0,0 0 0,0 0 1,0 1-1,0-1 0,0 0 0,0 0 1,0 0-1,1 0 0,-1 0 0,0 1 0,0-1 1,5 27-130,-3-13 114,-1-7 10,0 0 1,1 0-1,0 0 1,1 0-1,0 0 1,0 0-1,6 9 1,-8-14 9,0-1 0,0 1-1,0-1 1,1 0 0,-1 1 0,0-1-1,1 0 1,-1 0 0,1 0 0,-1 0 0,1 0-1,0 0 1,-1 0 0,1-1 0,0 1-1,-1-1 1,1 1 0,0-1 0,0 1-1,0-1 1,-1 0 0,1 0 0,0 0 0,0 0-1,0 0 1,-1-1 0,1 1 0,0 0-1,0-1 1,-1 1 0,1-1 0,0 0 0,0 0-1,2-1 1,6-5 14,0 1 0,0-1 0,-1-1 0,0 0 0,0 0 0,-1 0 0,0-1 0,-1-1 0,9-12 0,-3 1-30,-1 0 0,-1-1 0,12-35-1,-10 13-20,-12 41 30,0 0-1,-1-1 1,1 1 0,-1 0 0,0-1 0,0 1-1,0 0 1,-1-1 0,1 1 0,-1 0-1,-1-5 1,2 8 3,0 0 0,0 0 1,0-1-1,0 1 0,-1 0 0,1-1 0,0 1 1,0 0-1,0 0 0,-1-1 0,1 1 0,0 0 0,0 0 1,0 0-1,-1-1 0,1 1 0,0 0 0,-1 0 1,1 0-1,0 0 0,0 0 0,-1-1 0,1 1 0,0 0 1,-1 0-1,1 0 0,0 0 0,-1 0 0,1 0 0,0 0 1,0 0-1,-1 0 0,1 0 0,-1 0 0,-11 8-9,-5 14 30,10-8 32,0 1-1,-10 29 1,15-37-41,0 0 0,1-1 0,-1 1 1,1 0-1,1 0 0,-1 0 0,1-1 1,1 1-1,1 10 0,-2-16-9,1 1-1,-1-1 1,1 1-1,0-1 1,-1 1-1,1-1 1,0 0 0,0 0-1,0 1 1,0-1-1,0 0 1,0 0-1,1 0 1,-1 0-1,0 0 1,1 0-1,-1 0 1,0-1 0,1 1-1,-1 0 1,1-1-1,-1 1 1,1-1-1,-1 0 1,1 1-1,-1-1 1,1 0 0,0 0-1,-1 0 1,4 0-1,5-1 13,1 0-1,-1-1 1,17-4 0,-9 2-8,2 1-32,0 0-1,1 1 0,-1 1 1,34 3-1,-45-1 15,1 1 1,-1-1 0,0 2-1,0-1 1,-1 1 0,1 1-1,0 0 1,-1 0 0,0 0-1,0 1 1,0 0-1,10 10 1,-12-9 18,14 12-46,-20-17 47,1-1 1,-1 0-1,0 0 0,1 1 1,-1-1-1,0 0 1,1 0-1,-1 0 0,1 1 1,-1-1-1,1 0 1,-1 0-1,0 0 0,1 0 1,-1 0-1,1 0 0,-1 0 1,1 0-1,-1 0 1,0 0-1,1 0 0,-1 0 1,1 0-1,-1 0 1,1-1-1,-1 1 0,0 0 1,1 0-1,-1 0 1,1-1-1,-1 1 0,0 0 1,1 0-1,-1-1 0,0 1 1,1 0-1,-1-1 1,0 1-1,0 0 0,1-1 1,-1 1-1,0-1 1,0 1-1,0 0 0,1-1 1,-1 1-1,0-1 0,0 0 1,2-11 140,0 0 1,0 0-1,-1 0 0,-1 0 1,-2-20-1,2 7 23,-13-157 863,13 180-1023,0 0 1,0 0-1,1 0 1,-1 0-1,0 0 1,1 0-1,-1 1 1,1-1-1,0 0 1,0 0-1,-1 0 1,1 0-1,0 1 1,1-1-1,-1 0 1,0 1-1,0-1 1,1 1-1,2-2 1,1-1-62,0 1-1,1-1 1,-1 2 0,12-5 0,21-12-384,-36 17 406,0 1 0,0-1 0,0 1 1,-1-1-1,1 0 0,0 0 0,-1 0 1,1 0-1,-1 0 0,0 0 0,0-1 0,0 1 1,0 0-1,1-6 0,0-10-180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4.341"/>
    </inkml:context>
    <inkml:brush xml:id="br0">
      <inkml:brushProperty name="width" value="0.05" units="cm"/>
      <inkml:brushProperty name="height" value="0.05" units="cm"/>
    </inkml:brush>
  </inkml:definitions>
  <inkml:trace contextRef="#ctx0" brushRef="#br0">7 3 13715,'-5'2'920,"4"-1"-1168,1-5 1424,0 2-1176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4.859"/>
    </inkml:context>
    <inkml:brush xml:id="br0">
      <inkml:brushProperty name="width" value="0.05" units="cm"/>
      <inkml:brushProperty name="height" value="0.05" units="cm"/>
    </inkml:brush>
  </inkml:definitions>
  <inkml:trace contextRef="#ctx0" brushRef="#br0">0 470 8314,'3'61'616,"3"0"1,3 0-1,2-1 0,25 77 1,-35-130-547,1-1 1,1 0 0,-1 0-1,1 0 1,0 0 0,0 0 0,7 8-1,-10-13-56,1-1 0,-1 0-1,1 1 1,-1-1 0,0 0-1,1 0 1,-1 1 0,1-1-1,-1 0 1,1 0 0,-1 0-1,1 0 1,-1 1 0,1-1-1,-1 0 1,1 0 0,-1 0 0,1 0-1,-1 0 1,1 0 0,-1 0-1,1-1 1,-1 1 0,1 0-1,-1 0 1,1 0 0,-1 0-1,1-1 1,-1 1 0,1 0-1,-1 0 1,1-1 0,-1 1-1,1-1 1,12-17 326,-2-8-61,-1-1-1,-1 0 1,8-52-1,-9 46-109,64-333 1136,-12 53-960,-55 296-246,-3 21-1199,-2 1 710,0 0-1,-1-1 0,1 1 0,-1 0 1,-2 5-1,-3 8-101,-1 5-126</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6.132"/>
    </inkml:context>
    <inkml:brush xml:id="br0">
      <inkml:brushProperty name="width" value="0.05" units="cm"/>
      <inkml:brushProperty name="height" value="0.05" units="cm"/>
    </inkml:brush>
  </inkml:definitions>
  <inkml:trace contextRef="#ctx0" brushRef="#br0">36 303 10362,'3'1'84,"1"0"-1,-1 0 1,1 0 0,-1 0-1,1-1 1,0 0-1,-1 1 1,1-1 0,0-1-1,0 1 1,-1 0-1,1-1 1,0 0 0,-1 0-1,1 0 1,-1 0 0,1-1-1,-1 1 1,0-1-1,0 0 1,1 0 0,-1 0-1,-1 0 1,6-5-1,-5 4 21,0-1-1,-1 1 0,1-1 1,-1 0-1,0 0 0,0 0 1,0 0-1,-1 0 0,1 0 0,-1 0 1,0 0-1,0-1 0,-1 1 1,1 0-1,-1-1 0,0 1 1,0-1-1,0 1 0,-1 0 0,-1-7 1,2 9-92,0 1 1,-1-1-1,1 1 1,-1 0-1,1-1 1,-1 1-1,1 0 0,-1-1 1,0 1-1,1 0 1,-1 0-1,0 0 1,0 0-1,0-1 1,0 1-1,0 1 1,0-1-1,0 0 1,0 0-1,-1 0 0,1 0 1,-2 0-1,1 1-7,0-1 0,0 1 0,0 0 0,0 0 0,0 0 0,0 0 0,0 0 0,0 0 0,0 0 0,0 1 0,0-1 0,0 1 0,-3 1 0,-3 1-13,1 1 0,0 0 0,0 0 0,0 1 0,1 0 0,-10 9 0,12-10-3,-1 1 1,1 0-1,0 1 1,0-1-1,1 1 0,-1-1 1,1 1-1,-3 11 1,5-15-1,0 0 0,1 0 1,-1 0-1,1 0 0,0 0 0,0 0 1,-1 0-1,2 0 0,-1 0 0,0 0 1,0 0-1,0 0 0,1 0 0,-1 0 1,1 0-1,0 0 0,-1-1 1,1 1-1,0 0 0,0 0 0,0 0 1,1-1-1,-1 1 0,0-1 0,1 1 1,-1-1-1,1 1 0,-1-1 0,1 0 1,-1 1-1,1-1 0,2 1 0,19 9-105,0-1 0,38 11 0,12 4 59,-62-20 54,0 0 1,0-2-1,0 1 1,1-1-1,15 2 0,-25-5 25,0 0 0,1 0 0,-1 0-1,0 0 1,0 0 0,0 0 0,0-1-1,1 1 1,-1-1 0,0 1 0,0-1-1,0 0 1,0 0 0,0 0 0,0 0 0,0 0-1,-1 0 1,1 0 0,0-1 0,-1 1-1,1-1 1,-1 1 0,1-1 0,-1 0-1,0 1 1,1-1 0,-1 0 0,0 0-1,0 0 1,0 0 0,-1 0 0,1 0-1,0 0 1,-1 0 0,0 0 0,1-3 0,12-109 631,-7 50-665,-3 54-21,0 0 0,0 1 0,1-1 0,1 1 1,0-1-1,0 1 0,9-12 0,-13 21 31,-1-1-10,1-1 1,0 1 0,0 0-1,0-1 1,0 1 0,0 0 0,0 0-1,0-1 1,0 1 0,0 0 0,0 0-1,1 1 1,-1-1 0,0 0-1,1 0 1,-1 0 0,1 1 0,-1-1-1,1 1 1,-1-1 0,1 1 0,-1 0-1,1 0 1,-1-1 0,1 1-1,0 0 1,-1 0 0,1 1 0,1-1-1,0 2-3,0-1 1,0 0-1,0 1 0,-1 0 0,1 0 0,-1 0 0,1 0 0,-1 0 0,0 0 0,0 1 0,0-1 1,0 1-1,3 5 0,1 2 142,-1 1 0,0 0-1,-1 1 1,0-1 0,-1 1 0,3 18 0,-3-16-23,18 66 252,-26-103-234,-1 0-1,-1 0 1,-1 0-1,-1 1 1,-20-35 0,28 56-129,0-1 0,0 1 0,1-1 0,-1 0 0,0 1 1,0-1-1,1 0 0,-1 1 0,1-1 0,0 0 1,-1-3-1,2 4-18,-1-1 0,1 1 0,0 0 0,0 0 1,0 0-1,-1 0 0,1 0 0,0 0 0,1 0 0,-1 0 1,0 0-1,0 0 0,0 1 0,0-1 0,1 0 0,0 0 0,23-11-337,0 2-1,1 0 0,0 1 0,40-7 0,14-5 178,-79 21 184,13-5-25,-1 2 0,1-1 0,0 2 0,22-3 0,-33 5 23,0 0 0,0 0 0,1 1 0,-1-1 1,0 0-1,0 1 0,0 0 0,0 0 0,0 0 0,0 0 1,0 0-1,0 1 0,0-1 0,0 1 0,0 0 0,-1 0 1,1 0-1,-1 0 0,0 0 0,1 0 0,-1 1 0,0-1 0,0 1 1,0 0-1,2 5 0,1 2 41,-1 1 0,-1 1 0,0-1 0,0 0 0,-1 1 0,1 17 0,-2 75 399,-2-52-293,0-50-151,1-1 0,0 0 0,0 0-1,0 0 1,0 0 0,0 1 0,1-1 0,-1 0 0,0 0 0,0 0 0,1 0 0,-1 0 0,1 0 0,-1 0-1,1 0 1,-1 0 0,2 1 0,-2-2-1,1 1 1,-1-1-1,0 0 0,1 0 0,-1 0 1,1 0-1,-1 0 0,1 0 0,-1 0 1,1 0-1,-1 0 0,0 0 0,1 0 0,-1-1 1,1 1-1,-1 0 0,0 0 0,1 0 1,-1 0-1,1-1 0,-1 1 0,0 0 1,1 0-1,-1-1 0,0 1 0,1 0 0,-1-1 1,1 0-1,2-3-123,0 0 0,1 0 0,-2 0 0,1-1 0,0 1 0,2-7 0,11-28-209,-6 19 155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6.684"/>
    </inkml:context>
    <inkml:brush xml:id="br0">
      <inkml:brushProperty name="width" value="0.05" units="cm"/>
      <inkml:brushProperty name="height" value="0.05" units="cm"/>
    </inkml:brush>
  </inkml:definitions>
  <inkml:trace contextRef="#ctx0" brushRef="#br0">1 261 11130,'34'-12'1515,"-21"6"-1935,-1 0 0,18-14 0,-21 13-599,0 1-1,0 0 1,1 1 0,0 0-1,13-4 1,-21 8 1319,1 1 1,-1 0-1,1 0 0,0 1 1,-1-1-1,1 0 0,-1 1 0,1 0 1,-1-1-1,1 1 0,-1 0 1,0 0-1,1 1 0,-1-1 0,0 0 1,0 1-1,3 1 0,-2 0-140,1-1 1,0 0-1,-1 0 0,1 0 1,7 2-1,-6-3-102,0-1 1,0 0 0,0 0-1,0-1 1,0 1 0,0-1-1,0 0 1,0 0 0,0-1-1,0 1 1,-1-1 0,1 0 0,-1 0-1,1-1 1,6-4-1,7-6 90,0-1-1,17-18 1,-31 29-117,17-18 96,-16 15-118,0 0 0,1 0 0,-1 1 0,1 0 0,0 0 0,0 1 0,1 0 0,-1 0 0,1 0 0,11-4 0,-17 8-10,1 0 0,-1 0 0,0 0 0,1 0 0,-1 0 0,0 0 0,1 1 0,-1-1 0,0 0 0,1 1 0,-1-1 0,0 1 0,1-1 0,-1 1 0,0 0 0,0-1 0,0 1 0,0 0 0,0 0 0,0 0 0,0 0 0,0 0 0,1 1 0,20 32-4,-9-12 38,-10-19-7,-1 1 0,1-1 1,0 0-1,0 0 1,1 0-1,-1 0 0,1-1 1,-1 1-1,1-1 1,0 0-1,4 2 0,-6-3-4,1-1 0,-1 0 0,0 1 0,0-1 0,1 0 0,-1 0 0,0 0 0,0 0 0,1-1 0,-1 1 0,0 0 0,0-1 0,0 0 0,1 0 0,-1 1 0,0-1 0,0 0 0,0-1 0,0 1 0,-1 0 0,1 0 0,3-4 0,6-6 55,0 0-1,-1-1 1,0 0-1,-1-1 1,15-27 0,-23 39-79,-1 0-11,0 1 1,0-1-1,1 0 1,-1 0-1,1 1 0,-1-1 1,1 0-1,-1 0 1,1 1-1,-1-1 1,1 0-1,-1 1 1,1-1-1,0 1 0,-1-1 1,1 1-1,0-1 1,0 1-1,-1 0 1,1-1-1,0 1 1,0 0-1,0-1 1,1 1-1,-1 0-49,0 1 0,0 0 0,-1-1-1,1 1 1,0 0 0,0-1 0,0 1 0,-1 0 0,1 0-1,0 0 1,-1 0 0,1 0 0,0 1 0,4 5-347,-5-7 391,0 0-1,0 0 0,0 0 0,0 0 0,0 0 0,1 1 0,-1-1 0,0 0 0,0 0 1,0 0-1,0 0 0,0 0 0,1 0 0,-1 0 0,0 0 0,0 0 0,0 0 1,0 0-1,0 0 0,1 0 0,-1 0 0,0 0 0,0 0 0,0 0 0,0 0 0,1 0 1,-1 0-1,0 0 0,0 0 0,0 0 0,0 0 0,0 0 0,1-1 0,-1 1 1,0 0-1,0 0 0,0 0 0,0 0 0,0 0 0,0 0 0,0 0 0,1-1 0,-1 1 1,0 0-1,0 0 0,0 0 0,0 0 0,0 0 0,0-1 0,0 1 0,0 0 1,0 0-1,0 0 0,0 0 0,0-1 0,0 1 0,0 0 0,0 0 0,0 0 0,0 0 1,0 0-1,0-1 0,0 1 0,0 0 0,2-13-73,-1-11-232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58.558"/>
    </inkml:context>
    <inkml:brush xml:id="br0">
      <inkml:brushProperty name="width" value="0.05" units="cm"/>
      <inkml:brushProperty name="height" value="0.05" units="cm"/>
    </inkml:brush>
  </inkml:definitions>
  <inkml:trace contextRef="#ctx0" brushRef="#br0">0 1 11210,'0'0'23,"0"0"0,1 0 0,-1 0 0,0 0 0,0 0 0,1 0 0,-1 0 0,0 0 0,0 0 0,1 0-1,-1 0 1,0 0 0,0 0 0,0 0 0,1 0 0,-1 0 0,0 0 0,0 0 0,1 0 0,-1 0 0,0 0-1,0 0 1,0 0 0,1 1 0,-1-1 0,0 0 0,0 0 0,0 0 0,1 0 0,-1 0 0,0 1 0,0-1 0,0 0-1,0 0 1,0 0 0,1 1 0,-1-1 0,0 0 0,0 1 0,5 14 274,-1 22-74,-5 286 1698,-2-201-1508,4-91-424,-1-31 7,0 0 0,0 1 0,0-1 0,0 0 0,0 0 0,0 1 0,0-1 0,0 0 0,0 1 0,0-1 0,0 0 0,0 0 0,0 1 0,0-1 0,0 0 0,0 0 0,0 0 0,0 1 0,0-1 0,0 0 0,1 0 0,-1 1 0,0-1 0,0 0 0,0 0 0,0 0 0,1 1 0,-1-1 0,0 0 0,0 0 0,0 0 0,1 0 0,-1 0 0,0 0 0,0 1 0,1-1 0,-1 0 0,0 0 0,0 0 0,1 0 0,-1 0 0,0 0 0,0 0 0,1 0 0,-1 0 0,0 0 0,0 0 0,1 0 0,-1 0 0,10-10-250,5-17-225,-1 0-1,13-37 0,-15 34 76,1 1 1,18-29 0,-30 55 380,1 1 1,-1-1-1,1 1 1,0 0 0,-1 0-1,1 0 1,0 0-1,1 0 1,2-2 0,-5 4 23,1 0 0,-1 0 0,0 0 0,1 0 1,-1 0-1,0-1 0,1 1 0,-1 0 0,1 0 0,-1 0 1,0 0-1,1 0 0,-1 0 0,0 0 0,1 0 1,-1 1-1,0-1 0,1 0 0,-1 0 0,0 0 1,1 0-1,-1 0 0,0 0 0,1 1 0,-1-1 0,7 14 157,-3 13 190,0-1 1,-3 1 0,0 0-1,-1 0 1,-2 0 0,0-1-1,-2 1 1,-11 39 0,14-62-291,0-1 0,0 1 1,-1 0-1,1-1 0,0 1 1,-1-1-1,0 0 0,0 0 1,0 1-1,0-1 0,-6 5 1,7-7-76,0-1 1,-1 1 0,1-1-1,0 1 1,-1-1-1,1 1 1,-1-1 0,1 0-1,-1 1 1,1-1 0,-1 0-1,1 0 1,-1 0-1,1 0 1,-1-1 0,1 1-1,-1 0 1,1 0 0,0-1-1,-1 1 1,1-1-1,0 0 1,-1 1 0,1-1-1,0 0 1,-1 0-1,1 0 1,0 1 0,0-1-1,0-1 1,-2-1 0,0 1-196,-1-1 0,1 0 1,0 0-1,0-1 1,0 1-1,1 0 1,-1-1-1,1 0 1,0 0-1,0 0 1,0 0-1,-2-6 1,4 10 193,0 0 0,0 0 0,0-1 0,0 1 1,0 0-1,0 0 0,0-1 0,0 1 0,0 0 0,0 0 1,0-1-1,0 1 0,0 0 0,1 0 0,-1 0 1,0-1-1,0 1 0,0 0 0,0 0 0,0 0 0,0-1 1,1 1-1,-1 0 0,0 0 0,0 0 0,0 0 0,0-1 1,1 1-1,-1 0 0,0 0 0,0 0 0,1 0 1,-1 0-1,0 0 0,0 0 0,0 0 0,1 0 0,-1-1 1,0 1-1,0 0 0,1 0 0,-1 0 0,0 0 0,0 1 1,1-1-1,-1 0 0,0 0 0,0 0 0,0 0 1,1 0-1,-1 0 0,0 0 0,0 0 0,1 1 0,11 4-458</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7.146"/>
    </inkml:context>
    <inkml:brush xml:id="br0">
      <inkml:brushProperty name="width" value="0.05" units="cm"/>
      <inkml:brushProperty name="height" value="0.05" units="cm"/>
    </inkml:brush>
  </inkml:definitions>
  <inkml:trace contextRef="#ctx0" brushRef="#br0">1 11 9434,'3'3'43,"-1"0"0,1-1-1,0 0 1,1 0 0,-1 0 0,0 0 0,0 0 0,1-1-1,-1 1 1,1-1 0,-1 0 0,1 0 0,0 0-1,-1-1 1,1 1 0,0-1 0,0 0 0,-1 0-1,1 0 1,4-1 0,6-2-269,-1 0 0,0-1 0,0-1 1,14-7-1,-6 3-317,-31 30 803,5-13-106,-47 72 1735,47-71-1688,1 0 0,0 0 0,0 1 1,1-1-1,0 1 0,1 0 0,-2 14 0,3-23-188,1 0 0,0 0-1,0 0 1,0 0 0,0 0 0,0 0-1,0 0 1,0 0 0,0 0-1,1 0 1,-1 0 0,0 0-1,0 0 1,1 0 0,-1 0 0,1 0-1,-1 0 1,1 0 0,-1 0-1,2 1 1,-1-1-5,0-1 1,0 0-1,0 1 1,-1-1-1,1 0 1,0 0-1,0 0 1,0 0-1,-1 0 0,1 0 1,0 0-1,0 0 1,0 0-1,0 0 1,-1 0-1,1-1 0,0 1 1,0 0-1,0 0 1,0-1-1,7-4 27,0 1-1,0-1 0,13-11 0,-12 9-37,-8 5-4,1 1 1,0-1 0,0 1-1,0-1 1,0 1 0,0 0-1,0 0 1,0 0 0,1 0-1,-1 0 1,0 1 0,1-1-1,-1 1 1,0-1 0,1 1-1,-1 0 1,0 0-1,1 0 1,-1 0 0,1 1-1,-1-1 1,0 0 0,1 1-1,-1 0 1,0-1 0,0 1-1,1 0 1,-1 0 0,0 0-1,0 1 1,0-1 0,0 0-1,0 1 1,-1 0-1,1-1 1,0 1 0,2 3-1,5 5 42,0 0 0,-1 0 0,-1 1 0,1 0-1,-2 1 1,1-1 0,-2 1 0,1 0-1,-2 1 1,0-1 0,0 1 0,3 26 0,-6-30 66,0 1 0,-1 0 0,-1 0 1,1-1-1,-1 1 0,-1 0 1,0-1-1,0 1 0,-1-1 0,0 0 1,-1 0-1,0 0 0,0 0 1,-1 0-1,0-1 0,-1 0 0,0 0 1,-7 7-1,10-11-150,0-1 0,0 0 0,-1 0 0,0-1-1,1 1 1,-1-1 0,0 0 0,0 0 0,-5 2 0,8-4-9,-1 1 1,1-1-1,-1 1 0,1-1 1,0 0-1,-1 0 1,0 0-1,1 0 0,-1 0 1,1 0-1,-1 0 0,1 0 1,-1 0-1,1-1 0,0 1 1,-1-1-1,1 1 0,-1-1 1,1 0-1,0 1 1,-1-1-1,1 0 0,0 0 1,0 0-1,0 0 0,-1 0 1,1 0-1,0 0 0,0 0 1,-1-2-1,-5-12-427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7.858"/>
    </inkml:context>
    <inkml:brush xml:id="br0">
      <inkml:brushProperty name="width" value="0.05" units="cm"/>
      <inkml:brushProperty name="height" value="0.05" units="cm"/>
    </inkml:brush>
  </inkml:definitions>
  <inkml:trace contextRef="#ctx0" brushRef="#br0">13 10 11154,'-4'44'662,"-1"-8"-254,1 61 0,5-87-378,-1 0 0,1 0 1,1 0-1,0 0 0,1 0 1,-1-1-1,2 1 0,-1-1 1,2 1-1,8 13 0,-12-20-12,1 0-1,0 0 1,1 0-1,-1-1 1,0 1-1,1-1 1,0 1-1,-1-1 1,1 0-1,0 0 1,0 0-1,0-1 1,0 1-1,0-1 1,1 0-1,-1 1 1,0-1-1,1-1 1,-1 1-1,1 0 1,-1-1-1,1 0 1,3 0-1,-2-1 11,0 0-1,0 0 0,0 0 0,0-1 1,-1 1-1,1-1 0,-1-1 1,1 1-1,-1-1 0,0 1 0,0-1 1,0 0-1,0-1 0,-1 1 0,7-8 1,1-3 37,0-1 0,-1-1 1,0 1-1,12-31 1,20-71-213,-39 111 119,-2 1 5,7-15-261,-3 19 129,0 11 67,-3-4 118,1 0-1,-1 0 1,1 0-1,0 0 1,0-1-1,1 1 1,5 6-1,-7-11-13,-1 0 0,0 1 0,1-1 0,0 0 0,-1 0 0,1 0-1,0-1 1,-1 1 0,1 0 0,0-1 0,0 1 0,-1-1 0,1 1 0,0-1-1,0 0 1,0 0 0,0 0 0,0 0 0,0 0 0,-1 0 0,1-1 0,0 1-1,0 0 1,0-1 0,-1 0 0,1 1 0,0-1 0,0 0 0,-1 0-1,3-1 1,6-5 23,0 0 0,0 0-1,0-1 1,-1-1-1,9-10 1,-9 9-37,1 1 0,-1 0 0,1 0 0,15-9 0,-23 18-8,0-1 0,0 0 0,0 1 0,-1-1 0,1 1 0,0-1 0,0 1 0,1 0 0,-1 0 0,0 0 0,0 0 0,0 0 0,0 0 0,0 1 0,0-1 0,0 1 0,0-1 0,-1 1-1,1 0 1,0 0 0,0 0 0,0 0 0,-1 0 0,1 0 0,0 0 0,-1 1 0,1-1 0,-1 0 0,0 1 0,3 3 0,6 6-17,-2 1 0,1 0-1,8 17 1,-8-14 13,-6-11 10,204 357 195,-198-343-152,-1 1 0,-1 1 0,0-1 0,-2 1-1,0 0 1,-1 0 0,-1 1 0,-1-1 0,-1 1 0,-1 0 0,-1-1 0,-6 41 0,7-59-28,0-1 1,0 1 0,-1-1 0,1 1 0,0-1 0,-1 0-1,0 1 1,1-1 0,-1 1 0,0-1 0,1 0 0,-1 0 0,0 0-1,-2 2 1,3-3-10,-1 1 0,1-1 0,0 0 1,-1 0-1,1 0 0,-1 0 0,1 0 0,0 0 0,-1-1 0,1 1 0,-1 0 0,1 0 0,0 0 0,-1 0 0,1 0 0,0-1 0,-1 1 0,1 0 1,0 0-1,-1-1 0,1 1 0,0 0 0,-1 0 0,1-1 0,0 1 0,0 0 0,-1-1 0,1 1 0,0 0 0,0-1 0,-1 0 0,-3-7 45,0 0-1,1 0 0,-4-11 0,6 15-46,-25-76 393,-23-64 707,47 138-1075,0 1 0,1-1-1,0 1 1,0-1-1,0 0 1,1 1 0,-1-1-1,1 0 1,1 1-1,-1-1 1,1 0 0,0 1-1,1-1 1,-1 1 0,1-1-1,3-5 1,4-8-264,1 0 0,1 1-1,13-18 1,-13 21 29,58-83-342,-34 44 197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8.476"/>
    </inkml:context>
    <inkml:brush xml:id="br0">
      <inkml:brushProperty name="width" value="0.05" units="cm"/>
      <inkml:brushProperty name="height" value="0.05" units="cm"/>
    </inkml:brush>
  </inkml:definitions>
  <inkml:trace contextRef="#ctx0" brushRef="#br0">1 141 11530,'30'-31'1096,"-22"22"-885,1 0 1,-1 1 0,1 0-1,1 0 1,-1 1-1,21-12 1,-28 19-194,-1-1 1,1 1-1,-1-1 0,1 1 1,-1-1-1,1 1 1,-1 0-1,1 0 0,-1-1 1,1 1-1,-1 0 0,1 1 1,0-1-1,-1 0 1,1 0-1,-1 1 0,1-1 1,-1 1-1,1-1 0,2 2 1,-2 0-4,0 0 1,1-1-1,-1 1 0,0 0 1,0 1-1,0-1 1,-1 0-1,1 1 0,0-1 1,1 5-1,2 5 29,0 0 1,-1 1-1,5 25 0,-3-4 57,-6-26-75,1 0-1,0 0 0,0-1 0,1 1 0,0 0 0,1 0 0,-1-1 0,1 0 0,7 11 0,-10-17-23,0-1-1,1 1 0,-1-1 1,1 1-1,-1-1 0,0 1 1,1-1-1,-1 0 0,1 1 1,-1-1-1,1 0 0,-1 1 1,1-1-1,-1 0 1,1 0-1,0 0 0,-1 1 1,1-1-1,-1 0 0,1 0 1,0 0-1,-1 0 0,1 0 1,-1 0-1,1 0 0,-1 0 1,1 0-1,1-1 1,-1 1-1,0-1 0,1 0 0,-1 0 0,1 0 0,-1 0 0,0 0 0,0 0 0,1 0 1,-1 0-1,1-3 0,20-33 25,-16 22 5,-1 0 0,-1-1 0,0 1 0,0-1 0,-2 0 1,0 0-1,-1 0 0,0 0 0,-2 0 0,-3-30 0,-3 27 82,4 20-56,2 10-59,1-7 121,1 14-929,0-17 788,-1-1 1,0 0 0,0 1-1,0-1 1,1 0 0,-1 0-1,0 1 1,0-1 0,1 0-1,-1 0 1,0 1 0,1-1 0,-1 0-1,0 0 1,1 0 0,-1 0-1,0 0 1,1 1 0,-1-1-1,0 0 1,1 0 0,-1 0-1,0 0 1,1 0 0,-1 0-1,1 0 1,-1 0 0,0 0-1,1 0 1,-1 0 0,0 0-1,1-1 1,-1 1 0,0 0 0,1 0-1,-1 0 1,0 0 0,1-1-1,-1 1 1,0 0 0,0 0-1,1 0 1,-1-1 0,0 1-1,1-1 1,7-4-291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8.967"/>
    </inkml:context>
    <inkml:brush xml:id="br0">
      <inkml:brushProperty name="width" value="0.05" units="cm"/>
      <inkml:brushProperty name="height" value="0.05" units="cm"/>
    </inkml:brush>
  </inkml:definitions>
  <inkml:trace contextRef="#ctx0" brushRef="#br0">201 24 12507,'-2'-3'60,"-1"1"1,1 0 0,-1 0 0,0 0 0,0 0-1,0 0 1,0 1 0,0-1 0,-1 1 0,1 0-1,0 0 1,-1 0 0,1 0 0,0 1 0,-1 0-1,1-1 1,-5 1 0,4 1-28,0 0 0,-1 0 0,1 0-1,-1 0 1,1 1 0,0-1 0,0 1 0,0 0 0,0 1 0,0-1 0,-6 6 0,2-1-12,0 1 0,0 0 0,1 0 1,0 1-1,1 0 0,0 0 1,0 1-1,1-1 0,-8 21 0,10-21 10,1 1-1,0-1 1,0 0-1,1 1 0,0-1 1,1 13-1,0-20-20,0-1 1,0 1-1,1-1 0,-1 1 1,0 0-1,1-1 0,-1 1 1,1-1-1,-1 1 0,1-1 1,0 1-1,0-1 0,-1 1 0,1-1 1,0 0-1,0 0 0,1 1 1,0 0-1,-1-1 0,1-1 1,-1 1-1,1-1 1,0 0-1,-1 0 1,1 1-1,-1-1 0,1 0 1,-1 0-1,1 0 1,-1 0-1,1-1 1,0 1-1,-1 0 0,1-1 1,-1 1-1,1-1 1,-1 0-1,0 1 0,1-1 1,-1 0-1,0 0 1,2-1-1,11-8 37,-1 0 0,0-1 0,-1-1 0,0 0-1,16-21 1,6-6-5,-32 37-46,-1 0 1,1 0-1,1 0 1,-1 1-1,0-1 1,0 0-1,1 1 1,-1-1-1,1 1 1,-1 0-1,1 0 0,-1 0 1,6-1-1,-6 2 3,0 0 1,-1 0-1,1 0 0,-1 0 0,1 1 0,0-1 0,-1 0 0,1 1 0,-1-1 0,1 1 0,-1 0 0,1 0 0,-1-1 1,0 1-1,1 0 0,-1 0 0,0 0 0,0 0 0,0 1 0,0-1 0,0 0 0,0 0 0,0 1 0,0-1 0,1 2 1,20 38 36,-13-24 3,0 0 0,11 15 0,-17-28-21,0-1 0,0 1 0,1 0 0,-1-1 1,1 1-1,0-1 0,0 0 0,0-1 0,0 1 0,1-1 1,-1 1-1,7 1 0,-7-3-7,0 0-1,0-1 1,0 0 0,1 0-1,-1 0 1,0 0 0,0-1-1,0 1 1,0-1 0,0 0-1,0-1 1,0 1 0,0 0-1,-1-1 1,1 0 0,0 0 0,-1 0-1,0-1 1,1 1 0,-1-1-1,3-3 1,4-2 6,-1-1 0,0-1-1,-1 0 1,0 0 0,9-17 0,14-38-81,-31 65 60,0 0 0,0 0 0,0-1 0,0 1-1,0 0 1,0 0 0,1-1 0,-1 1 0,0 0 0,0 0 0,0 0 0,0-1-1,1 1 1,-1 0 0,0 0 0,0 0 0,1-1 0,-1 1 0,0 0-1,0 0 1,1 0 0,-1 0 0,0 0 0,0 0 0,1 0 0,-1 0 0,0 0-1,1 0 1,-1 0 0,0 0 0,0 0 0,1 0 0,-1 0 0,10 7-68,11 22-20,-13-16-24,13 9 399,-20-21-258,0 0-1,0 0 1,0 0 0,0-1-1,0 1 1,0 0 0,0-1-1,0 1 1,0 0 0,0-1 0,0 1-1,0-1 1,0 0 0,0 1-1,1-1 1,-1 0 0,0 0-1,0 0 1,0 0 0,1 0-1,-1 0 1,2 0 0,5-9 105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19.600"/>
    </inkml:context>
    <inkml:brush xml:id="br0">
      <inkml:brushProperty name="width" value="0.05" units="cm"/>
      <inkml:brushProperty name="height" value="0.05" units="cm"/>
    </inkml:brush>
  </inkml:definitions>
  <inkml:trace contextRef="#ctx0" brushRef="#br0">265 217 11899,'0'-6'218,"0"1"1,-1-1 0,1 1 0,-1-1 0,0 1 0,0-1 0,-3-6 0,4 11-185,-1 0 0,0 0 0,1 0 0,-1 0 0,0 0 0,1 0 0,-1 0 1,0 0-1,0 1 0,0-1 0,0 0 0,0 0 0,0 1 0,0-1 1,0 0-1,0 1 0,0-1 0,0 1 0,0 0 0,-1-1 0,1 1 0,0 0 1,0 0-1,0-1 0,-1 1 0,1 0 0,0 0 0,0 0 0,-1 1 0,1-1 1,0 0-1,0 0 0,0 1 0,0-1 0,-1 1 0,1-1 0,0 1 0,-2 0 1,-5 4 12,-1 0 1,1 0-1,0 0 1,1 1 0,-1 0-1,1 1 1,1 0-1,-1 0 1,-9 14 0,1 0-42,1 1 1,-16 34 0,17-26 14,1 1 0,1 1 0,1 0 0,-6 42 0,12-52-8,1 0 0,2 0 0,0 0 0,1 0 0,1 0 0,2 0 0,6 33 0,-7-49-11,-1-1 0,1 1 0,1 0 0,-1 0 0,1-1 0,0 0 0,0 1 0,0-1 0,1 0 0,0-1 0,4 6 0,-6-9 3,0 1-1,0-1 1,0 1-1,0-1 1,1 0 0,-1 0-1,0 0 1,1 0-1,-1 0 1,0-1-1,1 1 1,-1-1-1,1 1 1,-1-1-1,1 0 1,-1 0-1,1 0 1,-1 0-1,1 0 1,-1-1-1,1 1 1,-1-1-1,0 0 1,1 1-1,-1-1 1,0 0-1,1 0 1,-1-1 0,3-1-1,4-3 21,1-1-1,-2-1 1,1 1 0,-1-1-1,13-16 1,33-51 92,-46 64-99,28-44 195,45-91-1,-65 111-117,-2-1 0,-1 0 0,17-76 0,-27 96-77,-2 0-1,1 0 1,-2-1 0,0 1-1,-1 0 1,-1-1-1,-4-17 1,5 28-20,-1 0 1,0 0 0,0 0-1,-1 0 1,0 0 0,0 1-1,0-1 1,0 1 0,-7-7-1,8 10-7,-1-1 0,0 0 0,0 1 0,0 0 0,0 0 0,-1 0-1,1 0 1,-1 0 0,1 1 0,-1-1 0,0 1 0,1 0 0,-1 0 0,0 0-1,0 1 1,-5-1 0,4 1-2,-1 0-1,1 0 1,0 1 0,-1-1-1,1 1 1,0 1-1,-1-1 1,1 1-1,0 0 1,0 0 0,0 0-1,0 1 1,1-1-1,-6 5 1,4-2-117,0 0-1,0 1 1,1 0-1,-1 0 1,1 0 0,1 1-1,-1-1 1,-6 14 0,6-7-89,-1 1 0,2-1 0,0 1-1,0 0 1,1 0 0,1 0 0,0 0 0,1 1 0,1-1 0,1 20 0,7 4-348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20.070"/>
    </inkml:context>
    <inkml:brush xml:id="br0">
      <inkml:brushProperty name="width" value="0.05" units="cm"/>
      <inkml:brushProperty name="height" value="0.05" units="cm"/>
    </inkml:brush>
  </inkml:definitions>
  <inkml:trace contextRef="#ctx0" brushRef="#br0">254 23 12803,'8'-16'784,"-5"9"-374,-6 8 60,-10 19-252,1 1 1,1 0-1,0 0 0,2 1 0,-10 32 1,9-25-137,-65 230 131,19 7-256,39-182-152,0-14-477,12-62 512,5-8 154,0 0 1,0 0-1,0 0 1,-1 0-1,1 0 1,0 0-1,0 0 1,0 0-1,0 0 1,-1-1-1,1 1 1,0 0-1,0 0 1,0 0 0,0 0-1,-1 0 1,1 0-1,0-1 1,0 1-1,0 0 1,0 0-1,0 0 1,0 0-1,0-1 1,-1 1-1,1 0 1,0 0-1,0 0 1,0 0-1,0-1 1,0 1-1,0 0 1,0 0-1,0 0 1,0-1-1,0 1 1,0 0-1,0 0 1,0 0-1,0-1 1,0 1-1,-3-21-274</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20.551"/>
    </inkml:context>
    <inkml:brush xml:id="br0">
      <inkml:brushProperty name="width" value="0.05" units="cm"/>
      <inkml:brushProperty name="height" value="0.05" units="cm"/>
    </inkml:brush>
  </inkml:definitions>
  <inkml:trace contextRef="#ctx0" brushRef="#br0">188 30 10082,'-6'0'157,"0"0"0,0 0 1,0 1-1,0 0 0,0 1 0,0-1 0,0 1 1,0 0-1,1 0 0,-1 1 0,-8 5 0,6-2 47,0 0-1,1 1 1,0-1 0,0 2-1,1-1 1,-9 13 0,8-10-126,0 1 1,1 0 0,0 0 0,0 0-1,2 1 1,-7 21 0,10-29-47,0 1 1,1-1-1,-1 1 0,1-1 0,0 1 0,0-1 1,0 0-1,1 1 0,2 7 0,-2-9-9,0-1-1,0 1 1,0 0-1,0-1 1,1 1-1,0-1 0,-1 0 1,1 0-1,0 1 1,0-1-1,0 0 0,0-1 1,1 1-1,-1 0 1,0 0-1,5 1 0,-2-1 6,1 0 0,0 0 0,0 0-1,0-1 1,0 0 0,1 0 0,-1 0-1,0-1 1,0 0 0,0-1 0,1 1-1,-1-1 1,0 0 0,0 0 0,0-1-1,0 0 1,10-5 0,0 0 15,0-1 0,0-1-1,-1 0 1,0-1 0,14-13 0,-14 10 23,0-1 0,-1-1 1,24-31-1,-34 40-54,1 1-1,-2-2 0,1 1 1,-1 0-1,0 0 0,0-1 1,-1 0-1,0 0 0,0 1 1,-1-1-1,1 0 1,-2 0-1,1-1 0,-1-13 1,0 20-20,0-1 0,-1 1-1,1 0 1,0-1 0,-1 1 0,1-1 0,-1 1 0,1 0 0,-1-1 0,0 1 0,0 0 0,1 0-1,-1 0 1,0 0 0,0-1 0,0 1 0,0 0 0,0 0 0,0 1 0,-1-1 0,1 0 0,-2-1 0,1 1-13,-1 1 1,1-1 0,-1 1-1,1-1 1,-1 1 0,1 0-1,-1 0 1,0 0 0,1 0-1,-1 0 1,-4 1 0,-1 1-45,0 1 0,0 0 0,1 0 0,-1 0 0,1 1 0,-1 0 0,-6 5 0,7-3-9,0 0-1,0 0 1,0 1 0,1 0-1,0 0 1,1 1 0,-1 0-1,1 0 1,1 0 0,-1 0-1,2 1 1,-1 0 0,1-1-1,0 1 1,-2 17 0,3 10-97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20.974"/>
    </inkml:context>
    <inkml:brush xml:id="br0">
      <inkml:brushProperty name="width" value="0.05" units="cm"/>
      <inkml:brushProperty name="height" value="0.05" units="cm"/>
    </inkml:brush>
  </inkml:definitions>
  <inkml:trace contextRef="#ctx0" brushRef="#br0">241 82 11386,'-3'5'243,"0"0"0,0 0-1,0 0 1,-1 0 0,0 0-1,0-1 1,-9 8 0,-3 5 405,-21 21 2,3 1-1,1 3 1,-39 65-1,70-104-615,0 1 1,1-1-1,-1 1 0,1 0 0,0-1 1,0 1-1,0 0 0,0 5 1,1-8-32,0-1 1,0 1-1,0-1 1,0 1-1,0-1 1,0 1 0,0-1-1,1 1 1,-1 0-1,0-1 1,0 1 0,0-1-1,1 1 1,-1-1-1,0 1 1,1-1 0,-1 0-1,0 1 1,1-1-1,-1 1 1,0-1-1,1 0 1,-1 1 0,1-1-1,0 1-2,0-1 1,1 0-1,-1 0 0,0 0 0,0 0 1,0 0-1,0 0 0,1 0 0,-1 0 0,0 0 1,0 0-1,0-1 0,0 1 0,0 0 1,0-1-1,2 0 0,6-4 7,1 0 0,-2-1 0,1 0 0,-1 0 1,1 0-1,-2-1 0,1-1 0,10-12 0,4-9 37,20-33 0,-28 41-14,-2-2 1,18-39-1,-27 55-48,-1 0-1,1-1 1,-1 1-1,-1-1 1,1 1-1,-1-1 1,-1 0-1,1 1 1,-1-1-1,0 0 1,-1 1-1,0-1 0,-2-9 1,2 15 2,0 0 0,0-1 0,0 1 0,0 0 0,0 0 0,0 1 0,0-1 0,-1 0 0,1 0 0,-1 1-1,1-1 1,-1 0 0,1 1 0,-1 0 0,0-1 0,0 1 0,0 0 0,0 0 0,0 0 0,0 0 0,0 0 0,0 0 0,0 1 0,-1-1 0,1 1 0,0 0 0,0-1 0,0 1 0,-1 0 0,1 0 0,0 1 0,0-1-1,-1 0 1,1 1 0,0-1 0,0 1 0,-2 1 0,-3 0 150,1 0-1,-1 1 0,1 0 0,0 0 1,0 0-1,0 1 0,0 0 1,1 0-1,0 1 0,-9 9 0,-1 8 71,4 0 124</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21.376"/>
    </inkml:context>
    <inkml:brush xml:id="br0">
      <inkml:brushProperty name="width" value="0.05" units="cm"/>
      <inkml:brushProperty name="height" value="0.05" units="cm"/>
    </inkml:brush>
  </inkml:definitions>
  <inkml:trace contextRef="#ctx0" brushRef="#br0">1 12 12979,'6'-9'1048,"1"6"-904,7 12-72,6 7 408,9 17-304,1 7-72,9 14-64,-1 8 16,1 8 24,1 3-104,-2 2-256,-7-1 1000,1-6-696,-1-5 48,-2-13 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21.760"/>
    </inkml:context>
    <inkml:brush xml:id="br0">
      <inkml:brushProperty name="width" value="0.05" units="cm"/>
      <inkml:brushProperty name="height" value="0.05" units="cm"/>
    </inkml:brush>
  </inkml:definitions>
  <inkml:trace contextRef="#ctx0" brushRef="#br0">18 19 11002,'1'8'1049,"-1"-2"-465,0-2-176,0-1 2048,-2-6-1864,0-4-295,-2 0-297,1 0 88,0 0-56,-1-2-144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59.008"/>
    </inkml:context>
    <inkml:brush xml:id="br0">
      <inkml:brushProperty name="width" value="0.05" units="cm"/>
      <inkml:brushProperty name="height" value="0.05" units="cm"/>
    </inkml:brush>
  </inkml:definitions>
  <inkml:trace contextRef="#ctx0" brushRef="#br0">127 491 11138,'6'-15'282,"0"0"0,-1-1 0,-1 0 0,0 0-1,-1 0 1,-1 0 0,-1 0 0,0-1 0,-2-21-1,1 26-162,0 4-33,0 0 1,0 0 0,-1 0 0,0 1-1,0-1 1,-1 0 0,-3-9-1,5 17-76,0-1 0,-1 0 0,1 1 0,0-1 0,0 1-1,0-1 1,-1 1 0,1-1 0,0 1 0,-1 0 0,1-1-1,0 1 1,-1-1 0,1 1 0,0 0 0,-1-1 0,1 1-1,-1 0 1,1-1 0,-1 1 0,1 0 0,-1-1 0,1 1-1,-1 0 1,1 0 0,-1 0 0,1 0 0,-1 0 0,1-1-1,-1 1 1,1 0 0,-1 0 0,0 0 0,1 0 0,-1 1-1,1-1 1,-1 0 0,-1 1 12,0 0 0,0 0 1,0 1-1,1-1 0,-1 0 0,0 1 1,1-1-1,0 1 0,-1 0 0,-1 2 1,-4 7 56,0 1 0,-7 16 1,14-27-78,-53 129 207,46-109-215,1-1 0,1 1 0,0 1 0,-1 28 0,5-46 1,1-1 0,0 0 0,0 0 0,0 1 0,0-1 0,1 0 0,-1 1 0,1-1 0,0 0 0,0 0 0,0 0 0,1 0 0,-1 0 0,1 0 0,2 4 0,-2-5 0,0-1 0,0 1-1,0-1 1,0 1-1,0-1 1,0 0 0,1 0-1,-1 0 1,0 0-1,1 0 1,-1 0-1,1-1 1,-1 1 0,1-1-1,-1 0 1,1 1-1,-1-1 1,1 0-1,-1-1 1,4 0 0,19-3-17,0-2 1,0 0-1,0-2 1,-1-1-1,0 0 1,22-14-1,-12 7 5,0 1 0,39-11 0,-71 25 21,0 0 0,-1 0 0,1 0 0,0 0 0,-1 0 0,1 0 0,0-1 0,-1 1 0,0-1 0,1 1 0,-1-1 0,0 1 0,0-1 0,0 0 0,0 0 0,0 1 0,0-1 0,0 0 0,0-3 0,10-39 111,-10 40-108,5-40 107,-1-1 1,-2 0-1,-2 0 1,-2 0-1,-1 0 1,-14-65-1,6 71 1,14 44-213,0 0 0,0-1 0,1 0 1,0 0-1,7 5 0,-6-5-91,34 28-713,-39-29 638</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29:23.811"/>
    </inkml:context>
    <inkml:brush xml:id="br0">
      <inkml:brushProperty name="width" value="0.05" units="cm"/>
      <inkml:brushProperty name="height" value="0.05" units="cm"/>
    </inkml:brush>
  </inkml:definitions>
  <inkml:trace contextRef="#ctx0" brushRef="#br0">215 871 5441,'-82'79'2094,"82"-79"-2059,-1 1-1,1-1 1,0 0-1,0 0 1,0 0-1,-1 0 1,1 0 0,0 0-1,0 1 1,0-1-1,0 0 1,0 0-1,-1 0 1,1 0 0,0 1-1,0-1 1,0 0-1,0 0 1,0 1-1,0-1 1,0 0 0,0 0-1,0 0 1,0 1-1,0-1 1,0 0-1,0 0 1,0 0 0,0 1-1,0-1 1,0 0-1,0 0 1,0 1-1,0-1 1,0 0 0,0 0-1,0 0 1,0 1-1,0-1 1,0 0-1,1 0 1,10 1 627,14-7-127,-9 0-355,0-1 1,-1-1-1,0-1 1,18-13 0,56-49 79,-42 33-113,241-214 16,-13-14-753,-186 178 292,-33 31-25,55-72 0,-149 176 699,-63 59 0,-52 31 171,46-43-245,-30 29 18,-194 183 132,260-233-559,-63 85 1,118-132-60,15-26 161,1 0 1,0 0-1,0 0 0,0 1 0,0-1 0,-1 0 0,1 0 1,0 1-1,0-1 0,0 0 0,0 0 0,0 1 0,0-1 1,0 0-1,0 1 0,0-1 0,0 0 0,0 0 0,0 1 1,0-1-1,0 0 0,0 1 0,0-1 0,0 0 0,0 0 1,0 1-1,0-1 0,0 0 0,1 0 0,-1 1 0,0-1 1,0 0-1,0 0 0,0 1 0,1-1 0,-1 0 1,0 0-1,0 0 0,0 1 0,1-1 0,-1 0 0,0 0 1,0 0-1,1 0 0,-1 0 0,0 1 0,0-1 0,1 0 1,-1 0-1,0 0 0,1 0 0,15-3-161,2-5 66,-1 0 0,-1-2 1,0 0-1,0 0 0,-1-2 0,17-15 1,-8 7 18,270-247-410,-14-19 502,-56 56 244,-196 204-106,-22 23-1,-13 14 28,-49 55 246,-4-2-1,-88 75 1,106-101-253,-602 496 937,632-525-1105,-6 7-3,-1-2 1,-1 0 0,0-1-1,-31 15 1,13-19-27</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0:21.233"/>
    </inkml:context>
    <inkml:brush xml:id="br0">
      <inkml:brushProperty name="width" value="0.05" units="cm"/>
      <inkml:brushProperty name="height" value="0.05" units="cm"/>
    </inkml:brush>
  </inkml:definitions>
  <inkml:trace contextRef="#ctx0" brushRef="#br0">1618 325 11562,'-15'-25'357,"0"1"-1,-2 0 0,-24-26 0,-67-60 335,98 101-669,-1 0 1,0 0-1,0 1 1,-1 1 0,0 0-1,-1 0 1,1 2 0,-1-1-1,-16-3 1,10 4-13,-1 1 0,1 1 0,-1 1 0,0 0 0,-37 3 0,18 4-30,0 1 1,0 2 0,0 2 0,1 1 0,-71 32-1,45-13 1,1 3 0,2 2 0,-84 64-1,106-68 19,2 2 0,1 2 0,2 1 0,1 1-1,-50 76 1,50-56 0,2 1-1,2 2 1,4 1-1,2 1 0,3 0 1,2 2-1,3 0 1,-6 68-1,10-11-26,4 0 0,6 0 1,21 181-1,-6-194-40,4-1 0,5-1 0,5-1 0,49 123 0,-46-155 32,2-1 1,4-2 0,2-1 0,4-2 0,3-3-1,80 90 1,-98-125 40,1-1 0,2-1 0,0-2 1,2-1-1,0-2 0,2-1 0,48 21 0,-58-31 35,1-2 0,-1 0 0,1-2 0,1-1 0,-1-1 0,1-1 0,0-2-1,0 0 1,0-2 0,0-1 0,50-8 0,-43 1 27,0-2 0,0-1 0,-1-2 0,-1-1 0,0-1 0,-1-2 0,-1-1 0,51-40 0,-20 7 35,-3-3 0,94-112 1,-108 110-91,-2-3 0,-2-1 0,-4-2 0,-2-2 0,30-78-1,-19 21 46,-5-2 0,22-129-1,-32 101 102,-8-1 0,5-198 0,-26 231 7,-6 0 0,-4 0 1,-37-175-1,33 240-128,-34-97-1,38 131-90,0-1-1,-1 1 1,-1 1-1,-1 0 1,-1 0-1,-1 1 1,-19-20-1,23 29 12,0 0-1,-1 1 0,0 0 1,0 0-1,-1 1 0,0 1 1,0 0-1,0 1 1,-1 0-1,0 1 0,-25-5 1,14 5 4,1 2 0,-1 1 0,0 1 0,1 1 0,-1 1 0,-30 6 0,-108 36-281</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0:32.716"/>
    </inkml:context>
    <inkml:brush xml:id="br0">
      <inkml:brushProperty name="width" value="0.05" units="cm"/>
      <inkml:brushProperty name="height" value="0.05" units="cm"/>
    </inkml:brush>
  </inkml:definitions>
  <inkml:trace contextRef="#ctx0" brushRef="#br0">15 16 10082,'-15'-2'1918,"20"-2"-1017,26-3-786,13 5-25,79 4 1,-80 1-57,64 2-4,609 24 175,1-22 204,416 16 175,531 40-304,-1185-52-272,-5 0 8,-345-10 1015,-129 0-1018,0 0 0,0 0 0,0 0 1,0 0-1,0 0 0,0 0 0,0 0 0,0 0 0,0 0 1,0 0-1,-1 0 0,1 0 0,0 0 0,-1 0 0,1 0 0,-2 1 1,1 1 59,-1 10-221,1 2-88</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0:36.155"/>
    </inkml:context>
    <inkml:brush xml:id="br0">
      <inkml:brushProperty name="width" value="0.05" units="cm"/>
      <inkml:brushProperty name="height" value="0.05" units="cm"/>
    </inkml:brush>
  </inkml:definitions>
  <inkml:trace contextRef="#ctx0" brushRef="#br0">300 90 10858,'-2'-2'133,"1"1"0,0-1 0,-1 0 0,0 1 0,1 0 0,-1-1 0,0 1 0,0 0 0,0-1 0,0 1 0,0 0 0,0 1 0,0-1 0,0 0 0,0 0 0,0 1 0,0 0 0,0-1 0,-1 1 0,1 0 0,0 0 0,0 0 0,-1 0 0,1 0 0,0 1 0,-4 0 0,-1 1-58,0-1 1,0 1 0,0 1-1,1-1 1,-1 1 0,1 1-1,-10 5 1,9-3-58,-1 0 1,1 1-1,0 0 1,0 1-1,1-1 0,0 1 1,1 0-1,-9 16 1,1 4-27,-16 47 1,11-18 6,3 2 0,3 0 0,-6 61 0,11-36 30,6 134 0,5-169-8,1-1 0,3 0 0,27 94 1,-24-110-23,2 1 1,0-2 0,2 0 0,2 0 0,1-2 0,29 38 0,-44-62-7,1-1-1,0 0 0,-1 0 1,1-1-1,1 1 0,-1-1 0,8 5 1,-11-8 7,1 1-1,-1-1 1,0 1 0,1-1 0,-1 1-1,1-1 1,-1 0 0,0 0 0,1 0 0,-1 0-1,1 0 1,-1 0 0,1 0 0,-1 0-1,1 0 1,-1-1 0,0 1 0,1-1 0,-1 1-1,1-1 1,-1 1 0,0-1 0,0 0-1,1 0 1,-1 1 0,0-1 0,0 0 0,0 0-1,0 0 1,0 0 0,0-1 0,0 1-1,0 0 1,0-2 0,9-14 21,-1-1 0,-1 0 0,-1-1-1,0 1 1,-2-1 0,5-25 0,-4 21-4,34-172 139,29-365 1,-68 544-155,6-183 51,-8 177-61,-1 1 1,0 0-1,-2 1 1,0-1-1,-2 0 1,0 1-1,-12-26 1,15 40-30,0-1 1,-1 1 0,0 0-1,0 0 1,-1 0 0,1 0-1,-1 1 1,-1 0-1,1 0 1,-1 0 0,0 1-1,0 0 1,0 0 0,0 0-1,-1 1 1,0 0 0,-10-4-1,5 5-21,0-1 0,1 2 0,-1 0 0,0 0 0,0 1 0,0 0 0,0 1 0,0 0 0,-22 6 0,-36 13-153</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0:52.599"/>
    </inkml:context>
    <inkml:brush xml:id="br0">
      <inkml:brushProperty name="width" value="0.05" units="cm"/>
      <inkml:brushProperty name="height" value="0.05" units="cm"/>
    </inkml:brush>
  </inkml:definitions>
  <inkml:trace contextRef="#ctx0" brushRef="#br0">1 1 11266,'6'12'825,"-2"9"-745,5 16-64,-5 11 400,2 8-440,2 6-24,-1 0 40,2-8-64,-3-9-304,-1-10-233,-2-15-391,-3-18 784,2-6-152,-7-21-152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0:53.016"/>
    </inkml:context>
    <inkml:brush xml:id="br0">
      <inkml:brushProperty name="width" value="0.05" units="cm"/>
      <inkml:brushProperty name="height" value="0.05" units="cm"/>
    </inkml:brush>
  </inkml:definitions>
  <inkml:trace contextRef="#ctx0" brushRef="#br0">1 52 10794,'12'36'1245,"-3"-8"-586,26 54-1,-31-75-623,10 20 43,2-1-1,19 25 1,-31-45-63,1-1 0,-1 1 1,2-1-1,-1 0 0,0 0 0,1 0 0,0-1 0,0 0 0,1 0 0,-1 0 0,1-1 1,-1 0-1,1 0 0,8 1 0,-12-3 1,0-1 1,-1 0-1,1 1 0,0-1 1,0 0-1,0-1 0,-1 1 0,1 0 1,0-1-1,0 0 0,-1 1 1,1-1-1,-1 0 0,1-1 1,-1 1-1,6-3 0,-4 0 13,0 1 0,0-1 0,0 0 0,-1 0 0,1 0 0,-1 0 0,0-1 0,3-5 0,2-6 21,-1-1 1,-1 1-1,0-1 0,4-24 0,-3-1-136,2-69 0,-9 102 78,3-44-89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0:53.516"/>
    </inkml:context>
    <inkml:brush xml:id="br0">
      <inkml:brushProperty name="width" value="0.05" units="cm"/>
      <inkml:brushProperty name="height" value="0.05" units="cm"/>
    </inkml:brush>
  </inkml:definitions>
  <inkml:trace contextRef="#ctx0" brushRef="#br0">0 0 12171,'19'563'2659,"-18"-556"-2745,-1-1 134,0 1 0,1 0 1,0-1-1,4 12 0,-5-17-110,0 0 0,1 0 0,0 1 0,-1-1 0,1 0 0,0 0 1,-1 0-1,1 0 0,0 0 0,0 0 0,0 0 0,0 0 0,0 0 0,0 0 0,0-1 0,0 1 0,0 0 1,1-1-1,-1 1 0,0-1 0,0 1 0,1-1 0,-1 0 0,0 1 0,0-1 0,1 0 0,-1 0 0,2 0 0,-4-6-1451,-5-1 1079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0:53.904"/>
    </inkml:context>
    <inkml:brush xml:id="br0">
      <inkml:brushProperty name="width" value="0.05" units="cm"/>
      <inkml:brushProperty name="height" value="0.05" units="cm"/>
    </inkml:brush>
  </inkml:definitions>
  <inkml:trace contextRef="#ctx0" brushRef="#br0">0 18 8714,'21'72'2537,"52"124"0,-72-193-2509,0 0-1,1 0 1,-1 0 0,1 0-1,0-1 1,0 1-1,0 0 1,0-1 0,0 1-1,1-1 1,-1 0-1,1 0 1,0 0 0,-1 0-1,6 2 1,-6-3-15,0-1-1,0 0 1,0 1 0,0-1 0,0 0-1,0 0 1,1 0 0,-1-1 0,0 1-1,0 0 1,0-1 0,0 1 0,0-1 0,0 0-1,0 0 1,0 0 0,0 0 0,0 0-1,0 0 1,-1 0 0,1-1 0,0 1-1,-1-1 1,1 1 0,1-3 0,8-8-32,-1-1 1,0 1-1,-1-2 1,0 1-1,-1-1 1,9-22-1,-1-4-111,13-49 0,-11 22 17</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02.641"/>
    </inkml:context>
    <inkml:brush xml:id="br0">
      <inkml:brushProperty name="width" value="0.05" units="cm"/>
      <inkml:brushProperty name="height" value="0.05" units="cm"/>
    </inkml:brush>
  </inkml:definitions>
  <inkml:trace contextRef="#ctx0" brushRef="#br0">10042 187 10250,'-41'-13'-7,"-1"2"0,-1 2 0,0 2 0,-83-4 1,-346 24 790,297-3-919,-249 18-14,-9 1 423,-556 21-284,903-46 217,-1011 32 915,270-17-644,1 30-512,-36 20 63,250-22 2,176-4 99,-42 2-10,-3-24-251,330-22 37,-264 7-162,342-1 300,1 4 0,0 3-1,-115 34 1,157-35-22,1 0 0,0 2 0,1 1 0,0 2 0,2 0-1,0 2 1,0 1 0,2 1 0,0 1 0,2 1 0,0 1-1,1 0 1,2 2 0,0 1 0,2 0 0,1 1-1,1 1 1,-21 55 0,11-11-4,3 0-1,-21 124 1,28-85-1,-1 129 0,15-216-27,2 1 1,0 0-1,2-1 0,1 1 1,7 26-1,-8-40-29,1 1 1,1 0-1,0-1 0,1 0 0,0 0 1,0 0-1,1-1 0,1 0 0,0 0 1,0-1-1,19 16 0,-5-8-68,1-1 0,1-1-1,32 15 1,81 29-179,-21-10 244,152 87 86,110 48 38,708 189 84,-947-340-157,1-5 1,236 15-1,-210-37-21,330-31 0,186-74 13,-2-23 6,233-37 51,1229-86-242,-1618 239 52,0 34 332,-458-23-142,140 5 169,319-25 1,-397 1-203,0-5 1,-2-6-1,205-68 1,-241 61-65,-1-4 1,-1-4-1,124-78 0,-193 106 37,-2-2 0,0 0 0,0-1 0,-2 0 0,0-1 0,0-1 0,-2-1 0,0 0 0,19-34 0,-20 24 35,0 1 1,-1-1-1,-2-1 0,-1 0 0,-1 0 0,4-50 0,-5-5 157,-4 0 0,-4 0 0,-16-115 0,-65-245 665,68 375-893,-2 1 0,-46-117 0,54 164 30,-1 0 0,-2 1 0,0 0 0,-1 1 0,0 0 0,-2 1 1,0 0-1,-1 2 0,-1-1 0,-1 2 0,0 1 0,-27-17 0,-10 0-285,-1 2 0,-2 3 0,-1 2 0,-1 3 0,0 3 0,-2 2 0,0 3 0,0 2 0,-1 4 0,-103 0 0,40 11-17</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7.029"/>
    </inkml:context>
    <inkml:brush xml:id="br0">
      <inkml:brushProperty name="width" value="0.05" units="cm"/>
      <inkml:brushProperty name="height" value="0.05" units="cm"/>
    </inkml:brush>
  </inkml:definitions>
  <inkml:trace contextRef="#ctx0" brushRef="#br0">35 2 11178,'0'0'27,"0"0"0,0 0 0,-1 0 0,1 0 0,0-1 0,0 1-1,0 0 1,0 0 0,0 0 0,0 0 0,0 0 0,0 0 0,-1 0 0,1 0-1,0 0 1,0 0 0,0 0 0,0 0 0,0 0 0,-1 0 0,1 0 0,0 0-1,0 0 1,0 0 0,0 0 0,0 0 0,0 0 0,-1 0 0,1 0-1,0 0 1,0 0 0,0 0 0,0 0 0,0 0 0,0 0 0,-1 0 0,1 0-1,0 0 1,0 0 0,0 0 0,0 1 0,0-1 0,0 0 0,0 0 0,0 0-1,0 0 1,-1 0 0,1 0 0,0 0 0,0 1 0,0-1 0,-6 12 852,-2 14-135,5-15-713,-7 41-7,9-50-24,1 0 1,0 0-1,0 1 0,0-1 0,0 0 1,0 1-1,0-1 0,1 0 0,-1 0 1,1 1-1,-1-1 0,1 0 0,0 0 1,0 0-1,0 0 0,0 0 1,0 0-1,3 2 0,-3-3 0,1 0 0,0 0 0,0 0-1,0 0 1,0 0 0,0-1 0,0 1 0,0-1-1,0 1 1,0-1 0,0 0 0,0 0 0,0 0 0,1 0-1,-1 0 1,0 0 0,0-1 0,0 1 0,0-1-1,0 1 1,2-2 0,44-18-54,-43 17 43,38-23-93,8-3-131,-51 29 236,0 0 0,0 0 1,1 0-1,-1 0 0,0 0 0,0 0 0,1 0 0,-1 0 1,0 0-1,0 0 0,1 0 0,-1 0 0,0 0 1,0 0-1,1 0 0,-1 0 0,0 0 0,0 0 0,0 0 1,1 0-1,-1 1 0,0-1 0,0 0 0,0 0 1,1 0-1,-1 0 0,0 1 0,0-1 0,0 0 0,0 0 1,1 0-1,-1 1 0,0-1 0,0 0 0,0 0 1,0 1-1,0-1 0,0 0 0,0 0 0,0 0 0,0 1 1,0-1-1,0 0 0,0 0 0,0 1 0,0-1 1,0 0-1,0 0 0,0 1 0,0-1 0,0 0 0,0 0 1,0 1-1,0-1 0,-1 0 0,-2 22 225,1-15-106,2-6-113,0-1 0,1 1 0,-1-1 0,0 1 0,0-1 0,0 1 0,0-1 0,1 1 0,-1-1 0,0 0 1,0 1-1,1-1 0,-1 1 0,0-1 0,1 0 0,-1 1 0,1-1 0,-1 0 0,0 0 0,1 1 0,-1-1 0,1 0 0,-1 0 0,0 1 0,1-1 0,-1 0 0,1 0 0,-1 0 0,1 0 0,-1 0 0,1 0 0,-1 0 1,1 0-1,-1 0 0,1 0 0,-1 0 0,1 0 0,-1 0 0,1 0 0,-1 0 0,1-1 0,0 1 0,23-7 114,-24 7-114,60-27 212,-36 15-38,30-9 0,-53 20-177,0 1-1,-1 0 1,1 0-1,0 0 0,0-1 1,-1 1-1,1 0 1,0 0-1,0 0 0,0 0 1,-1 0-1,1 0 1,0 0-1,0 1 1,-1-1-1,1 0 0,0 0 1,0 1-1,-1-1 1,1 0-1,0 1 1,-1-1-1,1 1 0,0-1 1,-1 1-1,1-1 1,-1 1-1,1-1 0,-1 1 1,1-1-1,-1 1 1,1 0-1,0 1 1,7 28 42,-4-11-27,-2-16-18,-1 0 0,1 0 0,-1 0 1,1 0-1,0 0 0,0 0 0,0 0 1,0-1-1,0 1 0,1-1 1,-1 1-1,1-1 0,0 0 0,0 0 1,0 0-1,0-1 0,0 1 0,0-1 1,0 1-1,0-1 0,1 0 0,-1 0 1,0-1-1,1 1 0,6 0 0,-3-1-57,0 0-1,0-1 1,0 0-1,0 0 1,0 0-1,0-1 1,-1 0-1,1 0 1,-1-1-1,1 0 1,11-7-1,0-1-63,-1 3-40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59.444"/>
    </inkml:context>
    <inkml:brush xml:id="br0">
      <inkml:brushProperty name="width" value="0.05" units="cm"/>
      <inkml:brushProperty name="height" value="0.05" units="cm"/>
    </inkml:brush>
  </inkml:definitions>
  <inkml:trace contextRef="#ctx0" brushRef="#br0">1 167 8882,'11'-19'712,"5"8"-504,3 1-80,8 0 192,7 0-16,5-7-144,1 1-448,2-9 344,-1 1-56,-1 0-80</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7.495"/>
    </inkml:context>
    <inkml:brush xml:id="br0">
      <inkml:brushProperty name="width" value="0.05" units="cm"/>
      <inkml:brushProperty name="height" value="0.05" units="cm"/>
    </inkml:brush>
  </inkml:definitions>
  <inkml:trace contextRef="#ctx0" brushRef="#br0">134 111 11138,'0'-1'48,"1"1"-1,-1-1 0,0 1 0,0-1 0,0 1 1,0-1-1,-1 0 0,1 1 0,0-1 1,0 1-1,0-1 0,0 1 0,0-1 0,-1 1 1,1-1-1,0 1 0,0-1 0,-1 1 1,1-1-1,0 1 0,-1-1 0,1 1 0,-1 0 1,1-1-1,0 1 0,-1 0 0,1-1 1,-1 1-1,0-1 0,0 1 14,-1 0 1,1 0-1,0 0 1,0 0-1,-1 0 1,1 0-1,0 1 1,0-1-1,0 0 1,0 1-1,-1-1 1,1 1-1,-1 0 1,-3 2 122,-1 0 0,1 0 1,0 0-1,-8 8 1,5-4-171,1 1-1,-1 1 1,1-1 0,0 1 0,1 0 0,0 1-1,1-1 1,0 1 0,0 1 0,-4 13 0,9-23-14,0 0 1,-1 0-1,1-1 1,0 1 0,0 0-1,-1 0 1,1 0-1,0 0 1,0 0-1,0 0 1,0-1 0,0 1-1,0 0 1,0 0-1,1 0 1,-1 0-1,0 0 1,0-1 0,1 1-1,-1 0 1,0 0-1,1 0 1,-1-1-1,1 1 1,-1 0 0,1 0-1,-1-1 1,1 1-1,0-1 1,-1 1 0,1 0-1,0-1 1,-1 1-1,1-1 1,0 1-1,0-1 1,-1 0 0,1 1-1,0-1 1,0 0-1,0 0 1,0 1-1,0-1 1,-1 0 0,1 0-1,0 0 1,0 0-1,0 0 1,0 0-1,0 0 1,0-1 0,0 1-1,7-1-17,-1 0-1,0-1 1,0 0-1,0 0 1,7-4-1,20-11-156,-1-2-1,-1-1 1,0-2-1,-1 0 1,-2-3-1,49-50 0,-69 65 166,-6 8 14,0 0 0,-1 0 1,0-1-1,1 0 0,-1 1 1,0-1-1,0 0 1,-1 0-1,1 0 0,0 0 1,0-4-1,-2 7-1,0 0-1,0 0 1,0-1 0,0 1-1,0 0 1,0 0 0,0-1-1,0 1 1,0 0 0,0 0-1,0 0 1,0-1 0,0 1-1,0 0 1,0 0-1,-1 0 1,1-1 0,0 1-1,0 0 1,0 0 0,0 0-1,0 0 1,-1 0 0,1-1-1,0 1 1,0 0 0,0 0-1,0 0 1,-1 0 0,1 0-1,0 0 1,0 0-1,0 0 1,-1 0 0,1-1-1,0 1 1,0 0 0,-1 0-1,1 0 1,0 0 0,0 0-1,0 0 1,-1 0 0,1 1-1,0-1 1,0 0-1,0 0 1,-1 0 0,1 0-1,0 0 1,0 0 0,0 0-1,-1 0 1,1 0 0,0 1-1,0-1 1,0 0 0,0 0-1,-1 0 1,1 0 0,0 1-1,0-1 1,-15 9 160,-2 5-29,0 0 0,1 2 0,1 0 0,0 0 0,1 1 0,1 1 0,-20 36 0,31-51-123,1-1 0,0 1 0,-1 0 0,1 0 0,0 0 1,1 1-1,-1-1 0,1 0 0,-1 0 0,1 0 0,0 0 0,0 1 1,0-1-1,2 6 0,-2-7-15,1 0 0,0-1 0,0 1 0,0 0-1,1 0 1,-1-1 0,0 1 0,1-1 0,-1 1 0,1-1 0,-1 1 0,1-1 0,0 0 0,-1 0 0,1 0 0,0 0-1,0 0 1,0 0 0,0 0 0,0-1 0,0 1 0,0-1 0,3 1 0,14 2-23,0-1 0,30-1 0,3-2-59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7.949"/>
    </inkml:context>
    <inkml:brush xml:id="br0">
      <inkml:brushProperty name="width" value="0.05" units="cm"/>
      <inkml:brushProperty name="height" value="0.05" units="cm"/>
    </inkml:brush>
  </inkml:definitions>
  <inkml:trace contextRef="#ctx0" brushRef="#br0">114 290 14171,'0'9'1016,"-15"17"-824,-5 4-136,0 1 616,-1-1-512,5 2-160,0-1 0,10-9-48,8-9-88,12-10-96,6-5 208,-7-11-64,-4-8-16</inkml:trace>
  <inkml:trace contextRef="#ctx0" brushRef="#br0" timeOffset="1">33 1 15787,'13'8'793,"0"-2"-769,-14-9-8,-1 0 328</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8.694"/>
    </inkml:context>
    <inkml:brush xml:id="br0">
      <inkml:brushProperty name="width" value="0.05" units="cm"/>
      <inkml:brushProperty name="height" value="0.05" units="cm"/>
    </inkml:brush>
  </inkml:definitions>
  <inkml:trace contextRef="#ctx0" brushRef="#br0">240 23 11146,'0'-1'34,"0"1"0,0-1 0,1 0 0,-1 1 0,0-1 0,0 1-1,0-1 1,0 0 0,0 1 0,0-1 0,0 0 0,0 1 0,0-1 0,0 1-1,0-1 1,0 0 0,0 1 0,-1-1 0,1 1 0,0-1 0,0 1 0,-1-1-1,1 0 1,0 1 0,-1-1 0,1 1 0,0 0 0,-2-2 0,1 2-1,0-1 1,0 0 0,-1 1-1,1-1 1,0 1 0,-1-1-1,1 1 1,-1 0-1,1 0 1,0 0 0,-1-1-1,-1 1 1,-3 1 53,-1-1 0,1 1-1,0 0 1,-1 0 0,-6 3 0,0 1-25,0 1 1,1 0 0,0 1-1,0 1 1,1-1-1,-18 17 1,22-17-47,-1 0-1,1 0 1,1 1 0,0-1 0,0 2 0,0-1-1,1 1 1,0 0 0,-6 17 0,10-25-14,1 0 1,-1 0-1,1 1 0,0-1 1,0 0-1,-1 0 0,1 0 1,0 0-1,0 0 0,0 0 1,0 1-1,0-1 0,0 0 1,1 0-1,-1 0 0,0 0 1,0 0-1,1 0 0,-1 0 1,1 0-1,-1 0 1,1 0-1,-1 0 0,1 0 1,0 0-1,1 1 0,0 0 0,0-1 1,-1 0-1,1 0 0,1 0 0,-1-1 0,0 1 0,0 0 1,0-1-1,0 1 0,0-1 0,1 0 0,3 0 1,6 0-12,1-1 1,-1-1 0,24-6 0,14-8-60,0-3 1,65-34 0,-62 28-9,-52 24 78,0 0 0,0 0 0,1 1-1,-1-1 1,0 0 0,1 1 0,-1 0 0,1-1-1,-1 1 1,1 0 0,-1-1 0,0 1 0,1 0 0,-1 0-1,1 0 1,-1 0 0,1 0 0,-1 1 0,1-1-1,-1 0 1,3 2 0,-3-1 17,0 0 1,0 1-1,0-1 1,0 1-1,0-1 0,-1 1 1,1 0-1,0-1 1,-1 1-1,1 0 0,-1-1 1,1 1-1,-1 0 0,0 0 1,0-1-1,0 4 1,0-3 8,0 0 0,0 0 1,1 1-1,-1-1 1,0 0-1,1 0 1,0 1-1,-1-1 1,1 0-1,0 0 0,0 0 1,0 0-1,1 0 1,-1 0-1,0 0 1,1 0-1,-1-1 0,1 1 1,-1-1-1,1 1 1,4 2-1,-3-3 6,0 0-1,0 0 1,1 0 0,-1-1 0,0 1-1,1-1 1,-1 0 0,1 0-1,-1 0 1,0 0 0,1-1-1,-1 0 1,0 1 0,6-3 0,18-7-69,0-1 1,-1-1-1,0-2 1,34-22-1,-35 20-138,-10 9 2,-8 10-51,-6-1 209,-1 0 0,0 0 0,0 0 0,0 0-1,0 0 1,0 0 0,0 0 0,0 0 0,-1 0 0,1 0-1,-2 3 1,1-2 7,1-1 0,-1 1 0,0 0-1,1-1 1,0 1 0,0 0 0,0 0 0,0-1-1,0 1 1,0 0 0,1-1 0,-1 1 0,2 4-1,-1-6-1,0 1 1,0-1-1,0 0 0,0 0 0,0 0 0,0 0 0,0 0 0,0 0 0,1 0 0,-1 0 1,0-1-1,1 1 0,-1 0 0,0-1 0,1 1 0,-1-1 0,1 1 0,-1-1 0,1 0 1,-1 0-1,1 1 0,-1-1 0,1 0 0,-1-1 0,1 1 0,1 0 0,28-4-45,9-9-35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9.421"/>
    </inkml:context>
    <inkml:brush xml:id="br0">
      <inkml:brushProperty name="width" value="0.05" units="cm"/>
      <inkml:brushProperty name="height" value="0.05" units="cm"/>
    </inkml:brush>
  </inkml:definitions>
  <inkml:trace contextRef="#ctx0" brushRef="#br0">74 243 13315,'-16'28'586,"7"-12"-431,0 0 0,0 1 0,2 0 0,0 1 0,-8 33 0,15-50-143,-1 0 0,1 0 0,0 0 0,0 0 0,0 0 0,0 1 0,0-1 0,0 0-1,0 0 1,0 0 0,1 0 0,-1 0 0,0 0 0,1 0 0,-1 0 0,0 0 0,1 0 0,-1 0 0,1 0 0,1 2 0,-1-3-5,-1 1 0,1-1 0,0 0 0,0 1 0,0-1 1,0 0-1,0 0 0,0 1 0,0-1 0,-1 0 0,1 0 1,0 0-1,0 0 0,0 0 0,0 0 0,0 0 0,0-1 0,0 1 1,1 0-1,4-3-35,1 1 0,-1-1 0,0 0 0,0-1 0,9-6 0,6-6-216,-1-2 0,-1 0 1,-1-1-1,0-1 1,19-28-1,-11 9-351,-1-1-1,21-50 0,-38 74 477,-2 5 82,-1-1 0,0 0 0,-1 0 0,6-23 0,-28 65 742,-8 24-10,1 0-1,3 2 0,3 1 0,-20 97 1,38-149-666,0 1 1,0-1 0,1 1 0,0-1-1,0 1 1,0-1 0,1 1 0,2 9-1,-3-13-29,1-1 0,0 1 0,0 0 0,0-1 0,0 1 0,0-1 0,0 1 0,0-1 0,0 0 0,1 1 0,-1-1 0,1 0 0,-1 0 0,1 0 0,-1 0 1,1 0-1,-1 0 0,1 0 0,0-1 0,0 1 0,-1-1 0,1 1 0,0-1 0,0 0 0,0 1 0,-1-1 0,1 0 0,0 0 0,3-1 0,7 0-18,-1 0 1,1-1 0,-1-1 0,0 0-1,0 0 1,0-1 0,0-1 0,19-10-1,-5-1-4,0-1-1,28-25 1,-48 38 26,-3 3-1,0 0 1,0-1-1,-1 1 1,1-1-1,-1 1 1,1-1-1,-1 1 1,0-1-1,1 0 1,-1 0-1,0 0 1,1-3-1,-2 5-1,0 0-1,0 0 0,0 0 0,0 0 0,0 0 1,0 0-1,0 0 0,0 0 0,0 0 0,0 0 1,0-1-1,0 1 0,0 0 0,0 0 0,0 0 1,0 0-1,0 0 0,0 0 0,0 0 0,0 0 1,0 0-1,0 0 0,0 0 0,0-1 0,0 1 1,-1 0-1,1 0 0,0 0 0,0 0 0,0 0 1,0 0-1,0 0 0,0 0 0,0 0 0,0 0 1,0 0-1,0 0 0,0 0 0,0 0 0,-1 0 1,1 0-1,0 0 0,0 0 0,0 0 0,0 0 1,0 0-1,0 0 0,0 0 0,0 0 0,0 0 1,0 0-1,-1 0 0,1 0 0,0 0 0,0 0 1,0 0-1,0 0 0,0 0 0,0 0 0,-10 4 38,-8 7 17,-18 22 74,33-30-122,1 0 1,-1 0-1,1 0 1,0 0-1,0 0 0,0 1 1,0-1-1,1 1 1,-1-1-1,0 5 1,2-8-8,0 1 0,0 0 0,0 0 1,0-1-1,0 1 0,0 0 0,0 0 0,0-1 1,0 1-1,0 0 0,0 0 0,1-1 0,-1 1 1,0 0-1,1-1 0,-1 1 0,0 0 0,1-1 1,-1 1-1,1 0 0,-1-1 0,1 1 0,-1-1 1,1 1-1,0-1 0,-1 0 0,1 1 0,0-1 1,-1 1-1,1-1 0,0 0 0,-1 0 0,1 1 1,0-1-1,0 0 0,1 0 0,28 2-98,-29-2 86,21-2-190,1-1 0,-1-1 0,32-9 0,63-28-755,-112 39 907,0 0-8,1 0-1,-1 1 0,0-1 1,1 1-1,6-1 0,-11 2 73,1 0-1,-1 0 0,0 0 1,0 0-1,1 1 0,-1-1 1,0 0-1,0 0 1,0 1-1,1-1 0,-1 1 1,0-1-1,0 1 0,0 0 1,0-1-1,0 1 0,0 0 1,0 0-1,0 0 1,0-1-1,0 1 0,0 0 1,-1 0-1,1 0 0,0 1 1,-1-1-1,2 1 0,-1 0 19,0 0 0,0 0-1,1 0 1,-1 0 0,1 0-1,0 0 1,-1-1 0,1 1-1,0-1 1,0 1 0,0-1-1,0 0 1,0 1-1,1-1 1,-1 0 0,0-1-1,0 1 1,1 0 0,-1-1-1,0 1 1,1-1 0,-1 0-1,0 0 1,1 1 0,-1-2-1,1 1 1,-1 0-1,0 0 1,5-2 0,8-1 12,0-1 1,0-1-1,21-9 1,-20 7-14,12-5 8,0 2-1,1 0 1,0 2-1,1 1 1,37-3-1,-39 8 56,-11 2-146,0-1 0,0-1-1,30-7 1,-43 8 35,0 0 0,0-1-1,0 0 1,-1 1 0,1-1 0,0 0 0,-1-1-1,1 1 1,-1-1 0,1 0 0,-1 1 0,0-2-1,0 1 1,-1 0 0,1 0 0,-1-1-1,1 1 1,-1-1 0,0 0 0,1-4 0,4-27-94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9.908"/>
    </inkml:context>
    <inkml:brush xml:id="br0">
      <inkml:brushProperty name="width" value="0.05" units="cm"/>
      <inkml:brushProperty name="height" value="0.05" units="cm"/>
    </inkml:brush>
  </inkml:definitions>
  <inkml:trace contextRef="#ctx0" brushRef="#br0">1 21 16492,'10'0'688,"7"-1"-1104,-3-7 456,14 3 48,-1-1-224</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0.320"/>
    </inkml:context>
    <inkml:brush xml:id="br0">
      <inkml:brushProperty name="width" value="0.05" units="cm"/>
      <inkml:brushProperty name="height" value="0.05" units="cm"/>
    </inkml:brush>
  </inkml:definitions>
  <inkml:trace contextRef="#ctx0" brushRef="#br0">10 1 11795,'-6'4'488,"2"0"-328,4 0-216</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0.835"/>
    </inkml:context>
    <inkml:brush xml:id="br0">
      <inkml:brushProperty name="width" value="0.05" units="cm"/>
      <inkml:brushProperty name="height" value="0.05" units="cm"/>
    </inkml:brush>
  </inkml:definitions>
  <inkml:trace contextRef="#ctx0" brushRef="#br0">98 3 9770,'-1'-1'20,"1"1"0,-1 0 0,1 0 0,0 0 0,-1 0 0,1 0-1,-1 0 1,1 0 0,-1 0 0,1 0 0,0 0 0,-1 0 0,1 0 0,-1 0 0,1 0 0,-1 0 0,1 0 0,0 1-1,-1-1 1,1 0 0,0 0 0,-1 0 0,1 1 0,-1-1 0,1 0 0,0 1 0,0-1 0,-1 0 0,1 1-1,0-1 1,-1 0 0,1 1 0,0 0 0,-13 13 70,5-3-63,0 0 1,1 1-1,0 0 1,1 0-1,0 0 1,1 1-1,1 0 1,0 0-1,-2 16 1,1-3 138,2 0 0,1 1 0,2 46 0,0-65-117,1 0 0,0 0 0,0 0 0,5 13 0,-6-19-40,1-1 1,-1 1 0,1-1 0,-1 0-1,1 1 1,0-1 0,0 0 0,-1 1-1,1-1 1,0 0 0,0 0 0,0 0-1,1 0 1,-1 0 0,0 0 0,0 0-1,0 0 1,1-1 0,-1 1 0,0 0-1,1-1 1,-1 1 0,1-1 0,-1 1-1,1-1 1,-1 0 0,1 0 0,-1 1 0,1-1-1,-1 0 1,1 0 0,1-1 0,3 0 21,1-1 0,-1 0 1,0 0-1,-1-1 0,1 1 1,0-1-1,-1-1 1,1 1-1,8-8 0,45-45 193,-45 41-160,30-32 257,51-75 1,-89 117-229,-4 9-40,-5 11 9,-1 3-23,0 0 0,2 0-1,-1 35 1,4-41-33,-1 0-1,1 0 0,1 0 0,0 0 0,1 0 1,8 22-1,-10-31-4,1 1 0,0-1-1,0 0 1,0 1 0,0-1 0,1 0 0,-1 0-1,1-1 1,0 1 0,-1 0 0,1-1 0,0 0-1,5 3 1,-6-4 3,1 0 0,-1 0-1,1 0 1,-1 0 0,0-1 0,1 1-1,0-1 1,-1 0 0,1 0-1,-1 0 1,1 0 0,-1 0 0,1 0-1,-1-1 1,1 1 0,-1-1 0,1 1-1,-1-1 1,1 0 0,-1 0 0,3-2-1,3-2 15,0-1 1,0 0-1,-1 0 0,1-1 0,-1 0 0,-1 0 0,0-1 0,0 0 1,8-13-1,-2 0 56,-1 0 0,16-42 0,-19 41 8,-1-1-1,4-30 1,-9 46-73,-1 0 0,0-1 0,-1 1 0,0 0-1,0 0 1,0-1 0,-1 1 0,0 0 0,-1 0 0,0-1 0,-4-10 0,6 17-29,0 1 0,0 0 0,0 0 0,-1 0 0,1 0-1,0-1 1,0 1 0,0 0 0,0 0 0,0 0 0,-1 0-1,1 0 1,0 0 0,0-1 0,0 1 0,-1 0-1,1 0 1,0 0 0,0 0 0,0 0 0,0 0 0,-1 0-1,1 0 1,0 0 0,0 0 0,0 0 0,-1 0 0,1 0-1,0 0 1,0 0 0,0 0 0,-1 0 0,1 0 0,0 0-1,0 0 1,0 1 0,-1-1 0,1 0 0,0 0 0,0 0-1,0 0 1,0 0 0,0 0 0,-1 1 0,1-1-1,0 0 1,0 0 0,0 0 0,0 0 0,0 1 0,0-1-1,0 0 1,0 0 0,-1 0 0,1 0 0,0 1 0,0-1-1,0 0 1,0 0 0,0 0 0,0 1 0,0-1 0,0 8-315</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1.222"/>
    </inkml:context>
    <inkml:brush xml:id="br0">
      <inkml:brushProperty name="width" value="0.05" units="cm"/>
      <inkml:brushProperty name="height" value="0.05" units="cm"/>
    </inkml:brush>
  </inkml:definitions>
  <inkml:trace contextRef="#ctx0" brushRef="#br0">20 0 12315,'0'20'816,"-4"10"-704,-2 3-48,2 5 56,0 2 0,2-3-8,2-1-40,3-10-120,4-6-64,5-18-96,2-4-104,-4-17 232,-1-5-40,-4-8-80</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1.638"/>
    </inkml:context>
    <inkml:brush xml:id="br0">
      <inkml:brushProperty name="width" value="0.05" units="cm"/>
      <inkml:brushProperty name="height" value="0.05" units="cm"/>
    </inkml:brush>
  </inkml:definitions>
  <inkml:trace contextRef="#ctx0" brushRef="#br0">90 236 8306,'5'11'594,"1"2"-33,-1 0 0,2-1 0,0 0 0,0 0-1,9 11 1,-14-21-518,-1 0 0,1 0-1,-1-1 1,1 1 0,0-1 0,0 1 0,-1-1-1,1 0 1,0 1 0,0-1 0,0 0 0,0 0-1,1-1 1,-1 1 0,0 0 0,0-1-1,0 1 1,1-1 0,-1 0 0,0 1 0,1-1-1,-1-1 1,0 1 0,0 0 0,1 0 0,-1-1-1,0 1 1,0-1 0,1 0 0,-1 0-1,0 1 1,0-1 0,0-1 0,0 1 0,0 0-1,0 0 1,3-4 0,1 0 37,-1-1 1,1 1-1,-1-1 1,0 0 0,-1-1-1,5-7 1,-8 12-72,1 0 1,-1 0 0,0 0 0,0 0 0,0 0 0,0 0 0,0-1 0,-1 1 0,1 0 0,-1 0 0,1-1 0,-1 1 0,0 0 0,0-1 0,0 1 0,0 0 0,0-1 0,0 1-1,-1 0 1,1-1 0,-1 1 0,0 0 0,0 0 0,-1-4 0,1 5-14,0 0 1,0 0-1,-1 0 1,1 1-1,0-1 0,0 0 1,0 0-1,0 1 0,-1-1 1,1 1-1,0-1 0,-1 1 1,1 0-1,0-1 0,-1 1 1,1 0-1,-1 0 0,1 0 1,0 0-1,-1 0 0,1 0 1,0 1-1,-1-1 0,1 0 1,0 1-1,-1-1 0,1 1 1,0-1-1,-1 1 0,1-1 1,0 1-1,0 0 0,0 0 1,-2 1-1,-2 2-13,-1 0 0,0 1 0,1 0 0,0 0 0,-6 7-1,6-4 19,0 0 0,0 0 0,1 0 0,-1 0 0,2 1 0,-1-1 0,1 1 0,1 0-1,0 0 1,0 1 0,0-1 0,1 0 0,1 0 0,0 1 0,0-1 0,1 0 0,0 1-1,0-1 1,1 0 0,5 16 0,-6-23-4,0 1 1,0-1-1,0 0 1,1 0-1,-1 0 0,0 0 1,1 0-1,-1 0 0,1-1 1,0 1-1,0 0 1,0-1-1,0 0 0,0 1 1,0-1-1,0 0 0,0 0 1,4 2-1,-4-3-18,0 0 0,0 1 0,0-1 1,0 0-1,0 0 0,1-1 0,-1 1 0,0 0 0,0-1 0,0 1 0,0-1 0,-1 1 0,1-1 0,0 0 1,0 0-1,0 0 0,0 0 0,-1 0 0,1-1 0,0 1 0,-1 0 0,3-4 0,3-3-19,0 0-1,-1-1 0,0 0 1,-1 0-1,6-13 0,6-18-112</inkml:trace>
  <inkml:trace contextRef="#ctx0" brushRef="#br0" timeOffset="1">0 11 12963,'13'4'800,"0"2"-2560,0-6 1888,0 0-16,-9-20-648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2.699"/>
    </inkml:context>
    <inkml:brush xml:id="br0">
      <inkml:brushProperty name="width" value="0.05" units="cm"/>
      <inkml:brushProperty name="height" value="0.05" units="cm"/>
    </inkml:brush>
  </inkml:definitions>
  <inkml:trace contextRef="#ctx0" brushRef="#br0">200 6 10466,'-3'-1'110,"0"0"-1,0 0 1,-1 0-1,1 1 1,0-1-1,-1 1 0,1 0 1,0 0-1,0 0 1,-1 0-1,1 1 1,0-1-1,-1 1 1,1 0-1,0 0 0,0 0 1,0 0-1,0 0 1,0 1-1,0-1 1,0 1-1,0 0 1,1 0-1,-4 3 1,-2 2-95,-1 0 1,1 1 0,1 0-1,0 1 1,0 0 0,-6 9-1,4-3-15,1 1 0,1-1 1,0 2-1,1-1 0,0 0 0,2 1 0,0 0 0,0 0 0,2 1 0,0-1 0,1 25 1,2-38-2,-1 1 1,1 0-1,0 0 1,0 0-1,0 0 1,3 5-1,-4-9-1,1 0 0,-1 0 1,1 0-1,0 0 0,-1 0 0,1 0 0,0 0 0,0 0 0,-1 0 0,1 0 1,0 0-1,0-1 0,0 1 0,0 0 0,0-1 0,0 1 0,0-1 0,0 1 1,1-1-1,-1 1 0,0-1 0,0 0 0,0 1 0,0-1 0,1 0 0,-1 0 0,0 0 1,0 0-1,0 0 0,1 0 0,-1 0 0,2-1 0,3-1-34,1-1 0,-1 0 1,1 0-1,-1-1 0,0 1 0,0-1 0,-1 0 0,1-1 1,-1 0-1,6-6 0,48-59-563,-56 65 555,78-115-578,-57 82 719,-26 43 123,0 1-1,0 0 0,0 0 0,1-1 0,0 1 0,0 0 0,0 12 1,1-15-196,1 0 0,-1 1 1,0-1-1,1 0 1,-1 0-1,1 0 0,0 0 1,0 0-1,2 3 1,-2-5-17,-1 1 0,1-1 1,0 0-1,0 0 0,0 0 1,0 0-1,0 0 0,0 0 1,0 0-1,0 0 0,1 0 1,-1-1-1,0 1 0,0 0 1,1-1-1,-1 1 0,0-1 1,1 1-1,-1-1 0,1 0 1,1 1-1,3-1 6,-1 0 0,1 0 0,0-1 0,0 1 1,0-1-1,-1-1 0,1 1 0,-1-1 0,8-3 0,49-28-25,-50 25-25,1 1 0,1 0 0,23-8-1,-36 14 35,1 1 0,0 0 0,-1 0 0,1-1 0,0 1 0,-1 0-1,1 0 1,0 1 0,-1-1 0,1 0 0,0 0 0,-1 1 0,1-1 0,0 1-1,-1 0 1,1-1 0,-1 1 0,1 0 0,-1 0 0,1 0 0,-1 0 0,0 0 0,0 0-1,1 0 1,-1 1 0,0-1 0,0 0 0,1 2 0,3 6 42,0-1 0,0 1-1,6 18 1,3 5 124,-13-30-159,0 0-1,0 0 1,1-1 0,-1 1 0,0 0 0,1-1 0,-1 1-1,1-1 1,-1 1 0,1-1 0,-1 0 0,1 0 0,0 0 0,0 0-1,0 0 1,0 0 0,-1 0 0,1-1 0,0 1 0,0-1-1,0 1 1,1-1 0,-1 0 0,0 0 0,0 0 0,0 0 0,0 0-1,0 0 1,0 0 0,0-1 0,0 1 0,0-1 0,0 0-1,0 1 1,0-1 0,0 0 0,-1 0 0,1 0 0,2-2 0,8-5-473,-1-1 1,0 0-1,0-1 1,15-18-1,-10 11-1476,-16 17 1861,0-1 0,1 1 0,-1-1 0,0 1 0,1-1-1,-1 1 1,0 0 0,1-1 0,-1 1 0,1 0 0,-1-1 0,0 1 0,1 0-1,-1 0 1,1-1 0,-1 1 0,1 0 0,-1 0 0,1 0 0,0 0 0,-1-1 0,1 1-1,-1 0 1,1 0 0,-1 0 0,1 0 0,-1 0 0,1 0 0,-1 1 0,2-1-1,5 13-2396,-2 0 1604,4-4 88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59.832"/>
    </inkml:context>
    <inkml:brush xml:id="br0">
      <inkml:brushProperty name="width" value="0.05" units="cm"/>
      <inkml:brushProperty name="height" value="0.05" units="cm"/>
    </inkml:brush>
  </inkml:definitions>
  <inkml:trace contextRef="#ctx0" brushRef="#br0">139 63 10746,'-1'-10'309,"0"4"83,1 1 0,-1 0 0,0-1 0,0 1 0,-4-10 0,4 14-333,1 1 0,-1-1 1,1 0-1,0 1 0,-1-1 0,1 0 0,-1 1 0,1-1 0,-1 1 1,0-1-1,1 1 0,-1-1 0,1 1 0,-1 0 0,0-1 1,0 1-1,1 0 0,-1-1 0,-1 1 0,1 0-18,0 0 0,-1 0 0,1 0 0,0 0 0,-1 0 0,1 1 0,0-1 0,0 0 0,-1 1 0,1-1 0,0 1 0,0 0 0,0-1 0,0 1 0,-2 1 0,-4 3-11,0 1-1,0 1 1,1-1 0,0 1 0,0 0-1,1 1 1,-1-1 0,2 1 0,-1 0-1,1 0 1,-3 11 0,2-7-62,0 1-1,1 0 1,1 0-1,0 0 1,1 1-1,1-1 1,-1 14-1,2-22-5,0 0-1,1-1 0,-1 1 0,1 0 1,0-1-1,0 1 0,0-1 0,1 1 1,-1-1-1,1 1 0,0-1 0,4 6 1,-4-8-1,0 0 1,0 0-1,1 0 1,-1 0 0,0-1-1,1 1 1,-1-1-1,1 1 1,-1-1 0,1 0-1,-1 0 1,1 0-1,0-1 1,0 1 0,-1-1-1,1 1 1,0-1-1,0 0 1,0 0 0,0 0-1,-1 0 1,4-1-1,2 0-104,0-1-1,-1 0 1,15-5 0,11-3-372,-32 10 504,0-1-1,-1 1 1,1 0-1,0 0 1,-1 0 0,1 0-1,0 0 1,-1 0-1,1 0 1,0 0 0,-1 0-1,1 0 1,0 0-1,-1 0 1,1 1-1,0-1 1,-1 0 0,1 0-1,-1 1 1,1-1-1,0 1 1,-1-1 0,1 0-1,-1 1 1,1-1-1,0 2 1,0-1 9,-1 0 0,1 0 0,-1 1 0,0-1 0,1 0 0,-1 1 0,0-1 0,0 0 0,0 1 0,0-1 0,0 0 0,0 3 0,-1 5 74,-1 0-1,0-1 0,-5 11 1,7-18-61,-11 31 605,-2-1 0,-1 0 0,-30 49 0,32-69-599,12-11-45,0 0 0,0 0 1,-1 0-1,1 0 0,0 0 1,0-1-1,0 1 0,-1 0 1,1 0-1,0 0 0,0 0 1,0-1-1,0 1 0,0 0 1,-1 0-1,1 0 0,0-1 1,0 1-1,0 0 0,0 0 1,0-1-1,0 1 0,0 0 1,0 0-1,0-1 0,0 1 1,0 0-1,0 0 0,0-1 1,0 1-1,0 0 0,0 0 1,0-1-1,6-29-1128,5 5 720,3-8-132</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3.098"/>
    </inkml:context>
    <inkml:brush xml:id="br0">
      <inkml:brushProperty name="width" value="0.05" units="cm"/>
      <inkml:brushProperty name="height" value="0.05" units="cm"/>
    </inkml:brush>
  </inkml:definitions>
  <inkml:trace contextRef="#ctx0" brushRef="#br0">77 1 12091,'-10'13'968,"-3"7"-824,-3 4-88,2 2 520,2 1-544,2 1-8,9-5-64,4-8-40,11-15-72,5-8-88,8-17-824,3-5 912,2-10-144,1-3-105</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3.676"/>
    </inkml:context>
    <inkml:brush xml:id="br0">
      <inkml:brushProperty name="width" value="0.05" units="cm"/>
      <inkml:brushProperty name="height" value="0.05" units="cm"/>
    </inkml:brush>
  </inkml:definitions>
  <inkml:trace contextRef="#ctx0" brushRef="#br0">67 0 11915,'-24'62'1472,"-8"29"-305,29-80-1056,1 1 0,0 0 0,0 0-1,1 0 1,1 0 0,0 12 0,0-22-111,1 1 1,-1-1-1,0 1 0,1-1 1,0 0-1,-1 1 0,1-1 0,0 0 1,0 1-1,0-1 0,0 0 1,1 0-1,-1 0 0,1 0 1,-1 0-1,1 0 0,-1 0 1,4 1-1,-3-2-13,0 0-1,0 0 1,0 0 0,0 0-1,0-1 1,0 1 0,0-1 0,0 1-1,0-1 1,1 0 0,-1 0-1,0 0 1,0 0 0,0 0-1,0 0 1,1-1 0,-1 1-1,0-1 1,0 1 0,0-1 0,2-1-1,10-6-25,-1 1 1,0-2-1,-1 0 0,0 0 0,-1-1 0,0-1 0,0 0 1,11-16-1,-22 27 42,0 0 0,0 0 1,1 0-1,-1 0 0,0-1 1,0 1-1,0 0 0,0 0 1,0 0-1,0 0 0,0 0 0,0 0 1,0 0-1,1-1 0,-1 1 1,0 0-1,0 0 0,0 0 1,0 0-1,0 0 0,0 0 1,1 0-1,-1 0 0,0 0 0,0 0 1,0 0-1,0 0 0,0 0 1,1 0-1,-1 0 0,0 0 1,0 0-1,0 0 0,0 0 1,0 0-1,1 0 0,-1 0 0,0 0 1,0 0-1,0 0 0,0 0 1,0 0-1,0 0 0,1 0 1,-1 0-1,0 1 0,0-1 1,0 0-1,0 0 0,0 0 0,0 0 1,0 0-1,0 0 0,0 0 1,1 1-1,-1-1 0,0 0 1,0 0-1,0 0 0,0 0 1,2 17 115,-5 28-24,3-36-82,-1-7-11,1 5 3,-1 1 0,1 0 0,1-1 0,1 11 0,-2-16-7,0 0 1,1 0-1,0 0 0,-1 0 0,1 0 1,0-1-1,0 1 0,0 0 0,0 0 1,0-1-1,0 1 0,1-1 0,-1 1 1,0-1-1,1 0 0,-1 1 0,1-1 1,-1 0-1,1 0 0,0 0 0,0 0 1,2 0-1,2 2 0,0-1-1,1 0 1,-1 0 0,1-1 0,-1 0-1,1 0 1,12 0 0,-16-1 1,1-1 1,-1 0-1,0 1 0,0-1 1,1 0-1,-1-1 1,0 1-1,0 0 1,0-1-1,0 0 1,0 0-1,-1 0 1,1 0-1,-1 0 1,1 0-1,-1-1 0,3-2 1,17-25-136,-2-1 0,-1 0 0,-2-2-1,-1 0 1,12-35 0,10-20-702,-38 87 844,0 0 1,0 1 0,0-1-1,1 1 1,-1-1-1,0 0 1,0 1-1,1-1 1,-1 1-1,0-1 1,1 1 0,-1-1-1,1 1 1,-1-1-1,1 1 1,-1 0-1,1-1 1,-1 1 0,1 0-1,-1-1 1,1 1-1,-1 0 1,1 0-1,0-1 1,-1 1-1,2 0 1,-2 0-4,1 1 0,0-1 0,-1 0 0,1 1 0,0-1 0,-1 1 0,1-1 0,0 1 0,-1-1 0,1 1 0,-1-1 0,1 1 0,-1 0 0,0-1 0,1 1 0,-1 0 0,1 1 0,13 41-1,-13-38 16,19 87 85,-12-52-8,23 69 0,-29-105 88,-2-9-82,-4-10 4,-3 4-79,0 0 0,-1 1 0,-1 0 0,0 0 0,-13-11 0,-54-37 427,60 47-157,14 7 93,8 2-222,13 2-111,-17 0-31,173-1-674,-140 0 543</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4.794"/>
    </inkml:context>
    <inkml:brush xml:id="br0">
      <inkml:brushProperty name="width" value="0.05" units="cm"/>
      <inkml:brushProperty name="height" value="0.05" units="cm"/>
    </inkml:brush>
  </inkml:definitions>
  <inkml:trace contextRef="#ctx0" brushRef="#br0">223 10 12755,'0'-1'58,"0"1"-1,-1-1 1,1 1 0,0 0 0,0-1 0,0 1 0,0 0 0,-1-1 0,1 1-1,0 0 1,0-1 0,-1 1 0,1 0 0,0-1 0,0 1 0,-1 0 0,1 0-1,0-1 1,-1 1 0,1 0 0,0 0 0,-1 0 0,1-1 0,0 1-1,-1 0 1,1 0 0,-1 0 0,1 0 0,-1 0 0,-19-2 663,-18 6-315,20-1-462,0 1 0,0 1 0,0 0 0,1 2 0,0 0 0,-25 14 0,42-21 31,-1 0 0,1 0 0,0 0-1,-1 0 1,1 0 0,-1 1 0,1-1 0,0 0 0,-1 0 0,1 1-1,0-1 1,-1 0 0,1 0 0,0 1 0,-1-1 0,1 0 0,0 1 0,0-1-1,0 1 1,-1-1 0,1 0 0,0 1 0,0-1 0,0 1 0,0-1 0,0 0-1,-1 1 1,1-1 0,0 1 0,0-1 0,0 1 0,0-1 0,1 1-1,11 6-630,22-3-136,14-3 162,-34-2 549,1 1 0,-1 1 1,0 0-1,0 1 1,22 5-1,-34-6 90,-1 0-1,1 0 0,-1 0 0,1 0 1,-1 0-1,1 0 0,-1 0 1,1 1-1,-1-1 0,0 0 1,0 1-1,0 0 0,0-1 1,0 1-1,0-1 0,0 1 1,-1 0-1,1 0 0,0-1 1,-1 1-1,1 0 0,-1 0 0,0 0 1,0 0-1,0-1 0,0 1 1,0 3-1,-1 6 102,0 0 0,-1 0 0,-3 15 0,4-25-100,-10 38 714,-26 58 1,17-49-218,16-32-469,11-19-199,15-24-366,-17 21 401,165-245-1818,-144 209 2712,-17 29 169,-5 11-30,-7 20 392,0-1-1161,-3 52 102,6-63-244,0-1 1,0 1-1,1-1 1,0 1 0,0-1-1,0 1 1,1-1 0,-1 0-1,1 1 1,4 5-1,-6-10-7,0-1-1,1 1 0,-1 0 0,0-1 0,0 1 1,1-1-1,-1 1 0,1-1 0,-1 1 0,1-1 0,-1 1 1,1-1-1,-1 1 0,1-1 0,-1 1 0,1-1 1,-1 0-1,1 1 0,-1-1 0,1 0 0,0 0 0,-1 1 1,1-1-1,0 0 0,-1 0 0,1 0 0,0 0 1,-1 0-1,1 0 0,0 0 0,-1 0 0,1 0 0,0 0 1,-1 0-1,1 0 0,0-1 0,1 0 0,-1 0-1,0 0 0,0 0 1,0 0-1,-1 0 1,1 0-1,0 0 1,0 0-1,0-1 1,-1 1-1,1 0 0,-1-1 1,1 1-1,-1 0 1,0-1-1,1-1 1,1-18-114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5.196"/>
    </inkml:context>
    <inkml:brush xml:id="br0">
      <inkml:brushProperty name="width" value="0.05" units="cm"/>
      <inkml:brushProperty name="height" value="0.05" units="cm"/>
    </inkml:brush>
  </inkml:definitions>
  <inkml:trace contextRef="#ctx0" brushRef="#br0">0 4 13251,'5'-3'912,"0"6"-952,2 4-136,6 1 240,5-2-1040,10 1 752,2 2-184,6-2-88</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5.634"/>
    </inkml:context>
    <inkml:brush xml:id="br0">
      <inkml:brushProperty name="width" value="0.05" units="cm"/>
      <inkml:brushProperty name="height" value="0.05" units="cm"/>
    </inkml:brush>
  </inkml:definitions>
  <inkml:trace contextRef="#ctx0" brushRef="#br0">130 374 13139,'-9'3'50,"1"1"1,1 0-1,-1 1 0,0-1 1,1 2-1,0-1 0,0 1 1,1 0-1,-1 0 1,1 0-1,1 1 0,-1 0 1,1 1-1,-7 13 0,8-14-48,1 0-1,0-1 0,1 1 0,0 0 1,0 0-1,0 0 0,1 0 0,0 1 0,0-1 1,1 0-1,0 0 0,0 1 0,1-1 1,0 0-1,0 0 0,1 1 0,-1-1 0,5 9 1,-5-14 4,0 0 1,0 0-1,0 0 1,0 0 0,0 0-1,0 0 1,1 0-1,-1 0 1,1 0 0,-1 0-1,1-1 1,0 1-1,0-1 1,0 1 0,0-1-1,0 0 1,0 0-1,0 0 1,0 0 0,0 0-1,5 1 1,-4-2 11,1 0 0,0 0 0,0 0 1,-1-1-1,1 1 0,0-1 0,-1 0 1,1 0-1,-1 0 0,1 0 0,-1-1 0,6-2 1,6-6 64,1 0 0,-2-1 0,1-1 0,17-19 0,-6 3 11,-1 0-1,-1-2 1,-2 0-1,24-44 1,-33 50-67,-1 0 1,-1 0-1,-2-1 1,0-1-1,-2 1 1,8-52-1,-13 64 3,-2-1 0,1 1-1,-2 0 1,0 0 0,-4-22 0,4 32-20,0 0 0,0 0 0,0 0 0,0 0 0,-1 0 0,1 0 0,-1 0 0,0 0 0,0 1 0,0-1 1,0 1-1,-4-5 0,5 6-3,-1 0-1,0 0 1,0 0 0,0 0 0,0 1 0,0-1 0,0 0 0,0 1-1,0-1 1,0 1 0,0 0 0,0 0 0,0 0 0,0 0-1,0 0 1,0 0 0,-1 0 0,1 1 0,0-1 0,0 1 0,-3 1-1,-3 2 12,0 0-1,0 0 0,0 0 1,1 1-1,0 1 0,0-1 1,0 1-1,1 0 1,0 1-1,0-1 0,-8 14 1,1 0-5,0 0 1,1 1-1,-10 27 1,16-34-25,0 0-1,2 1 1,-1 0-1,2 0 1,0 0-1,-1 15 0,4-25-43,0 1-1,0-1 1,0 0-1,0 0 1,1 0-1,0 0 1,0 0-1,1 0 0,-1-1 1,1 1-1,0 0 1,0-1-1,1 1 1,-1-1-1,1 0 1,0 1-1,0-1 0,1-1 1,-1 1-1,1 0 1,7 5-1,39 20-687,-36-21 529,-1-1 0,22 17 1,-31-20 211,0-1 0,-1 1 0,1-1 0,-1 1 0,0 0 0,0 1 0,0-1 0,0 0 0,-1 1 0,0 0 0,0-1 0,2 8 1,-2-3-51,0 0 1,0 0 0,-1 0-1,-1 19 1,0-23 34,0-1 0,0 0 0,-1 0 1,0 1-1,0-1 0,0 0 0,-1 0 0,1 0 0,-1 0 0,0 0 0,0 0 0,-4 5 0,-7 2-49</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6.502"/>
    </inkml:context>
    <inkml:brush xml:id="br0">
      <inkml:brushProperty name="width" value="0.05" units="cm"/>
      <inkml:brushProperty name="height" value="0.05" units="cm"/>
    </inkml:brush>
  </inkml:definitions>
  <inkml:trace contextRef="#ctx0" brushRef="#br0">247 163 11298,'1'-1'60,"-1"1"0,0-1 0,0 1 0,1-1 0,-1 1 0,0 0 0,0-1 0,0 1 0,0-1 0,0 1 0,0-1 0,0 1 1,0-1-1,0 1 0,0-1 0,0 1 0,0 0 0,0-1 0,0 1 0,0-1 0,-1 1 0,1-1 0,0 1 0,0 0 0,0-1 0,-1 1 0,1-1 0,0 1 0,-1 0 0,1-1 0,0 1 0,-1 0 0,0-1 0,-19-6 874,12 6-718,0 0-1,0 0 1,-14 2-1,12 1-198,1 0-1,0 0 1,1 1 0,-1 0-1,0 0 1,1 1-1,0 0 1,0 0 0,0 1-1,0 0 1,1 1-1,0 0 1,0 0-1,0 0 1,1 1 0,0 0-1,0 0 1,1 0-1,0 1 1,0 0 0,0 0-1,1 0 1,1 1-1,-4 12 1,6-19-24,0 1 0,1-1 0,-1 1 0,1 0 0,0 0 1,0-1-1,0 1 0,0 0 0,0-1 0,2 5 0,-2-6 1,0 0-1,1 0 1,-1-1-1,1 1 1,-1 0-1,1 0 1,0 0-1,-1-1 1,1 1-1,0 0 1,-1 0-1,1-1 1,0 1-1,0-1 1,0 1-1,-1-1 1,1 1-1,0-1 1,0 1 0,0-1-1,0 0 1,0 0-1,0 1 1,0-1-1,0 0 1,0 0-1,0 0 1,0 0-1,0 0 1,0 0-1,0 0 1,0 0-1,1-1 1,7-1-62,-1 0 0,1-1 0,-1 0-1,1-1 1,-1 1 0,0-2 0,0 1 0,-1-1 0,9-7 0,63-57-539,-37 24 201,64-90 0,-72 90 812,-40 55-96,0 0 1,1 1-1,1-1 0,-6 20 0,1-3 25,8-24-306,-2 4 87,1 0-1,0 0 0,0 0 1,-2 14-1,4-20-110,0 0 0,0 0 0,0 0 0,0 0 0,0 0 0,0 0 0,0 0 0,0 1 0,1-1 0,-1 0 0,0-1 0,1 1 0,-1 0 0,0 0 0,1 0 0,0 0 0,-1 0 0,1 0 0,-1 0 0,1-1 0,0 1 0,-1 0 1,1 0-1,0-1 0,0 1 0,0-1 0,0 1 0,-1-1 0,1 1 0,0-1 0,0 1 0,0-1 0,0 0 0,0 1 0,0-1 0,0 0 0,0 0 0,0 0 0,0 0 0,0 0 0,0 0 0,0 0 0,0 0 0,2-1 0,3 0-62,0 0 0,0-1 0,0 0 0,0 0 0,0-1 0,-1 1 0,0-1 0,1 0 0,-1-1 0,5-4 0,18-10-435,-28 18 485,1 0-1,-1 0 1,0 0-1,0-1 1,0 1-1,0 0 1,1 0-1,-1 0 1,0 0-1,0 0 1,1 0-1,-1 0 1,0 0 0,0 0-1,0 0 1,1 0-1,-1 0 1,0 0-1,0 0 1,1 0-1,-1 0 1,0 0-1,0 0 1,0 0-1,1 0 1,-1 0-1,0 0 1,0 1-1,0-1 1,1 0-1,-1 0 1,0 0-1,0 0 1,0 0-1,0 0 1,1 1 0,-1-1-1,0 0 1,0 0-1,0 0 1,0 1-1,0-1 1,0 0-1,0 0 1,0 0-1,1 1 1,-1-1-1,0 0 1,1 13-105,-2-11 105,1 5-15,0 8 26,0 0 1,1 0 0,1 0-1,3 15 1,-4-27 6,0 0 0,0 0 1,1 0-1,-1 0 0,0 0 1,1 0-1,0 0 0,0-1 1,0 1-1,3 4 0,-3-6-2,-1 0-1,1 0 1,0 0-1,-1 0 1,1 0 0,0 0-1,0 0 1,0-1-1,0 1 1,0 0-1,-1-1 1,1 0-1,0 1 1,0-1-1,0 0 1,0 0-1,0 0 1,0 0-1,2-1 1,4-1 1,0 0 0,-1 0 1,0 0-1,1-1 0,-1 0 0,0-1 0,-1 0 1,1 0-1,-1 0 0,9-8 0,7-7 33,28-33-1,-14 13 262,-36 39-294,0 0-1,0 1 0,1-1 0,-1 0 0,0 0 1,0 0-1,1 0 0,-1 0 0,0 0 1,0 0-1,1 0 0,-1 1 0,0-1 1,0 0-1,1 0 0,-1 0 0,0 0 0,0 1 1,0-1-1,0 0 0,1 0 0,-1 0 1,0 1-1,0-1 0,0 0 0,0 0 1,0 1-1,0-1 0,0 0 0,0 0 1,0 1-1,1-1 0,-1 0 0,0 1 0,0-1 1,0 0-1,-1 0 0,1 1 0,0-1 1,0 0-1,0 0 0,0 1 0,4 24 194,-1-5-111,-2-16-87,0 0 0,0 0 0,0-1 0,0 1 0,1-1 0,0 1 0,-1-1-1,1 0 1,0 1 0,1-1 0,-1 0 0,1 0 0,-1-1 0,1 1 0,0 0-1,0-1 1,0 0 0,0 0 0,0 0 0,5 2 0,-5-3 1,1 0-1,0 0 1,0 0 0,0 0-1,0-1 1,0 0 0,0 0-1,0 0 1,0 0 0,0-1-1,0 0 1,0 1 0,-1-2-1,1 1 1,0 0 0,0-1-1,-1 1 1,1-1 0,5-4 0,-3 3-73,0-1 1,-1 0 0,1-1 0,-1 0 0,0 0 0,0 0 0,0 0 0,-1-1 0,0 1 0,0-1 0,5-10 0,-7 12-5,-1 0 1,1 0-1,-1-1 1,0 1-1,0-1 1,0 1 0,-1-1-1,1 0 1,-1 1-1,0-1 1,-1 1-1,1-1 1,-1 1-1,0-1 1,0 1 0,0-1-1,0 1 1,-1-1-1,-3-5 1,-22-34-385</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6.951"/>
    </inkml:context>
    <inkml:brush xml:id="br0">
      <inkml:brushProperty name="width" value="0.05" units="cm"/>
      <inkml:brushProperty name="height" value="0.05" units="cm"/>
    </inkml:brush>
  </inkml:definitions>
  <inkml:trace contextRef="#ctx0" brushRef="#br0">1 16 13507,'11'14'2432,"-8"-14"-2440,-6-11-72,12-8 472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7.837"/>
    </inkml:context>
    <inkml:brush xml:id="br0">
      <inkml:brushProperty name="width" value="0.05" units="cm"/>
      <inkml:brushProperty name="height" value="0.05" units="cm"/>
    </inkml:brush>
  </inkml:definitions>
  <inkml:trace contextRef="#ctx0" brushRef="#br0">360 57 11883,'1'-2'125,"-1"-1"1,0 1 0,0 0 0,0-1 0,0 1 0,0-1 0,0 1-1,-1 0 1,1-1 0,-1 1 0,0 0 0,0-1 0,0 1 0,0 0 0,0 0-1,0 0 1,-2-3 0,1 4-76,0-1-1,0 1 1,1 0 0,-1 0-1,0 0 1,0 0-1,0 0 1,0 0 0,-1 1-1,1-1 1,0 1-1,0-1 1,0 1 0,0 0-1,-1 0 1,1 0-1,0 0 1,0 0 0,0 0-1,-3 1 1,-6 2-22,-1 0 1,0 0-1,1 1 1,0 0 0,0 1-1,0 1 1,0 0-1,1 0 1,-14 11-1,7-3-74,0 0-1,1 1 0,1 1 1,-18 24-1,20-23 33,1 1-1,1 0 1,1 1-1,-9 23 1,16-35 12,0 1 1,0 0-1,1 0 1,0 0-1,1 0 0,0 0 1,0 0-1,0 0 0,1 1 1,1-1-1,-1 0 0,1 0 1,4 15-1,-3-19-1,-1 0 0,1 0 0,0 0 0,0-1 0,1 1 0,-1-1 0,1 1 0,0-1 0,0 0 0,0 0 0,0 0 0,0 0 0,7 4 0,-3-3 2,0 0 0,1-1 0,-1 0 0,1 0 0,-1-1 0,1 0 1,8 1-1,4-1 17,1 0 1,-1-2 0,0 0-1,1-1 1,21-5 0,-23 3 62,0-1 1,0 0-1,26-11 0,-43 14-32,-13-17 120,7 9-213,6 14-98,17 28-26,-14-27 151,-1 0 1,0 1-1,-1-1 1,0 1-1,0-1 1,0 1 0,-1 0-1,0 0 1,0 0-1,0 11 1,-1 75-809,18-116-1132,-7 3 1414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8.752"/>
    </inkml:context>
    <inkml:brush xml:id="br0">
      <inkml:brushProperty name="width" value="0.05" units="cm"/>
      <inkml:brushProperty name="height" value="0.05" units="cm"/>
    </inkml:brush>
  </inkml:definitions>
  <inkml:trace contextRef="#ctx0" brushRef="#br0">0 388 10170,'1'1'74,"0"0"1,-1 0-1,1 0 0,0 0 0,0 0 0,0 0 0,0 0 0,0 0 1,0 0-1,0 0 0,0 0 0,0-1 0,0 1 0,1 0 1,-1-1-1,0 1 0,0-1 0,1 0 0,-1 1 0,0-1 1,1 0-1,-1 0 0,0 0 0,1 0 0,1 0 0,36-2 565,-38 2-619,18-3 167,0-1-1,-1-1 1,0 0-1,0-1 1,0-1-1,-1-1 0,0 0 1,0-1-1,23-18 1,-38 26-154,-1 0 0,0 0 0,1-1 0,-1 1 0,0 0 0,0-1 0,1 1 0,-1-1 0,0 1 0,-1-1 0,1 0 0,0 1 0,0-1 0,-1 0 0,1-2 0,-1 4-20,0-1 0,0 1 0,0 0 0,0-1 0,0 1 0,0-1 0,0 1 0,0 0 0,0-1 0,0 1 0,0 0 0,0-1 0,-1 1 0,1 0 0,0-1 0,0 1 0,0 0 0,-1-1 0,1 1 0,0 0 0,0 0 0,-1-1 0,1 1 0,0 0 0,-1 0 0,0-1 0,0 1 1,0-1 0,0 1 0,0 0 0,-1 0 0,1-1-1,0 1 1,-1 0 0,1 0 0,0 0 0,0 1 0,-1-1 0,-1 0 0,-5 3-2,0 0 1,0 0-1,0 0 1,0 1-1,0 0 1,1 0-1,-1 1 1,1 0-1,0 0 1,1 1-1,0 0 1,-1 0-1,2 1 1,-1 0-1,1-1 1,0 2-1,0-1 0,1 1 1,-4 9-1,7-16-13,1 1 0,-1 0 0,0-1 0,1 1 0,-1 0 0,1 0 0,0 0 0,-1-1-1,1 1 1,0 0 0,0 0 0,0 0 0,1 0 0,-1-1 0,0 1 0,1 0 0,-1 0 0,1 0-1,0-1 1,-1 1 0,1 0 0,0-1 0,0 1 0,0-1 0,0 1 0,0-1 0,0 1-1,1-1 1,-1 0 0,0 0 0,1 1 0,-1-1 0,1 0 0,-1 0 0,1 0 0,0-1 0,3 2-1,0 0-2,1-1 0,0 1 0,0-2 0,0 1-1,0 0 1,0-1 0,0-1 0,0 1 0,0-1 0,8-1-1,2-2-8,0-1-1,-1-1 1,1 0-1,-1-1 1,0-1-1,-1 0 1,0-1-1,0-1 1,-1 0-1,0-1 1,-1 0-1,0-1 1,15-19-1,-12 11 7,0-1-1,-2 0 1,-1-1 0,0 0 0,-1-1-1,-2 0 1,0 0 0,6-33 0,-12 45 38,-2 1-1,1-1 1,-1 0 0,-1 0 0,0-12 0,0 23-24,0-1-1,0 0 1,0 1-1,0-1 1,0 0 0,0 1-1,0-1 1,0 0 0,0 1-1,-1-1 1,1 1-1,0-1 1,0 0 0,-1 1-1,1-1 1,0 1-1,-1-1 1,1 1 0,0-1-1,-1 0 1,1 1-1,-1 0 1,1-1 0,-1 1-1,1-1 1,-1 1-1,1 0 1,-1-1 0,0 1-1,0 0 2,0 0 0,0 0 1,0 1-1,0-1 0,0 0 0,0 1 0,1-1 0,-1 1 0,0 0 0,0-1 0,0 1 0,1-1 0,-1 1 0,0 0 1,1 0-1,-2 1 0,-22 35 136,11-11-138,2 0 0,1 1 0,1 0 1,1 1-1,2-1 0,-7 58 0,13-78-201,0 0 0,1 1 0,-1-1 1,1 1-1,1-1 0,-1 0 0,1 0 0,1 0 1,-1 0-1,1 0 0,1 0 0,-1 0 0,1-1 1,0 0-1,0 0 0,7 7 0,-8-10-60,0 0 0,0 0 1,0 0-1,0 0 0,1-1 0,0 1 0,-1-1 0,1 0 0,0 0 0,0-1 0,0 1 0,0-1 1,0 0-1,0 0 0,1 0 0,-1 0 0,0-1 0,1 0 0,-1 1 0,0-2 0,1 1 0,-1 0 1,0-1-1,0 0 0,1 0 0,-1 0 0,0-1 0,6-2 0,0-1 427,0-1-1,0 0 1,0-1 0,0 0-1,-1 0 1,0-1 0,-1 0-1,0-1 1,10-13 0,-17 20 7,0 1 0,0-1 0,0 0 0,0 1 0,-1-1 0,1 0 0,0 0 1,-1 1-1,0-1 0,1-3 0,-1 4-132,0 1 1,0 0-1,0-1 1,0 1-1,0 0 1,-1-1-1,1 1 0,0-1 1,0 1-1,0 0 1,0-1-1,0 1 0,-1 0 1,1-1-1,0 1 1,0 0-1,-1-1 1,1 1-1,0 0 0,-1 0 1,1-1-1,0 1 1,-1 0-1,1 0 0,0 0 1,-1-1-1,1 1 1,0 0-1,-1 0 1,1 0-1,0 0 0,-1 0 1,1 0-1,-1 0 1,1 0-1,0 0 0,-1 0 1,1 0-1,-1 0 1,1 0-1,0 0 1,-1 0-1,1 0 0,-1 0 1,1 0-1,0 0 1,-1 1-1,1-1 0,0 0 1,-1 0-1,1 1 1,-1-1-1,-5 3 116,-1 1 1,0 0-1,1 0 0,0 0 1,0 1-1,0 0 0,1 0 1,-1 1-1,1-1 0,0 1 1,-6 10-1,6-8-128,0 0 1,0 1 0,1 0-1,0 0 1,0 0 0,1 0-1,1 1 1,-4 15 0,6-24-27,0 1 1,0-1-1,-1 1 1,1 0 0,0-1-1,0 1 1,1-1-1,-1 1 1,0 0 0,0-1-1,1 1 1,-1-1-1,1 1 1,-1-1 0,1 1-1,0-1 1,0 1-1,0-1 1,1 2-1,-1-2 2,0-1-1,0 1 1,0 0-1,0-1 1,1 1-1,-1 0 1,0-1-1,0 0 1,1 1-1,-1-1 1,0 0-1,1 0 1,-1 0-1,0 1 1,1-1-1,-1-1 1,0 1-1,2 0 1,6-2 14,-1 0 0,0-1 0,0 0 0,-1 0 0,1-1 0,8-5 0,18-11-47,-1-2-1,-2-2 1,56-53-1,-46 34 16,69-95 0,-105 131 70,4-6 237,0 0 0,13-25 0,-34 67-107,2 0-1,1 1 1,2 0-1,1 1 1,-5 54-1,11-81-221,1 0 0,-1 0 0,0 0-1,1 0 1,0 0 0,0 0 0,0 0-1,0 0 1,1 0 0,0-1 0,0 1-1,0 0 1,0-1 0,0 0 0,0 1 0,1-1-1,0 0 1,0 0 0,0 0 0,0-1-1,0 1 1,0-1 0,6 3 0,12 6-113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9.339"/>
    </inkml:context>
    <inkml:brush xml:id="br0">
      <inkml:brushProperty name="width" value="0.05" units="cm"/>
      <inkml:brushProperty name="height" value="0.05" units="cm"/>
    </inkml:brush>
  </inkml:definitions>
  <inkml:trace contextRef="#ctx0" brushRef="#br0">24 0 13547,'-1'17'551,"-1"0"1,-6 30-1,3-28-340,-2 32-1,7-50-206,0 0 0,0 0 0,0 0 1,0-1-1,0 1 0,-1 0 0,2 0 0,-1 0 0,0 0 1,0-1-1,0 1 0,0 0 0,0 0 0,1 0 0,-1-1 0,0 1 1,1 0-1,-1 0 0,1-1 0,-1 1 0,1 0 0,-1-1 1,1 1-1,-1 0 0,1-1 0,0 1 0,-1-1 0,1 1 1,0-1-1,-1 1 0,1-1 0,0 1 0,0-1 0,-1 0 0,1 0 1,0 1-1,0-1 0,0 0 0,0 0 0,-1 0 0,1 0 1,0 0-1,0 0 0,0 0 0,0 0 0,-1 0 0,1 0 0,0-1 1,1 1-1,5-2 2,0 0 1,0-1-1,-1 0 0,11-5 1,-13 6-3,35-21-6,-22 13-16,0 1-1,0 0 1,1 1-1,22-7 0,-40 15 17,1-1-1,0 1 0,0 0 0,-1 0 0,1-1 1,0 1-1,0 0 0,-1 0 0,1 0 0,0 0 1,0 0-1,0 0 0,-1 0 0,1 0 0,0 0 1,0 1-1,-1-1 0,1 0 0,0 0 1,0 1-1,-1-1 0,1 0 0,0 1 0,-1-1 1,1 1-1,0-1 0,-1 1 0,1-1 0,-1 1 1,1-1-1,-1 1 0,1 0 0,-1-1 0,1 2 1,0 1 10,0 0 1,-1 0-1,1 0 1,-1 0 0,0 1-1,0-1 1,0 4-1,0-5-13,-1 0 0,1 0 0,0 0 0,0 0 0,0 1 0,0-1 0,1 0 0,-1 0 0,1 0 0,-1 0 0,1 0 0,0 0 0,-1 0 0,2 2 0,0-4-64,0 0 0,-1 0 0,1 0 0,-1 0-1,1 0 1,-1 0 0,1 0 0,0 0 0,-1-1-1,1 1 1,-1-1 0,1 1 0,-1-1 0,1 1-1,-1-1 1,2-1 0,1 0 54,15-5-231,4-4-77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00.308"/>
    </inkml:context>
    <inkml:brush xml:id="br0">
      <inkml:brushProperty name="width" value="0.05" units="cm"/>
      <inkml:brushProperty name="height" value="0.05" units="cm"/>
    </inkml:brush>
  </inkml:definitions>
  <inkml:trace contextRef="#ctx0" brushRef="#br0">29 557 8618,'2'7'208,"0"0"-1,0-1 1,-1 1 0,0 0-1,0 0 1,-1 0 0,0 0-1,-1 11 1,-3 7 429,-7 26-1,1-2 148,8-36-659,-7 60 225,8-67-335,1-1 1,0 1-1,0-1 0,1 1 1,0-1-1,0 1 1,0-1-1,0 0 0,1 1 1,3 6-1,-4-11-8,0 0 1,-1 0-1,1 0 0,0 0 0,-1-1 0,1 1 1,0 0-1,0 0 0,0-1 0,0 1 0,0 0 1,0-1-1,0 1 0,0-1 0,0 1 1,0-1-1,0 0 0,0 1 0,0-1 0,0 0 1,0 0-1,0 0 0,0 0 0,1 0 0,-1 0 1,0 0-1,0 0 0,0 0 0,2-1 0,0 0 17,0 0-1,0 0 0,0 0 1,0-1-1,0 0 0,0 1 1,-1-1-1,1 0 0,4-4 1,4-6 47,0-1 0,-1 0 0,0-1 0,-1 0 0,-1-1 0,9-19 0,36-101 280,-29 62-247,-4-1-1,-3-1 1,-3 0 0,7-119 0,-21 182-92,1-9 28,-2-33 0,1 50-30,0-1-1,-1 1 1,0 0-1,0-1 1,0 1 0,-1 0-1,1-1 1,-1 1-1,0 0 1,0 0 0,0 0-1,-1 0 1,-3-4-1,5 7-5,-1 0 1,1 0-1,0 0 0,0 1 0,-1-1 0,1 0 0,0 0 0,-1 1 1,1-1-1,-1 1 0,1-1 0,-1 1 0,1 0 0,-1 0 0,1 0 1,-1-1-1,1 2 0,-1-1 0,0 0 0,1 0 0,-1 0 0,1 1 1,-1-1-1,1 0 0,0 1 0,-1 0 0,1-1 0,-1 1 1,1 0-1,-2 1 0,-3 2 12,0 0 0,0 1 0,0-1 0,-8 11 1,-10 11-2,1 1 1,2 1-1,1 1 1,1 1-1,-23 48 1,40-73-30,-1 0 0,2 0 1,-1 0-1,0 0 0,1 0 0,0 0 0,0 1 0,1-1 1,0 0-1,0 1 0,0-1 0,0 0 0,1 1 1,2 8-1,-1-8-29,0 0 1,1-1-1,0 1 1,1-1-1,-1 1 1,1-1-1,0 0 1,0-1-1,1 1 1,-1-1-1,11 8 1,25 19-231,-21-18 142,-1 1 0,0 1 0,-1 0 1,27 32-1,-24-17-223,-2 1 0,-1 0 0,18 47 0,-23-52-257,-10-20 494,-1-3 64,0 0 0,0 0 0,1 0 0,-1-1 0,0 1 0,1 0 0,0-1-1,0 1 1,0-1 0,4 4 0,-5-6 32,-1 1 0,1-1 0,-1 0 0,1 0 0,-1-1 0,1 1 0,0 0 0,-1 0 0,1 0 0,-1 0 0,1 0 0,-1-1 0,1 1 0,-1 0 0,1 0-1,-1-1 1,1 1 0,0-1 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19.758"/>
    </inkml:context>
    <inkml:brush xml:id="br0">
      <inkml:brushProperty name="width" value="0.05" units="cm"/>
      <inkml:brushProperty name="height" value="0.05" units="cm"/>
    </inkml:brush>
  </inkml:definitions>
  <inkml:trace contextRef="#ctx0" brushRef="#br0">80 1 12731,'-2'0'94,"0"1"-1,-1 0 1,1 0 0,0 0 0,0 0-1,0 0 1,0 1 0,0-1 0,0 0 0,0 1-1,0 0 1,1-1 0,-1 1 0,-1 2 0,-23 30 510,23-29-565,0 0 1,0 0-1,1 0 1,-1 0-1,1 1 1,0-1-1,1 1 1,-2 10-1,2-15-34,1 1 1,0-1-1,0 0 0,0 0 0,0 1 0,1-1 1,-1 0-1,0 1 0,0-1 0,1 0 1,-1 0-1,1 0 0,-1 0 0,1 1 0,0-1 1,-1 0-1,1 0 0,1 1 0,0-1-7,-1 0 0,0 0 0,1 0 0,0 0 0,-1-1 0,1 1 0,-1-1 0,1 1 0,0-1 0,-1 0 0,1 1 0,0-1-1,-1 0 1,1 0 0,0 0 0,0 0 0,3-1 0,1-1-18,0 1-1,0-1 1,0 0-1,0 0 1,-1-1-1,1 0 1,-1 0-1,1 0 1,-1-1-1,6-5 1,1-1 63,1-2-1,15-19 1,-31 37 41,0 1 0,0 0-1,1 0 1,0-1 0,0 1 0,1 1 0,0-1 0,0 8 0,0-14-109,1-1 1,0 1-1,0 0 0,0 0 1,0 0-1,0-1 0,0 1 1,0 0-1,0 0 1,0-1-1,0 1 0,0 0 1,1 0-1,-1-1 1,0 1-1,0 0 0,1 0 1,-1-1-1,0 1 1,1-1-1,-1 1 0,1 0 1,-1-1-1,1 1 1,-1-1-1,1 1 0,0-1 1,-1 1-1,1-1 1,0 1-1,-1-1 0,1 0 1,0 1-1,-1-1 1,1 0-1,0 0 0,0 1 1,-1-1-1,1 0 1,0 0-1,0 0 0,-1 0 1,1 0-1,0 0 1,0 0-1,0 0 0,-1 0 1,1-1-1,0 1 0,0 0 1,-1 0-1,1-1 1,0 1-1,-1 0 0,2-1 1,7-3-293,-1-1 0,1 1-1,12-10 1,-16 10 395,27-16-579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0.225"/>
    </inkml:context>
    <inkml:brush xml:id="br0">
      <inkml:brushProperty name="width" value="0.05" units="cm"/>
      <inkml:brushProperty name="height" value="0.05" units="cm"/>
    </inkml:brush>
  </inkml:definitions>
  <inkml:trace contextRef="#ctx0" brushRef="#br0">81 382 10314,'-16'21'830,"-16"25"-1,27-37-598,0 0-1,0 0 0,1 0 1,1 0-1,0 0 0,-3 13 1,5-20-213,1-1 1,0 1-1,0-1 1,-1 1-1,1-1 1,0 1-1,0-1 1,0 0-1,0 1 1,1-1-1,-1 1 1,0-1-1,1 1 1,-1-1-1,1 0 1,-1 1 0,1-1-1,0 0 1,-1 1-1,1-1 1,0 0-1,0 0 1,0 0-1,0 0 1,1 2-1,1-2-1,-1 0 0,0 0 0,1 0 0,-1 0 0,1 0 0,-1-1 0,1 1 0,0-1 0,-1 0 0,1 1 0,-1-1 0,1 0 0,3-1 0,5 0 29,0-1 0,-1 0 0,1-1 1,0-1-1,18-8 0,-10 2 3,-1-2 0,0 0 1,-1-1-1,-1-1 0,0 0 0,-1-2 1,0 1-1,-1-2 0,-1 0 0,15-27 1,-7 9 36,-2-1 1,-2-1 0,-1-1-1,17-62 1,-30 88-34,8-35 175,-10 43-198,-1 1 1,1 0 0,-1 0-1,0 0 1,0-1-1,0 1 1,-1 0-1,1 0 1,-1 0 0,0 0-1,0-1 1,-1-2-1,1 5-16,1 1-1,0-1 1,-1 0-1,1 1 1,-1-1-1,1 0 1,-1 1-1,0-1 0,1 1 1,-1-1-1,0 1 1,1-1-1,-1 1 1,0 0-1,1-1 1,-1 1-1,0 0 0,0-1 1,1 1-1,-1 0 1,0 0-1,0 0 1,0 0-1,0 0 1,-2 0 11,1 0 0,0 0 0,0 1 1,0-1-1,0 1 0,0 0 1,-1 0-1,-2 2 0,-3 1 37,1 1 0,0 0 0,-10 9-1,4-1-66,1 1-1,0 0 0,1 1 1,1 0-1,0 1 0,-14 30 0,19-36-112,1 1 0,0 0-1,0 0 1,1 0-1,1 0 1,0 0 0,1 0-1,0 0 1,0 1-1,1-1 1,1 1 0,2 13-1,0-16-18,0 0 0,1 0 0,0-1 0,1 0 1,0 0-1,0 0 0,0 0 0,1-1 0,1 0 0,-1 0 0,9 7 0,-6-6 111,-1 0 0,0 1 0,0 0 0,-1 0 0,-1 0 0,12 21 0,-15-22 10,0 0 1,-1 0-1,0-1 1,0 1-1,0 1 0,-1-1 1,0 0-1,-1 0 1,0 0-1,-1 11 1,1-18-30,1-2-42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1.312"/>
    </inkml:context>
    <inkml:brush xml:id="br0">
      <inkml:brushProperty name="width" value="0.05" units="cm"/>
      <inkml:brushProperty name="height" value="0.05" units="cm"/>
    </inkml:brush>
  </inkml:definitions>
  <inkml:trace contextRef="#ctx0" brushRef="#br0">46 0 11803,'-3'63'1195,"-16"91"0,-2 19-205,19-99-739,3 1-1,14 106 0,-15-181-251,0 0-1,0 1 1,0-1 0,0 0-1,0 1 1,0-1 0,0 0-1,0 1 1,0-1 0,0 0-1,0 1 1,0-1 0,1 0-1,-1 0 1,0 1 0,0-1-1,0 0 1,0 1 0,0-1-1,1 0 1,-1 0-1,0 1 1,0-1 0,0 0-1,1 0 1,-1 0 0,0 1-1,0-1 1,1 0 0,-1 0-1,1 0 1,5-8-112,7-25-203,-11 26 228,13-37-389,3 0-1,1 1 1,25-40-1,-44 82 470,23-27 33,-23 27-14,1 0 1,-1 1-1,1-1 1,-1 1-1,1-1 0,-1 1 1,1-1-1,-1 1 1,1-1-1,0 1 0,-1-1 1,1 1-1,0 0 1,-1-1-1,1 1 1,0 0-1,0 0 0,-1-1 1,1 1-1,0 0 1,0 0-1,-1 0 0,1 0 1,0 0-1,0 0 1,-1 0-1,1 0 1,0 1-1,0-1 0,-1 0 1,1 0-1,0 1 1,-1-1-1,1 0 0,0 1 1,-1-1-1,1 0 1,0 1-1,-1-1 1,1 1-1,0 0 0,2 13 317,-1-7 111,10-10-248,32-20 105,-34 17-272,0 0 1,0 1-1,1 0 1,0 1-1,0 0 1,0 0-1,13-1 1,-19 5-32,0 0 0,1 1 0,-1-1 0,0 1 0,0 1 0,0-1 0,-1 1 0,1 0 0,0 0 0,-1 0-1,8 5 1,28 11-325,-33-16 31,0-1 0,0 0 0,0-1 0,1 1 0,-1-1 0,0-1 0,1 1 0,-1-1 0,0 0 0,0-1 0,0 0 0,13-5 0,-16 5 112,0 0 0,0 0 0,0 0 0,0 0 0,0-1 0,0 1 0,-1-1 0,1 0 0,-1 0 0,0-1 0,0 1 0,0-1 0,0 1 0,-1-1 1,0 0-1,1 0 0,-1 0 0,-1 0 0,1-1 0,0 1 0,0-8 0,-1 11 253,-1 0 0,0 0 0,0 0 1,1 0-1,-1 0 0,0 0 0,0 0 1,0 0-1,-1 0 0,1-1 0,0 1 0,0 0 1,-1 0-1,1 0 0,0 0 0,-1 0 0,1 0 1,-1 0-1,1 0 0,-2-1 0,1 2 36,1-1-1,-1 1 1,0 0-1,1-1 1,-1 1 0,0 0-1,0 0 1,1-1-1,-1 1 1,0 0-1,0 0 1,0 0-1,1 0 1,-1 0-1,0 0 1,0 0-1,0 0 1,1 0 0,-1 1-1,-1-1 1,-1 1 76,0 0 1,0 1 0,0-1-1,1 0 1,-1 1 0,1 0-1,-1-1 1,1 1-1,0 0 1,-1 0 0,1 1-1,0-1 1,-2 4 0,3-5-158,0 0-1,0 0 1,1 0 0,-1 0 0,0 1 0,1-1-1,-1 0 1,1 0 0,-1 1 0,1-1-1,0 0 1,-1 1 0,1-1 0,0 1 0,0-1-1,0 0 1,0 1 0,0-1 0,0 1 0,0-1-1,1 3 1,0-4-22,0 1-1,0 0 0,0-1 1,-1 1-1,1-1 1,0 1-1,0-1 0,0 1 1,0-1-1,0 0 1,0 0-1,0 1 0,0-1 1,0 0-1,0 0 1,0 0-1,0 0 0,0 0 1,0 0-1,0 0 1,2-1-1,8-1-73,-1 0 0,1-1 0,-1-1 0,11-4 0,-12 4 62,18-7 40,-26 11-12,-1 0 0,1-1 0,-1 1 0,1 0 0,0 0 0,-1 0 0,1 0 0,0 0 0,-1 0 0,1 1 0,-1-1 0,1 0 0,0 0 1,-1 0-1,1 0 0,-1 1 0,1-1 0,0 0 0,-1 1 0,1-1 0,-1 0 0,1 1 0,-1-1 0,1 1 0,-1-1 0,0 1 0,1-1 0,-1 1 0,0-1 0,1 1 0,-1-1 0,0 1 1,1 0-1,-1-1 0,0 1 0,0-1 0,0 1 0,0 0 0,7 24 263,1 0 1,1-1-1,13 25 1,-10-25-261,-2 0 1,-1 1-1,7 28 1,-10-29 33,-2 1 1,-1-1-1,-1 1 0,-1 0 1,-1 0-1,-1 0 0,-1 0 1,-1 0-1,-2-1 0,-7 25 1,11-46-26,1-1 0,-1 1 0,0-1 0,-1 1 0,1-1 0,0 0 0,-1 0 1,1 0-1,-1 0 0,0 0 0,0 0 0,0 0 0,0 0 0,-3 2 0,4-4-19,-1 1 0,1-1-1,0 0 1,0 0 0,0 1-1,-1-1 1,1 0-1,0 0 1,-1 0 0,1 0-1,0 0 1,0-1 0,0 1-1,-1 0 1,1-1-1,0 1 1,0 0 0,0-1-1,-1 0 1,1 1 0,0-1-1,0 0 1,0 1-1,0-1 1,0 0 0,0 0-1,1 0 1,-1 0 0,0 0-1,0 0 1,1 0-1,-1 0 1,-1-2 0,-2-5-65,0 1 1,0-1-1,0 0 0,1-1 1,0 1-1,1-1 1,-1 1-1,2-1 0,-1 0 1,1 0-1,1 1 1,0-1-1,1-11 1,0 5-55,1 0 0,0 0 1,2 0-1,0 0 1,0 0-1,13-26 0,-7 21 38,1 1-1,2 0 0,-1 1 0,2 1 0,31-32 0,91-64 351,-101 86-107,-31 24-104,0-1 1,0 1-1,0-1 0,-1 0 0,1 0 0,3-6 0,-7 10-52,0 0-1,0-1 1,0 1 0,1 0 0,-1-1-1,0 1 1,0-1 0,0 1-1,0 0 1,1-1 0,-1 1-1,0-1 1,0 1 0,0-1-1,0 1 1,0 0 0,0-1-1,0 1 1,0-1 0,-1 1 0,1-1-1,0 1 1,0 0 0,0-1-1,0 1 1,0-1 0,-1 1-1,1 0 1,0-1 0,-1 1-1,0-1 9,0 0-1,-1 1 0,1-1 0,0 1 0,-1 0 0,1-1 0,0 1 0,-1 0 0,1 0 0,-1 0 0,1 0 1,0 0-1,-1 0 0,-2 1 0,-2 0 13,0 0 0,0 1 0,0-1 0,0 1 0,0 0 0,1 1 0,-1 0 0,1 0-1,0 0 1,-1 0 0,1 1 0,-6 6 0,8-8-47,1 0 0,0 0 0,0 1 0,0-1 0,0 1 0,0 0 0,1-1-1,-1 1 1,1 0 0,0 0 0,-1 0 0,1 0 0,1 0 0,-1 0 0,0 0 0,1 0-1,-1 0 1,1 1 0,0-1 0,0 0 0,0 0 0,1 0 0,-1 0 0,1 0 0,1 5 0,-1-5-58,1-1 0,-1 1 0,0-1-1,1 0 1,-1 0 0,1 0 0,0 0 0,-1 0 0,1 0 0,0 0 0,0 0 0,0-1 0,1 1 0,-1-1 0,4 2 0,1 0 0,0 0-1,0-1 0,0 0 1,12 2-1,24 0-275</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1.906"/>
    </inkml:context>
    <inkml:brush xml:id="br0">
      <inkml:brushProperty name="width" value="0.05" units="cm"/>
      <inkml:brushProperty name="height" value="0.05" units="cm"/>
    </inkml:brush>
  </inkml:definitions>
  <inkml:trace contextRef="#ctx0" brushRef="#br0">4 0 11971,'8'0'880,"-6"17"-728,-1 8-40,-4 12 464,-1 6-368,0 6-144,2 5-64,1-2-96,1-2-584,1-14 640,-1-8-120,-1-19-56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2.911"/>
    </inkml:context>
    <inkml:brush xml:id="br0">
      <inkml:brushProperty name="width" value="0.05" units="cm"/>
      <inkml:brushProperty name="height" value="0.05" units="cm"/>
    </inkml:brush>
  </inkml:definitions>
  <inkml:trace contextRef="#ctx0" brushRef="#br0">1 60 10618,'18'-11'502,"-9"4"-356,1 1 0,0 0 0,0 0-1,1 2 1,0-1 0,-1 1 0,1 1-1,17-4 1,-27 7-121,0 0 0,0 0 0,0 0 0,0 0 0,1 0 0,-1 0 0,0 0 0,0 0 0,0 1 0,0-1-1,1 0 1,-1 1 0,0-1 0,0 1 0,0-1 0,0 1 0,0-1 0,0 1 0,0 0 0,0-1 0,0 1 0,-1 0 0,1 0 0,0 0 0,0 0 0,0 1 0,0 0 1,0 0 0,-1 1 0,1-1-1,-1 0 1,1 1 0,-1-1 0,0 0 0,0 1 0,0-1 0,0 1 0,0-1 0,-1 3 0,-2 8 79,-1-1-1,0 0 1,-10 21 0,-2-2 107,10-21-135,0 1 0,1 0-1,0 0 1,1 0-1,-6 22 1,10-33-77,0 0 1,0 1-1,0-1 0,0 1 1,0-1-1,0 1 0,0-1 1,0 0-1,0 1 0,0-1 1,0 1-1,0-1 1,0 0-1,0 1 0,0-1 1,1 1-1,-1-1 0,0 0 1,0 1-1,0-1 0,1 0 1,-1 1-1,0-1 1,0 0-1,1 1 0,-1-1 1,0 0-1,1 0 0,-1 1 1,0-1-1,1 0 0,14-1-2,15-14-12,-29 15 13,89-57-91,95-80 0,-193 145 127,0 1 0,1-1-1,0 1 1,1 1 0,0-1-1,0 1 1,1 0 0,0 0-1,1 1 1,0-1 0,-2 13-1,4-17-28,1 0-1,0 0 0,0 0 0,1 0 0,-1 0 0,1 1 1,1-1-1,-1 0 0,1 0 0,2 8 0,-2-11 0,0 0 1,1 0-1,-1 1 0,1-1 0,-1-1 0,1 1 0,0 0 0,0 0 0,1-1 0,-1 1 0,0-1 0,1 0 1,0 1-1,-1-1 0,1 0 0,0-1 0,0 1 0,0 0 0,6 1 0,-3-1 15,1 0-1,-1-1 0,1 0 1,0 0-1,-1-1 0,1 0 1,0 0-1,-1-1 0,1 1 1,0-1-1,-1-1 0,1 1 1,-1-1-1,1 0 0,-1-1 1,0 0-1,0 0 0,6-3 1,4-4 36,0-1 0,-1 0 0,0-1 0,-1-1 0,16-17 0,-22 22-6,0-1-1,0 0 0,-1-1 1,0 0-1,-1 0 0,0 0 1,0-1-1,-1 0 0,-1 0 1,6-21-1,-10 20 177,-3 11 28,3 2-249,0-1 0,0 1 0,0 0 0,-1 0 0,1-1 0,0 1-1,0 0 1,0-1 0,0 1 0,1 0 0,-1 0 0,0-1 0,0 1 0,0 0 0,1-1 0,-1 1 0,0 0 0,0-1 0,1 1 0,-1-1 0,1 1 0,-1 0 0,1-1 0,-1 1 0,1-1 0,-1 1 0,1 0 0,3 2-19,1 1 1,-1-1-1,1 0 1,-1 0 0,1 0-1,0-1 1,0 0-1,0 0 1,0 0-1,1 0 1,-1-1-1,0 0 1,1 0-1,-1 0 1,11-1-1,-7 0 2,1 0 0,-1-1 0,0 0-1,1 0 1,-1-1 0,0 0 0,0-1 0,12-5 0,-9 0-30,-12 8 40,0 0 0,0 0-1,0-1 1,0 1 0,0 0-1,0 0 1,0 0 0,0 0 0,1 0-1,-1-1 1,0 1 0,0 0-1,0 0 1,0 0 0,0 0-1,0 0 1,0-1 0,0 1 0,0 0-1,0 0 1,0 0 0,0 0-1,-1 0 1,1-1 0,0 1 0,0 0-1,0 0 1,0 0 0,0 0-1,0 0 1,0 0 0,0-1 0,0 1-1,0 0 1,-1 0 0,1 0-1,0 0 1,0 0 0,0 0-1,0 0 1,0 0 0,-1 0 0,0-1-7,0 1 1,-1-1 0,1 1 0,-1 0 0,1 0 0,0 0-1,-1 0 1,1 0 0,-1 0 0,1 1 0,-1-1-1,1 0 1,0 1 0,-1-1 0,0 1 0,-5 2-12,1 0 0,0 1 0,0-1 0,0 1 0,0 1 0,-5 5 0,8-8 16,1 0 1,-1 1-1,1 0 0,0 0 0,-1 0 0,1 0 0,1 0 0,-1 0 1,0 0-1,1 0 0,0 1 0,-1-1 0,0 6 0,2-8 5,0 0-1,0 0 0,0-1 1,0 1-1,0 0 0,0 0 1,0-1-1,0 1 0,0 0 1,1-1-1,-1 1 0,0 0 1,0 0-1,1-1 0,-1 1 0,1-1 1,-1 1-1,0 0 0,1-1 1,-1 1-1,1-1 0,-1 1 1,1-1-1,0 1 0,-1-1 1,2 1-1,0 0-1,0 0 0,0 0 1,0-1-1,0 1 0,1 0 0,-1-1 1,0 0-1,5 1 0,4-2-17,1 0 1,18-3-1,-27 3 11,46-10-61,-29 5-5,0 2 0,37-4 1,-52 7 70,0 1 0,0 0 1,0 0-1,0 1 1,0 0-1,0 0 1,0 0-1,-1 0 1,1 1-1,0-1 1,-1 1-1,1 0 1,-1 1-1,1-1 1,-1 1-1,6 5 1,19 23 124,-22-23-64,1 0 0,-1 0 0,1-1 0,10 7 0,-15-12-44,1 0 1,-1 0-1,1-1 0,-1 1 0,1-1 0,-1 0 0,1 0 1,0 0-1,0 0 0,0-1 0,0 1 0,-1-1 1,1 0-1,0 0 0,6-2 0,0 0-18,1-1 0,-1-1 1,0 0-1,-1 0 0,1-1 0,-1 0 0,0-1 0,0 0 0,11-10 0,10-6-71,-29 22 74,-1-1-1,1 1 1,-1-1-1,1 1 0,0-1 1,0 1-1,-1-1 0,1 1 1,0 0-1,0 0 0,0-1 1,-1 1-1,1 0 1,0 0-1,0 0 0,0 0 1,-1 0-1,1 0 0,0 0 1,0 0-1,0 0 0,0 0 1,-1 0-1,1 1 1,0-1-1,0 0 0,0 1 1,-1-1-1,1 0 0,0 1 1,-1-1-1,1 1 1,1 0-1,1 3 41,-1-1-1,1 1 1,-1 0 0,0-1-1,3 9 1,10 15 152,-13-26-202,0 1 0,-1-1-1,1 0 1,0 0 0,0 0 0,1 0 0,-1 0 0,0 0 0,0 0 0,0-1 0,1 1 0,-1-1 0,0 1 0,1-1 0,-1 0 0,0 0 0,1 0 0,-1 0 0,0-1 0,1 1 0,-1 0 0,0-1 0,0 0 0,1 1 0,-1-1 0,0 0 0,0 0 0,3-2 0,8-5 32,0 0 1,0 0 0,14-13-1,-17 13-40,18-15-56</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3.347"/>
    </inkml:context>
    <inkml:brush xml:id="br0">
      <inkml:brushProperty name="width" value="0.05" units="cm"/>
      <inkml:brushProperty name="height" value="0.05" units="cm"/>
    </inkml:brush>
  </inkml:definitions>
  <inkml:trace contextRef="#ctx0" brushRef="#br0">1 0 10490,'1'2'165,"1"-1"0,-1 0 0,1 1 0,-1 0 0,1-1 0,-1 1 0,0 0 0,0-1 0,0 1 0,0 0 0,0 0 0,0 0 0,0 0 0,-1 0 0,1 0 0,-1 0 0,1 0 0,-1 0 0,0 0 0,0 0 0,0 0 0,0 0 0,-1 3 0,1-1-42,0-1-1,1 0 1,-1 1 0,0-1-1,1 0 1,0 0 0,0 1-1,1 2 1,-1-5-138,0 0-1,-1 0 1,1 0 0,0 0-1,0 0 1,0 0 0,0 0-1,0 0 1,0-1 0,1 1-1,-1 0 1,0-1 0,0 1-1,0-1 1,1 1 0,-1-1-1,0 0 1,1 1 0,-1-1-1,0 0 1,0 0 0,1 0-1,-1 0 1,0 0 0,3-1-1,6 0-129,1-1 0,-1 0-1,0-1 1,15-5 0,-17 5 115,0 0 1,1 0 0,-1 1 0,1 0 0,-1 1-1,1 0 1,12 0 0,-19 1 83,0 1-1,1-1 1,-1 1 0,0 0-1,0 0 1,0 0 0,0 0-1,4 2 1,-6-3-92,1 0 1,-1 1-1,1-1 0,0 0 0,-1 1 0,1-1 1,-1 1-1,1-1 0,-1 1 0,1-1 1,-1 1-1,0-1 0,1 1 0,-1-1 1,0 1-1,1 0 0,-1-1 0,0 1 1,1-1-1,-1 1 0,0 0 0,0-1 0,0 1 1,0 0-1,0-1 0,0 1 0,0 0 1,0 0-1,0-1 0,0 1 0,0 1 1,-5-1-649,2-2 281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4.138"/>
    </inkml:context>
    <inkml:brush xml:id="br0">
      <inkml:brushProperty name="width" value="0.05" units="cm"/>
      <inkml:brushProperty name="height" value="0.05" units="cm"/>
    </inkml:brush>
  </inkml:definitions>
  <inkml:trace contextRef="#ctx0" brushRef="#br0">244 20 12515,'0'-1'47,"0"0"0,0 0 0,-1 0 1,1 0-1,-1 0 0,1 0 1,0 0-1,-1 0 0,0 1 0,1-1 1,-1 0-1,1 0 0,-1 0 0,0 1 1,0-1-1,1 0 0,-1 1 1,0-1-1,0 1 0,0-1 0,0 1 1,0-1-1,0 1 0,0 0 0,0-1 1,0 1-1,0 0 0,0 0 0,0 0 1,0-1-1,0 1 0,0 0 1,-1 1-1,-44 0 494,38 0-355,-7 0-155,0 1 1,0 1 0,0 0 0,1 1 0,-1 0 0,1 1 0,0 1-1,1 0 1,-14 9 0,26-15-45,1 0 0,0 0 0,0 0 0,-1 0-1,1 0 1,0 0 0,-1 1 0,1-1 0,0 0 0,0 0-1,-1 0 1,1 1 0,0-1 0,0 0 0,-1 1 0,1-1-1,0 0 1,0 0 0,0 1 0,0-1 0,-1 0 0,1 1-1,0-1 1,0 0 0,0 1 0,0-1 0,0 0 0,0 1 0,0-1-1,0 0 1,0 1 0,0-1 0,0 1 0,11 4-290,25-1-71,-31-4 289,23 2-154,1 0 84,32 7 0,-54-8 149,0 0 0,0 1 0,-1 0 0,1 1 1,0-1-1,-1 1 0,0 1 0,0-1 0,0 1 0,6 5 0,-10-7 29,0 0-1,0 0 1,-1 1 0,1-1-1,-1 0 1,0 1 0,0-1-1,0 1 1,0 0 0,0-1-1,0 1 1,-1 0-1,1-1 1,-1 1 0,0 0-1,1 0 1,-1-1 0,-1 1-1,1 0 1,0 0 0,-1-1-1,1 1 1,-1 0 0,0-1-1,0 1 1,-2 4-1,-2 5 200,-1-1-1,0 1 0,-1-1 1,-11 13-1,8-10 122,-2-1 1,0 0-1,-15 13 0,21-21-220,-1 0 0,0 0 0,0-1 0,0 1 0,0-2-1,-1 1 1,1-1 0,-16 5 0,22-8-133,0 0 1,0 0-1,0 1 1,0-1-1,0 0 0,0 0 1,0 0-1,0 0 1,0 0-1,0 0 0,0 0 1,0-1-1,0 1 0,0 0 1,0 0-1,0-1 1,-1 0-1,1 1-16,1-1 1,0 1-1,-1-1 0,1 1 1,0 0-1,0-1 0,-1 1 1,1-1-1,0 1 0,0-1 1,0 1-1,0-1 0,-1 1 1,1-1-1,0 0 0,0 1 1,0-1-1,0 1 1,0-1-1,0 1 0,0-1 1,0 1-1,1-1 0,0-3-138,0 1-1,0-1 1,1 1-1,-1-1 1,1 1 0,0 0-1,4-5 1,14-14-663,0 1 0,1 1 0,2 1 1,0 1-1,37-22 0,133-62 153,-188 99 748,37-14 261,-41 17-300,0 0-1,0-1 1,0 1 0,0 0-1,0 0 1,0-1 0,0 1-1,0 0 1,0 0 0,0 0-1,0 0 1,0 0 0,0 0-1,0 1 1,0-1-1,1 0 1,-1 1 0,0-1-1,0 0 1,0 1 0,-1-1-1,1 1 1,0 0 0,0-1-1,0 1 1,0 0 0,0-1-1,-1 1 1,1 0 0,0 0-1,-1 0 1,1 0-1,0 1 1,4 13 321,-1 2 1,-1-1-1,0 0 0,-1 1 0,-1 23 0,0-15 5,5 30 0,-6-53-342,0-1 0,0 0-1,1 0 1,-1 0-1,0 0 1,0 0 0,1 0-1,-1 0 1,1 0-1,-1 0 1,1 0 0,-1 0-1,1 0 1,0 0-1,1 1 1,-2-2 22,0 0 1,1 0-1,-1 0 0,0 0 0,1 0 1,-1 0-1,0 0 0,1 0 1,-1 0-1,0 0 0,1 0 0,-1 0 1,0 0-1,1 0 0,-1-1 1,0 1-1,1 0 0,-1 0 0,0 0 1,1 0-1,-1-1 0,0 1 1,0 0-1,1 0 0,-1-1 0,0 1 1,0 0-1,0 0 0,1-1 1,-1 1-1,3-5 180,0 0 0,0 0 0,0-1 0,2-7 1,4-15 226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4.585"/>
    </inkml:context>
    <inkml:brush xml:id="br0">
      <inkml:brushProperty name="width" value="0.05" units="cm"/>
      <inkml:brushProperty name="height" value="0.05" units="cm"/>
    </inkml:brush>
  </inkml:definitions>
  <inkml:trace contextRef="#ctx0" brushRef="#br0">7 1 12939,'-6'1'984,"5"4"-856,2 3-128,5 1 472,-1-4-736,3 3 184,5 2-96,3 0-32</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4.979"/>
    </inkml:context>
    <inkml:brush xml:id="br0">
      <inkml:brushProperty name="width" value="0.05" units="cm"/>
      <inkml:brushProperty name="height" value="0.05" units="cm"/>
    </inkml:brush>
  </inkml:definitions>
  <inkml:trace contextRef="#ctx0" brushRef="#br0">154 248 11010,'-11'7'310,"-60"44"651,62-43-855,0-1 1,1 1-1,0 1 0,0 0 0,-9 13 1,16-20-76,-1 1 0,1 0 0,-1 0 0,1 0 0,0-1 0,0 1 0,0 0 0,0 1 0,1-1 0,-1 0 0,1 0 0,0 0 0,0 3 0,0-4-21,0-1 1,0 0 0,1 1 0,-1-1 0,1 0 0,-1 0 0,1 0-1,0 1 1,-1-1 0,1 0 0,0 0 0,0 0 0,0 0-1,0 0 1,0 0 0,0-1 0,0 1 0,0 0 0,0 0 0,0-1-1,0 1 1,0 0 0,1-1 0,-1 1 0,0-1 0,0 0 0,1 1-1,-1-1 1,0 0 0,1 0 0,-1 0 0,0 0 0,2 0 0,8 0 27,-1-1 0,1 0 0,-1-1-1,1 0 1,-1 0 0,0-1 0,0 0 0,19-10 0,1-2 16,42-29 0,-51 29-53,0-1 0,-1 0 0,-1-2 1,30-32-1,-42 40-8,1 0 0,-1 0 0,-1 0 0,1-1 1,-2 0-1,0 0 0,0 0 0,-1-1 1,0 1-1,-1-1 0,0 0 0,1-13 0,-4 21 14,0 1 0,0-1 0,0 0 0,0 1 0,-1-1 0,1 0-1,-1 1 1,0-1 0,0 1 0,0-1 0,-1 1 0,1 0 0,-1-1-1,0 1 1,-3-4 0,4 5 2,-1 0-1,0 0 1,0 0 0,-1 1-1,1-1 1,0 1 0,0-1-1,-1 1 1,1 0 0,-1 0-1,1 0 1,-1 0 0,1 0-1,-1 1 1,0-1 0,1 1-1,-1 0 1,0 0-1,1 0 1,-1 0 0,-3 1-1,-5 0 19,0 2 0,1-1-1,-1 2 1,1-1-1,-1 1 1,1 1 0,0 0-1,1 0 1,-13 9 0,10-5-3,-1 1 0,1 1 0,1-1 0,0 2 0,-18 23 0,28-34-27,0 0 0,0 1 0,0-1 0,0 1 0,0-1 0,0 1 0,0-1 0,1 1 0,-1 0 0,0-1 0,1 1 0,0 0 0,-1-1 0,1 1 0,0 0 0,0 0 0,0-1 0,0 1 0,0 0 0,0 0 0,1-1 0,0 4 0,0-3-15,1 0 0,-1 0 0,1 0 0,-1 0-1,1-1 1,0 1 0,0-1 0,0 1 0,0-1-1,0 1 1,0-1 0,0 0 0,0 0 0,0 0-1,4 1 1,19 5-229,0-1 0,33 4 0,-41-8 135,1 1 1,-1 0-1,0 1 1,0 1-1,0 1 1,27 13-1,-41-17 126,0 0 0,0 0-1,0 1 1,0-1 0,-1 1-1,1 0 1,-1 0-1,0 0 1,1 0 0,-1 0-1,-1 0 1,1 1 0,0-1-1,-1 0 1,0 1-1,0 0 1,0-1 0,0 1-1,0 7 1,0 3 73,-1-1 1,-1 1-1,-3 25 1,3-37-84,-1 13 167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26.221"/>
    </inkml:context>
    <inkml:brush xml:id="br0">
      <inkml:brushProperty name="width" value="0.05" units="cm"/>
      <inkml:brushProperty name="height" value="0.05" units="cm"/>
    </inkml:brush>
  </inkml:definitions>
  <inkml:trace contextRef="#ctx0" brushRef="#br0">0 9 12627,'1'0'42,"-1"-1"1,0 1-1,0 0 1,0-1 0,0 1-1,0-1 1,0 1-1,0 0 1,1-1 0,-1 1-1,0 0 1,0-1-1,1 1 1,-1 0 0,0-1-1,0 1 1,1 0-1,-1 0 1,0-1 0,1 1-1,-1 0 1,0 0-1,1 0 1,-1-1 0,0 1-1,1 0 1,-1 0-1,1 0 1,-1 0 0,0 0-1,1 0 1,-1 0-1,1 0 1,-1 0 0,0 0-1,1 0 1,-1 0-1,1 0 1,-1 0 0,0 0-1,1 0 1,-1 0-1,1 1 1,8 16 723,0 0-788,-6-13 17,1 0 0,0-1 0,0 1 0,0-1 0,0 0-1,0-1 1,1 1 0,-1-1 0,1 1 0,0-1 0,0-1 0,0 1 0,0-1 0,0 0 0,0 0 0,0 0 0,0-1 0,0 1 0,1-2 0,7 0 0,6 0-114,1-2-1,-1 0 1,0-1-1,20-8 1,66-33-172,-105 45 308,1 0 0,-1 0 1,1 0-1,-1 0 0,0 1 0,1-1 0,-1 0 0,0 0 1,1 1-1,-1-1 0,0 0 0,0 0 0,1 1 0,-1-1 1,0 0-1,0 1 0,1-1 0,-1 0 0,0 1 0,0-1 0,0 0 1,0 1-1,0-1 0,0 1 0,0-1 0,1 0 0,-1 1 1,0-1-1,0 1 0,0-1 0,0 0 0,-1 1 0,1-1 1,0 1-1,0-1 0,-1 19 136,-32 107 630,20-80-571,-95 273 584,107-315-737,-1 2 129,-1 0 0,1 0-1,-1 0 1,-6 8-1,6-25 359,2-13-314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00.744"/>
    </inkml:context>
    <inkml:brush xml:id="br0">
      <inkml:brushProperty name="width" value="0.05" units="cm"/>
      <inkml:brushProperty name="height" value="0.05" units="cm"/>
    </inkml:brush>
  </inkml:definitions>
  <inkml:trace contextRef="#ctx0" brushRef="#br0">20 1 11098,'-10'124'1130,"5"-83"-873,0 52-1,5-91-253,0 0-1,1 1 0,-1-1 0,0 0 0,1 1 0,-1-1 1,1 0-1,0 0 0,0 1 0,0-1 0,0 0 1,1 3-1,-1-5-2,0 1 0,-1-1 0,1 1 1,0-1-1,-1 0 0,1 1 0,0-1 1,-1 1-1,1-1 0,0 0 0,0 0 0,-1 0 1,1 1-1,0-1 0,0 0 0,-1 0 1,1 0-1,0 0 0,0 0 0,0 0 1,-1 0-1,1-1 0,0 1 0,0 0 0,-1 0 1,1-1-1,0 1 0,0 0 0,-1-1 1,1 1-1,0-1 0,-1 1 0,1 0 1,-1-1-1,1 0 0,0 1 0,-1-1 1,1 0-1,9-9 11,0 1 0,-1-1 1,0 0-1,-1-1 0,12-21 0,27-65 76,-30 59-47,-17 38-29,1-1 0,-1 1 0,0-1-1,0 1 1,0-1 0,1 1-1,-1-1 1,0 1 0,0-1-1,1 1 1,-1-1 0,1 1 0,-1 0-1,0-1 1,1 1 0,-1-1-1,1 1 1,-1 0 0,1 0-1,-1-1 1,1 1 0,0-1 0,6 9 128,1 27-17,-7-27-84,7 34 0,-1-8-93,1 1-1,14 38 1,-15-63-496,-2-12-243,2-18 249,1-12 212,0-9-105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1.809"/>
    </inkml:context>
    <inkml:brush xml:id="br0">
      <inkml:brushProperty name="width" value="0.05" units="cm"/>
      <inkml:brushProperty name="height" value="0.05" units="cm"/>
    </inkml:brush>
  </inkml:definitions>
  <inkml:trace contextRef="#ctx0" brushRef="#br0">0 0 11010,'0'2'841,"0"-1"-681,2 2-96,3 0 456,3 0-224,6 0-40,6-2-32,13 1 8,6-2-8,11-2 0,4 1 16,4-2-120,-3 0-128,-3 3-248,-5 0-88,-18 6 256,-9 5-72,-24 5-56</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2.213"/>
    </inkml:context>
    <inkml:brush xml:id="br0">
      <inkml:brushProperty name="width" value="0.05" units="cm"/>
      <inkml:brushProperty name="height" value="0.05" units="cm"/>
    </inkml:brush>
  </inkml:definitions>
  <inkml:trace contextRef="#ctx0" brushRef="#br0">26 0 9978,'-8'10'1048,"1"-3"-600,1 0-183,1-2 1031,5-1-920,3 2-128,5-2 16,6 3-80,3 0-56,10 2-72,3 0 0,9-2-24,4-1-64,-1-2-184,1-3-80,0-4 248,-5-5-64,-8-5-48</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2.634"/>
    </inkml:context>
    <inkml:brush xml:id="br0">
      <inkml:brushProperty name="width" value="0.05" units="cm"/>
      <inkml:brushProperty name="height" value="0.05" units="cm"/>
    </inkml:brush>
  </inkml:definitions>
  <inkml:trace contextRef="#ctx0" brushRef="#br0">1 65 14419,'17'-11'912,"2"-2"-952,4 2-16,5 1 184,8 1-248,4 2-40,3 4 8,-1 3 56,-5 7 80,-3 6 8,-5 4-40,-5 5-80,-3 5 136,-6-1-1304,-3-2 1168,-2 2-120,-4-2-112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3.392"/>
    </inkml:context>
    <inkml:brush xml:id="br0">
      <inkml:brushProperty name="width" value="0.05" units="cm"/>
      <inkml:brushProperty name="height" value="0.05" units="cm"/>
    </inkml:brush>
  </inkml:definitions>
  <inkml:trace contextRef="#ctx0" brushRef="#br0">39 28 11226,'-16'-12'1007,"16"12"-971,-1 0 1,1 0-1,-1-1 0,1 1 0,-1 0 1,1 0-1,0-1 0,-1 1 0,1 0 0,0 0 1,-1-1-1,1 1 0,0 0 0,-1-1 0,1 1 1,0-1-1,0 1 0,-1 0 0,1-1 1,0 1-1,0-1 0,0 1 0,0-1 0,0 1 1,-1-1-1,1 1 0,0-1 0,0 1 0,0 0 1,0-1-1,0 1 0,0-1 0,1 1 1,-1-1-1,0 1 0,0-1 0,0 1 0,1-1 1,1 1 14,1 0 0,0 1 0,-1-1 0,1 1 0,0-1 0,-1 1 0,1 0 0,0 0 0,-1 0 0,1 1 0,3 1 0,2 2 5,65 22-38,119 27 1,-61-18-410,-123-34 362,29 10-208,-36-11 234,0-1 0,0 0 0,0 0 0,-1 1-1,1-1 1,0 1 0,0-1 0,-1 0 0,1 1 0,-1-1 0,1 1 0,0 0 0,-1-1 0,1 1 0,-1 0 0,1-1-1,-1 1 1,1 0 0,-1-1 0,0 1 0,1 0 0,-1 0 0,0 0 0,1-1 0,-1 1 0,0 0 0,0 0 0,0 0-1,0-1 1,0 1 0,0 0 0,0 0 0,0 0 0,0 0 0,0-1 0,-1 1 0,1 0 0,-1 1 0,-6 9 70,-1 0 1,0 0 0,-1 0 0,-18 15 0,-9 11 93,-26 36 141,-242 252 1089,251-289-1051,100-38-572,-47 2 232,21-4-402,0 0-1,0 2 1,0 0-1,33 2 1,-33 5 86</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4.577"/>
    </inkml:context>
    <inkml:brush xml:id="br0">
      <inkml:brushProperty name="width" value="0.05" units="cm"/>
      <inkml:brushProperty name="height" value="0.05" units="cm"/>
    </inkml:brush>
  </inkml:definitions>
  <inkml:trace contextRef="#ctx0" brushRef="#br0">70 1 12059,'-1'0'34,"1"0"1,-1 0-1,1 0 1,-1 0 0,1 1-1,-1-1 1,1 0 0,-1 0-1,1 1 1,-1-1 0,1 0-1,0 1 1,-1-1 0,1 0-1,0 1 1,-1-1-1,1 1 1,0-1 0,-1 0-1,1 1 1,0-1 0,0 1-1,0-1 1,-1 1 0,1-1-1,0 1 1,0-1-1,0 1 1,0-1 0,0 2-1,-6 21-17,6-20 102,-8 36-10,3 0-1,-1 49 1,8 80-121,0-52-108,-2-115 93,0 0 1,0 0 0,0-1-1,0 1 1,0 0 0,0 0 0,0 0-1,0 0 1,0 0 0,0-1 0,-1 1-1,1 0 1,0 0 0,-1 0 0,1-1-1,-1 1 1,1 0 0,-1 0-1,1-1 1,-1 1 0,1-1 0,-2 2-1,1-2 6,0 1-1,0-1 1,1 0-1,-1 0 1,0 0-1,0 0 1,0 0-1,0 0 1,0-1-1,1 1 1,-1 0-1,0 0 1,0 0-1,0-1 1,1 1-1,-1-1 1,0 1-1,0 0 1,1-1-1,-1 1 0,-1-2 1,-10-7-208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5.017"/>
    </inkml:context>
    <inkml:brush xml:id="br0">
      <inkml:brushProperty name="width" value="0.05" units="cm"/>
      <inkml:brushProperty name="height" value="0.05" units="cm"/>
    </inkml:brush>
  </inkml:definitions>
  <inkml:trace contextRef="#ctx0" brushRef="#br0">0 227 11915,'0'-10'1032,"6"-3"-752,3 0-136,5-7 480,3-3-192,5-3-352,4-3-176,4 2-312,1 1-560,-2 8 792,0 2-136,-7 10-120</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5.423"/>
    </inkml:context>
    <inkml:brush xml:id="br0">
      <inkml:brushProperty name="width" value="0.05" units="cm"/>
      <inkml:brushProperty name="height" value="0.05" units="cm"/>
    </inkml:brush>
  </inkml:definitions>
  <inkml:trace contextRef="#ctx0" brushRef="#br0">141 135 13035,'-6'4'125,"0"0"0,-1 1 1,2 0-1,-1 0 0,0 0 0,1 1 1,0 0-1,1 0 0,-1 0 1,-4 8-1,-4 10-19,-15 36 1,21-46-115,2 0-1,-1 0 1,2 0 0,0 0 0,1 1 0,0 0 0,1 0 0,0 25-1,2-39 4,0 1 0,0-1-1,0 0 1,1 0 0,-1 1-1,0-1 1,0 0 0,1 0-1,-1 1 1,1-1-1,-1 0 1,1 0 0,0 0-1,-1 0 1,1 0 0,0 0-1,0 0 1,-1 0-1,1 0 1,0 0 0,1 1-1,-1-2-3,1 0 0,-1 1 0,0-1 0,0 0 0,0 0 0,0 1 0,1-1 0,-1 0 0,0 0 0,0 0 0,0-1 0,1 1 0,-1 0-1,0 0 1,0-1 0,0 1 0,3-2 0,2-1-31,0 0 1,-1-1-1,1 0 0,0 0 0,-1 0 0,7-8 0,2-4 49,-2-1-1,0 0 1,-1 0-1,-1-1 1,-1 0-1,0-1 1,8-27-1,-20 59 79,1 0 0,0-1-1,0 1 1,1 0 0,1 0-1,0 0 1,1 0 0,4 18 0,-5-30-90,0 0 0,1 0 1,-1 1-1,1-1 1,-1 0-1,1 0 1,0 0-1,-1 0 1,1 0-1,0 0 0,0 0 1,0 0-1,0 0 1,0 0-1,0 0 1,0 0-1,0 0 1,0-1-1,0 1 0,0-1 1,0 1-1,1-1 1,-1 1-1,0-1 1,2 1-1,0-1-8,-1 0-1,1 0 1,-1-1-1,0 1 0,1-1 1,-1 1-1,1-1 1,-1 0-1,0 0 1,1 0-1,-1 0 1,3-3-1,5-3-69,0 0 0,0-1-1,-1-1 1,10-11 0,-1-2-136,0 0 1,-1-1 0,-1-1 0,16-34-1,-25 44 183,-1 0-1,-1 0 0,0-1 0,-1 1 0,0-1 0,-2 0 1,1 0-1,-2 0 0,0-29 0,-8 17 760,1 21-42,5 6-665,0 1-1,1-1 1,-1 0 0,1 0-1,-1 1 1,1-1 0,-1 0-1,1 1 1,-1-1 0,1 1 0,0-1-1,-1 0 1,1 1 0,0-1-1,-1 1 1,1-1 0,0 1-1,-1-1 1,1 2 0,-9 16 56,0 1 1,2 0 0,0 0 0,-7 34-1,-5 82-51,16-102-25,1-1 0,2 1-1,1-1 1,8 50 0,-9-81 0,1 1-1,-1 0 1,1 0-1,-1 0 1,1-1-1,-1 1 1,1 0 0,0-1-1,0 1 1,0-1-1,0 1 1,0-1-1,0 1 1,0-1-1,0 1 1,4 1 0,-5-3-1,0 0 1,1 1 0,-1-1 0,1 0 0,-1 0 0,1 0 0,-1 0 0,1 0 0,-1 0 0,1 0 0,-1 0 0,1 0 0,-1 0-1,1 0 1,-1 0 0,1-1 0,-1 1 0,1 0 0,-1 0 0,1 0 0,-1-1 0,0 1 0,1 0 0,12-18-48,-9 9 28,0-1 0,-1 1 0,0-1 1,-1 0-1,0 0 0,-1 0 0,0 0 0,0-1 1,-1 1-1,-2-18 0,0 12 43,-1 0 0,-1 0 0,0 0 0,-1 0 0,0 1 0,-8-15-1,-4 2 174,17 28-193,0-1 1,0 1-1,0 0 0,0 0 0,0 0 1,0 0-1,0 0 0,0 0 1,0-1-1,0 1 0,0 0 1,-1 0-1,1 0 0,0 0 1,0 0-1,1-1 0,-1 1 1,0 0-1,0 0 0,0 0 1,0 0-1,0 0 0,0-1 1,0 1-1,0 0 0,0 0 1,0 0-1,0 0 0,0 0 1,0 0-1,0 0 0,0-1 1,1 1-1,-1 0 0,0 0 1,0 0-1,0 0 0,0 0 1,0 0-1,0 0 0,0 0 1,1 0-1,-1 0 0,0 0 1,0 0-1,0 0 0,0 0 1,0 0-1,1 0 0,-1 0 1,0 0-1,0 0 0,0 0 1,0 0-1,0 0 0,1 0 1,-1 0-1,0 0 0,0 0 1,0 0-1,0 0 0,0 0 1,0 0-1,1 0 0,-1 0 1,0 0-1,0 0 0,0 1 1,10 1 84,-10-2-85,38 6 37,-16-2-74</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5.861"/>
    </inkml:context>
    <inkml:brush xml:id="br0">
      <inkml:brushProperty name="width" value="0.05" units="cm"/>
      <inkml:brushProperty name="height" value="0.05" units="cm"/>
    </inkml:brush>
  </inkml:definitions>
  <inkml:trace contextRef="#ctx0" brushRef="#br0">0 1 14779,'2'20'1064,"-2"-7"-984,0-6-176,1-2 336,2 1-584,0-3 216,1-4-96,2-17-72</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6.290"/>
    </inkml:context>
    <inkml:brush xml:id="br0">
      <inkml:brushProperty name="width" value="0.05" units="cm"/>
      <inkml:brushProperty name="height" value="0.05" units="cm"/>
    </inkml:brush>
  </inkml:definitions>
  <inkml:trace contextRef="#ctx0" brushRef="#br0">292 65 11154,'10'20'945,"-7"9"-705,-8 7-120,0 4 976,0-1-992,4-1-104,1 0 0,1-5 0,4-3 0,-5-4-48,-2 1-32,-9-1-1096,-5-3 1072,-7-3-120,-3-3-80</inkml:trace>
  <inkml:trace contextRef="#ctx0" brushRef="#br0" timeOffset="1">1 342 11146,'1'-12'139,"0"0"0,0 0 0,2 1 1,-1-1-1,1 1 0,1-1 0,0 1 0,1 0 0,0 0 0,1 1 0,0 0 0,13-17 0,-6 11-53,2 1 0,0 0 0,0 1 0,1 1 0,1 1 0,27-16 0,-16 11-63,34-14 0,-55 28-19,1 0 0,0 0 1,-1 1-1,1 0 0,0 0 0,0 1 0,1 0 1,-1 0-1,0 1 0,11 1 0,-17-1 2,0 1 0,1 0 0,-1-1 1,0 1-1,0 1 0,0-1 0,0 0 0,0 0 0,0 1 0,0-1 0,-1 1 0,1-1 0,0 1 0,-1 0 0,1 0 0,-1 0 0,0 0 1,0 0-1,1 0 0,-1 0 0,-1 0 0,1 0 0,1 3 0,1 6 28,0 1 0,0 1 0,1 13 0,-3-15-12,3 21 120,-1-1 0,-1 1 0,-2 0 1,-1-1-1,-2 1 0,-1-1 0,-9 35 0,9-52-51,0-1 0,-1 1 1,-1-1-1,0 0 0,-1-1 1,-1 1-1,-15 19 0,16-24-70,0 0 0,-1-1 0,0 0 0,0 0 0,-1-1 0,0 0 0,0-1 0,0 0 0,-1 0 0,0-1 0,-16 5 0,19-7 16,1 0-1,-1-1 0,0 0 0,-9 1 0,14-2-36,0 0 0,-1 0 0,1-1 0,0 1 0,-1 0 0,1-1 0,0 0 0,-1 1 0,1-1 0,0 0 0,0 0 0,0 0 0,0 0 0,0-1 0,-2 0-1,-8-13-23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6.679"/>
    </inkml:context>
    <inkml:brush xml:id="br0">
      <inkml:brushProperty name="width" value="0.05" units="cm"/>
      <inkml:brushProperty name="height" value="0.05" units="cm"/>
    </inkml:brush>
  </inkml:definitions>
  <inkml:trace contextRef="#ctx0" brushRef="#br0">1 0 12219,'1'7'1008,"4"2"-856,-4 5-64,5 4 560,-2 6-496,0 2 0,2 1-48,0 2 0,-2-4 8,1-3 8,-3-8-120,3-2-120,-1-9-304,0-5-80,5-14 384,1-12-96,-1-18-96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01.366"/>
    </inkml:context>
    <inkml:brush xml:id="br0">
      <inkml:brushProperty name="width" value="0.05" units="cm"/>
      <inkml:brushProperty name="height" value="0.05" units="cm"/>
    </inkml:brush>
  </inkml:definitions>
  <inkml:trace contextRef="#ctx0" brushRef="#br0">0 497 11715,'8'185'1203,"-6"-88"-923,15 100 1,20 14-150,-37-282 86,-14-283 20,-1-297-201,15 645-34,0-7 2,1 0 1,0 0 0,0 1 0,1-1 0,5-16 0,-7 29-3,0-1 0,0 1 0,0-1 0,0 1 0,0-1 0,0 1 0,1-1 0,-1 1 0,0-1 0,0 1 0,1 0 0,-1-1 0,0 1 0,0-1 0,1 1 0,-1-1 0,1 1 0,-1 0 0,0-1 0,1 1 0,-1 0 0,1 0 0,-1-1 0,1 1 0,-1 0 0,1 0-1,-1-1 1,1 1 0,-1 0 0,1 0 0,-1 0 0,1 0 0,-1 0 0,1 0 0,-1 0 0,1 0 0,-1 0 0,1 0 0,-1 0 0,1 0 0,-1 0 0,1 1 0,-1-1 0,1 0 0,-1 0 0,1 0 0,-1 1 0,1-1 0,-1 0 0,0 1 0,1-1 0,-1 0 0,1 1 0,-1-1 0,0 0 0,1 1 0,15 23 161,-1 14 65,-1 0 1,-2 1-1,8 48 0,-1-4 67,-18-79-327,0-1 1,0 1-1,0 0 0,1-1 0,-1 1 0,1-1 0,0 1 0,0-1 0,0 0 0,0 0 0,1 0 0,5 5 0,-6-6-31,1 0 0,0 0 0,1-1-1,-1 1 1,0-1 0,0 0 0,1 0 0,-1 0-1,1-1 1,-1 1 0,1-1 0,-1 1-1,7-2 1,-5 1-13,24 0-387,0 1 1,55 8-1,-74-6 431,-1-1 0,0 1 0,0 0-1,0 1 1,0 0 0,0 1 0,-1 0 0,0 0 0,0 0 0,0 1 0,-1 1-1,12 11 1,-11-8 78,0 1-1,-1-1 0,0 1 1,-1 0-1,-1 0 0,1 1 1,-2 0-1,0 0 0,5 22 1,-7-26 74,-1 0 1,0 0 0,0 0 0,0 0 0,-1 0 0,-1 0 0,1 1 0,-1-1 0,-1 0 0,1 0-1,-1-1 1,-1 1 0,1 0 0,-1-1 0,-1 1 0,-4 7 0,6-12-27,-1 1 0,0-1 0,0 0 0,0 0 0,0 0 0,0 0 1,0-1-1,-1 1 0,1-1 0,-1 0 0,0 0 0,0 0 0,0-1 0,0 1 0,-4 0 0,1 0-2,0-1-1,-1-1 1,1 1-1,0-1 0,0-1 1,0 1-1,0-1 1,-9-2-1,-4-3-54,0-1 1,1 0-1,0-1 1,0-1-1,-19-13 0,29 16-82,3 3-132,-1-1 1,1 0-1,0-1 0,0 1 1,-9-10-1,16 10-943,7 4 664,8 2 189,7 2-159,6-3-107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7.096"/>
    </inkml:context>
    <inkml:brush xml:id="br0">
      <inkml:brushProperty name="width" value="0.05" units="cm"/>
      <inkml:brushProperty name="height" value="0.05" units="cm"/>
    </inkml:brush>
  </inkml:definitions>
  <inkml:trace contextRef="#ctx0" brushRef="#br0">20 1 12339,'-2'1'64,"1"0"1,0 0-1,0 1 1,0-1-1,0 1 1,0-1-1,0 1 1,1-1-1,-1 1 1,0-1-1,1 1 1,-1-1 0,1 1-1,0 0 1,-1-1-1,1 1 1,0 0-1,0 0 1,0 1-1,0 3 130,-4 30 159,1 1 1,6 70-1,19 74-495,-6-61 248,-33-206-733,12 56 422,0 0-17,2 1-1,0-47 0,3 68 246,1 1 0,-1-1 0,2 1 0,-1-1-1,1 1 1,0-1 0,0 1 0,1 0 0,0 0-1,1 0 1,-1 0 0,1 1 0,1-1 0,-1 1-1,7-6 1,32-25 323,-30 27-34,-1 0 0,-1-1 0,11-12 0,-28 86 778,0 9-1094,3 89 0,5-116-2,3-1-1,1 0 1,14 54-1,-19-95 2,0 1 1,0-1-1,1 0 0,-1 0 0,0 0 0,1 0 1,3 5-1,-5-8 4,0 0 1,1 0 0,-1 0-1,0 0 1,0 1-1,0-1 1,0 0-1,0 0 1,0 0 0,1 0-1,-1 0 1,0 0-1,0 0 1,0 0-1,0 0 1,0 0 0,1 0-1,-1 1 1,0-1-1,0 0 1,0 0-1,0 0 1,1 0 0,-1 0-1,0 0 1,0 0-1,0 0 1,0 0-1,1-1 1,-1 1-1,0 0 1,0 0 0,0 0-1,0 0 1,1 0-1,-1 0 1,0 0-1,0 0 1,0 0 0,0 0-1,0-1 1,0 1-1,0 0 1,1 0-1,-1 0 1,0 0 0,0-1-1,4-18 12,-5-3 34,0 1-1,-2 0 1,0 0 0,-11-36-1,2 6 219,12 51-258,0-1 1,0 1 0,0-1-1,0 0 1,0 1 0,0-1-1,0 1 1,0-1 0,1 1-1,-1-1 1,0 1 0,0-1-1,0 0 1,0 1-1,1-1 1,-1 1 0,0-1-1,1 1 1,-1 0 0,0-1-1,1 1 1,-1-1 0,1 1-1,-1 0 1,0-1 0,1 1-1,-1 0 1,1-1 0,-1 1-1,1 0 1,-1 0 0,1-1-1,0 1 1,-1 0 0,1 0-1,-1 0 1,1 0 0,-1 0-1,1 0 1,-1 0 0,1 0-1,0 0 1,-1 0 0,1 0-1,-1 0 1,1 0 0,-1 0-1,2 1 1,35 7 51,-29-6-94,20 6-132,-20-6 127,0 1 1,0-1-1,0-1 1,1 1-1,-1-1 0,15-1 1,-7-4-48</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7.503"/>
    </inkml:context>
    <inkml:brush xml:id="br0">
      <inkml:brushProperty name="width" value="0.05" units="cm"/>
      <inkml:brushProperty name="height" value="0.05" units="cm"/>
    </inkml:brush>
  </inkml:definitions>
  <inkml:trace contextRef="#ctx0" brushRef="#br0">0 1 15491,'5'13'929,"0"-6"-978,1 1-127,3 7 208,-1-1-64,0-4-48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38.258"/>
    </inkml:context>
    <inkml:brush xml:id="br0">
      <inkml:brushProperty name="width" value="0.05" units="cm"/>
      <inkml:brushProperty name="height" value="0.05" units="cm"/>
    </inkml:brush>
  </inkml:definitions>
  <inkml:trace contextRef="#ctx0" brushRef="#br0">410 425 10530,'-7'-3'351,"1"0"0,-1 1 0,0 0 0,0 0 0,0 0 0,0 1 0,0 0 0,0 1 0,0-1 0,0 1-1,-10 2 1,3-1-187,-1 1 0,1 1-1,0 1 1,-21 7-1,20-4-146,0 1 1,1 0-1,0 0 0,0 2 0,1 0 0,0 0 0,1 1 1,0 1-1,1 0 0,1 0 0,-1 1 0,2 1 0,0-1 0,1 2 1,0-1-1,1 1 0,0 0 0,2 1 0,-1-1 0,-3 26 0,8-40-17,1 1 0,-1 0 0,1 0 0,0-1 0,0 1-1,0 0 1,0 0 0,0-1 0,0 1 0,0 0-1,1-1 1,-1 1 0,1 0 0,-1-1 0,2 4 0,-2-5-2,1 1 0,-1-1 1,1 0-1,-1 1 1,1-1-1,0 0 0,-1 0 1,1 1-1,-1-1 1,1 0-1,0 0 0,-1 0 1,1 0-1,-1 0 1,1 0-1,0 0 0,-1 0 1,1 0-1,0 0 1,-1 0-1,1 0 1,-1 0-1,1 0 0,0-1 1,-1 1-1,1 0 1,-1 0-1,1-1 0,7-4-41,0 0-1,-1 0 0,0 0 0,12-12 0,52-55-1231,89-116-1,42-95-591,-180 248 2141,0-1 1,17-42-1,-37 67 895,-6 12-578,-2 8-356,0 0 1,1 0-1,0 1 0,1 0 0,-4 10 0,-5 10-48,-7 13-151,2 0-1,2 1 1,2 1-1,2 0 1,-6 47-1,8 15 39,5 0-1,14 158 0,-8-252-62,0-1 0,1 0 0,5 21 0,-7-33-8,0 0-1,0 1 1,0-1-1,0 1 0,0-1 1,0 0-1,1 1 1,-1-1-1,0 0 0,0 1 1,0-1-1,0 0 1,1 1-1,-1-1 0,0 0 1,0 1-1,0-1 1,1 0-1,-1 0 0,0 1 1,1-1-1,-1 0 1,0 0-1,1 0 0,-1 1 1,0-1-1,1 0 1,-1 0-1,0 0 0,1 0 1,-1 0-1,0 0 1,1 0-1,0 1 0,9-11 32,4-16-8,-9 14-2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0.107"/>
    </inkml:context>
    <inkml:brush xml:id="br0">
      <inkml:brushProperty name="width" value="0.05" units="cm"/>
      <inkml:brushProperty name="height" value="0.05" units="cm"/>
    </inkml:brush>
  </inkml:definitions>
  <inkml:trace contextRef="#ctx0" brushRef="#br0">261 33 12731,'1'-26'1003,"0"19"-565,-1 20-72,-1 46-274,-3 0-1,-2 0 1,-3-1 0,-2 0 0,-21 63 0,-8-3 77,-6-2 0,-65 122 1,111-238-169,-1 0-1,1 0 1,0 1 0,0-1 0,0 0 0,-1 1 0,1-1 0,0 0-1,0 0 1,0 1 0,0-1 0,0 0 0,0 1 0,0-1 0,0 0-1,0 1 1,0-1 0,0 0 0,0 1 0,0-1 0,0 0 0,0 1-1,0-1 1,0 0 0,0 0 0,0 1 0,1-1 0,-1 0 0,0 1 0,0-1-1,0 0 1,0 0 0,1 1 0,-1-1 0,0 0 0,0 0 0,1 1-1,15 1 24,30-11 15,-34 6-20,50-7-85,1 2 0,1 4-1,102 4 1,-117 2-87,-34-4 47</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1.259"/>
    </inkml:context>
    <inkml:brush xml:id="br0">
      <inkml:brushProperty name="width" value="0.05" units="cm"/>
      <inkml:brushProperty name="height" value="0.05" units="cm"/>
    </inkml:brush>
  </inkml:definitions>
  <inkml:trace contextRef="#ctx0" brushRef="#br0">6 45 12523,'-6'1'840,"14"1"-712,4-2-72,10-2 392,4-1-272,10-1-112,8 1-24,15-1 0,4 0 40,6-2-40,-2 0-88,-1 2-168,-4-1-120,-9 1-1096,-12 1 1248,-12 3-192,-12 0-153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1.661"/>
    </inkml:context>
    <inkml:brush xml:id="br0">
      <inkml:brushProperty name="width" value="0.05" units="cm"/>
      <inkml:brushProperty name="height" value="0.05" units="cm"/>
    </inkml:brush>
  </inkml:definitions>
  <inkml:trace contextRef="#ctx0" brushRef="#br0">0 1 10322,'0'23'1088,"2"-2"-800,9-6-159,6 0 1479,11 0-1584,5 0 8,14-2 8,6-3 24,10-8-136,3-4-104,1-6 176,-2-5 0,-8-6-32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4.227"/>
    </inkml:context>
    <inkml:brush xml:id="br0">
      <inkml:brushProperty name="width" value="0.05" units="cm"/>
      <inkml:brushProperty name="height" value="0.05" units="cm"/>
    </inkml:brush>
  </inkml:definitions>
  <inkml:trace contextRef="#ctx0" brushRef="#br0">341 416 9418,'3'-6'450,"0"0"1,0 1-1,0-2 1,0 1-1,2-12 1,-4 16-389,-1 1-1,0 0 1,1-1 0,-1 1 0,0-1-1,0 1 1,0 0 0,-1-1 0,1 1 0,0-1-1,0 1 1,-1 0 0,1-1 0,-1 1-1,1 0 1,-1 0 0,1-1 0,-1 1 0,0 0-1,0 0 1,1 0 0,-1 0 0,0 0-1,0 0 1,0 0 0,0 0 0,-1 0 0,1 0-1,0 0 1,0 1 0,0-1 0,-1 0-1,1 1 1,-2-1 0,-7-2-38,0 1 0,0 0 0,0 0 0,-1 1 0,1 0 0,0 1 0,0 0 0,-1 1 0,1 0 0,-16 4 0,12-2-2,0 2 0,0-1-1,0 2 1,1 0 0,-1 0-1,-20 15 1,23-14-25,1 2 0,0-1 0,0 1 0,-14 17 0,21-22 2,0 0 0,0 0-1,0 0 1,1 1-1,-1-1 1,1 1 0,0-1-1,0 1 1,1 0-1,0 0 1,-1-1-1,2 1 1,-1 0 0,0 0-1,1 8 1,0-12 3,0 1-1,1 0 1,-1 0 0,1 0-1,-1-1 1,1 1 0,-1 0 0,1 0-1,0-1 1,0 1 0,0-1-1,0 1 1,0 0 0,0-1 0,0 0-1,1 1 1,-1-1 0,0 0 0,1 0-1,-1 0 1,3 2 0,-1-2 8,0 0 0,1 1 0,-1-1 0,1 0 0,0-1 0,-1 1 0,1-1 1,-1 1-1,1-1 0,4-1 0,4 0 29,1 0 0,-2-2 0,1 1 1,0-2-1,18-7 0,-9 1 13,0-1 0,-1-2 0,0 0 0,-1-1-1,-1 0 1,0-2 0,-1 0 0,0-1 0,-2-1 0,0-1 0,-1 0 0,20-36 0,-29 47-11,-1 0-1,0-1 1,-1 0 0,0 1 0,0-1 0,-1 0-1,0 0 1,0-1 0,-1 1 0,0 0 0,-1-1 0,-1-14-1,0 17-6,-1 1 1,1 0-1,-1-1 0,0 1 0,-1 0 0,0 0 0,0 0 0,0 0 0,0 0 0,-1 1 0,0 0 0,0 0 0,-1 0 0,1 0 0,-1 0 0,0 1 0,-1 0 0,-7-5 0,-1 0-30,-1 1-1,0 1 0,-1 0 1,0 1-1,0 0 0,0 1 1,0 1-1,-1 1 0,-18-1 1,16 6-841,19-2 811,-1 0 0,1 0 0,0 0 0,0 0 0,-1 0 0,1 0 1,0 0-1,0 0 0,0 0 0,-1 0 0,1 1 0,0-1 0,0 0 0,-1 0 1,1 0-1,0 0 0,0 0 0,-1 0 0,1 1 0,0-1 0,0 0 1,0 0-1,0 0 0,-1 0 0,1 1 0,0-1 0,0 0 0,0 0 0,0 1 1,0-1-1,0 0 0,0 0 0,-1 1 0,1-1 0,0 0 0,0 0 1,0 0-1,0 1 0,0-1 0,0 0 0,0 1 0,0-1 0,0 0 0,0 0 1,0 0-1,1 1 0,-1-1 0,0 0 0,0 0 0,0 1 0,0-1 1,0 0-1,0 0 0,0 1 0,1-1 0,-1 0 0,0 0 0,0 0 0,0 0 1,1 1-1,-1-1 0,0 0 0,1 0 0,3 2-466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4.724"/>
    </inkml:context>
    <inkml:brush xml:id="br0">
      <inkml:brushProperty name="width" value="0.05" units="cm"/>
      <inkml:brushProperty name="height" value="0.05" units="cm"/>
    </inkml:brush>
  </inkml:definitions>
  <inkml:trace contextRef="#ctx0" brushRef="#br0">181 1 13419,'-5'9'155,"0"1"0,1 0-1,0 0 1,1 0 0,-4 18 0,0-1-35,-20 67 32,-77 237 171,101-323-319,1-3-3,0 0 1,0 0-1,0 0 1,1 0-1,-2 11 1,3-14-2,0-1 1,1 0-1,-1 0 0,0 0 0,0 1 1,0-1-1,1 0 0,-1 0 1,1 0-1,-1 0 0,1 0 1,-1 0-1,1 0 0,0 0 1,-1 0-1,1 0 0,0 0 1,0 0-1,0 0 0,0 0 0,0-1 1,0 1-1,0 0 0,0-1 1,0 1-1,0 0 0,0-1 1,0 0-1,0 1 0,0-1 1,3 1-1,11 2 44,0 0-1,0-1 1,0-1 0,0 0 0,16-2-1,78-11 337,-60 6-277,-48 5-115,0 1 1,0 0-1,0 0 0,0 0 0,0 0 0,0 0 0,0 0 0,0 0 0,0 0 0,0 0 0,0 0 0,0 1 0,0-1 0,0 0 0,0 1 1,0-1-1,0 0 0,0 1 0,0-1 0,-1 1 0,1 0 0,0-1 0,0 1 0,-1 0 0,2 1 0,-2-1 4,1 0-1,-1 0 0,0 0 1,0 0-1,0 0 0,0 0 1,0 0-1,0 0 0,0 0 1,0 1-1,-1-1 1,1 0-1,0 0 0,-1 0 1,1 0-1,-1 0 0,1 0 1,-1 0-1,1 0 0,-1-1 1,0 1-1,1 0 1,-2 1-1,-8 8-142</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5.222"/>
    </inkml:context>
    <inkml:brush xml:id="br0">
      <inkml:brushProperty name="width" value="0.05" units="cm"/>
      <inkml:brushProperty name="height" value="0.05" units="cm"/>
    </inkml:brush>
  </inkml:definitions>
  <inkml:trace contextRef="#ctx0" brushRef="#br0">23 234 8330,'-10'2'196,"-3"2"3684,30 0-1671,9-1-2038,0-2 0,0-1 1,0-1-1,50-9 0,-42 5-77,112-20 153,284-90 0,-343 84-235,-52 17-74,0 2-1,1 1 0,74-12 1,-109 23 51,0 0 1,0 0 0,0 0-1,0-1 1,0 1 0,0 0-1,0 0 1,0 0 0,0 1-1,0-1 1,0 0 0,0 0 0,0 1-1,0-1 1,0 0 0,0 1-1,0-1 1,0 1 0,0-1-1,-1 1 1,1-1 0,0 1-1,1 1 1,-2-1-6,1 0 1,-1 0-1,0 0 1,0 0-1,0 0 1,0-1-1,0 1 1,0 0-1,0 0 1,0 0-1,-1 0 1,1 0-1,0 0 1,0 0-1,-1 0 0,1 0 1,-1 0-1,1-1 1,-2 3-1,-2 3-58,0 0 0,0-1-1,-1 1 1,0-1 0,-9 8-1,4-7 30,0 1 0,0-2-1,0 1 1,-13 4 0,-13 1-46</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5.948"/>
    </inkml:context>
    <inkml:brush xml:id="br0">
      <inkml:brushProperty name="width" value="0.05" units="cm"/>
      <inkml:brushProperty name="height" value="0.05" units="cm"/>
    </inkml:brush>
  </inkml:definitions>
  <inkml:trace contextRef="#ctx0" brushRef="#br0">252 317 7954,'7'-9'1100,"-1"0"0,10-18 0,-14 25-906,-1-1 0,0 1 0,0 0 0,0-1 0,0 1 0,0-1 0,0 1-1,-1-1 1,1 1 0,-1-1 0,1 0 0,-1 1 0,0-1 0,0 0 0,-1 1 0,1-1 0,-1-3-1,0 5-156,0 0 0,0 0-1,0 0 1,0 0-1,0 0 1,0 1-1,0-1 1,0 0 0,0 1-1,0-1 1,0 1-1,-1-1 1,1 1-1,0 0 1,0-1 0,-1 1-1,1 0 1,0 0-1,-1 0 1,1 0-1,0 0 1,0 0 0,-1 0-1,1 0 1,0 0-1,0 1 1,-1-1-1,1 1 1,0-1-1,-2 2 1,-5 1-12,0 0-1,1 0 1,-11 7 0,2 1-36,1 1 0,1 1 0,-1 1 0,2 0 0,0 0 0,1 1 0,0 1 0,1 0 0,1 0 0,1 1 0,0 1 0,-10 29 0,17-41 6,0 0 0,1-1 0,0 1 0,0 0 1,0 0-1,1 0 0,0 0 0,1 9 0,-1-13 5,0 0-1,1 0 1,-1 0 0,1 0-1,0-1 1,-1 1 0,1 0-1,0 0 1,0-1 0,0 1-1,0-1 1,0 1 0,1-1-1,-1 1 1,0-1 0,1 0-1,-1 1 1,1-1 0,-1 0-1,1 0 1,0 0-1,-1-1 1,1 1 0,0 0-1,0 0 1,0-1 0,0 1-1,-1-1 1,1 0 0,3 1-1,0-1 11,0 0 0,1-1 0,-1 1 0,0-1-1,0 0 1,0 0 0,0-1 0,0 1-1,0-1 1,0 0 0,-1 0 0,1-1 0,-1 1-1,5-5 1,7-4 43,-1-2-1,20-21 0,-5 2 28,-1-2 0,-3 0-1,0-2 1,-2-1 0,-2-1-1,19-46 1,-36 73-46,0 0-1,-1-1 1,-1 1 0,0-1 0,0 0-1,1-13 1,-4 22-27,0 0 1,0 0-1,0 0 0,0 1 0,-1-1 1,1 0-1,-1 0 0,0 0 1,1 0-1,-1 1 0,0-1 1,-1 0-1,1 1 0,-1-1 0,1 1 1,-1-1-1,1 1 0,-1 0 1,0 0-1,0 0 0,-1 0 0,1 0 1,0 0-1,0 0 0,-1 1 1,1-1-1,-1 1 0,0 0 0,1 0 1,-1 0-1,-4-1 0,-9-2-3,-1 0-1,0 1 0,0 1 1,0 1-1,0 1 1,0 0-1,-19 3 0,6 1-165,1 1-1,0 2 0,-37 12 0,58-16-52,0 1 0,0-1-1,0 2 1,0-1 0,1 1-1,-12 9 1,17-12 115,1-1 1,-1 0 0,1 1-1,-1-1 1,1 1-1,-1-1 1,1 1-1,0 0 1,0-1-1,0 1 1,0 0 0,0 0-1,0 0 1,1 0-1,-1 0 1,1 0-1,-1 0 1,1 0 0,0 0-1,-1 0 1,1 0-1,0 0 1,0 0-1,1 0 1,-1 0-1,0 0 1,1 0 0,-1 0-1,1 0 1,0 0-1,0 0 1,-1 0-1,1 0 1,3 3-1,10 9-556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01.818"/>
    </inkml:context>
    <inkml:brush xml:id="br0">
      <inkml:brushProperty name="width" value="0.05" units="cm"/>
      <inkml:brushProperty name="height" value="0.05" units="cm"/>
    </inkml:brush>
  </inkml:definitions>
  <inkml:trace contextRef="#ctx0" brushRef="#br0">0 324 12795,'3'3'80,"0"-1"0,-1 1 0,1-1 0,0 1 0,0-1 0,1 0 0,-1 0 0,0 0 0,1-1 0,-1 1 0,1-1 0,0 0 1,-1 0-1,1 0 0,0-1 0,0 1 0,-1-1 0,1 0 0,0 0 0,0 0 0,0 0 0,-1-1 0,1 0 0,0 0 0,0 0 0,-1 0 0,1 0 0,-1-1 0,1 1 1,4-4-1,10-6-25,0-2 1,-1 0-1,-1 0 1,0-2 0,26-30-1,-23 20-16,0 0-1,-2 0 1,20-42 0,-33 58-31,0 0 0,0-1 0,2-12 1,-5 20-6,-1 0 1,0 0-1,1 0 1,-1-1-1,0 1 1,0 0 0,0 0-1,-1 0 1,0-4-1,1 5-1,0 1-1,-1-1 1,1 0-1,0 1 1,-1-1-1,1 1 1,-1-1 0,1 0-1,-1 1 1,1-1-1,-1 1 1,1-1-1,-1 1 1,1 0-1,-1-1 1,0 1-1,1 0 1,-1-1 0,1 1-1,-1 0 1,0 0-1,0-1 1,1 1-1,-1 0 1,0 0-1,1 0 1,-1 0 0,-1 0-1,-1 0 5,-1 1 0,1 0 0,0-1 0,0 1-1,-1 0 1,1 1 0,0-1 0,0 0 0,0 1 0,0 0 0,0 0-1,1-1 1,-4 4 0,-33 34 62,36-36-62,-16 20 10,2 1 0,0 0 1,2 1-1,0 1 0,2 0 0,1 1 0,1 1 0,1 0 0,-8 43 0,15-58-10,1 0 0,1 1 0,0-1-1,1 1 1,0-1 0,3 15 0,-2-25-11,-1 1 0,1-1 0,0 1 0,0-1 0,1 1 0,-1-1 0,1 0 0,-1 0 0,1 0 0,0 0 0,0 0 0,4 4 0,-4-6-6,0 1 0,-1-1 0,1 0-1,1 0 1,-1 0 0,0 0 0,0 0 0,0 0 0,0-1 0,1 1 0,-1 0-1,0-1 1,1 0 0,-1 0 0,0 0 0,1 0 0,-1 0 0,0 0-1,1 0 1,-1-1 0,2 0 0,3-1-47,0 0-1,0-1 0,-1 0 1,0 0-1,1 0 1,-1-1-1,0 0 1,-1 0-1,1-1 0,-1 1 1,8-10-1,-2 2-11,-1 0 1,-1-1-1,0 0 0,8-18 0,6-22-153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6.496"/>
    </inkml:context>
    <inkml:brush xml:id="br0">
      <inkml:brushProperty name="width" value="0.05" units="cm"/>
      <inkml:brushProperty name="height" value="0.05" units="cm"/>
    </inkml:brush>
  </inkml:definitions>
  <inkml:trace contextRef="#ctx0" brushRef="#br0">7 1 12771,'-2'6'170,"1"1"1,-1 0-1,2-1 1,-1 1-1,0 0 0,1 0 1,1 0-1,-1 0 1,1 0-1,0-1 1,4 14-1,-2-9-135,1 1-1,1 0 1,0-1-1,1 0 1,11 18-1,-13-25-52,-1 0-1,1 0 1,0 0-1,0 0 1,0-1-1,1 1 1,-1-1-1,1 0 1,-1-1-1,1 1 1,0-1-1,0 0 1,1 0-1,-1 0 1,0-1-1,0 0 1,1 0-1,-1 0 1,1-1-1,-1 0 1,1 0-1,-1 0 1,1 0-1,7-3 0,6-1-367,0 0 0,-1-2 0,0 0-1,0-1 1,29-16 0,-40 20 161,-1-1 0,1 0 0,-1-1 0,0 1 0,-1-1 0,1-1 0,-1 1 0,5-7 1,-7 9 305,-1-1-1,0 1 1,0-1 0,0 1 0,0-1 0,-1 0 0,1 0 0,-1 0 0,0 0 0,0 0 0,0 0 0,-1 0 0,0 0 0,1 0 0,-2 0 0,1-6-1,0 10-29,0-1 0,0 1 0,0 0 0,0-1 0,0 1 0,0-1 0,0 1 0,0 0 0,0-1 0,-1 1 0,1-1 0,0 1 0,0 0 0,0-1 0,0 1 0,-1 0 0,1-1 0,0 1 0,0-1 0,-1 1-1,1 0 1,0 0 0,0-1 0,-1 1 0,1 0 0,0 0 0,-1-1 0,1 1 0,-1 0 0,1 0 0,0 0 0,-1 0 0,0-1 0,-11 9 863,-9 23-256,-100 194 50,92-163-6,-36 110 1,64-167-640,-1-1 1,1 0 0,0 0 0,1 1 0,-1-1 0,1 0 0,-1 6-1,5-5 203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7.373"/>
    </inkml:context>
    <inkml:brush xml:id="br0">
      <inkml:brushProperty name="width" value="0.05" units="cm"/>
      <inkml:brushProperty name="height" value="0.05" units="cm"/>
    </inkml:brush>
  </inkml:definitions>
  <inkml:trace contextRef="#ctx0" brushRef="#br0">271 255 12715,'0'-1'42,"0"0"-1,0 1 1,0-1 0,0 0 0,0 0 0,-1 1 0,1-1 0,0 0 0,0 0 0,-1 1-1,1-1 1,-1 1 0,1-1 0,0 0 0,-1 1 0,1-1 0,-1 1 0,1-1 0,-1 1-1,0-1 1,1 1 0,-1-1 0,1 1 0,-1-1 0,0 1 0,0 0 0,0-1-1,-1 1 4,0 0 0,0 0 0,0 0 0,0 0 0,0 0-1,0 0 1,0 0 0,0 1 0,1-1 0,-5 2 0,-2 1 80,0 1 1,0 0 0,-15 11-1,6-2-105,1 2 1,0 0-1,1 1 0,0 1 1,2 0-1,0 1 0,1 0 0,0 1 1,2 0-1,0 1 0,1 0 0,1 1 1,1 0-1,-4 22 0,10-39-19,0 0-1,1 0 0,0 0 0,0 0 1,0 0-1,0 0 0,1 4 1,-1-7-1,0 0 0,0-1 0,1 1 0,-1 0 0,0-1 0,1 1 0,-1 0 0,1-1 0,-1 1 1,0 0-1,1-1 0,-1 1 0,1-1 0,0 1 0,-1-1 0,1 1 0,-1-1 0,1 1 0,0-1 1,-1 1-1,1-1 0,0 0 0,0 0 0,-1 1 0,1-1 0,0 0 0,0 0 0,-1 0 0,1 0 1,0 0-1,0 0 0,-1 0 0,1 0 0,0 0 0,0 0 0,-1 0 0,1 0 0,0 0 0,0-1 1,-1 1-1,1 0 0,0-1 0,0 0 0,5-1-5,1-1 0,-1 0 0,-1-1 1,1 0-1,0 0 0,-1 0 0,0 0 0,9-11 0,37-49-75,-34 40 60,52-74 21,68-127-1,-97 161 303,-25 42 379,22-44-1,-46 71-29,-4 10-594,1 1-1,0 1 1,1 0 0,1 1-1,1-1 1,-9 25 0,0 6-78,-15 65 0,19-52 5,3 1 0,3 0 0,-2 91 0,10-148 26,0-1-29,0 1-1,0-1 0,0 0 0,1 0 1,1 8-1,-1-11 6,-1 0 0,0 0 0,1 0 0,-1 0 0,1-1 0,-1 1 0,1 0 0,0-1 0,-1 1 0,1 0 0,0-1 0,-1 1 0,1-1 0,0 1 0,0-1 0,-1 1 0,1-1 0,0 1 0,0-1 0,0 0 0,0 0 0,0 1 0,-1-1 0,1 0 0,0 0 0,0 0 0,0 0 0,0 0 0,0 0 0,0 0 0,1-1 0,-2 1 9,1 0 0,-1 0 0,1 0 0,-1 0 0,1 0 0,-1 0 0,0 0 0,1-1 0,-1 1 0,1 0 1,-1 0-1,1-1 0,-1 1 0,0 0 0,1-1 0,-1 1 0,1 0 0,-1-1 0,0 1 0,0-1 0,1 1 0,-1 0 1,0-1-1,0 1 0,1-1 0,-1 1 0,0-1 0,0 1 0,0-1 0,0 1 0,0-1 0,0 0 0,3-16-122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7.889"/>
    </inkml:context>
    <inkml:brush xml:id="br0">
      <inkml:brushProperty name="width" value="0.05" units="cm"/>
      <inkml:brushProperty name="height" value="0.05" units="cm"/>
    </inkml:brush>
  </inkml:definitions>
  <inkml:trace contextRef="#ctx0" brushRef="#br0">5 1 11194,'0'0'69,"0"0"-1,-1 0 0,1 0 0,0 0 0,0 0 1,0 0-1,-1 0 0,1 0 0,0 0 0,0 0 1,0 1-1,0-1 0,-1 0 0,1 0 0,0 0 1,0 0-1,0 0 0,0 0 0,0 1 0,-1-1 1,1 0-1,0 0 0,0 0 0,0 0 1,0 1-1,0-1 0,0 0 0,0 0 0,0 0 1,0 1-1,0-1 0,0 0 0,0 0 0,0 0 1,0 1-1,0-1 0,1 13 1180,10 17-737,-9-25-451,11 30 25,18 44-58,-26-69-42,0-1 1,0 0-1,0 0 1,1 0-1,13 13 1,-16-19-8,0 0 0,0-1 0,0 1 0,0-1 0,0 0 0,1 0 0,-1 0 0,0 0 0,1-1 0,0 1 0,-1-1 0,1 0 0,0 0 0,0 0-1,7 0 1,-6-1-37,0-1-1,1 1 1,-1-1 0,1 0-1,-1-1 1,0 1-1,0-1 1,0 0-1,0 0 1,6-4-1,2-3-68,1 0-1,-1-1 1,0-1 0,-1 0-1,-1 0 1,16-20-1,7-14-180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8.322"/>
    </inkml:context>
    <inkml:brush xml:id="br0">
      <inkml:brushProperty name="width" value="0.05" units="cm"/>
      <inkml:brushProperty name="height" value="0.05" units="cm"/>
    </inkml:brush>
  </inkml:definitions>
  <inkml:trace contextRef="#ctx0" brushRef="#br0">386 0 12891,'-9'20'904,"-11"13"-728,-3 8-56,-8 12 312,-4 4-160,-8 12-56,3 2-16,2 5-40,0 0-16,8-5-32,3-6 0,7-6-224,6-3 576,5-10-440,3-2 32,3-28 16</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9.082"/>
    </inkml:context>
    <inkml:brush xml:id="br0">
      <inkml:brushProperty name="width" value="0.05" units="cm"/>
      <inkml:brushProperty name="height" value="0.05" units="cm"/>
    </inkml:brush>
  </inkml:definitions>
  <inkml:trace contextRef="#ctx0" brushRef="#br0">0 60 10722,'10'-14'792,"12"-15"-196,-21 27-535,0 1 1,1-1-1,-1 1 0,0 0 0,1 0 0,-1-1 0,1 1 0,-1 0 0,1 0 0,-1 1 0,1-1 0,0 0 0,2-1 0,-3 3-38,0-1-1,-1 0 0,1 0 0,0 1 0,-1-1 0,1 0 0,0 1 0,-1-1 0,1 1 0,-1-1 0,1 0 1,-1 1-1,1 0 0,-1-1 0,1 1 0,-1-1 0,1 1 0,-1 0 0,0-1 0,1 1 0,-1 0 1,0-1-1,1 1 0,-1 0 0,0-1 0,0 1 0,0 0 0,0 0 0,0-1 0,0 1 0,0 1 1,1 28 109,-1-27-98,-26 419 441,26-419-478,-1 0 1,1 1 0,-1-1 0,0 0-1,0 0 1,0 0 0,0 0-1,0 0 1,-1 0 0,-3 5-1,-8 3-34</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49.496"/>
    </inkml:context>
    <inkml:brush xml:id="br0">
      <inkml:brushProperty name="width" value="0.05" units="cm"/>
      <inkml:brushProperty name="height" value="0.05" units="cm"/>
    </inkml:brush>
  </inkml:definitions>
  <inkml:trace contextRef="#ctx0" brushRef="#br0">1 77 11490,'17'-6'905,"0"2"-769,12-1-16,4 0 200,13-1-160,4 0 16,10-3 16,0 5 48,3 1-232,-1 3-192,-13-4 184,-9-7 0,-14-2-88</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0.318"/>
    </inkml:context>
    <inkml:brush xml:id="br0">
      <inkml:brushProperty name="width" value="0.05" units="cm"/>
      <inkml:brushProperty name="height" value="0.05" units="cm"/>
    </inkml:brush>
  </inkml:definitions>
  <inkml:trace contextRef="#ctx0" brushRef="#br0">408 293 9410,'1'-3'149,"1"0"1,-1 1-1,0-1 1,-1 0-1,1 0 0,0 0 1,-1 0-1,1 0 0,-1-3 1,0 5-115,-1 0 0,1 0 0,0 0 0,-1 1 0,1-1 0,0 0 1,-1 0-1,1 1 0,-1-1 0,1 0 0,-1 1 0,0-1 0,1 1 0,-1-1 0,1 1 0,-1-1 0,0 1 0,0-1 1,1 1-1,-1-1 0,0 1 0,0 0 0,1 0 0,-1-1 0,0 1 0,0 0 0,0 0 0,0 0 0,1 0 1,-1 0-1,0 0 0,0 0 0,0 0 0,0 0 0,1 0 0,-1 1 0,-1-1 0,-11 2 112,0 1-1,0 0 0,1 1 0,-1 0 1,-18 10-1,-56 34-201,61-33 47,1 1 0,-24 21 0,42-31 21,0 0 0,1 1 0,-1-1 0,1 1 0,1 1 0,-1-1 0,1 1 0,0 0 0,1 0 0,-7 18 0,10-24-7,1 0 0,-1 1 0,0-1 0,1 1 0,0-1 0,-1 1 0,1 0 0,0-1 0,0 1 0,0-1 0,1 1 0,-1-1 0,1 1 0,-1-1 0,1 1 0,0-1 0,0 1 0,0-1 0,0 0 0,0 1 0,3 2-1,-1-2 14,-1-1 0,1 1 0,0-1-1,1 0 1,-1 1 0,0-1 0,1-1-1,-1 1 1,1 0 0,-1-1 0,1 0-1,7 2 1,3-1 58,0 0-1,0-1 1,0-1-1,0 0 1,1 0-1,25-6 1,-23 1-11,0 0 1,0-1 0,-1-1 0,1 0 0,-2-1-1,1-1 1,-1-1 0,-1 0 0,0-1 0,0 0 0,22-25-1,-20 19-12,-1-1-1,-1-1 0,-1 0 0,-1-1 0,0 0 0,-1-1 1,-2 0-1,12-35 0,-17 42-22,-1 0 0,0 0 0,-1 0 0,0 0 0,-1-1 0,-1-22 0,-1 32-22,1 1 0,-1-1 0,0 1 0,0-1 1,0 1-1,0-1 0,-1 1 0,0-1 0,0 1 0,0 0 0,0 0 0,-1 0 0,0 0 0,1 1 0,-1-1 0,-1 1 0,1-1 0,0 1 0,-1 0 0,0 0 0,0 1 0,0-1 0,0 1 0,-5-2 0,-4-1-2,-1 1 1,0 1 0,0 0 0,0 1-1,-1 1 1,1 0 0,0 1 0,-20 2-1,1 2-11,1 1 0,-51 14 0,69-15-41,1 1 0,1 0 0,-1 0-1,1 1 1,0 1 0,0 0 0,-20 16 0,24-16-225,1 1 0,0-1-1,0 1 1,0 1 0,1-1 0,1 1 0,0 0 0,0 0 0,0 1-1,-5 18 1,0 6-276,5-4-187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0.928"/>
    </inkml:context>
    <inkml:brush xml:id="br0">
      <inkml:brushProperty name="width" value="0.05" units="cm"/>
      <inkml:brushProperty name="height" value="0.05" units="cm"/>
    </inkml:brush>
  </inkml:definitions>
  <inkml:trace contextRef="#ctx0" brushRef="#br0">213 0 13515,'-35'105'1791,"-128"294"-1086,161-395-692,-10 27 56,12-30-68,0 0 1,0 0 0,-1-1-1,1 1 1,0 0-1,0 0 1,0 0-1,0 0 1,0 0 0,0 0-1,0 0 1,0-1-1,1 1 1,-1 0-1,0 0 1,0 0 0,1 0-1,-1 0 1,1-1-1,-1 1 1,0 0-1,1 0 1,0-1 0,-1 1-1,1 0 1,-1-1-1,1 1 1,0 0-1,-1-1 1,1 1 0,0-1-1,1 1 1,4 1-3,0-1 0,0 1 0,0-1 1,0-1-1,0 1 0,1-1 0,-1 0 0,9-2 0,57-10-17,-46 7 16,213-43-901,-237 48 750,19-2-913,-20 2 1040,-1 0 0,1 0 0,-1 0 0,1 0 0,-1 1 0,1-1 0,-1 0 0,1 0 1,-1 0-1,1 1 0,-1-1 0,0 0 0,1 1 0,-1-1 0,1 0 0,-1 1 0,0-1 0,1 1 1,-1-1-1,0 1 0,1-1 0,-1 1 0,0-1 0,0 0 0,1 1 0,-1 0 0,0-1 0,0 1 1,0-1-1,0 1 0,0-1 0,0 1 0,0-1 0,0 2 0,-2 10-539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1.383"/>
    </inkml:context>
    <inkml:brush xml:id="br0">
      <inkml:brushProperty name="width" value="0.05" units="cm"/>
      <inkml:brushProperty name="height" value="0.05" units="cm"/>
    </inkml:brush>
  </inkml:definitions>
  <inkml:trace contextRef="#ctx0" brushRef="#br0">12 134 9394,'-4'8'289,"3"-6"-136,0-1 0,0 1 0,0 0 0,1 0 0,-1 0 0,0-1 1,1 1-1,-1 0 0,0 4 0,2-6-109,-1 1 0,0 0 0,1 0 0,-1 0 0,0 0 0,1 0 0,-1 0 0,1-1 0,-1 1 1,1 0-1,0 0 0,-1-1 0,1 1 0,0 0 0,-1-1 0,1 1 0,0-1 0,0 1 0,-1-1 0,1 1 1,0-1-1,0 0 0,0 1 0,0-1 0,1 0 0,13 6 158,1-1 0,0-1 0,0-1 0,27 3 0,67-2 466,-103-4-620,76-2 320,0-3 0,131-27 0,160-57-421,-303 70 30,132-42-513,-232 69 1011,7-4-397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1.951"/>
    </inkml:context>
    <inkml:brush xml:id="br0">
      <inkml:brushProperty name="width" value="0.05" units="cm"/>
      <inkml:brushProperty name="height" value="0.05" units="cm"/>
    </inkml:brush>
  </inkml:definitions>
  <inkml:trace contextRef="#ctx0" brushRef="#br0">283 217 9058,'9'-10'778,"18"-19"325,-26 28-988,0-1 1,0 1-1,0 0 1,0-1-1,0 1 1,0 0-1,-1-1 1,1 1-1,-1-1 1,1 1-1,-1-1 1,1 1-1,-1-1 1,0 1-1,0-1 1,0 0-1,0 1 1,0-4-1,0 5-69,-1-1 0,1 0 0,-1 1 0,1-1-1,-1 0 1,1 1 0,-1-1 0,1 1 0,-1-1-1,0 1 1,1-1 0,-1 1 0,0-1 0,0 1-1,1-1 1,-1 1 0,0 0 0,0 0-1,1-1 1,-1 1 0,0 0 0,0 0 0,-1 0-1,-20 0 221,19 0-212,-10 1-25,1 1-1,0 1 0,0 0 1,0 0-1,1 1 0,-1 0 1,1 1-1,0 1 0,0 0 1,0 0-1,1 1 0,0 0 1,1 1-1,-1 0 0,1 1 1,-13 17-1,12-14-17,0 0 0,2 1 1,0 1-1,0-1 0,1 1 0,1 1 0,0-1 0,1 1 1,0 0-1,2 0 0,-1 1 0,-1 28 0,5-40 0,0 0-1,0-1 0,0 1 1,0-1-1,0 1 0,1 0 1,0-1-1,0 1 0,0-1 1,0 1-1,0-1 0,1 0 1,-1 1-1,1-1 0,0 0 1,0 0-1,0 0 0,0 0 1,1-1-1,-1 1 0,1 0 1,0-1-1,-1 0 0,1 0 1,0 0-1,0 0 1,1 0-1,-1 0 0,0-1 1,1 0-1,-1 1 0,1-1 1,-1-1-1,1 1 0,-1 0 1,1-1-1,0 0 0,-1 0 1,1 0-1,4-1 0,4 0 15,-1-1 0,1-1-1,-1 0 1,0-1 0,0 0 0,0 0-1,-1-1 1,1-1 0,-1 0-1,0 0 1,-1-1 0,13-11-1,2-3 38,-1-2 0,-1 0 0,26-36-1,-35 42-40,-2-1 0,0 0 0,0-1 0,-2-1 0,7-20 0,-13 33-15,0-1 0,-1 1-1,0-1 1,0 0 0,-1 0-1,0 0 1,-1 0 0,0 0 0,0 0-1,-1 0 1,1 0 0,-2 0-1,1 0 1,-1 0 0,-1 1-1,-4-12 1,4 14-3,-1 0 0,0 0 0,0 0 1,-1 0-1,1 1 0,-1-1 0,0 1 0,0 0 0,-1 1 0,1 0 0,-1-1 0,0 2 1,0-1-1,0 1 0,0 0 0,0 0 0,0 0 0,-7 0 0,-15-3-5,-1 2 0,-45 0 0,73 3 1,-44 1-10,-62 11-1,68-7-296,38-5 304,1 0-1,0 0 1,0 0-1,-1 0 0,1 0 1,0 0-1,-1 0 0,1 0 1,0 0-1,0 0 1,-1 1-1,1-1 0,0 0 1,0 0-1,0 0 0,-1 0 1,1 1-1,0-1 0,0 0 1,0 0-1,-1 0 1,1 1-1,0-1 0,0 0 1,0 0-1,0 1 0,0-1 1,-1 1-1,1-1-17,-1 5-78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5:40.013"/>
    </inkml:context>
    <inkml:brush xml:id="br0">
      <inkml:brushProperty name="width" value="0.025" units="cm"/>
      <inkml:brushProperty name="height" value="0.025" units="cm"/>
    </inkml:brush>
  </inkml:definitions>
  <inkml:trace contextRef="#ctx0" brushRef="#br0">1097 31 10234,'-11'-4'233,"-10"-3"-44,0 1 0,0 1-1,-25-3 1,39 7-269,0 1 0,0 0 1,-1 0-1,1 1 0,0 0 0,0 0 0,0 1 1,0 0-1,0 0 0,1 0 0,-1 1 0,1 0 1,-12 7-1,-8 10-467,2 1 0,0 1 0,1 1 0,-30 40 0,-3 2-343,-105 92 22,130-132 1419,-1-1 1,-1-2-1,-59 30 1,55-34 584,-52 34 0,76-43-1029,1 0-1,0 1 1,1 0 0,0 1 0,0 0-1,2 1 1,-14 18 0,10-7-88,1 0 0,1 0 0,2 1-1,0 1 1,1-1 0,1 2 0,1-1 0,2 1 0,1-1 0,0 1 0,2 0 0,3 39 0,1-38-70,1 1 0,1 0 0,1-1 0,1 0 0,1-1 0,2 0 0,1 0 0,1-1 0,1 0 0,1-1 0,26 34 0,-13-27-131,1-1-1,1-1 1,2-1-1,58 39 1,147 74 273,175 48 1717,-228-111-1670,-176-74-144,269 109-902,-224-95 750,1-2-1,1-3 0,77 9 0,84-10 1149,11 1 553,-114-2-1215,176-6 1,-219-9-514,0-3-1,-1-3 1,119-34 0,161-82-977,-24 8 635,-250 95 771,1 4 1,113-14 0,137 7 622,70-9-1896,151-49-2201,-467 74 3494,0 3 0,104 6 0,157 35 2344,-292-27-2480,79 1 0,-110-8-160,1-1 1,-1 0-1,1-2 1,-1 0 0,0-1-1,0 0 1,-1-2 0,18-7-1,27-22-107</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02.201"/>
    </inkml:context>
    <inkml:brush xml:id="br0">
      <inkml:brushProperty name="width" value="0.05" units="cm"/>
      <inkml:brushProperty name="height" value="0.05" units="cm"/>
    </inkml:brush>
  </inkml:definitions>
  <inkml:trace contextRef="#ctx0" brushRef="#br0">1 136 12731,'1'-1'1120,"2"0"-896,5-2-128,5-2 432,7 0-264,3-4-160,9-4-304,4-1 176,4-22-16,-2-13-48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2.458"/>
    </inkml:context>
    <inkml:brush xml:id="br0">
      <inkml:brushProperty name="width" value="0.05" units="cm"/>
      <inkml:brushProperty name="height" value="0.05" units="cm"/>
    </inkml:brush>
  </inkml:definitions>
  <inkml:trace contextRef="#ctx0" brushRef="#br0">129 0 12651,'-8'5'101,"1"0"1,-1 0 0,1 0-1,0 1 1,1 0-1,-1 0 1,1 1 0,0 0-1,1 0 1,0 0 0,0 1-1,-5 10 1,2-2-91,2 0 1,0 0 0,0 0-1,2 1 1,-5 23 0,8-32-4,0-1 1,1 0 0,0 1-1,0-1 1,1 0 0,-1 1 0,1-1-1,4 13 1,-4-18-1,0 1-1,0-1 1,0 1 0,0-1 0,0 0-1,1 0 1,-1 1 0,1-1 0,0 0-1,-1 0 1,1 0 0,0 0-1,0-1 1,0 1 0,1-1 0,-1 1-1,0-1 1,0 1 0,1-1 0,-1 0-1,1 0 1,-1-1 0,1 1-1,-1 0 1,1-1 0,0 1 0,3-1-1,1 0 22,0-1 0,-1 0 0,1 0 0,0-1 1,0 1-1,-1-2 0,1 1 0,-1-1 0,0 0 0,0 0 0,0 0 0,0-1 0,10-8 0,-1 0 91,-1-2 1,0 1-1,20-27 1,-3-2 41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2.905"/>
    </inkml:context>
    <inkml:brush xml:id="br0">
      <inkml:brushProperty name="width" value="0.05" units="cm"/>
      <inkml:brushProperty name="height" value="0.05" units="cm"/>
    </inkml:brush>
  </inkml:definitions>
  <inkml:trace contextRef="#ctx0" brushRef="#br0">2 1 14563,'-2'0'784,"4"0"-1096,11 1 304,5 3 696,4-9-912</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3.381"/>
    </inkml:context>
    <inkml:brush xml:id="br0">
      <inkml:brushProperty name="width" value="0.05" units="cm"/>
      <inkml:brushProperty name="height" value="0.05" units="cm"/>
    </inkml:brush>
  </inkml:definitions>
  <inkml:trace contextRef="#ctx0" brushRef="#br0">258 15 12115,'0'0'52,"1"0"-1,-1 0 1,1-1 0,0 1 0,-1 0 0,1-1 0,-1 1 0,1 0 0,-1-1 0,1 1 0,-1-1 0,1 1 0,-1-1 0,0 1 0,1-1 0,-1 1 0,0-1 0,1 1 0,-1-1 0,1 0 0,-10-4 431,-21 4-129,21 2-325,1 0 1,1 1-1,-1-1 1,0 2-1,0-1 0,1 1 1,-1 0-1,1 1 0,0-1 1,-13 10-1,11-5-21,-1 0 0,1 0 0,1 1 1,0 0-1,0 0 0,-11 19 0,10-13-4,1 0 0,0 1 0,1 0 0,1 0 1,1 1-1,0 0 0,1 0 0,1 0 0,0 0 0,1 22 0,2-35 0,0 0 0,0 0 0,0 0 0,1 0 0,0 0 0,0 0 0,0 0 0,0 0 0,1-1 0,2 6 0,-3-8-5,0 1 1,0-1-1,0 0 1,0 0-1,0 1 1,1-1-1,-1 0 1,0 0-1,1 0 1,-1-1-1,0 1 1,1 0-1,-1 0 1,1-1-1,0 1 1,-1-1-1,1 1 1,-1-1-1,1 0 1,0 0-1,-1 1 1,1-1-1,0 0 1,-1-1-1,1 1 1,0 0-1,-1 0 0,1-1 1,2 0-1,6-2 50,-1-1-1,1 0 0,-1-1 1,0 0-1,0 0 0,13-11 0,50-46 484,-60 51-573,55-55 159,3-10 42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3.803"/>
    </inkml:context>
    <inkml:brush xml:id="br0">
      <inkml:brushProperty name="width" value="0.05" units="cm"/>
      <inkml:brushProperty name="height" value="0.05" units="cm"/>
    </inkml:brush>
  </inkml:definitions>
  <inkml:trace contextRef="#ctx0" brushRef="#br0">187 16 10690,'-1'-2'64,"0"1"-1,0 0 1,0 0-1,0 0 1,-1 0-1,1 0 1,0 0-1,-1 0 1,1 0-1,-1 1 1,1-1-1,-1 0 1,1 1-1,-1-1 1,1 1-1,-1 0 1,1-1-1,-1 1 1,0 0-1,1 0 1,-1 0-1,-2 0 1,2 1-19,-1 1 0,0-1 0,0 0 1,0 1-1,1 0 0,-1-1 0,1 1 1,-1 0-1,1 0 0,0 1 0,-2 1 0,-10 13 112,1 1-1,1 0 0,0 0 0,2 1 0,0 1 0,1 0 0,1 0 0,1 1 1,1 0-1,0 0 0,2 0 0,-2 24 0,4-16-106,2 0 0,1 0-1,6 40 1,24 84-80,-6-32-332,-22-106 315,-1 5-7,2-1-1,0 0 1,2 0-1,8 20 1,1-17-98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4.224"/>
    </inkml:context>
    <inkml:brush xml:id="br0">
      <inkml:brushProperty name="width" value="0.05" units="cm"/>
      <inkml:brushProperty name="height" value="0.05" units="cm"/>
    </inkml:brush>
  </inkml:definitions>
  <inkml:trace contextRef="#ctx0" brushRef="#br0">134 0 13387,'-17'44'1495,"0"-5"-1276,-12 35-191,4 1 0,-16 81 1,40-154-29,0 6-4,-1-1-1,2 0 1,-1 0-1,1 13 1,0-19 2,0 0 1,0 0 0,0 0 0,1 0 0,-1 0 0,0 0-1,0 0 1,1 0 0,-1 0 0,1 0 0,-1 0 0,1 0-1,-1 0 1,1-1 0,-1 1 0,1 0 0,0 0-1,0 0 1,-1-1 0,1 1 0,0 0 0,0-1 0,0 1-1,0-1 1,0 1 0,0-1 0,0 1 0,0-1 0,0 0-1,0 1 1,0-1 0,0 0 0,0 0 0,0 0-1,0 0 1,0 0 0,0 0 0,0 0 0,2 0 0,7-2-2,-1 0 1,1-1-1,-1 0 1,1 0-1,-1-1 1,13-8-1,53-36-94,-71 45 84,23-15-78,-1-2 0,0-1 0,-2 0 1,-1-2-1,22-28 0,-22 17-38</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4.639"/>
    </inkml:context>
    <inkml:brush xml:id="br0">
      <inkml:brushProperty name="width" value="0.05" units="cm"/>
      <inkml:brushProperty name="height" value="0.05" units="cm"/>
    </inkml:brush>
  </inkml:definitions>
  <inkml:trace contextRef="#ctx0" brushRef="#br0">0 0 17092,'19'3'1016,"-6"6"-1256,-13-7-80,1 6 448,4-6-216,-17-6-72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1:56.924"/>
    </inkml:context>
    <inkml:brush xml:id="br0">
      <inkml:brushProperty name="width" value="0.05" units="cm"/>
      <inkml:brushProperty name="height" value="0.05" units="cm"/>
    </inkml:brush>
  </inkml:definitions>
  <inkml:trace contextRef="#ctx0" brushRef="#br0">1253 257 5961,'53'-44'314,"14"-14"838,-66 56-970,1 1 0,-1-2 0,1 1 0,-1 0 0,0 0 1,0 0-1,1-1 0,-2 1 0,1 0 0,0-1 0,0 1 0,-1-1 0,1 1 0,-1-1 0,0 1 1,0-1-1,0 1 0,0-1 0,0 0 0,-1 1 0,1-1 0,-1 1 0,0-1 0,1 1 0,-1 0 0,0-1 1,0 1-1,-1 0 0,1 0 0,0 0 0,-4-4 0,1 0-134,-1 0-1,0 0 1,0 1-1,0 0 0,0 0 1,-1 1-1,0-1 1,0 1-1,0 0 1,-8-3-1,0 2-43,0 1-1,0 1 1,0 0-1,0 1 1,-1 0-1,1 1 1,-1 1-1,-23 2 1,-12 4-14,-54 14 0,27-2 20,0 4 0,-141 60 0,171-60-3,1 2 0,2 2 0,0 2 0,2 3 0,-59 54 0,64-50 0,2 1 0,2 3 0,1 0 0,-29 50 0,46-62-5,0 0 0,2 1 1,1 0-1,1 1 0,2 0 0,0 1 0,2 0 0,-3 33 0,7-16 3,2 1 0,1-1 0,3 1 1,2-1-1,2 0 0,2 0 0,2-1 1,2 0-1,2-1 0,29 59 0,-10-36-1,3 0 0,4-3 0,2-1 0,3-2 0,88 91 0,-107-126-2,1-2-1,1 0 1,2-2 0,0-2 0,1-1-1,1-1 1,1-1 0,69 24 0,-70-32 40,0 0-1,0-3 1,1-1 0,0-1 0,0-2 0,0-1 0,0-2 0,0-1 0,0-2 0,40-8 0,-46 4 66,0-1-1,-1-1 1,0-1-1,0-2 1,-1 0-1,0-2 1,-2-1-1,32-24 1,-24 12-25,0-1 1,-2-1-1,-2-2 1,0-1-1,24-39 1,-17 17-75,-2-2 0,-3-2 0,-2-1 1,-3-1-1,-3-1 0,-2-1 0,-3 0 0,-3-2 1,-2 0-1,3-74 0,-12 92-1,-2 0-1,-3 1 1,-1-1 0,-2 0-1,-3 1 1,-1 0 0,-27-78-1,21 84 23,-2 1 0,-1 1-1,-2 1 1,-1 1 0,-2 1-1,-2 0 1,-1 2 0,-55-53-1,66 71-75,0 1-1,-1 0 1,0 1-1,-1 1 1,0 1-1,-1 0 1,0 1-1,-1 1 1,0 1-1,0 0 1,0 2-1,-1 0 1,0 1-1,0 1 1,-23 0-1,16 2-26,-43 6-1,-32 16-106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2:03.038"/>
    </inkml:context>
    <inkml:brush xml:id="br0">
      <inkml:brushProperty name="width" value="0.05" units="cm"/>
      <inkml:brushProperty name="height" value="0.05" units="cm"/>
    </inkml:brush>
  </inkml:definitions>
  <inkml:trace contextRef="#ctx0" brushRef="#br0">41 116 13467,'-4'-1'461,"-19"-8"314,22 8-695,1 1-1,-1 0 0,0-1 0,0 1 0,0-1 1,1 1-1,-1-1 0,0 1 0,0-1 0,1 1 1,-1-1-1,0 0 0,1 0 0,-1 1 0,1-1 1,-1 0-1,1 0 0,-1 1 0,0-3 0,4 2 0,0-1 0,0 1 0,0 0-1,0 0 1,0 0 0,0 0-1,5 0 1,-3 0-38,265-56-290,-204 46-109,-1 4-1,79 1 1,-137 6 313,46 3-249,-49-3 272,0 1 0,0 0-1,0 0 1,0 0 0,-1 0-1,1 1 1,0-1 0,-1 1-1,1 0 1,3 3 0,-6-4 21,0 0 0,0 0 0,0 1 0,0-1 0,0 0 1,0 0-1,-1 1 0,1-1 0,-1 0 0,1 1 0,-1-1 0,1 1 0,-1-1 0,0 0 0,0 1 1,0-1-1,0 1 0,0-1 0,0 1 0,0-1 0,0 1 0,0-1 0,-1 0 0,1 1 1,0-1-1,-1 1 0,0-1 0,1 0 0,-1 1 0,-1 1 0,-3 5 32,0 1-1,-1-1 1,-8 10-1,12-17-25,-43 48 305,-98 78 1,69-64-138,21-16-88,-11 7-74,-73 82 0,137-136-27,-1 1 1,1-1-1,-1 1 0,1-1 0,-1 1 1,1-1-1,-1 1 0,1-1 1,-1 1-1,1-1 0,0 1 0,-1 0 1,1-1-1,0 1 0,0 0 0,-1-1 1,1 1-1,0 0 0,0-1 0,0 1 1,0 0-1,0-1 0,0 1 1,0 0-1,0 0 0,0 1 0,1-2-11,0 1 0,0-1 0,-1 1 0,1-1-1,0 0 1,0 1 0,0-1 0,-1 0 0,1 0-1,0 1 1,0-1 0,0 0 0,0 0 0,0 0-1,0 0 1,-1 0 0,3-1 0,45-8-577,-44 8 608,23-6-265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2:03.466"/>
    </inkml:context>
    <inkml:brush xml:id="br0">
      <inkml:brushProperty name="width" value="0.05" units="cm"/>
      <inkml:brushProperty name="height" value="0.05" units="cm"/>
    </inkml:brush>
  </inkml:definitions>
  <inkml:trace contextRef="#ctx0" brushRef="#br0">172 124 10890,'37'-79'734,"-36"78"-628,-1 5-22,-3 12 32,-6 20 37,-14 40 232,4 0 0,-13 103-1,31-171-361,1 0-1,0 0 0,0 0 0,0-1 0,1 1 1,2 8-1,-2-14-11,-1 0 0,1 0-1,0 0 1,-1 0 0,1 0 0,0-1 0,0 1 0,1 0 0,-1-1 0,0 1 0,0 0-1,1-1 1,-1 0 0,1 1 0,-1-1 0,1 0 0,0 0 0,-1 0 0,1 0 0,0 0-1,0 0 1,0 0 0,0 0 0,0-1 0,0 1 0,0-1 0,3 1 0,3-1 21,-1 0 0,1-1 0,0 1 0,-1-2 1,1 1-1,-1-1 0,1 0 0,-1 0 0,0-1 1,0 0-1,0 0 0,0-1 0,-1 0 0,7-4 1,3-4 26,0-1 0,-1 0 0,-1-1 0,15-18 0,-12 11 39,-1 0 0,0-2 0,-2 0 0,12-26 0,-20 37-17,-1-1 1,0 0 0,-1 0 0,0 0-1,-1 0 1,0-1 0,-1 1 0,-1-1 0,-1-26-1,0 34-43,-1 1 0,0 0 0,0 0 0,0 0 0,-1 0-1,1 1 1,-1-1 0,-1 0 0,1 1 0,-1-1 0,1 1-1,-1 0 1,0 0 0,-1 0 0,-6-7 0,5 7-4,0 0 0,-1 1 1,0-1-1,0 1 0,0 0 1,0 1-1,0-1 1,-1 1-1,1 0 0,-1 1 1,-11-2-1,4 2 29,1 0 1,-1 2-1,0-1 0,1 1 1,-1 1-1,-18 5 1,-76 30 1295,98-33-1351,-62 24 211,2 11 66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2:05.361"/>
    </inkml:context>
    <inkml:brush xml:id="br0">
      <inkml:brushProperty name="width" value="0.05" units="cm"/>
      <inkml:brushProperty name="height" value="0.05" units="cm"/>
    </inkml:brush>
  </inkml:definitions>
  <inkml:trace contextRef="#ctx0" brushRef="#br0">1818 130 11450,'-346'-85'1738,"302"71"-1603,-48-8 0,71 18-92,-1 2-1,1 0 0,-1 2 0,-34 2 1,12 5-22,0 1 1,1 2 0,0 2 0,-78 34-1,65-20-23,2 3-1,1 2 1,-52 39-1,61-35-4,1 3-1,2 1 1,2 2-1,1 1 1,2 3-1,-52 85 1,35-38-12,5 3 1,-61 169-1,87-201 9,3 1 0,4 1-1,1 1 1,4 0 0,3 0-1,3 134 1,6-154 1,2 0 0,3-1-1,1 0 1,2 0 0,3-1 0,1-1 0,2 0-1,2 0 1,1-2 0,3-1 0,27 40 0,-32-57 6,2-1 0,0 0 0,1-1 1,1-1-1,1-1 0,0-1 0,35 20 1,-38-26 5,1-2 1,0 0 0,1-2-1,0 0 1,1-1 0,-1-1-1,1-1 1,0-1 0,45 2-1,-35-7 13,0-1-1,-1-2 1,1-1 0,-1-1-1,0-2 1,40-16-1,174-86 234,69-70 196,-13-22 50,-270 181-442,18-15 37,0-2 0,60-61 0,-81 71-6,-2-2 1,-1-2 0,-2 0 0,35-61 0,-44 62-31,-1-1 0,-1 0 1,-2 0-1,-2-1 1,0-1-1,-3 1 1,3-44-1,-5 7 24,-3 0 0,-15-108 0,6 115-27,-2 0 0,-4 0-1,-37-101 1,39 131-57,-2 0 0,-1 1 0,-1 1 0,-2 1 0,-1 1 0,-1 0 0,-2 2 0,-32-32 0,39 45-11,-1 1-1,0 0 0,-1 1 0,0 1 1,-1 1-1,0 0 0,-1 2 0,0 0 1,0 1-1,0 1 0,-24-4 0,4 5 148,0 1 0,0 2 0,0 2-1,-1 1 1,-42 8 0,-23 5 17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04.778"/>
    </inkml:context>
    <inkml:brush xml:id="br0">
      <inkml:brushProperty name="width" value="0.05" units="cm"/>
      <inkml:brushProperty name="height" value="0.05" units="cm"/>
    </inkml:brush>
  </inkml:definitions>
  <inkml:trace contextRef="#ctx0" brushRef="#br0">63 0 12283,'-14'19'744,"3"14"-696,1 8-40,1 14 80,-1 5-24,6 7-128,-1 2-24,7-2-8,1-3-16,1-17-56,-1-9-72,-2-12-504,5-7-593,-3-12 1089,-3-5-152,-3-5-160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2:06.557"/>
    </inkml:context>
    <inkml:brush xml:id="br0">
      <inkml:brushProperty name="width" value="0.05" units="cm"/>
      <inkml:brushProperty name="height" value="0.05" units="cm"/>
    </inkml:brush>
  </inkml:definitions>
  <inkml:trace contextRef="#ctx0" brushRef="#br0">495 1 12315,'-10'2'385,"0"1"1,0 0 0,1 0-1,-13 6 1,-10 6-357,1 2 0,1 1 0,0 1 0,1 1 0,1 2-1,1 1 1,1 1 0,2 1 0,0 1 0,1 1 0,2 1 0,1 1 0,1 1 0,-26 56-1,40-74-41,1 0 0,0 0 0,0 1 0,-1 14 0,4-25 10,1 0 0,-1 1 0,1-1 0,0 0 0,0 0 0,0 1 0,0-1 0,0 0-1,0 0 1,1 1 0,-1-1 0,1 0 0,0 0 0,-1 0 0,1 0 0,0 0 0,0 0 0,1 0 0,-1 0 0,0 0 0,1 0 0,-1-1 0,1 1 0,-1 0 0,1-1 0,0 0 0,-1 1 0,1-1 0,0 0 0,0 0 0,0 0 0,4 2 0,7 0 1,2 0 0,-1-1 1,0-1-1,0 0 0,0-1 0,1 0 0,18-3 1,102-22 27,-126 23-23,156-45 69,-59 15-79,-104 31 3,1 0-1,-1 0 1,0 1 0,0-1-1,1 1 1,-1 0-1,0-1 1,1 1-1,-1 0 1,0 1 0,0-1-1,1 0 1,-1 1-1,0-1 1,1 1 0,-1-1-1,2 2 1,-3-1-2,0 0 1,0 1-1,0-1 1,-1 0-1,1 0 1,0 0-1,-1 0 1,1 1-1,-1-1 1,1 0-1,-1 1 1,0-1-1,0 0 1,1 1-1,-1-1 1,0 0-1,0 1 1,0-1-1,-1 1 1,1-1-1,0 0 1,0 1-1,-1-1 1,1 0-1,-1 0 1,1 1-1,-2 1 1,1 0-16,0 0-1,0-1 1,0 1 0,0 0 0,0 0 0,-1-1 0,1 1-1,-1 0 1,0-1 0,0 0 0,0 1 0,0-1 0,0 0-1,-1 0 1,-4 3 0,-2-3-27</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2:06.978"/>
    </inkml:context>
    <inkml:brush xml:id="br0">
      <inkml:brushProperty name="width" value="0.05" units="cm"/>
      <inkml:brushProperty name="height" value="0.05" units="cm"/>
    </inkml:brush>
  </inkml:definitions>
  <inkml:trace contextRef="#ctx0" brushRef="#br0">322 29 11939,'1'-1'105,"0"-1"1,-1 1 0,1-1 0,0 1 0,-1-1 0,1 0 0,-1 1 0,0-1-1,1 0 1,-1 1 0,0-4 0,0 5-78,0 0-1,0-1 1,-1 1-1,1 0 1,0-1 0,0 1-1,0 0 1,0-1-1,-1 1 1,1 0 0,0-1-1,0 1 1,-1 0-1,1-1 1,0 1 0,0 0-1,-1 0 1,1 0-1,0-1 1,-1 1 0,1 0-1,0 0 1,-1 0-1,1 0 1,-1 0 0,1-1-1,0 1 1,-1 0-1,1 0 1,-1 0 0,-3 1 60,0-1 1,0 1-1,0 0 1,0 0-1,0 0 1,0 1-1,-7 3 0,-10 5-40,1 1 0,1 2 0,0 0-1,1 0 1,0 2 0,1 0 0,1 2-1,-28 35 1,33-38-52,1 0 0,1 1 0,0 1 0,1-1-1,0 2 1,2-1 0,0 1 0,0 0 0,2 0 0,0 0 0,1 1 0,-1 18 0,4-28 7,0 0 0,1 1 0,-1-1 0,2 0 0,-1 0 0,1 0 0,0 0 0,1 0 0,-1-1 0,2 1 0,-1-1 0,1 1 0,0-1 0,1-1 0,-1 1 1,1 0-1,1-1 0,-1 0 0,1 0 0,0-1 0,1 0 0,-1 0 0,1 0 0,0-1 0,0 0 0,0 0 0,1-1 0,-1 0 0,1 0 0,0 0 0,0-1 0,0-1 1,13 2-1,-8-3 16,1 0 0,-1-1 0,0 0 1,0-1-1,0-1 0,0 0 0,0-1 1,-1 0-1,0-1 0,1-1 0,-2 0 1,1 0-1,-1-1 0,0 0 1,0-1-1,17-17 0,-9 8 88,-2-2 0,0 0 0,-1-1 0,-1-1 1,0 0-1,-2-1 0,19-43 0,-27 54-43,0-1 1,-2 0-1,1 0 0,-1 0 1,-1 0-1,0-1 0,-1 1 1,0-16-1,-1 24-77,-1 0 1,1 1-1,-1-1 0,0 0 1,1 0-1,-2 0 0,1 0 1,0 1-1,-1-1 0,0 1 1,0-1-1,0 1 0,0-1 0,0 1 1,-1 0-1,1 0 0,-1 0 1,0 1-1,0-1 0,0 0 1,0 1-1,0 0 0,-1 0 1,1 0-1,-1 0 0,1 1 1,-1-1-1,0 1 0,-6-2 1,-8 0-45,-1 1 0,1 1 1,0 1-1,-33 2 1,-38 6-206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4.315"/>
    </inkml:context>
    <inkml:brush xml:id="br0">
      <inkml:brushProperty name="width" value="0.05" units="cm"/>
      <inkml:brushProperty name="height" value="0.05" units="cm"/>
    </inkml:brush>
  </inkml:definitions>
  <inkml:trace contextRef="#ctx0" brushRef="#br0">146 11 12899,'0'0'45,"0"-1"1,0 1-1,0 0 1,0-1-1,0 1 1,0 0 0,0-1-1,0 1 1,0-1-1,0 1 1,0 0-1,0-1 1,0 1-1,0 0 1,-1-1-1,1 1 1,0 0 0,0-1-1,0 1 1,-1 0-1,1-1 1,0 1-1,0 0 1,0 0-1,-1-1 1,1 1-1,0 0 1,-1 0 0,1 0-1,0-1 1,-1 1-1,1 0 1,0 0-1,-1 0 1,1 0-1,0 0 1,-1-1-1,1 1 1,0 0 0,-1 0-1,1 0 1,-1 0-1,0 1 23,-1 0-1,1 0 1,0 0-1,0 0 0,0 0 1,0 0-1,0 0 1,0 0-1,0 0 1,1 1-1,-2 1 0,0 0-52,0-1-1,1 1 0,0 0 0,-1 0 0,1 1 0,0-1 0,0 0 0,1 0 1,-1 0-1,1 1 0,-1-1 0,1 4 0,0-7-20,1 1 0,-1-1 0,1 0-1,-1 1 1,1-1 0,-1 0 0,0 1 0,1-1 0,-1 0 0,1 0-1,-1 1 1,1-1 0,0 0 0,-1 0 0,1 0 0,-1 0 0,1 0-1,-1 1 1,1-1 0,-1 0 0,1 0 0,0-1 0,-1 1-1,1 0 1,-1 0 0,2 0 0,16-5-135,-17 5 124,31-12-259,21-5-92,-48 15 333,-1 1 0,1 0-1,0 1 1,-1-1-1,1 1 1,0 0-1,0 1 1,8 0-1,-11 0 35,0 0-1,-1 0 1,1 0 0,0 0 0,-1 0-1,0 0 1,1 0 0,-1 0-1,0 1 1,1-1 0,-1 0-1,0 1 1,0-1 0,0 1-1,0-1 1,0 1 0,-1 0-1,1-1 1,0 1 0,-1 0-1,1 0 1,-1-1 0,0 1-1,1 0 1,-1 0 0,0 2-1,1 7 49,-1-1 0,0 1-1,-2 13 1,-5 20 272,-2 0 0,-2-1 0,-1 0 1,-3-1-1,-32 68 0,41-99-156,0 1 0,0-1 0,-1-1 0,-1 1 0,-15 16 0,21-25-158,1-1-1,-1 1 1,0-1 0,1 1-1,-1-1 1,0 1 0,0-1 0,0 0-1,0 0 1,0 0 0,0 0 0,0-1-1,-1 1 1,1 0 0,0-1-1,0 1 1,-1-1 0,1 0 0,0 0-1,0 0 1,-1 0 0,1 0 0,0-1-1,0 1 1,-1-1 0,1 1-1,0-1 1,0 0 0,0 0 0,0 0-1,0 0 1,0 0 0,0 0-1,0-1 1,0 1 0,0 0 0,1-1-1,-1 0 1,-2-2 0,-2-5-77,-1 0-1,1 0 1,1 0 0,-1-1 0,2 0-1,-1 0 1,2 0 0,-1-1-1,1 1 1,-2-16 0,-7-29-221</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4.760"/>
    </inkml:context>
    <inkml:brush xml:id="br0">
      <inkml:brushProperty name="width" value="0.05" units="cm"/>
      <inkml:brushProperty name="height" value="0.05" units="cm"/>
    </inkml:brush>
  </inkml:definitions>
  <inkml:trace contextRef="#ctx0" brushRef="#br0">1 238 13739,'10'-13'1176,"3"-2"-984,12-4-96,6-1 664,14-4-656,10-2-56,4 0-56,2 2-160,-6 2-344,-4 5 456,-19-2-72,-14 6-72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5.190"/>
    </inkml:context>
    <inkml:brush xml:id="br0">
      <inkml:brushProperty name="width" value="0.05" units="cm"/>
      <inkml:brushProperty name="height" value="0.05" units="cm"/>
    </inkml:brush>
  </inkml:definitions>
  <inkml:trace contextRef="#ctx0" brushRef="#br0">157 7 11490,'16'-6'865,"-9"19"-473,-4 11-128,-9 15 568,-6 10-408,-2 14-80,-4 7 8,-5 7 0,-2-1-32,4-8-184,1-5-40,5-13-88,4-9-112,2-19 192,8-21-88,-6-15-16,7-22-8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5.627"/>
    </inkml:context>
    <inkml:brush xml:id="br0">
      <inkml:brushProperty name="width" value="0.05" units="cm"/>
      <inkml:brushProperty name="height" value="0.05" units="cm"/>
    </inkml:brush>
  </inkml:definitions>
  <inkml:trace contextRef="#ctx0" brushRef="#br0">140 62 10114,'0'-4'-44,"-5"-21"2485,5 24-2389,0 1 0,0 0 0,0 0 0,0 0 0,0-1 0,-1 1 0,1 0 1,0 0-1,0 0 0,0-1 0,0 1 0,-1 0 0,1 0 0,0 0 0,0 0 0,-1 0 0,1-1 0,0 1 0,0 0 1,0 0-1,-1 0 0,1 0 0,0 0 0,0 0 0,-1 0 0,1 0 0,0 0 0,0 0 0,-1 0 0,-10 8 477,-4 12-407,1 0 1,1 1 0,1 0-1,-9 24 1,14-30-107,-1 3-8,-11 32 0,17-43-6,0 0 0,1 0 0,-1 0 0,2 0 0,-1 1 0,1-1 0,1 12 0,-1-17 1,0-1 0,0 0 0,0 1 0,1-1 0,-1 0 0,1 1 0,-1-1 0,0 0 0,1 0 0,0 1 0,-1-1 0,1 0 0,0 0 0,0 0 0,0 0 0,-1 0 0,1 0 0,0 0 0,0 0 0,1 0 0,-1 0 0,0-1 0,2 2 0,-1-1 5,0-1 0,0 0 0,0 1 0,0-1 0,0 0 0,0 0 0,0 0 0,1-1 0,-1 1-1,0 0 1,0-1 0,0 1 0,3-2 0,3-2 29,1 0 0,-2 0 0,1-1 0,0 0-1,13-11 1,-9 3 26,0 0 0,0 0-1,-1-1 1,0 0 0,-2-1-1,11-20 1,-15 25-33,-1 0-1,1 0 1,-2 0 0,0-1-1,0 1 1,-1-1 0,0 1-1,0-1 1,-2 0 0,1 0 0,-2-15-1,1 23-27,-1 1-1,1 0 0,-1 0 1,1-1-1,-1 1 1,0 0-1,0 0 0,0 0 1,0-1-1,0 1 1,0 0-1,0 1 0,-1-1 1,1 0-1,-1 0 1,0 0-1,1 1 1,-1-1-1,-2-1 0,2 2-7,0 1 0,0-1-1,1 1 1,-1-1 0,0 1 0,0 0-1,0-1 1,0 1 0,0 0-1,1 0 1,-1 0 0,0 1-1,0-1 1,0 0 0,0 1 0,1-1-1,-1 1 1,0 0 0,1-1-1,-1 1 1,0 0 0,1 0-1,-1 0 1,-2 2 0,-1 2-108,-1 0 0,1 0 0,0 0 0,0 1 0,0 0 0,1 0 0,0 0 0,0 0 0,0 1 0,1-1 1,0 1-1,-4 13 0,4-10-88,1 0 1,0 1-1,0-1 1,1 1 0,1 0-1,0-1 1,0 1-1,3 14 1,4 9-371</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6.079"/>
    </inkml:context>
    <inkml:brush xml:id="br0">
      <inkml:brushProperty name="width" value="0.05" units="cm"/>
      <inkml:brushProperty name="height" value="0.05" units="cm"/>
    </inkml:brush>
  </inkml:definitions>
  <inkml:trace contextRef="#ctx0" brushRef="#br0">138 0 10514,'-49'112'1337,"-6"13"-359,47-104-821,2 1 0,0 1 0,-6 41 1,12-59-138,-1-1 1,1 1 0,0-1 0,0 1 0,0 0-1,1-1 1,0 1 0,0-1 0,0 1 0,3 7 0,-3-10-1,0 0 0,1-1 0,-1 1 0,0 0 0,1-1 0,-1 1 0,1-1 0,-1 0 0,1 1 0,0-1 0,-1 0 0,1 0 0,0 0 1,0 0-1,0 0 0,0-1 0,0 1 0,0-1 0,0 1 0,0-1 0,0 1 0,0-1 0,0 0 0,0 0 0,3-1 0,4 0 65,1 0 1,-1-1-1,0 0 0,1-1 0,-1 0 0,0 0 0,-1-1 0,1 0 0,-1 0 0,12-9 0,-1 0 132,-1-1-1,0-1 1,19-21-1,-30 28-139,0 0-1,-1-1 0,0 1 1,0-1-1,-1 0 1,0-1-1,-1 1 1,0-1-1,-1 0 0,4-12 1,-6 18-58,-1 0-1,1 0 1,0 0 0,-1 0 0,0 0 0,0 0-1,0 0 1,-1 1 0,1-1 0,-1 0-1,0 0 1,0 0 0,0 0 0,0 0 0,-1 1-1,0-1 1,0 1 0,0-1 0,0 1 0,0 0-1,0 0 1,-1 0 0,0 0 0,0 0-1,0 0 1,0 1 0,0-1 0,0 1 0,-6-3-1,4 2-44,0 1-1,-1-1 1,0 1-1,1 0 1,-1 1-1,0-1 1,0 1-1,0 1 1,0-1-1,0 1 1,0 0-1,0 0 1,0 0-1,0 1 1,0 0-1,0 0 1,0 1-1,1 0 1,-1 0-1,0 0 1,1 0-1,-1 1 1,1 0 0,0 0-1,0 1 1,0-1-1,1 1 1,-1 0-1,-6 9 1,3-2-148,11-9-69</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6.496"/>
    </inkml:context>
    <inkml:brush xml:id="br0">
      <inkml:brushProperty name="width" value="0.05" units="cm"/>
      <inkml:brushProperty name="height" value="0.05" units="cm"/>
    </inkml:brush>
  </inkml:definitions>
  <inkml:trace contextRef="#ctx0" brushRef="#br0">4 84 14179,'-3'0'1296,"4"-1"-1192,17-1 408,7-2-111,14-5-137,7 1-96,10-2-32,4-2-80,3 2-192,-3-3-128,-7 5-337,-11 2-623,-18 7 936,-8 5-184,-17 6-208</inkml:trace>
  <inkml:trace contextRef="#ctx0" brushRef="#br0" timeOffset="1">20 341 10570,'40'-5'1201,"7"-9"-753,7-8-128,5 1 400,3-5-168,-3 2-160,-6 5-32,-10 2-152,-9 7-104,-8 1-48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6.986"/>
    </inkml:context>
    <inkml:brush xml:id="br0">
      <inkml:brushProperty name="width" value="0.05" units="cm"/>
      <inkml:brushProperty name="height" value="0.05" units="cm"/>
    </inkml:brush>
  </inkml:definitions>
  <inkml:trace contextRef="#ctx0" brushRef="#br0">1 19 8466,'7'-5'1789,"-6"4"-1527,1-1 1,0 1-1,0-1 1,1 1-1,-1 0 1,0 0-1,0 0 0,0 0 1,1 0-1,-1 1 1,3-1-1,-4 2-140,0 0 1,0 0-1,-1 0 0,1 1 0,-1-1 1,1 0-1,-1 1 0,0-1 0,1 0 1,-1 1-1,0-1 0,0 0 0,0 1 0,0-1 1,0 1-1,0-1 0,0 0 0,-1 3 1,1 3-1,-4 104 398,1-60-301,6 100 1,-2-143-219,1 0 1,-1 1 0,1-1 0,1 0-1,-1 0 1,5 8 0,-6-14-5,0 0 0,0 0-1,0-1 1,0 1 0,0 0 0,0-1 0,0 1 0,1-1 0,-1 0 0,0 1 0,1-1 0,-1 0 0,1 0 0,0 0-1,-1 0 1,1 0 0,0 0 0,0-1 0,-1 1 0,1 0 0,0-1 0,0 1 0,0-1 0,0 0 0,0 0-1,0 0 1,-1 0 0,1 0 0,0 0 0,0 0 0,3-1 0,1-1-40,-1 0 0,0-1 1,1 1-1,-1-1 0,-1 0 1,1 0-1,0-1 0,-1 1 0,1-1 1,-1 0-1,0 0 0,-1-1 0,7-8 1,0-3-17,-1 1-1,0-1 1,6-20 0,6-16-80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37.438"/>
    </inkml:context>
    <inkml:brush xml:id="br0">
      <inkml:brushProperty name="width" value="0.05" units="cm"/>
      <inkml:brushProperty name="height" value="0.05" units="cm"/>
    </inkml:brush>
  </inkml:definitions>
  <inkml:trace contextRef="#ctx0" brushRef="#br0">41 15 16003,'-6'-3'1473,"3"2"-1161,1 1 648,4 5-1024,5-3 1440,-8-4-1216,-18-9 16,0 6 32</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05.226"/>
    </inkml:context>
    <inkml:brush xml:id="br0">
      <inkml:brushProperty name="width" value="0.05" units="cm"/>
      <inkml:brushProperty name="height" value="0.05" units="cm"/>
    </inkml:brush>
  </inkml:definitions>
  <inkml:trace contextRef="#ctx0" brushRef="#br0">0 492 14667,'0'1'24,"0"-1"-1,0 1 1,0-1-1,1 1 0,-1 0 1,0-1-1,0 1 1,1-1-1,-1 1 1,0-1-1,1 1 1,-1-1-1,0 1 1,1-1-1,-1 0 0,0 1 1,1-1-1,-1 0 1,1 1-1,-1-1 1,1 0-1,-1 1 1,1-1-1,-1 0 1,1 0-1,0 0 1,-1 1-1,1-1 0,-1 0 1,1 0-1,-1 0 1,1 0-1,0 0 1,-1 0-1,1 0 1,-1 0-1,1 0 1,-1 0-1,1-1 1,0 1-1,-1 0 0,1 0 1,0-1-1,30-10 473,-8-2-603,-1 0-1,-1-2 0,0-1 0,24-23 0,69-79-541,-72 70 609,-3-3-1,61-102 1,-99 150 135,1 1-1,-1-1 1,1 1 0,-1 0-1,1 0 1,0 0 0,0 0 0,4-4-1,-6 6-70,0 0 0,1 0 0,-1 0 0,0-1 0,1 1 0,-1 0 0,0 0 0,0 0 0,1 0 0,-1 0 0,0 0 0,1 0 0,-1 0 0,0 0 0,1 0 0,-1 1 0,0-1 0,1 0 0,-1 0 0,0 0 0,1 0 0,-1 0 0,0 1 0,0-1 0,1 0 0,-1 0 0,0 1 0,10 14-45,-2 8-42,-1 0-1,0 1 1,3 31 0,4 72-55,-11-95 114,1 19-23</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53.745"/>
    </inkml:context>
    <inkml:brush xml:id="br0">
      <inkml:brushProperty name="width" value="0.05" units="cm"/>
      <inkml:brushProperty name="height" value="0.05" units="cm"/>
    </inkml:brush>
  </inkml:definitions>
  <inkml:trace contextRef="#ctx0" brushRef="#br0">134 251 10970,'1'4'98,"0"0"1,0 0-1,0-1 0,0 1 0,-1 0 0,0 0 0,1 0 1,-1 0-1,-1 1 0,1-1 0,-1 0 0,-1 7 0,-1 6 47,-45 953 1631,42-796-1632,0 26-5,-52 1079 174,44-1049-258,14-230-56,0 1-1,0 0 1,0-1 0,0 1 0,0 0-1,0-1 1,0 1 0,1 0 0,-1-1-1,0 1 1,1 0 0,-1-1 0,0 1-1,1-1 1,-1 1 0,1-1-1,-1 1 1,1-1 0,-1 1 0,1-1-1,-1 0 1,1 1 0,-1-1 0,1 1-1,-1-1 1,1 0 0,0 0 0,-1 1-1,1-1 1,1 0 0,23 5-26,-18-5 23,79 10-4,172-4-1,86-30 26,69-2-10,-96 29-7,157-4-9,-396-4 21,-2-2 1,1-4 0,-1-4-1,-1-2 1,124-47 0,-144 42 29,1 2-1,0 4 1,110-19 0,38 25 59,-135 9-60,-1-2 1,104-19-1,55-26 383,-222 47-409,1-1 1,-1 1-1,1-1 1,-1 0-1,0 0 1,0-1-1,0 0 0,0 0 1,0 0-1,0 0 1,-1-1-1,0 0 1,5-5-1,-4 2 6,0 0-1,0-1 1,-1 1-1,0-1 1,-1 0 0,0 0-1,0 0 1,2-12-1,78-437-90,-64 334-60,75-609-574,-55-10 758,-39 574 338,-26-204 1,24 360-304,1 4 33,0 0 0,0 0 0,-1 0 0,0 0 0,-7-15 1,8 22-112,0-1 0,-1 1 0,1 0 0,-1-1-1,1 1 1,-1 0 0,0 0 0,1 0 0,-1 0 0,0 0 0,0 0 0,0 0 0,0 1 0,1-1 0,-1 1 0,0-1 0,-3 1 0,-40-5-174,34 5 166,-537-33 16,-119 9 90,-3 23-60,660 1-47,-1029 74-233,1005-69 322,-136 13 923,168-18-959,0 0-1,-1 0 1,1 0-1,0 0 0,0 0 1,-1 0-1,1-1 0,0 1 1,0-1-1,-1 0 1,1 1-1,-3-3 0,-5-6 269</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04.779"/>
    </inkml:context>
    <inkml:brush xml:id="br0">
      <inkml:brushProperty name="width" value="0.05" units="cm"/>
      <inkml:brushProperty name="height" value="0.05" units="cm"/>
    </inkml:brush>
  </inkml:definitions>
  <inkml:trace contextRef="#ctx0" brushRef="#br0">627 6 6465,'-24'-5'4576,"16"5"-4352,0 1 0,0 1 0,0 0 0,0 0 0,1 0 0,-9 4 0,-23 7 310,-281 41 1021,320-54-1561,0 0 0,0 0 1,0 0-1,0 0 0,-1 0 0,1 0 0,0 0 1,0 0-1,0 0 0,0 0 0,-1 0 1,1 0-1,0 0 0,0 0 0,0 0 1,0 0-1,0 0 0,-1 0 0,1 0 1,0 0-1,0 1 0,0-1 0,0 0 1,0 0-1,0 0 0,-1 0 0,1 0 1,0 0-1,0 0 0,0 0 0,0 0 0,0 1 1,0-1-1,0 0 0,0 0 0,-1 0 1,1 0-1,0 0 0,0 1 0,0-1 1,0 0-1,0 0 0,0 0 0,0 0 1,0 0-1,0 1 0,0-1 0,0 0 1,0 0-1,0 0 0,0 0 0,0 1 0,0-1 1,0 0-1,11 9-387,25 10-295,-26-14 564,4 2 74,0-1 0,1 0 0,0-2-1,0 1 1,1-2 0,-1 0 0,1 0 0,-1-2-1,1 0 1,0-1 0,0 0 0,-1-2 0,17-2-1,-23 0 425,-14 1-123,-16-2 17,-39 3-27,0 2 0,0 2 1,-90 17-1,47-6-110,102-13-210,0 0 0,1 0 0,-1 0 1,0 0-1,1 0 0,-1 0 0,1 0 1,-1 1-1,0-1 0,1 0 0,-1 0 0,1 1 1,-1-1-1,1 0 0,-1 1 0,1-1 1,-1 1-1,1-1 0,-1 1 0,0 0 24,1-1 0,0 0-1,0 1 1,0-1 0,0 1-1,0-1 1,0 1 0,0-1 0,1 1-1,-1-1 1,0 0 0,0 1-1,0-1 1,0 1 0,0-1-1,1 1 1,-1-1 0,0 0 0,0 1-1,1-1 1,-1 0 0,0 1-1,1-1 1,-1 0 0,0 1-1,1-1 1,1 0-448</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12.367"/>
    </inkml:context>
    <inkml:brush xml:id="br0">
      <inkml:brushProperty name="width" value="0.05" units="cm"/>
      <inkml:brushProperty name="height" value="0.05" units="cm"/>
    </inkml:brush>
  </inkml:definitions>
  <inkml:trace contextRef="#ctx0" brushRef="#br0">0 519 14091,'68'-31'1036,"-24"11"-977,77-25 0,12 11-41,139-16 1,141 1 47,-324 40-53,485-43 73,375-46 152,-471 5-42,-351 57 599,-126 36-619,13-2 16,-14 3-272,0-1 0,1 1-1,-1-1 1,0 1 0,0 0-1,0-1 1,0 1 0,0-1-1,0 1 1,0-1 0,0 1-1,0 0 1,-1-1-1,1 1 1,0-1 0,0 1-1,0-1 1,-1 1 0,1-1-1,0 1 1,-1 0 0,-8 10-393,-9 2-160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22.267"/>
    </inkml:context>
    <inkml:brush xml:id="br0">
      <inkml:brushProperty name="width" value="0.05" units="cm"/>
      <inkml:brushProperty name="height" value="0.05" units="cm"/>
    </inkml:brush>
  </inkml:definitions>
  <inkml:trace contextRef="#ctx0" brushRef="#br0">1271 220 9018,'1'-2'155,"0"0"-1,0-1 1,0 1 0,-1-1 0,1 1 0,-1-1-1,1 1 1,-1-1 0,0 1 0,0-1 0,0 0-1,-1 1 1,1-1 0,0 1 0,-1-1-1,0 1 1,0-1 0,-2-4 0,1 4-54,0 0 0,0 0 0,-1 0 0,0 0 1,1 0-1,-1 1 0,0-1 0,0 1 0,-1-1 0,1 1 0,-5-2 1,-8-3-10,0 1 0,0 0 1,-1 1-1,-25-3 1,-17-3-51,0 4-1,-1 2 1,0 2 0,0 4 0,0 2-1,-101 17 1,130-12-53,0 1 0,0 1 0,1 1 0,1 2 0,0 1 0,0 2 0,2 0 0,0 2 0,-41 35 0,40-27 3,1 0 0,2 1 0,0 2 0,2 0 0,1 2 0,2 0 1,1 2-1,-16 36 0,25-43 9,1 1 0,1 1 1,1-1-1,1 1 1,2 1-1,1-1 0,0 39 1,5-17-12,1 0 1,3 0-1,15 64 1,-17-95-4,1-1 0,1 0 0,1 1 0,1-2 0,0 1 0,1-1 0,14 20-1,-16-28 8,0 0-1,1 0 0,1-1 0,-1 0 0,1 0 0,0-1 0,1 0 0,0-1 0,0 0 0,0 0 0,1-1 0,0-1 0,14 5 1,-1-3 27,1-1 0,0-1 1,0-2-1,1 0 0,-1-2 1,0 0-1,36-6 1,13-7 132,85-25 1,267-110 355,-222 72-435,-117 45-49,-1-4-1,-2-4 1,123-76 0,-189 103 40,0-1 1,-1 0-1,-1-2 1,-1 0-1,16-19 1,-23 24-8,-1 0 1,-1 0-1,1 0 1,-2-1 0,0 0-1,0 0 1,-1 0 0,0-1-1,-1 0 1,3-21 0,-4 12-5,-1 1 1,-1-1 0,-1 0-1,-1 1 1,-1-1 0,-1 1 0,-1-1-1,0 2 1,-1-1 0,-2 0-1,0 1 1,-1 1 0,0-1-1,-2 1 1,0 1 0,-1 0-1,-1 1 1,-14-15 0,3 7-55,-1 1 1,-1 1-1,0 1 1,-2 1-1,0 1 1,-1 2 0,-1 1-1,-1 2 1,0 0-1,-44-11 1,32 13-111,-1 3 1,0 1 0,-1 3 0,0 1 0,-88 5 0,78 4-10,1 2 1,0 3-1,1 2 1,-80 29-1,-12 20-98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10.469"/>
    </inkml:context>
    <inkml:brush xml:id="br0">
      <inkml:brushProperty name="width" value="0.05" units="cm"/>
      <inkml:brushProperty name="height" value="0.05" units="cm"/>
    </inkml:brush>
  </inkml:definitions>
  <inkml:trace contextRef="#ctx0" brushRef="#br0">44 131 12139,'0'0'31,"1"-1"1,0 1-1,0 0 1,0 0-1,0 0 1,0 0-1,0 0 1,0-1-1,-1 2 1,1-1-1,0 0 1,0 0-1,0 0 1,0 0 0,0 1-1,0-1 1,-1 0-1,1 1 1,0-1-1,0 0 1,0 1-1,-1-1 1,1 1-1,0 0 1,-1-1-1,1 1 1,0-1-1,-1 1 1,1 0-1,-1 0 1,1-1-1,-1 1 1,1 0 0,-1 0-1,0 0 1,1-1-1,-1 1 1,0 0-1,0 0 1,1 0-1,-1 1 1,1 6 30,0 0 0,-1 0 0,0 0 0,0 8 1,-1-5 147,-50 782 480,33-572-357,17-208-299,0-10-27,0 0 0,1 1 0,-1-1-1,1 1 1,0-1 0,0 1 0,1-1 0,-1 0 0,1 1 0,0-1-1,1 6 1,1-7-9,-1-1 0,1 0 0,-1 0 0,1 0 1,0 0-1,0 0 0,-1-1 0,1 1 0,0-1 0,0 1 0,-1-1 0,1 0 0,0-1 0,3 1 0,13 1-7,112 30 15,-97-21 33,1-1 0,0-2 0,44 4 0,-22-11 78,76-10-1,-4 0-34,118 10-25,84-5 30,-257 0-72,253-13 39,-222 16-47,117 15 0,165 12 41,-318-26-25,0-3-1,-1-4 1,109-24-1,36-29 8,-206 60-28,-1-1 1,1 1-1,0 0 1,0 0 0,0 0-1,0 1 1,0 0-1,0 1 1,8 1 0,1 2 18,0 0 1,22 11-1,-12-5 11,-12-5-19,1-1-1,0 0 1,0-1-1,0-1 1,0 0-1,1-1 1,-1 0-1,0-2 0,1 0 1,-1 0-1,28-8 1,5 0 64,1 2 0,94-2 0,-120 4-52,-20 4 7,0 0 0,0 1-1,0-1 1,0 0 0,0 1-1,0 0 1,0 0 0,0 0 0,3 0-1,-2 4 171,-4-4-202,0 0 0,1 1 0,-1-1 1,0 0-1,0 0 0,0 0 1,1 1-1,-1-1 0,0 0 0,0 0 1,1 0-1,-1 1 0,0-1 1,0 0-1,1 0 0,-1 0 0,0 0 1,1 0-1,-1 0 0,0 0 1,1 1-1,-1-1 0,0 0 0,1 0 1,-1 0-1,0 0 0,1 0 1,-1-1-1,0 1 0,0 0 0,1 0 1,0 0-1,9-1-13,1 1 1,0 0-1,13 2 0,13 0-9,58-9 86,-95 7-64,5-1 2,-1 1 1,1-1 0,-1 0-1,1 0 1,5-2 0,-3-5-3,-1 0 1,0-1 0,0 1-1,-1-1 1,-1 0 0,1-1-1,-1 1 1,-1-1 0,3-12 0,1 1-2,8-25-22,-3-1 0,-2 0-1,-2-1 1,-2 0 0,-2 0-1,-2-1 1,-6-66-1,-7 14-102,-5 1 0,-41-146 0,55 239 131,0-1 15,0-1 1,-1 1-1,0 0 1,0 0-1,-7-12 1,4 15 8,0 1 0,0-1 0,0 1 0,-1 0 0,0 0 0,1 1 0,-1 0 0,0 0 1,-1 1-1,-7-2 0,-11-5-10,-2-1-33,0 2 0,-1 1 0,-50-6 0,-93 1-17,86 8 55,-139-11 108,-353-19 109,371 31-173,-250 29 0,-203 64 841,348-49-394,225-34-679,-138-9 1,200 1 89,7-2-116,-1 2 0,0 0-1,0 1 1,0 1-1,0 1 1,0 0 0,-34 10-1,6 6-59,3 2-59</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21.934"/>
    </inkml:context>
    <inkml:brush xml:id="br0">
      <inkml:brushProperty name="width" value="0.05" units="cm"/>
      <inkml:brushProperty name="height" value="0.05" units="cm"/>
    </inkml:brush>
  </inkml:definitions>
  <inkml:trace contextRef="#ctx0" brushRef="#br0">6 121 10346,'4'3'68,"-1"0"-1,1 0 0,-1 0 1,0 1-1,0-1 0,-1 1 1,1-1-1,-1 1 0,0 0 1,0 0-1,0 0 1,0 1-1,-1-1 0,1 0 1,-1 1-1,1 4 0,0 10-80,0 0 1,-1 29-1,-1-39 5,-4 94 317,-19 105 0,-1-1 1,24-199-293,0-1 0,0 1 0,0-1 0,1 0 0,0 1 0,1-1-1,-1 0 1,2 0 0,-1 0 0,1 0 0,6 13 0,-3-12 25,0 0 1,0 1-1,0-2 0,1 1 1,1-1-1,-1 0 1,16 11-1,-1-5 92,0 0-1,1-2 1,1 0-1,0-2 1,0 0-1,27 5 1,2-3 57,-1-1 1,62 1 0,110-4 6,-134-6-97,261 11 77,94 1 60,0-29 187,-305 1-367,59-5-29,-146 17-18,91 7 0,-109 1-4,49 14 0,-31-6-4,-36-9 5,1-1 0,0-1 0,1-1 0,-1 0 0,19-3 0,-31 1-2,1-1-1,0 1 1,-1-2-1,0 1 1,1-1-1,-1 0 1,0 0-1,0-1 1,0 0-1,-1 0 1,1 0-1,-1-1 1,0 1-1,-1-1 1,1-1-1,3-5 1,9-12 29,-1-2 1,19-37-1,-26 43-19,205-477 139,-171 369-532,-37 106 309,-1-1 0,-1 1 0,-1-1 0,0-25 0,-3 46 68,1-2 22,-1-1 1,0 0 0,-1 0-1,1 0 1,0 1 0,-1-1-1,0 0 1,0 1 0,0-1-1,-3-5 1,-3 1-98,0 0 0,-1 0 0,0 1-1,-1 0 1,1 1 0,-1-1 0,-1 2 0,1-1 0,-1 1 0,0 1 0,0 0-1,0 0 1,-1 1 0,-13-2 0,-8-1-92,1 2 1,-1 1-1,-50 2 0,-151 26-6,60-3 516,-94-18 223,-1-22-314,-60-1-110,13 16-5,-310-11-73,455 10-189,-19 0-114,138-2 171</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1.162"/>
    </inkml:context>
    <inkml:brush xml:id="br0">
      <inkml:brushProperty name="width" value="0.05" units="cm"/>
      <inkml:brushProperty name="height" value="0.05" units="cm"/>
    </inkml:brush>
  </inkml:definitions>
  <inkml:trace contextRef="#ctx0" brushRef="#br0">67 195 10954,'-4'7'58,"-1"-1"-1,1 1 0,1 0 1,-1 0-1,1 1 1,1-1-1,-1 0 0,1 1 1,0 0-1,-1 14 0,0-3 12,-9 47-86,3 0 0,3 0-1,4 97 1,5-130 8,1 0-1,1-1 0,11 36 1,36 93 2,-17-58 39,-24-65-19,0-2 48,1 0 0,22 45 0,-29-72-31,0 0-1,0 0 0,1 0 0,1 0 0,-1-1 1,1 0-1,1 0 0,0-1 0,0 0 0,0 0 1,1-1-1,18 10 0,-5-6 28,0-2 0,1 0-1,36 7 1,75 5 62,-76-12-89,51 8 8,57 9 68,207 5-1,491-68 91,-672 28-164,0 9 0,217 26 0,-396-24-29,70 8 16,85-3-1,-142-7 5,0-1-1,0-1 1,0-1-1,0-2 1,0 0 0,-1-2-1,36-15 1,-41 15-29,0 1 1,1 1-1,0 1 1,28-3-1,-22 3-2,-1 0-1,30-10 0,-44 10 2,0 1 0,1-2-1,-2 0 1,1 0 0,-1-1-1,0 0 1,-1-1 0,1 0 0,-2-1-1,1 0 1,-1-1 0,0 0-1,-1 0 1,8-14 0,3-8-34,-2 0 1,-1-2-1,15-45 1,23-108 204,-51 173-74,-1-1 0,0 1-1,0-1 1,-2 1-1,0-1 1,-3-23-1,-22-84 42,10 59-92,-58-236-586,70 288 534,-1 1 1,0 0-1,0 0 0,-1 1 1,0-1-1,-1 1 0,0 0 1,0 1-1,-1-1 0,0 1 0,-1 1 1,0-1-1,0 1 0,0 0 1,-1 1-1,0 0 0,0 1 1,-1 0-1,1 0 0,-1 1 1,-16-5-1,-35-8 110,0 4 0,-108-11 0,72 12 36,-491-58 627,424 59-647,-265 15 0,233 17-178,-245 59 1,-183 79 890,417-103 741,102-29-1231,13-6 122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2.867"/>
    </inkml:context>
    <inkml:brush xml:id="br0">
      <inkml:brushProperty name="width" value="0.05" units="cm"/>
      <inkml:brushProperty name="height" value="0.05" units="cm"/>
    </inkml:brush>
  </inkml:definitions>
  <inkml:trace contextRef="#ctx0" brushRef="#br0">263 147 8666,'-13'-33'824,"3"9"-157,8 21-301,4 12 33,5 33-257,-1-1 0,-2 2 0,-3 42-1,0-54-41,-2 146 298,2 67-306,0-225-112,1 0 1,0 0 0,1 0-1,10 30 1,-11-42 15,1-1 0,-1 0 0,1-1-1,0 1 1,1 0 0,-1-1 0,1 0 0,0 0 0,1 0 0,-1 0 0,1-1 0,0 0-1,0 0 1,0 0 0,0 0 0,1-1 0,8 4 0,10 2 24,0-1 1,0-1 0,30 5-1,79 6 99,-69-11-67,301 45 74,129 16-418,-328-48 291,191 48 0,-329-61 39,0 0 0,1-2-1,0-1 1,0-2 0,0 0 0,57-6-1,-17-8 139,0-4 0,81-29 0,84-19 86,-202 60-232,0 1 1,0 2-1,33 3 0,-39-1 15,-1 0 0,1-2 0,0-1 0,0 0 0,30-9 0,-48 8-22,1 0 0,-1-1 0,1 0 0,-1 0 0,-1-1 0,1 0 1,-1-1-1,1 1 0,-2-1 0,1-1 0,-1 1 0,0-1 1,0-1-1,0 1 0,-1-1 0,-1 0 0,1 0 0,6-16 1,1-11 47,-1 0 0,-1 0 1,6-52-1,-11 60-48,4-21-142,2 1 0,2 0 0,30-70 0,-32 92 39,-1 0 0,-2-1 0,12-53 0,-18 71 95,-1 0 0,0 1 1,-1-1-1,1 0 0,-2 1 1,1-1-1,-1 0 1,0 1-1,0-1 0,-1 1 1,0-1-1,-1 1 0,1 0 1,-1 0-1,-1 0 0,1 0 1,-1 0-1,-10-11 1,9 13 38,-1 0 0,0 0 0,0 1 0,0 0 0,-1 0 0,1 0 0,-1 1 0,0 0 0,-14-4 0,-6 0 254,-37-5 1,29 7-74,-161-46 599,131 31-851,-115-19 0,12 25-235,-195 9 1,219 6 190,-134 2-19,1 13 1,-301 55-1,-126 93 230,579-132-97,93-22-8,20-6 180,-1 0 0,1-1 0,0 0-1,-1-1 1,0-1 0,0 0-1,-23-1 1,34 0-195,0-1 0,0 1 0,1-1 0,-1 0 0,0 1 0,1-1 0,-1 0 0,1 0 0,-1 0 0,1-1 0,-1 1 0,1 0 0,0-1 0,0 1 0,0 0 0,-1-1 0,1 1 0,0-1 0,1 0 0,-1 1 0,0-1 0,0 0 0,1 1 0,-1-1 0,1 0 0,0 0 0,-1 0 0,1 1 0,0-1 0,0-3 0,1 0 54,1 1 1,-1-1 0,1 1 0,0-1 0,4-7 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5.354"/>
    </inkml:context>
    <inkml:brush xml:id="br0">
      <inkml:brushProperty name="width" value="0.05" units="cm"/>
      <inkml:brushProperty name="height" value="0.05" units="cm"/>
    </inkml:brush>
  </inkml:definitions>
  <inkml:trace contextRef="#ctx0" brushRef="#br0">86 533 8722,'-28'120'-48,"6"1"0,-12 229 0,33-301-134,2 0 1,7 55 0,-5-86 138,0 0 1,1-1 0,1 1-1,0-1 1,2 0-1,0 0 1,1-1-1,0 0 1,11 15 0,-10-21 59,0 0 1,1 0 0,0-1-1,0 0 1,1 0 0,0-1-1,0-1 1,1 0 0,0-1-1,1 0 1,-1 0 0,1-2-1,25 7 1,9-1 193,-1-3 1,79 3-1,131 0 392,160 11-84,-39 1-415,-277-22-94,180-23 1,-146-1-10,236-76-1,-280 72-49,168-29 0,-200 49 46,2 3 0,-1 2 0,0 3 0,63 7 0,66 22 59,56 6 8,-210-32-76,1-2 0,0-2 0,0-1 0,67-13 0,-85 10 158,-1-1-1,0-1 1,0 0 0,-1-1-1,0-1 1,0 0 0,16-15-1,-28 22-104,2-2 2,0-1-1,0 0 1,-1 0 0,0 0 0,0 0 0,0-1 0,0 0-1,-1 0 1,0 0 0,0 0 0,-1 0 0,0 0 0,0-1 0,2-9-1,1-11 25,-2 0 0,0-31 1,-2 55-65,-1-79-24,-2-1 0,-17-92 0,-48-157 346,61 307-262,-39-131 489,39 138-452,-1 1-1,-1 0 0,-1 1 0,0-1 0,-1 2 1,-18-22-1,16 25-81,0 0 0,-1 2 0,0-1 0,-1 2 0,-1 0 0,1 0 1,-1 2-1,0 0 0,-21-7 0,-16-2-59,-79-16 1,-93-5-4,0 9 0,-2 10 0,-275 14 0,-673 104 22,430 1-136,614-87 118,4-4-20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7.832"/>
    </inkml:context>
    <inkml:brush xml:id="br0">
      <inkml:brushProperty name="width" value="0.05" units="cm"/>
      <inkml:brushProperty name="height" value="0.05" units="cm"/>
    </inkml:brush>
  </inkml:definitions>
  <inkml:trace contextRef="#ctx0" brushRef="#br0">203 0 13195,'-10'21'286,"-2"-2"1,-24 34 0,-7 11-323,31-44 18,0 1 0,1 0 0,2 1 0,0 0 0,1 0-1,-6 32 1,14-53 18,0 1-1,-1-1 1,1 0-1,0 0 0,0 0 1,0 0-1,0 0 1,0 0-1,0 1 0,0-1 1,1 0-1,-1 0 1,0 0-1,1 2 0,0-3 4,-1 0-1,0 0 0,1 0 0,-1 1 1,0-1-1,1 0 0,-1 0 0,0 0 0,0 0 1,1 0-1,-1 0 0,0 0 0,1 0 1,-1-1-1,0 1 0,1 0 0,-1 0 1,0 0-1,1 0 0,-1 0 0,0 0 0,0-1 1,1 1-1,-1 0 0,0 0 0,0 0 1,1-1-1,-1 1 0,0 0 0,0 0 1,1-1-1,3-3 22,-1-1-1,1 0 1,-1 0 0,5-8 0,36-81 321,-40 83-269,1-1-1,-2 1 1,0-1-1,0 0 0,-1-1 1,0-15-1,-2 28-69,0-1 0,0 1 0,0-1 1,0 1-1,0-1 0,0 1 0,0-1 0,0 1 0,0-1 0,0 1 0,0-1 0,0 1 0,0-1 0,-1 1 0,1-1 1,0 1-1,0-1 0,-1 1 0,1 0 0,0-1 0,0 1 0,-1-1 0,-7 4 98,-7 17-5,1 2-73,2 1-1,0 0 1,-14 44 0,21-51-28,0 0 0,1 1 1,1 0-1,1-1 0,1 1 0,0 29 1,1-44 4,0 0 1,0 0 0,0 0 0,0 0 0,1 0-1,-1 0 1,0 0 0,1 0 0,0-1 0,-1 1-1,1 0 1,0 0 0,0 0 0,0-1-1,0 1 1,0-1 0,1 1 0,-1-1 0,0 1-1,1-1 1,-1 0 0,1 1 0,-1-1 0,1 0-1,0 0 1,-1 0 0,1-1 0,0 1 0,0 0-1,3 0 1,-3-1 2,0 0 0,0 0-1,0 0 1,0 0 0,0-1-1,0 1 1,0-1 0,-1 0-1,1 1 1,0-1 0,0 0-1,-1 0 1,1 0 0,0 0-1,-1 0 1,1-1 0,-1 1-1,1 0 1,-1-1 0,0 1 0,0-1-1,1 0 1,-1 1 0,0-1-1,-1 0 1,1 1 0,0-1-1,0 0 1,0-3 0,0-1-12,1 0 0,-2 0 0,1 0 0,-1 0 0,0 0 0,0 0 0,0 0 0,-1 0-1,0 0 1,0 0 0,-1 0 0,0 0 0,0 0 0,0 0 0,0 1 0,-6-10 0,1 3-26,-1 0-1,0 1 0,0 0 0,-1 0 0,-1 1 0,-13-12 1,19 19 9,6 4 40,11 6 74,3-5-27,1 1 0,-1 1 1,0 1-1,0 0 0,0 1 0,-1 1 1,0 0-1,0 1 0,-1 1 1,17 12-1,-11-4-22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23.419"/>
    </inkml:context>
    <inkml:brush xml:id="br0">
      <inkml:brushProperty name="width" value="0.05" units="cm"/>
      <inkml:brushProperty name="height" value="0.05" units="cm"/>
    </inkml:brush>
  </inkml:definitions>
  <inkml:trace contextRef="#ctx0" brushRef="#br0">89 373 8906,'-8'-8'-675,"6"6"565,-1-1-1,0 1 1,1 0-1,0-1 1,-1 0-1,1 0 1,0 0-1,1 1 1,-1-2 0,-2-3-1,4 6 907,-2 4-358,1-1 0,0 1-1,0 0 1,0 0 0,0 1-1,0-1 1,0 4 0,0-4-190,-3 17-124,0 1 0,1 0 0,2 0 0,0 0 0,1 0 0,1 1 0,6 31-1,-1-26-55,1 1 0,2-2 0,0 1 0,26 49 0,-9-30-93,58 76 0,43 34-152,-80-100 132,-12-12 53,3-2-1,1-1 0,2-1 0,52 37 0,171 85 43,-124-80-20,-87-52-42,0-2-1,2-3 0,0-2 0,87 24 0,324 73 95,-413-109-83,99 8 0,-119-18-46,1-1-1,-1-1 1,0-2-1,40-9 1,-46 4-20,-1-1 0,0-1 0,0-2 0,-1 0 0,23-16 0,45-23 66,-56 36 8,-16 6-114,-1 0 1,26-17-1,-40 23 92,-1-1 0,0 0 0,0 0 0,0 0 0,-1-1 0,1 0 0,-1 0 0,0 0 0,-1 0 0,1 0 0,-1-1 0,5-11 0,-1-8 149,-1 0 1,-1 0-1,3-28 0,3-23 185,24-56-284,-4 16-478,-28 104 441,-1-1-1,-1 0 1,1 0 0,-2-1-1,0 1 1,-1 0-1,0 0 1,-1 0 0,0 0-1,-8-24 1,4 22 87,-1 0 1,0 0 0,-1 0-1,-1 1 1,0 0 0,-1 1-1,-1 0 1,-14-14-1,-5-1 74,-1 0-1,-1 3 0,-2 0 1,-49-27-1,-154-64 346,57 31-535,91 34-208,-87-67 1,1 0-214,131 92 380,0 2 0,-54-21 0,17 16 187,-2 3-1,0 4 0,-101-13 0,69 21 129,-215 2-1,28 44-537,195-17 195,79-12 56,-40 1 0,-30-13-64,97 9 107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8.514"/>
    </inkml:context>
    <inkml:brush xml:id="br0">
      <inkml:brushProperty name="width" value="0.05" units="cm"/>
      <inkml:brushProperty name="height" value="0.05" units="cm"/>
    </inkml:brush>
  </inkml:definitions>
  <inkml:trace contextRef="#ctx0" brushRef="#br0">1410 29 9266,'-118'-6'873,"-426"-15"3430,506 20-4124,-1 1 0,-51 9 0,75-7-156,1 1 0,-1 1 0,1 1 0,0 0 0,0 0 0,0 2 0,1-1 0,0 2 0,-13 9 0,8-3-25,1 1 1,1 1-1,1 0 1,0 1-1,1 1 1,1 0 0,1 1-1,0 0 1,1 1-1,2 0 1,0 0-1,-10 36 1,8-15-82,2 1 1,2 0 0,2 1-1,1-1 1,4 74-1,3-80-24,0 0-1,3 0 1,1 0 0,1-1-1,2 0 1,30 66 0,-31-81 47,1-1 0,0 0 0,2-1 0,0 0 0,2-1 0,0 0 0,0-1 0,1-1 0,1 0 0,1-1 0,0-1 0,38 22 0,-37-27 70,1 0 0,0-2-1,1 0 1,-1-1 0,1 0 0,1-2 0,-1-1-1,0 0 1,0-1 0,40-5 0,-20-1 79,0-2 0,0-1 0,-1-3 0,60-23 1,186-103 418,-13-21-90,-57 19-179,-177 111-155,-1-2 0,-1-1 0,39-45 0,-70 70-69,0 0-1,0 0 0,-1 0 0,1-1 1,-2 1-1,1-1 0,-1 0 0,0-1 1,0 1-1,2-11 0,-4 13-5,-1 0 0,0 1 0,0-1 0,0 0 0,0 0 0,-1 0 0,0 1 1,0-1-1,0 0 0,-1 1 0,1-1 0,-1 1 0,0-1 0,0 1 0,-1 0 0,-5-7 0,-2-3 14,-1 1 0,0 1 0,-1 0 0,-1 0 0,0 2 0,-21-14 0,-4 0 5,-53-22 0,-4 5-42,-2 4-1,-1 4 0,-1 5 0,-1 4 0,-2 4 0,-157-9 0,207 26-28,-1 3-1,-57 7 0,78-3-8,0 2 1,1 1-1,0 1 1,-51 22-1,16 2-41,1 3 1,1 2-1,2 4 1,-62 52-1,13 3-63</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56.965"/>
    </inkml:context>
    <inkml:brush xml:id="br0">
      <inkml:brushProperty name="width" value="0.05" units="cm"/>
      <inkml:brushProperty name="height" value="0.05" units="cm"/>
    </inkml:brush>
  </inkml:definitions>
  <inkml:trace contextRef="#ctx0" brushRef="#br0">930 251 9706,'4'-10'242,"0"-1"0,0 0 0,-1 1 0,0-1 0,-1-1 0,-1 1 0,1 0 0,-2 0 0,-1-21 0,1 27-211,-1 0-1,0 0 0,0 0 0,-1 0 0,1 1 1,-1-1-1,0 0 0,0 1 0,-1 0 0,1-1 1,-1 1-1,0 0 0,0 0 0,0 1 0,-1-1 1,1 1-1,-1-1 0,0 1 0,0 0 0,0 1 1,-1-1-1,1 1 0,0-1 0,-9-1 0,-6-2-92,0 1-1,-1 1 0,1 1 0,-1 0 0,0 2 0,-21 0 0,-119 14-567,129-9 506,0 1 0,1 2 1,-52 18-1,64-18 119,1 1 1,0 0-1,0 2 1,1 0-1,0 1 1,1 0-1,-19 19 1,8-5 19,2 2 0,0 1 0,2 1 0,1 0 0,-26 50 0,35-55-5,2 0-1,0 0 1,2 1 0,1 0 0,0 0 0,2 1 0,1-1 0,-1 39-1,5-21 3,2 0 0,2 0 0,2-1-1,1 1 1,3-2 0,1 1 0,22 51-1,-19-59-8,2-1 0,1-1 0,1-1 0,2 0 0,2-1 0,0-2 0,2 0 0,52 47-1,-64-65 14,1 0-1,0-1 0,0-1 0,1 0 0,29 12 0,-34-16 11,1-1 0,0-1-1,0 0 1,0 0 0,0-1-1,0 0 1,0 0 0,0-1 0,0-1-1,16-2 1,-1-3 46,-1-1 0,1-1 0,-1-1 0,-1-2 0,24-13 0,105-74 361,-110 65-317,-1-1 0,-2-2 0,-2-2 0,-1-1 0,-2-2-1,47-74 1,-70 96-80,0-1-1,0 0 0,-2-1 0,-1 1 1,0-2-1,-2 1 0,7-40 0,-11 45-21,-1-1-1,0 1 1,-1-1-1,-1 1 0,-1-1 1,0 1-1,-1 0 1,-1-1-1,0 1 0,-1 1 1,-9-19-1,3 12 0,-1 0-1,-2 1 1,0 0-1,-1 1 1,-32-33 0,17 24-36,-1 1 1,-59-39-1,74 55 25,-1 2 0,1 0 0,-2 1 0,1 1 0,-1 1 0,0 0 0,-1 1 0,0 1-1,0 1 1,-24-3 0,13 7-18,-31 4-1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02.073"/>
    </inkml:context>
    <inkml:brush xml:id="br0">
      <inkml:brushProperty name="width" value="0.05" units="cm"/>
      <inkml:brushProperty name="height" value="0.05" units="cm"/>
    </inkml:brush>
  </inkml:definitions>
  <inkml:trace contextRef="#ctx0" brushRef="#br0">576 63 9490,'-9'-7'71,"-1"0"0,0 0 0,0 1 0,0 1 0,-1-1 0,1 2 0,-1 0 0,0 0 0,-1 1 0,1 0 1,-1 1-1,1 0 0,-1 1 0,0 0 0,1 1 0,-1 0 0,0 1 0,0 0 0,1 1 0,-1 1 0,1-1 0,0 2 0,0 0 0,0 0 0,0 1 0,0 0 0,1 1 0,0 0 0,0 0 0,1 1 0,0 1 0,-11 11 1,-2 6-38,2 1 1,1 1-1,2 1 1,0 0 0,2 2-1,1 0 1,1 0 0,-16 64-1,15-35 44,3 0 0,2 1 1,-1 121-1,10-149-69,2 1-1,1 0 1,1-1 0,2 0 0,1 0 0,2-1 0,18 45 0,-21-62-20,1 0 0,0 0-1,1-1 1,0 0 0,1-1 0,1 0 0,0 0 0,0-1 0,1 0-1,1-1 1,0 0 0,0-1 0,1 0 0,0-1 0,0 0 0,1-1-1,28 9 1,-26-11 22,1-2-1,0 0 0,0-1 0,1-1 1,-1-1-1,0 0 0,0-1 0,0-1 1,1 0-1,-2-1 0,1-1 1,0-1-1,-1 0 0,0-2 0,16-7 1,-1-2 39,-1-1 0,-1-1 0,-1-1 0,0-2 0,-1-1 0,36-39 0,-27 20 35,-2-1 0,-2-1 0,-2-2 0,-1-2 0,40-90 0,-63 122-52,0 0 0,-1 0 0,-1 0 1,0-1-1,-1 1 0,-1-1 0,0 0 1,-1 0-1,-1 0 0,-2-18 0,2 27-35,-2-1-1,1 1 0,-1 0 1,0-1-1,-1 1 0,0 0 1,0 1-1,0-1 0,-1 0 1,0 1-1,0 0 0,-1 0 0,1 0 1,-1 1-1,-1-1 0,1 1 1,-1 0-1,0 1 0,0-1 1,0 1-1,-1 1 0,1-1 1,-13-4-1,4 3-92,0 1 1,-1 0-1,1 1 0,-1 0 1,-26 0-1,-83 6-375,95-1 442,-86 6-256,4 2-90</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13.335"/>
    </inkml:context>
    <inkml:brush xml:id="br0">
      <inkml:brushProperty name="width" value="0.05" units="cm"/>
      <inkml:brushProperty name="height" value="0.05" units="cm"/>
    </inkml:brush>
  </inkml:definitions>
  <inkml:trace contextRef="#ctx0" brushRef="#br0">1024 140 10450,'-8'-8'149,"0"0"-1,-1 1 1,0 0-1,0 0 1,-1 1 0,0 0-1,0 0 1,0 1-1,-20-6 1,-10-2 143,-56-9 0,33 9-92,35 7-125,0 0-1,-54-3 1,65 9-76,1 1 0,0 0 0,1 1 0,-1 1 0,0 0 0,-27 11 0,8 0 1,1 2 0,0 2 0,1 1 0,1 1 0,1 2 0,1 1 0,1 1-1,1 2 1,-42 50 0,61-64 8,0 0 0,1 1 0,1 0 0,0 0 0,0 1 1,-8 26-1,10-21-3,1 0 0,1 1 0,1 0 1,0 34-1,3 58-60,6-1 0,27 148-1,-30-238 37,1 1-1,2-1 0,0 0 0,10 20 0,-11-28 10,1-1-1,1 0 1,0 0 0,1-1 0,0 0 0,0 0-1,16 13 1,-7-9 34,0-2 0,0 0 0,2 0 0,-1-2 0,2-1 0,-1 0 1,1-1-1,1-2 0,-1 0 0,1-1 0,1-1 0,-1-1 0,1-1 0,-1-1 0,1-1 0,0-1 0,-1-1 0,1-1 0,0-1 0,-1-1 0,30-10 0,-21 3 21,-1-2-1,0 0 0,-1-3 0,0 0 1,-2-2-1,0-1 0,-1-1 0,30-29 1,-20 12-5,-1-1 1,-3-1 0,0-3-1,39-68 1,-54 80-9,-2 1-1,-1-2 1,-1 0 0,-1-1-1,-2 0 1,-1 0 0,6-43-1,-14 67-23,-1-1-1,1 1 1,-2 0-1,1 0 1,-2-10-1,1 15-5,0 0-1,0-1 1,0 1-1,0 0 1,-1 0-1,1 0 0,-1 0 1,0 0-1,0 0 1,0 1-1,0-1 1,0 0-1,0 1 0,-1 0 1,-3-3-1,-5-2 0,0 1-1,0 0 1,-1 0-1,1 2 1,-1-1-1,-24-4 1,-80-10-92,95 16 64,-87-8-190,-155 3 0,161 12 140</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7.047"/>
    </inkml:context>
    <inkml:brush xml:id="br0">
      <inkml:brushProperty name="width" value="0.05" units="cm"/>
      <inkml:brushProperty name="height" value="0.05" units="cm"/>
    </inkml:brush>
  </inkml:definitions>
  <inkml:trace contextRef="#ctx0" brushRef="#br0">2 505 11162,'-2'6'1425,"10"-9"-493,16-19-468,-1-2 1,0-1 0,35-51-1,47-93-38,-87 139-326,5-13 36,27-75-1,-68 172-96,1 0-1,3 1 0,3 1 1,-9 112-1,20-155-163,0-1-1,4 20 1,0 11-554,-4-41 491</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7.508"/>
    </inkml:context>
    <inkml:brush xml:id="br0">
      <inkml:brushProperty name="width" value="0.05" units="cm"/>
      <inkml:brushProperty name="height" value="0.05" units="cm"/>
    </inkml:brush>
  </inkml:definitions>
  <inkml:trace contextRef="#ctx0" brushRef="#br0">129 1 11907,'0'27'896,"-3"12"-656,-1 1-104,0 4 264,-1 2-160,4 0-24,0-2-24,2-6-72,2-8-40,0-7-48,1-3-56,-1-3-64,-2-3-760,-2-1 752,-2-1-80,-1-10-64</inkml:trace>
  <inkml:trace contextRef="#ctx0" brushRef="#br0" timeOffset="1">2 339 14075,'-2'-1'1152,"5"1"-1000,6 0-24,2-8 432,5 1-392,5 0-24,4-2-160,3 1-168,0 1-600,-1 2 744,-8-2-168,-1 3-72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7.958"/>
    </inkml:context>
    <inkml:brush xml:id="br0">
      <inkml:brushProperty name="width" value="0.05" units="cm"/>
      <inkml:brushProperty name="height" value="0.05" units="cm"/>
    </inkml:brush>
  </inkml:definitions>
  <inkml:trace contextRef="#ctx0" brushRef="#br0">1 198 11162,'4'-4'216,"1"0"-1,-1 0 0,1 0 0,0 1 0,0 0 0,0 0 1,1 0-1,9-4 0,-13 7-202,-1-1 1,1 1-1,0 0 0,-1-1 0,1 1 1,0 0-1,-1 0 0,1 0 1,0 0-1,0 0 0,-1 0 0,1 1 1,0-1-1,-1 0 0,1 1 1,0 0-1,-1-1 0,1 1 1,-1 0-1,1 0 0,-1 0 0,1 0 1,-1 0-1,0 0 0,1 0 1,-1 0-1,0 0 0,0 1 0,0-1 1,0 1-1,0-1 0,0 0 1,0 1-1,0 2 0,3 7 129,-1 0 0,0 1 0,-1-1 0,0 1 0,-1 0 0,0 0 0,-2 22 0,1-18 235,2-35 155,0 0 0,8-27-1,0-10-174,-8 44-238,4-31 614,1-50 1,17 89-1968,45-16-1825,-52 15 2484</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8.393"/>
    </inkml:context>
    <inkml:brush xml:id="br0">
      <inkml:brushProperty name="width" value="0.05" units="cm"/>
      <inkml:brushProperty name="height" value="0.05" units="cm"/>
    </inkml:brush>
  </inkml:definitions>
  <inkml:trace contextRef="#ctx0" brushRef="#br0">153 1 11843,'2'1'200,"0"0"0,0 0 1,0 0-1,0 0 1,0 0-1,0 1 1,0-1-1,-1 1 1,1 0-1,0-1 1,-1 1-1,0 0 1,1 0-1,0 2 1,9 9 355,31 20-185,-31-26-320,-1 1 0,-1-1 1,16 17-1,-22-20-49,0-1 1,-1 0-1,0 1 0,1 0 0,-1 0 1,-1-1-1,1 1 0,-1 0 0,1 1 1,-1-1-1,0 0 0,-1 0 0,1 0 1,-1 1-1,1 4 0,-3 9-7,0-1 1,-1 0-1,-1 1 0,0-1 1,-2-1-1,1 1 0,-11 18 0,-7 11-193,-34 50-1,56-93 173,-60 86-493,50-75 464,0-1 1,-1 0 0,0-1-1,-16 13 1,16-17-23,-1 0 1,-15 7-1,27-14 72</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8.719"/>
    </inkml:context>
    <inkml:brush xml:id="br0">
      <inkml:brushProperty name="width" value="0.05" units="cm"/>
      <inkml:brushProperty name="height" value="0.05" units="cm"/>
    </inkml:brush>
  </inkml:definitions>
  <inkml:trace contextRef="#ctx0" brushRef="#br0">107 1 13491,'-2'1'816,"-9"15"-752,-2 4-64,-1 12 136,-2 6-104,0 21-32,0 3 8,5 11-8,4 0 0,7-1-16,4-1-24,10-5-128,9-4-96,16-18-664,7-7 800,18-15-128,4-5-80</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9.157"/>
    </inkml:context>
    <inkml:brush xml:id="br0">
      <inkml:brushProperty name="width" value="0.05" units="cm"/>
      <inkml:brushProperty name="height" value="0.05" units="cm"/>
    </inkml:brush>
  </inkml:definitions>
  <inkml:trace contextRef="#ctx0" brushRef="#br0">87 0 14515,'0'1'21,"0"-1"1,0 0-1,0 0 0,0 0 0,0 0 1,0 0-1,0 0 0,0 0 0,0 0 1,0 0-1,0 0 0,0 0 0,0 0 1,0 0-1,0 0 0,0 1 0,0-1 1,0 0-1,0 0 0,0 0 0,0 0 1,0 0-1,0 0 0,0 0 0,0 0 1,0 0-1,0 0 0,0 0 0,0 0 1,0 0-1,0 0 0,0 0 0,0 1 1,0-1-1,0 0 0,0 0 0,0 0 1,0 0-1,1 0 0,-1 0 0,0 0 1,0 0-1,0 0 0,0 0 0,0 0 1,0 0-1,0 0 0,0 0 1,0 0-1,0 0 0,0 0 0,0 0 1,0 0-1,0 0 0,1 0 0,-1 0 1,0 0-1,0 0 0,0 0 0,0 0 1,0 0-1,0 0 0,0 0 0,0 0 1,0 0-1,0 0 0,0 0 0,0-1 1,-4 12 751,-16 24-490,-1 3-271,13-20-20,0 1-1,1 0 1,1 1 0,-6 38-1,11-48-70,0 0-1,0 0 1,1 0-1,0 0 1,1 0-1,0 0 1,1 0 0,0-1-1,1 1 1,0 0-1,0-1 1,5 10-1,-6-16-46,-1 0-1,1 0 0,0 0 0,1-1 1,-1 1-1,0 0 0,1-1 0,-1 0 1,1 1-1,0-1 0,0 0 0,0 0 1,0-1-1,0 1 0,0-1 0,7 3 1,-5-3 6,0 0 0,0 0 0,0-1 0,1 1 0,-1-1 0,0-1 0,0 1 0,0 0 0,0-1 0,10-3 0,22-12-618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25.074"/>
    </inkml:context>
    <inkml:brush xml:id="br0">
      <inkml:brushProperty name="width" value="0.05" units="cm"/>
      <inkml:brushProperty name="height" value="0.05" units="cm"/>
    </inkml:brush>
  </inkml:definitions>
  <inkml:trace contextRef="#ctx0" brushRef="#br0">16 29 10850,'-14'-23'1007,"13"18"-702,10 15-10,86 120 289,-37-50-526,68 74 0,152 107 58,20-21-104,-233-189-7,72 48-65,232 127 1,-295-185-861,-87-44 314,1-5 419</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49.627"/>
    </inkml:context>
    <inkml:brush xml:id="br0">
      <inkml:brushProperty name="width" value="0.05" units="cm"/>
      <inkml:brushProperty name="height" value="0.05" units="cm"/>
    </inkml:brush>
  </inkml:definitions>
  <inkml:trace contextRef="#ctx0" brushRef="#br0">1 268 12227,'0'0'30,"0"0"0,0 1 1,0-1-1,0 0 1,0 0-1,0 0 1,1 0-1,-1 0 0,0 1 1,0-1-1,0 0 1,0 0-1,0 0 1,1 0-1,-1 0 0,0 0 1,0 0-1,0 0 1,0 0-1,0 0 0,1 0 1,-1 0-1,0 0 1,0 0-1,0 0 1,1 0-1,-1 0 0,0 0 1,0 0-1,0 0 1,0 0-1,1 0 1,-1 0-1,0 0 0,0 0 1,0 0-1,0 0 1,0 0-1,1 0 1,-1-1-1,0 1 0,0 0 1,0 0-1,0 0 1,0 0-1,0 0 0,1 0 1,-1-1-1,0 1 1,0 0-1,0 0 1,0 0-1,0 0 0,0 0 1,0-1-1,0 1 1,0 0-1,0 0 1,11-11 129,21-26 649,150-155 644,-177 187-1448,0 1 0,0 0 0,1 0 1,6-3-1,-11 6-4,-1 1 1,1 0-1,-1-1 1,1 1-1,0 0 0,-1 0 1,1 0-1,-1 0 0,1 0 1,-1-1-1,1 1 1,0 0-1,-1 0 0,1 0 1,-1 0-1,1 1 1,0-1-1,-1 0 0,1 0 1,-1 0-1,1 0 1,0 1-1,0 0 3,-1 0-1,1-1 1,-1 1-1,1 0 1,-1 0 0,0 0-1,1 0 1,-1 0 0,0 0-1,0-1 1,0 1 0,0 0-1,0 0 1,0 0-1,0 0 1,0 0 0,0 0-1,0 0 1,0 0 0,-1 1-1,-21 91 224,3-13-67,12-48-94,-7 41 76,13-65-141,1-1 1,0 1-1,0-1 0,0 0 1,1 1-1,0-1 0,2 9 1,-3-15-12,0 0 1,0 0 0,1 0 0,-1 0 0,0 0-1,0 0 1,1 0 0,-1 0 0,1 0-1,-1-1 1,1 1 0,-1 0 0,1 0 0,-1 0-1,1-1 1,0 1 0,-1 0 0,1-1-1,0 1 1,0 0 0,0-1 0,-1 1 0,1-1-1,0 0 1,0 1 0,0-1 0,0 0-1,0 1 1,0-1 0,0 0 0,0 0-1,0 0 1,0 0 0,0 0 0,0 0 0,0 0-1,0 0 1,-1 0 0,1 0 0,0 0-1,0-1 1,0 1 0,0 0 0,0-1 0,0 1-1,0-1 1,0 1 0,-1-1 0,1 1-1,0-1 1,1-1 0,5-3-31,0-1 0,-1-1 1,1 1-1,6-10 0,-12 14 37,29-35-160</inkml:trace>
  <inkml:trace contextRef="#ctx0" brushRef="#br0" timeOffset="1">573 15 12219,'-5'5'1144,"5"4"-896,0 1-88,2 4 448,-1 6-352,-1 3-48,0 9-88,0 2-88,0 5-136,0 1-16,-3-4-104,2-2-64,-1-7-496,2-7 616,0-18-128,-2-2-16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0.043"/>
    </inkml:context>
    <inkml:brush xml:id="br0">
      <inkml:brushProperty name="width" value="0.05" units="cm"/>
      <inkml:brushProperty name="height" value="0.05" units="cm"/>
    </inkml:brush>
  </inkml:definitions>
  <inkml:trace contextRef="#ctx0" brushRef="#br0">1 116 12627,'21'-2'1320,"4"-4"-936,11-5-136,1-2 440,6-3-328,1-1-24,-1 1-296,-5 1-160,-11 5 112,-7 2-80,-7 7-80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0.817"/>
    </inkml:context>
    <inkml:brush xml:id="br0">
      <inkml:brushProperty name="width" value="0.05" units="cm"/>
      <inkml:brushProperty name="height" value="0.05" units="cm"/>
    </inkml:brush>
  </inkml:definitions>
  <inkml:trace contextRef="#ctx0" brushRef="#br0">1 0 10682,'1'1'172,"1"0"0,-1-1 0,0 1 0,1 0 0,-1 0 0,0-1 0,1 1 0,-1 0 0,0 1 0,0-1 0,0 0 0,0 0 0,0 0 0,1 2 0,14 19 1366,-10-9-1274,0 1-1,-1-1 0,0 1 0,-1 0 0,0 0 0,-1 1 1,-1-1-1,1 17 0,4 21-1283,-7-51 855,0 0 1,0 0-1,1 0 1,-1 0-1,0 0 0,0 0 1,0 0-1,0 0 1,0 0-1,0 0 1,-1 0-1,1 0 0,0 0 1,-1 0-1,1 0 1,-1 2-1,-1-18-2588,6 0 2013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1.284"/>
    </inkml:context>
    <inkml:brush xml:id="br0">
      <inkml:brushProperty name="width" value="0.05" units="cm"/>
      <inkml:brushProperty name="height" value="0.05" units="cm"/>
    </inkml:brush>
  </inkml:definitions>
  <inkml:trace contextRef="#ctx0" brushRef="#br0">371 154 12211,'0'0'19,"0"0"0,0 0 0,0 0 0,0-1 0,0 1 0,0 0 1,0 0-1,0 0 0,1 0 0,-1 0 0,0 0 0,0 0 1,0 0-1,0 0 0,0 0 0,0 0 0,0-1 0,1 1 0,-1 0 1,0 0-1,0 0 0,0 0 0,0 0 0,0 0 0,0 0 0,1 0 1,-1 0-1,0 0 0,0 0 0,0 0 0,0 0 0,0 0 0,0 1 1,1-1-1,-1 0 0,0 0 0,0 0 0,0 0 0,0 0 0,0 0 1,0 0-1,0 0 0,0 0 0,1 0 0,-1 0 0,0 1 1,0-1-1,0 0 0,0 0 0,0 0 0,0 0 0,0 0 0,0 0 1,0 0-1,0 1 0,0-1 0,6 13 573,0 15 232,6 93 349,-8-70-1047,-1-38-251,-2 6-1041,-4-21 622,2-6 205</inkml:trace>
  <inkml:trace contextRef="#ctx0" brushRef="#br0" timeOffset="1">2 92 10490,'-1'-3'1208,"2"5"-767,8-2-33,2 0 1376,8-2-1304,7-2-32,5-3-32,7 0-16,3 0-160,2-3-192,0 0-360,-4 0 320,1-6-128,-4-1-56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1.690"/>
    </inkml:context>
    <inkml:brush xml:id="br0">
      <inkml:brushProperty name="width" value="0.05" units="cm"/>
      <inkml:brushProperty name="height" value="0.05" units="cm"/>
    </inkml:brush>
  </inkml:definitions>
  <inkml:trace contextRef="#ctx0" brushRef="#br0">1 1 12283,'15'20'1165,"29"31"0,-4-8-523,-29-29-507,-1 0 0,0 1-1,0 0 1,-2 0 0,0 1 0,10 27-1,-15-31-112,0 0 0,-1-1-1,0 1 1,0 0 0,-2 1-1,1-1 1,-1 0 0,-1 0-1,0 0 1,-5 19 0,-3-1-69,-1-1-1,-2 0 1,0 0 0,-2-1 0,-1-1 0,-1-1 0,-25 32-1,26-39-72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2.169"/>
    </inkml:context>
    <inkml:brush xml:id="br0">
      <inkml:brushProperty name="width" value="0.05" units="cm"/>
      <inkml:brushProperty name="height" value="0.05" units="cm"/>
    </inkml:brush>
  </inkml:definitions>
  <inkml:trace contextRef="#ctx0" brushRef="#br0">6 82 13227,'-3'-4'1576,"1"1"-1008,3 3-264,3-2 1201,12-2-953,0-3-136,8-5-152,3 0-120,6 2-184,2 1-184,-1-1-208,-2 1-168,-9 9-585,-6 0 937,-9 13-264,-3 6-88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2.623"/>
    </inkml:context>
    <inkml:brush xml:id="br0">
      <inkml:brushProperty name="width" value="0.05" units="cm"/>
      <inkml:brushProperty name="height" value="0.05" units="cm"/>
    </inkml:brush>
  </inkml:definitions>
  <inkml:trace contextRef="#ctx0" brushRef="#br0">1 49 10514,'7'4'1233,"8"1"-793,9-5-112,3-2 992,12-2-912,-1-3-64,4-5-280,-2 1-104,-3 1 88,-4 3-32,-13 2-144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3.055"/>
    </inkml:context>
    <inkml:brush xml:id="br0">
      <inkml:brushProperty name="width" value="0.05" units="cm"/>
      <inkml:brushProperty name="height" value="0.05" units="cm"/>
    </inkml:brush>
  </inkml:definitions>
  <inkml:trace contextRef="#ctx0" brushRef="#br0">1 557 10266,'15'-10'424,"-1"0"-1,1-1 0,-2-1 1,1 0-1,-2-1 1,0 0-1,15-21 1,-19 24-214,35-43 262,-2-3-1,-3-1 0,-2-1 0,-3-3 0,35-86 1,-83 202-107,-10 64 0,10-43-337,8-44-354,1 0 1,2 0-1,1 1 0,2 59 0,1-90 280,0 1 0,1-1 1,-1 0-1,1 1 0,-1-1 0,1 0 1,0 0-1,0 1 0,0-1 0,0 0 1,0 0-1,1 0 0,1 2 1,9 6-373</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3.549"/>
    </inkml:context>
    <inkml:brush xml:id="br0">
      <inkml:brushProperty name="width" value="0.05" units="cm"/>
      <inkml:brushProperty name="height" value="0.05" units="cm"/>
    </inkml:brush>
  </inkml:definitions>
  <inkml:trace contextRef="#ctx0" brushRef="#br0">174 1 12483,'3'27'944,"-7"10"-776,-8 2-64,4 7 320,-1 0-176,2 0-168,1-2-24,3-7-48,3-4-48,2-5-128,2-6-128,-1-4 256,-3-3-64,-1-3 0</inkml:trace>
  <inkml:trace contextRef="#ctx0" brushRef="#br0" timeOffset="1">1 319 12923,'7'-1'1360,"9"2"-896,5-2-192,9-4 704,10 0-575,5-7-113,4-2-296,-2 1-248,-4-12 256,0 0-129,-3-8-87</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3.972"/>
    </inkml:context>
    <inkml:brush xml:id="br0">
      <inkml:brushProperty name="width" value="0.05" units="cm"/>
      <inkml:brushProperty name="height" value="0.05" units="cm"/>
    </inkml:brush>
  </inkml:definitions>
  <inkml:trace contextRef="#ctx0" brushRef="#br0">45 124 9842,'1'14'1464,"-1"6"-767,-3 9-281,-4 4 1480,-1 7-1264,-1 0-56,2 4-160,-2-4-88,6-2-191,3-4-49,6-8-72,4-3-16,6-10-56,4 0-97,3-15 177,1-5-48,-1-23 8,-4-7-48</inkml:trace>
  <inkml:trace contextRef="#ctx0" brushRef="#br0" timeOffset="1">43 13 17084,'-8'-8'1528,"5"5"-1120,1 1 608,4 2-1080,4 0 168,-5 0-120,0 2-184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25.475"/>
    </inkml:context>
    <inkml:brush xml:id="br0">
      <inkml:brushProperty name="width" value="0.05" units="cm"/>
      <inkml:brushProperty name="height" value="0.05" units="cm"/>
    </inkml:brush>
  </inkml:definitions>
  <inkml:trace contextRef="#ctx0" brushRef="#br0">1 144 10082,'54'69'499,"4"-3"1,2-2-1,3-3 0,104 77 1,-146-120-525,2-2 0,0-1 0,1-1 0,0 0 0,1-2 0,38 12 0,-60-22 29,1-1 1,-1 0-1,1-1 0,-1 1 1,1-1-1,0 1 0,-1-1 1,1 0-1,-1 0 0,1-1 1,0 1-1,-1-1 0,1 0 1,-1 0-1,1 0 0,-1 0 1,0-1-1,1 1 0,-1-1 1,0 0-1,0 0 0,0 0 1,0 0-1,0-1 0,-1 1 1,1-1-1,-1 1 0,0-1 1,1 0-1,-1 0 0,0 0 1,-1 0-1,1-1 0,0 1 1,1-6-1,4-12 49,-1 0-1,0 0 1,-2-1-1,0 1 1,0-28 0,-2-114-26,-20-31 77,4 106-92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6.115"/>
    </inkml:context>
    <inkml:brush xml:id="br0">
      <inkml:brushProperty name="width" value="0.05" units="cm"/>
      <inkml:brushProperty name="height" value="0.05" units="cm"/>
    </inkml:brush>
  </inkml:definitions>
  <inkml:trace contextRef="#ctx0" brushRef="#br0">1 329 12571,'0'1'41,"1"0"0,0 0 0,-1 0 0,1 0 1,0 0-1,-1 0 0,1 0 0,0 0 0,0 0 1,0-1-1,0 1 0,0 0 0,0 0 0,0-1 1,0 1-1,0-1 0,1 1 0,-1-1 0,0 1 1,0-1-1,0 0 0,1 0 0,-1 0 0,0 1 0,0-1 1,0 0-1,1 0 0,-1-1 0,0 1 0,0 0 1,1 0-1,-1-1 0,0 1 0,0 0 0,0-1 1,0 1-1,0-1 0,1 0 0,-1 1 0,1-2 1,5-3 79,1-1 1,-1 1 0,0-2 0,8-8 0,-10 10-34,30-31 159,200-221 884,-235 257-1129,0 0-1,0 0 1,0 0-1,0 0 1,0 0-1,0 0 1,0-1-1,0 1 1,0 0-1,0 0 1,1 0-1,-1 0 1,0 0-1,0 0 1,0-1-1,0 1 1,0 0-1,0 0 1,0 0-1,0 0 0,0 0 1,1 0-1,-1 0 1,0 0-1,0 0 1,0 0-1,0 0 1,0-1-1,0 1 1,1 0-1,-1 0 1,0 0-1,0 0 1,0 0-1,0 0 1,0 0-1,0 0 1,1 0-1,-1 0 1,0 0-1,0 0 0,0 0 1,0 0-1,0 1 1,0-1-1,1 0 1,-1 0-1,0 0 1,0 0-1,0 0 1,0 0-1,0 0 1,0 0-1,0 0 1,1 0-1,-1 0 1,0 1-1,0-1 1,0 0-1,0 0 0,0 0 1,1 14 31,-6 26-39,4-34 9,-2 29 0,2-1 1,3 51-1,1-4-185,-3-72 3,0-9 174,-1 0 1,1 0 0,0 0-1,0 0 1,0 0-1,0 0 1,0-1-1,0 1 1,0 0-1,0 0 1,0 0-1,0 0 1,-1 0-1,1 0 1,0 0-1,0 0 1,0 0-1,0 0 1,0 0-1,0 0 1,0 0-1,0 0 1,0 0-1,-1 0 1,1 0-1,0 0 1,0 0 0,0 0-1,0 1 1,0-1-1,0 0 1,0 0-1,0 0 1,0 0-1,0 0 1,0 0-1,-1 0 1,1 0-1,0 0 1,0 0-1,0 0 1,0 0-1,0 0 1,0 1-1,0-1 1,0 0-1,-3-11-95</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6.611"/>
    </inkml:context>
    <inkml:brush xml:id="br0">
      <inkml:brushProperty name="width" value="0.05" units="cm"/>
      <inkml:brushProperty name="height" value="0.05" units="cm"/>
    </inkml:brush>
  </inkml:definitions>
  <inkml:trace contextRef="#ctx0" brushRef="#br0">0 1 14963,'8'0'936,"-7"7"-864,2 4-40,1 7 160,0 2-112,2 8-64,-3 1-8,4 2-8,-1 4 8,1-6 0,-3-4-8,-1-5 0,2-2 0,-4-8-176,0-9-88,2-2 224,-3-9-40,-11-2-32</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7.045"/>
    </inkml:context>
    <inkml:brush xml:id="br0">
      <inkml:brushProperty name="width" value="0.05" units="cm"/>
      <inkml:brushProperty name="height" value="0.05" units="cm"/>
    </inkml:brush>
  </inkml:definitions>
  <inkml:trace contextRef="#ctx0" brushRef="#br0">1 48 13827,'6'0'1024,"7"0"-768,5 0-104,9-2 480,3 0-280,9-4-151,1 2-113,3-4-257,-1 1-175,-8-1 312,-2 2-72,-8 2-88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7.531"/>
    </inkml:context>
    <inkml:brush xml:id="br0">
      <inkml:brushProperty name="width" value="0.05" units="cm"/>
      <inkml:brushProperty name="height" value="0.05" units="cm"/>
    </inkml:brush>
  </inkml:definitions>
  <inkml:trace contextRef="#ctx0" brushRef="#br0">0 240 12939,'2'-3'106,"0"0"1,1-1-1,-1 1 0,0 0 1,1 0-1,0 1 0,0-1 1,0 0-1,0 1 1,0 0-1,0 0 0,1 0 1,-1 0-1,1 0 0,0 1 1,-1-1-1,1 1 1,0 0-1,0 0 0,0 1 1,-1-1-1,7 1 0,-7 0-79,0 0-1,0 0 0,-1 1 0,1-1 0,0 1 1,0 0-1,0-1 0,0 1 0,0 1 0,-1-1 1,1 0-1,0 1 0,-1-1 0,1 1 0,-1 0 1,0 0-1,1 0 0,-1 0 0,0 0 0,0 1 1,-1-1-1,1 0 0,0 1 0,-1 0 0,1-1 1,-1 1-1,0 0 0,0 0 0,1 4 0,0 2 86,0 1-1,-1 0 1,0 0-1,-2 20 0,1-8 151,5-34 408,2-14-274,-4 6-115,-1 0 1,-1 0 0,-3-37-1,-12-58 136,13 107-394,0 8-30,1-1 0,0 1 1,0-1-1,0 1 1,0-1-1,0 1 1,0 0-1,0-1 1,0 1-1,0-1 1,0 1-1,0-1 1,0 1-1,0 0 1,0-1-1,0 1 1,0-1-1,0 1 1,1 0-1,-1-1 1,0 1-1,0-1 0,0 1 1,1 0-1,-1-1 1,0 1-1,0 0 1,1-1-1,-1 1 1,0 0-1,1 0 1,-1-1-1,1 1 1,-1 0-1,0 0 1,1 0-1,-1-1 1,0 1-1,1 0 1,-1 0-1,1 0 1,-1 0-1,1 0 0,-1 0 1,0 0-1,1 0 1,-1 0-1,1 0 1,0 0-1,25 9-441,-15-5 184,-2-2 138,0 1 0,1-1 0,0 0 1,-1-1-1,1 0 0,0-1 1,-1 0-1,1 0 0,0-1 0,17-4 1,12-9-167</inkml:trace>
  <inkml:trace contextRef="#ctx0" brushRef="#br0" timeOffset="1">582 1 12059,'0'26'1208,"3"1"-720,3-1-192,-1 4 736,4 0-488,-3 3-152,2 0-80,-2 0-151,1-3-97,-1-3-128,-2-5-89,-1-8-95,-1-2-64,-2-11-472,0 3 616,0-5-120,-2-2-72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7.994"/>
    </inkml:context>
    <inkml:brush xml:id="br0">
      <inkml:brushProperty name="width" value="0.05" units="cm"/>
      <inkml:brushProperty name="height" value="0.05" units="cm"/>
    </inkml:brush>
  </inkml:definitions>
  <inkml:trace contextRef="#ctx0" brushRef="#br0">3 298 12619,'-2'-3'1232,"10"1"-736,4 1-176,5-4 960,1 1-663,3-3-281,3 0-104,0 1-320,2-1-168,-4 0-321,-1 0-1255,-2-2 1512,-1 0-264,2-6-232</inkml:trace>
  <inkml:trace contextRef="#ctx0" brushRef="#br0" timeOffset="1">469 1 12899,'9'10'1064,"-8"7"-736,1 7-128,-1 5 368,-1 3-168,-1-1-128,1 2-24,0-4-128,-2-6-88,2-6-168,0-7-96,7-13-32,5-10-616,7-17 712,4-10-128,2-13-96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8.423"/>
    </inkml:context>
    <inkml:brush xml:id="br0">
      <inkml:brushProperty name="width" value="0.05" units="cm"/>
      <inkml:brushProperty name="height" value="0.05" units="cm"/>
    </inkml:brush>
  </inkml:definitions>
  <inkml:trace contextRef="#ctx0" brushRef="#br0">420 154 13563,'-4'29'1176,"-3"8"-800,0 2-184,1-1 528,2 0-207,1-3-217,3-3-112,0-11-104,4-2-80,1-3-216,-1-2-112,2-2-257,-2-1-807,-1-4 1112,1 0-184</inkml:trace>
  <inkml:trace contextRef="#ctx0" brushRef="#br0" timeOffset="1">1 61 11907,'12'-2'1512,"8"2"-904,11 0-152,3-1 1216,9-3-1031,4 1-49,5-4-24,-2 0-48,-1-2-384,-3 0-192,-11 2-512,-3 1 536,-8 4-168,-5-1-56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8.870"/>
    </inkml:context>
    <inkml:brush xml:id="br0">
      <inkml:brushProperty name="width" value="0.05" units="cm"/>
      <inkml:brushProperty name="height" value="0.05" units="cm"/>
    </inkml:brush>
  </inkml:definitions>
  <inkml:trace contextRef="#ctx0" brushRef="#br0">143 0 11803,'12'17'1112,"-6"11"-736,-4 3-184,-1 5 1208,-1 3-1112,2 2-232,-1 1-16,2-4-80,3-6-48,-2-8-96,-1-8-80,0-4-536,-3-11 640,1 3-104</inkml:trace>
  <inkml:trace contextRef="#ctx0" brushRef="#br0" timeOffset="1">1 278 13547,'0'-1'1456,"4"-2"-1040,10-4-168,5-3 961,12-3-745,4-3-104,6-1-368,2-2-160,0-4 312,-1 3-144,-6-3-48,-2 2-16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9.321"/>
    </inkml:context>
    <inkml:brush xml:id="br0">
      <inkml:brushProperty name="width" value="0.05" units="cm"/>
      <inkml:brushProperty name="height" value="0.05" units="cm"/>
    </inkml:brush>
  </inkml:definitions>
  <inkml:trace contextRef="#ctx0" brushRef="#br0">0 134 12203,'7'-1'239,"0"0"0,1 0 0,-1 1 0,0 0 0,1 0 0,-1 1 0,7 1 0,-11-1-173,-1 0-1,1 0 1,-1 0-1,0 0 1,0 1-1,1-1 1,-1 0-1,0 1 1,0 0-1,0 0 1,0-1-1,-1 1 1,1 0-1,0 0 1,-1 1-1,0-1 1,1 0-1,-1 0 1,0 1-1,0-1 1,0 1-1,0-1 1,0 3-1,2 11 231,0 0 1,-2 1-1,1-1 0,-2 1 0,0-1 0,-1 0 0,-5 23 1,3-14 90,20-135 707,-7 53-926,3-74 0,-13 88-140,-4 27 4,7 19-50,5 1-43,-1-1 0,1 0 0,0-1-1,0 1 1,0-2 0,0 1 0,1-1-1,9 0 1,69-3-900,-64 1 850,15-2-113,-2-3-41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59.788"/>
    </inkml:context>
    <inkml:brush xml:id="br0">
      <inkml:brushProperty name="width" value="0.05" units="cm"/>
      <inkml:brushProperty name="height" value="0.05" units="cm"/>
    </inkml:brush>
  </inkml:definitions>
  <inkml:trace contextRef="#ctx0" brushRef="#br0">7 1 12587,'0'17'1376,"2"9"-944,-2 7-128,-2 3 568,1 7-336,0 0-63,-2-2-201,1-5-104,2-7-248,5-8-96,0-16-217,4-7 113,1-21 152,1-5-96,2-10-32</inkml:trace>
  <inkml:trace contextRef="#ctx0" brushRef="#br0" timeOffset="1">148 8 12995,'6'-3'1200,"-2"10"-768,-1 5-160,0 2 760,0 3-463,1 3-249,-1 3-32,0 0-88,-1 3-56,0 0-80,1 1-40,-2-1-160,-1-2-112,0-4-248,-3-2 552,-4-11-144,-1-7-72,-3-12-57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0.191"/>
    </inkml:context>
    <inkml:brush xml:id="br0">
      <inkml:brushProperty name="width" value="0.05" units="cm"/>
      <inkml:brushProperty name="height" value="0.05" units="cm"/>
    </inkml:brush>
  </inkml:definitions>
  <inkml:trace contextRef="#ctx0" brushRef="#br0">1 149 12435,'0'-4'1040,"10"6"-456,1-5-152,12-3 664,6-3-263,8-2-113,5-3-48,5 1-8,0-3-216,4 0-744,-1 0 976,-11 2-624,-5 1-56,-7-3-72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46.734"/>
    </inkml:context>
    <inkml:brush xml:id="br0">
      <inkml:brushProperty name="width" value="0.05" units="cm"/>
      <inkml:brushProperty name="height" value="0.05" units="cm"/>
    </inkml:brush>
  </inkml:definitions>
  <inkml:trace contextRef="#ctx0" brushRef="#br0">0 1241 13195,'1'-3'5,"-1"-1"-1,1 0 1,-1 0 0,1 1 0,1-1 0,-1 0-1,0 1 1,1-1 0,0 1 0,0-1 0,0 1-1,0 0 1,0 0 0,3-3 0,7-6-318,25-22-1,-19 19 266,27-22 112,1 2-1,2 2 1,54-28-1,160-69 50,-236 119-123,30-15 22,2 3 0,103-28 0,-125 43 12,1 2 0,-1 1 0,1 2 0,0 1 0,71 7 0,148 41 267,33 3 37,-235-44-263,1-3 0,0-2 0,0-2 0,0-3 0,0-2 0,60-16 0,-24-4 117,153-68-1,73-67 272,-157 66-474,-4-7 0,169-146-1,-309 234-267,-16 14 283,0 1 0,1 0 0,-1 0 0,0 0 0,1-1 0,-1 1 0,0 0 0,0 0 0,1-1 0,-1 1 0,0 0 0,0-1 0,1 1 0,-1 0 0,0-1 0,0 1 0,0 0 0,0-1 0,0 1 0,0-1 0,1 1 0,-1 0 0,0-1 0,0 1 0,0-1 0,0 1 0,0 0 0,0-1 0,-1 1 0,1 0 0,0-1 0,0 1 0,0-1 0,0 1 0,0 0 0,0-1 0,-1 1 0,1 0 0,0-1 0,0 1 0,-1 0 0,1 0 0,0-1 0,0 1 0,-1 0 0,1 0 0,0-1 0,-1 1 0,1 0 0,0 0 0,-1 0 0,0-1 0,-14 1-211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0.597"/>
    </inkml:context>
    <inkml:brush xml:id="br0">
      <inkml:brushProperty name="width" value="0.05" units="cm"/>
      <inkml:brushProperty name="height" value="0.05" units="cm"/>
    </inkml:brush>
  </inkml:definitions>
  <inkml:trace contextRef="#ctx0" brushRef="#br0">1 60 15371,'6'-6'1345,"4"2"-1113,8-2-136,2-1 640,6-2-816,6 2-232,1-2-80,-2 2-1513,-4 3 1585,-5 4-240,-11 1-200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1.045"/>
    </inkml:context>
    <inkml:brush xml:id="br0">
      <inkml:brushProperty name="width" value="0.05" units="cm"/>
      <inkml:brushProperty name="height" value="0.05" units="cm"/>
    </inkml:brush>
  </inkml:definitions>
  <inkml:trace contextRef="#ctx0" brushRef="#br0">1 61 10626,'7'1'1377,"6"-1"-785,11-6-224,5-1 1328,7-3-1296,2 0-136,3 0 32,-1 0-72,-10 4-120,-6 4-96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1.495"/>
    </inkml:context>
    <inkml:brush xml:id="br0">
      <inkml:brushProperty name="width" value="0.05" units="cm"/>
      <inkml:brushProperty name="height" value="0.05" units="cm"/>
    </inkml:brush>
  </inkml:definitions>
  <inkml:trace contextRef="#ctx0" brushRef="#br0">4 535 13915,'0'0'19,"0"0"0,0 0 0,0 0 0,0 0 0,0 0 0,0 0 0,0 0-1,0-1 1,0 1 0,0 0 0,0 0 0,0 0 0,0 0 0,0 0 0,0 0 0,0 0 0,0 0 0,0 0 0,0 0 0,0 0 0,0-1 0,0 1-1,0 0 1,0 0 0,0 0 0,0 0 0,-1 0 0,1 0 0,0 0 0,0 0 0,0 0 0,0 0 0,0 0 0,0 0 0,0 0 0,0 0 0,0 0 0,0 0-1,-1 0 1,1 0 0,0 0 0,0 0 0,0 0 0,0 0 0,0 0 0,0 0 0,0 0 0,0 0 0,0 0 0,-1 0 0,1 0 0,0 0 0,0 0-1,0 0 1,0 0 0,0 0 0,0 0 0,0 1 0,0-1 0,0 0 0,0 0 0,0 0 0,0 0 0,0 0 0,0 0 0,0 0 0,-1 0 0,8-10 710,23-23-205,-10 12-231,13-19-358,-3-2 0,-1-1 0,-2-1 0,-1-2 0,-3 0 0,27-78 0,-46 111 64,-1 6 21,0-1 0,-1 1 1,0-1-1,0 0 1,-1 0-1,1 0 0,-1-9 1,-15 59 401,2 13-507,2 0 1,2 1-1,3 1 0,4 104 0,2-154-258,-1-1 0,1 0 0,0 1 0,0-1 1,1 0-1,4 11 0,-2-10-228</inkml:trace>
  <inkml:trace contextRef="#ctx0" brushRef="#br0" timeOffset="1">598 41 12939,'0'14'888,"0"9"-696,0 3-64,0 8 304,0 4-168,0 3-112,-2 4-8,2-7-8,0 1-16,3-10-104,-1-1-136,-2-9 96,0 0-8,0-7-16</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1.931"/>
    </inkml:context>
    <inkml:brush xml:id="br0">
      <inkml:brushProperty name="width" value="0.05" units="cm"/>
      <inkml:brushProperty name="height" value="0.05" units="cm"/>
    </inkml:brush>
  </inkml:definitions>
  <inkml:trace contextRef="#ctx0" brushRef="#br0">1 397 13843,'21'-13'1128,"7"6"-840,2-4-128,11-5 504,4-1-392,6-5-384,1 1-232,-2-1 312,-1-2-88,-8-2-88</inkml:trace>
  <inkml:trace contextRef="#ctx0" brushRef="#br0" timeOffset="1">707 0 14811,'2'12'1104,"-11"9"-792,1 5-71,-7 9 359,2 3-168,-1 5-168,4 2-24,2-4-32,0-4-56,13-6-120,5-6-40,8-5-40,5-7-32,7-7-280,0-6-136,5-9 384,2-8-80,-2-20-16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2.358"/>
    </inkml:context>
    <inkml:brush xml:id="br0">
      <inkml:brushProperty name="width" value="0.05" units="cm"/>
      <inkml:brushProperty name="height" value="0.05" units="cm"/>
    </inkml:brush>
  </inkml:definitions>
  <inkml:trace contextRef="#ctx0" brushRef="#br0">1 3 17756,'4'-3'1208,"-2"10"-1032,2 5-96,3-1 392,0 2-304,2 6 304,-9 2-424,-12-1 16,-3-4 32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3.339"/>
    </inkml:context>
    <inkml:brush xml:id="br0">
      <inkml:brushProperty name="width" value="0.05" units="cm"/>
      <inkml:brushProperty name="height" value="0.05" units="cm"/>
    </inkml:brush>
  </inkml:definitions>
  <inkml:trace contextRef="#ctx0" brushRef="#br0">0 1263 13083,'9'-3'984,"12"-17"-704,6-7-32,6-26 400,13-18-192,17-16-96,10-16-7,23-23-49,3-12-24,5-1-280,-4 0-264,-6 17 248,-6 5-80,-19-1-16</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4.186"/>
    </inkml:context>
    <inkml:brush xml:id="br0">
      <inkml:brushProperty name="width" value="0.05" units="cm"/>
      <inkml:brushProperty name="height" value="0.05" units="cm"/>
    </inkml:brush>
  </inkml:definitions>
  <inkml:trace contextRef="#ctx0" brushRef="#br0">1 743 12667,'1'4'1168,"4"-4"-680,3-10-200,22-24 400,8-18-152,19-31-216,12-14-192,38-47 33,17-11-89,9-17-152</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06.373"/>
    </inkml:context>
    <inkml:brush xml:id="br0">
      <inkml:brushProperty name="width" value="0.05" units="cm"/>
      <inkml:brushProperty name="height" value="0.05" units="cm"/>
    </inkml:brush>
  </inkml:definitions>
  <inkml:trace contextRef="#ctx0" brushRef="#br0">933 165 11314,'0'-8'124,"0"1"0,0 0 0,-1-1-1,0 1 1,0 0 0,0 0 0,-5-12-1,4 15-103,0 0 0,0 0 1,-1 0-1,1 0 0,-1 1 0,0-1 0,0 1 0,0-1 0,0 1 0,-1 0 0,1 1 0,-1-1 0,0 1 0,-4-3 0,-8-3 55,-1 2-1,0-1 0,0 2 0,-1 0 0,1 1 1,-1 1-1,0 1 0,-23 0 0,-1 1-72,0 3 1,-60 9-1,80-7-10,1 0-1,0 2 1,0 1 0,0 0-1,1 2 1,0 0-1,0 1 1,1 1 0,0 1-1,1 0 1,1 2-1,-30 29 1,27-21 38,1 1 0,0 1 0,2 0-1,1 1 1,2 1 0,0 1 0,1 0 0,2 1 0,-9 31 0,4 1 18,2 1 1,3 0-1,2 0 1,3 1-1,3 1 1,3-1-1,11 94 1,-7-123-53,2-2 1,2 1-1,1-1 1,1 0-1,2-1 1,0 0 0,3-1-1,17 28 1,-23-43 5,2 0 0,0-1 0,0 0 0,1-1 0,0-1 1,1 1-1,18 11 0,-19-16 18,0 0 0,0-1-1,0-1 1,1 0 0,0 0 0,0-1-1,0-1 1,0 0 0,0-1 0,16 1 0,-13-3 39,1 0 1,-1-1-1,0-1 0,0 0 1,0-1-1,0-1 1,30-11-1,-25 6 25,-1-1-1,0 0 1,-1-2 0,0 0-1,19-18 1,-1-3 93,-3-1 1,0-3-1,-2 0 1,43-68-1,-38 46-32,-1-1 0,-4-2 1,27-70-1,-44 92-125,-2-1 0,-1-1-1,-3 0 1,-1 0 0,-2-1 0,1-50 0,-7 74-54,-1 0 0,-1 0 0,0 1 0,-1-1 0,-11-35 0,10 45-12,0-1 0,0 1 0,0 0 0,-1 0 0,-1 1 0,0 0 0,0 0 1,0 0-1,-1 0 0,0 1 0,0 0 0,-16-10 0,14 11-8,-1 1 1,0 0 0,0 1-1,0 0 1,0 0 0,-1 1-1,1 1 1,-1-1 0,0 2-1,1 0 1,-1 0 0,-14 1-1,-1 2-15,0 1 0,0 1-1,1 1 1,-26 9-1,-78 29-315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18.662"/>
    </inkml:context>
    <inkml:brush xml:id="br0">
      <inkml:brushProperty name="width" value="0.05" units="cm"/>
      <inkml:brushProperty name="height" value="0.05" units="cm"/>
    </inkml:brush>
  </inkml:definitions>
  <inkml:trace contextRef="#ctx0" brushRef="#br0">99 1 10738,'3'40'768,"-7"7"-559,-12 6-81,0 7 232,4 8-144,4-5-24,6-5-8,0-9-32,1-7-32,1-14-96,1-5-24,-5-13 16,-3-4-16,-8-9 0,0-5-16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19.082"/>
    </inkml:context>
    <inkml:brush xml:id="br0">
      <inkml:brushProperty name="width" value="0.05" units="cm"/>
      <inkml:brushProperty name="height" value="0.05" units="cm"/>
    </inkml:brush>
  </inkml:definitions>
  <inkml:trace contextRef="#ctx0" brushRef="#br0">1 211 13355,'3'-2'138,"1"0"-1,0 0 1,0 0 0,0 1 0,0 0 0,0 0-1,1 0 1,-1 0 0,0 0 0,5 1-1,14-4 184,23-7-135,0-3 0,-1-2-1,0-1 1,-2-3 0,0-1-1,-1-2 1,59-44 0,-101 67-182,0-1 1,0 1-1,1 0 0,-1 0 0,0-1 1,0 1-1,0 0 0,1 0 1,-1 0-1,0-1 0,0 1 1,1 0-1,-1 0 0,0 0 1,1 0-1,-1 0 0,0-1 1,0 1-1,1 0 0,-1 0 0,0 0 1,1 0-1,-1 0 0,0 0 1,1 0-1,-1 0 0,0 0 1,1 0-1,-1 0 0,0 0 1,0 0-1,1 1 0,-1-1 1,0 0-1,1 0 0,-1 0 1,0 0-1,0 0 0,1 1 0,-1-1 1,0 0-1,0 0 0,1 0 1,-1 1-1,0-1 0,0 0 1,0 0-1,1 1 0,-1-1 1,0 0-1,0 0 0,0 1 1,0-1-1,0 0 0,0 1 0,0-1 1,0 17 70,0-12-44,-4 14-63,2 0 0,0 37 0,2-51 16,0-1-1,1 0 1,-1 0-1,1 1 1,0-1-1,0 0 1,0 0-1,0 0 0,1 0 1,0 0-1,0-1 1,0 1-1,0 0 1,0-1-1,1 0 0,0 1 1,-1-1-1,1 0 1,6 5-1,15 0-69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2:47.573"/>
    </inkml:context>
    <inkml:brush xml:id="br0">
      <inkml:brushProperty name="width" value="0.05" units="cm"/>
      <inkml:brushProperty name="height" value="0.05" units="cm"/>
    </inkml:brush>
  </inkml:definitions>
  <inkml:trace contextRef="#ctx0" brushRef="#br0">516 3 12787,'-1'0'23,"0"-1"1,-1 1-1,1-1 1,-1 1-1,1 0 1,-1 0 0,1 0-1,0 0 1,-1 0-1,1 0 1,-1 0-1,1 0 1,-1 0-1,1 1 1,0-1-1,-1 0 1,1 1 0,0 0-1,-1-1 1,1 1-1,0 0 1,0-1-1,-1 1 1,1 0-1,0 0 1,0 0-1,0 0 1,-1 2 0,-4 4-93,0 0 1,1 0 0,-7 13-1,8-13 101,-398 691 1216,401-696-1245,-6 8 15,1 1 0,1 1 0,0-1 0,1 1 0,0 0 0,-4 18-1,8-29-15,-1 0-1,1 0 0,0 0 1,0 0-1,0 0 1,0 0-1,0 0 0,0 0 1,0 0-1,0 0 0,0 0 1,0 0-1,0 0 0,1 0 1,-1 0-1,0 0 0,1 0 1,-1 0-1,1 0 0,-1 0 1,1-1-1,-1 1 0,1 0 1,0 0-1,-1 0 0,1-1 1,0 1-1,0 0 0,0-1 1,-1 1-1,1 0 1,0-1-1,0 1 0,0-1 1,0 0-1,0 1 0,0-1 1,0 0-1,0 1 0,0-1 1,0 0-1,0 0 0,1 0 1,4-1-1,0 1 0,0-1 0,0 0 1,0-1-1,-1 0 0,1 1 1,8-6-1,56-29-114,96-66 0,-84 49 17,-82 53 96,97-61-227,157-74 0,-236 128 218,1 0 0,0 1 0,0 0 1,0 2-1,1 0 0,0 2 0,-1 0 1,1 1-1,0 1 0,0 0 0,0 2 0,-1 0 1,22 6-1,-24-3 29</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1.024"/>
    </inkml:context>
    <inkml:brush xml:id="br0">
      <inkml:brushProperty name="width" value="0.05" units="cm"/>
      <inkml:brushProperty name="height" value="0.05" units="cm"/>
    </inkml:brush>
  </inkml:definitions>
  <inkml:trace contextRef="#ctx0" brushRef="#br0">149 85 12403,'0'-8'362,"1"-2"-202,-1 0-1,0 0 1,-3-14-1,3 23-147,-1-1 0,1 1 0,0 0 0,-1-1-1,1 1 1,-1-1 0,0 1 0,1 0 0,-1 0 0,0-1-1,0 1 1,0 0 0,-1-1 0,1 1-1,1 1 0,-1 0 1,0-1-1,0 1 0,1 0 0,-1 0 1,0-1-1,0 1 0,0 0 0,1 0 1,-1 0-1,0 0 0,0 0 1,0 0-1,1 0 0,-1 0 0,0 0 1,0 0-1,1 1 0,-1-1 0,0 0 1,0 0-1,1 1 0,-1-1 0,-1 1 1,-1 1-8,0 0 1,0 1 0,0-1 0,0 1 0,1-1 0,-1 1 0,1 0 0,-1 0-1,1 0 1,0 0 0,0 1 0,1-1 0,-1 0 0,-1 6 0,-3 8 18,-6 31 1,10-40-6,-11 63 293,3 1 0,-1 82 0,16 147 570,-4-282-858,0-4 26,0 1 0,6 28-1,-3-61 300,-3-62 127,-18-146-1,16 212-450,-1 1 0,-1-1 1,-5-15-1,2 19 22,2 11-4,0 15 7,4-11-45,0 0 0,0 0 0,1 0 0,0 0 0,0 0 0,0 0-1,1 0 1,-1 0 0,1-1 0,1 1 0,-1-1 0,1 1 0,0-1-1,7 9 1,-7-10-3,0-1-1,1 0 0,-1 0 0,0-1 1,1 1-1,0-1 0,0 1 1,0-1-1,0 0 0,0-1 0,0 1 1,0-1-1,1 0 0,-1 0 1,0 0-1,1 0 0,-1-1 1,1 0-1,-1 0 0,9-1 0,-4 0 6,0-1 0,0 0 0,0 0 0,-1-1 0,1 0 0,-1-1 0,1 0 0,-1 0 0,-1-1 0,1 0 0,0 0 0,-1-1 0,0 1 0,-1-2 0,1 1 0,-1-1 0,0 0 0,-1 0 0,9-15 0,-13 20-9,-1 1 0,1 0-1,-1-1 1,1 1 0,-1-1-1,0 1 1,1 0 0,-1-1-1,0 1 1,0-1 0,0 1-1,0-3 1,0 3-2,0 1 1,0 0-1,-1-1 0,1 1 1,0 0-1,0-1 0,0 1 1,0-1-1,-1 1 0,1 0 1,0-1-1,0 1 0,-1 0 1,1 0-1,0-1 0,-1 1 1,1 0-1,0 0 1,-1-1-1,1 1 0,0 0 1,-1 0-1,1 0 0,-1 0 1,1-1-1,0 1 0,-1 0 1,-1 0-6,1 0 0,0 1 1,0-1-1,0 0 1,0 1-1,0-1 0,0 0 1,0 1-1,0 0 1,0-1-1,0 1 0,0-1 1,0 1-1,0 0 1,0 0-1,0 0 0,0-1 1,1 1-1,-1 0 1,0 0-1,1 0 0,-1 0 1,1 0-1,-1 0 1,1 0-1,-1 1 0,1 1 1,-1-2 3,1 0 0,-1 0 0,1 0 1,0 0-1,-1 0 0,1 0 0,0 0 1,0 0-1,0 0 0,0 0 0,0 0 1,0 0-1,0 0 0,0 0 0,0 0 1,1 0-1,-1 0 0,0 0 0,1 0 1,-1 0-1,0 0 0,1 0 0,-1 0 1,1 0-1,0 0 0,0 1 0,1-2 2,-1 1 0,1 0-1,-1 0 1,1-1 0,0 1 0,-1-1-1,1 0 1,-1 1 0,1-1-1,0 0 1,0 0 0,-1 0 0,1 0-1,3 0 1,7-2 2,1-1 0,0 0 0,16-7 0,-23 8 0,-2 1 5,3-2-9,1 0 1,0 1 0,0 0 0,1 0-1,10-1 1,-16 4-1,0-1 1,0 0 0,0 1-1,0-1 1,0 1-1,0 0 1,0 0-1,-1 0 1,1 0-1,0 1 1,-1-1-1,1 1 1,-1-1-1,1 1 1,-1 0-1,0 0 1,1 0-1,1 3 1,17 20-51,-13-15 52,0-1-1,1 0 1,0 0 0,19 14-1,-24-21 13,-1 0 0,0 0-1,1-1 1,0 1-1,-1-1 1,1 0 0,0 0-1,-1 0 1,1 0 0,0-1-1,0 0 1,0 1 0,0-2-1,-1 1 1,1 0-1,0-1 1,0 1 0,0-1-1,-1 0 1,6-2 0,0-1 28,0-1 1,-1 1 0,0-1 0,0-1-1,8-7 1,4-2 60,-20 15-91,1 0-1,-1 0 1,0 0-1,1-1 1,-1 1-1,1 0 1,-1 0-1,0 0 1,1 0-1,-1 0 1,1 0-1,-1 0 1,0 0-1,1 0 1,-1 0-1,0 1 1,1-1-1,-1 0 1,1 0-1,-1 0 1,0 0 0,1 0-1,-1 1 1,0-1-1,1 0 1,-1 0-1,0 1 1,0-1-1,1 0 1,-1 1-1,0-1 1,0 0-1,1 1 1,-1-1-1,0 0 1,0 1-1,0-1 1,1 0-1,-1 1 1,0-1-1,0 0 1,0 1-1,0-1 1,0 1-1,0-1 1,0 0 0,0 1-1,0 0 1,2 2 243,2-17-29,1-12 113,-2 14-70,-1-1-1,2-19 0,-9 28 77,-3 1-203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1.470"/>
    </inkml:context>
    <inkml:brush xml:id="br0">
      <inkml:brushProperty name="width" value="0.05" units="cm"/>
      <inkml:brushProperty name="height" value="0.05" units="cm"/>
    </inkml:brush>
  </inkml:definitions>
  <inkml:trace contextRef="#ctx0" brushRef="#br0">0 33 14939,'0'3'928,"17"-2"-1000,9-2-8,8-10 536,4-1-376,0-1-216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2.572"/>
    </inkml:context>
    <inkml:brush xml:id="br0">
      <inkml:brushProperty name="width" value="0.05" units="cm"/>
      <inkml:brushProperty name="height" value="0.05" units="cm"/>
    </inkml:brush>
  </inkml:definitions>
  <inkml:trace contextRef="#ctx0" brushRef="#br0">1 675 13067,'1'0'87,"1"1"1,-1-1-1,0 0 1,1 0 0,-1 0-1,1 0 1,-1 0-1,1 0 1,-1 0-1,0 0 1,1-1 0,-1 1-1,0-1 1,1 1-1,-1-1 1,0 1-1,2-2 1,0 1 110,13-6 2,0 0 0,-1-1 0,0 0 0,-1-2 1,1 1-1,-2-2 0,0 0 0,0 0 0,15-19 1,-19 19-196,0 1 1,-1-1-1,-1-1 1,0 1-1,0-1 1,-1 0-1,-1-1 1,0 1-1,-1-1 1,0 0-1,-1-1 1,2-16-1,-5 27-26,1 1 0,-1-1 0,0 0 0,0 0 0,-1 1 0,1-1 0,-1 0 0,1 0 0,-1 1 0,0-1 0,0 0 0,0 1 0,0-1 0,0 1 0,-1-1 0,-1-2 0,2 4 8,0 1 1,0-1-1,1 0 0,-1 1 1,0-1-1,0 1 0,0-1 1,0 1-1,0-1 0,0 1 0,0 0 1,0-1-1,0 1 0,0 0 1,0 0-1,0 0 0,0 0 1,-1 0-1,0 0-2,0 0-1,0 1 1,0-1 0,0 1 0,0 0-1,0 0 1,0 0 0,0 0 0,1 0-1,-1 0 1,-3 2 0,-2 4-12,-1 0 1,1 1-1,0 0 1,1 0 0,0 0-1,0 1 1,1 0-1,-8 18 1,5-9 58,1 1 1,2 0-1,-8 35 1,12-48-3,0 1 1,0 0-1,1 0 0,0 0 1,0-1-1,2 13 1,-1-18-19,-1 1 0,0-1 0,1 1 0,-1-1 0,1 0 0,0 1 0,-1-1 0,1 0 1,0 1-1,0-1 0,0 0 0,0 0 0,0 0 0,0 1 0,0-1 0,0 0 0,0-1 0,1 1 0,-1 0 1,0 0-1,1 0 0,-1-1 0,0 1 0,1-1 0,-1 1 0,1-1 0,-1 0 0,1 1 0,-1-1 0,1 0 1,-1 0-1,1 0 0,-1 0 0,3-1 0,6 0 36,-1-1 1,0 0 0,0 0-1,0-1 1,0 0-1,-1-1 1,17-9-1,56-42 126,-42 26-143,-35 27-46,0-1-1,-1 1 0,1 0 0,0 0 0,1 0 0,5-1 0,-10 3 12,1 0-1,0-1 1,0 1-1,-1 0 1,1 0-1,0 0 1,0 0-1,0 0 1,-1 0-1,1 0 1,0 0-1,0 1 1,-1-1-1,1 0 1,0 0-1,0 1 1,-1-1-1,1 0 1,0 1-1,-1-1 1,1 1-1,0-1 1,-1 1-1,1-1 1,-1 1-1,1-1 1,-1 1-1,1-1 1,-1 1-1,1 0 1,-1-1-1,1 1 1,-1 0-1,0 0 1,1-1-1,-1 1 1,0 0-1,0 0 1,0-1-1,0 1 1,0 1-1,2 36-66,-3-33 80,1 0 1,0 1 0,0-1-1,1 0 1,-1 1-1,1-1 1,0 0 0,1 1-1,-1-1 1,1 0 0,3 7-1,-4-11-1,0 0 0,0 0-1,0 0 1,1 0-1,-1-1 1,0 1 0,0 0-1,1-1 1,-1 1 0,0-1-1,1 1 1,-1-1 0,0 1-1,1-1 1,-1 0-1,1 0 1,-1 0 0,1 0-1,-1 0 1,0 0 0,1 0-1,-1 0 1,1-1 0,-1 1-1,1 0 1,-1-1-1,0 1 1,1-1 0,-1 0-1,0 1 1,0-1 0,2-1-1,4-2-7,0-1 0,0 1 0,-1-1-1,10-10 1,2-4-155,-1-2-1,-1 0 0,-1-1 1,21-38-1,37-102-694,11-97-3215,-80 246 3665,0-3 436,-9 28 544,-8 26 372,1 10 65,3 1 0,-5 82 0,12 100-380,11-79-337,-39-335 575,12 85-861,65 125-101,-38-23 84,0 0-1,-1-1 0,1 0 0,1 0 0,-1-1 0,19 2 0,-3-3 32,33-2-1,-36 0-19,-21 1-9,0 0-1,1 0 0,-1 0 0,0 0 0,0 0 1,0 0-1,1 1 0,-1-1 0,0 1 0,0-1 1,0 1-1,0-1 0,1 1 0,-1-1 0,0 1 1,0 0-1,0 0 0,-1 0 0,1 0 1,0-1-1,0 1 0,0 0 0,-1 0 0,1 0 1,0 1-1,-1-1 0,1 0 0,-1 0 0,1 0 1,-1 0-1,0 1 0,1 0 0,1 7-11,-1 0 0,0 0 1,-1 17-1,2 5 17,-2-29-4,0-1 1,0 1-1,1-1 0,-1 0 1,0 1-1,1-1 1,-1 1-1,1-1 0,0 0 1,-1 0-1,1 1 1,0-1-1,0 0 0,0 0 1,0 0-1,0 0 1,0 0-1,0 0 1,0 0-1,0 0 0,1 0 1,-1-1-1,0 1 1,0 0-1,2 0 0,0-1-2,0 1 0,0-1 1,-1 0-1,1 0 0,0 0 0,-1-1 0,1 1 0,0-1 0,-1 1 0,1-1 0,0 0 0,3-2 0,7-4-51,1 0 0,-1-1 0,19-17 0,41-43-334,-29 24-118,-44 44 499,0 0 0,0 0 0,0 0 0,0 0 1,0 0-1,0 0 0,1 0 0,-1 0 0,0-1 0,0 1 1,0 0-1,0 0 0,0 0 0,0 0 0,0 0 0,0 0 0,1 0 1,-1 0-1,0 0 0,0 0 0,0 0 0,0 0 0,0 0 1,0 0-1,1 0 0,-1 0 0,0 0 0,0 0 0,0 0 1,0 0-1,0 0 0,0 0 0,0 0 0,1 0 0,-1 0 0,0 0 1,0 0-1,0 0 0,0 1 0,0-1 0,0 0 0,0 0 1,0 0-1,0 0 0,1 0 0,-1 0 0,0 0 0,2 9-98,-2 8 57,-1-9 45,0 8 6,0 1 1,1 0-1,4 25 0,-4-39 17,0 0 0,1 0 0,0 0 1,-1 0-1,1 0 0,0 0 0,0 0 1,0 0-1,1 0 0,-1-1 0,1 1 0,0-1 1,-1 1-1,1-1 0,0 1 0,0-1 1,1 0-1,-1 0 0,0 0 0,1 0 0,-1-1 1,1 1-1,0-1 0,-1 1 0,1-1 1,5 2-1,-4-3 12,0 0 0,-1 1 0,1-1 0,0-1 0,0 1 0,-1-1 1,1 1-1,0-1 0,-1 0 0,1 0 0,-1-1 0,1 1 0,-1-1 0,0 0 0,0 0 1,1 0-1,-1 0 0,0 0 0,-1-1 0,1 1 0,0-1 0,-1 0 0,5-5 0,0-2 65,0-1 0,0 0 0,-1 0 0,0-1 0,6-19-1,-8 19-27,-1 0 0,0 0 0,-1-1 0,0 1 0,-1 0 0,0-23 0,-1 30-38,-1 0 1,1-1-1,-1 1 0,0 0 0,0 0 1,-1 0-1,1 0 0,-1 0 1,0 0-1,-1 1 0,1-1 0,-1 0 1,0 1-1,0 0 0,0 0 1,-1 0-1,1 0 0,-6-4 0,1 4 34,9 9-243,12 10-907,-11-14 922,1 1 0,-1-1 0,1 1 0,0-1 0,-1 0 0,1 0 0,0-1 0,0 1 0,0 0 0,0-1 0,0 0 0,0 1 0,0-1 0,0-1 0,3 1 0,15-3-573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3.050"/>
    </inkml:context>
    <inkml:brush xml:id="br0">
      <inkml:brushProperty name="width" value="0.05" units="cm"/>
      <inkml:brushProperty name="height" value="0.05" units="cm"/>
    </inkml:brush>
  </inkml:definitions>
  <inkml:trace contextRef="#ctx0" brushRef="#br0">1 0 15371,'11'18'1353,"-2"-7"-1121,-4-4-416,3-3 776,-4-5-504,-4-5-112,-10-21-112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3.518"/>
    </inkml:context>
    <inkml:brush xml:id="br0">
      <inkml:brushProperty name="width" value="0.05" units="cm"/>
      <inkml:brushProperty name="height" value="0.05" units="cm"/>
    </inkml:brush>
  </inkml:definitions>
  <inkml:trace contextRef="#ctx0" brushRef="#br0">1 56 15635,'4'35'1051,"12"191"-664,9 120-92,-24-337-288,6 33 80,-7-41-79,0-1-1,0 0 1,0 1-1,1-1 1,-1 0-1,0 1 1,0-1-1,0 0 1,1 0-1,-1 1 1,0-1-1,0 0 1,1 0-1,-1 1 1,0-1-1,1 0 1,-1 0-1,0 0 1,1 1-1,-1-1 1,0 0-1,1 0 1,-1 0-1,0 0 1,1 0-1,-1 0 1,1 0-1,-1 0 1,0 0-1,1 0 1,-1 0-1,0 0 1,1 0-1,-1 0 1,0 0-1,1 0 1,-1 0-1,0-1 1,1 1-1,-1 0 1,0 0-1,1 0 1,-1 0-1,0-1 1,1 1-1,-1 0 1,0 0-1,0-1 1,1 1-1,-1 0 1,0-1-1,0 1 1,0 0-1,1-1 1,-1 1-1,0 0 1,0-1-1,0 1 1,15-22 274,-14 20-261,229-370 1966,-81 134-1584,-142 228-423,-3 3-59,0 0-1,0 0 1,0 0-1,-1 0 1,4-12 0,-7 18 52,1 1 0,-1-1 0,0 1 0,0-1 0,0 1 0,0-1 1,0 1-1,0-1 0,0 1 0,0-1 0,0 1 0,0-1 1,0 1-1,-1-1 0,1 1 0,0-1 0,0 1 0,0 0 0,-1-1 1,1 1-1,0-1 0,0 1 0,-1-1 0,1 1 0,0 0 0,-1-1 1,1 1-1,-1 0 0,1-1 0,0 1 0,-1 0 0,1 0 0,-1-1 1,1 1-1,-1 0 0,1 0 0,-1 0 0,1 0 0,-1 0 0,1-1 1,-1 1-1,1 0 0,-1 0 0,1 0 0,-1 0 0,0 1 0,-22 4-492,1 9 117,-3 4-144</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4.074"/>
    </inkml:context>
    <inkml:brush xml:id="br0">
      <inkml:brushProperty name="width" value="0.05" units="cm"/>
      <inkml:brushProperty name="height" value="0.05" units="cm"/>
    </inkml:brush>
  </inkml:definitions>
  <inkml:trace contextRef="#ctx0" brushRef="#br0">60 0 14971,'-1'10'208,"0"-1"-1,-1 0 1,0 1-1,-5 10 1,-1 11-95,-5 29-37,3 0 0,2 0 0,1 98 0,7-157-68,0 1 0,0-1-1,0 1 1,0-1 0,0 1 0,1-1-1,-1 1 1,0-1 0,1 1 0,-1-1-1,1 1 1,-1-1 0,1 1 0,0-1-1,0 0 1,0 1 0,1 1 0,-1-3 3,0 0 0,0 1 0,0-1 0,0 0 0,0 0 0,0 0 1,0-1-1,0 1 0,0 0 0,0 0 0,0 0 0,0-1 1,0 1-1,0 0 0,0-1 0,0 1 0,0-1 0,0 1 0,-1-1 1,1 0-1,0 1 0,0-1 0,-1 0 0,1 1 0,0-1 0,-1 0 1,1 0-1,0-1 0,45-52 369,37-58-1,13-16-230,-75 108-275,-21 20 124,0 0 0,0 0 0,0 0 0,0-1 0,0 1 0,0 0 0,1 0 0,-1 0-1,0 0 1,0 0 0,0 0 0,0 0 0,0 0 0,0 0 0,1 0 0,-1 0-1,0 0 1,0 0 0,0 0 0,0 0 0,0 0 0,1 0 0,-1 0 0,0 0 0,0 0-1,0 0 1,0 0 0,0 0 0,0 0 0,1 0 0,-1 0 0,0 0 0,0 0 0,0 0-1,0 0 1,0 0 0,0 1 0,0-1 0,1 0 0,-1 0 0,0 0 0,0 0-1,0 0 1,-2 13-80,-12 28-23,-31 100-44,38-110 198,0 0 0,-4 53 0,11-79-34,0 0-1,0 0 1,0 0-1,1-1 0,-1 1 1,1 0-1,0 0 1,3 8-1,-3-13-9,-1 1 0,1 0 0,-1 0 0,1 0 0,-1-1 0,1 1 0,-1 0 0,1 0 0,0-1 0,-1 1 0,1-1 0,0 1 0,0-1 0,-1 1 0,1-1-1,0 1 1,0-1 0,0 1 0,0-1 0,1 0 0,-1 0 3,1 0 0,0 0 0,-1 0 0,1 0 0,0 0-1,-1-1 1,1 1 0,0-1 0,-1 1 0,1-1 0,-1 0 0,1 1 0,-1-1-1,1 0 1,1-2 0,10-7 65,0 0 0,0-2 0,20-24 0,32-47 248,-51 65-248,38-54 385,57-106 1,-101 167-894,-2 5 327,-1-1-49</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19.219"/>
    </inkml:context>
    <inkml:brush xml:id="br0">
      <inkml:brushProperty name="width" value="0.05" units="cm"/>
      <inkml:brushProperty name="height" value="0.05" units="cm"/>
    </inkml:brush>
  </inkml:definitions>
  <inkml:trace contextRef="#ctx0" brushRef="#br0">191 44 7674,'-21'14'647,"0"0"0,0 2 0,-20 19 0,34-27-464,-1 0 1,1 1 0,1-1 0,0 1 0,0 1 0,0-1-1,1 1 1,1 0 0,-7 19 0,5-5-155,1 0 1,1 1-1,1-1 1,1 1-1,1 0 1,1 0-1,2-1 1,5 34-1,-4-42-19,0-1-1,1 0 0,1 0 1,1 0-1,0-1 1,0 0-1,1 0 1,1 0-1,1-1 0,0 0 1,0-1-1,1 0 1,1-1-1,16 15 1,-21-22 21,0 1 1,1-1 0,-1 0 0,1-1 0,0 1 0,0-1-1,0-1 1,1 1 0,-1-1 0,1-1 0,-1 1 0,14 0-1,-9-2 57,-1-1-1,1 0 0,-1 0 0,1-1 1,-1-1-1,0 0 0,19-8 0,-4-1 123,-1-1-1,-1-1 1,-1-1-1,0-1 1,-1-2-1,26-24 1,-28 22-53,-1-1 1,-1-1 0,0 0-1,-2-2 1,22-41 0,-29 47-83,-1 1 0,-1-2 0,0 1 0,-2-1 0,0 0 1,-1 0-1,-1 0 0,-1-1 0,0-21 0,-2 32-67,-1-1-1,0 1 1,0 0-1,-1 0 1,0 0-1,-1 0 1,0 0-1,-1 1 0,1-1 1,-2 1-1,1 0 1,-1 0-1,0 1 1,-1-1-1,0 1 1,0 0-1,0 1 1,-1-1-1,0 1 1,0 1-1,-1-1 1,0 1-1,0 0 0,0 1 1,0 0-1,-1 0 1,1 1-1,-1 0 1,0 1-1,0 0 1,0 0-1,0 1 1,0 0-1,-12 0 1,2 2-97,0 0 1,-1 1-1,2 1 1,-1 0 0,0 2-1,1 0 1,0 1-1,-23 11 1,20-7-22,1 2 1,0 0 0,1 0-1,0 2 1,1 1-1,-23 22 1,8 3-130</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20.070"/>
    </inkml:context>
    <inkml:brush xml:id="br0">
      <inkml:brushProperty name="width" value="0.05" units="cm"/>
      <inkml:brushProperty name="height" value="0.05" units="cm"/>
    </inkml:brush>
  </inkml:definitions>
  <inkml:trace contextRef="#ctx0" brushRef="#br0">32 10 2697,'-12'-1'128,"2"-3"-96,0-1 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20.958"/>
    </inkml:context>
    <inkml:brush xml:id="br0">
      <inkml:brushProperty name="width" value="0.05" units="cm"/>
      <inkml:brushProperty name="height" value="0.05" units="cm"/>
    </inkml:brush>
  </inkml:definitions>
  <inkml:trace contextRef="#ctx0" brushRef="#br0">793 104 6297,'10'-8'643,"-6"6"-375,-1 0 0,1-1-1,-1 0 1,0 0 0,0 0 0,0 0 0,0 0-1,0 0 1,2-5 0,-5 8-214,0-1-1,0 1 0,0-1 1,0 1-1,0-1 1,0 1-1,0-1 1,-1 1-1,1-1 1,0 1-1,0 0 0,0-1 1,0 1-1,-1-1 1,1 1-1,0-1 1,-1 1-1,1 0 1,0-1-1,-1 1 0,1 0 1,0-1-1,-1 1 1,1 0-1,-1 0 1,1-1-1,0 1 1,-1 0-1,1 0 1,-1 0-1,1-1 0,-1 1 1,-19-6 524,17 5-430,-39-11 142,-1 2 0,0 2 0,0 2 0,-70-2-1,86 8-297,0 1 0,0 2 0,0 0 0,1 2 0,0 1 0,0 1-1,0 1 1,-42 19 0,55-19 7,-1 1 1,1 0-1,0 0 0,1 2 0,0-1 0,1 2 0,0-1 0,1 1 1,0 1-1,1 0 0,0 0 0,1 1 0,1 0 0,0 1 0,-5 15 1,-2 14-3,1 1 0,2 1 0,-8 86 0,6 46-22,13-146 14,2 0 1,1 0 0,11 50-1,-12-71 5,1 0 0,1 0 0,0 0 0,1-1 1,0 0-1,0 0 0,1 0 0,0 0 0,1-1 0,0 0 0,1 0 0,15 14 0,-15-17 14,0-1 0,0 0 0,0 0 0,0-1 0,1 0 0,0-1 0,0 1 1,0-2-1,0 1 0,0-1 0,0-1 0,1 0 0,-1 0 0,1 0 0,-1-2 0,10 0 0,5-2 53,1-2 0,-2 0 0,1-1-1,-1-2 1,35-15 0,-3-4 151,53-35-1,59-56 271,-140 95-338,-1-1 0,0-1 0,37-49 0,-57 66-107,-1-1-1,0 1 1,0-1-1,-1 0 1,-1 0 0,1 0-1,-1-1 1,-1 1 0,0-1-1,2-13 1,-4 8 16,1 0-1,-2 0 1,0 0 0,0 0-1,-2 0 1,-4-18 0,-2 5-10,-1 1 0,-1-1 1,-2 1-1,0 1 0,-2 1 1,-25-35-1,29 46-159,0 1 0,-1-1 0,0 2 0,-22-18 0,26 25 31,1 0 0,-1 0 1,1 1-1,-1 0 1,-1 0-1,1 1 1,0 0-1,-1 0 1,0 1-1,0 0 0,-9 0 1,-42 2-214,-12 8-123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21.892"/>
    </inkml:context>
    <inkml:brush xml:id="br0">
      <inkml:brushProperty name="width" value="0.05" units="cm"/>
      <inkml:brushProperty name="height" value="0.05" units="cm"/>
    </inkml:brush>
  </inkml:definitions>
  <inkml:trace contextRef="#ctx0" brushRef="#br0">633 79 9450,'-6'-11'542,"1"3"-246,1 0 1,-1 0-1,-7-8 0,10 13-237,0 1-1,0 0 1,0 0 0,-1 0-1,1 0 1,-1 1-1,1-1 1,-1 0-1,0 1 1,1 0 0,-1 0-1,0 0 1,0 0-1,-3 0 1,-5-1 18,0 1 0,-1 1 1,1 0-1,0 1 0,0 0 1,-1 0-1,1 1 0,0 1 1,0 0-1,1 0 0,-13 7 0,-2 1-50,2 1-1,0 1 0,-36 27 0,34-20-38,1 2 1,0 0-1,2 2 0,1 0 0,0 1 1,2 1-1,1 1 0,2 1 0,0 0 1,-13 34-1,19-38 13,1 1-1,2 1 1,0 0 0,1 0-1,2 0 1,0 1 0,2-1 0,1 1-1,1-1 1,2 1 0,0 0-1,10 42 1,-9-59-1,0 0-1,0-1 1,1 1-1,0-1 1,1 0-1,0 0 1,0 0-1,1-1 1,9 11-1,-10-14 15,0 0 0,1 0 0,0 0 0,0-1 0,0 0 0,0 0 0,1 0 0,-1-1 0,1 0 0,0 0 0,0-1 0,0 0 0,10 2 0,-1-2 37,0-1 1,0-1-1,-1 0 0,1-1 1,0-1-1,-1 0 1,1-1-1,-1-1 0,0-1 1,0 0-1,25-12 1,-14 4 72,-1-1 0,0-1 0,-1-1 0,-1-2 0,32-29 0,-31 23 32,-1-2 1,-1 0-1,-1-1 0,-1-1 0,-2-1 0,24-49 0,-34 59-79,-1 0 1,0-1-1,-2 1 1,0-1-1,2-25 1,-6 31-51,0 0 0,-1 0 1,0 1-1,-2-1 0,1 0 1,-2 1-1,0 0 0,-7-21 0,7 26-66,-1-1 0,0 1 0,-1 1 0,1-1 0,-2 1 0,1-1 0,-1 1 0,0 1 0,0-1 0,-1 1 0,0 0 0,0 1-1,0 0 1,-1 0 0,1 0 0,-18-6 0,6 4-25,-1 0 0,0 2 0,0 0 0,0 1 0,0 1 0,-31 0 0,-50 2-256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12.272"/>
    </inkml:context>
    <inkml:brush xml:id="br0">
      <inkml:brushProperty name="width" value="0.05" units="cm"/>
      <inkml:brushProperty name="height" value="0.05" units="cm"/>
    </inkml:brush>
  </inkml:definitions>
  <inkml:trace contextRef="#ctx0" brushRef="#br0">1 38 5385,'3'-10'374,"8"-12"1791,-10 21-2073,-1 1 0,1-1-1,-1 1 1,1-1-1,-1 1 1,1 0 0,0-1-1,-1 1 1,1 0-1,-1-1 1,1 1 0,0 0-1,-1 0 1,1 0-1,0 0 1,-1-1 0,1 1-1,0 0 1,0 0-1,-1 0 1,1 0 0,0 1-1,-1-1 1,1 0-1,0 0 1,-1 0 0,1 0-1,0 1 1,-1-1-1,1 0 1,0 1 0,86 41 2045,-26-14-1809,-1 3 1,-2 2-1,60 45 1,54 68 412,32 25-300,-191-161-439,314 254-18,-294-235 19,1-1-1,1-2 0,1-1 0,2-3 1,0 0-1,74 29 0,-16-16 150,-2 4 0,114 67 0,-208-106-176,0 0-1,0 0 0,0 0 0,0 0 0,0 0 0,0 0 0,-1 0 1,1 0-1,0 0 0,0 0 0,0 1 0,0-1 0,0 0 0,0 0 1,0 0-1,0 0 0,0 0 0,0 0 0,0 0 0,0 0 0,0 1 1,0-1-1,0 0 0,0 0 0,0 0 0,0 0 0,0 0 0,0 0 1,0 1-1,0-1 0,0 0 0,0 0 0,0 0 0,0 0 0,0 0 1,0 0-1,0 1 0,0-1 0,0 0 0,0 0 0,0 0 0,0 0 1,0 0-1,0 0 0,0 0 0,1 0 0,-1 1 0,0-1 0,0 0 1,0 0-1,0 0 0,0 0 0,0 0 0,0 0 0,0 0 0,1 0 1,-1 0-1,0 0 0,0 0 0,0 0 0,0 0 0,0 0 0,-15 1-1488,0 0 989,2 3-65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25.403"/>
    </inkml:context>
    <inkml:brush xml:id="br0">
      <inkml:brushProperty name="width" value="0.05" units="cm"/>
      <inkml:brushProperty name="height" value="0.05" units="cm"/>
    </inkml:brush>
  </inkml:definitions>
  <inkml:trace contextRef="#ctx0" brushRef="#br0">92 1956 10858,'-90'30'1489,"88"-30"-932,9-6-279,16-8 43,17-13-30,-2-2-1,-1-2 1,52-55-1,-18 17-72,651-705 609,-643 679-868,341-443-299,-378 478 301,0 2 38,38-72 1,-77 125-6,-1 1 1,1-1 0,-1 0-1,0-1 1,0 1 0,-1 0-1,0-1 1,2-10 0,-3 16-13,0-1 1,-1 0 0,1 1 0,0-1 0,0 1 0,-1-1 0,1 1 0,0-1-1,0 0 1,-1 1 0,1 0 0,-1-1 0,1 1 0,-1-1 0,1 1-1,-1-1 1,1 1 0,-1 0 0,1-1 0,-1 1 0,1 0 0,-1 0-1,1-1 1,-1 1 0,0 0 0,1 0 0,-1 0 0,1 0 0,-1 0 0,0 0-1,1 0 1,-1 0 0,0 0 0,-28 1-84,21 0 23,-24 0-142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25.839"/>
    </inkml:context>
    <inkml:brush xml:id="br0">
      <inkml:brushProperty name="width" value="0.05" units="cm"/>
      <inkml:brushProperty name="height" value="0.05" units="cm"/>
    </inkml:brush>
  </inkml:definitions>
  <inkml:trace contextRef="#ctx0" brushRef="#br0">14 0 12627,'-10'9'880,"6"3"-856,11 3-16,12 7 112,15 16-120,9 10-8,16 15 16,6 6 8,8 15 24,1 11 0,4 21-8,-4 3-32,6-2-176,5 1-136,2-2 264,2 0-40,2-7-48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29.087"/>
    </inkml:context>
    <inkml:brush xml:id="br0">
      <inkml:brushProperty name="width" value="0.05" units="cm"/>
      <inkml:brushProperty name="height" value="0.05" units="cm"/>
    </inkml:brush>
  </inkml:definitions>
  <inkml:trace contextRef="#ctx0" brushRef="#br0">177 38 9546,'9'-8'466,"-6"4"-298,1 0 0,-1 0 1,1 1-1,0 0 0,1 0 0,-1 0 0,5-2 0,-9 5-141,1 0 0,-1 0 0,0 0-1,0 0 1,0 0 0,1 0 0,-1 0 0,0 0-1,0 0 1,0 0 0,1 0 0,-1 0 0,0 1 0,0-1-1,0 0 1,0 0 0,1 0 0,-1 0 0,0 0 0,0 1-1,0-1 1,0 0 0,0 0 0,0 0 0,1 0-1,-1 1 1,0-1 0,0 0 0,0 0 0,0 0 0,0 1-1,0-1 1,0 0 0,0 0 0,0 1 0,0-1 0,0 0-1,0 0 1,0 0 0,0 1 0,0-1 0,0 0-1,0 1 1,-1 11 295,-5 12 47,-1 1 1,-1-1 0,-1 0-1,-1-1 1,-17 30 0,4-7 27,-99 180 1107,110-212-1372,11-23-211,11-27-254,10-23-164,-13 33 175,2 1-1,1 0 1,25-45-1,-35 70 323,0 0 0,0-1 1,0 1-1,0 0 0,0 0 0,0 0 0,0 0 0,0-1 0,0 1 0,0 0 0,0 0 1,1 0-1,-1 0 0,0 0 0,0-1 0,0 1 0,0 0 0,0 0 0,0 0 1,0 0-1,1 0 0,-1 0 0,0 0 0,0 0 0,0 0 0,0-1 0,0 1 0,1 0 1,-1 0-1,0 0 0,0 0 0,0 0 0,0 0 0,1 0 0,-1 0 0,0 0 0,0 0 1,0 0-1,0 0 0,0 0 0,1 0 0,-1 0 0,0 0 0,0 0 0,0 1 1,0-1-1,1 0 0,-1 0 0,0 0 0,0 0 0,0 0 0,0 0 0,0 0 0,0 0 1,1 1-1,-1-1 0,0 0 0,0 0 0,0 0 0,0 0 0,4 18 90,-2 32 128,-2-40-191,0 6 34,0-5-21,0 1 0,1-1 0,0 1 0,1-1 0,0 0 0,5 16 0,-7-27-34,0 0 1,0 1-1,0-1 1,0 0-1,0 0 1,0 0-1,0 1 1,0-1-1,0 0 0,0 0 1,1 0-1,-1 0 1,0 1-1,0-1 1,0 0-1,0 0 0,0 0 1,0 1-1,0-1 1,0 0-1,0 0 1,1 0-1,-1 0 1,0 0-1,0 1 0,0-1 1,0 0-1,1 0 1,-1 0-1,0 0 1,0 0-1,0 0 0,0 0 1,1 0-1,-1 0 1,0 1-1,0-1 1,0 0-1,1 0 1,-1 0-1,0 0 0,0 0 1,0 0-1,1 0 1,-1 0-1,0-1 1,0 1-1,0 0 1,1 0-1,-1 0 18,0-1 0,0 0 0,0 1 0,0-1 0,0 0-1,0 1 1,0-1 0,0 0 0,0 1 0,0-1 0,0 0 0,-1 1 0,1-1 0,0 0 0,0 1 0,-1-1-1,1 1 1,0-1 0,-1 0 0,-7-10 149,0 1 0,0 1 0,-17-16 0,0 0-71,6 13-62,17 10-33,0 1 1,-1 0 0,1-1 0,0 1 0,0-1 0,0 0 0,-3-3-1,6 2-8,7 3-5,11 2 3,49 6-64,1-4 0,88-5 0,-107 0 33,-15 1 17</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0.903"/>
    </inkml:context>
    <inkml:brush xml:id="br0">
      <inkml:brushProperty name="width" value="0.05" units="cm"/>
      <inkml:brushProperty name="height" value="0.05" units="cm"/>
    </inkml:brush>
  </inkml:definitions>
  <inkml:trace contextRef="#ctx0" brushRef="#br0">77 50 12091,'-14'19'3470,"-26"36"-2946,38-50-186,6-8 34,-3 2-315,-1 0 0,1 0 0,0 0 0,0 0 0,-1 0 0,1 0 0,-1-1 0,1 1 0,-1 0 0,1 0-1,-1-3 1,0 4-56,0 0-1,0 0 0,0 0 1,0 0-1,0 1 1,0-1-1,0 0 0,0 0 1,0 0-1,0 0 0,0 0 1,0 0-1,0 0 0,0 0 1,0 0-1,0 0 1,0 0-1,0 0 0,0 0 1,0 0-1,0 0 0,0 0 1,0 0-1,0 0 0,0 0 1,0 0-1,0 0 1,-1 0-1,1 0 0,0 0 1,0 0-1,0 0 0,0 0 1,0 0-1,0 0 0,0 0 1,0 0-1,0 0 0,0 0 1,0 0-1,0 0 1,11-23 26,-5 0-123,-6 18 505,-5 16-187,-8 26-206,6-22-34,2 0 1,0 0-1,1 1 0,-4 20 1,8-32 12,-1-1 0,1 0 0,0 0 0,0 0 1,0 1-1,1-1 0,-1 0 0,1 0 0,-1 0 0,1 0 0,0 0 1,0 0-1,1 0 0,-1 0 0,1 0 0,-1 0 0,1-1 0,0 1 1,0 0-1,0-1 0,0 0 0,1 1 0,-1-1 0,0 0 0,1 0 1,0-1-1,3 3 0,-4-3 4,1 0 0,0-1 0,-1 1 0,1-1 0,0 1 0,0-1 0,-1 0 0,1 0 0,0 0 0,-1-1 0,1 1 0,0 0 0,0-1 0,-1 0 0,1 0 0,-1 0 0,1 0 0,-1 0 1,1 0-1,-1-1 0,0 1 0,1-1 0,-1 1 0,3-4 0,7-6 13,-1 1 0,19-24 0,-30 34-12,25-33-49,-1-1 0,-2 0 0,-1-2 0,16-41-1,-47 104 6,2 0 0,1 1 0,1 0 0,1 0 0,2 0 0,0 29 0,2-47 46,2 0 0,-1 0-1,1-1 1,1 1-1,0 0 1,4 13 0,-5-22-2,-1 1 1,1-1 0,-1 1-1,1-1 1,0 1 0,-1-1 0,1 1-1,0-1 1,0 0 0,0 0-1,0 1 1,0-1 0,1 0 0,-1 0-1,0 0 1,1 0 0,-1 0-1,0 0 1,1-1 0,-1 1 0,1 0-1,-1-1 1,1 1 0,-1-1-1,1 1 1,-1-1 0,1 0 0,0 0-1,-1 0 1,1 0 0,0 0-1,-1 0 1,1 0 0,-1 0 0,1 0-1,0-1 1,-1 1 0,1-1-1,-1 0 1,1 1 0,-1-1 0,1 0-1,-1 0 1,0 1 0,2-3-1,9-5 29,-1-1-1,-1-1 0,0 0 1,0 0-1,-1-1 0,0 0 1,-1 0-1,0-1 0,-1 0 1,0-1-1,-1 0 0,8-23 0,-14 36-19,1-1 0,-1 1 0,0-1 0,0 0-1,1 1 1,-1-1 0,0 0 0,0 0-1,0 1 1,1-1 0,-1 0 0,0 1 0,0-1-1,0 0 1,0 0 0,0 1 0,-1-1 0,1 0-1,0 0 1,0 1 0,0-1 0,-1 0-1,1 1 1,0-1 0,-1 0 0,1 1 0,0-1-1,-1 1 1,1-1 0,-1 0 0,1 1-1,-1-1 1,1 1 0,-1-1 0,0 1 0,0-1-1,0 1 6,-1 0-1,1 0 1,-1 0-1,0 0 0,1 0 1,-1 0-1,1 1 1,-1-1-1,1 0 0,-1 1 1,1-1-1,0 1 1,-1 0-1,1-1 0,-1 1 1,0 1-1,0-1-7,-1 1 1,1 0-1,0-1 0,0 1 1,1 0-1,-1 0 0,0 0 1,0 0-1,1 0 0,-3 4 1,4-5-12,-1 0 0,1 0 0,0 0 0,-1 0 0,1 0 0,0 0 0,0 0 0,0 0 0,-1 0 0,1 0 0,0 0 0,0 0 0,1 0 0,-1 0 0,0 0 0,0 0 0,0-1 0,1 1 0,-1 0 0,0 0 0,1 0 0,-1 0 0,1 0 0,-1 0 0,1-1 0,-1 1 0,1 0 0,0 0 0,0 0 0,5 3-6,-1 0 0,0 0 0,1-1 1,0 0-1,0 0 0,0 0 1,0-1-1,12 3 0,53 8-14,-70-13 25,19 2 15,1 0 1,-1-1-1,1-1 0,27-4 0,-37 2 19,-1 0-1,0 0 0,0-1 0,0 0 0,0 0 1,-1-1-1,0-1 0,1 0 0,-1 0 0,13-10 1,-21 14-17,1-1 1,0 1-1,-1-1 1,1 1-1,-1-1 1,0 1-1,1-1 1,-1 0-1,0 0 1,0 0-1,0 0 1,0 0 0,-1 1-1,1-2 1,0 1-1,-1 0 1,1 0-1,-1 0 1,0-4-1,0 5-12,0-1 0,-1 1-1,1 0 1,-1 0 0,0 0 0,1-1-1,-1 1 1,0 0 0,0 0 0,1 0-1,-1 0 1,0 0 0,0 0 0,0 1-1,0-1 1,0 0 0,-1 0-1,1 1 1,0-1 0,0 0 0,0 1-1,-1-1 1,1 1 0,0 0 0,0-1-1,-1 1 1,1 0 0,0 0-1,-1 0 1,1 0 0,0 0 0,-3 0-1,-1 0-30,0 0 0,-1 0 0,1 0 0,0 0 0,-1 1 0,1 0 0,0 0 0,0 1 0,-1 0 0,1-1 0,0 2 0,1-1 0,-1 0 0,0 1 0,-6 5 0,11-8 17,-1 0-1,1 1 1,-1-1-1,1 0 1,0 1-1,-1-1 0,1 0 1,0 1-1,-1-1 1,1 1-1,0-1 1,0 0-1,-1 1 0,1-1 1,0 1-1,0-1 1,0 1-1,-1-1 1,1 1-1,0-1 1,0 1-1,0-1 0,0 1 1,0-1-1,0 1 1,0-1-1,0 1 1,0-1-1,0 1 1,1-1-1,-1 1 0,0-1 1,0 2-1,1-2-5,1 1-1,-1 0 0,0 0 1,0 0-1,0-1 0,0 1 0,0-1 1,1 1-1,-1-1 0,0 1 1,0-1-1,3 1 0,38 2-217,-42-3 231,47-4-171,-34 2 124,-1 1-1,1 1 1,17 0-1,-28 1 38,1-1-1,-1 1 0,0 0 1,0 0-1,0 0 0,0 0 0,0 0 1,0 0-1,0 0 0,0 1 1,-1-1-1,1 0 0,0 1 1,2 2-1,17 28-29,-19-29 62,-2-3-13,1 1 0,-1-1 0,1 0 0,-1 1 0,1-1-1,-1 1 1,1-1 0,-1 0 0,1 0 0,0 1-1,-1-1 1,1 0 0,-1 0 0,1 0 0,0 1 0,-1-1-1,1 0 1,0 0 0,-1 0 0,1 0 0,-1 0 0,1 0-1,0-1 1,-1 1 0,1 0 0,0 0 0,-1 0 0,1-1-1,0 1 1,21-10 108,-17 7-81,25-11 63,-18 9-79,0-1 1,1 0 0,11-9 0,-14 3 430,-10 12-418,0-1 0,1 1-1,-1 0 1,0 0 0,0-1 0,0 1-1,-1 0 1,1-1 0,0 1 0,0 0-1,0-1 1,0 1 0,0 0 0,0-1-1,0 1 1,0 0 0,-1 0 0,1-1-1,0 1 1,0 0 0,0 0 0,-1-1-1,1 1 1,0 0 0,0 0 0,0-1-1,-1 1 1,-24-8 714,24 8-758,-20-5 371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2.222"/>
    </inkml:context>
    <inkml:brush xml:id="br0">
      <inkml:brushProperty name="width" value="0.05" units="cm"/>
      <inkml:brushProperty name="height" value="0.05" units="cm"/>
    </inkml:brush>
  </inkml:definitions>
  <inkml:trace contextRef="#ctx0" brushRef="#br0">224 298 9882,'-2'-3'187,"0"-1"1,0 1-1,0-1 0,0 1 1,-1 0-1,1 0 0,-1 0 1,0 1-1,0-1 0,0 1 1,0-1-1,0 1 0,-1 0 1,-6-3-1,7 4-85,0 0 0,0 1 0,0-1 0,0 1 1,0 0-1,0 0 0,0 0 0,0 0 0,0 1 0,0-1 0,0 1 0,0-1 0,0 1 0,0 0 0,0 0 0,1 1 1,-1-1-1,0 1 0,-3 2 0,-4 2-40,1 1 0,0 0 1,0 0-1,0 1 0,1 0 0,1 1 0,-1 0 1,1 0-1,1 0 0,0 1 0,0 0 1,1 0-1,0 1 0,-3 11 0,7-20-58,1-1 1,-1 0-1,1 0 0,0 0 0,0 0 0,-1 0 0,1 0 0,0 0 1,0 0-1,0 0 0,0 1 0,1-1 0,-1 0 0,0 0 1,0 0-1,1 0 0,-1 0 0,0 0 0,1 0 0,-1 0 0,2 2 1,-1-3-1,0 1 0,-1-1 0,1 1 0,0-1 0,0 0 0,0 1 0,0-1 0,0 0 0,0 0 0,0 1 0,0-1 1,0 0-1,0 0 0,0 0 0,0 0 0,0 0 0,-1-1 0,1 1 0,2 0 0,3-2 10,0 0-1,1-1 1,-1 1 0,0-1-1,-1 0 1,8-6-1,5-4 1,-1-2-1,-1 0 0,0-1 1,-2 0-1,17-24 0,57-98 69,-78 121-8,0-1 0,-1 0 0,-1 0 1,0-1-1,8-34 0,-15 52-65,-1 0 0,0 1 0,0-1 0,0 1 0,0-1 0,0 1 0,1-1 0,-1 1 0,0-1 0,0 0 0,0 1 0,0-1 0,0 1 0,-1-1 0,1 1 0,0-1 0,0 1 0,0-1 0,0 0 0,-1 1 0,1-1 0,0 1 0,-1-1 0,1 0 0,-1 2 3,0-1 0,1 0-1,-1 1 1,0-1 0,1 0-1,-1 1 1,0-1 0,1 1-1,-1-1 1,1 1 0,-1 0-1,1-1 1,-1 1 0,1-1-1,-1 1 1,1 0 0,0-1-1,-1 2 1,-28 49 278,2 0 0,-39 111-1,61-150-282,-1 2-3,1 0-1,1 1 1,0-1 0,1 1-1,0-1 1,0 28-1,3-41-11,0 1 0,0-1 0,0 0 0,1 0 0,-1 0 0,0 0 0,1 1 0,-1-1 0,1 0 0,-1 0-1,1 0 1,0 0 0,-1 0 0,1 0 0,0 0 0,0 0 0,0 0 0,0-1 0,0 1 0,0 0-1,0 0 1,0-1 0,0 1 0,0-1 0,0 1 0,0-1 0,0 1 0,0-1 0,1 0 0,-1 1-1,0-1 1,0 0 0,0 0 0,1 0 0,-1 0 0,0 0 0,0 0 0,2-1 0,2 1-42,0-1 1,1 0-1,-1 0 1,-1-1-1,1 0 0,0 1 1,8-6-1,-5 2 20,-1 0 1,0-1-1,-1 0 0,1 0 0,-1-1 0,0 0 0,8-13 1,15-24-131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2.705"/>
    </inkml:context>
    <inkml:brush xml:id="br0">
      <inkml:brushProperty name="width" value="0.05" units="cm"/>
      <inkml:brushProperty name="height" value="0.05" units="cm"/>
    </inkml:brush>
  </inkml:definitions>
  <inkml:trace contextRef="#ctx0" brushRef="#br0">40 116 11843,'1'7'353,"3"17"364,-4-24-691,1 1-1,-1-1 0,0 1 1,1-1-1,-1 1 0,0-1 1,1 1-1,-1-1 0,0 0 0,1 1 1,-1-1-1,1 1 0,-1-1 1,1 0-1,-1 0 0,1 1 1,-1-1-1,1 0 0,-1 0 0,1 1 1,0-1-1,-1 0 0,1 0 1,-1 0-1,1 0 0,-1 0 1,1 0-1,0 0 0,-1 0 1,1 0-1,-1 0 0,1 0 0,-1-1 1,1 1-1,-1 0 0,2-1 1,4-1 53,0-1-1,0-1 1,0 1 0,0-1 0,-1 0 0,0-1 0,10-8 0,30-39 71,-44 50-141,18-25 98,-18 26-100,0 0-1,0-1 1,-1 1 0,1 0-1,-1 0 1,1-1 0,-1 1-1,1 0 1,-1-1 0,0 1-1,1 0 1,-1-1 0,0 1-1,0-1 1,0 1 0,0 0-1,-1-1 1,1 1 0,-1-3 0,1 4-5,-1-1 1,0 1 0,1-1-1,-1 1 1,0 0 0,0-1-1,0 1 1,1 0 0,-1-1-1,0 1 1,0 0 0,0 0-1,0 0 1,0 0 0,1 0-1,-1 0 1,0 0 0,0 0-1,0 0 1,0 0 0,0 0-1,1 0 1,-1 1 0,0-1-1,0 0 1,0 1 0,1-1-1,-1 1 1,0-1 0,0 1-1,0 0 1,-28 17 77,14-5-14,0-1-1,1 2 1,1-1-1,0 2 1,1 0 0,1 0-1,0 1 1,-11 22 0,21-35-57,0-1 0,0 0 1,0 1-1,0-1 0,0 0 1,1 1-1,-1-1 0,1 1 1,-1-1-1,1 1 1,0 0-1,0-1 0,0 1 1,1 4-1,0-6-6,-1 0-1,1 0 1,0 1 0,0-1-1,-1 0 1,1 0 0,0 0 0,0 0-1,0 0 1,0 0 0,0-1-1,0 1 1,0 0 0,0 0 0,0-1-1,1 1 1,-1-1 0,0 1-1,0-1 1,1 1 0,-1-1-1,0 0 1,0 1 0,1-1 0,-1 0-1,0 0 1,1 0 0,2-1-1,7 0-18,-1 0 0,1-1 0,0-1-1,-1 0 1,1 0 0,-1-1 0,0-1 0,0 0-1,10-6 1,-7 4-5,-1 1 0,1 0 0,0 1 1,22-6-1,-33 10 31,-1 1 0,1 0 0,-1 0-1,1 0 1,-1 0 0,1 0 0,0 0 0,-1 1 0,1-1 0,-1 0 0,1 1 0,-1-1 0,1 1 0,-1 0 0,1-1 0,-1 1 0,0 0 0,1 0 0,-1 0 0,0 0 0,0 0 0,0 0-1,0 0 1,0 1 0,0-1 0,0 0 0,0 1 0,0-1 0,0 0 0,-1 1 0,2 2 0,-2-3 5,1 1 1,-1-1-1,1 0 1,-1 0-1,1 1 1,-1-1-1,1 0 0,0 0 1,0 0-1,0 0 1,-1 0-1,1 0 0,0 0 1,0 0-1,0-1 1,1 1-1,-1 0 1,0 0-1,0-1 0,0 1 1,0-1-1,1 1 1,-1-1-1,0 1 1,1-1-1,-1 0 0,0 0 1,0 0-1,1 0 1,-1 0-1,0 0 1,1 0-1,-1 0 0,0 0 1,3-1-1,4-3-9,0 0 0,-1 0-1,1-1 1,-1 0 0,0 0 0,-1-1-1,1 0 1,10-13 0,-8 10-59,0 0-1,19-15 1,-27 23 48,0 1-1,-1-1 1,1 1 0,0-1-1,0 1 1,-1 0 0,1-1-1,0 1 1,0 0-1,0-1 1,0 1 0,-1 0-1,1 0 1,0 0 0,0 0-1,0 0 1,0 0 0,0 0-1,0 0 1,-1 0-1,3 0 1,-2 1 7,-1-1 0,1 1 0,-1 0-1,1-1 1,-1 1 0,1-1 0,-1 1 0,1 0 0,-1 0-1,1-1 1,-1 1 0,0 0 0,1 0 0,-1-1 0,0 1-1,0 0 1,0 0 0,0 0 0,0 0 0,1 9 65,-1-1 0,-1 0 0,-2 15 0,1-9 22,2 47-270,1-55 180,2-11-92</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4.284"/>
    </inkml:context>
    <inkml:brush xml:id="br0">
      <inkml:brushProperty name="width" value="0.05" units="cm"/>
      <inkml:brushProperty name="height" value="0.05" units="cm"/>
    </inkml:brush>
  </inkml:definitions>
  <inkml:trace contextRef="#ctx0" brushRef="#br0">37 1 12067,'1'0'37,"-1"-1"0,0 1 0,1 0 0,-1 0 0,1 0 1,-1 0-1,0 0 0,1 0 0,-1 0 0,1 0 0,-1 0 1,0 0-1,1 1 0,-1-1 0,0 0 0,1 0 0,-1 0 1,0 0-1,1 1 0,-1-1 0,0 0 0,1 0 0,-1 0 1,0 1-1,1-1 0,-1 0 0,0 1 0,0-1 1,1 0-1,-1 1 0,0-1 0,0 0 0,0 1 0,0-1 1,1 0-1,-1 1 0,0-1 0,0 0 0,0 1 0,0-1 1,0 1-1,0-1 0,0 0 0,0 1 0,0-1 0,0 1 1,0-1-1,0 0 0,0 1 0,0-1 0,-1 0 0,1 1 1,0 0-1,-8 24 831,8-23-635,-12 30 113,2 1 0,-7 41 0,17-73-352,-1-1-1,1 1 1,0-1 0,0 1 0,0-1 0,0 1-1,0-1 1,0 1 0,0-1 0,0 0 0,0 1 0,0-1-1,0 1 1,0-1 0,1 1 0,-1-1 0,0 1-1,0-1 1,0 1 0,1-1 0,-1 0 0,0 1-1,0-1 1,1 1 0,-1-1 0,0 0 0,1 1-1,-1-1 1,1 1 0,15-2-140,23-15 13,-32 12 147,2 0 21,4-3 65,1 2 1,-1 0-1,18-5 1,-28 10-92,0-1 1,0 0 0,0 1-1,0 0 1,0-1 0,0 1-1,0 0 1,0 1 0,1-1-1,-1 1 1,0-1 0,0 1-1,0 0 1,0 0 0,0 0-1,-1 0 1,1 1 0,0-1-1,0 1 1,-1 0 0,4 2 0,1 6 87,-6-9-140,-1-1 0,0 1 0,1 0 1,-1-1-1,1 1 0,-1 0 0,1-1 0,-1 1 0,1-1 0,-1 1 0,1 0 1,0-1-1,-1 0 0,1 1 0,0-1 0,-1 1 0,1-1 0,0 0 1,0 0-1,-1 1 0,1-1 0,0 0 0,0 0 0,-1 0 0,1 0 1,0 0-1,0 0 0,1 0 0,7-1-188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4.716"/>
    </inkml:context>
    <inkml:brush xml:id="br0">
      <inkml:brushProperty name="width" value="0.05" units="cm"/>
      <inkml:brushProperty name="height" value="0.05" units="cm"/>
    </inkml:brush>
  </inkml:definitions>
  <inkml:trace contextRef="#ctx0" brushRef="#br0">150 1 12227,'-3'0'88,"0"1"0,0 0 0,0-1 0,0 1 0,0 0 0,0 1 0,0-1 0,1 0 1,-1 1-1,0 0 0,1-1 0,0 1 0,-1 0 0,1 0 0,-4 5 0,-30 40 367,30-38-251,-6 8 7,1 1-1,-12 25 1,21-39-161,0 1 0,0 0 0,0 1 0,0-1 0,1 0 0,0 0 0,0 1 0,0-1 0,1 0 1,-1 1-1,1-1 0,1 1 0,-1-1 0,2 8 0,-1-11-22,0-1-1,0 1 0,1 0 1,-1 0-1,0 0 1,1-1-1,-1 1 1,1 0-1,-1-1 1,1 1-1,0-1 1,0 0-1,-1 0 1,1 0-1,0 0 1,0 0-1,0 0 1,0 0-1,0 0 1,1-1-1,-1 1 1,0-1-1,0 0 1,0 1-1,0-1 1,1 0-1,-1 0 1,0-1-1,0 1 1,3-1-1,4 0 45,1-1-1,-1 0 0,0 0 1,0-1-1,15-6 0,-12 2 7,0 1 0,0-2 0,-1 1 0,0-2 0,13-11-1,-20 16-56,0 0-1,0 0 1,0-1-1,0 1 1,0-1 0,-1 0-1,0 0 1,0-1-1,-1 1 1,1-1-1,-1 1 1,0-1-1,-1 0 1,2-7-1,-3 10-22,1 0 1,-2 1-1,1-1 0,0 0 1,0 1-1,-1-1 0,1 0 1,-1 1-1,0-1 0,0 1 1,0-1-1,0 1 0,-1-1 0,1 1 1,0 0-1,-1 0 0,0-1 1,1 1-1,-1 0 0,0 1 1,0-1-1,0 0 0,0 0 1,-1 1-1,1-1 0,0 1 1,-1 0-1,1 0 0,-1 0 0,-2-1 1,1 1-23,0 0 1,0 0 0,0 0 0,0 1-1,0 0 1,0-1 0,0 1-1,0 1 1,0-1 0,0 0-1,0 1 1,0 0 0,0 0-1,1 0 1,-1 1 0,0-1-1,0 1 1,1 0 0,-7 4-1,10-6 0,-1 1 1,0-1-1,0 1 0,1-1 0,-1 1 0,0-1 0,1 1 0,-1 0 0,0-1 1,1 1-1,-1 0 0,1 0 0,-1-1 0,1 1 0,0 0 0,-1 0 0,1 0 1,0 0-1,-1-1 0,1 1 0,0 0 0,0 0 0,0 0 0,0 0 0,0 0 0,0 0 1,0 0-1,0 0 0,0-1 0,0 1 0,0 0 0,1 0 0,-1 1 0,1-1-11,0 0-1,0 0 0,0 0 1,0 0-1,1 0 0,-1 0 1,0 0-1,0-1 1,0 1-1,1 0 0,-1-1 1,0 1-1,1-1 0,-1 1 1,0-1-1,1 0 0,-1 1 1,1-1-1,-1 0 0,1 0 1,1 0-1,5-1-32,0 0 0,0 0 0,0 0 0,0-1 0,0-1 0,0 1 0,12-7 0,30-17-283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5.256"/>
    </inkml:context>
    <inkml:brush xml:id="br0">
      <inkml:brushProperty name="width" value="0.05" units="cm"/>
      <inkml:brushProperty name="height" value="0.05" units="cm"/>
    </inkml:brush>
  </inkml:definitions>
  <inkml:trace contextRef="#ctx0" brushRef="#br0">138 190 13675,'-49'105'1298,"-10"25"-602,53-113-601,0 0 0,1 1 0,1-1 0,1 1 0,-2 30 0,5-46-87,0 0 0,0 0 0,0 0 0,0 0-1,0-1 1,0 1 0,0 0 0,1 0-1,-1 0 1,1-1 0,-1 1 0,1 0 0,0-1-1,-1 1 1,1 0 0,0-1 0,0 1 0,0-1-1,1 1 1,-1-1 0,0 0 0,0 1-1,1-1 1,-1 0 0,1 0 0,-1 0 0,1 0-1,-1 0 1,1 0 0,0-1 0,-1 1-1,1 0 1,0-1 0,0 0 0,-1 1 0,1-1-1,0 0 1,0 0 0,0 0 0,-1 0-1,1 0 1,0 0 0,0 0 0,0-1 0,-1 1-1,1-1 1,2 0 0,3-2 9,0 0 0,0 0-1,0 0 1,-1-1 0,1 0 0,-1-1 0,0 1 0,0-1 0,-1-1-1,1 1 1,-1-1 0,-1 1 0,6-8 0,7-13 104,25-51 1,-35 64-81,79-168 526,-72 148-308,-2-1-1,-1-1 1,9-52 0,-20 85-226,1-1 0,-1 0 0,0 0 0,0 0 0,0 0 1,0 0-1,0 0 0,-1 0 0,-1-4 0,2 6-18,0 0 0,-1 0-1,1 0 1,-1 0 0,0 0 0,1 0-1,-1 0 1,0 0 0,1 1-1,-1-1 1,0 0 0,0 0 0,0 1-1,0-1 1,0 0 0,0 1-1,-2-2 1,0 2-2,0-1 0,0 1 0,-1 0 0,1 0-1,0 0 1,-1 0 0,1 0 0,0 1 0,0-1 0,-1 1 0,1 0 0,0 0-1,0 0 1,-5 3 0,-5 2-38,0 1-1,1 1 1,0 0 0,0 0-1,1 1 1,0 1 0,1-1-1,-18 23 1,22-25-48,0 0 0,1 1 1,0 0-1,1 0 0,0 0 1,0 1-1,0-1 0,1 1 0,0 0 1,1 0-1,0 0 0,1 0 1,0 0-1,0 18 0,1-23 19,1 0-1,0-1 0,0 1 1,0 0-1,0 0 1,1-1-1,-1 1 0,1-1 1,0 1-1,0-1 1,0 0-1,1 0 1,-1 0-1,1 0 0,0 0 1,-1-1-1,1 1 1,1-1-1,2 3 0,9 3-84,0 0-1,0 0 0,20 6 1,18 9 93,-49-20 67,0-1 0,0 1 1,0 0-1,0 0 0,-1 0 0,1 0 1,-1 0-1,0 1 0,0 0 0,0 0 1,0 0-1,-1 0 0,1 0 0,-1 0 1,0 0-1,-1 1 0,3 5 0,-4-5-36,1-1-1,-1 0 0,0 1 0,0-1 0,0 0 1,0 1-1,-1-1 0,0 1 0,0-1 0,0 0 1,0 0-1,-1 0 0,1 0 0,-1 0 0,0 0 1,-1 0-1,1 0 0,-1-1 0,-2 4 1,0-1-32,0-1 0,0 1 0,0-1 0,-8 5 0,-2-2-139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5.974"/>
    </inkml:context>
    <inkml:brush xml:id="br0">
      <inkml:brushProperty name="width" value="0.05" units="cm"/>
      <inkml:brushProperty name="height" value="0.05" units="cm"/>
    </inkml:brush>
  </inkml:definitions>
  <inkml:trace contextRef="#ctx0" brushRef="#br0">44 49 11658,'-7'10'538,"1"1"0,1 0 0,0 0-1,0 1 1,1-1 0,1 1 0,0 0-1,-2 17 1,5-29-541,0 1 0,-1 0 0,1-1-1,0 1 1,1 0 0,-1-1 0,0 1 0,0 0-1,0-1 1,0 1 0,0 0 0,1-1 0,-1 1-1,0 0 1,1-1 0,-1 1 0,0-1 0,1 1-1,-1-1 1,1 1 0,-1-1 0,0 1 0,1-1 0,0 1-1,-1-1 1,1 0 0,-1 1 0,1-1 0,-1 0-1,1 1 1,0-1 0,-1 0 0,1 0 0,0 0-1,-1 1 1,1-1 0,0 0 0,-1 0 0,1 0-1,0 0 1,-1 0 0,1 0 0,0 0 0,-1-1-1,1 1 1,-1 0 0,1 0 0,0 0 0,-1-1-1,1 1 1,0 0 0,0-1 0,34-17-541,-4-5-28,-1-1 1,-1-1-1,-2-2 0,32-39 1,-68 98 1723,6-25-1032,1 0-1,-1 0 1,1 0-1,1 1 1,-1-1-1,1 0 1,1 1 0,-1-1-1,1 1 1,0-1-1,2 11 1,-1-17-112,-1 0 0,0 1 0,1-1 0,-1 0 0,1 0-1,0 0 1,-1 0 0,1 0 0,0 0 0,0 0 0,0 0 0,0 0 0,0 0 0,0 0 0,0 0 0,0-1-1,0 1 1,0 0 0,0-1 0,0 1 0,0-1 0,2 1 0,1 0 0,-1 0-1,1-1 1,-1 1-1,1-1 1,-1 0 0,1 0-1,4-1 1,22-4 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12.851"/>
    </inkml:context>
    <inkml:brush xml:id="br0">
      <inkml:brushProperty name="width" value="0.05" units="cm"/>
      <inkml:brushProperty name="height" value="0.05" units="cm"/>
    </inkml:brush>
  </inkml:definitions>
  <inkml:trace contextRef="#ctx0" brushRef="#br0">0 609 7610,'142'42'6136,"193"36"-5823,-329-77-222,49 12 109,0-1 102,64 7 0,-100-18-231,0 0 0,0-1 0,0-1 0,0-1 0,0 0 0,0-2 0,22-6 0,-39 9-59,1 0 1,-1 0-1,0 0 1,0-1-1,0 1 1,0 0-1,-1-1 0,1 1 1,0-1-1,0 1 1,-1-1-1,1 0 0,-1 0 1,0 0-1,1 0 1,-1 0-1,0 0 1,0 0-1,0 0 0,-1 0 1,1-1-1,0 1 1,-1-3-1,2-5 9,-1-1 1,0 0-1,-2-18 0,1 23-21,-9-99 0,-5-1 1,-31-118-1,41 205-3,-1-8-14,-2 1 0,0 0 0,-20-45 0,25 67-3,0 1 0,0-1-1,0 1 1,0-1 0,-1 1-1,1 0 1,-1 0-1,-6-5 1,8 7 7,0 1 1,0-1-1,0 0 0,-1 1 1,1-1-1,0 1 0,-1-1 0,1 1 1,-1 0-1,1-1 0,0 1 0,-1 0 1,1 0-1,-1 0 0,1 0 1,0 0-1,-1 0 0,1 1 0,-1-1 1,1 0-1,0 1 0,-1-1 1,1 1-1,0-1 0,0 1 0,-1 0 1,1 0-1,-2 1 0,-39 45-205,20-37 52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6.421"/>
    </inkml:context>
    <inkml:brush xml:id="br0">
      <inkml:brushProperty name="width" value="0.05" units="cm"/>
      <inkml:brushProperty name="height" value="0.05" units="cm"/>
    </inkml:brush>
  </inkml:definitions>
  <inkml:trace contextRef="#ctx0" brushRef="#br0">9 0 14659,'-7'17'976,"7"4"-720,0 3-128,0 3 289,-1 3-209,1 2-40,1-1-64,5-8-176,3-3-120,6-15-353,1-8-47,4-20 384,2-7-104,-1-6-152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36.804"/>
    </inkml:context>
    <inkml:brush xml:id="br0">
      <inkml:brushProperty name="width" value="0.05" units="cm"/>
      <inkml:brushProperty name="height" value="0.05" units="cm"/>
    </inkml:brush>
  </inkml:definitions>
  <inkml:trace contextRef="#ctx0" brushRef="#br0">30 1 12683,'-4'39'1184,"-5"9"-832,1 4-144,2 1 216,3-1 80,5-9-256,0-10-96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2.783"/>
    </inkml:context>
    <inkml:brush xml:id="br0">
      <inkml:brushProperty name="width" value="0.05" units="cm"/>
      <inkml:brushProperty name="height" value="0.05" units="cm"/>
    </inkml:brush>
  </inkml:definitions>
  <inkml:trace contextRef="#ctx0" brushRef="#br0">85 5 13171,'1'-1'35,"-1"1"0,1-1 1,-1 1-1,1 0 0,0-1 0,-1 1 1,1 0-1,-1 0 0,1-1 1,-1 1-1,1 0 0,0 0 0,-1 0 1,1 0-1,-1 0 0,1 0 0,0 0 1,-1 0-1,1 0 0,0 0 1,-1 0-1,1 0 0,-1 0 0,1 0 1,0 0-1,-1 1 0,1-1 0,0 1-8,-1 0 0,1 0-1,-1-1 1,1 1-1,-1 0 1,0 0 0,0 0-1,1 0 1,-1-1-1,0 1 1,0 0 0,0 0-1,0 0 1,0 0-1,0 0 1,-1 1 0,-12 49 137,9-38-77,-6 25-69,-14 48 127,4 0-1,-12 117 1,32-202-137,-1 0 0,1 0 1,0 0-1,0 0 0,0 0 0,0 0 1,0 0-1,0 0 0,0 1 0,0-1 1,1 0-1,-1 0 0,0 0 0,1 0 1,-1 0-1,0 0 0,1 0 0,-1 0 1,1 0-1,0-1 0,1 3 0,-1-3 3,-1 0-1,1 0 0,0 1 0,0-1 1,0 0-1,-1 0 0,1 0 0,0 0 1,0 0-1,0-1 0,-1 1 0,1 0 1,0 0-1,0 0 0,-1-1 0,1 1 1,0 0-1,0-1 0,-1 1 0,1-1 1,1 0-1,3-4 43,1 1 0,0-1 0,-1 0 0,9-12 0,11-20 17,-2 0-1,-1-2 1,20-50-1,35-130-359,-69 196 215,-8 23 75,0 0-1,0 0 1,0 0-1,0 0 0,0 0 1,0 1-1,0-1 1,0 0-1,0 0 0,0 0 1,0 0-1,1 0 1,-1 0-1,0 0 0,0 0 1,0 1-1,0-1 1,0 0-1,0 0 0,0 0 1,1 0-1,-1 0 1,0 0-1,0 0 0,0 0 1,0 0-1,0 0 1,0 0-1,1 0 0,-1 0 1,0 0-1,0 0 1,0 0-1,0 0 0,0 0 1,0 0-1,1 0 1,-1 0-1,0 0 0,0 0 1,0 0-1,0 0 1,0 0-1,0-1 0,1 1 1,-1 0-1,0 0 1,0 0-1,0 0 0,0 0 1,0 0-1,0 0 1,0 0-1,0 0 0,0-1 1,0 1-1,1 0 1,-1 0-1,0 0 0,0 0 1,0 0-1,0 0 1,0-1-1,0 1 0,0 0 1,0 0-1,0 0 1,0 0-1,2 10-4,7 177 31,-9-182-6,0-1-1,0 0 0,-1 1 0,0-1 0,1 0 1,-1 1-1,0-1 0,-1 0 0,1 0 0,-1 0 1,0 0-1,0 0 0,0 0 0,-1-1 0,1 1 1,-1-1-1,0 1 0,0-1 0,0 0 0,0 0 1,-5 3-1,0-1-55,-1-1 1,1 0 0,-1 0-1,0 0 1,0-1 0,0-1-1,-1 0 1,-15 2-1,19-3-3,-39 3-955,43-4 877,0 0 0,0 0 0,0 0 0,0 0 0,0 0 0,0-1 0,0 1 0,0-1-1,0 0 1,0 1 0,0-1 0,0 0 0,0 0 0,0 0 0,1 0 0,-1 0 0,-2-3 0,1-8-485,7-2-141</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3.342"/>
    </inkml:context>
    <inkml:brush xml:id="br0">
      <inkml:brushProperty name="width" value="0.05" units="cm"/>
      <inkml:brushProperty name="height" value="0.05" units="cm"/>
    </inkml:brush>
  </inkml:definitions>
  <inkml:trace contextRef="#ctx0" brushRef="#br0">0 37 11114,'4'-6'315,"19"-23"779,-23 29-1078,0 0-1,0 0 1,0 0 0,0 0 0,1 0 0,-1 0 0,0-1 0,0 1 0,0 0 0,1 0 0,-1 0-1,0 0 1,0 0 0,0 0 0,1 0 0,-1 0 0,0 0 0,0 0 0,0 0 0,1 0 0,-1 0 0,0 0-1,0 0 1,0 0 0,1 0 0,-1 0 0,0 0 0,0 0 0,0 0 0,1 0 0,-1 0 0,0 0-1,0 1 1,0-1 0,0 0 0,1 0 0,-1 0 0,0 0 0,0 0 0,0 1 0,4 10 441,-2 16 16,-2-25-443,-8 285 1570,7-271-1537,1-15-60,-1 1-1,1-1 1,0 1 0,0-1-1,0 1 1,0-1-1,0 1 1,0-1 0,1 1-1,-1-1 1,0 1 0,1-1-1,-1 0 1,1 1 0,1 1-1,-2-3-2,1 0 0,-1 0 0,0 0 0,1 0 0,-1 0 0,1 0 0,-1 0 0,1 0 0,-1 0 0,1 0 0,-1 0 0,1-1 0,-1 1 0,0 0 0,1 0 0,-1 0 0,1-1 0,-1 1-1,0 0 1,1-1 0,-1 1 0,0 0 0,1-1 0,-1 1 0,0 0 0,1-1 0,-1 1 0,0 0 0,1-2 0,4-5-16,-1 0 0,1-1-1,5-13 1,9-28-133,-1-1 0,16-76 0,-35 131 104,-5 25 70,2 0 0,0 34 0,4-63-22,0-1 1,0 1 0,0-1 0,-1 0 0,1 1 0,0-1 0,1 0-1,-1 1 1,0-1 0,0 1 0,0-1 0,0 0 0,0 1-1,0-1 1,0 0 0,1 1 0,-1-1 0,0 0 0,0 1 0,0-1-1,1 0 1,-1 1 0,0-1 0,0 0 0,1 1 0,-1-1 0,0 0-1,1 0 1,-1 0 0,0 1 0,1-1 0,-1 0 0,0 0-1,1 0 1,-1 0 0,1 0 0,-1 0 0,1 1 0,17-10 96,18-25 31,-33 30-108,0 2-12,5-7 22,1 0 1,0 1-1,1 0 1,13-9-1,-21 16-34,0 0 0,-1 0 0,1 0 0,0 0 1,0 0-1,0 0 0,-1 0 0,1 1 0,0-1 0,0 1 0,0 0 0,0-1 1,0 1-1,0 0 0,0 0 0,0 0 0,0 0 0,0 1 0,0-1 0,0 0 1,0 1-1,0-1 0,0 1 0,0 0 0,-1 0 0,1 0 0,0 0 0,0 0 1,-1 0-1,1 0 0,-1 0 0,1 1 0,-1-1 0,1 1 0,1 1 0,3 9-12,1-1 0,-1 1 0,-1 0 0,0 1 0,3 12 0,11 26 10,-18-49 9,-1-1 1,1 0-1,-1 1 1,1-1-1,0 0 1,0 0-1,-1 1 1,1-1-1,0 0 0,0 0 1,0 0-1,0 0 1,1 0-1,-1 0 1,0-1-1,0 1 0,0 0 1,1-1-1,-1 1 1,0 0-1,1-1 1,-1 0-1,1 1 0,1-1 1,-1 0 4,1 0 0,-1 0 0,1-1 0,-1 1 0,0-1 0,1 0 0,-1 0-1,0 0 1,0 0 0,0 0 0,1 0 0,-1-1 0,2-1 0,7-6 36,-1-1 0,1-1 0,15-20 0,-24 28-44,15-18-38,-7 9-330,1-1 0,14-26 0,-24 38 330,-1 1-1,0 0 1,0 0 0,0-1 0,1 1 0,-1 0 0,0-1 0,0 1 0,0 0 0,0-1 0,0 1 0,0 0 0,0-1 0,1 1-1,-1 0 1,0-1 0,0 1 0,0 0 0,0-1 0,0 1 0,-1 0 0,1-1 0,0 1 0,0 0 0,0-1 0,0 1 0,0 0 0,0-1-1,-1 1 1,1 0 0,0-1 0,0 1 0,0 0 0,-1 0 0,1-1 0,0 1 0,0 0 0,-1 0 0,1-1 0,0 1 0,0 0-1,-1 0 1,1 0 0,0 0 0,-1-1 0,1 1 0,0 0 0,-1 0 0,1 0 0,0 0 0,-1 0 0,0 0-122,-6-3-428</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3.779"/>
    </inkml:context>
    <inkml:brush xml:id="br0">
      <inkml:brushProperty name="width" value="0.05" units="cm"/>
      <inkml:brushProperty name="height" value="0.05" units="cm"/>
    </inkml:brush>
  </inkml:definitions>
  <inkml:trace contextRef="#ctx0" brushRef="#br0">1 46 14515,'3'-1'128,"0"-1"0,0 1 0,0 0-1,0-1 1,1 1 0,-1 1 0,0-1 0,1 0-1,-1 1 1,0 0 0,7 0 0,11-1 5,66-12-584,83-8-909,-167 21 1334,0-1 0,0 1-1,0 1 1,0-1 0,0 0 0,0 1 0,0-1-1,0 1 1,0 0 0,4 2 0,-6-3 28,0 1 0,0 0 0,0 0 0,0-1 0,0 1 0,0 0 0,-1 0 0,1 0 0,0 0 0,-1 0 0,1 0 0,0 0 0,-1 1 0,0-1 0,1 0 0,-1 0 0,0 0 0,1 0 0,-1 1 0,0-1 0,0 0 0,0 0 1,0 0-1,0 1 0,0-1 0,0 0 0,-1 0 0,1 2 0,-7 22 146,-1 0 1,-1-1-1,-2 0 1,0 0-1,-20 30 1,7-11 105,3-4-26,0-2 78,-17 45 0,37-81-301,1-1-1,-1 1 0,1 0 1,-1 0-1,1 0 0,0 1 1,-1-1-1,1 0 0,0 0 1,0 0-1,0 0 0,0 0 1,0 0-1,0 0 0,0 0 1,0 0-1,0 0 0,0 0 1,1 1-1,-1-1 0,0 0 1,1 0-1,-1 0 0,1 0 1,0 1-1,0-1-4,0-1-1,1 1 1,-1-1 0,0 1-1,0-1 1,1 0 0,-1 1-1,0-1 1,1 0-1,-1 0 1,0 0 0,1 0-1,-1 0 1,0 0 0,1 0-1,-1 0 1,2-1 0,10-3-10,0 0 0,-1 0 0,14-8 1,-22 10 23,52-27-197,-51 27 208,-1-1 1,0 0 0,0 0 0,0 0-1,0 0 1,-1-1 0,1 0 0,-1 0-1,0 0 1,4-5 0,-7 7-16,1 0 0,-1 1 1,0-1-1,1 0 1,-1 0-1,0 0 0,0 0 1,0 0-1,0 1 0,-1-1 1,1 0-1,-1 0 0,1 0 1,-1 1-1,0-4 0,-9-13 0</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4.223"/>
    </inkml:context>
    <inkml:brush xml:id="br0">
      <inkml:brushProperty name="width" value="0.05" units="cm"/>
      <inkml:brushProperty name="height" value="0.05" units="cm"/>
    </inkml:brush>
  </inkml:definitions>
  <inkml:trace contextRef="#ctx0" brushRef="#br0">1 274 10066,'0'8'1296,"11"2"-639,2-2-273,8-1 1576,4-1-1456,8-6-296,5-3-184,4-11 120,-2-3-96,2-6-128</inkml:trace>
  <inkml:trace contextRef="#ctx0" brushRef="#br0" timeOffset="1">458 164 12539,'-15'27'1168,"-5"6"-800,2 3-160,-1 0 744,6 0-576,6-8-256,4-3-104,9-15-336,4-10 1345,4-17-1017,-2-6 40,-4-12 40</inkml:trace>
  <inkml:trace contextRef="#ctx0" brushRef="#br0" timeOffset="2">541 2 15859,'-2'-1'1361,"0"1"-1145,-3 3-280,2 1 696,3 2-1272,0-2 536,6 3-104,1-1-40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4.669"/>
    </inkml:context>
    <inkml:brush xml:id="br0">
      <inkml:brushProperty name="width" value="0.05" units="cm"/>
      <inkml:brushProperty name="height" value="0.05" units="cm"/>
    </inkml:brush>
  </inkml:definitions>
  <inkml:trace contextRef="#ctx0" brushRef="#br0">69 19 12755,'-12'47'497,"1"0"1,2 0-1,3 1 0,-2 82 1,7-120-511,0 1 0,-1-1 0,-4 17 1,-2 7 32,8-35-14,0 1-1,0 0 1,0 0-1,0 0 0,0 0 1,0 0-1,0 0 1,0 0-1,0 0 0,0 0 1,0 0-1,0 0 1,0-1-1,0 1 1,0 0-1,0 0 0,-1 0 1,1 0-1,0 0 1,0 0-1,0 0 1,0 0-1,0 0 0,0 0 1,0 0-1,0 0 1,0 0-1,0 0 1,0 0-1,0 0 0,-1 0 1,1 0-1,0 0 1,0 0-1,0 0 1,0 0-1,0 0 0,0 0 1,0 0-1,0 0 1,0 0-1,0 0 1,-1 0-1,1 0 0,0 0 1,0 0-1,0 0 1,0 0-1,0 0 0,0 0 1,0 0-1,0 0 1,0 0-1,0 0 1,0 0-1,0 1 0,0-1 1,0 0-1,0 0 1,-1 0-1,1 0 1,0 0-1,0 0 0,0 0 1,0 0-1,-1-12 99,16-34-272,1 1 1,2 0-1,2 1 1,2 1-1,2 1 1,33-44-1,-50 78 138,0-1-1,0 1 1,1 0-1,9-7 1,-16 13 31,1 0 1,1 1 0,-1-1-1,0 1 1,0-1 0,1 1-1,-1 0 1,0 0 0,1 0-1,-1 0 1,1 0 0,0 1-1,-1-1 1,1 1 0,-1 0-1,1 0 1,0 0-1,-1 0 1,1 0 0,0 0-1,-1 1 1,5 1 0,-6-2-1,0 0 0,-1 1 1,1-1-1,-1 0 0,1 1 0,0-1 1,-1 1-1,1-1 0,-1 1 0,1-1 1,-1 1-1,1-1 0,-1 1 0,1 0 1,-1-1-1,0 1 0,1 0 0,-1-1 1,0 1-1,0 0 0,1-1 0,-1 1 1,0 0-1,0 1 0,-4 20 136,-19 20 296,22-41-405,-13 21 312,-1-1-1,-1 0 1,-1-1-1,-26 24 1,34-40 531,5-7-362,8-17-154,4-2-79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5.060"/>
    </inkml:context>
    <inkml:brush xml:id="br0">
      <inkml:brushProperty name="width" value="0.05" units="cm"/>
      <inkml:brushProperty name="height" value="0.05" units="cm"/>
    </inkml:brush>
  </inkml:definitions>
  <inkml:trace contextRef="#ctx0" brushRef="#br0">5 1 13035,'8'10'1016,"-8"6"-736,0 1-112,0 4 144,0 4-24,0-2-144,0-5-200,0-3-976,-1-10 952,-3-8-200,-4-7-120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5.803"/>
    </inkml:context>
    <inkml:brush xml:id="br0">
      <inkml:brushProperty name="width" value="0.05" units="cm"/>
      <inkml:brushProperty name="height" value="0.05" units="cm"/>
    </inkml:brush>
  </inkml:definitions>
  <inkml:trace contextRef="#ctx0" brushRef="#br0">1 245 10402,'3'2'173,"1"-1"0,0 1 0,0-1 0,0 0 0,0 0 0,0-1 0,0 1 0,0-1 0,0 0-1,0 0 1,0 0 0,0 0 0,0-1 0,0 1 0,0-1 0,-1 0 0,1-1 0,0 1 0,0 0 0,-1-1 0,1 0-1,0 0 1,2-3 0,5-2-10,0-1 1,-1 0-1,0 0 0,-1-1 0,16-19 0,-22 23-142,0 1-1,-1-1 1,1 0-1,-1 1 0,0-1 1,0-1-1,2-9 1,-4 14-25,1 0 0,-1 1 1,0-1-1,0 0 0,0 0 0,0 0 1,0 0-1,0 1 0,0-1 0,0 0 1,-1 0-1,1 0 0,0 0 1,0 1-1,-1-1 0,1 0 0,0 0 1,-1 1-1,1-1 0,-1 0 0,0-1 1,0 2-5,-1-1 1,1 1 0,0 0 0,0-1 0,0 1-1,0 0 1,-1 0 0,1 0 0,0 0-1,0 0 1,0 0 0,-1 0 0,1 0-1,0 1 1,0-1 0,0 0 0,0 1-1,-1-1 1,1 1 0,-2 0 0,-3 3-1,0 0 0,0-1 0,0 2 0,1-1 1,-1 1-1,1 0 0,0 0 0,0 0 0,1 1 1,0-1-1,0 1 0,0 0 0,1 1 0,-4 6 1,2-2 39,1 0 1,0 0 0,0 0 0,1 0 0,1 1-1,0-1 1,-1 22 0,3-31-19,0 1 1,0-1-1,0 1 0,0-1 1,1 1-1,-1-1 0,1 0 1,0 1-1,0-1 0,-1 0 1,1 0-1,1 1 0,-1-1 1,0 0-1,0 0 0,1 0 1,-1 0-1,3 1 0,-3-2-3,1 0 0,0 0 0,-1 0 0,1 0 0,0-1 0,-1 1 0,1 0 0,0-1 0,0 0 0,-1 1 0,1-1-1,0 0 1,0 0 0,0 0 0,0 0 0,-1 0 0,1 0 0,0-1 0,0 1 0,-1-1 0,1 1 0,0-1 0,0 0 0,2-1-1,8-4 18,0-1 0,0 0 0,-1-1 0,19-17 0,38-43-3,-54 53-16,11-10-69,0-2-1,-2-1 1,-2 0 0,31-53-1,-50 72 45,-8 10 21,-9 10 42,3 3 29,0 0-1,2 0 0,0 1 0,1 0 1,0 1-1,1 0 0,1 1 0,0 0 1,2 0-1,0 0 0,-5 30 0,9-40-40,0 1-1,0-1 0,1 1 1,0-1-1,0 1 1,1-1-1,2 14 0,-2-20-29,-1 1-1,1 0 0,-1-1 0,1 1 0,0 0 0,0-1 0,0 1 0,0-1 0,0 1 0,0-1 0,0 0 0,1 1 0,-1-1 0,0 0 0,1 0 0,-1 0 0,1 0 0,-1 0 0,1 0 0,0 0 0,-1-1 0,1 1 0,0 0 0,0-1 0,-1 1 0,1-1 0,0 0 0,0 0 0,0 0 0,-1 0 0,1 0 0,0 0 0,0 0 0,0 0 0,-1-1 0,1 1 0,3-2 0,6-2-8,0 0-1,0 0 1,0-1-1,-1-1 0,1 0 1,13-10-1,55-49-46,-76 62 50,49-45 546,72-87 0,-123 134-470,0 0 0,0 0 0,0 0 0,0-1 1,-1 1-1,1 0 0,0-1 0,-1 1 0,1-1 0,-1 1 0,1-1 0,-1 1 1,0-1-1,1-1 0,-1 2-70,0 0 0,-1 0 0,1 1 0,0-1 0,0 0 0,0 0 0,-1 1 0,1-1 0,0 0 0,-1 0 0,1 1 0,-1-1 0,1 0 0,-1 1 0,1-1 0,-1 0-1,1 1 1,-1-1 0,0 1 0,0-1 0,-1 0-25,0 0 0,0 0-1,0 0 1,0 1-1,0-1 1,0 1-1,0-1 1,-1 1-1,1 0 1,0 0-1,0 0 1,0 0 0,0 0-1,-1 0 1,1 0-1,0 1 1,0-1-1,-3 2 1,-3 2 2,1-1 0,0 1 0,0 1 0,0-1 0,1 1 0,-1 1 0,1-1 0,0 1 0,1 0 0,0 0 0,0 1 0,0-1 0,0 1 0,1 0 0,-6 14 1,7-14 8,0 0 1,1 1 0,-1-1 0,1 0 0,1 1-1,-1-1 1,1 1 0,1-1 0,0 1-1,0 0 1,0-1 0,1 1 0,0-1 0,0 1-1,1-1 1,5 15 0,-5-18-18,0 0-1,0 0 1,0-1-1,1 1 1,0-1-1,-1 1 1,1-1-1,1 0 1,-1 0 0,0-1-1,1 1 1,-1-1-1,1 1 1,0-1-1,0 0 1,0-1-1,0 1 1,0 0 0,0-1-1,0 0 1,0 0-1,1-1 1,-1 1-1,0-1 1,1 0 0,-1 0-1,0 0 1,9-2-1,24-4-126</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6.359"/>
    </inkml:context>
    <inkml:brush xml:id="br0">
      <inkml:brushProperty name="width" value="0.05" units="cm"/>
      <inkml:brushProperty name="height" value="0.05" units="cm"/>
    </inkml:brush>
  </inkml:definitions>
  <inkml:trace contextRef="#ctx0" brushRef="#br0">361 18 12779,'17'-14'1816,"-11"10"-858,-10 14 27,-7 3-659,0 0-1,0 0 1,-26 20 0,7-6-98,-58 53 262,-61 63-201,144-137-323,0 0-1,0 0 1,0 0-1,1 1 1,0 0 0,0 0-1,-4 12 1,8-17 20,-1 0 1,1 0-1,-1 0 1,1 0-1,0 0 1,0 0-1,0 0 0,0 0 1,0 0-1,1 0 1,-1 0-1,0 0 1,1 0-1,0 0 1,-1 0-1,1 0 0,0 0 1,0 0-1,0 0 1,0-1-1,1 1 1,-1 0-1,0-1 0,1 1 1,-1-1-1,1 1 1,-1-1-1,1 0 1,0 0-1,-1 0 1,1 0-1,0 0 0,2 1 1,8 3-43,-1 0 1,1-1-1,0-1 0,0 0 0,0-1 1,0 0-1,1 0 0,-1-1 1,1-1-1,-1 0 0,0-1 1,1-1-1,-1 1 0,0-2 1,14-4-1,22-13-41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5:40.710"/>
    </inkml:context>
    <inkml:brush xml:id="br0">
      <inkml:brushProperty name="width" value="0.025" units="cm"/>
      <inkml:brushProperty name="height" value="0.025" units="cm"/>
    </inkml:brush>
  </inkml:definitions>
  <inkml:trace contextRef="#ctx0" brushRef="#br0">5639 1649 9690,'-26'-114'925,"-6"2"-1,-60-146 1,83 236-946,-1 1 1,0 0-1,-2 0 1,0 1-1,-1 0 1,-1 1-1,-1 1 1,-1 0-1,0 1 1,-1 1-1,-1 0 1,-39-25-1,-187-102-2385,-139-39 3325,-282-61 1216,396 162-1522,-428-71 0,4 69-710,528 75 90,-1 6 0,-199 24 1,158 6 46,-228 62 0,354-66-71,1 3 0,1 3 0,-138 77 0,-196 163-2545,356-232 2252,4-8-116</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16.802"/>
    </inkml:context>
    <inkml:brush xml:id="br0">
      <inkml:brushProperty name="width" value="0.05" units="cm"/>
      <inkml:brushProperty name="height" value="0.05" units="cm"/>
    </inkml:brush>
  </inkml:definitions>
  <inkml:trace contextRef="#ctx0" brushRef="#br0">214 44 11098,'5'-8'653,"7"-14"103,-12 22-726,1-1 0,-1 1 0,0 0 0,1 0 0,-1-1 0,0 1 0,0-1 0,0 1 0,1 0-1,-1-1 1,0 1 0,0 0 0,0-1 0,0 1 0,0-1 0,0 1 0,0-1 0,0 1 0,0 0 0,0-1-1,0 1 1,0-1 0,0 1 0,0-1 0,0 1 0,0 0 0,0-1 0,0 1 0,0 0 0,-1-1-1,1 1 1,0-1 0,-1 1 0,0 0 23,0 0-1,-1 0 0,1 0 0,0 1 1,-1-1-1,1 1 0,0-1 0,0 1 1,-1-1-1,1 1 0,0 0 1,0-1-1,0 1 0,0 0 0,0 0 1,0 0-1,-2 2 0,-17 20 291,19-20-290,-19 24 68,2 1 1,1 1-1,-14 35 1,-32 95-74,61-153-47,-6 17-10,0 0 1,2 0-1,-8 48 1,14-71 4,0 1-1,0-1 1,0 1 0,0-1-1,0 1 1,0-1-1,0 1 1,0-1 0,0 1-1,0-1 1,0 1 0,1-1-1,-1 1 1,0-1 0,0 0-1,0 1 1,1-1 0,-1 1-1,0-1 1,1 0-1,-1 1 1,0-1 0,1 0-1,-1 1 1,0-1 0,1 0-1,-1 1 1,0-1 0,1 0-1,-1 0 1,1 1 0,-1-1-1,1 0 1,-1 0-1,1 0 1,-1 0 0,1 0-1,-1 0 1,0 0 0,1 0-1,-1 0 1,1 0 0,-1 0-1,1 0 1,-1 0 0,1 0-1,-1 0 1,1 0-1,-1 0 1,1-1 0,27-11-180,-22 9 125,13-5-90,0 0 0,1 1-1,0 1 1,32-5 0,-44 10 119,0 0 0,-1 1 0,1 0 0,0 1 0,-1 0 0,1 0 0,0 0 0,-1 1-1,0 0 1,1 1 0,-1-1 0,0 2 0,0-1 0,0 1 0,9 7 0,-13-10 38,0 1 1,0 1 0,0-1-1,-1 0 1,1 1 0,-1-1 0,1 1-1,-1 0 1,0 0 0,0 0-1,0 0 1,-1 0 0,2 4 0,-2-4 28,-1 0 1,1 0 0,-1 0 0,0 0 0,0 0 0,0 0 0,-1 0 0,1 0 0,-1 0 0,0 0 0,0 0 0,0 0 0,0 0-1,-3 5 1,-11 22 408,-1-1 1,-2-1-1,-21 26 0,-70 73 1287,107-124-1703,0-1 0,0 0-1,0 0 1,0 0-1,-1 0 1,1 0-1,-1 0 1,1-1-1,-1 1 1,0-1-1,-4 2 1,6-3-46,1 0 0,-1 0 0,0 0 0,1 0 0,-1 0 0,0 0 0,1 0 0,-1 0 0,0 0 0,1 0 0,-1 0 0,0-1 0,1 1 1,-1 0-1,0-1 0,1 1 0,-1 0 0,1-1 0,-1 1 0,0-1 0,0-1-71,-1 1-1,1 0 1,0-1 0,1 0 0,-1 1 0,0-1 0,0 1-1,1-1 1,-1 0 0,1 0 0,-1-2 0,0 1-154,0-1 1,0 0-1,0 0 0,1 1 1,-1-1-1,1 0 1,0 0-1,0 0 1,1 0-1,-1 0 1,1 0-1,0 1 1,2-7-1,6-2-472</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6.874"/>
    </inkml:context>
    <inkml:brush xml:id="br0">
      <inkml:brushProperty name="width" value="0.05" units="cm"/>
      <inkml:brushProperty name="height" value="0.05" units="cm"/>
    </inkml:brush>
  </inkml:definitions>
  <inkml:trace contextRef="#ctx0" brushRef="#br0">0 517 13171,'0'0'29,"0"1"0,0-1 1,0 1-1,0-1 1,0 1-1,1-1 0,-1 0 1,0 1-1,0-1 0,0 1 1,0-1-1,1 1 0,-1-1 1,0 0-1,1 1 0,-1-1 1,0 0-1,1 1 0,-1-1 1,0 0-1,1 1 0,-1-1 1,0 0-1,1 0 0,-1 1 1,1-1-1,-1 0 0,1 0 1,-1 0-1,0 0 0,1 1 1,-1-1-1,1 0 0,-1 0 1,1 0-1,-1 0 0,1 0 1,-1 0-1,1 0 0,0-1 1,20-17 332,32-42-332,-4-2-1,-2-3 1,49-86-1,-93 146-64,16-28-358,-1-1 0,16-44 0,-30 60 129,-4 18 260,0 0 0,0 0 0,0 0-1,0 0 1,0 0 0,0 0 0,0 0 0,0-1 0,0 1-1,0 0 1,0 0 0,0 0 0,0 0 0,0 0 0,0 0 0,0 0-1,-1 0 1,1 0 0,0-1 0,0 1 0,0 0 0,0 0-1,0 0 1,0 0 0,0 0 0,0 0 0,0 0 0,-1 0 0,1 0-1,0 0 1,0 0 0,0 0 0,0 0 0,0 0 0,0 0-1,0 0 1,-1 0 0,1 0 0,0 0 0,0 0 0,0 0 0,0 0-1,0 0 1,0 0 0,0 0 0,-1 0 0,1 0 0,0 0-1,0 1 1,0-1 0,0 0 0,0 0 0,0 0 0,0 0 0,0 0-1,0 0 1,0 0 0,-3 3 0,1-1 0,0 0 0,0 1 0,0-1 0,0 1 0,0 0 0,-2 5 0,-6 15 212,1 1 1,1 0 0,-7 38-1,12-49-121,1 1 0,1-1-1,0 1 1,1-1-1,0 1 1,1 0-1,0-1 1,5 16-1,-6-28-64,0 1-1,1 0 0,-1-1 1,1 1-1,0 0 0,-1-1 1,1 1-1,0-1 0,0 1 1,0-1-1,0 0 0,0 1 1,0-1-1,0 0 0,1 0 1,-1 1-1,0-1 0,1 0 1,1 1-1,-2-2 50,1 0 0,-1 1-1,1-1 1,-1 0 0,1 0 0,-1 0-1,1 0 1,-1 0 0,1 0 0,-1 0-1,1-1 1,-1 1 0,1-1-1,-1 1 1,1-1 0,-1 1 0,2-2-1,5-3 124,0 0 0,0-1 0,-1 0 0,1 0 0,6-9 0,-14 15-196,32-33 468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7.350"/>
    </inkml:context>
    <inkml:brush xml:id="br0">
      <inkml:brushProperty name="width" value="0.05" units="cm"/>
      <inkml:brushProperty name="height" value="0.05" units="cm"/>
    </inkml:brush>
  </inkml:definitions>
  <inkml:trace contextRef="#ctx0" brushRef="#br0">141 1 12139,'-22'24'842,"1"0"1,-32 51 0,47-64-754,0 0 1,0 1 0,1-1-1,0 1 1,1 0 0,1 1-1,0-1 1,0 0-1,1 1 1,0 14 0,2-25-79,0 1 0,0-1 0,0 1 0,1 0 0,-1-1 0,1 1 0,0-1 0,-1 1 0,1-1 0,0 1 0,2 2 0,-2-4-4,-1 0-1,1 0 0,0 0 0,0 0 0,0-1 1,0 1-1,0 0 0,-1 0 0,2-1 0,-1 1 1,0 0-1,0-1 0,0 1 0,0-1 0,0 1 1,0-1-1,3 1 0,-1-1 3,0 0-1,0-1 1,1 1 0,-1 0 0,0-1-1,0 0 1,0 0 0,0 0 0,1 0-1,-1 0 1,-1-1 0,1 1 0,0-1-1,0 0 1,4-3 0,9-8 39,0-1 0,-1-1 0,15-18 0,-23 26-12,-1-1 0,-1-1 0,1 1 0,-1-1 0,-1 0 0,0 0 0,0 0 0,4-16 0,-7 23-45,-1 0 0,1 0 0,-1 0 1,1-1-1,-1 1 0,0 0 0,0 0 0,0-1 0,0 1 0,0 0 1,0 0-1,-1 0 0,1-1 0,-1 1 0,0 0 0,1 0 1,-1 0-1,0 0 0,0 0 0,0 0 0,-1 0 0,1 0 1,0 1-1,-1-1 0,1 0 0,-1 1 0,0-1 0,1 1 1,-1-1-1,0 1 0,0 0 0,0 0 0,0 0 0,0 0 1,0 0-1,0 0 0,0 1 0,0-1 0,-4 0 0,-4 0-116,1 0 0,-1 0 0,1 1 0,0 1 0,-1-1 0,1 2 0,-1-1 0,-9 4 0,11-3 7,0 1 0,0 0 0,0 0 0,0 0 0,-8 7 0,2 2-317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7.801"/>
    </inkml:context>
    <inkml:brush xml:id="br0">
      <inkml:brushProperty name="width" value="0.05" units="cm"/>
      <inkml:brushProperty name="height" value="0.05" units="cm"/>
    </inkml:brush>
  </inkml:definitions>
  <inkml:trace contextRef="#ctx0" brushRef="#br0">477 137 14859,'0'0'42,"0"0"-1,0 0 1,1-1-1,-1 1 1,0 0 0,0 0-1,1 0 1,-1-1-1,0 1 1,1 0-1,-1 0 1,0 0 0,1 0-1,-1 0 1,0 0-1,1 0 1,-1-1-1,0 1 1,1 0 0,-1 0-1,0 0 1,1 1-1,-1-1 1,0 0-1,1 0 1,-1 0 0,0 0-1,1 0 1,-1 0-1,0 0 1,1 0-1,-1 1 1,0-1 0,1 0-1,-7 12 951,-24 26 113,20-26-780,4-4-294,-67 93 662,66-90-775,1 1-1,0 0 0,0 0 0,1 0 0,1 0 0,0 1 0,-3 18 0,7-24-1027,3-6 323,9-15-83,10-23 75,-16 26 637,-1 0-1,0 0 1,-1 0-1,0 0 0,-1-1 1,-1 0-1,0 1 1,2-17-1,-6-5-94</inkml:trace>
  <inkml:trace contextRef="#ctx0" brushRef="#br0" timeOffset="1">280 86 12243,'-13'-2'624,"0"0"1,0 2 0,0 0 0,0 0 0,0 1 0,0 0 0,0 2 0,-14 3-1,26-25-913,0 13 191,1-1 1,-2 1-1,1 0 0,-1 0 1,0-1-1,0 1 0,-5-9 0,6 14 89,1 0-1,-1 0 1,0 0-1,0 0 0,0 0 1,0 0-1,0 0 1,0 0-1,0 1 0,0-1 1,0 0-1,0 1 0,0-1 1,0 1-1,0-1 1,-1 1-1,-1-1 0,1 1 13,1 0 0,-1 0 0,0 0 0,0 0 0,0 1 0,1-1 0,-1 1-1,0-1 1,0 1 0,1 0 0,-1-1 0,1 1 0,-1 0 0,0 0 0,1 0 0,-2 2 0,-6 4 44,0 1 1,0 0 0,1 1-1,-13 16 1,18-21-56,1 0 0,-1 0 0,1 0 0,-1 0 0,1 0 0,0 1 0,1-1 0,-1 0 0,1 1 0,0 0 0,0-1 0,0 1 0,1 0 0,-1 7 0,2-10-16,-1 0-1,1-1 0,0 1 1,-1-1-1,1 1 1,0-1-1,0 1 1,0-1-1,0 0 0,0 1 1,0-1-1,0 0 1,0 0-1,1 0 0,-1 0 1,1 0-1,-1 0 1,0 0-1,1 0 0,-1 0 1,1-1-1,0 1 1,-1-1-1,1 1 0,-1-1 1,1 0-1,2 1 1,7 0-39,0 0 0,0 0-1,12-1 1,-11 0 19,34 0-158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8.222"/>
    </inkml:context>
    <inkml:brush xml:id="br0">
      <inkml:brushProperty name="width" value="0.05" units="cm"/>
      <inkml:brushProperty name="height" value="0.05" units="cm"/>
    </inkml:brush>
  </inkml:definitions>
  <inkml:trace contextRef="#ctx0" brushRef="#br0">131 45 8946,'1'2'193,"0"0"0,0-1 0,1 1-1,-2 0 1,1 0 0,0 0 0,0 0 0,-1 0 0,1 0 0,-1 0 0,1 0 0,-1 0 0,0 0-1,0 0 1,0 0 0,0 0 0,0 0 0,0 0 0,-2 4 0,0 4 353,-1-1 0,-1 0 0,-5 10 1,-2 9 193,9-22-594,-1 0 18,1 1 0,0-1 1,1 0-1,-2 10 1,3-16-161,0 0 1,0 0-1,0 0 1,1 0-1,-1 1 0,0-1 1,0 0-1,0 0 1,0 0-1,0 0 0,0 0 1,0 0-1,0 1 1,0-1-1,0 0 0,0 0 1,0 0-1,0 0 1,0 0-1,0 0 1,0 0-1,1 0 0,-1 0 1,0 1-1,0-1 1,0 0-1,0 0 0,0 0 1,0 0-1,0 0 1,1 0-1,-1 0 0,0 0 1,0 0-1,0 0 1,0 0-1,0 0 1,0 0-1,1 0 0,-1 0 1,0 0-1,0 0 1,0 0-1,0 0 0,0 0 1,0 0-1,1 0 1,-1 0-1,0 0 1,10-5 75,7-8-32,-5 2-30,-1 0 0,0 0 0,11-17 0,-17 22-25,-1 0 1,0-1 0,0 1-1,-1-1 1,0 0 0,0-1 0,0 1-1,2-13 1,-5 18-1,1 0 0,-1 0-1,0 0 1,0 0 0,0 0 0,0 0-1,0 0 1,0 0 0,-1 0 0,1 0 0,-1 0-1,1 0 1,-1 0 0,0 1 0,0-1-1,1 0 1,-1 0 0,-1 1 0,1-1-1,0 0 1,-3-2 0,2 2-4,-1 1 0,1-1 1,-1 0-1,0 1 0,0 0 0,0 0 0,0 0 1,0 0-1,0 0 0,0 0 0,0 1 0,-5-1 1,-3 1 2,1 0 0,-1 1 0,1 0 0,-1 0 0,1 1 0,-1 1 0,-12 4 0,18-5 58,0 0 0,0 0-1,0 0 1,0 1-1,0-1 1,1 1 0,-1 0-1,1 0 1,0 1 0,0 0-1,0-1 1,-4 6 0,5 1 74</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49.992"/>
    </inkml:context>
    <inkml:brush xml:id="br0">
      <inkml:brushProperty name="width" value="0.05" units="cm"/>
      <inkml:brushProperty name="height" value="0.05" units="cm"/>
    </inkml:brush>
  </inkml:definitions>
  <inkml:trace contextRef="#ctx0" brushRef="#br0">0 222 12675,'1'-8'118,"0"0"0,0 0 0,1 1 0,-1-1 0,2 0 0,-1 1-1,1 0 1,0 0 0,1 0 0,-1 0 0,1 0 0,1 0 0,-1 1 0,1 0 0,0 0 0,1 1 0,-1-1 0,1 1 0,0 0 0,1 0 0,-1 1 0,1 0 0,10-4 0,7-4 14,0 2 0,1 0 0,0 2 0,1 1 0,0 1 0,0 1 0,0 2 0,0 0 0,1 2 0,-1 0 0,37 5 0,-60-3-131,1-1 1,0 1-1,-1 0 0,1 0 0,0 0 0,-1 0 1,1 1-1,-1-1 0,0 1 0,1 0 0,-1 0 0,0 0 1,0 0-1,0 1 0,0-1 0,-1 1 0,4 3 0,-4-2 8,0 0-1,0 1 0,0-1 0,0 0 0,-1 1 0,0-1 0,0 1 0,0-1 0,0 1 1,0-1-1,-1 1 0,0 0 0,-1 7 0,-1 9 94,-1 1-1,-1-1 1,-1 0-1,-1 0 1,-10 24-1,-50 98 610,39-89-467,25-50-241,0-1 1,0 1-1,1 0 0,0 0 0,-1 0 0,2 1 0,-2 3 0,2-7-7,0 1 0,0-1-1,0 0 1,0 0 0,1 0-1,-1 1 1,0-1 0,1 0-1,-1 0 1,1 0 0,-1 0 0,1 0-1,-1 0 1,1 0 0,0 0-1,-1 0 1,1 0 0,0 0-1,0 0 1,0-1 0,0 1-1,0 0 1,0 0 0,0-1 0,0 1-1,0-1 1,0 1 0,2 0-1,11 3-301,1 0 0,-1-1 0,1-1 0,0-1 0,0 0 0,0 0-1,25-4 1,20 2-1186,-42 3 827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50.452"/>
    </inkml:context>
    <inkml:brush xml:id="br0">
      <inkml:brushProperty name="width" value="0.05" units="cm"/>
      <inkml:brushProperty name="height" value="0.05" units="cm"/>
    </inkml:brush>
  </inkml:definitions>
  <inkml:trace contextRef="#ctx0" brushRef="#br0">8 143 13139,'-1'3'201,"-5"22"1807,11-18-1066,11-8-476,-12 0-433,0-1 1,0-1 0,1 1-1,-1-1 1,0 1 0,-1-1 0,1 0-1,-1 0 1,1-1 0,4-5 0,0 0-4,-1-1 1,12-21-1,-15 24-16,-1-1 0,0 0-1,4-14 1,-7 20-14,1 1-1,-1-1 1,1 0-1,-1 0 1,0 0-1,0 0 1,1 0 0,-1 0-1,-1 1 1,1-1-1,0 0 1,0 0 0,-1 0-1,1 0 1,-1 0-1,0 1 1,1-1-1,-1 0 1,0 0 0,0 1-1,-2-3 1,2 3-2,0 1 1,0-1-1,0 1 1,0-1 0,0 1-1,-1 0 1,1-1 0,0 1-1,0 0 1,0 0-1,-1 0 1,1 0 0,0 0-1,0 0 1,0 0-1,-1 1 1,1-1 0,0 0-1,0 1 1,0-1-1,0 1 1,0-1 0,-1 1-1,1-1 1,0 1-1,0 0 1,0 0 0,-1 1-1,-28 25-402,29-25 341,-4 3-224,1 1 1,-1 0-1,1 0 0,0 0 1,0 1-1,-4 11 1,5-13-149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51.101"/>
    </inkml:context>
    <inkml:brush xml:id="br0">
      <inkml:brushProperty name="width" value="0.05" units="cm"/>
      <inkml:brushProperty name="height" value="0.05" units="cm"/>
    </inkml:brush>
  </inkml:definitions>
  <inkml:trace contextRef="#ctx0" brushRef="#br0">1 380 12635,'-1'1'36,"1"-1"0,0 1 1,0 0-1,0 0 0,0-1 0,0 1 1,0 0-1,0-1 0,0 1 1,0 0-1,1-1 0,-1 1 0,0 0 1,0-1-1,1 1 0,-1 0 1,0-1-1,1 1 0,-1-1 0,0 1 1,1-1-1,-1 1 0,1-1 1,-1 1-1,1-1 0,-1 1 1,1-1-1,-1 1 0,1-1 0,0 0 1,-1 1-1,1-1 0,-1 0 1,1 0-1,0 1 0,-1-1 0,1 0 1,0 0-1,-1 0 0,1 0 1,1 0-1,30-4 271,-29 3-209,238-57 1328,633-129-648,-201 104-815,-245 34-60,-400 45 67,108-8-447,-135 12 475,-1 0 0,0 0-1,0-1 1,0 1-1,0 0 1,0 0 0,0 0-1,0 0 1,0 0-1,0 0 1,0 0 0,1 0-1,-1 0 1,0 0-1,0 0 1,0 0 0,0 0-1,0 0 1,0 0-1,0 0 1,1 0 0,-1 0-1,0 0 1,0 0-1,0 0 1,0 0 0,0 0-1,0 0 1,0 0-1,0 0 1,1 0 0,-1 0-1,0 0 1,0 0-1,0 0 1,0 0 0,0 0-1,0 0 1,0 0-1,0 1 1,0-1 0,0 0-1,1 0 1,-1 0-1,0 0 1,0 0 0,0 0-1,0 0 1,0 0-1,0 0 1,0 1 0,0-1-1,0 0 1,0 0-1,0 0 1,0 0 0,0 0-1,0 0 1,0 0-1,0 1 1,0-1 0,0 0-1,0 0 1,0 0-1,0 0 1,0 0 0,0 0-1,0 0 1,0 1-1,-8 3-45,-23 8 41,0-1-1,0-2 0,-1-1 0,-35 4 0,31-5 35,-533 70 484,197-32-255,4 25-357,314-57-82,1 3 1,0 2 0,1 2-1,-56 30 1,104-48 157,-25 18-157,28-19 170,0 0-1,0 0 1,0 0 0,0 1-1,0-1 1,0 0 0,0 0 0,0 1-1,1-1 1,-1 0 0,1 1 0,-1-1-1,1 1 1,-1-1 0,1 0 0,0 1-1,0-1 1,-1 1 0,1 2 0,1-3 7,-1 0 0,0 0 0,0 0 0,0 0 0,1 0 0,-1 0 0,0 0 0,1-1 0,-1 1 0,1 0 1,-1 0-1,1 0 0,0-1 0,-1 1 0,1 0 0,0 0 0,-1-1 0,1 1 0,0-1 0,0 1 0,-1-1 1,1 1-1,0-1 0,0 1 0,0-1 0,0 0 0,0 1 0,0-1 0,1 0 0,32 2-29,-27-3 22,34-2-66,0-3 0,0-1 0,60-19 0,-42 10 5,327-91-267,276-66 10,-378 118 730,-269 50-201,-15 5-192,0 0-1,0 0 0,0 0 0,0 0 0,0 0 0,0 0 0,0 0 0,0 0 0,0 0 0,0 0 0,0 0 0,-1 0 0,1 0 0,0 0 0,0 0 0,0 0 0,0 0 0,0 0 1,0 0-1,0 0 0,0 0 0,0 0 0,0 0 0,0 0 0,0 0 0,0 0 0,0 0 0,0 0 0,0-1 0,0 1 0,0 0 0,0 0 0,0 0 0,0 0 0,0 0 0,0 0 0,0 0 1,0 0-1,0 0 0,0 0 0,0 0 0,0 0 0,0 0 0,0 0 0,0 0 0,0 0 0,0 0 0,0-1 0,0 1 0,-31 1 443,-1088 125 637,680-32-1296,277-44 103,112-33 70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53.714"/>
    </inkml:context>
    <inkml:brush xml:id="br0">
      <inkml:brushProperty name="width" value="0.05" units="cm"/>
      <inkml:brushProperty name="height" value="0.05" units="cm"/>
    </inkml:brush>
  </inkml:definitions>
  <inkml:trace contextRef="#ctx0" brushRef="#br0">232 18 12731,'0'0'38,"0"-1"0,1 1 1,-1 0-1,0 0 0,1 0 1,-1 0-1,0 0 0,1-1 1,-1 1-1,0 0 0,0 0 1,1 0-1,-1-1 0,0 1 1,0 0-1,0-1 0,1 1 1,-1 0-1,0 0 0,0-1 1,0 1-1,0 0 0,1-1 1,-1 1-1,0 0 0,0-1 1,0 1-1,0 0 0,0-1 1,0 1-1,0 0 0,0-1 1,0 1-1,0 0 0,0-1 1,0 1-1,-1-1 0,-13-4 734,-28 3-219,37 2-463,-6 1-41,0-1-1,1 1 1,-1 1 0,0 0-1,-13 4 1,18-4-63,1 1 0,-1-1 0,0 1 0,1 0 0,-1 0 0,1 0 0,0 1 1,0 0-1,0 0 0,-6 6 0,11-9-6,-1 0 1,0 0 0,0 0 0,1 0 0,-1 1-1,1-1 1,-1 0 0,1 0 0,-1 0 0,1 0-1,-1 1 1,1-1 0,0 0 0,0 0 0,0 0-1,0 1 1,0-1 0,0 0 0,0 1 0,0-1-1,0 0 1,1 0 0,-1 0 0,0 1 0,1-1-1,-1 0 1,1 0 0,-1 0 0,1 0 0,0 0-1,-1 0 1,1 0 0,0 0 0,1 2 0,4 2-50,0 1 0,0-1-1,1 0 1,9 6 0,-4-4 4,33 25-95,48 46 0,-77-63 146,0 1 0,-2 0 0,0 1 0,-1 1 0,-1 0 0,11 21 0,-20-33 28,0 0-1,0 1 0,-1 0 1,0 0-1,0-1 0,0 1 1,-1 0-1,0 1 1,0 10-1,-1-14 34,-1 0 0,1-1 0,-1 1 0,0 0 0,0-1-1,0 1 1,-1-1 0,1 1 0,-1-1 0,0 1 0,0-1 0,0 0 0,0 0 0,0 0 0,-1 0 0,1 0 0,-1-1 0,0 1 0,-5 3 0,-2 0 128,-1 0 1,1-1 0,-1 0 0,0-1-1,0-1 1,0 1 0,0-2-1,-1 1 1,1-2 0,-14 1 0,2-1-130,1-1 1,-1-1-1,0-1 1,-28-6-1,48 7-92,0 0-1,-1 1 0,1-2 0,0 1 0,0 0 1,0-1-1,-3-1 0,5 2 33,0 1-1,0-1 1,0 0-1,1 1 1,-1-1-1,0 0 1,1 1-1,-1-1 1,1 0-1,-1 0 0,1 0 1,-1 0-1,1 1 1,0-1-1,-1 0 1,1 0-1,0 0 1,0 0-1,-1 0 1,1 0-1,0 0 1,0 0-1,0 0 1,0 0-1,0 0 1,0 0-1,1 0 1,-1 0-1,1-1 1,8-13-348</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54.427"/>
    </inkml:context>
    <inkml:brush xml:id="br0">
      <inkml:brushProperty name="width" value="0.05" units="cm"/>
      <inkml:brushProperty name="height" value="0.05" units="cm"/>
    </inkml:brush>
  </inkml:definitions>
  <inkml:trace contextRef="#ctx0" brushRef="#br0">198 141 13675,'-1'0'95,"1"1"-1,0-1 1,0 1 0,0-1-1,0 1 1,0-1 0,0 1 0,0-1-1,0 1 1,1-1 0,-1 1-1,0-1 1,0 1 0,0-1 0,0 1-1,1-1 1,-1 1 0,0-1-1,1 1 1,-1-1 0,0 1 0,1-1-1,-1 0 1,0 1 0,1-1-1,-1 0 1,1 1 0,0-1-1,0 0-92,-1 0-1,1 0 0,0 0 1,0 0-1,0 0 0,0 0 1,0-1-1,0 1 0,-1 0 0,1-1 1,0 1-1,0-1 0,0 1 1,-1-1-1,1 1 0,0-1 1,1-1-1,2-2-41,0-1 0,1 1 0,-2-1 1,1 0-1,0 0 0,-1-1 0,0 1 0,0-1 0,-1 0 1,0 1-1,0-1 0,2-8 0,-4 12 39,1-1 0,-1 1 1,1 0-1,-1-1 0,0 1 0,0 0 0,0-1 0,0 1 0,-1 0 1,1 0-1,-1-1 0,1 1 0,-1 0 0,0 0 0,1-1 0,-1 1 1,-1 0-1,1 0 0,0 0 0,0 0 0,-1 1 0,1-1 0,-1 0 1,1 0-1,-1 1 0,0-1 0,0 1 0,0 0 0,0-1 0,0 1 1,0 0-1,0 0 0,0 0 0,0 0 0,0 1 0,-3-2 0,-1 1 1,0 1-1,-1-1 0,1 1 0,0 0 0,0 0 1,0 1-1,0 0 0,0 0 0,0 0 0,0 1 1,0 0-1,0 0 0,0 0 0,1 1 0,-1 0 1,1 0-1,0 0 0,-9 8 0,3-2-5,1-1 0,1 2-1,0-1 1,0 1 0,1 0 0,0 1-1,-12 22 1,17-28 7,0 1-1,1 0 1,0 0-1,0 0 1,0 1-1,1-1 1,0 0-1,0 1 0,0-1 1,1 1-1,0-1 1,1 1-1,1 10 1,-1-13 0,0 0 0,0 0 0,1-1-1,-1 1 1,1 0 0,0-1 0,0 1 0,1-1 0,-1 0 0,0 0 0,1 0-1,0 0 1,0 0 0,0-1 0,0 1 0,0-1 0,0 0 0,1 0 0,-1 0 0,1 0-1,0 0 1,-1-1 0,6 2 0,2-1-21,-1 0 0,1-1 0,0 0 0,0 0 0,0-1 0,0-1 0,0 0 0,0 0 0,-1-1 0,1 0 0,0-1 0,-1-1 0,18-7 0,-8 2-74,1-2 0,-2 0 0,1-2 0,-1 0 0,26-24 0,-23 17 21,-1-1 0,26-35 0,-57 71 150,2 0-1,-1 1 1,2 0 0,0 0-1,1 1 1,0 0 0,1 0-1,2 0 1,-1 0-1,0 22 1,4-37-61,0 1-1,0 0 1,0 0-1,0-1 1,1 1-1,-1 0 1,1-1-1,0 1 1,-1 0-1,1-1 1,1 1 0,-1-1-1,0 1 1,0-1-1,1 0 1,0 0-1,-1 1 1,1-1-1,0 0 1,0 0-1,0-1 1,0 1 0,0 0-1,1-1 1,-1 1-1,0-1 1,1 0-1,-1 0 1,1 0-1,-1 0 1,1 0-1,0 0 1,-1-1 0,1 1-1,0-1 1,0 0-1,-1 0 1,4 0-1,8 0 46,1-1-1,-1-1 0,0 0 0,-1-1 1,1-1-1,14-5 0,2-2-30,30-18-1,-33 15-208,39-13-1,-65 26 169,0 1-1,0 0 1,0-1-1,0 1 1,0 0 0,0 0-1,0 0 1,0 0-1,0 0 1,0 0 0,0 0-1,0 0 1,0 0-1,0 0 1,0 1-1,0-1 1,-1 0 0,1 1-1,0-1 1,0 0-1,0 1 1,0 0-1,0-1 1,0 1 0,1 1-1,13 23-82,-14-22 116,1 1-1,-1-1 1,1 1-1,0-1 1,0 0 0,5 6-1,-4-8 2,-1 1 0,1 0 0,-1-1 0,1 1 0,-1-1 0,1 0 0,0 0 0,-1 0 0,1 0 0,0-1 0,0 1 0,0-1 0,0 1 1,-1-1-1,1 0 0,0 0 0,0 0 0,0-1 0,0 1 0,5-2 0,4-2 43,0 0 0,0-1 1,16-8-1,-15 7-25,49-29 155,-42 23-159,32-15 0,-51 26-38,0 0-1,1 1 0,-1-1 1,0 1-1,1-1 0,-1 1 1,1-1-1,-1 1 0,1 0 0,-1-1 1,1 1-1,-1 0 0,1 0 1,-1 0-1,1 0 0,-1 1 1,1-1-1,-1 0 0,1 1 1,-1-1-1,1 1 0,-1-1 0,0 1 1,1-1-1,-1 1 0,0 0 1,1 0-1,-1 0 0,0 0 1,0 0-1,2 2 0,-1 1-5,1 1-1,-1 0 1,0 0 0,0 1-1,0-1 1,-1 0-1,1 7 1,3 10-10,-2-14 7,-2-3-3,0 0 0,1 0 1,-1 1-1,2-1 0,-1 0 0,0-1 0,6 8 1,-8-12 8,0 0 0,0 0 0,0-1 0,0 1 0,0 0 0,0 0 1,0 0-1,0-1 0,0 1 0,0 0 0,0 0 0,0-1 0,0 1 1,0 0-1,0 0 0,1 0 0,-1-1 0,0 1 0,0 0 0,0 0 1,0 0-1,1 0 0,-1-1 0,0 1 0,0 0 0,0 0 0,1 0 1,-1 0-1,0 0 0,0 0 0,0 0 0,1 0 0,-1 0 0,0-1 0,0 1 1,1 0-1,-1 0 0,0 0 0,0 0 0,1 0 0,-1 0 0,0 1 1,0-1-1,0 0 0,1 0 0,-1 0 0,0 0 0,0 0 0,1 0 1,-1 0-1,0 0 0,0 0 0,0 1 0,1-1 0,-1 0 0,0 0 1,0 0-1,0 0 0,0 1 0,0-1 0,1 0 0,-1 0 0,0 1 0,-2-25-44,-12-16-36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54.857"/>
    </inkml:context>
    <inkml:brush xml:id="br0">
      <inkml:brushProperty name="width" value="0.05" units="cm"/>
      <inkml:brushProperty name="height" value="0.05" units="cm"/>
    </inkml:brush>
  </inkml:definitions>
  <inkml:trace contextRef="#ctx0" brushRef="#br0">22 8 18020,'-5'-6'792,"-3"4"-792,3 2 0,2 5 648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17.257"/>
    </inkml:context>
    <inkml:brush xml:id="br0">
      <inkml:brushProperty name="width" value="0.05" units="cm"/>
      <inkml:brushProperty name="height" value="0.05" units="cm"/>
    </inkml:brush>
  </inkml:definitions>
  <inkml:trace contextRef="#ctx0" brushRef="#br0">179 29 12907,'0'-2'99,"0"0"1,0 0-1,-1 0 0,1 0 1,0 0-1,-1 0 1,0 1-1,1-1 0,-1 0 1,0 0-1,0 0 1,-2-2-1,3 4-85,-1-1 0,1 1 0,0 0 0,-1 0 0,1 0 0,0 0-1,-1-1 1,1 1 0,0 0 0,-1 0 0,1 0 0,-1 0 0,1 0 0,0 0 0,-1 0 0,1 0 0,-1 0 0,1 1 0,0-1 0,-1 0 0,1 0-1,-1 0 1,1 0 0,-16 12 323,-1 5-192,0 2 1,1 0-1,1 0 1,-23 39-1,32-47-147,0 0-1,1 1 1,0-1 0,1 1-1,0 1 1,1-1-1,0 0 1,1 1 0,0-1-1,1 1 1,1 15 0,0-20-20,1-1 0,0 0 0,1 0 1,0 0-1,0 0 0,0 0 1,1 0-1,0-1 0,0 1 0,1-1 1,0 0-1,0 0 0,0 0 1,1 0-1,0-1 0,0 0 0,0 0 1,1 0-1,10 7 0,-5-6-36,0-1 0,0 1-1,0-2 1,1 0 0,-1 0 0,1-1-1,0 0 1,0-1 0,0 0 0,0-1-1,13-1 1,-18 0 40,-1 0 0,1 1 0,-1-1 0,1 1 0,-1 0 0,1 1 0,-1 0 0,0 0 0,7 3 1,-10-3 22,1 0 1,-1 0-1,0 1 1,0-1-1,0 1 1,0 0-1,-1 0 1,1 0-1,-1 0 1,0 0-1,0 1 1,0-1 0,0 1-1,0-1 1,-1 1-1,2 5 1,0-1 126,-1 1 1,-1-1 0,1 1-1,-1 0 1,-1-1-1,0 1 1,0 0 0,-1-1-1,0 1 1,0 0-1,-1-1 1,0 1 0,0-1-1,-1 0 1,-8 16-1,-3 2 383,-2 0-1,-1-1 0,-25 29 0,16-22-467,26-31-69,-1 0 1,0 0-1,0 0 1,0 0-1,0 0 1,1 0-1,-1 0 1,0-1-1,0 1 1,-1 0-1,1-1 1,0 1-1,0 0 1,0-1-1,-2 1 1,0-5-99,7-8 81,3-1-109</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4:55.267"/>
    </inkml:context>
    <inkml:brush xml:id="br0">
      <inkml:brushProperty name="width" value="0.05" units="cm"/>
      <inkml:brushProperty name="height" value="0.05" units="cm"/>
    </inkml:brush>
  </inkml:definitions>
  <inkml:trace contextRef="#ctx0" brushRef="#br0">1 193 11835,'17'27'816,"23"-11"-472,12 1-72,22-7 168,15-6 0,36-11 56,14-9 56,20-14 88,7-5-47,-5-1-193,-5-3-56,-11 5-120,-13 5-192,-32 7 96,-17 10-24,-34 6-144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29.655"/>
    </inkml:context>
    <inkml:brush xml:id="br0">
      <inkml:brushProperty name="width" value="0.05" units="cm"/>
      <inkml:brushProperty name="height" value="0.05" units="cm"/>
    </inkml:brush>
  </inkml:definitions>
  <inkml:trace contextRef="#ctx0" brushRef="#br0">2924 605 13611,'-19'-25'30,"-1"0"0,-1 1 0,-1 0 0,-1 2 0,0 1 0,-2 1 1,-1 1-1,0 1 0,-1 2 0,-1 0 0,-1 2 0,0 1 0,-1 1 0,0 2 0,-56-12 0,-10 5-358,-1 4-1,0 5 0,-139 5 0,-290 56 412,133 29 595,308-57-447,0 4 1,-119 58-1,159-64-181,1 3 0,1 2-1,2 1 1,0 2-1,2 2 1,-56 62 0,66-61-101,1 1 0,3 1-1,1 0 1,1 2 0,2 1 0,2 1 0,-27 82 0,24-38-325,3 1 1,4 2-1,4-1 1,4 1-1,4 0 1,3 1-1,22 160 0,-14-201 233,1 0 0,3 0 0,1-2-1,3 1 1,1-2 0,36 65 0,-32-75 174,0-1 0,2-1 0,2-1 1,1-1-1,1-1 0,1-2 0,2-1 1,41 29-1,-36-32 62,2-1-1,0-2 1,1-1 0,1-2-1,0-2 1,1-2-1,1-1 1,0-2 0,1-2-1,-1-2 1,2-1 0,-1-3-1,0-1 1,0-2 0,1-2-1,-1-2 1,0-2 0,69-20-1,-50 7-118,-2-3 1,0-2-1,-2-3 0,0-2 0,-3-3 0,0-2 0,77-67 1,-41 19 74,-3-3 0,-4-4 1,-4-4-1,-4-3 0,123-211 1,66-207 1026,-194 353-180,64-217 0,-121 333-654,-1-1-1,-3 0 1,6-65-1,-14 95-191,-1 0 0,0 0 0,-2 0 0,1 0 0,-2 1-1,0-1 1,-1 1 0,-1 0 0,-1 0 0,0 0 0,-1 0 0,0 1 0,-12-17 0,5 15-58,0 0 1,-1 0-1,-1 2 1,-1 0-1,0 1 1,-1 0-1,-1 2 1,0 0-1,0 1 1,-1 1-1,-1 1 1,-23-8-1,-2 2-84,0 3 0,-1 1 0,-1 2 0,-74-3 0,49 10 1,0 4-1,0 3 1,0 2-1,-82 21 1,-137 45-60,-49 40-28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26.048"/>
    </inkml:context>
    <inkml:brush xml:id="br0">
      <inkml:brushProperty name="width" value="0.05" units="cm"/>
      <inkml:brushProperty name="height" value="0.05" units="cm"/>
    </inkml:brush>
  </inkml:definitions>
  <inkml:trace contextRef="#ctx0" brushRef="#br0">1 88 12243,'2'-4'145,"1"0"1,-1 0 0,1 1 0,0-1-1,0 1 1,1-1 0,-1 1-1,1 0 1,-1 0 0,6-2 0,-7 13 186,1 40 80,-3 57 1,-1-41-223,-10 415 419,11-477-606,-1 2 3,1 1 0,0 0 0,1 0 0,-1-1-1,2 8 1,-2-11-5,0-1 0,1 1-1,-1 0 1,0-1 0,0 1-1,1-1 1,-1 1 0,0-1-1,1 1 1,-1-1 0,1 1-1,-1-1 1,0 1 0,1-1-1,-1 0 1,1 1 0,-1-1-1,1 0 1,0 1 0,0-1-1,0 0 1,0 0 0,0 1 0,0-1 0,0-1 0,0 1 0,0 0 0,0 0 0,0 0 0,0 0 0,0-1 0,0 1 0,0 0 0,0-1 0,0 1 0,0-1 0,1 0 0,7-6 13,-1 1 0,0-1 0,0 0 0,0-1 0,-1 1-1,0-2 1,7-10 0,41-71 94,-44 71-89,208-442 355,-198 414-353,-14 29-30,1 1 0,0 0 1,2 0-1,16-22 1,-44 49-2870,10-3 2370</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26.460"/>
    </inkml:context>
    <inkml:brush xml:id="br0">
      <inkml:brushProperty name="width" value="0.05" units="cm"/>
      <inkml:brushProperty name="height" value="0.05" units="cm"/>
    </inkml:brush>
  </inkml:definitions>
  <inkml:trace contextRef="#ctx0" brushRef="#br0">3 1 13395,'-1'1'71,"1"0"0,0 0 0,-1 1 0,1-1 0,0 0 0,0 0 0,0 1 0,0-1 0,0 0 0,0 1 0,0-1 0,1 0 0,-1 0 0,0 1 0,1-1 0,-1 0 0,1 0 0,-1 0 0,2 3 0,18 21 401,-6-8-280,187 253 1063,-191-260-1321,-10-10 61,0 0-1,0 0 1,0 0-1,0 0 1,0 0-1,0 0 0,0 0 1,0 0-1,0 0 1,0 0-1,0 0 0,0 0 1,0 0-1,0 0 1,0 0-1,0 0 0,0-1 1,0 1-1,0 0 1,0 0-1,0 0 1,0 0-1,0 0 0,0 0 1,0 0-1,0 0 1,1 0-1,-1 0 0,0 0 1,0 0-1,0 0 1,0 0-1,0 0 0,0 0 1,0 0-1,0 0 1,0 0-1,0 0 1,0 0-1,0 0 0,0 0 1,0 0-1,0 0 1,0 0-1,0 0 0,0 0 1,0 0-1,0 0 1,1 0-1,-1 0 0,0 0 1,0 0-1,0 0 1,0 0-1,0 0 1,0 0-1,0 0 0,-12-24-276,-1-4 159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6.472"/>
    </inkml:context>
    <inkml:brush xml:id="br0">
      <inkml:brushProperty name="width" value="0.05" units="cm"/>
      <inkml:brushProperty name="height" value="0.05" units="cm"/>
    </inkml:brush>
  </inkml:definitions>
  <inkml:trace contextRef="#ctx0" brushRef="#br0">1 158 14499,'8'13'840,"11"-4"-840,4-2 0,13-10 48,11-3-72,13-9-24,2-5-64,4-8-176,-2-3-120,-6-2 344,-8 4-96,-16 8-24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6.919"/>
    </inkml:context>
    <inkml:brush xml:id="br0">
      <inkml:brushProperty name="width" value="0.05" units="cm"/>
      <inkml:brushProperty name="height" value="0.05" units="cm"/>
    </inkml:brush>
  </inkml:definitions>
  <inkml:trace contextRef="#ctx0" brushRef="#br0">2 137 11066,'-2'28'1001,"8"-13"-769,7-10-120,13-6 1296,5-5-1168,11-4-136,5-1-48,5-12-256,1-3-752,1-10 928,-5-1-72,-10 2-192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7.311"/>
    </inkml:context>
    <inkml:brush xml:id="br0">
      <inkml:brushProperty name="width" value="0.05" units="cm"/>
      <inkml:brushProperty name="height" value="0.05" units="cm"/>
    </inkml:brush>
  </inkml:definitions>
  <inkml:trace contextRef="#ctx0" brushRef="#br0">1 473 11658,'0'1'54,"1"0"-1,0 0 0,0 0 1,0 0-1,0-1 0,0 1 1,0 0-1,0-1 0,0 1 1,0-1-1,1 1 0,-1-1 0,0 1 1,0-1-1,0 0 0,1 0 1,-1 1-1,0-1 0,0 0 1,1 0-1,-1 0 0,0 0 0,0-1 1,0 1-1,1 0 0,-1-1 1,0 1-1,0 0 0,2-1 1,3-3 68,0 1 0,1-1 0,-1 1 0,6-7 0,-2 3 21,21-17 200,-1-1 1,-1-2-1,49-57 1,60-99 6,-136 179-374,2-1 1,-1 0-1,1 1 0,-1 0 0,1 0 0,8-6 0,-12 10 22,0 0 0,0-1 0,1 1-1,-1 0 1,0 0 0,0 0 0,1 0-1,-1 0 1,0 0 0,0 0 0,1 0-1,-1 0 1,0 0 0,0 0 0,1 0 0,-1 0-1,0 0 1,0 0 0,1 0 0,-1 0-1,0 0 1,0 0 0,1 0 0,-1 1-1,0-1 1,0 0 0,1 0 0,-1 0 0,0 0-1,0 0 1,0 1 0,0-1 0,1 0-1,-1 0 1,0 0 0,0 1 0,0-1 0,0 0-1,0 0 1,1 1 0,-1-1 0,0 0-1,0 1 1,1 26-38,-13 79 124,-4 78 217,16-182-316,-1 0-1,1 0 0,0 0 0,0 0 0,1 0 1,-1 0-1,0 0 0,1 0 0,-1 0 0,1 0 0,0 0 1,-1 0-1,1 0 0,0 0 0,0 0 0,1 0 1,-1-1-1,0 1 0,3 3 0,-3-5-2,0 0-1,0 1 1,-1-1-1,1 0 1,0 0 0,0 1-1,-1-1 1,1 0-1,0 0 1,0 0-1,0 0 1,0 0 0,-1 0-1,1 0 1,0 0-1,0-1 1,0 1-1,-1 0 1,2-1 0,1 0-4,0 0 1,-1-1 0,1 0 0,-1 1-1,0-1 1,0 0 0,4-4 0,0-1-18,-1 0 0,1 0 1,5-13-1,19-40-180</inkml:trace>
  <inkml:trace contextRef="#ctx0" brushRef="#br0" timeOffset="1">819 0 14155,'-14'30'470,"-2"3"-223,-15 47-1,28-70-248,0 1 0,1 0 0,0-1 0,1 1 0,0 0 0,0 0 0,1-1 0,1 1 0,2 12 0,-2-18 9,0-1-1,0 1 1,1 0 0,0-1-1,0 1 1,0-1 0,1 1 0,-1-1-1,1 0 1,0 0 0,0 0 0,1 0-1,-1-1 1,1 1 0,0-1-1,0 0 1,0 0 0,0-1 0,0 1-1,1-1 1,-1 0 0,1 0-1,-1 0 1,1 0 0,0-1 0,0 0-1,0 0 1,0 0 0,0-1 0,0 0-1,0 0 1,0 0 0,0 0-1,0-1 1,0 0 0,-1 0 0,1 0-1,0 0 1,0-1 0,-1 0 0,1 0-1,-1 0 1,1-1 0,-1 1-1,0-1 1,0 0 0,0-1 0,3-3-1,-2 2 44,-1 0 0,0-1 1,0 1-1,0-1 0,-1 0 0,0-1 0,0 1 0,0 0 0,-1-1 0,0 1 0,0-1 0,-1 0 0,0 0 1,0 0-1,-1 0 0,1 0 0,-3-12 0,2 14-29,-1 0 0,1 0 0,-1 0 0,-1 0 0,1 1 0,-1-1 0,0 1 0,0-1 0,0 1 0,0-1 0,-1 1 0,0 0 0,0 0 0,0 0 0,0 1 0,0-1-1,-1 1 1,0 0 0,0-1 0,0 2 0,0-1 0,0 0 0,0 1 0,-1 0 0,-7-3 0,5 3-13,-1 0-1,1 1 1,-1 0-1,0 0 1,0 1-1,-12 0 1,18 0-47,-1 0 1,1 1-1,0-1 1,-1 0-1,1 1 1,0 0-1,-1-1 1,1 1-1,0 0 1,0 0 0,0 0-1,0 1 1,0-1-1,0 0 1,0 1-1,0-1 1,0 1-1,1 0 1,-1-1-1,1 1 1,-1 0-1,1 0 1,0 0-1,-3 5 1,4-7-23,0 1 0,-1 0 0,1-1 1,0 1-1,0 0 0,-1 0 0,1-1 1,0 1-1,0 0 0,0 0 0,0 0 1,0-1-1,0 1 0,0 0 0,0 0 1,1-1-1,-1 1 0,0 0 0,0 0 1,0-1-1,1 1 0,-1 0 0,1-1 1,-1 1-1,0 0 0,1-1 0,-1 1 1,1 0-1,-1-1 0,1 1 0,0-1 1,-1 1-1,1-1 0,-1 0 0,1 1 1,0-1-1,-1 1 0,1-1 0,0 0 1,0 0-1,-1 1 0,1-1 0,0 0 1,0 0-1,-1 0 0,1 0 0,0 0 1,0 0-1,1 0 0,4 0-114,0 0-1,0 0 0,0-1 1,0 0-1,8-3 0,26-10-735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7.776"/>
    </inkml:context>
    <inkml:brush xml:id="br0">
      <inkml:brushProperty name="width" value="0.05" units="cm"/>
      <inkml:brushProperty name="height" value="0.05" units="cm"/>
    </inkml:brush>
  </inkml:definitions>
  <inkml:trace contextRef="#ctx0" brushRef="#br0">191 1 11923,'-21'44'1053,"-39"63"0,-6 10-49,57-100-911,2 1 1,0 0-1,1 0 0,-6 35 0,11-52-85,1 0 1,0 1-1,-1-1 0,1 0 0,0 1 0,0-1 0,0 0 0,0 0 1,0 1-1,0-1 0,0 0 0,1 1 0,-1-1 0,0 0 0,1 0 0,-1 0 1,1 1-1,0-1 0,-1 0 0,1 0 0,1 2 0,-1-3-2,1 1-1,-1-1 0,0 1 1,1-1-1,-1 0 1,0 0-1,1 0 0,-1 0 1,0 0-1,1 0 0,-1 0 1,0 0-1,1 0 1,-1-1-1,0 1 0,0 0 1,1-1-1,-1 0 1,0 1-1,0-1 0,0 1 1,2-2-1,12-7-1,0-1-1,0 0 1,-1-1 0,-1 0-1,23-25 1,-7 3-32,30-46-1,-50 67 41,-1 0-1,0-1 1,-1 0 0,0-1-1,-1 0 1,0 0-1,-1 0 1,3-17-1,-8 30-5,1-1 0,-1 0-1,0 0 1,1 0-1,-1 0 1,0 0-1,0 1 1,-1-1-1,1 0 1,0 0 0,0 0-1,-1 0 1,1 1-1,-1-1 1,0 0-1,0 0 1,0-1 0,0 2 0,0 1 0,0-1 0,1 0 0,-1 1 0,0-1 0,0 1 0,0 0 0,0-1 0,0 1 0,1-1 0,-1 1 0,0 0 1,0 0-1,0 0 0,0 0 0,0 0 0,0-1 0,0 2 0,0-1 0,0 0 0,0 0 0,-2 1 0,-3 0 24,1 1 0,-1 1 0,0-1 0,1 1 0,-1 0 0,1 0 0,0 1 0,-5 4 0,-1 1 10,1 0 0,0 1 0,-8 11 1,15-16-78,0-1 1,0 1-1,0-1 1,0 1-1,1 0 1,-1 0 0,1 0-1,1 1 1,-1-1-1,-1 8 1,3-13-2,0 0 0,0 1 1,0-1-1,0 0 0,0 0 1,0 1-1,0-1 0,-1 0 1,1 1-1,0-1 1,0 0-1,0 1 0,0-1 1,0 0-1,1 1 0,-1-1 1,0 0-1,0 1 0,0-1 1,0 0-1,0 0 0,0 1 1,0-1-1,1 0 0,-1 1 1,0-1-1,0 0 0,0 0 1,1 1-1,-1-1 0,0 0 1,0 0-1,0 0 0,1 0 1,-1 1-1,0-1 0,1 0 1,-1 0-1,12-7-718,11-18 130,-4 0 27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8.163"/>
    </inkml:context>
    <inkml:brush xml:id="br0">
      <inkml:brushProperty name="width" value="0.05" units="cm"/>
      <inkml:brushProperty name="height" value="0.05" units="cm"/>
    </inkml:brush>
  </inkml:definitions>
  <inkml:trace contextRef="#ctx0" brushRef="#br0">41 123 11338,'1'2'106,"0"-1"-1,0 1 0,0-1 1,-1 1-1,1-1 0,0 1 0,-1 0 1,1-1-1,-1 1 0,0 0 1,1-1-1,-1 1 0,0 0 0,0 0 1,0-1-1,0 1 0,0 0 0,-1 0 1,0 1-1,-12 38 99,3-14 55,9-24-237,-5 18 89,1-1 0,1 1 0,0 0-1,0 30 1,4-49-102,0 0-1,0-1 1,0 1-1,0-1 0,1 1 1,-1-1-1,0 1 1,1-1-1,-1 1 1,1-1-1,0 0 1,-1 1-1,1-1 1,0 0-1,0 1 1,0-1-1,0 0 1,0 0-1,0 0 1,2 2-1,-1-2 3,-1 0 1,1-1-1,0 1 0,0-1 0,-1 1 1,1-1-1,0 0 0,0 1 1,0-1-1,0 0 0,-1 0 0,1 0 1,0-1-1,0 1 0,0 0 0,0-1 1,-1 1-1,4-2 0,8-4 39,0-1 1,0-1-1,-1 0 0,0 0 0,-1-1 1,1-1-1,13-15 0,-11 11-4,105-107 277,-104 104-229,-1-1 0,-1 0-1,-1-1 1,0 0 0,13-32 0,-25 50-78,1 0 1,-1 1 0,1-1-1,-1 0 1,1 0 0,-1 0-1,0 0 1,0 0-1,1 0 1,-1 0 0,0 0-1,0 0 1,0 0 0,0 0-1,0 0 1,0 0 0,0 0-1,0 0 1,-1 0-1,1 0 1,0 0 0,-1 1-1,1-1 1,0 0 0,-1 0-1,1 0 1,-1 0-1,1 0 1,-1 1 0,0-1-1,0-1 1,-1 1 39,-1 0 0,1 0 0,-1 1 0,0-1-1,1 0 1,-1 1 0,0 0 0,1-1 0,-1 1 0,-4 1 0,0-1 37,-10-1 62,1 1 0,0 1 0,-1 1 0,1 0 0,-16 5 0,36-5-673,5-1 438,8-1-145</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0.995"/>
    </inkml:context>
    <inkml:brush xml:id="br0">
      <inkml:brushProperty name="width" value="0.05" units="cm"/>
      <inkml:brushProperty name="height" value="0.05" units="cm"/>
    </inkml:brush>
  </inkml:definitions>
  <inkml:trace contextRef="#ctx0" brushRef="#br0">4 1 13051,'-1'0'768,"1"12"-704,-3 10-56,3 12 208,0 11-120,0 9-104,4 5 0,-2-2 56,-2 1 0,0-14-8,0-5 8,0-15-40,0-5 0,1-12-224,2-3-144,1-8 304,2-7-40,3-10-48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21.131"/>
    </inkml:context>
    <inkml:brush xml:id="br0">
      <inkml:brushProperty name="width" value="0.05" units="cm"/>
      <inkml:brushProperty name="height" value="0.05" units="cm"/>
    </inkml:brush>
  </inkml:definitions>
  <inkml:trace contextRef="#ctx0" brushRef="#br0">4 72 15131,'0'0'22,"-1"0"-1,1 0 0,0-1 1,0 1-1,0 0 0,-1 0 1,1 0-1,0 0 0,0 0 1,0-1-1,-1 1 0,1 0 1,0 0-1,0 0 0,0-1 1,0 1-1,0 0 0,0 0 1,-1-1-1,1 1 0,0 0 1,0 0-1,0-1 0,0 1 1,0 0-1,0 0 0,0-1 1,0 1-1,0 0 0,0 0 1,0-1-1,0 1 0,0 0 1,0 0-1,0-1 0,0 1 1,1 0-1,-1 0 0,0 0 1,0-1-1,0 1 0,0 0 1,15-7 232,30 1-397,-37 5 209,490-31-1427,-491 32 1274,-2 0 3,1 0 0,0 0 0,0-1 0,-1 0 0,12-3 0,-1-7-307</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1.447"/>
    </inkml:context>
    <inkml:brush xml:id="br0">
      <inkml:brushProperty name="width" value="0.05" units="cm"/>
      <inkml:brushProperty name="height" value="0.05" units="cm"/>
    </inkml:brush>
  </inkml:definitions>
  <inkml:trace contextRef="#ctx0" brushRef="#br0">361 282 12867,'2'-2'1040,"-2"5"-912,0 12-72,0 3 408,0 10-352,0 3-72,0 8-16,3 1-8,-2 0 0,2 0 8,1-8-64,-1-5-104,-1-10-304,1-5-88,-3-11-256,-6 0 584,0-8-160,-1-4-136</inkml:trace>
  <inkml:trace contextRef="#ctx0" brushRef="#br0" timeOffset="1">0 236 12595,'0'-6'952,"15"-4"-768,-1-3-96,13-4 552,8 0-344,6-5-152,6 0-24,4-1-24,-3-2-8,1 4-152,3 1-128,-8 4-1072,1 2 1128,-11 8-168,-1 3-120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1.875"/>
    </inkml:context>
    <inkml:brush xml:id="br0">
      <inkml:brushProperty name="width" value="0.05" units="cm"/>
      <inkml:brushProperty name="height" value="0.05" units="cm"/>
    </inkml:brush>
  </inkml:definitions>
  <inkml:trace contextRef="#ctx0" brushRef="#br0">59 48 12107,'7'0'848,"2"0"-720,2 0-48,8-3 352,5-1-176,4-2-96,0 0-32,7-1-40,-1 0-88,-2-2-64,-8 3 112,-7 6-72,-7 3-56</inkml:trace>
  <inkml:trace contextRef="#ctx0" brushRef="#br0" timeOffset="1">0 439 13571,'20'7'792,"11"-25"-688,4-8-56,10-13 96,-1-1-192,5-5 376,-6 0-272,-6-1 56,-5 6 24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2.246"/>
    </inkml:context>
    <inkml:brush xml:id="br0">
      <inkml:brushProperty name="width" value="0.05" units="cm"/>
      <inkml:brushProperty name="height" value="0.05" units="cm"/>
    </inkml:brush>
  </inkml:definitions>
  <inkml:trace contextRef="#ctx0" brushRef="#br0">0 246 14523,'2'-4'127,"0"0"-1,0 0 1,0 0-1,0 0 1,1 1 0,0 0-1,0-1 1,0 1-1,5-5 1,36-25-85,-20 16 25,15-14-55,-1 0-102,84-51 0,-119 81 77,-1-1 0,1 1 0,0-1 0,1 1 0,-1 0 0,0 0 0,0 0 0,6 0 0,-8 1 10,0 0-1,-1 0 1,1 0-1,0 1 1,0-1 0,0 0-1,0 1 1,-1-1-1,1 0 1,0 1 0,0-1-1,-1 1 1,1-1-1,0 1 1,-1-1 0,1 1-1,0-1 1,-1 1-1,1 0 1,-1-1 0,1 1-1,-1 0 1,1 0-1,-1-1 1,0 1 0,1 0-1,-1 0 1,0 0-1,0-1 1,1 1 0,-1 0-1,0 0 1,0 0-1,0 1 1,1 20 4,-2 0 1,0 0-1,-1 0 1,-1 0-1,-6 22 1,1-6 44,-6 38 53,0-8 33,-5 91 1,19-148-192,1-1 0,0 1 1,0 0-1,6 16 0,-4-14-644,-1-1-1,2 18 0,-4-29 672,0 0 0,1-1 0,-1 1-1,0 0 1,0 0 0,0 0 0,0-1 0,0 1 0,0 0-1,-1 0 1,1-1 0,0 1 0,0 0 0,-1 0-1,1-1 1,0 1 0,-1 0 0,1 0 0,0-1-1,-1 1 1,1 0 0,-1-1 0,0 1 0,1-1-1,-1 1 1,1-1 0,-1 1 0,-1 0 0,-10 3-588</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2.678"/>
    </inkml:context>
    <inkml:brush xml:id="br0">
      <inkml:brushProperty name="width" value="0.05" units="cm"/>
      <inkml:brushProperty name="height" value="0.05" units="cm"/>
    </inkml:brush>
  </inkml:definitions>
  <inkml:trace contextRef="#ctx0" brushRef="#br0">0 37 13395,'25'-1'800,"-8"1"-768,5 1 0,6-1 80,5-2-88,4-4-120,4-1-112,-6-2 192,-3 0-32,-3 5 0</inkml:trace>
  <inkml:trace contextRef="#ctx0" brushRef="#br0" timeOffset="1">395 128 9234,'1'28'1176,"2"5"-752,1-3-192,1 5 1393,2-4-1361,1-5-448,-2-17 184,0-12-72,-2-14-24</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3.100"/>
    </inkml:context>
    <inkml:brush xml:id="br0">
      <inkml:brushProperty name="width" value="0.05" units="cm"/>
      <inkml:brushProperty name="height" value="0.05" units="cm"/>
    </inkml:brush>
  </inkml:definitions>
  <inkml:trace contextRef="#ctx0" brushRef="#br0">1 66 15291,'14'-4'197,"0"0"0,0-1 0,0-1 0,23-13-1,-31 15-196,1 0-1,0 1 1,-1 0-1,1 0 0,1 0 1,-1 1-1,13-3 1,-19 5-4,0 0-1,1 0 1,-1 0 0,0 0 0,0 0 0,1 0 0,-1 0 0,0 0 0,0 1 0,1-1 0,-1 0-1,0 1 1,0-1 0,0 1 0,0 0 0,0-1 0,1 1 0,-1 0 0,0-1 0,1 3-1,-1-1 5,0 0 0,0 0-1,0-1 1,0 1-1,-1 1 1,1-1-1,-1 0 1,1 0-1,-1 0 1,0 0-1,0 0 1,0 0 0,0 0-1,0 1 1,0-1-1,-2 4 1,-4 21 78,-2 0-1,-2-1 1,0 1 0,-19 34-1,14-30 62,-9 16 89,-13 30 65,37-76-292,-1 0 0,1 0 0,0-1 0,-1 1 0,1 0 0,0 0 0,0 0 0,-1 0 0,1-1 0,0 1 0,0 0 0,0 0 0,0 0 0,0 0 0,1 0 0,-1 0 0,0-1-2,0 1-1,1-1 1,-1 0 0,0 0-1,0 0 1,1 0 0,-1 0 0,0 1-1,1-1 1,-1 0 0,0 0-1,0 0 1,1 0 0,-1 0-1,0 0 1,1 0 0,-1 0-1,0 0 1,0 0 0,1 0-1,-1 0 1,0-1 0,1 1-1,-1 0 1,0 0 0,0 0-1,1 0 1,-1 0 0,1-1 0,26-18-173,2-5-87,41-30-545,-60 47 662,0 1 0,0 1-1,0-1 1,1 2 0,17-6 0,-26 9 124,0 1 0,-1-1 0,1 1 0,0-1 0,0 1-1,-1 0 1,1 0 0,0 0 0,0 0 0,0 0 0,-1 0 0,1 1 0,0-1 0,0 0 0,-1 1 0,1 0 0,0-1 0,2 2 0,-3 0 12,0-1-1,1 1 1,-1-1-1,0 1 0,0-1 1,0 1-1,0 0 1,0 0-1,0 0 0,0-1 1,-1 1-1,1 0 1,-1 0-1,1 0 1,-1 0-1,0 0 0,0 4 1,1 8 136,-2 0 0,1-1 0,-2 1 0,0 0 0,0 0 0,-1 0 0,-1-1 0,0 0 0,-1 0 0,-1 0 0,0 0 0,0-1 0,-15 20 0,9-15 278,-2 0-1,1-2 1,-2 1 0,0-2 0,-1 0-1,0-1 1,-1 0 0,-29 15 0,25-14-736,18-11-837,13-10 352,6-3 363,6-5-162</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3.518"/>
    </inkml:context>
    <inkml:brush xml:id="br0">
      <inkml:brushProperty name="width" value="0.05" units="cm"/>
      <inkml:brushProperty name="height" value="0.05" units="cm"/>
    </inkml:brush>
  </inkml:definitions>
  <inkml:trace contextRef="#ctx0" brushRef="#br0">297 0 13035,'-7'12'1104,"-25"22"-832,-1 15-144,-8 5 1048,0 5-864,1-3-200,5-2-24,4-8 24,8-6-23,13-15-57,6-10-113,7-20-743,0-27 704,-3-4-88,0-10-88</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3.950"/>
    </inkml:context>
    <inkml:brush xml:id="br0">
      <inkml:brushProperty name="width" value="0.05" units="cm"/>
      <inkml:brushProperty name="height" value="0.05" units="cm"/>
    </inkml:brush>
  </inkml:definitions>
  <inkml:trace contextRef="#ctx0" brushRef="#br0">145 72 14523,'-8'11'219,"-1"0"-1,0 0 0,-1-1 1,-19 16-1,19-18-193,1 0-1,0 1 0,0 0 0,1 1 0,0 0 1,-8 14-1,14-21-29,1 0 1,-1 0 0,1 0 0,0 0 0,0 0-1,0 0 1,1 0 0,-1 1 0,1-1-1,0 0 1,-1 0 0,2 1 0,-1-1-1,0 0 1,1 0 0,-1 1 0,1-1-1,0 0 1,0 0 0,2 5 0,0-4 1,-1 0 0,0-1 0,1 0 0,-1 0 0,1 0 0,0 0 0,0 0 0,0 0 0,1-1 0,-1 0 0,1 1 0,-1-1 0,1-1 0,0 1 0,-1 0 0,7 1 0,0-1-3,0-1 0,0 1 0,0-2 0,0 1 0,0-2 0,0 1 0,0-1 0,0-1 0,0 0 0,-1 0 0,1-1 0,-1 0 0,1 0 0,-1-1 1,0-1-1,16-9 0,-16 8-40,0 0 0,-1 0 0,1-1 0,-1 0 0,0-1 0,-1 1 0,0-1 0,0-1 0,-1 0 0,0 1 0,0-2 0,-1 1 0,0-1 0,-1 0 0,5-16 1,-8 21 11,0 0 0,0 0 0,-1-1 0,1 1 0,-1 0 0,0-1 0,-1 1 1,1 0-1,-1 0 0,0-1 0,-1 1 0,1 0 0,-1 0 0,0 0 0,0 0 1,-1 1-1,1-1 0,-1 0 0,0 1 0,0 0 0,-1 0 0,1 0 1,-1 0-1,0 0 0,0 1 0,0 0 0,0 0 0,-7-4 0,6 4 27,0 1-1,-1-1 0,0 1 0,1 0 1,-1 0-1,0 1 0,0 0 1,0 0-1,0 0 0,0 1 1,0 0-1,0 0 0,-1 0 0,1 1 1,0 0-1,0 0 0,1 0 1,-1 1-1,0 0 0,0 0 0,1 1 1,-1-1-1,1 1 0,-7 5 1,5-2-23,0 1 1,0-1 0,1 1 0,0 1 0,1-1 0,-1 1 0,1 0-1,1 0 1,0 0 0,0 1 0,0-1 0,1 1 0,1 0 0,-1 0-1,1 0 1,1 1 0,0-1 0,0 0 0,1 19 0,3-12-123</inkml:trace>
  <inkml:trace contextRef="#ctx0" brushRef="#br0" timeOffset="1">673 678 14187,'-8'40'716,"-23"69"-1,30-107-706,1 0 0,-1 1 0,0-1 0,1 1 0,-1-1 0,1 0 0,0 1 0,0-1 0,0 1-1,0-1 1,0 1 0,1 2 0,-1-5-7,0 1-1,0-1 0,1 1 1,-1-1-1,0 1 0,0-1 0,1 1 1,-1-1-1,0 0 0,1 1 1,-1-1-1,1 0 0,-1 1 1,0-1-1,1 0 0,-1 1 1,1-1-1,-1 0 0,1 0 1,-1 0-1,1 1 0,0-1 0,1 0 4,-1 0 0,1 0 0,0 0 0,-1 0 0,1-1 0,0 1 0,-1 0 0,1-1 0,-1 1 0,4-2 0,17-10 14,-1-1 1,0 0-1,0-2 0,-1 0 0,24-26 0,-29 28-3,0-1 0,16-22-1,-29 33-11,1 0 0,-1 0-1,1-1 1,-1 1-1,0-1 1,-1 1 0,1-1-1,0 0 1,-1 0 0,0 0-1,0 1 1,0-1-1,0-1 1,-1 1 0,0 0-1,0 0 1,0 0-1,-1-7 1,1 10-2,-1-1 0,1 0 0,-1 1 0,0 0 0,1-1 0,-1 1 0,0-1 0,0 1 1,0 0-1,0 0 0,0-1 0,0 1 0,0 0 0,-1 0 0,1 0 0,0 0 0,-1 0 0,1 1 0,-3-2 0,1 1 5,0 0 1,0 0-1,-1 0 0,1 1 0,0 0 1,-1-1-1,1 1 0,-7 1 0,-2 0 20,0 2-1,0-1 1,0 1-1,-13 6 1,11-3-31,0 0 0,0 1 0,1 1 0,0 0 0,-20 16 1,27-19-16,-1 1 1,1 0 0,0 0 0,1 1 0,0 0 0,0 0 0,0 0 0,1 1-1,0-1 1,-6 16 0,9-20-18,2-4-7</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8.657"/>
    </inkml:context>
    <inkml:brush xml:id="br0">
      <inkml:brushProperty name="width" value="0.05" units="cm"/>
      <inkml:brushProperty name="height" value="0.05" units="cm"/>
    </inkml:brush>
  </inkml:definitions>
  <inkml:trace contextRef="#ctx0" brushRef="#br0">0 580 13099,'7'-5'661,"0"0"0,0-1 0,9-9-1,10-9-403,114-101-197,222-256 0,-346 363 24,-23 34 27,4-9-99,-176 314 596,115-209-648,51-89-252,13-22 274,0-1 1,0 0-1,0 0 0,-1 1 1,1-1-1,0 0 0,0 1 0,0-1 1,0 0-1,0 0 0,0 1 1,0-1-1,0 0 0,0 1 0,0-1 1,0 0-1,0 1 0,0-1 1,0 0-1,0 1 0,0-1 0,0 0 1,0 1-1,0-1 0,0 0 1,1 1-1,-1-1 0,0 0 0,0 0 1,0 1-1,0-1 0,1 0 1,10 0-174,12-10 49,7-9-124</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9.259"/>
    </inkml:context>
    <inkml:brush xml:id="br0">
      <inkml:brushProperty name="width" value="0.05" units="cm"/>
      <inkml:brushProperty name="height" value="0.05" units="cm"/>
    </inkml:brush>
  </inkml:definitions>
  <inkml:trace contextRef="#ctx0" brushRef="#br0">361 15 13667,'-1'-1'122,"-1"0"0,1-1 0,-1 1 0,1 0 0,-1 0 0,1 0-1,-1 0 1,0 0 0,1 0 0,-1 0 0,0 1 0,0-1 0,1 1 0,-1-1 0,0 1 0,0 0 0,0 0 0,0-1 0,-3 2 0,0-1-13,-1 0 1,1 1-1,0-1 1,0 1 0,0 1-1,-7 1 1,-5 5-18,1 1 0,0 0-1,0 1 1,1 0 0,0 1 0,1 1 0,-19 21-1,14-13-87,0 2-1,2 1 0,0 0 0,-15 31 1,26-43-13,1 0 1,0 0-1,1 1 0,0-1 1,1 1-1,-4 22 1,7-32 5,-1 1 1,1-1 0,0 1 0,0 0-1,0-1 1,0 1 0,1 0 0,-1-1-1,1 1 1,-1-1 0,1 1 0,0-1-1,0 1 1,0-1 0,0 0 0,0 1-1,1-1 1,-1 0 0,1 0 0,0 0-1,-1 0 1,1 0 0,0 0 0,0 0 0,0-1-1,0 1 1,1-1 0,-1 1 0,0-1-1,1 0 1,-1 0 0,0 0 0,1 0-1,-1-1 1,1 1 0,0 0 0,3-1-1,4 1 2,0-1 1,0 0-1,1 0 0,-1-1 0,0-1 0,0 0 0,0 0 0,0-1 0,-1 0 0,1-1 0,10-5 0,1-2 25,0 0 0,-1-2 0,32-25-1,-43 30 1,0-1 0,-1 0 0,1 0 1,-2 0-1,1-1 0,-2 0 0,1 0 0,-1-1 0,7-17 0,-11 23-24,0 1-1,-1-1 1,0 0 0,1 1 0,-1-1 0,-1 0 0,1 0-1,-1 0 1,0 0 0,0 0 0,0 0 0,-1 1 0,0-1 0,0 0-1,0 0 1,0 0 0,-1 1 0,0-1 0,0 1 0,0-1-1,0 1 1,-1 0 0,1 0 0,-1 0 0,0 0 0,-4-3-1,4 4-36,0 1 0,0-1 0,0 1 0,-1 0 0,1 0 0,-1 1-1,1-1 1,-1 1 0,1 0 0,-6-1 0,8 1-43,-1 1 0,0-1 0,1 1 0,-1 0-1,0 0 1,0 0 0,1 0 0,-1 0 0,0 0 0,0 1 0,1-1 0,-1 0 0,0 1 0,1 0 0,-1-1 0,1 1 0,-1 0 0,1 0 0,-1-1 0,1 1 0,-1 1 0,1-1 0,0 0 0,-2 2 0,2-3 65,1 0 0,0 1 0,0-1 0,0 0 0,-1 0 0,1 1 0,0-1 0,0 0 0,0 1 0,0-1 0,0 0 0,-1 1 0,1-1 0,0 0 0,0 1 0,0-1 0,0 0 0,0 1 0,0-1 0,0 0 0,0 1 0,0-1 0,0 0 0,1 1 0,-1-1 0,0 0 0,0 1 1,0-1-1,0 0 0,0 1 0,1-1 0,-1 0 0,0 0 0,0 1 0,0-1 0,1 0 0,-1 0 0,0 1 0,0-1 0,1 0 0,-1 0 0,0 0 0,1 0 0,-1 1 0,0-1 0,1 0 0,-1 0 0,0 0 0,0 0 0,1 0 0,-1 0 0,0 0 0,1 0 0,-1 0 0,0 0 0,1 0 0,0 0 0,20 1-486</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49.698"/>
    </inkml:context>
    <inkml:brush xml:id="br0">
      <inkml:brushProperty name="width" value="0.05" units="cm"/>
      <inkml:brushProperty name="height" value="0.05" units="cm"/>
    </inkml:brush>
  </inkml:definitions>
  <inkml:trace contextRef="#ctx0" brushRef="#br0">144 18 11971,'-42'81'1258,"-20"43"-126,54-104-959,0-1 1,2 1-1,0 1 1,-4 27 0,10-45-137,-1 1 0,1 0 0,-1 0 0,1 0 0,0 0 0,1 0 0,-1 0 1,1 0-1,1 5 0,-1-8-28,-1 0-1,1 0 1,-1 0 0,1-1-1,0 1 1,-1 0 0,1-1 0,0 1-1,0 0 1,-1-1 0,1 1 0,0-1-1,0 1 1,0-1 0,0 0-1,0 1 1,0-1 0,0 0 0,-1 0-1,1 1 1,0-1 0,0 0 0,0 0-1,0 0 1,0 0 0,0 0-1,0 0 1,0-1 0,0 1 0,0 0-1,0 0 1,0-1 0,0 1 0,0-1-1,0 1 1,-1 0 0,3-2-1,13-6 40,-1 0-1,0-1 0,0 0 0,23-20 0,51-53 75,-81 75-109,9-10 19,68-69 99,-72 71-71,0-1 1,-1-1-1,18-31 0,-29 45-43,1 0-1,-1 1 1,0-1-1,0 0 1,0 0 0,0 0-1,-1 0 1,1-6-1,-1 8-9,0 0 0,0 0-1,0 1 1,0-1 0,-1 0 0,1 0-1,0 0 1,0 1 0,-1-1 0,1 0-1,-1 0 1,1 1 0,-1-1 0,1 0-1,-1 1 1,1-1 0,-1 1 0,0-1-1,1 0 1,-1 1 0,0-1 0,1 1-1,-1 0 1,0-1 0,0 1 0,1 0-1,-1-1 1,0 1 0,0 0 0,0 0-1,1 0 1,-1 0 0,0 0 0,0 0-1,0 0 1,0 0 0,1 0 0,-2 0-1,-8 1 52,0 0-1,0 1 0,0 0 1,0 1-1,1 0 1,0 0-1,-18 10 0,14-7-13,1 1 0,-1 1 0,2 0 0,-22 19 0,18-9-30,14-18-23,0 1-1,1 0 0,-1-1 0,1 1 0,-1 0 0,1-1 0,-1 1 0,1 0 0,-1 0 1,1 0-1,0-1 0,-1 1 0,1 0 0,0 0 0,0 0 0,0 0 0,-1 0 0,1 0 1,0-1-1,1 3 0,-1-3-20,1 0 1,0 0-1,-1 1 1,1-1 0,0 0-1,-1 0 1,1 0-1,0 0 1,-1 0-1,1 0 1,0 0 0,-1 0-1,1 0 1,0 0-1,0 0 1,-1-1-1,1 1 1,-1 0 0,1 0-1,0-1 1,-1 1-1,1 0 1,0-1-1,0 0 1,16-11-227,-3-2 61,-3-2-83</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21.560"/>
    </inkml:context>
    <inkml:brush xml:id="br0">
      <inkml:brushProperty name="width" value="0.05" units="cm"/>
      <inkml:brushProperty name="height" value="0.05" units="cm"/>
    </inkml:brush>
  </inkml:definitions>
  <inkml:trace contextRef="#ctx0" brushRef="#br0">1 55 12803,'0'-2'86,"1"1"0,0 0 1,-1-1-1,1 1 1,0 0-1,0 0 0,0 0 1,0 0-1,0 0 0,0 0 1,0 0-1,0 0 0,0 0 1,0 0-1,1 0 1,-1 1-1,0-1 0,3 0 1,26-12 472,-19 8-492,1 1-1,0 1 1,0 0-1,0 1 1,0 0-1,0 0 1,1 2-1,17 0 1,-25 1-65,0-1 1,0 1 0,0 1-1,1-1 1,-2 1 0,1 0 0,0 0-1,0 0 1,-1 1 0,1-1-1,-1 1 1,1 0 0,-1 1-1,0-1 1,-1 1 0,1 0-1,-1-1 1,1 2 0,-1-1-1,0 0 1,-1 1 0,4 6-1,0 3 42,-1 1 0,0 0 0,-1 0 0,0 0 0,-2 0-1,0 1 1,0-1 0,-2 31 0,-3-5 159,-1-1-1,-12 49 1,13-77-129,-24 99 34,23-97-131,-1 0 0,-1 0 1,0 0-1,-1 0 0,-11 16 1,7-20-86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0.357"/>
    </inkml:context>
    <inkml:brush xml:id="br0">
      <inkml:brushProperty name="width" value="0.05" units="cm"/>
      <inkml:brushProperty name="height" value="0.05" units="cm"/>
    </inkml:brush>
  </inkml:definitions>
  <inkml:trace contextRef="#ctx0" brushRef="#br0">161 25 11162,'1'-1'142,"0"0"-1,0 0 1,0 0-1,0 1 1,0-1-1,0 0 1,-1-1-1,1 1 1,0 0-1,0 0 1,-1 0-1,2-3 1,-2 4-90,0 0 0,0 0 0,0-1 0,0 1 0,0 0 0,0-1 0,0 1 0,0 0 0,-1-1 0,1 1 1,0 0-1,0 0 0,0-1 0,0 1 0,0 0 0,-1 0 0,1-1 0,0 1 0,0 0 0,0 0 0,-1-1 1,1 1-1,0 0 0,0 0 0,-1 0 0,1 0 0,0-1 0,0 1 0,-1 0 0,1 0 0,0 0 0,-1 0 0,1 0 1,-3-1 52,0 1 1,-1-1-1,1 1 1,0 0 0,0 0-1,0 1 1,0-1-1,-1 1 1,-3 1 0,3-1 90,0 0 0,0 1 0,0 0 0,1 0 0,-1 0 0,1 0 1,-1 1-1,1-1 0,0 1 0,0 0 0,-5 6 0,1 0-122,1 0 0,0 0 0,1 0 0,-6 14 1,-1 7-166,2 1 0,-9 41 0,17-62 71,0 1-1,0 0 1,1 0 0,1 0-1,0 14 1,0-23 15,1 0-1,-1 0 1,0-1-1,1 1 1,-1 0-1,1-1 1,-1 1-1,1 0 1,0-1-1,0 1 1,0-1-1,0 1 1,0-1-1,0 0 1,0 1-1,0-1 1,2 2-1,-1-2 1,-1-1 0,1 1 0,0-1 0,0 1 0,-1-1 0,1 0 1,0 0-1,-1 1 0,1-1 0,0-1 0,0 1 0,0 0 0,-1 0 0,1 0 0,0-1 0,-1 1 0,1-1 0,0 0 0,-1 1 0,1-1 0,2-1 1,18-11-3,-1-1 0,0 0 0,-1-2 1,0 0-1,33-37 0,-16 8 228,-35 41-169,1 1 0,-1-1 0,0 1 0,0-1 0,-1 1 0,1-1 0,-1 0 0,0 0 0,0 0 0,0 0 0,0-8 0,-1 10-19,0 0-1,0 0 1,-1 1 0,1-1 0,-1 0 0,1 1 0,-1-1 0,0 0-1,0 1 1,0-1 0,0 0 0,0 1 0,0 0 0,0-1 0,0 1-1,0 0 1,-1-1 0,1 1 0,0 0 0,-1 0 0,1 0 0,-1 0-1,-2-1 1,-4-1-51,0-1 0,-1 1-1,-14-2 1,-7-4-1160,25 7 874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1.245"/>
    </inkml:context>
    <inkml:brush xml:id="br0">
      <inkml:brushProperty name="width" value="0.05" units="cm"/>
      <inkml:brushProperty name="height" value="0.05" units="cm"/>
    </inkml:brush>
  </inkml:definitions>
  <inkml:trace contextRef="#ctx0" brushRef="#br0">347 12 12283,'0'0'48,"0"-1"1,0 0 0,0 1-1,0-1 1,-1 1 0,1-1-1,0 1 1,0-1 0,-1 1-1,1-1 1,0 1 0,-1-1-1,1 1 1,-1-1 0,1 1-1,0 0 1,-1-1 0,1 1-1,-1 0 1,1-1 0,-1 1-1,1 0 1,-1 0 0,0-1-1,1 1 1,-1 0 0,1 0-1,-1 0 1,1 0 0,-2 0-1,0 0 16,0 0 1,0 0-1,0 0 0,0 1 0,0-1 0,0 1 0,0 0 0,1 0 0,-4 1 0,-2 2 70,0 0 1,0 1-1,-10 9 0,-1 5-25,1 0 0,1 1 0,1 0 0,-17 29 1,-39 96 33,46-85-43,-29 107-1,46-135-73,2 1 0,0-1 1,3 1-1,1 1 0,2 39 0,1-63-46,0 0 0,1 0 0,0 0 0,0 0-1,1 0 1,1-1 0,4 12 0,-6-18-4,0 0-1,-1 0 1,1 0-1,1 0 1,-1 0-1,0 0 1,1 0-1,-1-1 1,1 1-1,0-1 1,0 0-1,0 1 1,0-2-1,0 1 1,0 0-1,1-1 1,-1 1-1,0-1 1,1 0-1,-1 0 1,1 0-1,6 0 1,-3-1 2,-1-1 0,1 0-1,-1-1 1,1 1 0,-1-1 0,0-1 0,1 1 0,-1-1 0,-1 0-1,1 0 1,0-1 0,8-6 0,29-26-177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1.801"/>
    </inkml:context>
    <inkml:brush xml:id="br0">
      <inkml:brushProperty name="width" value="0.05" units="cm"/>
      <inkml:brushProperty name="height" value="0.05" units="cm"/>
    </inkml:brush>
  </inkml:definitions>
  <inkml:trace contextRef="#ctx0" brushRef="#br0">13 386 10722,'-12'10'1508,"12"-10"-1486,0 0 0,0 0 0,0 0-1,0 0 1,0 0 0,-1 0 0,1 0 0,0 0-1,0 0 1,0 1 0,0-1 0,0 0 0,0 0-1,0 0 1,0 0 0,0 0 0,0 0 0,0 0-1,0 0 1,0 0 0,0 0 0,0 0 0,0 1-1,0-1 1,0 0 0,0 0 0,0 0 0,0 0-1,0 0 1,0 0 0,0 0 0,0 0-1,0 0 1,0 0 0,0 0 0,0 0 0,1 1-1,-1-1 1,0 0 0,0 0 0,0 0 0,0 0-1,0 0 1,0 0 0,0 0 0,0 0 0,0 0-1,0 0 1,0 0 0,0 0 0,0 0 0,1 0-1,-1 0 1,0 0 0,0 0 0,0 0 0,0 0-1,0 0 1,0 0 0,0 0 0,0 0 0,0 0-1,1 0 1,25-8 1124,-9-2-861,0-1 0,0 0 0,-1-1 0,27-26 0,52-65 430,-76 81-568,109-146 268,-117 153-375,-38 83 288,3-12-319,3 0 1,-22 88-1,40-114-1102,3-30 1054,0 0 0,0 0 1,0 1-1,0-1 0,0 0 0,0 0 1,0 0-1,0 0 0,0 1 0,1-1 1,-1 0-1,0 0 0,0 0 0,0 0 1,0 1-1,0-1 0,0 0 0,0 0 1,1 0-1,-1 0 0,0 0 0,0 0 1,0 1-1,0-1 0,1 0 0,-1 0 1,0 0-1,0 0 0,0 0 1,0 0-1,1 0 0,-1 0 0,0 0 1,0 0-1,0 0 0,1 0 0,-1 0 1,0 0-1,0 0 0,14-10-953,-5 0 305</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2.216"/>
    </inkml:context>
    <inkml:brush xml:id="br0">
      <inkml:brushProperty name="width" value="0.05" units="cm"/>
      <inkml:brushProperty name="height" value="0.05" units="cm"/>
    </inkml:brush>
  </inkml:definitions>
  <inkml:trace contextRef="#ctx0" brushRef="#br0">47 1 13787,'-16'207'3296,"3"-60"-3721,9-109-690,3-37 1100,1-1 0,0 0 0,0 0 0,0 0 0,-1 0 0,1 0 0,0 0 0,0 0 0,-1 0 0,1 0 0,0 0 0,0 0 0,0 0 0,-1 0 0,1 0 0,0 0 0,0 0 0,-1 0 0,1 0 0,0 0 0,0 0 0,0 0 0,-1 0 0,1 0 0,0 0 0,0 0 0,0 0 0,-1-1 0,1 1 0,0 0 0,0 0 0,0 0 0,-1-1 0,-4-5-279</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2.681"/>
    </inkml:context>
    <inkml:brush xml:id="br0">
      <inkml:brushProperty name="width" value="0.05" units="cm"/>
      <inkml:brushProperty name="height" value="0.05" units="cm"/>
    </inkml:brush>
  </inkml:definitions>
  <inkml:trace contextRef="#ctx0" brushRef="#br0">0 72 13283,'6'-1'1120,"4"1"-896,5 0-40,6 0 584,3 0-536,8 0-64,2-5-208,4 0-176,2-4-1400,0-2 1504,-4-8-280,-2-3-152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3.134"/>
    </inkml:context>
    <inkml:brush xml:id="br0">
      <inkml:brushProperty name="width" value="0.05" units="cm"/>
      <inkml:brushProperty name="height" value="0.05" units="cm"/>
    </inkml:brush>
  </inkml:definitions>
  <inkml:trace contextRef="#ctx0" brushRef="#br0">69 91 13635,'-7'19'1122,"-15"27"1,16-36-989,0 1-1,1 0 1,0 0 0,1 0 0,0 0 0,1 1-1,-3 23 1,6-34-136,0 1 1,0 0-1,0-1 0,0 1 0,0-1 0,1 1 0,-1 0 0,1-1 1,-1 1-1,1-1 0,0 1 0,0-1 0,-1 1 0,1-1 1,0 0-1,0 1 0,0-1 0,1 0 0,-1 0 0,0 0 0,0 0 1,1 0-1,-1 0 0,0 0 0,1 0 0,-1 0 0,1-1 1,-1 1-1,1-1 0,0 1 0,-1-1 0,1 1 0,-1-1 0,3 0 1,7 1-77,0 0 0,0-1 1,-1 0-1,14-2 0,-11 1-7,21-3-129,-21 3 117,0-1-1,0 1 1,-1 1 0,19 2-1,-30-2 95,1 0 0,-1 1 0,1-1 0,0 0 0,-1 1 0,1 0 0,-1-1 0,1 1 0,-1 0 0,0 0 0,1 0 0,-1 0 0,0 0 0,1 0 0,-1 0 0,0 0 0,0 0 0,0 1 0,0-1 0,0 0 0,1 2 0,-1 0 22,-1-1 0,1 1 0,0-1 0,-1 1 0,0 0 0,1-1 0,-1 1 0,0 0 0,0-1 0,-1 1 0,0 4 0,-2 5 130,-1 0 0,0-1-1,0 0 1,-10 15 0,-34 56 883,41-73-885,1 0 1,-2 0-1,1-1 1,-1 0-1,0 0 1,-14 9-1,20-15-152,0-1 0,0 0 0,0 0 1,0 0-1,0 0 0,-1 0 0,1 0 0,0-1 0,0 1 0,-1-1 0,1 1 0,0-1 0,0 0 0,-1 0 0,1 0 0,0 0 0,-4-1 0,5 1 1,-1-1 0,1 0 0,-1 0-1,1 1 1,-1-1 0,1 0 0,-1 0 0,1-1 0,0 1-1,0 0 1,-1 0 0,1-1 0,0 1 0,0 0 0,0-1-1,0 1 1,1-1 0,-1 1 0,0-1 0,1 0-1,-1 1 1,1-1 0,-1-3 0,-4-32-101,3-16-78</inkml:trace>
  <inkml:trace contextRef="#ctx0" brushRef="#br0" timeOffset="1">104 62 14571,'5'0'992,"10"-4"-792,3-2-88,7-2 384,6-2-343,8-2-434,2 2 153,2 3 112,2 3-24,-8 4-104</inkml:trace>
  <inkml:trace contextRef="#ctx0" brushRef="#br0" timeOffset="2">774 74 10714,'2'14'1065,"-1"7"-521,-1 7-184,-4 8 560,-3 5-256,-5 4-104,2 0-16,-5-2-128,0-2-128,2-9-136,-1-3-64,2-10-48,0-8-168,2-8 232,2-4-104,4-14-16,-2-9 8</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3.578"/>
    </inkml:context>
    <inkml:brush xml:id="br0">
      <inkml:brushProperty name="width" value="0.05" units="cm"/>
      <inkml:brushProperty name="height" value="0.05" units="cm"/>
    </inkml:brush>
  </inkml:definitions>
  <inkml:trace contextRef="#ctx0" brushRef="#br0">92 26 13155,'-6'3'723,"0"0"1,0 1 0,0 0-1,-8 7 1,8-3-657,0 0 0,0 0-1,1 0 1,0 1 0,0-1 0,1 1 0,0 1 0,1-1-1,-4 12 1,7-18-67,-1-1 1,0 0-1,1 1 0,0-1 1,-1 0-1,1 1 0,0-1 0,0 0 1,0 1-1,1-1 0,-1 0 0,0 1 1,1-1-1,0 0 0,0 0 1,-1 1-1,1-1 0,0 0 0,1 0 1,-1 0-1,0 0 0,1 0 0,-1 0 1,1-1-1,-1 1 0,1 0 0,0-1 1,0 1-1,-1-1 0,1 0 1,0 1-1,1-1 0,-1 0 0,0 0 1,0 0-1,0-1 0,1 1 0,-1-1 1,0 1-1,1-1 0,-1 1 1,0-1-1,4 0 0,3 0 21,0 0 1,-1-1-1,1 0 1,0 0-1,0-1 0,-1 0 1,1-1-1,-1 1 1,1-2-1,-1 1 0,0-1 1,0 0-1,7-6 1,-9 6-4,0 0 0,-1 0 0,1-1 0,-1 0 1,0 0-1,0 0 0,-1 0 0,1-1 1,-1 0-1,0 0 0,-1 0 0,0 0 1,0-1-1,0 1 0,-1-1 0,4-12 1,-6 16-24,0 1 1,1-1 0,-1 1 0,0-1-1,-1 1 1,1-1 0,0 1 0,-1-1 0,1 1-1,-1 0 1,0-1 0,1 1 0,-1 0 0,0-1-1,-1 1 1,1 0 0,0 0 0,-3-3-1,1 2-15,1 1 0,-1-1 0,0 1 0,0 0 0,0 0 0,-1 0 0,1 0 0,0 0 0,-1 1 0,1 0 0,-6-2 0,2 1-70,0 1-1,0 0 1,1 0-1,-1 1 1,0 0-1,0 0 1,0 0-1,0 1 1,0 0-1,1 1 1,-1-1-1,0 1 1,-8 4 0,11-4 12,1-1 1,-1 1 0,1 1 0,-1-1 0,1 0 0,0 1 0,0-1 0,0 1 0,0 0 0,1 0 0,-1 0 0,1 0 0,0 1 0,0-1 0,0 1 0,0-1 0,-1 6 0,1 11-289</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4.011"/>
    </inkml:context>
    <inkml:brush xml:id="br0">
      <inkml:brushProperty name="width" value="0.05" units="cm"/>
      <inkml:brushProperty name="height" value="0.05" units="cm"/>
    </inkml:brush>
  </inkml:definitions>
  <inkml:trace contextRef="#ctx0" brushRef="#br0">89 1 10842,'-6'27'672,"0"0"0,-2 0 0,-17 39 0,13-36-23,-16 61 1,27-89-635,1-1 0,-1 1 0,1-1 0,0 1 0,-1-1 0,1 1 0,0 0 0,0-1 0,0 1 0,0 0 0,0-1 0,0 1 0,1 0 0,-1-1 0,1 1 0,-1-1 0,1 1 0,-1-1 0,1 1 0,0-1 0,0 1 0,0-1 0,0 0 0,1 3 0,0-4 0,0 1 0,0-1 0,-1 1 0,1-1 0,0 0 0,0 1 0,0-1 0,-1 0 0,1 0 1,0 0-1,0 0 0,0-1 0,-1 1 0,1-1 0,0 1 0,0-1 0,-1 1 0,1-1 0,0 0 0,-1 0 0,3-1 0,8-4 108,0-1 1,-1-1-1,0 0 0,0 0 0,14-15 0,-20 18-35,-1 0 0,1 0 0,-1 0 0,0-1 0,0 1 0,-1-1 0,0 0 0,0 0 0,0-1 0,-1 1 0,0 0 0,3-14 0,-5 17-49,0 0 1,0-1-1,0 1 0,-1 0 0,1-1 0,-1 1 0,0 0 0,0 0 0,0-1 0,0 1 0,-1 0 0,1 0 0,-1 0 0,0 1 0,0-1 0,0 0 1,0 1-1,0-1 0,-1 1 0,1 0 0,-1-1 0,1 1 0,-1 0 0,0 1 0,0-1 0,0 0 0,-3 0 0,1-1-70,-1 1 0,0 0 0,0 0-1,0 0 1,1 1 0,-2 0 0,1 0-1,0 0 1,0 1 0,0 0 0,0 0 0,0 1-1,0 0 1,-8 1 0,1 7-515,13-9 538,0 0-1,-1 0 0,1 0 1,0 1-1,0-1 0,0 0 1,-1 0-1,1 0 1,0 0-1,0 0 0,0 1 1,-1-1-1,1 0 0,0 0 1,0 1-1,0-1 1,0 0-1,0 0 0,0 0 1,-1 1-1,1-1 0,0 0 1,0 0-1,0 1 1,0-1-1,0 0 0,0 0 1,0 1-1,0-1 0,0 0 1,0 0-1,0 1 1,0-1-1,0 0 0,0 0 1,1 1-1,-1-1 0,0 0 1,0 0-1,0 1 1,0-1-1,0 0 0,0 0 1,1 0-1,-1 1 0,0-1 1,0 0-1,0 0 1,1 0-1,-1 1 0,7-3-357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4.399"/>
    </inkml:context>
    <inkml:brush xml:id="br0">
      <inkml:brushProperty name="width" value="0.05" units="cm"/>
      <inkml:brushProperty name="height" value="0.05" units="cm"/>
    </inkml:brush>
  </inkml:definitions>
  <inkml:trace contextRef="#ctx0" brushRef="#br0">1 1 7738,'10'2'326,"-1"0"0,1 1 0,-1 0 0,1 0-1,-1 1 1,0 1 0,-1-1 0,1 1 0,-1 1 0,13 10 0,0 2 354,0 1-1,26 33 1,-29-30-517,-1 0 1,-2 1-1,0 1 1,-2 0-1,0 1 1,-2 1-1,0 0 1,-2 0-1,7 34 1,-12-36-108,0 1 0,-2-1 0,0 1 0,-2-1 0,-1 1 0,-1-1 1,-1 1-1,-1-1 0,-1 0 0,-13 40 0,5-30 46,-2-1 0,-32 56 0,36-70 35,-2-1-1,0-1 1,-1 0-1,-1 0 1,-30 25 0,37-36-108,0 0 0,0-1 0,0 0 0,-11 5 0,12-8 3,0 0-1,0 0 1,-1 0 0,-7 0 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5.331"/>
    </inkml:context>
    <inkml:brush xml:id="br0">
      <inkml:brushProperty name="width" value="0.05" units="cm"/>
      <inkml:brushProperty name="height" value="0.05" units="cm"/>
    </inkml:brush>
  </inkml:definitions>
  <inkml:trace contextRef="#ctx0" brushRef="#br0">1 91 12971,'3'4'920,"7"-4"-680,1-2-64,12-5 400,3-1-184,7-2-80,4-2-24,5-1-56,2-1-80,-2 1-248,-4 3-176,-9 6-640,-6 2-560,-14 8 1136,-5 3-248,-10 4-200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22.129"/>
    </inkml:context>
    <inkml:brush xml:id="br0">
      <inkml:brushProperty name="width" value="0.05" units="cm"/>
      <inkml:brushProperty name="height" value="0.05" units="cm"/>
    </inkml:brush>
  </inkml:definitions>
  <inkml:trace contextRef="#ctx0" brushRef="#br0">170 16 9002,'6'-8'2816,"0"0"-1264,-2 23-1072,-5 17-224,0-1 1,-10 53-1,-21 65 129,25-117-303,-18 74-149,-64 172-1,89-277 95,0 0-1,-1 1 0,1-1 1,-1 0-1,1 1 1,-1-1-1,0 0 0,1 0 1,-1 0-1,0 0 1,0 1-1,0-1 0,0 0 1,0-1-1,0 1 1,-2 2-1,2-4-26,1 0 0,-1 1 1,1-1-1,-1 0 0,1 0 0,-1 1 1,1-1-1,0 0 0,-1 0 0,1 0 1,0 1-1,0-1 0,-1 0 0,1 0 1,0 0-1,0 0 0,0 0 0,0 1 1,0-1-1,0 0 0,0 0 0,0 0 1,1-1-1,0-31-35</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5.749"/>
    </inkml:context>
    <inkml:brush xml:id="br0">
      <inkml:brushProperty name="width" value="0.05" units="cm"/>
      <inkml:brushProperty name="height" value="0.05" units="cm"/>
    </inkml:brush>
  </inkml:definitions>
  <inkml:trace contextRef="#ctx0" brushRef="#br0">0 42 10634,'14'5'856,"12"-3"-495,3-2-81,7-1 472,7-5-288,2-2 8,3 0-88,-2-2-96,-3 3-40,-13 3-88,-6 0-40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6.310"/>
    </inkml:context>
    <inkml:brush xml:id="br0">
      <inkml:brushProperty name="width" value="0.05" units="cm"/>
      <inkml:brushProperty name="height" value="0.05" units="cm"/>
    </inkml:brush>
  </inkml:definitions>
  <inkml:trace contextRef="#ctx0" brushRef="#br0">18 529 7658,'-3'4'714,"2"-3"-458,-1 0 0,1 1 0,0-1-1,-1 1 1,1 0 0,0-1 0,0 1-1,0 0 1,1 0 0,-1 0 0,0-1-1,0 3 1,1-3-210,1-1-1,-1 0 0,0 0 1,1 0-1,-1-1 0,0 1 1,1 0-1,-1 0 0,0 0 1,1 0-1,-1 0 0,0 0 1,1 0-1,-1-1 0,0 1 1,0 0-1,1 0 0,-1 0 1,0-1-1,0 1 0,1 0 1,-1 0-1,0-1 0,0 1 1,0 0-1,1 0 0,-1-1 1,0 1-1,0 0 0,0-1 1,15-20 503,-2 0 0,0 0 1,10-26-1,-2 5-106,26-50 371,59-169-1,-95 218-746,-12 41-69,-2 5-1,-6 16-23,1 1 0,0 1 1,2-1-1,1 1 0,-4 24 0,3-15 9,-4 15-303,3 0 0,1 1-1,0 53 1,6-97 295,0 0 0,0 0-1,0 0 1,0 0 0,0 0 0,0 0-1,0 0 1,1 0 0,-1 0 0,1 0-1,-1 0 1,1 0 0,0 0 0,-1 0-1,1 0 1,0-1 0,2 4 0,7-8-313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6.731"/>
    </inkml:context>
    <inkml:brush xml:id="br0">
      <inkml:brushProperty name="width" value="0.05" units="cm"/>
      <inkml:brushProperty name="height" value="0.05" units="cm"/>
    </inkml:brush>
  </inkml:definitions>
  <inkml:trace contextRef="#ctx0" brushRef="#br0">116 12 13499,'0'0'988,"0"0"-918,-9 6 225,-10 14-17,7-2-260,1 1 0,0 0 0,2 1 0,0 0 0,2 1 1,0 0-1,1 0 0,1 0 0,1 1 0,1-1 0,0 34 0,3-45-24,0-1 1,1 1-1,0 0 0,1-1 0,0 1 1,0-1-1,1 0 0,5 12 0,-7-18 7,0-1 0,1 1 0,-1-1 1,1 0-1,-1 1 0,1-1 0,0 0 0,-1 0 0,1 0 0,0 0 0,0-1 0,1 1 0,-1 0 0,0-1 0,1 0 0,-1 1 0,0-1 0,1 0 1,0 0-1,-1 0 0,1-1 0,0 1 0,-1-1 0,1 1 0,0-1 0,-1 0 0,1 0 0,0 0 0,0 0 0,-1-1 0,1 1 0,0-1 0,-1 1 1,5-3-1,2-1 15,0 0 1,0-1 0,0 0 0,0-1-1,-1 0 1,0 0 0,0-1 0,-1 0-1,1 0 1,-2 0 0,11-16 0,-3 4 38,-2-1 1,0 0-1,-1-1 1,8-24-1,-12 27-7,-1 0 0,-1 0-1,-1-1 1,4-34-1,-7 47-41,-1-1 1,0 1-1,-1 0 0,0-1 0,0 1 0,0-1 0,-1 1 0,-1-6 0,1 9-9,1 0 0,-1 0 1,1 0-1,-1 1 0,0-1 0,0 0 1,0 1-1,0 0 0,0-1 0,-1 1 0,1 0 1,-1 0-1,1 0 0,-1 0 0,0 1 1,-5-3-1,4 3-47,0 0 0,0 0 1,0 0-1,0 1 0,0 0 1,-1 0-1,1 0 0,0 0 1,0 0-1,0 1 0,0 0 0,-6 2 1,7-3-39,0 1-1,0 0 1,0 0 0,0 0 0,1 1 0,-1-1 0,1 1 0,-1 0 0,1-1-1,-1 1 1,1 0 0,0 0 0,0 1 0,0-1 0,0 0 0,0 1-1,-2 4 1,3-1-285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7.293"/>
    </inkml:context>
    <inkml:brush xml:id="br0">
      <inkml:brushProperty name="width" value="0.05" units="cm"/>
      <inkml:brushProperty name="height" value="0.05" units="cm"/>
    </inkml:brush>
  </inkml:definitions>
  <inkml:trace contextRef="#ctx0" brushRef="#br0">119 1 14619,'-33'66'1399,"32"-62"-1401,-2 2 9,0 1 1,1 0-1,0 0 0,-2 9 1,4-15-17,-1 0 0,1 1 0,0-1 1,0 0-1,0 0 0,0 1 1,0-1-1,0 0 0,0 0 0,0 1 1,1-1-1,-1 0 0,0 0 0,1 0 1,-1 1-1,1-1 0,-1 0 1,1 0-1,0 0 0,-1 0 0,1 0 1,0 0-1,0 0 0,0 0 1,0 0-1,0-1 0,0 1 0,0 0 1,0-1-1,0 1 0,0 0 0,2 0 1,7 1-142,0 0 0,0-1-1,0 0 1,0 0 0,0-1 0,14-2 0,33 2-497,-52 0 596,-1 1 1,1 0 0,-1 0 0,1 0-1,-1 1 1,0-1 0,1 1-1,-1 0 1,0 0 0,4 3 0,-5-2 51,0-1 1,-1 1-1,1 0 0,0 0 1,-1 1-1,0-1 1,0 0-1,0 1 1,0 0-1,-1-1 1,1 1-1,-1 0 1,0 0-1,0-1 1,0 1-1,-1 0 1,1 0-1,-1 0 1,0 0-1,0 0 1,0 0-1,-2 5 1,0 6 159,0-1 1,-1 1 0,-1-1 0,-10 24-1,7-21 37,-1-1 0,0 0-1,-2-1 1,1 0-1,-2 0 1,0-1-1,-1-1 1,0 0 0,-1 0-1,0-1 1,-1-1-1,-21 14 1,31-23-193,0 1 0,0-2 1,0 1-1,0 0 0,-1-1 0,1 0 1,0 0-1,0 0 0,-1-1 0,1 1 0,-9-1 1,10-1-30,1 1 1,0-1 0,-1 1-1,1-1 1,0 0-1,-1 0 1,1 0 0,0 0-1,0-1 1,0 1 0,0 0-1,0-1 1,0 0 0,0 1-1,0-1 1,1 0-1,-1 0 1,1 0 0,-1 0-1,1 0 1,0 0 0,-1-3-1,-2-5-15,1 1 0,0-1 0,0 1 0,1-1 0,0 0 0,1 0 0,0-14 0,0-33-200</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7.743"/>
    </inkml:context>
    <inkml:brush xml:id="br0">
      <inkml:brushProperty name="width" value="0.05" units="cm"/>
      <inkml:brushProperty name="height" value="0.05" units="cm"/>
    </inkml:brush>
  </inkml:definitions>
  <inkml:trace contextRef="#ctx0" brushRef="#br0">0 50 12963,'7'-7'1032,"6"3"-784,3 0-120,11-2 408,5-1-376,11 0-408,3-1-672,7 6 784,1 0-136,-1-1-136</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7:58.098"/>
    </inkml:context>
    <inkml:brush xml:id="br0">
      <inkml:brushProperty name="width" value="0.05" units="cm"/>
      <inkml:brushProperty name="height" value="0.05" units="cm"/>
    </inkml:brush>
  </inkml:definitions>
  <inkml:trace contextRef="#ctx0" brushRef="#br0">107 1 12579,'-18'26'382,"2"2"1,1 0 0,-16 43 0,25-55-368,1 1 1,0 0 0,2 0 0,0 0 0,0 1 0,2-1 0,1 33-1,1-44-8,-1 0-1,1 0 1,1 0 0,-1 0-1,1 0 1,0 0-1,0 0 1,1-1-1,0 1 1,6 10-1,-7-14 7,1 1-1,-1 0 0,1 0 1,0-1-1,0 0 0,0 1 1,0-1-1,0 0 0,0-1 1,0 1-1,1 0 0,-1-1 1,1 0-1,-1 0 0,1 0 1,-1 0-1,1 0 0,0-1 1,6 0-1,6-1 57,0-1 0,-1 0-1,0-1 1,1-1 0,-1 0 0,0-1 0,-1-1-1,1-1 1,18-11 0,2-3 251,0-2 0,43-38 0,-67 52-185,0-1-1,-1 0 0,0 0 0,11-16 0,-20 24-107,1 0 1,0 0 0,-1-1 0,1 1 0,-1-1-1,0 1 1,0-1 0,0 0 0,0 1-1,0-1 1,-1 0 0,1 0 0,-1 0-1,0 1 1,0-1 0,0 0 0,0 0-1,0 0 1,0 0 0,-1 1 0,0-1-1,1 0 1,-1 0 0,0 1 0,0-1-1,-1 1 1,1-1 0,0 1 0,-3-3-1,-1-1 30,-1 0-1,-1 0 1,1 1-1,-1-1 0,0 2 1,0-1-1,-1 1 0,1 0 1,-15-5-1,-11-2 86,-34-8 0,65 19-137,-37-10-349,-1 3-1,-47-4 1,75 14-73,14-9 104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2.552"/>
    </inkml:context>
    <inkml:brush xml:id="br0">
      <inkml:brushProperty name="width" value="0.05" units="cm"/>
      <inkml:brushProperty name="height" value="0.05" units="cm"/>
    </inkml:brush>
  </inkml:definitions>
  <inkml:trace contextRef="#ctx0" brushRef="#br0">56 526 11554,'-8'21'589,"0"0"0,-2-1 0,-13 23 0,22-42-545,0 0-1,0 0 1,1 1 0,-1-1 0,0 0 0,1 1 0,0-1 0,-1 0 0,1 1 0,0-1 0,-1 1 0,1-1-1,0 3 1,0-4-35,0 0-1,0 0 1,0 1 0,1-1-1,-1 0 1,0 0-1,0 0 1,0 0-1,0 1 1,0-1 0,0 0-1,0 0 1,1 0-1,-1 0 1,0 0-1,0 0 1,0 1-1,0-1 1,0 0 0,1 0-1,-1 0 1,0 0-1,0 0 1,0 0-1,0 0 1,1 0-1,-1 0 1,0 0 0,0 0-1,0 0 1,1 0-1,-1 0 1,0 0-1,0 0 1,0 0 0,1 0-1,13-8 212,0-5-135,0-2 0,0 1 0,-1-2 1,14-23-1,-4 8-17,255-413 379,-269 427-446,-4 7-3,1 1 1,0 0-1,11-15 1,-16 24 1,-1-1 1,0 1-1,1 0 0,-1-1 1,0 1-1,1 0 1,-1-1-1,0 1 1,1 0-1,-1-1 1,1 1-1,-1 0 0,0 0 1,1-1-1,-1 1 1,1 0-1,-1 0 1,1 0-1,-1 0 0,1 0 1,0-1-1,3 9 31,-6 23 38,1-28-64,-32 218 343,12-90-113,-5 111-1358,26-271 638,0 12 170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3.221"/>
    </inkml:context>
    <inkml:brush xml:id="br0">
      <inkml:brushProperty name="width" value="0.05" units="cm"/>
      <inkml:brushProperty name="height" value="0.05" units="cm"/>
    </inkml:brush>
  </inkml:definitions>
  <inkml:trace contextRef="#ctx0" brushRef="#br0">219 115 7001,'7'-21'1523,"-4"16"-961,-1 0-1,0 0 1,0-1-1,-1 1 1,0 0-1,0-1 1,0 0-1,0-6 1,-1 12-499,0-1 1,0 1-1,0-1 1,0 1-1,0-1 1,0 1 0,-1-1-1,1 1 1,0-1-1,0 1 1,0-1-1,-1 1 1,1 0-1,0-1 1,0 1 0,-1-1-1,1 1 1,0 0-1,-1-1 1,1 1-1,0 0 1,-1-1 0,1 1-1,-1 0 1,1 0-1,-1-1 1,1 1-1,-1 0 1,1 0 0,-1 0-1,-18 2 800,13 0-754,0 0-1,0 1 0,0 0 1,-7 5-1,1 2-85,0 1 1,1-1-1,0 2 1,1 0-1,1 0 1,-1 0-1,2 1 0,-11 23 1,5-7-27,1 0 1,2 2 0,-9 34-1,16-46 1,0 0-1,1-1 0,0 23 0,2-35 0,1-1 0,0 0 0,1 1 0,-1-1 0,1 1 0,0-1 0,0 0 0,1 0 0,-1 0 0,1 0 0,1 0 0,-1 0 0,1 0-1,-1 0 1,6 5 0,-7-9 3,0 0-1,0 1 1,0-1-1,0 0 1,1 0-1,-1-1 1,0 1-1,1 0 1,-1 0 0,1-1-1,-1 1 1,1-1-1,-1 1 1,1-1-1,-1 1 1,1-1-1,0 0 1,-1 0-1,4 0 1,-2-1-1,0 1 1,0-1-1,-1 0 1,1 0-1,0 0 1,0 0-1,-1-1 1,1 1-1,0-1 1,2-1-1,3-4 3,1-1 0,-1 0-1,0 0 1,11-16 0,-4 1 57,-1-1 1,-1 0 0,0-1-1,-2-1 1,-1 0 0,-2 0-1,0-1 1,-1 0 0,-2 0-1,-1 0 1,1-51 0,-5 73-15,0 0 0,0 1 0,-1-1 0,1 0 0,-1 1 0,-3-8 1,3 9-66,0 1 0,0 0 0,0 0 0,0 1 0,-1-1 0,1 0 0,0 0 0,-1 0 0,0 1 0,1-1 0,-1 1 0,0 0 0,0-1 0,0 1 0,-2-1 0,3 1-7,1 1 0,-1 0 0,1-1 1,-1 1-1,1-1 0,-1 1 0,1-1 0,0 1 0,-1-1 1,1 1-1,0-1 0,-1 1 0,1-1 0,0 0 1,0 1-1,0-1 0,0 1 0,-1-1 0,1 0 0,0 1 1,0-1-1,0 0 0,0 1 0,0-1 0,0 1 1,1-1-1,-1 0 0,0 1 0,0-1 0,0 1 0,1-1 1,-1 0-1,0 1 0,0-1 0,1 1 0,0-1 1,4-9-242</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3.683"/>
    </inkml:context>
    <inkml:brush xml:id="br0">
      <inkml:brushProperty name="width" value="0.05" units="cm"/>
      <inkml:brushProperty name="height" value="0.05" units="cm"/>
    </inkml:brush>
  </inkml:definitions>
  <inkml:trace contextRef="#ctx0" brushRef="#br0">178 16 11314,'5'-2'231,"1"0"59,0-1-1,1 1 1,-1 0-1,11-2 1,-16 4-253,0 0 1,-1 0-1,1-1 0,-1 1 1,1 0-1,-1 1 1,1-1-1,-1 0 1,1 0-1,0 0 0,-1 0 1,1 0-1,-1 0 1,1 1-1,-1-1 1,1 0-1,-1 0 0,1 1 1,-1-1-1,1 0 1,-1 1-1,0-1 1,1 1-1,-1-1 0,1 1 1,-1 0 42,1 1 1,-1-1-1,0 0 0,0 1 1,0-1-1,0 0 1,0 0-1,0 1 0,-1-1 1,1 0-1,0 1 1,0-1-1,-1 0 0,1 0 1,-1 0-1,-1 2 1,-9 20 1138,-28 40 1,-1 2-281,40-64-953,-1 0-1,1 0 1,0-1 0,-1 1 0,1 0 0,0 0 0,-1 0 0,1 0 0,0 0 0,0 0-1,0 0 1,0-1 0,-1 1 0,1 0 0,1 0 0,-1 2 0,0-3 0,0 0 0,1 1 0,-1-1 0,0 1 0,0-1 0,1 0 0,-1 1 0,0-1 0,1 0 0,-1 0 0,1 1 0,-1-1 0,0 0 0,1 0 0,-1 1 0,1-1 0,-1 0 0,0 0 0,1 0 0,-1 0 0,1 0 0,-1 0 0,1 0 0,4 0-116,0 0 1,0-1-1,0 1 1,10-4 0,-7 2 11,-6 2 94,10-3-180,0 1-1,1 0 1,-1 1-1,24 1 1,-32 0 198,-1 0 1,0 1-1,0 0 0,0-1 1,0 1-1,0 0 0,-1 0 1,1 1-1,0-1 0,0 1 1,-1-1-1,1 1 0,-1 0 1,1 0-1,-1 0 0,0 0 1,0 0-1,0 1 0,0-1 1,0 1-1,0-1 0,-1 1 1,1 0-1,-1-1 0,2 6 1,0 3 94,0 0 0,-1 0 0,0 1-1,-1-1 1,0 1 0,-1-1 0,0 1 0,-2 11 0,0-4 165,-1 0 0,-1 0 1,-1-1-1,-8 20 0,7-25-58,0 0 0,0 0 0,-1 0 0,-1-1 0,0 0 0,-1-1 0,-17 18 1,20-24-190,1 1 0,-2-1 0,1 0 0,-1-1 0,1 0 0,-1 0 1,0 0-1,-1-1 0,1 0 0,-1 0 0,1-1 0,-1 0 0,0 0 1,0-1-1,-9 1 0,13-2-110,0-1 0,1 1 0,-1-1 0,0 0 0,0 0 0,1-1 1,-1 1-1,1-1 0,-1 1 0,1-1 0,0 0 0,0 0 0,0-1 0,0 1 0,0-1 0,0 1 0,1-1 1,-1 0-1,1 0 0,0 0 0,-4-6 0,-2-6-154,0 0 1,1 0-1,-8-27 1,-3-17-494</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4.116"/>
    </inkml:context>
    <inkml:brush xml:id="br0">
      <inkml:brushProperty name="width" value="0.05" units="cm"/>
      <inkml:brushProperty name="height" value="0.05" units="cm"/>
    </inkml:brush>
  </inkml:definitions>
  <inkml:trace contextRef="#ctx0" brushRef="#br0">0 84 13083,'24'-2'1144,"-8"2"-920,4 3-112,5-3 320,2-4-320,2-6-120,5-2-688,2-6 688,0-1-160,-3-3-96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22.524"/>
    </inkml:context>
    <inkml:brush xml:id="br0">
      <inkml:brushProperty name="width" value="0.05" units="cm"/>
      <inkml:brushProperty name="height" value="0.05" units="cm"/>
    </inkml:brush>
  </inkml:definitions>
  <inkml:trace contextRef="#ctx0" brushRef="#br0">0 25 11082,'3'-3'144,"0"0"-1,0 0 1,1 1-1,-1-1 0,1 1 1,5-4-1,-7 6-121,-1-1 0,0 1 0,0-1 0,0 1 0,1 0-1,-1 0 1,0 0 0,0-1 0,1 1 0,-1 0 0,0 1 0,1-1 0,-1 0 0,0 0 0,0 1-1,1-1 1,-1 0 0,0 1 0,0-1 0,0 1 0,0 0 0,1-1 0,-1 1 0,0 0 0,0-1-1,1 3 1,9 11 125,0 0 0,-1 0-1,-1 1 1,0 0 0,-1 1-1,6 17 1,-5-14-36,28 74 499,39 149 0,-29-83-416,-40-139-225,-4-11-103,0 0 0,0 1 0,1 10 0,-4-20 120,0 0 0,0 1 0,1-1 0,-1 1 1,0-1-1,0 1 0,0-1 0,0 0 0,0 1 0,0-1 0,-1 1 1,1-1-1,0 0 0,0 1 0,0-1 0,0 1 0,0-1 0,-1 0 1,1 1-1,0-1 0,0 0 0,0 1 0,-1-1 0,1 0 0,0 1 1,-1-1-1,1 0 0,0 0 0,-1 1 0,1-1 0,0 0 1,-1 0-1,1 0 0,0 1 0,-1-1 0,1 0 0,-1 0 0,1 0 1,-1 0-1,1 0 0,0 0 0,-1 0 0,1 0 0,-1 0 0,1 0 1,0 0-1,-1 0 0,1 0 0,-1 0 0,1 0 0,0 0 0,-1-1 1,0 1-1,-21-9-173,-6-8-97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4.549"/>
    </inkml:context>
    <inkml:brush xml:id="br0">
      <inkml:brushProperty name="width" value="0.05" units="cm"/>
      <inkml:brushProperty name="height" value="0.05" units="cm"/>
    </inkml:brush>
  </inkml:definitions>
  <inkml:trace contextRef="#ctx0" brushRef="#br0">198 106 13587,'-48'84'1080,"20"-35"-756,1 1-1,-20 55 1,37-81-254,1 1-1,2 0 1,0 1 0,2 0 0,1 0-1,-2 40 1,6-60-54,1-1 1,-1 0-1,1 1 0,0-1 0,0 0 1,0 1-1,1-1 0,0 0 0,0 0 1,4 6-1,-5-9-10,1 0 1,-1 0-1,1 0 1,0 0-1,0 0 1,0-1-1,0 1 1,0-1-1,0 1 0,0-1 1,0 0-1,1 1 1,-1-1-1,0-1 1,1 1-1,-1 0 1,1 0-1,-1-1 0,1 0 1,-1 1-1,1-1 1,0 0-1,-1 0 1,4-1-1,2 0 2,0-1 0,0 0 0,0 0 0,0-1 0,-1 0-1,1 0 1,-1-1 0,0 0 0,12-8 0,5-6 21,27-27-1,-25 20 36,-1-1 0,-1-2 0,-2 0 0,-1-1 0,-1-2 0,-1 0 0,-2-1 0,-1 0 0,14-44 0,-26 65 24,-1 0-1,0 0 0,-1 0 0,0 0 0,-1 0 1,0 0-1,-1 0 0,-2-15 0,2 23-49,0 0 0,-1 0-1,1 0 1,-1 0 0,0 0 0,0 1-1,0-1 1,0 0 0,0 1 0,-1-1-1,1 1 1,-1-1 0,0 1-1,1 0 1,-1 0 0,0-1 0,-1 1-1,1 1 1,0-1 0,0 0 0,-1 0-1,1 1 1,-1 0 0,0-1-1,1 1 1,-1 0 0,0 0 0,0 0-1,1 1 1,-1-1 0,0 1 0,0-1-1,0 1 1,0 0 0,-5 1-1,-41 6 46,48-7-49,1 0 0,-1 0 0,0 0-1,1 0 1,-1 0 0,1 0 0,-1 0 0,0-1-1,1 1 1,-1 0 0,1 0 0,-1-1 0,1 1 0,-1 0-1,1-1 1,-1 1 0,1 0 0,-1-1 0,1 1-1,-1-1 1,1 1 0,0-1 0,-1 1 0,1-1-1,0 1 1,-1-1 0,1 1 0,0-1 0,0 0 0,-1 1-1,1-1 1,0 1 0,0-1 0,0 0 0,0 1-1,0-1 1,0 1 0,0-1 0,0 0 0,0 1 0,0-1-1,0 1 1,1-2 0,5-31-51,-5 30 125,9-37 106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4.967"/>
    </inkml:context>
    <inkml:brush xml:id="br0">
      <inkml:brushProperty name="width" value="0.05" units="cm"/>
      <inkml:brushProperty name="height" value="0.05" units="cm"/>
    </inkml:brush>
  </inkml:definitions>
  <inkml:trace contextRef="#ctx0" brushRef="#br0">349 0 15099,'-32'3'470,"1"0"0,0 2 0,0 1 0,1 2 0,-51 19-1,70-23-453,0 1-1,1 0 1,0 0-1,0 1 1,0 1-1,-9 8 0,17-13-43,-1-1 0,1 2-1,1-1 1,-1 0 0,0 0-1,0 1 1,1-1-1,-1 0 1,1 1 0,0 0-1,0-1 1,0 1-1,-1 3 1,2-4-24,0 0 0,0 0 1,0 0-1,0 0 0,1 0 0,-1 0 0,0-1 0,1 1 1,0 0-1,-1 0 0,1 0 0,0 0 0,0-1 0,0 1 1,0 0-1,0-1 0,0 1 0,1-1 0,-1 1 1,0-1-1,3 2 0,2 2-135,0-1 0,0 0 1,0 0-1,0 0 0,1-1 1,-1 0-1,1 0 0,0-1 1,13 4-1,7-1-458,38 1 0,-43-4 386,1 0 1,25 7-1,-46-8 277,0-1-1,0 1 1,-1-1-1,1 1 1,0 0-1,-1 0 1,1-1-1,0 1 1,-1 1-1,1-1 1,-1 0 0,3 3-1,-3-3 11,-1-1-1,1 1 1,-1 0-1,0 0 1,1 0-1,-1 0 1,0 1-1,0-1 1,0 0-1,1 0 1,-1 0-1,0 0 1,0 0-1,-1 0 0,1 0 1,0 0-1,0 0 1,0 0-1,-1 0 1,1 0-1,0 0 1,-1 0-1,1 0 1,-1 0-1,0 1 1,-11 15 500,0-1 0,0 0 1,-1-1-1,-24 20 0,5-2 333,-139 130 2524,170-163-3408,1 1 0,-1 0 1,1-1-1,-1 1 0,0 0 0,1-1 1,-1 1-1,0-1 0,1 1 0,-1-1 1,0 1-1,0-1 0,1 0 1,-1 1-1,0-1 0,0 0 0,0 0 1,1 0-1,-1 1 0,0-1 0,0 0 1,0 0-1,0 0 0,0 0 0,-1-1 1,2 0-43,0 0 1,0 0 0,-1 0 0,1 0-1,0 0 1,0 0 0,0 0 0,0 0-1,0 0 1,0 0 0,0 0 0,1 0-1,-1 0 1,0 1 0,0-1 0,1 0-1,-1 0 1,1 0 0,-1 0 0,1 0-1,0-1 1,6-12-503,1 0 1,1 0-1,0 1 0,17-20 0,8-2-409</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5.432"/>
    </inkml:context>
    <inkml:brush xml:id="br0">
      <inkml:brushProperty name="width" value="0.05" units="cm"/>
      <inkml:brushProperty name="height" value="0.05" units="cm"/>
    </inkml:brush>
  </inkml:definitions>
  <inkml:trace contextRef="#ctx0" brushRef="#br0">18 47 12123,'0'0'35,"0"-1"0,0 1 0,0 0 0,1 0 0,-1 0 0,0-1 0,0 1 1,0 0-1,1 0 0,-1 0 0,0 0 0,1 0 0,-1 0 0,0-1 0,0 1 1,1 0-1,-1 0 0,0 0 0,0 0 0,1 0 0,-1 0 0,0 0 0,1 0 1,-1 0-1,0 1 0,0-1 0,1 0 0,-1 0 0,0 0 0,1 0 0,-1 0 1,0 0-1,0 0 0,0 1 0,1-1 0,-1 0 0,0 1 0,2 12 816,-11 30 79,6-30-567,-1 8-33,-7 38 203,10-53-496,1-1-1,0 1 1,0 0 0,0 0 0,0-1 0,1 1-1,2 8 1,-2-13-36,-1 1 0,1-1 0,-1 0 0,1 0-1,0 0 1,0 0 0,0 0 0,-1 0 0,1 0 0,0 0 0,0 0-1,0 0 1,1 0 0,-1-1 0,0 1 0,0 0 0,0-1 0,0 1-1,1-1 1,-1 0 0,0 1 0,1-1 0,-1 0 0,0 0-1,0 1 1,1-1 0,-1 0 0,0 0 0,1-1 0,-1 1 0,0 0-1,1 0 1,1-1 0,7-1 1,-1-1-1,0 0 0,15-7 1,-16 6 1,180-91-3,-150 75 0,-29 15 1,-8 3 1,1 1 1,0 0 0,0 0 0,-1 0 0,1 0 0,0 0-1,0 0 1,0 1 0,0-1 0,0 1 0,0-1 0,0 1 0,0 0-1,0 0 1,0 0 0,2 0 0,-4 0 1,0 0 0,1 0 0,-1 1 1,0-1-1,0 0 0,0 0 0,1 0 0,-1 1 0,0-1 1,0 0-1,0 0 0,0 1 0,0-1 0,1 0 0,-1 0 1,0 1-1,0-1 0,0 0 0,0 1 0,0-1 0,0 0 1,0 0-1,0 1 0,0-1 0,0 0 0,0 1 0,0-1 1,0 0-1,0 0 0,0 1 0,-1-1 0,1 0 0,0 0 1,0 1-1,0-1 0,0 0 0,0 0 0,-1 1 0,1-1 0,0 0 1,0 0-1,-1 1 0,-10 15 117,7-10-53,2-3-29,0 0 1,0 0-1,0 1 0,1-1 1,0 1-1,-2 6 0,3-9-33,0 0-1,-1 0 1,1-1 0,0 1-1,0 0 1,0 0 0,0 0-1,0-1 1,1 1-1,-1 0 1,0 0 0,0-1-1,0 1 1,1 0-1,-1 0 1,0-1 0,1 1-1,-1 0 1,0-1 0,1 1-1,-1 0 1,1-1-1,0 1 1,-1-1 0,1 1-1,-1-1 1,1 1-1,0-1 1,-1 1 0,1-1-1,0 0 1,-1 1 0,1-1-1,0 0 1,0 0-1,-1 1 1,1-1 0,0 0-1,0 0 1,0 0-1,5 0-12,0 0-1,0 0 0,0-1 1,0 0-1,0 0 0,0 0 1,-1-1-1,1 0 0,0 0 0,9-6 1,55-34-300,-64 38 284,16-11-54,0-1 0,-1-1 1,0-1-1,-2 0 0,25-31 1,-38 45 433,-4 12-96,-5 14 113,3-21-341,-10 36 620,7-27-687,0-1 0,1 1-1,0 0 1,0 11 0,-2-19-217,4-2 11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5.883"/>
    </inkml:context>
    <inkml:brush xml:id="br0">
      <inkml:brushProperty name="width" value="0.05" units="cm"/>
      <inkml:brushProperty name="height" value="0.05" units="cm"/>
    </inkml:brush>
  </inkml:definitions>
  <inkml:trace contextRef="#ctx0" brushRef="#br0">1 106 14907,'0'-14'1104,"1"-2"-1112,5-3-288,0-1 288,8 5-56,-2 2-80,-2 4-88</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6.321"/>
    </inkml:context>
    <inkml:brush xml:id="br0">
      <inkml:brushProperty name="width" value="0.05" units="cm"/>
      <inkml:brushProperty name="height" value="0.05" units="cm"/>
    </inkml:brush>
  </inkml:definitions>
  <inkml:trace contextRef="#ctx0" brushRef="#br0">336 413 7426,'14'-39'1051,"0"2"491,-2 0 0,11-63 0,-22 97-1391,-1 1 0,1-1 0,-1 1 1,0-1-1,0 1 0,0-1 0,0 1 0,0-1 1,-1 1-1,1-1 0,-1 1 0,1-1 0,-1 1 1,0 0-1,0-1 0,0 1 0,-3-4 0,4 6-100,-1-1 0,0 1-1,1-1 1,-1 1-1,0 0 1,0-1 0,1 1-1,-1-1 1,0 1-1,0 0 1,0 0 0,1 0-1,-1-1 1,0 1-1,0 0 1,0 0 0,0 0-1,0 0 1,1 0-1,-2 1 1,-1-1 10,0 1 0,0 0 0,0 0 0,0 1 0,0-1 0,1 1 0,-1-1 0,-2 3 0,-17 13 136,2 1 1,0 0-1,-23 29 0,-49 71-89,6 12-83,74-110-7,2 0 0,0 1 0,1 0 0,-10 36 0,18-54-17,1-1 0,-1 0 0,1 0 0,-1 1 0,1-1 0,0 0 0,0 1 1,0-1-1,0 0 0,1 1 0,-1-1 0,1 0 0,-1 0 0,1 0 0,0 1 0,1 2 0,-1-4-1,0 0 0,0 0-1,0 0 1,0 0 0,0 0-1,0 0 1,1 0 0,-1 0 0,0 0-1,0-1 1,1 1 0,-1-1-1,1 1 1,-1-1 0,0 1 0,1-1-1,-1 0 1,1 0 0,1 1-1,5-2-11,-1 1-1,0-1 1,0 0 0,0-1-1,0 0 1,0 0-1,0 0 1,-1-1-1,8-4 1,11-7-105,-1-1 0,-1-1 1,-1-1-1,39-38 0,69-93-493,-70 74 47,-4-2 0,90-164 0,-135 217 526,-10 19 73,-5 10 122,-1 3-84,-106 202 1335,87-159-1076,1 1 0,-16 62 0,36-105-388,1-1 0,0 1 0,0 0 0,1 0 0,1 0 0,-1-1-1,1 1 1,2 10 0,-1-15-69,0 0-1,0-1 0,1 0 0,0 1 1,-1-1-1,1 0 0,1 0 0,-1 0 1,1 0-1,-1 0 0,1 0 0,0-1 0,1 1 1,-1-1-1,1 0 0,-1 0 0,1 0 1,6 3-1,10 4-482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7.069"/>
    </inkml:context>
    <inkml:brush xml:id="br0">
      <inkml:brushProperty name="width" value="0.05" units="cm"/>
      <inkml:brushProperty name="height" value="0.05" units="cm"/>
    </inkml:brush>
  </inkml:definitions>
  <inkml:trace contextRef="#ctx0" brushRef="#br0">54 0 10538,'0'1'81,"1"-1"-1,0 0 0,-1 1 1,1-1-1,-1 1 0,1-1 1,-1 1-1,1-1 0,-1 1 1,1 0-1,-1-1 0,1 1 1,-1-1-1,0 1 0,1 0 1,-1-1-1,0 1 0,0 0 0,1 0 1,-1-1-1,0 1 0,0 0 1,0-1-1,0 1 0,0 0 1,0 0-1,0-1 0,0 1 1,-1 1-1,-1 27 963,2-26-750,-29 178 2681,0-5-1564,28-172-1406,1 1-1,0 0 1,0-1 0,0 1-1,0-1 1,1 1 0,0 4-1,0-8-9,-1 0 0,0 0 0,1 0 0,-1 0 0,1-1 0,-1 1 0,1 0 0,-1 0 0,1-1 0,0 1 0,-1 0 0,1-1 0,0 1 0,-1 0 0,1-1 0,0 1 0,0-1 0,0 1 0,-1-1 0,1 0 0,0 1 0,0-1 0,0 0 0,0 0 0,0 1 0,0-1 0,0 0 0,0 0 0,0 0 0,0 0 0,0 0 0,0 0 0,0-1 0,-1 1 0,3-1 0,7-1-72,1-1 0,-1-1 0,0 0 0,0 0 0,-1-1 0,1-1 0,15-11 0,57-52-435,46-67-194,-83 85 471,-21 27 193,-23 24 50,-1 0-1,0 0 1,0-1-1,1 1 1,-1 0-1,0 0 1,0 0-1,1-1 1,-1 1-1,0 0 1,1 0-1,-1 0 0,0 0 1,1 0-1,-1 0 1,0-1-1,1 1 1,-1 0-1,0 0 1,1 0-1,-1 0 1,0 0-1,1 0 1,-1 1-1,0-1 1,1 0-1,-1 0 1,0 0-1,1 0 1,-1 0-1,0 0 1,1 1-1,3 10 171,-5 17 87,1-27-236,-15 139 1267,15-140-1294,1 30 230,-1-30-230,0 1 0,0 0 1,0-1-1,0 1 0,1 0 0,-1-1 0,0 1 0,0 0 0,1-1 0,-1 1 0,0-1 1,1 1-1,-1-1 0,1 1 0,-1-1 0,1 1 0,-1-1 0,1 1 0,-1-1 0,1 1 1,-1-1-1,1 0 0,-1 1 0,1-1 0,0 0 0,-1 0 0,1 1 0,0-1 1,-1 0-1,1 0 0,0 0 0,-1 0 0,1 0 0,0 0 0,-1 0 0,1 0 0,0 0 1,-1 0-1,1 0 0,0 0 0,-1-1 0,1 1 0,0 0 0,8-5-54,0 0 0,0-1 0,0 0-1,-1 0 1,0 0 0,-1-1 0,9-9 0,7-6-124,26-24-369,45-55 1,-93 100 537,21-21-119,-21 22 131,-1-1 0,0 1 0,1 0 1,-1 0-1,1-1 0,-1 1 0,1 0 0,-1 0 1,0-1-1,1 1 0,-1 0 0,1 0 0,-1 0 0,1 0 1,-1 0-1,1 0 0,-1 0 0,1 0 0,-1 0 1,1 0-1,-1 0 0,1 0 0,-1 0 0,1 0 1,-1 0-1,1 0 0,-1 1 0,1-1 0,-1 0 1,0 0-1,1 0 0,-1 1 0,1-1 0,-1 0 1,0 1-1,1-1 0,-1 0 0,0 1 0,1-1 1,-1 1-1,0-1 0,0 0 0,1 1 0,-1-1 1,0 1-1,0-1 0,0 1 0,1-1 0,-1 1 1,0-1-1,0 1 0,0-1 0,0 1 0,0-1 0,0 1 1,2 12 230,-1 0 0,-1 0 0,-1 21 0,1 24 486,0-57-712,0 0-1,0 0 1,0 0-1,0 1 0,0-1 1,1 0-1,-1 0 1,0 0-1,1 0 0,-1 0 1,1 0-1,-1 0 1,1 0-1,0 0 0,-1 0 1,1 0-1,0 0 0,0 0 1,0 0-1,-1-1 1,1 1-1,0 0 0,0-1 1,0 1-1,0-1 1,0 1-1,0-1 0,1 1 1,-1-1-1,0 1 1,0-1-1,0 0 0,0 0 1,0 0-1,1 0 1,-1 0-1,0 0 0,0 0 1,0 0-1,0 0 1,0 0-1,1-1 0,-1 1 1,0 0-1,1-1 1,8-3-31,-2 1 0,1-1 0,0 0 0,10-7 0,-18 10 19,38-23-300,43-38 0,-82 63 302,0-1-1,0 0 1,0 0-1,0 0 0,0 0 1,0 1-1,0-1 1,0 0-1,0 0 1,0 0-1,0 0 1,0 1-1,0-1 0,0 0 1,0 0-1,0 0 1,0 1-1,0-1 1,0 0-1,0 0 1,0 0-1,0 0 0,0 1 1,1-1-1,-1 0 1,0 0-1,0 0 1,0 0-1,0 0 1,0 0-1,0 1 0,1-1 1,-1 0-1,0 0 1,0 0-1,0 0 1,0 0-1,0 0 1,1 0-1,-1 0 0,0 0 1,0 0-1,0 0 1,1 0-1,-1 0 1,0 0-1,0 0 1,0 0-1,0 0 0,1 0 1,-1 0-1,0 0 1,0 0-1,0 0 1,0 0-1,1 0 1,-1 0-1,0 0 0,0 0 1,0 0-1,0 0 1,1-1-1,-1 1 1,0 0-1,0 0 1,0 0-1,0 0 0,-2 13 40,-17 44-314,19-56 267,0-1 0,1 0 0,-1 0 0,0 1 0,0-1-1,0 0 1,-1 0 0,1 1 0,0-1 0,0 0 0,0 1 0,0-1-1,0 0 1,0 0 0,0 0 0,0 1 0,0-1 0,-1 0 0,1 0-1,0 1 1,0-1 0,0 0 0,0 0 0,-1 0 0,1 0 0,0 1-1,0-1 1,0 0 0,-1 0 0,1 0 0,0 0 0,0 0 0,-1 0 0,1 1-1,0-1 1,0 0 0,-1 0 0,1 0 0,0 0 0,0 0 0,-1 0-1,1 0 1,0 0 0,0 0 0,-1 0 0,1 0 0,0-1 0,0 1-1,-1 0 1,1 0 0,0 0 0,0 0 0,-1 0 0,1 0 0,0 0 0,0-1-1,0 1 1,-1 0 0,1 0 0,0 0 0,0-1 0,-1 1 0,-9-16-70,9 15 38,-13-25-205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8.447"/>
    </inkml:context>
    <inkml:brush xml:id="br0">
      <inkml:brushProperty name="width" value="0.05" units="cm"/>
      <inkml:brushProperty name="height" value="0.05" units="cm"/>
    </inkml:brush>
  </inkml:definitions>
  <inkml:trace contextRef="#ctx0" brushRef="#br0">213 2 14963,'0'0'16,"0"0"0,0 0-1,0 0 1,0 0 0,0 0 0,0 0 0,0-1-1,1 1 1,-1 0 0,0 0 0,0 0-1,0 0 1,0 0 0,0 0 0,0 0-1,0 0 1,0 0 0,0 0 0,0-1 0,0 1-1,1 0 1,-1 0 0,0 0 0,0 0-1,0 0 1,0 0 0,0 0 0,0 0-1,0 0 1,1 0 0,-1 0 0,0 0-1,0 0 1,0 0 0,0 0 0,0 0 0,0 0-1,0 0 1,0 0 0,1 0 0,-1 0-1,0 0 1,0 0 0,0 0 0,0 1-1,0-1 1,0 0 0,0 0 0,0 0 0,1 0-1,-1 0 1,0 0 0,0 0 0,0 0-1,0 0 1,0 0 0,0 0 0,0 1-1,0-1 1,0 0 0,0 12 461,-9 27-195,6-23-89,-40 213 491,-20 350 0,60-557-609,3-22-74,0 0 1,0 0-1,0 0 1,0 0-1,0 0 1,-1 0-1,1 0 1,0 1-1,0-1 1,0 0-1,0 0 1,0 0-1,0 0 1,0 0-1,0 0 1,-1 0-1,1 0 1,0 0-1,0 0 1,0 0-1,0 0 1,0 0-1,0 0 1,0 0-1,-1 0 1,1 0-1,0 0 1,0 0-1,0 0 1,0 0-1,0-1 1,0 1-1,0 0 1,0 0-1,-1 0 1,1 0-1,0 0 1,0 0-1,0 0 1,0 0-1,0 0 0,0 0 1,0 0-1,0-1 1,0 1-1,0 0 1,0 0-1,0 0 1,0 0-1,0 0 1,0 0-1,0 0 1,0-1-1,0 1 1,0 0-1,0 0 1,0 0-1,0 0 1,0 0-1,0 0 1,0 0-1,0-1 1,0 1-1,0 0 1,0 0-1,0 0 1,0 0-1,0 0 1,-8-40 146,6 28-160,-80-341 1151,82 353-1130,0 0 0,0 0 0,0 0 0,0-1 0,0 1 1,1 0-1,-1 0 0,0 0 0,0 0 0,0 0 0,0 0 0,1-1 1,-1 1-1,0 0 0,0 0 0,0 0 0,1 0 0,-1 0 1,0 0-1,0 0 0,0 0 0,1 0 0,-1 0 0,0 0 1,0 0-1,0 0 0,1 0 0,-1 0 0,0 0 0,0 0 1,0 0-1,1 1 0,-1-1 0,0 0 0,0 0 0,0 0 0,0 0 1,1 0-1,-1 0 0,0 0 0,0 1 0,21 6 63,12 4-144,-13-8 50,0-1 0,0 0-1,1-2 1,-1 0 0,25-4 0,1-4 448,54-15-1,-44 7-285</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19.207"/>
    </inkml:context>
    <inkml:brush xml:id="br0">
      <inkml:brushProperty name="width" value="0.05" units="cm"/>
      <inkml:brushProperty name="height" value="0.05" units="cm"/>
    </inkml:brush>
  </inkml:definitions>
  <inkml:trace contextRef="#ctx0" brushRef="#br0">141 168 11450,'0'-1'46,"6"-20"1109,-7 16-533,-9 11-35,1 5-273,0 0-1,1 1 1,0 0 0,1 1-1,1 0 1,-8 21-1,0-3 144,3-10-239,1 1 1,2-1 0,0 2-1,1-1 1,1 1 0,-4 33 0,10-54-212,0-1 1,0 0 0,-1 0-1,1 0 1,0 1 0,0-1-1,0 0 1,1 1 0,-1-1-1,0 0 1,0 0 0,1 0 0,-1 1-1,0-1 1,1 0 0,0 0-1,-1 0 1,1 0 0,-1 0-1,1 0 1,0 0 0,2 2 0,-2-3-7,0 0 0,1 1 1,-1-1-1,1 0 1,-1 0-1,1 0 1,-1-1-1,1 1 1,-1 0-1,1-1 1,-1 1-1,1-1 1,-1 1-1,0-1 1,1 1-1,-1-1 1,0 0-1,1 0 0,-1 0 1,0 0-1,1-1 1,22-16-94,-2-1-1,41-43 1,34-55-267,-53 61 201,95-122-322,-105 140 550,-30 35 57,-2 6 28,-13 21 215,0-5-157,-57 117 893,58-113-929,1 1 0,1 1 0,-9 46 0,16-66-180,0 0-1,1 0 1,-1-1 0,1 1-1,0 0 1,1 0 0,-1 0-1,1-1 1,0 1 0,0 0-1,4 7 1,-4-10-16,0 0 1,0 0-1,0 0 1,1-1-1,-1 1 1,1 0-1,-1-1 1,1 0-1,0 1 1,-1-1-1,1 0 1,0 0-1,0 0 0,0 0 1,0 0-1,0 0 1,0 0-1,0-1 1,0 1-1,0-1 1,0 1-1,0-1 1,1 0-1,-1 0 1,0 0-1,0 0 1,4-1-1,5-1-70,0 0-1,0-1 0,0-1 1,-1 1-1,0-2 1,0 1-1,0-2 1,0 1-1,-1-1 1,15-12-1,-7 4 85,-2 0 0,0-1 0,-1 0-1,22-32 1,-29 33 328,-7 13-307,-1 1-1,1 0 1,0 0 0,0 0-1,0 0 1,0-1-1,-1 1 1,1 0-1,0 0 1,0 0-1,0 0 1,-1 0-1,1 0 1,0 0-1,0-1 1,0 1 0,-1 0-1,1 0 1,0 0-1,0 0 1,0 0-1,-1 0 1,1 0-1,0 0 1,0 0-1,-1 0 1,1 0-1,0 0 1,0 1-1,0-1 1,-1 0 0,1 0-1,0 0 1,0 0-1,-1 0 1,-27 16 659,18-9-593,-1 1-1,2 0 1,-1 1 0,1 0-1,1 0 1,0 1 0,-9 14-1,15-22-82,0 1-1,1-1 1,-1 1-1,1-1 0,0 1 1,0 0-1,0 0 1,0 0-1,1-1 0,-1 1 1,1 0-1,0 0 0,-1 0 1,1 0-1,1 0 1,-1 0-1,0 0 0,1-1 1,-1 1-1,1 0 1,0 0-1,0 0 0,0-1 1,0 1-1,1 0 0,-1-1 1,1 1-1,-1-1 1,1 0-1,0 1 0,0-1 1,0 0-1,0 0 0,0 0 1,1 0-1,-1-1 1,3 2-1,10 7-23,1-2-1,-1 0 1,1-1-1,0 0 1,1-1-1,0-1 1,0-1 0,0-1-1,0 0 1,0-1-1,1 0 1,-1-2 0,1 0-1,-1-1 1,20-4-1,-33 4 39,-1 0 0,1 0 0,-1 0-1,0-1 1,1 1 0,-1-1 0,0 0-1,0 0 1,0 0 0,0-1 0,-1 1 0,1-1-1,0 1 1,-1-1 0,0 0 0,0 0 0,0 0-1,0 0 1,0 0 0,0 0 0,-1-1-1,0 1 1,0-1 0,0 1 0,0-1 0,1-5-1,0-9 86,0 0-1,-1 0 1,-2-36-1,1 51-84,-1-12-15,0 0 0,-1 0 0,-1 0 0,0 0 0,-1 1 0,0-1 0,-1 1 0,-1 0 0,0 0 0,-16-24 0,22 38-16,1 0 0,-1 0 0,0 0 0,0 0 0,1 1 0,-1-1 0,0 0 1,1 0-1,-1 0 0,0 0 0,0 0 0,1 0 0,-1 0 0,0 0 0,1 0 0,-1 0 0,0 0 1,0-1-1,1 1 0,-1 0 0,0 0 0,1 0 0,-1 0 0,0 0 0,0 0 0,0-1 0,1 1 0,-1 0 1,0 0-1,0 0 0,1-1 0,-1 1 0,0 0 0,0 0 0,0-1 0,0 1 0,0 0 0,1 0 1,-1-1-1,0 1 0,0 0 0,0 0 0,0-1 0,0 1 0,0 0 0,0-1 0,0 1 0,0 0 1,0-1-1,0 1 0,0 0 0,0 0 0,0-1 0,0 1 0,0 0 0,0-1 0,-1 1 0,1 0 1,0 0-1,0-1 0,0 1 0,0 0 0,0 0 0,-1 0 0,1-1 0,0 1 0,0 0 0,-1 0 1,1-1-1,29 7-1134,-20-4 756,57 6-648,-21-6 386</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0.076"/>
    </inkml:context>
    <inkml:brush xml:id="br0">
      <inkml:brushProperty name="width" value="0.05" units="cm"/>
      <inkml:brushProperty name="height" value="0.05" units="cm"/>
    </inkml:brush>
  </inkml:definitions>
  <inkml:trace contextRef="#ctx0" brushRef="#br0">164 3 13987,'14'-3'1064,"-14"32"-680,-10 9-136,-10 23 448,0 7-223,-3 13-193,3 5-56,-1-2 8,-1-6-32,11-15-184,4-7-56,4-16-192,1-9-104,1-11-537,-3-4 729,-2-6-128,-1 0-120</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0.511"/>
    </inkml:context>
    <inkml:brush xml:id="br0">
      <inkml:brushProperty name="width" value="0.05" units="cm"/>
      <inkml:brushProperty name="height" value="0.05" units="cm"/>
    </inkml:brush>
  </inkml:definitions>
  <inkml:trace contextRef="#ctx0" brushRef="#br0">15 952 11915,'13'0'936,"11"-1"-768,18-12 72,9-3 448,17-7-328,6-2-8,4-10 32,1 1 0,-8 1-48,-5 6-152,-16 7-472,-12 1 176,-18 8 32,-17 8-56,-5-13-48</inkml:trace>
  <inkml:trace contextRef="#ctx0" brushRef="#br0" timeOffset="1">1 270 15211,'11'-8'928,"18"-5"-728,8-6-23,22-11 159,7-6-120,8-2-72,7-3-144,-5 3-312,-3 6 416,-12 18-152,-9 14-120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22.959"/>
    </inkml:context>
    <inkml:brush xml:id="br0">
      <inkml:brushProperty name="width" value="0.05" units="cm"/>
      <inkml:brushProperty name="height" value="0.05" units="cm"/>
    </inkml:brush>
  </inkml:definitions>
  <inkml:trace contextRef="#ctx0" brushRef="#br0">1 453 12571,'4'-7'1064,"6"3"-880,9 3-40,3-4 560,13-5-552,2-1-16,9-11-144,0-5-160,1-10-280,-2-6-504,-10-5 768,-2 3-184,-11-1-168</inkml:trace>
  <inkml:trace contextRef="#ctx0" brushRef="#br0" timeOffset="1">453 1 10634,'1'0'66,"0"0"0,-1 0-1,1 1 1,-1-1 0,1 0 0,-1 1-1,1-1 1,-1 1 0,0-1-1,1 0 1,-1 1 0,1-1 0,-1 1-1,0-1 1,0 1 0,1-1-1,-1 1 1,0 0 0,0-1 0,1 1-1,-1-1 1,0 1 0,0-1-1,0 1 1,0 0 0,0 0 0,3 20 316,-3-19-270,6 208 2991,-3-67-2544,-3-132-550,-1-8-16,1 0 0,0 0 0,1 0 0,-1 1 0,0-1 0,1 0 0,0 0 0,0 0 0,0 0 0,2 5 0,-3-8 0,1 1 0,-1-1-1,0 0 1,1 1 0,-1-1 0,1 0 0,-1 0-1,1 1 1,-1-1 0,0 0 0,1 0 0,-1 0 0,1 0-1,-1 1 1,1-1 0,-1 0 0,1 0 0,-1 0 0,1 0-1,-1 0 1,1 0 0,-1-1 0,1 1 0,-1 0 0,1 0-1,-1 0 1,1 0 0,-1 0 0,1-1 0,-1 1 0,0 0-1,1 0 1,-1-1 0,1 1 0,-1 0 0,1-1 0,17-14-167,-14 11 118,4-3-29,0 1-1,0 0 0,1 0 1,0 0-1,0 1 1,0 1-1,1-1 1,10-2-1,-16 6 65,0-1 0,0 2 0,1-1 0,-1 0 0,0 1 1,0 0-1,1 0 0,-1 0 0,0 1 0,1-1 0,-1 1 0,0 0 0,0 0 0,0 0 0,0 1 0,0-1 1,0 1-1,0 0 0,-1 0 0,1 1 0,-1-1 0,5 4 0,-3-1 32,0 0 0,-1 0 1,1 0-1,-1 0 0,0 1 0,0 0 0,-1 0 0,0 0 1,0 0-1,0 0 0,-1 0 0,0 1 0,0-1 0,0 1 0,0 9 1,-2-12 50,0 1 1,0-1 0,0 0-1,-1 1 1,0-1 0,0 0-1,0 0 1,0 1 0,-1-1 0,1 0-1,-1 0 1,0 0 0,0-1-1,-1 1 1,1 0 0,-1-1-1,0 0 1,0 1 0,0-1-1,0 0 1,0-1 0,-1 1-1,1 0 1,-8 3 0,0-1 166,0 1 1,0-2-1,-1 1 0,-21 4 1,28-8-267,-1 1 0,0-2 1,0 1-1,0-1 0,0 1 1,0-2-1,0 1 0,0-1 1,0 0-1,0 0 0,-10-3 1,15 3-8,0 1 0,1 0 1,-1-1-1,0 1 0,0 0 0,0-1 0,0 1 0,0-1 0,0 0 0,0 1 0,1-1 0,-1 0 0,0 1 0,0-1 0,1 0 0,-1 0 0,0-1 0,-1-5-302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0.962"/>
    </inkml:context>
    <inkml:brush xml:id="br0">
      <inkml:brushProperty name="width" value="0.05" units="cm"/>
      <inkml:brushProperty name="height" value="0.05" units="cm"/>
    </inkml:brush>
  </inkml:definitions>
  <inkml:trace contextRef="#ctx0" brushRef="#br0">5 1 15835,'-1'17'494,"-3"79"490,4-83-942,1 0 0,0-1 0,1 1 0,1 0 0,4 14 0,-7-26-38,0 1 1,1-1-1,0 1 0,-1-1 0,1 1 1,0-1-1,0 0 0,0 1 0,0-1 1,0 0-1,0 0 0,0 0 0,0 0 1,0 0-1,0 0 0,1 0 0,-1 0 1,0 0-1,1 0 0,-1-1 1,2 1-1,-1 0-4,1-1 1,-1 0-1,0 0 1,0 0-1,1 0 0,-1 0 1,0 0-1,1-1 1,-1 1-1,0-1 1,0 1-1,4-3 1,5-2-11,0-1 0,-1-1 0,0 1 0,12-11 0,-18 13 12,14-13-16,-12 10 8,1 1 1,-1 0 0,1 1 0,9-6 0,-15 10 10,0 0 0,0 0 0,0 1 0,1-1 0,-1 1 1,0-1-1,1 1 0,-1-1 0,0 1 0,1 0 1,-1 0-1,0-1 0,1 1 0,-1 0 0,0 0 1,1 1-1,-1-1 0,0 0 0,1 0 0,-1 1 1,0-1-1,1 1 0,-1-1 0,0 1 0,0-1 0,1 1 1,-1 0-1,0 0 0,0-1 0,0 1 0,0 0 1,1 1-1,6 9 71,-1 0-1,0 0 1,-1 1 0,0 0 0,0 0 0,4 18-1,16 31 223,-24-57-273,1 2-45,0 0 0,1 1 0,0-2 0,6 8 0,-9-12 15,-1 0 1,1 0-1,0-1 0,0 1 0,-1 0 1,1 0-1,0-1 0,0 1 1,0-1-1,0 1 0,0-1 1,0 1-1,0-1 0,0 1 1,0-1-1,0 0 0,1 0 0,-1 0 1,0 1-1,0-1 0,0 0 1,0 0-1,0 0 0,0-1 1,0 1-1,0 0 0,1 0 0,-1-1 1,0 1-1,0 0 0,0-1 1,0 1-1,1-2 0,0 0 2,0 1 1,0-1-1,0 0 0,0 0 0,-1 0 1,1 0-1,-1 0 0,1 0 0,-1 0 0,2-4 1,8-31-113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1.857"/>
    </inkml:context>
    <inkml:brush xml:id="br0">
      <inkml:brushProperty name="width" value="0.05" units="cm"/>
      <inkml:brushProperty name="height" value="0.05" units="cm"/>
    </inkml:brush>
  </inkml:definitions>
  <inkml:trace contextRef="#ctx0" brushRef="#br0">179 240 12963,'16'-47'1201,"-2"0"0,13-76 0,-27 122-1152,0 0 0,1 0 0,-1-1 0,0 1 0,0 0 0,0 0 0,0 0 0,0-1 0,0 1-1,0 0 1,-1 0 0,1 0 0,0-1 0,-1 1 0,1 0 0,0 0 0,-2-2 0,2 3-30,-1 0 1,1 0-1,-1 0 1,1 0-1,-1 0 1,1 0-1,-1 0 1,1 0-1,-1 1 1,1-1-1,-1 0 1,1 0-1,-1 0 1,1 0-1,0 1 1,-1-1-1,1 0 1,-1 1-1,1-1 1,0 0-1,-1 0 1,1 1-1,-1-1 0,1 1 1,0-1-1,0 0 1,-1 1-1,-4 5 77,0 1-1,1-1 1,-1 1-1,-3 8 0,-17 45 27,2 1-1,3 1 1,-15 78 0,15-32-6,-5 124 0,21-163-117,4 0 0,2 0 0,24 137 0,-24-187-133,-3-19 129,1 0 0,0 0-1,0 0 1,0 0 0,0 0 0,0 0-1,0 1 1,0-1 0,0 0 0,-1 0 0,1 0-1,0 0 1,0 0 0,0 0 0,0 0 0,0 0-1,0 0 1,-1 0 0,1 0 0,0 0 0,0 0-1,0 0 1,0 0 0,0 0 0,0 0-1,-1 0 1,1 0 0,0 0 0,0 0 0,0 0-1,0 0 1,0 0 0,0 0 0,-1 0 0,1 0-1,0 0 1,0 0 0,0-1 0,0 1-1,0 0 1,0 0 0,0 0 0,-1 0 0,1 0-1,0 0 1,0 0 0,0 0 0,0-1 0,0 1-1,0 0 1,0 0 0,0 0 0,-3-4-46,1 1 0,0-1 0,0 0 1,0 0-1,-3-7 0,-8-29-55,2-1 0,-8-55 1,16 69 54,0 0 1,2 1 0,1-1-1,6-49 1,-5 70 54,1-1 0,-1 1 0,1-1 0,0 1 1,1-1-1,-1 1 0,5-6 0,-6 10-6,1 0 0,-1 0-1,0 0 1,1 0 0,0 1 0,-1-1-1,1 0 1,0 1 0,0 0-1,0-1 1,0 1 0,0 0 0,0 0-1,0 0 1,0 0 0,1 0-1,-1 1 1,0-1 0,1 1 0,-1-1-1,0 1 1,1 0 0,2 0-1,1 1-131,0-1-1,0 0 0,0 0 0,0 0 0,-1-1 0,1 0 0,0 0 1,0-1-1,-1 1 0,1-1 0,-1-1 0,1 1 0,-1-1 0,0 1 1,9-8-1,4-3-125,-1-2 0,19-20 1,8-14-136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2.328"/>
    </inkml:context>
    <inkml:brush xml:id="br0">
      <inkml:brushProperty name="width" value="0.05" units="cm"/>
      <inkml:brushProperty name="height" value="0.05" units="cm"/>
    </inkml:brush>
  </inkml:definitions>
  <inkml:trace contextRef="#ctx0" brushRef="#br0">121 0 14315,'-9'49'1200,"-2"20"-768,-5 5-136,-1 12 513,-1 7-217,1 2-96,3-8-56,4-22-128,3-8-64,5-12-288,2-9-152,0-12-288,6-7-112,1-13-216,0-11 216,5-17 239,-1-6-207,7-6 72</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2.881"/>
    </inkml:context>
    <inkml:brush xml:id="br0">
      <inkml:brushProperty name="width" value="0.05" units="cm"/>
      <inkml:brushProperty name="height" value="0.05" units="cm"/>
    </inkml:brush>
  </inkml:definitions>
  <inkml:trace contextRef="#ctx0" brushRef="#br0">72 564 14203,'-50'85'2431,"48"-83"-2423,-13 39 40,14-40-53,0 1-1,1-1 0,-1 1 0,1 0 0,0-1 0,-1 1 0,1 0 1,0 0-1,0-1 0,0 1 0,0 0 0,0-1 0,1 1 0,-1 0 1,0 0-1,1-1 0,-1 1 0,1-1 0,0 1 0,1 2 1,-2-4-6,1 0 0,0 1 0,0-1 1,0 0-1,0 0 0,0 1 0,-1-1 0,1 0 1,0 0-1,0 0 0,0 0 0,0 0 1,0 0-1,0 0 0,0 0 0,0-1 1,0 1-1,-1 0 0,1 0 0,0-1 1,0 1-1,0-1 0,0 1 0,-1 0 1,1-1-1,0 0 0,0 1 0,-1-1 1,2 0-1,21-21-277,4-7-220,-1-2 0,35-57-1,-49 71 453,-12 17 60,0 0-1,0 0 0,0 0 1,0 0-1,0-1 0,0 1 0,0 0 1,0 0-1,1 0 0,-1 0 1,0 0-1,0 0 0,0 0 0,0 0 1,0 0-1,0 0 0,0 0 0,0 0 1,0 0-1,0 0 0,0 0 1,0 0-1,0 0 0,1 0 0,-1 0 1,0 0-1,0 0 0,0 0 1,0 1-1,0-1 0,0 0 0,0 0 1,0 0-1,0 0 0,0 0 1,0 0-1,0 0 0,0 0 0,0 0 1,0 0-1,0 0 0,0 0 1,0 0-1,0 0 0,1 0 0,-1 0 1,0 1-1,0-1 0,0 0 1,0 0-1,0 0 0,0 0 0,0 0 1,0 0-1,0 0 0,0 0 0,0 0 1,0 0-1,0 0 0,0 0 1,-1 0-1,1 1 0,0-1 0,0 0 1,0 0-1,0 0 0,0 0 1,0 0-1,0 0 0,0 11 178,-4 12 147,0-3-30,-2 7 324,1 1 0,-2 49 1,7-75-589,0 1 1,0-1 0,0 0-1,0 0 1,1 1 0,-1-1 0,0 0-1,1 0 1,0 0 0,0 1-1,0-1 1,0 0 0,0 0-1,0 0 1,0-1 0,2 3-1,-2-3-15,1 0-1,-1 0 1,1 0-1,0 0 1,-1-1-1,1 1 1,-1-1-1,1 1 1,0-1-1,-1 1 1,1-1-1,0 0 1,0 0-1,-1 0 1,1 0-1,0 0 1,0-1-1,-1 1 1,1 0-1,0-1 1,-1 1-1,1-1 1,-1 0-1,3 0 1,8-5 12,0 0-1,-1 0 1,1-1 0,-2 0-1,19-16 1,46-51-66,-33 26-178,-3-2 1,-2-1-1,-2-2 0,-2-1 0,-3-2 1,-2-1-1,-3-1 0,31-106 0,-46 121 75,-10 40 129,-1 5 20,-6 20 93,-44 151 1124,-31 127 291,80-294-1592,1 0-1,0 0 1,0 1-1,1-1 1,0 0-1,0 1 1,0-1-1,1 0 1,0 0-1,0 0 1,0 0-1,1 0 0,3 9 1,-5-15 65,0 0-1,0 0 1,0 0 0,0 1 0,0-1-1,0 0 1,0 0 0,1 0 0,-1 1-1,0-1 1,0 0 0,0 0 0,0 0-1,0 0 1,0 1 0,0-1 0,1 0-1,-1 0 1,0 0 0,0 0 0,0 0-1,0 1 1,1-1 0,-1 0 0,0 0-1,0 0 1,0 0 0,0 0 0,1 0-1,-1 0 1,0 0 0,0 0 0,0 0-1,1 0 1,-1 0 0,0 0 0,0 0-1,0 0 1,1 0 0,-1 0 0,0 0-1,0 0 1,1 0 0,6-11-82,5-24 171,-10 27-131,4-13 35,9-26-76,-14 43 78,0 1-1,1 0 0,0-1 1,-1 1-1,1 0 0,0 0 1,0 0-1,1 0 0,3-3 1,-5 5 17,-1 1 0,0 0 0,1-1 1,-1 1-1,1 0 0,-1 0 0,1 0 0,-1-1 1,1 1-1,0 0 0,-1 0 0,1 0 1,-1 0-1,1 0 0,-1 0 0,1 0 0,-1 0 1,1 0-1,-1 0 0,1 1 0,-1-1 1,1 0-1,-1 0 0,1 0 0,-1 1 0,1-1 1,-1 0-1,1 0 0,-1 1 0,1-1 1,-1 0-1,0 1 0,1-1 0,-1 1 0,0-1 1,1 1-1,-1 0 0,11 18 170,-10-17-156,14 33 269,-4-9 23,21 36 0,-31-60-306,0 0 1,1 0 0,-1 0-1,1 0 1,0 0-1,-1-1 1,1 1 0,0-1-1,0 1 1,0-1-1,0 1 1,0-1 0,1 0-1,-1 0 1,0 0 0,0 0-1,1-1 1,3 2-1,-2-2-11,1 0 0,0 0 0,-1 0 0,1 0 0,-1-1 0,0 0 0,1 0 0,-1 0 0,7-3-1,6-3-39,0-2-1,-1 0 0,28-21 0,-40 28 48,8-9-14,-10 9 16,1-1-1,-1 1 1,0 1 0,0-1-1,1 0 1,-1 0 0,1 1 0,4-2-1,-7 3 3,1 0 0,-1 0 0,0 0-1,0 0 1,1 0 0,-1 0 0,0 0-1,1 0 1,-1 0 0,0 1 0,1-1-1,-1 0 1,0 0 0,0 0 0,1 0-1,-1 1 1,0-1 0,0 0 0,0 0-1,1 1 1,-1-1 0,0 0 0,0 0-1,0 1 1,0-1 0,1 0 0,-1 0-1,0 1 1,0-1 0,0 0 0,0 1-1,0-1 1,0 0 0,0 1-1,0-1 1,0 0 0,0 1 0,0-1-1,0 0 1,0 0 0,0 1 0,0-1-1,0 0 1,0 1 0,-1-1 0,1 0-1,0 1 1,-5 23 91,4-17-207,1-19 700,4-14-556,7-6-12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3.286"/>
    </inkml:context>
    <inkml:brush xml:id="br0">
      <inkml:brushProperty name="width" value="0.05" units="cm"/>
      <inkml:brushProperty name="height" value="0.05" units="cm"/>
    </inkml:brush>
  </inkml:definitions>
  <inkml:trace contextRef="#ctx0" brushRef="#br0">26 1 15811,'-12'35'1049,"5"-7"-993,3-3-136,1 1 8,5-4-369,6-9 1082,4-3-697,6-5-48,5-2-64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3.674"/>
    </inkml:context>
    <inkml:brush xml:id="br0">
      <inkml:brushProperty name="width" value="0.05" units="cm"/>
      <inkml:brushProperty name="height" value="0.05" units="cm"/>
    </inkml:brush>
  </inkml:definitions>
  <inkml:trace contextRef="#ctx0" brushRef="#br0">23 9 14323,'-10'39'1600,"7"-28"-1075,0 1 0,-3 19 0,6-30-517,0-1 0,0 0 0,0 1-1,0-1 1,0 0 0,0 1 0,0-1-1,0 0 1,0 0 0,0 1-1,0-1 1,0 0 0,0 1 0,0-1-1,0 0 1,0 1 0,1-1 0,-1 0-1,0 0 1,0 1 0,0-1 0,0 0-1,1 0 1,-1 1 0,0-1 0,0 0-1,0 0 1,1 0 0,-1 1-1,0-1 1,1 0 0,-1 0 0,0 0-1,0 0 1,1 0 0,-1 0 0,0 1-1,1-1 1,-1 0 0,0 0 0,1 0-1,-1 0 1,0 0 0,0 0 0,1 0-1,-1 0 1,0 0 0,1-1-1,-1 1 1,0 0 0,1 0 0,15-7 3,-15 6-9,59-36-526,32-17-348,-90 53 873,-1 0 0,1 0 0,0 0 0,-1 0 1,1 1-1,-1-1 0,1 1 0,0-1 0,0 1 0,-1 0 0,1 0 0,0 0 0,0 0 0,-1 0 0,1 0 0,0 0 0,0 0 0,-1 1 1,1-1-1,0 1 0,2 0 0,-2 1 54,0 0 1,1 0-1,-1 0 1,0 0-1,0 1 1,0-1-1,-1 1 1,1-1-1,0 1 1,-1 0-1,2 4 1,-1-2 26,1 0 1,-1-1-1,1 1 0,0-1 1,0 0-1,0 1 1,0-1-1,1-1 1,4 5-1,-5-6-70,0 0 1,0 0-1,0-1 0,0 1 0,1-1 1,-1 0-1,0 0 0,0 0 0,1 0 1,-1 0-1,1-1 0,-1 0 0,1 1 1,6-2-1,4 0-129,1-1 1,-1-1 0,0-1-1,27-9 1,52-30-656,-27 12 318,-65 30 474,0 1 1,0-1-1,0 0 1,1 1-1,-1-1 1,0 1-1,1 0 1,-1-1-1,0 1 1,0 0-1,1 0 1,-1 0-1,0 0 1,1 0-1,-1 0 1,0 0-1,1 0 1,-1 0-1,0 1 1,1-1-1,1 1 1,-1 1 73,-1-1 0,0 1 0,0-1 0,0 1 0,0 0 0,0-1 0,0 1 0,-1 0 0,1 0 0,-1-1 0,1 5 1,4 8-173,-5-13-36,1 0-1,-1 1 0,1-1 0,0 0 0,-1 0 0,1 1 0,0-1 0,0 0 0,-1 0 0,1 0 0,0 0 0,0 0 0,0 0 0,0 0 0,1-1 0,-1 1 0,2 1 0,6-2-443</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4.321"/>
    </inkml:context>
    <inkml:brush xml:id="br0">
      <inkml:brushProperty name="width" value="0.05" units="cm"/>
      <inkml:brushProperty name="height" value="0.05" units="cm"/>
    </inkml:brush>
  </inkml:definitions>
  <inkml:trace contextRef="#ctx0" brushRef="#br0">324 72 11538,'2'-5'210,"0"1"-1,-1-1 0,1 1 0,-1-1 0,0 0 1,0 1-1,-1-1 0,1-7 0,-1 11-156,0 0-1,0 0 1,0 0-1,-1 0 1,1 0-1,0 0 1,-1 0-1,1 0 1,-1 0-1,1 1 1,-1-1-1,1 0 1,-1 0-1,1 0 1,-1 0-1,0 1 1,0-1-1,0 0 1,-1 0 41,0 0-1,1 0 1,-1 1 0,0-1-1,1 1 1,-1-1-1,0 1 1,0-1 0,1 1-1,-1 0 1,0 0 0,0 0-1,-3 1 1,-5 0 26,0 2 0,0-1 0,0 1 1,0 1-1,1 0 0,-1 0 0,1 1 0,0 0 0,0 0 0,1 1 0,-1 0 0,-12 13 1,2 0-3,1 1 0,0 1 1,-25 38-1,1 12 92,38-63-195,0 0-1,1 0 1,0 0 0,1 1 0,0-1 0,0 1-1,-1 13 1,3-21-17,0 0 0,0 0 0,0 0 0,0 1 0,0-1 0,0 0 0,0 0 0,0 0 0,0 1 0,1-1 0,-1 0 0,0 0 0,1 0 0,-1 0-1,1 0 1,0 0 0,-1 0 0,1 0 0,0 0 0,0 0 0,-1 0 0,1 0 0,0 0 0,0-1 0,0 1 0,0 0 0,0-1 0,0 1 0,0 0 0,0-1 0,0 1 0,0-1 0,1 0 0,-1 1-1,0-1 1,0 0 0,0 0 0,1 0 0,-1 0 0,0 0 0,0 0 0,0 0 0,1 0 0,-1 0 0,0 0 0,0-1 0,2 0 0,6-1-18,0-1 1,0 0-1,0-1 1,15-8-1,-6 0-49,27-21 0,-11 6-46,-33 27 112,-1 0-1,1-1 1,-1 1 0,0-1 0,1 1 0,-1 0-1,1-1 1,-1 1 0,1 0 0,-1 0 0,1-1-1,-1 1 1,1 0 0,0 0 0,-1 0 0,1 0-1,-1 0 1,1 0 0,-1 0 0,1 0 0,-1 0 0,1 0-1,0 0 1,-1 0 0,1 0 0,-1 0 0,1 0-1,-1 1 1,1-1 0,-1 0 0,1 0 0,-1 1-1,1-1 1,-1 0 0,1 1 0,-1-1 0,1 1-1,-1-1 1,0 0 0,1 1 0,-1-1 0,0 1-1,1-1 1,-1 1 0,0 0 0,6 24-53,-5-24 56,3 80-36,-3-54 65,1 0 1,8 44-1,-10-68-29,0-1 0,1 0 0,0 1 0,-1-1-1,1 0 1,0 0 0,0 1 0,0-1 0,0 0 0,1 0 0,-1 0 0,0 0-1,1 0 1,0 0 0,-1-1 0,1 1 0,0 0 0,0-1 0,0 0 0,0 1-1,0-1 1,0 0 0,0 0 0,0 0 0,3 1 0,-2-2 45,0 0 1,0 0-1,0-1 0,0 1 1,0-1-1,0 1 0,0-1 1,0 0-1,0 0 1,0 0-1,0-1 0,-1 1 1,1-1-1,-1 1 0,1-1 1,-1 0-1,1 0 0,-1 0 1,0 0-1,3-4 1,9-12 46,0 0 1,-1-1-1,-1-1 1,11-23-1,11-36 111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4.788"/>
    </inkml:context>
    <inkml:brush xml:id="br0">
      <inkml:brushProperty name="width" value="0.05" units="cm"/>
      <inkml:brushProperty name="height" value="0.05" units="cm"/>
    </inkml:brush>
  </inkml:definitions>
  <inkml:trace contextRef="#ctx0" brushRef="#br0">149 0 16051,'-19'21'257,"1"1"0,2 0 0,0 1-1,1 1 1,1 0 0,-16 40 0,26-54-243,0 0 1,1 1-1,0 0 1,1-1 0,0 1-1,1 0 1,0 0 0,1 0-1,0 0 1,0 0-1,1 0 1,1 0 0,0 0-1,0 0 1,1-1 0,1 1-1,0-1 1,0 0 0,8 14-1,-10-21-19,0 1-1,0-1 1,1 1-1,-1-1 1,1 0-1,0 0 1,0 0-1,0-1 1,0 1-1,0-1 1,1 0-1,-1 1 0,1-2 1,-1 1-1,1 0 1,0-1-1,0 1 1,-1-1-1,1 0 1,0 0-1,0-1 1,0 1-1,0-1 1,0 0-1,1 0 1,-1 0-1,0-1 1,0 1-1,0-1 1,0 0-1,-1 0 1,1-1-1,0 1 1,0-1-1,4-2 1,8-5-77,-1-1 0,0 0 0,-1-1 0,0-1 0,18-20 0,54-72-724,-86 104 803,0-1-1,1 1 1,-1-1 0,0 1-1,0 0 1,0-1 0,1 1 0,-1-1-1,0 1 1,1 0 0,-1-1-1,0 1 1,1 0 0,-1-1-1,0 1 1,1 0 0,-1 0 0,1-1-1,-1 1 1,1 0 0,-1 0-1,0 0 1,1-1 0,-1 1-1,1 0 1,-1 0 0,1 0 0,-1 0-1,1 0 1,-1 0 0,1 0-1,3 15 54,-9 32 214,5-44-236,-4 22 172,0 9 266,-2 0-1,-1 0 0,-16 43 1,21-72-380,-1 0 1,1 0 0,-1 0 0,0-1 0,-1 1-1,1-1 1,-1 0 0,0 0 0,0 0-1,0-1 1,0 1 0,-1-1 0,1 0-1,-1 0 1,0-1 0,0 1 0,0-1-1,0 0 1,0 0 0,-1-1 0,1 0 0,-7 1-1,1 0-98,-1-1-1,0-1 1,0 0-1,0-1 1,0 0 0,1 0-1,-1-2 1,1 1-1,-16-6 1,20 3-1113,13 2 551,17 0 109,-22 3 435,26-2-530</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5.439"/>
    </inkml:context>
    <inkml:brush xml:id="br0">
      <inkml:brushProperty name="width" value="0.05" units="cm"/>
      <inkml:brushProperty name="height" value="0.05" units="cm"/>
    </inkml:brush>
  </inkml:definitions>
  <inkml:trace contextRef="#ctx0" brushRef="#br0">22 146 14123,'-2'0'54,"1"0"0,0-1 0,0 1-1,0 0 1,0-1 0,0 1 0,0-1 0,0 0 0,0 1-1,0-1 1,0 1 0,1-1 0,-1 0 0,0 0 0,0 0 0,1 1-1,-1-1 1,0 0 0,1 0 0,-1 0 0,1 0 0,-1 0-1,1 0 1,-1 0 0,1 0 0,0 0 0,0-1 0,-1 1 0,1 0-1,0 0 1,0 0 0,0 0 0,0 0 0,0 0 0,0 0-1,1 0 1,-1-1 0,0 1 0,1 0 0,-1 0 0,0 0 0,1 0-1,-1 0 1,1 0 0,0 0 0,-1 0 0,2-1 0,2-4 108,0 0 0,1 0 0,0 0 1,0 0-1,9-7 0,0 1-25,28-21 2,-39 31-141,0 0 0,1 0 0,-1 0 0,1 1 0,-1 0 0,1 0 0,0 0 0,0 0 0,-1 0 0,1 1 0,6-1 0,-9 1 3,1 0-1,0 0 1,-1 1 0,1-1-1,-1 0 1,1 1-1,-1-1 1,1 1 0,0 0-1,-1-1 1,0 1-1,1 0 1,-1 0 0,0 0-1,1 0 1,-1 0-1,0 0 1,2 2 0,-1 0 8,0 0 0,0 0 0,-1 0 0,1 0 0,-1 0 0,0 0 0,0 1 0,1 5 1,0 3 37,-1 0 1,0 0-1,-1 0 0,-1 15 1,-7 33 250,-16 63 1,4-26 64,19-92-359,0-1 1,1 1-1,-1 0 0,1 0 0,0 0 0,0-1 1,1 1-1,1 8 0,-2-12-15,1 0 0,-1 0 0,1 0 0,0 0 0,-1 0-1,1 0 1,0 0 0,0 0 0,0 0 0,0 0 0,0-1 0,0 1-1,0 0 1,0 0 0,0-1 0,0 1 0,0-1 0,0 1 0,0-1-1,0 1 1,1-1 0,-1 0 0,0 0 0,0 1 0,1-1 0,-1 0 0,0 0-1,0 0 1,1 0 0,-1-1 0,0 1 0,0 0 0,0 0 0,1-1-1,1 0 1,5-2-72,-1 1-1,1-1 0,-1-1 0,0 0 0,0 0 1,0 0-1,-1 0 0,1-1 0,-1 0 0,6-7 0,8-9-307,25-34 0,-19 17 53,-1-1 1,-3-1-1,25-58 0,-46 97 559,-1 5-17,-2 15 163,-7 32 302,7-43-520,1-2-24,-3 27 314,3-31-408,1-1 0,0 1 0,0 0 0,0 0 0,0 0 0,1-1 1,-1 1-1,0 0 0,1 0 0,-1-1 0,1 1 0,0 0 0,-1-1 0,2 2 1,-1-2-25,-1-1 1,0 0-1,1 1 1,-1-1-1,1 0 1,-1 0-1,0 0 1,1 1-1,-1-1 1,1 0-1,-1 0 1,1 0 0,-1 0-1,1 0 1,-1 0-1,1 0 1,-1 0-1,1 0 1,-1 0-1,1 0 1,-1 0-1,0 0 1,1 0-1,-1 0 1,1-1-1,-1 1 1,1 0-1,-1 0 1,1 0 0,0-1-1,14-10 31,-13 8-25,30-26-180,-3-1 0,50-66 1,-61 73 111,-2 5 18,-16 18 37,0 0 0,0 0 0,0 0 0,0-1 0,1 1 0,-1 0 0,0 0 0,0 0 0,0 0 0,0 0 0,0-1 0,0 1 0,0 0 0,1 0 0,-1 0 0,0 0 0,0 0 0,0 0 1,0 0-1,1 0 0,-1-1 0,0 1 0,0 0 0,0 0 0,0 0 0,1 0 0,-1 0 0,0 0 0,0 0 0,0 0 0,0 0 0,1 0 0,-1 0 0,0 0 0,0 0 0,0 0 0,0 1 1,1-1-1,-1 0 0,0 0 0,0 0 0,0 0 0,0 0 0,1 0 0,-1 0 0,0 0 0,0 0 0,0 1 0,0-1 0,0 0 0,0 0 0,0 0 0,1 0 0,-1 0 0,0 1 0,0-1 0,0 12 50,-3 19 288,-11 38 0,8-41-171,1 1-1,-2 35 1,7-59-221,0 0 0,0 0 1,1 0-1,0-1 0,1 6 1,-2-9 45,0-1-1,0 1 1,0-1 0,0 1 0,0-1 0,1 1 0,-1-1 0,0 0 0,0 1 0,0-1 0,1 1-1,-1-1 1,0 1 0,1-1 0,-1 0 0,0 1 0,1-1 0,-1 0 0,0 1 0,1-1-1,-1 0 1,1 0 0,-1 1 0,1-1 0,-1 0 0,0 0 0,1 0 0,-1 0 0,1 1 0,-1-1-1,1 0 1,-1 0 0,1 0 0,-1 0 0,1 0 0,-1 0 0,1 0 0,-1 0 0,1-1-1,-1 1 1,1 0 0,-1 0 0,1 0 0,-1 0 0,1-1 0,-1 1 0,0 0 0,1 0 0,-1-1-1,1 1 1,-1 0 0,0-1 0,1 1 0,-1 0 0,0-1 0,0 1 0,1-1 0,15-19-168,5-14-75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6.199"/>
    </inkml:context>
    <inkml:brush xml:id="br0">
      <inkml:brushProperty name="width" value="0.05" units="cm"/>
      <inkml:brushProperty name="height" value="0.05" units="cm"/>
    </inkml:brush>
  </inkml:definitions>
  <inkml:trace contextRef="#ctx0" brushRef="#br0">9 215 7698,'-4'-28'1850,"3"25"-1531,0 0-1,0 0 1,1 0-1,-1 0 0,1 0 1,-1-1-1,1 1 1,0 0-1,0 0 1,1-1-1,-1 1 1,1 0-1,-1 0 1,1 0-1,0 0 0,2-3 1,7-7-101,0 1 0,2 1 0,-1 0 1,1 1-1,1 0 0,0 0 0,0 1 0,1 1 1,0 1-1,0 0 0,1 0 0,16-4 0,-27 10-214,0 0 0,-1 0 0,1 0 0,0 1-1,0-1 1,0 1 0,7 1 0,-9-1-1,-1 0 0,0 0 0,0 1 0,1-1 0,-1 1 0,0-1 0,0 1 0,1 0 0,-1-1 0,0 1 0,0 0 0,0 0 0,0 0 0,0 0 0,0-1 0,0 2 0,0-1 0,-1 0 0,1 0 0,0 0 0,0 0 0,-1 0 0,1 1 0,-1-1 0,1 0 0,0 3 0,0 4 18,0 1-1,0 0 0,-1 0 0,0-1 0,0 1 1,-1 0-1,0 0 0,-3 10 0,-22 71 171,24-84-177,-34 87 243,20-55-75,-14 49 1,29-85-177,0-1 0,1 1-1,-1 0 1,1 0 0,0 0 0,0 0 0,0 0 0,0-1 0,0 1 0,0 0 0,0 0 0,0 0 0,1 0 0,-1 0-1,2 2 1,-1-3-3,-1 0-1,1 0 1,1 0-1,-1 0 0,0 0 1,0 0-1,0 0 1,0-1-1,1 1 0,-1 0 1,0-1-1,1 1 1,-1 0-1,1-1 0,-1 0 1,0 1-1,1-1 1,-1 0-1,3 0 0,16 2-12,0 0-1,-1-2 1,1 0-1,0-1 0,0-1 1,30-8-1,-41 8-68,0 0-1,0-1 1,-1 0-1,1-1 1,-1 0 0,0 0-1,0-1 1,0 0-1,-1 0 1,1-1 0,-1 0-1,-1 0 1,1-1-1,-1 0 1,0 0 0,6-10-1,-10 14 10,-1 0 0,1 0-1,-1-1 1,0 1 0,0 0 0,0-1 0,0 1-1,0-1 1,-1 1 0,1-1 0,-1 1 0,0-1-1,0 1 1,-1-1 0,1 1 0,-2-6-1,0 2-3,-1 1 0,1-1-1,-1 1 1,-1 0 0,1 0-1,-1 0 1,-6-8 0,-24-24-452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23.583"/>
    </inkml:context>
    <inkml:brush xml:id="br0">
      <inkml:brushProperty name="width" value="0.05" units="cm"/>
      <inkml:brushProperty name="height" value="0.05" units="cm"/>
    </inkml:brush>
  </inkml:definitions>
  <inkml:trace contextRef="#ctx0" brushRef="#br0">176 4 12635,'0'0'48,"0"-1"1,0 1 0,0 0-1,0 0 1,0 0 0,0 0-1,0 0 1,0 0 0,0 0-1,0 0 1,0 0-1,0-1 1,0 1 0,0 0-1,0 0 1,0 0 0,0 0-1,0 0 1,0 0 0,0 0-1,0 0 1,0 0 0,0 0-1,0 0 1,0-1 0,0 1-1,0 0 1,-1 0 0,1 0-1,0 0 1,0 0-1,0 0 1,0 0 0,0 0-1,0 0 1,0 0 0,0 0-1,0 0 1,0 0 0,-1 0-1,1 0 1,0 0 0,0 0-1,0 0 1,0 0 0,0 0-1,0 0 1,0 0-1,0 0 1,0 0 0,-1 0-1,1 0 1,0 0 0,0 0-1,0 0 1,0 0 0,0 0-1,0 0 1,0 0 0,0 0-1,0 0 1,0 0 0,0 0-1,0 1 1,-1-1 0,1 0-1,0 0 1,-9 9 1163,-12 20-1059,17-23 152,-16 22-100,-4 4-365,1 2 0,2 0 0,-25 56 0,45-89 115,1 0-1,-1 0 0,1-1 1,0 1-1,-1 0 1,1 0-1,0 0 0,0 0 1,-1 0-1,1 0 0,0 0 1,0 0-1,0 0 0,0 0 1,0 0-1,1 0 1,-1 0-1,0 0 0,0 0 1,1 1-1,0-1 7,-1-1 0,1 0 1,-1 1-1,1-1 0,0 0 0,-1 1 1,1-1-1,0 0 0,-1 0 0,1 0 1,0 0-1,-1 1 0,1-1 0,0 0 1,-1 0-1,1 0 0,0 0 0,-1-1 1,1 1-1,0 0 0,-1 0 0,2 0 0,8-4-325,-1 1 0,0-1 0,12-6 0,-6 2-78,-10 6 312,1 0 1,-1 0 0,1 0-1,0 0 1,-1 1-1,1 0 1,0 1 0,8-1-1,-12 1 133,0 0-1,0 1 1,0-1-1,0 1 1,0-1-1,0 1 1,0 0-1,0 0 1,0 0-1,-1 0 1,1 0-1,0 0 1,-1 0-1,1 1 1,-1-1-1,1 1 0,-1-1 1,1 1-1,-1-1 1,0 1-1,0 0 1,0-1-1,0 1 1,0 0-1,0 0 1,-1 0-1,2 4 1,-1 0 248,0 1 1,0 0 0,0-1 0,-1 1-1,0 0 1,0-1 0,-1 1 0,0 0-1,0-1 1,-1 1 0,0-1 0,0 1-1,0-1 1,-6 11 0,3-7-72,-1 0 1,1-1 0,-2 0 0,1 0-1,-2 0 1,1-1 0,-1 0-1,-11 9 1,1-7-662,11-7-388,9-7-1080,9-5 1442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6.679"/>
    </inkml:context>
    <inkml:brush xml:id="br0">
      <inkml:brushProperty name="width" value="0.05" units="cm"/>
      <inkml:brushProperty name="height" value="0.05" units="cm"/>
    </inkml:brush>
  </inkml:definitions>
  <inkml:trace contextRef="#ctx0" brushRef="#br0">4 159 13563,'-3'10'968,"6"-10"-736,5 0-8,2-3 488,3 2-208,6-2-159,5 0-33,9-3-168,7-2-120,8-9-400,2-6 624,7-9-344,3-4-56,-1-1-104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7.145"/>
    </inkml:context>
    <inkml:brush xml:id="br0">
      <inkml:brushProperty name="width" value="0.05" units="cm"/>
      <inkml:brushProperty name="height" value="0.05" units="cm"/>
    </inkml:brush>
  </inkml:definitions>
  <inkml:trace contextRef="#ctx0" brushRef="#br0">58 1 11370,'-11'24'812,"1"0"0,1 0 0,1 1-1,2 0 1,-6 38 0,11-58-744,1-1 0,-1 0 1,1 1-1,0-1 0,1 1 0,-1-1 1,1 1-1,-1-1 0,4 8 1,-4-11-54,1 0 0,-1 0 0,1 0 0,-1 0 0,1 0 0,0-1 0,-1 1 0,1 0 0,0 0 0,0-1 1,0 1-1,0 0 0,-1-1 0,1 1 0,0-1 0,0 1 0,2 0 0,-1-1-7,0 1 0,0-1-1,0 0 1,0 0 0,0 0 0,0 0-1,0 0 1,0-1 0,0 1-1,0 0 1,0-1 0,3-1 0,11-4-110,0-2 0,-1 0 0,0 0 1,18-14-1,55-48-597,-42 32 274,-42 34 381,1 1 0,-1 0 0,0 0-1,1 1 1,0-1 0,8-2 0,-13 4 53,1 1 0,0 0 1,0 0-1,0 0 1,0 0-1,0 0 0,0 0 1,0 0-1,-1 0 1,1 0-1,0 0 0,0 0 1,0 1-1,0-1 1,0 0-1,0 1 0,-1-1 1,1 0-1,0 1 1,0-1-1,-1 1 0,1-1 1,0 1-1,-1 0 1,1-1-1,0 1 0,-1 0 1,1-1-1,-1 1 1,1 0-1,-1 0 0,1 0 1,-1-1-1,0 1 1,1 0-1,-1 0 0,0 0 1,0 0-1,0 0 1,1-1-1,-1 1 0,0 0 1,0 0-1,0 0 1,-1 1-1,3 16 568,-3 34-1,0-36-179,0 1 1,4 30-1,-3-45-387,1-1 1,-1 0-1,0 1 1,0-1-1,1 0 1,-1 1-1,1-1 1,-1 0-1,1 0 1,0 0-1,-1 0 1,1 1-1,0-1 1,0 0-1,0 0 1,0 0 0,0 0-1,0-1 1,0 1-1,0 0 1,0 0-1,0-1 1,1 1-1,-1 0 1,0-1-1,0 1 1,1-1-1,-1 0 1,0 1-1,0-1 1,1 0-1,-1 0 1,1 0 0,-1 0-1,0 0 1,1 0-1,-1 0 1,0 0-1,3-1 1,3-1-77,1-1 0,-1 1 0,1-1 0,-1 0 0,12-8 0,25-17-881,0-3 0,-2-1 0,62-62 0,-102 92 935,0 0 0,0 0-1,0 0 1,0 0 0,1 1 0,-1-1-1,5-1 1,1 4 471,-4 13 295,-6 76 2326,18-116-4929,-10 6 1402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7.582"/>
    </inkml:context>
    <inkml:brush xml:id="br0">
      <inkml:brushProperty name="width" value="0.05" units="cm"/>
      <inkml:brushProperty name="height" value="0.05" units="cm"/>
    </inkml:brush>
  </inkml:definitions>
  <inkml:trace contextRef="#ctx0" brushRef="#br0">0 5 15643,'1'1'29,"0"0"0,0 0 0,0 0 0,0 0-1,1-1 1,-1 1 0,0 0 0,0-1 0,1 1 0,-1-1-1,0 0 1,0 1 0,1-1 0,-1 0 0,3 0 0,26 1-622,-21-1 452,212-10-3780,-206 9 3767,-10 0 182,0 0-1,0 0 1,0 1 0,0 0 0,0 0-1,0 0 1,0 1 0,0 0-1,7 1 1,-12-2-9,0 1 0,1-1 0,-1 0-1,0 0 1,0 0 0,0 1 0,0-1-1,1 0 1,-1 0 0,0 1 0,0-1 0,0 0-1,0 0 1,0 1 0,0-1 0,0 0 0,0 0-1,0 1 1,0-1 0,0 0 0,0 0-1,0 1 1,0-1 0,0 0 0,0 1 0,0-1-1,0 0 1,0 0 0,0 1 0,0-1 0,0 0-1,0 0 1,0 1 0,-1-1 0,1 0-1,0 0 1,0 0 0,0 1 0,0-1 0,-1 0-1,1 0 1,0 0 0,-1 1 0,-10 9 641,11-10-651,-25 19 1676,-33 18-1,34-24-719,1 2 0,-23 20 0,45-34-946,0-1 0,0 1-1,0 0 1,0 0-1,0 0 1,1 0-1,-1 0 1,0 0 0,0 0-1,1 0 1,-1 0-1,1 0 1,-1 0-1,1 1 1,-1-1-1,1 0 1,-1 2 0,1-2-34,0-1 1,1 1-1,-1-1 1,0 1-1,0 0 1,1-1-1,-1 1 1,0-1-1,1 1 1,-1-1-1,1 1 1,-1-1-1,0 0 1,1 1-1,-1-1 1,1 1-1,-1-1 1,1 0-1,-1 1 1,1-1-1,0 0 1,-1 0 0,1 1-1,0-1 1,7 2-240,-1-1 0,0 0 0,1 0 0,10 0 0,-11-1 127,83-1-1612,-53 0 1043,58 5 0,-94-4 717,0-1 0,0 1-1,0 0 1,0 0 0,0 1 0,0-1 0,0 0 0,0 0 0,0 0-1,-1 1 1,1-1 0,0 0 0,0 1 0,0-1 0,0 1-1,-1-1 1,1 1 0,0-1 0,0 1 0,-1-1 0,1 1 0,0 0-1,-1-1 1,1 1 0,-1 0 0,1 0 0,-1 0 0,1-1 0,-1 1-1,0 0 1,1 0 0,-1 0 0,0 0 0,0 0 0,1 0 0,-1 0-1,0-1 1,0 1 0,0 0 0,0 0 0,0 0 0,-1 0 0,1 0-1,0 0 1,0 0 0,0 0 0,-1 0 0,1-1 0,-1 1 0,0 1-1,-2 5 196,-1 0 0,0 0 0,-1 0 1,-8 9-1,10-12-140,-2 2 77,-22 26 767,-38 37 0,57-61-849,0-1-1,0-1 0,-1 1 0,0-1 0,0-1 0,0 0 0,0 0 0,-1-1 1,0 0-1,-17 4 0,25-7-64,-1-1-1,0 1 1,0-1-1,1 0 1,-1 0 0,0 0-1,1 0 1,-1 0 0,0-1-1,0 1 1,1-1 0,-1 1-1,0-1 1,1 0-1,-1 0 1,1-1 0,-1 1-1,1 0 1,0-1 0,-4-2-1,4 1 40,0 0 0,-1 0-1,1 0 1,0 0 0,1-1-1,-1 1 1,1-1-1,-1 1 1,1-1 0,0 1-1,0-1 1,1 0 0,-1 1-1,0-7 1,2-19-24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27.994"/>
    </inkml:context>
    <inkml:brush xml:id="br0">
      <inkml:brushProperty name="width" value="0.05" units="cm"/>
      <inkml:brushProperty name="height" value="0.05" units="cm"/>
    </inkml:brush>
  </inkml:definitions>
  <inkml:trace contextRef="#ctx0" brushRef="#br0">21 207 13211,'46'-11'2193,"-38"9"-2022,1 1 0,-1-1 0,1-1 0,-1 0 0,0 0 0,0 0 0,9-6 0,-7 3-205,0-2 1,-1 1-1,0-1 1,0-1-1,12-15 1,-18 21-8,0-1 1,0-1-1,0 1 1,-1 0-1,1-1 1,-1 1-1,0-1 1,-1 0-1,1 0 1,-1 0-1,0 1 1,0-1-1,0 0 1,-1 0-1,0-1 1,0-4-1,0 9 32,0 0 0,0 0 0,0 0-1,-1 0 1,1 0 0,0 0 0,-1 0 0,1 0 0,-1 0-1,1 0 1,-1 0 0,1 0 0,-1 0 0,1 0 0,-1 0-1,0 1 1,0-1 0,1 0 0,-1 1 0,0-1 0,0 0 0,0 1-1,0-1 1,0 1 0,0-1 0,0 1 0,0-1 0,0 1-1,0 0 1,0 0 0,0-1 0,0 1 0,0 0 0,0 0-1,0 0 1,0 0 0,0 0 0,0 0 0,0 1 0,-2-1-1,-2 2 19,0-1 0,1 0-1,-1 1 1,1 0-1,0 0 1,-1 0-1,1 1 1,-4 3-1,-10 9 274,1 1-1,0 1 0,2 1 0,0 0 1,1 1-1,0 0 0,2 1 0,-19 42 1,29-60-228,1 1 1,0 0 0,0 1 0,0-1 0,0 0 0,0 0 0,1 0 0,0 1 0,-1-1 0,1 4 0,1-6-45,-1 0 0,0 0 1,1 0-1,-1 0 0,1 0 1,-1 0-1,1 0 0,-1 0 1,1 0-1,-1 0 0,1 0 1,0 0-1,0 0 0,0-1 1,-1 1-1,1 0 0,0-1 1,0 1-1,0 0 0,0-1 1,0 1-1,0-1 0,0 0 1,0 1-1,0-1 0,0 0 1,1 1-1,-1-1 0,0 0 1,0 0-1,2 0 0,8 0-39,-1 0-1,1-1 0,0 0 0,-1 0 0,1-1 0,18-7 0,62-26-228,-69 25 188,5-1-6,-14 4 32,0 1 0,0 1 1,1 0-1,-1 1 0,1 0 1,0 1-1,0 1 0,16-1 1,-28 3 51,0 0 0,0 0 0,0 0-1,0 0 1,0 1 0,0-1 0,0 1 0,0-1 0,-1 1 0,1 0 0,0 0 0,0 0 0,-1 0 0,1 0 0,0 0 0,-1 0 0,1 1 0,-1-1 0,0 1 0,1-1 0,-1 1 0,0-1 0,0 1 0,0 0 0,0-1 0,0 1 0,0 0 0,-1 0 0,1 0 0,0 2 0,1 6 56,-1 0 0,0 0 1,-1 0-1,0 1 0,-2 9 0,2-12-22,-1 0-1,1 0 1,0 0-1,3 15 1,-3-22-53,0-1 1,1 1-1,-1 0 0,1-1 1,0 1-1,-1-1 1,1 1-1,0-1 0,-1 1 1,1-1-1,0 1 1,-1-1-1,1 0 0,0 1 1,0-1-1,0 0 1,-1 1-1,1-1 0,0 0 1,0 0-1,0 0 1,0 0-1,-1 0 0,1 0 1,0 0-1,0 0 1,0 0-1,0 0 0,-1-1 1,1 1-1,0 0 1,0 0-1,0-1 0,29-10-438,-30 11 429,29-16-548,-2 0 0,0-2 0,38-32-1,22-15-284,-86 64 887,-1 0 0,1 1 0,0-1 0,0 1 0,-1-1 0,1 1 0,0 0 0,0-1 0,0 1 0,0 0 0,0 0 1,-1-1-1,1 1 0,0 0 0,0 0 0,0 0 0,1 0 0,-1 0-10,-1 1 1,0-1-1,1 0 1,-1 0 0,0 1-1,0-1 1,1 0-1,-1 1 1,0-1 0,0 1-1,0-1 1,1 0-1,-1 1 1,0-1 0,0 0-1,0 1 1,0-1-1,0 1 1,0-1 0,0 0-1,0 1 1,0-1-1,0 1 1,0-1 0,0 0-1,0 2 1,-12 35 1239,8-27-867,-12 31 839,11-30-1110,1 0 0,0 1 0,-4 16 1,8-27-131,0-1 0,0 0 0,0 1 0,0-1 0,0 0 0,0 1 0,0-1 0,0 0 0,0 0 0,0 1 0,0-1 0,0 0 0,0 1 0,0-1 0,0 0 0,1 0 0,-1 1 0,0-1 0,0 0 0,0 0 0,1 1 0,-1-1 0,0 0 0,0 0 0,0 0 0,1 1 0,-1-1 0,0 0 0,0 0 0,1 0 0,-1 0 0,0 0 0,1 0 0,-1 1 0,0-1 1,0 0-1,1 0 0,-1 0 0,0 0 0,1 0 0,-1 0 0,0 0 0,1 0 0,-1 0 0,0 0 0,1-1 0,7 0-219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4.965"/>
    </inkml:context>
    <inkml:brush xml:id="br0">
      <inkml:brushProperty name="width" value="0.05" units="cm"/>
      <inkml:brushProperty name="height" value="0.05" units="cm"/>
    </inkml:brush>
  </inkml:definitions>
  <inkml:trace contextRef="#ctx0" brushRef="#br0">16 587 11779,'-5'14'463,"3"-10"-425,1 0 1,-1 0-1,1 0 0,0 0 1,0 0-1,0 1 1,0-1-1,1 0 0,0 0 1,0 7-1,0-10-32,1-1 0,-1 0 0,0 0 0,0 0 0,0 1 0,0-1 0,1 0 0,-1 0 0,0 0 0,0 1 0,0-1 0,1 0 0,-1 0 0,0 0 0,0 0 0,1 0 0,-1 0 0,0 1 0,0-1 0,1 0 0,-1 0 0,0 0 0,0 0 0,1 0 0,-1 0 0,0 0 0,1 0 0,-1 0 0,0 0 0,0 0 0,1 0 0,-1 0 0,0-1 0,0 1 0,1 0 0,-1 0 0,0 0 0,0 0 0,1 0 0,-1 0 0,0-1 0,0 1 0,0 0 0,1 0 0,-1 0 0,0-1 0,0 1 0,0 0 0,0 0 0,1-1 0,11-12 100,46-62 349,64-108 1,-99 146-343,180-280 279,-187 293-400,-16 24 9,0 0-1,0 0 0,0-1 0,1 1 1,-1 0-1,0 0 0,0 0 1,0 0-1,0-1 0,0 1 0,0 0 1,0 0-1,1 0 0,-1 0 0,0 0 1,0 0-1,0 0 0,0-1 0,0 1 1,1 0-1,-1 0 0,0 0 0,0 0 1,0 0-1,0 0 0,1 0 1,-1 0-1,0 0 0,0 0 0,0 0 1,0 0-1,1 0 0,-1 0 0,0 0 1,0 0-1,0 0 0,0 0 0,1 0 1,-1 0-1,0 0 0,0 0 1,0 0-1,0 1 0,1-1 0,-1 0 1,0 0-1,0 0 0,0 0 0,0 0 1,0 0-1,0 1 0,1-1 0,-1 0 1,0 0-1,0 0 0,0 0 0,0 0 1,0 1-1,0-1 0,0 0 1,0 0-1,0 0 0,0 1 0,0-1 1,0 0-1,0 0 0,0 15 48,-6 37 206,-2-1-1,-17 57 1,-41 102 726,54-171-813,6-20-101,0 0-50,-1 0 1,-17 34-1,13-40-23,2-15-59</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5.411"/>
    </inkml:context>
    <inkml:brush xml:id="br0">
      <inkml:brushProperty name="width" value="0.05" units="cm"/>
      <inkml:brushProperty name="height" value="0.05" units="cm"/>
    </inkml:brush>
  </inkml:definitions>
  <inkml:trace contextRef="#ctx0" brushRef="#br0">213 13 12683,'-1'0'48,"1"-1"1,0 0-1,-1 0 1,1 1-1,-1-1 1,1 0-1,-1 1 1,1-1-1,-1 0 1,0 1-1,1-1 1,-1 1-1,0-1 1,1 1-1,-1-1 1,0 1-1,0 0 1,1-1-1,-1 1 1,0 0-1,0-1 1,0 1-1,1 0 1,-1 0-1,0 0 1,0 0-1,0 0 1,0 0-1,0 0 1,1 0-1,-1 0 1,0 1-1,0-1 1,0 0-1,0 0 1,1 1-1,-1-1 1,0 0-1,-1 1 1,-2 1 73,-1 1 0,1-1-1,-1 1 1,1 0 0,-6 5 0,-2 3 77,2 1 0,-1 0 1,2 1-1,0 0 0,0 0 0,-10 23 0,6-8-76,1 1-1,-11 43 1,15-41-58,-4 43 1,10-62-53,1 1 0,1-1 0,0 0 0,1 0-1,0 0 1,4 19 0,-4-30-9,-1 1 0,1 0 0,0-1 0,0 1 0,0-1 0,0 1 0,0-1 1,0 1-1,0-1 0,0 0 0,0 1 0,1-1 0,-1 0 0,0 0 0,1 0 0,-1 0 0,1 0 0,-1 0 0,1 0 0,0-1 0,-1 1 0,1-1 0,0 1 0,0-1 1,-1 1-1,1-1 0,0 0 0,0 0 0,-1 0 0,1 0 0,0 0 0,0 0 0,-1-1 0,1 1 0,3-1 0,3-1 23,1-1 0,-1 0 0,1 0 0,-1-1 0,14-8 0,-4 0 19,-1-1 1,0-1-1,0 0 0,-2-1 0,25-31 1,-21 22 4,-2-1 1,0-1 0,20-43-1,-34 61-87,0 1-1,-1 0 1,0-1-1,0 1 1,0-1 0,-1 0-1,0 0 1,0 0-1,-1 1 1,-1-15-1,0 20-3,1 0-1,-1 0 1,1 0-1,-1 0 0,0 0 1,1 0-1,-1 0 1,0 0-1,0 0 1,-1 1-1,1-1 0,0 0 1,-1 1-1,1-1 1,-1 1-1,1-1 1,-4-2-1,2 3-26,1 0 0,-1 0 0,0 0 0,0 1 0,0-1 0,0 1 0,0-1 0,0 1 0,0 0 0,1 0 0,-1 0 0,0 1 0,0-1 0,0 1 0,0-1 0,-4 3 0,-4 1-205,2 0 0,-1 0 0,0 1 0,1 1 0,0-1 0,0 2 0,0-1-1,1 1 1,-14 15 0,10-8-358,0 0-1,0 1 0,1 1 0,-14 27 1,23-38 111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6.452"/>
    </inkml:context>
    <inkml:brush xml:id="br0">
      <inkml:brushProperty name="width" value="0.05" units="cm"/>
      <inkml:brushProperty name="height" value="0.05" units="cm"/>
    </inkml:brush>
  </inkml:definitions>
  <inkml:trace contextRef="#ctx0" brushRef="#br0">192 1 13339,'1'0'30,"-1"0"0,0-1 0,0 1 0,0 0 0,0 0 0,0 0 0,1 0-1,-1 0 1,0 0 0,0 0 0,0 0 0,0 0 0,1 0 0,-1 0 0,0 0 0,0 0 0,0 1 0,0-1 0,1 0 0,-1 0 0,0 0 0,0 0 0,0 0 0,0 0 0,0 0 0,0 0 0,1 0-1,-1 0 1,0 1 0,0-1 0,0 0 0,0 0 0,0 0 0,0 0 0,0 0 0,0 1 0,0-1 0,0 0 0,1 0 0,-1 0 0,0 0 0,0 0 0,0 1 0,0-1 0,0 0 0,0 0 0,0 0 0,0 0-1,0 1 1,0-1 0,0 0 0,-1 0 0,1 0 0,0 0 0,0 1 0,0-1 0,0 0 0,0 0 0,0 0 0,0 0 0,0 0 0,0 0 0,0 1 0,-1-1 0,-7 15 269,3-7 46,-24 47 69,2 2 1,-24 76-1,50-130-420,-2 4-41,1 1 0,0 0 0,1 0 0,-1 10 1,1-17 31,1 0 0,0 0 1,0 0-1,0 0 1,0 1-1,0-1 1,0 0-1,1 0 1,-1 0-1,0 0 0,1 0 1,-1 0-1,0 0 1,1 0-1,-1 0 1,1 0-1,-1 0 0,1 0 1,0 0-1,0-1 1,-1 1-1,1 0 1,0 0-1,0-1 1,0 1-1,0 0 0,-1-1 1,1 1-1,0-1 1,0 1-1,0-1 1,0 1-1,0-1 1,1 0-1,-1 0 0,0 1 1,0-1-1,0 0 1,1 0-1,18-1-237,0 0 0,32-7 0,-39 5 195,0 1 0,0 0 0,0 1-1,0 0 1,1 1 0,-1 0 0,0 2-1,19 2 1,-30-3 67,1-1-1,-1 1 0,0 0 1,1 0-1,-1 0 0,0 0 1,1 0-1,-1 1 0,0-1 1,0 1-1,0-1 0,0 1 1,0 0-1,0-1 1,-1 1-1,1 0 0,-1 0 1,1 1-1,-1-1 0,0 0 1,1 0-1,-1 1 0,0-1 1,-1 0-1,1 1 0,0-1 1,-1 1-1,1-1 0,-1 1 1,0 0-1,0-1 1,0 4-1,-1 1 84,0 0 1,-1 0-1,0-1 1,0 1 0,0-1-1,-1 1 1,0-1-1,-1 0 1,1 0-1,-9 11 1,-3 2 254,-1 0-1,-1-1 1,-1-1 0,-1-1 0,0 0 0,-1-1-1,0-2 1,-1 0 0,-33 15 0,50-26-349,-1-1 1,0 1 0,1-1-1,-1 0 1,0 0-1,0 0 1,0 0-1,0-1 1,-7-1-1,10 1-52,-1 0-1,1-1 1,0 1-1,0-1 0,0 0 1,0 0-1,0 0 0,0 0 1,0 0-1,0 0 1,0 0-1,0-1 0,1 1 1,-1 0-1,0-1 1,1 0-1,-1 1 0,1-1 1,0 0-1,0 0 1,0 0-1,-2-3 0,0-4-49,0 0 1,1 0-1,0 0 0,0 0 0,1 0 0,-1-14 0,1-37-438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6.897"/>
    </inkml:context>
    <inkml:brush xml:id="br0">
      <inkml:brushProperty name="width" value="0.05" units="cm"/>
      <inkml:brushProperty name="height" value="0.05" units="cm"/>
    </inkml:brush>
  </inkml:definitions>
  <inkml:trace contextRef="#ctx0" brushRef="#br0">1 53 13827,'31'2'920,"1"-1"-800,5-1-64,7-1 112,4-4-168,-1-6-984,3-2 968,-5 0-160,-5 0-96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7.302"/>
    </inkml:context>
    <inkml:brush xml:id="br0">
      <inkml:brushProperty name="width" value="0.05" units="cm"/>
      <inkml:brushProperty name="height" value="0.05" units="cm"/>
    </inkml:brush>
  </inkml:definitions>
  <inkml:trace contextRef="#ctx0" brushRef="#br0">146 0 14155,'-23'45'331,"1"1"0,2 1 0,2 1 0,3 0 0,1 1 0,3 1 1,-7 65-1,17-106-331,-1 9 4,0 31 1,2-45-4,1 0 1,-1 0 0,1 1-1,-1-1 1,1 0 0,0 0-1,1 0 1,-1-1-1,1 1 1,-1 0 0,1 0-1,0-1 1,4 5 0,-5-7 1,0 0 1,0 1 0,1-1 0,-1 0 0,1 0 0,-1 0 0,1 0 0,-1 0-1,1-1 1,0 1 0,-1 0 0,1-1 0,0 1 0,-1-1 0,1 0 0,0 1-1,0-1 1,1 0 0,1 0 4,0-1 0,0 1 0,-1-1 0,1 0 0,0 0 0,-1 0 0,1 0 0,3-3 0,6-3 26,-1 0 0,1-1 0,14-14 0,-1-1 16,-1-2 0,0-1-1,-2 0 1,-1-2 0,-2-1 0,0 0 0,-2-1-1,26-61 1,-39 79-36,-1-1-1,0 1 0,0-1 1,-2 0-1,1-1 1,-2 1-1,1-20 0,-2 30-14,0 0 0,0 0 0,-1 0 0,1-1 0,-1 1 0,0 0 0,1 0 0,-1 0 0,-1 0 0,1 0-1,0 0 1,-1 0 0,1 1 0,-1-1 0,0 0 0,0 1 0,0-1 0,0 1 0,-1 0 0,1 0-1,-1 0 1,1 0 0,-1 0 0,0 0 0,1 1 0,-1-1 0,0 1 0,0 0 0,0 0 0,0 0 0,0 0-1,-1 0 1,1 1 0,0-1 0,-5 1 0,-4 0-32,0 0 0,-1 1 1,1 0-1,0 1 0,0 0 0,0 1 0,-13 5 0,-78 38-145,77-34 278,12-6-123,11-8 14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37.846"/>
    </inkml:context>
    <inkml:brush xml:id="br0">
      <inkml:brushProperty name="width" value="0.05" units="cm"/>
      <inkml:brushProperty name="height" value="0.05" units="cm"/>
    </inkml:brush>
  </inkml:definitions>
  <inkml:trace contextRef="#ctx0" brushRef="#br0">0 440 11154,'16'2'189,"-1"-1"1,0 0-1,0-2 0,0 0 0,0 0 0,0-2 0,27-7 0,-14 4-36,304-74 1106,303-53-397,-100 104-1061,40-6 323,-393 1 367,-150 26-2,0-2 1,0-1 0,42-21 0,-71 30-355,-1 1 0,0 0-1,1-1 1,-1 1 0,0-1 0,0 0 0,0 0 0,0 1 0,0-1 0,-1-1 0,1 1 0,-1 0-1,1 0 1,1-5 0,-3 6-89,1 1-1,-1-1 0,0 1 1,0-1-1,0 1 1,0-1-1,0 1 0,0-1 1,0 1-1,0-1 1,0 1-1,0-1 0,0 1 1,-1-1-1,1 1 1,0 0-1,0-1 0,0 1 1,-1-1-1,1 1 0,0-1 1,0 1-1,-1 0 1,1-1-1,0 1 0,-1 0 1,1-1-1,-1 1 1,0-1 3,-1 0 1,1 1 0,-1-1-1,0 1 1,1-1 0,-1 1 0,0 0-1,1-1 1,-1 1 0,0 0-1,1 0 1,-4 1 0,-8 1-480,0 1 1,0 0 0,1 1-1,-1 0 1,1 1-1,-19 10 1,-5-2-175,-1-11-180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24.542"/>
    </inkml:context>
    <inkml:brush xml:id="br0">
      <inkml:brushProperty name="width" value="0.05" units="cm"/>
      <inkml:brushProperty name="height" value="0.05" units="cm"/>
    </inkml:brush>
  </inkml:definitions>
  <inkml:trace contextRef="#ctx0" brushRef="#br0">66 383 12419,'-4'9'183,"-38"121"1154,36-107-1161,1-1-1,1 1 1,-1 44 0,5-62-127,0 1 1,1-1-1,-1 0 1,1 1-1,0-1 1,3 8-1,-3-12-43,-1 0 0,0 0 0,1 0 0,-1-1 0,1 1 1,-1 0-1,1 0 0,-1-1 0,1 1 0,-1 0 0,1-1 0,0 1 0,-1 0 0,1-1 0,0 1 1,-1-1-1,1 1 0,0-1 0,0 1 0,0-1 0,-1 0 0,1 1 0,0-1 0,0 0 0,0 0 1,0 0-1,0 0 0,0 1 0,0-1 0,-1 0 0,1-1 0,0 1 0,0 0 0,0 0 0,0 0 1,0 0-1,0-1 0,0 1 0,-1 0 0,1-1 0,0 1 0,0-1 0,0 1 0,-1-1 0,2 0 1,7-5-6,-1-1 1,0 0-1,0 0 0,0-1 1,-1 0-1,0 0 1,0-1-1,5-10 1,3-6 0,20-47 0,-25 49 22,-2 0 1,0-1-1,-2 1 1,0-2-1,2-29 1,-10 37 15,2 17-38,0 0-1,0 0 1,0 0 0,-1 0-1,1 0 1,0 0-1,0 0 1,0 0-1,-1 0 1,1 0-1,0 0 1,0 0-1,0 0 1,-1 0 0,1 0-1,0 0 1,0 0-1,0 0 1,-1 0-1,1 0 1,0 0-1,0 0 1,0 0-1,-1 0 1,1 0 0,0 1-1,0-1 1,0 0-1,0 0 1,-1 0-1,1 0 1,0 0-1,0 1 1,0-1-1,0 0 1,0 0 0,0 0-1,-1 1 1,-1 2 13,0 0-1,0 0 1,0 0 0,1 1 0,-1-1 0,-1 5 0,0 3 22,1 1 0,0 0-1,1 0 1,-1 17 0,2-23-23,0 0 0,1 0-1,0 0 1,-1 0 0,2 0 0,-1 0 0,1 0 0,0 0-1,0-1 1,5 9 0,-6-12-12,1 0 0,-1 0-1,1-1 1,-1 1 0,1 0 0,0-1-1,0 0 1,0 1 0,0-1 0,0 0-1,0 0 1,0 0 0,0 0 0,0 0-1,0-1 1,1 1 0,-1-1 0,0 1 0,0-1-1,1 0 1,-1 0 0,0 0 0,1 0-1,-1 0 1,0-1 0,0 1 0,1-1-1,-1 1 1,0-1 0,0 0 0,0 0-1,3-1 1,2-2-11,1 1 1,-1-2-1,0 1 0,0-1 0,-1 0 1,1 0-1,10-13 0,-3 0-17,0 0-1,-2-1 1,0-1 0,-2 0-1,0 0 1,-1-1-1,-1 0 1,7-32 0,-6 14 37,-1-1 0,-3-1 0,1-72 0,-8 67 211,-1 43 63,-3 8-135,-1 7-8,-8 29-164,1-1 0,3 2 0,1 0 1,2 0-1,2 0 0,-1 85 1,6-92 34,2 0 1,8 51 0,-6-70-14,1-1 0,0 1 0,1 0 0,0-1 1,1 0-1,1 0 0,14 21 0,-20-33-3,1-1 0,-1 0 0,1 0 0,0 0 0,-1 0 0,1 0 0,0-1 1,0 1-1,0 0 0,0-1 0,1 0 0,-1 1 0,0-1 0,1 0 0,-1 0 0,1 0 0,2 0 0,-2-1-1,-1 0-1,0 0 1,0 0-1,0 0 1,0 0 0,0-1-1,0 0 1,0 1 0,0-1-1,0 0 1,0 0 0,0 0-1,0 0 1,0 0-1,0 0 1,-1 0 0,1-1-1,0 1 1,-1-1 0,1 1-1,1-4 1,7-8-21,0-2 0,0 1 1,-2-2-1,0 1 0,0-1 1,9-33-1,-6 12-89,11-78 1,-33 176 181,11-53-43,-2 62 176,2-64-184,0-1-1,1 1 1,0-1-1,0 0 1,0 1-1,1-1 1,0 0-1,0 0 1,0 0-1,4 6 1,-4-9-18,0 0-1,0 0 1,0 0 0,0-1-1,0 1 1,1-1 0,-1 1-1,0-1 1,1 0 0,-1 0-1,0 0 1,1 0 0,0 0-1,-1-1 1,1 1 0,-1-1-1,1 0 1,0 0 0,-1 0-1,1 0 1,0 0 0,-1 0-1,4-1 1,3-1-23,1 0 0,-1 0 1,0-1-1,0 0 0,10-5 0,-4-1-14,0 0 0,0-1 0,-1-1 0,0 0 0,-1-1 1,-1 0-1,1-1 0,14-21 0,-27 34 38,0 0 0,0-1 0,0 1 0,0 0 1,1 0-1,-1-1 0,0 1 0,0 0 0,1 0 0,-1-1 1,0 1-1,0 0 0,1 0 0,-1 0 0,0 0 1,0-1-1,1 1 0,-1 0 0,0 0 0,1 0 0,-1 0 1,0 0-1,0 0 0,1 0 0,-1 0 0,0 0 0,1 0 1,-1 0-1,0 0 0,1 0 0,-1 0 0,0 0 0,1 0 1,-1 0-1,0 0 0,0 1 0,1-1 0,8 14 52,5 31 105,-10-30-96,2 6 18,-4-14-49,-1 0-1,1 0 1,0 0-1,1-1 0,0 1 1,0-1-1,0 0 0,1 0 1,6 9-1,-9-14-40,0-1 1,-1 1-1,1 0 0,0-1 1,0 1-1,-1-1 0,1 0 0,0 1 1,0-1-1,0 0 0,-1 1 0,1-1 1,0 0-1,0 0 0,0 0 1,0 1-1,0-1 0,0 0 0,0 0 1,-1-1-1,1 1 0,0 0 1,0 0-1,0 0 0,0-1 0,0 1 1,0 0-1,-1-1 0,1 1 0,0 0 1,0-1-1,-1 1 0,1-1 1,0 1-1,-1-1 0,1 0 0,0 1 1,-1-1-1,1 0 0,0-1 0,3-3-89,-1 0 0,0 0 0,0-1-1,0 1 1,1-7 0,4-10-44,-2 0 0,5-26 1,-2-18-132</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0.745"/>
    </inkml:context>
    <inkml:brush xml:id="br0">
      <inkml:brushProperty name="width" value="0.05" units="cm"/>
      <inkml:brushProperty name="height" value="0.05" units="cm"/>
    </inkml:brush>
  </inkml:definitions>
  <inkml:trace contextRef="#ctx0" brushRef="#br0">13 467 10602,'-6'14'546,"0"1"932,20-26-409,273-277 894,-106 102-1758,-166 175-236,-15 11 30,1 0 1,-1 0 0,0 1 0,0-1 0,0 0-1,1 0 1,-1 0 0,0 0 0,0 1 0,0-1-1,0 0 1,0 0 0,1 0 0,-1 1 0,0-1 0,0 0-1,0 0 1,0 0 0,0 1 0,0-1 0,0 0-1,0 0 1,0 1 0,0-1 0,0 0 0,0 0-1,0 1 1,0-1 0,0 0 0,0 0 0,0 1-1,0-1 1,0 0 0,0 0 0,0 0 0,-1 1-1,-11 34 14,10-30-12,-86 268 395,84-261-383,1 1-1,0-1 1,1 0-1,-1 25 1,3-36-32,0 0 1,0 0-1,0 0 1,0-1 0,0 1-1,0 0 1,0 0-1,0 0 1,1-1-1,-1 1 1,0 0-1,0 0 1,1-1 0,-1 1-1,0 0 1,1-1-1,0 2 1,-1-2-7,1 0 0,-1 0 0,0 1-1,1-1 1,-1 0 0,0 0 0,1 0 0,-1 0 0,0 0 0,1 0 0,-1 0 0,0 0 0,1 0 0,-1 0 0,1 0 0,-1 0-1,0-1 1,0 1 0,1 0 0,-1 0 0,0 0 0,1 0 0,-1 0 0,0-1 0,1 1 0,-1 0 0,3-3-56,-1 1 0,1 0 0,-1 0 0,0-1 0,0 0 0,0 1 0,1-4 0,5-11-252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1.160"/>
    </inkml:context>
    <inkml:brush xml:id="br0">
      <inkml:brushProperty name="width" value="0.05" units="cm"/>
      <inkml:brushProperty name="height" value="0.05" units="cm"/>
    </inkml:brush>
  </inkml:definitions>
  <inkml:trace contextRef="#ctx0" brushRef="#br0">86 3 10170,'1'-1'79,"1"1"-1,-1 0 1,0-1-1,0 1 1,0 0-1,0 0 1,0 0-1,0-1 1,0 1-1,1 0 1,-1 1-1,0-1 1,0 0-1,0 0 1,0 0-1,0 1 1,0-1-1,2 1 1,-3 0-11,1 1 0,-1-1 0,1 0 0,-1 1 0,1-1 1,-1 1-1,0-1 0,1 1 0,-1-1 0,0 1 0,0-1 0,0 1 1,0-1-1,-1 0 0,1 3 0,-31 210 3428,8-82-2687,10-32-790,1 110 1,5-216-256,4 0 206,1-1 1,-1 1-1,-2-14 0,2 9-13,-7-27-123</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1.617"/>
    </inkml:context>
    <inkml:brush xml:id="br0">
      <inkml:brushProperty name="width" value="0.05" units="cm"/>
      <inkml:brushProperty name="height" value="0.05" units="cm"/>
    </inkml:brush>
  </inkml:definitions>
  <inkml:trace contextRef="#ctx0" brushRef="#br0">2 36 13899,'-1'3'920,"2"-2"-800,3 1-72,5-2 360,5 0-144,8-3-8,5-1-48,7-3 16,5 1-7,1-3-121,-1 1-128,-3 5-617,-6 1-831,-13 5 1200,-10 4-192,-11-1-224</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3.429"/>
    </inkml:context>
    <inkml:brush xml:id="br0">
      <inkml:brushProperty name="width" value="0.05" units="cm"/>
      <inkml:brushProperty name="height" value="0.05" units="cm"/>
    </inkml:brush>
  </inkml:definitions>
  <inkml:trace contextRef="#ctx0" brushRef="#br0">0 99 16283,'1'0'87,"-1"0"-1,0 0 0,1 1 1,-1-1-1,1 0 0,-1 0 0,1 0 1,-1 1-1,0-1 0,1 0 0,-1 0 1,1 0-1,-1 0 0,1 0 0,-1 0 1,1 0-1,-1 0 0,1 0 0,-1 0 1,1 0-1,-1-1 0,1 1 0,-1 0 1,0 0-1,1 0 0,25-9 496,31-15-968,-49 20 525,35-16-275,-25 10-50,0 1 1,39-12 0,-56 20 170,0 1 1,1-1-1,-1 1 0,1 0 0,-1-1 0,1 1 1,-1 0-1,1 0 0,-1 0 0,1 0 0,-1 0 1,1 0-1,-1 1 0,1-1 0,-1 0 0,0 1 0,1-1 1,-1 1-1,0 0 0,1-1 0,-1 1 0,0 0 1,1 0-1,-1 0 0,0-1 0,0 1 0,0 1 1,0-1-1,0 0 0,0 0 0,0 0 0,0 0 1,-1 1-1,1-1 0,0 0 0,-1 1 0,1-1 1,-1 1-1,1-1 0,-1 0 0,0 1 0,0-1 0,1 1 1,-1-1-1,0 3 0,0 8-14,-1 1 0,1-1 1,-2 0-1,-4 18 0,4-20 9,-8 42 215,-2-2-1,-3 1 1,-2-2 0,-2 0 0,-2-2 0,-38 65 0,53-103 49,6-7-301,-1-1 0,0 1 0,1-1 0,-1 1 0,0-1 0,0 1 0,0-1 0,0 0 0,0 0 0,0 1 0,0-1 0,0 0 0,0 0 0,0 0 0,-1 0 0,1-1 0,0 1 0,-1 0 0,1 0 0,-1-1 0,1 1 0,-1-1 0,1 1 0,-1-1 0,0 0 0,1 1 0,-1-1 0,1 0 1,-1 0-1,0 0 0,1 0 0,-2-1 0,-13-1-311</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3.854"/>
    </inkml:context>
    <inkml:brush xml:id="br0">
      <inkml:brushProperty name="width" value="0.05" units="cm"/>
      <inkml:brushProperty name="height" value="0.05" units="cm"/>
    </inkml:brush>
  </inkml:definitions>
  <inkml:trace contextRef="#ctx0" brushRef="#br0">1 38 12635,'4'-6'992,"2"6"-760,4 0-104,7 0 712,7 0-576,12-1-192,6-4-72,4 0 16,2-2-816,0-1 744,-4 4-96,-2 3-72</inkml:trace>
  <inkml:trace contextRef="#ctx0" brushRef="#br0" timeOffset="1">455 100 10506,'-1'31'1144,"1"5"-783,-3 1-153,1 5 776,1-2-560,1-3-112,-1-7-568,1-7 296,4-29-48,4-12-32</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4.444"/>
    </inkml:context>
    <inkml:brush xml:id="br0">
      <inkml:brushProperty name="width" value="0.05" units="cm"/>
      <inkml:brushProperty name="height" value="0.05" units="cm"/>
    </inkml:brush>
  </inkml:definitions>
  <inkml:trace contextRef="#ctx0" brushRef="#br0">11 54 12955,'-1'-1'94,"0"0"0,0 1 0,0-1 1,1 0-1,-1 0 0,0 0 0,1 0 1,-1 0-1,1 0 0,-1 0 0,1 0 1,-1-1-1,1 1 0,0 0 0,-1 0 1,1 0-1,0 0 0,0-1 0,0 1 0,0 0 1,0 0-1,0 0 0,0 0 0,1-1 1,-1 1-1,0 0 0,1 0 0,-1 0 1,0 0-1,1 0 0,0 0 0,-1 0 0,1 0 1,-1 0-1,1 0 0,0 0 0,0 0 1,0 0-1,0 0 0,-1 1 0,1-1 1,0 0-1,0 1 0,0-1 0,1 1 1,-1-1-1,0 1 0,2-1 0,-1 0-92,-1 0 0,1 0-1,-1 0 1,1 1 0,0-1 0,-1 1-1,1-1 1,0 1 0,0 0-1,-1 0 1,1-1 0,0 1 0,0 1-1,-1-1 1,1 0 0,0 0 0,0 1-1,-1-1 1,1 0 0,0 1-1,-1 0 1,1-1 0,0 1 0,-1 0-1,1 0 1,-1 0 0,0 0 0,1 0-1,-1 0 1,0 1 0,1-1-1,1 3 1,-1 1 13,-1-1-1,0 1 1,0 0-1,0 0 1,0 0 0,-1 0-1,0 0 1,0 0-1,0 0 1,0 0-1,-2 7 1,-16 56 316,15-59-275,-6 12 80,7-17-128,0 0 1,0 1-1,0-1 1,1 0 0,0 1-1,0-1 1,0 1-1,0 5 1,1-9-39,1-1 0,-1 1 0,1 0 0,0 0 1,-1-1-1,1 1 0,0 0 0,0-1 0,0 1 0,-1-1 0,1 1 0,0-1 0,0 1 1,0-1-1,0 0 0,0 1 0,0-1 0,0 0 0,0 0 0,0 0 0,0 0 0,1 0 1,25 3-425,-26-3 413,3 0-14,0 0-1,0 1 0,0-1 0,0 1 1,0-1-1,0 2 0,0-1 1,0 0-1,0 1 0,-1-1 0,1 1 1,4 3-1,-6-3 54,0 0 0,0 0 0,-1 0-1,1 0 1,-1 0 0,1 1 0,-1-1 0,0 1 0,0-1 0,0 1 0,0-1-1,0 1 1,-1-1 0,1 1 0,-1 0 0,0 0 0,1-1 0,-1 1 0,-1 3 0,1 3 192,0 0 0,0 0 0,-1 1 0,-1-1 0,0 0 0,0 0 0,0 0 0,-1-1 1,-1 1-1,0-1 0,0 1 0,0-1 0,-1 0 0,0-1 0,0 1 0,-1-1 1,0 0-1,-1-1 0,1 1 0,-1-1 0,-1 0 0,1-1 0,-1 0 0,-13 7 1,20-11-202,0-1 1,-1 1 0,1-1 0,0 1 0,-1-1 0,1 1 0,-1-1 0,1 0-1,0 0 1,-1 0 0,1 0 0,-1 0 0,1 0 0,-1 0 0,1 0-1,-2-1 1,2 1-35,0-1 0,0 1-1,0-1 1,1 1-1,-1-1 1,0 0 0,1 1-1,-1-1 1,0 0-1,1 1 1,-1-1 0,1 0-1,-1 0 1,1 1-1,-1-1 1,1 0 0,0 0-1,-1 0 1,1-1 0,-1-2-65,1 0 0,-1 0 1,1 0-1,0-1 0,0 1 1,1 0-1,-1 0 1,1 0-1,0 0 0,1-4 1,5-10-386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4.876"/>
    </inkml:context>
    <inkml:brush xml:id="br0">
      <inkml:brushProperty name="width" value="0.05" units="cm"/>
      <inkml:brushProperty name="height" value="0.05" units="cm"/>
    </inkml:brush>
  </inkml:definitions>
  <inkml:trace contextRef="#ctx0" brushRef="#br0">238 1 11570,'1'0'80,"-1"1"0,1 0 0,-1 0 0,1-1-1,-1 1 1,0 0 0,1 0 0,-1 0 0,0-1 0,0 1-1,1 0 1,-1 0 0,0 0 0,0 0 0,0 0-1,0-1 1,0 1 0,0 0 0,0 0 0,0 0-1,-1 0 1,1 0 0,0-1 0,-1 2 0,-8 26 41,6-21 154,-51 139 1712,-81 156 0,120-277-1881,-6 15-687,18-46 239,3-10 179,3-4-101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5.342"/>
    </inkml:context>
    <inkml:brush xml:id="br0">
      <inkml:brushProperty name="width" value="0.05" units="cm"/>
      <inkml:brushProperty name="height" value="0.05" units="cm"/>
    </inkml:brush>
  </inkml:definitions>
  <inkml:trace contextRef="#ctx0" brushRef="#br0">188 17 15195,'-7'2'68,"0"1"0,0 0-1,1 1 1,-1 0 0,1 0-1,0 0 1,0 1 0,1 0 0,-1 0-1,1 0 1,0 1 0,0-1-1,1 1 1,0 1 0,0-1 0,0 0-1,1 1 1,0 0 0,0 0-1,0 0 1,1 0 0,0 0 0,1 1-1,0-1 1,-1 9 0,2-13-71,0-1 0,0 1 0,0 0-1,0-1 1,1 1 0,-1-1 0,1 1 0,-1 0 0,1-1 0,0 1 0,0-1 0,0 0 0,0 1 0,1-1 0,-1 0 0,1 0 0,-1 0 0,3 3 0,-2-4 1,0 0 0,0 0 0,0 0 0,-1 0 1,1 0-1,0 0 0,0-1 0,0 1 0,0-1 0,0 1 0,0-1 1,0 0-1,0 0 0,0 0 0,0 0 0,1 0 0,-1 0 1,0-1-1,0 1 0,0 0 0,0-1 0,0 0 0,-1 0 0,4-1 1,6-3 4,-2-1 1,1 0-1,0 0 0,-1-1 1,0-1-1,-1 1 1,14-16-1,-16 15 19,0 0-1,0 0 1,0 0 0,-1 0-1,0-1 1,-1 0 0,0 0-1,0 0 1,3-12 0,-7 19-15,1 0 0,-1 0 0,0 1 0,1-1 0,-1 0 1,0 0-1,0 0 0,0 1 0,0-1 0,0 0 0,-1 0 0,1 0 1,-1 1-1,1-1 0,-1 0 0,1 1 0,-1-1 0,0 0 0,0 1 1,0-1-1,0 1 0,0-1 0,0 1 0,0-1 0,0 1 0,-1 0 1,1 0-1,-1 0 0,1 0 0,-1 0 0,1 0 0,-1 0 0,1 0 1,-1 0-1,0 1 0,1-1 0,-1 1 0,0-1 0,0 1 1,1 0-1,-4-1 0,-5 0 15,1 1 1,-1 0 0,1 1-1,-1 0 1,1 0 0,-16 5-1,8-2-33,0 2-1,1 0 0,0 1 1,-20 11-1,30-15-28,0 1 1,0 0 0,1 1-1,0-1 1,0 1-1,-5 6 1,8-9-2,0 1 1,0 0-1,0 0 0,1-1 0,-1 1 1,1 0-1,0 0 0,0 1 1,0-1-1,0 0 0,0 0 1,1 0-1,-1 6 0,4 2-101,10-7-43</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8:45.726"/>
    </inkml:context>
    <inkml:brush xml:id="br0">
      <inkml:brushProperty name="width" value="0.05" units="cm"/>
      <inkml:brushProperty name="height" value="0.05" units="cm"/>
    </inkml:brush>
  </inkml:definitions>
  <inkml:trace contextRef="#ctx0" brushRef="#br0">21 74 8690,'-9'57'1861,"-2"46"1034,11-100-2820,-1-1 1,1 0 0,1 0 0,-1 1 0,0-1 0,1 0 0,-1 0 0,1 1 0,-1-1 0,1 0-1,0 0 1,0 0 0,2 3 0,-2-4-45,0 0-1,0 0 1,0 0-1,0-1 1,0 1-1,0 0 1,0-1-1,0 1 1,0-1-1,0 1 1,0-1-1,1 0 1,-1 1-1,0-1 1,0 0-1,0 0 1,1 0-1,-1 0 1,0 0-1,0 0 0,1 0 1,-1 0-1,0 0 1,0-1-1,0 1 1,1 0-1,0-1 1,9-4 119,0 1 0,0-1 0,-1-1-1,0 0 1,0 0 0,15-13 0,-9 5 152,-1 0-1,26-32 1,-36 39-216,0 1 0,-1-1 0,0 1 0,0-1 0,-1-1 0,0 1 0,0 0 1,3-14-1,-6 19-66,1-1-1,-1 1 1,0-1 0,0 1 0,0-1-1,0 1 1,0 0 0,0-1 0,-1 1 0,1-1-1,-1 1 1,1 0 0,-1-1 0,0 1 0,0 0-1,0 0 1,-1 0 0,1 0 0,0 0 0,-1 0-1,1 0 1,-1 0 0,0 0 0,1 1-1,-1-1 1,0 1 0,0-1 0,0 1 0,0 0-1,0 0 1,-5-2 0,1 1-6,0 0 1,0 1-1,-1 0 1,1 0-1,0 1 1,-1-1-1,1 2 0,0-1 1,-1 1-1,1-1 1,0 2-1,0-1 0,0 1 1,0 0-1,0 0 1,0 0-1,-6 4 1,7-3 54,-1 0 0,1 0 0,0 0 1,0 1-1,0-1 0,0 1 1,0 0-1,1 1 0,0-1 1,0 1-1,0 0 0,0 0 0,1 0 1,0 1-1,0-1 0,0 1 1,-2 8-1,5 1 128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34.148"/>
    </inkml:context>
    <inkml:brush xml:id="br0">
      <inkml:brushProperty name="width" value="0.05" units="cm"/>
      <inkml:brushProperty name="height" value="0.05" units="cm"/>
    </inkml:brush>
  </inkml:definitions>
  <inkml:trace contextRef="#ctx0" brushRef="#br0">1 49 14307,'8'-49'3193,"-7"54"-3034,0-1 0,-1 0 1,1 1-1,1-1 0,1 6 0,4 11-185,49 493-1159,-53-464 395,-2-48 647,-1 0 0,0 1 0,0-1 0,0 0 0,0 0 0,0 0 0,-1 1 0,1-1 0,-1 0 0,1 0 0,-1 0 0,0 0 0,0 0 0,0 0 0,0 0 0,0 0 0,0 0 0,0 0 0,-1-1 0,1 1 0,-1 0 0,0-1 0,1 1 0,-1-1 0,0 0 0,0 0 0,1 1 0,-5 0 0,-12 7-762</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25.085"/>
    </inkml:context>
    <inkml:brush xml:id="br0">
      <inkml:brushProperty name="width" value="0.05" units="cm"/>
      <inkml:brushProperty name="height" value="0.05" units="cm"/>
    </inkml:brush>
  </inkml:definitions>
  <inkml:trace contextRef="#ctx0" brushRef="#br0">3 0 10442,'-2'65'1375,"2"0"0,16 117 0,-10-125-1324,-3-34 25,1 22 86,18 75 1,-16-108-429,-5-13 249,-1 1 0,1 0 0,-1 0 0,1-1 0,-1 1 0,0 0 0,1 0 0,-1-1 0,0 1 0,1 0 0,-1-1 0,1 1 0,-1-1 0,0 1 0,0 0 0,1-1 0,-1 1 0,0-1 0,0 1 0,0-1 0,1 1 0,-1-1 0,0 1 0,0-1 0,0 1 0,0-1 0,0 1 0,0-1 0,0 0 0,5-30-737,-1 0 1,-2-1-1,-2-50 1,-1 36 286,1-27-106,1 69 763,1 5 55,3 14 359,9 39 699,-7-27-719,-4-18-420,0 6 146,1-1 1,1 0-1,1 0 0,10 20 0,-15-32-281,1 1 1,-1-1 0,0 0-1,1 0 1,0 0 0,-1 0-1,1 0 1,0 0-1,0 0 1,0 0 0,0-1-1,0 1 1,1-1 0,-1 0-1,0 0 1,1 0-1,-1 0 1,1 0 0,-1 0-1,1 0 1,-1-1 0,1 1-1,0-1 1,-1 0-1,1 0 1,0 0 0,-1 0-1,1 0 1,-1-1 0,1 1-1,0-1 1,4-1-1,0-2-22,1 0 0,-1 0 0,0 0-1,-1-1 1,1 0 0,-1 0 0,0 0-1,0-1 1,-1 0 0,1-1 0,-1 1-1,-1-1 1,1 0 0,-1 0 0,4-10-1,0-2-94,0 0 0,-2 0 0,0-1 0,6-39 0,-10 49 30,-1 0 0,0 0 0,-1 0 0,0 0 0,-1 0 0,-2-14 0,3 23 45,-1 0 1,1-1 0,-1 1-1,1 0 1,-1 0 0,1-1-1,-1 1 1,0 0 0,1 0 0,-1 0-1,0 0 1,0 0 0,-1-1-1,2 1 7,-1 1 0,1 0 0,-1 0-1,0-1 1,1 1 0,-1 0 0,1 0-1,-1 0 1,1 0 0,-1-1-1,1 1 1,-1 0 0,0 0 0,1 0-1,-1 0 1,1 0 0,-1 0 0,1 1-1,-1-1 1,0 0 0,0 0 0,-1 1 1,0 1 1,0-1 0,0 0-1,0 1 1,1-1 0,-1 1 0,0-1-1,1 1 1,-1 0 0,1 0 0,-1 0-1,-1 3 1,-4 8 62,1 1-1,1 0 0,-1 0 1,-5 29-1,-5 63 334,14-94-351,0 4 19,-5 51 188,7-60-221,0-1 0,1 1 0,-1-1 0,1 1 0,0-1 0,1 0 0,4 12 0,-5-16-38,0 0 0,0 0 0,0-1-1,0 1 1,0 0 0,1-1-1,-1 1 1,0-1 0,1 1 0,0-1-1,-1 0 1,1 1 0,0-1 0,-1 0-1,1 0 1,0 0 0,0-1-1,0 1 1,0 0 0,0-1 0,0 1-1,0-1 1,0 0 0,0 1 0,0-1-1,1 0 1,-1 0 0,2-1-1,6 0-138,1-1 0,-1-1 0,0 1 0,13-7 0,-18 7 94,95-38-463,-48 17 188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34.594"/>
    </inkml:context>
    <inkml:brush xml:id="br0">
      <inkml:brushProperty name="width" value="0.05" units="cm"/>
      <inkml:brushProperty name="height" value="0.05" units="cm"/>
    </inkml:brush>
  </inkml:definitions>
  <inkml:trace contextRef="#ctx0" brushRef="#br0">29 185 13019,'-22'21'1125,"15"-10"-696,7-11-411,1 0 0,-1 0 0,0 0 1,0 1-1,0-1 0,0 0 0,0 0 0,0 0 0,1 1 1,-1-1-1,0 0 0,0 0 0,0 0 0,0 0 1,1 0-1,-1 1 0,0-1 0,0 0 0,1 0 1,-1 0-1,0 0 0,0 0 0,0 0 0,1 0 1,-1 0-1,0 0 0,0 0 0,1 0 0,-1 0 0,0 0 1,0 0-1,1 0 0,-1 0 0,0 0 0,0 0 1,0 0-1,1 0 0,-1 0 0,0 0 0,0 0 1,0-1-1,1 1 0,-1 0 0,0 0 0,20-6 375,-1 0 0,26-13 0,4-2-78,381-117-72,-428 138-267,5-2-129,1 0 0,0 0 0,-1-1 0,13-6 0,-12 3-111,-13 1-112</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34.992"/>
    </inkml:context>
    <inkml:brush xml:id="br0">
      <inkml:brushProperty name="width" value="0.05" units="cm"/>
      <inkml:brushProperty name="height" value="0.05" units="cm"/>
    </inkml:brush>
  </inkml:definitions>
  <inkml:trace contextRef="#ctx0" brushRef="#br0">22 329 13699,'-12'-11'1216,"8"3"-848,-2 3-136,10 0 448,8 0-103,8-4-273,7-4-96,13-6-104,8-6-120,18-7-224,8-7-40,5-12 240,-2-1-80,-8-2-32</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35.425"/>
    </inkml:context>
    <inkml:brush xml:id="br0">
      <inkml:brushProperty name="width" value="0.05" units="cm"/>
      <inkml:brushProperty name="height" value="0.05" units="cm"/>
    </inkml:brush>
  </inkml:definitions>
  <inkml:trace contextRef="#ctx0" brushRef="#br0">0 634 12875,'3'-5'534,"-1"0"0,1 0 0,0 0 0,0 0 0,5-5 1,8-12-215,42-79 192,82-199 0,-98 183-569,-28 74-6,-8 28 14,-6 15 48,0 0 0,0 0 0,0 0 0,0 0 0,0 0 0,0 0 0,0 0 0,0 0 0,0 0 1,1 0-1,-1 0 0,0 0 0,0 0 0,0 0 0,0 0 0,0 1 0,0-1 0,0 0 0,0 0 1,0 0-1,0 0 0,0 0 0,0 0 0,0 0 0,0 0 0,0 0 0,0 0 0,0 0 0,0 0 1,0 0-1,1 0 0,-1 0 0,0 0 0,0 0 0,0 0 0,0 0 0,0 0 0,0 0 0,0 0 1,0 0-1,0 0 0,0 0 0,0 0 0,0 0 0,0 0 0,0 0 0,0 0 0,0 0 0,1 0 1,-1-1-1,0 1 0,0 0 0,0 0 0,0 0 0,0 0 0,0 0 0,0 0 0,0 0 0,0 0 1,-1 27-79,1-13 74,-4 55-8,-1 273 11,6-323-5,2 0 0,6 31 0,-7-45 34,-1 0-1,1 0 0,0 0 1,0 0-1,0 0 1,0-1-1,1 1 0,0-1 1,0 1-1,0-1 1,1 0-1,-1 0 0,1-1 1,4 4-1,11 0 18,1-7 23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37.965"/>
    </inkml:context>
    <inkml:brush xml:id="br0">
      <inkml:brushProperty name="width" value="0.05" units="cm"/>
      <inkml:brushProperty name="height" value="0.05" units="cm"/>
    </inkml:brush>
  </inkml:definitions>
  <inkml:trace contextRef="#ctx0" brushRef="#br0">3 340 10938,'0'-1'142,"0"1"-1,0 0 1,-1-1 0,1 1-1,0-1 1,0 1-1,0-1 1,-1 1 0,1-1-1,0 1 1,0-1-1,0 1 1,0-1-1,0 1 1,0-1 0,0 1-1,0-1 1,0 1-1,0-1 1,0 1-1,0 0 1,1-1 0,-1 1-1,0-1 1,0 0-1,13-6 1080,-8 5-1430,53-25 268,76-47 0,49-45-56,-89 56-13,-91 60-4,1 1 0,0-1 0,-1 1 0,1 0 0,0 1 0,7-3 0,-11 4 11,1 0 0,-1 0 0,0 0 0,1 0 0,-1 0 1,0 0-1,1 0 0,-1 0 0,0 0 0,1 0 0,-1 0 0,0 0 0,1 0 0,-1 0 0,0 0 1,1 1-1,-1-1 0,0 0 0,0 0 0,1 0 0,-1 1 0,0-1 0,0 0 0,1 0 0,-1 1 1,0-1-1,0 0 0,0 0 0,1 1 0,-1-1 0,0 21-84,-1-16-62,1-3-75,3-27 135,-2 0 23</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38.817"/>
    </inkml:context>
    <inkml:brush xml:id="br0">
      <inkml:brushProperty name="width" value="0.05" units="cm"/>
      <inkml:brushProperty name="height" value="0.05" units="cm"/>
    </inkml:brush>
  </inkml:definitions>
  <inkml:trace contextRef="#ctx0" brushRef="#br0">1 1345 12539,'14'0'207,"1"0"0,0-1-1,0-1 1,-1 0 0,1-2 0,-1 1 0,0-1 0,16-8 0,16-3-121,312-119 289,-4-26-206,-101 44-123,336-161 89,-195 90-21,-204 98-49,221-100 89,-164 96-118,-191 76 97,1 2 0,82-9-1,-195 24 533,35 1-865</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1.742"/>
    </inkml:context>
    <inkml:brush xml:id="br0">
      <inkml:brushProperty name="width" value="0.05" units="cm"/>
      <inkml:brushProperty name="height" value="0.05" units="cm"/>
    </inkml:brush>
  </inkml:definitions>
  <inkml:trace contextRef="#ctx0" brushRef="#br0">0 904 12723,'90'-148'1881,"2"-23"-1159,125-324-1,-213 483-681,-1 6-12,-1 0 1,0 0-1,0-1 0,0 1 1,-1 0-1,0-1 0,0 1 1,0-11-1,-1 16-24,0 1-1,0-1 1,0 1-1,0-1 1,-1 1-1,1 0 1,0-1-1,0 1 1,0-1 0,0 1-1,0 0 1,0-1-1,-1 1 1,1-1-1,0 1 1,0 0-1,0-1 1,-1 1-1,1 0 1,0 0-1,-1-1 1,1 1 0,0 0-1,-1-1 1,1 1-1,0 0 1,-1 0-1,1 0 1,0-1-1,-1 1 1,-12 5 74,-10 17 18,12-5-97,0-1 0,2 1-1,0 1 1,1 0 0,0 0-1,2 1 1,0 0-1,1 0 1,-2 23 0,3-13 1,2 0-1,0 1 1,2-1 0,2 0 0,7 44 0,-2-40 22,13 35 1,-11-41-168,-1 0 1,4 32-1,-11-57 122,-1 0 0,1 0 0,-1 1-1,0-1 1,0 0 0,0 0-1,0 0 1,0 0 0,0 1-1,-1-1 1,1 0 0,-1 0-1,0 0 1,1 0 0,-1 0-1,0 0 1,0 0 0,0 0 0,0 0-1,-1 0 1,1 0 0,0-1-1,-1 1 1,-2 1 0,-10 2-175</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2.222"/>
    </inkml:context>
    <inkml:brush xml:id="br0">
      <inkml:brushProperty name="width" value="0.05" units="cm"/>
      <inkml:brushProperty name="height" value="0.05" units="cm"/>
    </inkml:brush>
  </inkml:definitions>
  <inkml:trace contextRef="#ctx0" brushRef="#br0">51 18 14563,'4'-6'443,"3"-4"179,-6 8-359,-2 6-56,-8 22-7,0 0-1,2 0 1,2 1-1,-4 30 1,7-44-176,-18 178-38,20-160 0,0 0-1,2 0 1,1-1 0,9 38-1,-8-57-67,-1-1 0,1 0 0,1 0-1,0 0 1,10 14 0,-7-10-502,-8-13 558,0-1 1,0 0 0,0 0 0,0 1-1,0-1 1,0 0 0,0 0-1,0 1 1,0-1 0,0 0-1,-1 0 1,1 1 0,0-1 0,0 0-1,0 0 1,0 0 0,-1 0-1,1 1 1,0-1 0,0 0-1,0 0 1,-1 0 0,1 0-1,0 0 1,0 1 0,0-1 0,-1 0-1,1 0 1,0 0 0,0 0-1,-1 0 1,1 0 0,0 0-1,0 0 1,-1 0 0,1 0 0,-1 0-1,-11 2-138,-7-3-160</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2.677"/>
    </inkml:context>
    <inkml:brush xml:id="br0">
      <inkml:brushProperty name="width" value="0.05" units="cm"/>
      <inkml:brushProperty name="height" value="0.05" units="cm"/>
    </inkml:brush>
  </inkml:definitions>
  <inkml:trace contextRef="#ctx0" brushRef="#br0">0 240 13195,'2'-2'1360,"4"-3"-1016,4-7-184,5 1 1497,8-6-1529,7-1-112,11-6 0,4 2 16,3 0-168,0 1-112,0 3-1537,-1-5 1609,-3 1-224,-3-1-112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3.371"/>
    </inkml:context>
    <inkml:brush xml:id="br0">
      <inkml:brushProperty name="width" value="0.05" units="cm"/>
      <inkml:brushProperty name="height" value="0.05" units="cm"/>
    </inkml:brush>
  </inkml:definitions>
  <inkml:trace contextRef="#ctx0" brushRef="#br0">129 2 13747,'0'0'11,"0"0"1,0 0-1,0 0 0,0-1 1,0 1-1,0 0 1,0 0-1,0 0 0,0 0 1,1 0-1,-1 0 1,0 0-1,0 0 0,0 0 1,0 0-1,0 0 1,0 0-1,0-1 0,0 1 1,0 0-1,1 0 1,-1 0-1,0 0 0,0 0 1,0 0-1,0 0 0,0 0 1,0 0-1,0 0 1,1 0-1,-1 0 0,0 0 1,0 0-1,0 0 1,0 0-1,0 0 0,0 0 1,0 1-1,0-1 1,1 0-1,-1 0 0,0 0 1,0 0-1,0 0 0,0 0 1,0 0-1,0 0 1,0 0-1,0 0 0,0 0 1,0 0-1,0 1 1,0-1-1,0 0 0,1 0 1,-1 0-1,0 0 1,0 0-1,0 0 0,0 0 1,0 0-1,0 1 0,0-1 1,0 0-1,-6 12 298,-20 26-287,8-14 154,7-5-156,0 0 1,0 1 0,2 0-1,1 0 1,0 1-1,1 0 1,2 1-1,-6 36 1,10-48-19,0-1 0,1 1 0,0 0 0,1 0 0,0 0 0,0-1 0,1 1-1,0-1 1,1 1 0,0-1 0,0 0 0,1 0 0,0 0 0,1 0 0,0-1 0,0 1 0,1-1 0,0-1 0,1 1 0,-1-1 0,14 11 0,-16-15 1,0 1-1,1-1 1,-1 0 0,0-1-1,1 1 1,0-1 0,-1 0 0,1 0-1,0 0 1,0-1 0,0 0-1,0 0 1,0 0 0,0-1-1,1 1 1,-1-1 0,0 0 0,0-1-1,0 1 1,0-1 0,1 0-1,-1 0 1,0-1 0,-1 1 0,1-1-1,0-1 1,0 1 0,-1 0-1,1-1 1,-1 0 0,0 0-1,0 0 1,0-1 0,0 1 0,5-8-1,-1 1-27,-1-1 0,0 0 0,0-1 0,-1 1 0,-1-1 0,0 0 0,6-25 0,-8-3-43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3.803"/>
    </inkml:context>
    <inkml:brush xml:id="br0">
      <inkml:brushProperty name="width" value="0.05" units="cm"/>
      <inkml:brushProperty name="height" value="0.05" units="cm"/>
    </inkml:brush>
  </inkml:definitions>
  <inkml:trace contextRef="#ctx0" brushRef="#br0">1 39 13755,'15'-10'1344,"-3"3"-992,-14 0-184,2 1 1089,0 5-913,0-1-424,-4 4-184,-5-4 176,2-3-24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26:16.781"/>
    </inkml:context>
    <inkml:brush xml:id="br0">
      <inkml:brushProperty name="width" value="0.025" units="cm"/>
      <inkml:brushProperty name="height" value="0.025" units="cm"/>
    </inkml:brush>
  </inkml:definitions>
  <inkml:trace contextRef="#ctx0" brushRef="#br0">13698 474 9722,'-32'-14'355,"-1"2"-1,-1 2 1,0 0-1,-69-8 1,-143 2 60,196 15-397,-502 0-220,343 4 319,-287 5 205,-466-3 34,731-11-111,-1120-41 679,1225 41-1004,-539-45-689,522 33 554,-384-56-430,-588-67 297,-9 76 442,152 69 331,1 42 474,444-19-624,-272 25-122,547-34-124,-96 11-97,-101 6-187,18 6-136,316-23 215,-191 56 1,262-60 81,0 2 1,1 1-1,1 3 0,-61 37 1,86-46 13,1 1 0,0 0 0,1 2 0,1-1 0,0 2 0,0 0 0,2 0 0,0 1 0,1 1-1,0 0 1,2 1 0,-16 36 0,17-29 115,1 0 0,2 1 0,0 0-1,1-1 1,2 1 0,1 0-1,1 1 1,1-1 0,1 0 0,1-1-1,2 1 1,0 0 0,2-1 0,1 0-1,0-1 1,2 1 0,1-2 0,1 0-1,1 0 1,1-1 0,1 0-1,26 29 1,-4-12 19,0-2-1,3-1 1,1-2 0,1-1-1,49 27 1,-27-24-160,2-2 1,1-4 0,76 24-1,-26-18-188,134 22 0,120-2 117,629 31 528,4-43 188,-811-37-458,563 29 54,-60-3-122,-390-20-8,769 9 24,-265-73-7,-3-32 15,-529 53 0,1968-102 782,-832 77-664,-1330 51-147,1315-13 153,-346 24-91,-921-10-75,0-6 0,138-27 0,-216 24-27,0-2 0,92-38 0,-110 36-6,-2-2 0,0-1 1,-1-2-1,56-45 1,-64 44 17,0-2 0,25-32 0,-39 43 30,-1-2 1,0 1-1,-1-1 1,-1-1-1,13-32 0,-18 37 6,0 0-1,-1-1 1,-1 1-1,0-1 1,0 0-1,-2 1 0,1-1 1,-1 1-1,-1-1 1,0 1-1,-1-1 1,0 1-1,0 0 1,-1 0-1,-1 0 0,-11-19 1,-5-5-37,-2 1-1,-1 1 1,-41-43 0,20 28-69,-2 2 1,-2 2 0,-2 2-1,-2 3 1,-69-41 0,46 38 72,-2 4 0,-158-55 0,109 56 154,-163-26-1,-140 6 266,-4 23-44,16 1-323,-342-44-1431,563 54 1087</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25.990"/>
    </inkml:context>
    <inkml:brush xml:id="br0">
      <inkml:brushProperty name="width" value="0.05" units="cm"/>
      <inkml:brushProperty name="height" value="0.05" units="cm"/>
    </inkml:brush>
  </inkml:definitions>
  <inkml:trace contextRef="#ctx0" brushRef="#br0">408 24 13651,'0'-1'51,"0"0"0,0 0-1,0 0 1,0 0 0,0 0 0,0 0 0,-1 0-1,1 0 1,0 1 0,-1-1 0,1 0 0,-1 0-1,1 0 1,-1 0 0,1 1 0,-1-1 0,1 0 0,-1 0-1,0 1 1,1-1 0,-1 0 0,0 1 0,0-1-1,0 1 1,1-1 0,-1 1 0,0 0 0,0-1-1,0 1 1,0 0 0,0-1 0,0 1 0,0 0 0,0 0-1,0 0 1,0 0 0,0 0 0,-1 0 0,-6 0 75,1 1 0,0 0 0,-1 0 1,-7 3-1,11-3-37,-18 5-87,0 1 0,1 0 1,0 2-1,1 0 0,0 2 1,0 0-1,1 1 0,1 1 1,0 0-1,0 2 0,2 0 1,0 1-1,1 0 0,-19 26 1,30-35-31,-1 0 1,1 1 0,1-1 0,-1 1 0,1-1 0,1 1 0,-1 0 0,-1 15 0,3-21 5,1 1 1,0 0-1,0-1 0,0 1 0,0 0 1,0 0-1,1-1 0,-1 1 0,1-1 1,-1 1-1,1 0 0,0-1 0,0 1 1,1-1-1,-1 0 0,0 1 0,1-1 1,-1 0-1,1 0 0,0 0 0,0 0 1,0 0-1,0 0 0,0 0 0,0-1 1,0 1-1,0-1 0,1 0 0,-1 1 1,4 0-1,10 2-110,0 0 0,0-2 0,0 0 0,0-1-1,0 0 1,28-3 0,-1 1-75,-29 0 151,1 2 1,0 0 0,0 0 0,-1 1 0,1 1-1,18 6 1,-28-7 56,-1 0 0,1 0 1,0 1-1,-1 0 0,0-1 0,1 2 0,-1-1 0,0 0 0,-1 1 1,1 0-1,0 0 0,-1 0 0,0 0 0,0 0 0,-1 1 0,1-1 1,-1 1-1,0 0 0,0 0 0,0-1 0,1 8 0,-1-2 92,0 0 0,-1 0 0,0 1-1,-1-1 1,0 0 0,-1 1 0,0-1-1,0 0 1,-1 0 0,0 0 0,-1 0-1,-6 14 1,6-17 10,-1 1 0,1-1-1,-1 0 1,-1 0 0,1 0 0,-1-1-1,-1 1 1,1-1 0,-1-1 0,0 1-1,0-1 1,-1 0 0,1 0 0,-1-1-1,0 0 1,-9 4 0,5-3-106,-1-2 0,1 1 0,-18 2 0,26-6-197,-1 1 0,0-1 0,1 1 0,-1-1 0,1 0 0,-1-1 0,0 1 0,1-1 0,-1 1 0,1-1 0,-1 0-1,1-1 1,-1 1 0,1 0 0,-6-4 0,8 4 109,1 1-1,-1 0 1,1-1 0,-1 1-1,1-1 1,-1 1-1,1-1 1,0 1-1,-1-1 1,1 1-1,0-1 1,-1 1 0,1-1-1,0 1 1,-1-1-1,1 1 1,0-1-1,0 0 1,0 1 0,0-1-1,-1 0 1,1 1-1,0-1 1,0 0-1,0 1 1,1-2-1,-1 1 10,1 0-1,-1 0 0,1 0 1,-1 0-1,1 0 0,0 0 1,0 1-1,-1-1 0,1 0 1,0 0-1,0 0 0,0 1 1,0-1-1,0 1 0,0-1 1,1 0-1,20-8-1053</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6.892"/>
    </inkml:context>
    <inkml:brush xml:id="br0">
      <inkml:brushProperty name="width" value="0.05" units="cm"/>
      <inkml:brushProperty name="height" value="0.05" units="cm"/>
    </inkml:brush>
  </inkml:definitions>
  <inkml:trace contextRef="#ctx0" brushRef="#br0">537 0 8946,'-220'662'1086,"205"-612"-958,-67 244 706,-78 558 0,124-504-550,13 468 0,37-612-220,-9-168-50,2-1 0,1 0 0,19 50 0,-22-73-27,0-1 0,1 0 0,0 0 0,0-1 0,1 0-1,1 0 1,10 11 0,-16-19-9,1 1 1,-1 0-1,1-1 0,0 1 1,0-1-1,0 0 0,1 0 1,-1 0-1,0 0 0,1-1 0,-1 1 1,1-1-1,-1 0 0,1 0 1,0 0-1,0-1 0,-1 1 1,1-1-1,0 0 0,0 0 0,0 0 1,-1-1-1,1 1 0,0-1 1,-1 0-1,8-2 0,13-13-121</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7.436"/>
    </inkml:context>
    <inkml:brush xml:id="br0">
      <inkml:brushProperty name="width" value="0.05" units="cm"/>
      <inkml:brushProperty name="height" value="0.05" units="cm"/>
    </inkml:brush>
  </inkml:definitions>
  <inkml:trace contextRef="#ctx0" brushRef="#br0">526 35 13171,'0'-1'87,"-5"-24"732,1 16-579,0 15-133,0 25 19,0 0 0,2 0 0,2 32 0,0-5-108,-49 1054 322,-56-416-116,-68-17-29,140-569-177,-58 222 21,91-331-29,0 0-1,0 0 1,0 1 0,0-1-1,0 0 1,0 0-1,-1 0 1,1 0 0,0 0-1,-1 0 1,1 0 0,-1 0-1,1 0 1,-1 0 0,1 0-1,-1 0 1,0-1-1,0 1 1,1 0 0,-2 1-1,0-3 2,1 0 0,0 0 1,0 0-1,0 0 0,0 0 0,0-1 0,1 1 0,-1 0 0,0 0 0,0-1 0,1 1 0,-1 0 0,0-3 0,-13-38 37,-2-20 20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7.921"/>
    </inkml:context>
    <inkml:brush xml:id="br0">
      <inkml:brushProperty name="width" value="0.05" units="cm"/>
      <inkml:brushProperty name="height" value="0.05" units="cm"/>
    </inkml:brush>
  </inkml:definitions>
  <inkml:trace contextRef="#ctx0" brushRef="#br0">34 212 9810,'-29'5'866,"29"-5"-858,0 0 1,0 0-1,0 0 1,-1 0-1,1 0 1,0 1-1,0-1 1,0 0-1,-1 0 1,1 0 0,0 0-1,0 0 1,0 0-1,0 0 1,-1 0-1,1 0 1,0 1-1,0-1 1,0 0-1,0 0 1,-1 0-1,1 0 1,0 0 0,0 1-1,0-1 1,0 0-1,0 0 1,0 0-1,0 0 1,0 1-1,0-1 1,0 0-1,0 0 1,0 0-1,0 1 1,0-1 0,0 0-1,15 6 300,21-2-63,0-2 0,0-1 1,60-6-1,-59 3-149,475-44 632,-44 4-489,124 9-178,22-1-31,-163-7-274,-197 16-368,-166 19 470,-20 5-36</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8.398"/>
    </inkml:context>
    <inkml:brush xml:id="br0">
      <inkml:brushProperty name="width" value="0.05" units="cm"/>
      <inkml:brushProperty name="height" value="0.05" units="cm"/>
    </inkml:brush>
  </inkml:definitions>
  <inkml:trace contextRef="#ctx0" brushRef="#br0">22 477 8506,'-2'7'151,"-2"5"-3,0-1 0,1 1 0,0 1 0,1-1 0,-1 12 0,3-21-119,0 0 0,0 0 0,0 0 0,1 0 0,-1 0 0,1 0 0,-1 0 1,1 0-1,0 0 0,0 0 0,1-1 0,-1 1 0,0 0 0,1-1 0,0 1 0,0-1 0,-1 0 0,1 1 0,1-1 1,-1 0-1,0 0 0,0 0 0,1-1 0,-1 1 0,1-1 0,5 3 0,2 0 56,0-1 0,0 0 0,0-1 0,1 0 0,-1 0 0,1-1 0,0-1 0,13 0 0,91-13 466,383-97 622,-6-34-889,-391 113-274,133-42-21,145-42 76,6 30-601,-340 79 139,72-14-317,-109 19 670,-1-1 0,1 0 0,-1-1 0,0 0 0,12-6 0,-13 5-16,0-1 1,-1 0-1,1 0 0,-1 0 1,5-7-1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8.911"/>
    </inkml:context>
    <inkml:brush xml:id="br0">
      <inkml:brushProperty name="width" value="0.05" units="cm"/>
      <inkml:brushProperty name="height" value="0.05" units="cm"/>
    </inkml:brush>
  </inkml:definitions>
  <inkml:trace contextRef="#ctx0" brushRef="#br0">160 836 12011,'26'-80'496,"40"-87"1,-50 134-452,1 0 1,2 1 0,1 2 0,2 0 0,28-31 0,14-1-2,2 3 1,93-65-1,-151 118-41,99-66 15,-94 64-15,-1 1 1,1 1 0,1 0 0,-1 1-1,1 1 1,22-5 0,-32 8-1,0 1 0,0 0 1,0-1-1,1 2 0,-1-1 1,0 0-1,0 1 0,7 2 0,-10-3 1,1 1-1,-1-1 0,1 1 0,-1-1 0,0 1 1,1 0-1,-1 0 0,0 0 0,0 0 1,0 0-1,0 0 0,0 0 0,0 0 1,0 0-1,0 0 0,0 0 0,0 1 0,-1-1 1,1 0-1,0 1 0,-1-1 0,1 1 1,-1-1-1,0 1 0,1 2 0,-1 1 11,0 1-1,-1 0 1,0 0-1,0 0 1,0-1 0,-1 1-1,1-1 1,-2 1-1,-3 7 1,-33 58 98,38-70-109,-235 344 408,-25-17-133,128-164-187,62-73-47,-102 172 0,162-245-42,1 0 0,1 2-1,-7 21 1,14-36-2,1 1 0,-1 0 1,1-1-1,0 1 0,1 0 0,-1 0 1,1 0-1,0-1 0,1 1 0,0 0 0,-1 0 1,2-1-1,-1 1 0,1 0 0,0-1 1,3 7-1,-1-5 2,1 0 0,0 0 0,1 0 0,0-1 0,0 0 0,0 0 0,1 0 0,-1-1 0,1 0 0,1 0 0,-1-1 0,1 0 0,0 0 0,0-1 0,0 0 0,0 0 0,16 2 0,1 0 9,0-1 0,0-1 0,0-2 0,49-2-1,-23-5-36,-1-2 0,0-2-1,0-2 1,-1-3 0,-1-1-1,-1-3 1,67-36 0,-44 15-33</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39:49.393"/>
    </inkml:context>
    <inkml:brush xml:id="br0">
      <inkml:brushProperty name="width" value="0.05" units="cm"/>
      <inkml:brushProperty name="height" value="0.05" units="cm"/>
    </inkml:brush>
  </inkml:definitions>
  <inkml:trace contextRef="#ctx0" brushRef="#br0">37 143 13219,'0'1'26,"0"1"-1,1-1 1,-1 0 0,0 0 0,0 0 0,0 0-1,1 1 1,-1-1 0,1 0 0,-1 0 0,0 0-1,1 0 1,0 0 0,-1 0 0,1 0 0,0 0-1,0 0 1,-1-1 0,1 1 0,0 0 0,0 0-1,0-1 1,0 1 0,0 0 0,0-1-1,0 1 1,0-1 0,0 1 0,0-1 0,0 0-1,1 1 1,-1-1 0,0 0 0,0 0 0,0 0-1,0 0 1,0 0 0,1 0 0,-1 0 0,0 0-1,2-1 1,0 1-28,-1-1 1,1 0-1,-1 0 0,0 0 0,1 0 1,-1 0-1,0-1 0,0 1 0,0 0 0,1-1 1,-1 0-1,-1 0 0,1 1 0,0-1 0,0 0 1,-1 0-1,1-1 0,1-2 0,-1-2 7,0 0 0,-1 1-1,1-1 1,-1 0 0,-1 0-1,1 1 1,-1-1 0,-2-13-1,2 17 0,0-1 0,-1 1 0,1-1-1,-1 1 1,0 0 0,0-1 0,0 1-1,-1 0 1,1-1 0,-1 1 0,1 0-1,-1 0 1,0 0 0,0 1 0,-1-1-1,1 0 1,0 1 0,-5-4 0,6 6-4,1-1 1,-1 1 0,0 0-1,0-1 1,0 1-1,1 0 1,-1 0 0,0 0-1,0-1 1,0 1-1,0 0 1,1 0 0,-1 0-1,0 0 1,0 1 0,0-1-1,0 0 1,1 0-1,-1 0 1,0 1 0,0-1-1,0 0 1,0 1-1,-1 0 1,0 1-1,0-1 0,1 1 0,-1-1 0,0 1 0,1 0 1,0 0-1,-3 3 0,-1 4-2,1 0 0,-8 19 0,11-25 2,-5 14-6,0 0 0,1 0 0,1 0 0,1 1-1,-2 30 1,5-48 7,-1 1-1,1 0 1,0 0 0,0 0-1,0 0 1,0 0-1,1 0 1,-1 0 0,0 0-1,0 0 1,0 0 0,1 0-1,-1-1 1,1 1-1,-1 0 1,0 0 0,1 0-1,0 1 1,0-2 2,-1 0 0,1 0 0,-1 0-1,0 0 1,1 0 0,-1 0 0,1 0 0,-1 0 0,1 0 0,-1 0-1,1 0 1,-1-1 0,0 1 0,1 0 0,-1 0 0,1 0 0,-1 0 0,0-1-1,1 1 1,-1 0 0,0 0 0,1-1 0,-1 1 0,0 0 0,1-1-1,-1 1 1,4-5 22,0 0 1,0 0-1,0 0 0,3-7 0,6-13 40,-1-1 0,-1 0 1,13-51-1,-23 69-215,-4 11-339,-3 10-499,5-11 872,1-1 91,0-1 0,-1 1 0,1 0 0,0 0 0,0 0 0,-1-1 0,1 1 0,0 0 0,0 0 0,0 0 0,0-1 0,0 1 0,0 0 0,0 0 0,0 0 0,1 0 0,-1-1 0,0 1 0,0 0-1,1 0 1,-1 0 0,0-1 0,1 1 0,-1 0 0,2 1 0,11 1-417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0:55.843"/>
    </inkml:context>
    <inkml:brush xml:id="br0">
      <inkml:brushProperty name="width" value="0.05" units="cm"/>
      <inkml:brushProperty name="height" value="0.05" units="cm"/>
    </inkml:brush>
  </inkml:definitions>
  <inkml:trace contextRef="#ctx0" brushRef="#br0">4544 2328 12515,'-11'-11'353,"0"0"1,-1 1 0,-13-9 0,-47-25-440,-2 2 1,-93-37 0,138 66 78,-486-216 159,-336-156 623,-221-82 74,482 212-170,442 180-393,-256-173 0,349 208-237,-50-36 215,-195-108-1,297 182-162,1 1 0,0-1 0,-1 1-1,1-1 1,0 0 0,0 0 0,0 0-1,1 0 1,-1 0 0,0 0-1,1-1 1,-1 1 0,1-1 0,0 1-1,0-1 1,-1-2 0,-5-9-256,-18-27 374,-15-6 66</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0:56.846"/>
    </inkml:context>
    <inkml:brush xml:id="br0">
      <inkml:brushProperty name="width" value="0.05" units="cm"/>
      <inkml:brushProperty name="height" value="0.05" units="cm"/>
    </inkml:brush>
  </inkml:definitions>
  <inkml:trace contextRef="#ctx0" brushRef="#br0">38 0 14091,'-2'0'35,"1"0"1,-1 1-1,1-1 0,-1 0 1,1 1-1,-1-1 0,1 1 0,0-1 1,-1 1-1,1 0 0,0-1 1,-1 1-1,1 0 0,0 0 1,0 0-1,0 0 0,0 0 0,0 0 1,0 0-1,0 1 0,0-1 1,0 0-1,1 0 0,-1 1 1,0-1-1,1 1 0,-1-1 0,1 0 1,0 1-1,-1 2 0,-1 5-55,1 1 0,0-1 1,1 17-1,0-19 56,6 117-133,34 188-1,-35-278 53,5 23-8,9 76-722,-17-116 551,-2 0 1,0-1 0,-1 1 0,0 0 0,-8 29 0,9-42 180,-2 0 1,1 0-1,0-1 1,-1 1-1,0 0 1,0-1-1,0 1 1,-2 3-1,0-4-33,0 1 1,0-1-1,0 0 1,0 0-1,-9 4 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0:57.421"/>
    </inkml:context>
    <inkml:brush xml:id="br0">
      <inkml:brushProperty name="width" value="0.05" units="cm"/>
      <inkml:brushProperty name="height" value="0.05" units="cm"/>
    </inkml:brush>
  </inkml:definitions>
  <inkml:trace contextRef="#ctx0" brushRef="#br0">1 623 13483,'7'-27'138,"2"0"-1,1 1 1,1 0 0,1 1-1,1 0 1,1 1 0,32-41-1,-3 13-171,2 2 1,56-46-1,25-10-18,-112 95 44,1 2 0,0-1 0,1 2 0,0 0 0,0 1 0,34-10 0,-48 16 14,0 0-1,1 1 1,-1-1 0,0 1 0,0-1-1,1 1 1,-1 0 0,0 0 0,1 0-1,-1 0 1,0 1 0,1-1-1,-1 1 1,0-1 0,0 1 0,1 0-1,-1 0 1,0 0 0,0 0-1,0 0 1,3 2 0,-4-1 12,1 0-1,-1 0 1,0 1 0,1-1-1,-1 0 1,0 0 0,-1 1-1,1-1 1,0 0-1,-1 1 1,1-1 0,-1 1-1,0-1 1,1 1 0,-1-1-1,-1 5 1,-1 6 92,0 1-1,-1 0 1,0 0-1,-2-1 1,-8 21-1,-13 18 453,-3-2 0,-60 82 0,21-34-317,66-96-274,1 0-1,0 0 1,0 0-1,-1 0 1,1 0-1,0 1 1,1-1-1,-1 0 1,0 1-1,1-1 1,-1 4-1,1-5 8,0 0 0,1 0-1,-1 0 1,0 0-1,1 0 1,-1 0 0,1 0-1,-1 0 1,1-1 0,-1 1-1,1 0 1,0 0 0,-1 0-1,1-1 1,0 1 0,0 0-1,0-1 1,-1 1-1,1 0 1,0-1 0,0 1-1,0-1 1,0 0 0,0 1-1,0-1 1,0 0 0,0 0-1,0 1 1,0-1 0,2 0-1,26 5-609,44 1-1,8 2-148,-81-8 781,20 2-112,1 2 0,0 1 0,25 8 0,-41-11 118,1 1 0,-1-1-1,0 1 1,0 0 0,0 0-1,0 1 1,0-1 0,0 1-1,-1 0 1,0 1-1,0-1 1,0 1 0,-1-1-1,1 1 1,-1 0 0,4 9-1,0 4 155,-2 2 0,0-1 0,-1 1 0,0 0 0,-2 0 1,0 0-1,-2 0 0,0 0 0,-1 0 0,-1 0 0,-1 0 0,-1-1 0,0 1 0,-9 21 0,6-27-16,0 0 0,-1 0 1,0-1-1,-1 0 0,0-1 1,-1 0-1,-1 0 0,0-1 1,-21 16-1,-11 5 319,-69 38 0,65-42-280,-116 63 411,103-59-493,56-29-90,-27 11-265,30-14 229,0 0 0,1 1 1,-1-1-1,0 0 1,1 0-1,-1 0 0,0 0 1,1 0-1,-1 0 0,0 0 1,1 0-1,-1 0 1,0 0-1,1 0 0,-1 0 1,0 0-1,1-1 0,-1 1 1,1 0-1,-1 0 1,0-1-1,1 1 0,-1 0 1,1-1-1,-1 1 0,1-1 1,-1 1-1,1-1 1,-1 1-1,1-1 0,-1 1 1,1-1-1,0 1 0,-1-1 1,1 0-1,0 1 1,0-1-1,-1 1 0,1-1 1,0 0-1,0 1 0,0-1 1,0 0-1,0 1 0,0-2 1,0-5-41,0-1-1,1 0 1,1 1 0,-1-1 0,1 1 0,0-1 0,1 1-1,3-8 1,20-37-368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0:59.822"/>
    </inkml:context>
    <inkml:brush xml:id="br0">
      <inkml:brushProperty name="width" value="0.05" units="cm"/>
      <inkml:brushProperty name="height" value="0.05" units="cm"/>
    </inkml:brush>
  </inkml:definitions>
  <inkml:trace contextRef="#ctx0" brushRef="#br0">217 851 14099,'-11'3'83,"0"0"-1,1 0 1,-1 1-1,1 0 1,0 1-1,0 0 1,0 1 0,1 0-1,0 0 1,0 1-1,1 0 1,0 1-1,0 0 1,0 0 0,1 0-1,0 1 1,1 0-1,0 1 1,1-1-1,0 1 1,0 0 0,1 1-1,-4 14 1,1-1-39,2 1 1,1 0 0,1 0-1,2 1 1,0-1-1,1 1 1,2-1 0,6 34-1,-8-57-52,1 1-1,-1-1 0,1 0 1,0 1-1,0-1 0,0 0 1,0 0-1,0 0 0,0 1 1,1-1-1,-1 0 0,1-1 1,-1 1-1,1 0 0,0 0 1,0-1-1,0 1 0,0-1 1,0 0-1,0 1 0,0-1 1,0 0-1,0 0 0,4 1 1,-3-2-3,0 0 0,0 1 0,0-1 0,1-1 0,-1 1 0,0 0 0,0-1 0,0 0 0,0 0 0,0 0 0,-1 0 0,1 0 0,0 0 0,0-1 0,-1 1 0,1-1 0,-1 0 0,1 0 0,2-3 0,11-10-3,-2 0 0,0-2 0,-1 1 0,-1-2-1,0 0 1,14-29 0,-7 6 27,-3 0-1,14-48 1,-2-12 108,-32 124-63,1 0 1,1 1-1,1 0 0,5 46 0,1-26-43,22 81-1,-27-124-15,0-1 0,0 1 0,0-1 0,0 1 0,0-1 0,0 1 0,0-1 0,0 0 1,0 1-1,0-1 0,1 1 0,-1-1 0,0 0 0,0 1 0,0-1 0,1 1 0,-1-1 0,0 0 0,0 1 0,1-1 0,-1 0 0,0 0 0,1 1 0,-1-1 0,0 0 0,1 0 0,-1 1 0,1-1 0,-1 0 0,0 0 0,1 0 0,-1 0 0,1 1 0,8-14-30,4-32-8,-11 40 38,10-43-12,3-12-20,26-68 0,-39 123 25,1-1 0,0 1 0,0 0 0,0-1 0,0 2 0,1-1 0,0 0 0,0 1 0,0-1 0,0 1 0,8-5 0,-10 8 5,0 0 0,0 0 0,0 0 0,0 0 0,0 0 0,0 0-1,0 1 1,0-1 0,0 1 0,1-1 0,-1 1 0,0 0-1,0 0 1,0 0 0,1 0 0,-1 1 0,0-1 0,0 0 0,0 1-1,1 0 1,-1-1 0,0 1 0,0 0 0,0 0 0,0 0-1,0 0 1,-1 1 0,1-1 0,0 0 0,0 1 0,-1 0 0,3 2-1,6 7 10,-1 1-1,0 0 0,-1 1 0,13 25 0,19 58 113,-33-78-92,49 128 283,-52-140-133,-3-11-58,-4-12-16,-25-95-127,-48-118 0,68 215 78,4 3-6,5 11-57,-1 1 0,1 0 0,-1-1 0,1 1 0,-1-1 0,1 1 0,-1 0 0,1 0-1,0-1 1,-1 1 0,1 0 0,-1 0 0,1 0 0,0-1 0,-1 1 0,1 0 0,0 0 0,-1 0 0,1 0-1,0 0 1,0 1 0,20-4-127,-1-1 0,0-1-1,0 0 1,-1-1-1,25-12 1,-8 4-35,-12 4 65,-17 7 70,0 0 0,0 0-1,0 1 1,1 0 0,12-2-1,-19 4 43,1 0 0,-1 0 0,0 1 0,0-1 0,1 1 0,-1-1 0,0 1 0,0 0 0,0-1 0,0 1 0,0 0 0,0 0 0,0 0 0,0 0 0,0 0 0,0 0 0,0 0 0,0 0 0,-1 0 0,1 0 0,0 0 0,-1 0 0,1 1-1,-1-1 1,1 0 0,-1 1 0,0-1 0,0 0 0,1 2 0,7 47 265,-7-41-223,3 21 88,4 35 148,2 0 0,24 78 0,-32-138-292,-1 0 0,1-1 0,0 1 0,0-1 0,1 0 0,-1 1 0,1-1 0,4 4 1,-7-7 2,1-1 1,0 1 0,0 0-1,0-1 1,-1 1 0,1-1-1,0 1 1,0-1 0,0 1-1,0-1 1,0 0 0,0 1 0,0-1-1,0 0 1,0 0 0,0 0-1,0 0 1,1 0 0,-1 0-2,1 0 0,-1-1 1,1 1-1,-1-1 0,0 1 1,0-1-1,1 0 0,-1 0 1,0 0-1,0 1 0,0-1 1,1 0-1,-1 0 0,0-1 1,0 1-1,0-1 0,7-10-46,0 0 0,-1 0 1,0-1-1,-1 0 0,-1 0 0,0 0 0,3-19 0,2-10 21,4-47-1,-10 7 404,-7 91 283,2 12-648,3-16-28,0 0-1,1 1 1,-1-1 0,1 0 0,0 0-1,1 0 1,-1-1 0,1 1 0,0-1-1,8 7 1,-3-2-90,1-2 0,1 0 1,21 12-1,-31-18 111,0-1 1,1 0-1,-1 1 1,0-1-1,1 0 1,-1 0-1,0 0 1,1 0-1,-1 0 1,0 0-1,1 0 1,-1-1-1,0 1 1,1 0-1,-1-1 1,0 1-1,0-1 1,0 1-1,1-1 1,-1 0-1,0 1 1,0-1-1,0 0 1,0 0-1,0 0 1,0 0-1,0 0 1,0 0-1,-1 0 1,1 0-1,0-1 1,5-6 28,-1 0 1,0-1-1,4-9 1,-7 14-27,3-9 18,0-1 0,0-1 0,-1 1 0,-1-1 1,0 1-1,-1-1 0,-1 0 0,0 0 0,-1 0 0,-3-24 0,0 18 39,-1 1 0,0 0-1,-2 0 1,0 1 0,-1-1-1,-1 1 1,-12-20 0,20 39-50,0-1 0,-1 0 0,1 1 0,0-1 0,-1 0 0,1 1 0,0-1 0,-1 1-1,1-1 1,-1 1 0,1-1 0,-1 1 0,1-1 0,-1 1 0,1-1 0,-1 1 0,1 0 0,-1-1 0,0 1 0,1 0 0,-2-1 0,2 1-6,-1 1 0,1-1-1,0 0 1,-1 1 0,1-1-1,0 0 1,0 1 0,-1-1-1,1 0 1,0 1 0,0-1-1,0 1 1,0-1 0,0 0-1,-1 1 1,1-1 0,0 1-1,0-1 1,0 0 0,0 1-1,0-1 1,0 1 0,0-1-1,1 1 1,-1 1-39,0-1 1,0 1 0,0-1-1,0 1 1,1-1-1,-1 1 1,0-1 0,1 0-1,-1 1 1,1-1-1,0 1 1,-1-1 0,1 0-1,0 0 1,0 1-1,0-1 1,0 0 0,0 0-1,0 0 1,0 0-1,2 1 1,-2-2 5,0 0 0,-1 0 0,1 0 1,0 0-1,0 0 0,-1 0 0,1 0 0,0 0 1,-1 0-1,1-1 0,0 1 0,-1 0 0,1-1 1,-1 1-1,1 0 0,0-1 0,-1 1 0,1-1 0,-1 1 1,1-1-1,-1 1 0,0-1 0,1 1 0,-1-1 1,1 1-1,-1-1 0,1-1 0,5-5-159,-6 7 189,1 0 1,-1 0 0,0 0-1,0 0 1,1 0-1,-1 0 1,0 0 0,0 0-1,1 0 1,-1 0 0,0 0-1,0 0 1,1 0-1,-1 0 1,0 1 0,0-1-1,0 0 1,1 0 0,-1 0-1,0 0 1,0 0 0,0 0-1,1 1 1,-1-1-1,0 0 1,0 0 0,0 0-1,0 1 1,0-1 0,1 0-1,-1 0 1,0 0-1,0 1 1,0-1 0,0 1-1,6 9 2,1 1 0,0 0-1,1-1 1,0-1 0,0 1-1,1-1 1,0-1-1,1 0 1,20 13 0,-25-17-11,1-1 0,1 0 1,-1-1-1,0 1 0,1-1 1,-1-1-1,1 1 0,0-1 1,0 0-1,-1 0 1,1-1-1,0 0 0,0 0 1,0-1-1,-1 0 0,1 0 1,0-1-1,-1 1 0,1-1 1,7-4-1,-7 2 3,0 1-1,-1-2 1,1 1-1,-1-1 1,0 0 0,0 0-1,-1 0 1,1-1 0,-1 0-1,-1 0 1,1 0 0,4-9-1,-7 11 33,1 0 0,-1 0 0,0-1-1,0 1 1,-1-1 0,1 1 0,-1-1-1,0 0 1,0 0 0,-1 1 0,1-1 0,-1 0-1,0 0 1,-1 0 0,1 1 0,-1-1 0,0 0-1,0 0 1,0 1 0,-4-9 0,4 11-7,1 1 0,-1 0 0,0 0 0,0-1 0,0 1 0,1 0 0,-1 0 0,0 0 0,-1 0 0,1 0 0,0 0 1,0 0-1,0 0 0,-1 1 0,1-1 0,0 0 0,0 1 0,-1-1 0,1 1 0,-1-1 0,1 1 0,-1 0 0,-1-1 0,0 2 8,0-1-1,0 0 1,0 1-1,0-1 0,1 1 1,-1 0-1,0 0 1,0 0-1,0 0 0,-4 3 1,-1 1 4,0 0 1,1 1 0,-1 0-1,1 0 1,1 1 0,-9 10-1,12-13-39,0-1 0,1 0-1,0 1 1,0 0 0,0 0-1,0 0 1,0-1 0,1 2-1,0-1 1,0 0 0,0 0-1,0 0 1,1 0 0,0 8-1,0-10-5,1 1 0,-1-1 0,1 0 0,0 1 0,0-1 0,0 0 0,0 0-1,0 0 1,1 0 0,-1 0 0,1 0 0,-1 0 0,1 0 0,-1-1 0,1 1 0,0-1-1,0 1 1,0-1 0,0 0 0,0 0 0,0 0 0,1 0 0,-1 0 0,0 0 0,0 0-1,1-1 1,2 1 0,12 2-89,-1 0 0,1-1-1,18-1 1,-15-1-60,32 5 0,-48-4 168,-1 0 0,1 0 0,-1 0 0,0 0 0,1 1 0,-1-1 0,0 1 0,0 0 0,0 0 0,0 0 0,0 0 0,0 0 0,-1 1 0,1-1 0,-1 1 0,0 0 0,4 5 0,0 3 46,-1 0 1,0-1-1,-1 2 1,3 11-1,-4-13 0,0 0-1,0 0 1,1 0 0,1-1-1,6 12 1,-10-20-53,0 0-1,-1 0 0,1 0 1,0 0-1,0 0 0,0 0 1,0 0-1,0-1 0,0 1 1,0 0-1,0-1 0,0 1 1,0 0-1,0-1 0,1 0 1,-1 1-1,0-1 0,0 0 1,1 1-1,-1-1 0,0 0 1,0 0-1,1 0 0,-1 0 1,0 0-1,0-1 0,1 1 1,-1 0-1,0 0 1,0-1-1,0 1 0,1-1 1,-1 1-1,0-1 0,0 0 1,0 1-1,0-1 0,0 0 1,0 0-1,0 0 0,0 1 1,0-1-1,0-2 0,6-3-59,-1-1-1,0-1 0,-1 1 0,9-14 0,-2-4 295,0-1-1,-1 0 1,-2-1-1,0 0 0,-2 0 1,5-39-1,7-169 279,-20 72-1036,0 141 360,-2 1 1,0 0-1,-2 1 0,0-1 1,-11-26-1,16 46 58,0 0-1,-1-1 1,1 1 0,-1 0-1,1 0 1,-1 0 0,0 0-1,1 0 1,-1 0 0,0 0 0,0 0-1,0 0 1,1 0 0,-1 0-1,0 0 1,0 0 0,-1 1 0,0-2-1,1 2 94,1 0 1,-1 1-1,1-1 0,-1 0 0,1 0 1,-1 0-1,1 1 0,-1-1 0,1 0 0,-1 1 1,1-1-1,-1 0 0,1 1 0,-1-1 1,1 0-1,0 1 0,-1-1 0,1 1 0,0-1 1,-1 1-1,1-1 0,0 1 0,0-1 1,-1 1-1,1-1 0,0 2 0,-3 6 146,0 1-1,1 0 0,-2 11 0,4-17-188,-3 13 235,1 0 0,1 0 0,0 0 0,2 24 0,0-33-153,0 0-1,0-1 0,1 1 0,0-1 1,0 1-1,0-1 0,1 0 1,0 0-1,0 0 0,1 0 0,-1 0 1,1-1-1,8 9 0,60 48 15,2 2-33,1 13-164,88 118 0,-157-187 122,-4-4 10,1 0 0,-1 0 0,1-1 0,0 1 0,0-1 0,0 0 0,1 0 0,-1 0 0,1 0 0,0 0 0,-1-1 0,6 3 0,-9-5 23,0 0 0,1 0 1,-1 0-1,0 0 0,0 0 0,1 0 0,-1 0 0,0 0 0,1 0 0,-1 0 1,0 0-1,0 0 0,1 0 0,-1 0 0,0-1 0,0 1 0,1 0 1,-1 0-1,0 0 0,0 0 0,0 0 0,1-1 0,-1 1 0,0 0 0,0 0 1,0 0-1,0-1 0,1 1 0,-1 0 0,0 0 0,0 0 0,0-1 0,0 1 1,0 0-1,0 0 0,0-1 0,1 1 0,-1 0 0,0 0 0,0-1 0,0 1 1,0 0-1,0-1 0,0 1 0,-1-16-71,1 14 48,-2-15-48,-1 1-1,-1 0 0,0 0 1,-1 0-1,-1 0 0,-1 1 1,0 0-1,-1 0 0,-18-26 1,1 8 60,-1 0 0,-54-51 0,55 61 156,-1 1 1,-48-32 0,61 46-10,-1 0-1,1 1 1,-1 1 0,0 0 0,-1 1-1,1 0 1,-1 2 0,-21-4 0,19 7 159,12 3-21,6-2-259,0 0 0,0 0 0,0 0 0,0 0 0,0-1 0,1 1 0,-1 0 0,0-1 0,0 1 0,0-1 0,1 1 0,-1-1 0,0 0 0,1 0 0,2 1 0,16 1-95,1 0-1,-1-1 1,1-1-1,0-1 1,-1-1-1,1 0 1,-1-2 0,0 0-1,0-2 1,38-15-1,-27 8-139,-1-2-1,0 0 0,-1-3 0,-1 0 1,-1-2-1,25-23 0,7-18-204</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26.478"/>
    </inkml:context>
    <inkml:brush xml:id="br0">
      <inkml:brushProperty name="width" value="0.05" units="cm"/>
      <inkml:brushProperty name="height" value="0.05" units="cm"/>
    </inkml:brush>
  </inkml:definitions>
  <inkml:trace contextRef="#ctx0" brushRef="#br0">1 679 9322,'19'-30'605,"-11"17"-415,0 0 0,14-16 0,-22 29-167,0 0-1,0 0 1,0-1-1,1 1 1,-1 0 0,0 0-1,0 0 1,0 0-1,0-1 1,0 1 0,1 0-1,-1 0 1,0 0-1,0 0 1,0 0 0,1-1-1,-1 1 1,0 0-1,0 0 1,0 0 0,1 0-1,-1 0 1,0 0-1,0 0 1,0 0 0,1 0-1,-1 0 1,0 0-1,0 0 1,0 0 0,1 0-1,-1 0 1,0 0-1,0 0 1,0 0 0,1 0-1,-1 1 1,0-1-1,0 0 1,0 0 0,1 0-1,-1 0 1,0 0-1,4 12 456,-4 15-70,-8 52 503,-4 69 626,12-148-1533,0 6 51,0-1 0,0 1 0,0 0 0,1-1 0,2 8 0,-3-12-48,0 0 0,1 0 0,-1 0 0,0 0 0,1 0 0,-1-1 0,1 1 0,-1 0-1,1 0 1,0 0 0,-1-1 0,1 1 0,0 0 0,0-1 0,-1 1 0,1 0 0,0-1 0,0 1 0,0-1 0,0 0 0,0 1 0,0-1 0,0 0-1,0 1 1,-1-1 0,1 0 0,0 0 0,0 0 0,0 0 0,0 0 0,0 0 0,0 0 0,0 0 0,0 0 0,1-1 0,3 0 6,0 0 1,-1-1-1,1 0 1,-1 0 0,1 0-1,-1-1 1,0 1 0,0-1-1,0 0 1,0 0-1,-1 0 1,7-8 0,4-6 28,19-29 1,-28 39-31,24-40-70,-2-2 0,-2 0 0,-3-2 0,-1 0 0,-3-2-1,-2 0 1,-3-1 0,-1 0 0,5-85 0,-15 114 6,-1 0 1,-4-25-1,3 44 36,-1-1-1,0 0 1,-1 1-1,0-1 1,0 1-1,0-1 1,-1 1 0,0 0-1,0 0 1,0 0-1,-9-10 1,11 14 20,-1 1 1,0-1-1,1 0 1,-1 1-1,0-1 0,0 1 1,0 0-1,0-1 1,0 1-1,0 0 1,-1 0-1,1 1 0,0-1 1,0 0-1,-1 1 1,1-1-1,0 1 1,-1 0-1,1 0 1,-1 0-1,1 0 0,0 0 1,-1 1-1,1-1 1,0 1-1,-1-1 1,1 1-1,0 0 0,0 0 1,0 0-1,-1 0 1,-1 1-1,-5 4 74,1 0 0,-1 0 0,1 1 0,0 0-1,-13 16 1,-55 74 467,67-85-489,1 1 1,1 0-1,0 0 1,1 0-1,0 1 1,-4 17-1,10-28-62,-1-1-1,1 0 0,0 1 1,0-1-1,0 1 0,0-1 1,0 1-1,0-1 0,1 0 0,-1 1 1,1-1-1,-1 0 0,1 1 1,0-1-1,0 0 0,0 0 0,1 0 1,-1 1-1,0-1 0,1-1 1,-1 1-1,1 0 0,0 0 0,-1 0 1,1-1-1,0 1 0,0-1 1,0 0-1,0 1 0,4 0 0,6 4-98,1-1 0,0 0-1,0-1 1,19 3 0,-10-1-59,-17-5 150,22 6-203,-1 0 1,0 2-1,31 15 0,-49-20 171,0 0 1,-1 1-1,0 0 0,0 0 0,-1 1 0,1 0 1,-1 0-1,0 0 0,-1 1 0,1 0 1,-2 0-1,1 0 0,-1 0 0,7 15 1,-5-6 93,-1 1 0,0 0 1,-1 0-1,-1 1 1,-1-1-1,0 0 0,-1 1 1,-1-1-1,-3 28 1,0-27 32</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1:01.002"/>
    </inkml:context>
    <inkml:brush xml:id="br0">
      <inkml:brushProperty name="width" value="0.05" units="cm"/>
      <inkml:brushProperty name="height" value="0.05" units="cm"/>
    </inkml:brush>
  </inkml:definitions>
  <inkml:trace contextRef="#ctx0" brushRef="#br0">458 2599 13651,'22'-1'977,"5"-5"-789,0-1 0,0-1 0,41-19 0,-31 12-54,679-293 1046,-606 259-1177,-26 11-28,1020-469-1194,-776 333 960,348-245 0,-279 121 1087,-390 289-339,-11 8-311,-14 8-12,-197 116 651,214-123-834,1 1 1,-1-1-1,1 1 0,-1-1 0,0 0 1,1 1-1,-1-1 0,0 0 0,1 0 1,-1 1-1,0-1 0,1 0 1,-1 0-1,0 0 0,0 0 0,1 0 1,-1 0-1,0 0 0,0 0 0,0-1 1,0 1-5,0-1 0,1 0 0,-1 1 0,1-1 0,0 0 0,-1 0 0,1 1 0,0-1 0,-1 0 0,1 0 0,0 0 0,0 0 0,0 1 0,0-1 0,-1-2 0,0-10-169,1 0-1,0 0 0,3-19 1,0-13-127,-3-3 87,-2 0 0,-2-1 0,-2 1 0,-23-92 0,20 111 265,-1-1 0,-2 1 0,0 1 0,-2 0 0,-1 0 0,-1 2-1,-2 0 1,-37-43 0,46 59 86,-1 0 1,-1 1-1,0 0 0,0 0 1,-1 1-1,0 0 0,0 1 0,-1 1 1,0 0-1,0 1 0,0 0 1,-1 1-1,0 0 0,0 1 0,0 1 1,-27-2-1,23 4-269,0 1-1,0 1 1,-29 6-1,-64 21-114,-137 56 0,117-35 243,-208 86 73,-486 183 376,188-78 177,483-180-555,-296 75-1,125-56-150,300-78 12,21-2-7,0 0-1,0 0 1,1 1 0,-1-1 0,0 1 0,0 0-1,1 0 1,-1 0 0,0 0 0,1 0 0,-5 3-1,8-2 37,-1-1-1,1 0 1,0 1-1,0-1 0,0 0 1,0 0-1,0 1 1,0-1-1,1 0 0,-1 1 1,0-1-1,0 0 1,1 0-1,0 2 0,0 2-47,50 314-790,-25-133 1052,113 491 249,-113-585-344,5 0 0,3-2-1,5-2 1,3-1 0,61 92 0,-97-170-61,64 88-92,-61-88 79,0 1 1,0-1-1,1-1 0,0 1 0,0-2 0,23 13 0,-31-18 12,0-1 1,0 0-1,1 0 0,-1 0 0,0 0 0,0 0 0,1-1 0,-1 1 0,0-1 0,1 1 0,-1-1 0,0 0 0,1 0 1,-1 0-1,4-1 0,-3 0-2,-1-1 0,0 0 0,0 1 0,0-1 0,0 0 0,0 0 0,-1 0 1,1 0-1,-1-1 0,1 1 0,-1 0 0,2-6 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7.388"/>
    </inkml:context>
    <inkml:brush xml:id="br0">
      <inkml:brushProperty name="width" value="0.05" units="cm"/>
      <inkml:brushProperty name="height" value="0.05" units="cm"/>
    </inkml:brush>
  </inkml:definitions>
  <inkml:trace contextRef="#ctx0" brushRef="#br0">21 575 10674,'-9'-2'1113,"2"-1"-633,3-3-184,11-4 592,6-6-160,13-14-216,1-6-72,12-13-136,2-5-56,14-8-184,4-1-104,2 0-352,4 6-416,-7 7 648,-2 5-128,-8 17-136</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7.811"/>
    </inkml:context>
    <inkml:brush xml:id="br0">
      <inkml:brushProperty name="width" value="0.05" units="cm"/>
      <inkml:brushProperty name="height" value="0.05" units="cm"/>
    </inkml:brush>
  </inkml:definitions>
  <inkml:trace contextRef="#ctx0" brushRef="#br0">0 416 10314,'3'-7'856,"13"-16"-560,10-4-136,10-13 1033,4-3-1073,11-8-160,1 0-48,-2 1-416,-3 7-609,-11 8 929,-9 7-168,-19 10-184</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8.258"/>
    </inkml:context>
    <inkml:brush xml:id="br0">
      <inkml:brushProperty name="width" value="0.05" units="cm"/>
      <inkml:brushProperty name="height" value="0.05" units="cm"/>
    </inkml:brush>
  </inkml:definitions>
  <inkml:trace contextRef="#ctx0" brushRef="#br0">7 586 11947,'-6'17'1018,"5"-17"-996,1 0 0,0 1 0,0-1 0,0 0 0,0 1 0,0-1 0,0 0 0,0 0 0,1 1 0,-1-1 0,0 0 1,0 1-1,0-1 0,0 0 0,0 1 0,0-1 0,0 0 0,1 0 0,-1 1 0,0-1 0,0 0 0,0 0 0,1 0 0,-1 1 0,0-1 0,0 0 0,1 0 0,-1 0 0,0 1 0,2-1 17,0 0 0,-1 0 0,1 0 0,-1-1-1,1 1 1,-1 0 0,1-1 0,-1 1 0,1-1 0,-1 1 0,1-1-1,-1 0 1,0 1 0,1-1 0,-1 0 0,0 0 0,0 0 0,2-2-1,13-12 181,0 0-1,-1-1 0,17-24 0,35-60 210,-45 67-318,40-62-309,81-168 0,-132 241-133,-11 22 325,0 0 0,0 0 1,0 0-1,0 0 0,0 1 1,0-1-1,0 0 1,0 0-1,0 0 0,0 0 1,0 0-1,0 0 0,0 0 1,0 0-1,0 0 0,0 0 1,0 0-1,0 1 0,0-1 1,0 0-1,0 0 0,0 0 1,0 0-1,0 0 0,0 0 1,1 0-1,-1 0 0,0 0 1,0 0-1,0 0 1,0 0-1,0 0 0,0 0 1,0 0-1,0 0 0,0 0 1,0 0-1,0 0 0,0 1 1,1-1-1,-1 0 0,0 0 1,0 0-1,0 0 0,0 0 1,0 0-1,0-1 0,0 1 1,0 0-1,-8 40-444,4-24 429,-7 36-89,-23 114 36,30-134 93,0-1 0,2 1-1,3 39 1,-1-67-45,0 0 0,1 0 0,0 0 0,-1 0 0,2 0 0,-1 0-1,0-1 1,4 8 0,-5-10 19,1-1 0,-1 1 0,0-1 0,1 1 0,-1-1 0,1 0 0,-1 1 0,0-1 0,1 0-1,-1 1 1,1-1 0,-1 0 0,1 1 0,-1-1 0,1 0 0,-1 0 0,1 0 0,0 0 0,-1 1 0,1-1 0,-1 0 0,1 0 0,-1 0 0,2 0-1,-1-1 4,0 1-1,1-1 1,-1 1-1,0-1 1,0 0-1,1 1 0,-1-1 1,0 0-1,0 0 1,0 0-1,0 0 0,0 0 1,2-2-1,21-34-98,0-16-53</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8.755"/>
    </inkml:context>
    <inkml:brush xml:id="br0">
      <inkml:brushProperty name="width" value="0.05" units="cm"/>
      <inkml:brushProperty name="height" value="0.05" units="cm"/>
    </inkml:brush>
  </inkml:definitions>
  <inkml:trace contextRef="#ctx0" brushRef="#br0">81 0 12747,'-17'48'771,"-1"1"-168,-20 88-1,35-121-627,1 0 1,0 0-1,1 0 0,1 1 1,1-1-1,0 0 0,1 0 1,0 0-1,10 29 0,-10-38 5,1 0 1,-1-1-1,2 0 0,-1 0 0,5 7 0,-8-12 22,1 0 0,0 0 1,0 0-1,-1 0 1,1 0-1,0 0 0,0 0 1,0 0-1,0 0 1,0-1-1,0 1 0,0 0 1,1-1-1,-1 1 1,0-1-1,0 1 0,0-1 1,1 1-1,-1-1 1,0 0-1,0 0 0,1 1 1,-1-1-1,0 0 0,1 0 1,-1 0-1,0-1 1,1 1-1,-1 0 0,0 0 1,0-1-1,1 1 1,-1-1-1,2 0 0,1-2 39,1-1-1,0 0 1,-1-1-1,1 1 1,-1-1-1,-1 1 0,1-1 1,-1-1-1,1 1 1,-2 0-1,4-8 1,4-8 191,9-37 0,-13 36-76,0-1 1,-2 1-1,2-30 1,-6 42-130,1 1-1,-1 0 1,-1 0 0,0-1 0,0 1-1,-1 0 1,0 0 0,-1 0 0,0 0-1,-8-16 1,8 21-34,0 0-1,0 0 0,0 0 1,-1 0-1,1 0 1,-1 1-1,0 0 0,0 0 1,-1 0-1,1 0 0,-6-2 1,6 3-116,1 0 1,-1 1-1,1 0 1,-1 0-1,1 0 1,-1 0-1,0 0 1,1 1-1,-1-1 1,0 1-1,1 0 1,-1 1-1,0-1 1,0 0-1,1 1 1,-5 1-1,7-2 98,1 0 0,-1 0 0,1 0 0,-1 1 0,1-1 0,0 0 0,-1 0 0,1 0 0,-1 1 0,1-1 0,-1 0 0,1 0 0,0 1 0,-1-1 0,1 0-1,0 1 1,-1-1 0,1 1 0,0-1 0,-1 0 0,1 1 0,0-1 0,0 1 0,-1-1 0,1 1 0,0-1 0,0 0 0,0 1 0,0-1 0,0 1 0,0-1 0,0 1 0,1 6-442</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9.214"/>
    </inkml:context>
    <inkml:brush xml:id="br0">
      <inkml:brushProperty name="width" value="0.05" units="cm"/>
      <inkml:brushProperty name="height" value="0.05" units="cm"/>
    </inkml:brush>
  </inkml:definitions>
  <inkml:trace contextRef="#ctx0" brushRef="#br0">136 0 12571,'-19'24'209,"0"0"0,2 1 0,1 1 0,-21 45 1,32-60-204,1 0 1,-1 1 0,2 0 0,0 0 0,0 0 0,1 0 0,1 0 0,0 0 0,0 0 0,2 1 0,-1-1 0,1 0-1,1 0 1,4 15 0,-5-24 0,0 0-1,0 0 1,0-1 0,0 1-1,1 0 1,-1 0-1,1-1 1,0 1-1,0-1 1,0 1 0,0-1-1,0 0 1,1 0-1,-1 0 1,0 0 0,1 0-1,5 2 1,-6-3 10,1 0 1,-1-1 0,0 1-1,1-1 1,-1 1 0,0-1-1,1 0 1,-1 0 0,0 0 0,1 0-1,-1-1 1,1 1 0,-1-1-1,0 1 1,0-1 0,1 0-1,-1 0 1,0 0 0,0 0-1,0 0 1,0 0 0,0-1-1,3-1 1,8-9 113,-1 0 1,0 0-1,0-2 0,-1 1 1,17-30-1,-14 18 54,-1 0 0,19-51 0,-30 70-163,3-9 25,-1-1-1,4-15 0,-8 28-43,1 1 1,-1-1-1,1 0 0,-1 1 1,0-1-1,0 0 0,0 0 1,0 0-1,-1 1 0,1-1 1,-1 0-1,0 1 1,0-1-1,0 0 0,0 1 1,0-1-1,0 1 0,0 0 1,-3-4-1,1 4-5,1 1 0,0 0 0,-1-1 0,1 1 0,-1 0 0,1 0 0,-1 1 0,0-1 0,0 0 0,1 1 0,-1-1 0,0 1 0,1 0 0,-1 0 0,0 0 0,0 1 0,0-1 0,1 1 0,-1-1 0,0 1 0,1 0 0,-4 1 0,-9 4-65,1 0 0,-21 12 0,29-15 15,-38 24-310,41-24 232,-1-1 1,1 1-1,0 0 1,0 0-1,1 0 1,-1 0-1,0 0 1,1 0-1,-4 7 1,6-10 118,0 0 0,1 0-1,-1 0 1,0 0 0,0 0 0,0 0 0,0 0 0,1 0 0,-1 0 0,0 0 0,0 0 0,0 0 0,0 0 0,0 0 0,1 0 0,-1 0 0,0 0 0,0 0 0,0 0 0,0 0 0,0 1-1,0-1 1,1 0 0,-1 0 0,0 0 0,0 0 0,0 0 0,0 0 0,0 0 0,0 0 0,0 1 0,1-1 0,-1 0 0,0 0 0,0 0 0,0 0 0,0 0 0,0 1 0,0-1-1,0 0 1,0 0 0,0 0 0,0 0 0,0 0 0,0 1 0,0-1 0,0 0 0,0 0 0,0 0 0,0 0 0,0 0 0,0 1 0,0-1 0,0 0 0,0 0 0,0 0 0,0 0 0,-1 1-1,17-6-402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9.656"/>
    </inkml:context>
    <inkml:brush xml:id="br0">
      <inkml:brushProperty name="width" value="0.05" units="cm"/>
      <inkml:brushProperty name="height" value="0.05" units="cm"/>
    </inkml:brush>
  </inkml:definitions>
  <inkml:trace contextRef="#ctx0" brushRef="#br0">196 424 12155,'0'-1'44,"0"1"1,0-1 0,0 0 0,0 0-1,0 1 1,0-1 0,0 0 0,0 1-1,0-1 1,-1 0 0,1 1 0,0-1-1,0 0 1,-1 1 0,1-1 0,0 0 0,-1 1-1,1-1 1,-1 1 0,1-1 0,-1 1-1,1-1 1,-1 1 0,1-1 0,-1 1-1,1-1 1,-1 1 0,-1-1 0,1 1-1,0 0 0,-1-1 0,1 1 0,-1 0 0,1 1 0,-1-1 0,1 0 0,-1 0 0,1 0 0,0 1 0,-1-1 0,1 1 0,-2 0 0,-4 3 106,0 0-1,0 0 1,1 0 0,-10 8 0,3 1-71,0 0 0,1 1 1,0 0-1,1 1 0,-16 29 1,22-35-82,0 1 0,0 0 0,1 0 0,1 0 0,0 1 0,0-1 1,1 1-1,0 0 0,1 0 0,0-1 0,1 15 0,0-23-1,1 0-1,-1 1 1,0-1-1,1 0 1,-1 0-1,1 0 1,-1 0-1,1 0 1,0 0-1,0 0 1,0 0-1,0 0 1,0 0-1,1-1 1,-1 1-1,1 0 1,-1-1-1,1 1 1,-1-1-1,1 0 1,0 1-1,0-1 1,2 1-1,-2-1 6,0 0 1,1-1-1,-1 0 0,0 1 0,0-1 0,1 0 1,-1 0-1,0 0 0,0-1 0,1 1 0,-1 0 1,0-1-1,0 0 0,0 1 0,0-1 0,0 0 1,0 0-1,0 0 0,0 0 0,0-1 1,0 1-1,3-3 0,6-7 33,1 0 1,-2-1-1,0 0 0,0 0 1,-1-1-1,-1 0 0,0-1 1,-1 0-1,0 0 0,-1-1 1,-1 1-1,0-1 0,-1-1 1,-1 1-1,3-25 0,-6 36-103,0 0 1,0-1-1,-1 1 0,1 0 0,-1 0 0,0 0 0,0 0 0,0-1 0,-1 1 0,0 1 1,1-1-1,-5-6 0,5 8 6,0 1 1,0 0 0,-1 0-1,1-1 1,0 1-1,0 0 1,-1 0 0,1 0-1,0 0 1,-1 0-1,1 1 1,-1-1 0,0 0-1,1 1 1,-1-1-1,1 1 1,-1 0 0,0-1-1,1 1 1,-1 0 0,0 0-1,1 0 1,-1 0-1,0 0 1,1 0 0,-1 1-1,0-1 1,1 1-1,-1-1 1,1 1 0,-1-1-1,1 1 1,-1 0-1,-2 1 1,-9 8-516</inkml:trace>
  <inkml:trace contextRef="#ctx0" brushRef="#br0" timeOffset="1">467 21 13339,'10'-10'632,"1"0"327,-9 12-410,-4 9 54,-81 296 86,63-220-692,-12 139 0,30-205-105,1 0 1,1 0-1,1-1 0,0 1 1,2 0-1,9 38 0,-12-56 78,1-1 0,0 1 0,0 0 0,0 0 0,1-1 0,-1 1-1,0-1 1,1 1 0,0-1 0,0 0 0,0 0 0,0 1-1,0-1 1,0 0 0,3 2 0,-3-3 14,0-1 1,1 1-1,-1-1 1,0 1 0,0-1-1,0 0 1,0 0-1,1 0 1,-1 0-1,0 0 1,0 0-1,0 0 1,1-1-1,-1 1 1,0-1-1,0 0 1,0 0-1,0 0 1,0 0-1,0 0 1,0 0-1,2-2 1,35-27-299</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0.509"/>
    </inkml:context>
    <inkml:brush xml:id="br0">
      <inkml:brushProperty name="width" value="0.05" units="cm"/>
      <inkml:brushProperty name="height" value="0.05" units="cm"/>
    </inkml:brush>
  </inkml:definitions>
  <inkml:trace contextRef="#ctx0" brushRef="#br0">9 544 9802,'-8'15'2138,"15"-24"1525,48-90-1726,-30 49-1781,33-56-93,96-188-662,-214 419 239,46-94 321,5-11-114,0 1-1,1 1 1,1-1 0,-7 45-1,14-56-625,0-10 764,0 0 0,0 0-1,0 0 1,0 0 0,0 0-1,0 0 1,0 0 0,0 0-1,1-1 1,-1 1 0,0 0-1,0 0 1,0 0 0,0 0 0,0 0-1,0 0 1,0 0 0,0 0-1,1 0 1,-1 0 0,0 0-1,0 0 1,0 0 0,0 0-1,0 0 1,0 0 0,0 1-1,1-1 1,-1 0 0,0 0-1,0 0 1,0 0 0,0 0-1,0 0 1,0 0 0,0 0 0,0 0-1,0 0 1,0 0 0,1 0-1,-1 0 1,0 1 0,0-1-1,0 0 1,0 0 0,0 0-1,0 0 1,0 0 0,0 0-1,0 0 1,0 0 0,0 1-1,0-1 1,0 0 0,0 0-1,0 0 1,0 0 0,0 0 0,0 0-1,0 0 1,0 1 0,0-1-1,0 0 1,0 0 0,0 0-1,0 0 1,0 0 0,0 0-1,-1 0 1,4-6-485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0.957"/>
    </inkml:context>
    <inkml:brush xml:id="br0">
      <inkml:brushProperty name="width" value="0.05" units="cm"/>
      <inkml:brushProperty name="height" value="0.05" units="cm"/>
    </inkml:brush>
  </inkml:definitions>
  <inkml:trace contextRef="#ctx0" brushRef="#br0">52 0 11939,'5'15'880,"-5"15"-624,-5 4-72,-2 9 192,-2 6-56,5 4-8,-3 2 24,1-7-88,1-2-64,0-10-80,2-6-40,3-8-96,0-5-88,0-10-176,0-16-256,0-6 392,-5-4-80</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1.361"/>
    </inkml:context>
    <inkml:brush xml:id="br0">
      <inkml:brushProperty name="width" value="0.05" units="cm"/>
      <inkml:brushProperty name="height" value="0.05" units="cm"/>
    </inkml:brush>
  </inkml:definitions>
  <inkml:trace contextRef="#ctx0" brushRef="#br0">0 32 13587,'9'0'1048,"-5"5"-936,8-3-8,2 0 432,9-2-312,3-3-32,7-3-8,4 0-88,0-1-224,-1-1-280,-4 3 408,-7 1-96,-7 3-160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27.193"/>
    </inkml:context>
    <inkml:brush xml:id="br0">
      <inkml:brushProperty name="width" value="0.05" units="cm"/>
      <inkml:brushProperty name="height" value="0.05" units="cm"/>
    </inkml:brush>
  </inkml:definitions>
  <inkml:trace contextRef="#ctx0" brushRef="#br0">3 567 13267,'0'3'111,"-1"0"1,0 0-1,1 0 1,0 0-1,0 0 1,0-1-1,0 1 1,0 0-1,0 0 1,1 3-1,0 5 80,0-1-109,2 49 246,15 87 0,-17-142-325,0 0 1,0 0-1,0-1 1,1 1-1,-1 0 0,1-1 1,0 0-1,0 1 1,4 5-1,-5-8-8,0 0 1,0-1-1,0 1 0,0 0 0,0 0 1,0-1-1,0 1 0,0 0 1,0-1-1,1 0 0,-1 1 0,0-1 1,0 1-1,0-1 0,1 0 0,-1 0 1,0 0-1,0 0 0,1 0 1,-1 0-1,0 0 0,0 0 0,1 0 1,-1-1-1,0 1 0,0 0 0,0-1 1,1 1-1,-1-1 0,0 0 0,0 1 1,0-1-1,1-1 0,4-2-31,0-1 0,0 0 0,-1 0 0,1 0 0,-2-1-1,1 0 1,5-8 0,25-48-246,-22 38 173,36-85-390,-41 98 424,-3 14 70,-1 20 98,-4-22-87,4 61 342,-2-24 143,13 67 0,-15-103-463,1 1 0,-1 0 1,1 0-1,0 0 0,0-1 1,0 1-1,0-1 0,1 1 0,-1-1 1,1 1-1,0-1 0,-1 0 1,1 1-1,0-1 0,0 0 1,0-1-1,5 4 0,-5-4-19,0-1 0,0 1 0,0-1 0,0 0 0,0 1 0,0-1 0,0 0-1,0-1 1,1 1 0,-1 0 0,0 0 0,0-1 0,0 0 0,0 1 0,0-1-1,0 0 1,-1 0 0,1 0 0,0 0 0,0 0 0,-1 0 0,1 0 0,0-1-1,-1 1 1,1-1 0,0-1 0,13-12-1,-2 0 0,0 0 0,-1-2 0,0 1 0,10-21 0,0-7-52,20-50-1,-21 35-106,-3-1 0,-2-1 0,-3-1-1,-3 0 1,-2 0 0,-1-86 0,-7 136 126,1 4-1,-1 0-1,0 0 0,-1 0 0,0 0 1,0 0-1,0 0 0,-1 0 1,-6-15-1,8 22 25,0 0 1,0 1-1,0-1 1,0 1-1,-1-1 1,1 1-1,0-1 1,0 1-1,0-1 0,-1 1 1,1-1-1,0 1 1,-1 0-1,1-1 1,0 1-1,-1-1 1,1 1-1,-1 0 1,1-1-1,0 1 1,-1 0-1,1 0 0,-1-1 1,1 1-1,-1 0 1,1 0-1,-1 0 1,1-1-1,-1 1 1,1 0-1,-1 0 1,1 0-1,-1 0 1,0 0-1,1 0 0,-1 0 1,1 0-1,-1 0 1,1 0-1,-1 1 1,-1 0 9,0 1 0,0 0 1,1 0-1,-1 0 0,1 0 1,-1 0-1,1 0 1,-1 4-1,-15 32 208,3 1 1,1 1 0,2 0-1,-6 45 1,12-61-132,1-4-60,-6 22 292,3 1-1,-3 56 1,10-87-343,0 0 0,0 1 0,1-1 0,1 0 0,0 0 0,1 0 0,0 0 0,1-1 0,0 1 0,1-1 0,0 0 0,1 0 0,7 10 0,73 83-2652,-72-90 2238</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2.791"/>
    </inkml:context>
    <inkml:brush xml:id="br0">
      <inkml:brushProperty name="width" value="0.05" units="cm"/>
      <inkml:brushProperty name="height" value="0.05" units="cm"/>
    </inkml:brush>
  </inkml:definitions>
  <inkml:trace contextRef="#ctx0" brushRef="#br0">190 1 13323,'-22'29'483,"2"1"1,1 1 0,1 1-1,-26 65 1,42-92-464,-11 37 97,12-39-111,0 0 0,1 0 0,0 0 0,-1-1 0,1 1 0,0 0 0,0 0 0,1 0 0,-1 0 0,0 0 1,1 0-1,1 3 0,-2-5-10,1-1 1,0 1-1,0 0 1,-1 0-1,1 0 1,0-1-1,0 1 1,0 0-1,0-1 1,0 1-1,-1-1 1,1 1-1,0-1 1,0 1 0,0-1-1,1 0 1,-1 0-1,0 1 1,0-1-1,0 0 1,0 0-1,0 0 1,0 0-1,0 0 1,0 0-1,0 0 1,0-1-1,2 0 1,33-9-138,-31 8 121,15-7-75,-16 7 67,1 0 0,-1 0 0,0 0 0,1 1 0,-1-1 0,1 1 0,-1 0 0,1 0 0,-1 1 1,8-1-1,-11 1 32,0 1 0,0-1 0,0 0 0,-1 1 0,1-1 0,0 1 0,0-1 0,-1 1 0,1-1 0,0 1 0,0 0 0,-1-1 0,1 1 0,-1 0 0,1-1 0,-1 1 0,1 0 0,-1 0 0,1-1 0,-1 1 0,0 0 0,1 0 0,-1 0 0,0 0 0,0 0 0,1 0 0,-1-1 0,0 1 0,0 0 1,0 0-1,0 0 0,-1 2 0,-4 33 256,4-34-235,-4 19 395,-1 0 0,-1 0 0,0 0 0,-2-1 0,0-1 0,-24 37 0,32-54-394,0 0 0,0-1 0,-1 1 0,1-1 0,-1 1 0,1-1 0,-1 1 0,1-1 0,-1 0 1,0 0-1,1 0 0,-1 0 0,0 0 0,0 0 0,0 0 0,0-1 0,0 1 0,0-1 0,0 1 1,0-1-1,0 0 0,0 0 0,0 0 0,0 0 0,0 0 0,0 0 0,0 0 0,0-1 0,0 1 0,0-1 1,0 0-1,0 1 0,0-1 0,0 0 0,1 0 0,-4-3 0,0 1 43,0-1-1,0-1 1,1 1-1,0-1 0,0 1 1,0-1-1,0 0 1,1-1-1,0 1 1,0-1-1,-3-7 1,-7-27 17</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3.254"/>
    </inkml:context>
    <inkml:brush xml:id="br0">
      <inkml:brushProperty name="width" value="0.05" units="cm"/>
      <inkml:brushProperty name="height" value="0.05" units="cm"/>
    </inkml:brush>
  </inkml:definitions>
  <inkml:trace contextRef="#ctx0" brushRef="#br0">1 26 13283,'23'11'1032,"-6"-4"-808,-7-5-112,6 2 328,0-1-256,6-3-200,4-4-128,4-3-624,0-3 640,5-5-112,1-2-88</inkml:trace>
  <inkml:trace contextRef="#ctx0" brushRef="#br0" timeOffset="1">385 53 8634,'-6'34'1120,"-1"2"-536,0 0-152,-3-1 1425,-3 2-1057,0 1-256,0 4-56,-1-8-72,4-2-88,1-9-288,1-6-512,8-15 440,0-4-96,10-17-96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3.676"/>
    </inkml:context>
    <inkml:brush xml:id="br0">
      <inkml:brushProperty name="width" value="0.05" units="cm"/>
      <inkml:brushProperty name="height" value="0.05" units="cm"/>
    </inkml:brush>
  </inkml:definitions>
  <inkml:trace contextRef="#ctx0" brushRef="#br0">203 71 14075,'-14'12'420,"-1"0"0,-1-1-1,-29 16 1,42-26-408,0 1-1,-1 0 1,1 0 0,0 0-1,0 0 1,0 0 0,1 1 0,-1 0-1,1-1 1,-1 1 0,1 0-1,-3 5 1,4-6-24,0-1 0,0 1 0,1 0 0,-1 0 0,1 0 0,0 0 0,-1-1 0,1 1 0,0 0-1,0 0 1,0 0 0,0 0 0,0 0 0,1 0 0,-1 0 0,0 0 0,1-1 0,0 1 0,-1 0 0,1 0 0,0 0 0,0-1 0,0 1 0,0-1 0,2 3 0,-3-3 10,1 0 0,0 0-1,0 0 1,0 0 0,0 0 0,0 0 0,0 0 0,0-1 0,0 1 0,0 0 0,0 0 0,1-1 0,-1 1 0,0-1 0,0 1 0,1-1 0,-1 0-1,0 1 1,1-1 0,-1 0 0,0 0 0,1 0 0,-1 0 0,0 0 0,1 0 0,-1 0 0,0-1 0,1 1 0,-1 0 0,0-1 0,0 1 0,1-1-1,-1 1 1,0-1 0,0 0 0,0 1 0,0-1 0,0 0 0,0 0 0,0 0 0,0 0 0,2-2 0,2-2 46,0-1 0,1 0 0,-2-1 0,1 1 1,6-13-1,-8 10 18,1 1 0,-2 0 0,1-1 1,-1 1-1,0-1 0,-1 0 0,1-17 1,-1 23-44,-1-1 0,0 0 0,0 0 1,-1 1-1,1-1 0,-1 0 0,0 1 1,0-1-1,0 1 0,0-1 0,-1 1 1,1-1-1,-1 1 0,0 0 0,0 0 1,0 0-1,-1 0 0,1 0 0,-1 0 1,1 1-1,-5-3 0,5 3-19,0 1 1,0 0-1,0 1 0,0-1 0,0 0 0,-1 1 0,1-1 1,0 1-1,-1 0 0,1-1 0,0 1 0,-1 0 0,1 1 1,0-1-1,-1 0 0,1 1 0,0-1 0,0 1 1,-1 0-1,1-1 0,0 1 0,0 0 0,0 1 0,0-1 1,0 0-1,0 0 0,0 1 0,0-1 0,-2 4 0,-3 2-57,1 0-1,-1 0 0,2 1 0,-1 0 0,1 0 0,-5 9 0,4-5-78,0 1-1,1-1 1,0 1 0,1 1-1,0-1 1,1 0 0,0 1-1,2 0 1,-1-1 0,2 1-1,0 17 1,10 10-227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4.108"/>
    </inkml:context>
    <inkml:brush xml:id="br0">
      <inkml:brushProperty name="width" value="0.05" units="cm"/>
      <inkml:brushProperty name="height" value="0.05" units="cm"/>
    </inkml:brush>
  </inkml:definitions>
  <inkml:trace contextRef="#ctx0" brushRef="#br0">65 579 11987,'-2'7'287,"-14"51"879,15-54-1094,0 0 0,1 1 1,0-1-1,0 0 0,0 1 0,0-1 1,1 0-1,-1 1 0,1-1 0,0 0 1,3 6-1,-4-9-64,1 0 0,0 0 0,-1 0 0,1 0 0,0 0 0,-1 0-1,1 0 1,0 0 0,0-1 0,0 1 0,0 0 0,-1-1 0,1 1 0,0-1 0,0 1 0,0-1-1,1 1 1,-1-1 0,0 0 0,0 1 0,0-1 0,0 0 0,0 0 0,0 0 0,0 0 0,0 0 0,1 0-1,-1 0 1,0 0 0,0 0 0,0-1 0,0 1 0,0 0 0,0-1 0,0 1 0,0-1 0,0 1 0,1-2-1,6-1 55,-1-1-1,0-1 0,12-10 1,-6 5 33,-2-1 1,1-1 0,-1 0 0,16-24-1,-21 27 17,-1 0-1,0 0 1,0 0-1,-1-1 0,0 0 1,0 0-1,-1 0 1,2-16-1,-4 25-91,-1 0 1,0 0-1,0 0 0,0 0 0,0 0 1,0 0-1,0 0 0,0 0 0,0 0 1,0 0-1,-1 0 0,1 0 0,0 0 0,-1 0 1,1 0-1,-1 0 0,1 0 0,-1 1 1,0-3-1,0 3 0,0-1 0,1 1 1,-1 0-1,0-1 0,1 1 0,-1 0 0,0 0 1,0-1-1,1 1 0,-1 0 0,0 0 1,0 0-1,0 0 0,1 0 0,-1 0 1,0 0-1,0 0 0,0 0 0,0 1 0,-3 0 45,0 0 0,0 1 0,1-1 0,-1 1-1,1 0 1,-1 0 0,1 0 0,-6 5-1,-23 26 91,30-31-181,1 0 1,-1 0-1,1 0 1,-1 0-1,1 0 1,0 0-1,0 0 1,0 1-1,0-1 1,0 0 0,1 1-1,-1-1 1,1 0-1,-1 1 1,1-1-1,0 4 1,0-6 17,0 0 0,0 0 0,0 1 0,0-1 0,0 0 0,0 0 0,0 0 0,0 0 0,0 0 0,0 0 1,0 0-1,0 0 0,0 0 0,0 0 0,0 0 0,1 0 0,-1 1 0,0-1 0,0 0 0,0 0 0,0 0 0,0 0 0,0 0 1,0 0-1,0 0 0,0 0 0,0 0 0,0 0 0,0 0 0,0 0 0,1 0 0,-1 0 0,0 0 0,0 0 0,0 0 0,0 0 1,0 0-1,0 0 0,0 0 0,0 0 0,0 0 0,0 0 0,0 0 0,1 0 0,-1 0 0,0 0 0,0 0 0,0 0 0,0 0 1,0 0-1,0 0 0,0 0 0,0 0 0,0 0 0,0-1 0,0 1 0,0 0 0,0 0 0,0 0 0,0 0 0,1 0 0,-1 0 1,0 0-1,0 0 0,0 0 0,0 0 0,0 0 0,6-10-524,5-15-446,-4-8 491,3-39-1,-3 0-117</inkml:trace>
  <inkml:trace contextRef="#ctx0" brushRef="#br0" timeOffset="1">191 0 13339,'1'10'128,"1"0"1,0-1 0,0 1-1,1-1 1,1 1-1,-1-1 1,1 0 0,1 0-1,8 12 1,-9-15-82,2 0 0,-1 0 0,1-1 0,-1 1 1,2-1-1,-1-1 0,0 1 0,1-1 0,0 0 0,0 0 1,0-1-1,10 3 0,46 10 249,11 3-37,-69-17-246,1 0 0,-1 0 0,1 1 0,-1 0 0,0 0 0,0 0 0,0 0 0,-1 1 0,8 7 0,-9-7-12,-1-1-1,0 1 1,0 0-1,0-1 0,0 1 1,-1 0-1,0 0 1,1 0-1,-1 1 1,-1-1-1,1 0 0,-1 0 1,1 1-1,-1-1 1,-1 0-1,1 0 0,0 0 1,-1 1-1,0-1 1,-2 5-1,-3 12 3,-1-1-1,-18 36 1,20-46 0,-32 61-28,-2-1 0,-3-2-1,-3-2 1,-3-3 0,-2-1-1,-99 92 1,74-92-34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4.671"/>
    </inkml:context>
    <inkml:brush xml:id="br0">
      <inkml:brushProperty name="width" value="0.05" units="cm"/>
      <inkml:brushProperty name="height" value="0.05" units="cm"/>
    </inkml:brush>
  </inkml:definitions>
  <inkml:trace contextRef="#ctx0" brushRef="#br0">26 835 12475,'-9'1'1048,"1"1"-840,2 0-80,3 0 312,5-4-208,6-6 80,14-22 72,12-16-40,26-27-160,11-12-160,13-38-32,8-20 104,8-19-32,5-7-104</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49.646"/>
    </inkml:context>
    <inkml:brush xml:id="br0">
      <inkml:brushProperty name="width" value="0.05" units="cm"/>
      <inkml:brushProperty name="height" value="0.05" units="cm"/>
    </inkml:brush>
  </inkml:definitions>
  <inkml:trace contextRef="#ctx0" brushRef="#br0">57 11 10666,'-57'-5'1477,"127"23"883,-25-12-2063,0-2 1,73-3-1,93-18-67,46 0-3472,-255 17 3141,7 0-219,-9 0 311,0 0 0,0 0 1,-1 0-1,1 0 1,0 0-1,0 0 0,0 0 1,0 0-1,0 0 1,0 0-1,0 0 0,0 0 1,-1 0-1,1 0 0,0 0 1,0 0-1,0 0 1,0 0-1,0 0 0,0 0 1,0 0-1,0 1 0,0-1 1,-1 0-1,1 0 1,0 0-1,0 0 0,0 0 1,0 0-1,0 0 1,0 0-1,0 0 0,0 0 1,0 0-1,0 0 0,0 1 1,0-1-1,0 0 1,0 0-1,-1 0 0,1 0 1,0 0-1,0 0 1,0 0-1,0 0 0,0 1 1,0-1-1,0 0 0,0 0 1,0 0-1,0 0 1,0 0-1,1 0 0,-1 0 1,0 0-1,0 1 1,0-1-1,0 0 0,0 0 1,0 0-1,0 0 0,0 0 1,0 0-1,0 0 1,0 0-1,0 0 0,0 1 1,-12 4-598</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0.055"/>
    </inkml:context>
    <inkml:brush xml:id="br0">
      <inkml:brushProperty name="width" value="0.05" units="cm"/>
      <inkml:brushProperty name="height" value="0.05" units="cm"/>
    </inkml:brush>
  </inkml:definitions>
  <inkml:trace contextRef="#ctx0" brushRef="#br0">1 39 12755,'0'0'728,"8"0"-688,4 2 8,9-2 152,8 0-24,5 0-8,1-2 0,6 1 40,1-3 8,-2-1-120,-1 2-120,-5-1-672,-1 1 640,-11-4-120,-7-4-72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1.228"/>
    </inkml:context>
    <inkml:brush xml:id="br0">
      <inkml:brushProperty name="width" value="0.05" units="cm"/>
      <inkml:brushProperty name="height" value="0.05" units="cm"/>
    </inkml:brush>
  </inkml:definitions>
  <inkml:trace contextRef="#ctx0" brushRef="#br0">17 33 10226,'2'-12'1079,"-1"14"570,-3 23-631,-11 144-744,8 183-1,15-133-229,-9-209-41,-1-8 2,0 1-1,0 0 1,0 0 0,1 0-1,-1 0 1,1-1 0,0 1-1,0 0 1,0-1 0,0 1 0,0 0-1,0-1 1,1 1 0,2 3-1,-4-6 2,0 0-1,1 1 0,-1-1 0,0 0 1,1 1-1,-1-1 0,1 0 0,-1 0 1,1 1-1,-1-1 0,0 0 0,1 0 1,-1 0-1,1 0 0,-1 0 1,1 1-1,-1-1 0,1 0 0,-1 0 1,1 0-1,-1 0 0,1 0 0,-1-1 1,1 1-1,-1 0 0,0 0 0,2 0 1,10-12 105,8-22 63,-20 33-172,50-123 399,39-143-1,-80 236-367,27-92 16,37-113-564,-66 219 158,-15 42-2334,-2-3 2244,-1 2-71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1.680"/>
    </inkml:context>
    <inkml:brush xml:id="br0">
      <inkml:brushProperty name="width" value="0.05" units="cm"/>
      <inkml:brushProperty name="height" value="0.05" units="cm"/>
    </inkml:brush>
  </inkml:definitions>
  <inkml:trace contextRef="#ctx0" brushRef="#br0">1 1 11947,'2'54'784,"7"-2"-656,0-6-40,4-2 128,2-4-64,3-14-40,-1-3-56,1-13-16,0-3 16,-7-8-40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2.083"/>
    </inkml:context>
    <inkml:brush xml:id="br0">
      <inkml:brushProperty name="width" value="0.05" units="cm"/>
      <inkml:brushProperty name="height" value="0.05" units="cm"/>
    </inkml:brush>
  </inkml:definitions>
  <inkml:trace contextRef="#ctx0" brushRef="#br0">20 7 13659,'-2'-6'1041,"2"20"-843,-8 145 648,-2 54-300,21 58-216,-6-229-392,2 0-1,1 0 1,3-1-1,21 56 0,-27-85-25,0-1-1,1 1 1,0-1-1,1 0 0,10 12 1,-13-18 50,1 0 1,-1-1-1,1 0 1,-1 0-1,1 0 1,0-1 0,1 1-1,-1-1 1,0-1-1,1 1 1,0-1-1,0 0 1,6 2-1,22 1-234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27.595"/>
    </inkml:context>
    <inkml:brush xml:id="br0">
      <inkml:brushProperty name="width" value="0.05" units="cm"/>
      <inkml:brushProperty name="height" value="0.05" units="cm"/>
    </inkml:brush>
  </inkml:definitions>
  <inkml:trace contextRef="#ctx0" brushRef="#br0">92 303 14803,'-2'2'89,"-1"0"-1,0 0 1,1 0 0,-1 0-1,1 0 1,0 1-1,-1-1 1,1 1 0,0-1-1,1 1 1,-3 4-1,-15 36-123,16-35 158,-5 13-69,0 0 0,2 0 0,0 0 0,2 1 1,0 0-1,1-1 0,2 1 0,1 38 0,0-56-46,0-1 0,1 0 1,0 0-1,-1 1 0,1-1 0,0 0 1,1 0-1,-1 0 0,0 0 0,1 0 0,2 2 1,-4-4-8,1 0 0,0-1-1,0 1 1,0 0 0,0 0 0,0-1 0,0 1 0,0-1 0,0 1 0,0-1 0,0 0 0,0 1 0,0-1 0,0 0 0,1 0 0,-1 1-1,0-1 1,0 0 0,0 0 0,0 0 0,0-1 0,1 1 0,-1 0 0,0 0 0,0-1 0,0 1 0,0 0 0,0-1 0,0 1-1,0-1 1,0 0 0,1 0 0,6-4-21,0-1 0,-1 0 0,0 0-1,0-1 1,0 0 0,-1 0 0,7-10-1,-6 8-3,18-25-107,-2-1 0,-1 0 0,-2-2 0,21-53 0,-12 14-224,23-101 0,-50 169 337,3-11-60,-1 0 0,3-29 0,-8 36 73,-4 21 97,-6 26 195,-7 45 1032,-15 160-1,33-240-1312,0 7-15,0 0 1,0 0-1,0 1 1,2 8-1,-2-15 3,0 0 0,0 0-1,1 0 1,-1 0 0,0 0 0,1 0 0,-1-1 0,0 1-1,1 0 1,-1 0 0,1 0 0,-1 0 0,1 0-1,0-1 1,-1 1 0,1 0 0,0-1 0,-1 1-1,1 0 1,0-1 0,0 1 0,0-1 0,0 1 0,-1-1-1,1 1 1,0-1 0,0 0 0,0 0 0,0 1-1,0-1 1,0 0 0,0 0 0,0 0 0,0 0 0,0 0-1,0 0 1,0 0 0,2-1 0,16-5-178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5.163"/>
    </inkml:context>
    <inkml:brush xml:id="br0">
      <inkml:brushProperty name="width" value="0.05" units="cm"/>
      <inkml:brushProperty name="height" value="0.05" units="cm"/>
    </inkml:brush>
  </inkml:definitions>
  <inkml:trace contextRef="#ctx0" brushRef="#br0">4 589 7218,'-3'42'1176,"3"-23"2302,1-22-3180,0 0-1,1 1 1,-1-1 0,1 1 0,-1-1 0,1 1-1,4-5 1,2-4-16,325-596 1424,-327 600-1704,-3 11 0,-2 5 5,0 1 0,0-1 1,-1 1-1,-1 18 0,0-3 17,0-3-30,0 28-46,1-1 0,14 95-1,-14-142-20,1 1 0,-1-1 0,1 0 0,0 0 0,-1 0 0,1 1 0,0-1 0,0 0 0,1 0 0,-1 0 0,0 0 0,3 2 0,-4-4 44,1 1 0,-1-1 0,1 0 0,-1 0 0,0 1 0,1-1 0,-1 0 0,1 0 0,-1 0 0,1 0 0,-1 1 0,0-1 0,1 0 0,-1 0 0,1 0 0,-1 0 0,1 0 0,-1 0 0,1 0 0,-1 0 0,1-1 0,-1 1 0,1 0 0,1-1 5,-1 0 0,0 1 0,0-1 0,0 0 0,0 0 0,0 0 1,0 0-1,0 0 0,0 0 0,0-1 0,1-1 0,11-18-416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5.617"/>
    </inkml:context>
    <inkml:brush xml:id="br0">
      <inkml:brushProperty name="width" value="0.05" units="cm"/>
      <inkml:brushProperty name="height" value="0.05" units="cm"/>
    </inkml:brush>
  </inkml:definitions>
  <inkml:trace contextRef="#ctx0" brushRef="#br0">1 0 11482,'1'9'1097,"1"11"-681,-2 2-152,0 9 608,0 5-416,1 10-112,1 2-56,-1 5-152,2-2-120,1-7-208,-1-2-104,3-11-448,0-5-600,-5-16 1064,2-11-232,-3-19-121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6.008"/>
    </inkml:context>
    <inkml:brush xml:id="br0">
      <inkml:brushProperty name="width" value="0.05" units="cm"/>
      <inkml:brushProperty name="height" value="0.05" units="cm"/>
    </inkml:brush>
  </inkml:definitions>
  <inkml:trace contextRef="#ctx0" brushRef="#br0">2 320 12875,'0'1'59,"0"0"-1,0-1 1,-1 1 0,1 0 0,0-1-1,0 1 1,0 0 0,0-1 0,0 1-1,0 0 1,0-1 0,0 1 0,0 0-1,0 0 1,0-1 0,1 1 0,-1 0-1,0-1 1,1 2 0,-1-2-28,1 0 0,-1 0 0,0 0 0,1 0 0,-1 0 0,1 0 0,-1 0 0,0 0 0,1 0 0,-1 0 0,1 0 1,-1-1-1,0 1 0,1 0 0,-1 0 0,0 0 0,1 0 0,-1-1 0,0 1 0,1 0 0,-1 0 0,0-1 0,1 1 0,-1-1 0,28-27 641,-20 19-619,17-18 89,-3 3-437,2 1-1,31-25 1,-54 47 219,1-1 0,-1 1 1,1 0-1,-1 0 0,1 0 0,0 0 0,-1 0 0,1 1 0,0-1 0,0 0 0,-1 1 1,1-1-1,0 1 0,0 0 0,0-1 0,0 1 0,0 0 0,-1 0 0,1 0 0,0 1 1,0-1-1,2 1 0,-2 0-47,0 0 1,-1 1-1,1-1 0,-1 1 1,1-1-1,-1 1 1,0-1-1,0 1 1,0 0-1,0 0 0,0-1 1,0 1-1,0 0 1,0 0-1,-1 0 1,1 0-1,-1 0 0,1 0 1,-1 3-1,2 7-229,-2-9 139,0 0 1,1 0-1,-1 1 0,1-1 1,-1 0-1,1 0 1,0 0-1,1 0 1,-1 0-1,0 0 1,1 0-1,-1-1 1,1 1-1,3 3 1,-4-6 234,0 0 0,-1 1 0,1-1 0,0 0 0,0 0 1,0 0-1,0 0 0,0 0 0,0 0 0,0 0 1,0 0-1,0-1 0,0 1 0,0 0 0,0-1 0,0 1 1,0 0-1,-1-1 0,1 1 0,0-1 0,0 1 1,0-1-1,-1 0 0,2-1 0,24-21 1609,-19 15-1367,11-9 121,-13 12-121,0 0-1,0 0 1,1 0 0,0 0 0,-1 1 0,1 0-1,1 0 1,-1 0 0,0 1 0,1 0 0,10-3-1,-15 6-231,0 0 0,0 0 0,0 0 0,0 1 0,0-1 0,-1 0 0,1 1 0,0-1 0,0 1 0,0 0 0,-1 0 0,1-1 0,0 1 0,-1 0 0,1 1 0,0-1 0,-1 0 0,0 0 0,1 1 0,-1-1 0,0 0 0,0 1 0,1 0 0,-1-1 0,0 1 0,-1-1 0,1 1 0,1 2 0,3 7 74,-1 1 0,0-1 0,3 17 0,-6-22-49,9 51 333,-2 1 0,0 96 0,-5-76-172,-1-74-132,0-14-21,2-19 25,0-44 126,-2 0 1,-18-143-1,-1 113 14,19 106-215,0 0 0,0 0 0,1 0-1,0-1 1,-1 1 0,1-1 0,0 0 0,0 0-1,0 0 1,4 1 0,1 3-16,1-2 1,0 1-1,16 4 0,-18-7 45,0-1-1,0 0 1,1 0-1,-1 0 0,0-1 1,1-1-1,-1 1 1,0-1-1,0 0 1,1-1-1,-1 0 0,0 0 1,0 0-1,0-1 1,-1 0-1,1 0 1,-1-1-1,0 0 0,0 0 1,0 0-1,0-1 1,-1 0-1,1 0 1,-1 0-1,0-1 0,-1 1 1,0-1-1,0-1 1,0 1-1,0 0 1,4-13-1,6-22 169</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2:56.426"/>
    </inkml:context>
    <inkml:brush xml:id="br0">
      <inkml:brushProperty name="width" value="0.05" units="cm"/>
      <inkml:brushProperty name="height" value="0.05" units="cm"/>
    </inkml:brush>
  </inkml:definitions>
  <inkml:trace contextRef="#ctx0" brushRef="#br0">1 6 13659,'2'-6'904,"3"6"-832,2 6-16,7 10 216,8 6-88,6 21-32,4 12-8,2 19-8,2 10 16,1 13-8,-7 8-16,-8 14-48,-12 5-24,-14-2-136,-11 0-144,-19-5 208,-3-5-64,-9-24 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5.308"/>
    </inkml:context>
    <inkml:brush xml:id="br0">
      <inkml:brushProperty name="width" value="0.05" units="cm"/>
      <inkml:brushProperty name="height" value="0.05" units="cm"/>
    </inkml:brush>
  </inkml:definitions>
  <inkml:trace contextRef="#ctx0" brushRef="#br0">112 1004 8210,'-38'34'1032,"9"-8"-464,6-3-200,9-9 304,6-4 8,16-10 145,12-5 71,18-24-184,11-16-112,20-38-120,16-30-104,38-46 745,10-33-745,9-33 8,3-34-48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6.330"/>
    </inkml:context>
    <inkml:brush xml:id="br0">
      <inkml:brushProperty name="width" value="0.05" units="cm"/>
      <inkml:brushProperty name="height" value="0.05" units="cm"/>
    </inkml:brush>
  </inkml:definitions>
  <inkml:trace contextRef="#ctx0" brushRef="#br0">1 622 8874,'0'-2'179,"0"1"-1,0-1 1,0 1 0,0-1 0,0 0-1,1 1 1,-1-1 0,0 0-1,1 1 1,-1-1 0,1 1 0,0-1-1,0-1 1,12-30 1073,146-294 1073,-107 225-2195,15-22-211,-58 113 14,-9 11 66,0 0-1,0 0 0,1 0 1,-1 0-1,0 0 0,0 0 1,0 0-1,0 0 0,1 0 0,-1 0 1,0 0-1,0 0 0,0 0 1,0 0-1,0 0 0,1 0 1,-1 0-1,0 0 0,0 0 0,0 0 1,0 0-1,0 0 0,0 0 1,1 0-1,-1 1 0,0-1 1,0 0-1,0 0 0,0 0 0,0 0 1,0 0-1,0 0 0,0 1 1,1-1-1,-1 0 0,0 0 1,0 0-1,0 0 0,0 0 0,0 0 1,0 1-1,0-1 0,2 29-97,-2-27 98,1 69-61,-1-8 28,2 1 0,3-1 0,14 62 0,-18-120-7,0 0-1,0-1 0,1 1 0,0-1 0,0 1 0,0-1 1,3 5-1,-5-9 31,1 1 0,-1-1 0,0 0 0,1 1 0,-1-1 0,1 1 0,-1-1 0,1 0 0,-1 1 0,1-1 0,-1 0 0,1 1 0,-1-1 0,1 0 0,-1 0 0,1 0 0,-1 1 0,1-1-1,0 0 1,-1 0 0,1 0 0,-1 0 0,2 0 0,-1-1 1,0 1 0,0-1 0,1 1 0,-1-1 0,0 0 1,0 0-1,0 1 0,0-1 0,0 0 0,-1 0 0,1 0 0,0 0 0,0 0 0,-1 0 0,2-2 0,11-21-201</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6.762"/>
    </inkml:context>
    <inkml:brush xml:id="br0">
      <inkml:brushProperty name="width" value="0.05" units="cm"/>
      <inkml:brushProperty name="height" value="0.05" units="cm"/>
    </inkml:brush>
  </inkml:definitions>
  <inkml:trace contextRef="#ctx0" brushRef="#br0">14 31 12379,'-5'101'1097,"1"-63"-1027,4 64 0,0-98-74,1 1 1,-1-1-1,1 1 0,0-1 0,3 7 0,-4-11 7,0 1 0,1 0 0,-1 0 0,0-1 0,1 1 0,-1-1 0,0 1 0,1 0 0,-1-1 0,1 1 0,-1-1 0,1 1 0,-1-1 0,1 1 0,-1-1 0,1 0 0,-1 1 0,1-1 0,0 1 0,-1-1 0,1 0 0,0 0 0,-1 1 0,1-1 0,0 0 0,-1 0 0,1 0 0,0 0 0,0 0 0,-1 0 0,1 0-1,0 0 1,-1 0 0,1 0 0,0 0 0,0 0 0,-1-1 0,1 1 0,0 0 0,-1-1 0,1 1 0,-1 0 0,2-1 0,3-3 49,0 0-1,0 0 0,-1-1 0,1 1 1,-1-1-1,0 0 0,0 0 1,-1-1-1,5-7 0,2-7 211,11-30-1,-14 33-114,-1 0 0,-1-1 0,4-28-1,-9 40-107,1 1 0,-1 0-1,0 0 1,-1-1-1,1 1 1,-1 0 0,-2-9-1,2 11-30,0 1 0,0 0 0,0-1 0,-1 1 0,1 0-1,0 0 1,-1 0 0,1 0 0,-1 0 0,0 0 0,0 0 0,0 1 0,0-1-1,0 1 1,0-1 0,-4-1 0,3 2-43,-1 0 0,1 0-1,-1 0 1,1 1 0,-1 0 0,1-1-1,-1 1 1,1 1 0,-1-1 0,1 0 0,0 1-1,-1 0 1,1 0 0,-1 0 0,1 0-1,0 0 1,-6 4 0,6-4-22,0 0 1,1 1-1,-1-1 0,1 1 1,0 0-1,0-1 1,-1 1-1,1 0 0,0 0 1,0 0-1,1 1 0,-1-1 1,0 0-1,1 1 1,-1-1-1,1 1 0,0 0 1,0-1-1,0 1 0,0 0 1,1 0-1,-1 3 1,1-6 8,-1 1 0,1-1 0,0 1 0,1-1 1,-1 1-1,0-1 0,0 0 0,0 1 0,0-1 1,0 1-1,0-1 0,0 1 0,1-1 0,-1 0 1,0 1-1,0-1 0,1 1 0,-1-1 0,0 0 1,0 1-1,1-1 0,-1 0 0,1 1 0,-1-1 1,0 0-1,1 0 0,-1 0 0,0 1 0,1-1 1,-1 0-1,1 0 0,-1 0 0,1 0 0,-1 1 1,0-1-1,1 0 0,-1 0 0,1 0 0,0 0 1,1-1-24,0 1-1,0 0 1,0-1 0,0 1 0,0-1 0,0 0 0,0 1 0,0-1 0,2-1-1,20-17-740</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7.275"/>
    </inkml:context>
    <inkml:brush xml:id="br0">
      <inkml:brushProperty name="width" value="0.05" units="cm"/>
      <inkml:brushProperty name="height" value="0.05" units="cm"/>
    </inkml:brush>
  </inkml:definitions>
  <inkml:trace contextRef="#ctx0" brushRef="#br0">126 1 10778,'-14'52'773,"-25"59"1,-7 26 84,39-114-755,1 1 0,1 0 0,1 0 0,1 0 0,2 0 0,0 1 0,3 26 0,-1-46-78,-1-1 0,1 0-1,0 0 1,1 0 0,-1 1 0,1-1 0,0-1-1,-1 1 1,2 0 0,-1 0 0,4 5 0,-4-8-9,0 1-1,0 0 1,0-1 0,0 1 0,0-1 0,0 0 0,1 1 0,-1-1-1,0 0 1,1 0 0,-1-1 0,0 1 0,1 0 0,-1-1 0,1 0 0,-1 1-1,1-1 1,-1 0 0,1 0 0,-1-1 0,5 0 0,1 0 14,-1-2 0,1 1 1,-1-1-1,1 0 0,-1-1 1,0 0-1,0 0 0,0 0 1,-1-1-1,0 0 0,1 0 1,-2-1-1,1 0 0,-1 0 1,0 0-1,5-8 0,3-5 56,-2 0 0,0-1 0,-1 0 0,12-35 0,-11 19 105,12-59 0,-19 76-91,-2-1-1,0 0 1,-2-1 0,-2-33 0,2 51-86,-1 1 1,1-1 0,-1 1 0,1 0 0,-1-1 0,0 1-1,0 0 1,0-1 0,0 1 0,0 0 0,-2-3 0,2 4-5,1 1 1,-1-1 0,1 1-1,-1-1 1,0 1-1,0-1 1,1 1 0,-1-1-1,0 1 1,0 0 0,1-1-1,-1 1 1,0 0-1,0 0 1,0 0 0,1-1-1,-1 1 1,0 0-1,0 0 1,0 0 0,0 0-1,-1 1 1,-2 0 17,1 1 0,-1-1 1,0 1-1,1 0 0,-1 0 0,1 1 1,0-1-1,0 1 0,0-1 0,0 1 1,-4 5-1,7-8-42,-1 1 0,1-1-1,0 1 1,-1-1 0,1 1 0,-1-1 0,1 1-1,0-1 1,-1 1 0,1-1 0,-1 0-1,0 1 1,1-1 0,-1 0 0,1 0 0,-1 1-1,1-1 1,-1 0 0,0 0 0,1 0 0,-1 0-1,1 1 1,-1-1 0,0 0 0,1 0 0,-1 0-1,0-1 1,1 1 0,-1 0 0,1 0-1,-1 0 1,0 0 0,1-1 0,-1 1 0,0-1-1,-14-19-1417,4 4 409,1 6-763,14 14 1429</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3:07.725"/>
    </inkml:context>
    <inkml:brush xml:id="br0">
      <inkml:brushProperty name="width" value="0.05" units="cm"/>
      <inkml:brushProperty name="height" value="0.05" units="cm"/>
    </inkml:brush>
  </inkml:definitions>
  <inkml:trace contextRef="#ctx0" brushRef="#br0">929 297 10698,'0'1'44,"1"-1"0,-1 0 0,0 0-1,1 0 1,-1 0 0,0 0 0,1 1-1,-1-1 1,0 0 0,1 0 0,-1 0-1,0 1 1,1-1 0,-1 0 0,0 1 0,0-1-1,1 0 1,-1 0 0,0 1 0,0-1-1,0 0 1,0 1 0,1-1 0,-1 1-1,0-1 1,0 0 0,0 1 0,0-1 0,0 0-1,0 1 1,0-1 0,0 1 0,0-1-1,0 0 1,0 1 0,0-1 0,0 1-1,-1-1 1,-3 23 531,2-13-374,-1 5-81,-12 93 446,13-91-467,1 1-1,1 0 1,4 34 0,-4-50-89,0 0 0,1 0-1,-1 0 1,0 0 0,1-1 0,-1 1 0,1 0 0,-1 0 0,1-1 0,0 1 0,0 0 0,0-1-1,0 1 1,0-1 0,0 1 0,0-1 0,1 1 0,-1-1 0,1 0 0,-1 0 0,0 1 0,1-1-1,2 1 1,-2-2 1,0 0-1,0 0 1,0 0-1,0 0 1,0 0-1,0 0 0,0 0 1,0-1-1,0 1 1,0-1-1,0 1 1,0-1-1,0 0 0,0 0 1,0 0-1,0 0 1,1-1-1,9-7 37,-1 0 0,0 0 0,-1-1 0,15-18 0,3-6 138,46-74-1,-64 90-100,0-1-1,-1-1 0,0 0 1,-2 0-1,10-42 0,-16 57-67,0 0-1,-1 0 0,1 0 1,-1 0-1,0 0 0,0 0 1,0 0-1,-1 0 0,0 0 0,0 0 1,0 0-1,-1 0 0,-2-7 1,2 9-15,0 1 0,0-1 0,0 1 0,-1 0 1,1-1-1,-1 1 0,1 0 0,-1 0 0,1 1 0,-1-1 1,0 0-1,0 1 0,0 0 0,0 0 0,0 0 0,0 0 1,0 0-1,-1 0 0,1 1 0,0 0 0,-6 0 0,-3 0-55,0 0 0,1 1-1,-1 1 1,0 0-1,0 0 1,1 1-1,-1 1 1,1 0-1,0 0 1,-13 8 0,-14 10-397,-51 37 0,57-36 312,-2 1-106</inkml:trace>
  <inkml:trace contextRef="#ctx0" brushRef="#br0" timeOffset="1">6 1457 10466,'-6'17'832,"22"-11"-399,8-9-17,26-33 752,21-20-504,25-38-72,10-18 0,14-39-40,12-16-128,16-30-384,-2-20 88,-7 0-136,-14-12-88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41.926"/>
    </inkml:context>
    <inkml:brush xml:id="br0">
      <inkml:brushProperty name="width" value="0.05" units="cm"/>
      <inkml:brushProperty name="height" value="0.05" units="cm"/>
    </inkml:brush>
  </inkml:definitions>
  <inkml:trace contextRef="#ctx0" brushRef="#br0">2233 379 9898,'5'-8'158,"0"-1"-1,-1 1 0,0-1 1,-1 0-1,0 0 1,0-1-1,-1 1 1,0-1-1,1-10 0,-3 14-102,0 0-1,0 0 0,-1 1 0,0-1 1,0 0-1,0 1 0,-1-1 0,1 1 1,-1-1-1,0 1 0,-1 0 0,0 0 1,1 0-1,-2 0 0,1 0 0,-7-7 1,0 2-9,-1 1 0,0 1 1,0 0-1,-1 0 0,0 1 0,0 0 1,-1 1-1,1 1 0,-1 0 1,-17-4-1,-16-2-9,-77-9 1,-22 5-9,-1 6 0,-172 13-1,264 1-35,0 2 0,0 2-1,1 3 1,0 2-1,1 2 1,1 3 0,1 2-1,0 2 1,2 2-1,-51 35 1,-173 130-47,220-150 43,3 3 1,2 1-1,-45 54 1,74-76-4,0 2 0,2 0 0,0 1 0,2 0 0,1 1 0,0 1 1,-9 32-1,18-46 0,1 1 1,0-1-1,1 0 1,0 1-1,1 0 1,0-1-1,1 1 1,1 0-1,0-1 0,1 1 1,1 0-1,0-1 1,1 0-1,0 0 1,0 0-1,2 0 1,8 14-1,-6-14 1,2 0 1,0 0-1,1-1 0,0 0 0,0-1 0,1 0 0,1-1 0,0 0 0,0-1 0,1-1 0,0 0 1,0-1-1,29 10 0,-1-3 2,1-3-1,1-1 1,81 7 0,-7-8 49,2-5 1,-1-5-1,0-6 1,214-40-1,-260 30-16,-1-4-1,-2-2 1,0-4-1,-1-3 1,-2-3 0,-2-2-1,-1-4 1,-1-2-1,62-55 1,-82 60 7,-1-3-1,-3-1 0,-1-2 1,38-54-1,-58 70 13,-1 0-1,-2 0 0,-1-2 0,-1 0 0,-1 0 0,-1-1 1,-2-1-1,-1 1 0,5-37 0,-12 55-19,0-1 0,-1 1 0,0 0 0,0 0 0,-2-1 0,1 1 0,-1 0 0,-1 0 0,0 0 0,0 0 0,-1 1 0,-1-1 0,0 1 0,0 0 0,-1 0-1,-13-17 1,7 14 2,-1 0-1,0 1 1,-1 0-1,0 2 0,0-1 1,-1 1-1,-1 1 1,0 1-1,0 0 1,-20-6-1,-10-1 4,0 2 1,-1 2-1,-83-8 1,-153 6-28,-359 40-36,3 42-302,623-67 314,-21 3-178,-67 16 1,93-18 146,-1 1 0,1 1 0,0-1 0,1 2 0,-1 0 0,1 0 0,0 1-1,1 0 1,-16 15 0,15-12 3,1 0-1,1 1 1,0 0-1,0 1 1,1-1-1,0 2 1,1-1-1,0 1 1,2 0-1,-1 0 1,1 0-1,1 1 1,0-1-1,1 1 1,1 0-1,0 0 1,1-1-1,0 1 1,1 0-1,1 0 0,0 0 1,7 23-1,-1-9-83,2 0-1,1-1 0,1-1 1,1 0-1,1-1 0,2 0 1,0-1-1,27 30 0,-11-19 20,2-1 0,2-1-1,1-2 1,55 35-1,60 22-257,-151-88 375</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28.309"/>
    </inkml:context>
    <inkml:brush xml:id="br0">
      <inkml:brushProperty name="width" value="0.05" units="cm"/>
      <inkml:brushProperty name="height" value="0.05" units="cm"/>
    </inkml:brush>
  </inkml:definitions>
  <inkml:trace contextRef="#ctx0" brushRef="#br0">88 90 12907,'0'1'54,"0"-1"-1,1 0 1,-1 0 0,0 1 0,1-1 0,-1 0 0,0 0 0,1 0 0,-1 0-1,1 1 1,-1-1 0,1 0 0,-1 0 0,0 0 0,1 0 0,-1 0 0,1 0-1,-1 0 1,0 0 0,1 0 0,-1-1 0,1 1 0,-1 0 0,0 0-1,1 0 1,-1 0 0,1 0 0,-1-1 0,0 1 0,1 0 0,-1 0 0,0-1-1,1 0 1,10-16 661,-9 11-621,0-1-1,0 1 1,-1-1-1,2-7 1,-3 12-86,0 1 1,0-1 0,0 1 0,0-1-1,0 1 1,0 0 0,0-1 0,-1 1-1,1-1 1,-1 1 0,1 0-1,-1-1 1,1 1 0,-1 0 0,0-1-1,1 1 1,-2-1 0,1 1-8,1 1 0,-1-1 0,0 1 0,0-1 1,1 1-1,-1-1 0,0 1 0,0 0 0,0-1 0,1 1 0,-1 0 1,0 0-1,0 0 0,0 0 0,0 0 0,0 0 0,0 0 0,1 0 1,-1 0-1,-2 0 0,0 1-6,0 0 0,0 0 0,0 1 0,1-1 0,-1 1 0,0-1 0,0 1-1,1 0 1,-1 0 0,1 0 0,0 0 0,0 1 0,-1-1 0,-1 4 0,-4 9-13,0 1 0,1-1 1,0 2-1,2-1 0,0 1 0,0 0 0,2 0 0,0 0 0,1 0 1,1 1-1,0-1 0,4 34 0,-2-47 14,-1 0 0,1 0 0,0 0 1,0 0-1,1 0 0,-1 0 0,1 0 0,0-1 0,0 1 0,4 4 0,-6-7 0,1 0-1,0 0 0,0 0 0,1 0 0,-1 0 1,0 0-1,0 0 0,0-1 0,0 1 0,1 0 1,-1-1-1,0 1 0,1-1 0,-1 0 0,0 1 1,1-1-1,-1 0 0,1 0 0,-1 0 0,0 0 1,1 0-1,-1 0 0,1 0 0,-1-1 0,0 1 1,1 0-1,-1-1 0,0 1 0,1-1 0,-1 1 1,0-1-1,0 0 0,0 0 0,2 0 0,12-11-124,0 0 0,0 0-1,-2-2 1,23-26-1,-3 3-154,-30 34 254,0 0 0,0 0-1,0 0 1,0 1 0,1-1-1,-1 1 1,1 0 0,7-3-1,-10 4 30,1 1-1,0-1 1,-1 1-1,1 0 1,0-1-1,-1 1 1,1 0-1,0 0 1,0 0-1,-1 1 1,1-1-1,0 0 1,-1 0-1,1 1 1,0-1-1,-1 1 1,1 0-1,-1-1 1,1 1-1,-1 0 1,1 0-1,-1 0 1,3 2-1,14 15 112,-14-13-56,0 0-1,0-1 0,1 0 0,0 0 1,10 7-1,-14-11-48,1 1 0,-1 0-1,1-1 1,-1 1 0,1-1 0,0 0 0,-1 1 0,1-1 0,0 0 0,0 0-1,-1 0 1,1 0 0,0 0 0,-1-1 0,1 1 0,0 0 0,-1-1 0,1 1 0,-1-1-1,1 0 1,-1 1 0,1-1 0,-1 0 0,1 0 0,-1 0 0,2-2 0,10-8-100,-1-2 1,0 1 0,19-28-1,4-4-186,-34 43 275,-1 0 0,2-1 0,-1 1 0,0 0 0,0 0 0,0 0 0,0 0-1,1 0 1,-1 1 0,0-1 0,1 0 0,-1 1 0,1-1 0,2 0 0,-4 1 11,1 0 0,-1 0 0,1 0 0,0 0 0,-1 0 0,1 0 0,-1 1-1,1-1 1,-1 0 0,1 0 0,-1 1 0,1-1 0,-1 0 0,1 1 0,-1-1 0,1 0-1,-1 1 1,1-1 0,-1 1 0,0-1 0,1 1 0,-1-1 0,0 1 0,1-1 0,-1 1-1,3 6 72,-1-1-1,-1 0 1,1 0-1,-1 1 1,1 8-1,-1-3 2,3 28 234,-3-25-38,1 0 0,7 28 0,-6-41-74,0-7-144,2-9-26,1-16 29</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42.405"/>
    </inkml:context>
    <inkml:brush xml:id="br0">
      <inkml:brushProperty name="width" value="0.05" units="cm"/>
      <inkml:brushProperty name="height" value="0.05" units="cm"/>
    </inkml:brush>
  </inkml:definitions>
  <inkml:trace contextRef="#ctx0" brushRef="#br0">1044 514 9978,'78'-138'1008,"-25"14"-672,-20 15-176,-50 30 313,-31 17-281,-56 61-376,-28 32-161,-37 47-375,-13 18-320,-10 20 648,1 4-208,19-20 56</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5:42.978"/>
    </inkml:context>
    <inkml:brush xml:id="br0">
      <inkml:brushProperty name="width" value="0.05" units="cm"/>
      <inkml:brushProperty name="height" value="0.05" units="cm"/>
    </inkml:brush>
  </inkml:definitions>
  <inkml:trace contextRef="#ctx0" brushRef="#br0">1995 416 8930,'-8'-29'144,"-1"1"0,-2 0 1,0 0-1,-2 1 0,-24-37 1,27 49-121,-1 0 0,0 1 0,-1 0 0,-1 1 1,0 1-1,-1 0 0,-1 1 0,1 0 1,-2 1-1,-20-10 0,9 8-8,0 2 0,-1 0-1,-1 2 1,1 1 0,-1 2 0,-36-3-1,16 4-7,-1 3 1,-93 11-1,98-3-8,1 2 0,0 2 0,1 2 0,-49 22 0,-157 91-50,198-97 44,0 2-1,3 3 0,0 1 0,3 3 0,-81 85 0,67-49 8,4 2-1,-81 149 0,114-180-71,2 0-1,2 2 0,2 0 0,2 0 1,2 2-1,2-1 0,2 1 0,3 1 0,1-1 1,3 1-1,6 59 0,-3-85-34,2-1 0,0 0 0,1 0 1,2 0-1,0-1 0,1 0 0,2 0 0,0-1 0,1 0 0,14 20 0,-15-28 53,0-1-1,1 0 0,0 0 1,0-1-1,1 0 1,1-1-1,0-1 0,0 0 1,1-1-1,0 0 0,0-1 1,1-1-1,0 0 0,0-1 1,23 5-1,-3-4 138,0-2 0,0-1 1,1-2-1,-1-1 0,1-1 0,57-11 0,-51 3 56,1-1 0,-1-3-1,-1-1 1,-1-2-1,40-21 1,47-33 444,124-91 1,-171 102-272,-2-3-1,99-104 1,-114 95 73,-2-3 0,91-146 0,-142 203-300,0 0 0,-1-1 1,0 0-1,-2-1 1,0 1-1,6-32 1,-11 44-77,-1 1 1,-1-1-1,1 0 1,-1 0-1,0 1 1,0-1-1,-1 0 0,1 0 1,-1 1-1,-1-1 1,1 0-1,-1 1 1,0-1-1,0 1 1,-1 0-1,1 0 1,-1 0-1,0 0 1,-1 0-1,1 1 1,-1-1-1,0 1 1,0 0-1,0 0 1,-1 0-1,-5-3 1,1 1-25,-1 1-1,1 0 1,-1 0 0,0 1 0,0 1-1,0 0 1,-13-2 0,-4 0-1,-47 0 1,-68 6-37,-21 10-75</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7:47:14.849"/>
    </inkml:context>
    <inkml:brush xml:id="br0">
      <inkml:brushProperty name="width" value="0.05" units="cm"/>
      <inkml:brushProperty name="height" value="0.05" units="cm"/>
    </inkml:brush>
  </inkml:definitions>
  <inkml:trace contextRef="#ctx0" brushRef="#br0">976 186 12995,'-12'-19'-158,"-2"1"1,-22-26 0,31 39 224,-1-1 0,0 1 0,-1 0 0,1 1 1,-1 0-1,0 0 0,0 0 0,0 1 0,-1 0 0,-13-4 1,-6 2 161,0 1 1,0 2 0,0 0 0,-1 2 0,1 1 0,0 1 0,0 1 0,0 2 0,0 1 0,-40 14 0,49-14-235,1 2-1,1 0 0,-1 0 0,1 2 1,1 0-1,0 1 0,0 0 0,1 1 1,1 1-1,0 0 0,0 1 0,2 0 1,0 1-1,0 0 0,-11 24 0,-22 44-6,4 2-1,4 2 1,4 1 0,3 2-1,-21 117 1,43-169-1,1 1-1,2-1 1,2 1 0,1 0 0,2 0 0,2-1 0,1 1 0,2-1 0,2 0 0,1 0-1,26 65 1,-22-74 3,0 0 0,2-2 0,0 1-1,2-2 1,1-1 0,2 0 0,27 28-1,-33-40 6,0-1 0,0 0 0,1-1 0,1-1 0,0 0 0,0-1 0,1-1 0,0 0 0,0-2 0,1 0 0,0 0 0,0-2 0,29 3 0,-24-5 7,0-2-1,0-1 0,0 0 0,0-2 1,0-1-1,0 0 0,-1-2 0,0-1 1,0 0-1,22-12 0,-6 0 1,0-1 0,-2-2 0,0-2 0,50-44 0,-46 32-4,-2-3 0,-1-1 0,48-69 0,-40 42 3,62-127 0,-84 144 5,-2-1 1,-2-1-1,-3-1 0,11-65 1,-20 75 3,-1 0 1,-3-1-1,-1 0 1,-3 0-1,-9-76 0,6 99-2,-1 0-1,0 1 1,-2-1 0,0 2-1,-1-1 1,-1 1-1,-1 0 1,0 0-1,-2 1 1,0 1 0,-18-20-1,12 18 31,-1 1-1,-1 1 1,0 1 0,-1 0-1,-1 2 1,0 1-1,-1 0 1,-43-16 0,32 16 25,-1 2 1,0 0 0,-1 3 0,-48-6-1,63 12-34,0 1-1,-1 1 0,1 1 1,0 1-1,0 1 0,0 1 1,0 0-1,-38 15 0,33-8-43,1 1 0,1 1 0,0 1 0,0 1 0,2 2 0,0 0 0,0 1 0,2 1 0,0 1 0,2 0 0,-19 28 0,15-16-11,2 1-1,1 1 0,2 0 1,1 2-1,2 0 0,2 0 0,-13 58 1,6 4-47,4 1 0,4 0 1,3 146-1,10-205 29,1 1 0,2-1 0,2 0 0,19 64 0,-21-88 26,1 0 0,0-1-1,1 0 1,1 0 0,0-1 0,1 0 0,1 0 0,0-1 0,1 0 0,0-1 0,1 0 0,0-1 0,1 0 0,15 9 0,-11-10 13,0-1-1,1-1 1,0 0-1,0-1 1,1-1-1,0-1 1,0-1-1,0 0 0,21 0 1,-15-3 9,1-1-1,0-1 1,-1-1 0,0-2 0,1 0-1,31-11 1,-14 0 19,0-3 1,-1-1-1,-1-1 0,0-3 1,-2-1-1,-1-2 0,49-43 1,-58 43-34,-2-1 1,0-1-1,-2-2 1,-1 0-1,-1-2 1,-2 0-1,-1-1 1,-2-1-1,-1-1 1,-2-1-1,-1 0 1,-2-1-1,-2 0 1,-1-1-1,-2 0 1,3-50-1,-7 49-12,-3 0 0,-1 0 0,-2 0 0,-1 0 0,-3 1-1,0-1 1,-3 1 0,-20-52 0,20 65 52,-2 2-1,0 0 1,-1 0 0,-1 1-1,-1 0 1,-1 2 0,-1 0-1,-1 0 1,-1 2 0,0 0-1,-1 2 1,-1 0 0,-35-21-1,37 27 8,0 1-1,-1 0 0,0 1 0,0 1 1,-1 1-1,0 1 0,0 1 1,0 1-1,-27-1 0,32 4-39,0 1-1,-1 0 0,1 1 1,0 1-1,0 0 1,0 2-1,1-1 0,-1 2 1,1 0-1,0 1 1,1 0-1,-26 18 0,6 1-58,1 2-1,1 2 0,-53 63 0,48-45-14,1 2 0,-36 67 0,50-75 244,2 1 0,2 1 0,1 0-1,3 2 1,1-1 0,3 2 0,1-1 0,3 1 0,-1 93 0,16-39 147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29.161"/>
    </inkml:context>
    <inkml:brush xml:id="br0">
      <inkml:brushProperty name="width" value="0.05" units="cm"/>
      <inkml:brushProperty name="height" value="0.05" units="cm"/>
    </inkml:brush>
  </inkml:definitions>
  <inkml:trace contextRef="#ctx0" brushRef="#br0">2 14 10266,'-2'-14'1376,"3"19"-320,5 28-11,19 124 406,-13-70-1015,61 558 1964,-70-621-2345,-1 0-65,2-63-268,-6-24 124,-4 1 1,-2 0-1,-18-68 0,31 150 211,-2-7-43,0 0 0,1 0 1,7 16-1,-10-25-13,1-1 1,0 0 0,0 0 0,0 0 0,0 0 0,0 0 0,0 0 0,1-1 0,-1 1 0,1-1-1,0 0 1,0 1 0,0-1 0,0-1 0,0 1 0,0 0 0,1-1 0,3 2 0,-4-3 0,0 1 0,0-1 0,1 0 0,-1-1 0,0 1 0,0 0 0,0-1 1,0 0-1,0 1 0,0-1 0,0-1 0,0 1 0,0 0 0,0-1 0,0 1 0,0-1 0,-1 0 1,5-4-1,4-3-7,0-2 1,15-16-1,-12 8-70,-1 0 0,19-35 0,-20 32-50,-12 22 120,0 0 1,0-1 0,0 1 0,0 0 0,0 0-1,0 0 1,0-1 0,1 1 0,-1 0 0,0 0-1,0 0 1,0 0 0,0-1 0,0 1 0,0 0-1,0 0 1,0 0 0,1 0 0,-1 0 0,0 0-1,0-1 1,0 1 0,0 0 0,1 0 0,-1 0-1,0 0 1,0 0 0,0 0 0,0 0-1,1 0 1,-1 0 0,0 0 0,0 0 0,0 0-1,0 0 1,1 0 0,-1 0 0,0 0 0,0 0-1,0 0 1,1 0 0,-1 0 0,0 0 0,0 0-1,0 0 1,0 0 0,1 0 0,-1 0 0,0 1-1,5 11-78,-2 16 30,0 13 45,25 260 501,-21-264-377,-7-36-116,0-1-1,0 1 1,0 0-1,1 0 1,-1 0-1,0-1 1,1 1-1,-1 0 0,0 0 1,1-1-1,-1 1 1,1 0-1,-1-1 1,1 1-1,0 0 1,0 0-1,-1-1 9,1 0 0,-1-1 0,1 1-1,-1 0 1,1 0 0,-1 0 0,0-1 0,1 1 0,-1 0-1,0 0 1,1-1 0,-1 1 0,0 0 0,1 0 0,-1-1-1,0 1 1,0-1 0,1 1 0,-1 0 0,0-1 0,0 1-1,0 0 1,1-1 0,-1 1 0,0-1 0,0 1 0,0-1-1,0 1 1,0 0 0,0-1 0,0 0 0,4-19 449,-2 0 0,0-1 0,-1-38 0,-1 26-290,0-35 178</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29.561"/>
    </inkml:context>
    <inkml:brush xml:id="br0">
      <inkml:brushProperty name="width" value="0.05" units="cm"/>
      <inkml:brushProperty name="height" value="0.05" units="cm"/>
    </inkml:brush>
  </inkml:definitions>
  <inkml:trace contextRef="#ctx0" brushRef="#br0">13 1 12251,'-7'28'1408,"3"-10"-872,2-8-264,2-6 1560,0-13-1792,3-9-16,0-2-120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30.044"/>
    </inkml:context>
    <inkml:brush xml:id="br0">
      <inkml:brushProperty name="width" value="0.05" units="cm"/>
      <inkml:brushProperty name="height" value="0.05" units="cm"/>
    </inkml:brush>
  </inkml:definitions>
  <inkml:trace contextRef="#ctx0" brushRef="#br0">1 1 13139,'11'0'912,"-1"10"-760,-1 10-96,1 20 656,3 9-528,1 11-96,2 9 16,5 11 24,-1 8 24,0 0 0,-2-2-8,-4-11-104,-1-9-88,0-9-280,-3-5-40,-3-16 288,-3-15-80,5-22-64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31.215"/>
    </inkml:context>
    <inkml:brush xml:id="br0">
      <inkml:brushProperty name="width" value="0.05" units="cm"/>
      <inkml:brushProperty name="height" value="0.05" units="cm"/>
    </inkml:brush>
  </inkml:definitions>
  <inkml:trace contextRef="#ctx0" brushRef="#br0">86 26 12995,'0'-2'86,"0"1"1,0 0-1,-1 0 1,1 0-1,0-1 1,-1 1-1,1 0 1,0 0 0,-1 0-1,0 0 1,1 0-1,-1 0 1,1 0-1,-1 0 1,0 0-1,0 0 1,0 0-1,0 0 1,0 0-1,0 1 1,0-1-1,0 0 1,0 1-1,-1-2 1,1 2-41,-1 1-1,1-1 1,0 0-1,0 0 1,0 1 0,-1-1-1,1 0 1,0 1-1,0-1 1,0 1 0,0-1-1,0 1 1,0 0-1,0 0 1,0-1 0,0 1-1,0 0 1,0 0 0,0 0-1,1 0 1,-1 0-1,0 0 1,1 0 0,-2 2-1,-5 10-4,1 0 0,0 1-1,1 0 1,1 0 0,0 0-1,0 1 1,2-1 0,0 1-1,-1 25 1,3-39-46,0 1-1,0-1 1,0 0-1,0 0 1,0 1 0,0-1-1,1 0 1,-1 0 0,0 0-1,0 1 1,1-1 0,-1 0-1,1 0 1,-1 0-1,1 0 1,0 0 0,-1 1-1,1-1 1,0-1 0,1 3-1,-1-3-5,0 0 0,0 0 0,0 1 0,0-1 0,0 0-1,0 0 1,0 0 0,0 0 0,0-1 0,0 1 0,0 0 0,0 0-1,0-1 1,0 1 0,0 0 0,0-1 0,0 1 0,0-1 0,0 1-1,-1-1 1,1 0 0,0 1 0,0-1 0,-1 0 0,1 1 0,1-2-1,17-17-186,-13 12-4,1 0 0,1 0 0,0 0 0,0 1 0,0 0 0,15-7 0,-21 12 156,0 0 1,-1 1-1,1-1 1,0 1-1,0-1 1,0 1 0,0 0-1,0 0 1,0 0-1,-1 0 1,1 0-1,0 0 1,0 1-1,0-1 1,0 1-1,3 0 1,-2 1 7,-1 0 0,1-1 0,-1 1 0,1 0 0,-1 1 0,0-1 0,0 0 0,0 1 0,0-1 0,0 1 0,0-1 0,-1 1 0,3 4 0,6 15-75,-1 1 0,-1 0 0,5 26 0,12 77 151,-22-104 7,15 83 953,-4 0 0,-1 187 0,-13-283-937,0-4-30,0 1 0,0-1 0,-1 0 0,1 0 0,-1 1 0,0-1 0,0 0 0,-1 0 1,0 0-1,0 0 0,-4 7 0,6-11-32,-1-1 0,1 1 0,-1 0 1,1-1-1,-1 1 0,1-1 0,-1 1 0,1-1 0,-1 1 1,1-1-1,-1 1 0,0-1 0,1 0 0,-1 1 0,0-1 1,0 0-1,1 0 0,-1 1 0,0-1 0,0 0 0,1 0 1,-1 0-1,0 0 0,0 0 0,-1 0 0,1-1-10,-1 1-1,1-1 0,0 1 1,-1-1-1,1 0 0,0 0 1,0 0-1,-1 1 0,1-1 1,0-1-1,0 1 1,-1-1-1,-3-4-67,1-1 0,0 1 1,0-1-1,-4-9 0,-1-8-114,1-1 0,1 0-1,1 0 1,1-1 0,2 1 0,0-1-1,2 0 1,0 0 0,2 0 0,7-41 0,0 18 39,3 0 1,2 0-1,3 1 1,31-69-1,7 8 160,-44 91 61,1 0 1,1 1 0,25-28 0,-36 44-49,1-1 0,-1 1 0,0 0 0,1-1 1,-1 1-1,1 0 0,-1 0 0,1 0 0,0 0 1,-1 0-1,1 1 0,0-1 0,0 0 1,0 1-1,1-1 0,-1 1 6,-1 0 0,1 1 1,-1-1-1,0 0 0,1 1 0,-1-1 1,0 1-1,1-1 0,-1 1 0,0-1 1,0 1-1,0 0 0,1 0 0,-1 0 1,0-1-1,0 1 0,0 0 0,0 0 1,-1 0-1,1 1 0,1 0 0,31 48 576,-27-37-508,2-1 1,0-1-1,0 1 0,1-1 0,0-1 1,18 17-1,-24-26-89,-1 1 0,1-1 0,-1 0 0,1 1 0,0-1 0,-1 0-1,1 0 1,0-1 0,0 1 0,0-1 0,-1 1 0,1-1 0,0 0 0,0 0 0,0 0 0,0 0 0,0-1 0,-1 1 0,1-1 0,0 1 0,0-1-1,-1 0 1,1 0 0,0-1 0,-1 1 0,1 0 0,-1-1 0,1 0 0,-1 1 0,4-5 0,6-5-13,0-1 0,-1 0 0,0 0 0,10-17 1,-13 18-17,1-2-4,-5 7 6,-1 1-1,1-1 1,0 1-1,1 1 1,7-8-1,-10 11 22,-1 0 0,0 0 0,1 0-1,-1 1 1,1-1 0,-1 0-1,1 1 1,-1-1 0,1 1-1,0 0 1,-1-1 0,1 1-1,-1 0 1,1 0 0,0 0-1,-1 0 1,1 0 0,-1 1-1,1-1 1,0 0 0,-1 1-1,1-1 1,-1 1 0,1 0 0,-1-1-1,1 1 1,1 1 0,4 2 17,-1 0 1,1-1-1,0 0 1,0 0 0,0-1-1,1 1 1,-1-2-1,0 1 1,1-1 0,0 0-1,-1-1 1,1 0-1,-1 0 1,1 0 0,-1-1-1,1 0 1,-1-1-1,1 0 1,7-3 0,16-6-123,51-26 1,-16 5-77,-63 31 179,0 0 0,0-1 0,0 1 0,0 1 0,0-1 0,0 0 1,0 1-1,0-1 0,0 1 0,0 0 0,0 0 0,0 0 0,0 0 1,0 1-1,0-1 0,5 2 0,-5 0 20,0 0 0,1 0 0,-1 0 0,0 1 1,0-1-1,0 1 0,-1-1 0,1 1 0,-1 0 0,1 0 0,-1 0 0,3 7 1,34 61 318,-31-53-304,1-1 0,0 1 0,2-2 0,0 1 0,0-2 0,2 0-1,19 19 1,27 16-176,72 65-172,-112-96 318,-2 0 0,0 0 1,-2 2-1,23 36 0,-37-54 24,1 0-1,0 0 0,-1 1 0,1-1 0,-1 0 1,0 0-1,0 1 0,-1-1 0,1 0 1,-1 1-1,1-1 0,-1 1 0,0-1 1,0 1-1,-1-1 0,-1 7 0,1-7 13,-1 1 0,1-1-1,-1 0 1,0 0 0,-1 0-1,1 0 1,0 0 0,-1 0-1,0-1 1,1 1 0,-1-1-1,0 1 1,0-1 0,-1 0-1,-3 2 1,-16 9 165,-28 10-1,43-20-204,0 0-1,0 0 1,0-1 0,-1 0-1,0-1 1,1 0 0,-12 0-1,18-1-15,0 0-1,1 0 1,-1-1-1,0 1 0,1-1 1,-1 1-1,0-1 1,1 0-1,-1 0 0,0 1 1,1-1-1,-1 0 1,1-1-1,0 1 1,-1 0-1,1 0 0,0 0 1,0-1-1,0 1 1,0-1-1,0 1 0,0-1 1,0 1-1,0-1 1,1 0-1,-1 1 1,0-1-1,1 0 0,0 1 1,-1-1-1,1 0 1,0-2-1,-1-8-122,0 0 0,1 1 0,3-22 0,-3 30 121,5-34-208,2 0 0,1 0 1,2 1-1,14-35 0,-3 19 730,3 2 0,31-51 0,-38 74-222,1 2 0,29-34 1,-8 20 200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3-31T06:33:42.782"/>
    </inkml:context>
    <inkml:brush xml:id="br0">
      <inkml:brushProperty name="width" value="0.05" units="cm"/>
      <inkml:brushProperty name="height" value="0.05" units="cm"/>
    </inkml:brush>
  </inkml:definitions>
  <inkml:trace contextRef="#ctx0" brushRef="#br0">1275 85 9466,'-109'-2'2134,"-104"3"-1187,170 1-637,1 3 0,-79 17 1,102-16-317,0 1 0,1 1 1,0 0-1,0 2 1,1 0-1,1 0 1,-1 2-1,2 0 1,0 1-1,-22 23 1,-7 15-54,-66 98 1,101-135 58,-16 24-10,2 2 0,1 1 0,-16 45 0,-37 133-75,52-147 65,-25 65-18,-28 94-10,66-190 34,2 1-1,-3 53 0,4 87-11,5-92 16,-4 136 15,34 324 0,-22-499 2,2 0 1,3-1-1,2 0 1,2-1-1,2-1 1,2 0-1,31 55 1,-41-88-11,1 1 0,0-1 1,1-1-1,1 1 0,0-2 1,1 0-1,0 0 0,1-2 1,1 1-1,0-2 0,0 0 1,1-1-1,0 0 0,0-1 1,1-1-1,33 9 0,-22-10 29,-1-1 0,1-2-1,0 0 1,0-2-1,0-1 1,30-4-1,-20-1 64,0-2 1,0-1-1,71-27 0,-56 12-2,-1-2 1,0-2-1,-3-2 1,0-3-1,87-74 1,-77 50-66,-2-2 0,-2-2 1,-4-3-1,58-91 1,-107 150-22,185-292 26,-23-13 19,-144 260-39,-2-1-1,-2-1 1,-2-1-1,-3 0 0,9-100 1,-16 70-33,-4-1 0,-3 1 0,-15-89 0,7 107 33,-2 1 1,-4 0-1,-2 1 1,-3 0-1,-2 2 0,-4 1 1,-1 2-1,-3 0 1,-3 2-1,-43-53 0,48 73-24,-1 1-1,-2 2 0,-1 1 1,-1 2-1,-2 2 0,-1 0 1,0 3-1,-2 1 0,-1 3 0,-1 0 1,0 3-1,-2 2 0,1 1 1,-79-13-1,43 19-69,-144 3 1,46 12-45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07.04.2022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46038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498926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24147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319724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6554110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226718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6455276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525640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2390846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7</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7</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D8ADD198-5CEA-4799-A978-D962845159A2}" type="datetime1">
              <a:rPr lang="de-DE" smtClean="0"/>
              <a:t>07.04.2022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4C520BD0-1847-4B21-B685-C3A45E7D7413}" type="datetime1">
              <a:rPr lang="de-DE" smtClean="0"/>
              <a:t>07.04.2022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539F6176-E65F-4264-AD61-F5E2A092842D}" type="datetime1">
              <a:rPr lang="de-DE" smtClean="0"/>
              <a:t>07.04.2022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1971788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D4DCE647-126E-458F-AFBA-019880C78C7A}" type="datetime1">
              <a:rPr lang="de-DE" smtClean="0"/>
              <a:t>07.04.2022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C8F7E619-D22B-4CC6-9486-A488AA3E0A88}" type="datetime1">
              <a:rPr lang="de-DE" smtClean="0"/>
              <a:t>07.04.2022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D24A3A83-2154-4301-8991-B0300989FFEC}" type="datetime1">
              <a:rPr lang="de-DE" smtClean="0"/>
              <a:t>07.04.2022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F22026F7-720F-4E1D-9DF0-81165B8FF329}" type="datetime1">
              <a:rPr lang="de-DE" smtClean="0"/>
              <a:t>07.04.2022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9532442C-BC34-49A6-8DEF-CF7AE8DED9D8}" type="datetime1">
              <a:rPr lang="de-DE" smtClean="0"/>
              <a:t>07.04.2022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45EFA00D-E82C-4133-B939-9886F70DF297}" type="datetime1">
              <a:rPr lang="de-DE" smtClean="0"/>
              <a:t>07.04.2022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933DAF5-50DC-4538-9FBE-59A29A326876}" type="datetime1">
              <a:rPr lang="de-DE" smtClean="0"/>
              <a:t>07.04.2022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9505E05F-6CFE-4151-AF7F-8C1CF57AD225}" type="datetime1">
              <a:rPr lang="de-DE" smtClean="0"/>
              <a:t>07.04.2022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1ED9-BB09-40F6-A96D-FA6BE76D4140}" type="datetime1">
              <a:rPr lang="de-DE" smtClean="0"/>
              <a:t>07.04.2022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339.png"/><Relationship Id="rId21" Type="http://schemas.openxmlformats.org/officeDocument/2006/relationships/image" Target="../media/image291.png"/><Relationship Id="rId42" Type="http://schemas.openxmlformats.org/officeDocument/2006/relationships/customXml" Target="../ink/ink300.xml"/><Relationship Id="rId63" Type="http://schemas.openxmlformats.org/officeDocument/2006/relationships/image" Target="../media/image312.png"/><Relationship Id="rId84" Type="http://schemas.openxmlformats.org/officeDocument/2006/relationships/customXml" Target="../ink/ink321.xml"/><Relationship Id="rId138" Type="http://schemas.openxmlformats.org/officeDocument/2006/relationships/customXml" Target="../ink/ink348.xml"/><Relationship Id="rId107" Type="http://schemas.openxmlformats.org/officeDocument/2006/relationships/image" Target="../media/image334.png"/><Relationship Id="rId11" Type="http://schemas.openxmlformats.org/officeDocument/2006/relationships/image" Target="../media/image286.png"/><Relationship Id="rId32" Type="http://schemas.openxmlformats.org/officeDocument/2006/relationships/customXml" Target="../ink/ink295.xml"/><Relationship Id="rId53" Type="http://schemas.openxmlformats.org/officeDocument/2006/relationships/image" Target="../media/image307.png"/><Relationship Id="rId74" Type="http://schemas.openxmlformats.org/officeDocument/2006/relationships/customXml" Target="../ink/ink316.xml"/><Relationship Id="rId128" Type="http://schemas.openxmlformats.org/officeDocument/2006/relationships/customXml" Target="../ink/ink343.xml"/><Relationship Id="rId149" Type="http://schemas.openxmlformats.org/officeDocument/2006/relationships/image" Target="../media/image355.png"/><Relationship Id="rId5" Type="http://schemas.openxmlformats.org/officeDocument/2006/relationships/image" Target="../media/image283.png"/><Relationship Id="rId95" Type="http://schemas.openxmlformats.org/officeDocument/2006/relationships/image" Target="../media/image328.png"/><Relationship Id="rId22" Type="http://schemas.openxmlformats.org/officeDocument/2006/relationships/customXml" Target="../ink/ink290.xml"/><Relationship Id="rId27" Type="http://schemas.openxmlformats.org/officeDocument/2006/relationships/image" Target="../media/image294.png"/><Relationship Id="rId43" Type="http://schemas.openxmlformats.org/officeDocument/2006/relationships/image" Target="../media/image302.png"/><Relationship Id="rId48" Type="http://schemas.openxmlformats.org/officeDocument/2006/relationships/customXml" Target="../ink/ink303.xml"/><Relationship Id="rId64" Type="http://schemas.openxmlformats.org/officeDocument/2006/relationships/customXml" Target="../ink/ink311.xml"/><Relationship Id="rId69" Type="http://schemas.openxmlformats.org/officeDocument/2006/relationships/image" Target="../media/image315.png"/><Relationship Id="rId113" Type="http://schemas.openxmlformats.org/officeDocument/2006/relationships/image" Target="../media/image337.png"/><Relationship Id="rId118" Type="http://schemas.openxmlformats.org/officeDocument/2006/relationships/customXml" Target="../ink/ink338.xml"/><Relationship Id="rId134" Type="http://schemas.openxmlformats.org/officeDocument/2006/relationships/customXml" Target="../ink/ink346.xml"/><Relationship Id="rId139" Type="http://schemas.openxmlformats.org/officeDocument/2006/relationships/image" Target="../media/image350.png"/><Relationship Id="rId80" Type="http://schemas.openxmlformats.org/officeDocument/2006/relationships/customXml" Target="../ink/ink319.xml"/><Relationship Id="rId85" Type="http://schemas.openxmlformats.org/officeDocument/2006/relationships/image" Target="../media/image323.png"/><Relationship Id="rId150" Type="http://schemas.openxmlformats.org/officeDocument/2006/relationships/customXml" Target="../ink/ink354.xml"/><Relationship Id="rId12" Type="http://schemas.openxmlformats.org/officeDocument/2006/relationships/customXml" Target="../ink/ink285.xml"/><Relationship Id="rId17" Type="http://schemas.openxmlformats.org/officeDocument/2006/relationships/image" Target="../media/image289.png"/><Relationship Id="rId33" Type="http://schemas.openxmlformats.org/officeDocument/2006/relationships/image" Target="../media/image297.png"/><Relationship Id="rId38" Type="http://schemas.openxmlformats.org/officeDocument/2006/relationships/customXml" Target="../ink/ink298.xml"/><Relationship Id="rId59" Type="http://schemas.openxmlformats.org/officeDocument/2006/relationships/image" Target="../media/image310.png"/><Relationship Id="rId103" Type="http://schemas.openxmlformats.org/officeDocument/2006/relationships/image" Target="../media/image332.png"/><Relationship Id="rId108" Type="http://schemas.openxmlformats.org/officeDocument/2006/relationships/customXml" Target="../ink/ink333.xml"/><Relationship Id="rId124" Type="http://schemas.openxmlformats.org/officeDocument/2006/relationships/customXml" Target="../ink/ink341.xml"/><Relationship Id="rId129" Type="http://schemas.openxmlformats.org/officeDocument/2006/relationships/image" Target="../media/image345.png"/><Relationship Id="rId54" Type="http://schemas.openxmlformats.org/officeDocument/2006/relationships/customXml" Target="../ink/ink306.xml"/><Relationship Id="rId70" Type="http://schemas.openxmlformats.org/officeDocument/2006/relationships/customXml" Target="../ink/ink314.xml"/><Relationship Id="rId75" Type="http://schemas.openxmlformats.org/officeDocument/2006/relationships/image" Target="../media/image318.png"/><Relationship Id="rId91" Type="http://schemas.openxmlformats.org/officeDocument/2006/relationships/image" Target="../media/image326.png"/><Relationship Id="rId96" Type="http://schemas.openxmlformats.org/officeDocument/2006/relationships/customXml" Target="../ink/ink327.xml"/><Relationship Id="rId140" Type="http://schemas.openxmlformats.org/officeDocument/2006/relationships/customXml" Target="../ink/ink349.xml"/><Relationship Id="rId145" Type="http://schemas.openxmlformats.org/officeDocument/2006/relationships/image" Target="../media/image353.png"/><Relationship Id="rId1" Type="http://schemas.openxmlformats.org/officeDocument/2006/relationships/slideLayout" Target="../slideLayouts/slideLayout7.xml"/><Relationship Id="rId6" Type="http://schemas.openxmlformats.org/officeDocument/2006/relationships/customXml" Target="../ink/ink282.xml"/><Relationship Id="rId23" Type="http://schemas.openxmlformats.org/officeDocument/2006/relationships/image" Target="../media/image292.png"/><Relationship Id="rId28" Type="http://schemas.openxmlformats.org/officeDocument/2006/relationships/customXml" Target="../ink/ink293.xml"/><Relationship Id="rId49" Type="http://schemas.openxmlformats.org/officeDocument/2006/relationships/image" Target="../media/image305.png"/><Relationship Id="rId114" Type="http://schemas.openxmlformats.org/officeDocument/2006/relationships/customXml" Target="../ink/ink336.xml"/><Relationship Id="rId119" Type="http://schemas.openxmlformats.org/officeDocument/2006/relationships/image" Target="../media/image340.png"/><Relationship Id="rId44" Type="http://schemas.openxmlformats.org/officeDocument/2006/relationships/customXml" Target="../ink/ink301.xml"/><Relationship Id="rId60" Type="http://schemas.openxmlformats.org/officeDocument/2006/relationships/customXml" Target="../ink/ink309.xml"/><Relationship Id="rId65" Type="http://schemas.openxmlformats.org/officeDocument/2006/relationships/image" Target="../media/image313.png"/><Relationship Id="rId81" Type="http://schemas.openxmlformats.org/officeDocument/2006/relationships/image" Target="../media/image321.png"/><Relationship Id="rId86" Type="http://schemas.openxmlformats.org/officeDocument/2006/relationships/customXml" Target="../ink/ink322.xml"/><Relationship Id="rId130" Type="http://schemas.openxmlformats.org/officeDocument/2006/relationships/customXml" Target="../ink/ink344.xml"/><Relationship Id="rId135" Type="http://schemas.openxmlformats.org/officeDocument/2006/relationships/image" Target="../media/image348.png"/><Relationship Id="rId151" Type="http://schemas.openxmlformats.org/officeDocument/2006/relationships/image" Target="../media/image356.png"/><Relationship Id="rId13" Type="http://schemas.openxmlformats.org/officeDocument/2006/relationships/image" Target="../media/image287.png"/><Relationship Id="rId18" Type="http://schemas.openxmlformats.org/officeDocument/2006/relationships/customXml" Target="../ink/ink288.xml"/><Relationship Id="rId39" Type="http://schemas.openxmlformats.org/officeDocument/2006/relationships/image" Target="../media/image300.png"/><Relationship Id="rId109" Type="http://schemas.openxmlformats.org/officeDocument/2006/relationships/image" Target="../media/image335.png"/><Relationship Id="rId34" Type="http://schemas.openxmlformats.org/officeDocument/2006/relationships/customXml" Target="../ink/ink296.xml"/><Relationship Id="rId50" Type="http://schemas.openxmlformats.org/officeDocument/2006/relationships/customXml" Target="../ink/ink304.xml"/><Relationship Id="rId55" Type="http://schemas.openxmlformats.org/officeDocument/2006/relationships/image" Target="../media/image308.png"/><Relationship Id="rId76" Type="http://schemas.openxmlformats.org/officeDocument/2006/relationships/customXml" Target="../ink/ink317.xml"/><Relationship Id="rId97" Type="http://schemas.openxmlformats.org/officeDocument/2006/relationships/image" Target="../media/image329.png"/><Relationship Id="rId104" Type="http://schemas.openxmlformats.org/officeDocument/2006/relationships/customXml" Target="../ink/ink331.xml"/><Relationship Id="rId120" Type="http://schemas.openxmlformats.org/officeDocument/2006/relationships/customXml" Target="../ink/ink339.xml"/><Relationship Id="rId125" Type="http://schemas.openxmlformats.org/officeDocument/2006/relationships/image" Target="../media/image343.png"/><Relationship Id="rId141" Type="http://schemas.openxmlformats.org/officeDocument/2006/relationships/image" Target="../media/image351.png"/><Relationship Id="rId146" Type="http://schemas.openxmlformats.org/officeDocument/2006/relationships/customXml" Target="../ink/ink352.xml"/><Relationship Id="rId7" Type="http://schemas.openxmlformats.org/officeDocument/2006/relationships/image" Target="../media/image284.png"/><Relationship Id="rId71" Type="http://schemas.openxmlformats.org/officeDocument/2006/relationships/image" Target="../media/image316.png"/><Relationship Id="rId92" Type="http://schemas.openxmlformats.org/officeDocument/2006/relationships/customXml" Target="../ink/ink325.xml"/><Relationship Id="rId2" Type="http://schemas.openxmlformats.org/officeDocument/2006/relationships/notesSlide" Target="../notesSlides/notesSlide9.xml"/><Relationship Id="rId29" Type="http://schemas.openxmlformats.org/officeDocument/2006/relationships/image" Target="../media/image295.png"/><Relationship Id="rId24" Type="http://schemas.openxmlformats.org/officeDocument/2006/relationships/customXml" Target="../ink/ink291.xml"/><Relationship Id="rId40" Type="http://schemas.openxmlformats.org/officeDocument/2006/relationships/customXml" Target="../ink/ink299.xml"/><Relationship Id="rId45" Type="http://schemas.openxmlformats.org/officeDocument/2006/relationships/image" Target="../media/image303.png"/><Relationship Id="rId66" Type="http://schemas.openxmlformats.org/officeDocument/2006/relationships/customXml" Target="../ink/ink312.xml"/><Relationship Id="rId87" Type="http://schemas.openxmlformats.org/officeDocument/2006/relationships/image" Target="../media/image324.png"/><Relationship Id="rId110" Type="http://schemas.openxmlformats.org/officeDocument/2006/relationships/customXml" Target="../ink/ink334.xml"/><Relationship Id="rId115" Type="http://schemas.openxmlformats.org/officeDocument/2006/relationships/image" Target="../media/image338.png"/><Relationship Id="rId131" Type="http://schemas.openxmlformats.org/officeDocument/2006/relationships/image" Target="../media/image346.png"/><Relationship Id="rId136" Type="http://schemas.openxmlformats.org/officeDocument/2006/relationships/customXml" Target="../ink/ink347.xml"/><Relationship Id="rId61" Type="http://schemas.openxmlformats.org/officeDocument/2006/relationships/image" Target="../media/image311.png"/><Relationship Id="rId82" Type="http://schemas.openxmlformats.org/officeDocument/2006/relationships/customXml" Target="../ink/ink320.xml"/><Relationship Id="rId19" Type="http://schemas.openxmlformats.org/officeDocument/2006/relationships/image" Target="../media/image290.png"/><Relationship Id="rId14" Type="http://schemas.openxmlformats.org/officeDocument/2006/relationships/customXml" Target="../ink/ink286.xml"/><Relationship Id="rId30" Type="http://schemas.openxmlformats.org/officeDocument/2006/relationships/customXml" Target="../ink/ink294.xml"/><Relationship Id="rId35" Type="http://schemas.openxmlformats.org/officeDocument/2006/relationships/image" Target="../media/image298.png"/><Relationship Id="rId56" Type="http://schemas.openxmlformats.org/officeDocument/2006/relationships/customXml" Target="../ink/ink307.xml"/><Relationship Id="rId77" Type="http://schemas.openxmlformats.org/officeDocument/2006/relationships/image" Target="../media/image319.png"/><Relationship Id="rId100" Type="http://schemas.openxmlformats.org/officeDocument/2006/relationships/customXml" Target="../ink/ink329.xml"/><Relationship Id="rId105" Type="http://schemas.openxmlformats.org/officeDocument/2006/relationships/image" Target="../media/image333.png"/><Relationship Id="rId126" Type="http://schemas.openxmlformats.org/officeDocument/2006/relationships/customXml" Target="../ink/ink342.xml"/><Relationship Id="rId147" Type="http://schemas.openxmlformats.org/officeDocument/2006/relationships/image" Target="../media/image354.png"/><Relationship Id="rId8" Type="http://schemas.openxmlformats.org/officeDocument/2006/relationships/customXml" Target="../ink/ink283.xml"/><Relationship Id="rId51" Type="http://schemas.openxmlformats.org/officeDocument/2006/relationships/image" Target="../media/image306.png"/><Relationship Id="rId72" Type="http://schemas.openxmlformats.org/officeDocument/2006/relationships/customXml" Target="../ink/ink315.xml"/><Relationship Id="rId93" Type="http://schemas.openxmlformats.org/officeDocument/2006/relationships/image" Target="../media/image327.png"/><Relationship Id="rId98" Type="http://schemas.openxmlformats.org/officeDocument/2006/relationships/customXml" Target="../ink/ink328.xml"/><Relationship Id="rId121" Type="http://schemas.openxmlformats.org/officeDocument/2006/relationships/image" Target="../media/image341.png"/><Relationship Id="rId142" Type="http://schemas.openxmlformats.org/officeDocument/2006/relationships/customXml" Target="../ink/ink350.xml"/><Relationship Id="rId3" Type="http://schemas.openxmlformats.org/officeDocument/2006/relationships/image" Target="../media/image282.png"/><Relationship Id="rId25" Type="http://schemas.openxmlformats.org/officeDocument/2006/relationships/image" Target="../media/image293.png"/><Relationship Id="rId46" Type="http://schemas.openxmlformats.org/officeDocument/2006/relationships/customXml" Target="../ink/ink302.xml"/><Relationship Id="rId67" Type="http://schemas.openxmlformats.org/officeDocument/2006/relationships/image" Target="../media/image314.png"/><Relationship Id="rId116" Type="http://schemas.openxmlformats.org/officeDocument/2006/relationships/customXml" Target="../ink/ink337.xml"/><Relationship Id="rId137" Type="http://schemas.openxmlformats.org/officeDocument/2006/relationships/image" Target="../media/image349.png"/><Relationship Id="rId20" Type="http://schemas.openxmlformats.org/officeDocument/2006/relationships/customXml" Target="../ink/ink289.xml"/><Relationship Id="rId41" Type="http://schemas.openxmlformats.org/officeDocument/2006/relationships/image" Target="../media/image301.png"/><Relationship Id="rId62" Type="http://schemas.openxmlformats.org/officeDocument/2006/relationships/customXml" Target="../ink/ink310.xml"/><Relationship Id="rId83" Type="http://schemas.openxmlformats.org/officeDocument/2006/relationships/image" Target="../media/image322.png"/><Relationship Id="rId88" Type="http://schemas.openxmlformats.org/officeDocument/2006/relationships/customXml" Target="../ink/ink323.xml"/><Relationship Id="rId111" Type="http://schemas.openxmlformats.org/officeDocument/2006/relationships/image" Target="../media/image336.png"/><Relationship Id="rId132" Type="http://schemas.openxmlformats.org/officeDocument/2006/relationships/customXml" Target="../ink/ink345.xml"/><Relationship Id="rId15" Type="http://schemas.openxmlformats.org/officeDocument/2006/relationships/image" Target="../media/image288.png"/><Relationship Id="rId36" Type="http://schemas.openxmlformats.org/officeDocument/2006/relationships/customXml" Target="../ink/ink297.xml"/><Relationship Id="rId57" Type="http://schemas.openxmlformats.org/officeDocument/2006/relationships/image" Target="../media/image309.png"/><Relationship Id="rId106" Type="http://schemas.openxmlformats.org/officeDocument/2006/relationships/customXml" Target="../ink/ink332.xml"/><Relationship Id="rId127" Type="http://schemas.openxmlformats.org/officeDocument/2006/relationships/image" Target="../media/image344.png"/><Relationship Id="rId10" Type="http://schemas.openxmlformats.org/officeDocument/2006/relationships/customXml" Target="../ink/ink284.xml"/><Relationship Id="rId31" Type="http://schemas.openxmlformats.org/officeDocument/2006/relationships/image" Target="../media/image296.png"/><Relationship Id="rId52" Type="http://schemas.openxmlformats.org/officeDocument/2006/relationships/customXml" Target="../ink/ink305.xml"/><Relationship Id="rId73" Type="http://schemas.openxmlformats.org/officeDocument/2006/relationships/image" Target="../media/image317.png"/><Relationship Id="rId78" Type="http://schemas.openxmlformats.org/officeDocument/2006/relationships/customXml" Target="../ink/ink318.xml"/><Relationship Id="rId94" Type="http://schemas.openxmlformats.org/officeDocument/2006/relationships/customXml" Target="../ink/ink326.xml"/><Relationship Id="rId99" Type="http://schemas.openxmlformats.org/officeDocument/2006/relationships/image" Target="../media/image330.png"/><Relationship Id="rId101" Type="http://schemas.openxmlformats.org/officeDocument/2006/relationships/image" Target="../media/image331.png"/><Relationship Id="rId122" Type="http://schemas.openxmlformats.org/officeDocument/2006/relationships/customXml" Target="../ink/ink340.xml"/><Relationship Id="rId143" Type="http://schemas.openxmlformats.org/officeDocument/2006/relationships/image" Target="../media/image352.png"/><Relationship Id="rId148" Type="http://schemas.openxmlformats.org/officeDocument/2006/relationships/customXml" Target="../ink/ink353.xml"/><Relationship Id="rId4" Type="http://schemas.openxmlformats.org/officeDocument/2006/relationships/customXml" Target="../ink/ink281.xml"/><Relationship Id="rId9" Type="http://schemas.openxmlformats.org/officeDocument/2006/relationships/image" Target="../media/image285.png"/><Relationship Id="rId26" Type="http://schemas.openxmlformats.org/officeDocument/2006/relationships/customXml" Target="../ink/ink292.xml"/><Relationship Id="rId47" Type="http://schemas.openxmlformats.org/officeDocument/2006/relationships/image" Target="../media/image304.png"/><Relationship Id="rId68" Type="http://schemas.openxmlformats.org/officeDocument/2006/relationships/customXml" Target="../ink/ink313.xml"/><Relationship Id="rId89" Type="http://schemas.openxmlformats.org/officeDocument/2006/relationships/image" Target="../media/image325.png"/><Relationship Id="rId112" Type="http://schemas.openxmlformats.org/officeDocument/2006/relationships/customXml" Target="../ink/ink335.xml"/><Relationship Id="rId133" Type="http://schemas.openxmlformats.org/officeDocument/2006/relationships/image" Target="../media/image347.png"/><Relationship Id="rId16" Type="http://schemas.openxmlformats.org/officeDocument/2006/relationships/customXml" Target="../ink/ink287.xml"/><Relationship Id="rId37" Type="http://schemas.openxmlformats.org/officeDocument/2006/relationships/image" Target="../media/image299.png"/><Relationship Id="rId58" Type="http://schemas.openxmlformats.org/officeDocument/2006/relationships/customXml" Target="../ink/ink308.xml"/><Relationship Id="rId79" Type="http://schemas.openxmlformats.org/officeDocument/2006/relationships/image" Target="../media/image320.png"/><Relationship Id="rId102" Type="http://schemas.openxmlformats.org/officeDocument/2006/relationships/customXml" Target="../ink/ink330.xml"/><Relationship Id="rId123" Type="http://schemas.openxmlformats.org/officeDocument/2006/relationships/image" Target="../media/image342.png"/><Relationship Id="rId144" Type="http://schemas.openxmlformats.org/officeDocument/2006/relationships/customXml" Target="../ink/ink351.xml"/><Relationship Id="rId90" Type="http://schemas.openxmlformats.org/officeDocument/2006/relationships/customXml" Target="../ink/ink324.xml"/></Relationships>
</file>

<file path=ppt/slides/_rels/slide11.xml.rels><?xml version="1.0" encoding="UTF-8" standalone="yes"?>
<Relationships xmlns="http://schemas.openxmlformats.org/package/2006/relationships"><Relationship Id="rId117" Type="http://schemas.openxmlformats.org/officeDocument/2006/relationships/image" Target="../media/image414.png"/><Relationship Id="rId21" Type="http://schemas.openxmlformats.org/officeDocument/2006/relationships/image" Target="../media/image366.png"/><Relationship Id="rId42" Type="http://schemas.openxmlformats.org/officeDocument/2006/relationships/customXml" Target="../ink/ink374.xml"/><Relationship Id="rId63" Type="http://schemas.openxmlformats.org/officeDocument/2006/relationships/image" Target="../media/image387.png"/><Relationship Id="rId84" Type="http://schemas.openxmlformats.org/officeDocument/2006/relationships/customXml" Target="../ink/ink395.xml"/><Relationship Id="rId16" Type="http://schemas.openxmlformats.org/officeDocument/2006/relationships/customXml" Target="../ink/ink361.xml"/><Relationship Id="rId107" Type="http://schemas.openxmlformats.org/officeDocument/2006/relationships/image" Target="../media/image409.png"/><Relationship Id="rId11" Type="http://schemas.openxmlformats.org/officeDocument/2006/relationships/image" Target="../media/image361.png"/><Relationship Id="rId32" Type="http://schemas.openxmlformats.org/officeDocument/2006/relationships/customXml" Target="../ink/ink369.xml"/><Relationship Id="rId37" Type="http://schemas.openxmlformats.org/officeDocument/2006/relationships/image" Target="../media/image374.png"/><Relationship Id="rId53" Type="http://schemas.openxmlformats.org/officeDocument/2006/relationships/image" Target="../media/image382.png"/><Relationship Id="rId58" Type="http://schemas.openxmlformats.org/officeDocument/2006/relationships/customXml" Target="../ink/ink382.xml"/><Relationship Id="rId74" Type="http://schemas.openxmlformats.org/officeDocument/2006/relationships/customXml" Target="../ink/ink390.xml"/><Relationship Id="rId79" Type="http://schemas.openxmlformats.org/officeDocument/2006/relationships/image" Target="../media/image395.png"/><Relationship Id="rId102" Type="http://schemas.openxmlformats.org/officeDocument/2006/relationships/customXml" Target="../ink/ink404.xml"/><Relationship Id="rId123" Type="http://schemas.openxmlformats.org/officeDocument/2006/relationships/image" Target="../media/image417.png"/><Relationship Id="rId128" Type="http://schemas.openxmlformats.org/officeDocument/2006/relationships/customXml" Target="../ink/ink417.xml"/><Relationship Id="rId5" Type="http://schemas.openxmlformats.org/officeDocument/2006/relationships/image" Target="../media/image358.png"/><Relationship Id="rId90" Type="http://schemas.openxmlformats.org/officeDocument/2006/relationships/customXml" Target="../ink/ink398.xml"/><Relationship Id="rId95" Type="http://schemas.openxmlformats.org/officeDocument/2006/relationships/image" Target="../media/image403.png"/><Relationship Id="rId22" Type="http://schemas.openxmlformats.org/officeDocument/2006/relationships/customXml" Target="../ink/ink364.xml"/><Relationship Id="rId27" Type="http://schemas.openxmlformats.org/officeDocument/2006/relationships/image" Target="../media/image369.png"/><Relationship Id="rId43" Type="http://schemas.openxmlformats.org/officeDocument/2006/relationships/image" Target="../media/image377.png"/><Relationship Id="rId48" Type="http://schemas.openxmlformats.org/officeDocument/2006/relationships/customXml" Target="../ink/ink377.xml"/><Relationship Id="rId64" Type="http://schemas.openxmlformats.org/officeDocument/2006/relationships/customXml" Target="../ink/ink385.xml"/><Relationship Id="rId69" Type="http://schemas.openxmlformats.org/officeDocument/2006/relationships/image" Target="../media/image390.png"/><Relationship Id="rId113" Type="http://schemas.openxmlformats.org/officeDocument/2006/relationships/image" Target="../media/image412.png"/><Relationship Id="rId118" Type="http://schemas.openxmlformats.org/officeDocument/2006/relationships/customXml" Target="../ink/ink412.xml"/><Relationship Id="rId134" Type="http://schemas.openxmlformats.org/officeDocument/2006/relationships/customXml" Target="../ink/ink420.xml"/><Relationship Id="rId80" Type="http://schemas.openxmlformats.org/officeDocument/2006/relationships/customXml" Target="../ink/ink393.xml"/><Relationship Id="rId85" Type="http://schemas.openxmlformats.org/officeDocument/2006/relationships/image" Target="../media/image398.png"/><Relationship Id="rId12" Type="http://schemas.openxmlformats.org/officeDocument/2006/relationships/customXml" Target="../ink/ink359.xml"/><Relationship Id="rId17" Type="http://schemas.openxmlformats.org/officeDocument/2006/relationships/image" Target="../media/image364.png"/><Relationship Id="rId33" Type="http://schemas.openxmlformats.org/officeDocument/2006/relationships/image" Target="../media/image372.png"/><Relationship Id="rId38" Type="http://schemas.openxmlformats.org/officeDocument/2006/relationships/customXml" Target="../ink/ink372.xml"/><Relationship Id="rId59" Type="http://schemas.openxmlformats.org/officeDocument/2006/relationships/image" Target="../media/image385.png"/><Relationship Id="rId103" Type="http://schemas.openxmlformats.org/officeDocument/2006/relationships/image" Target="../media/image407.png"/><Relationship Id="rId108" Type="http://schemas.openxmlformats.org/officeDocument/2006/relationships/customXml" Target="../ink/ink407.xml"/><Relationship Id="rId124" Type="http://schemas.openxmlformats.org/officeDocument/2006/relationships/customXml" Target="../ink/ink415.xml"/><Relationship Id="rId129" Type="http://schemas.openxmlformats.org/officeDocument/2006/relationships/image" Target="../media/image419.png"/><Relationship Id="rId54" Type="http://schemas.openxmlformats.org/officeDocument/2006/relationships/customXml" Target="../ink/ink380.xml"/><Relationship Id="rId70" Type="http://schemas.openxmlformats.org/officeDocument/2006/relationships/customXml" Target="../ink/ink388.xml"/><Relationship Id="rId75" Type="http://schemas.openxmlformats.org/officeDocument/2006/relationships/image" Target="../media/image393.png"/><Relationship Id="rId91" Type="http://schemas.openxmlformats.org/officeDocument/2006/relationships/image" Target="../media/image401.png"/><Relationship Id="rId96" Type="http://schemas.openxmlformats.org/officeDocument/2006/relationships/customXml" Target="../ink/ink401.xml"/><Relationship Id="rId1" Type="http://schemas.openxmlformats.org/officeDocument/2006/relationships/slideLayout" Target="../slideLayouts/slideLayout7.xml"/><Relationship Id="rId6" Type="http://schemas.openxmlformats.org/officeDocument/2006/relationships/customXml" Target="../ink/ink356.xml"/><Relationship Id="rId23" Type="http://schemas.openxmlformats.org/officeDocument/2006/relationships/image" Target="../media/image367.png"/><Relationship Id="rId28" Type="http://schemas.openxmlformats.org/officeDocument/2006/relationships/customXml" Target="../ink/ink367.xml"/><Relationship Id="rId49" Type="http://schemas.openxmlformats.org/officeDocument/2006/relationships/image" Target="../media/image380.png"/><Relationship Id="rId114" Type="http://schemas.openxmlformats.org/officeDocument/2006/relationships/customXml" Target="../ink/ink410.xml"/><Relationship Id="rId119" Type="http://schemas.openxmlformats.org/officeDocument/2006/relationships/image" Target="../media/image415.png"/><Relationship Id="rId44" Type="http://schemas.openxmlformats.org/officeDocument/2006/relationships/customXml" Target="../ink/ink375.xml"/><Relationship Id="rId60" Type="http://schemas.openxmlformats.org/officeDocument/2006/relationships/customXml" Target="../ink/ink383.xml"/><Relationship Id="rId65" Type="http://schemas.openxmlformats.org/officeDocument/2006/relationships/image" Target="../media/image388.png"/><Relationship Id="rId81" Type="http://schemas.openxmlformats.org/officeDocument/2006/relationships/image" Target="../media/image396.png"/><Relationship Id="rId86" Type="http://schemas.openxmlformats.org/officeDocument/2006/relationships/customXml" Target="../ink/ink396.xml"/><Relationship Id="rId130" Type="http://schemas.openxmlformats.org/officeDocument/2006/relationships/customXml" Target="../ink/ink418.xml"/><Relationship Id="rId135" Type="http://schemas.openxmlformats.org/officeDocument/2006/relationships/image" Target="../media/image422.png"/><Relationship Id="rId13" Type="http://schemas.openxmlformats.org/officeDocument/2006/relationships/image" Target="../media/image362.png"/><Relationship Id="rId18" Type="http://schemas.openxmlformats.org/officeDocument/2006/relationships/customXml" Target="../ink/ink362.xml"/><Relationship Id="rId39" Type="http://schemas.openxmlformats.org/officeDocument/2006/relationships/image" Target="../media/image375.png"/><Relationship Id="rId109" Type="http://schemas.openxmlformats.org/officeDocument/2006/relationships/image" Target="../media/image410.png"/><Relationship Id="rId34" Type="http://schemas.openxmlformats.org/officeDocument/2006/relationships/customXml" Target="../ink/ink370.xml"/><Relationship Id="rId50" Type="http://schemas.openxmlformats.org/officeDocument/2006/relationships/customXml" Target="../ink/ink378.xml"/><Relationship Id="rId55" Type="http://schemas.openxmlformats.org/officeDocument/2006/relationships/image" Target="../media/image383.png"/><Relationship Id="rId76" Type="http://schemas.openxmlformats.org/officeDocument/2006/relationships/customXml" Target="../ink/ink391.xml"/><Relationship Id="rId97" Type="http://schemas.openxmlformats.org/officeDocument/2006/relationships/image" Target="../media/image404.png"/><Relationship Id="rId104" Type="http://schemas.openxmlformats.org/officeDocument/2006/relationships/customXml" Target="../ink/ink405.xml"/><Relationship Id="rId120" Type="http://schemas.openxmlformats.org/officeDocument/2006/relationships/customXml" Target="../ink/ink413.xml"/><Relationship Id="rId125" Type="http://schemas.openxmlformats.org/officeDocument/2006/relationships/image" Target="../media/image418.png"/><Relationship Id="rId7" Type="http://schemas.openxmlformats.org/officeDocument/2006/relationships/image" Target="../media/image359.png"/><Relationship Id="rId71" Type="http://schemas.openxmlformats.org/officeDocument/2006/relationships/image" Target="../media/image391.png"/><Relationship Id="rId92" Type="http://schemas.openxmlformats.org/officeDocument/2006/relationships/customXml" Target="../ink/ink399.xml"/><Relationship Id="rId2" Type="http://schemas.openxmlformats.org/officeDocument/2006/relationships/notesSlide" Target="../notesSlides/notesSlide10.xml"/><Relationship Id="rId29" Type="http://schemas.openxmlformats.org/officeDocument/2006/relationships/image" Target="../media/image370.png"/><Relationship Id="rId24" Type="http://schemas.openxmlformats.org/officeDocument/2006/relationships/customXml" Target="../ink/ink365.xml"/><Relationship Id="rId40" Type="http://schemas.openxmlformats.org/officeDocument/2006/relationships/customXml" Target="../ink/ink373.xml"/><Relationship Id="rId45" Type="http://schemas.openxmlformats.org/officeDocument/2006/relationships/image" Target="../media/image378.png"/><Relationship Id="rId66" Type="http://schemas.openxmlformats.org/officeDocument/2006/relationships/customXml" Target="../ink/ink386.xml"/><Relationship Id="rId87" Type="http://schemas.openxmlformats.org/officeDocument/2006/relationships/image" Target="../media/image399.png"/><Relationship Id="rId110" Type="http://schemas.openxmlformats.org/officeDocument/2006/relationships/customXml" Target="../ink/ink408.xml"/><Relationship Id="rId115" Type="http://schemas.openxmlformats.org/officeDocument/2006/relationships/image" Target="../media/image413.png"/><Relationship Id="rId131" Type="http://schemas.openxmlformats.org/officeDocument/2006/relationships/image" Target="../media/image420.png"/><Relationship Id="rId61" Type="http://schemas.openxmlformats.org/officeDocument/2006/relationships/image" Target="../media/image386.png"/><Relationship Id="rId82" Type="http://schemas.openxmlformats.org/officeDocument/2006/relationships/customXml" Target="../ink/ink394.xml"/><Relationship Id="rId19" Type="http://schemas.openxmlformats.org/officeDocument/2006/relationships/image" Target="../media/image365.png"/><Relationship Id="rId14" Type="http://schemas.openxmlformats.org/officeDocument/2006/relationships/customXml" Target="../ink/ink360.xml"/><Relationship Id="rId30" Type="http://schemas.openxmlformats.org/officeDocument/2006/relationships/customXml" Target="../ink/ink368.xml"/><Relationship Id="rId35" Type="http://schemas.openxmlformats.org/officeDocument/2006/relationships/image" Target="../media/image373.png"/><Relationship Id="rId56" Type="http://schemas.openxmlformats.org/officeDocument/2006/relationships/customXml" Target="../ink/ink381.xml"/><Relationship Id="rId77" Type="http://schemas.openxmlformats.org/officeDocument/2006/relationships/image" Target="../media/image394.png"/><Relationship Id="rId100" Type="http://schemas.openxmlformats.org/officeDocument/2006/relationships/customXml" Target="../ink/ink403.xml"/><Relationship Id="rId105" Type="http://schemas.openxmlformats.org/officeDocument/2006/relationships/image" Target="../media/image408.png"/><Relationship Id="rId126" Type="http://schemas.openxmlformats.org/officeDocument/2006/relationships/customXml" Target="../ink/ink416.xml"/><Relationship Id="rId8" Type="http://schemas.openxmlformats.org/officeDocument/2006/relationships/customXml" Target="../ink/ink357.xml"/><Relationship Id="rId51" Type="http://schemas.openxmlformats.org/officeDocument/2006/relationships/image" Target="../media/image381.png"/><Relationship Id="rId72" Type="http://schemas.openxmlformats.org/officeDocument/2006/relationships/customXml" Target="../ink/ink389.xml"/><Relationship Id="rId93" Type="http://schemas.openxmlformats.org/officeDocument/2006/relationships/image" Target="../media/image402.png"/><Relationship Id="rId98" Type="http://schemas.openxmlformats.org/officeDocument/2006/relationships/customXml" Target="../ink/ink402.xml"/><Relationship Id="rId121" Type="http://schemas.openxmlformats.org/officeDocument/2006/relationships/image" Target="../media/image416.png"/><Relationship Id="rId3" Type="http://schemas.openxmlformats.org/officeDocument/2006/relationships/image" Target="../media/image357.png"/><Relationship Id="rId25" Type="http://schemas.openxmlformats.org/officeDocument/2006/relationships/image" Target="../media/image368.png"/><Relationship Id="rId46" Type="http://schemas.openxmlformats.org/officeDocument/2006/relationships/customXml" Target="../ink/ink376.xml"/><Relationship Id="rId67" Type="http://schemas.openxmlformats.org/officeDocument/2006/relationships/image" Target="../media/image389.png"/><Relationship Id="rId116" Type="http://schemas.openxmlformats.org/officeDocument/2006/relationships/customXml" Target="../ink/ink411.xml"/><Relationship Id="rId20" Type="http://schemas.openxmlformats.org/officeDocument/2006/relationships/customXml" Target="../ink/ink363.xml"/><Relationship Id="rId41" Type="http://schemas.openxmlformats.org/officeDocument/2006/relationships/image" Target="../media/image376.png"/><Relationship Id="rId62" Type="http://schemas.openxmlformats.org/officeDocument/2006/relationships/customXml" Target="../ink/ink384.xml"/><Relationship Id="rId83" Type="http://schemas.openxmlformats.org/officeDocument/2006/relationships/image" Target="../media/image397.png"/><Relationship Id="rId88" Type="http://schemas.openxmlformats.org/officeDocument/2006/relationships/customXml" Target="../ink/ink397.xml"/><Relationship Id="rId111" Type="http://schemas.openxmlformats.org/officeDocument/2006/relationships/image" Target="../media/image411.png"/><Relationship Id="rId132" Type="http://schemas.openxmlformats.org/officeDocument/2006/relationships/customXml" Target="../ink/ink419.xml"/><Relationship Id="rId15" Type="http://schemas.openxmlformats.org/officeDocument/2006/relationships/image" Target="../media/image363.png"/><Relationship Id="rId36" Type="http://schemas.openxmlformats.org/officeDocument/2006/relationships/customXml" Target="../ink/ink371.xml"/><Relationship Id="rId57" Type="http://schemas.openxmlformats.org/officeDocument/2006/relationships/image" Target="../media/image384.png"/><Relationship Id="rId106" Type="http://schemas.openxmlformats.org/officeDocument/2006/relationships/customXml" Target="../ink/ink406.xml"/><Relationship Id="rId127" Type="http://schemas.openxmlformats.org/officeDocument/2006/relationships/image" Target="../media/image313.png"/><Relationship Id="rId10" Type="http://schemas.openxmlformats.org/officeDocument/2006/relationships/customXml" Target="../ink/ink358.xml"/><Relationship Id="rId31" Type="http://schemas.openxmlformats.org/officeDocument/2006/relationships/image" Target="../media/image371.png"/><Relationship Id="rId52" Type="http://schemas.openxmlformats.org/officeDocument/2006/relationships/customXml" Target="../ink/ink379.xml"/><Relationship Id="rId73" Type="http://schemas.openxmlformats.org/officeDocument/2006/relationships/image" Target="../media/image392.png"/><Relationship Id="rId78" Type="http://schemas.openxmlformats.org/officeDocument/2006/relationships/customXml" Target="../ink/ink392.xml"/><Relationship Id="rId94" Type="http://schemas.openxmlformats.org/officeDocument/2006/relationships/customXml" Target="../ink/ink400.xml"/><Relationship Id="rId99" Type="http://schemas.openxmlformats.org/officeDocument/2006/relationships/image" Target="../media/image405.png"/><Relationship Id="rId101" Type="http://schemas.openxmlformats.org/officeDocument/2006/relationships/image" Target="../media/image406.png"/><Relationship Id="rId122" Type="http://schemas.openxmlformats.org/officeDocument/2006/relationships/customXml" Target="../ink/ink414.xml"/><Relationship Id="rId4" Type="http://schemas.openxmlformats.org/officeDocument/2006/relationships/customXml" Target="../ink/ink355.xml"/><Relationship Id="rId9" Type="http://schemas.openxmlformats.org/officeDocument/2006/relationships/image" Target="../media/image360.png"/><Relationship Id="rId26" Type="http://schemas.openxmlformats.org/officeDocument/2006/relationships/customXml" Target="../ink/ink366.xml"/><Relationship Id="rId47" Type="http://schemas.openxmlformats.org/officeDocument/2006/relationships/image" Target="../media/image379.png"/><Relationship Id="rId68" Type="http://schemas.openxmlformats.org/officeDocument/2006/relationships/customXml" Target="../ink/ink387.xml"/><Relationship Id="rId89" Type="http://schemas.openxmlformats.org/officeDocument/2006/relationships/image" Target="../media/image400.png"/><Relationship Id="rId112" Type="http://schemas.openxmlformats.org/officeDocument/2006/relationships/customXml" Target="../ink/ink409.xml"/><Relationship Id="rId133" Type="http://schemas.openxmlformats.org/officeDocument/2006/relationships/image" Target="../media/image421.png"/></Relationships>
</file>

<file path=ppt/slides/_rels/slide12.xml.rels><?xml version="1.0" encoding="UTF-8" standalone="yes"?>
<Relationships xmlns="http://schemas.openxmlformats.org/package/2006/relationships"><Relationship Id="rId3" Type="http://schemas.openxmlformats.org/officeDocument/2006/relationships/image" Target="../media/image42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424.png"/><Relationship Id="rId4" Type="http://schemas.openxmlformats.org/officeDocument/2006/relationships/customXml" Target="../ink/ink421.xml"/></Relationships>
</file>

<file path=ppt/slides/_rels/slide13.xml.rels><?xml version="1.0" encoding="UTF-8" standalone="yes"?>
<Relationships xmlns="http://schemas.openxmlformats.org/package/2006/relationships"><Relationship Id="rId8" Type="http://schemas.openxmlformats.org/officeDocument/2006/relationships/image" Target="../media/image428.png"/><Relationship Id="rId13" Type="http://schemas.openxmlformats.org/officeDocument/2006/relationships/customXml" Target="../ink/ink426.xml"/><Relationship Id="rId3" Type="http://schemas.openxmlformats.org/officeDocument/2006/relationships/image" Target="../media/image425.png"/><Relationship Id="rId7" Type="http://schemas.openxmlformats.org/officeDocument/2006/relationships/customXml" Target="../ink/ink423.xml"/><Relationship Id="rId12" Type="http://schemas.openxmlformats.org/officeDocument/2006/relationships/image" Target="../media/image430.png"/><Relationship Id="rId2" Type="http://schemas.openxmlformats.org/officeDocument/2006/relationships/notesSlide" Target="../notesSlides/notesSlide12.xml"/><Relationship Id="rId16" Type="http://schemas.openxmlformats.org/officeDocument/2006/relationships/image" Target="../media/image432.png"/><Relationship Id="rId1" Type="http://schemas.openxmlformats.org/officeDocument/2006/relationships/slideLayout" Target="../slideLayouts/slideLayout7.xml"/><Relationship Id="rId6" Type="http://schemas.openxmlformats.org/officeDocument/2006/relationships/image" Target="../media/image427.png"/><Relationship Id="rId11" Type="http://schemas.openxmlformats.org/officeDocument/2006/relationships/customXml" Target="../ink/ink425.xml"/><Relationship Id="rId5" Type="http://schemas.openxmlformats.org/officeDocument/2006/relationships/customXml" Target="../ink/ink422.xml"/><Relationship Id="rId15" Type="http://schemas.openxmlformats.org/officeDocument/2006/relationships/customXml" Target="../ink/ink427.xml"/><Relationship Id="rId10" Type="http://schemas.openxmlformats.org/officeDocument/2006/relationships/image" Target="../media/image429.png"/><Relationship Id="rId4" Type="http://schemas.openxmlformats.org/officeDocument/2006/relationships/image" Target="../media/image426.png"/><Relationship Id="rId9" Type="http://schemas.openxmlformats.org/officeDocument/2006/relationships/customXml" Target="../ink/ink424.xml"/><Relationship Id="rId14" Type="http://schemas.openxmlformats.org/officeDocument/2006/relationships/image" Target="../media/image431.png"/></Relationships>
</file>

<file path=ppt/slides/_rels/slide14.xml.rels><?xml version="1.0" encoding="UTF-8" standalone="yes"?>
<Relationships xmlns="http://schemas.openxmlformats.org/package/2006/relationships"><Relationship Id="rId8" Type="http://schemas.openxmlformats.org/officeDocument/2006/relationships/image" Target="../media/image435.png"/><Relationship Id="rId13" Type="http://schemas.openxmlformats.org/officeDocument/2006/relationships/customXml" Target="../ink/ink433.xml"/><Relationship Id="rId3" Type="http://schemas.openxmlformats.org/officeDocument/2006/relationships/customXml" Target="../ink/ink428.xml"/><Relationship Id="rId7" Type="http://schemas.openxmlformats.org/officeDocument/2006/relationships/customXml" Target="../ink/ink430.xml"/><Relationship Id="rId12" Type="http://schemas.openxmlformats.org/officeDocument/2006/relationships/image" Target="../media/image437.png"/><Relationship Id="rId2" Type="http://schemas.openxmlformats.org/officeDocument/2006/relationships/notesSlide" Target="../notesSlides/notesSlide13.xml"/><Relationship Id="rId16" Type="http://schemas.openxmlformats.org/officeDocument/2006/relationships/image" Target="../media/image439.png"/><Relationship Id="rId1" Type="http://schemas.openxmlformats.org/officeDocument/2006/relationships/slideLayout" Target="../slideLayouts/slideLayout7.xml"/><Relationship Id="rId6" Type="http://schemas.openxmlformats.org/officeDocument/2006/relationships/image" Target="../media/image434.png"/><Relationship Id="rId11" Type="http://schemas.openxmlformats.org/officeDocument/2006/relationships/customXml" Target="../ink/ink432.xml"/><Relationship Id="rId5" Type="http://schemas.openxmlformats.org/officeDocument/2006/relationships/customXml" Target="../ink/ink429.xml"/><Relationship Id="rId15" Type="http://schemas.openxmlformats.org/officeDocument/2006/relationships/customXml" Target="../ink/ink434.xml"/><Relationship Id="rId10" Type="http://schemas.openxmlformats.org/officeDocument/2006/relationships/image" Target="../media/image436.png"/><Relationship Id="rId4" Type="http://schemas.openxmlformats.org/officeDocument/2006/relationships/image" Target="../media/image433.png"/><Relationship Id="rId9" Type="http://schemas.openxmlformats.org/officeDocument/2006/relationships/customXml" Target="../ink/ink431.xml"/><Relationship Id="rId14" Type="http://schemas.openxmlformats.org/officeDocument/2006/relationships/image" Target="../media/image438.png"/></Relationships>
</file>

<file path=ppt/slides/_rels/slide15.xml.rels><?xml version="1.0" encoding="UTF-8" standalone="yes"?>
<Relationships xmlns="http://schemas.openxmlformats.org/package/2006/relationships"><Relationship Id="rId8" Type="http://schemas.openxmlformats.org/officeDocument/2006/relationships/image" Target="../media/image442.png"/><Relationship Id="rId3" Type="http://schemas.openxmlformats.org/officeDocument/2006/relationships/customXml" Target="../ink/ink435.xml"/><Relationship Id="rId7" Type="http://schemas.openxmlformats.org/officeDocument/2006/relationships/customXml" Target="../ink/ink437.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1.png"/><Relationship Id="rId5" Type="http://schemas.openxmlformats.org/officeDocument/2006/relationships/customXml" Target="../ink/ink436.xml"/><Relationship Id="rId10" Type="http://schemas.openxmlformats.org/officeDocument/2006/relationships/image" Target="../media/image443.png"/><Relationship Id="rId4" Type="http://schemas.openxmlformats.org/officeDocument/2006/relationships/image" Target="../media/image440.png"/><Relationship Id="rId9" Type="http://schemas.openxmlformats.org/officeDocument/2006/relationships/customXml" Target="../ink/ink438.xml"/></Relationships>
</file>

<file path=ppt/slides/_rels/slide16.xml.rels><?xml version="1.0" encoding="UTF-8" standalone="yes"?>
<Relationships xmlns="http://schemas.openxmlformats.org/package/2006/relationships"><Relationship Id="rId117" Type="http://schemas.openxmlformats.org/officeDocument/2006/relationships/customXml" Target="../ink/ink496.xml"/><Relationship Id="rId21" Type="http://schemas.openxmlformats.org/officeDocument/2006/relationships/customXml" Target="../ink/ink448.xml"/><Relationship Id="rId63" Type="http://schemas.openxmlformats.org/officeDocument/2006/relationships/customXml" Target="../ink/ink469.xml"/><Relationship Id="rId159" Type="http://schemas.openxmlformats.org/officeDocument/2006/relationships/customXml" Target="../ink/ink517.xml"/><Relationship Id="rId170" Type="http://schemas.openxmlformats.org/officeDocument/2006/relationships/image" Target="../media/image527.png"/><Relationship Id="rId226" Type="http://schemas.openxmlformats.org/officeDocument/2006/relationships/image" Target="../media/image555.png"/><Relationship Id="rId268" Type="http://schemas.openxmlformats.org/officeDocument/2006/relationships/image" Target="../media/image576.png"/><Relationship Id="rId32" Type="http://schemas.openxmlformats.org/officeDocument/2006/relationships/image" Target="../media/image458.png"/><Relationship Id="rId74" Type="http://schemas.openxmlformats.org/officeDocument/2006/relationships/image" Target="../media/image479.png"/><Relationship Id="rId128" Type="http://schemas.openxmlformats.org/officeDocument/2006/relationships/image" Target="../media/image506.png"/><Relationship Id="rId5" Type="http://schemas.openxmlformats.org/officeDocument/2006/relationships/customXml" Target="../ink/ink440.xml"/><Relationship Id="rId181" Type="http://schemas.openxmlformats.org/officeDocument/2006/relationships/customXml" Target="../ink/ink528.xml"/><Relationship Id="rId237" Type="http://schemas.openxmlformats.org/officeDocument/2006/relationships/customXml" Target="../ink/ink556.xml"/><Relationship Id="rId279" Type="http://schemas.openxmlformats.org/officeDocument/2006/relationships/image" Target="../media/image581.png"/><Relationship Id="rId22" Type="http://schemas.openxmlformats.org/officeDocument/2006/relationships/image" Target="../media/image453.png"/><Relationship Id="rId43" Type="http://schemas.openxmlformats.org/officeDocument/2006/relationships/customXml" Target="../ink/ink459.xml"/><Relationship Id="rId64" Type="http://schemas.openxmlformats.org/officeDocument/2006/relationships/image" Target="../media/image474.png"/><Relationship Id="rId118" Type="http://schemas.openxmlformats.org/officeDocument/2006/relationships/image" Target="../media/image501.png"/><Relationship Id="rId139" Type="http://schemas.openxmlformats.org/officeDocument/2006/relationships/customXml" Target="../ink/ink507.xml"/><Relationship Id="rId85" Type="http://schemas.openxmlformats.org/officeDocument/2006/relationships/customXml" Target="../ink/ink480.xml"/><Relationship Id="rId150" Type="http://schemas.openxmlformats.org/officeDocument/2006/relationships/image" Target="../media/image517.png"/><Relationship Id="rId171" Type="http://schemas.openxmlformats.org/officeDocument/2006/relationships/customXml" Target="../ink/ink523.xml"/><Relationship Id="rId192" Type="http://schemas.openxmlformats.org/officeDocument/2006/relationships/image" Target="../media/image538.png"/><Relationship Id="rId206" Type="http://schemas.openxmlformats.org/officeDocument/2006/relationships/image" Target="../media/image545.png"/><Relationship Id="rId227" Type="http://schemas.openxmlformats.org/officeDocument/2006/relationships/customXml" Target="../ink/ink551.xml"/><Relationship Id="rId248" Type="http://schemas.openxmlformats.org/officeDocument/2006/relationships/image" Target="../media/image566.png"/><Relationship Id="rId269" Type="http://schemas.openxmlformats.org/officeDocument/2006/relationships/customXml" Target="../ink/ink572.xml"/><Relationship Id="rId12" Type="http://schemas.openxmlformats.org/officeDocument/2006/relationships/image" Target="../media/image448.png"/><Relationship Id="rId33" Type="http://schemas.openxmlformats.org/officeDocument/2006/relationships/customXml" Target="../ink/ink454.xml"/><Relationship Id="rId108" Type="http://schemas.openxmlformats.org/officeDocument/2006/relationships/image" Target="../media/image496.png"/><Relationship Id="rId129" Type="http://schemas.openxmlformats.org/officeDocument/2006/relationships/customXml" Target="../ink/ink502.xml"/><Relationship Id="rId280" Type="http://schemas.openxmlformats.org/officeDocument/2006/relationships/customXml" Target="../ink/ink578.xml"/><Relationship Id="rId54" Type="http://schemas.openxmlformats.org/officeDocument/2006/relationships/image" Target="../media/image469.png"/><Relationship Id="rId75" Type="http://schemas.openxmlformats.org/officeDocument/2006/relationships/customXml" Target="../ink/ink475.xml"/><Relationship Id="rId96" Type="http://schemas.openxmlformats.org/officeDocument/2006/relationships/image" Target="../media/image490.png"/><Relationship Id="rId140" Type="http://schemas.openxmlformats.org/officeDocument/2006/relationships/image" Target="../media/image512.png"/><Relationship Id="rId161" Type="http://schemas.openxmlformats.org/officeDocument/2006/relationships/customXml" Target="../ink/ink518.xml"/><Relationship Id="rId182" Type="http://schemas.openxmlformats.org/officeDocument/2006/relationships/image" Target="../media/image533.png"/><Relationship Id="rId217" Type="http://schemas.openxmlformats.org/officeDocument/2006/relationships/customXml" Target="../ink/ink546.xml"/><Relationship Id="rId6" Type="http://schemas.openxmlformats.org/officeDocument/2006/relationships/image" Target="../media/image445.png"/><Relationship Id="rId238" Type="http://schemas.openxmlformats.org/officeDocument/2006/relationships/image" Target="../media/image561.png"/><Relationship Id="rId259" Type="http://schemas.openxmlformats.org/officeDocument/2006/relationships/customXml" Target="../ink/ink567.xml"/><Relationship Id="rId23" Type="http://schemas.openxmlformats.org/officeDocument/2006/relationships/customXml" Target="../ink/ink449.xml"/><Relationship Id="rId119" Type="http://schemas.openxmlformats.org/officeDocument/2006/relationships/customXml" Target="../ink/ink497.xml"/><Relationship Id="rId270" Type="http://schemas.openxmlformats.org/officeDocument/2006/relationships/image" Target="../media/image577.png"/><Relationship Id="rId44" Type="http://schemas.openxmlformats.org/officeDocument/2006/relationships/image" Target="../media/image464.png"/><Relationship Id="rId65" Type="http://schemas.openxmlformats.org/officeDocument/2006/relationships/customXml" Target="../ink/ink470.xml"/><Relationship Id="rId86" Type="http://schemas.openxmlformats.org/officeDocument/2006/relationships/image" Target="../media/image485.png"/><Relationship Id="rId130" Type="http://schemas.openxmlformats.org/officeDocument/2006/relationships/image" Target="../media/image507.png"/><Relationship Id="rId151" Type="http://schemas.openxmlformats.org/officeDocument/2006/relationships/customXml" Target="../ink/ink513.xml"/><Relationship Id="rId172" Type="http://schemas.openxmlformats.org/officeDocument/2006/relationships/image" Target="../media/image528.png"/><Relationship Id="rId193" Type="http://schemas.openxmlformats.org/officeDocument/2006/relationships/customXml" Target="../ink/ink534.xml"/><Relationship Id="rId207" Type="http://schemas.openxmlformats.org/officeDocument/2006/relationships/customXml" Target="../ink/ink541.xml"/><Relationship Id="rId228" Type="http://schemas.openxmlformats.org/officeDocument/2006/relationships/image" Target="../media/image556.png"/><Relationship Id="rId249" Type="http://schemas.openxmlformats.org/officeDocument/2006/relationships/customXml" Target="../ink/ink562.xml"/><Relationship Id="rId13" Type="http://schemas.openxmlformats.org/officeDocument/2006/relationships/customXml" Target="../ink/ink444.xml"/><Relationship Id="rId109" Type="http://schemas.openxmlformats.org/officeDocument/2006/relationships/customXml" Target="../ink/ink492.xml"/><Relationship Id="rId260" Type="http://schemas.openxmlformats.org/officeDocument/2006/relationships/image" Target="../media/image572.png"/><Relationship Id="rId281" Type="http://schemas.openxmlformats.org/officeDocument/2006/relationships/image" Target="../media/image582.png"/><Relationship Id="rId34" Type="http://schemas.openxmlformats.org/officeDocument/2006/relationships/image" Target="../media/image459.png"/><Relationship Id="rId55" Type="http://schemas.openxmlformats.org/officeDocument/2006/relationships/customXml" Target="../ink/ink465.xml"/><Relationship Id="rId76" Type="http://schemas.openxmlformats.org/officeDocument/2006/relationships/image" Target="../media/image480.png"/><Relationship Id="rId97" Type="http://schemas.openxmlformats.org/officeDocument/2006/relationships/customXml" Target="../ink/ink486.xml"/><Relationship Id="rId120" Type="http://schemas.openxmlformats.org/officeDocument/2006/relationships/image" Target="../media/image502.png"/><Relationship Id="rId141" Type="http://schemas.openxmlformats.org/officeDocument/2006/relationships/customXml" Target="../ink/ink508.xml"/><Relationship Id="rId7" Type="http://schemas.openxmlformats.org/officeDocument/2006/relationships/customXml" Target="../ink/ink441.xml"/><Relationship Id="rId162" Type="http://schemas.openxmlformats.org/officeDocument/2006/relationships/image" Target="../media/image523.png"/><Relationship Id="rId183" Type="http://schemas.openxmlformats.org/officeDocument/2006/relationships/customXml" Target="../ink/ink529.xml"/><Relationship Id="rId218" Type="http://schemas.openxmlformats.org/officeDocument/2006/relationships/image" Target="../media/image551.png"/><Relationship Id="rId239" Type="http://schemas.openxmlformats.org/officeDocument/2006/relationships/customXml" Target="../ink/ink557.xml"/><Relationship Id="rId250" Type="http://schemas.openxmlformats.org/officeDocument/2006/relationships/image" Target="../media/image567.png"/><Relationship Id="rId271" Type="http://schemas.openxmlformats.org/officeDocument/2006/relationships/customXml" Target="../ink/ink573.xml"/><Relationship Id="rId24" Type="http://schemas.openxmlformats.org/officeDocument/2006/relationships/image" Target="../media/image454.png"/><Relationship Id="rId45" Type="http://schemas.openxmlformats.org/officeDocument/2006/relationships/customXml" Target="../ink/ink460.xml"/><Relationship Id="rId66" Type="http://schemas.openxmlformats.org/officeDocument/2006/relationships/image" Target="../media/image475.png"/><Relationship Id="rId87" Type="http://schemas.openxmlformats.org/officeDocument/2006/relationships/customXml" Target="../ink/ink481.xml"/><Relationship Id="rId110" Type="http://schemas.openxmlformats.org/officeDocument/2006/relationships/image" Target="../media/image497.png"/><Relationship Id="rId131" Type="http://schemas.openxmlformats.org/officeDocument/2006/relationships/customXml" Target="../ink/ink503.xml"/><Relationship Id="rId152" Type="http://schemas.openxmlformats.org/officeDocument/2006/relationships/image" Target="../media/image518.png"/><Relationship Id="rId173" Type="http://schemas.openxmlformats.org/officeDocument/2006/relationships/customXml" Target="../ink/ink524.xml"/><Relationship Id="rId194" Type="http://schemas.openxmlformats.org/officeDocument/2006/relationships/image" Target="../media/image539.png"/><Relationship Id="rId208" Type="http://schemas.openxmlformats.org/officeDocument/2006/relationships/image" Target="../media/image546.png"/><Relationship Id="rId229" Type="http://schemas.openxmlformats.org/officeDocument/2006/relationships/customXml" Target="../ink/ink552.xml"/><Relationship Id="rId240" Type="http://schemas.openxmlformats.org/officeDocument/2006/relationships/image" Target="../media/image562.png"/><Relationship Id="rId261" Type="http://schemas.openxmlformats.org/officeDocument/2006/relationships/customXml" Target="../ink/ink568.xml"/><Relationship Id="rId14" Type="http://schemas.openxmlformats.org/officeDocument/2006/relationships/image" Target="../media/image449.png"/><Relationship Id="rId35" Type="http://schemas.openxmlformats.org/officeDocument/2006/relationships/customXml" Target="../ink/ink455.xml"/><Relationship Id="rId56" Type="http://schemas.openxmlformats.org/officeDocument/2006/relationships/image" Target="../media/image470.png"/><Relationship Id="rId77" Type="http://schemas.openxmlformats.org/officeDocument/2006/relationships/customXml" Target="../ink/ink476.xml"/><Relationship Id="rId100" Type="http://schemas.openxmlformats.org/officeDocument/2006/relationships/image" Target="../media/image492.png"/><Relationship Id="rId282" Type="http://schemas.openxmlformats.org/officeDocument/2006/relationships/customXml" Target="../ink/ink579.xml"/><Relationship Id="rId8" Type="http://schemas.openxmlformats.org/officeDocument/2006/relationships/image" Target="../media/image446.png"/><Relationship Id="rId98" Type="http://schemas.openxmlformats.org/officeDocument/2006/relationships/image" Target="../media/image491.png"/><Relationship Id="rId121" Type="http://schemas.openxmlformats.org/officeDocument/2006/relationships/customXml" Target="../ink/ink498.xml"/><Relationship Id="rId142" Type="http://schemas.openxmlformats.org/officeDocument/2006/relationships/image" Target="../media/image513.png"/><Relationship Id="rId163" Type="http://schemas.openxmlformats.org/officeDocument/2006/relationships/customXml" Target="../ink/ink519.xml"/><Relationship Id="rId184" Type="http://schemas.openxmlformats.org/officeDocument/2006/relationships/image" Target="../media/image534.png"/><Relationship Id="rId219" Type="http://schemas.openxmlformats.org/officeDocument/2006/relationships/customXml" Target="../ink/ink547.xml"/><Relationship Id="rId230" Type="http://schemas.openxmlformats.org/officeDocument/2006/relationships/image" Target="../media/image557.png"/><Relationship Id="rId251" Type="http://schemas.openxmlformats.org/officeDocument/2006/relationships/customXml" Target="../ink/ink563.xml"/><Relationship Id="rId25" Type="http://schemas.openxmlformats.org/officeDocument/2006/relationships/customXml" Target="../ink/ink450.xml"/><Relationship Id="rId46" Type="http://schemas.openxmlformats.org/officeDocument/2006/relationships/image" Target="../media/image465.png"/><Relationship Id="rId67" Type="http://schemas.openxmlformats.org/officeDocument/2006/relationships/customXml" Target="../ink/ink471.xml"/><Relationship Id="rId272" Type="http://schemas.openxmlformats.org/officeDocument/2006/relationships/image" Target="../media/image578.png"/><Relationship Id="rId88" Type="http://schemas.openxmlformats.org/officeDocument/2006/relationships/image" Target="../media/image486.png"/><Relationship Id="rId111" Type="http://schemas.openxmlformats.org/officeDocument/2006/relationships/customXml" Target="../ink/ink493.xml"/><Relationship Id="rId132" Type="http://schemas.openxmlformats.org/officeDocument/2006/relationships/image" Target="../media/image508.png"/><Relationship Id="rId153" Type="http://schemas.openxmlformats.org/officeDocument/2006/relationships/customXml" Target="../ink/ink514.xml"/><Relationship Id="rId174" Type="http://schemas.openxmlformats.org/officeDocument/2006/relationships/image" Target="../media/image529.png"/><Relationship Id="rId195" Type="http://schemas.openxmlformats.org/officeDocument/2006/relationships/customXml" Target="../ink/ink535.xml"/><Relationship Id="rId209" Type="http://schemas.openxmlformats.org/officeDocument/2006/relationships/customXml" Target="../ink/ink542.xml"/><Relationship Id="rId220" Type="http://schemas.openxmlformats.org/officeDocument/2006/relationships/image" Target="../media/image552.png"/><Relationship Id="rId241" Type="http://schemas.openxmlformats.org/officeDocument/2006/relationships/customXml" Target="../ink/ink558.xml"/><Relationship Id="rId15" Type="http://schemas.openxmlformats.org/officeDocument/2006/relationships/customXml" Target="../ink/ink445.xml"/><Relationship Id="rId36" Type="http://schemas.openxmlformats.org/officeDocument/2006/relationships/image" Target="../media/image460.png"/><Relationship Id="rId57" Type="http://schemas.openxmlformats.org/officeDocument/2006/relationships/customXml" Target="../ink/ink466.xml"/><Relationship Id="rId262" Type="http://schemas.openxmlformats.org/officeDocument/2006/relationships/image" Target="../media/image573.png"/><Relationship Id="rId283" Type="http://schemas.openxmlformats.org/officeDocument/2006/relationships/image" Target="../media/image583.png"/><Relationship Id="rId78" Type="http://schemas.openxmlformats.org/officeDocument/2006/relationships/image" Target="../media/image481.png"/><Relationship Id="rId99" Type="http://schemas.openxmlformats.org/officeDocument/2006/relationships/customXml" Target="../ink/ink487.xml"/><Relationship Id="rId101" Type="http://schemas.openxmlformats.org/officeDocument/2006/relationships/customXml" Target="../ink/ink488.xml"/><Relationship Id="rId122" Type="http://schemas.openxmlformats.org/officeDocument/2006/relationships/image" Target="../media/image503.png"/><Relationship Id="rId143" Type="http://schemas.openxmlformats.org/officeDocument/2006/relationships/customXml" Target="../ink/ink509.xml"/><Relationship Id="rId164" Type="http://schemas.openxmlformats.org/officeDocument/2006/relationships/image" Target="../media/image524.png"/><Relationship Id="rId185" Type="http://schemas.openxmlformats.org/officeDocument/2006/relationships/customXml" Target="../ink/ink530.xml"/><Relationship Id="rId9" Type="http://schemas.openxmlformats.org/officeDocument/2006/relationships/customXml" Target="../ink/ink442.xml"/><Relationship Id="rId210" Type="http://schemas.openxmlformats.org/officeDocument/2006/relationships/image" Target="../media/image547.png"/><Relationship Id="rId26" Type="http://schemas.openxmlformats.org/officeDocument/2006/relationships/image" Target="../media/image455.png"/><Relationship Id="rId231" Type="http://schemas.openxmlformats.org/officeDocument/2006/relationships/customXml" Target="../ink/ink553.xml"/><Relationship Id="rId252" Type="http://schemas.openxmlformats.org/officeDocument/2006/relationships/image" Target="../media/image568.png"/><Relationship Id="rId273" Type="http://schemas.openxmlformats.org/officeDocument/2006/relationships/customXml" Target="../ink/ink574.xml"/><Relationship Id="rId47" Type="http://schemas.openxmlformats.org/officeDocument/2006/relationships/customXml" Target="../ink/ink461.xml"/><Relationship Id="rId68" Type="http://schemas.openxmlformats.org/officeDocument/2006/relationships/image" Target="../media/image476.png"/><Relationship Id="rId89" Type="http://schemas.openxmlformats.org/officeDocument/2006/relationships/customXml" Target="../ink/ink482.xml"/><Relationship Id="rId112" Type="http://schemas.openxmlformats.org/officeDocument/2006/relationships/image" Target="../media/image498.png"/><Relationship Id="rId133" Type="http://schemas.openxmlformats.org/officeDocument/2006/relationships/customXml" Target="../ink/ink504.xml"/><Relationship Id="rId154" Type="http://schemas.openxmlformats.org/officeDocument/2006/relationships/image" Target="../media/image519.png"/><Relationship Id="rId175" Type="http://schemas.openxmlformats.org/officeDocument/2006/relationships/customXml" Target="../ink/ink525.xml"/><Relationship Id="rId196" Type="http://schemas.openxmlformats.org/officeDocument/2006/relationships/image" Target="../media/image540.png"/><Relationship Id="rId200" Type="http://schemas.openxmlformats.org/officeDocument/2006/relationships/image" Target="../media/image542.png"/><Relationship Id="rId16" Type="http://schemas.openxmlformats.org/officeDocument/2006/relationships/image" Target="../media/image450.png"/><Relationship Id="rId221" Type="http://schemas.openxmlformats.org/officeDocument/2006/relationships/customXml" Target="../ink/ink548.xml"/><Relationship Id="rId242" Type="http://schemas.openxmlformats.org/officeDocument/2006/relationships/image" Target="../media/image563.png"/><Relationship Id="rId263" Type="http://schemas.openxmlformats.org/officeDocument/2006/relationships/customXml" Target="../ink/ink569.xml"/><Relationship Id="rId37" Type="http://schemas.openxmlformats.org/officeDocument/2006/relationships/customXml" Target="../ink/ink456.xml"/><Relationship Id="rId58" Type="http://schemas.openxmlformats.org/officeDocument/2006/relationships/image" Target="../media/image471.png"/><Relationship Id="rId79" Type="http://schemas.openxmlformats.org/officeDocument/2006/relationships/customXml" Target="../ink/ink477.xml"/><Relationship Id="rId102" Type="http://schemas.openxmlformats.org/officeDocument/2006/relationships/image" Target="../media/image493.png"/><Relationship Id="rId123" Type="http://schemas.openxmlformats.org/officeDocument/2006/relationships/customXml" Target="../ink/ink499.xml"/><Relationship Id="rId144" Type="http://schemas.openxmlformats.org/officeDocument/2006/relationships/image" Target="../media/image514.png"/><Relationship Id="rId90" Type="http://schemas.openxmlformats.org/officeDocument/2006/relationships/image" Target="../media/image487.png"/><Relationship Id="rId165" Type="http://schemas.openxmlformats.org/officeDocument/2006/relationships/customXml" Target="../ink/ink520.xml"/><Relationship Id="rId186" Type="http://schemas.openxmlformats.org/officeDocument/2006/relationships/image" Target="../media/image535.png"/><Relationship Id="rId211" Type="http://schemas.openxmlformats.org/officeDocument/2006/relationships/customXml" Target="../ink/ink543.xml"/><Relationship Id="rId232" Type="http://schemas.openxmlformats.org/officeDocument/2006/relationships/image" Target="../media/image558.png"/><Relationship Id="rId253" Type="http://schemas.openxmlformats.org/officeDocument/2006/relationships/customXml" Target="../ink/ink564.xml"/><Relationship Id="rId274" Type="http://schemas.openxmlformats.org/officeDocument/2006/relationships/image" Target="../media/image579.png"/><Relationship Id="rId27" Type="http://schemas.openxmlformats.org/officeDocument/2006/relationships/customXml" Target="../ink/ink451.xml"/><Relationship Id="rId48" Type="http://schemas.openxmlformats.org/officeDocument/2006/relationships/image" Target="../media/image466.png"/><Relationship Id="rId69" Type="http://schemas.openxmlformats.org/officeDocument/2006/relationships/customXml" Target="../ink/ink472.xml"/><Relationship Id="rId113" Type="http://schemas.openxmlformats.org/officeDocument/2006/relationships/customXml" Target="../ink/ink494.xml"/><Relationship Id="rId134" Type="http://schemas.openxmlformats.org/officeDocument/2006/relationships/image" Target="../media/image509.png"/><Relationship Id="rId80" Type="http://schemas.openxmlformats.org/officeDocument/2006/relationships/image" Target="../media/image482.png"/><Relationship Id="rId155" Type="http://schemas.openxmlformats.org/officeDocument/2006/relationships/customXml" Target="../ink/ink515.xml"/><Relationship Id="rId176" Type="http://schemas.openxmlformats.org/officeDocument/2006/relationships/image" Target="../media/image530.png"/><Relationship Id="rId197" Type="http://schemas.openxmlformats.org/officeDocument/2006/relationships/customXml" Target="../ink/ink536.xml"/><Relationship Id="rId201" Type="http://schemas.openxmlformats.org/officeDocument/2006/relationships/customXml" Target="../ink/ink538.xml"/><Relationship Id="rId222" Type="http://schemas.openxmlformats.org/officeDocument/2006/relationships/image" Target="../media/image553.png"/><Relationship Id="rId243" Type="http://schemas.openxmlformats.org/officeDocument/2006/relationships/customXml" Target="../ink/ink559.xml"/><Relationship Id="rId264" Type="http://schemas.openxmlformats.org/officeDocument/2006/relationships/image" Target="../media/image574.png"/><Relationship Id="rId17" Type="http://schemas.openxmlformats.org/officeDocument/2006/relationships/customXml" Target="../ink/ink446.xml"/><Relationship Id="rId38" Type="http://schemas.openxmlformats.org/officeDocument/2006/relationships/image" Target="../media/image461.png"/><Relationship Id="rId59" Type="http://schemas.openxmlformats.org/officeDocument/2006/relationships/customXml" Target="../ink/ink467.xml"/><Relationship Id="rId103" Type="http://schemas.openxmlformats.org/officeDocument/2006/relationships/customXml" Target="../ink/ink489.xml"/><Relationship Id="rId124" Type="http://schemas.openxmlformats.org/officeDocument/2006/relationships/image" Target="../media/image504.png"/><Relationship Id="rId70" Type="http://schemas.openxmlformats.org/officeDocument/2006/relationships/image" Target="../media/image477.png"/><Relationship Id="rId91" Type="http://schemas.openxmlformats.org/officeDocument/2006/relationships/customXml" Target="../ink/ink483.xml"/><Relationship Id="rId145" Type="http://schemas.openxmlformats.org/officeDocument/2006/relationships/customXml" Target="../ink/ink510.xml"/><Relationship Id="rId166" Type="http://schemas.openxmlformats.org/officeDocument/2006/relationships/image" Target="../media/image525.png"/><Relationship Id="rId187" Type="http://schemas.openxmlformats.org/officeDocument/2006/relationships/customXml" Target="../ink/ink531.xml"/><Relationship Id="rId1" Type="http://schemas.openxmlformats.org/officeDocument/2006/relationships/slideLayout" Target="../slideLayouts/slideLayout7.xml"/><Relationship Id="rId212" Type="http://schemas.openxmlformats.org/officeDocument/2006/relationships/image" Target="../media/image548.png"/><Relationship Id="rId233" Type="http://schemas.openxmlformats.org/officeDocument/2006/relationships/customXml" Target="../ink/ink554.xml"/><Relationship Id="rId254" Type="http://schemas.openxmlformats.org/officeDocument/2006/relationships/image" Target="../media/image569.png"/><Relationship Id="rId28" Type="http://schemas.openxmlformats.org/officeDocument/2006/relationships/image" Target="../media/image456.png"/><Relationship Id="rId49" Type="http://schemas.openxmlformats.org/officeDocument/2006/relationships/customXml" Target="../ink/ink462.xml"/><Relationship Id="rId114" Type="http://schemas.openxmlformats.org/officeDocument/2006/relationships/image" Target="../media/image499.png"/><Relationship Id="rId275" Type="http://schemas.openxmlformats.org/officeDocument/2006/relationships/customXml" Target="../ink/ink575.xml"/><Relationship Id="rId60" Type="http://schemas.openxmlformats.org/officeDocument/2006/relationships/image" Target="../media/image472.png"/><Relationship Id="rId81" Type="http://schemas.openxmlformats.org/officeDocument/2006/relationships/customXml" Target="../ink/ink478.xml"/><Relationship Id="rId135" Type="http://schemas.openxmlformats.org/officeDocument/2006/relationships/customXml" Target="../ink/ink505.xml"/><Relationship Id="rId156" Type="http://schemas.openxmlformats.org/officeDocument/2006/relationships/image" Target="../media/image520.png"/><Relationship Id="rId177" Type="http://schemas.openxmlformats.org/officeDocument/2006/relationships/customXml" Target="../ink/ink526.xml"/><Relationship Id="rId198" Type="http://schemas.openxmlformats.org/officeDocument/2006/relationships/image" Target="../media/image541.png"/><Relationship Id="rId202" Type="http://schemas.openxmlformats.org/officeDocument/2006/relationships/image" Target="../media/image543.png"/><Relationship Id="rId223" Type="http://schemas.openxmlformats.org/officeDocument/2006/relationships/customXml" Target="../ink/ink549.xml"/><Relationship Id="rId244" Type="http://schemas.openxmlformats.org/officeDocument/2006/relationships/image" Target="../media/image564.png"/><Relationship Id="rId18" Type="http://schemas.openxmlformats.org/officeDocument/2006/relationships/image" Target="../media/image451.png"/><Relationship Id="rId39" Type="http://schemas.openxmlformats.org/officeDocument/2006/relationships/customXml" Target="../ink/ink457.xml"/><Relationship Id="rId265" Type="http://schemas.openxmlformats.org/officeDocument/2006/relationships/customXml" Target="../ink/ink570.xml"/><Relationship Id="rId50" Type="http://schemas.openxmlformats.org/officeDocument/2006/relationships/image" Target="../media/image467.png"/><Relationship Id="rId104" Type="http://schemas.openxmlformats.org/officeDocument/2006/relationships/image" Target="../media/image494.png"/><Relationship Id="rId125" Type="http://schemas.openxmlformats.org/officeDocument/2006/relationships/customXml" Target="../ink/ink500.xml"/><Relationship Id="rId146" Type="http://schemas.openxmlformats.org/officeDocument/2006/relationships/image" Target="../media/image515.png"/><Relationship Id="rId167" Type="http://schemas.openxmlformats.org/officeDocument/2006/relationships/customXml" Target="../ink/ink521.xml"/><Relationship Id="rId188" Type="http://schemas.openxmlformats.org/officeDocument/2006/relationships/image" Target="../media/image536.png"/><Relationship Id="rId71" Type="http://schemas.openxmlformats.org/officeDocument/2006/relationships/customXml" Target="../ink/ink473.xml"/><Relationship Id="rId92" Type="http://schemas.openxmlformats.org/officeDocument/2006/relationships/image" Target="../media/image488.png"/><Relationship Id="rId213" Type="http://schemas.openxmlformats.org/officeDocument/2006/relationships/customXml" Target="../ink/ink544.xml"/><Relationship Id="rId234" Type="http://schemas.openxmlformats.org/officeDocument/2006/relationships/image" Target="../media/image559.png"/><Relationship Id="rId2" Type="http://schemas.openxmlformats.org/officeDocument/2006/relationships/notesSlide" Target="../notesSlides/notesSlide15.xml"/><Relationship Id="rId29" Type="http://schemas.openxmlformats.org/officeDocument/2006/relationships/customXml" Target="../ink/ink452.xml"/><Relationship Id="rId255" Type="http://schemas.openxmlformats.org/officeDocument/2006/relationships/customXml" Target="../ink/ink565.xml"/><Relationship Id="rId276" Type="http://schemas.openxmlformats.org/officeDocument/2006/relationships/customXml" Target="../ink/ink576.xml"/><Relationship Id="rId40" Type="http://schemas.openxmlformats.org/officeDocument/2006/relationships/image" Target="../media/image462.png"/><Relationship Id="rId115" Type="http://schemas.openxmlformats.org/officeDocument/2006/relationships/customXml" Target="../ink/ink495.xml"/><Relationship Id="rId136" Type="http://schemas.openxmlformats.org/officeDocument/2006/relationships/image" Target="../media/image510.png"/><Relationship Id="rId157" Type="http://schemas.openxmlformats.org/officeDocument/2006/relationships/customXml" Target="../ink/ink516.xml"/><Relationship Id="rId178" Type="http://schemas.openxmlformats.org/officeDocument/2006/relationships/image" Target="../media/image531.png"/><Relationship Id="rId61" Type="http://schemas.openxmlformats.org/officeDocument/2006/relationships/customXml" Target="../ink/ink468.xml"/><Relationship Id="rId82" Type="http://schemas.openxmlformats.org/officeDocument/2006/relationships/image" Target="../media/image483.png"/><Relationship Id="rId199" Type="http://schemas.openxmlformats.org/officeDocument/2006/relationships/customXml" Target="../ink/ink537.xml"/><Relationship Id="rId203" Type="http://schemas.openxmlformats.org/officeDocument/2006/relationships/customXml" Target="../ink/ink539.xml"/><Relationship Id="rId19" Type="http://schemas.openxmlformats.org/officeDocument/2006/relationships/customXml" Target="../ink/ink447.xml"/><Relationship Id="rId224" Type="http://schemas.openxmlformats.org/officeDocument/2006/relationships/image" Target="../media/image554.png"/><Relationship Id="rId245" Type="http://schemas.openxmlformats.org/officeDocument/2006/relationships/customXml" Target="../ink/ink560.xml"/><Relationship Id="rId266" Type="http://schemas.openxmlformats.org/officeDocument/2006/relationships/image" Target="../media/image575.png"/><Relationship Id="rId30" Type="http://schemas.openxmlformats.org/officeDocument/2006/relationships/image" Target="../media/image457.png"/><Relationship Id="rId105" Type="http://schemas.openxmlformats.org/officeDocument/2006/relationships/customXml" Target="../ink/ink490.xml"/><Relationship Id="rId126" Type="http://schemas.openxmlformats.org/officeDocument/2006/relationships/image" Target="../media/image505.png"/><Relationship Id="rId147" Type="http://schemas.openxmlformats.org/officeDocument/2006/relationships/customXml" Target="../ink/ink511.xml"/><Relationship Id="rId168" Type="http://schemas.openxmlformats.org/officeDocument/2006/relationships/image" Target="../media/image526.png"/><Relationship Id="rId51" Type="http://schemas.openxmlformats.org/officeDocument/2006/relationships/customXml" Target="../ink/ink463.xml"/><Relationship Id="rId72" Type="http://schemas.openxmlformats.org/officeDocument/2006/relationships/image" Target="../media/image478.png"/><Relationship Id="rId93" Type="http://schemas.openxmlformats.org/officeDocument/2006/relationships/customXml" Target="../ink/ink484.xml"/><Relationship Id="rId189" Type="http://schemas.openxmlformats.org/officeDocument/2006/relationships/customXml" Target="../ink/ink532.xml"/><Relationship Id="rId3" Type="http://schemas.openxmlformats.org/officeDocument/2006/relationships/customXml" Target="../ink/ink439.xml"/><Relationship Id="rId214" Type="http://schemas.openxmlformats.org/officeDocument/2006/relationships/image" Target="../media/image549.png"/><Relationship Id="rId235" Type="http://schemas.openxmlformats.org/officeDocument/2006/relationships/customXml" Target="../ink/ink555.xml"/><Relationship Id="rId256" Type="http://schemas.openxmlformats.org/officeDocument/2006/relationships/image" Target="../media/image570.png"/><Relationship Id="rId277" Type="http://schemas.openxmlformats.org/officeDocument/2006/relationships/image" Target="../media/image580.png"/><Relationship Id="rId116" Type="http://schemas.openxmlformats.org/officeDocument/2006/relationships/image" Target="../media/image500.png"/><Relationship Id="rId137" Type="http://schemas.openxmlformats.org/officeDocument/2006/relationships/customXml" Target="../ink/ink506.xml"/><Relationship Id="rId158" Type="http://schemas.openxmlformats.org/officeDocument/2006/relationships/image" Target="../media/image521.png"/><Relationship Id="rId20" Type="http://schemas.openxmlformats.org/officeDocument/2006/relationships/image" Target="../media/image452.png"/><Relationship Id="rId41" Type="http://schemas.openxmlformats.org/officeDocument/2006/relationships/customXml" Target="../ink/ink458.xml"/><Relationship Id="rId62" Type="http://schemas.openxmlformats.org/officeDocument/2006/relationships/image" Target="../media/image473.png"/><Relationship Id="rId83" Type="http://schemas.openxmlformats.org/officeDocument/2006/relationships/customXml" Target="../ink/ink479.xml"/><Relationship Id="rId179" Type="http://schemas.openxmlformats.org/officeDocument/2006/relationships/customXml" Target="../ink/ink527.xml"/><Relationship Id="rId190" Type="http://schemas.openxmlformats.org/officeDocument/2006/relationships/image" Target="../media/image537.png"/><Relationship Id="rId204" Type="http://schemas.openxmlformats.org/officeDocument/2006/relationships/image" Target="../media/image544.png"/><Relationship Id="rId225" Type="http://schemas.openxmlformats.org/officeDocument/2006/relationships/customXml" Target="../ink/ink550.xml"/><Relationship Id="rId246" Type="http://schemas.openxmlformats.org/officeDocument/2006/relationships/image" Target="../media/image565.png"/><Relationship Id="rId267" Type="http://schemas.openxmlformats.org/officeDocument/2006/relationships/customXml" Target="../ink/ink571.xml"/><Relationship Id="rId106" Type="http://schemas.openxmlformats.org/officeDocument/2006/relationships/image" Target="../media/image495.png"/><Relationship Id="rId127" Type="http://schemas.openxmlformats.org/officeDocument/2006/relationships/customXml" Target="../ink/ink501.xml"/><Relationship Id="rId10" Type="http://schemas.openxmlformats.org/officeDocument/2006/relationships/image" Target="../media/image447.png"/><Relationship Id="rId31" Type="http://schemas.openxmlformats.org/officeDocument/2006/relationships/customXml" Target="../ink/ink453.xml"/><Relationship Id="rId52" Type="http://schemas.openxmlformats.org/officeDocument/2006/relationships/image" Target="../media/image468.png"/><Relationship Id="rId73" Type="http://schemas.openxmlformats.org/officeDocument/2006/relationships/customXml" Target="../ink/ink474.xml"/><Relationship Id="rId94" Type="http://schemas.openxmlformats.org/officeDocument/2006/relationships/image" Target="../media/image489.png"/><Relationship Id="rId148" Type="http://schemas.openxmlformats.org/officeDocument/2006/relationships/image" Target="../media/image516.png"/><Relationship Id="rId169" Type="http://schemas.openxmlformats.org/officeDocument/2006/relationships/customXml" Target="../ink/ink522.xml"/><Relationship Id="rId4" Type="http://schemas.openxmlformats.org/officeDocument/2006/relationships/image" Target="../media/image444.png"/><Relationship Id="rId180" Type="http://schemas.openxmlformats.org/officeDocument/2006/relationships/image" Target="../media/image532.png"/><Relationship Id="rId215" Type="http://schemas.openxmlformats.org/officeDocument/2006/relationships/customXml" Target="../ink/ink545.xml"/><Relationship Id="rId236" Type="http://schemas.openxmlformats.org/officeDocument/2006/relationships/image" Target="../media/image560.png"/><Relationship Id="rId257" Type="http://schemas.openxmlformats.org/officeDocument/2006/relationships/customXml" Target="../ink/ink566.xml"/><Relationship Id="rId278" Type="http://schemas.openxmlformats.org/officeDocument/2006/relationships/customXml" Target="../ink/ink577.xml"/><Relationship Id="rId42" Type="http://schemas.openxmlformats.org/officeDocument/2006/relationships/image" Target="../media/image463.png"/><Relationship Id="rId84" Type="http://schemas.openxmlformats.org/officeDocument/2006/relationships/image" Target="../media/image484.png"/><Relationship Id="rId138" Type="http://schemas.openxmlformats.org/officeDocument/2006/relationships/image" Target="../media/image511.png"/><Relationship Id="rId191" Type="http://schemas.openxmlformats.org/officeDocument/2006/relationships/customXml" Target="../ink/ink533.xml"/><Relationship Id="rId205" Type="http://schemas.openxmlformats.org/officeDocument/2006/relationships/customXml" Target="../ink/ink540.xml"/><Relationship Id="rId247" Type="http://schemas.openxmlformats.org/officeDocument/2006/relationships/customXml" Target="../ink/ink561.xml"/><Relationship Id="rId107" Type="http://schemas.openxmlformats.org/officeDocument/2006/relationships/customXml" Target="../ink/ink491.xml"/><Relationship Id="rId11" Type="http://schemas.openxmlformats.org/officeDocument/2006/relationships/customXml" Target="../ink/ink443.xml"/><Relationship Id="rId53" Type="http://schemas.openxmlformats.org/officeDocument/2006/relationships/customXml" Target="../ink/ink464.xml"/><Relationship Id="rId149" Type="http://schemas.openxmlformats.org/officeDocument/2006/relationships/customXml" Target="../ink/ink512.xml"/><Relationship Id="rId95" Type="http://schemas.openxmlformats.org/officeDocument/2006/relationships/customXml" Target="../ink/ink485.xml"/><Relationship Id="rId160" Type="http://schemas.openxmlformats.org/officeDocument/2006/relationships/image" Target="../media/image522.png"/><Relationship Id="rId216" Type="http://schemas.openxmlformats.org/officeDocument/2006/relationships/image" Target="../media/image550.png"/><Relationship Id="rId258" Type="http://schemas.openxmlformats.org/officeDocument/2006/relationships/image" Target="../media/image571.png"/></Relationships>
</file>

<file path=ppt/slides/_rels/slide17.xml.rels><?xml version="1.0" encoding="UTF-8" standalone="yes"?>
<Relationships xmlns="http://schemas.openxmlformats.org/package/2006/relationships"><Relationship Id="rId8" Type="http://schemas.openxmlformats.org/officeDocument/2006/relationships/image" Target="../media/image586.png"/><Relationship Id="rId13" Type="http://schemas.openxmlformats.org/officeDocument/2006/relationships/customXml" Target="../ink/ink585.xml"/><Relationship Id="rId3" Type="http://schemas.openxmlformats.org/officeDocument/2006/relationships/customXml" Target="../ink/ink580.xml"/><Relationship Id="rId7" Type="http://schemas.openxmlformats.org/officeDocument/2006/relationships/customXml" Target="../ink/ink582.xml"/><Relationship Id="rId12" Type="http://schemas.openxmlformats.org/officeDocument/2006/relationships/image" Target="../media/image588.png"/><Relationship Id="rId2" Type="http://schemas.openxmlformats.org/officeDocument/2006/relationships/notesSlide" Target="../notesSlides/notesSlide16.xml"/><Relationship Id="rId16" Type="http://schemas.openxmlformats.org/officeDocument/2006/relationships/image" Target="../media/image590.png"/><Relationship Id="rId1" Type="http://schemas.openxmlformats.org/officeDocument/2006/relationships/slideLayout" Target="../slideLayouts/slideLayout7.xml"/><Relationship Id="rId6" Type="http://schemas.openxmlformats.org/officeDocument/2006/relationships/image" Target="../media/image585.png"/><Relationship Id="rId11" Type="http://schemas.openxmlformats.org/officeDocument/2006/relationships/customXml" Target="../ink/ink584.xml"/><Relationship Id="rId5" Type="http://schemas.openxmlformats.org/officeDocument/2006/relationships/customXml" Target="../ink/ink581.xml"/><Relationship Id="rId15" Type="http://schemas.openxmlformats.org/officeDocument/2006/relationships/customXml" Target="../ink/ink586.xml"/><Relationship Id="rId10" Type="http://schemas.openxmlformats.org/officeDocument/2006/relationships/image" Target="../media/image587.png"/><Relationship Id="rId4" Type="http://schemas.openxmlformats.org/officeDocument/2006/relationships/image" Target="../media/image584.png"/><Relationship Id="rId9" Type="http://schemas.openxmlformats.org/officeDocument/2006/relationships/customXml" Target="../ink/ink583.xml"/><Relationship Id="rId14" Type="http://schemas.openxmlformats.org/officeDocument/2006/relationships/image" Target="../media/image589.png"/></Relationships>
</file>

<file path=ppt/slides/_rels/slide18.xml.rels><?xml version="1.0" encoding="UTF-8" standalone="yes"?>
<Relationships xmlns="http://schemas.openxmlformats.org/package/2006/relationships"><Relationship Id="rId8" Type="http://schemas.openxmlformats.org/officeDocument/2006/relationships/image" Target="../media/image593.png"/><Relationship Id="rId3" Type="http://schemas.openxmlformats.org/officeDocument/2006/relationships/customXml" Target="../ink/ink587.xml"/><Relationship Id="rId7" Type="http://schemas.openxmlformats.org/officeDocument/2006/relationships/customXml" Target="../ink/ink589.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592.png"/><Relationship Id="rId5" Type="http://schemas.openxmlformats.org/officeDocument/2006/relationships/customXml" Target="../ink/ink588.xml"/><Relationship Id="rId10" Type="http://schemas.openxmlformats.org/officeDocument/2006/relationships/image" Target="../media/image594.png"/><Relationship Id="rId4" Type="http://schemas.openxmlformats.org/officeDocument/2006/relationships/image" Target="../media/image591.png"/><Relationship Id="rId9" Type="http://schemas.openxmlformats.org/officeDocument/2006/relationships/customXml" Target="../ink/ink590.xml"/></Relationships>
</file>

<file path=ppt/slides/_rels/slide19.xml.rels><?xml version="1.0" encoding="UTF-8" standalone="yes"?>
<Relationships xmlns="http://schemas.openxmlformats.org/package/2006/relationships"><Relationship Id="rId8" Type="http://schemas.openxmlformats.org/officeDocument/2006/relationships/image" Target="../media/image597.png"/><Relationship Id="rId13" Type="http://schemas.openxmlformats.org/officeDocument/2006/relationships/customXml" Target="../ink/ink596.xml"/><Relationship Id="rId3" Type="http://schemas.openxmlformats.org/officeDocument/2006/relationships/customXml" Target="../ink/ink591.xml"/><Relationship Id="rId7" Type="http://schemas.openxmlformats.org/officeDocument/2006/relationships/customXml" Target="../ink/ink593.xml"/><Relationship Id="rId12" Type="http://schemas.openxmlformats.org/officeDocument/2006/relationships/image" Target="../media/image59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596.png"/><Relationship Id="rId11" Type="http://schemas.openxmlformats.org/officeDocument/2006/relationships/customXml" Target="../ink/ink595.xml"/><Relationship Id="rId5" Type="http://schemas.openxmlformats.org/officeDocument/2006/relationships/customXml" Target="../ink/ink592.xml"/><Relationship Id="rId10" Type="http://schemas.openxmlformats.org/officeDocument/2006/relationships/image" Target="../media/image598.png"/><Relationship Id="rId4" Type="http://schemas.openxmlformats.org/officeDocument/2006/relationships/image" Target="../media/image595.png"/><Relationship Id="rId9" Type="http://schemas.openxmlformats.org/officeDocument/2006/relationships/customXml" Target="../ink/ink594.xml"/><Relationship Id="rId14" Type="http://schemas.openxmlformats.org/officeDocument/2006/relationships/image" Target="../media/image600.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customXml" Target="../ink/ink6.xml"/><Relationship Id="rId18" Type="http://schemas.openxmlformats.org/officeDocument/2006/relationships/image" Target="../media/image8.png"/><Relationship Id="rId26" Type="http://schemas.openxmlformats.org/officeDocument/2006/relationships/image" Target="../media/image12.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5.png"/><Relationship Id="rId17" Type="http://schemas.openxmlformats.org/officeDocument/2006/relationships/customXml" Target="../ink/ink8.xml"/><Relationship Id="rId25" Type="http://schemas.openxmlformats.org/officeDocument/2006/relationships/customXml" Target="../ink/ink12.xml"/><Relationship Id="rId2" Type="http://schemas.openxmlformats.org/officeDocument/2006/relationships/notesSlide" Target="../notesSlides/notesSlide2.xml"/><Relationship Id="rId16" Type="http://schemas.openxmlformats.org/officeDocument/2006/relationships/image" Target="../media/image7.png"/><Relationship Id="rId20" Type="http://schemas.openxmlformats.org/officeDocument/2006/relationships/image" Target="../media/image9.png"/><Relationship Id="rId29" Type="http://schemas.openxmlformats.org/officeDocument/2006/relationships/customXml" Target="../ink/ink14.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customXml" Target="../ink/ink5.xml"/><Relationship Id="rId24" Type="http://schemas.openxmlformats.org/officeDocument/2006/relationships/image" Target="../media/image11.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3.png"/><Relationship Id="rId10" Type="http://schemas.openxmlformats.org/officeDocument/2006/relationships/image" Target="../media/image4.png"/><Relationship Id="rId19" Type="http://schemas.openxmlformats.org/officeDocument/2006/relationships/customXml" Target="../ink/ink9.xml"/><Relationship Id="rId4" Type="http://schemas.openxmlformats.org/officeDocument/2006/relationships/image" Target="NULL"/><Relationship Id="rId9" Type="http://schemas.openxmlformats.org/officeDocument/2006/relationships/customXml" Target="../ink/ink4.xml"/><Relationship Id="rId14" Type="http://schemas.openxmlformats.org/officeDocument/2006/relationships/image" Target="../media/image6.png"/><Relationship Id="rId22" Type="http://schemas.openxmlformats.org/officeDocument/2006/relationships/image" Target="../media/image10.png"/><Relationship Id="rId27" Type="http://schemas.openxmlformats.org/officeDocument/2006/relationships/customXml" Target="../ink/ink13.xml"/><Relationship Id="rId30" Type="http://schemas.openxmlformats.org/officeDocument/2006/relationships/image" Target="../media/image14.png"/></Relationships>
</file>

<file path=ppt/slides/_rels/slide20.xml.rels><?xml version="1.0" encoding="UTF-8" standalone="yes"?>
<Relationships xmlns="http://schemas.openxmlformats.org/package/2006/relationships"><Relationship Id="rId117" Type="http://schemas.openxmlformats.org/officeDocument/2006/relationships/image" Target="../media/image654.png"/><Relationship Id="rId21" Type="http://schemas.openxmlformats.org/officeDocument/2006/relationships/image" Target="../media/image609.png"/><Relationship Id="rId42" Type="http://schemas.openxmlformats.org/officeDocument/2006/relationships/customXml" Target="../ink/ink616.xml"/><Relationship Id="rId63" Type="http://schemas.openxmlformats.org/officeDocument/2006/relationships/image" Target="../media/image628.png"/><Relationship Id="rId84" Type="http://schemas.openxmlformats.org/officeDocument/2006/relationships/customXml" Target="../ink/ink637.xml"/><Relationship Id="rId138" Type="http://schemas.openxmlformats.org/officeDocument/2006/relationships/customXml" Target="../ink/ink664.xml"/><Relationship Id="rId159" Type="http://schemas.openxmlformats.org/officeDocument/2006/relationships/image" Target="../media/image675.png"/><Relationship Id="rId170" Type="http://schemas.openxmlformats.org/officeDocument/2006/relationships/customXml" Target="../ink/ink680.xml"/><Relationship Id="rId191" Type="http://schemas.openxmlformats.org/officeDocument/2006/relationships/image" Target="../media/image691.png"/><Relationship Id="rId205" Type="http://schemas.openxmlformats.org/officeDocument/2006/relationships/image" Target="../media/image698.png"/><Relationship Id="rId226" Type="http://schemas.openxmlformats.org/officeDocument/2006/relationships/customXml" Target="../ink/ink708.xml"/><Relationship Id="rId107" Type="http://schemas.openxmlformats.org/officeDocument/2006/relationships/image" Target="../media/image649.png"/><Relationship Id="rId11" Type="http://schemas.openxmlformats.org/officeDocument/2006/relationships/image" Target="../media/image604.png"/><Relationship Id="rId32" Type="http://schemas.openxmlformats.org/officeDocument/2006/relationships/customXml" Target="../ink/ink611.xml"/><Relationship Id="rId53" Type="http://schemas.openxmlformats.org/officeDocument/2006/relationships/image" Target="../media/image623.png"/><Relationship Id="rId74" Type="http://schemas.openxmlformats.org/officeDocument/2006/relationships/customXml" Target="../ink/ink632.xml"/><Relationship Id="rId128" Type="http://schemas.openxmlformats.org/officeDocument/2006/relationships/customXml" Target="../ink/ink659.xml"/><Relationship Id="rId149" Type="http://schemas.openxmlformats.org/officeDocument/2006/relationships/image" Target="../media/image670.png"/><Relationship Id="rId5" Type="http://schemas.openxmlformats.org/officeDocument/2006/relationships/image" Target="../media/image601.png"/><Relationship Id="rId95" Type="http://schemas.openxmlformats.org/officeDocument/2006/relationships/image" Target="../media/image643.png"/><Relationship Id="rId160" Type="http://schemas.openxmlformats.org/officeDocument/2006/relationships/customXml" Target="../ink/ink675.xml"/><Relationship Id="rId181" Type="http://schemas.openxmlformats.org/officeDocument/2006/relationships/image" Target="../media/image686.png"/><Relationship Id="rId216" Type="http://schemas.openxmlformats.org/officeDocument/2006/relationships/customXml" Target="../ink/ink703.xml"/><Relationship Id="rId22" Type="http://schemas.openxmlformats.org/officeDocument/2006/relationships/customXml" Target="../ink/ink606.xml"/><Relationship Id="rId43" Type="http://schemas.openxmlformats.org/officeDocument/2006/relationships/image" Target="../media/image527.png"/><Relationship Id="rId64" Type="http://schemas.openxmlformats.org/officeDocument/2006/relationships/customXml" Target="../ink/ink627.xml"/><Relationship Id="rId118" Type="http://schemas.openxmlformats.org/officeDocument/2006/relationships/customXml" Target="../ink/ink654.xml"/><Relationship Id="rId139" Type="http://schemas.openxmlformats.org/officeDocument/2006/relationships/image" Target="../media/image665.png"/><Relationship Id="rId85" Type="http://schemas.openxmlformats.org/officeDocument/2006/relationships/image" Target="../media/image638.png"/><Relationship Id="rId150" Type="http://schemas.openxmlformats.org/officeDocument/2006/relationships/customXml" Target="../ink/ink670.xml"/><Relationship Id="rId171" Type="http://schemas.openxmlformats.org/officeDocument/2006/relationships/image" Target="../media/image681.png"/><Relationship Id="rId192" Type="http://schemas.openxmlformats.org/officeDocument/2006/relationships/customXml" Target="../ink/ink691.xml"/><Relationship Id="rId206" Type="http://schemas.openxmlformats.org/officeDocument/2006/relationships/customXml" Target="../ink/ink698.xml"/><Relationship Id="rId227" Type="http://schemas.openxmlformats.org/officeDocument/2006/relationships/image" Target="../media/image709.png"/><Relationship Id="rId12" Type="http://schemas.openxmlformats.org/officeDocument/2006/relationships/customXml" Target="../ink/ink601.xml"/><Relationship Id="rId33" Type="http://schemas.openxmlformats.org/officeDocument/2006/relationships/image" Target="../media/image615.png"/><Relationship Id="rId108" Type="http://schemas.openxmlformats.org/officeDocument/2006/relationships/customXml" Target="../ink/ink649.xml"/><Relationship Id="rId129" Type="http://schemas.openxmlformats.org/officeDocument/2006/relationships/image" Target="../media/image660.png"/><Relationship Id="rId54" Type="http://schemas.openxmlformats.org/officeDocument/2006/relationships/customXml" Target="../ink/ink622.xml"/><Relationship Id="rId75" Type="http://schemas.openxmlformats.org/officeDocument/2006/relationships/image" Target="../media/image633.png"/><Relationship Id="rId96" Type="http://schemas.openxmlformats.org/officeDocument/2006/relationships/customXml" Target="../ink/ink643.xml"/><Relationship Id="rId140" Type="http://schemas.openxmlformats.org/officeDocument/2006/relationships/customXml" Target="../ink/ink665.xml"/><Relationship Id="rId161" Type="http://schemas.openxmlformats.org/officeDocument/2006/relationships/image" Target="../media/image676.png"/><Relationship Id="rId182" Type="http://schemas.openxmlformats.org/officeDocument/2006/relationships/customXml" Target="../ink/ink686.xml"/><Relationship Id="rId217" Type="http://schemas.openxmlformats.org/officeDocument/2006/relationships/image" Target="../media/image704.png"/><Relationship Id="rId6" Type="http://schemas.openxmlformats.org/officeDocument/2006/relationships/customXml" Target="../ink/ink598.xml"/><Relationship Id="rId23" Type="http://schemas.openxmlformats.org/officeDocument/2006/relationships/image" Target="../media/image610.png"/><Relationship Id="rId119" Type="http://schemas.openxmlformats.org/officeDocument/2006/relationships/image" Target="../media/image655.png"/><Relationship Id="rId44" Type="http://schemas.openxmlformats.org/officeDocument/2006/relationships/customXml" Target="../ink/ink617.xml"/><Relationship Id="rId65" Type="http://schemas.openxmlformats.org/officeDocument/2006/relationships/image" Target="../media/image629.png"/><Relationship Id="rId86" Type="http://schemas.openxmlformats.org/officeDocument/2006/relationships/customXml" Target="../ink/ink638.xml"/><Relationship Id="rId130" Type="http://schemas.openxmlformats.org/officeDocument/2006/relationships/customXml" Target="../ink/ink660.xml"/><Relationship Id="rId151" Type="http://schemas.openxmlformats.org/officeDocument/2006/relationships/image" Target="../media/image671.png"/><Relationship Id="rId172" Type="http://schemas.openxmlformats.org/officeDocument/2006/relationships/customXml" Target="../ink/ink681.xml"/><Relationship Id="rId193" Type="http://schemas.openxmlformats.org/officeDocument/2006/relationships/image" Target="../media/image692.png"/><Relationship Id="rId207" Type="http://schemas.openxmlformats.org/officeDocument/2006/relationships/image" Target="../media/image699.png"/><Relationship Id="rId228" Type="http://schemas.openxmlformats.org/officeDocument/2006/relationships/customXml" Target="../ink/ink709.xml"/><Relationship Id="rId13" Type="http://schemas.openxmlformats.org/officeDocument/2006/relationships/image" Target="../media/image605.png"/><Relationship Id="rId109" Type="http://schemas.openxmlformats.org/officeDocument/2006/relationships/image" Target="../media/image650.png"/><Relationship Id="rId34" Type="http://schemas.openxmlformats.org/officeDocument/2006/relationships/customXml" Target="../ink/ink612.xml"/><Relationship Id="rId55" Type="http://schemas.openxmlformats.org/officeDocument/2006/relationships/image" Target="../media/image624.png"/><Relationship Id="rId76" Type="http://schemas.openxmlformats.org/officeDocument/2006/relationships/customXml" Target="../ink/ink633.xml"/><Relationship Id="rId97" Type="http://schemas.openxmlformats.org/officeDocument/2006/relationships/image" Target="../media/image644.png"/><Relationship Id="rId120" Type="http://schemas.openxmlformats.org/officeDocument/2006/relationships/customXml" Target="../ink/ink655.xml"/><Relationship Id="rId141" Type="http://schemas.openxmlformats.org/officeDocument/2006/relationships/image" Target="../media/image666.png"/><Relationship Id="rId7" Type="http://schemas.openxmlformats.org/officeDocument/2006/relationships/image" Target="../media/image602.png"/><Relationship Id="rId162" Type="http://schemas.openxmlformats.org/officeDocument/2006/relationships/customXml" Target="../ink/ink676.xml"/><Relationship Id="rId183" Type="http://schemas.openxmlformats.org/officeDocument/2006/relationships/image" Target="../media/image687.png"/><Relationship Id="rId218" Type="http://schemas.openxmlformats.org/officeDocument/2006/relationships/customXml" Target="../ink/ink704.xml"/><Relationship Id="rId24" Type="http://schemas.openxmlformats.org/officeDocument/2006/relationships/customXml" Target="../ink/ink607.xml"/><Relationship Id="rId45" Type="http://schemas.openxmlformats.org/officeDocument/2006/relationships/image" Target="../media/image619.png"/><Relationship Id="rId66" Type="http://schemas.openxmlformats.org/officeDocument/2006/relationships/customXml" Target="../ink/ink628.xml"/><Relationship Id="rId87" Type="http://schemas.openxmlformats.org/officeDocument/2006/relationships/image" Target="../media/image639.png"/><Relationship Id="rId110" Type="http://schemas.openxmlformats.org/officeDocument/2006/relationships/customXml" Target="../ink/ink650.xml"/><Relationship Id="rId131" Type="http://schemas.openxmlformats.org/officeDocument/2006/relationships/image" Target="../media/image661.png"/><Relationship Id="rId152" Type="http://schemas.openxmlformats.org/officeDocument/2006/relationships/customXml" Target="../ink/ink671.xml"/><Relationship Id="rId173" Type="http://schemas.openxmlformats.org/officeDocument/2006/relationships/image" Target="../media/image682.png"/><Relationship Id="rId194" Type="http://schemas.openxmlformats.org/officeDocument/2006/relationships/customXml" Target="../ink/ink692.xml"/><Relationship Id="rId208" Type="http://schemas.openxmlformats.org/officeDocument/2006/relationships/customXml" Target="../ink/ink699.xml"/><Relationship Id="rId229" Type="http://schemas.openxmlformats.org/officeDocument/2006/relationships/image" Target="../media/image710.png"/><Relationship Id="rId14" Type="http://schemas.openxmlformats.org/officeDocument/2006/relationships/customXml" Target="../ink/ink602.xml"/><Relationship Id="rId35" Type="http://schemas.openxmlformats.org/officeDocument/2006/relationships/image" Target="../media/image616.png"/><Relationship Id="rId56" Type="http://schemas.openxmlformats.org/officeDocument/2006/relationships/customXml" Target="../ink/ink623.xml"/><Relationship Id="rId77" Type="http://schemas.openxmlformats.org/officeDocument/2006/relationships/image" Target="../media/image634.png"/><Relationship Id="rId100" Type="http://schemas.openxmlformats.org/officeDocument/2006/relationships/customXml" Target="../ink/ink645.xml"/><Relationship Id="rId8" Type="http://schemas.openxmlformats.org/officeDocument/2006/relationships/customXml" Target="../ink/ink599.xml"/><Relationship Id="rId98" Type="http://schemas.openxmlformats.org/officeDocument/2006/relationships/customXml" Target="../ink/ink644.xml"/><Relationship Id="rId121" Type="http://schemas.openxmlformats.org/officeDocument/2006/relationships/image" Target="../media/image656.png"/><Relationship Id="rId142" Type="http://schemas.openxmlformats.org/officeDocument/2006/relationships/customXml" Target="../ink/ink666.xml"/><Relationship Id="rId163" Type="http://schemas.openxmlformats.org/officeDocument/2006/relationships/image" Target="../media/image677.png"/><Relationship Id="rId184" Type="http://schemas.openxmlformats.org/officeDocument/2006/relationships/customXml" Target="../ink/ink687.xml"/><Relationship Id="rId219" Type="http://schemas.openxmlformats.org/officeDocument/2006/relationships/image" Target="../media/image705.png"/><Relationship Id="rId230" Type="http://schemas.openxmlformats.org/officeDocument/2006/relationships/customXml" Target="../ink/ink710.xml"/><Relationship Id="rId25" Type="http://schemas.openxmlformats.org/officeDocument/2006/relationships/image" Target="../media/image611.png"/><Relationship Id="rId46" Type="http://schemas.openxmlformats.org/officeDocument/2006/relationships/customXml" Target="../ink/ink618.xml"/><Relationship Id="rId67" Type="http://schemas.openxmlformats.org/officeDocument/2006/relationships/image" Target="../media/image630.png"/><Relationship Id="rId20" Type="http://schemas.openxmlformats.org/officeDocument/2006/relationships/customXml" Target="../ink/ink605.xml"/><Relationship Id="rId41" Type="http://schemas.openxmlformats.org/officeDocument/2006/relationships/image" Target="../media/image618.png"/><Relationship Id="rId62" Type="http://schemas.openxmlformats.org/officeDocument/2006/relationships/customXml" Target="../ink/ink626.xml"/><Relationship Id="rId83" Type="http://schemas.openxmlformats.org/officeDocument/2006/relationships/image" Target="../media/image637.png"/><Relationship Id="rId88" Type="http://schemas.openxmlformats.org/officeDocument/2006/relationships/customXml" Target="../ink/ink639.xml"/><Relationship Id="rId111" Type="http://schemas.openxmlformats.org/officeDocument/2006/relationships/image" Target="../media/image651.png"/><Relationship Id="rId132" Type="http://schemas.openxmlformats.org/officeDocument/2006/relationships/customXml" Target="../ink/ink661.xml"/><Relationship Id="rId153" Type="http://schemas.openxmlformats.org/officeDocument/2006/relationships/image" Target="../media/image672.png"/><Relationship Id="rId174" Type="http://schemas.openxmlformats.org/officeDocument/2006/relationships/customXml" Target="../ink/ink682.xml"/><Relationship Id="rId179" Type="http://schemas.openxmlformats.org/officeDocument/2006/relationships/image" Target="../media/image685.png"/><Relationship Id="rId195" Type="http://schemas.openxmlformats.org/officeDocument/2006/relationships/image" Target="../media/image693.png"/><Relationship Id="rId209" Type="http://schemas.openxmlformats.org/officeDocument/2006/relationships/image" Target="../media/image700.png"/><Relationship Id="rId190" Type="http://schemas.openxmlformats.org/officeDocument/2006/relationships/customXml" Target="../ink/ink690.xml"/><Relationship Id="rId204" Type="http://schemas.openxmlformats.org/officeDocument/2006/relationships/customXml" Target="../ink/ink697.xml"/><Relationship Id="rId220" Type="http://schemas.openxmlformats.org/officeDocument/2006/relationships/customXml" Target="../ink/ink705.xml"/><Relationship Id="rId225" Type="http://schemas.openxmlformats.org/officeDocument/2006/relationships/image" Target="../media/image708.png"/><Relationship Id="rId15" Type="http://schemas.openxmlformats.org/officeDocument/2006/relationships/image" Target="../media/image606.png"/><Relationship Id="rId36" Type="http://schemas.openxmlformats.org/officeDocument/2006/relationships/customXml" Target="../ink/ink613.xml"/><Relationship Id="rId57" Type="http://schemas.openxmlformats.org/officeDocument/2006/relationships/image" Target="../media/image625.png"/><Relationship Id="rId106" Type="http://schemas.openxmlformats.org/officeDocument/2006/relationships/customXml" Target="../ink/ink648.xml"/><Relationship Id="rId127" Type="http://schemas.openxmlformats.org/officeDocument/2006/relationships/image" Target="../media/image659.png"/><Relationship Id="rId10" Type="http://schemas.openxmlformats.org/officeDocument/2006/relationships/customXml" Target="../ink/ink600.xml"/><Relationship Id="rId31" Type="http://schemas.openxmlformats.org/officeDocument/2006/relationships/image" Target="../media/image614.png"/><Relationship Id="rId52" Type="http://schemas.openxmlformats.org/officeDocument/2006/relationships/customXml" Target="../ink/ink621.xml"/><Relationship Id="rId73" Type="http://schemas.openxmlformats.org/officeDocument/2006/relationships/image" Target="../media/image632.png"/><Relationship Id="rId78" Type="http://schemas.openxmlformats.org/officeDocument/2006/relationships/customXml" Target="../ink/ink634.xml"/><Relationship Id="rId94" Type="http://schemas.openxmlformats.org/officeDocument/2006/relationships/customXml" Target="../ink/ink642.xml"/><Relationship Id="rId99" Type="http://schemas.openxmlformats.org/officeDocument/2006/relationships/image" Target="../media/image645.png"/><Relationship Id="rId101" Type="http://schemas.openxmlformats.org/officeDocument/2006/relationships/image" Target="../media/image646.png"/><Relationship Id="rId122" Type="http://schemas.openxmlformats.org/officeDocument/2006/relationships/customXml" Target="../ink/ink656.xml"/><Relationship Id="rId143" Type="http://schemas.openxmlformats.org/officeDocument/2006/relationships/image" Target="../media/image667.png"/><Relationship Id="rId148" Type="http://schemas.openxmlformats.org/officeDocument/2006/relationships/customXml" Target="../ink/ink669.xml"/><Relationship Id="rId164" Type="http://schemas.openxmlformats.org/officeDocument/2006/relationships/customXml" Target="../ink/ink677.xml"/><Relationship Id="rId169" Type="http://schemas.openxmlformats.org/officeDocument/2006/relationships/image" Target="../media/image680.png"/><Relationship Id="rId185" Type="http://schemas.openxmlformats.org/officeDocument/2006/relationships/image" Target="../media/image688.png"/><Relationship Id="rId4" Type="http://schemas.openxmlformats.org/officeDocument/2006/relationships/customXml" Target="../ink/ink597.xml"/><Relationship Id="rId9" Type="http://schemas.openxmlformats.org/officeDocument/2006/relationships/image" Target="../media/image603.png"/><Relationship Id="rId180" Type="http://schemas.openxmlformats.org/officeDocument/2006/relationships/customXml" Target="../ink/ink685.xml"/><Relationship Id="rId210" Type="http://schemas.openxmlformats.org/officeDocument/2006/relationships/customXml" Target="../ink/ink700.xml"/><Relationship Id="rId215" Type="http://schemas.openxmlformats.org/officeDocument/2006/relationships/image" Target="../media/image703.png"/><Relationship Id="rId26" Type="http://schemas.openxmlformats.org/officeDocument/2006/relationships/customXml" Target="../ink/ink608.xml"/><Relationship Id="rId231" Type="http://schemas.openxmlformats.org/officeDocument/2006/relationships/image" Target="../media/image711.png"/><Relationship Id="rId47" Type="http://schemas.openxmlformats.org/officeDocument/2006/relationships/image" Target="../media/image620.png"/><Relationship Id="rId68" Type="http://schemas.openxmlformats.org/officeDocument/2006/relationships/customXml" Target="../ink/ink629.xml"/><Relationship Id="rId89" Type="http://schemas.openxmlformats.org/officeDocument/2006/relationships/image" Target="../media/image640.png"/><Relationship Id="rId112" Type="http://schemas.openxmlformats.org/officeDocument/2006/relationships/customXml" Target="../ink/ink651.xml"/><Relationship Id="rId133" Type="http://schemas.openxmlformats.org/officeDocument/2006/relationships/image" Target="../media/image662.png"/><Relationship Id="rId154" Type="http://schemas.openxmlformats.org/officeDocument/2006/relationships/customXml" Target="../ink/ink672.xml"/><Relationship Id="rId175" Type="http://schemas.openxmlformats.org/officeDocument/2006/relationships/image" Target="../media/image683.png"/><Relationship Id="rId196" Type="http://schemas.openxmlformats.org/officeDocument/2006/relationships/customXml" Target="../ink/ink693.xml"/><Relationship Id="rId200" Type="http://schemas.openxmlformats.org/officeDocument/2006/relationships/customXml" Target="../ink/ink695.xml"/><Relationship Id="rId16" Type="http://schemas.openxmlformats.org/officeDocument/2006/relationships/customXml" Target="../ink/ink603.xml"/><Relationship Id="rId221" Type="http://schemas.openxmlformats.org/officeDocument/2006/relationships/image" Target="../media/image706.png"/><Relationship Id="rId37" Type="http://schemas.openxmlformats.org/officeDocument/2006/relationships/image" Target="../media/image617.png"/><Relationship Id="rId58" Type="http://schemas.openxmlformats.org/officeDocument/2006/relationships/customXml" Target="../ink/ink624.xml"/><Relationship Id="rId79" Type="http://schemas.openxmlformats.org/officeDocument/2006/relationships/image" Target="../media/image635.png"/><Relationship Id="rId102" Type="http://schemas.openxmlformats.org/officeDocument/2006/relationships/customXml" Target="../ink/ink646.xml"/><Relationship Id="rId123" Type="http://schemas.openxmlformats.org/officeDocument/2006/relationships/image" Target="../media/image657.png"/><Relationship Id="rId144" Type="http://schemas.openxmlformats.org/officeDocument/2006/relationships/customXml" Target="../ink/ink667.xml"/><Relationship Id="rId90" Type="http://schemas.openxmlformats.org/officeDocument/2006/relationships/customXml" Target="../ink/ink640.xml"/><Relationship Id="rId165" Type="http://schemas.openxmlformats.org/officeDocument/2006/relationships/image" Target="../media/image678.png"/><Relationship Id="rId186" Type="http://schemas.openxmlformats.org/officeDocument/2006/relationships/customXml" Target="../ink/ink688.xml"/><Relationship Id="rId211" Type="http://schemas.openxmlformats.org/officeDocument/2006/relationships/image" Target="../media/image701.png"/><Relationship Id="rId232" Type="http://schemas.openxmlformats.org/officeDocument/2006/relationships/customXml" Target="../ink/ink711.xml"/><Relationship Id="rId27" Type="http://schemas.openxmlformats.org/officeDocument/2006/relationships/image" Target="../media/image612.png"/><Relationship Id="rId48" Type="http://schemas.openxmlformats.org/officeDocument/2006/relationships/customXml" Target="../ink/ink619.xml"/><Relationship Id="rId69" Type="http://schemas.openxmlformats.org/officeDocument/2006/relationships/image" Target="../media/image356.png"/><Relationship Id="rId113" Type="http://schemas.openxmlformats.org/officeDocument/2006/relationships/image" Target="../media/image652.png"/><Relationship Id="rId134" Type="http://schemas.openxmlformats.org/officeDocument/2006/relationships/customXml" Target="../ink/ink662.xml"/><Relationship Id="rId80" Type="http://schemas.openxmlformats.org/officeDocument/2006/relationships/customXml" Target="../ink/ink635.xml"/><Relationship Id="rId155" Type="http://schemas.openxmlformats.org/officeDocument/2006/relationships/image" Target="../media/image673.png"/><Relationship Id="rId176" Type="http://schemas.openxmlformats.org/officeDocument/2006/relationships/customXml" Target="../ink/ink683.xml"/><Relationship Id="rId197" Type="http://schemas.openxmlformats.org/officeDocument/2006/relationships/image" Target="../media/image694.png"/><Relationship Id="rId201" Type="http://schemas.openxmlformats.org/officeDocument/2006/relationships/image" Target="../media/image696.png"/><Relationship Id="rId222" Type="http://schemas.openxmlformats.org/officeDocument/2006/relationships/customXml" Target="../ink/ink706.xml"/><Relationship Id="rId17" Type="http://schemas.openxmlformats.org/officeDocument/2006/relationships/image" Target="../media/image607.png"/><Relationship Id="rId38" Type="http://schemas.openxmlformats.org/officeDocument/2006/relationships/customXml" Target="../ink/ink614.xml"/><Relationship Id="rId59" Type="http://schemas.openxmlformats.org/officeDocument/2006/relationships/image" Target="../media/image626.png"/><Relationship Id="rId103" Type="http://schemas.openxmlformats.org/officeDocument/2006/relationships/image" Target="../media/image647.png"/><Relationship Id="rId124" Type="http://schemas.openxmlformats.org/officeDocument/2006/relationships/customXml" Target="../ink/ink657.xml"/><Relationship Id="rId70" Type="http://schemas.openxmlformats.org/officeDocument/2006/relationships/customXml" Target="../ink/ink630.xml"/><Relationship Id="rId91" Type="http://schemas.openxmlformats.org/officeDocument/2006/relationships/image" Target="../media/image641.png"/><Relationship Id="rId145" Type="http://schemas.openxmlformats.org/officeDocument/2006/relationships/image" Target="../media/image668.png"/><Relationship Id="rId166" Type="http://schemas.openxmlformats.org/officeDocument/2006/relationships/customXml" Target="../ink/ink678.xml"/><Relationship Id="rId187" Type="http://schemas.openxmlformats.org/officeDocument/2006/relationships/image" Target="../media/image689.png"/><Relationship Id="rId1" Type="http://schemas.openxmlformats.org/officeDocument/2006/relationships/slideLayout" Target="../slideLayouts/slideLayout7.xml"/><Relationship Id="rId212" Type="http://schemas.openxmlformats.org/officeDocument/2006/relationships/customXml" Target="../ink/ink701.xml"/><Relationship Id="rId233" Type="http://schemas.openxmlformats.org/officeDocument/2006/relationships/image" Target="../media/image712.png"/><Relationship Id="rId28" Type="http://schemas.openxmlformats.org/officeDocument/2006/relationships/customXml" Target="../ink/ink609.xml"/><Relationship Id="rId49" Type="http://schemas.openxmlformats.org/officeDocument/2006/relationships/image" Target="../media/image621.png"/><Relationship Id="rId114" Type="http://schemas.openxmlformats.org/officeDocument/2006/relationships/customXml" Target="../ink/ink652.xml"/><Relationship Id="rId60" Type="http://schemas.openxmlformats.org/officeDocument/2006/relationships/customXml" Target="../ink/ink625.xml"/><Relationship Id="rId81" Type="http://schemas.openxmlformats.org/officeDocument/2006/relationships/image" Target="../media/image636.png"/><Relationship Id="rId135" Type="http://schemas.openxmlformats.org/officeDocument/2006/relationships/image" Target="../media/image663.png"/><Relationship Id="rId156" Type="http://schemas.openxmlformats.org/officeDocument/2006/relationships/customXml" Target="../ink/ink673.xml"/><Relationship Id="rId177" Type="http://schemas.openxmlformats.org/officeDocument/2006/relationships/image" Target="../media/image684.png"/><Relationship Id="rId198" Type="http://schemas.openxmlformats.org/officeDocument/2006/relationships/customXml" Target="../ink/ink694.xml"/><Relationship Id="rId202" Type="http://schemas.openxmlformats.org/officeDocument/2006/relationships/customXml" Target="../ink/ink696.xml"/><Relationship Id="rId223" Type="http://schemas.openxmlformats.org/officeDocument/2006/relationships/image" Target="../media/image707.png"/><Relationship Id="rId18" Type="http://schemas.openxmlformats.org/officeDocument/2006/relationships/customXml" Target="../ink/ink604.xml"/><Relationship Id="rId39" Type="http://schemas.openxmlformats.org/officeDocument/2006/relationships/image" Target="../media/image529.png"/><Relationship Id="rId50" Type="http://schemas.openxmlformats.org/officeDocument/2006/relationships/customXml" Target="../ink/ink620.xml"/><Relationship Id="rId104" Type="http://schemas.openxmlformats.org/officeDocument/2006/relationships/customXml" Target="../ink/ink647.xml"/><Relationship Id="rId125" Type="http://schemas.openxmlformats.org/officeDocument/2006/relationships/image" Target="../media/image658.png"/><Relationship Id="rId146" Type="http://schemas.openxmlformats.org/officeDocument/2006/relationships/customXml" Target="../ink/ink668.xml"/><Relationship Id="rId167" Type="http://schemas.openxmlformats.org/officeDocument/2006/relationships/image" Target="../media/image679.png"/><Relationship Id="rId188" Type="http://schemas.openxmlformats.org/officeDocument/2006/relationships/customXml" Target="../ink/ink689.xml"/><Relationship Id="rId71" Type="http://schemas.openxmlformats.org/officeDocument/2006/relationships/image" Target="../media/image631.png"/><Relationship Id="rId92" Type="http://schemas.openxmlformats.org/officeDocument/2006/relationships/customXml" Target="../ink/ink641.xml"/><Relationship Id="rId213" Type="http://schemas.openxmlformats.org/officeDocument/2006/relationships/image" Target="../media/image702.png"/><Relationship Id="rId2" Type="http://schemas.openxmlformats.org/officeDocument/2006/relationships/notesSlide" Target="../notesSlides/notesSlide19.xml"/><Relationship Id="rId29" Type="http://schemas.openxmlformats.org/officeDocument/2006/relationships/image" Target="../media/image613.png"/><Relationship Id="rId40" Type="http://schemas.openxmlformats.org/officeDocument/2006/relationships/customXml" Target="../ink/ink615.xml"/><Relationship Id="rId115" Type="http://schemas.openxmlformats.org/officeDocument/2006/relationships/image" Target="../media/image653.png"/><Relationship Id="rId136" Type="http://schemas.openxmlformats.org/officeDocument/2006/relationships/customXml" Target="../ink/ink663.xml"/><Relationship Id="rId157" Type="http://schemas.openxmlformats.org/officeDocument/2006/relationships/image" Target="../media/image674.png"/><Relationship Id="rId178" Type="http://schemas.openxmlformats.org/officeDocument/2006/relationships/customXml" Target="../ink/ink684.xml"/><Relationship Id="rId61" Type="http://schemas.openxmlformats.org/officeDocument/2006/relationships/image" Target="../media/image627.png"/><Relationship Id="rId82" Type="http://schemas.openxmlformats.org/officeDocument/2006/relationships/customXml" Target="../ink/ink636.xml"/><Relationship Id="rId199" Type="http://schemas.openxmlformats.org/officeDocument/2006/relationships/image" Target="../media/image695.png"/><Relationship Id="rId203" Type="http://schemas.openxmlformats.org/officeDocument/2006/relationships/image" Target="../media/image697.png"/><Relationship Id="rId19" Type="http://schemas.openxmlformats.org/officeDocument/2006/relationships/image" Target="../media/image608.png"/><Relationship Id="rId224" Type="http://schemas.openxmlformats.org/officeDocument/2006/relationships/customXml" Target="../ink/ink707.xml"/><Relationship Id="rId30" Type="http://schemas.openxmlformats.org/officeDocument/2006/relationships/customXml" Target="../ink/ink610.xml"/><Relationship Id="rId105" Type="http://schemas.openxmlformats.org/officeDocument/2006/relationships/image" Target="../media/image648.png"/><Relationship Id="rId126" Type="http://schemas.openxmlformats.org/officeDocument/2006/relationships/customXml" Target="../ink/ink658.xml"/><Relationship Id="rId147" Type="http://schemas.openxmlformats.org/officeDocument/2006/relationships/image" Target="../media/image669.png"/><Relationship Id="rId168" Type="http://schemas.openxmlformats.org/officeDocument/2006/relationships/customXml" Target="../ink/ink679.xml"/><Relationship Id="rId51" Type="http://schemas.openxmlformats.org/officeDocument/2006/relationships/image" Target="../media/image622.png"/><Relationship Id="rId72" Type="http://schemas.openxmlformats.org/officeDocument/2006/relationships/customXml" Target="../ink/ink631.xml"/><Relationship Id="rId93" Type="http://schemas.openxmlformats.org/officeDocument/2006/relationships/image" Target="../media/image642.png"/><Relationship Id="rId189" Type="http://schemas.openxmlformats.org/officeDocument/2006/relationships/image" Target="../media/image690.png"/><Relationship Id="rId3" Type="http://schemas.openxmlformats.org/officeDocument/2006/relationships/image" Target="../media/image4310.png"/><Relationship Id="rId214" Type="http://schemas.openxmlformats.org/officeDocument/2006/relationships/customXml" Target="../ink/ink702.xml"/><Relationship Id="rId116" Type="http://schemas.openxmlformats.org/officeDocument/2006/relationships/customXml" Target="../ink/ink653.xml"/><Relationship Id="rId137" Type="http://schemas.openxmlformats.org/officeDocument/2006/relationships/image" Target="../media/image664.png"/><Relationship Id="rId158" Type="http://schemas.openxmlformats.org/officeDocument/2006/relationships/customXml" Target="../ink/ink674.xml"/></Relationships>
</file>

<file path=ppt/slides/_rels/slide21.xml.rels><?xml version="1.0" encoding="UTF-8" standalone="yes"?>
<Relationships xmlns="http://schemas.openxmlformats.org/package/2006/relationships"><Relationship Id="rId117" Type="http://schemas.openxmlformats.org/officeDocument/2006/relationships/image" Target="../media/image768.png"/><Relationship Id="rId299" Type="http://schemas.openxmlformats.org/officeDocument/2006/relationships/image" Target="../media/image859.png"/><Relationship Id="rId21" Type="http://schemas.openxmlformats.org/officeDocument/2006/relationships/image" Target="../media/image720.png"/><Relationship Id="rId63" Type="http://schemas.openxmlformats.org/officeDocument/2006/relationships/image" Target="../media/image741.png"/><Relationship Id="rId159" Type="http://schemas.openxmlformats.org/officeDocument/2006/relationships/image" Target="../media/image788.png"/><Relationship Id="rId324" Type="http://schemas.openxmlformats.org/officeDocument/2006/relationships/customXml" Target="../ink/ink872.xml"/><Relationship Id="rId366" Type="http://schemas.openxmlformats.org/officeDocument/2006/relationships/customXml" Target="../ink/ink893.xml"/><Relationship Id="rId170" Type="http://schemas.openxmlformats.org/officeDocument/2006/relationships/customXml" Target="../ink/ink795.xml"/><Relationship Id="rId226" Type="http://schemas.openxmlformats.org/officeDocument/2006/relationships/customXml" Target="../ink/ink823.xml"/><Relationship Id="rId433" Type="http://schemas.openxmlformats.org/officeDocument/2006/relationships/image" Target="../media/image925.png"/><Relationship Id="rId268" Type="http://schemas.openxmlformats.org/officeDocument/2006/relationships/customXml" Target="../ink/ink844.xml"/><Relationship Id="rId32" Type="http://schemas.openxmlformats.org/officeDocument/2006/relationships/customXml" Target="../ink/ink726.xml"/><Relationship Id="rId74" Type="http://schemas.openxmlformats.org/officeDocument/2006/relationships/customXml" Target="../ink/ink747.xml"/><Relationship Id="rId128" Type="http://schemas.openxmlformats.org/officeDocument/2006/relationships/customXml" Target="../ink/ink774.xml"/><Relationship Id="rId335" Type="http://schemas.openxmlformats.org/officeDocument/2006/relationships/image" Target="../media/image877.png"/><Relationship Id="rId377" Type="http://schemas.openxmlformats.org/officeDocument/2006/relationships/image" Target="../media/image898.png"/><Relationship Id="rId5" Type="http://schemas.openxmlformats.org/officeDocument/2006/relationships/image" Target="../media/image713.png"/><Relationship Id="rId181" Type="http://schemas.openxmlformats.org/officeDocument/2006/relationships/image" Target="../media/image799.png"/><Relationship Id="rId237" Type="http://schemas.openxmlformats.org/officeDocument/2006/relationships/image" Target="../media/image828.png"/><Relationship Id="rId402" Type="http://schemas.openxmlformats.org/officeDocument/2006/relationships/customXml" Target="../ink/ink911.xml"/><Relationship Id="rId279" Type="http://schemas.openxmlformats.org/officeDocument/2006/relationships/image" Target="../media/image849.png"/><Relationship Id="rId444" Type="http://schemas.openxmlformats.org/officeDocument/2006/relationships/customXml" Target="../ink/ink932.xml"/><Relationship Id="rId43" Type="http://schemas.openxmlformats.org/officeDocument/2006/relationships/image" Target="../media/image731.png"/><Relationship Id="rId139" Type="http://schemas.openxmlformats.org/officeDocument/2006/relationships/image" Target="../media/image778.png"/><Relationship Id="rId290" Type="http://schemas.openxmlformats.org/officeDocument/2006/relationships/customXml" Target="../ink/ink855.xml"/><Relationship Id="rId304" Type="http://schemas.openxmlformats.org/officeDocument/2006/relationships/customXml" Target="../ink/ink862.xml"/><Relationship Id="rId346" Type="http://schemas.openxmlformats.org/officeDocument/2006/relationships/customXml" Target="../ink/ink883.xml"/><Relationship Id="rId388" Type="http://schemas.openxmlformats.org/officeDocument/2006/relationships/customXml" Target="../ink/ink904.xml"/><Relationship Id="rId85" Type="http://schemas.openxmlformats.org/officeDocument/2006/relationships/image" Target="../media/image752.png"/><Relationship Id="rId150" Type="http://schemas.openxmlformats.org/officeDocument/2006/relationships/customXml" Target="../ink/ink785.xml"/><Relationship Id="rId192" Type="http://schemas.openxmlformats.org/officeDocument/2006/relationships/customXml" Target="../ink/ink806.xml"/><Relationship Id="rId206" Type="http://schemas.openxmlformats.org/officeDocument/2006/relationships/customXml" Target="../ink/ink813.xml"/><Relationship Id="rId413" Type="http://schemas.openxmlformats.org/officeDocument/2006/relationships/image" Target="../media/image915.png"/><Relationship Id="rId248" Type="http://schemas.openxmlformats.org/officeDocument/2006/relationships/customXml" Target="../ink/ink834.xml"/><Relationship Id="rId455" Type="http://schemas.openxmlformats.org/officeDocument/2006/relationships/image" Target="../media/image936.png"/><Relationship Id="rId12" Type="http://schemas.openxmlformats.org/officeDocument/2006/relationships/customXml" Target="../ink/ink716.xml"/><Relationship Id="rId108" Type="http://schemas.openxmlformats.org/officeDocument/2006/relationships/customXml" Target="../ink/ink764.xml"/><Relationship Id="rId315" Type="http://schemas.openxmlformats.org/officeDocument/2006/relationships/image" Target="../media/image867.png"/><Relationship Id="rId357" Type="http://schemas.openxmlformats.org/officeDocument/2006/relationships/image" Target="../media/image888.png"/><Relationship Id="rId54" Type="http://schemas.openxmlformats.org/officeDocument/2006/relationships/customXml" Target="../ink/ink737.xml"/><Relationship Id="rId96" Type="http://schemas.openxmlformats.org/officeDocument/2006/relationships/customXml" Target="../ink/ink758.xml"/><Relationship Id="rId161" Type="http://schemas.openxmlformats.org/officeDocument/2006/relationships/image" Target="../media/image789.png"/><Relationship Id="rId217" Type="http://schemas.openxmlformats.org/officeDocument/2006/relationships/image" Target="../media/image818.png"/><Relationship Id="rId399" Type="http://schemas.openxmlformats.org/officeDocument/2006/relationships/image" Target="../media/image908.png"/><Relationship Id="rId259" Type="http://schemas.openxmlformats.org/officeDocument/2006/relationships/image" Target="../media/image839.png"/><Relationship Id="rId424" Type="http://schemas.openxmlformats.org/officeDocument/2006/relationships/customXml" Target="../ink/ink922.xml"/><Relationship Id="rId23" Type="http://schemas.openxmlformats.org/officeDocument/2006/relationships/image" Target="../media/image721.png"/><Relationship Id="rId119" Type="http://schemas.openxmlformats.org/officeDocument/2006/relationships/image" Target="../media/image769.png"/><Relationship Id="rId270" Type="http://schemas.openxmlformats.org/officeDocument/2006/relationships/customXml" Target="../ink/ink845.xml"/><Relationship Id="rId326" Type="http://schemas.openxmlformats.org/officeDocument/2006/relationships/customXml" Target="../ink/ink873.xml"/><Relationship Id="rId65" Type="http://schemas.openxmlformats.org/officeDocument/2006/relationships/image" Target="../media/image742.png"/><Relationship Id="rId130" Type="http://schemas.openxmlformats.org/officeDocument/2006/relationships/customXml" Target="../ink/ink775.xml"/><Relationship Id="rId368" Type="http://schemas.openxmlformats.org/officeDocument/2006/relationships/customXml" Target="../ink/ink894.xml"/><Relationship Id="rId172" Type="http://schemas.openxmlformats.org/officeDocument/2006/relationships/customXml" Target="../ink/ink796.xml"/><Relationship Id="rId228" Type="http://schemas.openxmlformats.org/officeDocument/2006/relationships/customXml" Target="../ink/ink824.xml"/><Relationship Id="rId435" Type="http://schemas.openxmlformats.org/officeDocument/2006/relationships/image" Target="../media/image926.png"/><Relationship Id="rId281" Type="http://schemas.openxmlformats.org/officeDocument/2006/relationships/image" Target="../media/image850.png"/><Relationship Id="rId337" Type="http://schemas.openxmlformats.org/officeDocument/2006/relationships/image" Target="../media/image878.png"/><Relationship Id="rId34" Type="http://schemas.openxmlformats.org/officeDocument/2006/relationships/customXml" Target="../ink/ink727.xml"/><Relationship Id="rId76" Type="http://schemas.openxmlformats.org/officeDocument/2006/relationships/customXml" Target="../ink/ink748.xml"/><Relationship Id="rId141" Type="http://schemas.openxmlformats.org/officeDocument/2006/relationships/image" Target="../media/image779.png"/><Relationship Id="rId379" Type="http://schemas.openxmlformats.org/officeDocument/2006/relationships/image" Target="../media/image213.png"/><Relationship Id="rId7" Type="http://schemas.openxmlformats.org/officeDocument/2006/relationships/image" Target="../media/image714.png"/><Relationship Id="rId183" Type="http://schemas.openxmlformats.org/officeDocument/2006/relationships/image" Target="../media/image800.png"/><Relationship Id="rId239" Type="http://schemas.openxmlformats.org/officeDocument/2006/relationships/image" Target="../media/image829.png"/><Relationship Id="rId390" Type="http://schemas.openxmlformats.org/officeDocument/2006/relationships/customXml" Target="../ink/ink905.xml"/><Relationship Id="rId404" Type="http://schemas.openxmlformats.org/officeDocument/2006/relationships/customXml" Target="../ink/ink912.xml"/><Relationship Id="rId446" Type="http://schemas.openxmlformats.org/officeDocument/2006/relationships/customXml" Target="../ink/ink933.xml"/><Relationship Id="rId250" Type="http://schemas.openxmlformats.org/officeDocument/2006/relationships/customXml" Target="../ink/ink835.xml"/><Relationship Id="rId292" Type="http://schemas.openxmlformats.org/officeDocument/2006/relationships/customXml" Target="../ink/ink856.xml"/><Relationship Id="rId306" Type="http://schemas.openxmlformats.org/officeDocument/2006/relationships/customXml" Target="../ink/ink863.xml"/><Relationship Id="rId45" Type="http://schemas.openxmlformats.org/officeDocument/2006/relationships/image" Target="../media/image732.png"/><Relationship Id="rId87" Type="http://schemas.openxmlformats.org/officeDocument/2006/relationships/image" Target="../media/image753.png"/><Relationship Id="rId110" Type="http://schemas.openxmlformats.org/officeDocument/2006/relationships/customXml" Target="../ink/ink765.xml"/><Relationship Id="rId348" Type="http://schemas.openxmlformats.org/officeDocument/2006/relationships/customXml" Target="../ink/ink884.xml"/><Relationship Id="rId152" Type="http://schemas.openxmlformats.org/officeDocument/2006/relationships/customXml" Target="../ink/ink786.xml"/><Relationship Id="rId194" Type="http://schemas.openxmlformats.org/officeDocument/2006/relationships/customXml" Target="../ink/ink807.xml"/><Relationship Id="rId208" Type="http://schemas.openxmlformats.org/officeDocument/2006/relationships/customXml" Target="../ink/ink814.xml"/><Relationship Id="rId415" Type="http://schemas.openxmlformats.org/officeDocument/2006/relationships/image" Target="../media/image916.png"/><Relationship Id="rId457" Type="http://schemas.openxmlformats.org/officeDocument/2006/relationships/image" Target="../media/image937.png"/><Relationship Id="rId261" Type="http://schemas.openxmlformats.org/officeDocument/2006/relationships/image" Target="../media/image840.png"/><Relationship Id="rId14" Type="http://schemas.openxmlformats.org/officeDocument/2006/relationships/customXml" Target="../ink/ink717.xml"/><Relationship Id="rId56" Type="http://schemas.openxmlformats.org/officeDocument/2006/relationships/customXml" Target="../ink/ink738.xml"/><Relationship Id="rId317" Type="http://schemas.openxmlformats.org/officeDocument/2006/relationships/image" Target="../media/image868.png"/><Relationship Id="rId359" Type="http://schemas.openxmlformats.org/officeDocument/2006/relationships/image" Target="../media/image889.png"/><Relationship Id="rId98" Type="http://schemas.openxmlformats.org/officeDocument/2006/relationships/customXml" Target="../ink/ink759.xml"/><Relationship Id="rId121" Type="http://schemas.openxmlformats.org/officeDocument/2006/relationships/image" Target="../media/image770.png"/><Relationship Id="rId163" Type="http://schemas.openxmlformats.org/officeDocument/2006/relationships/image" Target="../media/image790.png"/><Relationship Id="rId219" Type="http://schemas.openxmlformats.org/officeDocument/2006/relationships/image" Target="../media/image819.png"/><Relationship Id="rId370" Type="http://schemas.openxmlformats.org/officeDocument/2006/relationships/customXml" Target="../ink/ink895.xml"/><Relationship Id="rId426" Type="http://schemas.openxmlformats.org/officeDocument/2006/relationships/customXml" Target="../ink/ink923.xml"/><Relationship Id="rId230" Type="http://schemas.openxmlformats.org/officeDocument/2006/relationships/customXml" Target="../ink/ink825.xml"/><Relationship Id="rId25" Type="http://schemas.openxmlformats.org/officeDocument/2006/relationships/image" Target="../media/image722.png"/><Relationship Id="rId67" Type="http://schemas.openxmlformats.org/officeDocument/2006/relationships/image" Target="../media/image743.png"/><Relationship Id="rId272" Type="http://schemas.openxmlformats.org/officeDocument/2006/relationships/customXml" Target="../ink/ink846.xml"/><Relationship Id="rId328" Type="http://schemas.openxmlformats.org/officeDocument/2006/relationships/customXml" Target="../ink/ink874.xml"/><Relationship Id="rId132" Type="http://schemas.openxmlformats.org/officeDocument/2006/relationships/customXml" Target="../ink/ink776.xml"/><Relationship Id="rId174" Type="http://schemas.openxmlformats.org/officeDocument/2006/relationships/customXml" Target="../ink/ink797.xml"/><Relationship Id="rId381" Type="http://schemas.openxmlformats.org/officeDocument/2006/relationships/image" Target="../media/image899.png"/><Relationship Id="rId241" Type="http://schemas.openxmlformats.org/officeDocument/2006/relationships/image" Target="../media/image830.png"/><Relationship Id="rId437" Type="http://schemas.openxmlformats.org/officeDocument/2006/relationships/image" Target="../media/image927.png"/><Relationship Id="rId36" Type="http://schemas.openxmlformats.org/officeDocument/2006/relationships/customXml" Target="../ink/ink728.xml"/><Relationship Id="rId283" Type="http://schemas.openxmlformats.org/officeDocument/2006/relationships/image" Target="../media/image851.png"/><Relationship Id="rId339" Type="http://schemas.openxmlformats.org/officeDocument/2006/relationships/image" Target="../media/image879.png"/><Relationship Id="rId78" Type="http://schemas.openxmlformats.org/officeDocument/2006/relationships/customXml" Target="../ink/ink749.xml"/><Relationship Id="rId101" Type="http://schemas.openxmlformats.org/officeDocument/2006/relationships/image" Target="../media/image760.png"/><Relationship Id="rId143" Type="http://schemas.openxmlformats.org/officeDocument/2006/relationships/image" Target="../media/image780.png"/><Relationship Id="rId185" Type="http://schemas.openxmlformats.org/officeDocument/2006/relationships/image" Target="../media/image801.png"/><Relationship Id="rId350" Type="http://schemas.openxmlformats.org/officeDocument/2006/relationships/customXml" Target="../ink/ink885.xml"/><Relationship Id="rId406" Type="http://schemas.openxmlformats.org/officeDocument/2006/relationships/customXml" Target="../ink/ink913.xml"/><Relationship Id="rId9" Type="http://schemas.openxmlformats.org/officeDocument/2006/relationships/image" Target="../media/image715.png"/><Relationship Id="rId210" Type="http://schemas.openxmlformats.org/officeDocument/2006/relationships/customXml" Target="../ink/ink815.xml"/><Relationship Id="rId392" Type="http://schemas.openxmlformats.org/officeDocument/2006/relationships/customXml" Target="../ink/ink906.xml"/><Relationship Id="rId448" Type="http://schemas.openxmlformats.org/officeDocument/2006/relationships/customXml" Target="../ink/ink934.xml"/><Relationship Id="rId252" Type="http://schemas.openxmlformats.org/officeDocument/2006/relationships/customXml" Target="../ink/ink836.xml"/><Relationship Id="rId294" Type="http://schemas.openxmlformats.org/officeDocument/2006/relationships/customXml" Target="../ink/ink857.xml"/><Relationship Id="rId308" Type="http://schemas.openxmlformats.org/officeDocument/2006/relationships/customXml" Target="../ink/ink864.xml"/><Relationship Id="rId47" Type="http://schemas.openxmlformats.org/officeDocument/2006/relationships/image" Target="../media/image733.png"/><Relationship Id="rId89" Type="http://schemas.openxmlformats.org/officeDocument/2006/relationships/image" Target="../media/image754.png"/><Relationship Id="rId112" Type="http://schemas.openxmlformats.org/officeDocument/2006/relationships/customXml" Target="../ink/ink766.xml"/><Relationship Id="rId154" Type="http://schemas.openxmlformats.org/officeDocument/2006/relationships/customXml" Target="../ink/ink787.xml"/><Relationship Id="rId361" Type="http://schemas.openxmlformats.org/officeDocument/2006/relationships/image" Target="../media/image890.png"/><Relationship Id="rId196" Type="http://schemas.openxmlformats.org/officeDocument/2006/relationships/customXml" Target="../ink/ink808.xml"/><Relationship Id="rId417" Type="http://schemas.openxmlformats.org/officeDocument/2006/relationships/image" Target="../media/image917.png"/><Relationship Id="rId459" Type="http://schemas.openxmlformats.org/officeDocument/2006/relationships/image" Target="../media/image938.png"/><Relationship Id="rId16" Type="http://schemas.openxmlformats.org/officeDocument/2006/relationships/customXml" Target="../ink/ink718.xml"/><Relationship Id="rId221" Type="http://schemas.openxmlformats.org/officeDocument/2006/relationships/image" Target="../media/image820.png"/><Relationship Id="rId263" Type="http://schemas.openxmlformats.org/officeDocument/2006/relationships/image" Target="../media/image841.png"/><Relationship Id="rId319" Type="http://schemas.openxmlformats.org/officeDocument/2006/relationships/image" Target="../media/image869.png"/><Relationship Id="rId58" Type="http://schemas.openxmlformats.org/officeDocument/2006/relationships/customXml" Target="../ink/ink739.xml"/><Relationship Id="rId123" Type="http://schemas.openxmlformats.org/officeDocument/2006/relationships/image" Target="../media/image771.png"/><Relationship Id="rId330" Type="http://schemas.openxmlformats.org/officeDocument/2006/relationships/customXml" Target="../ink/ink875.xml"/><Relationship Id="rId165" Type="http://schemas.openxmlformats.org/officeDocument/2006/relationships/image" Target="../media/image791.png"/><Relationship Id="rId372" Type="http://schemas.openxmlformats.org/officeDocument/2006/relationships/customXml" Target="../ink/ink896.xml"/><Relationship Id="rId428" Type="http://schemas.openxmlformats.org/officeDocument/2006/relationships/customXml" Target="../ink/ink924.xml"/><Relationship Id="rId232" Type="http://schemas.openxmlformats.org/officeDocument/2006/relationships/customXml" Target="../ink/ink826.xml"/><Relationship Id="rId274" Type="http://schemas.openxmlformats.org/officeDocument/2006/relationships/customXml" Target="../ink/ink847.xml"/><Relationship Id="rId27" Type="http://schemas.openxmlformats.org/officeDocument/2006/relationships/image" Target="../media/image723.png"/><Relationship Id="rId69" Type="http://schemas.openxmlformats.org/officeDocument/2006/relationships/image" Target="../media/image744.png"/><Relationship Id="rId134" Type="http://schemas.openxmlformats.org/officeDocument/2006/relationships/customXml" Target="../ink/ink777.xml"/><Relationship Id="rId80" Type="http://schemas.openxmlformats.org/officeDocument/2006/relationships/customXml" Target="../ink/ink750.xml"/><Relationship Id="rId176" Type="http://schemas.openxmlformats.org/officeDocument/2006/relationships/customXml" Target="../ink/ink798.xml"/><Relationship Id="rId341" Type="http://schemas.openxmlformats.org/officeDocument/2006/relationships/image" Target="../media/image880.png"/><Relationship Id="rId383" Type="http://schemas.openxmlformats.org/officeDocument/2006/relationships/image" Target="../media/image900.png"/><Relationship Id="rId439" Type="http://schemas.openxmlformats.org/officeDocument/2006/relationships/image" Target="../media/image928.png"/><Relationship Id="rId201" Type="http://schemas.openxmlformats.org/officeDocument/2006/relationships/image" Target="../media/image809.png"/><Relationship Id="rId243" Type="http://schemas.openxmlformats.org/officeDocument/2006/relationships/image" Target="../media/image831.png"/><Relationship Id="rId285" Type="http://schemas.openxmlformats.org/officeDocument/2006/relationships/image" Target="../media/image852.png"/><Relationship Id="rId450" Type="http://schemas.openxmlformats.org/officeDocument/2006/relationships/customXml" Target="../ink/ink935.xml"/><Relationship Id="rId38" Type="http://schemas.openxmlformats.org/officeDocument/2006/relationships/customXml" Target="../ink/ink729.xml"/><Relationship Id="rId103" Type="http://schemas.openxmlformats.org/officeDocument/2006/relationships/image" Target="../media/image761.png"/><Relationship Id="rId310" Type="http://schemas.openxmlformats.org/officeDocument/2006/relationships/customXml" Target="../ink/ink865.xml"/><Relationship Id="rId91" Type="http://schemas.openxmlformats.org/officeDocument/2006/relationships/image" Target="../media/image755.png"/><Relationship Id="rId145" Type="http://schemas.openxmlformats.org/officeDocument/2006/relationships/image" Target="../media/image781.png"/><Relationship Id="rId187" Type="http://schemas.openxmlformats.org/officeDocument/2006/relationships/image" Target="../media/image802.png"/><Relationship Id="rId352" Type="http://schemas.openxmlformats.org/officeDocument/2006/relationships/customXml" Target="../ink/ink886.xml"/><Relationship Id="rId394" Type="http://schemas.openxmlformats.org/officeDocument/2006/relationships/customXml" Target="../ink/ink907.xml"/><Relationship Id="rId408" Type="http://schemas.openxmlformats.org/officeDocument/2006/relationships/customXml" Target="../ink/ink914.xml"/><Relationship Id="rId212" Type="http://schemas.openxmlformats.org/officeDocument/2006/relationships/customXml" Target="../ink/ink816.xml"/><Relationship Id="rId254" Type="http://schemas.openxmlformats.org/officeDocument/2006/relationships/customXml" Target="../ink/ink837.xml"/><Relationship Id="rId49" Type="http://schemas.openxmlformats.org/officeDocument/2006/relationships/image" Target="../media/image734.png"/><Relationship Id="rId114" Type="http://schemas.openxmlformats.org/officeDocument/2006/relationships/customXml" Target="../ink/ink767.xml"/><Relationship Id="rId296" Type="http://schemas.openxmlformats.org/officeDocument/2006/relationships/customXml" Target="../ink/ink858.xml"/><Relationship Id="rId461" Type="http://schemas.openxmlformats.org/officeDocument/2006/relationships/image" Target="../media/image939.png"/><Relationship Id="rId60" Type="http://schemas.openxmlformats.org/officeDocument/2006/relationships/customXml" Target="../ink/ink740.xml"/><Relationship Id="rId156" Type="http://schemas.openxmlformats.org/officeDocument/2006/relationships/customXml" Target="../ink/ink788.xml"/><Relationship Id="rId198" Type="http://schemas.openxmlformats.org/officeDocument/2006/relationships/customXml" Target="../ink/ink809.xml"/><Relationship Id="rId321" Type="http://schemas.openxmlformats.org/officeDocument/2006/relationships/image" Target="../media/image870.png"/><Relationship Id="rId363" Type="http://schemas.openxmlformats.org/officeDocument/2006/relationships/image" Target="../media/image891.png"/><Relationship Id="rId419" Type="http://schemas.openxmlformats.org/officeDocument/2006/relationships/image" Target="../media/image918.png"/><Relationship Id="rId223" Type="http://schemas.openxmlformats.org/officeDocument/2006/relationships/image" Target="../media/image821.png"/><Relationship Id="rId430" Type="http://schemas.openxmlformats.org/officeDocument/2006/relationships/customXml" Target="../ink/ink925.xml"/><Relationship Id="rId18" Type="http://schemas.openxmlformats.org/officeDocument/2006/relationships/customXml" Target="../ink/ink719.xml"/><Relationship Id="rId265" Type="http://schemas.openxmlformats.org/officeDocument/2006/relationships/image" Target="../media/image842.png"/><Relationship Id="rId125" Type="http://schemas.openxmlformats.org/officeDocument/2006/relationships/image" Target="../media/image772.png"/><Relationship Id="rId167" Type="http://schemas.openxmlformats.org/officeDocument/2006/relationships/image" Target="../media/image792.png"/><Relationship Id="rId332" Type="http://schemas.openxmlformats.org/officeDocument/2006/relationships/customXml" Target="../ink/ink876.xml"/><Relationship Id="rId374" Type="http://schemas.openxmlformats.org/officeDocument/2006/relationships/customXml" Target="../ink/ink897.xml"/><Relationship Id="rId71" Type="http://schemas.openxmlformats.org/officeDocument/2006/relationships/image" Target="../media/image745.png"/><Relationship Id="rId234" Type="http://schemas.openxmlformats.org/officeDocument/2006/relationships/customXml" Target="../ink/ink827.xml"/><Relationship Id="rId2" Type="http://schemas.openxmlformats.org/officeDocument/2006/relationships/notesSlide" Target="../notesSlides/notesSlide20.xml"/><Relationship Id="rId29" Type="http://schemas.openxmlformats.org/officeDocument/2006/relationships/image" Target="../media/image724.png"/><Relationship Id="rId276" Type="http://schemas.openxmlformats.org/officeDocument/2006/relationships/customXml" Target="../ink/ink848.xml"/><Relationship Id="rId441" Type="http://schemas.openxmlformats.org/officeDocument/2006/relationships/image" Target="../media/image929.png"/><Relationship Id="rId40" Type="http://schemas.openxmlformats.org/officeDocument/2006/relationships/customXml" Target="../ink/ink730.xml"/><Relationship Id="rId136" Type="http://schemas.openxmlformats.org/officeDocument/2006/relationships/customXml" Target="../ink/ink778.xml"/><Relationship Id="rId178" Type="http://schemas.openxmlformats.org/officeDocument/2006/relationships/customXml" Target="../ink/ink799.xml"/><Relationship Id="rId301" Type="http://schemas.openxmlformats.org/officeDocument/2006/relationships/image" Target="../media/image860.png"/><Relationship Id="rId343" Type="http://schemas.openxmlformats.org/officeDocument/2006/relationships/image" Target="../media/image881.png"/><Relationship Id="rId61" Type="http://schemas.openxmlformats.org/officeDocument/2006/relationships/image" Target="../media/image740.png"/><Relationship Id="rId82" Type="http://schemas.openxmlformats.org/officeDocument/2006/relationships/customXml" Target="../ink/ink751.xml"/><Relationship Id="rId199" Type="http://schemas.openxmlformats.org/officeDocument/2006/relationships/image" Target="../media/image808.png"/><Relationship Id="rId203" Type="http://schemas.openxmlformats.org/officeDocument/2006/relationships/image" Target="../media/image810.png"/><Relationship Id="rId385" Type="http://schemas.openxmlformats.org/officeDocument/2006/relationships/image" Target="../media/image901.png"/><Relationship Id="rId19" Type="http://schemas.openxmlformats.org/officeDocument/2006/relationships/image" Target="../media/image542.png"/><Relationship Id="rId224" Type="http://schemas.openxmlformats.org/officeDocument/2006/relationships/customXml" Target="../ink/ink822.xml"/><Relationship Id="rId245" Type="http://schemas.openxmlformats.org/officeDocument/2006/relationships/image" Target="../media/image832.png"/><Relationship Id="rId266" Type="http://schemas.openxmlformats.org/officeDocument/2006/relationships/customXml" Target="../ink/ink843.xml"/><Relationship Id="rId287" Type="http://schemas.openxmlformats.org/officeDocument/2006/relationships/image" Target="../media/image853.png"/><Relationship Id="rId410" Type="http://schemas.openxmlformats.org/officeDocument/2006/relationships/customXml" Target="../ink/ink915.xml"/><Relationship Id="rId431" Type="http://schemas.openxmlformats.org/officeDocument/2006/relationships/image" Target="../media/image924.png"/><Relationship Id="rId452" Type="http://schemas.openxmlformats.org/officeDocument/2006/relationships/customXml" Target="../ink/ink936.xml"/><Relationship Id="rId30" Type="http://schemas.openxmlformats.org/officeDocument/2006/relationships/customXml" Target="../ink/ink725.xml"/><Relationship Id="rId105" Type="http://schemas.openxmlformats.org/officeDocument/2006/relationships/image" Target="../media/image762.png"/><Relationship Id="rId126" Type="http://schemas.openxmlformats.org/officeDocument/2006/relationships/customXml" Target="../ink/ink773.xml"/><Relationship Id="rId147" Type="http://schemas.openxmlformats.org/officeDocument/2006/relationships/image" Target="../media/image782.png"/><Relationship Id="rId168" Type="http://schemas.openxmlformats.org/officeDocument/2006/relationships/customXml" Target="../ink/ink794.xml"/><Relationship Id="rId312" Type="http://schemas.openxmlformats.org/officeDocument/2006/relationships/customXml" Target="../ink/ink866.xml"/><Relationship Id="rId333" Type="http://schemas.openxmlformats.org/officeDocument/2006/relationships/image" Target="../media/image876.png"/><Relationship Id="rId354" Type="http://schemas.openxmlformats.org/officeDocument/2006/relationships/customXml" Target="../ink/ink887.xml"/><Relationship Id="rId51" Type="http://schemas.openxmlformats.org/officeDocument/2006/relationships/image" Target="../media/image735.png"/><Relationship Id="rId72" Type="http://schemas.openxmlformats.org/officeDocument/2006/relationships/customXml" Target="../ink/ink746.xml"/><Relationship Id="rId93" Type="http://schemas.openxmlformats.org/officeDocument/2006/relationships/image" Target="../media/image756.png"/><Relationship Id="rId189" Type="http://schemas.openxmlformats.org/officeDocument/2006/relationships/image" Target="../media/image803.png"/><Relationship Id="rId375" Type="http://schemas.openxmlformats.org/officeDocument/2006/relationships/image" Target="../media/image897.png"/><Relationship Id="rId396" Type="http://schemas.openxmlformats.org/officeDocument/2006/relationships/customXml" Target="../ink/ink908.xml"/><Relationship Id="rId3" Type="http://schemas.openxmlformats.org/officeDocument/2006/relationships/image" Target="../media/image811.png"/><Relationship Id="rId214" Type="http://schemas.openxmlformats.org/officeDocument/2006/relationships/customXml" Target="../ink/ink817.xml"/><Relationship Id="rId235" Type="http://schemas.openxmlformats.org/officeDocument/2006/relationships/image" Target="../media/image827.png"/><Relationship Id="rId256" Type="http://schemas.openxmlformats.org/officeDocument/2006/relationships/customXml" Target="../ink/ink838.xml"/><Relationship Id="rId277" Type="http://schemas.openxmlformats.org/officeDocument/2006/relationships/image" Target="../media/image848.png"/><Relationship Id="rId298" Type="http://schemas.openxmlformats.org/officeDocument/2006/relationships/customXml" Target="../ink/ink859.xml"/><Relationship Id="rId400" Type="http://schemas.openxmlformats.org/officeDocument/2006/relationships/customXml" Target="../ink/ink910.xml"/><Relationship Id="rId421" Type="http://schemas.openxmlformats.org/officeDocument/2006/relationships/image" Target="../media/image919.png"/><Relationship Id="rId442" Type="http://schemas.openxmlformats.org/officeDocument/2006/relationships/customXml" Target="../ink/ink931.xml"/><Relationship Id="rId463" Type="http://schemas.openxmlformats.org/officeDocument/2006/relationships/image" Target="../media/image940.png"/><Relationship Id="rId116" Type="http://schemas.openxmlformats.org/officeDocument/2006/relationships/customXml" Target="../ink/ink768.xml"/><Relationship Id="rId137" Type="http://schemas.openxmlformats.org/officeDocument/2006/relationships/image" Target="../media/image777.png"/><Relationship Id="rId158" Type="http://schemas.openxmlformats.org/officeDocument/2006/relationships/customXml" Target="../ink/ink789.xml"/><Relationship Id="rId302" Type="http://schemas.openxmlformats.org/officeDocument/2006/relationships/customXml" Target="../ink/ink861.xml"/><Relationship Id="rId323" Type="http://schemas.openxmlformats.org/officeDocument/2006/relationships/image" Target="../media/image871.png"/><Relationship Id="rId344" Type="http://schemas.openxmlformats.org/officeDocument/2006/relationships/customXml" Target="../ink/ink882.xml"/><Relationship Id="rId20" Type="http://schemas.openxmlformats.org/officeDocument/2006/relationships/customXml" Target="../ink/ink720.xml"/><Relationship Id="rId41" Type="http://schemas.openxmlformats.org/officeDocument/2006/relationships/image" Target="../media/image730.png"/><Relationship Id="rId62" Type="http://schemas.openxmlformats.org/officeDocument/2006/relationships/customXml" Target="../ink/ink741.xml"/><Relationship Id="rId83" Type="http://schemas.openxmlformats.org/officeDocument/2006/relationships/image" Target="../media/image751.png"/><Relationship Id="rId179" Type="http://schemas.openxmlformats.org/officeDocument/2006/relationships/image" Target="../media/image798.png"/><Relationship Id="rId365" Type="http://schemas.openxmlformats.org/officeDocument/2006/relationships/image" Target="../media/image892.png"/><Relationship Id="rId386" Type="http://schemas.openxmlformats.org/officeDocument/2006/relationships/customXml" Target="../ink/ink903.xml"/><Relationship Id="rId190" Type="http://schemas.openxmlformats.org/officeDocument/2006/relationships/customXml" Target="../ink/ink805.xml"/><Relationship Id="rId204" Type="http://schemas.openxmlformats.org/officeDocument/2006/relationships/customXml" Target="../ink/ink812.xml"/><Relationship Id="rId225" Type="http://schemas.openxmlformats.org/officeDocument/2006/relationships/image" Target="../media/image822.png"/><Relationship Id="rId246" Type="http://schemas.openxmlformats.org/officeDocument/2006/relationships/customXml" Target="../ink/ink833.xml"/><Relationship Id="rId267" Type="http://schemas.openxmlformats.org/officeDocument/2006/relationships/image" Target="../media/image843.png"/><Relationship Id="rId288" Type="http://schemas.openxmlformats.org/officeDocument/2006/relationships/customXml" Target="../ink/ink854.xml"/><Relationship Id="rId411" Type="http://schemas.openxmlformats.org/officeDocument/2006/relationships/image" Target="../media/image914.png"/><Relationship Id="rId432" Type="http://schemas.openxmlformats.org/officeDocument/2006/relationships/customXml" Target="../ink/ink926.xml"/><Relationship Id="rId453" Type="http://schemas.openxmlformats.org/officeDocument/2006/relationships/image" Target="../media/image935.png"/><Relationship Id="rId106" Type="http://schemas.openxmlformats.org/officeDocument/2006/relationships/customXml" Target="../ink/ink763.xml"/><Relationship Id="rId127" Type="http://schemas.openxmlformats.org/officeDocument/2006/relationships/image" Target="../media/image190.png"/><Relationship Id="rId313" Type="http://schemas.openxmlformats.org/officeDocument/2006/relationships/image" Target="../media/image866.png"/><Relationship Id="rId10" Type="http://schemas.openxmlformats.org/officeDocument/2006/relationships/customXml" Target="../ink/ink715.xml"/><Relationship Id="rId31" Type="http://schemas.openxmlformats.org/officeDocument/2006/relationships/image" Target="../media/image725.png"/><Relationship Id="rId52" Type="http://schemas.openxmlformats.org/officeDocument/2006/relationships/customXml" Target="../ink/ink736.xml"/><Relationship Id="rId73" Type="http://schemas.openxmlformats.org/officeDocument/2006/relationships/image" Target="../media/image746.png"/><Relationship Id="rId94" Type="http://schemas.openxmlformats.org/officeDocument/2006/relationships/customXml" Target="../ink/ink757.xml"/><Relationship Id="rId148" Type="http://schemas.openxmlformats.org/officeDocument/2006/relationships/customXml" Target="../ink/ink784.xml"/><Relationship Id="rId169" Type="http://schemas.openxmlformats.org/officeDocument/2006/relationships/image" Target="../media/image793.png"/><Relationship Id="rId334" Type="http://schemas.openxmlformats.org/officeDocument/2006/relationships/customXml" Target="../ink/ink877.xml"/><Relationship Id="rId355" Type="http://schemas.openxmlformats.org/officeDocument/2006/relationships/image" Target="../media/image887.png"/><Relationship Id="rId376" Type="http://schemas.openxmlformats.org/officeDocument/2006/relationships/customXml" Target="../ink/ink898.xml"/><Relationship Id="rId397" Type="http://schemas.openxmlformats.org/officeDocument/2006/relationships/image" Target="../media/image907.png"/><Relationship Id="rId4" Type="http://schemas.openxmlformats.org/officeDocument/2006/relationships/customXml" Target="../ink/ink712.xml"/><Relationship Id="rId180" Type="http://schemas.openxmlformats.org/officeDocument/2006/relationships/customXml" Target="../ink/ink800.xml"/><Relationship Id="rId215" Type="http://schemas.openxmlformats.org/officeDocument/2006/relationships/image" Target="../media/image817.png"/><Relationship Id="rId236" Type="http://schemas.openxmlformats.org/officeDocument/2006/relationships/customXml" Target="../ink/ink828.xml"/><Relationship Id="rId257" Type="http://schemas.openxmlformats.org/officeDocument/2006/relationships/image" Target="../media/image838.png"/><Relationship Id="rId278" Type="http://schemas.openxmlformats.org/officeDocument/2006/relationships/customXml" Target="../ink/ink849.xml"/><Relationship Id="rId401" Type="http://schemas.openxmlformats.org/officeDocument/2006/relationships/image" Target="../media/image909.png"/><Relationship Id="rId422" Type="http://schemas.openxmlformats.org/officeDocument/2006/relationships/customXml" Target="../ink/ink921.xml"/><Relationship Id="rId443" Type="http://schemas.openxmlformats.org/officeDocument/2006/relationships/image" Target="../media/image930.png"/><Relationship Id="rId464" Type="http://schemas.openxmlformats.org/officeDocument/2006/relationships/customXml" Target="../ink/ink942.xml"/><Relationship Id="rId303" Type="http://schemas.openxmlformats.org/officeDocument/2006/relationships/image" Target="../media/image861.png"/><Relationship Id="rId42" Type="http://schemas.openxmlformats.org/officeDocument/2006/relationships/customXml" Target="../ink/ink731.xml"/><Relationship Id="rId84" Type="http://schemas.openxmlformats.org/officeDocument/2006/relationships/customXml" Target="../ink/ink752.xml"/><Relationship Id="rId138" Type="http://schemas.openxmlformats.org/officeDocument/2006/relationships/customXml" Target="../ink/ink779.xml"/><Relationship Id="rId345" Type="http://schemas.openxmlformats.org/officeDocument/2006/relationships/image" Target="../media/image882.png"/><Relationship Id="rId387" Type="http://schemas.openxmlformats.org/officeDocument/2006/relationships/image" Target="../media/image902.png"/><Relationship Id="rId191" Type="http://schemas.openxmlformats.org/officeDocument/2006/relationships/image" Target="../media/image804.png"/><Relationship Id="rId205" Type="http://schemas.openxmlformats.org/officeDocument/2006/relationships/image" Target="../media/image812.png"/><Relationship Id="rId247" Type="http://schemas.openxmlformats.org/officeDocument/2006/relationships/image" Target="../media/image833.png"/><Relationship Id="rId412" Type="http://schemas.openxmlformats.org/officeDocument/2006/relationships/customXml" Target="../ink/ink916.xml"/><Relationship Id="rId107" Type="http://schemas.openxmlformats.org/officeDocument/2006/relationships/image" Target="../media/image763.png"/><Relationship Id="rId289" Type="http://schemas.openxmlformats.org/officeDocument/2006/relationships/image" Target="../media/image854.png"/><Relationship Id="rId454" Type="http://schemas.openxmlformats.org/officeDocument/2006/relationships/customXml" Target="../ink/ink937.xml"/><Relationship Id="rId11" Type="http://schemas.openxmlformats.org/officeDocument/2006/relationships/image" Target="../media/image716.png"/><Relationship Id="rId53" Type="http://schemas.openxmlformats.org/officeDocument/2006/relationships/image" Target="../media/image736.png"/><Relationship Id="rId149" Type="http://schemas.openxmlformats.org/officeDocument/2006/relationships/image" Target="../media/image783.png"/><Relationship Id="rId314" Type="http://schemas.openxmlformats.org/officeDocument/2006/relationships/customXml" Target="../ink/ink867.xml"/><Relationship Id="rId356" Type="http://schemas.openxmlformats.org/officeDocument/2006/relationships/customXml" Target="../ink/ink888.xml"/><Relationship Id="rId398" Type="http://schemas.openxmlformats.org/officeDocument/2006/relationships/customXml" Target="../ink/ink909.xml"/><Relationship Id="rId95" Type="http://schemas.openxmlformats.org/officeDocument/2006/relationships/image" Target="../media/image757.png"/><Relationship Id="rId160" Type="http://schemas.openxmlformats.org/officeDocument/2006/relationships/customXml" Target="../ink/ink790.xml"/><Relationship Id="rId216" Type="http://schemas.openxmlformats.org/officeDocument/2006/relationships/customXml" Target="../ink/ink818.xml"/><Relationship Id="rId423" Type="http://schemas.openxmlformats.org/officeDocument/2006/relationships/image" Target="../media/image920.png"/><Relationship Id="rId258" Type="http://schemas.openxmlformats.org/officeDocument/2006/relationships/customXml" Target="../ink/ink839.xml"/><Relationship Id="rId465" Type="http://schemas.openxmlformats.org/officeDocument/2006/relationships/image" Target="../media/image941.png"/><Relationship Id="rId22" Type="http://schemas.openxmlformats.org/officeDocument/2006/relationships/customXml" Target="../ink/ink721.xml"/><Relationship Id="rId64" Type="http://schemas.openxmlformats.org/officeDocument/2006/relationships/customXml" Target="../ink/ink742.xml"/><Relationship Id="rId118" Type="http://schemas.openxmlformats.org/officeDocument/2006/relationships/customXml" Target="../ink/ink769.xml"/><Relationship Id="rId325" Type="http://schemas.openxmlformats.org/officeDocument/2006/relationships/image" Target="../media/image872.png"/><Relationship Id="rId367" Type="http://schemas.openxmlformats.org/officeDocument/2006/relationships/image" Target="../media/image893.png"/><Relationship Id="rId171" Type="http://schemas.openxmlformats.org/officeDocument/2006/relationships/image" Target="../media/image794.png"/><Relationship Id="rId227" Type="http://schemas.openxmlformats.org/officeDocument/2006/relationships/image" Target="../media/image823.png"/><Relationship Id="rId269" Type="http://schemas.openxmlformats.org/officeDocument/2006/relationships/image" Target="../media/image844.png"/><Relationship Id="rId434" Type="http://schemas.openxmlformats.org/officeDocument/2006/relationships/customXml" Target="../ink/ink927.xml"/><Relationship Id="rId33" Type="http://schemas.openxmlformats.org/officeDocument/2006/relationships/image" Target="../media/image726.png"/><Relationship Id="rId129" Type="http://schemas.openxmlformats.org/officeDocument/2006/relationships/image" Target="../media/image773.png"/><Relationship Id="rId280" Type="http://schemas.openxmlformats.org/officeDocument/2006/relationships/customXml" Target="../ink/ink850.xml"/><Relationship Id="rId336" Type="http://schemas.openxmlformats.org/officeDocument/2006/relationships/customXml" Target="../ink/ink878.xml"/><Relationship Id="rId75" Type="http://schemas.openxmlformats.org/officeDocument/2006/relationships/image" Target="../media/image747.png"/><Relationship Id="rId140" Type="http://schemas.openxmlformats.org/officeDocument/2006/relationships/customXml" Target="../ink/ink780.xml"/><Relationship Id="rId182" Type="http://schemas.openxmlformats.org/officeDocument/2006/relationships/customXml" Target="../ink/ink801.xml"/><Relationship Id="rId378" Type="http://schemas.openxmlformats.org/officeDocument/2006/relationships/customXml" Target="../ink/ink899.xml"/><Relationship Id="rId403" Type="http://schemas.openxmlformats.org/officeDocument/2006/relationships/image" Target="../media/image910.png"/><Relationship Id="rId6" Type="http://schemas.openxmlformats.org/officeDocument/2006/relationships/customXml" Target="../ink/ink713.xml"/><Relationship Id="rId238" Type="http://schemas.openxmlformats.org/officeDocument/2006/relationships/customXml" Target="../ink/ink829.xml"/><Relationship Id="rId445" Type="http://schemas.openxmlformats.org/officeDocument/2006/relationships/image" Target="../media/image931.png"/><Relationship Id="rId291" Type="http://schemas.openxmlformats.org/officeDocument/2006/relationships/image" Target="../media/image855.png"/><Relationship Id="rId305" Type="http://schemas.openxmlformats.org/officeDocument/2006/relationships/image" Target="../media/image862.png"/><Relationship Id="rId347" Type="http://schemas.openxmlformats.org/officeDocument/2006/relationships/image" Target="../media/image883.png"/><Relationship Id="rId44" Type="http://schemas.openxmlformats.org/officeDocument/2006/relationships/customXml" Target="../ink/ink732.xml"/><Relationship Id="rId86" Type="http://schemas.openxmlformats.org/officeDocument/2006/relationships/customXml" Target="../ink/ink753.xml"/><Relationship Id="rId151" Type="http://schemas.openxmlformats.org/officeDocument/2006/relationships/image" Target="../media/image784.png"/><Relationship Id="rId389" Type="http://schemas.openxmlformats.org/officeDocument/2006/relationships/image" Target="../media/image903.png"/><Relationship Id="rId193" Type="http://schemas.openxmlformats.org/officeDocument/2006/relationships/image" Target="../media/image805.png"/><Relationship Id="rId207" Type="http://schemas.openxmlformats.org/officeDocument/2006/relationships/image" Target="../media/image813.png"/><Relationship Id="rId249" Type="http://schemas.openxmlformats.org/officeDocument/2006/relationships/image" Target="../media/image834.png"/><Relationship Id="rId414" Type="http://schemas.openxmlformats.org/officeDocument/2006/relationships/customXml" Target="../ink/ink917.xml"/><Relationship Id="rId456" Type="http://schemas.openxmlformats.org/officeDocument/2006/relationships/customXml" Target="../ink/ink938.xml"/><Relationship Id="rId13" Type="http://schemas.openxmlformats.org/officeDocument/2006/relationships/image" Target="../media/image717.png"/><Relationship Id="rId109" Type="http://schemas.openxmlformats.org/officeDocument/2006/relationships/image" Target="../media/image764.png"/><Relationship Id="rId260" Type="http://schemas.openxmlformats.org/officeDocument/2006/relationships/customXml" Target="../ink/ink840.xml"/><Relationship Id="rId316" Type="http://schemas.openxmlformats.org/officeDocument/2006/relationships/customXml" Target="../ink/ink868.xml"/><Relationship Id="rId55" Type="http://schemas.openxmlformats.org/officeDocument/2006/relationships/image" Target="../media/image737.png"/><Relationship Id="rId97" Type="http://schemas.openxmlformats.org/officeDocument/2006/relationships/image" Target="../media/image758.png"/><Relationship Id="rId120" Type="http://schemas.openxmlformats.org/officeDocument/2006/relationships/customXml" Target="../ink/ink770.xml"/><Relationship Id="rId358" Type="http://schemas.openxmlformats.org/officeDocument/2006/relationships/customXml" Target="../ink/ink889.xml"/><Relationship Id="rId162" Type="http://schemas.openxmlformats.org/officeDocument/2006/relationships/customXml" Target="../ink/ink791.xml"/><Relationship Id="rId218" Type="http://schemas.openxmlformats.org/officeDocument/2006/relationships/customXml" Target="../ink/ink819.xml"/><Relationship Id="rId425" Type="http://schemas.openxmlformats.org/officeDocument/2006/relationships/image" Target="../media/image921.png"/><Relationship Id="rId271" Type="http://schemas.openxmlformats.org/officeDocument/2006/relationships/image" Target="../media/image845.png"/><Relationship Id="rId24" Type="http://schemas.openxmlformats.org/officeDocument/2006/relationships/customXml" Target="../ink/ink722.xml"/><Relationship Id="rId66" Type="http://schemas.openxmlformats.org/officeDocument/2006/relationships/customXml" Target="../ink/ink743.xml"/><Relationship Id="rId131" Type="http://schemas.openxmlformats.org/officeDocument/2006/relationships/image" Target="../media/image774.png"/><Relationship Id="rId327" Type="http://schemas.openxmlformats.org/officeDocument/2006/relationships/image" Target="../media/image873.png"/><Relationship Id="rId369" Type="http://schemas.openxmlformats.org/officeDocument/2006/relationships/image" Target="../media/image894.png"/><Relationship Id="rId173" Type="http://schemas.openxmlformats.org/officeDocument/2006/relationships/image" Target="../media/image795.png"/><Relationship Id="rId229" Type="http://schemas.openxmlformats.org/officeDocument/2006/relationships/image" Target="../media/image824.png"/><Relationship Id="rId380" Type="http://schemas.openxmlformats.org/officeDocument/2006/relationships/customXml" Target="../ink/ink900.xml"/><Relationship Id="rId436" Type="http://schemas.openxmlformats.org/officeDocument/2006/relationships/customXml" Target="../ink/ink928.xml"/><Relationship Id="rId240" Type="http://schemas.openxmlformats.org/officeDocument/2006/relationships/customXml" Target="../ink/ink830.xml"/><Relationship Id="rId35" Type="http://schemas.openxmlformats.org/officeDocument/2006/relationships/image" Target="../media/image727.png"/><Relationship Id="rId77" Type="http://schemas.openxmlformats.org/officeDocument/2006/relationships/image" Target="../media/image748.png"/><Relationship Id="rId100" Type="http://schemas.openxmlformats.org/officeDocument/2006/relationships/customXml" Target="../ink/ink760.xml"/><Relationship Id="rId282" Type="http://schemas.openxmlformats.org/officeDocument/2006/relationships/customXml" Target="../ink/ink851.xml"/><Relationship Id="rId338" Type="http://schemas.openxmlformats.org/officeDocument/2006/relationships/customXml" Target="../ink/ink879.xml"/><Relationship Id="rId8" Type="http://schemas.openxmlformats.org/officeDocument/2006/relationships/customXml" Target="../ink/ink714.xml"/><Relationship Id="rId142" Type="http://schemas.openxmlformats.org/officeDocument/2006/relationships/customXml" Target="../ink/ink781.xml"/><Relationship Id="rId184" Type="http://schemas.openxmlformats.org/officeDocument/2006/relationships/customXml" Target="../ink/ink802.xml"/><Relationship Id="rId391" Type="http://schemas.openxmlformats.org/officeDocument/2006/relationships/image" Target="../media/image904.png"/><Relationship Id="rId405" Type="http://schemas.openxmlformats.org/officeDocument/2006/relationships/image" Target="../media/image911.png"/><Relationship Id="rId447" Type="http://schemas.openxmlformats.org/officeDocument/2006/relationships/image" Target="../media/image932.png"/><Relationship Id="rId251" Type="http://schemas.openxmlformats.org/officeDocument/2006/relationships/image" Target="../media/image835.png"/><Relationship Id="rId46" Type="http://schemas.openxmlformats.org/officeDocument/2006/relationships/customXml" Target="../ink/ink733.xml"/><Relationship Id="rId293" Type="http://schemas.openxmlformats.org/officeDocument/2006/relationships/image" Target="../media/image856.png"/><Relationship Id="rId307" Type="http://schemas.openxmlformats.org/officeDocument/2006/relationships/image" Target="../media/image863.png"/><Relationship Id="rId349" Type="http://schemas.openxmlformats.org/officeDocument/2006/relationships/image" Target="../media/image884.png"/><Relationship Id="rId88" Type="http://schemas.openxmlformats.org/officeDocument/2006/relationships/customXml" Target="../ink/ink754.xml"/><Relationship Id="rId111" Type="http://schemas.openxmlformats.org/officeDocument/2006/relationships/image" Target="../media/image765.png"/><Relationship Id="rId153" Type="http://schemas.openxmlformats.org/officeDocument/2006/relationships/image" Target="../media/image785.png"/><Relationship Id="rId195" Type="http://schemas.openxmlformats.org/officeDocument/2006/relationships/image" Target="../media/image806.png"/><Relationship Id="rId209" Type="http://schemas.openxmlformats.org/officeDocument/2006/relationships/image" Target="../media/image814.png"/><Relationship Id="rId360" Type="http://schemas.openxmlformats.org/officeDocument/2006/relationships/customXml" Target="../ink/ink890.xml"/><Relationship Id="rId416" Type="http://schemas.openxmlformats.org/officeDocument/2006/relationships/customXml" Target="../ink/ink918.xml"/><Relationship Id="rId220" Type="http://schemas.openxmlformats.org/officeDocument/2006/relationships/customXml" Target="../ink/ink820.xml"/><Relationship Id="rId458" Type="http://schemas.openxmlformats.org/officeDocument/2006/relationships/customXml" Target="../ink/ink939.xml"/><Relationship Id="rId15" Type="http://schemas.openxmlformats.org/officeDocument/2006/relationships/image" Target="../media/image718.png"/><Relationship Id="rId57" Type="http://schemas.openxmlformats.org/officeDocument/2006/relationships/image" Target="../media/image738.png"/><Relationship Id="rId262" Type="http://schemas.openxmlformats.org/officeDocument/2006/relationships/customXml" Target="../ink/ink841.xml"/><Relationship Id="rId318" Type="http://schemas.openxmlformats.org/officeDocument/2006/relationships/customXml" Target="../ink/ink869.xml"/><Relationship Id="rId99" Type="http://schemas.openxmlformats.org/officeDocument/2006/relationships/image" Target="../media/image759.png"/><Relationship Id="rId122" Type="http://schemas.openxmlformats.org/officeDocument/2006/relationships/customXml" Target="../ink/ink771.xml"/><Relationship Id="rId164" Type="http://schemas.openxmlformats.org/officeDocument/2006/relationships/customXml" Target="../ink/ink792.xml"/><Relationship Id="rId371" Type="http://schemas.openxmlformats.org/officeDocument/2006/relationships/image" Target="../media/image895.png"/><Relationship Id="rId427" Type="http://schemas.openxmlformats.org/officeDocument/2006/relationships/image" Target="../media/image922.png"/><Relationship Id="rId26" Type="http://schemas.openxmlformats.org/officeDocument/2006/relationships/customXml" Target="../ink/ink723.xml"/><Relationship Id="rId231" Type="http://schemas.openxmlformats.org/officeDocument/2006/relationships/image" Target="../media/image825.png"/><Relationship Id="rId273" Type="http://schemas.openxmlformats.org/officeDocument/2006/relationships/image" Target="../media/image846.png"/><Relationship Id="rId329" Type="http://schemas.openxmlformats.org/officeDocument/2006/relationships/image" Target="../media/image874.png"/><Relationship Id="rId68" Type="http://schemas.openxmlformats.org/officeDocument/2006/relationships/customXml" Target="../ink/ink744.xml"/><Relationship Id="rId133" Type="http://schemas.openxmlformats.org/officeDocument/2006/relationships/image" Target="../media/image775.png"/><Relationship Id="rId175" Type="http://schemas.openxmlformats.org/officeDocument/2006/relationships/image" Target="../media/image796.png"/><Relationship Id="rId340" Type="http://schemas.openxmlformats.org/officeDocument/2006/relationships/customXml" Target="../ink/ink880.xml"/><Relationship Id="rId200" Type="http://schemas.openxmlformats.org/officeDocument/2006/relationships/customXml" Target="../ink/ink810.xml"/><Relationship Id="rId382" Type="http://schemas.openxmlformats.org/officeDocument/2006/relationships/customXml" Target="../ink/ink901.xml"/><Relationship Id="rId438" Type="http://schemas.openxmlformats.org/officeDocument/2006/relationships/customXml" Target="../ink/ink929.xml"/><Relationship Id="rId242" Type="http://schemas.openxmlformats.org/officeDocument/2006/relationships/customXml" Target="../ink/ink831.xml"/><Relationship Id="rId284" Type="http://schemas.openxmlformats.org/officeDocument/2006/relationships/customXml" Target="../ink/ink852.xml"/><Relationship Id="rId37" Type="http://schemas.openxmlformats.org/officeDocument/2006/relationships/image" Target="../media/image728.png"/><Relationship Id="rId79" Type="http://schemas.openxmlformats.org/officeDocument/2006/relationships/image" Target="../media/image749.png"/><Relationship Id="rId102" Type="http://schemas.openxmlformats.org/officeDocument/2006/relationships/customXml" Target="../ink/ink761.xml"/><Relationship Id="rId144" Type="http://schemas.openxmlformats.org/officeDocument/2006/relationships/customXml" Target="../ink/ink782.xml"/><Relationship Id="rId90" Type="http://schemas.openxmlformats.org/officeDocument/2006/relationships/customXml" Target="../ink/ink755.xml"/><Relationship Id="rId186" Type="http://schemas.openxmlformats.org/officeDocument/2006/relationships/customXml" Target="../ink/ink803.xml"/><Relationship Id="rId351" Type="http://schemas.openxmlformats.org/officeDocument/2006/relationships/image" Target="../media/image885.png"/><Relationship Id="rId393" Type="http://schemas.openxmlformats.org/officeDocument/2006/relationships/image" Target="../media/image905.png"/><Relationship Id="rId407" Type="http://schemas.openxmlformats.org/officeDocument/2006/relationships/image" Target="../media/image912.png"/><Relationship Id="rId449" Type="http://schemas.openxmlformats.org/officeDocument/2006/relationships/image" Target="../media/image933.png"/><Relationship Id="rId211" Type="http://schemas.openxmlformats.org/officeDocument/2006/relationships/image" Target="../media/image815.png"/><Relationship Id="rId253" Type="http://schemas.openxmlformats.org/officeDocument/2006/relationships/image" Target="../media/image836.png"/><Relationship Id="rId295" Type="http://schemas.openxmlformats.org/officeDocument/2006/relationships/image" Target="../media/image857.png"/><Relationship Id="rId309" Type="http://schemas.openxmlformats.org/officeDocument/2006/relationships/image" Target="../media/image864.png"/><Relationship Id="rId460" Type="http://schemas.openxmlformats.org/officeDocument/2006/relationships/customXml" Target="../ink/ink940.xml"/><Relationship Id="rId48" Type="http://schemas.openxmlformats.org/officeDocument/2006/relationships/customXml" Target="../ink/ink734.xml"/><Relationship Id="rId113" Type="http://schemas.openxmlformats.org/officeDocument/2006/relationships/image" Target="../media/image766.png"/><Relationship Id="rId320" Type="http://schemas.openxmlformats.org/officeDocument/2006/relationships/customXml" Target="../ink/ink870.xml"/><Relationship Id="rId155" Type="http://schemas.openxmlformats.org/officeDocument/2006/relationships/image" Target="../media/image786.png"/><Relationship Id="rId197" Type="http://schemas.openxmlformats.org/officeDocument/2006/relationships/image" Target="../media/image807.png"/><Relationship Id="rId362" Type="http://schemas.openxmlformats.org/officeDocument/2006/relationships/customXml" Target="../ink/ink891.xml"/><Relationship Id="rId418" Type="http://schemas.openxmlformats.org/officeDocument/2006/relationships/customXml" Target="../ink/ink919.xml"/><Relationship Id="rId222" Type="http://schemas.openxmlformats.org/officeDocument/2006/relationships/customXml" Target="../ink/ink821.xml"/><Relationship Id="rId264" Type="http://schemas.openxmlformats.org/officeDocument/2006/relationships/customXml" Target="../ink/ink842.xml"/><Relationship Id="rId17" Type="http://schemas.openxmlformats.org/officeDocument/2006/relationships/image" Target="../media/image719.png"/><Relationship Id="rId59" Type="http://schemas.openxmlformats.org/officeDocument/2006/relationships/image" Target="../media/image739.png"/><Relationship Id="rId124" Type="http://schemas.openxmlformats.org/officeDocument/2006/relationships/customXml" Target="../ink/ink772.xml"/><Relationship Id="rId70" Type="http://schemas.openxmlformats.org/officeDocument/2006/relationships/customXml" Target="../ink/ink745.xml"/><Relationship Id="rId166" Type="http://schemas.openxmlformats.org/officeDocument/2006/relationships/customXml" Target="../ink/ink793.xml"/><Relationship Id="rId331" Type="http://schemas.openxmlformats.org/officeDocument/2006/relationships/image" Target="../media/image875.png"/><Relationship Id="rId373" Type="http://schemas.openxmlformats.org/officeDocument/2006/relationships/image" Target="../media/image896.png"/><Relationship Id="rId429" Type="http://schemas.openxmlformats.org/officeDocument/2006/relationships/image" Target="../media/image923.png"/><Relationship Id="rId1" Type="http://schemas.openxmlformats.org/officeDocument/2006/relationships/slideLayout" Target="../slideLayouts/slideLayout7.xml"/><Relationship Id="rId233" Type="http://schemas.openxmlformats.org/officeDocument/2006/relationships/image" Target="../media/image826.png"/><Relationship Id="rId440" Type="http://schemas.openxmlformats.org/officeDocument/2006/relationships/customXml" Target="../ink/ink930.xml"/><Relationship Id="rId28" Type="http://schemas.openxmlformats.org/officeDocument/2006/relationships/customXml" Target="../ink/ink724.xml"/><Relationship Id="rId275" Type="http://schemas.openxmlformats.org/officeDocument/2006/relationships/image" Target="../media/image847.png"/><Relationship Id="rId300" Type="http://schemas.openxmlformats.org/officeDocument/2006/relationships/customXml" Target="../ink/ink860.xml"/><Relationship Id="rId81" Type="http://schemas.openxmlformats.org/officeDocument/2006/relationships/image" Target="../media/image750.png"/><Relationship Id="rId135" Type="http://schemas.openxmlformats.org/officeDocument/2006/relationships/image" Target="../media/image776.png"/><Relationship Id="rId177" Type="http://schemas.openxmlformats.org/officeDocument/2006/relationships/image" Target="../media/image797.png"/><Relationship Id="rId342" Type="http://schemas.openxmlformats.org/officeDocument/2006/relationships/customXml" Target="../ink/ink881.xml"/><Relationship Id="rId384" Type="http://schemas.openxmlformats.org/officeDocument/2006/relationships/customXml" Target="../ink/ink902.xml"/><Relationship Id="rId202" Type="http://schemas.openxmlformats.org/officeDocument/2006/relationships/customXml" Target="../ink/ink811.xml"/><Relationship Id="rId244" Type="http://schemas.openxmlformats.org/officeDocument/2006/relationships/customXml" Target="../ink/ink832.xml"/><Relationship Id="rId39" Type="http://schemas.openxmlformats.org/officeDocument/2006/relationships/image" Target="../media/image729.png"/><Relationship Id="rId286" Type="http://schemas.openxmlformats.org/officeDocument/2006/relationships/customXml" Target="../ink/ink853.xml"/><Relationship Id="rId451" Type="http://schemas.openxmlformats.org/officeDocument/2006/relationships/image" Target="../media/image934.png"/><Relationship Id="rId50" Type="http://schemas.openxmlformats.org/officeDocument/2006/relationships/customXml" Target="../ink/ink735.xml"/><Relationship Id="rId104" Type="http://schemas.openxmlformats.org/officeDocument/2006/relationships/customXml" Target="../ink/ink762.xml"/><Relationship Id="rId146" Type="http://schemas.openxmlformats.org/officeDocument/2006/relationships/customXml" Target="../ink/ink783.xml"/><Relationship Id="rId188" Type="http://schemas.openxmlformats.org/officeDocument/2006/relationships/customXml" Target="../ink/ink804.xml"/><Relationship Id="rId311" Type="http://schemas.openxmlformats.org/officeDocument/2006/relationships/image" Target="../media/image865.png"/><Relationship Id="rId353" Type="http://schemas.openxmlformats.org/officeDocument/2006/relationships/image" Target="../media/image886.png"/><Relationship Id="rId395" Type="http://schemas.openxmlformats.org/officeDocument/2006/relationships/image" Target="../media/image906.png"/><Relationship Id="rId409" Type="http://schemas.openxmlformats.org/officeDocument/2006/relationships/image" Target="../media/image913.png"/><Relationship Id="rId92" Type="http://schemas.openxmlformats.org/officeDocument/2006/relationships/customXml" Target="../ink/ink756.xml"/><Relationship Id="rId213" Type="http://schemas.openxmlformats.org/officeDocument/2006/relationships/image" Target="../media/image816.png"/><Relationship Id="rId420" Type="http://schemas.openxmlformats.org/officeDocument/2006/relationships/customXml" Target="../ink/ink920.xml"/><Relationship Id="rId255" Type="http://schemas.openxmlformats.org/officeDocument/2006/relationships/image" Target="../media/image837.png"/><Relationship Id="rId297" Type="http://schemas.openxmlformats.org/officeDocument/2006/relationships/image" Target="../media/image858.png"/><Relationship Id="rId462" Type="http://schemas.openxmlformats.org/officeDocument/2006/relationships/customXml" Target="../ink/ink941.xml"/><Relationship Id="rId115" Type="http://schemas.openxmlformats.org/officeDocument/2006/relationships/image" Target="../media/image767.png"/><Relationship Id="rId157" Type="http://schemas.openxmlformats.org/officeDocument/2006/relationships/image" Target="../media/image787.png"/><Relationship Id="rId322" Type="http://schemas.openxmlformats.org/officeDocument/2006/relationships/customXml" Target="../ink/ink871.xml"/><Relationship Id="rId364" Type="http://schemas.openxmlformats.org/officeDocument/2006/relationships/customXml" Target="../ink/ink89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6" Type="http://schemas.openxmlformats.org/officeDocument/2006/relationships/image" Target="../media/image26.png"/><Relationship Id="rId21" Type="http://schemas.openxmlformats.org/officeDocument/2006/relationships/customXml" Target="../ink/ink24.xml"/><Relationship Id="rId42" Type="http://schemas.openxmlformats.org/officeDocument/2006/relationships/image" Target="../media/image34.png"/><Relationship Id="rId47" Type="http://schemas.openxmlformats.org/officeDocument/2006/relationships/customXml" Target="../ink/ink37.xml"/><Relationship Id="rId63" Type="http://schemas.openxmlformats.org/officeDocument/2006/relationships/customXml" Target="../ink/ink45.xml"/><Relationship Id="rId68" Type="http://schemas.openxmlformats.org/officeDocument/2006/relationships/image" Target="../media/image47.png"/><Relationship Id="rId16" Type="http://schemas.openxmlformats.org/officeDocument/2006/relationships/image" Target="../media/image21.png"/><Relationship Id="rId11" Type="http://schemas.openxmlformats.org/officeDocument/2006/relationships/customXml" Target="../ink/ink19.xml"/><Relationship Id="rId32" Type="http://schemas.openxmlformats.org/officeDocument/2006/relationships/image" Target="../media/image29.png"/><Relationship Id="rId37" Type="http://schemas.openxmlformats.org/officeDocument/2006/relationships/customXml" Target="../ink/ink32.xml"/><Relationship Id="rId53" Type="http://schemas.openxmlformats.org/officeDocument/2006/relationships/customXml" Target="../ink/ink40.xml"/><Relationship Id="rId58" Type="http://schemas.openxmlformats.org/officeDocument/2006/relationships/image" Target="../media/image42.png"/><Relationship Id="rId74" Type="http://schemas.openxmlformats.org/officeDocument/2006/relationships/image" Target="../media/image50.png"/><Relationship Id="rId79" Type="http://schemas.openxmlformats.org/officeDocument/2006/relationships/customXml" Target="../ink/ink53.xml"/><Relationship Id="rId5" Type="http://schemas.openxmlformats.org/officeDocument/2006/relationships/customXml" Target="../ink/ink16.xml"/><Relationship Id="rId61" Type="http://schemas.openxmlformats.org/officeDocument/2006/relationships/customXml" Target="../ink/ink44.xml"/><Relationship Id="rId82" Type="http://schemas.openxmlformats.org/officeDocument/2006/relationships/image" Target="../media/image54.png"/><Relationship Id="rId19" Type="http://schemas.openxmlformats.org/officeDocument/2006/relationships/customXml" Target="../ink/ink23.xml"/><Relationship Id="rId14" Type="http://schemas.openxmlformats.org/officeDocument/2006/relationships/image" Target="../media/image20.png"/><Relationship Id="rId22" Type="http://schemas.openxmlformats.org/officeDocument/2006/relationships/image" Target="../media/image24.png"/><Relationship Id="rId27" Type="http://schemas.openxmlformats.org/officeDocument/2006/relationships/customXml" Target="../ink/ink27.xml"/><Relationship Id="rId30" Type="http://schemas.openxmlformats.org/officeDocument/2006/relationships/image" Target="../media/image28.png"/><Relationship Id="rId35" Type="http://schemas.openxmlformats.org/officeDocument/2006/relationships/customXml" Target="../ink/ink31.xml"/><Relationship Id="rId43" Type="http://schemas.openxmlformats.org/officeDocument/2006/relationships/customXml" Target="../ink/ink35.xml"/><Relationship Id="rId48" Type="http://schemas.openxmlformats.org/officeDocument/2006/relationships/image" Target="../media/image37.png"/><Relationship Id="rId56" Type="http://schemas.openxmlformats.org/officeDocument/2006/relationships/image" Target="../media/image41.png"/><Relationship Id="rId64" Type="http://schemas.openxmlformats.org/officeDocument/2006/relationships/image" Target="../media/image45.png"/><Relationship Id="rId69" Type="http://schemas.openxmlformats.org/officeDocument/2006/relationships/customXml" Target="../ink/ink48.xml"/><Relationship Id="rId77" Type="http://schemas.openxmlformats.org/officeDocument/2006/relationships/customXml" Target="../ink/ink52.xml"/><Relationship Id="rId8" Type="http://schemas.openxmlformats.org/officeDocument/2006/relationships/image" Target="../media/image17.png"/><Relationship Id="rId51" Type="http://schemas.openxmlformats.org/officeDocument/2006/relationships/customXml" Target="../ink/ink39.xml"/><Relationship Id="rId72" Type="http://schemas.openxmlformats.org/officeDocument/2006/relationships/image" Target="../media/image49.png"/><Relationship Id="rId80" Type="http://schemas.openxmlformats.org/officeDocument/2006/relationships/image" Target="../media/image53.png"/><Relationship Id="rId3" Type="http://schemas.openxmlformats.org/officeDocument/2006/relationships/customXml" Target="../ink/ink15.xml"/><Relationship Id="rId12" Type="http://schemas.openxmlformats.org/officeDocument/2006/relationships/image" Target="../media/image19.png"/><Relationship Id="rId17" Type="http://schemas.openxmlformats.org/officeDocument/2006/relationships/customXml" Target="../ink/ink22.xml"/><Relationship Id="rId25" Type="http://schemas.openxmlformats.org/officeDocument/2006/relationships/customXml" Target="../ink/ink26.xml"/><Relationship Id="rId33" Type="http://schemas.openxmlformats.org/officeDocument/2006/relationships/customXml" Target="../ink/ink30.xml"/><Relationship Id="rId38" Type="http://schemas.openxmlformats.org/officeDocument/2006/relationships/image" Target="../media/image32.png"/><Relationship Id="rId46" Type="http://schemas.openxmlformats.org/officeDocument/2006/relationships/image" Target="../media/image36.png"/><Relationship Id="rId59" Type="http://schemas.openxmlformats.org/officeDocument/2006/relationships/customXml" Target="../ink/ink43.xml"/><Relationship Id="rId67" Type="http://schemas.openxmlformats.org/officeDocument/2006/relationships/customXml" Target="../ink/ink47.xml"/><Relationship Id="rId20" Type="http://schemas.openxmlformats.org/officeDocument/2006/relationships/image" Target="../media/image23.png"/><Relationship Id="rId41" Type="http://schemas.openxmlformats.org/officeDocument/2006/relationships/customXml" Target="../ink/ink34.xml"/><Relationship Id="rId54" Type="http://schemas.openxmlformats.org/officeDocument/2006/relationships/image" Target="../media/image40.png"/><Relationship Id="rId62" Type="http://schemas.openxmlformats.org/officeDocument/2006/relationships/image" Target="../media/image44.png"/><Relationship Id="rId70" Type="http://schemas.openxmlformats.org/officeDocument/2006/relationships/image" Target="../media/image48.png"/><Relationship Id="rId75" Type="http://schemas.openxmlformats.org/officeDocument/2006/relationships/customXml" Target="../ink/ink51.xml"/><Relationship Id="rId1" Type="http://schemas.openxmlformats.org/officeDocument/2006/relationships/slideLayout" Target="../slideLayouts/slideLayout7.xml"/><Relationship Id="rId6" Type="http://schemas.openxmlformats.org/officeDocument/2006/relationships/image" Target="../media/image16.png"/><Relationship Id="rId15" Type="http://schemas.openxmlformats.org/officeDocument/2006/relationships/customXml" Target="../ink/ink21.xml"/><Relationship Id="rId23" Type="http://schemas.openxmlformats.org/officeDocument/2006/relationships/customXml" Target="../ink/ink25.xml"/><Relationship Id="rId28" Type="http://schemas.openxmlformats.org/officeDocument/2006/relationships/image" Target="../media/image27.png"/><Relationship Id="rId36" Type="http://schemas.openxmlformats.org/officeDocument/2006/relationships/image" Target="../media/image31.png"/><Relationship Id="rId49" Type="http://schemas.openxmlformats.org/officeDocument/2006/relationships/customXml" Target="../ink/ink38.xml"/><Relationship Id="rId57" Type="http://schemas.openxmlformats.org/officeDocument/2006/relationships/customXml" Target="../ink/ink42.xml"/><Relationship Id="rId10" Type="http://schemas.openxmlformats.org/officeDocument/2006/relationships/image" Target="../media/image18.png"/><Relationship Id="rId31" Type="http://schemas.openxmlformats.org/officeDocument/2006/relationships/customXml" Target="../ink/ink29.xml"/><Relationship Id="rId44" Type="http://schemas.openxmlformats.org/officeDocument/2006/relationships/image" Target="../media/image35.png"/><Relationship Id="rId52" Type="http://schemas.openxmlformats.org/officeDocument/2006/relationships/image" Target="../media/image39.png"/><Relationship Id="rId60" Type="http://schemas.openxmlformats.org/officeDocument/2006/relationships/image" Target="../media/image43.png"/><Relationship Id="rId65" Type="http://schemas.openxmlformats.org/officeDocument/2006/relationships/customXml" Target="../ink/ink46.xml"/><Relationship Id="rId73" Type="http://schemas.openxmlformats.org/officeDocument/2006/relationships/customXml" Target="../ink/ink50.xml"/><Relationship Id="rId78" Type="http://schemas.openxmlformats.org/officeDocument/2006/relationships/image" Target="../media/image52.png"/><Relationship Id="rId81" Type="http://schemas.openxmlformats.org/officeDocument/2006/relationships/customXml" Target="../ink/ink54.xml"/><Relationship Id="rId4" Type="http://schemas.openxmlformats.org/officeDocument/2006/relationships/image" Target="../media/image15.png"/><Relationship Id="rId9" Type="http://schemas.openxmlformats.org/officeDocument/2006/relationships/customXml" Target="../ink/ink18.xml"/><Relationship Id="rId13" Type="http://schemas.openxmlformats.org/officeDocument/2006/relationships/customXml" Target="../ink/ink20.xml"/><Relationship Id="rId18" Type="http://schemas.openxmlformats.org/officeDocument/2006/relationships/image" Target="../media/image22.png"/><Relationship Id="rId39" Type="http://schemas.openxmlformats.org/officeDocument/2006/relationships/customXml" Target="../ink/ink33.xml"/><Relationship Id="rId34" Type="http://schemas.openxmlformats.org/officeDocument/2006/relationships/image" Target="../media/image30.png"/><Relationship Id="rId50" Type="http://schemas.openxmlformats.org/officeDocument/2006/relationships/image" Target="../media/image38.png"/><Relationship Id="rId55" Type="http://schemas.openxmlformats.org/officeDocument/2006/relationships/customXml" Target="../ink/ink41.xml"/><Relationship Id="rId76" Type="http://schemas.openxmlformats.org/officeDocument/2006/relationships/image" Target="../media/image51.png"/><Relationship Id="rId7" Type="http://schemas.openxmlformats.org/officeDocument/2006/relationships/customXml" Target="../ink/ink17.xml"/><Relationship Id="rId71" Type="http://schemas.openxmlformats.org/officeDocument/2006/relationships/customXml" Target="../ink/ink49.xml"/><Relationship Id="rId2" Type="http://schemas.openxmlformats.org/officeDocument/2006/relationships/notesSlide" Target="../notesSlides/notesSlide5.xml"/><Relationship Id="rId29" Type="http://schemas.openxmlformats.org/officeDocument/2006/relationships/customXml" Target="../ink/ink28.xml"/><Relationship Id="rId24" Type="http://schemas.openxmlformats.org/officeDocument/2006/relationships/image" Target="../media/image25.png"/><Relationship Id="rId40" Type="http://schemas.openxmlformats.org/officeDocument/2006/relationships/image" Target="../media/image33.png"/><Relationship Id="rId45" Type="http://schemas.openxmlformats.org/officeDocument/2006/relationships/customXml" Target="../ink/ink36.xml"/><Relationship Id="rId66" Type="http://schemas.openxmlformats.org/officeDocument/2006/relationships/image" Target="../media/image46.png"/></Relationships>
</file>

<file path=ppt/slides/_rels/slide6.xml.rels><?xml version="1.0" encoding="UTF-8" standalone="yes"?>
<Relationships xmlns="http://schemas.openxmlformats.org/package/2006/relationships"><Relationship Id="rId26" Type="http://schemas.openxmlformats.org/officeDocument/2006/relationships/image" Target="../media/image67.png"/><Relationship Id="rId21" Type="http://schemas.openxmlformats.org/officeDocument/2006/relationships/customXml" Target="../ink/ink64.xml"/><Relationship Id="rId42" Type="http://schemas.openxmlformats.org/officeDocument/2006/relationships/image" Target="../media/image75.png"/><Relationship Id="rId47" Type="http://schemas.openxmlformats.org/officeDocument/2006/relationships/customXml" Target="../ink/ink77.xml"/><Relationship Id="rId63" Type="http://schemas.openxmlformats.org/officeDocument/2006/relationships/customXml" Target="../ink/ink85.xml"/><Relationship Id="rId68" Type="http://schemas.openxmlformats.org/officeDocument/2006/relationships/image" Target="../media/image88.png"/><Relationship Id="rId84" Type="http://schemas.openxmlformats.org/officeDocument/2006/relationships/image" Target="../media/image96.png"/><Relationship Id="rId89" Type="http://schemas.openxmlformats.org/officeDocument/2006/relationships/customXml" Target="../ink/ink98.xml"/><Relationship Id="rId16" Type="http://schemas.openxmlformats.org/officeDocument/2006/relationships/image" Target="../media/image62.png"/><Relationship Id="rId11" Type="http://schemas.openxmlformats.org/officeDocument/2006/relationships/customXml" Target="../ink/ink59.xml"/><Relationship Id="rId32" Type="http://schemas.openxmlformats.org/officeDocument/2006/relationships/image" Target="../media/image70.png"/><Relationship Id="rId37" Type="http://schemas.openxmlformats.org/officeDocument/2006/relationships/customXml" Target="../ink/ink72.xml"/><Relationship Id="rId53" Type="http://schemas.openxmlformats.org/officeDocument/2006/relationships/customXml" Target="../ink/ink80.xml"/><Relationship Id="rId58" Type="http://schemas.openxmlformats.org/officeDocument/2006/relationships/image" Target="../media/image83.png"/><Relationship Id="rId74" Type="http://schemas.openxmlformats.org/officeDocument/2006/relationships/image" Target="../media/image91.png"/><Relationship Id="rId79" Type="http://schemas.openxmlformats.org/officeDocument/2006/relationships/customXml" Target="../ink/ink93.xml"/><Relationship Id="rId5" Type="http://schemas.openxmlformats.org/officeDocument/2006/relationships/customXml" Target="../ink/ink56.xml"/><Relationship Id="rId90" Type="http://schemas.openxmlformats.org/officeDocument/2006/relationships/image" Target="../media/image99.png"/><Relationship Id="rId14" Type="http://schemas.openxmlformats.org/officeDocument/2006/relationships/image" Target="../media/image61.png"/><Relationship Id="rId22" Type="http://schemas.openxmlformats.org/officeDocument/2006/relationships/image" Target="../media/image65.png"/><Relationship Id="rId27" Type="http://schemas.openxmlformats.org/officeDocument/2006/relationships/customXml" Target="../ink/ink67.xml"/><Relationship Id="rId30" Type="http://schemas.openxmlformats.org/officeDocument/2006/relationships/image" Target="../media/image69.png"/><Relationship Id="rId35" Type="http://schemas.openxmlformats.org/officeDocument/2006/relationships/customXml" Target="../ink/ink71.xml"/><Relationship Id="rId43" Type="http://schemas.openxmlformats.org/officeDocument/2006/relationships/customXml" Target="../ink/ink75.xml"/><Relationship Id="rId48" Type="http://schemas.openxmlformats.org/officeDocument/2006/relationships/image" Target="../media/image78.png"/><Relationship Id="rId56" Type="http://schemas.openxmlformats.org/officeDocument/2006/relationships/image" Target="../media/image82.png"/><Relationship Id="rId64" Type="http://schemas.openxmlformats.org/officeDocument/2006/relationships/image" Target="../media/image86.png"/><Relationship Id="rId69" Type="http://schemas.openxmlformats.org/officeDocument/2006/relationships/customXml" Target="../ink/ink88.xml"/><Relationship Id="rId77" Type="http://schemas.openxmlformats.org/officeDocument/2006/relationships/customXml" Target="../ink/ink92.xml"/><Relationship Id="rId8" Type="http://schemas.openxmlformats.org/officeDocument/2006/relationships/image" Target="../media/image58.png"/><Relationship Id="rId51" Type="http://schemas.openxmlformats.org/officeDocument/2006/relationships/customXml" Target="../ink/ink79.xml"/><Relationship Id="rId72" Type="http://schemas.openxmlformats.org/officeDocument/2006/relationships/image" Target="../media/image90.png"/><Relationship Id="rId80" Type="http://schemas.openxmlformats.org/officeDocument/2006/relationships/image" Target="../media/image94.png"/><Relationship Id="rId85" Type="http://schemas.openxmlformats.org/officeDocument/2006/relationships/customXml" Target="../ink/ink96.xml"/><Relationship Id="rId3" Type="http://schemas.openxmlformats.org/officeDocument/2006/relationships/customXml" Target="../ink/ink55.xml"/><Relationship Id="rId12" Type="http://schemas.openxmlformats.org/officeDocument/2006/relationships/image" Target="../media/image60.png"/><Relationship Id="rId17" Type="http://schemas.openxmlformats.org/officeDocument/2006/relationships/customXml" Target="../ink/ink62.xml"/><Relationship Id="rId25" Type="http://schemas.openxmlformats.org/officeDocument/2006/relationships/customXml" Target="../ink/ink66.xml"/><Relationship Id="rId33" Type="http://schemas.openxmlformats.org/officeDocument/2006/relationships/customXml" Target="../ink/ink70.xml"/><Relationship Id="rId38" Type="http://schemas.openxmlformats.org/officeDocument/2006/relationships/image" Target="../media/image73.png"/><Relationship Id="rId46" Type="http://schemas.openxmlformats.org/officeDocument/2006/relationships/image" Target="../media/image77.png"/><Relationship Id="rId59" Type="http://schemas.openxmlformats.org/officeDocument/2006/relationships/customXml" Target="../ink/ink83.xml"/><Relationship Id="rId67" Type="http://schemas.openxmlformats.org/officeDocument/2006/relationships/customXml" Target="../ink/ink87.xml"/><Relationship Id="rId20" Type="http://schemas.openxmlformats.org/officeDocument/2006/relationships/image" Target="../media/image64.png"/><Relationship Id="rId41" Type="http://schemas.openxmlformats.org/officeDocument/2006/relationships/customXml" Target="../ink/ink74.xml"/><Relationship Id="rId54" Type="http://schemas.openxmlformats.org/officeDocument/2006/relationships/image" Target="../media/image81.png"/><Relationship Id="rId62" Type="http://schemas.openxmlformats.org/officeDocument/2006/relationships/image" Target="../media/image85.png"/><Relationship Id="rId70" Type="http://schemas.openxmlformats.org/officeDocument/2006/relationships/image" Target="../media/image89.png"/><Relationship Id="rId75" Type="http://schemas.openxmlformats.org/officeDocument/2006/relationships/customXml" Target="../ink/ink91.xml"/><Relationship Id="rId83" Type="http://schemas.openxmlformats.org/officeDocument/2006/relationships/customXml" Target="../ink/ink95.xml"/><Relationship Id="rId88" Type="http://schemas.openxmlformats.org/officeDocument/2006/relationships/image" Target="../media/image98.png"/><Relationship Id="rId91" Type="http://schemas.openxmlformats.org/officeDocument/2006/relationships/customXml" Target="../ink/ink99.xml"/><Relationship Id="rId1" Type="http://schemas.openxmlformats.org/officeDocument/2006/relationships/slideLayout" Target="../slideLayouts/slideLayout1.xml"/><Relationship Id="rId6" Type="http://schemas.openxmlformats.org/officeDocument/2006/relationships/image" Target="../media/image57.png"/><Relationship Id="rId15" Type="http://schemas.openxmlformats.org/officeDocument/2006/relationships/customXml" Target="../ink/ink61.xml"/><Relationship Id="rId23" Type="http://schemas.openxmlformats.org/officeDocument/2006/relationships/customXml" Target="../ink/ink65.xml"/><Relationship Id="rId28" Type="http://schemas.openxmlformats.org/officeDocument/2006/relationships/image" Target="../media/image68.png"/><Relationship Id="rId36" Type="http://schemas.openxmlformats.org/officeDocument/2006/relationships/image" Target="../media/image72.png"/><Relationship Id="rId49" Type="http://schemas.openxmlformats.org/officeDocument/2006/relationships/customXml" Target="../ink/ink78.xml"/><Relationship Id="rId57" Type="http://schemas.openxmlformats.org/officeDocument/2006/relationships/customXml" Target="../ink/ink82.xml"/><Relationship Id="rId10" Type="http://schemas.openxmlformats.org/officeDocument/2006/relationships/image" Target="../media/image59.png"/><Relationship Id="rId31" Type="http://schemas.openxmlformats.org/officeDocument/2006/relationships/customXml" Target="../ink/ink69.xml"/><Relationship Id="rId44" Type="http://schemas.openxmlformats.org/officeDocument/2006/relationships/image" Target="../media/image76.png"/><Relationship Id="rId52" Type="http://schemas.openxmlformats.org/officeDocument/2006/relationships/image" Target="../media/image80.png"/><Relationship Id="rId60" Type="http://schemas.openxmlformats.org/officeDocument/2006/relationships/image" Target="../media/image84.png"/><Relationship Id="rId65" Type="http://schemas.openxmlformats.org/officeDocument/2006/relationships/customXml" Target="../ink/ink86.xml"/><Relationship Id="rId73" Type="http://schemas.openxmlformats.org/officeDocument/2006/relationships/customXml" Target="../ink/ink90.xml"/><Relationship Id="rId78" Type="http://schemas.openxmlformats.org/officeDocument/2006/relationships/image" Target="../media/image93.png"/><Relationship Id="rId81" Type="http://schemas.openxmlformats.org/officeDocument/2006/relationships/customXml" Target="../ink/ink94.xml"/><Relationship Id="rId86" Type="http://schemas.openxmlformats.org/officeDocument/2006/relationships/image" Target="../media/image97.png"/><Relationship Id="rId4" Type="http://schemas.openxmlformats.org/officeDocument/2006/relationships/image" Target="../media/image56.png"/><Relationship Id="rId9" Type="http://schemas.openxmlformats.org/officeDocument/2006/relationships/customXml" Target="../ink/ink58.xml"/><Relationship Id="rId13" Type="http://schemas.openxmlformats.org/officeDocument/2006/relationships/customXml" Target="../ink/ink60.xml"/><Relationship Id="rId18" Type="http://schemas.openxmlformats.org/officeDocument/2006/relationships/image" Target="../media/image63.png"/><Relationship Id="rId39" Type="http://schemas.openxmlformats.org/officeDocument/2006/relationships/customXml" Target="../ink/ink73.xml"/><Relationship Id="rId34" Type="http://schemas.openxmlformats.org/officeDocument/2006/relationships/image" Target="../media/image71.png"/><Relationship Id="rId50" Type="http://schemas.openxmlformats.org/officeDocument/2006/relationships/image" Target="../media/image79.png"/><Relationship Id="rId55" Type="http://schemas.openxmlformats.org/officeDocument/2006/relationships/customXml" Target="../ink/ink81.xml"/><Relationship Id="rId76" Type="http://schemas.openxmlformats.org/officeDocument/2006/relationships/image" Target="../media/image92.png"/><Relationship Id="rId7" Type="http://schemas.openxmlformats.org/officeDocument/2006/relationships/customXml" Target="../ink/ink57.xml"/><Relationship Id="rId71" Type="http://schemas.openxmlformats.org/officeDocument/2006/relationships/customXml" Target="../ink/ink89.xml"/><Relationship Id="rId92" Type="http://schemas.openxmlformats.org/officeDocument/2006/relationships/image" Target="../media/image100.png"/><Relationship Id="rId2" Type="http://schemas.openxmlformats.org/officeDocument/2006/relationships/image" Target="../media/image55.png"/><Relationship Id="rId29" Type="http://schemas.openxmlformats.org/officeDocument/2006/relationships/customXml" Target="../ink/ink68.xml"/><Relationship Id="rId24" Type="http://schemas.openxmlformats.org/officeDocument/2006/relationships/image" Target="../media/image66.png"/><Relationship Id="rId40" Type="http://schemas.openxmlformats.org/officeDocument/2006/relationships/image" Target="../media/image74.png"/><Relationship Id="rId45" Type="http://schemas.openxmlformats.org/officeDocument/2006/relationships/customXml" Target="../ink/ink76.xml"/><Relationship Id="rId66" Type="http://schemas.openxmlformats.org/officeDocument/2006/relationships/image" Target="../media/image87.png"/><Relationship Id="rId87" Type="http://schemas.openxmlformats.org/officeDocument/2006/relationships/customXml" Target="../ink/ink97.xml"/><Relationship Id="rId61" Type="http://schemas.openxmlformats.org/officeDocument/2006/relationships/customXml" Target="../ink/ink84.xml"/><Relationship Id="rId82" Type="http://schemas.openxmlformats.org/officeDocument/2006/relationships/image" Target="../media/image95.png"/><Relationship Id="rId19" Type="http://schemas.openxmlformats.org/officeDocument/2006/relationships/customXml" Target="../ink/ink63.xml"/></Relationships>
</file>

<file path=ppt/slides/_rels/slide7.xml.rels><?xml version="1.0" encoding="UTF-8" standalone="yes"?>
<Relationships xmlns="http://schemas.openxmlformats.org/package/2006/relationships"><Relationship Id="rId117" Type="http://schemas.openxmlformats.org/officeDocument/2006/relationships/customXml" Target="../ink/ink157.xml"/><Relationship Id="rId21" Type="http://schemas.openxmlformats.org/officeDocument/2006/relationships/customXml" Target="../ink/ink109.xml"/><Relationship Id="rId63" Type="http://schemas.openxmlformats.org/officeDocument/2006/relationships/customXml" Target="../ink/ink130.xml"/><Relationship Id="rId159" Type="http://schemas.openxmlformats.org/officeDocument/2006/relationships/customXml" Target="../ink/ink178.xml"/><Relationship Id="rId170" Type="http://schemas.openxmlformats.org/officeDocument/2006/relationships/image" Target="../media/image184.png"/><Relationship Id="rId226" Type="http://schemas.openxmlformats.org/officeDocument/2006/relationships/image" Target="../media/image212.png"/><Relationship Id="rId268" Type="http://schemas.openxmlformats.org/officeDocument/2006/relationships/image" Target="../media/image233.png"/><Relationship Id="rId32" Type="http://schemas.openxmlformats.org/officeDocument/2006/relationships/image" Target="../media/image115.png"/><Relationship Id="rId74" Type="http://schemas.openxmlformats.org/officeDocument/2006/relationships/image" Target="../media/image136.png"/><Relationship Id="rId128" Type="http://schemas.openxmlformats.org/officeDocument/2006/relationships/image" Target="../media/image163.png"/><Relationship Id="rId5" Type="http://schemas.openxmlformats.org/officeDocument/2006/relationships/customXml" Target="../ink/ink101.xml"/><Relationship Id="rId181" Type="http://schemas.openxmlformats.org/officeDocument/2006/relationships/customXml" Target="../ink/ink189.xml"/><Relationship Id="rId237" Type="http://schemas.openxmlformats.org/officeDocument/2006/relationships/customXml" Target="../ink/ink217.xml"/><Relationship Id="rId258" Type="http://schemas.openxmlformats.org/officeDocument/2006/relationships/image" Target="../media/image228.png"/><Relationship Id="rId279" Type="http://schemas.openxmlformats.org/officeDocument/2006/relationships/customXml" Target="../ink/ink238.xml"/><Relationship Id="rId22" Type="http://schemas.openxmlformats.org/officeDocument/2006/relationships/image" Target="../media/image110.png"/><Relationship Id="rId43" Type="http://schemas.openxmlformats.org/officeDocument/2006/relationships/customXml" Target="../ink/ink120.xml"/><Relationship Id="rId64" Type="http://schemas.openxmlformats.org/officeDocument/2006/relationships/image" Target="../media/image131.png"/><Relationship Id="rId118" Type="http://schemas.openxmlformats.org/officeDocument/2006/relationships/image" Target="../media/image158.png"/><Relationship Id="rId139" Type="http://schemas.openxmlformats.org/officeDocument/2006/relationships/customXml" Target="../ink/ink168.xml"/><Relationship Id="rId85" Type="http://schemas.openxmlformats.org/officeDocument/2006/relationships/customXml" Target="../ink/ink141.xml"/><Relationship Id="rId150" Type="http://schemas.openxmlformats.org/officeDocument/2006/relationships/image" Target="../media/image174.png"/><Relationship Id="rId171" Type="http://schemas.openxmlformats.org/officeDocument/2006/relationships/customXml" Target="../ink/ink184.xml"/><Relationship Id="rId192" Type="http://schemas.openxmlformats.org/officeDocument/2006/relationships/image" Target="../media/image195.png"/><Relationship Id="rId206" Type="http://schemas.openxmlformats.org/officeDocument/2006/relationships/image" Target="../media/image202.png"/><Relationship Id="rId227" Type="http://schemas.openxmlformats.org/officeDocument/2006/relationships/customXml" Target="../ink/ink212.xml"/><Relationship Id="rId248" Type="http://schemas.openxmlformats.org/officeDocument/2006/relationships/image" Target="../media/image223.png"/><Relationship Id="rId269" Type="http://schemas.openxmlformats.org/officeDocument/2006/relationships/customXml" Target="../ink/ink233.xml"/><Relationship Id="rId12" Type="http://schemas.openxmlformats.org/officeDocument/2006/relationships/image" Target="../media/image105.png"/><Relationship Id="rId33" Type="http://schemas.openxmlformats.org/officeDocument/2006/relationships/customXml" Target="../ink/ink115.xml"/><Relationship Id="rId108" Type="http://schemas.openxmlformats.org/officeDocument/2006/relationships/image" Target="../media/image153.png"/><Relationship Id="rId129" Type="http://schemas.openxmlformats.org/officeDocument/2006/relationships/customXml" Target="../ink/ink163.xml"/><Relationship Id="rId280" Type="http://schemas.openxmlformats.org/officeDocument/2006/relationships/image" Target="../media/image239.png"/><Relationship Id="rId54" Type="http://schemas.openxmlformats.org/officeDocument/2006/relationships/image" Target="../media/image126.png"/><Relationship Id="rId75" Type="http://schemas.openxmlformats.org/officeDocument/2006/relationships/customXml" Target="../ink/ink136.xml"/><Relationship Id="rId96" Type="http://schemas.openxmlformats.org/officeDocument/2006/relationships/image" Target="../media/image147.png"/><Relationship Id="rId140" Type="http://schemas.openxmlformats.org/officeDocument/2006/relationships/image" Target="../media/image169.png"/><Relationship Id="rId161" Type="http://schemas.openxmlformats.org/officeDocument/2006/relationships/customXml" Target="../ink/ink179.xml"/><Relationship Id="rId182" Type="http://schemas.openxmlformats.org/officeDocument/2006/relationships/image" Target="../media/image190.png"/><Relationship Id="rId217" Type="http://schemas.openxmlformats.org/officeDocument/2006/relationships/customXml" Target="../ink/ink207.xml"/><Relationship Id="rId6" Type="http://schemas.openxmlformats.org/officeDocument/2006/relationships/image" Target="../media/image102.png"/><Relationship Id="rId238" Type="http://schemas.openxmlformats.org/officeDocument/2006/relationships/image" Target="../media/image218.png"/><Relationship Id="rId259" Type="http://schemas.openxmlformats.org/officeDocument/2006/relationships/customXml" Target="../ink/ink228.xml"/><Relationship Id="rId23" Type="http://schemas.openxmlformats.org/officeDocument/2006/relationships/customXml" Target="../ink/ink110.xml"/><Relationship Id="rId119" Type="http://schemas.openxmlformats.org/officeDocument/2006/relationships/customXml" Target="../ink/ink158.xml"/><Relationship Id="rId270" Type="http://schemas.openxmlformats.org/officeDocument/2006/relationships/image" Target="../media/image234.png"/><Relationship Id="rId44" Type="http://schemas.openxmlformats.org/officeDocument/2006/relationships/image" Target="../media/image121.png"/><Relationship Id="rId65" Type="http://schemas.openxmlformats.org/officeDocument/2006/relationships/customXml" Target="../ink/ink131.xml"/><Relationship Id="rId86" Type="http://schemas.openxmlformats.org/officeDocument/2006/relationships/image" Target="../media/image142.png"/><Relationship Id="rId130" Type="http://schemas.openxmlformats.org/officeDocument/2006/relationships/image" Target="../media/image164.png"/><Relationship Id="rId151" Type="http://schemas.openxmlformats.org/officeDocument/2006/relationships/customXml" Target="../ink/ink174.xml"/><Relationship Id="rId172" Type="http://schemas.openxmlformats.org/officeDocument/2006/relationships/image" Target="../media/image185.png"/><Relationship Id="rId193" Type="http://schemas.openxmlformats.org/officeDocument/2006/relationships/customXml" Target="../ink/ink195.xml"/><Relationship Id="rId207" Type="http://schemas.openxmlformats.org/officeDocument/2006/relationships/customXml" Target="../ink/ink202.xml"/><Relationship Id="rId228" Type="http://schemas.openxmlformats.org/officeDocument/2006/relationships/image" Target="../media/image213.png"/><Relationship Id="rId249" Type="http://schemas.openxmlformats.org/officeDocument/2006/relationships/customXml" Target="../ink/ink223.xml"/><Relationship Id="rId13" Type="http://schemas.openxmlformats.org/officeDocument/2006/relationships/customXml" Target="../ink/ink105.xml"/><Relationship Id="rId109" Type="http://schemas.openxmlformats.org/officeDocument/2006/relationships/customXml" Target="../ink/ink153.xml"/><Relationship Id="rId260" Type="http://schemas.openxmlformats.org/officeDocument/2006/relationships/image" Target="../media/image229.png"/><Relationship Id="rId34" Type="http://schemas.openxmlformats.org/officeDocument/2006/relationships/image" Target="../media/image116.png"/><Relationship Id="rId55" Type="http://schemas.openxmlformats.org/officeDocument/2006/relationships/customXml" Target="../ink/ink126.xml"/><Relationship Id="rId76" Type="http://schemas.openxmlformats.org/officeDocument/2006/relationships/image" Target="../media/image137.png"/><Relationship Id="rId97" Type="http://schemas.openxmlformats.org/officeDocument/2006/relationships/customXml" Target="../ink/ink147.xml"/><Relationship Id="rId120" Type="http://schemas.openxmlformats.org/officeDocument/2006/relationships/image" Target="../media/image159.png"/><Relationship Id="rId141" Type="http://schemas.openxmlformats.org/officeDocument/2006/relationships/customXml" Target="../ink/ink169.xml"/><Relationship Id="rId7" Type="http://schemas.openxmlformats.org/officeDocument/2006/relationships/customXml" Target="../ink/ink102.xml"/><Relationship Id="rId162" Type="http://schemas.openxmlformats.org/officeDocument/2006/relationships/image" Target="../media/image180.png"/><Relationship Id="rId183" Type="http://schemas.openxmlformats.org/officeDocument/2006/relationships/customXml" Target="../ink/ink190.xml"/><Relationship Id="rId218" Type="http://schemas.openxmlformats.org/officeDocument/2006/relationships/image" Target="../media/image208.png"/><Relationship Id="rId239" Type="http://schemas.openxmlformats.org/officeDocument/2006/relationships/customXml" Target="../ink/ink218.xml"/><Relationship Id="rId250" Type="http://schemas.openxmlformats.org/officeDocument/2006/relationships/image" Target="../media/image224.png"/><Relationship Id="rId271" Type="http://schemas.openxmlformats.org/officeDocument/2006/relationships/customXml" Target="../ink/ink234.xml"/><Relationship Id="rId24" Type="http://schemas.openxmlformats.org/officeDocument/2006/relationships/image" Target="../media/image111.png"/><Relationship Id="rId45" Type="http://schemas.openxmlformats.org/officeDocument/2006/relationships/customXml" Target="../ink/ink121.xml"/><Relationship Id="rId66" Type="http://schemas.openxmlformats.org/officeDocument/2006/relationships/image" Target="../media/image132.png"/><Relationship Id="rId87" Type="http://schemas.openxmlformats.org/officeDocument/2006/relationships/customXml" Target="../ink/ink142.xml"/><Relationship Id="rId110" Type="http://schemas.openxmlformats.org/officeDocument/2006/relationships/image" Target="../media/image154.png"/><Relationship Id="rId131" Type="http://schemas.openxmlformats.org/officeDocument/2006/relationships/customXml" Target="../ink/ink164.xml"/><Relationship Id="rId152" Type="http://schemas.openxmlformats.org/officeDocument/2006/relationships/image" Target="../media/image175.png"/><Relationship Id="rId173" Type="http://schemas.openxmlformats.org/officeDocument/2006/relationships/customXml" Target="../ink/ink185.xml"/><Relationship Id="rId194" Type="http://schemas.openxmlformats.org/officeDocument/2006/relationships/image" Target="../media/image196.png"/><Relationship Id="rId208" Type="http://schemas.openxmlformats.org/officeDocument/2006/relationships/image" Target="../media/image203.png"/><Relationship Id="rId229" Type="http://schemas.openxmlformats.org/officeDocument/2006/relationships/customXml" Target="../ink/ink213.xml"/><Relationship Id="rId240" Type="http://schemas.openxmlformats.org/officeDocument/2006/relationships/image" Target="../media/image219.png"/><Relationship Id="rId261" Type="http://schemas.openxmlformats.org/officeDocument/2006/relationships/customXml" Target="../ink/ink229.xml"/><Relationship Id="rId14" Type="http://schemas.openxmlformats.org/officeDocument/2006/relationships/image" Target="../media/image106.png"/><Relationship Id="rId35" Type="http://schemas.openxmlformats.org/officeDocument/2006/relationships/customXml" Target="../ink/ink116.xml"/><Relationship Id="rId56" Type="http://schemas.openxmlformats.org/officeDocument/2006/relationships/image" Target="../media/image127.png"/><Relationship Id="rId77" Type="http://schemas.openxmlformats.org/officeDocument/2006/relationships/customXml" Target="../ink/ink137.xml"/><Relationship Id="rId100" Type="http://schemas.openxmlformats.org/officeDocument/2006/relationships/image" Target="../media/image149.png"/><Relationship Id="rId8" Type="http://schemas.openxmlformats.org/officeDocument/2006/relationships/image" Target="../media/image103.png"/><Relationship Id="rId98" Type="http://schemas.openxmlformats.org/officeDocument/2006/relationships/image" Target="../media/image148.png"/><Relationship Id="rId121" Type="http://schemas.openxmlformats.org/officeDocument/2006/relationships/customXml" Target="../ink/ink159.xml"/><Relationship Id="rId142" Type="http://schemas.openxmlformats.org/officeDocument/2006/relationships/image" Target="../media/image170.png"/><Relationship Id="rId163" Type="http://schemas.openxmlformats.org/officeDocument/2006/relationships/customXml" Target="../ink/ink180.xml"/><Relationship Id="rId184" Type="http://schemas.openxmlformats.org/officeDocument/2006/relationships/image" Target="../media/image191.png"/><Relationship Id="rId219" Type="http://schemas.openxmlformats.org/officeDocument/2006/relationships/customXml" Target="../ink/ink208.xml"/><Relationship Id="rId230" Type="http://schemas.openxmlformats.org/officeDocument/2006/relationships/image" Target="../media/image214.png"/><Relationship Id="rId251" Type="http://schemas.openxmlformats.org/officeDocument/2006/relationships/customXml" Target="../ink/ink224.xml"/><Relationship Id="rId25" Type="http://schemas.openxmlformats.org/officeDocument/2006/relationships/customXml" Target="../ink/ink111.xml"/><Relationship Id="rId46" Type="http://schemas.openxmlformats.org/officeDocument/2006/relationships/image" Target="../media/image122.png"/><Relationship Id="rId67" Type="http://schemas.openxmlformats.org/officeDocument/2006/relationships/customXml" Target="../ink/ink132.xml"/><Relationship Id="rId272" Type="http://schemas.openxmlformats.org/officeDocument/2006/relationships/image" Target="../media/image235.png"/><Relationship Id="rId88" Type="http://schemas.openxmlformats.org/officeDocument/2006/relationships/image" Target="../media/image143.png"/><Relationship Id="rId111" Type="http://schemas.openxmlformats.org/officeDocument/2006/relationships/customXml" Target="../ink/ink154.xml"/><Relationship Id="rId132" Type="http://schemas.openxmlformats.org/officeDocument/2006/relationships/image" Target="../media/image165.png"/><Relationship Id="rId153" Type="http://schemas.openxmlformats.org/officeDocument/2006/relationships/customXml" Target="../ink/ink175.xml"/><Relationship Id="rId174" Type="http://schemas.openxmlformats.org/officeDocument/2006/relationships/image" Target="../media/image186.png"/><Relationship Id="rId195" Type="http://schemas.openxmlformats.org/officeDocument/2006/relationships/customXml" Target="../ink/ink196.xml"/><Relationship Id="rId209" Type="http://schemas.openxmlformats.org/officeDocument/2006/relationships/customXml" Target="../ink/ink203.xml"/><Relationship Id="rId220" Type="http://schemas.openxmlformats.org/officeDocument/2006/relationships/image" Target="../media/image209.png"/><Relationship Id="rId241" Type="http://schemas.openxmlformats.org/officeDocument/2006/relationships/customXml" Target="../ink/ink219.xml"/><Relationship Id="rId15" Type="http://schemas.openxmlformats.org/officeDocument/2006/relationships/customXml" Target="../ink/ink106.xml"/><Relationship Id="rId36" Type="http://schemas.openxmlformats.org/officeDocument/2006/relationships/image" Target="../media/image117.png"/><Relationship Id="rId57" Type="http://schemas.openxmlformats.org/officeDocument/2006/relationships/customXml" Target="../ink/ink127.xml"/><Relationship Id="rId262" Type="http://schemas.openxmlformats.org/officeDocument/2006/relationships/image" Target="../media/image230.png"/><Relationship Id="rId78" Type="http://schemas.openxmlformats.org/officeDocument/2006/relationships/image" Target="../media/image138.png"/><Relationship Id="rId99" Type="http://schemas.openxmlformats.org/officeDocument/2006/relationships/customXml" Target="../ink/ink148.xml"/><Relationship Id="rId101" Type="http://schemas.openxmlformats.org/officeDocument/2006/relationships/customXml" Target="../ink/ink149.xml"/><Relationship Id="rId122" Type="http://schemas.openxmlformats.org/officeDocument/2006/relationships/image" Target="../media/image160.png"/><Relationship Id="rId143" Type="http://schemas.openxmlformats.org/officeDocument/2006/relationships/customXml" Target="../ink/ink170.xml"/><Relationship Id="rId164" Type="http://schemas.openxmlformats.org/officeDocument/2006/relationships/image" Target="../media/image181.png"/><Relationship Id="rId185" Type="http://schemas.openxmlformats.org/officeDocument/2006/relationships/customXml" Target="../ink/ink191.xml"/><Relationship Id="rId9" Type="http://schemas.openxmlformats.org/officeDocument/2006/relationships/customXml" Target="../ink/ink103.xml"/><Relationship Id="rId210" Type="http://schemas.openxmlformats.org/officeDocument/2006/relationships/image" Target="../media/image204.png"/><Relationship Id="rId26" Type="http://schemas.openxmlformats.org/officeDocument/2006/relationships/image" Target="../media/image112.png"/><Relationship Id="rId231" Type="http://schemas.openxmlformats.org/officeDocument/2006/relationships/customXml" Target="../ink/ink214.xml"/><Relationship Id="rId252" Type="http://schemas.openxmlformats.org/officeDocument/2006/relationships/image" Target="../media/image225.png"/><Relationship Id="rId273" Type="http://schemas.openxmlformats.org/officeDocument/2006/relationships/customXml" Target="../ink/ink235.xml"/><Relationship Id="rId47" Type="http://schemas.openxmlformats.org/officeDocument/2006/relationships/customXml" Target="../ink/ink122.xml"/><Relationship Id="rId68" Type="http://schemas.openxmlformats.org/officeDocument/2006/relationships/image" Target="../media/image133.png"/><Relationship Id="rId89" Type="http://schemas.openxmlformats.org/officeDocument/2006/relationships/customXml" Target="../ink/ink143.xml"/><Relationship Id="rId112" Type="http://schemas.openxmlformats.org/officeDocument/2006/relationships/image" Target="../media/image155.png"/><Relationship Id="rId133" Type="http://schemas.openxmlformats.org/officeDocument/2006/relationships/customXml" Target="../ink/ink165.xml"/><Relationship Id="rId154" Type="http://schemas.openxmlformats.org/officeDocument/2006/relationships/image" Target="../media/image176.png"/><Relationship Id="rId175" Type="http://schemas.openxmlformats.org/officeDocument/2006/relationships/customXml" Target="../ink/ink186.xml"/><Relationship Id="rId196" Type="http://schemas.openxmlformats.org/officeDocument/2006/relationships/image" Target="../media/image197.png"/><Relationship Id="rId200" Type="http://schemas.openxmlformats.org/officeDocument/2006/relationships/image" Target="../media/image199.png"/><Relationship Id="rId16" Type="http://schemas.openxmlformats.org/officeDocument/2006/relationships/image" Target="../media/image107.png"/><Relationship Id="rId221" Type="http://schemas.openxmlformats.org/officeDocument/2006/relationships/customXml" Target="../ink/ink209.xml"/><Relationship Id="rId242" Type="http://schemas.openxmlformats.org/officeDocument/2006/relationships/image" Target="../media/image220.png"/><Relationship Id="rId263" Type="http://schemas.openxmlformats.org/officeDocument/2006/relationships/customXml" Target="../ink/ink230.xml"/><Relationship Id="rId37" Type="http://schemas.openxmlformats.org/officeDocument/2006/relationships/customXml" Target="../ink/ink117.xml"/><Relationship Id="rId58" Type="http://schemas.openxmlformats.org/officeDocument/2006/relationships/image" Target="../media/image128.png"/><Relationship Id="rId79" Type="http://schemas.openxmlformats.org/officeDocument/2006/relationships/customXml" Target="../ink/ink138.xml"/><Relationship Id="rId102" Type="http://schemas.openxmlformats.org/officeDocument/2006/relationships/image" Target="../media/image150.png"/><Relationship Id="rId123" Type="http://schemas.openxmlformats.org/officeDocument/2006/relationships/customXml" Target="../ink/ink160.xml"/><Relationship Id="rId144" Type="http://schemas.openxmlformats.org/officeDocument/2006/relationships/image" Target="../media/image171.png"/><Relationship Id="rId90" Type="http://schemas.openxmlformats.org/officeDocument/2006/relationships/image" Target="../media/image144.png"/><Relationship Id="rId165" Type="http://schemas.openxmlformats.org/officeDocument/2006/relationships/customXml" Target="../ink/ink181.xml"/><Relationship Id="rId186" Type="http://schemas.openxmlformats.org/officeDocument/2006/relationships/image" Target="../media/image192.png"/><Relationship Id="rId211" Type="http://schemas.openxmlformats.org/officeDocument/2006/relationships/customXml" Target="../ink/ink204.xml"/><Relationship Id="rId232" Type="http://schemas.openxmlformats.org/officeDocument/2006/relationships/image" Target="../media/image215.png"/><Relationship Id="rId253" Type="http://schemas.openxmlformats.org/officeDocument/2006/relationships/customXml" Target="../ink/ink225.xml"/><Relationship Id="rId274" Type="http://schemas.openxmlformats.org/officeDocument/2006/relationships/image" Target="../media/image236.png"/><Relationship Id="rId27" Type="http://schemas.openxmlformats.org/officeDocument/2006/relationships/customXml" Target="../ink/ink112.xml"/><Relationship Id="rId48" Type="http://schemas.openxmlformats.org/officeDocument/2006/relationships/image" Target="../media/image123.png"/><Relationship Id="rId69" Type="http://schemas.openxmlformats.org/officeDocument/2006/relationships/customXml" Target="../ink/ink133.xml"/><Relationship Id="rId113" Type="http://schemas.openxmlformats.org/officeDocument/2006/relationships/customXml" Target="../ink/ink155.xml"/><Relationship Id="rId134" Type="http://schemas.openxmlformats.org/officeDocument/2006/relationships/image" Target="../media/image166.png"/><Relationship Id="rId80" Type="http://schemas.openxmlformats.org/officeDocument/2006/relationships/image" Target="../media/image139.png"/><Relationship Id="rId155" Type="http://schemas.openxmlformats.org/officeDocument/2006/relationships/customXml" Target="../ink/ink176.xml"/><Relationship Id="rId176" Type="http://schemas.openxmlformats.org/officeDocument/2006/relationships/image" Target="../media/image187.png"/><Relationship Id="rId197" Type="http://schemas.openxmlformats.org/officeDocument/2006/relationships/customXml" Target="../ink/ink197.xml"/><Relationship Id="rId201" Type="http://schemas.openxmlformats.org/officeDocument/2006/relationships/customXml" Target="../ink/ink199.xml"/><Relationship Id="rId222" Type="http://schemas.openxmlformats.org/officeDocument/2006/relationships/image" Target="../media/image210.png"/><Relationship Id="rId243" Type="http://schemas.openxmlformats.org/officeDocument/2006/relationships/customXml" Target="../ink/ink220.xml"/><Relationship Id="rId264" Type="http://schemas.openxmlformats.org/officeDocument/2006/relationships/image" Target="../media/image231.png"/><Relationship Id="rId17" Type="http://schemas.openxmlformats.org/officeDocument/2006/relationships/customXml" Target="../ink/ink107.xml"/><Relationship Id="rId38" Type="http://schemas.openxmlformats.org/officeDocument/2006/relationships/image" Target="../media/image118.png"/><Relationship Id="rId59" Type="http://schemas.openxmlformats.org/officeDocument/2006/relationships/customXml" Target="../ink/ink128.xml"/><Relationship Id="rId103" Type="http://schemas.openxmlformats.org/officeDocument/2006/relationships/customXml" Target="../ink/ink150.xml"/><Relationship Id="rId124" Type="http://schemas.openxmlformats.org/officeDocument/2006/relationships/image" Target="../media/image161.png"/><Relationship Id="rId70" Type="http://schemas.openxmlformats.org/officeDocument/2006/relationships/image" Target="../media/image134.png"/><Relationship Id="rId91" Type="http://schemas.openxmlformats.org/officeDocument/2006/relationships/customXml" Target="../ink/ink144.xml"/><Relationship Id="rId145" Type="http://schemas.openxmlformats.org/officeDocument/2006/relationships/customXml" Target="../ink/ink171.xml"/><Relationship Id="rId166" Type="http://schemas.openxmlformats.org/officeDocument/2006/relationships/image" Target="../media/image182.png"/><Relationship Id="rId187" Type="http://schemas.openxmlformats.org/officeDocument/2006/relationships/customXml" Target="../ink/ink192.xml"/><Relationship Id="rId1" Type="http://schemas.openxmlformats.org/officeDocument/2006/relationships/slideLayout" Target="../slideLayouts/slideLayout7.xml"/><Relationship Id="rId212" Type="http://schemas.openxmlformats.org/officeDocument/2006/relationships/image" Target="../media/image205.png"/><Relationship Id="rId233" Type="http://schemas.openxmlformats.org/officeDocument/2006/relationships/customXml" Target="../ink/ink215.xml"/><Relationship Id="rId254" Type="http://schemas.openxmlformats.org/officeDocument/2006/relationships/image" Target="../media/image226.png"/><Relationship Id="rId28" Type="http://schemas.openxmlformats.org/officeDocument/2006/relationships/image" Target="../media/image113.png"/><Relationship Id="rId49" Type="http://schemas.openxmlformats.org/officeDocument/2006/relationships/customXml" Target="../ink/ink123.xml"/><Relationship Id="rId114" Type="http://schemas.openxmlformats.org/officeDocument/2006/relationships/image" Target="../media/image156.png"/><Relationship Id="rId275" Type="http://schemas.openxmlformats.org/officeDocument/2006/relationships/customXml" Target="../ink/ink236.xml"/><Relationship Id="rId60" Type="http://schemas.openxmlformats.org/officeDocument/2006/relationships/image" Target="../media/image129.png"/><Relationship Id="rId81" Type="http://schemas.openxmlformats.org/officeDocument/2006/relationships/customXml" Target="../ink/ink139.xml"/><Relationship Id="rId135" Type="http://schemas.openxmlformats.org/officeDocument/2006/relationships/customXml" Target="../ink/ink166.xml"/><Relationship Id="rId156" Type="http://schemas.openxmlformats.org/officeDocument/2006/relationships/image" Target="../media/image177.png"/><Relationship Id="rId177" Type="http://schemas.openxmlformats.org/officeDocument/2006/relationships/customXml" Target="../ink/ink187.xml"/><Relationship Id="rId198" Type="http://schemas.openxmlformats.org/officeDocument/2006/relationships/image" Target="../media/image198.png"/><Relationship Id="rId202" Type="http://schemas.openxmlformats.org/officeDocument/2006/relationships/image" Target="../media/image200.png"/><Relationship Id="rId223" Type="http://schemas.openxmlformats.org/officeDocument/2006/relationships/customXml" Target="../ink/ink210.xml"/><Relationship Id="rId244" Type="http://schemas.openxmlformats.org/officeDocument/2006/relationships/image" Target="../media/image221.png"/><Relationship Id="rId18" Type="http://schemas.openxmlformats.org/officeDocument/2006/relationships/image" Target="../media/image108.png"/><Relationship Id="rId39" Type="http://schemas.openxmlformats.org/officeDocument/2006/relationships/customXml" Target="../ink/ink118.xml"/><Relationship Id="rId265" Type="http://schemas.openxmlformats.org/officeDocument/2006/relationships/customXml" Target="../ink/ink231.xml"/><Relationship Id="rId50" Type="http://schemas.openxmlformats.org/officeDocument/2006/relationships/image" Target="../media/image124.png"/><Relationship Id="rId104" Type="http://schemas.openxmlformats.org/officeDocument/2006/relationships/image" Target="../media/image151.png"/><Relationship Id="rId125" Type="http://schemas.openxmlformats.org/officeDocument/2006/relationships/customXml" Target="../ink/ink161.xml"/><Relationship Id="rId146" Type="http://schemas.openxmlformats.org/officeDocument/2006/relationships/image" Target="../media/image172.png"/><Relationship Id="rId167" Type="http://schemas.openxmlformats.org/officeDocument/2006/relationships/customXml" Target="../ink/ink182.xml"/><Relationship Id="rId188" Type="http://schemas.openxmlformats.org/officeDocument/2006/relationships/image" Target="../media/image193.png"/><Relationship Id="rId71" Type="http://schemas.openxmlformats.org/officeDocument/2006/relationships/customXml" Target="../ink/ink134.xml"/><Relationship Id="rId92" Type="http://schemas.openxmlformats.org/officeDocument/2006/relationships/image" Target="../media/image145.png"/><Relationship Id="rId213" Type="http://schemas.openxmlformats.org/officeDocument/2006/relationships/customXml" Target="../ink/ink205.xml"/><Relationship Id="rId234" Type="http://schemas.openxmlformats.org/officeDocument/2006/relationships/image" Target="../media/image216.png"/><Relationship Id="rId2" Type="http://schemas.openxmlformats.org/officeDocument/2006/relationships/notesSlide" Target="../notesSlides/notesSlide6.xml"/><Relationship Id="rId29" Type="http://schemas.openxmlformats.org/officeDocument/2006/relationships/customXml" Target="../ink/ink113.xml"/><Relationship Id="rId255" Type="http://schemas.openxmlformats.org/officeDocument/2006/relationships/customXml" Target="../ink/ink226.xml"/><Relationship Id="rId276" Type="http://schemas.openxmlformats.org/officeDocument/2006/relationships/image" Target="../media/image237.png"/><Relationship Id="rId40" Type="http://schemas.openxmlformats.org/officeDocument/2006/relationships/image" Target="../media/image119.png"/><Relationship Id="rId115" Type="http://schemas.openxmlformats.org/officeDocument/2006/relationships/customXml" Target="../ink/ink156.xml"/><Relationship Id="rId136" Type="http://schemas.openxmlformats.org/officeDocument/2006/relationships/image" Target="../media/image167.png"/><Relationship Id="rId157" Type="http://schemas.openxmlformats.org/officeDocument/2006/relationships/customXml" Target="../ink/ink177.xml"/><Relationship Id="rId178" Type="http://schemas.openxmlformats.org/officeDocument/2006/relationships/image" Target="../media/image188.png"/><Relationship Id="rId61" Type="http://schemas.openxmlformats.org/officeDocument/2006/relationships/customXml" Target="../ink/ink129.xml"/><Relationship Id="rId82" Type="http://schemas.openxmlformats.org/officeDocument/2006/relationships/image" Target="../media/image140.png"/><Relationship Id="rId199" Type="http://schemas.openxmlformats.org/officeDocument/2006/relationships/customXml" Target="../ink/ink198.xml"/><Relationship Id="rId203" Type="http://schemas.openxmlformats.org/officeDocument/2006/relationships/customXml" Target="../ink/ink200.xml"/><Relationship Id="rId19" Type="http://schemas.openxmlformats.org/officeDocument/2006/relationships/customXml" Target="../ink/ink108.xml"/><Relationship Id="rId224" Type="http://schemas.openxmlformats.org/officeDocument/2006/relationships/image" Target="../media/image211.png"/><Relationship Id="rId245" Type="http://schemas.openxmlformats.org/officeDocument/2006/relationships/customXml" Target="../ink/ink221.xml"/><Relationship Id="rId266" Type="http://schemas.openxmlformats.org/officeDocument/2006/relationships/image" Target="../media/image232.png"/><Relationship Id="rId30" Type="http://schemas.openxmlformats.org/officeDocument/2006/relationships/image" Target="../media/image114.png"/><Relationship Id="rId105" Type="http://schemas.openxmlformats.org/officeDocument/2006/relationships/customXml" Target="../ink/ink151.xml"/><Relationship Id="rId126" Type="http://schemas.openxmlformats.org/officeDocument/2006/relationships/image" Target="../media/image162.png"/><Relationship Id="rId147" Type="http://schemas.openxmlformats.org/officeDocument/2006/relationships/customXml" Target="../ink/ink172.xml"/><Relationship Id="rId168" Type="http://schemas.openxmlformats.org/officeDocument/2006/relationships/image" Target="../media/image183.png"/><Relationship Id="rId51" Type="http://schemas.openxmlformats.org/officeDocument/2006/relationships/customXml" Target="../ink/ink124.xml"/><Relationship Id="rId72" Type="http://schemas.openxmlformats.org/officeDocument/2006/relationships/image" Target="../media/image135.png"/><Relationship Id="rId93" Type="http://schemas.openxmlformats.org/officeDocument/2006/relationships/customXml" Target="../ink/ink145.xml"/><Relationship Id="rId189" Type="http://schemas.openxmlformats.org/officeDocument/2006/relationships/customXml" Target="../ink/ink193.xml"/><Relationship Id="rId3" Type="http://schemas.openxmlformats.org/officeDocument/2006/relationships/customXml" Target="../ink/ink100.xml"/><Relationship Id="rId214" Type="http://schemas.openxmlformats.org/officeDocument/2006/relationships/image" Target="../media/image206.png"/><Relationship Id="rId235" Type="http://schemas.openxmlformats.org/officeDocument/2006/relationships/customXml" Target="../ink/ink216.xml"/><Relationship Id="rId256" Type="http://schemas.openxmlformats.org/officeDocument/2006/relationships/image" Target="../media/image227.png"/><Relationship Id="rId277" Type="http://schemas.openxmlformats.org/officeDocument/2006/relationships/customXml" Target="../ink/ink237.xml"/><Relationship Id="rId116" Type="http://schemas.openxmlformats.org/officeDocument/2006/relationships/image" Target="../media/image157.png"/><Relationship Id="rId137" Type="http://schemas.openxmlformats.org/officeDocument/2006/relationships/customXml" Target="../ink/ink167.xml"/><Relationship Id="rId158" Type="http://schemas.openxmlformats.org/officeDocument/2006/relationships/image" Target="../media/image178.png"/><Relationship Id="rId20" Type="http://schemas.openxmlformats.org/officeDocument/2006/relationships/image" Target="../media/image109.png"/><Relationship Id="rId41" Type="http://schemas.openxmlformats.org/officeDocument/2006/relationships/customXml" Target="../ink/ink119.xml"/><Relationship Id="rId62" Type="http://schemas.openxmlformats.org/officeDocument/2006/relationships/image" Target="../media/image130.png"/><Relationship Id="rId83" Type="http://schemas.openxmlformats.org/officeDocument/2006/relationships/customXml" Target="../ink/ink140.xml"/><Relationship Id="rId179" Type="http://schemas.openxmlformats.org/officeDocument/2006/relationships/customXml" Target="../ink/ink188.xml"/><Relationship Id="rId190" Type="http://schemas.openxmlformats.org/officeDocument/2006/relationships/image" Target="../media/image194.png"/><Relationship Id="rId204" Type="http://schemas.openxmlformats.org/officeDocument/2006/relationships/image" Target="../media/image201.png"/><Relationship Id="rId225" Type="http://schemas.openxmlformats.org/officeDocument/2006/relationships/customXml" Target="../ink/ink211.xml"/><Relationship Id="rId246" Type="http://schemas.openxmlformats.org/officeDocument/2006/relationships/image" Target="../media/image222.png"/><Relationship Id="rId267" Type="http://schemas.openxmlformats.org/officeDocument/2006/relationships/customXml" Target="../ink/ink232.xml"/><Relationship Id="rId106" Type="http://schemas.openxmlformats.org/officeDocument/2006/relationships/image" Target="../media/image152.png"/><Relationship Id="rId127" Type="http://schemas.openxmlformats.org/officeDocument/2006/relationships/customXml" Target="../ink/ink162.xml"/><Relationship Id="rId10" Type="http://schemas.openxmlformats.org/officeDocument/2006/relationships/image" Target="../media/image104.png"/><Relationship Id="rId31" Type="http://schemas.openxmlformats.org/officeDocument/2006/relationships/customXml" Target="../ink/ink114.xml"/><Relationship Id="rId52" Type="http://schemas.openxmlformats.org/officeDocument/2006/relationships/image" Target="../media/image125.png"/><Relationship Id="rId73" Type="http://schemas.openxmlformats.org/officeDocument/2006/relationships/customXml" Target="../ink/ink135.xml"/><Relationship Id="rId94" Type="http://schemas.openxmlformats.org/officeDocument/2006/relationships/image" Target="../media/image146.png"/><Relationship Id="rId148" Type="http://schemas.openxmlformats.org/officeDocument/2006/relationships/image" Target="../media/image173.png"/><Relationship Id="rId169" Type="http://schemas.openxmlformats.org/officeDocument/2006/relationships/customXml" Target="../ink/ink183.xml"/><Relationship Id="rId4" Type="http://schemas.openxmlformats.org/officeDocument/2006/relationships/image" Target="../media/image101.png"/><Relationship Id="rId180" Type="http://schemas.openxmlformats.org/officeDocument/2006/relationships/image" Target="../media/image189.png"/><Relationship Id="rId215" Type="http://schemas.openxmlformats.org/officeDocument/2006/relationships/customXml" Target="../ink/ink206.xml"/><Relationship Id="rId236" Type="http://schemas.openxmlformats.org/officeDocument/2006/relationships/image" Target="../media/image217.png"/><Relationship Id="rId257" Type="http://schemas.openxmlformats.org/officeDocument/2006/relationships/customXml" Target="../ink/ink227.xml"/><Relationship Id="rId278" Type="http://schemas.openxmlformats.org/officeDocument/2006/relationships/image" Target="../media/image238.png"/><Relationship Id="rId42" Type="http://schemas.openxmlformats.org/officeDocument/2006/relationships/image" Target="../media/image120.png"/><Relationship Id="rId84" Type="http://schemas.openxmlformats.org/officeDocument/2006/relationships/image" Target="../media/image141.png"/><Relationship Id="rId138" Type="http://schemas.openxmlformats.org/officeDocument/2006/relationships/image" Target="../media/image168.png"/><Relationship Id="rId191" Type="http://schemas.openxmlformats.org/officeDocument/2006/relationships/customXml" Target="../ink/ink194.xml"/><Relationship Id="rId205" Type="http://schemas.openxmlformats.org/officeDocument/2006/relationships/customXml" Target="../ink/ink201.xml"/><Relationship Id="rId247" Type="http://schemas.openxmlformats.org/officeDocument/2006/relationships/customXml" Target="../ink/ink222.xml"/><Relationship Id="rId107" Type="http://schemas.openxmlformats.org/officeDocument/2006/relationships/customXml" Target="../ink/ink152.xml"/><Relationship Id="rId11" Type="http://schemas.openxmlformats.org/officeDocument/2006/relationships/customXml" Target="../ink/ink104.xml"/><Relationship Id="rId53" Type="http://schemas.openxmlformats.org/officeDocument/2006/relationships/customXml" Target="../ink/ink125.xml"/><Relationship Id="rId149" Type="http://schemas.openxmlformats.org/officeDocument/2006/relationships/customXml" Target="../ink/ink173.xml"/><Relationship Id="rId95" Type="http://schemas.openxmlformats.org/officeDocument/2006/relationships/customXml" Target="../ink/ink146.xml"/><Relationship Id="rId160" Type="http://schemas.openxmlformats.org/officeDocument/2006/relationships/image" Target="../media/image179.png"/><Relationship Id="rId216" Type="http://schemas.openxmlformats.org/officeDocument/2006/relationships/image" Target="../media/image207.png"/></Relationships>
</file>

<file path=ppt/slides/_rels/slide8.xml.rels><?xml version="1.0" encoding="UTF-8" standalone="yes"?>
<Relationships xmlns="http://schemas.openxmlformats.org/package/2006/relationships"><Relationship Id="rId13" Type="http://schemas.openxmlformats.org/officeDocument/2006/relationships/customXml" Target="../ink/ink244.xml"/><Relationship Id="rId18" Type="http://schemas.openxmlformats.org/officeDocument/2006/relationships/image" Target="../media/image247.png"/><Relationship Id="rId26" Type="http://schemas.openxmlformats.org/officeDocument/2006/relationships/image" Target="../media/image251.png"/><Relationship Id="rId39" Type="http://schemas.openxmlformats.org/officeDocument/2006/relationships/customXml" Target="../ink/ink257.xml"/><Relationship Id="rId21" Type="http://schemas.openxmlformats.org/officeDocument/2006/relationships/customXml" Target="../ink/ink248.xml"/><Relationship Id="rId34" Type="http://schemas.openxmlformats.org/officeDocument/2006/relationships/image" Target="../media/image255.png"/><Relationship Id="rId42" Type="http://schemas.openxmlformats.org/officeDocument/2006/relationships/image" Target="../media/image259.png"/><Relationship Id="rId47" Type="http://schemas.openxmlformats.org/officeDocument/2006/relationships/customXml" Target="../ink/ink261.xml"/><Relationship Id="rId7" Type="http://schemas.openxmlformats.org/officeDocument/2006/relationships/customXml" Target="../ink/ink241.xml"/><Relationship Id="rId2" Type="http://schemas.openxmlformats.org/officeDocument/2006/relationships/notesSlide" Target="../notesSlides/notesSlide7.xml"/><Relationship Id="rId16" Type="http://schemas.openxmlformats.org/officeDocument/2006/relationships/image" Target="../media/image246.png"/><Relationship Id="rId29" Type="http://schemas.openxmlformats.org/officeDocument/2006/relationships/customXml" Target="../ink/ink252.xml"/><Relationship Id="rId1" Type="http://schemas.openxmlformats.org/officeDocument/2006/relationships/slideLayout" Target="../slideLayouts/slideLayout7.xml"/><Relationship Id="rId6" Type="http://schemas.openxmlformats.org/officeDocument/2006/relationships/image" Target="../media/image241.png"/><Relationship Id="rId11" Type="http://schemas.openxmlformats.org/officeDocument/2006/relationships/customXml" Target="../ink/ink243.xml"/><Relationship Id="rId24" Type="http://schemas.openxmlformats.org/officeDocument/2006/relationships/image" Target="../media/image250.png"/><Relationship Id="rId32" Type="http://schemas.openxmlformats.org/officeDocument/2006/relationships/image" Target="../media/image254.png"/><Relationship Id="rId37" Type="http://schemas.openxmlformats.org/officeDocument/2006/relationships/customXml" Target="../ink/ink256.xml"/><Relationship Id="rId40" Type="http://schemas.openxmlformats.org/officeDocument/2006/relationships/image" Target="../media/image258.png"/><Relationship Id="rId45" Type="http://schemas.openxmlformats.org/officeDocument/2006/relationships/customXml" Target="../ink/ink260.xml"/><Relationship Id="rId5" Type="http://schemas.openxmlformats.org/officeDocument/2006/relationships/customXml" Target="../ink/ink240.xml"/><Relationship Id="rId15" Type="http://schemas.openxmlformats.org/officeDocument/2006/relationships/customXml" Target="../ink/ink245.xml"/><Relationship Id="rId23" Type="http://schemas.openxmlformats.org/officeDocument/2006/relationships/customXml" Target="../ink/ink249.xml"/><Relationship Id="rId28" Type="http://schemas.openxmlformats.org/officeDocument/2006/relationships/image" Target="../media/image252.png"/><Relationship Id="rId36" Type="http://schemas.openxmlformats.org/officeDocument/2006/relationships/image" Target="../media/image256.png"/><Relationship Id="rId10" Type="http://schemas.openxmlformats.org/officeDocument/2006/relationships/image" Target="../media/image243.png"/><Relationship Id="rId19" Type="http://schemas.openxmlformats.org/officeDocument/2006/relationships/customXml" Target="../ink/ink247.xml"/><Relationship Id="rId31" Type="http://schemas.openxmlformats.org/officeDocument/2006/relationships/customXml" Target="../ink/ink253.xml"/><Relationship Id="rId44" Type="http://schemas.openxmlformats.org/officeDocument/2006/relationships/image" Target="../media/image260.png"/><Relationship Id="rId4" Type="http://schemas.openxmlformats.org/officeDocument/2006/relationships/image" Target="../media/image240.png"/><Relationship Id="rId9" Type="http://schemas.openxmlformats.org/officeDocument/2006/relationships/customXml" Target="../ink/ink242.xml"/><Relationship Id="rId14" Type="http://schemas.openxmlformats.org/officeDocument/2006/relationships/image" Target="../media/image245.png"/><Relationship Id="rId22" Type="http://schemas.openxmlformats.org/officeDocument/2006/relationships/image" Target="../media/image249.png"/><Relationship Id="rId27" Type="http://schemas.openxmlformats.org/officeDocument/2006/relationships/customXml" Target="../ink/ink251.xml"/><Relationship Id="rId30" Type="http://schemas.openxmlformats.org/officeDocument/2006/relationships/image" Target="../media/image253.png"/><Relationship Id="rId35" Type="http://schemas.openxmlformats.org/officeDocument/2006/relationships/customXml" Target="../ink/ink255.xml"/><Relationship Id="rId43" Type="http://schemas.openxmlformats.org/officeDocument/2006/relationships/customXml" Target="../ink/ink259.xml"/><Relationship Id="rId48" Type="http://schemas.openxmlformats.org/officeDocument/2006/relationships/image" Target="../media/image262.png"/><Relationship Id="rId8" Type="http://schemas.openxmlformats.org/officeDocument/2006/relationships/image" Target="../media/image242.png"/><Relationship Id="rId3" Type="http://schemas.openxmlformats.org/officeDocument/2006/relationships/customXml" Target="../ink/ink239.xml"/><Relationship Id="rId12" Type="http://schemas.openxmlformats.org/officeDocument/2006/relationships/image" Target="../media/image244.png"/><Relationship Id="rId17" Type="http://schemas.openxmlformats.org/officeDocument/2006/relationships/customXml" Target="../ink/ink246.xml"/><Relationship Id="rId25" Type="http://schemas.openxmlformats.org/officeDocument/2006/relationships/customXml" Target="../ink/ink250.xml"/><Relationship Id="rId33" Type="http://schemas.openxmlformats.org/officeDocument/2006/relationships/customXml" Target="../ink/ink254.xml"/><Relationship Id="rId38" Type="http://schemas.openxmlformats.org/officeDocument/2006/relationships/image" Target="../media/image257.png"/><Relationship Id="rId46" Type="http://schemas.openxmlformats.org/officeDocument/2006/relationships/image" Target="../media/image261.png"/><Relationship Id="rId20" Type="http://schemas.openxmlformats.org/officeDocument/2006/relationships/image" Target="../media/image248.png"/><Relationship Id="rId41" Type="http://schemas.openxmlformats.org/officeDocument/2006/relationships/customXml" Target="../ink/ink258.xml"/></Relationships>
</file>

<file path=ppt/slides/_rels/slide9.xml.rels><?xml version="1.0" encoding="UTF-8" standalone="yes"?>
<Relationships xmlns="http://schemas.openxmlformats.org/package/2006/relationships"><Relationship Id="rId13" Type="http://schemas.openxmlformats.org/officeDocument/2006/relationships/customXml" Target="../ink/ink267.xml"/><Relationship Id="rId18" Type="http://schemas.openxmlformats.org/officeDocument/2006/relationships/image" Target="../media/image270.png"/><Relationship Id="rId26" Type="http://schemas.openxmlformats.org/officeDocument/2006/relationships/image" Target="../media/image274.png"/><Relationship Id="rId39" Type="http://schemas.openxmlformats.org/officeDocument/2006/relationships/customXml" Target="../ink/ink280.xml"/><Relationship Id="rId21" Type="http://schemas.openxmlformats.org/officeDocument/2006/relationships/customXml" Target="../ink/ink271.xml"/><Relationship Id="rId34" Type="http://schemas.openxmlformats.org/officeDocument/2006/relationships/image" Target="../media/image278.png"/><Relationship Id="rId7" Type="http://schemas.openxmlformats.org/officeDocument/2006/relationships/customXml" Target="../ink/ink264.xml"/><Relationship Id="rId12" Type="http://schemas.openxmlformats.org/officeDocument/2006/relationships/image" Target="../media/image267.png"/><Relationship Id="rId17" Type="http://schemas.openxmlformats.org/officeDocument/2006/relationships/customXml" Target="../ink/ink269.xml"/><Relationship Id="rId25" Type="http://schemas.openxmlformats.org/officeDocument/2006/relationships/customXml" Target="../ink/ink273.xml"/><Relationship Id="rId33" Type="http://schemas.openxmlformats.org/officeDocument/2006/relationships/customXml" Target="../ink/ink277.xml"/><Relationship Id="rId38" Type="http://schemas.openxmlformats.org/officeDocument/2006/relationships/image" Target="../media/image280.png"/><Relationship Id="rId2" Type="http://schemas.openxmlformats.org/officeDocument/2006/relationships/notesSlide" Target="../notesSlides/notesSlide8.xml"/><Relationship Id="rId16" Type="http://schemas.openxmlformats.org/officeDocument/2006/relationships/image" Target="../media/image269.png"/><Relationship Id="rId20" Type="http://schemas.openxmlformats.org/officeDocument/2006/relationships/image" Target="../media/image271.png"/><Relationship Id="rId29" Type="http://schemas.openxmlformats.org/officeDocument/2006/relationships/customXml" Target="../ink/ink275.xml"/><Relationship Id="rId1" Type="http://schemas.openxmlformats.org/officeDocument/2006/relationships/slideLayout" Target="../slideLayouts/slideLayout7.xml"/><Relationship Id="rId6" Type="http://schemas.openxmlformats.org/officeDocument/2006/relationships/image" Target="../media/image264.png"/><Relationship Id="rId11" Type="http://schemas.openxmlformats.org/officeDocument/2006/relationships/customXml" Target="../ink/ink266.xml"/><Relationship Id="rId24" Type="http://schemas.openxmlformats.org/officeDocument/2006/relationships/image" Target="../media/image273.png"/><Relationship Id="rId32" Type="http://schemas.openxmlformats.org/officeDocument/2006/relationships/image" Target="../media/image277.png"/><Relationship Id="rId37" Type="http://schemas.openxmlformats.org/officeDocument/2006/relationships/customXml" Target="../ink/ink279.xml"/><Relationship Id="rId40" Type="http://schemas.openxmlformats.org/officeDocument/2006/relationships/image" Target="../media/image281.png"/><Relationship Id="rId5" Type="http://schemas.openxmlformats.org/officeDocument/2006/relationships/customXml" Target="../ink/ink263.xml"/><Relationship Id="rId15" Type="http://schemas.openxmlformats.org/officeDocument/2006/relationships/customXml" Target="../ink/ink268.xml"/><Relationship Id="rId23" Type="http://schemas.openxmlformats.org/officeDocument/2006/relationships/customXml" Target="../ink/ink272.xml"/><Relationship Id="rId28" Type="http://schemas.openxmlformats.org/officeDocument/2006/relationships/image" Target="../media/image275.png"/><Relationship Id="rId36" Type="http://schemas.openxmlformats.org/officeDocument/2006/relationships/image" Target="../media/image279.png"/><Relationship Id="rId10" Type="http://schemas.openxmlformats.org/officeDocument/2006/relationships/image" Target="../media/image266.png"/><Relationship Id="rId19" Type="http://schemas.openxmlformats.org/officeDocument/2006/relationships/customXml" Target="../ink/ink270.xml"/><Relationship Id="rId31" Type="http://schemas.openxmlformats.org/officeDocument/2006/relationships/customXml" Target="../ink/ink276.xml"/><Relationship Id="rId4" Type="http://schemas.openxmlformats.org/officeDocument/2006/relationships/image" Target="../media/image263.png"/><Relationship Id="rId9" Type="http://schemas.openxmlformats.org/officeDocument/2006/relationships/customXml" Target="../ink/ink265.xml"/><Relationship Id="rId14" Type="http://schemas.openxmlformats.org/officeDocument/2006/relationships/image" Target="../media/image268.png"/><Relationship Id="rId22" Type="http://schemas.openxmlformats.org/officeDocument/2006/relationships/image" Target="../media/image272.png"/><Relationship Id="rId27" Type="http://schemas.openxmlformats.org/officeDocument/2006/relationships/customXml" Target="../ink/ink274.xml"/><Relationship Id="rId30" Type="http://schemas.openxmlformats.org/officeDocument/2006/relationships/image" Target="../media/image276.png"/><Relationship Id="rId35" Type="http://schemas.openxmlformats.org/officeDocument/2006/relationships/customXml" Target="../ink/ink278.xml"/><Relationship Id="rId8" Type="http://schemas.openxmlformats.org/officeDocument/2006/relationships/image" Target="../media/image265.png"/><Relationship Id="rId3" Type="http://schemas.openxmlformats.org/officeDocument/2006/relationships/customXml" Target="../ink/ink2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F3A565E0-428F-4A8B-91D5-5687D2A13A4A}"/>
              </a:ext>
            </a:extLst>
          </p:cNvPr>
          <p:cNvPicPr>
            <a:picLocks noChangeAspect="1"/>
          </p:cNvPicPr>
          <p:nvPr/>
        </p:nvPicPr>
        <p:blipFill>
          <a:blip r:embed="rId3"/>
          <a:stretch>
            <a:fillRect/>
          </a:stretch>
        </p:blipFill>
        <p:spPr>
          <a:xfrm>
            <a:off x="0" y="720000"/>
            <a:ext cx="7786194" cy="4680000"/>
          </a:xfrm>
          <a:prstGeom prst="rect">
            <a:avLst/>
          </a:prstGeom>
        </p:spPr>
      </p:pic>
      <p:sp>
        <p:nvSpPr>
          <p:cNvPr id="117763" name="Rectangle 1"/>
          <p:cNvSpPr>
            <a:spLocks noChangeArrowheads="1"/>
          </p:cNvSpPr>
          <p:nvPr/>
        </p:nvSpPr>
        <p:spPr bwMode="auto">
          <a:xfrm>
            <a:off x="2450260" y="-12858"/>
            <a:ext cx="580390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Relative Abweichung des BIP vom Produktionspotenzial (Deutschland)</a:t>
            </a: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err="1">
                <a:solidFill>
                  <a:srgbClr val="000000"/>
                </a:solidFill>
              </a:rPr>
              <a:t>Outputlücke</a:t>
            </a:r>
            <a:r>
              <a:rPr lang="de-DE" sz="2400" dirty="0">
                <a:solidFill>
                  <a:srgbClr val="000000"/>
                </a:solidFill>
              </a:rPr>
              <a:t> = (BIP - Produktionspotenzial)/Produktionspotenzial</a:t>
            </a:r>
          </a:p>
          <a:p>
            <a:pPr eaLnBrk="1" hangingPunct="1"/>
            <a:endParaRPr lang="de-DE" sz="2400" dirty="0">
              <a:solidFill>
                <a:srgbClr val="000000"/>
              </a:solidFill>
            </a:endParaRPr>
          </a:p>
          <a:p>
            <a:pPr eaLnBrk="1" hangingPunct="1"/>
            <a:r>
              <a:rPr lang="de-DE" sz="1200" dirty="0">
                <a:solidFill>
                  <a:srgbClr val="000000"/>
                </a:solidFill>
              </a:rPr>
              <a:t>Quelle: 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1A89DBB9-CA4E-47F0-9F7E-56C712DF8C8B}"/>
              </a:ext>
            </a:extLst>
          </p:cNvPr>
          <p:cNvSpPr/>
          <p:nvPr/>
        </p:nvSpPr>
        <p:spPr>
          <a:xfrm>
            <a:off x="972642" y="1822976"/>
            <a:ext cx="6552229" cy="2245473"/>
          </a:xfrm>
          <a:custGeom>
            <a:avLst/>
            <a:gdLst>
              <a:gd name="connsiteX0" fmla="*/ 0 w 6552229"/>
              <a:gd name="connsiteY0" fmla="*/ 0 h 2245473"/>
              <a:gd name="connsiteX1" fmla="*/ 506706 w 6552229"/>
              <a:gd name="connsiteY1" fmla="*/ 1706492 h 2245473"/>
              <a:gd name="connsiteX2" fmla="*/ 867806 w 6552229"/>
              <a:gd name="connsiteY2" fmla="*/ 1881218 h 2245473"/>
              <a:gd name="connsiteX3" fmla="*/ 1386161 w 6552229"/>
              <a:gd name="connsiteY3" fmla="*/ 1071653 h 2245473"/>
              <a:gd name="connsiteX4" fmla="*/ 1747261 w 6552229"/>
              <a:gd name="connsiteY4" fmla="*/ 151429 h 2245473"/>
              <a:gd name="connsiteX5" fmla="*/ 1916163 w 6552229"/>
              <a:gd name="connsiteY5" fmla="*/ 163078 h 2245473"/>
              <a:gd name="connsiteX6" fmla="*/ 2242319 w 6552229"/>
              <a:gd name="connsiteY6" fmla="*/ 1269676 h 2245473"/>
              <a:gd name="connsiteX7" fmla="*/ 2527704 w 6552229"/>
              <a:gd name="connsiteY7" fmla="*/ 1380336 h 2245473"/>
              <a:gd name="connsiteX8" fmla="*/ 3145070 w 6552229"/>
              <a:gd name="connsiteY8" fmla="*/ 629014 h 2245473"/>
              <a:gd name="connsiteX9" fmla="*/ 3308148 w 6552229"/>
              <a:gd name="connsiteY9" fmla="*/ 518354 h 2245473"/>
              <a:gd name="connsiteX10" fmla="*/ 3622655 w 6552229"/>
              <a:gd name="connsiteY10" fmla="*/ 1339567 h 2245473"/>
              <a:gd name="connsiteX11" fmla="*/ 3797381 w 6552229"/>
              <a:gd name="connsiteY11" fmla="*/ 1543414 h 2245473"/>
              <a:gd name="connsiteX12" fmla="*/ 4344856 w 6552229"/>
              <a:gd name="connsiteY12" fmla="*/ 110660 h 2245473"/>
              <a:gd name="connsiteX13" fmla="*/ 4577824 w 6552229"/>
              <a:gd name="connsiteY13" fmla="*/ 2189900 h 2245473"/>
              <a:gd name="connsiteX14" fmla="*/ 4898155 w 6552229"/>
              <a:gd name="connsiteY14" fmla="*/ 623190 h 2245473"/>
              <a:gd name="connsiteX15" fmla="*/ 5195190 w 6552229"/>
              <a:gd name="connsiteY15" fmla="*/ 1258028 h 2245473"/>
              <a:gd name="connsiteX16" fmla="*/ 5929040 w 6552229"/>
              <a:gd name="connsiteY16" fmla="*/ 675607 h 2245473"/>
              <a:gd name="connsiteX17" fmla="*/ 6290140 w 6552229"/>
              <a:gd name="connsiteY17" fmla="*/ 2224846 h 2245473"/>
              <a:gd name="connsiteX18" fmla="*/ 6552229 w 6552229"/>
              <a:gd name="connsiteY18" fmla="*/ 1607480 h 2245473"/>
              <a:gd name="connsiteX19" fmla="*/ 6552229 w 6552229"/>
              <a:gd name="connsiteY19" fmla="*/ 1607480 h 224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52229" h="2245473">
                <a:moveTo>
                  <a:pt x="0" y="0"/>
                </a:moveTo>
                <a:cubicBezTo>
                  <a:pt x="181036" y="696478"/>
                  <a:pt x="362072" y="1392956"/>
                  <a:pt x="506706" y="1706492"/>
                </a:cubicBezTo>
                <a:cubicBezTo>
                  <a:pt x="651340" y="2020028"/>
                  <a:pt x="721230" y="1987024"/>
                  <a:pt x="867806" y="1881218"/>
                </a:cubicBezTo>
                <a:cubicBezTo>
                  <a:pt x="1014382" y="1775412"/>
                  <a:pt x="1239585" y="1359951"/>
                  <a:pt x="1386161" y="1071653"/>
                </a:cubicBezTo>
                <a:cubicBezTo>
                  <a:pt x="1532737" y="783355"/>
                  <a:pt x="1658927" y="302858"/>
                  <a:pt x="1747261" y="151429"/>
                </a:cubicBezTo>
                <a:cubicBezTo>
                  <a:pt x="1835595" y="0"/>
                  <a:pt x="1833653" y="-23296"/>
                  <a:pt x="1916163" y="163078"/>
                </a:cubicBezTo>
                <a:cubicBezTo>
                  <a:pt x="1998673" y="349452"/>
                  <a:pt x="2140395" y="1066800"/>
                  <a:pt x="2242319" y="1269676"/>
                </a:cubicBezTo>
                <a:cubicBezTo>
                  <a:pt x="2344243" y="1472552"/>
                  <a:pt x="2377246" y="1487113"/>
                  <a:pt x="2527704" y="1380336"/>
                </a:cubicBezTo>
                <a:cubicBezTo>
                  <a:pt x="2678162" y="1273559"/>
                  <a:pt x="3014996" y="772678"/>
                  <a:pt x="3145070" y="629014"/>
                </a:cubicBezTo>
                <a:cubicBezTo>
                  <a:pt x="3275144" y="485350"/>
                  <a:pt x="3228551" y="399929"/>
                  <a:pt x="3308148" y="518354"/>
                </a:cubicBezTo>
                <a:cubicBezTo>
                  <a:pt x="3387745" y="636779"/>
                  <a:pt x="3541116" y="1168724"/>
                  <a:pt x="3622655" y="1339567"/>
                </a:cubicBezTo>
                <a:cubicBezTo>
                  <a:pt x="3704194" y="1510410"/>
                  <a:pt x="3677014" y="1748232"/>
                  <a:pt x="3797381" y="1543414"/>
                </a:cubicBezTo>
                <a:cubicBezTo>
                  <a:pt x="3917748" y="1338596"/>
                  <a:pt x="4214782" y="2912"/>
                  <a:pt x="4344856" y="110660"/>
                </a:cubicBezTo>
                <a:cubicBezTo>
                  <a:pt x="4474930" y="218408"/>
                  <a:pt x="4485608" y="2104478"/>
                  <a:pt x="4577824" y="2189900"/>
                </a:cubicBezTo>
                <a:cubicBezTo>
                  <a:pt x="4670040" y="2275322"/>
                  <a:pt x="4795261" y="778502"/>
                  <a:pt x="4898155" y="623190"/>
                </a:cubicBezTo>
                <a:cubicBezTo>
                  <a:pt x="5001049" y="467878"/>
                  <a:pt x="5023376" y="1249292"/>
                  <a:pt x="5195190" y="1258028"/>
                </a:cubicBezTo>
                <a:cubicBezTo>
                  <a:pt x="5367004" y="1266764"/>
                  <a:pt x="5746548" y="514471"/>
                  <a:pt x="5929040" y="675607"/>
                </a:cubicBezTo>
                <a:cubicBezTo>
                  <a:pt x="6111532" y="836743"/>
                  <a:pt x="6186275" y="2069534"/>
                  <a:pt x="6290140" y="2224846"/>
                </a:cubicBezTo>
                <a:cubicBezTo>
                  <a:pt x="6394005" y="2380158"/>
                  <a:pt x="6552229" y="1607480"/>
                  <a:pt x="6552229" y="1607480"/>
                </a:cubicBezTo>
                <a:lnTo>
                  <a:pt x="6552229" y="1607480"/>
                </a:ln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4" name="Freihand 3">
                <a:extLst>
                  <a:ext uri="{FF2B5EF4-FFF2-40B4-BE49-F238E27FC236}">
                    <a16:creationId xmlns:a16="http://schemas.microsoft.com/office/drawing/2014/main" id="{17D3B328-F333-46F6-9FC4-3F654060EF92}"/>
                  </a:ext>
                </a:extLst>
              </p14:cNvPr>
              <p14:cNvContentPartPr/>
              <p14:nvPr/>
            </p14:nvContentPartPr>
            <p14:xfrm>
              <a:off x="852775" y="6224956"/>
              <a:ext cx="496440" cy="443520"/>
            </p14:xfrm>
          </p:contentPart>
        </mc:Choice>
        <mc:Fallback xmlns="">
          <p:pic>
            <p:nvPicPr>
              <p:cNvPr id="4" name="Freihand 3">
                <a:extLst>
                  <a:ext uri="{FF2B5EF4-FFF2-40B4-BE49-F238E27FC236}">
                    <a16:creationId xmlns:a16="http://schemas.microsoft.com/office/drawing/2014/main" id="{17D3B328-F333-46F6-9FC4-3F654060EF92}"/>
                  </a:ext>
                </a:extLst>
              </p:cNvPr>
              <p:cNvPicPr/>
              <p:nvPr/>
            </p:nvPicPr>
            <p:blipFill>
              <a:blip r:embed="rId5"/>
              <a:stretch>
                <a:fillRect/>
              </a:stretch>
            </p:blipFill>
            <p:spPr>
              <a:xfrm>
                <a:off x="843775" y="6215956"/>
                <a:ext cx="51408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024C803C-AA64-463A-AC1F-A531C2FFF6E7}"/>
                  </a:ext>
                </a:extLst>
              </p14:cNvPr>
              <p14:cNvContentPartPr/>
              <p14:nvPr/>
            </p14:nvContentPartPr>
            <p14:xfrm>
              <a:off x="341575" y="6039556"/>
              <a:ext cx="1629720" cy="40680"/>
            </p14:xfrm>
          </p:contentPart>
        </mc:Choice>
        <mc:Fallback xmlns="">
          <p:pic>
            <p:nvPicPr>
              <p:cNvPr id="5" name="Freihand 4">
                <a:extLst>
                  <a:ext uri="{FF2B5EF4-FFF2-40B4-BE49-F238E27FC236}">
                    <a16:creationId xmlns:a16="http://schemas.microsoft.com/office/drawing/2014/main" id="{024C803C-AA64-463A-AC1F-A531C2FFF6E7}"/>
                  </a:ext>
                </a:extLst>
              </p:cNvPr>
              <p:cNvPicPr/>
              <p:nvPr/>
            </p:nvPicPr>
            <p:blipFill>
              <a:blip r:embed="rId7"/>
              <a:stretch>
                <a:fillRect/>
              </a:stretch>
            </p:blipFill>
            <p:spPr>
              <a:xfrm>
                <a:off x="332575" y="6030916"/>
                <a:ext cx="1647360" cy="58320"/>
              </a:xfrm>
              <a:prstGeom prst="rect">
                <a:avLst/>
              </a:prstGeom>
            </p:spPr>
          </p:pic>
        </mc:Fallback>
      </mc:AlternateContent>
      <p:grpSp>
        <p:nvGrpSpPr>
          <p:cNvPr id="16" name="Gruppieren 15">
            <a:extLst>
              <a:ext uri="{FF2B5EF4-FFF2-40B4-BE49-F238E27FC236}">
                <a16:creationId xmlns:a16="http://schemas.microsoft.com/office/drawing/2014/main" id="{4584D408-9148-4181-8AAB-50045F3FC91A}"/>
              </a:ext>
            </a:extLst>
          </p:cNvPr>
          <p:cNvGrpSpPr/>
          <p:nvPr/>
        </p:nvGrpSpPr>
        <p:grpSpPr>
          <a:xfrm>
            <a:off x="2116735" y="5504956"/>
            <a:ext cx="6459480" cy="712440"/>
            <a:chOff x="2116735" y="5504956"/>
            <a:chExt cx="6459480" cy="712440"/>
          </a:xfrm>
        </p:grpSpPr>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8DD49DA0-6346-43CB-848B-FC4343345EC4}"/>
                    </a:ext>
                  </a:extLst>
                </p14:cNvPr>
                <p14:cNvContentPartPr/>
                <p14:nvPr/>
              </p14:nvContentPartPr>
              <p14:xfrm>
                <a:off x="2344255" y="5995636"/>
                <a:ext cx="536400" cy="22320"/>
              </p14:xfrm>
            </p:contentPart>
          </mc:Choice>
          <mc:Fallback xmlns="">
            <p:pic>
              <p:nvPicPr>
                <p:cNvPr id="6" name="Freihand 5">
                  <a:extLst>
                    <a:ext uri="{FF2B5EF4-FFF2-40B4-BE49-F238E27FC236}">
                      <a16:creationId xmlns:a16="http://schemas.microsoft.com/office/drawing/2014/main" id="{8DD49DA0-6346-43CB-848B-FC4343345EC4}"/>
                    </a:ext>
                  </a:extLst>
                </p:cNvPr>
                <p:cNvPicPr/>
                <p:nvPr/>
              </p:nvPicPr>
              <p:blipFill>
                <a:blip r:embed="rId9"/>
                <a:stretch>
                  <a:fillRect/>
                </a:stretch>
              </p:blipFill>
              <p:spPr>
                <a:xfrm>
                  <a:off x="2335255" y="5986636"/>
                  <a:ext cx="5540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01745F04-6C07-4D99-85EA-6D0F84E9A4EA}"/>
                    </a:ext>
                  </a:extLst>
                </p14:cNvPr>
                <p14:cNvContentPartPr/>
                <p14:nvPr/>
              </p14:nvContentPartPr>
              <p14:xfrm>
                <a:off x="3170095" y="6021196"/>
                <a:ext cx="2463480" cy="52560"/>
              </p14:xfrm>
            </p:contentPart>
          </mc:Choice>
          <mc:Fallback xmlns="">
            <p:pic>
              <p:nvPicPr>
                <p:cNvPr id="7" name="Freihand 6">
                  <a:extLst>
                    <a:ext uri="{FF2B5EF4-FFF2-40B4-BE49-F238E27FC236}">
                      <a16:creationId xmlns:a16="http://schemas.microsoft.com/office/drawing/2014/main" id="{01745F04-6C07-4D99-85EA-6D0F84E9A4EA}"/>
                    </a:ext>
                  </a:extLst>
                </p:cNvPr>
                <p:cNvPicPr/>
                <p:nvPr/>
              </p:nvPicPr>
              <p:blipFill>
                <a:blip r:embed="rId11"/>
                <a:stretch>
                  <a:fillRect/>
                </a:stretch>
              </p:blipFill>
              <p:spPr>
                <a:xfrm>
                  <a:off x="3161455" y="6012556"/>
                  <a:ext cx="24811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59DE81C7-C3AA-45D7-AB08-4E7B86672521}"/>
                    </a:ext>
                  </a:extLst>
                </p14:cNvPr>
                <p14:cNvContentPartPr/>
                <p14:nvPr/>
              </p14:nvContentPartPr>
              <p14:xfrm>
                <a:off x="5833735" y="5995996"/>
                <a:ext cx="2559240" cy="112680"/>
              </p14:xfrm>
            </p:contentPart>
          </mc:Choice>
          <mc:Fallback xmlns="">
            <p:pic>
              <p:nvPicPr>
                <p:cNvPr id="11" name="Freihand 10">
                  <a:extLst>
                    <a:ext uri="{FF2B5EF4-FFF2-40B4-BE49-F238E27FC236}">
                      <a16:creationId xmlns:a16="http://schemas.microsoft.com/office/drawing/2014/main" id="{59DE81C7-C3AA-45D7-AB08-4E7B86672521}"/>
                    </a:ext>
                  </a:extLst>
                </p:cNvPr>
                <p:cNvPicPr/>
                <p:nvPr/>
              </p:nvPicPr>
              <p:blipFill>
                <a:blip r:embed="rId13"/>
                <a:stretch>
                  <a:fillRect/>
                </a:stretch>
              </p:blipFill>
              <p:spPr>
                <a:xfrm>
                  <a:off x="5824735" y="5986996"/>
                  <a:ext cx="2576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87E2BC49-D92E-4765-A977-2530B51E5EC6}"/>
                    </a:ext>
                  </a:extLst>
                </p14:cNvPr>
                <p14:cNvContentPartPr/>
                <p14:nvPr/>
              </p14:nvContentPartPr>
              <p14:xfrm>
                <a:off x="2116735" y="5504956"/>
                <a:ext cx="3755160" cy="680400"/>
              </p14:xfrm>
            </p:contentPart>
          </mc:Choice>
          <mc:Fallback xmlns="">
            <p:pic>
              <p:nvPicPr>
                <p:cNvPr id="13" name="Freihand 12">
                  <a:extLst>
                    <a:ext uri="{FF2B5EF4-FFF2-40B4-BE49-F238E27FC236}">
                      <a16:creationId xmlns:a16="http://schemas.microsoft.com/office/drawing/2014/main" id="{87E2BC49-D92E-4765-A977-2530B51E5EC6}"/>
                    </a:ext>
                  </a:extLst>
                </p:cNvPr>
                <p:cNvPicPr/>
                <p:nvPr/>
              </p:nvPicPr>
              <p:blipFill>
                <a:blip r:embed="rId15"/>
                <a:stretch>
                  <a:fillRect/>
                </a:stretch>
              </p:blipFill>
              <p:spPr>
                <a:xfrm>
                  <a:off x="2108095" y="5496316"/>
                  <a:ext cx="377280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0408C3D5-B341-4D54-83D9-431564EDFC9E}"/>
                    </a:ext>
                  </a:extLst>
                </p14:cNvPr>
                <p14:cNvContentPartPr/>
                <p14:nvPr/>
              </p14:nvContentPartPr>
              <p14:xfrm>
                <a:off x="5864695" y="5558236"/>
                <a:ext cx="2711520" cy="659160"/>
              </p14:xfrm>
            </p:contentPart>
          </mc:Choice>
          <mc:Fallback xmlns="">
            <p:pic>
              <p:nvPicPr>
                <p:cNvPr id="15" name="Freihand 14">
                  <a:extLst>
                    <a:ext uri="{FF2B5EF4-FFF2-40B4-BE49-F238E27FC236}">
                      <a16:creationId xmlns:a16="http://schemas.microsoft.com/office/drawing/2014/main" id="{0408C3D5-B341-4D54-83D9-431564EDFC9E}"/>
                    </a:ext>
                  </a:extLst>
                </p:cNvPr>
                <p:cNvPicPr/>
                <p:nvPr/>
              </p:nvPicPr>
              <p:blipFill>
                <a:blip r:embed="rId17"/>
                <a:stretch>
                  <a:fillRect/>
                </a:stretch>
              </p:blipFill>
              <p:spPr>
                <a:xfrm>
                  <a:off x="5855695" y="5549596"/>
                  <a:ext cx="2729160" cy="676800"/>
                </a:xfrm>
                <a:prstGeom prst="rect">
                  <a:avLst/>
                </a:prstGeom>
              </p:spPr>
            </p:pic>
          </mc:Fallback>
        </mc:AlternateContent>
      </p:grpSp>
      <p:grpSp>
        <p:nvGrpSpPr>
          <p:cNvPr id="117792" name="Gruppieren 117791">
            <a:extLst>
              <a:ext uri="{FF2B5EF4-FFF2-40B4-BE49-F238E27FC236}">
                <a16:creationId xmlns:a16="http://schemas.microsoft.com/office/drawing/2014/main" id="{D18435D4-22C3-4D86-934B-D8D156F1A4C9}"/>
              </a:ext>
            </a:extLst>
          </p:cNvPr>
          <p:cNvGrpSpPr/>
          <p:nvPr/>
        </p:nvGrpSpPr>
        <p:grpSpPr>
          <a:xfrm>
            <a:off x="965095" y="559636"/>
            <a:ext cx="11096280" cy="4203720"/>
            <a:chOff x="965095" y="559636"/>
            <a:chExt cx="11096280" cy="4203720"/>
          </a:xfrm>
        </p:grpSpPr>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92D0392B-4A9E-454D-A0AE-AC33E1ACB872}"/>
                    </a:ext>
                  </a:extLst>
                </p14:cNvPr>
                <p14:cNvContentPartPr/>
                <p14:nvPr/>
              </p14:nvContentPartPr>
              <p14:xfrm>
                <a:off x="965095" y="1901716"/>
                <a:ext cx="6865920" cy="2061720"/>
              </p14:xfrm>
            </p:contentPart>
          </mc:Choice>
          <mc:Fallback xmlns="">
            <p:pic>
              <p:nvPicPr>
                <p:cNvPr id="17" name="Freihand 16">
                  <a:extLst>
                    <a:ext uri="{FF2B5EF4-FFF2-40B4-BE49-F238E27FC236}">
                      <a16:creationId xmlns:a16="http://schemas.microsoft.com/office/drawing/2014/main" id="{92D0392B-4A9E-454D-A0AE-AC33E1ACB872}"/>
                    </a:ext>
                  </a:extLst>
                </p:cNvPr>
                <p:cNvPicPr/>
                <p:nvPr/>
              </p:nvPicPr>
              <p:blipFill>
                <a:blip r:embed="rId19"/>
                <a:stretch>
                  <a:fillRect/>
                </a:stretch>
              </p:blipFill>
              <p:spPr>
                <a:xfrm>
                  <a:off x="956095" y="1892716"/>
                  <a:ext cx="6883560" cy="2079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Freihand 17">
                  <a:extLst>
                    <a:ext uri="{FF2B5EF4-FFF2-40B4-BE49-F238E27FC236}">
                      <a16:creationId xmlns:a16="http://schemas.microsoft.com/office/drawing/2014/main" id="{345A19BA-5116-41C4-B6F5-15A800C8038A}"/>
                    </a:ext>
                  </a:extLst>
                </p14:cNvPr>
                <p14:cNvContentPartPr/>
                <p14:nvPr/>
              </p14:nvContentPartPr>
              <p14:xfrm>
                <a:off x="6914815" y="1353436"/>
                <a:ext cx="430200" cy="119160"/>
              </p14:xfrm>
            </p:contentPart>
          </mc:Choice>
          <mc:Fallback xmlns="">
            <p:pic>
              <p:nvPicPr>
                <p:cNvPr id="18" name="Freihand 17">
                  <a:extLst>
                    <a:ext uri="{FF2B5EF4-FFF2-40B4-BE49-F238E27FC236}">
                      <a16:creationId xmlns:a16="http://schemas.microsoft.com/office/drawing/2014/main" id="{345A19BA-5116-41C4-B6F5-15A800C8038A}"/>
                    </a:ext>
                  </a:extLst>
                </p:cNvPr>
                <p:cNvPicPr/>
                <p:nvPr/>
              </p:nvPicPr>
              <p:blipFill>
                <a:blip r:embed="rId21"/>
                <a:stretch>
                  <a:fillRect/>
                </a:stretch>
              </p:blipFill>
              <p:spPr>
                <a:xfrm>
                  <a:off x="6905815" y="1344436"/>
                  <a:ext cx="447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9" name="Freihand 18">
                  <a:extLst>
                    <a:ext uri="{FF2B5EF4-FFF2-40B4-BE49-F238E27FC236}">
                      <a16:creationId xmlns:a16="http://schemas.microsoft.com/office/drawing/2014/main" id="{8BD42C38-BCE7-496C-B0B2-6328E179EDC0}"/>
                    </a:ext>
                  </a:extLst>
                </p14:cNvPr>
                <p14:cNvContentPartPr/>
                <p14:nvPr/>
              </p14:nvContentPartPr>
              <p14:xfrm>
                <a:off x="4540975" y="1398796"/>
                <a:ext cx="3640320" cy="3251880"/>
              </p14:xfrm>
            </p:contentPart>
          </mc:Choice>
          <mc:Fallback xmlns="">
            <p:pic>
              <p:nvPicPr>
                <p:cNvPr id="19" name="Freihand 18">
                  <a:extLst>
                    <a:ext uri="{FF2B5EF4-FFF2-40B4-BE49-F238E27FC236}">
                      <a16:creationId xmlns:a16="http://schemas.microsoft.com/office/drawing/2014/main" id="{8BD42C38-BCE7-496C-B0B2-6328E179EDC0}"/>
                    </a:ext>
                  </a:extLst>
                </p:cNvPr>
                <p:cNvPicPr/>
                <p:nvPr/>
              </p:nvPicPr>
              <p:blipFill>
                <a:blip r:embed="rId23"/>
                <a:stretch>
                  <a:fillRect/>
                </a:stretch>
              </p:blipFill>
              <p:spPr>
                <a:xfrm>
                  <a:off x="4532335" y="1389796"/>
                  <a:ext cx="3657960" cy="3269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Freihand 20">
                  <a:extLst>
                    <a:ext uri="{FF2B5EF4-FFF2-40B4-BE49-F238E27FC236}">
                      <a16:creationId xmlns:a16="http://schemas.microsoft.com/office/drawing/2014/main" id="{84E73EC8-94A5-4640-AD78-95B785F84271}"/>
                    </a:ext>
                  </a:extLst>
                </p14:cNvPr>
                <p14:cNvContentPartPr/>
                <p14:nvPr/>
              </p14:nvContentPartPr>
              <p14:xfrm>
                <a:off x="5383375" y="4618636"/>
                <a:ext cx="375120" cy="45720"/>
              </p14:xfrm>
            </p:contentPart>
          </mc:Choice>
          <mc:Fallback xmlns="">
            <p:pic>
              <p:nvPicPr>
                <p:cNvPr id="21" name="Freihand 20">
                  <a:extLst>
                    <a:ext uri="{FF2B5EF4-FFF2-40B4-BE49-F238E27FC236}">
                      <a16:creationId xmlns:a16="http://schemas.microsoft.com/office/drawing/2014/main" id="{84E73EC8-94A5-4640-AD78-95B785F84271}"/>
                    </a:ext>
                  </a:extLst>
                </p:cNvPr>
                <p:cNvPicPr/>
                <p:nvPr/>
              </p:nvPicPr>
              <p:blipFill>
                <a:blip r:embed="rId25"/>
                <a:stretch>
                  <a:fillRect/>
                </a:stretch>
              </p:blipFill>
              <p:spPr>
                <a:xfrm>
                  <a:off x="5374375" y="4609996"/>
                  <a:ext cx="39276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Freihand 24">
                  <a:extLst>
                    <a:ext uri="{FF2B5EF4-FFF2-40B4-BE49-F238E27FC236}">
                      <a16:creationId xmlns:a16="http://schemas.microsoft.com/office/drawing/2014/main" id="{38F25B52-3EF9-4E8A-BD83-55F7E4D1DECA}"/>
                    </a:ext>
                  </a:extLst>
                </p14:cNvPr>
                <p14:cNvContentPartPr/>
                <p14:nvPr/>
              </p14:nvContentPartPr>
              <p14:xfrm>
                <a:off x="5128135" y="1855996"/>
                <a:ext cx="563040" cy="95760"/>
              </p14:xfrm>
            </p:contentPart>
          </mc:Choice>
          <mc:Fallback xmlns="">
            <p:pic>
              <p:nvPicPr>
                <p:cNvPr id="25" name="Freihand 24">
                  <a:extLst>
                    <a:ext uri="{FF2B5EF4-FFF2-40B4-BE49-F238E27FC236}">
                      <a16:creationId xmlns:a16="http://schemas.microsoft.com/office/drawing/2014/main" id="{38F25B52-3EF9-4E8A-BD83-55F7E4D1DECA}"/>
                    </a:ext>
                  </a:extLst>
                </p:cNvPr>
                <p:cNvPicPr/>
                <p:nvPr/>
              </p:nvPicPr>
              <p:blipFill>
                <a:blip r:embed="rId27"/>
                <a:stretch>
                  <a:fillRect/>
                </a:stretch>
              </p:blipFill>
              <p:spPr>
                <a:xfrm>
                  <a:off x="5119495" y="1847356"/>
                  <a:ext cx="5806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Freihand 25">
                  <a:extLst>
                    <a:ext uri="{FF2B5EF4-FFF2-40B4-BE49-F238E27FC236}">
                      <a16:creationId xmlns:a16="http://schemas.microsoft.com/office/drawing/2014/main" id="{1E6B7053-3193-4A87-A66A-1D6A676BEB6F}"/>
                    </a:ext>
                  </a:extLst>
                </p14:cNvPr>
                <p14:cNvContentPartPr/>
                <p14:nvPr/>
              </p14:nvContentPartPr>
              <p14:xfrm>
                <a:off x="7527535" y="1371796"/>
                <a:ext cx="918360" cy="965880"/>
              </p14:xfrm>
            </p:contentPart>
          </mc:Choice>
          <mc:Fallback xmlns="">
            <p:pic>
              <p:nvPicPr>
                <p:cNvPr id="26" name="Freihand 25">
                  <a:extLst>
                    <a:ext uri="{FF2B5EF4-FFF2-40B4-BE49-F238E27FC236}">
                      <a16:creationId xmlns:a16="http://schemas.microsoft.com/office/drawing/2014/main" id="{1E6B7053-3193-4A87-A66A-1D6A676BEB6F}"/>
                    </a:ext>
                  </a:extLst>
                </p:cNvPr>
                <p:cNvPicPr/>
                <p:nvPr/>
              </p:nvPicPr>
              <p:blipFill>
                <a:blip r:embed="rId29"/>
                <a:stretch>
                  <a:fillRect/>
                </a:stretch>
              </p:blipFill>
              <p:spPr>
                <a:xfrm>
                  <a:off x="7518535" y="1363156"/>
                  <a:ext cx="936000" cy="983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Freihand 26">
                  <a:extLst>
                    <a:ext uri="{FF2B5EF4-FFF2-40B4-BE49-F238E27FC236}">
                      <a16:creationId xmlns:a16="http://schemas.microsoft.com/office/drawing/2014/main" id="{3F81BDFA-050F-41F0-B25F-E18BE7BA09B7}"/>
                    </a:ext>
                  </a:extLst>
                </p14:cNvPr>
                <p14:cNvContentPartPr/>
                <p14:nvPr/>
              </p14:nvContentPartPr>
              <p14:xfrm>
                <a:off x="7388935" y="1920796"/>
                <a:ext cx="509760" cy="662400"/>
              </p14:xfrm>
            </p:contentPart>
          </mc:Choice>
          <mc:Fallback xmlns="">
            <p:pic>
              <p:nvPicPr>
                <p:cNvPr id="27" name="Freihand 26">
                  <a:extLst>
                    <a:ext uri="{FF2B5EF4-FFF2-40B4-BE49-F238E27FC236}">
                      <a16:creationId xmlns:a16="http://schemas.microsoft.com/office/drawing/2014/main" id="{3F81BDFA-050F-41F0-B25F-E18BE7BA09B7}"/>
                    </a:ext>
                  </a:extLst>
                </p:cNvPr>
                <p:cNvPicPr/>
                <p:nvPr/>
              </p:nvPicPr>
              <p:blipFill>
                <a:blip r:embed="rId31"/>
                <a:stretch>
                  <a:fillRect/>
                </a:stretch>
              </p:blipFill>
              <p:spPr>
                <a:xfrm>
                  <a:off x="7379935" y="1912156"/>
                  <a:ext cx="527400" cy="680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Freihand 28">
                  <a:extLst>
                    <a:ext uri="{FF2B5EF4-FFF2-40B4-BE49-F238E27FC236}">
                      <a16:creationId xmlns:a16="http://schemas.microsoft.com/office/drawing/2014/main" id="{D03D6FD9-A414-424F-B61F-EBAEC5F54FD9}"/>
                    </a:ext>
                  </a:extLst>
                </p14:cNvPr>
                <p14:cNvContentPartPr/>
                <p14:nvPr/>
              </p14:nvContentPartPr>
              <p14:xfrm>
                <a:off x="8570095" y="1044196"/>
                <a:ext cx="275760" cy="257400"/>
              </p14:xfrm>
            </p:contentPart>
          </mc:Choice>
          <mc:Fallback xmlns="">
            <p:pic>
              <p:nvPicPr>
                <p:cNvPr id="29" name="Freihand 28">
                  <a:extLst>
                    <a:ext uri="{FF2B5EF4-FFF2-40B4-BE49-F238E27FC236}">
                      <a16:creationId xmlns:a16="http://schemas.microsoft.com/office/drawing/2014/main" id="{D03D6FD9-A414-424F-B61F-EBAEC5F54FD9}"/>
                    </a:ext>
                  </a:extLst>
                </p:cNvPr>
                <p:cNvPicPr/>
                <p:nvPr/>
              </p:nvPicPr>
              <p:blipFill>
                <a:blip r:embed="rId33"/>
                <a:stretch>
                  <a:fillRect/>
                </a:stretch>
              </p:blipFill>
              <p:spPr>
                <a:xfrm>
                  <a:off x="8561095" y="1035556"/>
                  <a:ext cx="2934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540D0079-5237-4085-A0C0-4E84AAD515EA}"/>
                    </a:ext>
                  </a:extLst>
                </p14:cNvPr>
                <p14:cNvContentPartPr/>
                <p14:nvPr/>
              </p14:nvContentPartPr>
              <p14:xfrm>
                <a:off x="8671975" y="827116"/>
                <a:ext cx="19080" cy="30960"/>
              </p14:xfrm>
            </p:contentPart>
          </mc:Choice>
          <mc:Fallback xmlns="">
            <p:pic>
              <p:nvPicPr>
                <p:cNvPr id="30" name="Freihand 29">
                  <a:extLst>
                    <a:ext uri="{FF2B5EF4-FFF2-40B4-BE49-F238E27FC236}">
                      <a16:creationId xmlns:a16="http://schemas.microsoft.com/office/drawing/2014/main" id="{540D0079-5237-4085-A0C0-4E84AAD515EA}"/>
                    </a:ext>
                  </a:extLst>
                </p:cNvPr>
                <p:cNvPicPr/>
                <p:nvPr/>
              </p:nvPicPr>
              <p:blipFill>
                <a:blip r:embed="rId35"/>
                <a:stretch>
                  <a:fillRect/>
                </a:stretch>
              </p:blipFill>
              <p:spPr>
                <a:xfrm>
                  <a:off x="8663335" y="818116"/>
                  <a:ext cx="3672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Freihand 31">
                  <a:extLst>
                    <a:ext uri="{FF2B5EF4-FFF2-40B4-BE49-F238E27FC236}">
                      <a16:creationId xmlns:a16="http://schemas.microsoft.com/office/drawing/2014/main" id="{9D961A4C-A87D-4451-B9D4-60B383CD31A8}"/>
                    </a:ext>
                  </a:extLst>
                </p14:cNvPr>
                <p14:cNvContentPartPr/>
                <p14:nvPr/>
              </p14:nvContentPartPr>
              <p14:xfrm>
                <a:off x="9127735" y="787876"/>
                <a:ext cx="371880" cy="351000"/>
              </p14:xfrm>
            </p:contentPart>
          </mc:Choice>
          <mc:Fallback xmlns="">
            <p:pic>
              <p:nvPicPr>
                <p:cNvPr id="32" name="Freihand 31">
                  <a:extLst>
                    <a:ext uri="{FF2B5EF4-FFF2-40B4-BE49-F238E27FC236}">
                      <a16:creationId xmlns:a16="http://schemas.microsoft.com/office/drawing/2014/main" id="{9D961A4C-A87D-4451-B9D4-60B383CD31A8}"/>
                    </a:ext>
                  </a:extLst>
                </p:cNvPr>
                <p:cNvPicPr/>
                <p:nvPr/>
              </p:nvPicPr>
              <p:blipFill>
                <a:blip r:embed="rId37"/>
                <a:stretch>
                  <a:fillRect/>
                </a:stretch>
              </p:blipFill>
              <p:spPr>
                <a:xfrm>
                  <a:off x="9118735" y="779236"/>
                  <a:ext cx="38952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Freihand 32">
                  <a:extLst>
                    <a:ext uri="{FF2B5EF4-FFF2-40B4-BE49-F238E27FC236}">
                      <a16:creationId xmlns:a16="http://schemas.microsoft.com/office/drawing/2014/main" id="{B390B181-F7D6-4655-A3A3-EFC3DA1D8BA0}"/>
                    </a:ext>
                  </a:extLst>
                </p14:cNvPr>
                <p14:cNvContentPartPr/>
                <p14:nvPr/>
              </p14:nvContentPartPr>
              <p14:xfrm>
                <a:off x="9651175" y="760876"/>
                <a:ext cx="362160" cy="437760"/>
              </p14:xfrm>
            </p:contentPart>
          </mc:Choice>
          <mc:Fallback xmlns="">
            <p:pic>
              <p:nvPicPr>
                <p:cNvPr id="33" name="Freihand 32">
                  <a:extLst>
                    <a:ext uri="{FF2B5EF4-FFF2-40B4-BE49-F238E27FC236}">
                      <a16:creationId xmlns:a16="http://schemas.microsoft.com/office/drawing/2014/main" id="{B390B181-F7D6-4655-A3A3-EFC3DA1D8BA0}"/>
                    </a:ext>
                  </a:extLst>
                </p:cNvPr>
                <p:cNvPicPr/>
                <p:nvPr/>
              </p:nvPicPr>
              <p:blipFill>
                <a:blip r:embed="rId39"/>
                <a:stretch>
                  <a:fillRect/>
                </a:stretch>
              </p:blipFill>
              <p:spPr>
                <a:xfrm>
                  <a:off x="9642535" y="752236"/>
                  <a:ext cx="379800" cy="455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Freihand 33">
                  <a:extLst>
                    <a:ext uri="{FF2B5EF4-FFF2-40B4-BE49-F238E27FC236}">
                      <a16:creationId xmlns:a16="http://schemas.microsoft.com/office/drawing/2014/main" id="{D642F8F0-A387-42F9-A4EC-F02AD70559D4}"/>
                    </a:ext>
                  </a:extLst>
                </p14:cNvPr>
                <p14:cNvContentPartPr/>
                <p14:nvPr/>
              </p14:nvContentPartPr>
              <p14:xfrm>
                <a:off x="9965095" y="667636"/>
                <a:ext cx="30240" cy="23040"/>
              </p14:xfrm>
            </p:contentPart>
          </mc:Choice>
          <mc:Fallback xmlns="">
            <p:pic>
              <p:nvPicPr>
                <p:cNvPr id="34" name="Freihand 33">
                  <a:extLst>
                    <a:ext uri="{FF2B5EF4-FFF2-40B4-BE49-F238E27FC236}">
                      <a16:creationId xmlns:a16="http://schemas.microsoft.com/office/drawing/2014/main" id="{D642F8F0-A387-42F9-A4EC-F02AD70559D4}"/>
                    </a:ext>
                  </a:extLst>
                </p:cNvPr>
                <p:cNvPicPr/>
                <p:nvPr/>
              </p:nvPicPr>
              <p:blipFill>
                <a:blip r:embed="rId41"/>
                <a:stretch>
                  <a:fillRect/>
                </a:stretch>
              </p:blipFill>
              <p:spPr>
                <a:xfrm>
                  <a:off x="9956455" y="658636"/>
                  <a:ext cx="47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Freihand 34">
                  <a:extLst>
                    <a:ext uri="{FF2B5EF4-FFF2-40B4-BE49-F238E27FC236}">
                      <a16:creationId xmlns:a16="http://schemas.microsoft.com/office/drawing/2014/main" id="{487F550E-AAB5-4DA4-A18C-CB596E0F0AE0}"/>
                    </a:ext>
                  </a:extLst>
                </p14:cNvPr>
                <p14:cNvContentPartPr/>
                <p14:nvPr/>
              </p14:nvContentPartPr>
              <p14:xfrm>
                <a:off x="10119895" y="618316"/>
                <a:ext cx="272520" cy="429120"/>
              </p14:xfrm>
            </p:contentPart>
          </mc:Choice>
          <mc:Fallback xmlns="">
            <p:pic>
              <p:nvPicPr>
                <p:cNvPr id="35" name="Freihand 34">
                  <a:extLst>
                    <a:ext uri="{FF2B5EF4-FFF2-40B4-BE49-F238E27FC236}">
                      <a16:creationId xmlns:a16="http://schemas.microsoft.com/office/drawing/2014/main" id="{487F550E-AAB5-4DA4-A18C-CB596E0F0AE0}"/>
                    </a:ext>
                  </a:extLst>
                </p:cNvPr>
                <p:cNvPicPr/>
                <p:nvPr/>
              </p:nvPicPr>
              <p:blipFill>
                <a:blip r:embed="rId43"/>
                <a:stretch>
                  <a:fillRect/>
                </a:stretch>
              </p:blipFill>
              <p:spPr>
                <a:xfrm>
                  <a:off x="10110895" y="609316"/>
                  <a:ext cx="29016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Freihand 35">
                  <a:extLst>
                    <a:ext uri="{FF2B5EF4-FFF2-40B4-BE49-F238E27FC236}">
                      <a16:creationId xmlns:a16="http://schemas.microsoft.com/office/drawing/2014/main" id="{B38F11CE-FF79-4044-8425-896788D88F15}"/>
                    </a:ext>
                  </a:extLst>
                </p14:cNvPr>
                <p14:cNvContentPartPr/>
                <p14:nvPr/>
              </p14:nvContentPartPr>
              <p14:xfrm>
                <a:off x="10421935" y="559636"/>
                <a:ext cx="322920" cy="152280"/>
              </p14:xfrm>
            </p:contentPart>
          </mc:Choice>
          <mc:Fallback xmlns="">
            <p:pic>
              <p:nvPicPr>
                <p:cNvPr id="36" name="Freihand 35">
                  <a:extLst>
                    <a:ext uri="{FF2B5EF4-FFF2-40B4-BE49-F238E27FC236}">
                      <a16:creationId xmlns:a16="http://schemas.microsoft.com/office/drawing/2014/main" id="{B38F11CE-FF79-4044-8425-896788D88F15}"/>
                    </a:ext>
                  </a:extLst>
                </p:cNvPr>
                <p:cNvPicPr/>
                <p:nvPr/>
              </p:nvPicPr>
              <p:blipFill>
                <a:blip r:embed="rId45"/>
                <a:stretch>
                  <a:fillRect/>
                </a:stretch>
              </p:blipFill>
              <p:spPr>
                <a:xfrm>
                  <a:off x="10412935" y="550996"/>
                  <a:ext cx="340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Freihand 36">
                  <a:extLst>
                    <a:ext uri="{FF2B5EF4-FFF2-40B4-BE49-F238E27FC236}">
                      <a16:creationId xmlns:a16="http://schemas.microsoft.com/office/drawing/2014/main" id="{13868801-84BB-43E0-9421-E5CA5B39E747}"/>
                    </a:ext>
                  </a:extLst>
                </p14:cNvPr>
                <p14:cNvContentPartPr/>
                <p14:nvPr/>
              </p14:nvContentPartPr>
              <p14:xfrm>
                <a:off x="8908855" y="1567636"/>
                <a:ext cx="214560" cy="420120"/>
              </p14:xfrm>
            </p:contentPart>
          </mc:Choice>
          <mc:Fallback xmlns="">
            <p:pic>
              <p:nvPicPr>
                <p:cNvPr id="37" name="Freihand 36">
                  <a:extLst>
                    <a:ext uri="{FF2B5EF4-FFF2-40B4-BE49-F238E27FC236}">
                      <a16:creationId xmlns:a16="http://schemas.microsoft.com/office/drawing/2014/main" id="{13868801-84BB-43E0-9421-E5CA5B39E747}"/>
                    </a:ext>
                  </a:extLst>
                </p:cNvPr>
                <p:cNvPicPr/>
                <p:nvPr/>
              </p:nvPicPr>
              <p:blipFill>
                <a:blip r:embed="rId47"/>
                <a:stretch>
                  <a:fillRect/>
                </a:stretch>
              </p:blipFill>
              <p:spPr>
                <a:xfrm>
                  <a:off x="8900215" y="1558996"/>
                  <a:ext cx="232200" cy="437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Freihand 37">
                  <a:extLst>
                    <a:ext uri="{FF2B5EF4-FFF2-40B4-BE49-F238E27FC236}">
                      <a16:creationId xmlns:a16="http://schemas.microsoft.com/office/drawing/2014/main" id="{59D95820-0924-49F5-8F13-3CA944C669F6}"/>
                    </a:ext>
                  </a:extLst>
                </p14:cNvPr>
                <p14:cNvContentPartPr/>
                <p14:nvPr/>
              </p14:nvContentPartPr>
              <p14:xfrm>
                <a:off x="9143215" y="1656916"/>
                <a:ext cx="390240" cy="351360"/>
              </p14:xfrm>
            </p:contentPart>
          </mc:Choice>
          <mc:Fallback xmlns="">
            <p:pic>
              <p:nvPicPr>
                <p:cNvPr id="38" name="Freihand 37">
                  <a:extLst>
                    <a:ext uri="{FF2B5EF4-FFF2-40B4-BE49-F238E27FC236}">
                      <a16:creationId xmlns:a16="http://schemas.microsoft.com/office/drawing/2014/main" id="{59D95820-0924-49F5-8F13-3CA944C669F6}"/>
                    </a:ext>
                  </a:extLst>
                </p:cNvPr>
                <p:cNvPicPr/>
                <p:nvPr/>
              </p:nvPicPr>
              <p:blipFill>
                <a:blip r:embed="rId49"/>
                <a:stretch>
                  <a:fillRect/>
                </a:stretch>
              </p:blipFill>
              <p:spPr>
                <a:xfrm>
                  <a:off x="9134575" y="1648276"/>
                  <a:ext cx="40788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Freihand 38">
                  <a:extLst>
                    <a:ext uri="{FF2B5EF4-FFF2-40B4-BE49-F238E27FC236}">
                      <a16:creationId xmlns:a16="http://schemas.microsoft.com/office/drawing/2014/main" id="{77FC6C93-2287-40A7-A38E-51F192AF53FA}"/>
                    </a:ext>
                  </a:extLst>
                </p14:cNvPr>
                <p14:cNvContentPartPr/>
                <p14:nvPr/>
              </p14:nvContentPartPr>
              <p14:xfrm>
                <a:off x="9509695" y="1517956"/>
                <a:ext cx="565920" cy="285120"/>
              </p14:xfrm>
            </p:contentPart>
          </mc:Choice>
          <mc:Fallback xmlns="">
            <p:pic>
              <p:nvPicPr>
                <p:cNvPr id="39" name="Freihand 38">
                  <a:extLst>
                    <a:ext uri="{FF2B5EF4-FFF2-40B4-BE49-F238E27FC236}">
                      <a16:creationId xmlns:a16="http://schemas.microsoft.com/office/drawing/2014/main" id="{77FC6C93-2287-40A7-A38E-51F192AF53FA}"/>
                    </a:ext>
                  </a:extLst>
                </p:cNvPr>
                <p:cNvPicPr/>
                <p:nvPr/>
              </p:nvPicPr>
              <p:blipFill>
                <a:blip r:embed="rId51"/>
                <a:stretch>
                  <a:fillRect/>
                </a:stretch>
              </p:blipFill>
              <p:spPr>
                <a:xfrm>
                  <a:off x="9500695" y="1509316"/>
                  <a:ext cx="5835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Freihand 39">
                  <a:extLst>
                    <a:ext uri="{FF2B5EF4-FFF2-40B4-BE49-F238E27FC236}">
                      <a16:creationId xmlns:a16="http://schemas.microsoft.com/office/drawing/2014/main" id="{F082D070-04BF-4FB4-834A-95B50955BE12}"/>
                    </a:ext>
                  </a:extLst>
                </p14:cNvPr>
                <p14:cNvContentPartPr/>
                <p14:nvPr/>
              </p14:nvContentPartPr>
              <p14:xfrm>
                <a:off x="10035295" y="1295116"/>
                <a:ext cx="187560" cy="261360"/>
              </p14:xfrm>
            </p:contentPart>
          </mc:Choice>
          <mc:Fallback xmlns="">
            <p:pic>
              <p:nvPicPr>
                <p:cNvPr id="40" name="Freihand 39">
                  <a:extLst>
                    <a:ext uri="{FF2B5EF4-FFF2-40B4-BE49-F238E27FC236}">
                      <a16:creationId xmlns:a16="http://schemas.microsoft.com/office/drawing/2014/main" id="{F082D070-04BF-4FB4-834A-95B50955BE12}"/>
                    </a:ext>
                  </a:extLst>
                </p:cNvPr>
                <p:cNvPicPr/>
                <p:nvPr/>
              </p:nvPicPr>
              <p:blipFill>
                <a:blip r:embed="rId53"/>
                <a:stretch>
                  <a:fillRect/>
                </a:stretch>
              </p:blipFill>
              <p:spPr>
                <a:xfrm>
                  <a:off x="10026655" y="1286116"/>
                  <a:ext cx="2052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Freihand 40">
                  <a:extLst>
                    <a:ext uri="{FF2B5EF4-FFF2-40B4-BE49-F238E27FC236}">
                      <a16:creationId xmlns:a16="http://schemas.microsoft.com/office/drawing/2014/main" id="{AB6EC2CA-78CD-4457-AA70-B7849D73D58C}"/>
                    </a:ext>
                  </a:extLst>
                </p14:cNvPr>
                <p14:cNvContentPartPr/>
                <p14:nvPr/>
              </p14:nvContentPartPr>
              <p14:xfrm>
                <a:off x="10276855" y="1079116"/>
                <a:ext cx="361080" cy="378360"/>
              </p14:xfrm>
            </p:contentPart>
          </mc:Choice>
          <mc:Fallback xmlns="">
            <p:pic>
              <p:nvPicPr>
                <p:cNvPr id="41" name="Freihand 40">
                  <a:extLst>
                    <a:ext uri="{FF2B5EF4-FFF2-40B4-BE49-F238E27FC236}">
                      <a16:creationId xmlns:a16="http://schemas.microsoft.com/office/drawing/2014/main" id="{AB6EC2CA-78CD-4457-AA70-B7849D73D58C}"/>
                    </a:ext>
                  </a:extLst>
                </p:cNvPr>
                <p:cNvPicPr/>
                <p:nvPr/>
              </p:nvPicPr>
              <p:blipFill>
                <a:blip r:embed="rId55"/>
                <a:stretch>
                  <a:fillRect/>
                </a:stretch>
              </p:blipFill>
              <p:spPr>
                <a:xfrm>
                  <a:off x="10267855" y="1070476"/>
                  <a:ext cx="378720" cy="396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Freihand 41">
                  <a:extLst>
                    <a:ext uri="{FF2B5EF4-FFF2-40B4-BE49-F238E27FC236}">
                      <a16:creationId xmlns:a16="http://schemas.microsoft.com/office/drawing/2014/main" id="{07F0F234-8345-4C8F-8193-C4CC0968AA88}"/>
                    </a:ext>
                  </a:extLst>
                </p14:cNvPr>
                <p14:cNvContentPartPr/>
                <p14:nvPr/>
              </p14:nvContentPartPr>
              <p14:xfrm>
                <a:off x="10410055" y="1070116"/>
                <a:ext cx="1800" cy="17280"/>
              </p14:xfrm>
            </p:contentPart>
          </mc:Choice>
          <mc:Fallback xmlns="">
            <p:pic>
              <p:nvPicPr>
                <p:cNvPr id="42" name="Freihand 41">
                  <a:extLst>
                    <a:ext uri="{FF2B5EF4-FFF2-40B4-BE49-F238E27FC236}">
                      <a16:creationId xmlns:a16="http://schemas.microsoft.com/office/drawing/2014/main" id="{07F0F234-8345-4C8F-8193-C4CC0968AA88}"/>
                    </a:ext>
                  </a:extLst>
                </p:cNvPr>
                <p:cNvPicPr/>
                <p:nvPr/>
              </p:nvPicPr>
              <p:blipFill>
                <a:blip r:embed="rId57"/>
                <a:stretch>
                  <a:fillRect/>
                </a:stretch>
              </p:blipFill>
              <p:spPr>
                <a:xfrm>
                  <a:off x="10401055" y="1061116"/>
                  <a:ext cx="194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Freihand 43">
                  <a:extLst>
                    <a:ext uri="{FF2B5EF4-FFF2-40B4-BE49-F238E27FC236}">
                      <a16:creationId xmlns:a16="http://schemas.microsoft.com/office/drawing/2014/main" id="{0D330A41-C0D0-482B-B8AE-9E50E3F95DF1}"/>
                    </a:ext>
                  </a:extLst>
                </p14:cNvPr>
                <p14:cNvContentPartPr/>
                <p14:nvPr/>
              </p14:nvContentPartPr>
              <p14:xfrm>
                <a:off x="10883455" y="958876"/>
                <a:ext cx="153720" cy="202320"/>
              </p14:xfrm>
            </p:contentPart>
          </mc:Choice>
          <mc:Fallback xmlns="">
            <p:pic>
              <p:nvPicPr>
                <p:cNvPr id="44" name="Freihand 43">
                  <a:extLst>
                    <a:ext uri="{FF2B5EF4-FFF2-40B4-BE49-F238E27FC236}">
                      <a16:creationId xmlns:a16="http://schemas.microsoft.com/office/drawing/2014/main" id="{0D330A41-C0D0-482B-B8AE-9E50E3F95DF1}"/>
                    </a:ext>
                  </a:extLst>
                </p:cNvPr>
                <p:cNvPicPr/>
                <p:nvPr/>
              </p:nvPicPr>
              <p:blipFill>
                <a:blip r:embed="rId59"/>
                <a:stretch>
                  <a:fillRect/>
                </a:stretch>
              </p:blipFill>
              <p:spPr>
                <a:xfrm>
                  <a:off x="10874815" y="949876"/>
                  <a:ext cx="1713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5" name="Freihand 44">
                  <a:extLst>
                    <a:ext uri="{FF2B5EF4-FFF2-40B4-BE49-F238E27FC236}">
                      <a16:creationId xmlns:a16="http://schemas.microsoft.com/office/drawing/2014/main" id="{204DDE3C-F279-49EC-BFB2-8DDAB8FED46D}"/>
                    </a:ext>
                  </a:extLst>
                </p14:cNvPr>
                <p14:cNvContentPartPr/>
                <p14:nvPr/>
              </p14:nvContentPartPr>
              <p14:xfrm>
                <a:off x="11060575" y="780316"/>
                <a:ext cx="240840" cy="365040"/>
              </p14:xfrm>
            </p:contentPart>
          </mc:Choice>
          <mc:Fallback xmlns="">
            <p:pic>
              <p:nvPicPr>
                <p:cNvPr id="45" name="Freihand 44">
                  <a:extLst>
                    <a:ext uri="{FF2B5EF4-FFF2-40B4-BE49-F238E27FC236}">
                      <a16:creationId xmlns:a16="http://schemas.microsoft.com/office/drawing/2014/main" id="{204DDE3C-F279-49EC-BFB2-8DDAB8FED46D}"/>
                    </a:ext>
                  </a:extLst>
                </p:cNvPr>
                <p:cNvPicPr/>
                <p:nvPr/>
              </p:nvPicPr>
              <p:blipFill>
                <a:blip r:embed="rId61"/>
                <a:stretch>
                  <a:fillRect/>
                </a:stretch>
              </p:blipFill>
              <p:spPr>
                <a:xfrm>
                  <a:off x="11051935" y="771676"/>
                  <a:ext cx="25848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6" name="Freihand 45">
                  <a:extLst>
                    <a:ext uri="{FF2B5EF4-FFF2-40B4-BE49-F238E27FC236}">
                      <a16:creationId xmlns:a16="http://schemas.microsoft.com/office/drawing/2014/main" id="{A18ADFDB-6CF5-4CE3-A1DF-DB3159FAD9EA}"/>
                    </a:ext>
                  </a:extLst>
                </p14:cNvPr>
                <p14:cNvContentPartPr/>
                <p14:nvPr/>
              </p14:nvContentPartPr>
              <p14:xfrm>
                <a:off x="9495655" y="2266396"/>
                <a:ext cx="381240" cy="262080"/>
              </p14:xfrm>
            </p:contentPart>
          </mc:Choice>
          <mc:Fallback xmlns="">
            <p:pic>
              <p:nvPicPr>
                <p:cNvPr id="46" name="Freihand 45">
                  <a:extLst>
                    <a:ext uri="{FF2B5EF4-FFF2-40B4-BE49-F238E27FC236}">
                      <a16:creationId xmlns:a16="http://schemas.microsoft.com/office/drawing/2014/main" id="{A18ADFDB-6CF5-4CE3-A1DF-DB3159FAD9EA}"/>
                    </a:ext>
                  </a:extLst>
                </p:cNvPr>
                <p:cNvPicPr/>
                <p:nvPr/>
              </p:nvPicPr>
              <p:blipFill>
                <a:blip r:embed="rId63"/>
                <a:stretch>
                  <a:fillRect/>
                </a:stretch>
              </p:blipFill>
              <p:spPr>
                <a:xfrm>
                  <a:off x="9486655" y="2257756"/>
                  <a:ext cx="3988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7" name="Freihand 46">
                  <a:extLst>
                    <a:ext uri="{FF2B5EF4-FFF2-40B4-BE49-F238E27FC236}">
                      <a16:creationId xmlns:a16="http://schemas.microsoft.com/office/drawing/2014/main" id="{E16B66B3-0237-4224-AF02-F6B4DFE9965E}"/>
                    </a:ext>
                  </a:extLst>
                </p14:cNvPr>
                <p14:cNvContentPartPr/>
                <p14:nvPr/>
              </p14:nvContentPartPr>
              <p14:xfrm>
                <a:off x="9752695" y="2098996"/>
                <a:ext cx="2880" cy="10080"/>
              </p14:xfrm>
            </p:contentPart>
          </mc:Choice>
          <mc:Fallback xmlns="">
            <p:pic>
              <p:nvPicPr>
                <p:cNvPr id="47" name="Freihand 46">
                  <a:extLst>
                    <a:ext uri="{FF2B5EF4-FFF2-40B4-BE49-F238E27FC236}">
                      <a16:creationId xmlns:a16="http://schemas.microsoft.com/office/drawing/2014/main" id="{E16B66B3-0237-4224-AF02-F6B4DFE9965E}"/>
                    </a:ext>
                  </a:extLst>
                </p:cNvPr>
                <p:cNvPicPr/>
                <p:nvPr/>
              </p:nvPicPr>
              <p:blipFill>
                <a:blip r:embed="rId65"/>
                <a:stretch>
                  <a:fillRect/>
                </a:stretch>
              </p:blipFill>
              <p:spPr>
                <a:xfrm>
                  <a:off x="9743695" y="2089996"/>
                  <a:ext cx="20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F156BA6B-5E81-4272-8972-0BAF3BA92C8B}"/>
                    </a:ext>
                  </a:extLst>
                </p14:cNvPr>
                <p14:cNvContentPartPr/>
                <p14:nvPr/>
              </p14:nvContentPartPr>
              <p14:xfrm>
                <a:off x="10101895" y="1938796"/>
                <a:ext cx="108000" cy="400320"/>
              </p14:xfrm>
            </p:contentPart>
          </mc:Choice>
          <mc:Fallback xmlns="">
            <p:pic>
              <p:nvPicPr>
                <p:cNvPr id="48" name="Freihand 47">
                  <a:extLst>
                    <a:ext uri="{FF2B5EF4-FFF2-40B4-BE49-F238E27FC236}">
                      <a16:creationId xmlns:a16="http://schemas.microsoft.com/office/drawing/2014/main" id="{F156BA6B-5E81-4272-8972-0BAF3BA92C8B}"/>
                    </a:ext>
                  </a:extLst>
                </p:cNvPr>
                <p:cNvPicPr/>
                <p:nvPr/>
              </p:nvPicPr>
              <p:blipFill>
                <a:blip r:embed="rId67"/>
                <a:stretch>
                  <a:fillRect/>
                </a:stretch>
              </p:blipFill>
              <p:spPr>
                <a:xfrm>
                  <a:off x="10093255" y="1930156"/>
                  <a:ext cx="12564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59E02CCF-2BDF-4C24-81FC-606F75577F9B}"/>
                    </a:ext>
                  </a:extLst>
                </p14:cNvPr>
                <p14:cNvContentPartPr/>
                <p14:nvPr/>
              </p14:nvContentPartPr>
              <p14:xfrm>
                <a:off x="10309615" y="1849156"/>
                <a:ext cx="249480" cy="425160"/>
              </p14:xfrm>
            </p:contentPart>
          </mc:Choice>
          <mc:Fallback xmlns="">
            <p:pic>
              <p:nvPicPr>
                <p:cNvPr id="49" name="Freihand 48">
                  <a:extLst>
                    <a:ext uri="{FF2B5EF4-FFF2-40B4-BE49-F238E27FC236}">
                      <a16:creationId xmlns:a16="http://schemas.microsoft.com/office/drawing/2014/main" id="{59E02CCF-2BDF-4C24-81FC-606F75577F9B}"/>
                    </a:ext>
                  </a:extLst>
                </p:cNvPr>
                <p:cNvPicPr/>
                <p:nvPr/>
              </p:nvPicPr>
              <p:blipFill>
                <a:blip r:embed="rId69"/>
                <a:stretch>
                  <a:fillRect/>
                </a:stretch>
              </p:blipFill>
              <p:spPr>
                <a:xfrm>
                  <a:off x="10300615" y="1840516"/>
                  <a:ext cx="26712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2DBAB510-0257-4B77-B6DC-3BE79DFE41B4}"/>
                    </a:ext>
                  </a:extLst>
                </p14:cNvPr>
                <p14:cNvContentPartPr/>
                <p14:nvPr/>
              </p14:nvContentPartPr>
              <p14:xfrm>
                <a:off x="10571335" y="1638916"/>
                <a:ext cx="513000" cy="553320"/>
              </p14:xfrm>
            </p:contentPart>
          </mc:Choice>
          <mc:Fallback xmlns="">
            <p:pic>
              <p:nvPicPr>
                <p:cNvPr id="50" name="Freihand 49">
                  <a:extLst>
                    <a:ext uri="{FF2B5EF4-FFF2-40B4-BE49-F238E27FC236}">
                      <a16:creationId xmlns:a16="http://schemas.microsoft.com/office/drawing/2014/main" id="{2DBAB510-0257-4B77-B6DC-3BE79DFE41B4}"/>
                    </a:ext>
                  </a:extLst>
                </p:cNvPr>
                <p:cNvPicPr/>
                <p:nvPr/>
              </p:nvPicPr>
              <p:blipFill>
                <a:blip r:embed="rId71"/>
                <a:stretch>
                  <a:fillRect/>
                </a:stretch>
              </p:blipFill>
              <p:spPr>
                <a:xfrm>
                  <a:off x="10562335" y="1629916"/>
                  <a:ext cx="530640" cy="570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817F0468-F122-4E94-97D4-F92C29C04C82}"/>
                    </a:ext>
                  </a:extLst>
                </p14:cNvPr>
                <p14:cNvContentPartPr/>
                <p14:nvPr/>
              </p14:nvContentPartPr>
              <p14:xfrm>
                <a:off x="11114215" y="1560796"/>
                <a:ext cx="113040" cy="394200"/>
              </p14:xfrm>
            </p:contentPart>
          </mc:Choice>
          <mc:Fallback xmlns="">
            <p:pic>
              <p:nvPicPr>
                <p:cNvPr id="51" name="Freihand 50">
                  <a:extLst>
                    <a:ext uri="{FF2B5EF4-FFF2-40B4-BE49-F238E27FC236}">
                      <a16:creationId xmlns:a16="http://schemas.microsoft.com/office/drawing/2014/main" id="{817F0468-F122-4E94-97D4-F92C29C04C82}"/>
                    </a:ext>
                  </a:extLst>
                </p:cNvPr>
                <p:cNvPicPr/>
                <p:nvPr/>
              </p:nvPicPr>
              <p:blipFill>
                <a:blip r:embed="rId73"/>
                <a:stretch>
                  <a:fillRect/>
                </a:stretch>
              </p:blipFill>
              <p:spPr>
                <a:xfrm>
                  <a:off x="11105575" y="1551796"/>
                  <a:ext cx="13068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92F8CEE5-3599-4DFC-865F-4283B35D92EF}"/>
                    </a:ext>
                  </a:extLst>
                </p14:cNvPr>
                <p14:cNvContentPartPr/>
                <p14:nvPr/>
              </p14:nvContentPartPr>
              <p14:xfrm>
                <a:off x="11269015" y="1458196"/>
                <a:ext cx="235440" cy="433080"/>
              </p14:xfrm>
            </p:contentPart>
          </mc:Choice>
          <mc:Fallback xmlns="">
            <p:pic>
              <p:nvPicPr>
                <p:cNvPr id="52" name="Freihand 51">
                  <a:extLst>
                    <a:ext uri="{FF2B5EF4-FFF2-40B4-BE49-F238E27FC236}">
                      <a16:creationId xmlns:a16="http://schemas.microsoft.com/office/drawing/2014/main" id="{92F8CEE5-3599-4DFC-865F-4283B35D92EF}"/>
                    </a:ext>
                  </a:extLst>
                </p:cNvPr>
                <p:cNvPicPr/>
                <p:nvPr/>
              </p:nvPicPr>
              <p:blipFill>
                <a:blip r:embed="rId75"/>
                <a:stretch>
                  <a:fillRect/>
                </a:stretch>
              </p:blipFill>
              <p:spPr>
                <a:xfrm>
                  <a:off x="11260375" y="1449556"/>
                  <a:ext cx="2530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8FD10739-88C7-4762-98EA-3DBF891FAAFA}"/>
                    </a:ext>
                  </a:extLst>
                </p14:cNvPr>
                <p14:cNvContentPartPr/>
                <p14:nvPr/>
              </p14:nvContentPartPr>
              <p14:xfrm>
                <a:off x="11301055" y="1450996"/>
                <a:ext cx="57600" cy="61920"/>
              </p14:xfrm>
            </p:contentPart>
          </mc:Choice>
          <mc:Fallback xmlns="">
            <p:pic>
              <p:nvPicPr>
                <p:cNvPr id="53" name="Freihand 52">
                  <a:extLst>
                    <a:ext uri="{FF2B5EF4-FFF2-40B4-BE49-F238E27FC236}">
                      <a16:creationId xmlns:a16="http://schemas.microsoft.com/office/drawing/2014/main" id="{8FD10739-88C7-4762-98EA-3DBF891FAAFA}"/>
                    </a:ext>
                  </a:extLst>
                </p:cNvPr>
                <p:cNvPicPr/>
                <p:nvPr/>
              </p:nvPicPr>
              <p:blipFill>
                <a:blip r:embed="rId77"/>
                <a:stretch>
                  <a:fillRect/>
                </a:stretch>
              </p:blipFill>
              <p:spPr>
                <a:xfrm>
                  <a:off x="11292415" y="1441996"/>
                  <a:ext cx="7524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1FA36357-12E4-40D8-9688-9D1A68976AED}"/>
                    </a:ext>
                  </a:extLst>
                </p14:cNvPr>
                <p14:cNvContentPartPr/>
                <p14:nvPr/>
              </p14:nvContentPartPr>
              <p14:xfrm>
                <a:off x="11064895" y="1460716"/>
                <a:ext cx="5400" cy="10800"/>
              </p14:xfrm>
            </p:contentPart>
          </mc:Choice>
          <mc:Fallback xmlns="">
            <p:pic>
              <p:nvPicPr>
                <p:cNvPr id="54" name="Freihand 53">
                  <a:extLst>
                    <a:ext uri="{FF2B5EF4-FFF2-40B4-BE49-F238E27FC236}">
                      <a16:creationId xmlns:a16="http://schemas.microsoft.com/office/drawing/2014/main" id="{1FA36357-12E4-40D8-9688-9D1A68976AED}"/>
                    </a:ext>
                  </a:extLst>
                </p:cNvPr>
                <p:cNvPicPr/>
                <p:nvPr/>
              </p:nvPicPr>
              <p:blipFill>
                <a:blip r:embed="rId79"/>
                <a:stretch>
                  <a:fillRect/>
                </a:stretch>
              </p:blipFill>
              <p:spPr>
                <a:xfrm>
                  <a:off x="11055895" y="1451716"/>
                  <a:ext cx="23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Freihand 55">
                  <a:extLst>
                    <a:ext uri="{FF2B5EF4-FFF2-40B4-BE49-F238E27FC236}">
                      <a16:creationId xmlns:a16="http://schemas.microsoft.com/office/drawing/2014/main" id="{9CFA7729-AE99-479A-A63D-EF381FCA0827}"/>
                    </a:ext>
                  </a:extLst>
                </p14:cNvPr>
                <p14:cNvContentPartPr/>
                <p14:nvPr/>
              </p14:nvContentPartPr>
              <p14:xfrm>
                <a:off x="9635335" y="2739796"/>
                <a:ext cx="280800" cy="147960"/>
              </p14:xfrm>
            </p:contentPart>
          </mc:Choice>
          <mc:Fallback xmlns="">
            <p:pic>
              <p:nvPicPr>
                <p:cNvPr id="56" name="Freihand 55">
                  <a:extLst>
                    <a:ext uri="{FF2B5EF4-FFF2-40B4-BE49-F238E27FC236}">
                      <a16:creationId xmlns:a16="http://schemas.microsoft.com/office/drawing/2014/main" id="{9CFA7729-AE99-479A-A63D-EF381FCA0827}"/>
                    </a:ext>
                  </a:extLst>
                </p:cNvPr>
                <p:cNvPicPr/>
                <p:nvPr/>
              </p:nvPicPr>
              <p:blipFill>
                <a:blip r:embed="rId81"/>
                <a:stretch>
                  <a:fillRect/>
                </a:stretch>
              </p:blipFill>
              <p:spPr>
                <a:xfrm>
                  <a:off x="9626335" y="2730796"/>
                  <a:ext cx="2984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Freihand 56">
                  <a:extLst>
                    <a:ext uri="{FF2B5EF4-FFF2-40B4-BE49-F238E27FC236}">
                      <a16:creationId xmlns:a16="http://schemas.microsoft.com/office/drawing/2014/main" id="{9C8BDA95-143E-40E2-9E2C-5ADFC3296646}"/>
                    </a:ext>
                  </a:extLst>
                </p14:cNvPr>
                <p14:cNvContentPartPr/>
                <p14:nvPr/>
              </p14:nvContentPartPr>
              <p14:xfrm>
                <a:off x="10153375" y="2576716"/>
                <a:ext cx="235800" cy="204120"/>
              </p14:xfrm>
            </p:contentPart>
          </mc:Choice>
          <mc:Fallback xmlns="">
            <p:pic>
              <p:nvPicPr>
                <p:cNvPr id="57" name="Freihand 56">
                  <a:extLst>
                    <a:ext uri="{FF2B5EF4-FFF2-40B4-BE49-F238E27FC236}">
                      <a16:creationId xmlns:a16="http://schemas.microsoft.com/office/drawing/2014/main" id="{9C8BDA95-143E-40E2-9E2C-5ADFC3296646}"/>
                    </a:ext>
                  </a:extLst>
                </p:cNvPr>
                <p:cNvPicPr/>
                <p:nvPr/>
              </p:nvPicPr>
              <p:blipFill>
                <a:blip r:embed="rId83"/>
                <a:stretch>
                  <a:fillRect/>
                </a:stretch>
              </p:blipFill>
              <p:spPr>
                <a:xfrm>
                  <a:off x="10144375" y="2567716"/>
                  <a:ext cx="2534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Freihand 57">
                  <a:extLst>
                    <a:ext uri="{FF2B5EF4-FFF2-40B4-BE49-F238E27FC236}">
                      <a16:creationId xmlns:a16="http://schemas.microsoft.com/office/drawing/2014/main" id="{2E24194B-C802-45DF-B3B1-D4DE53E69EC2}"/>
                    </a:ext>
                  </a:extLst>
                </p14:cNvPr>
                <p14:cNvContentPartPr/>
                <p14:nvPr/>
              </p14:nvContentPartPr>
              <p14:xfrm>
                <a:off x="10387735" y="2484916"/>
                <a:ext cx="54360" cy="186480"/>
              </p14:xfrm>
            </p:contentPart>
          </mc:Choice>
          <mc:Fallback xmlns="">
            <p:pic>
              <p:nvPicPr>
                <p:cNvPr id="58" name="Freihand 57">
                  <a:extLst>
                    <a:ext uri="{FF2B5EF4-FFF2-40B4-BE49-F238E27FC236}">
                      <a16:creationId xmlns:a16="http://schemas.microsoft.com/office/drawing/2014/main" id="{2E24194B-C802-45DF-B3B1-D4DE53E69EC2}"/>
                    </a:ext>
                  </a:extLst>
                </p:cNvPr>
                <p:cNvPicPr/>
                <p:nvPr/>
              </p:nvPicPr>
              <p:blipFill>
                <a:blip r:embed="rId85"/>
                <a:stretch>
                  <a:fillRect/>
                </a:stretch>
              </p:blipFill>
              <p:spPr>
                <a:xfrm>
                  <a:off x="10378735" y="2475916"/>
                  <a:ext cx="720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FBF081D9-FC42-48FC-BCC6-8DE465FA3DB5}"/>
                    </a:ext>
                  </a:extLst>
                </p14:cNvPr>
                <p14:cNvContentPartPr/>
                <p14:nvPr/>
              </p14:nvContentPartPr>
              <p14:xfrm>
                <a:off x="10336615" y="2480236"/>
                <a:ext cx="26640" cy="13680"/>
              </p14:xfrm>
            </p:contentPart>
          </mc:Choice>
          <mc:Fallback xmlns="">
            <p:pic>
              <p:nvPicPr>
                <p:cNvPr id="59" name="Freihand 58">
                  <a:extLst>
                    <a:ext uri="{FF2B5EF4-FFF2-40B4-BE49-F238E27FC236}">
                      <a16:creationId xmlns:a16="http://schemas.microsoft.com/office/drawing/2014/main" id="{FBF081D9-FC42-48FC-BCC6-8DE465FA3DB5}"/>
                    </a:ext>
                  </a:extLst>
                </p:cNvPr>
                <p:cNvPicPr/>
                <p:nvPr/>
              </p:nvPicPr>
              <p:blipFill>
                <a:blip r:embed="rId87"/>
                <a:stretch>
                  <a:fillRect/>
                </a:stretch>
              </p:blipFill>
              <p:spPr>
                <a:xfrm>
                  <a:off x="10327975" y="2471236"/>
                  <a:ext cx="442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Freihand 59">
                  <a:extLst>
                    <a:ext uri="{FF2B5EF4-FFF2-40B4-BE49-F238E27FC236}">
                      <a16:creationId xmlns:a16="http://schemas.microsoft.com/office/drawing/2014/main" id="{BEF1589E-03C2-4720-BB2F-3661C8568B88}"/>
                    </a:ext>
                  </a:extLst>
                </p14:cNvPr>
                <p14:cNvContentPartPr/>
                <p14:nvPr/>
              </p14:nvContentPartPr>
              <p14:xfrm>
                <a:off x="10529215" y="2498236"/>
                <a:ext cx="91800" cy="139320"/>
              </p14:xfrm>
            </p:contentPart>
          </mc:Choice>
          <mc:Fallback xmlns="">
            <p:pic>
              <p:nvPicPr>
                <p:cNvPr id="60" name="Freihand 59">
                  <a:extLst>
                    <a:ext uri="{FF2B5EF4-FFF2-40B4-BE49-F238E27FC236}">
                      <a16:creationId xmlns:a16="http://schemas.microsoft.com/office/drawing/2014/main" id="{BEF1589E-03C2-4720-BB2F-3661C8568B88}"/>
                    </a:ext>
                  </a:extLst>
                </p:cNvPr>
                <p:cNvPicPr/>
                <p:nvPr/>
              </p:nvPicPr>
              <p:blipFill>
                <a:blip r:embed="rId89"/>
                <a:stretch>
                  <a:fillRect/>
                </a:stretch>
              </p:blipFill>
              <p:spPr>
                <a:xfrm>
                  <a:off x="10520575" y="2489596"/>
                  <a:ext cx="1094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Freihand 60">
                  <a:extLst>
                    <a:ext uri="{FF2B5EF4-FFF2-40B4-BE49-F238E27FC236}">
                      <a16:creationId xmlns:a16="http://schemas.microsoft.com/office/drawing/2014/main" id="{B775C1D8-18DC-4AE6-B65D-2DC8B2D2A059}"/>
                    </a:ext>
                  </a:extLst>
                </p14:cNvPr>
                <p14:cNvContentPartPr/>
                <p14:nvPr/>
              </p14:nvContentPartPr>
              <p14:xfrm>
                <a:off x="10634335" y="2329036"/>
                <a:ext cx="121680" cy="262440"/>
              </p14:xfrm>
            </p:contentPart>
          </mc:Choice>
          <mc:Fallback xmlns="">
            <p:pic>
              <p:nvPicPr>
                <p:cNvPr id="61" name="Freihand 60">
                  <a:extLst>
                    <a:ext uri="{FF2B5EF4-FFF2-40B4-BE49-F238E27FC236}">
                      <a16:creationId xmlns:a16="http://schemas.microsoft.com/office/drawing/2014/main" id="{B775C1D8-18DC-4AE6-B65D-2DC8B2D2A059}"/>
                    </a:ext>
                  </a:extLst>
                </p:cNvPr>
                <p:cNvPicPr/>
                <p:nvPr/>
              </p:nvPicPr>
              <p:blipFill>
                <a:blip r:embed="rId91"/>
                <a:stretch>
                  <a:fillRect/>
                </a:stretch>
              </p:blipFill>
              <p:spPr>
                <a:xfrm>
                  <a:off x="10625695" y="2320036"/>
                  <a:ext cx="1393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Freihand 61">
                  <a:extLst>
                    <a:ext uri="{FF2B5EF4-FFF2-40B4-BE49-F238E27FC236}">
                      <a16:creationId xmlns:a16="http://schemas.microsoft.com/office/drawing/2014/main" id="{E57F4F98-1904-4363-9380-C8366C17F5A9}"/>
                    </a:ext>
                  </a:extLst>
                </p14:cNvPr>
                <p14:cNvContentPartPr/>
                <p14:nvPr/>
              </p14:nvContentPartPr>
              <p14:xfrm>
                <a:off x="10804255" y="2164876"/>
                <a:ext cx="326520" cy="403920"/>
              </p14:xfrm>
            </p:contentPart>
          </mc:Choice>
          <mc:Fallback xmlns="">
            <p:pic>
              <p:nvPicPr>
                <p:cNvPr id="62" name="Freihand 61">
                  <a:extLst>
                    <a:ext uri="{FF2B5EF4-FFF2-40B4-BE49-F238E27FC236}">
                      <a16:creationId xmlns:a16="http://schemas.microsoft.com/office/drawing/2014/main" id="{E57F4F98-1904-4363-9380-C8366C17F5A9}"/>
                    </a:ext>
                  </a:extLst>
                </p:cNvPr>
                <p:cNvPicPr/>
                <p:nvPr/>
              </p:nvPicPr>
              <p:blipFill>
                <a:blip r:embed="rId93"/>
                <a:stretch>
                  <a:fillRect/>
                </a:stretch>
              </p:blipFill>
              <p:spPr>
                <a:xfrm>
                  <a:off x="10795255" y="2155876"/>
                  <a:ext cx="34416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70306EF0-684C-4E2B-A423-ADC2E7307AB9}"/>
                    </a:ext>
                  </a:extLst>
                </p14:cNvPr>
                <p14:cNvContentPartPr/>
                <p14:nvPr/>
              </p14:nvContentPartPr>
              <p14:xfrm>
                <a:off x="11237695" y="2330116"/>
                <a:ext cx="23400" cy="1800"/>
              </p14:xfrm>
            </p:contentPart>
          </mc:Choice>
          <mc:Fallback xmlns="">
            <p:pic>
              <p:nvPicPr>
                <p:cNvPr id="63" name="Freihand 62">
                  <a:extLst>
                    <a:ext uri="{FF2B5EF4-FFF2-40B4-BE49-F238E27FC236}">
                      <a16:creationId xmlns:a16="http://schemas.microsoft.com/office/drawing/2014/main" id="{70306EF0-684C-4E2B-A423-ADC2E7307AB9}"/>
                    </a:ext>
                  </a:extLst>
                </p:cNvPr>
                <p:cNvPicPr/>
                <p:nvPr/>
              </p:nvPicPr>
              <p:blipFill>
                <a:blip r:embed="rId95"/>
                <a:stretch>
                  <a:fillRect/>
                </a:stretch>
              </p:blipFill>
              <p:spPr>
                <a:xfrm>
                  <a:off x="11228695" y="2321116"/>
                  <a:ext cx="4104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7760" name="Freihand 117759">
                  <a:extLst>
                    <a:ext uri="{FF2B5EF4-FFF2-40B4-BE49-F238E27FC236}">
                      <a16:creationId xmlns:a16="http://schemas.microsoft.com/office/drawing/2014/main" id="{8A71876F-6F43-4494-B3DB-9BDA7E79E973}"/>
                    </a:ext>
                  </a:extLst>
                </p14:cNvPr>
                <p14:cNvContentPartPr/>
                <p14:nvPr/>
              </p14:nvContentPartPr>
              <p14:xfrm>
                <a:off x="9794815" y="3236596"/>
                <a:ext cx="64800" cy="200520"/>
              </p14:xfrm>
            </p:contentPart>
          </mc:Choice>
          <mc:Fallback xmlns="">
            <p:pic>
              <p:nvPicPr>
                <p:cNvPr id="117760" name="Freihand 117759">
                  <a:extLst>
                    <a:ext uri="{FF2B5EF4-FFF2-40B4-BE49-F238E27FC236}">
                      <a16:creationId xmlns:a16="http://schemas.microsoft.com/office/drawing/2014/main" id="{8A71876F-6F43-4494-B3DB-9BDA7E79E973}"/>
                    </a:ext>
                  </a:extLst>
                </p:cNvPr>
                <p:cNvPicPr/>
                <p:nvPr/>
              </p:nvPicPr>
              <p:blipFill>
                <a:blip r:embed="rId97"/>
                <a:stretch>
                  <a:fillRect/>
                </a:stretch>
              </p:blipFill>
              <p:spPr>
                <a:xfrm>
                  <a:off x="9786175" y="3227596"/>
                  <a:ext cx="824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17761" name="Freihand 117760">
                  <a:extLst>
                    <a:ext uri="{FF2B5EF4-FFF2-40B4-BE49-F238E27FC236}">
                      <a16:creationId xmlns:a16="http://schemas.microsoft.com/office/drawing/2014/main" id="{57FC4C22-BB8A-474B-828B-F8EE9584F1D9}"/>
                    </a:ext>
                  </a:extLst>
                </p14:cNvPr>
                <p14:cNvContentPartPr/>
                <p14:nvPr/>
              </p14:nvContentPartPr>
              <p14:xfrm>
                <a:off x="9782935" y="3130756"/>
                <a:ext cx="195840" cy="165600"/>
              </p14:xfrm>
            </p:contentPart>
          </mc:Choice>
          <mc:Fallback xmlns="">
            <p:pic>
              <p:nvPicPr>
                <p:cNvPr id="117761" name="Freihand 117760">
                  <a:extLst>
                    <a:ext uri="{FF2B5EF4-FFF2-40B4-BE49-F238E27FC236}">
                      <a16:creationId xmlns:a16="http://schemas.microsoft.com/office/drawing/2014/main" id="{57FC4C22-BB8A-474B-828B-F8EE9584F1D9}"/>
                    </a:ext>
                  </a:extLst>
                </p:cNvPr>
                <p:cNvPicPr/>
                <p:nvPr/>
              </p:nvPicPr>
              <p:blipFill>
                <a:blip r:embed="rId99"/>
                <a:stretch>
                  <a:fillRect/>
                </a:stretch>
              </p:blipFill>
              <p:spPr>
                <a:xfrm>
                  <a:off x="9774295" y="3122116"/>
                  <a:ext cx="2134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17762" name="Freihand 117761">
                  <a:extLst>
                    <a:ext uri="{FF2B5EF4-FFF2-40B4-BE49-F238E27FC236}">
                      <a16:creationId xmlns:a16="http://schemas.microsoft.com/office/drawing/2014/main" id="{4BCFEBA7-D222-4F7D-B6D6-80DB4AD3EC5C}"/>
                    </a:ext>
                  </a:extLst>
                </p14:cNvPr>
                <p14:cNvContentPartPr/>
                <p14:nvPr/>
              </p14:nvContentPartPr>
              <p14:xfrm>
                <a:off x="9912535" y="3342796"/>
                <a:ext cx="140040" cy="107280"/>
              </p14:xfrm>
            </p:contentPart>
          </mc:Choice>
          <mc:Fallback xmlns="">
            <p:pic>
              <p:nvPicPr>
                <p:cNvPr id="117762" name="Freihand 117761">
                  <a:extLst>
                    <a:ext uri="{FF2B5EF4-FFF2-40B4-BE49-F238E27FC236}">
                      <a16:creationId xmlns:a16="http://schemas.microsoft.com/office/drawing/2014/main" id="{4BCFEBA7-D222-4F7D-B6D6-80DB4AD3EC5C}"/>
                    </a:ext>
                  </a:extLst>
                </p:cNvPr>
                <p:cNvPicPr/>
                <p:nvPr/>
              </p:nvPicPr>
              <p:blipFill>
                <a:blip r:embed="rId101"/>
                <a:stretch>
                  <a:fillRect/>
                </a:stretch>
              </p:blipFill>
              <p:spPr>
                <a:xfrm>
                  <a:off x="9903895" y="3334156"/>
                  <a:ext cx="1576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17764" name="Freihand 117763">
                  <a:extLst>
                    <a:ext uri="{FF2B5EF4-FFF2-40B4-BE49-F238E27FC236}">
                      <a16:creationId xmlns:a16="http://schemas.microsoft.com/office/drawing/2014/main" id="{892DBA95-8FE7-4D79-9AF0-F08A5373EC03}"/>
                    </a:ext>
                  </a:extLst>
                </p14:cNvPr>
                <p14:cNvContentPartPr/>
                <p14:nvPr/>
              </p14:nvContentPartPr>
              <p14:xfrm>
                <a:off x="10118095" y="3027436"/>
                <a:ext cx="214920" cy="276480"/>
              </p14:xfrm>
            </p:contentPart>
          </mc:Choice>
          <mc:Fallback xmlns="">
            <p:pic>
              <p:nvPicPr>
                <p:cNvPr id="117764" name="Freihand 117763">
                  <a:extLst>
                    <a:ext uri="{FF2B5EF4-FFF2-40B4-BE49-F238E27FC236}">
                      <a16:creationId xmlns:a16="http://schemas.microsoft.com/office/drawing/2014/main" id="{892DBA95-8FE7-4D79-9AF0-F08A5373EC03}"/>
                    </a:ext>
                  </a:extLst>
                </p:cNvPr>
                <p:cNvPicPr/>
                <p:nvPr/>
              </p:nvPicPr>
              <p:blipFill>
                <a:blip r:embed="rId103"/>
                <a:stretch>
                  <a:fillRect/>
                </a:stretch>
              </p:blipFill>
              <p:spPr>
                <a:xfrm>
                  <a:off x="10109095" y="3018796"/>
                  <a:ext cx="23256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17765" name="Freihand 117764">
                  <a:extLst>
                    <a:ext uri="{FF2B5EF4-FFF2-40B4-BE49-F238E27FC236}">
                      <a16:creationId xmlns:a16="http://schemas.microsoft.com/office/drawing/2014/main" id="{2F85A395-2698-4B29-91E8-E26B3BFFCFF3}"/>
                    </a:ext>
                  </a:extLst>
                </p14:cNvPr>
                <p14:cNvContentPartPr/>
                <p14:nvPr/>
              </p14:nvContentPartPr>
              <p14:xfrm>
                <a:off x="10390255" y="3020596"/>
                <a:ext cx="259200" cy="208800"/>
              </p14:xfrm>
            </p:contentPart>
          </mc:Choice>
          <mc:Fallback xmlns="">
            <p:pic>
              <p:nvPicPr>
                <p:cNvPr id="117765" name="Freihand 117764">
                  <a:extLst>
                    <a:ext uri="{FF2B5EF4-FFF2-40B4-BE49-F238E27FC236}">
                      <a16:creationId xmlns:a16="http://schemas.microsoft.com/office/drawing/2014/main" id="{2F85A395-2698-4B29-91E8-E26B3BFFCFF3}"/>
                    </a:ext>
                  </a:extLst>
                </p:cNvPr>
                <p:cNvPicPr/>
                <p:nvPr/>
              </p:nvPicPr>
              <p:blipFill>
                <a:blip r:embed="rId105"/>
                <a:stretch>
                  <a:fillRect/>
                </a:stretch>
              </p:blipFill>
              <p:spPr>
                <a:xfrm>
                  <a:off x="10381615" y="3011956"/>
                  <a:ext cx="2768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17766" name="Freihand 117765">
                  <a:extLst>
                    <a:ext uri="{FF2B5EF4-FFF2-40B4-BE49-F238E27FC236}">
                      <a16:creationId xmlns:a16="http://schemas.microsoft.com/office/drawing/2014/main" id="{8388EC9C-E049-488A-AA52-FA00F2D57E9F}"/>
                    </a:ext>
                  </a:extLst>
                </p14:cNvPr>
                <p14:cNvContentPartPr/>
                <p14:nvPr/>
              </p14:nvContentPartPr>
              <p14:xfrm>
                <a:off x="10599775" y="2903236"/>
                <a:ext cx="7200" cy="20520"/>
              </p14:xfrm>
            </p:contentPart>
          </mc:Choice>
          <mc:Fallback xmlns="">
            <p:pic>
              <p:nvPicPr>
                <p:cNvPr id="117766" name="Freihand 117765">
                  <a:extLst>
                    <a:ext uri="{FF2B5EF4-FFF2-40B4-BE49-F238E27FC236}">
                      <a16:creationId xmlns:a16="http://schemas.microsoft.com/office/drawing/2014/main" id="{8388EC9C-E049-488A-AA52-FA00F2D57E9F}"/>
                    </a:ext>
                  </a:extLst>
                </p:cNvPr>
                <p:cNvPicPr/>
                <p:nvPr/>
              </p:nvPicPr>
              <p:blipFill>
                <a:blip r:embed="rId107"/>
                <a:stretch>
                  <a:fillRect/>
                </a:stretch>
              </p:blipFill>
              <p:spPr>
                <a:xfrm>
                  <a:off x="10591135" y="2894596"/>
                  <a:ext cx="248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17767" name="Freihand 117766">
                  <a:extLst>
                    <a:ext uri="{FF2B5EF4-FFF2-40B4-BE49-F238E27FC236}">
                      <a16:creationId xmlns:a16="http://schemas.microsoft.com/office/drawing/2014/main" id="{69657CAF-3DFF-4054-9A2B-E63EE072AB78}"/>
                    </a:ext>
                  </a:extLst>
                </p14:cNvPr>
                <p14:cNvContentPartPr/>
                <p14:nvPr/>
              </p14:nvContentPartPr>
              <p14:xfrm>
                <a:off x="10699855" y="2961556"/>
                <a:ext cx="92880" cy="126360"/>
              </p14:xfrm>
            </p:contentPart>
          </mc:Choice>
          <mc:Fallback xmlns="">
            <p:pic>
              <p:nvPicPr>
                <p:cNvPr id="117767" name="Freihand 117766">
                  <a:extLst>
                    <a:ext uri="{FF2B5EF4-FFF2-40B4-BE49-F238E27FC236}">
                      <a16:creationId xmlns:a16="http://schemas.microsoft.com/office/drawing/2014/main" id="{69657CAF-3DFF-4054-9A2B-E63EE072AB78}"/>
                    </a:ext>
                  </a:extLst>
                </p:cNvPr>
                <p:cNvPicPr/>
                <p:nvPr/>
              </p:nvPicPr>
              <p:blipFill>
                <a:blip r:embed="rId109"/>
                <a:stretch>
                  <a:fillRect/>
                </a:stretch>
              </p:blipFill>
              <p:spPr>
                <a:xfrm>
                  <a:off x="10690855" y="2952916"/>
                  <a:ext cx="1105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17768" name="Freihand 117767">
                  <a:extLst>
                    <a:ext uri="{FF2B5EF4-FFF2-40B4-BE49-F238E27FC236}">
                      <a16:creationId xmlns:a16="http://schemas.microsoft.com/office/drawing/2014/main" id="{EF10834F-570F-48EB-A6BA-A138D8DC15F5}"/>
                    </a:ext>
                  </a:extLst>
                </p14:cNvPr>
                <p14:cNvContentPartPr/>
                <p14:nvPr/>
              </p14:nvContentPartPr>
              <p14:xfrm>
                <a:off x="10758895" y="2783716"/>
                <a:ext cx="99720" cy="233640"/>
              </p14:xfrm>
            </p:contentPart>
          </mc:Choice>
          <mc:Fallback xmlns="">
            <p:pic>
              <p:nvPicPr>
                <p:cNvPr id="117768" name="Freihand 117767">
                  <a:extLst>
                    <a:ext uri="{FF2B5EF4-FFF2-40B4-BE49-F238E27FC236}">
                      <a16:creationId xmlns:a16="http://schemas.microsoft.com/office/drawing/2014/main" id="{EF10834F-570F-48EB-A6BA-A138D8DC15F5}"/>
                    </a:ext>
                  </a:extLst>
                </p:cNvPr>
                <p:cNvPicPr/>
                <p:nvPr/>
              </p:nvPicPr>
              <p:blipFill>
                <a:blip r:embed="rId111"/>
                <a:stretch>
                  <a:fillRect/>
                </a:stretch>
              </p:blipFill>
              <p:spPr>
                <a:xfrm>
                  <a:off x="10749895" y="2774716"/>
                  <a:ext cx="11736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7769" name="Freihand 117768">
                  <a:extLst>
                    <a:ext uri="{FF2B5EF4-FFF2-40B4-BE49-F238E27FC236}">
                      <a16:creationId xmlns:a16="http://schemas.microsoft.com/office/drawing/2014/main" id="{FC615B48-CE6F-4A5D-B298-870339080CB9}"/>
                    </a:ext>
                  </a:extLst>
                </p14:cNvPr>
                <p14:cNvContentPartPr/>
                <p14:nvPr/>
              </p14:nvContentPartPr>
              <p14:xfrm>
                <a:off x="10856815" y="2732596"/>
                <a:ext cx="470880" cy="450720"/>
              </p14:xfrm>
            </p:contentPart>
          </mc:Choice>
          <mc:Fallback xmlns="">
            <p:pic>
              <p:nvPicPr>
                <p:cNvPr id="117769" name="Freihand 117768">
                  <a:extLst>
                    <a:ext uri="{FF2B5EF4-FFF2-40B4-BE49-F238E27FC236}">
                      <a16:creationId xmlns:a16="http://schemas.microsoft.com/office/drawing/2014/main" id="{FC615B48-CE6F-4A5D-B298-870339080CB9}"/>
                    </a:ext>
                  </a:extLst>
                </p:cNvPr>
                <p:cNvPicPr/>
                <p:nvPr/>
              </p:nvPicPr>
              <p:blipFill>
                <a:blip r:embed="rId113"/>
                <a:stretch>
                  <a:fillRect/>
                </a:stretch>
              </p:blipFill>
              <p:spPr>
                <a:xfrm>
                  <a:off x="10848175" y="2723956"/>
                  <a:ext cx="48852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7770" name="Freihand 117769">
                  <a:extLst>
                    <a:ext uri="{FF2B5EF4-FFF2-40B4-BE49-F238E27FC236}">
                      <a16:creationId xmlns:a16="http://schemas.microsoft.com/office/drawing/2014/main" id="{FE673C8D-16D9-40D5-8873-744883437403}"/>
                    </a:ext>
                  </a:extLst>
                </p14:cNvPr>
                <p14:cNvContentPartPr/>
                <p14:nvPr/>
              </p14:nvContentPartPr>
              <p14:xfrm>
                <a:off x="10370815" y="3600556"/>
                <a:ext cx="286920" cy="213840"/>
              </p14:xfrm>
            </p:contentPart>
          </mc:Choice>
          <mc:Fallback xmlns="">
            <p:pic>
              <p:nvPicPr>
                <p:cNvPr id="117770" name="Freihand 117769">
                  <a:extLst>
                    <a:ext uri="{FF2B5EF4-FFF2-40B4-BE49-F238E27FC236}">
                      <a16:creationId xmlns:a16="http://schemas.microsoft.com/office/drawing/2014/main" id="{FE673C8D-16D9-40D5-8873-744883437403}"/>
                    </a:ext>
                  </a:extLst>
                </p:cNvPr>
                <p:cNvPicPr/>
                <p:nvPr/>
              </p:nvPicPr>
              <p:blipFill>
                <a:blip r:embed="rId115"/>
                <a:stretch>
                  <a:fillRect/>
                </a:stretch>
              </p:blipFill>
              <p:spPr>
                <a:xfrm>
                  <a:off x="10361815" y="3591916"/>
                  <a:ext cx="3045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7771" name="Freihand 117770">
                  <a:extLst>
                    <a:ext uri="{FF2B5EF4-FFF2-40B4-BE49-F238E27FC236}">
                      <a16:creationId xmlns:a16="http://schemas.microsoft.com/office/drawing/2014/main" id="{3F697C24-5697-44C6-84DC-21AD2B82A79B}"/>
                    </a:ext>
                  </a:extLst>
                </p14:cNvPr>
                <p14:cNvContentPartPr/>
                <p14:nvPr/>
              </p14:nvContentPartPr>
              <p14:xfrm>
                <a:off x="10693375" y="3505156"/>
                <a:ext cx="311400" cy="381600"/>
              </p14:xfrm>
            </p:contentPart>
          </mc:Choice>
          <mc:Fallback xmlns="">
            <p:pic>
              <p:nvPicPr>
                <p:cNvPr id="117771" name="Freihand 117770">
                  <a:extLst>
                    <a:ext uri="{FF2B5EF4-FFF2-40B4-BE49-F238E27FC236}">
                      <a16:creationId xmlns:a16="http://schemas.microsoft.com/office/drawing/2014/main" id="{3F697C24-5697-44C6-84DC-21AD2B82A79B}"/>
                    </a:ext>
                  </a:extLst>
                </p:cNvPr>
                <p:cNvPicPr/>
                <p:nvPr/>
              </p:nvPicPr>
              <p:blipFill>
                <a:blip r:embed="rId117"/>
                <a:stretch>
                  <a:fillRect/>
                </a:stretch>
              </p:blipFill>
              <p:spPr>
                <a:xfrm>
                  <a:off x="10684735" y="3496156"/>
                  <a:ext cx="3290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7772" name="Freihand 117771">
                  <a:extLst>
                    <a:ext uri="{FF2B5EF4-FFF2-40B4-BE49-F238E27FC236}">
                      <a16:creationId xmlns:a16="http://schemas.microsoft.com/office/drawing/2014/main" id="{AFF3AB23-CC27-4715-B728-8D2532816735}"/>
                    </a:ext>
                  </a:extLst>
                </p14:cNvPr>
                <p14:cNvContentPartPr/>
                <p14:nvPr/>
              </p14:nvContentPartPr>
              <p14:xfrm>
                <a:off x="11048335" y="3073876"/>
                <a:ext cx="765000" cy="489600"/>
              </p14:xfrm>
            </p:contentPart>
          </mc:Choice>
          <mc:Fallback xmlns="">
            <p:pic>
              <p:nvPicPr>
                <p:cNvPr id="117772" name="Freihand 117771">
                  <a:extLst>
                    <a:ext uri="{FF2B5EF4-FFF2-40B4-BE49-F238E27FC236}">
                      <a16:creationId xmlns:a16="http://schemas.microsoft.com/office/drawing/2014/main" id="{AFF3AB23-CC27-4715-B728-8D2532816735}"/>
                    </a:ext>
                  </a:extLst>
                </p:cNvPr>
                <p:cNvPicPr/>
                <p:nvPr/>
              </p:nvPicPr>
              <p:blipFill>
                <a:blip r:embed="rId119"/>
                <a:stretch>
                  <a:fillRect/>
                </a:stretch>
              </p:blipFill>
              <p:spPr>
                <a:xfrm>
                  <a:off x="11039695" y="3065236"/>
                  <a:ext cx="782640" cy="507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7774" name="Freihand 117773">
                  <a:extLst>
                    <a:ext uri="{FF2B5EF4-FFF2-40B4-BE49-F238E27FC236}">
                      <a16:creationId xmlns:a16="http://schemas.microsoft.com/office/drawing/2014/main" id="{E576F659-D421-42A7-BB00-606CAD4292B6}"/>
                    </a:ext>
                  </a:extLst>
                </p14:cNvPr>
                <p14:cNvContentPartPr/>
                <p14:nvPr/>
              </p14:nvContentPartPr>
              <p14:xfrm>
                <a:off x="11971735" y="2869756"/>
                <a:ext cx="89640" cy="123840"/>
              </p14:xfrm>
            </p:contentPart>
          </mc:Choice>
          <mc:Fallback xmlns="">
            <p:pic>
              <p:nvPicPr>
                <p:cNvPr id="117774" name="Freihand 117773">
                  <a:extLst>
                    <a:ext uri="{FF2B5EF4-FFF2-40B4-BE49-F238E27FC236}">
                      <a16:creationId xmlns:a16="http://schemas.microsoft.com/office/drawing/2014/main" id="{E576F659-D421-42A7-BB00-606CAD4292B6}"/>
                    </a:ext>
                  </a:extLst>
                </p:cNvPr>
                <p:cNvPicPr/>
                <p:nvPr/>
              </p:nvPicPr>
              <p:blipFill>
                <a:blip r:embed="rId121"/>
                <a:stretch>
                  <a:fillRect/>
                </a:stretch>
              </p:blipFill>
              <p:spPr>
                <a:xfrm>
                  <a:off x="11963095" y="2860756"/>
                  <a:ext cx="107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7775" name="Freihand 117774">
                  <a:extLst>
                    <a:ext uri="{FF2B5EF4-FFF2-40B4-BE49-F238E27FC236}">
                      <a16:creationId xmlns:a16="http://schemas.microsoft.com/office/drawing/2014/main" id="{67BAA746-90C2-4361-9697-AB66EB354562}"/>
                    </a:ext>
                  </a:extLst>
                </p14:cNvPr>
                <p14:cNvContentPartPr/>
                <p14:nvPr/>
              </p14:nvContentPartPr>
              <p14:xfrm>
                <a:off x="11803975" y="2583556"/>
                <a:ext cx="171720" cy="343800"/>
              </p14:xfrm>
            </p:contentPart>
          </mc:Choice>
          <mc:Fallback xmlns="">
            <p:pic>
              <p:nvPicPr>
                <p:cNvPr id="117775" name="Freihand 117774">
                  <a:extLst>
                    <a:ext uri="{FF2B5EF4-FFF2-40B4-BE49-F238E27FC236}">
                      <a16:creationId xmlns:a16="http://schemas.microsoft.com/office/drawing/2014/main" id="{67BAA746-90C2-4361-9697-AB66EB354562}"/>
                    </a:ext>
                  </a:extLst>
                </p:cNvPr>
                <p:cNvPicPr/>
                <p:nvPr/>
              </p:nvPicPr>
              <p:blipFill>
                <a:blip r:embed="rId123"/>
                <a:stretch>
                  <a:fillRect/>
                </a:stretch>
              </p:blipFill>
              <p:spPr>
                <a:xfrm>
                  <a:off x="11795335" y="2574916"/>
                  <a:ext cx="18936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7776" name="Freihand 117775">
                  <a:extLst>
                    <a:ext uri="{FF2B5EF4-FFF2-40B4-BE49-F238E27FC236}">
                      <a16:creationId xmlns:a16="http://schemas.microsoft.com/office/drawing/2014/main" id="{3B7A8513-8209-4DC5-900A-50EB10089817}"/>
                    </a:ext>
                  </a:extLst>
                </p14:cNvPr>
                <p14:cNvContentPartPr/>
                <p14:nvPr/>
              </p14:nvContentPartPr>
              <p14:xfrm>
                <a:off x="12007015" y="3059476"/>
                <a:ext cx="3600" cy="24480"/>
              </p14:xfrm>
            </p:contentPart>
          </mc:Choice>
          <mc:Fallback xmlns="">
            <p:pic>
              <p:nvPicPr>
                <p:cNvPr id="117776" name="Freihand 117775">
                  <a:extLst>
                    <a:ext uri="{FF2B5EF4-FFF2-40B4-BE49-F238E27FC236}">
                      <a16:creationId xmlns:a16="http://schemas.microsoft.com/office/drawing/2014/main" id="{3B7A8513-8209-4DC5-900A-50EB10089817}"/>
                    </a:ext>
                  </a:extLst>
                </p:cNvPr>
                <p:cNvPicPr/>
                <p:nvPr/>
              </p:nvPicPr>
              <p:blipFill>
                <a:blip r:embed="rId125"/>
                <a:stretch>
                  <a:fillRect/>
                </a:stretch>
              </p:blipFill>
              <p:spPr>
                <a:xfrm>
                  <a:off x="11998015" y="3050836"/>
                  <a:ext cx="21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7778" name="Freihand 117777">
                  <a:extLst>
                    <a:ext uri="{FF2B5EF4-FFF2-40B4-BE49-F238E27FC236}">
                      <a16:creationId xmlns:a16="http://schemas.microsoft.com/office/drawing/2014/main" id="{CE2EB6C5-0F5A-4C8E-8388-8D51A3ED29BD}"/>
                    </a:ext>
                  </a:extLst>
                </p14:cNvPr>
                <p14:cNvContentPartPr/>
                <p14:nvPr/>
              </p14:nvContentPartPr>
              <p14:xfrm>
                <a:off x="4957495" y="2479156"/>
                <a:ext cx="981000" cy="2284200"/>
              </p14:xfrm>
            </p:contentPart>
          </mc:Choice>
          <mc:Fallback xmlns="">
            <p:pic>
              <p:nvPicPr>
                <p:cNvPr id="117778" name="Freihand 117777">
                  <a:extLst>
                    <a:ext uri="{FF2B5EF4-FFF2-40B4-BE49-F238E27FC236}">
                      <a16:creationId xmlns:a16="http://schemas.microsoft.com/office/drawing/2014/main" id="{CE2EB6C5-0F5A-4C8E-8388-8D51A3ED29BD}"/>
                    </a:ext>
                  </a:extLst>
                </p:cNvPr>
                <p:cNvPicPr/>
                <p:nvPr/>
              </p:nvPicPr>
              <p:blipFill>
                <a:blip r:embed="rId127"/>
                <a:stretch>
                  <a:fillRect/>
                </a:stretch>
              </p:blipFill>
              <p:spPr>
                <a:xfrm>
                  <a:off x="4948495" y="2470156"/>
                  <a:ext cx="998640" cy="2301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2" name="Freihand 21">
                  <a:extLst>
                    <a:ext uri="{FF2B5EF4-FFF2-40B4-BE49-F238E27FC236}">
                      <a16:creationId xmlns:a16="http://schemas.microsoft.com/office/drawing/2014/main" id="{E0052A34-598A-49FA-851C-4295255CA19E}"/>
                    </a:ext>
                  </a:extLst>
                </p14:cNvPr>
                <p14:cNvContentPartPr/>
                <p14:nvPr/>
              </p14:nvContentPartPr>
              <p14:xfrm>
                <a:off x="7050175" y="4384276"/>
                <a:ext cx="414360" cy="118080"/>
              </p14:xfrm>
            </p:contentPart>
          </mc:Choice>
          <mc:Fallback xmlns="">
            <p:pic>
              <p:nvPicPr>
                <p:cNvPr id="22" name="Freihand 21">
                  <a:extLst>
                    <a:ext uri="{FF2B5EF4-FFF2-40B4-BE49-F238E27FC236}">
                      <a16:creationId xmlns:a16="http://schemas.microsoft.com/office/drawing/2014/main" id="{E0052A34-598A-49FA-851C-4295255CA19E}"/>
                    </a:ext>
                  </a:extLst>
                </p:cNvPr>
                <p:cNvPicPr/>
                <p:nvPr/>
              </p:nvPicPr>
              <p:blipFill>
                <a:blip r:embed="rId129"/>
                <a:stretch>
                  <a:fillRect/>
                </a:stretch>
              </p:blipFill>
              <p:spPr>
                <a:xfrm>
                  <a:off x="7041175" y="4375276"/>
                  <a:ext cx="432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3" name="Freihand 22">
                  <a:extLst>
                    <a:ext uri="{FF2B5EF4-FFF2-40B4-BE49-F238E27FC236}">
                      <a16:creationId xmlns:a16="http://schemas.microsoft.com/office/drawing/2014/main" id="{B185FB9E-5981-4515-B55F-8B0B345DDE7E}"/>
                    </a:ext>
                  </a:extLst>
                </p14:cNvPr>
                <p14:cNvContentPartPr/>
                <p14:nvPr/>
              </p14:nvContentPartPr>
              <p14:xfrm>
                <a:off x="7023175" y="4430356"/>
                <a:ext cx="484200" cy="115560"/>
              </p14:xfrm>
            </p:contentPart>
          </mc:Choice>
          <mc:Fallback xmlns="">
            <p:pic>
              <p:nvPicPr>
                <p:cNvPr id="23" name="Freihand 22">
                  <a:extLst>
                    <a:ext uri="{FF2B5EF4-FFF2-40B4-BE49-F238E27FC236}">
                      <a16:creationId xmlns:a16="http://schemas.microsoft.com/office/drawing/2014/main" id="{B185FB9E-5981-4515-B55F-8B0B345DDE7E}"/>
                    </a:ext>
                  </a:extLst>
                </p:cNvPr>
                <p:cNvPicPr/>
                <p:nvPr/>
              </p:nvPicPr>
              <p:blipFill>
                <a:blip r:embed="rId131"/>
                <a:stretch>
                  <a:fillRect/>
                </a:stretch>
              </p:blipFill>
              <p:spPr>
                <a:xfrm>
                  <a:off x="7014535" y="4421716"/>
                  <a:ext cx="501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17780" name="Freihand 117779">
                  <a:extLst>
                    <a:ext uri="{FF2B5EF4-FFF2-40B4-BE49-F238E27FC236}">
                      <a16:creationId xmlns:a16="http://schemas.microsoft.com/office/drawing/2014/main" id="{7A39C916-9B6F-4A1D-9584-1C2974FEB1E1}"/>
                    </a:ext>
                  </a:extLst>
                </p14:cNvPr>
                <p14:cNvContentPartPr/>
                <p14:nvPr/>
              </p14:nvContentPartPr>
              <p14:xfrm>
                <a:off x="7048015" y="2712436"/>
                <a:ext cx="716760" cy="1883520"/>
              </p14:xfrm>
            </p:contentPart>
          </mc:Choice>
          <mc:Fallback xmlns="">
            <p:pic>
              <p:nvPicPr>
                <p:cNvPr id="117780" name="Freihand 117779">
                  <a:extLst>
                    <a:ext uri="{FF2B5EF4-FFF2-40B4-BE49-F238E27FC236}">
                      <a16:creationId xmlns:a16="http://schemas.microsoft.com/office/drawing/2014/main" id="{7A39C916-9B6F-4A1D-9584-1C2974FEB1E1}"/>
                    </a:ext>
                  </a:extLst>
                </p:cNvPr>
                <p:cNvPicPr/>
                <p:nvPr/>
              </p:nvPicPr>
              <p:blipFill>
                <a:blip r:embed="rId133"/>
                <a:stretch>
                  <a:fillRect/>
                </a:stretch>
              </p:blipFill>
              <p:spPr>
                <a:xfrm>
                  <a:off x="7039375" y="2703796"/>
                  <a:ext cx="734400" cy="1901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17782" name="Freihand 117781">
                  <a:extLst>
                    <a:ext uri="{FF2B5EF4-FFF2-40B4-BE49-F238E27FC236}">
                      <a16:creationId xmlns:a16="http://schemas.microsoft.com/office/drawing/2014/main" id="{EAF14802-1174-465E-9986-999A50ECD6D4}"/>
                    </a:ext>
                  </a:extLst>
                </p14:cNvPr>
                <p14:cNvContentPartPr/>
                <p14:nvPr/>
              </p14:nvContentPartPr>
              <p14:xfrm>
                <a:off x="7711855" y="2619916"/>
                <a:ext cx="610200" cy="618120"/>
              </p14:xfrm>
            </p:contentPart>
          </mc:Choice>
          <mc:Fallback xmlns="">
            <p:pic>
              <p:nvPicPr>
                <p:cNvPr id="117782" name="Freihand 117781">
                  <a:extLst>
                    <a:ext uri="{FF2B5EF4-FFF2-40B4-BE49-F238E27FC236}">
                      <a16:creationId xmlns:a16="http://schemas.microsoft.com/office/drawing/2014/main" id="{EAF14802-1174-465E-9986-999A50ECD6D4}"/>
                    </a:ext>
                  </a:extLst>
                </p:cNvPr>
                <p:cNvPicPr/>
                <p:nvPr/>
              </p:nvPicPr>
              <p:blipFill>
                <a:blip r:embed="rId135"/>
                <a:stretch>
                  <a:fillRect/>
                </a:stretch>
              </p:blipFill>
              <p:spPr>
                <a:xfrm>
                  <a:off x="7703215" y="2611276"/>
                  <a:ext cx="627840" cy="635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17783" name="Freihand 117782">
                  <a:extLst>
                    <a:ext uri="{FF2B5EF4-FFF2-40B4-BE49-F238E27FC236}">
                      <a16:creationId xmlns:a16="http://schemas.microsoft.com/office/drawing/2014/main" id="{D3920459-8A8C-416C-A592-933702913F9A}"/>
                    </a:ext>
                  </a:extLst>
                </p14:cNvPr>
                <p14:cNvContentPartPr/>
                <p14:nvPr/>
              </p14:nvContentPartPr>
              <p14:xfrm>
                <a:off x="8117215" y="2403556"/>
                <a:ext cx="353520" cy="443520"/>
              </p14:xfrm>
            </p:contentPart>
          </mc:Choice>
          <mc:Fallback xmlns="">
            <p:pic>
              <p:nvPicPr>
                <p:cNvPr id="117783" name="Freihand 117782">
                  <a:extLst>
                    <a:ext uri="{FF2B5EF4-FFF2-40B4-BE49-F238E27FC236}">
                      <a16:creationId xmlns:a16="http://schemas.microsoft.com/office/drawing/2014/main" id="{D3920459-8A8C-416C-A592-933702913F9A}"/>
                    </a:ext>
                  </a:extLst>
                </p:cNvPr>
                <p:cNvPicPr/>
                <p:nvPr/>
              </p:nvPicPr>
              <p:blipFill>
                <a:blip r:embed="rId137"/>
                <a:stretch>
                  <a:fillRect/>
                </a:stretch>
              </p:blipFill>
              <p:spPr>
                <a:xfrm>
                  <a:off x="8108575" y="2394916"/>
                  <a:ext cx="371160" cy="4611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7784" name="Freihand 117783">
                  <a:extLst>
                    <a:ext uri="{FF2B5EF4-FFF2-40B4-BE49-F238E27FC236}">
                      <a16:creationId xmlns:a16="http://schemas.microsoft.com/office/drawing/2014/main" id="{E4654F6F-1A57-41D5-9DC5-A52FE326E6B0}"/>
                    </a:ext>
                  </a:extLst>
                </p14:cNvPr>
                <p14:cNvContentPartPr/>
                <p14:nvPr/>
              </p14:nvContentPartPr>
              <p14:xfrm>
                <a:off x="8250055" y="1763476"/>
                <a:ext cx="203760" cy="396720"/>
              </p14:xfrm>
            </p:contentPart>
          </mc:Choice>
          <mc:Fallback xmlns="">
            <p:pic>
              <p:nvPicPr>
                <p:cNvPr id="117784" name="Freihand 117783">
                  <a:extLst>
                    <a:ext uri="{FF2B5EF4-FFF2-40B4-BE49-F238E27FC236}">
                      <a16:creationId xmlns:a16="http://schemas.microsoft.com/office/drawing/2014/main" id="{E4654F6F-1A57-41D5-9DC5-A52FE326E6B0}"/>
                    </a:ext>
                  </a:extLst>
                </p:cNvPr>
                <p:cNvPicPr/>
                <p:nvPr/>
              </p:nvPicPr>
              <p:blipFill>
                <a:blip r:embed="rId139"/>
                <a:stretch>
                  <a:fillRect/>
                </a:stretch>
              </p:blipFill>
              <p:spPr>
                <a:xfrm>
                  <a:off x="8241415" y="1754836"/>
                  <a:ext cx="22140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17785" name="Freihand 117784">
                  <a:extLst>
                    <a:ext uri="{FF2B5EF4-FFF2-40B4-BE49-F238E27FC236}">
                      <a16:creationId xmlns:a16="http://schemas.microsoft.com/office/drawing/2014/main" id="{761B42E6-A864-490C-A6A1-000BCD0AE37E}"/>
                    </a:ext>
                  </a:extLst>
                </p14:cNvPr>
                <p14:cNvContentPartPr/>
                <p14:nvPr/>
              </p14:nvContentPartPr>
              <p14:xfrm>
                <a:off x="8497735" y="2267116"/>
                <a:ext cx="7920" cy="24120"/>
              </p14:xfrm>
            </p:contentPart>
          </mc:Choice>
          <mc:Fallback xmlns="">
            <p:pic>
              <p:nvPicPr>
                <p:cNvPr id="117785" name="Freihand 117784">
                  <a:extLst>
                    <a:ext uri="{FF2B5EF4-FFF2-40B4-BE49-F238E27FC236}">
                      <a16:creationId xmlns:a16="http://schemas.microsoft.com/office/drawing/2014/main" id="{761B42E6-A864-490C-A6A1-000BCD0AE37E}"/>
                    </a:ext>
                  </a:extLst>
                </p:cNvPr>
                <p:cNvPicPr/>
                <p:nvPr/>
              </p:nvPicPr>
              <p:blipFill>
                <a:blip r:embed="rId141"/>
                <a:stretch>
                  <a:fillRect/>
                </a:stretch>
              </p:blipFill>
              <p:spPr>
                <a:xfrm>
                  <a:off x="8489095" y="2258116"/>
                  <a:ext cx="25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17787" name="Freihand 117786">
                  <a:extLst>
                    <a:ext uri="{FF2B5EF4-FFF2-40B4-BE49-F238E27FC236}">
                      <a16:creationId xmlns:a16="http://schemas.microsoft.com/office/drawing/2014/main" id="{AC0897BF-38A3-4BC6-8999-F9FBB347CD16}"/>
                    </a:ext>
                  </a:extLst>
                </p14:cNvPr>
                <p14:cNvContentPartPr/>
                <p14:nvPr/>
              </p14:nvContentPartPr>
              <p14:xfrm>
                <a:off x="8156095" y="3123916"/>
                <a:ext cx="180000" cy="390600"/>
              </p14:xfrm>
            </p:contentPart>
          </mc:Choice>
          <mc:Fallback xmlns="">
            <p:pic>
              <p:nvPicPr>
                <p:cNvPr id="117787" name="Freihand 117786">
                  <a:extLst>
                    <a:ext uri="{FF2B5EF4-FFF2-40B4-BE49-F238E27FC236}">
                      <a16:creationId xmlns:a16="http://schemas.microsoft.com/office/drawing/2014/main" id="{AC0897BF-38A3-4BC6-8999-F9FBB347CD16}"/>
                    </a:ext>
                  </a:extLst>
                </p:cNvPr>
                <p:cNvPicPr/>
                <p:nvPr/>
              </p:nvPicPr>
              <p:blipFill>
                <a:blip r:embed="rId143"/>
                <a:stretch>
                  <a:fillRect/>
                </a:stretch>
              </p:blipFill>
              <p:spPr>
                <a:xfrm>
                  <a:off x="8147455" y="3114916"/>
                  <a:ext cx="19764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17788" name="Freihand 117787">
                  <a:extLst>
                    <a:ext uri="{FF2B5EF4-FFF2-40B4-BE49-F238E27FC236}">
                      <a16:creationId xmlns:a16="http://schemas.microsoft.com/office/drawing/2014/main" id="{54B5FFBF-CF44-4BB7-BCAF-F440343E98CD}"/>
                    </a:ext>
                  </a:extLst>
                </p14:cNvPr>
                <p14:cNvContentPartPr/>
                <p14:nvPr/>
              </p14:nvContentPartPr>
              <p14:xfrm>
                <a:off x="8364175" y="3020596"/>
                <a:ext cx="136440" cy="309600"/>
              </p14:xfrm>
            </p:contentPart>
          </mc:Choice>
          <mc:Fallback xmlns="">
            <p:pic>
              <p:nvPicPr>
                <p:cNvPr id="117788" name="Freihand 117787">
                  <a:extLst>
                    <a:ext uri="{FF2B5EF4-FFF2-40B4-BE49-F238E27FC236}">
                      <a16:creationId xmlns:a16="http://schemas.microsoft.com/office/drawing/2014/main" id="{54B5FFBF-CF44-4BB7-BCAF-F440343E98CD}"/>
                    </a:ext>
                  </a:extLst>
                </p:cNvPr>
                <p:cNvPicPr/>
                <p:nvPr/>
              </p:nvPicPr>
              <p:blipFill>
                <a:blip r:embed="rId145"/>
                <a:stretch>
                  <a:fillRect/>
                </a:stretch>
              </p:blipFill>
              <p:spPr>
                <a:xfrm>
                  <a:off x="8355175" y="3011596"/>
                  <a:ext cx="1540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17789" name="Freihand 117788">
                  <a:extLst>
                    <a:ext uri="{FF2B5EF4-FFF2-40B4-BE49-F238E27FC236}">
                      <a16:creationId xmlns:a16="http://schemas.microsoft.com/office/drawing/2014/main" id="{A179F7A4-C432-4452-A1D2-6630428FF811}"/>
                    </a:ext>
                  </a:extLst>
                </p14:cNvPr>
                <p14:cNvContentPartPr/>
                <p14:nvPr/>
              </p14:nvContentPartPr>
              <p14:xfrm>
                <a:off x="8465335" y="3146956"/>
                <a:ext cx="145800" cy="149400"/>
              </p14:xfrm>
            </p:contentPart>
          </mc:Choice>
          <mc:Fallback xmlns="">
            <p:pic>
              <p:nvPicPr>
                <p:cNvPr id="117789" name="Freihand 117788">
                  <a:extLst>
                    <a:ext uri="{FF2B5EF4-FFF2-40B4-BE49-F238E27FC236}">
                      <a16:creationId xmlns:a16="http://schemas.microsoft.com/office/drawing/2014/main" id="{A179F7A4-C432-4452-A1D2-6630428FF811}"/>
                    </a:ext>
                  </a:extLst>
                </p:cNvPr>
                <p:cNvPicPr/>
                <p:nvPr/>
              </p:nvPicPr>
              <p:blipFill>
                <a:blip r:embed="rId147"/>
                <a:stretch>
                  <a:fillRect/>
                </a:stretch>
              </p:blipFill>
              <p:spPr>
                <a:xfrm>
                  <a:off x="8456335" y="3138316"/>
                  <a:ext cx="1634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7790" name="Freihand 117789">
                  <a:extLst>
                    <a:ext uri="{FF2B5EF4-FFF2-40B4-BE49-F238E27FC236}">
                      <a16:creationId xmlns:a16="http://schemas.microsoft.com/office/drawing/2014/main" id="{82E30619-4AC7-438C-A484-34F0BA834982}"/>
                    </a:ext>
                  </a:extLst>
                </p14:cNvPr>
                <p14:cNvContentPartPr/>
                <p14:nvPr/>
              </p14:nvContentPartPr>
              <p14:xfrm>
                <a:off x="8651815" y="2914756"/>
                <a:ext cx="456480" cy="310320"/>
              </p14:xfrm>
            </p:contentPart>
          </mc:Choice>
          <mc:Fallback xmlns="">
            <p:pic>
              <p:nvPicPr>
                <p:cNvPr id="117790" name="Freihand 117789">
                  <a:extLst>
                    <a:ext uri="{FF2B5EF4-FFF2-40B4-BE49-F238E27FC236}">
                      <a16:creationId xmlns:a16="http://schemas.microsoft.com/office/drawing/2014/main" id="{82E30619-4AC7-438C-A484-34F0BA834982}"/>
                    </a:ext>
                  </a:extLst>
                </p:cNvPr>
                <p:cNvPicPr/>
                <p:nvPr/>
              </p:nvPicPr>
              <p:blipFill>
                <a:blip r:embed="rId149"/>
                <a:stretch>
                  <a:fillRect/>
                </a:stretch>
              </p:blipFill>
              <p:spPr>
                <a:xfrm>
                  <a:off x="8643175" y="2905756"/>
                  <a:ext cx="47412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7791" name="Freihand 117790">
                  <a:extLst>
                    <a:ext uri="{FF2B5EF4-FFF2-40B4-BE49-F238E27FC236}">
                      <a16:creationId xmlns:a16="http://schemas.microsoft.com/office/drawing/2014/main" id="{492D5AA7-122B-478D-AB73-B66FD386C31E}"/>
                    </a:ext>
                  </a:extLst>
                </p14:cNvPr>
                <p14:cNvContentPartPr/>
                <p14:nvPr/>
              </p14:nvContentPartPr>
              <p14:xfrm>
                <a:off x="8909575" y="2756356"/>
                <a:ext cx="12600" cy="9000"/>
              </p14:xfrm>
            </p:contentPart>
          </mc:Choice>
          <mc:Fallback xmlns="">
            <p:pic>
              <p:nvPicPr>
                <p:cNvPr id="117791" name="Freihand 117790">
                  <a:extLst>
                    <a:ext uri="{FF2B5EF4-FFF2-40B4-BE49-F238E27FC236}">
                      <a16:creationId xmlns:a16="http://schemas.microsoft.com/office/drawing/2014/main" id="{492D5AA7-122B-478D-AB73-B66FD386C31E}"/>
                    </a:ext>
                  </a:extLst>
                </p:cNvPr>
                <p:cNvPicPr/>
                <p:nvPr/>
              </p:nvPicPr>
              <p:blipFill>
                <a:blip r:embed="rId151"/>
                <a:stretch>
                  <a:fillRect/>
                </a:stretch>
              </p:blipFill>
              <p:spPr>
                <a:xfrm>
                  <a:off x="8900575" y="2747356"/>
                  <a:ext cx="30240" cy="26640"/>
                </a:xfrm>
                <a:prstGeom prst="rect">
                  <a:avLst/>
                </a:prstGeom>
              </p:spPr>
            </p:pic>
          </mc:Fallback>
        </mc:AlternateContent>
      </p:grpSp>
    </p:spTree>
    <p:extLst>
      <p:ext uri="{BB962C8B-B14F-4D97-AF65-F5344CB8AC3E}">
        <p14:creationId xmlns:p14="http://schemas.microsoft.com/office/powerpoint/2010/main" val="258361111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4AA07A35-0643-4F50-8F1C-472B97AB37FE}"/>
              </a:ext>
            </a:extLst>
          </p:cNvPr>
          <p:cNvPicPr>
            <a:picLocks noChangeAspect="1"/>
          </p:cNvPicPr>
          <p:nvPr/>
        </p:nvPicPr>
        <p:blipFill>
          <a:blip r:embed="rId3"/>
          <a:stretch>
            <a:fillRect/>
          </a:stretch>
        </p:blipFill>
        <p:spPr>
          <a:xfrm>
            <a:off x="0" y="720000"/>
            <a:ext cx="8509902" cy="5400000"/>
          </a:xfrm>
          <a:prstGeom prst="rect">
            <a:avLst/>
          </a:prstGeom>
        </p:spPr>
      </p:pic>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dirty="0" err="1">
                <a:solidFill>
                  <a:sysClr val="windowText" lastClr="000000"/>
                </a:solidFill>
                <a:latin typeface="Arial" panose="020B0604020202020204" pitchFamily="34" charset="0"/>
                <a:cs typeface="Arial" panose="020B0604020202020204" pitchFamily="34" charset="0"/>
              </a:rPr>
              <a:t>Konjunkturzyklus</a:t>
            </a:r>
            <a:r>
              <a:rPr lang="en-US" sz="1814" dirty="0">
                <a:solidFill>
                  <a:sysClr val="windowText" lastClr="000000"/>
                </a:solidFill>
                <a:latin typeface="Arial" panose="020B0604020202020204" pitchFamily="34" charset="0"/>
                <a:cs typeface="Arial" panose="020B0604020202020204" pitchFamily="34" charset="0"/>
              </a:rPr>
              <a:t> Deutschland in der </a:t>
            </a:r>
            <a:r>
              <a:rPr lang="en-US" sz="1814" dirty="0" err="1">
                <a:solidFill>
                  <a:sysClr val="windowText" lastClr="000000"/>
                </a:solidFill>
                <a:latin typeface="Arial" panose="020B0604020202020204" pitchFamily="34" charset="0"/>
                <a:cs typeface="Arial" panose="020B0604020202020204" pitchFamily="34" charset="0"/>
              </a:rPr>
              <a:t>langen</a:t>
            </a:r>
            <a:r>
              <a:rPr lang="en-US" sz="1814" dirty="0">
                <a:solidFill>
                  <a:sysClr val="windowText" lastClr="000000"/>
                </a:solidFill>
                <a:latin typeface="Arial" panose="020B0604020202020204" pitchFamily="34" charset="0"/>
                <a:cs typeface="Arial" panose="020B0604020202020204" pitchFamily="34" charset="0"/>
              </a:rPr>
              <a:t> Frist </a:t>
            </a:r>
            <a:endParaRPr lang="en-US" sz="1814" dirty="0">
              <a:solidFill>
                <a:sysClr val="windowText" lastClr="000000"/>
              </a:solidFill>
            </a:endParaRPr>
          </a:p>
        </p:txBody>
      </p:sp>
      <p:sp>
        <p:nvSpPr>
          <p:cNvPr id="9" name="TextBox 8"/>
          <p:cNvSpPr txBox="1"/>
          <p:nvPr/>
        </p:nvSpPr>
        <p:spPr>
          <a:xfrm>
            <a:off x="949407" y="4449954"/>
            <a:ext cx="1975196" cy="343620"/>
          </a:xfrm>
          <a:prstGeom prst="rect">
            <a:avLst/>
          </a:prstGeom>
          <a:noFill/>
        </p:spPr>
        <p:txBody>
          <a:bodyPr wrap="square" rtlCol="0">
            <a:spAutoFit/>
          </a:bodyPr>
          <a:lstStyle/>
          <a:p>
            <a:r>
              <a:rPr lang="en-US" sz="1633" dirty="0" err="1">
                <a:latin typeface="Arial" panose="020B0604020202020204" pitchFamily="34" charset="0"/>
                <a:cs typeface="Arial" panose="020B0604020202020204" pitchFamily="34" charset="0"/>
              </a:rPr>
              <a:t>Ölkrise</a:t>
            </a:r>
            <a:r>
              <a:rPr lang="en-US" sz="1633" dirty="0">
                <a:latin typeface="Arial" panose="020B0604020202020204" pitchFamily="34" charset="0"/>
                <a:cs typeface="Arial" panose="020B0604020202020204" pitchFamily="34" charset="0"/>
              </a:rPr>
              <a:t> 1973</a:t>
            </a:r>
          </a:p>
        </p:txBody>
      </p:sp>
      <p:sp>
        <p:nvSpPr>
          <p:cNvPr id="10" name="TextBox 9"/>
          <p:cNvSpPr txBox="1"/>
          <p:nvPr/>
        </p:nvSpPr>
        <p:spPr>
          <a:xfrm>
            <a:off x="2402938" y="4219337"/>
            <a:ext cx="1515158" cy="594906"/>
          </a:xfrm>
          <a:prstGeom prst="rect">
            <a:avLst/>
          </a:prstGeom>
          <a:noFill/>
        </p:spPr>
        <p:txBody>
          <a:bodyPr wrap="none" rtlCol="0">
            <a:spAutoFit/>
          </a:bodyPr>
          <a:lstStyle/>
          <a:p>
            <a:pPr algn="ctr"/>
            <a:r>
              <a:rPr lang="en-US" sz="1633" dirty="0" err="1">
                <a:latin typeface="Arial" panose="020B0604020202020204" pitchFamily="34" charset="0"/>
                <a:cs typeface="Arial" panose="020B0604020202020204" pitchFamily="34" charset="0"/>
              </a:rPr>
              <a:t>Ölkrise</a:t>
            </a:r>
            <a:r>
              <a:rPr lang="en-US" sz="1633" dirty="0">
                <a:latin typeface="Arial" panose="020B0604020202020204" pitchFamily="34" charset="0"/>
                <a:cs typeface="Arial" panose="020B0604020202020204" pitchFamily="34" charset="0"/>
              </a:rPr>
              <a:t> 1979</a:t>
            </a:r>
          </a:p>
          <a:p>
            <a:pPr algn="ctr"/>
            <a:r>
              <a:rPr lang="en-US" sz="1633" dirty="0">
                <a:latin typeface="Arial" panose="020B0604020202020204" pitchFamily="34" charset="0"/>
                <a:cs typeface="Arial" panose="020B0604020202020204" pitchFamily="34" charset="0"/>
              </a:rPr>
              <a:t>Krieg Iran-</a:t>
            </a:r>
            <a:r>
              <a:rPr lang="en-US" sz="1633" dirty="0" err="1">
                <a:latin typeface="Arial" panose="020B0604020202020204" pitchFamily="34" charset="0"/>
                <a:cs typeface="Arial" panose="020B0604020202020204" pitchFamily="34" charset="0"/>
              </a:rPr>
              <a:t>Irak</a:t>
            </a:r>
            <a:endParaRPr lang="en-US" sz="1633" dirty="0">
              <a:latin typeface="Arial" panose="020B0604020202020204" pitchFamily="34" charset="0"/>
              <a:cs typeface="Arial" panose="020B0604020202020204" pitchFamily="34" charset="0"/>
            </a:endParaRPr>
          </a:p>
        </p:txBody>
      </p:sp>
      <p:sp>
        <p:nvSpPr>
          <p:cNvPr id="11" name="TextBox 10"/>
          <p:cNvSpPr txBox="1"/>
          <p:nvPr/>
        </p:nvSpPr>
        <p:spPr>
          <a:xfrm>
            <a:off x="3709650" y="3956210"/>
            <a:ext cx="1936749" cy="594906"/>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Wiedervereinigung</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1991</a:t>
            </a:r>
          </a:p>
        </p:txBody>
      </p:sp>
      <p:sp>
        <p:nvSpPr>
          <p:cNvPr id="12" name="TextBox 11"/>
          <p:cNvSpPr txBox="1"/>
          <p:nvPr/>
        </p:nvSpPr>
        <p:spPr>
          <a:xfrm>
            <a:off x="4142817" y="4860930"/>
            <a:ext cx="2321469" cy="343620"/>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Finanzkrise</a:t>
            </a:r>
            <a:r>
              <a:rPr lang="en-US" sz="1633" dirty="0">
                <a:latin typeface="Arial" panose="020B0604020202020204" pitchFamily="34" charset="0"/>
                <a:cs typeface="Arial" panose="020B0604020202020204" pitchFamily="34" charset="0"/>
              </a:rPr>
              <a:t> 2007-2009</a:t>
            </a:r>
          </a:p>
        </p:txBody>
      </p:sp>
      <p:sp>
        <p:nvSpPr>
          <p:cNvPr id="13" name="TextBox 12"/>
          <p:cNvSpPr txBox="1"/>
          <p:nvPr/>
        </p:nvSpPr>
        <p:spPr>
          <a:xfrm>
            <a:off x="4402679" y="4426334"/>
            <a:ext cx="2039341" cy="343620"/>
          </a:xfrm>
          <a:prstGeom prst="rect">
            <a:avLst/>
          </a:prstGeom>
          <a:noFill/>
        </p:spPr>
        <p:txBody>
          <a:bodyPr wrap="none" rtlCol="0">
            <a:spAutoFit/>
          </a:bodyPr>
          <a:lstStyle/>
          <a:p>
            <a:r>
              <a:rPr lang="en-US" sz="1633" dirty="0">
                <a:latin typeface="Arial" panose="020B0604020202020204" pitchFamily="34" charset="0"/>
                <a:cs typeface="Arial" panose="020B0604020202020204" pitchFamily="34" charset="0"/>
              </a:rPr>
              <a:t>Dotcom-Blasé 2001</a:t>
            </a:r>
          </a:p>
        </p:txBody>
      </p:sp>
      <p:cxnSp>
        <p:nvCxnSpPr>
          <p:cNvPr id="14" name="Straight Arrow Connector 13"/>
          <p:cNvCxnSpPr>
            <a:cxnSpLocks/>
            <a:stCxn id="11" idx="0"/>
          </p:cNvCxnSpPr>
          <p:nvPr/>
        </p:nvCxnSpPr>
        <p:spPr>
          <a:xfrm flipH="1" flipV="1">
            <a:off x="4349185" y="3416180"/>
            <a:ext cx="328840" cy="5400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5817017" y="3731145"/>
            <a:ext cx="190962" cy="624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20"/>
          <p:cNvCxnSpPr>
            <a:cxnSpLocks/>
          </p:cNvCxnSpPr>
          <p:nvPr/>
        </p:nvCxnSpPr>
        <p:spPr>
          <a:xfrm flipV="1">
            <a:off x="6155800" y="4528256"/>
            <a:ext cx="383241" cy="29242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24"/>
          <p:cNvCxnSpPr>
            <a:cxnSpLocks/>
          </p:cNvCxnSpPr>
          <p:nvPr/>
        </p:nvCxnSpPr>
        <p:spPr>
          <a:xfrm flipV="1">
            <a:off x="2918163" y="3776783"/>
            <a:ext cx="151596" cy="4135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28"/>
          <p:cNvCxnSpPr>
            <a:cxnSpLocks/>
          </p:cNvCxnSpPr>
          <p:nvPr/>
        </p:nvCxnSpPr>
        <p:spPr>
          <a:xfrm flipV="1">
            <a:off x="1587074" y="3509393"/>
            <a:ext cx="223501" cy="94056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feld 3"/>
          <p:cNvSpPr txBox="1"/>
          <p:nvPr/>
        </p:nvSpPr>
        <p:spPr>
          <a:xfrm>
            <a:off x="994803" y="6446501"/>
            <a:ext cx="5416034" cy="343620"/>
          </a:xfrm>
          <a:prstGeom prst="rect">
            <a:avLst/>
          </a:prstGeom>
          <a:noFill/>
        </p:spPr>
        <p:txBody>
          <a:bodyPr wrap="none" rtlCol="0">
            <a:spAutoFit/>
          </a:bodyPr>
          <a:lstStyle/>
          <a:p>
            <a:r>
              <a:rPr lang="de-DE" sz="1633" dirty="0"/>
              <a:t>Quelle: Destatis; Preis-, saison- und kalenderbereinigte Werte</a:t>
            </a:r>
          </a:p>
        </p:txBody>
      </p:sp>
      <p:sp>
        <p:nvSpPr>
          <p:cNvPr id="3" name="Textfeld 2"/>
          <p:cNvSpPr txBox="1"/>
          <p:nvPr/>
        </p:nvSpPr>
        <p:spPr>
          <a:xfrm>
            <a:off x="959228" y="278165"/>
            <a:ext cx="2543731" cy="923330"/>
          </a:xfrm>
          <a:prstGeom prst="rect">
            <a:avLst/>
          </a:prstGeom>
          <a:noFill/>
        </p:spPr>
        <p:txBody>
          <a:bodyPr wrap="square" rtlCol="0">
            <a:spAutoFit/>
          </a:bodyPr>
          <a:lstStyle/>
          <a:p>
            <a:r>
              <a:rPr lang="de-DE" dirty="0"/>
              <a:t>Ordnen Sie den Pfeilen</a:t>
            </a:r>
          </a:p>
          <a:p>
            <a:r>
              <a:rPr lang="de-DE" dirty="0"/>
              <a:t>wirtschaftsgeschichtliche</a:t>
            </a:r>
          </a:p>
          <a:p>
            <a:r>
              <a:rPr lang="de-DE" dirty="0"/>
              <a:t>Ereignisse zu</a:t>
            </a:r>
          </a:p>
        </p:txBody>
      </p:sp>
      <p:cxnSp>
        <p:nvCxnSpPr>
          <p:cNvPr id="22" name="Straight Arrow Connector 20"/>
          <p:cNvCxnSpPr>
            <a:cxnSpLocks/>
          </p:cNvCxnSpPr>
          <p:nvPr/>
        </p:nvCxnSpPr>
        <p:spPr>
          <a:xfrm flipV="1">
            <a:off x="7466570" y="4223335"/>
            <a:ext cx="428065" cy="1322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11"/>
          <p:cNvSpPr txBox="1"/>
          <p:nvPr/>
        </p:nvSpPr>
        <p:spPr>
          <a:xfrm>
            <a:off x="6644826" y="4346174"/>
            <a:ext cx="1362874" cy="846194"/>
          </a:xfrm>
          <a:prstGeom prst="rect">
            <a:avLst/>
          </a:prstGeom>
          <a:noFill/>
        </p:spPr>
        <p:txBody>
          <a:bodyPr wrap="none" rtlCol="0">
            <a:spAutoFit/>
          </a:bodyPr>
          <a:lstStyle/>
          <a:p>
            <a:r>
              <a:rPr lang="en-US" sz="1633" dirty="0" err="1">
                <a:latin typeface="Arial" panose="020B0604020202020204" pitchFamily="34" charset="0"/>
                <a:cs typeface="Arial" panose="020B0604020202020204" pitchFamily="34" charset="0"/>
              </a:rPr>
              <a:t>Coronakrise</a:t>
            </a:r>
            <a:endParaRPr lang="en-US" sz="1633" dirty="0">
              <a:latin typeface="Arial" panose="020B0604020202020204" pitchFamily="34" charset="0"/>
              <a:cs typeface="Arial" panose="020B0604020202020204" pitchFamily="34" charset="0"/>
            </a:endParaRPr>
          </a:p>
          <a:p>
            <a:r>
              <a:rPr lang="en-US" sz="1633" dirty="0" err="1">
                <a:latin typeface="Arial" panose="020B0604020202020204" pitchFamily="34" charset="0"/>
                <a:cs typeface="Arial" panose="020B0604020202020204" pitchFamily="34" charset="0"/>
              </a:rPr>
              <a:t>Ukrainekrieg</a:t>
            </a:r>
            <a:endParaRPr lang="en-US" sz="1633" dirty="0">
              <a:latin typeface="Arial" panose="020B0604020202020204" pitchFamily="34" charset="0"/>
              <a:cs typeface="Arial" panose="020B0604020202020204" pitchFamily="34" charset="0"/>
            </a:endParaRPr>
          </a:p>
          <a:p>
            <a:r>
              <a:rPr lang="en-US" sz="1633" dirty="0">
                <a:latin typeface="Arial" panose="020B0604020202020204" pitchFamily="34" charset="0"/>
                <a:cs typeface="Arial" panose="020B0604020202020204" pitchFamily="34" charset="0"/>
              </a:rPr>
              <a:t>2020-??</a:t>
            </a:r>
          </a:p>
        </p:txBody>
      </p:sp>
      <p:sp>
        <p:nvSpPr>
          <p:cNvPr id="2" name="Rechteck 1"/>
          <p:cNvSpPr/>
          <p:nvPr/>
        </p:nvSpPr>
        <p:spPr>
          <a:xfrm>
            <a:off x="1223769" y="363346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1. </a:t>
            </a:r>
            <a:endParaRPr lang="de-DE" dirty="0"/>
          </a:p>
        </p:txBody>
      </p:sp>
      <p:sp>
        <p:nvSpPr>
          <p:cNvPr id="20" name="Rechteck 19"/>
          <p:cNvSpPr/>
          <p:nvPr/>
        </p:nvSpPr>
        <p:spPr>
          <a:xfrm>
            <a:off x="2740901" y="3669527"/>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2. </a:t>
            </a:r>
            <a:endParaRPr lang="de-DE" dirty="0"/>
          </a:p>
        </p:txBody>
      </p:sp>
      <p:sp>
        <p:nvSpPr>
          <p:cNvPr id="21" name="Rechteck 20"/>
          <p:cNvSpPr/>
          <p:nvPr/>
        </p:nvSpPr>
        <p:spPr>
          <a:xfrm>
            <a:off x="4423125" y="3621761"/>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3. </a:t>
            </a:r>
            <a:endParaRPr lang="de-DE" dirty="0"/>
          </a:p>
        </p:txBody>
      </p:sp>
      <p:sp>
        <p:nvSpPr>
          <p:cNvPr id="23" name="Rechteck 22"/>
          <p:cNvSpPr/>
          <p:nvPr/>
        </p:nvSpPr>
        <p:spPr>
          <a:xfrm>
            <a:off x="5925613" y="3899862"/>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4. </a:t>
            </a:r>
            <a:endParaRPr lang="de-DE" dirty="0"/>
          </a:p>
        </p:txBody>
      </p:sp>
      <p:sp>
        <p:nvSpPr>
          <p:cNvPr id="25" name="Rechteck 24"/>
          <p:cNvSpPr/>
          <p:nvPr/>
        </p:nvSpPr>
        <p:spPr>
          <a:xfrm>
            <a:off x="6318468" y="4597244"/>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5. </a:t>
            </a:r>
            <a:endParaRPr lang="de-DE" dirty="0"/>
          </a:p>
        </p:txBody>
      </p:sp>
      <p:sp>
        <p:nvSpPr>
          <p:cNvPr id="26" name="Rechteck 25"/>
          <p:cNvSpPr/>
          <p:nvPr/>
        </p:nvSpPr>
        <p:spPr>
          <a:xfrm>
            <a:off x="7414048" y="3956210"/>
            <a:ext cx="441146" cy="369332"/>
          </a:xfrm>
          <a:prstGeom prst="rect">
            <a:avLst/>
          </a:prstGeom>
        </p:spPr>
        <p:txBody>
          <a:bodyPr wrap="none">
            <a:spAutoFit/>
          </a:bodyPr>
          <a:lstStyle/>
          <a:p>
            <a:r>
              <a:rPr lang="en-US" dirty="0">
                <a:latin typeface="Arial" panose="020B0604020202020204" pitchFamily="34" charset="0"/>
                <a:cs typeface="Arial" panose="020B0604020202020204" pitchFamily="34" charset="0"/>
              </a:rPr>
              <a:t>6. </a:t>
            </a:r>
            <a:endParaRPr lang="de-DE"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E37CDB31-655A-46BF-B46A-382CB941EEB0}"/>
                  </a:ext>
                </a:extLst>
              </p14:cNvPr>
              <p14:cNvContentPartPr/>
              <p14:nvPr/>
            </p14:nvContentPartPr>
            <p14:xfrm>
              <a:off x="671695" y="3478942"/>
              <a:ext cx="1737720" cy="1747080"/>
            </p14:xfrm>
          </p:contentPart>
        </mc:Choice>
        <mc:Fallback xmlns="">
          <p:pic>
            <p:nvPicPr>
              <p:cNvPr id="5" name="Freihand 4">
                <a:extLst>
                  <a:ext uri="{FF2B5EF4-FFF2-40B4-BE49-F238E27FC236}">
                    <a16:creationId xmlns:a16="http://schemas.microsoft.com/office/drawing/2014/main" id="{E37CDB31-655A-46BF-B46A-382CB941EEB0}"/>
                  </a:ext>
                </a:extLst>
              </p:cNvPr>
              <p:cNvPicPr/>
              <p:nvPr/>
            </p:nvPicPr>
            <p:blipFill>
              <a:blip r:embed="rId5"/>
              <a:stretch>
                <a:fillRect/>
              </a:stretch>
            </p:blipFill>
            <p:spPr>
              <a:xfrm>
                <a:off x="662695" y="3470302"/>
                <a:ext cx="1755360" cy="1764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8EA139CC-EE59-4C1D-B575-F6889167F703}"/>
                  </a:ext>
                </a:extLst>
              </p14:cNvPr>
              <p14:cNvContentPartPr/>
              <p14:nvPr/>
            </p14:nvContentPartPr>
            <p14:xfrm>
              <a:off x="2310415" y="3661822"/>
              <a:ext cx="1620000" cy="1452600"/>
            </p14:xfrm>
          </p:contentPart>
        </mc:Choice>
        <mc:Fallback xmlns="">
          <p:pic>
            <p:nvPicPr>
              <p:cNvPr id="8" name="Freihand 7">
                <a:extLst>
                  <a:ext uri="{FF2B5EF4-FFF2-40B4-BE49-F238E27FC236}">
                    <a16:creationId xmlns:a16="http://schemas.microsoft.com/office/drawing/2014/main" id="{8EA139CC-EE59-4C1D-B575-F6889167F703}"/>
                  </a:ext>
                </a:extLst>
              </p:cNvPr>
              <p:cNvPicPr/>
              <p:nvPr/>
            </p:nvPicPr>
            <p:blipFill>
              <a:blip r:embed="rId7"/>
              <a:stretch>
                <a:fillRect/>
              </a:stretch>
            </p:blipFill>
            <p:spPr>
              <a:xfrm>
                <a:off x="2301775" y="3652822"/>
                <a:ext cx="1637640" cy="1470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Freihand 18">
                <a:extLst>
                  <a:ext uri="{FF2B5EF4-FFF2-40B4-BE49-F238E27FC236}">
                    <a16:creationId xmlns:a16="http://schemas.microsoft.com/office/drawing/2014/main" id="{67AA9616-645B-4A48-AB7E-F0CB155D8100}"/>
                  </a:ext>
                </a:extLst>
              </p14:cNvPr>
              <p14:cNvContentPartPr/>
              <p14:nvPr/>
            </p14:nvContentPartPr>
            <p14:xfrm>
              <a:off x="608335" y="3628702"/>
              <a:ext cx="1688400" cy="1604880"/>
            </p14:xfrm>
          </p:contentPart>
        </mc:Choice>
        <mc:Fallback xmlns="">
          <p:pic>
            <p:nvPicPr>
              <p:cNvPr id="19" name="Freihand 18">
                <a:extLst>
                  <a:ext uri="{FF2B5EF4-FFF2-40B4-BE49-F238E27FC236}">
                    <a16:creationId xmlns:a16="http://schemas.microsoft.com/office/drawing/2014/main" id="{67AA9616-645B-4A48-AB7E-F0CB155D8100}"/>
                  </a:ext>
                </a:extLst>
              </p:cNvPr>
              <p:cNvPicPr/>
              <p:nvPr/>
            </p:nvPicPr>
            <p:blipFill>
              <a:blip r:embed="rId9"/>
              <a:stretch>
                <a:fillRect/>
              </a:stretch>
            </p:blipFill>
            <p:spPr>
              <a:xfrm>
                <a:off x="599695" y="3620062"/>
                <a:ext cx="1706040" cy="1622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 name="Freihand 26">
                <a:extLst>
                  <a:ext uri="{FF2B5EF4-FFF2-40B4-BE49-F238E27FC236}">
                    <a16:creationId xmlns:a16="http://schemas.microsoft.com/office/drawing/2014/main" id="{AAAA2588-B5A2-4AC7-A463-50969A301D93}"/>
                  </a:ext>
                </a:extLst>
              </p14:cNvPr>
              <p14:cNvContentPartPr/>
              <p14:nvPr/>
            </p14:nvContentPartPr>
            <p14:xfrm>
              <a:off x="1285495" y="2185102"/>
              <a:ext cx="746640" cy="1227240"/>
            </p14:xfrm>
          </p:contentPart>
        </mc:Choice>
        <mc:Fallback xmlns="">
          <p:pic>
            <p:nvPicPr>
              <p:cNvPr id="27" name="Freihand 26">
                <a:extLst>
                  <a:ext uri="{FF2B5EF4-FFF2-40B4-BE49-F238E27FC236}">
                    <a16:creationId xmlns:a16="http://schemas.microsoft.com/office/drawing/2014/main" id="{AAAA2588-B5A2-4AC7-A463-50969A301D93}"/>
                  </a:ext>
                </a:extLst>
              </p:cNvPr>
              <p:cNvPicPr/>
              <p:nvPr/>
            </p:nvPicPr>
            <p:blipFill>
              <a:blip r:embed="rId11"/>
              <a:stretch>
                <a:fillRect/>
              </a:stretch>
            </p:blipFill>
            <p:spPr>
              <a:xfrm>
                <a:off x="1276495" y="2176462"/>
                <a:ext cx="764280" cy="1244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9" name="Freihand 28">
                <a:extLst>
                  <a:ext uri="{FF2B5EF4-FFF2-40B4-BE49-F238E27FC236}">
                    <a16:creationId xmlns:a16="http://schemas.microsoft.com/office/drawing/2014/main" id="{1786AB13-9B6C-4073-9A91-3D717ADD500B}"/>
                  </a:ext>
                </a:extLst>
              </p14:cNvPr>
              <p14:cNvContentPartPr/>
              <p14:nvPr/>
            </p14:nvContentPartPr>
            <p14:xfrm>
              <a:off x="2946535" y="3248542"/>
              <a:ext cx="465120" cy="799920"/>
            </p14:xfrm>
          </p:contentPart>
        </mc:Choice>
        <mc:Fallback xmlns="">
          <p:pic>
            <p:nvPicPr>
              <p:cNvPr id="29" name="Freihand 28">
                <a:extLst>
                  <a:ext uri="{FF2B5EF4-FFF2-40B4-BE49-F238E27FC236}">
                    <a16:creationId xmlns:a16="http://schemas.microsoft.com/office/drawing/2014/main" id="{1786AB13-9B6C-4073-9A91-3D717ADD500B}"/>
                  </a:ext>
                </a:extLst>
              </p:cNvPr>
              <p:cNvPicPr/>
              <p:nvPr/>
            </p:nvPicPr>
            <p:blipFill>
              <a:blip r:embed="rId13"/>
              <a:stretch>
                <a:fillRect/>
              </a:stretch>
            </p:blipFill>
            <p:spPr>
              <a:xfrm>
                <a:off x="2937895" y="3239902"/>
                <a:ext cx="482760" cy="817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0" name="Freihand 29">
                <a:extLst>
                  <a:ext uri="{FF2B5EF4-FFF2-40B4-BE49-F238E27FC236}">
                    <a16:creationId xmlns:a16="http://schemas.microsoft.com/office/drawing/2014/main" id="{CA678615-4BF6-4BFD-A697-7BC13A281838}"/>
                  </a:ext>
                </a:extLst>
              </p14:cNvPr>
              <p14:cNvContentPartPr/>
              <p14:nvPr/>
            </p14:nvContentPartPr>
            <p14:xfrm>
              <a:off x="3045895" y="4369942"/>
              <a:ext cx="688320" cy="531720"/>
            </p14:xfrm>
          </p:contentPart>
        </mc:Choice>
        <mc:Fallback xmlns="">
          <p:pic>
            <p:nvPicPr>
              <p:cNvPr id="30" name="Freihand 29">
                <a:extLst>
                  <a:ext uri="{FF2B5EF4-FFF2-40B4-BE49-F238E27FC236}">
                    <a16:creationId xmlns:a16="http://schemas.microsoft.com/office/drawing/2014/main" id="{CA678615-4BF6-4BFD-A697-7BC13A281838}"/>
                  </a:ext>
                </a:extLst>
              </p:cNvPr>
              <p:cNvPicPr/>
              <p:nvPr/>
            </p:nvPicPr>
            <p:blipFill>
              <a:blip r:embed="rId15"/>
              <a:stretch>
                <a:fillRect/>
              </a:stretch>
            </p:blipFill>
            <p:spPr>
              <a:xfrm>
                <a:off x="3037255" y="4360942"/>
                <a:ext cx="705960" cy="549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1" name="Freihand 30">
                <a:extLst>
                  <a:ext uri="{FF2B5EF4-FFF2-40B4-BE49-F238E27FC236}">
                    <a16:creationId xmlns:a16="http://schemas.microsoft.com/office/drawing/2014/main" id="{25994958-E218-41BD-8B31-46EF6E878466}"/>
                  </a:ext>
                </a:extLst>
              </p14:cNvPr>
              <p14:cNvContentPartPr/>
              <p14:nvPr/>
            </p14:nvContentPartPr>
            <p14:xfrm>
              <a:off x="2711095" y="3125062"/>
              <a:ext cx="465840" cy="335520"/>
            </p14:xfrm>
          </p:contentPart>
        </mc:Choice>
        <mc:Fallback xmlns="">
          <p:pic>
            <p:nvPicPr>
              <p:cNvPr id="31" name="Freihand 30">
                <a:extLst>
                  <a:ext uri="{FF2B5EF4-FFF2-40B4-BE49-F238E27FC236}">
                    <a16:creationId xmlns:a16="http://schemas.microsoft.com/office/drawing/2014/main" id="{25994958-E218-41BD-8B31-46EF6E878466}"/>
                  </a:ext>
                </a:extLst>
              </p:cNvPr>
              <p:cNvPicPr/>
              <p:nvPr/>
            </p:nvPicPr>
            <p:blipFill>
              <a:blip r:embed="rId17"/>
              <a:stretch>
                <a:fillRect/>
              </a:stretch>
            </p:blipFill>
            <p:spPr>
              <a:xfrm>
                <a:off x="2702095" y="3116422"/>
                <a:ext cx="48348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2" name="Freihand 31">
                <a:extLst>
                  <a:ext uri="{FF2B5EF4-FFF2-40B4-BE49-F238E27FC236}">
                    <a16:creationId xmlns:a16="http://schemas.microsoft.com/office/drawing/2014/main" id="{57FC9308-D754-4BCE-83C5-6D6E8F9ACF19}"/>
                  </a:ext>
                </a:extLst>
              </p14:cNvPr>
              <p14:cNvContentPartPr/>
              <p14:nvPr/>
            </p14:nvContentPartPr>
            <p14:xfrm>
              <a:off x="2812615" y="1817902"/>
              <a:ext cx="946440" cy="2097720"/>
            </p14:xfrm>
          </p:contentPart>
        </mc:Choice>
        <mc:Fallback xmlns="">
          <p:pic>
            <p:nvPicPr>
              <p:cNvPr id="32" name="Freihand 31">
                <a:extLst>
                  <a:ext uri="{FF2B5EF4-FFF2-40B4-BE49-F238E27FC236}">
                    <a16:creationId xmlns:a16="http://schemas.microsoft.com/office/drawing/2014/main" id="{57FC9308-D754-4BCE-83C5-6D6E8F9ACF19}"/>
                  </a:ext>
                </a:extLst>
              </p:cNvPr>
              <p:cNvPicPr/>
              <p:nvPr/>
            </p:nvPicPr>
            <p:blipFill>
              <a:blip r:embed="rId19"/>
              <a:stretch>
                <a:fillRect/>
              </a:stretch>
            </p:blipFill>
            <p:spPr>
              <a:xfrm>
                <a:off x="2803615" y="1809262"/>
                <a:ext cx="964080" cy="2115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3" name="Freihand 32">
                <a:extLst>
                  <a:ext uri="{FF2B5EF4-FFF2-40B4-BE49-F238E27FC236}">
                    <a16:creationId xmlns:a16="http://schemas.microsoft.com/office/drawing/2014/main" id="{AA21389E-92F8-497C-8CAB-9736C7ADEF4E}"/>
                  </a:ext>
                </a:extLst>
              </p14:cNvPr>
              <p14:cNvContentPartPr/>
              <p14:nvPr/>
            </p14:nvContentPartPr>
            <p14:xfrm>
              <a:off x="4127335" y="2307502"/>
              <a:ext cx="281880" cy="1026000"/>
            </p14:xfrm>
          </p:contentPart>
        </mc:Choice>
        <mc:Fallback xmlns="">
          <p:pic>
            <p:nvPicPr>
              <p:cNvPr id="33" name="Freihand 32">
                <a:extLst>
                  <a:ext uri="{FF2B5EF4-FFF2-40B4-BE49-F238E27FC236}">
                    <a16:creationId xmlns:a16="http://schemas.microsoft.com/office/drawing/2014/main" id="{AA21389E-92F8-497C-8CAB-9736C7ADEF4E}"/>
                  </a:ext>
                </a:extLst>
              </p:cNvPr>
              <p:cNvPicPr/>
              <p:nvPr/>
            </p:nvPicPr>
            <p:blipFill>
              <a:blip r:embed="rId21"/>
              <a:stretch>
                <a:fillRect/>
              </a:stretch>
            </p:blipFill>
            <p:spPr>
              <a:xfrm>
                <a:off x="4118335" y="2298502"/>
                <a:ext cx="299520" cy="1043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9" name="Freihand 58">
                <a:extLst>
                  <a:ext uri="{FF2B5EF4-FFF2-40B4-BE49-F238E27FC236}">
                    <a16:creationId xmlns:a16="http://schemas.microsoft.com/office/drawing/2014/main" id="{D952FEB3-A778-4AD2-873E-216AC435E36D}"/>
                  </a:ext>
                </a:extLst>
              </p14:cNvPr>
              <p14:cNvContentPartPr/>
              <p14:nvPr/>
            </p14:nvContentPartPr>
            <p14:xfrm>
              <a:off x="6307495" y="4152502"/>
              <a:ext cx="532800" cy="1041840"/>
            </p14:xfrm>
          </p:contentPart>
        </mc:Choice>
        <mc:Fallback xmlns="">
          <p:pic>
            <p:nvPicPr>
              <p:cNvPr id="59" name="Freihand 58">
                <a:extLst>
                  <a:ext uri="{FF2B5EF4-FFF2-40B4-BE49-F238E27FC236}">
                    <a16:creationId xmlns:a16="http://schemas.microsoft.com/office/drawing/2014/main" id="{D952FEB3-A778-4AD2-873E-216AC435E36D}"/>
                  </a:ext>
                </a:extLst>
              </p:cNvPr>
              <p:cNvPicPr/>
              <p:nvPr/>
            </p:nvPicPr>
            <p:blipFill>
              <a:blip r:embed="rId23"/>
              <a:stretch>
                <a:fillRect/>
              </a:stretch>
            </p:blipFill>
            <p:spPr>
              <a:xfrm>
                <a:off x="6298855" y="4143862"/>
                <a:ext cx="550440" cy="1059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1" name="Freihand 60">
                <a:extLst>
                  <a:ext uri="{FF2B5EF4-FFF2-40B4-BE49-F238E27FC236}">
                    <a16:creationId xmlns:a16="http://schemas.microsoft.com/office/drawing/2014/main" id="{E16ED68E-9A40-4C30-A8DB-50567665C1CE}"/>
                  </a:ext>
                </a:extLst>
              </p14:cNvPr>
              <p14:cNvContentPartPr/>
              <p14:nvPr/>
            </p14:nvContentPartPr>
            <p14:xfrm>
              <a:off x="6706015" y="2467342"/>
              <a:ext cx="208080" cy="344520"/>
            </p14:xfrm>
          </p:contentPart>
        </mc:Choice>
        <mc:Fallback xmlns="">
          <p:pic>
            <p:nvPicPr>
              <p:cNvPr id="61" name="Freihand 60">
                <a:extLst>
                  <a:ext uri="{FF2B5EF4-FFF2-40B4-BE49-F238E27FC236}">
                    <a16:creationId xmlns:a16="http://schemas.microsoft.com/office/drawing/2014/main" id="{E16ED68E-9A40-4C30-A8DB-50567665C1CE}"/>
                  </a:ext>
                </a:extLst>
              </p:cNvPr>
              <p:cNvPicPr/>
              <p:nvPr/>
            </p:nvPicPr>
            <p:blipFill>
              <a:blip r:embed="rId25"/>
              <a:stretch>
                <a:fillRect/>
              </a:stretch>
            </p:blipFill>
            <p:spPr>
              <a:xfrm>
                <a:off x="6697375" y="2458342"/>
                <a:ext cx="22572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2" name="Freihand 61">
                <a:extLst>
                  <a:ext uri="{FF2B5EF4-FFF2-40B4-BE49-F238E27FC236}">
                    <a16:creationId xmlns:a16="http://schemas.microsoft.com/office/drawing/2014/main" id="{70CB487F-DAB1-4DEB-B590-853050EB308A}"/>
                  </a:ext>
                </a:extLst>
              </p14:cNvPr>
              <p14:cNvContentPartPr/>
              <p14:nvPr/>
            </p14:nvContentPartPr>
            <p14:xfrm>
              <a:off x="6950095" y="2843182"/>
              <a:ext cx="252360" cy="226080"/>
            </p14:xfrm>
          </p:contentPart>
        </mc:Choice>
        <mc:Fallback xmlns="">
          <p:pic>
            <p:nvPicPr>
              <p:cNvPr id="62" name="Freihand 61">
                <a:extLst>
                  <a:ext uri="{FF2B5EF4-FFF2-40B4-BE49-F238E27FC236}">
                    <a16:creationId xmlns:a16="http://schemas.microsoft.com/office/drawing/2014/main" id="{70CB487F-DAB1-4DEB-B590-853050EB308A}"/>
                  </a:ext>
                </a:extLst>
              </p:cNvPr>
              <p:cNvPicPr/>
              <p:nvPr/>
            </p:nvPicPr>
            <p:blipFill>
              <a:blip r:embed="rId27"/>
              <a:stretch>
                <a:fillRect/>
              </a:stretch>
            </p:blipFill>
            <p:spPr>
              <a:xfrm>
                <a:off x="6941095" y="2834542"/>
                <a:ext cx="2700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5" name="Freihand 84">
                <a:extLst>
                  <a:ext uri="{FF2B5EF4-FFF2-40B4-BE49-F238E27FC236}">
                    <a16:creationId xmlns:a16="http://schemas.microsoft.com/office/drawing/2014/main" id="{7F70A8FA-9630-4BB0-A8EE-D8D19E7029E6}"/>
                  </a:ext>
                </a:extLst>
              </p14:cNvPr>
              <p14:cNvContentPartPr/>
              <p14:nvPr/>
            </p14:nvContentPartPr>
            <p14:xfrm>
              <a:off x="793735" y="1301662"/>
              <a:ext cx="6321600" cy="2778840"/>
            </p14:xfrm>
          </p:contentPart>
        </mc:Choice>
        <mc:Fallback xmlns="">
          <p:pic>
            <p:nvPicPr>
              <p:cNvPr id="85" name="Freihand 84">
                <a:extLst>
                  <a:ext uri="{FF2B5EF4-FFF2-40B4-BE49-F238E27FC236}">
                    <a16:creationId xmlns:a16="http://schemas.microsoft.com/office/drawing/2014/main" id="{7F70A8FA-9630-4BB0-A8EE-D8D19E7029E6}"/>
                  </a:ext>
                </a:extLst>
              </p:cNvPr>
              <p:cNvPicPr/>
              <p:nvPr/>
            </p:nvPicPr>
            <p:blipFill>
              <a:blip r:embed="rId29"/>
              <a:stretch>
                <a:fillRect/>
              </a:stretch>
            </p:blipFill>
            <p:spPr>
              <a:xfrm>
                <a:off x="785095" y="1293022"/>
                <a:ext cx="6339240" cy="2796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87" name="Freihand 86">
                <a:extLst>
                  <a:ext uri="{FF2B5EF4-FFF2-40B4-BE49-F238E27FC236}">
                    <a16:creationId xmlns:a16="http://schemas.microsoft.com/office/drawing/2014/main" id="{60670534-3659-4C26-833B-D422CCEFC9EB}"/>
                  </a:ext>
                </a:extLst>
              </p14:cNvPr>
              <p14:cNvContentPartPr/>
              <p14:nvPr/>
            </p14:nvContentPartPr>
            <p14:xfrm>
              <a:off x="694375" y="1514782"/>
              <a:ext cx="570960" cy="606960"/>
            </p14:xfrm>
          </p:contentPart>
        </mc:Choice>
        <mc:Fallback xmlns="">
          <p:pic>
            <p:nvPicPr>
              <p:cNvPr id="87" name="Freihand 86">
                <a:extLst>
                  <a:ext uri="{FF2B5EF4-FFF2-40B4-BE49-F238E27FC236}">
                    <a16:creationId xmlns:a16="http://schemas.microsoft.com/office/drawing/2014/main" id="{60670534-3659-4C26-833B-D422CCEFC9EB}"/>
                  </a:ext>
                </a:extLst>
              </p:cNvPr>
              <p:cNvPicPr/>
              <p:nvPr/>
            </p:nvPicPr>
            <p:blipFill>
              <a:blip r:embed="rId31"/>
              <a:stretch>
                <a:fillRect/>
              </a:stretch>
            </p:blipFill>
            <p:spPr>
              <a:xfrm>
                <a:off x="685375" y="1505782"/>
                <a:ext cx="588600" cy="624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88" name="Freihand 87">
                <a:extLst>
                  <a:ext uri="{FF2B5EF4-FFF2-40B4-BE49-F238E27FC236}">
                    <a16:creationId xmlns:a16="http://schemas.microsoft.com/office/drawing/2014/main" id="{0815E24B-CA8D-4791-979F-478D57E1DCFA}"/>
                  </a:ext>
                </a:extLst>
              </p14:cNvPr>
              <p14:cNvContentPartPr/>
              <p14:nvPr/>
            </p14:nvContentPartPr>
            <p14:xfrm>
              <a:off x="635335" y="3821662"/>
              <a:ext cx="564120" cy="763920"/>
            </p14:xfrm>
          </p:contentPart>
        </mc:Choice>
        <mc:Fallback xmlns="">
          <p:pic>
            <p:nvPicPr>
              <p:cNvPr id="88" name="Freihand 87">
                <a:extLst>
                  <a:ext uri="{FF2B5EF4-FFF2-40B4-BE49-F238E27FC236}">
                    <a16:creationId xmlns:a16="http://schemas.microsoft.com/office/drawing/2014/main" id="{0815E24B-CA8D-4791-979F-478D57E1DCFA}"/>
                  </a:ext>
                </a:extLst>
              </p:cNvPr>
              <p:cNvPicPr/>
              <p:nvPr/>
            </p:nvPicPr>
            <p:blipFill>
              <a:blip r:embed="rId33"/>
              <a:stretch>
                <a:fillRect/>
              </a:stretch>
            </p:blipFill>
            <p:spPr>
              <a:xfrm>
                <a:off x="626335" y="3812662"/>
                <a:ext cx="581760" cy="781560"/>
              </a:xfrm>
              <a:prstGeom prst="rect">
                <a:avLst/>
              </a:prstGeom>
            </p:spPr>
          </p:pic>
        </mc:Fallback>
      </mc:AlternateContent>
      <p:grpSp>
        <p:nvGrpSpPr>
          <p:cNvPr id="106" name="Gruppieren 105">
            <a:extLst>
              <a:ext uri="{FF2B5EF4-FFF2-40B4-BE49-F238E27FC236}">
                <a16:creationId xmlns:a16="http://schemas.microsoft.com/office/drawing/2014/main" id="{6008E18D-362A-4A40-9AF2-EBDA77B548C1}"/>
              </a:ext>
            </a:extLst>
          </p:cNvPr>
          <p:cNvGrpSpPr/>
          <p:nvPr/>
        </p:nvGrpSpPr>
        <p:grpSpPr>
          <a:xfrm>
            <a:off x="4312735" y="379342"/>
            <a:ext cx="7027920" cy="5005080"/>
            <a:chOff x="4312735" y="379342"/>
            <a:chExt cx="7027920" cy="5005080"/>
          </a:xfrm>
        </p:grpSpPr>
        <mc:AlternateContent xmlns:mc="http://schemas.openxmlformats.org/markup-compatibility/2006" xmlns:p14="http://schemas.microsoft.com/office/powerpoint/2010/main">
          <mc:Choice Requires="p14">
            <p:contentPart p14:bwMode="auto" r:id="rId34">
              <p14:nvContentPartPr>
                <p14:cNvPr id="37" name="Freihand 36">
                  <a:extLst>
                    <a:ext uri="{FF2B5EF4-FFF2-40B4-BE49-F238E27FC236}">
                      <a16:creationId xmlns:a16="http://schemas.microsoft.com/office/drawing/2014/main" id="{CE874688-E4E7-4453-99F0-C29FC2627EE1}"/>
                    </a:ext>
                  </a:extLst>
                </p14:cNvPr>
                <p14:cNvContentPartPr/>
                <p14:nvPr/>
              </p14:nvContentPartPr>
              <p14:xfrm>
                <a:off x="5763535" y="2160982"/>
                <a:ext cx="3067920" cy="2377800"/>
              </p14:xfrm>
            </p:contentPart>
          </mc:Choice>
          <mc:Fallback xmlns="">
            <p:pic>
              <p:nvPicPr>
                <p:cNvPr id="37" name="Freihand 36">
                  <a:extLst>
                    <a:ext uri="{FF2B5EF4-FFF2-40B4-BE49-F238E27FC236}">
                      <a16:creationId xmlns:a16="http://schemas.microsoft.com/office/drawing/2014/main" id="{CE874688-E4E7-4453-99F0-C29FC2627EE1}"/>
                    </a:ext>
                  </a:extLst>
                </p:cNvPr>
                <p:cNvPicPr/>
                <p:nvPr/>
              </p:nvPicPr>
              <p:blipFill>
                <a:blip r:embed="rId35"/>
                <a:stretch>
                  <a:fillRect/>
                </a:stretch>
              </p:blipFill>
              <p:spPr>
                <a:xfrm>
                  <a:off x="5754895" y="2151982"/>
                  <a:ext cx="3085560" cy="2395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8" name="Freihand 37">
                  <a:extLst>
                    <a:ext uri="{FF2B5EF4-FFF2-40B4-BE49-F238E27FC236}">
                      <a16:creationId xmlns:a16="http://schemas.microsoft.com/office/drawing/2014/main" id="{C16F66C1-C7C8-4889-8193-B79B4B7D87EE}"/>
                    </a:ext>
                  </a:extLst>
                </p14:cNvPr>
                <p14:cNvContentPartPr/>
                <p14:nvPr/>
              </p14:nvContentPartPr>
              <p14:xfrm>
                <a:off x="5682175" y="4176982"/>
                <a:ext cx="451440" cy="546840"/>
              </p14:xfrm>
            </p:contentPart>
          </mc:Choice>
          <mc:Fallback xmlns="">
            <p:pic>
              <p:nvPicPr>
                <p:cNvPr id="38" name="Freihand 37">
                  <a:extLst>
                    <a:ext uri="{FF2B5EF4-FFF2-40B4-BE49-F238E27FC236}">
                      <a16:creationId xmlns:a16="http://schemas.microsoft.com/office/drawing/2014/main" id="{C16F66C1-C7C8-4889-8193-B79B4B7D87EE}"/>
                    </a:ext>
                  </a:extLst>
                </p:cNvPr>
                <p:cNvPicPr/>
                <p:nvPr/>
              </p:nvPicPr>
              <p:blipFill>
                <a:blip r:embed="rId37"/>
                <a:stretch>
                  <a:fillRect/>
                </a:stretch>
              </p:blipFill>
              <p:spPr>
                <a:xfrm>
                  <a:off x="5673175" y="4167982"/>
                  <a:ext cx="469080" cy="564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0" name="Freihand 39">
                  <a:extLst>
                    <a:ext uri="{FF2B5EF4-FFF2-40B4-BE49-F238E27FC236}">
                      <a16:creationId xmlns:a16="http://schemas.microsoft.com/office/drawing/2014/main" id="{26104E38-1F19-47AC-93F9-9AFCA969C303}"/>
                    </a:ext>
                  </a:extLst>
                </p14:cNvPr>
                <p14:cNvContentPartPr/>
                <p14:nvPr/>
              </p14:nvContentPartPr>
              <p14:xfrm>
                <a:off x="9102535" y="1876222"/>
                <a:ext cx="160200" cy="447840"/>
              </p14:xfrm>
            </p:contentPart>
          </mc:Choice>
          <mc:Fallback xmlns="">
            <p:pic>
              <p:nvPicPr>
                <p:cNvPr id="40" name="Freihand 39">
                  <a:extLst>
                    <a:ext uri="{FF2B5EF4-FFF2-40B4-BE49-F238E27FC236}">
                      <a16:creationId xmlns:a16="http://schemas.microsoft.com/office/drawing/2014/main" id="{26104E38-1F19-47AC-93F9-9AFCA969C303}"/>
                    </a:ext>
                  </a:extLst>
                </p:cNvPr>
                <p:cNvPicPr/>
                <p:nvPr/>
              </p:nvPicPr>
              <p:blipFill>
                <a:blip r:embed="rId39"/>
                <a:stretch>
                  <a:fillRect/>
                </a:stretch>
              </p:blipFill>
              <p:spPr>
                <a:xfrm>
                  <a:off x="9093535" y="1867222"/>
                  <a:ext cx="17784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1" name="Freihand 40">
                  <a:extLst>
                    <a:ext uri="{FF2B5EF4-FFF2-40B4-BE49-F238E27FC236}">
                      <a16:creationId xmlns:a16="http://schemas.microsoft.com/office/drawing/2014/main" id="{5622BD35-9FC3-45B1-BB73-25DDE48E457D}"/>
                    </a:ext>
                  </a:extLst>
                </p14:cNvPr>
                <p14:cNvContentPartPr/>
                <p14:nvPr/>
              </p14:nvContentPartPr>
              <p14:xfrm>
                <a:off x="9082735" y="2064862"/>
                <a:ext cx="199080" cy="188280"/>
              </p14:xfrm>
            </p:contentPart>
          </mc:Choice>
          <mc:Fallback xmlns="">
            <p:pic>
              <p:nvPicPr>
                <p:cNvPr id="41" name="Freihand 40">
                  <a:extLst>
                    <a:ext uri="{FF2B5EF4-FFF2-40B4-BE49-F238E27FC236}">
                      <a16:creationId xmlns:a16="http://schemas.microsoft.com/office/drawing/2014/main" id="{5622BD35-9FC3-45B1-BB73-25DDE48E457D}"/>
                    </a:ext>
                  </a:extLst>
                </p:cNvPr>
                <p:cNvPicPr/>
                <p:nvPr/>
              </p:nvPicPr>
              <p:blipFill>
                <a:blip r:embed="rId41"/>
                <a:stretch>
                  <a:fillRect/>
                </a:stretch>
              </p:blipFill>
              <p:spPr>
                <a:xfrm>
                  <a:off x="9074095" y="2056222"/>
                  <a:ext cx="2167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2" name="Freihand 41">
                  <a:extLst>
                    <a:ext uri="{FF2B5EF4-FFF2-40B4-BE49-F238E27FC236}">
                      <a16:creationId xmlns:a16="http://schemas.microsoft.com/office/drawing/2014/main" id="{18CFB12E-3FE4-4C40-B2AD-CE6C75ACDAE6}"/>
                    </a:ext>
                  </a:extLst>
                </p14:cNvPr>
                <p14:cNvContentPartPr/>
                <p14:nvPr/>
              </p14:nvContentPartPr>
              <p14:xfrm>
                <a:off x="9424375" y="1645462"/>
                <a:ext cx="191160" cy="495360"/>
              </p14:xfrm>
            </p:contentPart>
          </mc:Choice>
          <mc:Fallback xmlns="">
            <p:pic>
              <p:nvPicPr>
                <p:cNvPr id="42" name="Freihand 41">
                  <a:extLst>
                    <a:ext uri="{FF2B5EF4-FFF2-40B4-BE49-F238E27FC236}">
                      <a16:creationId xmlns:a16="http://schemas.microsoft.com/office/drawing/2014/main" id="{18CFB12E-3FE4-4C40-B2AD-CE6C75ACDAE6}"/>
                    </a:ext>
                  </a:extLst>
                </p:cNvPr>
                <p:cNvPicPr/>
                <p:nvPr/>
              </p:nvPicPr>
              <p:blipFill>
                <a:blip r:embed="rId43"/>
                <a:stretch>
                  <a:fillRect/>
                </a:stretch>
              </p:blipFill>
              <p:spPr>
                <a:xfrm>
                  <a:off x="9415735" y="1636462"/>
                  <a:ext cx="208800" cy="513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3" name="Freihand 42">
                  <a:extLst>
                    <a:ext uri="{FF2B5EF4-FFF2-40B4-BE49-F238E27FC236}">
                      <a16:creationId xmlns:a16="http://schemas.microsoft.com/office/drawing/2014/main" id="{E2144531-82F3-4330-8DE5-FF18E668B016}"/>
                    </a:ext>
                  </a:extLst>
                </p14:cNvPr>
                <p14:cNvContentPartPr/>
                <p14:nvPr/>
              </p14:nvContentPartPr>
              <p14:xfrm>
                <a:off x="9640735" y="1580662"/>
                <a:ext cx="294840" cy="372240"/>
              </p14:xfrm>
            </p:contentPart>
          </mc:Choice>
          <mc:Fallback xmlns="">
            <p:pic>
              <p:nvPicPr>
                <p:cNvPr id="43" name="Freihand 42">
                  <a:extLst>
                    <a:ext uri="{FF2B5EF4-FFF2-40B4-BE49-F238E27FC236}">
                      <a16:creationId xmlns:a16="http://schemas.microsoft.com/office/drawing/2014/main" id="{E2144531-82F3-4330-8DE5-FF18E668B016}"/>
                    </a:ext>
                  </a:extLst>
                </p:cNvPr>
                <p:cNvPicPr/>
                <p:nvPr/>
              </p:nvPicPr>
              <p:blipFill>
                <a:blip r:embed="rId45"/>
                <a:stretch>
                  <a:fillRect/>
                </a:stretch>
              </p:blipFill>
              <p:spPr>
                <a:xfrm>
                  <a:off x="9631735" y="1571662"/>
                  <a:ext cx="31248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4" name="Freihand 43">
                  <a:extLst>
                    <a:ext uri="{FF2B5EF4-FFF2-40B4-BE49-F238E27FC236}">
                      <a16:creationId xmlns:a16="http://schemas.microsoft.com/office/drawing/2014/main" id="{12C0E08E-BCDC-4811-B0FC-DEC790ED698F}"/>
                    </a:ext>
                  </a:extLst>
                </p14:cNvPr>
                <p14:cNvContentPartPr/>
                <p14:nvPr/>
              </p14:nvContentPartPr>
              <p14:xfrm>
                <a:off x="9901735" y="1469782"/>
                <a:ext cx="155520" cy="324360"/>
              </p14:xfrm>
            </p:contentPart>
          </mc:Choice>
          <mc:Fallback xmlns="">
            <p:pic>
              <p:nvPicPr>
                <p:cNvPr id="44" name="Freihand 43">
                  <a:extLst>
                    <a:ext uri="{FF2B5EF4-FFF2-40B4-BE49-F238E27FC236}">
                      <a16:creationId xmlns:a16="http://schemas.microsoft.com/office/drawing/2014/main" id="{12C0E08E-BCDC-4811-B0FC-DEC790ED698F}"/>
                    </a:ext>
                  </a:extLst>
                </p:cNvPr>
                <p:cNvPicPr/>
                <p:nvPr/>
              </p:nvPicPr>
              <p:blipFill>
                <a:blip r:embed="rId47"/>
                <a:stretch>
                  <a:fillRect/>
                </a:stretch>
              </p:blipFill>
              <p:spPr>
                <a:xfrm>
                  <a:off x="9892735" y="1460782"/>
                  <a:ext cx="17316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5" name="Freihand 44">
                  <a:extLst>
                    <a:ext uri="{FF2B5EF4-FFF2-40B4-BE49-F238E27FC236}">
                      <a16:creationId xmlns:a16="http://schemas.microsoft.com/office/drawing/2014/main" id="{C43B5901-A154-4357-A1FD-CB85F045F885}"/>
                    </a:ext>
                  </a:extLst>
                </p14:cNvPr>
                <p14:cNvContentPartPr/>
                <p14:nvPr/>
              </p14:nvContentPartPr>
              <p14:xfrm>
                <a:off x="10129255" y="1530622"/>
                <a:ext cx="44280" cy="214920"/>
              </p14:xfrm>
            </p:contentPart>
          </mc:Choice>
          <mc:Fallback xmlns="">
            <p:pic>
              <p:nvPicPr>
                <p:cNvPr id="45" name="Freihand 44">
                  <a:extLst>
                    <a:ext uri="{FF2B5EF4-FFF2-40B4-BE49-F238E27FC236}">
                      <a16:creationId xmlns:a16="http://schemas.microsoft.com/office/drawing/2014/main" id="{C43B5901-A154-4357-A1FD-CB85F045F885}"/>
                    </a:ext>
                  </a:extLst>
                </p:cNvPr>
                <p:cNvPicPr/>
                <p:nvPr/>
              </p:nvPicPr>
              <p:blipFill>
                <a:blip r:embed="rId49"/>
                <a:stretch>
                  <a:fillRect/>
                </a:stretch>
              </p:blipFill>
              <p:spPr>
                <a:xfrm>
                  <a:off x="10120255" y="1521622"/>
                  <a:ext cx="619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6" name="Freihand 45">
                  <a:extLst>
                    <a:ext uri="{FF2B5EF4-FFF2-40B4-BE49-F238E27FC236}">
                      <a16:creationId xmlns:a16="http://schemas.microsoft.com/office/drawing/2014/main" id="{BE47BF54-A82A-4335-A1B9-B341FE0E7068}"/>
                    </a:ext>
                  </a:extLst>
                </p14:cNvPr>
                <p14:cNvContentPartPr/>
                <p14:nvPr/>
              </p14:nvContentPartPr>
              <p14:xfrm>
                <a:off x="10245895" y="1477342"/>
                <a:ext cx="118440" cy="371520"/>
              </p14:xfrm>
            </p:contentPart>
          </mc:Choice>
          <mc:Fallback xmlns="">
            <p:pic>
              <p:nvPicPr>
                <p:cNvPr id="46" name="Freihand 45">
                  <a:extLst>
                    <a:ext uri="{FF2B5EF4-FFF2-40B4-BE49-F238E27FC236}">
                      <a16:creationId xmlns:a16="http://schemas.microsoft.com/office/drawing/2014/main" id="{BE47BF54-A82A-4335-A1B9-B341FE0E7068}"/>
                    </a:ext>
                  </a:extLst>
                </p:cNvPr>
                <p:cNvPicPr/>
                <p:nvPr/>
              </p:nvPicPr>
              <p:blipFill>
                <a:blip r:embed="rId51"/>
                <a:stretch>
                  <a:fillRect/>
                </a:stretch>
              </p:blipFill>
              <p:spPr>
                <a:xfrm>
                  <a:off x="10236895" y="1468342"/>
                  <a:ext cx="13608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7" name="Freihand 46">
                  <a:extLst>
                    <a:ext uri="{FF2B5EF4-FFF2-40B4-BE49-F238E27FC236}">
                      <a16:creationId xmlns:a16="http://schemas.microsoft.com/office/drawing/2014/main" id="{52719B14-FDDF-48FF-9FDA-487687BF72A6}"/>
                    </a:ext>
                  </a:extLst>
                </p14:cNvPr>
                <p14:cNvContentPartPr/>
                <p14:nvPr/>
              </p14:nvContentPartPr>
              <p14:xfrm>
                <a:off x="10384855" y="1229662"/>
                <a:ext cx="496080" cy="343440"/>
              </p14:xfrm>
            </p:contentPart>
          </mc:Choice>
          <mc:Fallback xmlns="">
            <p:pic>
              <p:nvPicPr>
                <p:cNvPr id="47" name="Freihand 46">
                  <a:extLst>
                    <a:ext uri="{FF2B5EF4-FFF2-40B4-BE49-F238E27FC236}">
                      <a16:creationId xmlns:a16="http://schemas.microsoft.com/office/drawing/2014/main" id="{52719B14-FDDF-48FF-9FDA-487687BF72A6}"/>
                    </a:ext>
                  </a:extLst>
                </p:cNvPr>
                <p:cNvPicPr/>
                <p:nvPr/>
              </p:nvPicPr>
              <p:blipFill>
                <a:blip r:embed="rId53"/>
                <a:stretch>
                  <a:fillRect/>
                </a:stretch>
              </p:blipFill>
              <p:spPr>
                <a:xfrm>
                  <a:off x="10376215" y="1220662"/>
                  <a:ext cx="51372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8" name="Freihand 47">
                  <a:extLst>
                    <a:ext uri="{FF2B5EF4-FFF2-40B4-BE49-F238E27FC236}">
                      <a16:creationId xmlns:a16="http://schemas.microsoft.com/office/drawing/2014/main" id="{2B90AB4C-C85D-4372-8EF0-8BE33E70AA38}"/>
                    </a:ext>
                  </a:extLst>
                </p14:cNvPr>
                <p14:cNvContentPartPr/>
                <p14:nvPr/>
              </p14:nvContentPartPr>
              <p14:xfrm>
                <a:off x="10864735" y="1069462"/>
                <a:ext cx="416160" cy="372240"/>
              </p14:xfrm>
            </p:contentPart>
          </mc:Choice>
          <mc:Fallback xmlns="">
            <p:pic>
              <p:nvPicPr>
                <p:cNvPr id="48" name="Freihand 47">
                  <a:extLst>
                    <a:ext uri="{FF2B5EF4-FFF2-40B4-BE49-F238E27FC236}">
                      <a16:creationId xmlns:a16="http://schemas.microsoft.com/office/drawing/2014/main" id="{2B90AB4C-C85D-4372-8EF0-8BE33E70AA38}"/>
                    </a:ext>
                  </a:extLst>
                </p:cNvPr>
                <p:cNvPicPr/>
                <p:nvPr/>
              </p:nvPicPr>
              <p:blipFill>
                <a:blip r:embed="rId55"/>
                <a:stretch>
                  <a:fillRect/>
                </a:stretch>
              </p:blipFill>
              <p:spPr>
                <a:xfrm>
                  <a:off x="10855735" y="1060822"/>
                  <a:ext cx="43380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3C4BA2F0-7C46-4BB8-9479-2A19DDB12157}"/>
                    </a:ext>
                  </a:extLst>
                </p14:cNvPr>
                <p14:cNvContentPartPr/>
                <p14:nvPr/>
              </p14:nvContentPartPr>
              <p14:xfrm>
                <a:off x="4312735" y="2472022"/>
                <a:ext cx="190800" cy="853560"/>
              </p14:xfrm>
            </p:contentPart>
          </mc:Choice>
          <mc:Fallback xmlns="">
            <p:pic>
              <p:nvPicPr>
                <p:cNvPr id="34" name="Freihand 33">
                  <a:extLst>
                    <a:ext uri="{FF2B5EF4-FFF2-40B4-BE49-F238E27FC236}">
                      <a16:creationId xmlns:a16="http://schemas.microsoft.com/office/drawing/2014/main" id="{3C4BA2F0-7C46-4BB8-9479-2A19DDB12157}"/>
                    </a:ext>
                  </a:extLst>
                </p:cNvPr>
                <p:cNvPicPr/>
                <p:nvPr/>
              </p:nvPicPr>
              <p:blipFill>
                <a:blip r:embed="rId57"/>
                <a:stretch>
                  <a:fillRect/>
                </a:stretch>
              </p:blipFill>
              <p:spPr>
                <a:xfrm>
                  <a:off x="4303735" y="2463382"/>
                  <a:ext cx="208440" cy="871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C5088C5D-4234-46E8-96C0-8323781B3FE8}"/>
                    </a:ext>
                  </a:extLst>
                </p14:cNvPr>
                <p14:cNvContentPartPr/>
                <p14:nvPr/>
              </p14:nvContentPartPr>
              <p14:xfrm>
                <a:off x="4339375" y="3067462"/>
                <a:ext cx="157680" cy="331920"/>
              </p14:xfrm>
            </p:contentPart>
          </mc:Choice>
          <mc:Fallback xmlns="">
            <p:pic>
              <p:nvPicPr>
                <p:cNvPr id="35" name="Freihand 34">
                  <a:extLst>
                    <a:ext uri="{FF2B5EF4-FFF2-40B4-BE49-F238E27FC236}">
                      <a16:creationId xmlns:a16="http://schemas.microsoft.com/office/drawing/2014/main" id="{C5088C5D-4234-46E8-96C0-8323781B3FE8}"/>
                    </a:ext>
                  </a:extLst>
                </p:cNvPr>
                <p:cNvPicPr/>
                <p:nvPr/>
              </p:nvPicPr>
              <p:blipFill>
                <a:blip r:embed="rId59"/>
                <a:stretch>
                  <a:fillRect/>
                </a:stretch>
              </p:blipFill>
              <p:spPr>
                <a:xfrm>
                  <a:off x="4330375" y="3058462"/>
                  <a:ext cx="17532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0" name="Freihand 49">
                  <a:extLst>
                    <a:ext uri="{FF2B5EF4-FFF2-40B4-BE49-F238E27FC236}">
                      <a16:creationId xmlns:a16="http://schemas.microsoft.com/office/drawing/2014/main" id="{33BEB772-39CC-4E81-8B72-9E8534E6E566}"/>
                    </a:ext>
                  </a:extLst>
                </p14:cNvPr>
                <p14:cNvContentPartPr/>
                <p14:nvPr/>
              </p14:nvContentPartPr>
              <p14:xfrm>
                <a:off x="4697935" y="2824462"/>
                <a:ext cx="399960" cy="262080"/>
              </p14:xfrm>
            </p:contentPart>
          </mc:Choice>
          <mc:Fallback xmlns="">
            <p:pic>
              <p:nvPicPr>
                <p:cNvPr id="50" name="Freihand 49">
                  <a:extLst>
                    <a:ext uri="{FF2B5EF4-FFF2-40B4-BE49-F238E27FC236}">
                      <a16:creationId xmlns:a16="http://schemas.microsoft.com/office/drawing/2014/main" id="{33BEB772-39CC-4E81-8B72-9E8534E6E566}"/>
                    </a:ext>
                  </a:extLst>
                </p:cNvPr>
                <p:cNvPicPr/>
                <p:nvPr/>
              </p:nvPicPr>
              <p:blipFill>
                <a:blip r:embed="rId61"/>
                <a:stretch>
                  <a:fillRect/>
                </a:stretch>
              </p:blipFill>
              <p:spPr>
                <a:xfrm>
                  <a:off x="4689295" y="2815462"/>
                  <a:ext cx="4176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2" name="Freihand 51">
                  <a:extLst>
                    <a:ext uri="{FF2B5EF4-FFF2-40B4-BE49-F238E27FC236}">
                      <a16:creationId xmlns:a16="http://schemas.microsoft.com/office/drawing/2014/main" id="{53CFC95B-272B-4F1F-84F8-D2C83F8BDE1C}"/>
                    </a:ext>
                  </a:extLst>
                </p14:cNvPr>
                <p14:cNvContentPartPr/>
                <p14:nvPr/>
              </p14:nvContentPartPr>
              <p14:xfrm>
                <a:off x="4776055" y="2514142"/>
                <a:ext cx="803160" cy="429480"/>
              </p14:xfrm>
            </p:contentPart>
          </mc:Choice>
          <mc:Fallback xmlns="">
            <p:pic>
              <p:nvPicPr>
                <p:cNvPr id="52" name="Freihand 51">
                  <a:extLst>
                    <a:ext uri="{FF2B5EF4-FFF2-40B4-BE49-F238E27FC236}">
                      <a16:creationId xmlns:a16="http://schemas.microsoft.com/office/drawing/2014/main" id="{53CFC95B-272B-4F1F-84F8-D2C83F8BDE1C}"/>
                    </a:ext>
                  </a:extLst>
                </p:cNvPr>
                <p:cNvPicPr/>
                <p:nvPr/>
              </p:nvPicPr>
              <p:blipFill>
                <a:blip r:embed="rId63"/>
                <a:stretch>
                  <a:fillRect/>
                </a:stretch>
              </p:blipFill>
              <p:spPr>
                <a:xfrm>
                  <a:off x="4767055" y="2505142"/>
                  <a:ext cx="82080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Freihand 53">
                  <a:extLst>
                    <a:ext uri="{FF2B5EF4-FFF2-40B4-BE49-F238E27FC236}">
                      <a16:creationId xmlns:a16="http://schemas.microsoft.com/office/drawing/2014/main" id="{88EBBC71-9145-469F-8423-CF0388A48EB5}"/>
                    </a:ext>
                  </a:extLst>
                </p14:cNvPr>
                <p14:cNvContentPartPr/>
                <p14:nvPr/>
              </p14:nvContentPartPr>
              <p14:xfrm>
                <a:off x="4973695" y="2492902"/>
                <a:ext cx="581760" cy="396000"/>
              </p14:xfrm>
            </p:contentPart>
          </mc:Choice>
          <mc:Fallback xmlns="">
            <p:pic>
              <p:nvPicPr>
                <p:cNvPr id="54" name="Freihand 53">
                  <a:extLst>
                    <a:ext uri="{FF2B5EF4-FFF2-40B4-BE49-F238E27FC236}">
                      <a16:creationId xmlns:a16="http://schemas.microsoft.com/office/drawing/2014/main" id="{88EBBC71-9145-469F-8423-CF0388A48EB5}"/>
                    </a:ext>
                  </a:extLst>
                </p:cNvPr>
                <p:cNvPicPr/>
                <p:nvPr/>
              </p:nvPicPr>
              <p:blipFill>
                <a:blip r:embed="rId65"/>
                <a:stretch>
                  <a:fillRect/>
                </a:stretch>
              </p:blipFill>
              <p:spPr>
                <a:xfrm>
                  <a:off x="4964695" y="2483902"/>
                  <a:ext cx="59940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5" name="Freihand 54">
                  <a:extLst>
                    <a:ext uri="{FF2B5EF4-FFF2-40B4-BE49-F238E27FC236}">
                      <a16:creationId xmlns:a16="http://schemas.microsoft.com/office/drawing/2014/main" id="{9C8AF88D-A3CA-41FB-BFFA-B19EC618FCD5}"/>
                    </a:ext>
                  </a:extLst>
                </p14:cNvPr>
                <p14:cNvContentPartPr/>
                <p14:nvPr/>
              </p14:nvContentPartPr>
              <p14:xfrm>
                <a:off x="5323255" y="2416582"/>
                <a:ext cx="293040" cy="262800"/>
              </p14:xfrm>
            </p:contentPart>
          </mc:Choice>
          <mc:Fallback xmlns="">
            <p:pic>
              <p:nvPicPr>
                <p:cNvPr id="55" name="Freihand 54">
                  <a:extLst>
                    <a:ext uri="{FF2B5EF4-FFF2-40B4-BE49-F238E27FC236}">
                      <a16:creationId xmlns:a16="http://schemas.microsoft.com/office/drawing/2014/main" id="{9C8AF88D-A3CA-41FB-BFFA-B19EC618FCD5}"/>
                    </a:ext>
                  </a:extLst>
                </p:cNvPr>
                <p:cNvPicPr/>
                <p:nvPr/>
              </p:nvPicPr>
              <p:blipFill>
                <a:blip r:embed="rId67"/>
                <a:stretch>
                  <a:fillRect/>
                </a:stretch>
              </p:blipFill>
              <p:spPr>
                <a:xfrm>
                  <a:off x="5314615" y="2407582"/>
                  <a:ext cx="3106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6" name="Freihand 55">
                  <a:extLst>
                    <a:ext uri="{FF2B5EF4-FFF2-40B4-BE49-F238E27FC236}">
                      <a16:creationId xmlns:a16="http://schemas.microsoft.com/office/drawing/2014/main" id="{1FE9AD17-0630-4EE9-A67D-898D58D8BD92}"/>
                    </a:ext>
                  </a:extLst>
                </p14:cNvPr>
                <p14:cNvContentPartPr/>
                <p14:nvPr/>
              </p14:nvContentPartPr>
              <p14:xfrm>
                <a:off x="5419015" y="2316142"/>
                <a:ext cx="388440" cy="814680"/>
              </p14:xfrm>
            </p:contentPart>
          </mc:Choice>
          <mc:Fallback xmlns="">
            <p:pic>
              <p:nvPicPr>
                <p:cNvPr id="56" name="Freihand 55">
                  <a:extLst>
                    <a:ext uri="{FF2B5EF4-FFF2-40B4-BE49-F238E27FC236}">
                      <a16:creationId xmlns:a16="http://schemas.microsoft.com/office/drawing/2014/main" id="{1FE9AD17-0630-4EE9-A67D-898D58D8BD92}"/>
                    </a:ext>
                  </a:extLst>
                </p:cNvPr>
                <p:cNvPicPr/>
                <p:nvPr/>
              </p:nvPicPr>
              <p:blipFill>
                <a:blip r:embed="rId69"/>
                <a:stretch>
                  <a:fillRect/>
                </a:stretch>
              </p:blipFill>
              <p:spPr>
                <a:xfrm>
                  <a:off x="5410015" y="2307142"/>
                  <a:ext cx="406080" cy="8323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7" name="Freihand 56">
                  <a:extLst>
                    <a:ext uri="{FF2B5EF4-FFF2-40B4-BE49-F238E27FC236}">
                      <a16:creationId xmlns:a16="http://schemas.microsoft.com/office/drawing/2014/main" id="{F3DE1549-678B-4AE4-910F-E0B8348EE693}"/>
                    </a:ext>
                  </a:extLst>
                </p14:cNvPr>
                <p14:cNvContentPartPr/>
                <p14:nvPr/>
              </p14:nvContentPartPr>
              <p14:xfrm>
                <a:off x="5564815" y="2754622"/>
                <a:ext cx="310320" cy="479880"/>
              </p14:xfrm>
            </p:contentPart>
          </mc:Choice>
          <mc:Fallback xmlns="">
            <p:pic>
              <p:nvPicPr>
                <p:cNvPr id="57" name="Freihand 56">
                  <a:extLst>
                    <a:ext uri="{FF2B5EF4-FFF2-40B4-BE49-F238E27FC236}">
                      <a16:creationId xmlns:a16="http://schemas.microsoft.com/office/drawing/2014/main" id="{F3DE1549-678B-4AE4-910F-E0B8348EE693}"/>
                    </a:ext>
                  </a:extLst>
                </p:cNvPr>
                <p:cNvPicPr/>
                <p:nvPr/>
              </p:nvPicPr>
              <p:blipFill>
                <a:blip r:embed="rId71"/>
                <a:stretch>
                  <a:fillRect/>
                </a:stretch>
              </p:blipFill>
              <p:spPr>
                <a:xfrm>
                  <a:off x="5556175" y="2745982"/>
                  <a:ext cx="327960" cy="497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3" name="Freihand 62">
                  <a:extLst>
                    <a:ext uri="{FF2B5EF4-FFF2-40B4-BE49-F238E27FC236}">
                      <a16:creationId xmlns:a16="http://schemas.microsoft.com/office/drawing/2014/main" id="{9ABCF285-CDF9-4240-B8E6-68191E73FDCF}"/>
                    </a:ext>
                  </a:extLst>
                </p14:cNvPr>
                <p14:cNvContentPartPr/>
                <p14:nvPr/>
              </p14:nvContentPartPr>
              <p14:xfrm>
                <a:off x="7090495" y="2608102"/>
                <a:ext cx="26280" cy="1440"/>
              </p14:xfrm>
            </p:contentPart>
          </mc:Choice>
          <mc:Fallback xmlns="">
            <p:pic>
              <p:nvPicPr>
                <p:cNvPr id="63" name="Freihand 62">
                  <a:extLst>
                    <a:ext uri="{FF2B5EF4-FFF2-40B4-BE49-F238E27FC236}">
                      <a16:creationId xmlns:a16="http://schemas.microsoft.com/office/drawing/2014/main" id="{9ABCF285-CDF9-4240-B8E6-68191E73FDCF}"/>
                    </a:ext>
                  </a:extLst>
                </p:cNvPr>
                <p:cNvPicPr/>
                <p:nvPr/>
              </p:nvPicPr>
              <p:blipFill>
                <a:blip r:embed="rId73"/>
                <a:stretch>
                  <a:fillRect/>
                </a:stretch>
              </p:blipFill>
              <p:spPr>
                <a:xfrm>
                  <a:off x="7081855" y="2599462"/>
                  <a:ext cx="4392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4" name="Freihand 63">
                  <a:extLst>
                    <a:ext uri="{FF2B5EF4-FFF2-40B4-BE49-F238E27FC236}">
                      <a16:creationId xmlns:a16="http://schemas.microsoft.com/office/drawing/2014/main" id="{6899BE8F-3F41-490E-B231-6EC957DD4913}"/>
                    </a:ext>
                  </a:extLst>
                </p14:cNvPr>
                <p14:cNvContentPartPr/>
                <p14:nvPr/>
              </p14:nvContentPartPr>
              <p14:xfrm>
                <a:off x="6868735" y="2599462"/>
                <a:ext cx="750600" cy="385920"/>
              </p14:xfrm>
            </p:contentPart>
          </mc:Choice>
          <mc:Fallback xmlns="">
            <p:pic>
              <p:nvPicPr>
                <p:cNvPr id="64" name="Freihand 63">
                  <a:extLst>
                    <a:ext uri="{FF2B5EF4-FFF2-40B4-BE49-F238E27FC236}">
                      <a16:creationId xmlns:a16="http://schemas.microsoft.com/office/drawing/2014/main" id="{6899BE8F-3F41-490E-B231-6EC957DD4913}"/>
                    </a:ext>
                  </a:extLst>
                </p:cNvPr>
                <p:cNvPicPr/>
                <p:nvPr/>
              </p:nvPicPr>
              <p:blipFill>
                <a:blip r:embed="rId75"/>
                <a:stretch>
                  <a:fillRect/>
                </a:stretch>
              </p:blipFill>
              <p:spPr>
                <a:xfrm>
                  <a:off x="6860095" y="2590822"/>
                  <a:ext cx="768240" cy="4035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6" name="Freihand 65">
                  <a:extLst>
                    <a:ext uri="{FF2B5EF4-FFF2-40B4-BE49-F238E27FC236}">
                      <a16:creationId xmlns:a16="http://schemas.microsoft.com/office/drawing/2014/main" id="{164945AE-591C-4087-A80C-AB479F27F218}"/>
                    </a:ext>
                  </a:extLst>
                </p14:cNvPr>
                <p14:cNvContentPartPr/>
                <p14:nvPr/>
              </p14:nvContentPartPr>
              <p14:xfrm>
                <a:off x="6692335" y="2213902"/>
                <a:ext cx="1207440" cy="950400"/>
              </p14:xfrm>
            </p:contentPart>
          </mc:Choice>
          <mc:Fallback xmlns="">
            <p:pic>
              <p:nvPicPr>
                <p:cNvPr id="66" name="Freihand 65">
                  <a:extLst>
                    <a:ext uri="{FF2B5EF4-FFF2-40B4-BE49-F238E27FC236}">
                      <a16:creationId xmlns:a16="http://schemas.microsoft.com/office/drawing/2014/main" id="{164945AE-591C-4087-A80C-AB479F27F218}"/>
                    </a:ext>
                  </a:extLst>
                </p:cNvPr>
                <p:cNvPicPr/>
                <p:nvPr/>
              </p:nvPicPr>
              <p:blipFill>
                <a:blip r:embed="rId77"/>
                <a:stretch>
                  <a:fillRect/>
                </a:stretch>
              </p:blipFill>
              <p:spPr>
                <a:xfrm>
                  <a:off x="6683695" y="2205262"/>
                  <a:ext cx="1225080" cy="968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7" name="Freihand 66">
                  <a:extLst>
                    <a:ext uri="{FF2B5EF4-FFF2-40B4-BE49-F238E27FC236}">
                      <a16:creationId xmlns:a16="http://schemas.microsoft.com/office/drawing/2014/main" id="{9F74216C-325B-41E4-8310-02B68F0C62A6}"/>
                    </a:ext>
                  </a:extLst>
                </p14:cNvPr>
                <p14:cNvContentPartPr/>
                <p14:nvPr/>
              </p14:nvContentPartPr>
              <p14:xfrm>
                <a:off x="6950455" y="1400662"/>
                <a:ext cx="187920" cy="706680"/>
              </p14:xfrm>
            </p:contentPart>
          </mc:Choice>
          <mc:Fallback xmlns="">
            <p:pic>
              <p:nvPicPr>
                <p:cNvPr id="67" name="Freihand 66">
                  <a:extLst>
                    <a:ext uri="{FF2B5EF4-FFF2-40B4-BE49-F238E27FC236}">
                      <a16:creationId xmlns:a16="http://schemas.microsoft.com/office/drawing/2014/main" id="{9F74216C-325B-41E4-8310-02B68F0C62A6}"/>
                    </a:ext>
                  </a:extLst>
                </p:cNvPr>
                <p:cNvPicPr/>
                <p:nvPr/>
              </p:nvPicPr>
              <p:blipFill>
                <a:blip r:embed="rId79"/>
                <a:stretch>
                  <a:fillRect/>
                </a:stretch>
              </p:blipFill>
              <p:spPr>
                <a:xfrm>
                  <a:off x="6941455" y="1391662"/>
                  <a:ext cx="205560" cy="724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8" name="Freihand 67">
                  <a:extLst>
                    <a:ext uri="{FF2B5EF4-FFF2-40B4-BE49-F238E27FC236}">
                      <a16:creationId xmlns:a16="http://schemas.microsoft.com/office/drawing/2014/main" id="{CA2B8EFE-5E78-44A0-8C2D-AA998CB1AE4E}"/>
                    </a:ext>
                  </a:extLst>
                </p14:cNvPr>
                <p14:cNvContentPartPr/>
                <p14:nvPr/>
              </p14:nvContentPartPr>
              <p14:xfrm>
                <a:off x="7008775" y="1657342"/>
                <a:ext cx="291240" cy="480600"/>
              </p14:xfrm>
            </p:contentPart>
          </mc:Choice>
          <mc:Fallback xmlns="">
            <p:pic>
              <p:nvPicPr>
                <p:cNvPr id="68" name="Freihand 67">
                  <a:extLst>
                    <a:ext uri="{FF2B5EF4-FFF2-40B4-BE49-F238E27FC236}">
                      <a16:creationId xmlns:a16="http://schemas.microsoft.com/office/drawing/2014/main" id="{CA2B8EFE-5E78-44A0-8C2D-AA998CB1AE4E}"/>
                    </a:ext>
                  </a:extLst>
                </p:cNvPr>
                <p:cNvPicPr/>
                <p:nvPr/>
              </p:nvPicPr>
              <p:blipFill>
                <a:blip r:embed="rId81"/>
                <a:stretch>
                  <a:fillRect/>
                </a:stretch>
              </p:blipFill>
              <p:spPr>
                <a:xfrm>
                  <a:off x="6999775" y="1648342"/>
                  <a:ext cx="308880" cy="498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0" name="Freihand 69">
                  <a:extLst>
                    <a:ext uri="{FF2B5EF4-FFF2-40B4-BE49-F238E27FC236}">
                      <a16:creationId xmlns:a16="http://schemas.microsoft.com/office/drawing/2014/main" id="{8E77B0DE-D52C-41BB-88EF-D61D3853E4D0}"/>
                    </a:ext>
                  </a:extLst>
                </p14:cNvPr>
                <p14:cNvContentPartPr/>
                <p14:nvPr/>
              </p14:nvContentPartPr>
              <p14:xfrm>
                <a:off x="5870815" y="978382"/>
                <a:ext cx="243720" cy="414000"/>
              </p14:xfrm>
            </p:contentPart>
          </mc:Choice>
          <mc:Fallback xmlns="">
            <p:pic>
              <p:nvPicPr>
                <p:cNvPr id="70" name="Freihand 69">
                  <a:extLst>
                    <a:ext uri="{FF2B5EF4-FFF2-40B4-BE49-F238E27FC236}">
                      <a16:creationId xmlns:a16="http://schemas.microsoft.com/office/drawing/2014/main" id="{8E77B0DE-D52C-41BB-88EF-D61D3853E4D0}"/>
                    </a:ext>
                  </a:extLst>
                </p:cNvPr>
                <p:cNvPicPr/>
                <p:nvPr/>
              </p:nvPicPr>
              <p:blipFill>
                <a:blip r:embed="rId83"/>
                <a:stretch>
                  <a:fillRect/>
                </a:stretch>
              </p:blipFill>
              <p:spPr>
                <a:xfrm>
                  <a:off x="5862175" y="969742"/>
                  <a:ext cx="26136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 name="Freihand 70">
                  <a:extLst>
                    <a:ext uri="{FF2B5EF4-FFF2-40B4-BE49-F238E27FC236}">
                      <a16:creationId xmlns:a16="http://schemas.microsoft.com/office/drawing/2014/main" id="{642017BE-EEF1-48E2-A61E-C9119CB6F9C0}"/>
                    </a:ext>
                  </a:extLst>
                </p14:cNvPr>
                <p14:cNvContentPartPr/>
                <p14:nvPr/>
              </p14:nvContentPartPr>
              <p14:xfrm>
                <a:off x="6322975" y="1087102"/>
                <a:ext cx="8640" cy="52920"/>
              </p14:xfrm>
            </p:contentPart>
          </mc:Choice>
          <mc:Fallback xmlns="">
            <p:pic>
              <p:nvPicPr>
                <p:cNvPr id="71" name="Freihand 70">
                  <a:extLst>
                    <a:ext uri="{FF2B5EF4-FFF2-40B4-BE49-F238E27FC236}">
                      <a16:creationId xmlns:a16="http://schemas.microsoft.com/office/drawing/2014/main" id="{642017BE-EEF1-48E2-A61E-C9119CB6F9C0}"/>
                    </a:ext>
                  </a:extLst>
                </p:cNvPr>
                <p:cNvPicPr/>
                <p:nvPr/>
              </p:nvPicPr>
              <p:blipFill>
                <a:blip r:embed="rId85"/>
                <a:stretch>
                  <a:fillRect/>
                </a:stretch>
              </p:blipFill>
              <p:spPr>
                <a:xfrm>
                  <a:off x="6313975" y="1078462"/>
                  <a:ext cx="26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2" name="Freihand 71">
                  <a:extLst>
                    <a:ext uri="{FF2B5EF4-FFF2-40B4-BE49-F238E27FC236}">
                      <a16:creationId xmlns:a16="http://schemas.microsoft.com/office/drawing/2014/main" id="{D3EED470-225C-429F-8A75-21361556B092}"/>
                    </a:ext>
                  </a:extLst>
                </p14:cNvPr>
                <p14:cNvContentPartPr/>
                <p14:nvPr/>
              </p14:nvContentPartPr>
              <p14:xfrm>
                <a:off x="6346735" y="744742"/>
                <a:ext cx="279720" cy="402120"/>
              </p14:xfrm>
            </p:contentPart>
          </mc:Choice>
          <mc:Fallback xmlns="">
            <p:pic>
              <p:nvPicPr>
                <p:cNvPr id="72" name="Freihand 71">
                  <a:extLst>
                    <a:ext uri="{FF2B5EF4-FFF2-40B4-BE49-F238E27FC236}">
                      <a16:creationId xmlns:a16="http://schemas.microsoft.com/office/drawing/2014/main" id="{D3EED470-225C-429F-8A75-21361556B092}"/>
                    </a:ext>
                  </a:extLst>
                </p:cNvPr>
                <p:cNvPicPr/>
                <p:nvPr/>
              </p:nvPicPr>
              <p:blipFill>
                <a:blip r:embed="rId87"/>
                <a:stretch>
                  <a:fillRect/>
                </a:stretch>
              </p:blipFill>
              <p:spPr>
                <a:xfrm>
                  <a:off x="6337735" y="735742"/>
                  <a:ext cx="29736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4" name="Freihand 73">
                  <a:extLst>
                    <a:ext uri="{FF2B5EF4-FFF2-40B4-BE49-F238E27FC236}">
                      <a16:creationId xmlns:a16="http://schemas.microsoft.com/office/drawing/2014/main" id="{3DF3A430-D00D-40BD-92C6-6A5137D7A449}"/>
                    </a:ext>
                  </a:extLst>
                </p14:cNvPr>
                <p14:cNvContentPartPr/>
                <p14:nvPr/>
              </p14:nvContentPartPr>
              <p14:xfrm>
                <a:off x="6712855" y="585982"/>
                <a:ext cx="248400" cy="338760"/>
              </p14:xfrm>
            </p:contentPart>
          </mc:Choice>
          <mc:Fallback xmlns="">
            <p:pic>
              <p:nvPicPr>
                <p:cNvPr id="74" name="Freihand 73">
                  <a:extLst>
                    <a:ext uri="{FF2B5EF4-FFF2-40B4-BE49-F238E27FC236}">
                      <a16:creationId xmlns:a16="http://schemas.microsoft.com/office/drawing/2014/main" id="{3DF3A430-D00D-40BD-92C6-6A5137D7A449}"/>
                    </a:ext>
                  </a:extLst>
                </p:cNvPr>
                <p:cNvPicPr/>
                <p:nvPr/>
              </p:nvPicPr>
              <p:blipFill>
                <a:blip r:embed="rId89"/>
                <a:stretch>
                  <a:fillRect/>
                </a:stretch>
              </p:blipFill>
              <p:spPr>
                <a:xfrm>
                  <a:off x="6704215" y="577342"/>
                  <a:ext cx="26604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5" name="Freihand 74">
                  <a:extLst>
                    <a:ext uri="{FF2B5EF4-FFF2-40B4-BE49-F238E27FC236}">
                      <a16:creationId xmlns:a16="http://schemas.microsoft.com/office/drawing/2014/main" id="{E3A991FC-3B2B-4A63-AC57-90017274871D}"/>
                    </a:ext>
                  </a:extLst>
                </p14:cNvPr>
                <p14:cNvContentPartPr/>
                <p14:nvPr/>
              </p14:nvContentPartPr>
              <p14:xfrm>
                <a:off x="6792775" y="618742"/>
                <a:ext cx="28080" cy="23040"/>
              </p14:xfrm>
            </p:contentPart>
          </mc:Choice>
          <mc:Fallback xmlns="">
            <p:pic>
              <p:nvPicPr>
                <p:cNvPr id="75" name="Freihand 74">
                  <a:extLst>
                    <a:ext uri="{FF2B5EF4-FFF2-40B4-BE49-F238E27FC236}">
                      <a16:creationId xmlns:a16="http://schemas.microsoft.com/office/drawing/2014/main" id="{E3A991FC-3B2B-4A63-AC57-90017274871D}"/>
                    </a:ext>
                  </a:extLst>
                </p:cNvPr>
                <p:cNvPicPr/>
                <p:nvPr/>
              </p:nvPicPr>
              <p:blipFill>
                <a:blip r:embed="rId91"/>
                <a:stretch>
                  <a:fillRect/>
                </a:stretch>
              </p:blipFill>
              <p:spPr>
                <a:xfrm>
                  <a:off x="6784135" y="609742"/>
                  <a:ext cx="457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6" name="Freihand 75">
                  <a:extLst>
                    <a:ext uri="{FF2B5EF4-FFF2-40B4-BE49-F238E27FC236}">
                      <a16:creationId xmlns:a16="http://schemas.microsoft.com/office/drawing/2014/main" id="{AB97DA95-2B66-4D49-8F1F-D0FFC9375300}"/>
                    </a:ext>
                  </a:extLst>
                </p14:cNvPr>
                <p14:cNvContentPartPr/>
                <p14:nvPr/>
              </p14:nvContentPartPr>
              <p14:xfrm>
                <a:off x="7004455" y="614422"/>
                <a:ext cx="84960" cy="170640"/>
              </p14:xfrm>
            </p:contentPart>
          </mc:Choice>
          <mc:Fallback xmlns="">
            <p:pic>
              <p:nvPicPr>
                <p:cNvPr id="76" name="Freihand 75">
                  <a:extLst>
                    <a:ext uri="{FF2B5EF4-FFF2-40B4-BE49-F238E27FC236}">
                      <a16:creationId xmlns:a16="http://schemas.microsoft.com/office/drawing/2014/main" id="{AB97DA95-2B66-4D49-8F1F-D0FFC9375300}"/>
                    </a:ext>
                  </a:extLst>
                </p:cNvPr>
                <p:cNvPicPr/>
                <p:nvPr/>
              </p:nvPicPr>
              <p:blipFill>
                <a:blip r:embed="rId93"/>
                <a:stretch>
                  <a:fillRect/>
                </a:stretch>
              </p:blipFill>
              <p:spPr>
                <a:xfrm>
                  <a:off x="6995815" y="605782"/>
                  <a:ext cx="1026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7" name="Freihand 76">
                  <a:extLst>
                    <a:ext uri="{FF2B5EF4-FFF2-40B4-BE49-F238E27FC236}">
                      <a16:creationId xmlns:a16="http://schemas.microsoft.com/office/drawing/2014/main" id="{D65D0EEA-E942-423C-A959-AF221BDAAAA3}"/>
                    </a:ext>
                  </a:extLst>
                </p14:cNvPr>
                <p14:cNvContentPartPr/>
                <p14:nvPr/>
              </p14:nvContentPartPr>
              <p14:xfrm>
                <a:off x="7104535" y="469702"/>
                <a:ext cx="149760" cy="261720"/>
              </p14:xfrm>
            </p:contentPart>
          </mc:Choice>
          <mc:Fallback xmlns="">
            <p:pic>
              <p:nvPicPr>
                <p:cNvPr id="77" name="Freihand 76">
                  <a:extLst>
                    <a:ext uri="{FF2B5EF4-FFF2-40B4-BE49-F238E27FC236}">
                      <a16:creationId xmlns:a16="http://schemas.microsoft.com/office/drawing/2014/main" id="{D65D0EEA-E942-423C-A959-AF221BDAAAA3}"/>
                    </a:ext>
                  </a:extLst>
                </p:cNvPr>
                <p:cNvPicPr/>
                <p:nvPr/>
              </p:nvPicPr>
              <p:blipFill>
                <a:blip r:embed="rId95"/>
                <a:stretch>
                  <a:fillRect/>
                </a:stretch>
              </p:blipFill>
              <p:spPr>
                <a:xfrm>
                  <a:off x="7095535" y="461062"/>
                  <a:ext cx="1674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8" name="Freihand 77">
                  <a:extLst>
                    <a:ext uri="{FF2B5EF4-FFF2-40B4-BE49-F238E27FC236}">
                      <a16:creationId xmlns:a16="http://schemas.microsoft.com/office/drawing/2014/main" id="{98ECA0EA-72B8-4476-BA86-29F08B7BAC68}"/>
                    </a:ext>
                  </a:extLst>
                </p14:cNvPr>
                <p14:cNvContentPartPr/>
                <p14:nvPr/>
              </p14:nvContentPartPr>
              <p14:xfrm>
                <a:off x="7336015" y="567982"/>
                <a:ext cx="103680" cy="159840"/>
              </p14:xfrm>
            </p:contentPart>
          </mc:Choice>
          <mc:Fallback xmlns="">
            <p:pic>
              <p:nvPicPr>
                <p:cNvPr id="78" name="Freihand 77">
                  <a:extLst>
                    <a:ext uri="{FF2B5EF4-FFF2-40B4-BE49-F238E27FC236}">
                      <a16:creationId xmlns:a16="http://schemas.microsoft.com/office/drawing/2014/main" id="{98ECA0EA-72B8-4476-BA86-29F08B7BAC68}"/>
                    </a:ext>
                  </a:extLst>
                </p:cNvPr>
                <p:cNvPicPr/>
                <p:nvPr/>
              </p:nvPicPr>
              <p:blipFill>
                <a:blip r:embed="rId97"/>
                <a:stretch>
                  <a:fillRect/>
                </a:stretch>
              </p:blipFill>
              <p:spPr>
                <a:xfrm>
                  <a:off x="7327015" y="559342"/>
                  <a:ext cx="121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9" name="Freihand 78">
                  <a:extLst>
                    <a:ext uri="{FF2B5EF4-FFF2-40B4-BE49-F238E27FC236}">
                      <a16:creationId xmlns:a16="http://schemas.microsoft.com/office/drawing/2014/main" id="{0BC2ECC5-A6D3-41A3-9873-5F6DEE65388B}"/>
                    </a:ext>
                  </a:extLst>
                </p14:cNvPr>
                <p14:cNvContentPartPr/>
                <p14:nvPr/>
              </p14:nvContentPartPr>
              <p14:xfrm>
                <a:off x="7455535" y="379342"/>
                <a:ext cx="149040" cy="366480"/>
              </p14:xfrm>
            </p:contentPart>
          </mc:Choice>
          <mc:Fallback xmlns="">
            <p:pic>
              <p:nvPicPr>
                <p:cNvPr id="79" name="Freihand 78">
                  <a:extLst>
                    <a:ext uri="{FF2B5EF4-FFF2-40B4-BE49-F238E27FC236}">
                      <a16:creationId xmlns:a16="http://schemas.microsoft.com/office/drawing/2014/main" id="{0BC2ECC5-A6D3-41A3-9873-5F6DEE65388B}"/>
                    </a:ext>
                  </a:extLst>
                </p:cNvPr>
                <p:cNvPicPr/>
                <p:nvPr/>
              </p:nvPicPr>
              <p:blipFill>
                <a:blip r:embed="rId99"/>
                <a:stretch>
                  <a:fillRect/>
                </a:stretch>
              </p:blipFill>
              <p:spPr>
                <a:xfrm>
                  <a:off x="7446535" y="370342"/>
                  <a:ext cx="16668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0" name="Freihand 79">
                  <a:extLst>
                    <a:ext uri="{FF2B5EF4-FFF2-40B4-BE49-F238E27FC236}">
                      <a16:creationId xmlns:a16="http://schemas.microsoft.com/office/drawing/2014/main" id="{36B5476C-FA37-4C55-AFBE-16901DAA239C}"/>
                    </a:ext>
                  </a:extLst>
                </p14:cNvPr>
                <p14:cNvContentPartPr/>
                <p14:nvPr/>
              </p14:nvContentPartPr>
              <p14:xfrm>
                <a:off x="7636615" y="554662"/>
                <a:ext cx="59400" cy="136080"/>
              </p14:xfrm>
            </p:contentPart>
          </mc:Choice>
          <mc:Fallback xmlns="">
            <p:pic>
              <p:nvPicPr>
                <p:cNvPr id="80" name="Freihand 79">
                  <a:extLst>
                    <a:ext uri="{FF2B5EF4-FFF2-40B4-BE49-F238E27FC236}">
                      <a16:creationId xmlns:a16="http://schemas.microsoft.com/office/drawing/2014/main" id="{36B5476C-FA37-4C55-AFBE-16901DAA239C}"/>
                    </a:ext>
                  </a:extLst>
                </p:cNvPr>
                <p:cNvPicPr/>
                <p:nvPr/>
              </p:nvPicPr>
              <p:blipFill>
                <a:blip r:embed="rId101"/>
                <a:stretch>
                  <a:fillRect/>
                </a:stretch>
              </p:blipFill>
              <p:spPr>
                <a:xfrm>
                  <a:off x="7627975" y="546022"/>
                  <a:ext cx="770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81" name="Freihand 80">
                  <a:extLst>
                    <a:ext uri="{FF2B5EF4-FFF2-40B4-BE49-F238E27FC236}">
                      <a16:creationId xmlns:a16="http://schemas.microsoft.com/office/drawing/2014/main" id="{27B8E48E-5968-492B-A982-6503446F18E7}"/>
                    </a:ext>
                  </a:extLst>
                </p14:cNvPr>
                <p14:cNvContentPartPr/>
                <p14:nvPr/>
              </p14:nvContentPartPr>
              <p14:xfrm>
                <a:off x="7786735" y="547102"/>
                <a:ext cx="112320" cy="68040"/>
              </p14:xfrm>
            </p:contentPart>
          </mc:Choice>
          <mc:Fallback xmlns="">
            <p:pic>
              <p:nvPicPr>
                <p:cNvPr id="81" name="Freihand 80">
                  <a:extLst>
                    <a:ext uri="{FF2B5EF4-FFF2-40B4-BE49-F238E27FC236}">
                      <a16:creationId xmlns:a16="http://schemas.microsoft.com/office/drawing/2014/main" id="{27B8E48E-5968-492B-A982-6503446F18E7}"/>
                    </a:ext>
                  </a:extLst>
                </p:cNvPr>
                <p:cNvPicPr/>
                <p:nvPr/>
              </p:nvPicPr>
              <p:blipFill>
                <a:blip r:embed="rId103"/>
                <a:stretch>
                  <a:fillRect/>
                </a:stretch>
              </p:blipFill>
              <p:spPr>
                <a:xfrm>
                  <a:off x="7777735" y="538102"/>
                  <a:ext cx="1299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2" name="Freihand 81">
                  <a:extLst>
                    <a:ext uri="{FF2B5EF4-FFF2-40B4-BE49-F238E27FC236}">
                      <a16:creationId xmlns:a16="http://schemas.microsoft.com/office/drawing/2014/main" id="{8059EF66-EED8-4FC6-A927-AEDF760CD56C}"/>
                    </a:ext>
                  </a:extLst>
                </p14:cNvPr>
                <p14:cNvContentPartPr/>
                <p14:nvPr/>
              </p14:nvContentPartPr>
              <p14:xfrm>
                <a:off x="7059535" y="1046422"/>
                <a:ext cx="392400" cy="219600"/>
              </p14:xfrm>
            </p:contentPart>
          </mc:Choice>
          <mc:Fallback xmlns="">
            <p:pic>
              <p:nvPicPr>
                <p:cNvPr id="82" name="Freihand 81">
                  <a:extLst>
                    <a:ext uri="{FF2B5EF4-FFF2-40B4-BE49-F238E27FC236}">
                      <a16:creationId xmlns:a16="http://schemas.microsoft.com/office/drawing/2014/main" id="{8059EF66-EED8-4FC6-A927-AEDF760CD56C}"/>
                    </a:ext>
                  </a:extLst>
                </p:cNvPr>
                <p:cNvPicPr/>
                <p:nvPr/>
              </p:nvPicPr>
              <p:blipFill>
                <a:blip r:embed="rId105"/>
                <a:stretch>
                  <a:fillRect/>
                </a:stretch>
              </p:blipFill>
              <p:spPr>
                <a:xfrm>
                  <a:off x="7050895" y="1037422"/>
                  <a:ext cx="4100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3" name="Freihand 82">
                  <a:extLst>
                    <a:ext uri="{FF2B5EF4-FFF2-40B4-BE49-F238E27FC236}">
                      <a16:creationId xmlns:a16="http://schemas.microsoft.com/office/drawing/2014/main" id="{214ED7E2-4234-46D8-B536-CE7E4AB05F34}"/>
                    </a:ext>
                  </a:extLst>
                </p14:cNvPr>
                <p14:cNvContentPartPr/>
                <p14:nvPr/>
              </p14:nvContentPartPr>
              <p14:xfrm>
                <a:off x="7456255" y="742942"/>
                <a:ext cx="331920" cy="357480"/>
              </p14:xfrm>
            </p:contentPart>
          </mc:Choice>
          <mc:Fallback xmlns="">
            <p:pic>
              <p:nvPicPr>
                <p:cNvPr id="83" name="Freihand 82">
                  <a:extLst>
                    <a:ext uri="{FF2B5EF4-FFF2-40B4-BE49-F238E27FC236}">
                      <a16:creationId xmlns:a16="http://schemas.microsoft.com/office/drawing/2014/main" id="{214ED7E2-4234-46D8-B536-CE7E4AB05F34}"/>
                    </a:ext>
                  </a:extLst>
                </p:cNvPr>
                <p:cNvPicPr/>
                <p:nvPr/>
              </p:nvPicPr>
              <p:blipFill>
                <a:blip r:embed="rId107"/>
                <a:stretch>
                  <a:fillRect/>
                </a:stretch>
              </p:blipFill>
              <p:spPr>
                <a:xfrm>
                  <a:off x="7447255" y="734302"/>
                  <a:ext cx="34956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9" name="Freihand 88">
                  <a:extLst>
                    <a:ext uri="{FF2B5EF4-FFF2-40B4-BE49-F238E27FC236}">
                      <a16:creationId xmlns:a16="http://schemas.microsoft.com/office/drawing/2014/main" id="{28E1BA8A-5C5D-433A-8300-7F7E55475AA4}"/>
                    </a:ext>
                  </a:extLst>
                </p14:cNvPr>
                <p14:cNvContentPartPr/>
                <p14:nvPr/>
              </p14:nvContentPartPr>
              <p14:xfrm>
                <a:off x="7956295" y="761662"/>
                <a:ext cx="345600" cy="525960"/>
              </p14:xfrm>
            </p:contentPart>
          </mc:Choice>
          <mc:Fallback xmlns="">
            <p:pic>
              <p:nvPicPr>
                <p:cNvPr id="89" name="Freihand 88">
                  <a:extLst>
                    <a:ext uri="{FF2B5EF4-FFF2-40B4-BE49-F238E27FC236}">
                      <a16:creationId xmlns:a16="http://schemas.microsoft.com/office/drawing/2014/main" id="{28E1BA8A-5C5D-433A-8300-7F7E55475AA4}"/>
                    </a:ext>
                  </a:extLst>
                </p:cNvPr>
                <p:cNvPicPr/>
                <p:nvPr/>
              </p:nvPicPr>
              <p:blipFill>
                <a:blip r:embed="rId109"/>
                <a:stretch>
                  <a:fillRect/>
                </a:stretch>
              </p:blipFill>
              <p:spPr>
                <a:xfrm>
                  <a:off x="7947655" y="753022"/>
                  <a:ext cx="363240" cy="5436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91" name="Freihand 90">
                  <a:extLst>
                    <a:ext uri="{FF2B5EF4-FFF2-40B4-BE49-F238E27FC236}">
                      <a16:creationId xmlns:a16="http://schemas.microsoft.com/office/drawing/2014/main" id="{B155D49C-B230-4B7F-B321-98A9E1637974}"/>
                    </a:ext>
                  </a:extLst>
                </p14:cNvPr>
                <p14:cNvContentPartPr/>
                <p14:nvPr/>
              </p14:nvContentPartPr>
              <p14:xfrm>
                <a:off x="7952695" y="4845142"/>
                <a:ext cx="365400" cy="539280"/>
              </p14:xfrm>
            </p:contentPart>
          </mc:Choice>
          <mc:Fallback xmlns="">
            <p:pic>
              <p:nvPicPr>
                <p:cNvPr id="91" name="Freihand 90">
                  <a:extLst>
                    <a:ext uri="{FF2B5EF4-FFF2-40B4-BE49-F238E27FC236}">
                      <a16:creationId xmlns:a16="http://schemas.microsoft.com/office/drawing/2014/main" id="{B155D49C-B230-4B7F-B321-98A9E1637974}"/>
                    </a:ext>
                  </a:extLst>
                </p:cNvPr>
                <p:cNvPicPr/>
                <p:nvPr/>
              </p:nvPicPr>
              <p:blipFill>
                <a:blip r:embed="rId111"/>
                <a:stretch>
                  <a:fillRect/>
                </a:stretch>
              </p:blipFill>
              <p:spPr>
                <a:xfrm>
                  <a:off x="7943695" y="4836502"/>
                  <a:ext cx="383040" cy="5569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2" name="Freihand 91">
                  <a:extLst>
                    <a:ext uri="{FF2B5EF4-FFF2-40B4-BE49-F238E27FC236}">
                      <a16:creationId xmlns:a16="http://schemas.microsoft.com/office/drawing/2014/main" id="{84E77CC8-5BC3-4882-ABB2-0CF846E471EC}"/>
                    </a:ext>
                  </a:extLst>
                </p14:cNvPr>
                <p14:cNvContentPartPr/>
                <p14:nvPr/>
              </p14:nvContentPartPr>
              <p14:xfrm>
                <a:off x="7869535" y="1053982"/>
                <a:ext cx="713160" cy="3458160"/>
              </p14:xfrm>
            </p:contentPart>
          </mc:Choice>
          <mc:Fallback xmlns="">
            <p:pic>
              <p:nvPicPr>
                <p:cNvPr id="92" name="Freihand 91">
                  <a:extLst>
                    <a:ext uri="{FF2B5EF4-FFF2-40B4-BE49-F238E27FC236}">
                      <a16:creationId xmlns:a16="http://schemas.microsoft.com/office/drawing/2014/main" id="{84E77CC8-5BC3-4882-ABB2-0CF846E471EC}"/>
                    </a:ext>
                  </a:extLst>
                </p:cNvPr>
                <p:cNvPicPr/>
                <p:nvPr/>
              </p:nvPicPr>
              <p:blipFill>
                <a:blip r:embed="rId113"/>
                <a:stretch>
                  <a:fillRect/>
                </a:stretch>
              </p:blipFill>
              <p:spPr>
                <a:xfrm>
                  <a:off x="7860895" y="1044982"/>
                  <a:ext cx="730800" cy="3475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3" name="Freihand 92">
                  <a:extLst>
                    <a:ext uri="{FF2B5EF4-FFF2-40B4-BE49-F238E27FC236}">
                      <a16:creationId xmlns:a16="http://schemas.microsoft.com/office/drawing/2014/main" id="{EE4A325A-701F-4202-B27B-DF0712ADC07F}"/>
                    </a:ext>
                  </a:extLst>
                </p14:cNvPr>
                <p14:cNvContentPartPr/>
                <p14:nvPr/>
              </p14:nvContentPartPr>
              <p14:xfrm>
                <a:off x="8298655" y="2737702"/>
                <a:ext cx="780120" cy="414720"/>
              </p14:xfrm>
            </p:contentPart>
          </mc:Choice>
          <mc:Fallback xmlns="">
            <p:pic>
              <p:nvPicPr>
                <p:cNvPr id="93" name="Freihand 92">
                  <a:extLst>
                    <a:ext uri="{FF2B5EF4-FFF2-40B4-BE49-F238E27FC236}">
                      <a16:creationId xmlns:a16="http://schemas.microsoft.com/office/drawing/2014/main" id="{EE4A325A-701F-4202-B27B-DF0712ADC07F}"/>
                    </a:ext>
                  </a:extLst>
                </p:cNvPr>
                <p:cNvPicPr/>
                <p:nvPr/>
              </p:nvPicPr>
              <p:blipFill>
                <a:blip r:embed="rId115"/>
                <a:stretch>
                  <a:fillRect/>
                </a:stretch>
              </p:blipFill>
              <p:spPr>
                <a:xfrm>
                  <a:off x="8290015" y="2728702"/>
                  <a:ext cx="79776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4" name="Freihand 93">
                  <a:extLst>
                    <a:ext uri="{FF2B5EF4-FFF2-40B4-BE49-F238E27FC236}">
                      <a16:creationId xmlns:a16="http://schemas.microsoft.com/office/drawing/2014/main" id="{8B556FBE-56C2-4462-8C6C-23E3815103AB}"/>
                    </a:ext>
                  </a:extLst>
                </p14:cNvPr>
                <p14:cNvContentPartPr/>
                <p14:nvPr/>
              </p14:nvContentPartPr>
              <p14:xfrm>
                <a:off x="8859535" y="2661022"/>
                <a:ext cx="370440" cy="448560"/>
              </p14:xfrm>
            </p:contentPart>
          </mc:Choice>
          <mc:Fallback xmlns="">
            <p:pic>
              <p:nvPicPr>
                <p:cNvPr id="94" name="Freihand 93">
                  <a:extLst>
                    <a:ext uri="{FF2B5EF4-FFF2-40B4-BE49-F238E27FC236}">
                      <a16:creationId xmlns:a16="http://schemas.microsoft.com/office/drawing/2014/main" id="{8B556FBE-56C2-4462-8C6C-23E3815103AB}"/>
                    </a:ext>
                  </a:extLst>
                </p:cNvPr>
                <p:cNvPicPr/>
                <p:nvPr/>
              </p:nvPicPr>
              <p:blipFill>
                <a:blip r:embed="rId117"/>
                <a:stretch>
                  <a:fillRect/>
                </a:stretch>
              </p:blipFill>
              <p:spPr>
                <a:xfrm>
                  <a:off x="8850535" y="2652022"/>
                  <a:ext cx="388080" cy="466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5" name="Freihand 94">
                  <a:extLst>
                    <a:ext uri="{FF2B5EF4-FFF2-40B4-BE49-F238E27FC236}">
                      <a16:creationId xmlns:a16="http://schemas.microsoft.com/office/drawing/2014/main" id="{9D4D20A6-E2C8-44DD-BC32-0EB8B1C3C2B5}"/>
                    </a:ext>
                  </a:extLst>
                </p14:cNvPr>
                <p14:cNvContentPartPr/>
                <p14:nvPr/>
              </p14:nvContentPartPr>
              <p14:xfrm>
                <a:off x="9394135" y="2354662"/>
                <a:ext cx="307800" cy="478080"/>
              </p14:xfrm>
            </p:contentPart>
          </mc:Choice>
          <mc:Fallback xmlns="">
            <p:pic>
              <p:nvPicPr>
                <p:cNvPr id="95" name="Freihand 94">
                  <a:extLst>
                    <a:ext uri="{FF2B5EF4-FFF2-40B4-BE49-F238E27FC236}">
                      <a16:creationId xmlns:a16="http://schemas.microsoft.com/office/drawing/2014/main" id="{9D4D20A6-E2C8-44DD-BC32-0EB8B1C3C2B5}"/>
                    </a:ext>
                  </a:extLst>
                </p:cNvPr>
                <p:cNvPicPr/>
                <p:nvPr/>
              </p:nvPicPr>
              <p:blipFill>
                <a:blip r:embed="rId119"/>
                <a:stretch>
                  <a:fillRect/>
                </a:stretch>
              </p:blipFill>
              <p:spPr>
                <a:xfrm>
                  <a:off x="9385495" y="2345662"/>
                  <a:ext cx="325440" cy="495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6" name="Freihand 95">
                  <a:extLst>
                    <a:ext uri="{FF2B5EF4-FFF2-40B4-BE49-F238E27FC236}">
                      <a16:creationId xmlns:a16="http://schemas.microsoft.com/office/drawing/2014/main" id="{598CED11-06EC-48B4-84FE-0D9A6890ED1A}"/>
                    </a:ext>
                  </a:extLst>
                </p14:cNvPr>
                <p14:cNvContentPartPr/>
                <p14:nvPr/>
              </p14:nvContentPartPr>
              <p14:xfrm>
                <a:off x="9754135" y="2314702"/>
                <a:ext cx="178920" cy="349920"/>
              </p14:xfrm>
            </p:contentPart>
          </mc:Choice>
          <mc:Fallback xmlns="">
            <p:pic>
              <p:nvPicPr>
                <p:cNvPr id="96" name="Freihand 95">
                  <a:extLst>
                    <a:ext uri="{FF2B5EF4-FFF2-40B4-BE49-F238E27FC236}">
                      <a16:creationId xmlns:a16="http://schemas.microsoft.com/office/drawing/2014/main" id="{598CED11-06EC-48B4-84FE-0D9A6890ED1A}"/>
                    </a:ext>
                  </a:extLst>
                </p:cNvPr>
                <p:cNvPicPr/>
                <p:nvPr/>
              </p:nvPicPr>
              <p:blipFill>
                <a:blip r:embed="rId121"/>
                <a:stretch>
                  <a:fillRect/>
                </a:stretch>
              </p:blipFill>
              <p:spPr>
                <a:xfrm>
                  <a:off x="9745495" y="2305702"/>
                  <a:ext cx="19656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7" name="Freihand 96">
                  <a:extLst>
                    <a:ext uri="{FF2B5EF4-FFF2-40B4-BE49-F238E27FC236}">
                      <a16:creationId xmlns:a16="http://schemas.microsoft.com/office/drawing/2014/main" id="{58CA9E07-75F4-4BD9-B38F-DC3B3AB359DE}"/>
                    </a:ext>
                  </a:extLst>
                </p14:cNvPr>
                <p14:cNvContentPartPr/>
                <p14:nvPr/>
              </p14:nvContentPartPr>
              <p14:xfrm>
                <a:off x="9930175" y="2462302"/>
                <a:ext cx="220320" cy="241560"/>
              </p14:xfrm>
            </p:contentPart>
          </mc:Choice>
          <mc:Fallback xmlns="">
            <p:pic>
              <p:nvPicPr>
                <p:cNvPr id="97" name="Freihand 96">
                  <a:extLst>
                    <a:ext uri="{FF2B5EF4-FFF2-40B4-BE49-F238E27FC236}">
                      <a16:creationId xmlns:a16="http://schemas.microsoft.com/office/drawing/2014/main" id="{58CA9E07-75F4-4BD9-B38F-DC3B3AB359DE}"/>
                    </a:ext>
                  </a:extLst>
                </p:cNvPr>
                <p:cNvPicPr/>
                <p:nvPr/>
              </p:nvPicPr>
              <p:blipFill>
                <a:blip r:embed="rId123"/>
                <a:stretch>
                  <a:fillRect/>
                </a:stretch>
              </p:blipFill>
              <p:spPr>
                <a:xfrm>
                  <a:off x="9921175" y="2453662"/>
                  <a:ext cx="2379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8" name="Freihand 97">
                  <a:extLst>
                    <a:ext uri="{FF2B5EF4-FFF2-40B4-BE49-F238E27FC236}">
                      <a16:creationId xmlns:a16="http://schemas.microsoft.com/office/drawing/2014/main" id="{976D7EC5-49F8-4BCF-ADD6-D03A4E927D20}"/>
                    </a:ext>
                  </a:extLst>
                </p14:cNvPr>
                <p14:cNvContentPartPr/>
                <p14:nvPr/>
              </p14:nvContentPartPr>
              <p14:xfrm>
                <a:off x="10170295" y="2343142"/>
                <a:ext cx="484200" cy="227160"/>
              </p14:xfrm>
            </p:contentPart>
          </mc:Choice>
          <mc:Fallback xmlns="">
            <p:pic>
              <p:nvPicPr>
                <p:cNvPr id="98" name="Freihand 97">
                  <a:extLst>
                    <a:ext uri="{FF2B5EF4-FFF2-40B4-BE49-F238E27FC236}">
                      <a16:creationId xmlns:a16="http://schemas.microsoft.com/office/drawing/2014/main" id="{976D7EC5-49F8-4BCF-ADD6-D03A4E927D20}"/>
                    </a:ext>
                  </a:extLst>
                </p:cNvPr>
                <p:cNvPicPr/>
                <p:nvPr/>
              </p:nvPicPr>
              <p:blipFill>
                <a:blip r:embed="rId125"/>
                <a:stretch>
                  <a:fillRect/>
                </a:stretch>
              </p:blipFill>
              <p:spPr>
                <a:xfrm>
                  <a:off x="10161295" y="2334142"/>
                  <a:ext cx="5018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9" name="Freihand 98">
                  <a:extLst>
                    <a:ext uri="{FF2B5EF4-FFF2-40B4-BE49-F238E27FC236}">
                      <a16:creationId xmlns:a16="http://schemas.microsoft.com/office/drawing/2014/main" id="{E00F7D6E-A568-454A-834B-0FA5311DB339}"/>
                    </a:ext>
                  </a:extLst>
                </p14:cNvPr>
                <p14:cNvContentPartPr/>
                <p14:nvPr/>
              </p14:nvContentPartPr>
              <p14:xfrm>
                <a:off x="10446775" y="2106622"/>
                <a:ext cx="4320" cy="10800"/>
              </p14:xfrm>
            </p:contentPart>
          </mc:Choice>
          <mc:Fallback xmlns="">
            <p:pic>
              <p:nvPicPr>
                <p:cNvPr id="99" name="Freihand 98">
                  <a:extLst>
                    <a:ext uri="{FF2B5EF4-FFF2-40B4-BE49-F238E27FC236}">
                      <a16:creationId xmlns:a16="http://schemas.microsoft.com/office/drawing/2014/main" id="{E00F7D6E-A568-454A-834B-0FA5311DB339}"/>
                    </a:ext>
                  </a:extLst>
                </p:cNvPr>
                <p:cNvPicPr/>
                <p:nvPr/>
              </p:nvPicPr>
              <p:blipFill>
                <a:blip r:embed="rId127"/>
                <a:stretch>
                  <a:fillRect/>
                </a:stretch>
              </p:blipFill>
              <p:spPr>
                <a:xfrm>
                  <a:off x="10437775" y="2097982"/>
                  <a:ext cx="21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0" name="Freihand 99">
                  <a:extLst>
                    <a:ext uri="{FF2B5EF4-FFF2-40B4-BE49-F238E27FC236}">
                      <a16:creationId xmlns:a16="http://schemas.microsoft.com/office/drawing/2014/main" id="{18049382-C1C2-46C6-922D-ADF18CB9D552}"/>
                    </a:ext>
                  </a:extLst>
                </p14:cNvPr>
                <p14:cNvContentPartPr/>
                <p14:nvPr/>
              </p14:nvContentPartPr>
              <p14:xfrm>
                <a:off x="10646935" y="2148382"/>
                <a:ext cx="169200" cy="231120"/>
              </p14:xfrm>
            </p:contentPart>
          </mc:Choice>
          <mc:Fallback xmlns="">
            <p:pic>
              <p:nvPicPr>
                <p:cNvPr id="100" name="Freihand 99">
                  <a:extLst>
                    <a:ext uri="{FF2B5EF4-FFF2-40B4-BE49-F238E27FC236}">
                      <a16:creationId xmlns:a16="http://schemas.microsoft.com/office/drawing/2014/main" id="{18049382-C1C2-46C6-922D-ADF18CB9D552}"/>
                    </a:ext>
                  </a:extLst>
                </p:cNvPr>
                <p:cNvPicPr/>
                <p:nvPr/>
              </p:nvPicPr>
              <p:blipFill>
                <a:blip r:embed="rId129"/>
                <a:stretch>
                  <a:fillRect/>
                </a:stretch>
              </p:blipFill>
              <p:spPr>
                <a:xfrm>
                  <a:off x="10637935" y="2139382"/>
                  <a:ext cx="1868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2" name="Freihand 101">
                  <a:extLst>
                    <a:ext uri="{FF2B5EF4-FFF2-40B4-BE49-F238E27FC236}">
                      <a16:creationId xmlns:a16="http://schemas.microsoft.com/office/drawing/2014/main" id="{B5D1373F-7303-4E96-B1D3-8ED1686991BF}"/>
                    </a:ext>
                  </a:extLst>
                </p14:cNvPr>
                <p14:cNvContentPartPr/>
                <p14:nvPr/>
              </p14:nvContentPartPr>
              <p14:xfrm>
                <a:off x="10924495" y="1681462"/>
                <a:ext cx="211320" cy="401040"/>
              </p14:xfrm>
            </p:contentPart>
          </mc:Choice>
          <mc:Fallback xmlns="">
            <p:pic>
              <p:nvPicPr>
                <p:cNvPr id="102" name="Freihand 101">
                  <a:extLst>
                    <a:ext uri="{FF2B5EF4-FFF2-40B4-BE49-F238E27FC236}">
                      <a16:creationId xmlns:a16="http://schemas.microsoft.com/office/drawing/2014/main" id="{B5D1373F-7303-4E96-B1D3-8ED1686991BF}"/>
                    </a:ext>
                  </a:extLst>
                </p:cNvPr>
                <p:cNvPicPr/>
                <p:nvPr/>
              </p:nvPicPr>
              <p:blipFill>
                <a:blip r:embed="rId131"/>
                <a:stretch>
                  <a:fillRect/>
                </a:stretch>
              </p:blipFill>
              <p:spPr>
                <a:xfrm>
                  <a:off x="10915495" y="1672462"/>
                  <a:ext cx="22896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03" name="Freihand 102">
                  <a:extLst>
                    <a:ext uri="{FF2B5EF4-FFF2-40B4-BE49-F238E27FC236}">
                      <a16:creationId xmlns:a16="http://schemas.microsoft.com/office/drawing/2014/main" id="{C14FEE3C-A7B4-471E-9416-609EA8DD3F5A}"/>
                    </a:ext>
                  </a:extLst>
                </p14:cNvPr>
                <p14:cNvContentPartPr/>
                <p14:nvPr/>
              </p14:nvContentPartPr>
              <p14:xfrm>
                <a:off x="11074975" y="2313262"/>
                <a:ext cx="18000" cy="21600"/>
              </p14:xfrm>
            </p:contentPart>
          </mc:Choice>
          <mc:Fallback xmlns="">
            <p:pic>
              <p:nvPicPr>
                <p:cNvPr id="103" name="Freihand 102">
                  <a:extLst>
                    <a:ext uri="{FF2B5EF4-FFF2-40B4-BE49-F238E27FC236}">
                      <a16:creationId xmlns:a16="http://schemas.microsoft.com/office/drawing/2014/main" id="{C14FEE3C-A7B4-471E-9416-609EA8DD3F5A}"/>
                    </a:ext>
                  </a:extLst>
                </p:cNvPr>
                <p:cNvPicPr/>
                <p:nvPr/>
              </p:nvPicPr>
              <p:blipFill>
                <a:blip r:embed="rId133"/>
                <a:stretch>
                  <a:fillRect/>
                </a:stretch>
              </p:blipFill>
              <p:spPr>
                <a:xfrm>
                  <a:off x="11066335" y="2304262"/>
                  <a:ext cx="356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5" name="Freihand 104">
                  <a:extLst>
                    <a:ext uri="{FF2B5EF4-FFF2-40B4-BE49-F238E27FC236}">
                      <a16:creationId xmlns:a16="http://schemas.microsoft.com/office/drawing/2014/main" id="{534C6B48-6D7D-418C-9772-115F40684395}"/>
                    </a:ext>
                  </a:extLst>
                </p14:cNvPr>
                <p14:cNvContentPartPr/>
                <p14:nvPr/>
              </p14:nvContentPartPr>
              <p14:xfrm>
                <a:off x="9179575" y="1521262"/>
                <a:ext cx="2161080" cy="1486080"/>
              </p14:xfrm>
            </p:contentPart>
          </mc:Choice>
          <mc:Fallback xmlns="">
            <p:pic>
              <p:nvPicPr>
                <p:cNvPr id="105" name="Freihand 104">
                  <a:extLst>
                    <a:ext uri="{FF2B5EF4-FFF2-40B4-BE49-F238E27FC236}">
                      <a16:creationId xmlns:a16="http://schemas.microsoft.com/office/drawing/2014/main" id="{534C6B48-6D7D-418C-9772-115F40684395}"/>
                    </a:ext>
                  </a:extLst>
                </p:cNvPr>
                <p:cNvPicPr/>
                <p:nvPr/>
              </p:nvPicPr>
              <p:blipFill>
                <a:blip r:embed="rId135"/>
                <a:stretch>
                  <a:fillRect/>
                </a:stretch>
              </p:blipFill>
              <p:spPr>
                <a:xfrm>
                  <a:off x="9170575" y="1512262"/>
                  <a:ext cx="2178720" cy="1503720"/>
                </a:xfrm>
                <a:prstGeom prst="rect">
                  <a:avLst/>
                </a:prstGeom>
              </p:spPr>
            </p:pic>
          </mc:Fallback>
        </mc:AlternateContent>
      </p:grpSp>
    </p:spTree>
    <p:extLst>
      <p:ext uri="{BB962C8B-B14F-4D97-AF65-F5344CB8AC3E}">
        <p14:creationId xmlns:p14="http://schemas.microsoft.com/office/powerpoint/2010/main" val="7482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0ED22AD-0D92-44E8-B29F-612E5305EBBD}"/>
              </a:ext>
            </a:extLst>
          </p:cNvPr>
          <p:cNvPicPr>
            <a:picLocks noChangeAspect="1"/>
          </p:cNvPicPr>
          <p:nvPr/>
        </p:nvPicPr>
        <p:blipFill>
          <a:blip r:embed="rId3"/>
          <a:stretch>
            <a:fillRect/>
          </a:stretch>
        </p:blipFill>
        <p:spPr>
          <a:xfrm>
            <a:off x="0" y="360000"/>
            <a:ext cx="8555846" cy="5400000"/>
          </a:xfrm>
          <a:prstGeom prst="rect">
            <a:avLst/>
          </a:prstGeom>
        </p:spPr>
      </p:pic>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Reales Wirtschaftswachstum in Deutschland seit der Wiedervereinigung</a:t>
            </a:r>
          </a:p>
        </p:txBody>
      </p:sp>
      <p:sp>
        <p:nvSpPr>
          <p:cNvPr id="119813" name="Text Box 5"/>
          <p:cNvSpPr txBox="1">
            <a:spLocks noChangeArrowheads="1"/>
          </p:cNvSpPr>
          <p:nvPr/>
        </p:nvSpPr>
        <p:spPr bwMode="auto">
          <a:xfrm>
            <a:off x="0" y="6036923"/>
            <a:ext cx="536037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dirty="0"/>
              <a:t>Quelle: Statistisches Bundesamt, HRI; Preis- saison- und kalenderbereinigte Werte,</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342E7CF7-4ED6-421D-A196-84A2132D5CA2}"/>
                  </a:ext>
                </a:extLst>
              </p14:cNvPr>
              <p14:cNvContentPartPr/>
              <p14:nvPr/>
            </p14:nvContentPartPr>
            <p14:xfrm>
              <a:off x="1057615" y="957076"/>
              <a:ext cx="6184800" cy="3413520"/>
            </p14:xfrm>
          </p:contentPart>
        </mc:Choice>
        <mc:Fallback xmlns="">
          <p:pic>
            <p:nvPicPr>
              <p:cNvPr id="2" name="Freihand 1">
                <a:extLst>
                  <a:ext uri="{FF2B5EF4-FFF2-40B4-BE49-F238E27FC236}">
                    <a16:creationId xmlns:a16="http://schemas.microsoft.com/office/drawing/2014/main" id="{342E7CF7-4ED6-421D-A196-84A2132D5CA2}"/>
                  </a:ext>
                </a:extLst>
              </p:cNvPr>
              <p:cNvPicPr/>
              <p:nvPr/>
            </p:nvPicPr>
            <p:blipFill>
              <a:blip r:embed="rId5"/>
              <a:stretch>
                <a:fillRect/>
              </a:stretch>
            </p:blipFill>
            <p:spPr>
              <a:xfrm>
                <a:off x="1048975" y="948076"/>
                <a:ext cx="6202440" cy="3431160"/>
              </a:xfrm>
              <a:prstGeom prst="rect">
                <a:avLst/>
              </a:prstGeom>
            </p:spPr>
          </p:pic>
        </mc:Fallback>
      </mc:AlternateContent>
    </p:spTree>
    <p:extLst>
      <p:ext uri="{BB962C8B-B14F-4D97-AF65-F5344CB8AC3E}">
        <p14:creationId xmlns:p14="http://schemas.microsoft.com/office/powerpoint/2010/main" val="61630264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6592993" y="8273"/>
            <a:ext cx="56028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HRI Konjunkturprognose 17.03.2022</a:t>
            </a:r>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755F1C8-B69E-4167-810C-6EEA133AD321}"/>
              </a:ext>
            </a:extLst>
          </p:cNvPr>
          <p:cNvPicPr>
            <a:picLocks noChangeAspect="1"/>
          </p:cNvPicPr>
          <p:nvPr/>
        </p:nvPicPr>
        <p:blipFill>
          <a:blip r:embed="rId3"/>
          <a:stretch>
            <a:fillRect/>
          </a:stretch>
        </p:blipFill>
        <p:spPr>
          <a:xfrm>
            <a:off x="3850272" y="656546"/>
            <a:ext cx="4466691" cy="5533708"/>
          </a:xfrm>
          <a:prstGeom prst="rect">
            <a:avLst/>
          </a:prstGeom>
        </p:spPr>
      </p:pic>
      <p:pic>
        <p:nvPicPr>
          <p:cNvPr id="3" name="Grafik 2">
            <a:extLst>
              <a:ext uri="{FF2B5EF4-FFF2-40B4-BE49-F238E27FC236}">
                <a16:creationId xmlns:a16="http://schemas.microsoft.com/office/drawing/2014/main" id="{44CFB132-B823-4D31-96CF-F56A13E884B0}"/>
              </a:ext>
            </a:extLst>
          </p:cNvPr>
          <p:cNvPicPr>
            <a:picLocks noChangeAspect="1"/>
          </p:cNvPicPr>
          <p:nvPr/>
        </p:nvPicPr>
        <p:blipFill>
          <a:blip r:embed="rId4"/>
          <a:stretch>
            <a:fillRect/>
          </a:stretch>
        </p:blipFill>
        <p:spPr>
          <a:xfrm>
            <a:off x="-1" y="0"/>
            <a:ext cx="3348917" cy="6824686"/>
          </a:xfrm>
          <a:prstGeom prst="rect">
            <a:avLst/>
          </a:prstGeom>
        </p:spPr>
      </p:pic>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37D289AB-1A2C-4B83-BE42-09F777496F3B}"/>
                  </a:ext>
                </a:extLst>
              </p14:cNvPr>
              <p14:cNvContentPartPr/>
              <p14:nvPr/>
            </p14:nvContentPartPr>
            <p14:xfrm>
              <a:off x="6612775" y="115789"/>
              <a:ext cx="4872960" cy="495000"/>
            </p14:xfrm>
          </p:contentPart>
        </mc:Choice>
        <mc:Fallback xmlns="">
          <p:pic>
            <p:nvPicPr>
              <p:cNvPr id="4" name="Freihand 3">
                <a:extLst>
                  <a:ext uri="{FF2B5EF4-FFF2-40B4-BE49-F238E27FC236}">
                    <a16:creationId xmlns:a16="http://schemas.microsoft.com/office/drawing/2014/main" id="{37D289AB-1A2C-4B83-BE42-09F777496F3B}"/>
                  </a:ext>
                </a:extLst>
              </p:cNvPr>
              <p:cNvPicPr/>
              <p:nvPr/>
            </p:nvPicPr>
            <p:blipFill>
              <a:blip r:embed="rId6"/>
              <a:stretch>
                <a:fillRect/>
              </a:stretch>
            </p:blipFill>
            <p:spPr>
              <a:xfrm>
                <a:off x="6604135" y="106789"/>
                <a:ext cx="4890600" cy="51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5C8EE477-FE90-42FE-B625-C84931A2CB9E}"/>
                  </a:ext>
                </a:extLst>
              </p14:cNvPr>
              <p14:cNvContentPartPr/>
              <p14:nvPr/>
            </p14:nvContentPartPr>
            <p14:xfrm>
              <a:off x="6184375" y="1938109"/>
              <a:ext cx="927360" cy="1094400"/>
            </p14:xfrm>
          </p:contentPart>
        </mc:Choice>
        <mc:Fallback xmlns="">
          <p:pic>
            <p:nvPicPr>
              <p:cNvPr id="5" name="Freihand 4">
                <a:extLst>
                  <a:ext uri="{FF2B5EF4-FFF2-40B4-BE49-F238E27FC236}">
                    <a16:creationId xmlns:a16="http://schemas.microsoft.com/office/drawing/2014/main" id="{5C8EE477-FE90-42FE-B625-C84931A2CB9E}"/>
                  </a:ext>
                </a:extLst>
              </p:cNvPr>
              <p:cNvPicPr/>
              <p:nvPr/>
            </p:nvPicPr>
            <p:blipFill>
              <a:blip r:embed="rId8"/>
              <a:stretch>
                <a:fillRect/>
              </a:stretch>
            </p:blipFill>
            <p:spPr>
              <a:xfrm>
                <a:off x="6175735" y="1929109"/>
                <a:ext cx="945000" cy="1112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768DAD6B-76D1-4D06-B77C-9F1EBC7E3216}"/>
                  </a:ext>
                </a:extLst>
              </p14:cNvPr>
              <p14:cNvContentPartPr/>
              <p14:nvPr/>
            </p14:nvContentPartPr>
            <p14:xfrm>
              <a:off x="7380655" y="2132869"/>
              <a:ext cx="586800" cy="1062000"/>
            </p14:xfrm>
          </p:contentPart>
        </mc:Choice>
        <mc:Fallback xmlns="">
          <p:pic>
            <p:nvPicPr>
              <p:cNvPr id="6" name="Freihand 5">
                <a:extLst>
                  <a:ext uri="{FF2B5EF4-FFF2-40B4-BE49-F238E27FC236}">
                    <a16:creationId xmlns:a16="http://schemas.microsoft.com/office/drawing/2014/main" id="{768DAD6B-76D1-4D06-B77C-9F1EBC7E3216}"/>
                  </a:ext>
                </a:extLst>
              </p:cNvPr>
              <p:cNvPicPr/>
              <p:nvPr/>
            </p:nvPicPr>
            <p:blipFill>
              <a:blip r:embed="rId10"/>
              <a:stretch>
                <a:fillRect/>
              </a:stretch>
            </p:blipFill>
            <p:spPr>
              <a:xfrm>
                <a:off x="7372015" y="2123869"/>
                <a:ext cx="604440" cy="1079640"/>
              </a:xfrm>
              <a:prstGeom prst="rect">
                <a:avLst/>
              </a:prstGeom>
            </p:spPr>
          </p:pic>
        </mc:Fallback>
      </mc:AlternateContent>
      <p:grpSp>
        <p:nvGrpSpPr>
          <p:cNvPr id="11" name="Gruppieren 10">
            <a:extLst>
              <a:ext uri="{FF2B5EF4-FFF2-40B4-BE49-F238E27FC236}">
                <a16:creationId xmlns:a16="http://schemas.microsoft.com/office/drawing/2014/main" id="{67B95186-12C4-42AB-A06E-87EE3038D485}"/>
              </a:ext>
            </a:extLst>
          </p:cNvPr>
          <p:cNvGrpSpPr/>
          <p:nvPr/>
        </p:nvGrpSpPr>
        <p:grpSpPr>
          <a:xfrm>
            <a:off x="6092215" y="1312069"/>
            <a:ext cx="2277720" cy="1728000"/>
            <a:chOff x="6092215" y="1312069"/>
            <a:chExt cx="2277720" cy="1728000"/>
          </a:xfrm>
        </p:grpSpPr>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839373AF-B87C-4000-9DD0-482268E4DE3F}"/>
                    </a:ext>
                  </a:extLst>
                </p14:cNvPr>
                <p14:cNvContentPartPr/>
                <p14:nvPr/>
              </p14:nvContentPartPr>
              <p14:xfrm>
                <a:off x="7190215" y="1312069"/>
                <a:ext cx="1179720" cy="722880"/>
              </p14:xfrm>
            </p:contentPart>
          </mc:Choice>
          <mc:Fallback xmlns="">
            <p:pic>
              <p:nvPicPr>
                <p:cNvPr id="7" name="Freihand 6">
                  <a:extLst>
                    <a:ext uri="{FF2B5EF4-FFF2-40B4-BE49-F238E27FC236}">
                      <a16:creationId xmlns:a16="http://schemas.microsoft.com/office/drawing/2014/main" id="{839373AF-B87C-4000-9DD0-482268E4DE3F}"/>
                    </a:ext>
                  </a:extLst>
                </p:cNvPr>
                <p:cNvPicPr/>
                <p:nvPr/>
              </p:nvPicPr>
              <p:blipFill>
                <a:blip r:embed="rId12"/>
                <a:stretch>
                  <a:fillRect/>
                </a:stretch>
              </p:blipFill>
              <p:spPr>
                <a:xfrm>
                  <a:off x="7181215" y="1303429"/>
                  <a:ext cx="1197360" cy="740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8B9B0793-F7E1-4F74-BA45-C04799109C16}"/>
                    </a:ext>
                  </a:extLst>
                </p14:cNvPr>
                <p14:cNvContentPartPr/>
                <p14:nvPr/>
              </p14:nvContentPartPr>
              <p14:xfrm>
                <a:off x="7042615" y="1588909"/>
                <a:ext cx="514440" cy="527760"/>
              </p14:xfrm>
            </p:contentPart>
          </mc:Choice>
          <mc:Fallback xmlns="">
            <p:pic>
              <p:nvPicPr>
                <p:cNvPr id="8" name="Freihand 7">
                  <a:extLst>
                    <a:ext uri="{FF2B5EF4-FFF2-40B4-BE49-F238E27FC236}">
                      <a16:creationId xmlns:a16="http://schemas.microsoft.com/office/drawing/2014/main" id="{8B9B0793-F7E1-4F74-BA45-C04799109C16}"/>
                    </a:ext>
                  </a:extLst>
                </p:cNvPr>
                <p:cNvPicPr/>
                <p:nvPr/>
              </p:nvPicPr>
              <p:blipFill>
                <a:blip r:embed="rId14"/>
                <a:stretch>
                  <a:fillRect/>
                </a:stretch>
              </p:blipFill>
              <p:spPr>
                <a:xfrm>
                  <a:off x="7033975" y="1580269"/>
                  <a:ext cx="53208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F84FAB36-685F-457B-A349-B9095687CF0F}"/>
                    </a:ext>
                  </a:extLst>
                </p14:cNvPr>
                <p14:cNvContentPartPr/>
                <p14:nvPr/>
              </p14:nvContentPartPr>
              <p14:xfrm>
                <a:off x="6092215" y="1898149"/>
                <a:ext cx="1114560" cy="1141920"/>
              </p14:xfrm>
            </p:contentPart>
          </mc:Choice>
          <mc:Fallback xmlns="">
            <p:pic>
              <p:nvPicPr>
                <p:cNvPr id="10" name="Freihand 9">
                  <a:extLst>
                    <a:ext uri="{FF2B5EF4-FFF2-40B4-BE49-F238E27FC236}">
                      <a16:creationId xmlns:a16="http://schemas.microsoft.com/office/drawing/2014/main" id="{F84FAB36-685F-457B-A349-B9095687CF0F}"/>
                    </a:ext>
                  </a:extLst>
                </p:cNvPr>
                <p:cNvPicPr/>
                <p:nvPr/>
              </p:nvPicPr>
              <p:blipFill>
                <a:blip r:embed="rId16"/>
                <a:stretch>
                  <a:fillRect/>
                </a:stretch>
              </p:blipFill>
              <p:spPr>
                <a:xfrm>
                  <a:off x="6083575" y="1889149"/>
                  <a:ext cx="1132200" cy="1159560"/>
                </a:xfrm>
                <a:prstGeom prst="rect">
                  <a:avLst/>
                </a:prstGeom>
              </p:spPr>
            </p:pic>
          </mc:Fallback>
        </mc:AlternateContent>
      </p:grpSp>
    </p:spTree>
    <p:extLst>
      <p:ext uri="{BB962C8B-B14F-4D97-AF65-F5344CB8AC3E}">
        <p14:creationId xmlns:p14="http://schemas.microsoft.com/office/powerpoint/2010/main" val="21072072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1458072" y="975925"/>
            <a:ext cx="8883125" cy="5094890"/>
          </a:xfrm>
          <a:prstGeom prst="rect">
            <a:avLst/>
          </a:prstGeom>
          <a:noFill/>
          <a:ln>
            <a:noFill/>
          </a:ln>
        </p:spPr>
        <p:txBody>
          <a:bodyPr vert="horz" wrap="square" lIns="81646" tIns="40823" rIns="81646" bIns="40823" anchorCtr="0" compatLnSpc="0">
            <a:noAutofit/>
          </a:bodyPr>
          <a:lstStyle/>
          <a:p>
            <a:r>
              <a:rPr lang="de-DE" sz="2540" dirty="0"/>
              <a:t>Eigenschaften von Gütern, die Geldcharakter haben können:</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Knappheit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Teilbarkeit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Gleichwertigkeit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Haltbarkeit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Übertragbarkeit</a:t>
            </a:r>
          </a:p>
          <a:p>
            <a:endParaRPr lang="de-DE" sz="2540" dirty="0"/>
          </a:p>
        </p:txBody>
      </p:sp>
      <p:sp>
        <p:nvSpPr>
          <p:cNvPr id="10" name="Rechteck 9">
            <a:extLst>
              <a:ext uri="{FF2B5EF4-FFF2-40B4-BE49-F238E27FC236}">
                <a16:creationId xmlns:a16="http://schemas.microsoft.com/office/drawing/2014/main" id="{A6CA1CC5-8DAC-4B9B-9A07-E122EC12D8A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E0A7C6D-27FF-49C0-B210-04957988A6EC}"/>
                  </a:ext>
                </a:extLst>
              </p14:cNvPr>
              <p14:cNvContentPartPr/>
              <p14:nvPr/>
            </p14:nvContentPartPr>
            <p14:xfrm>
              <a:off x="1737295" y="2668582"/>
              <a:ext cx="1655280" cy="98640"/>
            </p14:xfrm>
          </p:contentPart>
        </mc:Choice>
        <mc:Fallback xmlns="">
          <p:pic>
            <p:nvPicPr>
              <p:cNvPr id="2" name="Freihand 1">
                <a:extLst>
                  <a:ext uri="{FF2B5EF4-FFF2-40B4-BE49-F238E27FC236}">
                    <a16:creationId xmlns:a16="http://schemas.microsoft.com/office/drawing/2014/main" id="{CE0A7C6D-27FF-49C0-B210-04957988A6EC}"/>
                  </a:ext>
                </a:extLst>
              </p:cNvPr>
              <p:cNvPicPr/>
              <p:nvPr/>
            </p:nvPicPr>
            <p:blipFill>
              <a:blip r:embed="rId4"/>
              <a:stretch>
                <a:fillRect/>
              </a:stretch>
            </p:blipFill>
            <p:spPr>
              <a:xfrm>
                <a:off x="1728655" y="2659942"/>
                <a:ext cx="1672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78655320-D5BE-45E6-975B-5A98644108D8}"/>
                  </a:ext>
                </a:extLst>
              </p14:cNvPr>
              <p14:cNvContentPartPr/>
              <p14:nvPr/>
            </p14:nvContentPartPr>
            <p14:xfrm>
              <a:off x="1792015" y="3473542"/>
              <a:ext cx="1647000" cy="44640"/>
            </p14:xfrm>
          </p:contentPart>
        </mc:Choice>
        <mc:Fallback xmlns="">
          <p:pic>
            <p:nvPicPr>
              <p:cNvPr id="5" name="Freihand 4">
                <a:extLst>
                  <a:ext uri="{FF2B5EF4-FFF2-40B4-BE49-F238E27FC236}">
                    <a16:creationId xmlns:a16="http://schemas.microsoft.com/office/drawing/2014/main" id="{78655320-D5BE-45E6-975B-5A98644108D8}"/>
                  </a:ext>
                </a:extLst>
              </p:cNvPr>
              <p:cNvPicPr/>
              <p:nvPr/>
            </p:nvPicPr>
            <p:blipFill>
              <a:blip r:embed="rId6"/>
              <a:stretch>
                <a:fillRect/>
              </a:stretch>
            </p:blipFill>
            <p:spPr>
              <a:xfrm>
                <a:off x="1783015" y="3464542"/>
                <a:ext cx="16646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51C9A61F-BEF2-4402-A55E-698B066A0721}"/>
                  </a:ext>
                </a:extLst>
              </p14:cNvPr>
              <p14:cNvContentPartPr/>
              <p14:nvPr/>
            </p14:nvContentPartPr>
            <p14:xfrm>
              <a:off x="1497895" y="4258702"/>
              <a:ext cx="2422800" cy="66240"/>
            </p14:xfrm>
          </p:contentPart>
        </mc:Choice>
        <mc:Fallback xmlns="">
          <p:pic>
            <p:nvPicPr>
              <p:cNvPr id="6" name="Freihand 5">
                <a:extLst>
                  <a:ext uri="{FF2B5EF4-FFF2-40B4-BE49-F238E27FC236}">
                    <a16:creationId xmlns:a16="http://schemas.microsoft.com/office/drawing/2014/main" id="{51C9A61F-BEF2-4402-A55E-698B066A0721}"/>
                  </a:ext>
                </a:extLst>
              </p:cNvPr>
              <p:cNvPicPr/>
              <p:nvPr/>
            </p:nvPicPr>
            <p:blipFill>
              <a:blip r:embed="rId8"/>
              <a:stretch>
                <a:fillRect/>
              </a:stretch>
            </p:blipFill>
            <p:spPr>
              <a:xfrm>
                <a:off x="1489255" y="4250062"/>
                <a:ext cx="24404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2BAD269A-310A-437F-8E3F-82B875E24F6A}"/>
                  </a:ext>
                </a:extLst>
              </p14:cNvPr>
              <p14:cNvContentPartPr/>
              <p14:nvPr/>
            </p14:nvContentPartPr>
            <p14:xfrm>
              <a:off x="1555135" y="5015782"/>
              <a:ext cx="1926720" cy="69840"/>
            </p14:xfrm>
          </p:contentPart>
        </mc:Choice>
        <mc:Fallback xmlns="">
          <p:pic>
            <p:nvPicPr>
              <p:cNvPr id="7" name="Freihand 6">
                <a:extLst>
                  <a:ext uri="{FF2B5EF4-FFF2-40B4-BE49-F238E27FC236}">
                    <a16:creationId xmlns:a16="http://schemas.microsoft.com/office/drawing/2014/main" id="{2BAD269A-310A-437F-8E3F-82B875E24F6A}"/>
                  </a:ext>
                </a:extLst>
              </p:cNvPr>
              <p:cNvPicPr/>
              <p:nvPr/>
            </p:nvPicPr>
            <p:blipFill>
              <a:blip r:embed="rId10"/>
              <a:stretch>
                <a:fillRect/>
              </a:stretch>
            </p:blipFill>
            <p:spPr>
              <a:xfrm>
                <a:off x="1546495" y="5006782"/>
                <a:ext cx="1944360" cy="87480"/>
              </a:xfrm>
              <a:prstGeom prst="rect">
                <a:avLst/>
              </a:prstGeom>
            </p:spPr>
          </p:pic>
        </mc:Fallback>
      </mc:AlternateContent>
      <p:grpSp>
        <p:nvGrpSpPr>
          <p:cNvPr id="11" name="Gruppieren 10">
            <a:extLst>
              <a:ext uri="{FF2B5EF4-FFF2-40B4-BE49-F238E27FC236}">
                <a16:creationId xmlns:a16="http://schemas.microsoft.com/office/drawing/2014/main" id="{7616ADC1-F6AC-4164-BE81-B4444033130C}"/>
              </a:ext>
            </a:extLst>
          </p:cNvPr>
          <p:cNvGrpSpPr/>
          <p:nvPr/>
        </p:nvGrpSpPr>
        <p:grpSpPr>
          <a:xfrm>
            <a:off x="1559455" y="5765302"/>
            <a:ext cx="2826000" cy="132840"/>
            <a:chOff x="1559455" y="5765302"/>
            <a:chExt cx="2826000" cy="132840"/>
          </a:xfrm>
        </p:grpSpPr>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2E517166-4AA9-4BF3-9ED4-E83CABED73E3}"/>
                    </a:ext>
                  </a:extLst>
                </p14:cNvPr>
                <p14:cNvContentPartPr/>
                <p14:nvPr/>
              </p14:nvContentPartPr>
              <p14:xfrm>
                <a:off x="1611295" y="5765302"/>
                <a:ext cx="21960" cy="10080"/>
              </p14:xfrm>
            </p:contentPart>
          </mc:Choice>
          <mc:Fallback xmlns="">
            <p:pic>
              <p:nvPicPr>
                <p:cNvPr id="8" name="Freihand 7">
                  <a:extLst>
                    <a:ext uri="{FF2B5EF4-FFF2-40B4-BE49-F238E27FC236}">
                      <a16:creationId xmlns:a16="http://schemas.microsoft.com/office/drawing/2014/main" id="{2E517166-4AA9-4BF3-9ED4-E83CABED73E3}"/>
                    </a:ext>
                  </a:extLst>
                </p:cNvPr>
                <p:cNvPicPr/>
                <p:nvPr/>
              </p:nvPicPr>
              <p:blipFill>
                <a:blip r:embed="rId12"/>
                <a:stretch>
                  <a:fillRect/>
                </a:stretch>
              </p:blipFill>
              <p:spPr>
                <a:xfrm>
                  <a:off x="1602655" y="5756662"/>
                  <a:ext cx="396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8931104F-6795-49CE-8984-3EAC1886C3F4}"/>
                    </a:ext>
                  </a:extLst>
                </p14:cNvPr>
                <p14:cNvContentPartPr/>
                <p14:nvPr/>
              </p14:nvContentPartPr>
              <p14:xfrm>
                <a:off x="1559455" y="5815342"/>
                <a:ext cx="2826000" cy="82800"/>
              </p14:xfrm>
            </p:contentPart>
          </mc:Choice>
          <mc:Fallback xmlns="">
            <p:pic>
              <p:nvPicPr>
                <p:cNvPr id="9" name="Freihand 8">
                  <a:extLst>
                    <a:ext uri="{FF2B5EF4-FFF2-40B4-BE49-F238E27FC236}">
                      <a16:creationId xmlns:a16="http://schemas.microsoft.com/office/drawing/2014/main" id="{8931104F-6795-49CE-8984-3EAC1886C3F4}"/>
                    </a:ext>
                  </a:extLst>
                </p:cNvPr>
                <p:cNvPicPr/>
                <p:nvPr/>
              </p:nvPicPr>
              <p:blipFill>
                <a:blip r:embed="rId14"/>
                <a:stretch>
                  <a:fillRect/>
                </a:stretch>
              </p:blipFill>
              <p:spPr>
                <a:xfrm>
                  <a:off x="1550455" y="5806342"/>
                  <a:ext cx="2843640" cy="10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593C0B7E-8F58-4981-ACA3-FEA0BF350B23}"/>
                  </a:ext>
                </a:extLst>
              </p14:cNvPr>
              <p14:cNvContentPartPr/>
              <p14:nvPr/>
            </p14:nvContentPartPr>
            <p14:xfrm>
              <a:off x="4441615" y="2189422"/>
              <a:ext cx="606240" cy="3630600"/>
            </p14:xfrm>
          </p:contentPart>
        </mc:Choice>
        <mc:Fallback xmlns="">
          <p:pic>
            <p:nvPicPr>
              <p:cNvPr id="12" name="Freihand 11">
                <a:extLst>
                  <a:ext uri="{FF2B5EF4-FFF2-40B4-BE49-F238E27FC236}">
                    <a16:creationId xmlns:a16="http://schemas.microsoft.com/office/drawing/2014/main" id="{593C0B7E-8F58-4981-ACA3-FEA0BF350B23}"/>
                  </a:ext>
                </a:extLst>
              </p:cNvPr>
              <p:cNvPicPr/>
              <p:nvPr/>
            </p:nvPicPr>
            <p:blipFill>
              <a:blip r:embed="rId16"/>
              <a:stretch>
                <a:fillRect/>
              </a:stretch>
            </p:blipFill>
            <p:spPr>
              <a:xfrm>
                <a:off x="4432615" y="2180422"/>
                <a:ext cx="623880" cy="3648240"/>
              </a:xfrm>
              <a:prstGeom prst="rect">
                <a:avLst/>
              </a:prstGeom>
            </p:spPr>
          </p:pic>
        </mc:Fallback>
      </mc:AlternateContent>
    </p:spTree>
    <p:extLst>
      <p:ext uri="{BB962C8B-B14F-4D97-AF65-F5344CB8AC3E}">
        <p14:creationId xmlns:p14="http://schemas.microsoft.com/office/powerpoint/2010/main" val="3588700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573355" cy="593674"/>
          </a:xfrm>
          <a:prstGeom prst="rect">
            <a:avLst/>
          </a:prstGeom>
          <a:noFill/>
          <a:ln>
            <a:noFill/>
          </a:ln>
        </p:spPr>
        <p:txBody>
          <a:bodyPr vert="horz" wrap="none" lIns="81646" tIns="40823" rIns="81646" bIns="40823" anchorCtr="0" compatLnSpc="0">
            <a:spAutoFit/>
          </a:bodyPr>
          <a:lstStyle/>
          <a:p>
            <a:r>
              <a:rPr lang="de-DE" sz="3266" dirty="0"/>
              <a:t>Geldbegriff und Geldfunktionen</a:t>
            </a:r>
          </a:p>
        </p:txBody>
      </p:sp>
      <p:sp>
        <p:nvSpPr>
          <p:cNvPr id="4" name="Textfeld 3"/>
          <p:cNvSpPr txBox="1"/>
          <p:nvPr/>
        </p:nvSpPr>
        <p:spPr>
          <a:xfrm>
            <a:off x="2082575" y="1256142"/>
            <a:ext cx="8883125" cy="5094890"/>
          </a:xfrm>
          <a:prstGeom prst="rect">
            <a:avLst/>
          </a:prstGeom>
          <a:noFill/>
          <a:ln>
            <a:noFill/>
          </a:ln>
        </p:spPr>
        <p:txBody>
          <a:bodyPr vert="horz" wrap="square" lIns="81646" tIns="40823" rIns="81646" bIns="40823" anchorCtr="0" compatLnSpc="0">
            <a:noAutofit/>
          </a:bodyPr>
          <a:lstStyle/>
          <a:p>
            <a:r>
              <a:rPr lang="de-DE" sz="2540" dirty="0"/>
              <a:t>In der modernen Ökonomie wird als Geld bezeichnet, was </a:t>
            </a:r>
          </a:p>
          <a:p>
            <a:r>
              <a:rPr lang="de-DE" sz="2540" dirty="0"/>
              <a:t>Geldfunktionen erfüllt:</a:t>
            </a:r>
          </a:p>
          <a:p>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Tauschmittel und Zahlungsmittel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Wertaufbewahrungsmittel</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Bewertungsmaßstab und Recheneinheit</a:t>
            </a:r>
          </a:p>
        </p:txBody>
      </p:sp>
      <p:sp>
        <p:nvSpPr>
          <p:cNvPr id="5" name="Rechteck 4">
            <a:extLst>
              <a:ext uri="{FF2B5EF4-FFF2-40B4-BE49-F238E27FC236}">
                <a16:creationId xmlns:a16="http://schemas.microsoft.com/office/drawing/2014/main" id="{29A014C4-957D-451C-9293-C0BB75ADE26C}"/>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F926ED60-129E-43F8-8F9D-7164586D88CA}"/>
              </a:ext>
            </a:extLst>
          </p:cNvPr>
          <p:cNvSpPr/>
          <p:nvPr/>
        </p:nvSpPr>
        <p:spPr>
          <a:xfrm>
            <a:off x="8689605" y="423720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19D37081-E5ED-44B6-867A-0B64C62E18F7}"/>
                  </a:ext>
                </a:extLst>
              </p14:cNvPr>
              <p14:cNvContentPartPr/>
              <p14:nvPr/>
            </p14:nvContentPartPr>
            <p14:xfrm>
              <a:off x="2479975" y="3374902"/>
              <a:ext cx="4538880" cy="74520"/>
            </p14:xfrm>
          </p:contentPart>
        </mc:Choice>
        <mc:Fallback xmlns="">
          <p:pic>
            <p:nvPicPr>
              <p:cNvPr id="2" name="Freihand 1">
                <a:extLst>
                  <a:ext uri="{FF2B5EF4-FFF2-40B4-BE49-F238E27FC236}">
                    <a16:creationId xmlns:a16="http://schemas.microsoft.com/office/drawing/2014/main" id="{19D37081-E5ED-44B6-867A-0B64C62E18F7}"/>
                  </a:ext>
                </a:extLst>
              </p:cNvPr>
              <p:cNvPicPr/>
              <p:nvPr/>
            </p:nvPicPr>
            <p:blipFill>
              <a:blip r:embed="rId4"/>
              <a:stretch>
                <a:fillRect/>
              </a:stretch>
            </p:blipFill>
            <p:spPr>
              <a:xfrm>
                <a:off x="2470975" y="3366262"/>
                <a:ext cx="45565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Freihand 6">
                <a:extLst>
                  <a:ext uri="{FF2B5EF4-FFF2-40B4-BE49-F238E27FC236}">
                    <a16:creationId xmlns:a16="http://schemas.microsoft.com/office/drawing/2014/main" id="{16C4D7A8-E2FF-4027-8B0D-4C9143B93FF6}"/>
                  </a:ext>
                </a:extLst>
              </p14:cNvPr>
              <p14:cNvContentPartPr/>
              <p14:nvPr/>
            </p14:nvContentPartPr>
            <p14:xfrm>
              <a:off x="2384215" y="4167622"/>
              <a:ext cx="3685320" cy="73080"/>
            </p14:xfrm>
          </p:contentPart>
        </mc:Choice>
        <mc:Fallback xmlns="">
          <p:pic>
            <p:nvPicPr>
              <p:cNvPr id="7" name="Freihand 6">
                <a:extLst>
                  <a:ext uri="{FF2B5EF4-FFF2-40B4-BE49-F238E27FC236}">
                    <a16:creationId xmlns:a16="http://schemas.microsoft.com/office/drawing/2014/main" id="{16C4D7A8-E2FF-4027-8B0D-4C9143B93FF6}"/>
                  </a:ext>
                </a:extLst>
              </p:cNvPr>
              <p:cNvPicPr/>
              <p:nvPr/>
            </p:nvPicPr>
            <p:blipFill>
              <a:blip r:embed="rId6"/>
              <a:stretch>
                <a:fillRect/>
              </a:stretch>
            </p:blipFill>
            <p:spPr>
              <a:xfrm>
                <a:off x="2375215" y="4158982"/>
                <a:ext cx="37029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7591E282-2DD6-4875-B9F1-DF51189A9423}"/>
                  </a:ext>
                </a:extLst>
              </p14:cNvPr>
              <p14:cNvContentPartPr/>
              <p14:nvPr/>
            </p14:nvContentPartPr>
            <p14:xfrm>
              <a:off x="2384935" y="4877542"/>
              <a:ext cx="5201280" cy="172800"/>
            </p14:xfrm>
          </p:contentPart>
        </mc:Choice>
        <mc:Fallback xmlns="">
          <p:pic>
            <p:nvPicPr>
              <p:cNvPr id="8" name="Freihand 7">
                <a:extLst>
                  <a:ext uri="{FF2B5EF4-FFF2-40B4-BE49-F238E27FC236}">
                    <a16:creationId xmlns:a16="http://schemas.microsoft.com/office/drawing/2014/main" id="{7591E282-2DD6-4875-B9F1-DF51189A9423}"/>
                  </a:ext>
                </a:extLst>
              </p:cNvPr>
              <p:cNvPicPr/>
              <p:nvPr/>
            </p:nvPicPr>
            <p:blipFill>
              <a:blip r:embed="rId8"/>
              <a:stretch>
                <a:fillRect/>
              </a:stretch>
            </p:blipFill>
            <p:spPr>
              <a:xfrm>
                <a:off x="2375935" y="4868542"/>
                <a:ext cx="52189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422F50EC-BC86-4340-B005-75A07F7DCAF4}"/>
                  </a:ext>
                </a:extLst>
              </p14:cNvPr>
              <p14:cNvContentPartPr/>
              <p14:nvPr/>
            </p14:nvContentPartPr>
            <p14:xfrm>
              <a:off x="2545495" y="4938742"/>
              <a:ext cx="5116320" cy="185400"/>
            </p14:xfrm>
          </p:contentPart>
        </mc:Choice>
        <mc:Fallback xmlns="">
          <p:pic>
            <p:nvPicPr>
              <p:cNvPr id="9" name="Freihand 8">
                <a:extLst>
                  <a:ext uri="{FF2B5EF4-FFF2-40B4-BE49-F238E27FC236}">
                    <a16:creationId xmlns:a16="http://schemas.microsoft.com/office/drawing/2014/main" id="{422F50EC-BC86-4340-B005-75A07F7DCAF4}"/>
                  </a:ext>
                </a:extLst>
              </p:cNvPr>
              <p:cNvPicPr/>
              <p:nvPr/>
            </p:nvPicPr>
            <p:blipFill>
              <a:blip r:embed="rId10"/>
              <a:stretch>
                <a:fillRect/>
              </a:stretch>
            </p:blipFill>
            <p:spPr>
              <a:xfrm>
                <a:off x="2536495" y="4929742"/>
                <a:ext cx="5133960" cy="203040"/>
              </a:xfrm>
              <a:prstGeom prst="rect">
                <a:avLst/>
              </a:prstGeom>
            </p:spPr>
          </p:pic>
        </mc:Fallback>
      </mc:AlternateContent>
    </p:spTree>
    <p:extLst>
      <p:ext uri="{BB962C8B-B14F-4D97-AF65-F5344CB8AC3E}">
        <p14:creationId xmlns:p14="http://schemas.microsoft.com/office/powerpoint/2010/main" val="1945909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5690374" cy="593674"/>
          </a:xfrm>
          <a:prstGeom prst="rect">
            <a:avLst/>
          </a:prstGeom>
          <a:noFill/>
          <a:ln>
            <a:noFill/>
          </a:ln>
        </p:spPr>
        <p:txBody>
          <a:bodyPr vert="horz" wrap="none" lIns="81646" tIns="40823" rIns="81646" bIns="40823" anchorCtr="0" compatLnSpc="0">
            <a:spAutoFit/>
          </a:bodyPr>
          <a:lstStyle/>
          <a:p>
            <a:r>
              <a:rPr lang="de-DE" sz="3266" dirty="0"/>
              <a:t>Tauschmittel und Zahlungsmittel</a:t>
            </a:r>
          </a:p>
        </p:txBody>
      </p:sp>
      <p:sp>
        <p:nvSpPr>
          <p:cNvPr id="4" name="Textfeld 3"/>
          <p:cNvSpPr txBox="1"/>
          <p:nvPr/>
        </p:nvSpPr>
        <p:spPr>
          <a:xfrm>
            <a:off x="213773" y="831103"/>
            <a:ext cx="6009002" cy="5094890"/>
          </a:xfrm>
          <a:prstGeom prst="rect">
            <a:avLst/>
          </a:prstGeom>
          <a:noFill/>
          <a:ln>
            <a:noFill/>
          </a:ln>
        </p:spPr>
        <p:txBody>
          <a:bodyPr vert="horz" wrap="square" lIns="81646" tIns="40823" rIns="81646" bIns="40823" anchorCtr="0" compatLnSpc="0">
            <a:noAutofit/>
          </a:bodyPr>
          <a:lstStyle/>
          <a:p>
            <a:endParaRPr lang="de-DE" sz="2540" dirty="0"/>
          </a:p>
          <a:p>
            <a:r>
              <a:rPr lang="de-DE" sz="2000" dirty="0"/>
              <a:t>Geld vereinfacht Tauschvorgänge, indem Anbieter und </a:t>
            </a:r>
          </a:p>
          <a:p>
            <a:r>
              <a:rPr lang="de-DE" sz="2000" dirty="0"/>
              <a:t>Nachfrager eines realen Gutes sich nicht physisch </a:t>
            </a:r>
          </a:p>
          <a:p>
            <a:r>
              <a:rPr lang="de-DE" sz="2000" dirty="0"/>
              <a:t>treffen müssen</a:t>
            </a:r>
          </a:p>
          <a:p>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Die Transaktionskosten beim Tausch werden gesenkt</a:t>
            </a:r>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endParaRPr lang="de-DE" sz="2000" dirty="0"/>
          </a:p>
          <a:p>
            <a:pPr marL="414772" indent="-414772">
              <a:buFont typeface="Arial" panose="020B0604020202020204" pitchFamily="34" charset="0"/>
              <a:buChar char="•"/>
            </a:pPr>
            <a:r>
              <a:rPr lang="de-DE" sz="2000" dirty="0"/>
              <a:t>Geld vereinfacht eine arbeitsteilige Produktion</a:t>
            </a:r>
          </a:p>
        </p:txBody>
      </p:sp>
      <p:sp>
        <p:nvSpPr>
          <p:cNvPr id="23" name="Rechteck 22">
            <a:extLst>
              <a:ext uri="{FF2B5EF4-FFF2-40B4-BE49-F238E27FC236}">
                <a16:creationId xmlns:a16="http://schemas.microsoft.com/office/drawing/2014/main" id="{A9569FCB-340A-4859-8C7B-FD17CDCF2E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3077CD8-EF1B-4CF6-B099-67E2094B9DC2}"/>
                  </a:ext>
                </a:extLst>
              </p14:cNvPr>
              <p14:cNvContentPartPr/>
              <p14:nvPr/>
            </p14:nvContentPartPr>
            <p14:xfrm>
              <a:off x="705175" y="3143062"/>
              <a:ext cx="5347440" cy="128520"/>
            </p14:xfrm>
          </p:contentPart>
        </mc:Choice>
        <mc:Fallback xmlns="">
          <p:pic>
            <p:nvPicPr>
              <p:cNvPr id="2" name="Freihand 1">
                <a:extLst>
                  <a:ext uri="{FF2B5EF4-FFF2-40B4-BE49-F238E27FC236}">
                    <a16:creationId xmlns:a16="http://schemas.microsoft.com/office/drawing/2014/main" id="{53077CD8-EF1B-4CF6-B099-67E2094B9DC2}"/>
                  </a:ext>
                </a:extLst>
              </p:cNvPr>
              <p:cNvPicPr/>
              <p:nvPr/>
            </p:nvPicPr>
            <p:blipFill>
              <a:blip r:embed="rId4"/>
              <a:stretch>
                <a:fillRect/>
              </a:stretch>
            </p:blipFill>
            <p:spPr>
              <a:xfrm>
                <a:off x="696535" y="3134062"/>
                <a:ext cx="5365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1EACD0CA-58E2-47C0-A495-8F3C179CF28E}"/>
                  </a:ext>
                </a:extLst>
              </p14:cNvPr>
              <p14:cNvContentPartPr/>
              <p14:nvPr/>
            </p14:nvContentPartPr>
            <p14:xfrm>
              <a:off x="9842695" y="2141542"/>
              <a:ext cx="423000" cy="403560"/>
            </p14:xfrm>
          </p:contentPart>
        </mc:Choice>
        <mc:Fallback xmlns="">
          <p:pic>
            <p:nvPicPr>
              <p:cNvPr id="11" name="Freihand 10">
                <a:extLst>
                  <a:ext uri="{FF2B5EF4-FFF2-40B4-BE49-F238E27FC236}">
                    <a16:creationId xmlns:a16="http://schemas.microsoft.com/office/drawing/2014/main" id="{1EACD0CA-58E2-47C0-A495-8F3C179CF28E}"/>
                  </a:ext>
                </a:extLst>
              </p:cNvPr>
              <p:cNvPicPr/>
              <p:nvPr/>
            </p:nvPicPr>
            <p:blipFill>
              <a:blip r:embed="rId6"/>
              <a:stretch>
                <a:fillRect/>
              </a:stretch>
            </p:blipFill>
            <p:spPr>
              <a:xfrm>
                <a:off x="9833695" y="2132902"/>
                <a:ext cx="44064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2" name="Freihand 11">
                <a:extLst>
                  <a:ext uri="{FF2B5EF4-FFF2-40B4-BE49-F238E27FC236}">
                    <a16:creationId xmlns:a16="http://schemas.microsoft.com/office/drawing/2014/main" id="{6A6DB321-BF04-4AD5-A118-1857DCDCBAE4}"/>
                  </a:ext>
                </a:extLst>
              </p14:cNvPr>
              <p14:cNvContentPartPr/>
              <p14:nvPr/>
            </p14:nvContentPartPr>
            <p14:xfrm>
              <a:off x="9678895" y="1987462"/>
              <a:ext cx="682200" cy="814320"/>
            </p14:xfrm>
          </p:contentPart>
        </mc:Choice>
        <mc:Fallback xmlns="">
          <p:pic>
            <p:nvPicPr>
              <p:cNvPr id="12" name="Freihand 11">
                <a:extLst>
                  <a:ext uri="{FF2B5EF4-FFF2-40B4-BE49-F238E27FC236}">
                    <a16:creationId xmlns:a16="http://schemas.microsoft.com/office/drawing/2014/main" id="{6A6DB321-BF04-4AD5-A118-1857DCDCBAE4}"/>
                  </a:ext>
                </a:extLst>
              </p:cNvPr>
              <p:cNvPicPr/>
              <p:nvPr/>
            </p:nvPicPr>
            <p:blipFill>
              <a:blip r:embed="rId8"/>
              <a:stretch>
                <a:fillRect/>
              </a:stretch>
            </p:blipFill>
            <p:spPr>
              <a:xfrm>
                <a:off x="9669895" y="1978822"/>
                <a:ext cx="699840" cy="83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7867D23D-C778-40AA-8996-0D98873CCACF}"/>
                  </a:ext>
                </a:extLst>
              </p14:cNvPr>
              <p14:cNvContentPartPr/>
              <p14:nvPr/>
            </p14:nvContentPartPr>
            <p14:xfrm>
              <a:off x="8735335" y="749782"/>
              <a:ext cx="724680" cy="767880"/>
            </p14:xfrm>
          </p:contentPart>
        </mc:Choice>
        <mc:Fallback xmlns="">
          <p:pic>
            <p:nvPicPr>
              <p:cNvPr id="16" name="Freihand 15">
                <a:extLst>
                  <a:ext uri="{FF2B5EF4-FFF2-40B4-BE49-F238E27FC236}">
                    <a16:creationId xmlns:a16="http://schemas.microsoft.com/office/drawing/2014/main" id="{7867D23D-C778-40AA-8996-0D98873CCACF}"/>
                  </a:ext>
                </a:extLst>
              </p:cNvPr>
              <p:cNvPicPr/>
              <p:nvPr/>
            </p:nvPicPr>
            <p:blipFill>
              <a:blip r:embed="rId10"/>
              <a:stretch>
                <a:fillRect/>
              </a:stretch>
            </p:blipFill>
            <p:spPr>
              <a:xfrm>
                <a:off x="8726335" y="740782"/>
                <a:ext cx="742320" cy="785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6" name="Freihand 45">
                <a:extLst>
                  <a:ext uri="{FF2B5EF4-FFF2-40B4-BE49-F238E27FC236}">
                    <a16:creationId xmlns:a16="http://schemas.microsoft.com/office/drawing/2014/main" id="{7CBE5609-B06C-4098-8D46-D49864AF7149}"/>
                  </a:ext>
                </a:extLst>
              </p14:cNvPr>
              <p14:cNvContentPartPr/>
              <p14:nvPr/>
            </p14:nvContentPartPr>
            <p14:xfrm>
              <a:off x="7153135" y="522262"/>
              <a:ext cx="3898440" cy="3001680"/>
            </p14:xfrm>
          </p:contentPart>
        </mc:Choice>
        <mc:Fallback xmlns="">
          <p:pic>
            <p:nvPicPr>
              <p:cNvPr id="46" name="Freihand 45">
                <a:extLst>
                  <a:ext uri="{FF2B5EF4-FFF2-40B4-BE49-F238E27FC236}">
                    <a16:creationId xmlns:a16="http://schemas.microsoft.com/office/drawing/2014/main" id="{7CBE5609-B06C-4098-8D46-D49864AF7149}"/>
                  </a:ext>
                </a:extLst>
              </p:cNvPr>
              <p:cNvPicPr/>
              <p:nvPr/>
            </p:nvPicPr>
            <p:blipFill>
              <a:blip r:embed="rId12"/>
              <a:stretch>
                <a:fillRect/>
              </a:stretch>
            </p:blipFill>
            <p:spPr>
              <a:xfrm>
                <a:off x="7144495" y="513622"/>
                <a:ext cx="3916080" cy="3019320"/>
              </a:xfrm>
              <a:prstGeom prst="rect">
                <a:avLst/>
              </a:prstGeom>
            </p:spPr>
          </p:pic>
        </mc:Fallback>
      </mc:AlternateContent>
      <p:grpSp>
        <p:nvGrpSpPr>
          <p:cNvPr id="85" name="Gruppieren 84">
            <a:extLst>
              <a:ext uri="{FF2B5EF4-FFF2-40B4-BE49-F238E27FC236}">
                <a16:creationId xmlns:a16="http://schemas.microsoft.com/office/drawing/2014/main" id="{849EBA40-1AE6-44C1-AF9D-47B42851E466}"/>
              </a:ext>
            </a:extLst>
          </p:cNvPr>
          <p:cNvGrpSpPr/>
          <p:nvPr/>
        </p:nvGrpSpPr>
        <p:grpSpPr>
          <a:xfrm>
            <a:off x="7331695" y="586702"/>
            <a:ext cx="3726720" cy="3101760"/>
            <a:chOff x="7331695" y="586702"/>
            <a:chExt cx="3726720" cy="3101760"/>
          </a:xfrm>
        </p:grpSpPr>
        <mc:AlternateContent xmlns:mc="http://schemas.openxmlformats.org/markup-compatibility/2006" xmlns:p14="http://schemas.microsoft.com/office/powerpoint/2010/main">
          <mc:Choice Requires="p14">
            <p:contentPart p14:bwMode="auto" r:id="rId13">
              <p14:nvContentPartPr>
                <p14:cNvPr id="48" name="Freihand 47">
                  <a:extLst>
                    <a:ext uri="{FF2B5EF4-FFF2-40B4-BE49-F238E27FC236}">
                      <a16:creationId xmlns:a16="http://schemas.microsoft.com/office/drawing/2014/main" id="{38B05E7F-A391-482B-9B3A-F475BD5F7286}"/>
                    </a:ext>
                  </a:extLst>
                </p14:cNvPr>
                <p14:cNvContentPartPr/>
                <p14:nvPr/>
              </p14:nvContentPartPr>
              <p14:xfrm>
                <a:off x="10117375" y="1017982"/>
                <a:ext cx="524160" cy="248040"/>
              </p14:xfrm>
            </p:contentPart>
          </mc:Choice>
          <mc:Fallback xmlns="">
            <p:pic>
              <p:nvPicPr>
                <p:cNvPr id="48" name="Freihand 47">
                  <a:extLst>
                    <a:ext uri="{FF2B5EF4-FFF2-40B4-BE49-F238E27FC236}">
                      <a16:creationId xmlns:a16="http://schemas.microsoft.com/office/drawing/2014/main" id="{38B05E7F-A391-482B-9B3A-F475BD5F7286}"/>
                    </a:ext>
                  </a:extLst>
                </p:cNvPr>
                <p:cNvPicPr/>
                <p:nvPr/>
              </p:nvPicPr>
              <p:blipFill>
                <a:blip r:embed="rId14"/>
                <a:stretch>
                  <a:fillRect/>
                </a:stretch>
              </p:blipFill>
              <p:spPr>
                <a:xfrm>
                  <a:off x="10108735" y="1009342"/>
                  <a:ext cx="5418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9" name="Freihand 48">
                  <a:extLst>
                    <a:ext uri="{FF2B5EF4-FFF2-40B4-BE49-F238E27FC236}">
                      <a16:creationId xmlns:a16="http://schemas.microsoft.com/office/drawing/2014/main" id="{49753B6E-B303-48C2-A0D1-345EEA92DFD4}"/>
                    </a:ext>
                  </a:extLst>
                </p14:cNvPr>
                <p14:cNvContentPartPr/>
                <p14:nvPr/>
              </p14:nvContentPartPr>
              <p14:xfrm>
                <a:off x="9069415" y="3294622"/>
                <a:ext cx="374760" cy="236880"/>
              </p14:xfrm>
            </p:contentPart>
          </mc:Choice>
          <mc:Fallback xmlns="">
            <p:pic>
              <p:nvPicPr>
                <p:cNvPr id="49" name="Freihand 48">
                  <a:extLst>
                    <a:ext uri="{FF2B5EF4-FFF2-40B4-BE49-F238E27FC236}">
                      <a16:creationId xmlns:a16="http://schemas.microsoft.com/office/drawing/2014/main" id="{49753B6E-B303-48C2-A0D1-345EEA92DFD4}"/>
                    </a:ext>
                  </a:extLst>
                </p:cNvPr>
                <p:cNvPicPr/>
                <p:nvPr/>
              </p:nvPicPr>
              <p:blipFill>
                <a:blip r:embed="rId16"/>
                <a:stretch>
                  <a:fillRect/>
                </a:stretch>
              </p:blipFill>
              <p:spPr>
                <a:xfrm>
                  <a:off x="9060415" y="3285622"/>
                  <a:ext cx="3924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 name="Freihand 4">
                  <a:extLst>
                    <a:ext uri="{FF2B5EF4-FFF2-40B4-BE49-F238E27FC236}">
                      <a16:creationId xmlns:a16="http://schemas.microsoft.com/office/drawing/2014/main" id="{4AE1E700-F598-4826-9490-F4ADCA698674}"/>
                    </a:ext>
                  </a:extLst>
                </p14:cNvPr>
                <p14:cNvContentPartPr/>
                <p14:nvPr/>
              </p14:nvContentPartPr>
              <p14:xfrm>
                <a:off x="8800135" y="915382"/>
                <a:ext cx="307080" cy="486360"/>
              </p14:xfrm>
            </p:contentPart>
          </mc:Choice>
          <mc:Fallback xmlns="">
            <p:pic>
              <p:nvPicPr>
                <p:cNvPr id="5" name="Freihand 4">
                  <a:extLst>
                    <a:ext uri="{FF2B5EF4-FFF2-40B4-BE49-F238E27FC236}">
                      <a16:creationId xmlns:a16="http://schemas.microsoft.com/office/drawing/2014/main" id="{4AE1E700-F598-4826-9490-F4ADCA698674}"/>
                    </a:ext>
                  </a:extLst>
                </p:cNvPr>
                <p:cNvPicPr/>
                <p:nvPr/>
              </p:nvPicPr>
              <p:blipFill>
                <a:blip r:embed="rId18"/>
                <a:stretch>
                  <a:fillRect/>
                </a:stretch>
              </p:blipFill>
              <p:spPr>
                <a:xfrm>
                  <a:off x="8791135" y="906742"/>
                  <a:ext cx="32472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 name="Freihand 5">
                  <a:extLst>
                    <a:ext uri="{FF2B5EF4-FFF2-40B4-BE49-F238E27FC236}">
                      <a16:creationId xmlns:a16="http://schemas.microsoft.com/office/drawing/2014/main" id="{766F8463-B90B-48EE-AED4-FD900CB53DC9}"/>
                    </a:ext>
                  </a:extLst>
                </p14:cNvPr>
                <p14:cNvContentPartPr/>
                <p14:nvPr/>
              </p14:nvContentPartPr>
              <p14:xfrm>
                <a:off x="9002455" y="1114462"/>
                <a:ext cx="88200" cy="66240"/>
              </p14:xfrm>
            </p:contentPart>
          </mc:Choice>
          <mc:Fallback xmlns="">
            <p:pic>
              <p:nvPicPr>
                <p:cNvPr id="6" name="Freihand 5">
                  <a:extLst>
                    <a:ext uri="{FF2B5EF4-FFF2-40B4-BE49-F238E27FC236}">
                      <a16:creationId xmlns:a16="http://schemas.microsoft.com/office/drawing/2014/main" id="{766F8463-B90B-48EE-AED4-FD900CB53DC9}"/>
                    </a:ext>
                  </a:extLst>
                </p:cNvPr>
                <p:cNvPicPr/>
                <p:nvPr/>
              </p:nvPicPr>
              <p:blipFill>
                <a:blip r:embed="rId20"/>
                <a:stretch>
                  <a:fillRect/>
                </a:stretch>
              </p:blipFill>
              <p:spPr>
                <a:xfrm>
                  <a:off x="8993455" y="1105822"/>
                  <a:ext cx="105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8" name="Freihand 7">
                  <a:extLst>
                    <a:ext uri="{FF2B5EF4-FFF2-40B4-BE49-F238E27FC236}">
                      <a16:creationId xmlns:a16="http://schemas.microsoft.com/office/drawing/2014/main" id="{48B3344E-915C-41D6-81A4-CC1A9D5CEF7D}"/>
                    </a:ext>
                  </a:extLst>
                </p14:cNvPr>
                <p14:cNvContentPartPr/>
                <p14:nvPr/>
              </p14:nvContentPartPr>
              <p14:xfrm>
                <a:off x="8153575" y="2227942"/>
                <a:ext cx="18360" cy="259920"/>
              </p14:xfrm>
            </p:contentPart>
          </mc:Choice>
          <mc:Fallback xmlns="">
            <p:pic>
              <p:nvPicPr>
                <p:cNvPr id="8" name="Freihand 7">
                  <a:extLst>
                    <a:ext uri="{FF2B5EF4-FFF2-40B4-BE49-F238E27FC236}">
                      <a16:creationId xmlns:a16="http://schemas.microsoft.com/office/drawing/2014/main" id="{48B3344E-915C-41D6-81A4-CC1A9D5CEF7D}"/>
                    </a:ext>
                  </a:extLst>
                </p:cNvPr>
                <p:cNvPicPr/>
                <p:nvPr/>
              </p:nvPicPr>
              <p:blipFill>
                <a:blip r:embed="rId22"/>
                <a:stretch>
                  <a:fillRect/>
                </a:stretch>
              </p:blipFill>
              <p:spPr>
                <a:xfrm>
                  <a:off x="8144935" y="2219302"/>
                  <a:ext cx="360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 name="Freihand 8">
                  <a:extLst>
                    <a:ext uri="{FF2B5EF4-FFF2-40B4-BE49-F238E27FC236}">
                      <a16:creationId xmlns:a16="http://schemas.microsoft.com/office/drawing/2014/main" id="{CF0BFEB8-FD1F-4E01-9D94-9B534CB369DE}"/>
                    </a:ext>
                  </a:extLst>
                </p14:cNvPr>
                <p14:cNvContentPartPr/>
                <p14:nvPr/>
              </p14:nvContentPartPr>
              <p14:xfrm>
                <a:off x="8031175" y="2098702"/>
                <a:ext cx="324720" cy="510120"/>
              </p14:xfrm>
            </p:contentPart>
          </mc:Choice>
          <mc:Fallback xmlns="">
            <p:pic>
              <p:nvPicPr>
                <p:cNvPr id="9" name="Freihand 8">
                  <a:extLst>
                    <a:ext uri="{FF2B5EF4-FFF2-40B4-BE49-F238E27FC236}">
                      <a16:creationId xmlns:a16="http://schemas.microsoft.com/office/drawing/2014/main" id="{CF0BFEB8-FD1F-4E01-9D94-9B534CB369DE}"/>
                    </a:ext>
                  </a:extLst>
                </p:cNvPr>
                <p:cNvPicPr/>
                <p:nvPr/>
              </p:nvPicPr>
              <p:blipFill>
                <a:blip r:embed="rId24"/>
                <a:stretch>
                  <a:fillRect/>
                </a:stretch>
              </p:blipFill>
              <p:spPr>
                <a:xfrm>
                  <a:off x="8022535" y="2089702"/>
                  <a:ext cx="342360" cy="527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B53972B6-56B0-4448-8A40-C3CBB2A70F41}"/>
                    </a:ext>
                  </a:extLst>
                </p14:cNvPr>
                <p14:cNvContentPartPr/>
                <p14:nvPr/>
              </p14:nvContentPartPr>
              <p14:xfrm>
                <a:off x="7857295" y="2002942"/>
                <a:ext cx="700920" cy="920160"/>
              </p14:xfrm>
            </p:contentPart>
          </mc:Choice>
          <mc:Fallback xmlns="">
            <p:pic>
              <p:nvPicPr>
                <p:cNvPr id="13" name="Freihand 12">
                  <a:extLst>
                    <a:ext uri="{FF2B5EF4-FFF2-40B4-BE49-F238E27FC236}">
                      <a16:creationId xmlns:a16="http://schemas.microsoft.com/office/drawing/2014/main" id="{B53972B6-56B0-4448-8A40-C3CBB2A70F41}"/>
                    </a:ext>
                  </a:extLst>
                </p:cNvPr>
                <p:cNvPicPr/>
                <p:nvPr/>
              </p:nvPicPr>
              <p:blipFill>
                <a:blip r:embed="rId26"/>
                <a:stretch>
                  <a:fillRect/>
                </a:stretch>
              </p:blipFill>
              <p:spPr>
                <a:xfrm>
                  <a:off x="7848295" y="1994302"/>
                  <a:ext cx="718560" cy="937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 name="Freihand 13">
                  <a:extLst>
                    <a:ext uri="{FF2B5EF4-FFF2-40B4-BE49-F238E27FC236}">
                      <a16:creationId xmlns:a16="http://schemas.microsoft.com/office/drawing/2014/main" id="{63FA8146-F25A-41C5-ACEA-A639A39E4085}"/>
                    </a:ext>
                  </a:extLst>
                </p14:cNvPr>
                <p14:cNvContentPartPr/>
                <p14:nvPr/>
              </p14:nvContentPartPr>
              <p14:xfrm>
                <a:off x="9627775" y="2001502"/>
                <a:ext cx="790560" cy="806400"/>
              </p14:xfrm>
            </p:contentPart>
          </mc:Choice>
          <mc:Fallback xmlns="">
            <p:pic>
              <p:nvPicPr>
                <p:cNvPr id="14" name="Freihand 13">
                  <a:extLst>
                    <a:ext uri="{FF2B5EF4-FFF2-40B4-BE49-F238E27FC236}">
                      <a16:creationId xmlns:a16="http://schemas.microsoft.com/office/drawing/2014/main" id="{63FA8146-F25A-41C5-ACEA-A639A39E4085}"/>
                    </a:ext>
                  </a:extLst>
                </p:cNvPr>
                <p:cNvPicPr/>
                <p:nvPr/>
              </p:nvPicPr>
              <p:blipFill>
                <a:blip r:embed="rId28"/>
                <a:stretch>
                  <a:fillRect/>
                </a:stretch>
              </p:blipFill>
              <p:spPr>
                <a:xfrm>
                  <a:off x="9618775" y="1992502"/>
                  <a:ext cx="808200" cy="824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3B25E941-945F-41FE-9256-31B162A86D7F}"/>
                    </a:ext>
                  </a:extLst>
                </p14:cNvPr>
                <p14:cNvContentPartPr/>
                <p14:nvPr/>
              </p14:nvContentPartPr>
              <p14:xfrm>
                <a:off x="8750095" y="2306782"/>
                <a:ext cx="835200" cy="60840"/>
              </p14:xfrm>
            </p:contentPart>
          </mc:Choice>
          <mc:Fallback xmlns="">
            <p:pic>
              <p:nvPicPr>
                <p:cNvPr id="18" name="Freihand 17">
                  <a:extLst>
                    <a:ext uri="{FF2B5EF4-FFF2-40B4-BE49-F238E27FC236}">
                      <a16:creationId xmlns:a16="http://schemas.microsoft.com/office/drawing/2014/main" id="{3B25E941-945F-41FE-9256-31B162A86D7F}"/>
                    </a:ext>
                  </a:extLst>
                </p:cNvPr>
                <p:cNvPicPr/>
                <p:nvPr/>
              </p:nvPicPr>
              <p:blipFill>
                <a:blip r:embed="rId30"/>
                <a:stretch>
                  <a:fillRect/>
                </a:stretch>
              </p:blipFill>
              <p:spPr>
                <a:xfrm>
                  <a:off x="8741095" y="2297782"/>
                  <a:ext cx="8528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D9CF760D-9A01-478D-BFB0-A76CE245743D}"/>
                    </a:ext>
                  </a:extLst>
                </p14:cNvPr>
                <p14:cNvContentPartPr/>
                <p14:nvPr/>
              </p14:nvContentPartPr>
              <p14:xfrm>
                <a:off x="8644255" y="2319742"/>
                <a:ext cx="195120" cy="189000"/>
              </p14:xfrm>
            </p:contentPart>
          </mc:Choice>
          <mc:Fallback xmlns="">
            <p:pic>
              <p:nvPicPr>
                <p:cNvPr id="19" name="Freihand 18">
                  <a:extLst>
                    <a:ext uri="{FF2B5EF4-FFF2-40B4-BE49-F238E27FC236}">
                      <a16:creationId xmlns:a16="http://schemas.microsoft.com/office/drawing/2014/main" id="{D9CF760D-9A01-478D-BFB0-A76CE245743D}"/>
                    </a:ext>
                  </a:extLst>
                </p:cNvPr>
                <p:cNvPicPr/>
                <p:nvPr/>
              </p:nvPicPr>
              <p:blipFill>
                <a:blip r:embed="rId32"/>
                <a:stretch>
                  <a:fillRect/>
                </a:stretch>
              </p:blipFill>
              <p:spPr>
                <a:xfrm>
                  <a:off x="8635255" y="2310742"/>
                  <a:ext cx="2127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18154F45-04BE-42ED-8252-593F46DCAD33}"/>
                    </a:ext>
                  </a:extLst>
                </p14:cNvPr>
                <p14:cNvContentPartPr/>
                <p14:nvPr/>
              </p14:nvContentPartPr>
              <p14:xfrm>
                <a:off x="8912815" y="2076022"/>
                <a:ext cx="141120" cy="188280"/>
              </p14:xfrm>
            </p:contentPart>
          </mc:Choice>
          <mc:Fallback xmlns="">
            <p:pic>
              <p:nvPicPr>
                <p:cNvPr id="21" name="Freihand 20">
                  <a:extLst>
                    <a:ext uri="{FF2B5EF4-FFF2-40B4-BE49-F238E27FC236}">
                      <a16:creationId xmlns:a16="http://schemas.microsoft.com/office/drawing/2014/main" id="{18154F45-04BE-42ED-8252-593F46DCAD33}"/>
                    </a:ext>
                  </a:extLst>
                </p:cNvPr>
                <p:cNvPicPr/>
                <p:nvPr/>
              </p:nvPicPr>
              <p:blipFill>
                <a:blip r:embed="rId34"/>
                <a:stretch>
                  <a:fillRect/>
                </a:stretch>
              </p:blipFill>
              <p:spPr>
                <a:xfrm>
                  <a:off x="8903815" y="2067022"/>
                  <a:ext cx="1587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1FC2DC8F-B9E1-4765-83C1-3A51A54BC550}"/>
                    </a:ext>
                  </a:extLst>
                </p14:cNvPr>
                <p14:cNvContentPartPr/>
                <p14:nvPr/>
              </p14:nvContentPartPr>
              <p14:xfrm>
                <a:off x="9073015" y="2070262"/>
                <a:ext cx="177120" cy="191880"/>
              </p14:xfrm>
            </p:contentPart>
          </mc:Choice>
          <mc:Fallback xmlns="">
            <p:pic>
              <p:nvPicPr>
                <p:cNvPr id="22" name="Freihand 21">
                  <a:extLst>
                    <a:ext uri="{FF2B5EF4-FFF2-40B4-BE49-F238E27FC236}">
                      <a16:creationId xmlns:a16="http://schemas.microsoft.com/office/drawing/2014/main" id="{1FC2DC8F-B9E1-4765-83C1-3A51A54BC550}"/>
                    </a:ext>
                  </a:extLst>
                </p:cNvPr>
                <p:cNvPicPr/>
                <p:nvPr/>
              </p:nvPicPr>
              <p:blipFill>
                <a:blip r:embed="rId36"/>
                <a:stretch>
                  <a:fillRect/>
                </a:stretch>
              </p:blipFill>
              <p:spPr>
                <a:xfrm>
                  <a:off x="9064015" y="2061262"/>
                  <a:ext cx="1947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200555B6-B3C6-48E7-8D40-B7BF48997172}"/>
                    </a:ext>
                  </a:extLst>
                </p14:cNvPr>
                <p14:cNvContentPartPr/>
                <p14:nvPr/>
              </p14:nvContentPartPr>
              <p14:xfrm>
                <a:off x="9282895" y="2174302"/>
                <a:ext cx="80640" cy="104400"/>
              </p14:xfrm>
            </p:contentPart>
          </mc:Choice>
          <mc:Fallback xmlns="">
            <p:pic>
              <p:nvPicPr>
                <p:cNvPr id="24" name="Freihand 23">
                  <a:extLst>
                    <a:ext uri="{FF2B5EF4-FFF2-40B4-BE49-F238E27FC236}">
                      <a16:creationId xmlns:a16="http://schemas.microsoft.com/office/drawing/2014/main" id="{200555B6-B3C6-48E7-8D40-B7BF48997172}"/>
                    </a:ext>
                  </a:extLst>
                </p:cNvPr>
                <p:cNvPicPr/>
                <p:nvPr/>
              </p:nvPicPr>
              <p:blipFill>
                <a:blip r:embed="rId38"/>
                <a:stretch>
                  <a:fillRect/>
                </a:stretch>
              </p:blipFill>
              <p:spPr>
                <a:xfrm>
                  <a:off x="9273895" y="2165662"/>
                  <a:ext cx="98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41952205-87E3-4B2C-8FEB-AC8B8BFA5C80}"/>
                    </a:ext>
                  </a:extLst>
                </p14:cNvPr>
                <p14:cNvContentPartPr/>
                <p14:nvPr/>
              </p14:nvContentPartPr>
              <p14:xfrm>
                <a:off x="8399095" y="1556182"/>
                <a:ext cx="306720" cy="524160"/>
              </p14:xfrm>
            </p:contentPart>
          </mc:Choice>
          <mc:Fallback xmlns="">
            <p:pic>
              <p:nvPicPr>
                <p:cNvPr id="37" name="Freihand 36">
                  <a:extLst>
                    <a:ext uri="{FF2B5EF4-FFF2-40B4-BE49-F238E27FC236}">
                      <a16:creationId xmlns:a16="http://schemas.microsoft.com/office/drawing/2014/main" id="{41952205-87E3-4B2C-8FEB-AC8B8BFA5C80}"/>
                    </a:ext>
                  </a:extLst>
                </p:cNvPr>
                <p:cNvPicPr/>
                <p:nvPr/>
              </p:nvPicPr>
              <p:blipFill>
                <a:blip r:embed="rId40"/>
                <a:stretch>
                  <a:fillRect/>
                </a:stretch>
              </p:blipFill>
              <p:spPr>
                <a:xfrm>
                  <a:off x="8390455" y="1547542"/>
                  <a:ext cx="324360" cy="541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Freihand 37">
                  <a:extLst>
                    <a:ext uri="{FF2B5EF4-FFF2-40B4-BE49-F238E27FC236}">
                      <a16:creationId xmlns:a16="http://schemas.microsoft.com/office/drawing/2014/main" id="{662394D4-64E3-4353-8333-330EF958B9B0}"/>
                    </a:ext>
                  </a:extLst>
                </p14:cNvPr>
                <p14:cNvContentPartPr/>
                <p14:nvPr/>
              </p14:nvContentPartPr>
              <p14:xfrm>
                <a:off x="8658295" y="1465102"/>
                <a:ext cx="120960" cy="187560"/>
              </p14:xfrm>
            </p:contentPart>
          </mc:Choice>
          <mc:Fallback xmlns="">
            <p:pic>
              <p:nvPicPr>
                <p:cNvPr id="38" name="Freihand 37">
                  <a:extLst>
                    <a:ext uri="{FF2B5EF4-FFF2-40B4-BE49-F238E27FC236}">
                      <a16:creationId xmlns:a16="http://schemas.microsoft.com/office/drawing/2014/main" id="{662394D4-64E3-4353-8333-330EF958B9B0}"/>
                    </a:ext>
                  </a:extLst>
                </p:cNvPr>
                <p:cNvPicPr/>
                <p:nvPr/>
              </p:nvPicPr>
              <p:blipFill>
                <a:blip r:embed="rId42"/>
                <a:stretch>
                  <a:fillRect/>
                </a:stretch>
              </p:blipFill>
              <p:spPr>
                <a:xfrm>
                  <a:off x="8649295" y="1456462"/>
                  <a:ext cx="13860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0" name="Freihand 39">
                  <a:extLst>
                    <a:ext uri="{FF2B5EF4-FFF2-40B4-BE49-F238E27FC236}">
                      <a16:creationId xmlns:a16="http://schemas.microsoft.com/office/drawing/2014/main" id="{5FDACCD0-EEE1-404B-A480-1A3C78A86A74}"/>
                    </a:ext>
                  </a:extLst>
                </p14:cNvPr>
                <p14:cNvContentPartPr/>
                <p14:nvPr/>
              </p14:nvContentPartPr>
              <p14:xfrm>
                <a:off x="8228095" y="1604062"/>
                <a:ext cx="128520" cy="157320"/>
              </p14:xfrm>
            </p:contentPart>
          </mc:Choice>
          <mc:Fallback xmlns="">
            <p:pic>
              <p:nvPicPr>
                <p:cNvPr id="40" name="Freihand 39">
                  <a:extLst>
                    <a:ext uri="{FF2B5EF4-FFF2-40B4-BE49-F238E27FC236}">
                      <a16:creationId xmlns:a16="http://schemas.microsoft.com/office/drawing/2014/main" id="{5FDACCD0-EEE1-404B-A480-1A3C78A86A74}"/>
                    </a:ext>
                  </a:extLst>
                </p:cNvPr>
                <p:cNvPicPr/>
                <p:nvPr/>
              </p:nvPicPr>
              <p:blipFill>
                <a:blip r:embed="rId44"/>
                <a:stretch>
                  <a:fillRect/>
                </a:stretch>
              </p:blipFill>
              <p:spPr>
                <a:xfrm>
                  <a:off x="8219455" y="1595422"/>
                  <a:ext cx="146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 name="Freihand 40">
                  <a:extLst>
                    <a:ext uri="{FF2B5EF4-FFF2-40B4-BE49-F238E27FC236}">
                      <a16:creationId xmlns:a16="http://schemas.microsoft.com/office/drawing/2014/main" id="{7119394C-D486-4F30-A3F6-C39629EE37CF}"/>
                    </a:ext>
                  </a:extLst>
                </p14:cNvPr>
                <p14:cNvContentPartPr/>
                <p14:nvPr/>
              </p14:nvContentPartPr>
              <p14:xfrm>
                <a:off x="8381455" y="1540702"/>
                <a:ext cx="108360" cy="144360"/>
              </p14:xfrm>
            </p:contentPart>
          </mc:Choice>
          <mc:Fallback xmlns="">
            <p:pic>
              <p:nvPicPr>
                <p:cNvPr id="41" name="Freihand 40">
                  <a:extLst>
                    <a:ext uri="{FF2B5EF4-FFF2-40B4-BE49-F238E27FC236}">
                      <a16:creationId xmlns:a16="http://schemas.microsoft.com/office/drawing/2014/main" id="{7119394C-D486-4F30-A3F6-C39629EE37CF}"/>
                    </a:ext>
                  </a:extLst>
                </p:cNvPr>
                <p:cNvPicPr/>
                <p:nvPr/>
              </p:nvPicPr>
              <p:blipFill>
                <a:blip r:embed="rId46"/>
                <a:stretch>
                  <a:fillRect/>
                </a:stretch>
              </p:blipFill>
              <p:spPr>
                <a:xfrm>
                  <a:off x="8372815" y="1532062"/>
                  <a:ext cx="126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Freihand 41">
                  <a:extLst>
                    <a:ext uri="{FF2B5EF4-FFF2-40B4-BE49-F238E27FC236}">
                      <a16:creationId xmlns:a16="http://schemas.microsoft.com/office/drawing/2014/main" id="{13FE3659-456E-4036-9278-1434BAFFB58D}"/>
                    </a:ext>
                  </a:extLst>
                </p14:cNvPr>
                <p14:cNvContentPartPr/>
                <p14:nvPr/>
              </p14:nvContentPartPr>
              <p14:xfrm>
                <a:off x="8545255" y="1616662"/>
                <a:ext cx="11160" cy="68040"/>
              </p14:xfrm>
            </p:contentPart>
          </mc:Choice>
          <mc:Fallback xmlns="">
            <p:pic>
              <p:nvPicPr>
                <p:cNvPr id="42" name="Freihand 41">
                  <a:extLst>
                    <a:ext uri="{FF2B5EF4-FFF2-40B4-BE49-F238E27FC236}">
                      <a16:creationId xmlns:a16="http://schemas.microsoft.com/office/drawing/2014/main" id="{13FE3659-456E-4036-9278-1434BAFFB58D}"/>
                    </a:ext>
                  </a:extLst>
                </p:cNvPr>
                <p:cNvPicPr/>
                <p:nvPr/>
              </p:nvPicPr>
              <p:blipFill>
                <a:blip r:embed="rId48"/>
                <a:stretch>
                  <a:fillRect/>
                </a:stretch>
              </p:blipFill>
              <p:spPr>
                <a:xfrm>
                  <a:off x="8536255" y="1607662"/>
                  <a:ext cx="288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4" name="Freihand 43">
                  <a:extLst>
                    <a:ext uri="{FF2B5EF4-FFF2-40B4-BE49-F238E27FC236}">
                      <a16:creationId xmlns:a16="http://schemas.microsoft.com/office/drawing/2014/main" id="{1E32D861-3B2D-4DEE-8D12-F1F03167C5FB}"/>
                    </a:ext>
                  </a:extLst>
                </p14:cNvPr>
                <p14:cNvContentPartPr/>
                <p14:nvPr/>
              </p14:nvContentPartPr>
              <p14:xfrm>
                <a:off x="8517175" y="1572382"/>
                <a:ext cx="101160" cy="198360"/>
              </p14:xfrm>
            </p:contentPart>
          </mc:Choice>
          <mc:Fallback xmlns="">
            <p:pic>
              <p:nvPicPr>
                <p:cNvPr id="44" name="Freihand 43">
                  <a:extLst>
                    <a:ext uri="{FF2B5EF4-FFF2-40B4-BE49-F238E27FC236}">
                      <a16:creationId xmlns:a16="http://schemas.microsoft.com/office/drawing/2014/main" id="{1E32D861-3B2D-4DEE-8D12-F1F03167C5FB}"/>
                    </a:ext>
                  </a:extLst>
                </p:cNvPr>
                <p:cNvPicPr/>
                <p:nvPr/>
              </p:nvPicPr>
              <p:blipFill>
                <a:blip r:embed="rId50"/>
                <a:stretch>
                  <a:fillRect/>
                </a:stretch>
              </p:blipFill>
              <p:spPr>
                <a:xfrm>
                  <a:off x="8508535" y="1563742"/>
                  <a:ext cx="118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51" name="Freihand 50">
                  <a:extLst>
                    <a:ext uri="{FF2B5EF4-FFF2-40B4-BE49-F238E27FC236}">
                      <a16:creationId xmlns:a16="http://schemas.microsoft.com/office/drawing/2014/main" id="{2F1065D3-DF8E-4250-A691-8A6CBD3A41C5}"/>
                    </a:ext>
                  </a:extLst>
                </p14:cNvPr>
                <p14:cNvContentPartPr/>
                <p14:nvPr/>
              </p14:nvContentPartPr>
              <p14:xfrm>
                <a:off x="8403415" y="1584622"/>
                <a:ext cx="320760" cy="553320"/>
              </p14:xfrm>
            </p:contentPart>
          </mc:Choice>
          <mc:Fallback xmlns="">
            <p:pic>
              <p:nvPicPr>
                <p:cNvPr id="51" name="Freihand 50">
                  <a:extLst>
                    <a:ext uri="{FF2B5EF4-FFF2-40B4-BE49-F238E27FC236}">
                      <a16:creationId xmlns:a16="http://schemas.microsoft.com/office/drawing/2014/main" id="{2F1065D3-DF8E-4250-A691-8A6CBD3A41C5}"/>
                    </a:ext>
                  </a:extLst>
                </p:cNvPr>
                <p:cNvPicPr/>
                <p:nvPr/>
              </p:nvPicPr>
              <p:blipFill>
                <a:blip r:embed="rId52"/>
                <a:stretch>
                  <a:fillRect/>
                </a:stretch>
              </p:blipFill>
              <p:spPr>
                <a:xfrm>
                  <a:off x="8394415" y="1575622"/>
                  <a:ext cx="338400" cy="5709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2" name="Freihand 51">
                  <a:extLst>
                    <a:ext uri="{FF2B5EF4-FFF2-40B4-BE49-F238E27FC236}">
                      <a16:creationId xmlns:a16="http://schemas.microsoft.com/office/drawing/2014/main" id="{B36D8695-34AA-4894-B921-B80626184A8C}"/>
                    </a:ext>
                  </a:extLst>
                </p14:cNvPr>
                <p14:cNvContentPartPr/>
                <p14:nvPr/>
              </p14:nvContentPartPr>
              <p14:xfrm>
                <a:off x="8645695" y="1493182"/>
                <a:ext cx="158400" cy="163080"/>
              </p14:xfrm>
            </p:contentPart>
          </mc:Choice>
          <mc:Fallback xmlns="">
            <p:pic>
              <p:nvPicPr>
                <p:cNvPr id="52" name="Freihand 51">
                  <a:extLst>
                    <a:ext uri="{FF2B5EF4-FFF2-40B4-BE49-F238E27FC236}">
                      <a16:creationId xmlns:a16="http://schemas.microsoft.com/office/drawing/2014/main" id="{B36D8695-34AA-4894-B921-B80626184A8C}"/>
                    </a:ext>
                  </a:extLst>
                </p:cNvPr>
                <p:cNvPicPr/>
                <p:nvPr/>
              </p:nvPicPr>
              <p:blipFill>
                <a:blip r:embed="rId54"/>
                <a:stretch>
                  <a:fillRect/>
                </a:stretch>
              </p:blipFill>
              <p:spPr>
                <a:xfrm>
                  <a:off x="8637055" y="1484542"/>
                  <a:ext cx="176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4" name="Freihand 53">
                  <a:extLst>
                    <a:ext uri="{FF2B5EF4-FFF2-40B4-BE49-F238E27FC236}">
                      <a16:creationId xmlns:a16="http://schemas.microsoft.com/office/drawing/2014/main" id="{DDB8F1E1-75C8-457C-BDEA-B944C9326B79}"/>
                    </a:ext>
                  </a:extLst>
                </p14:cNvPr>
                <p14:cNvContentPartPr/>
                <p14:nvPr/>
              </p14:nvContentPartPr>
              <p14:xfrm>
                <a:off x="8091655" y="1219942"/>
                <a:ext cx="304200" cy="644760"/>
              </p14:xfrm>
            </p:contentPart>
          </mc:Choice>
          <mc:Fallback xmlns="">
            <p:pic>
              <p:nvPicPr>
                <p:cNvPr id="54" name="Freihand 53">
                  <a:extLst>
                    <a:ext uri="{FF2B5EF4-FFF2-40B4-BE49-F238E27FC236}">
                      <a16:creationId xmlns:a16="http://schemas.microsoft.com/office/drawing/2014/main" id="{DDB8F1E1-75C8-457C-BDEA-B944C9326B79}"/>
                    </a:ext>
                  </a:extLst>
                </p:cNvPr>
                <p:cNvPicPr/>
                <p:nvPr/>
              </p:nvPicPr>
              <p:blipFill>
                <a:blip r:embed="rId56"/>
                <a:stretch>
                  <a:fillRect/>
                </a:stretch>
              </p:blipFill>
              <p:spPr>
                <a:xfrm>
                  <a:off x="8083015" y="1210942"/>
                  <a:ext cx="32184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5" name="Freihand 54">
                  <a:extLst>
                    <a:ext uri="{FF2B5EF4-FFF2-40B4-BE49-F238E27FC236}">
                      <a16:creationId xmlns:a16="http://schemas.microsoft.com/office/drawing/2014/main" id="{E4E6EDF9-17CE-4B5B-85A8-31A00E8D71AF}"/>
                    </a:ext>
                  </a:extLst>
                </p14:cNvPr>
                <p14:cNvContentPartPr/>
                <p14:nvPr/>
              </p14:nvContentPartPr>
              <p14:xfrm>
                <a:off x="8018575" y="1770382"/>
                <a:ext cx="152280" cy="130680"/>
              </p14:xfrm>
            </p:contentPart>
          </mc:Choice>
          <mc:Fallback xmlns="">
            <p:pic>
              <p:nvPicPr>
                <p:cNvPr id="55" name="Freihand 54">
                  <a:extLst>
                    <a:ext uri="{FF2B5EF4-FFF2-40B4-BE49-F238E27FC236}">
                      <a16:creationId xmlns:a16="http://schemas.microsoft.com/office/drawing/2014/main" id="{E4E6EDF9-17CE-4B5B-85A8-31A00E8D71AF}"/>
                    </a:ext>
                  </a:extLst>
                </p:cNvPr>
                <p:cNvPicPr/>
                <p:nvPr/>
              </p:nvPicPr>
              <p:blipFill>
                <a:blip r:embed="rId58"/>
                <a:stretch>
                  <a:fillRect/>
                </a:stretch>
              </p:blipFill>
              <p:spPr>
                <a:xfrm>
                  <a:off x="8009935" y="1761382"/>
                  <a:ext cx="169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6" name="Freihand 55">
                  <a:extLst>
                    <a:ext uri="{FF2B5EF4-FFF2-40B4-BE49-F238E27FC236}">
                      <a16:creationId xmlns:a16="http://schemas.microsoft.com/office/drawing/2014/main" id="{4E8A1720-42FE-4E4A-874D-FD4ED3B6ACD1}"/>
                    </a:ext>
                  </a:extLst>
                </p14:cNvPr>
                <p14:cNvContentPartPr/>
                <p14:nvPr/>
              </p14:nvContentPartPr>
              <p14:xfrm>
                <a:off x="7847215" y="1361782"/>
                <a:ext cx="80640" cy="174960"/>
              </p14:xfrm>
            </p:contentPart>
          </mc:Choice>
          <mc:Fallback xmlns="">
            <p:pic>
              <p:nvPicPr>
                <p:cNvPr id="56" name="Freihand 55">
                  <a:extLst>
                    <a:ext uri="{FF2B5EF4-FFF2-40B4-BE49-F238E27FC236}">
                      <a16:creationId xmlns:a16="http://schemas.microsoft.com/office/drawing/2014/main" id="{4E8A1720-42FE-4E4A-874D-FD4ED3B6ACD1}"/>
                    </a:ext>
                  </a:extLst>
                </p:cNvPr>
                <p:cNvPicPr/>
                <p:nvPr/>
              </p:nvPicPr>
              <p:blipFill>
                <a:blip r:embed="rId60"/>
                <a:stretch>
                  <a:fillRect/>
                </a:stretch>
              </p:blipFill>
              <p:spPr>
                <a:xfrm>
                  <a:off x="7838215" y="1353142"/>
                  <a:ext cx="98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7" name="Freihand 56">
                  <a:extLst>
                    <a:ext uri="{FF2B5EF4-FFF2-40B4-BE49-F238E27FC236}">
                      <a16:creationId xmlns:a16="http://schemas.microsoft.com/office/drawing/2014/main" id="{868A2587-6086-4C12-B3BA-225C78183C8E}"/>
                    </a:ext>
                  </a:extLst>
                </p14:cNvPr>
                <p14:cNvContentPartPr/>
                <p14:nvPr/>
              </p14:nvContentPartPr>
              <p14:xfrm>
                <a:off x="7961695" y="1269982"/>
                <a:ext cx="120960" cy="210600"/>
              </p14:xfrm>
            </p:contentPart>
          </mc:Choice>
          <mc:Fallback xmlns="">
            <p:pic>
              <p:nvPicPr>
                <p:cNvPr id="57" name="Freihand 56">
                  <a:extLst>
                    <a:ext uri="{FF2B5EF4-FFF2-40B4-BE49-F238E27FC236}">
                      <a16:creationId xmlns:a16="http://schemas.microsoft.com/office/drawing/2014/main" id="{868A2587-6086-4C12-B3BA-225C78183C8E}"/>
                    </a:ext>
                  </a:extLst>
                </p:cNvPr>
                <p:cNvPicPr/>
                <p:nvPr/>
              </p:nvPicPr>
              <p:blipFill>
                <a:blip r:embed="rId62"/>
                <a:stretch>
                  <a:fillRect/>
                </a:stretch>
              </p:blipFill>
              <p:spPr>
                <a:xfrm>
                  <a:off x="7952695" y="1261342"/>
                  <a:ext cx="1386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58" name="Freihand 57">
                  <a:extLst>
                    <a:ext uri="{FF2B5EF4-FFF2-40B4-BE49-F238E27FC236}">
                      <a16:creationId xmlns:a16="http://schemas.microsoft.com/office/drawing/2014/main" id="{4EEE51C8-89E4-426E-8342-A4AF5A659A68}"/>
                    </a:ext>
                  </a:extLst>
                </p14:cNvPr>
                <p14:cNvContentPartPr/>
                <p14:nvPr/>
              </p14:nvContentPartPr>
              <p14:xfrm>
                <a:off x="8083735" y="1197262"/>
                <a:ext cx="58320" cy="179280"/>
              </p14:xfrm>
            </p:contentPart>
          </mc:Choice>
          <mc:Fallback xmlns="">
            <p:pic>
              <p:nvPicPr>
                <p:cNvPr id="58" name="Freihand 57">
                  <a:extLst>
                    <a:ext uri="{FF2B5EF4-FFF2-40B4-BE49-F238E27FC236}">
                      <a16:creationId xmlns:a16="http://schemas.microsoft.com/office/drawing/2014/main" id="{4EEE51C8-89E4-426E-8342-A4AF5A659A68}"/>
                    </a:ext>
                  </a:extLst>
                </p:cNvPr>
                <p:cNvPicPr/>
                <p:nvPr/>
              </p:nvPicPr>
              <p:blipFill>
                <a:blip r:embed="rId64"/>
                <a:stretch>
                  <a:fillRect/>
                </a:stretch>
              </p:blipFill>
              <p:spPr>
                <a:xfrm>
                  <a:off x="8074735" y="1188262"/>
                  <a:ext cx="75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9" name="Freihand 58">
                  <a:extLst>
                    <a:ext uri="{FF2B5EF4-FFF2-40B4-BE49-F238E27FC236}">
                      <a16:creationId xmlns:a16="http://schemas.microsoft.com/office/drawing/2014/main" id="{D90271F1-402C-4A54-BA76-C87434BF76E1}"/>
                    </a:ext>
                  </a:extLst>
                </p14:cNvPr>
                <p14:cNvContentPartPr/>
                <p14:nvPr/>
              </p14:nvContentPartPr>
              <p14:xfrm>
                <a:off x="8176255" y="1270702"/>
                <a:ext cx="9720" cy="125280"/>
              </p14:xfrm>
            </p:contentPart>
          </mc:Choice>
          <mc:Fallback xmlns="">
            <p:pic>
              <p:nvPicPr>
                <p:cNvPr id="59" name="Freihand 58">
                  <a:extLst>
                    <a:ext uri="{FF2B5EF4-FFF2-40B4-BE49-F238E27FC236}">
                      <a16:creationId xmlns:a16="http://schemas.microsoft.com/office/drawing/2014/main" id="{D90271F1-402C-4A54-BA76-C87434BF76E1}"/>
                    </a:ext>
                  </a:extLst>
                </p:cNvPr>
                <p:cNvPicPr/>
                <p:nvPr/>
              </p:nvPicPr>
              <p:blipFill>
                <a:blip r:embed="rId66"/>
                <a:stretch>
                  <a:fillRect/>
                </a:stretch>
              </p:blipFill>
              <p:spPr>
                <a:xfrm>
                  <a:off x="8167615" y="1262062"/>
                  <a:ext cx="273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60" name="Freihand 59">
                  <a:extLst>
                    <a:ext uri="{FF2B5EF4-FFF2-40B4-BE49-F238E27FC236}">
                      <a16:creationId xmlns:a16="http://schemas.microsoft.com/office/drawing/2014/main" id="{43E62942-C92E-4554-BBDC-C8346D7C21E8}"/>
                    </a:ext>
                  </a:extLst>
                </p14:cNvPr>
                <p14:cNvContentPartPr/>
                <p14:nvPr/>
              </p14:nvContentPartPr>
              <p14:xfrm>
                <a:off x="8146015" y="1250902"/>
                <a:ext cx="118800" cy="146520"/>
              </p14:xfrm>
            </p:contentPart>
          </mc:Choice>
          <mc:Fallback xmlns="">
            <p:pic>
              <p:nvPicPr>
                <p:cNvPr id="60" name="Freihand 59">
                  <a:extLst>
                    <a:ext uri="{FF2B5EF4-FFF2-40B4-BE49-F238E27FC236}">
                      <a16:creationId xmlns:a16="http://schemas.microsoft.com/office/drawing/2014/main" id="{43E62942-C92E-4554-BBDC-C8346D7C21E8}"/>
                    </a:ext>
                  </a:extLst>
                </p:cNvPr>
                <p:cNvPicPr/>
                <p:nvPr/>
              </p:nvPicPr>
              <p:blipFill>
                <a:blip r:embed="rId68"/>
                <a:stretch>
                  <a:fillRect/>
                </a:stretch>
              </p:blipFill>
              <p:spPr>
                <a:xfrm>
                  <a:off x="8137015" y="1242262"/>
                  <a:ext cx="136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61" name="Freihand 60">
                  <a:extLst>
                    <a:ext uri="{FF2B5EF4-FFF2-40B4-BE49-F238E27FC236}">
                      <a16:creationId xmlns:a16="http://schemas.microsoft.com/office/drawing/2014/main" id="{0D0B915F-7FD3-4F1D-AF3A-CBD78B394134}"/>
                    </a:ext>
                  </a:extLst>
                </p14:cNvPr>
                <p14:cNvContentPartPr/>
                <p14:nvPr/>
              </p14:nvContentPartPr>
              <p14:xfrm>
                <a:off x="8186695" y="1345222"/>
                <a:ext cx="51480" cy="38880"/>
              </p14:xfrm>
            </p:contentPart>
          </mc:Choice>
          <mc:Fallback xmlns="">
            <p:pic>
              <p:nvPicPr>
                <p:cNvPr id="61" name="Freihand 60">
                  <a:extLst>
                    <a:ext uri="{FF2B5EF4-FFF2-40B4-BE49-F238E27FC236}">
                      <a16:creationId xmlns:a16="http://schemas.microsoft.com/office/drawing/2014/main" id="{0D0B915F-7FD3-4F1D-AF3A-CBD78B394134}"/>
                    </a:ext>
                  </a:extLst>
                </p:cNvPr>
                <p:cNvPicPr/>
                <p:nvPr/>
              </p:nvPicPr>
              <p:blipFill>
                <a:blip r:embed="rId70"/>
                <a:stretch>
                  <a:fillRect/>
                </a:stretch>
              </p:blipFill>
              <p:spPr>
                <a:xfrm>
                  <a:off x="8177695" y="1336222"/>
                  <a:ext cx="691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63" name="Freihand 62">
                  <a:extLst>
                    <a:ext uri="{FF2B5EF4-FFF2-40B4-BE49-F238E27FC236}">
                      <a16:creationId xmlns:a16="http://schemas.microsoft.com/office/drawing/2014/main" id="{B840C56B-16F1-482C-83AE-6E98B50513AC}"/>
                    </a:ext>
                  </a:extLst>
                </p14:cNvPr>
                <p14:cNvContentPartPr/>
                <p14:nvPr/>
              </p14:nvContentPartPr>
              <p14:xfrm>
                <a:off x="7896535" y="2069182"/>
                <a:ext cx="478080" cy="799920"/>
              </p14:xfrm>
            </p:contentPart>
          </mc:Choice>
          <mc:Fallback xmlns="">
            <p:pic>
              <p:nvPicPr>
                <p:cNvPr id="63" name="Freihand 62">
                  <a:extLst>
                    <a:ext uri="{FF2B5EF4-FFF2-40B4-BE49-F238E27FC236}">
                      <a16:creationId xmlns:a16="http://schemas.microsoft.com/office/drawing/2014/main" id="{B840C56B-16F1-482C-83AE-6E98B50513AC}"/>
                    </a:ext>
                  </a:extLst>
                </p:cNvPr>
                <p:cNvPicPr/>
                <p:nvPr/>
              </p:nvPicPr>
              <p:blipFill>
                <a:blip r:embed="rId72"/>
                <a:stretch>
                  <a:fillRect/>
                </a:stretch>
              </p:blipFill>
              <p:spPr>
                <a:xfrm>
                  <a:off x="7887895" y="2060542"/>
                  <a:ext cx="495720" cy="817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64" name="Freihand 63">
                  <a:extLst>
                    <a:ext uri="{FF2B5EF4-FFF2-40B4-BE49-F238E27FC236}">
                      <a16:creationId xmlns:a16="http://schemas.microsoft.com/office/drawing/2014/main" id="{9BC58A25-88B5-410C-BDBF-0290BBBA54D9}"/>
                    </a:ext>
                  </a:extLst>
                </p14:cNvPr>
                <p14:cNvContentPartPr/>
                <p14:nvPr/>
              </p14:nvContentPartPr>
              <p14:xfrm>
                <a:off x="8029735" y="2113822"/>
                <a:ext cx="445320" cy="672840"/>
              </p14:xfrm>
            </p:contentPart>
          </mc:Choice>
          <mc:Fallback xmlns="">
            <p:pic>
              <p:nvPicPr>
                <p:cNvPr id="64" name="Freihand 63">
                  <a:extLst>
                    <a:ext uri="{FF2B5EF4-FFF2-40B4-BE49-F238E27FC236}">
                      <a16:creationId xmlns:a16="http://schemas.microsoft.com/office/drawing/2014/main" id="{9BC58A25-88B5-410C-BDBF-0290BBBA54D9}"/>
                    </a:ext>
                  </a:extLst>
                </p:cNvPr>
                <p:cNvPicPr/>
                <p:nvPr/>
              </p:nvPicPr>
              <p:blipFill>
                <a:blip r:embed="rId74"/>
                <a:stretch>
                  <a:fillRect/>
                </a:stretch>
              </p:blipFill>
              <p:spPr>
                <a:xfrm>
                  <a:off x="8021095" y="2105182"/>
                  <a:ext cx="462960" cy="690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6" name="Freihand 65">
                  <a:extLst>
                    <a:ext uri="{FF2B5EF4-FFF2-40B4-BE49-F238E27FC236}">
                      <a16:creationId xmlns:a16="http://schemas.microsoft.com/office/drawing/2014/main" id="{C6D0AEEE-19D9-4F31-BB83-3908394F4012}"/>
                    </a:ext>
                  </a:extLst>
                </p14:cNvPr>
                <p14:cNvContentPartPr/>
                <p14:nvPr/>
              </p14:nvContentPartPr>
              <p14:xfrm>
                <a:off x="8632375" y="2685142"/>
                <a:ext cx="861120" cy="52560"/>
              </p14:xfrm>
            </p:contentPart>
          </mc:Choice>
          <mc:Fallback xmlns="">
            <p:pic>
              <p:nvPicPr>
                <p:cNvPr id="66" name="Freihand 65">
                  <a:extLst>
                    <a:ext uri="{FF2B5EF4-FFF2-40B4-BE49-F238E27FC236}">
                      <a16:creationId xmlns:a16="http://schemas.microsoft.com/office/drawing/2014/main" id="{C6D0AEEE-19D9-4F31-BB83-3908394F4012}"/>
                    </a:ext>
                  </a:extLst>
                </p:cNvPr>
                <p:cNvPicPr/>
                <p:nvPr/>
              </p:nvPicPr>
              <p:blipFill>
                <a:blip r:embed="rId76"/>
                <a:stretch>
                  <a:fillRect/>
                </a:stretch>
              </p:blipFill>
              <p:spPr>
                <a:xfrm>
                  <a:off x="8623375" y="2676142"/>
                  <a:ext cx="8787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67" name="Freihand 66">
                  <a:extLst>
                    <a:ext uri="{FF2B5EF4-FFF2-40B4-BE49-F238E27FC236}">
                      <a16:creationId xmlns:a16="http://schemas.microsoft.com/office/drawing/2014/main" id="{2B529EAD-73A5-4C72-9F03-F556C7A37CAD}"/>
                    </a:ext>
                  </a:extLst>
                </p14:cNvPr>
                <p14:cNvContentPartPr/>
                <p14:nvPr/>
              </p14:nvContentPartPr>
              <p14:xfrm>
                <a:off x="9405655" y="2590102"/>
                <a:ext cx="159840" cy="252000"/>
              </p14:xfrm>
            </p:contentPart>
          </mc:Choice>
          <mc:Fallback xmlns="">
            <p:pic>
              <p:nvPicPr>
                <p:cNvPr id="67" name="Freihand 66">
                  <a:extLst>
                    <a:ext uri="{FF2B5EF4-FFF2-40B4-BE49-F238E27FC236}">
                      <a16:creationId xmlns:a16="http://schemas.microsoft.com/office/drawing/2014/main" id="{2B529EAD-73A5-4C72-9F03-F556C7A37CAD}"/>
                    </a:ext>
                  </a:extLst>
                </p:cNvPr>
                <p:cNvPicPr/>
                <p:nvPr/>
              </p:nvPicPr>
              <p:blipFill>
                <a:blip r:embed="rId78"/>
                <a:stretch>
                  <a:fillRect/>
                </a:stretch>
              </p:blipFill>
              <p:spPr>
                <a:xfrm>
                  <a:off x="9397015" y="2581102"/>
                  <a:ext cx="1774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9" name="Freihand 68">
                  <a:extLst>
                    <a:ext uri="{FF2B5EF4-FFF2-40B4-BE49-F238E27FC236}">
                      <a16:creationId xmlns:a16="http://schemas.microsoft.com/office/drawing/2014/main" id="{B0C147CF-0BFE-43A1-9553-E6003A55D037}"/>
                    </a:ext>
                  </a:extLst>
                </p14:cNvPr>
                <p14:cNvContentPartPr/>
                <p14:nvPr/>
              </p14:nvContentPartPr>
              <p14:xfrm>
                <a:off x="8823535" y="2837782"/>
                <a:ext cx="139320" cy="188280"/>
              </p14:xfrm>
            </p:contentPart>
          </mc:Choice>
          <mc:Fallback xmlns="">
            <p:pic>
              <p:nvPicPr>
                <p:cNvPr id="69" name="Freihand 68">
                  <a:extLst>
                    <a:ext uri="{FF2B5EF4-FFF2-40B4-BE49-F238E27FC236}">
                      <a16:creationId xmlns:a16="http://schemas.microsoft.com/office/drawing/2014/main" id="{B0C147CF-0BFE-43A1-9553-E6003A55D037}"/>
                    </a:ext>
                  </a:extLst>
                </p:cNvPr>
                <p:cNvPicPr/>
                <p:nvPr/>
              </p:nvPicPr>
              <p:blipFill>
                <a:blip r:embed="rId80"/>
                <a:stretch>
                  <a:fillRect/>
                </a:stretch>
              </p:blipFill>
              <p:spPr>
                <a:xfrm>
                  <a:off x="8814895" y="2828782"/>
                  <a:ext cx="1569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70" name="Freihand 69">
                  <a:extLst>
                    <a:ext uri="{FF2B5EF4-FFF2-40B4-BE49-F238E27FC236}">
                      <a16:creationId xmlns:a16="http://schemas.microsoft.com/office/drawing/2014/main" id="{A305FD10-44DF-4228-9C1F-00FEDA8C28D8}"/>
                    </a:ext>
                  </a:extLst>
                </p14:cNvPr>
                <p14:cNvContentPartPr/>
                <p14:nvPr/>
              </p14:nvContentPartPr>
              <p14:xfrm>
                <a:off x="8967175" y="2832022"/>
                <a:ext cx="146160" cy="181440"/>
              </p14:xfrm>
            </p:contentPart>
          </mc:Choice>
          <mc:Fallback xmlns="">
            <p:pic>
              <p:nvPicPr>
                <p:cNvPr id="70" name="Freihand 69">
                  <a:extLst>
                    <a:ext uri="{FF2B5EF4-FFF2-40B4-BE49-F238E27FC236}">
                      <a16:creationId xmlns:a16="http://schemas.microsoft.com/office/drawing/2014/main" id="{A305FD10-44DF-4228-9C1F-00FEDA8C28D8}"/>
                    </a:ext>
                  </a:extLst>
                </p:cNvPr>
                <p:cNvPicPr/>
                <p:nvPr/>
              </p:nvPicPr>
              <p:blipFill>
                <a:blip r:embed="rId82"/>
                <a:stretch>
                  <a:fillRect/>
                </a:stretch>
              </p:blipFill>
              <p:spPr>
                <a:xfrm>
                  <a:off x="8958535" y="2823382"/>
                  <a:ext cx="163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71" name="Freihand 70">
                  <a:extLst>
                    <a:ext uri="{FF2B5EF4-FFF2-40B4-BE49-F238E27FC236}">
                      <a16:creationId xmlns:a16="http://schemas.microsoft.com/office/drawing/2014/main" id="{58ACBC2C-4A21-45B0-BFF7-38F28D9E5B38}"/>
                    </a:ext>
                  </a:extLst>
                </p14:cNvPr>
                <p14:cNvContentPartPr/>
                <p14:nvPr/>
              </p14:nvContentPartPr>
              <p14:xfrm>
                <a:off x="9108295" y="2834182"/>
                <a:ext cx="146520" cy="184680"/>
              </p14:xfrm>
            </p:contentPart>
          </mc:Choice>
          <mc:Fallback xmlns="">
            <p:pic>
              <p:nvPicPr>
                <p:cNvPr id="71" name="Freihand 70">
                  <a:extLst>
                    <a:ext uri="{FF2B5EF4-FFF2-40B4-BE49-F238E27FC236}">
                      <a16:creationId xmlns:a16="http://schemas.microsoft.com/office/drawing/2014/main" id="{58ACBC2C-4A21-45B0-BFF7-38F28D9E5B38}"/>
                    </a:ext>
                  </a:extLst>
                </p:cNvPr>
                <p:cNvPicPr/>
                <p:nvPr/>
              </p:nvPicPr>
              <p:blipFill>
                <a:blip r:embed="rId84"/>
                <a:stretch>
                  <a:fillRect/>
                </a:stretch>
              </p:blipFill>
              <p:spPr>
                <a:xfrm>
                  <a:off x="9099295" y="2825542"/>
                  <a:ext cx="1641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72" name="Freihand 71">
                  <a:extLst>
                    <a:ext uri="{FF2B5EF4-FFF2-40B4-BE49-F238E27FC236}">
                      <a16:creationId xmlns:a16="http://schemas.microsoft.com/office/drawing/2014/main" id="{D7D70C97-E32F-4FB5-A4A1-DBC9DE2BA5C2}"/>
                    </a:ext>
                  </a:extLst>
                </p14:cNvPr>
                <p14:cNvContentPartPr/>
                <p14:nvPr/>
              </p14:nvContentPartPr>
              <p14:xfrm>
                <a:off x="9250135" y="2945422"/>
                <a:ext cx="87480" cy="189720"/>
              </p14:xfrm>
            </p:contentPart>
          </mc:Choice>
          <mc:Fallback xmlns="">
            <p:pic>
              <p:nvPicPr>
                <p:cNvPr id="72" name="Freihand 71">
                  <a:extLst>
                    <a:ext uri="{FF2B5EF4-FFF2-40B4-BE49-F238E27FC236}">
                      <a16:creationId xmlns:a16="http://schemas.microsoft.com/office/drawing/2014/main" id="{D7D70C97-E32F-4FB5-A4A1-DBC9DE2BA5C2}"/>
                    </a:ext>
                  </a:extLst>
                </p:cNvPr>
                <p:cNvPicPr/>
                <p:nvPr/>
              </p:nvPicPr>
              <p:blipFill>
                <a:blip r:embed="rId86"/>
                <a:stretch>
                  <a:fillRect/>
                </a:stretch>
              </p:blipFill>
              <p:spPr>
                <a:xfrm>
                  <a:off x="9241495" y="2936422"/>
                  <a:ext cx="1051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26" name="Freihand 25">
                  <a:extLst>
                    <a:ext uri="{FF2B5EF4-FFF2-40B4-BE49-F238E27FC236}">
                      <a16:creationId xmlns:a16="http://schemas.microsoft.com/office/drawing/2014/main" id="{331952C1-7A21-43EA-A9D8-E0B586681273}"/>
                    </a:ext>
                  </a:extLst>
                </p14:cNvPr>
                <p14:cNvContentPartPr/>
                <p14:nvPr/>
              </p14:nvContentPartPr>
              <p14:xfrm>
                <a:off x="9456415" y="1362502"/>
                <a:ext cx="294480" cy="479520"/>
              </p14:xfrm>
            </p:contentPart>
          </mc:Choice>
          <mc:Fallback xmlns="">
            <p:pic>
              <p:nvPicPr>
                <p:cNvPr id="26" name="Freihand 25">
                  <a:extLst>
                    <a:ext uri="{FF2B5EF4-FFF2-40B4-BE49-F238E27FC236}">
                      <a16:creationId xmlns:a16="http://schemas.microsoft.com/office/drawing/2014/main" id="{331952C1-7A21-43EA-A9D8-E0B586681273}"/>
                    </a:ext>
                  </a:extLst>
                </p:cNvPr>
                <p:cNvPicPr/>
                <p:nvPr/>
              </p:nvPicPr>
              <p:blipFill>
                <a:blip r:embed="rId88"/>
                <a:stretch>
                  <a:fillRect/>
                </a:stretch>
              </p:blipFill>
              <p:spPr>
                <a:xfrm>
                  <a:off x="9447775" y="1353502"/>
                  <a:ext cx="312120" cy="497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7" name="Freihand 26">
                  <a:extLst>
                    <a:ext uri="{FF2B5EF4-FFF2-40B4-BE49-F238E27FC236}">
                      <a16:creationId xmlns:a16="http://schemas.microsoft.com/office/drawing/2014/main" id="{B9E5080F-DD8B-47E1-AF37-C7D67715AE8D}"/>
                    </a:ext>
                  </a:extLst>
                </p14:cNvPr>
                <p14:cNvContentPartPr/>
                <p14:nvPr/>
              </p14:nvContentPartPr>
              <p14:xfrm>
                <a:off x="9656215" y="1718542"/>
                <a:ext cx="124560" cy="230400"/>
              </p14:xfrm>
            </p:contentPart>
          </mc:Choice>
          <mc:Fallback xmlns="">
            <p:pic>
              <p:nvPicPr>
                <p:cNvPr id="27" name="Freihand 26">
                  <a:extLst>
                    <a:ext uri="{FF2B5EF4-FFF2-40B4-BE49-F238E27FC236}">
                      <a16:creationId xmlns:a16="http://schemas.microsoft.com/office/drawing/2014/main" id="{B9E5080F-DD8B-47E1-AF37-C7D67715AE8D}"/>
                    </a:ext>
                  </a:extLst>
                </p:cNvPr>
                <p:cNvPicPr/>
                <p:nvPr/>
              </p:nvPicPr>
              <p:blipFill>
                <a:blip r:embed="rId90"/>
                <a:stretch>
                  <a:fillRect/>
                </a:stretch>
              </p:blipFill>
              <p:spPr>
                <a:xfrm>
                  <a:off x="9647215" y="1709902"/>
                  <a:ext cx="142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29" name="Freihand 28">
                  <a:extLst>
                    <a:ext uri="{FF2B5EF4-FFF2-40B4-BE49-F238E27FC236}">
                      <a16:creationId xmlns:a16="http://schemas.microsoft.com/office/drawing/2014/main" id="{7742CD7C-D262-416C-B8E2-9A12CD218265}"/>
                    </a:ext>
                  </a:extLst>
                </p14:cNvPr>
                <p14:cNvContentPartPr/>
                <p14:nvPr/>
              </p14:nvContentPartPr>
              <p14:xfrm>
                <a:off x="9637135" y="1430182"/>
                <a:ext cx="98280" cy="227520"/>
              </p14:xfrm>
            </p:contentPart>
          </mc:Choice>
          <mc:Fallback xmlns="">
            <p:pic>
              <p:nvPicPr>
                <p:cNvPr id="29" name="Freihand 28">
                  <a:extLst>
                    <a:ext uri="{FF2B5EF4-FFF2-40B4-BE49-F238E27FC236}">
                      <a16:creationId xmlns:a16="http://schemas.microsoft.com/office/drawing/2014/main" id="{7742CD7C-D262-416C-B8E2-9A12CD218265}"/>
                    </a:ext>
                  </a:extLst>
                </p:cNvPr>
                <p:cNvPicPr/>
                <p:nvPr/>
              </p:nvPicPr>
              <p:blipFill>
                <a:blip r:embed="rId92"/>
                <a:stretch>
                  <a:fillRect/>
                </a:stretch>
              </p:blipFill>
              <p:spPr>
                <a:xfrm>
                  <a:off x="9628495" y="1421182"/>
                  <a:ext cx="1159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0" name="Freihand 29">
                  <a:extLst>
                    <a:ext uri="{FF2B5EF4-FFF2-40B4-BE49-F238E27FC236}">
                      <a16:creationId xmlns:a16="http://schemas.microsoft.com/office/drawing/2014/main" id="{5A0F39ED-7113-470D-A284-697F61EE1C93}"/>
                    </a:ext>
                  </a:extLst>
                </p14:cNvPr>
                <p14:cNvContentPartPr/>
                <p14:nvPr/>
              </p14:nvContentPartPr>
              <p14:xfrm>
                <a:off x="9761335" y="1546102"/>
                <a:ext cx="95760" cy="90360"/>
              </p14:xfrm>
            </p:contentPart>
          </mc:Choice>
          <mc:Fallback xmlns="">
            <p:pic>
              <p:nvPicPr>
                <p:cNvPr id="30" name="Freihand 29">
                  <a:extLst>
                    <a:ext uri="{FF2B5EF4-FFF2-40B4-BE49-F238E27FC236}">
                      <a16:creationId xmlns:a16="http://schemas.microsoft.com/office/drawing/2014/main" id="{5A0F39ED-7113-470D-A284-697F61EE1C93}"/>
                    </a:ext>
                  </a:extLst>
                </p:cNvPr>
                <p:cNvPicPr/>
                <p:nvPr/>
              </p:nvPicPr>
              <p:blipFill>
                <a:blip r:embed="rId94"/>
                <a:stretch>
                  <a:fillRect/>
                </a:stretch>
              </p:blipFill>
              <p:spPr>
                <a:xfrm>
                  <a:off x="9752695" y="1537462"/>
                  <a:ext cx="113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1" name="Freihand 30">
                  <a:extLst>
                    <a:ext uri="{FF2B5EF4-FFF2-40B4-BE49-F238E27FC236}">
                      <a16:creationId xmlns:a16="http://schemas.microsoft.com/office/drawing/2014/main" id="{9FEC755F-A979-4B9F-BF0F-C4C9D94E1FE3}"/>
                    </a:ext>
                  </a:extLst>
                </p14:cNvPr>
                <p14:cNvContentPartPr/>
                <p14:nvPr/>
              </p14:nvContentPartPr>
              <p14:xfrm>
                <a:off x="9804175" y="1412542"/>
                <a:ext cx="106200" cy="182160"/>
              </p14:xfrm>
            </p:contentPart>
          </mc:Choice>
          <mc:Fallback xmlns="">
            <p:pic>
              <p:nvPicPr>
                <p:cNvPr id="31" name="Freihand 30">
                  <a:extLst>
                    <a:ext uri="{FF2B5EF4-FFF2-40B4-BE49-F238E27FC236}">
                      <a16:creationId xmlns:a16="http://schemas.microsoft.com/office/drawing/2014/main" id="{9FEC755F-A979-4B9F-BF0F-C4C9D94E1FE3}"/>
                    </a:ext>
                  </a:extLst>
                </p:cNvPr>
                <p:cNvPicPr/>
                <p:nvPr/>
              </p:nvPicPr>
              <p:blipFill>
                <a:blip r:embed="rId96"/>
                <a:stretch>
                  <a:fillRect/>
                </a:stretch>
              </p:blipFill>
              <p:spPr>
                <a:xfrm>
                  <a:off x="9795535" y="1403542"/>
                  <a:ext cx="123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33" name="Freihand 32">
                  <a:extLst>
                    <a:ext uri="{FF2B5EF4-FFF2-40B4-BE49-F238E27FC236}">
                      <a16:creationId xmlns:a16="http://schemas.microsoft.com/office/drawing/2014/main" id="{65955E34-7E54-4F7C-BEB5-40E48939D179}"/>
                    </a:ext>
                  </a:extLst>
                </p14:cNvPr>
                <p14:cNvContentPartPr/>
                <p14:nvPr/>
              </p14:nvContentPartPr>
              <p14:xfrm>
                <a:off x="9969415" y="1497502"/>
                <a:ext cx="13320" cy="154440"/>
              </p14:xfrm>
            </p:contentPart>
          </mc:Choice>
          <mc:Fallback xmlns="">
            <p:pic>
              <p:nvPicPr>
                <p:cNvPr id="33" name="Freihand 32">
                  <a:extLst>
                    <a:ext uri="{FF2B5EF4-FFF2-40B4-BE49-F238E27FC236}">
                      <a16:creationId xmlns:a16="http://schemas.microsoft.com/office/drawing/2014/main" id="{65955E34-7E54-4F7C-BEB5-40E48939D179}"/>
                    </a:ext>
                  </a:extLst>
                </p:cNvPr>
                <p:cNvPicPr/>
                <p:nvPr/>
              </p:nvPicPr>
              <p:blipFill>
                <a:blip r:embed="rId98"/>
                <a:stretch>
                  <a:fillRect/>
                </a:stretch>
              </p:blipFill>
              <p:spPr>
                <a:xfrm>
                  <a:off x="9960415" y="1488502"/>
                  <a:ext cx="309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34" name="Freihand 33">
                  <a:extLst>
                    <a:ext uri="{FF2B5EF4-FFF2-40B4-BE49-F238E27FC236}">
                      <a16:creationId xmlns:a16="http://schemas.microsoft.com/office/drawing/2014/main" id="{515FB281-3CB8-47CA-B7FC-FC7B7BEC8576}"/>
                    </a:ext>
                  </a:extLst>
                </p14:cNvPr>
                <p14:cNvContentPartPr/>
                <p14:nvPr/>
              </p14:nvContentPartPr>
              <p14:xfrm>
                <a:off x="9984175" y="1497142"/>
                <a:ext cx="75960" cy="143280"/>
              </p14:xfrm>
            </p:contentPart>
          </mc:Choice>
          <mc:Fallback xmlns="">
            <p:pic>
              <p:nvPicPr>
                <p:cNvPr id="34" name="Freihand 33">
                  <a:extLst>
                    <a:ext uri="{FF2B5EF4-FFF2-40B4-BE49-F238E27FC236}">
                      <a16:creationId xmlns:a16="http://schemas.microsoft.com/office/drawing/2014/main" id="{515FB281-3CB8-47CA-B7FC-FC7B7BEC8576}"/>
                    </a:ext>
                  </a:extLst>
                </p:cNvPr>
                <p:cNvPicPr/>
                <p:nvPr/>
              </p:nvPicPr>
              <p:blipFill>
                <a:blip r:embed="rId100"/>
                <a:stretch>
                  <a:fillRect/>
                </a:stretch>
              </p:blipFill>
              <p:spPr>
                <a:xfrm>
                  <a:off x="9975535" y="1488502"/>
                  <a:ext cx="936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5" name="Freihand 34">
                  <a:extLst>
                    <a:ext uri="{FF2B5EF4-FFF2-40B4-BE49-F238E27FC236}">
                      <a16:creationId xmlns:a16="http://schemas.microsoft.com/office/drawing/2014/main" id="{A8984880-09AC-4471-90BE-9D6061B135DB}"/>
                    </a:ext>
                  </a:extLst>
                </p14:cNvPr>
                <p14:cNvContentPartPr/>
                <p14:nvPr/>
              </p14:nvContentPartPr>
              <p14:xfrm>
                <a:off x="9989935" y="1543942"/>
                <a:ext cx="49320" cy="69840"/>
              </p14:xfrm>
            </p:contentPart>
          </mc:Choice>
          <mc:Fallback xmlns="">
            <p:pic>
              <p:nvPicPr>
                <p:cNvPr id="35" name="Freihand 34">
                  <a:extLst>
                    <a:ext uri="{FF2B5EF4-FFF2-40B4-BE49-F238E27FC236}">
                      <a16:creationId xmlns:a16="http://schemas.microsoft.com/office/drawing/2014/main" id="{A8984880-09AC-4471-90BE-9D6061B135DB}"/>
                    </a:ext>
                  </a:extLst>
                </p:cNvPr>
                <p:cNvPicPr/>
                <p:nvPr/>
              </p:nvPicPr>
              <p:blipFill>
                <a:blip r:embed="rId102"/>
                <a:stretch>
                  <a:fillRect/>
                </a:stretch>
              </p:blipFill>
              <p:spPr>
                <a:xfrm>
                  <a:off x="9981295" y="1534942"/>
                  <a:ext cx="66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4" name="Freihand 73">
                  <a:extLst>
                    <a:ext uri="{FF2B5EF4-FFF2-40B4-BE49-F238E27FC236}">
                      <a16:creationId xmlns:a16="http://schemas.microsoft.com/office/drawing/2014/main" id="{CC784A5D-E602-4CDA-98F2-6BAC60DBA981}"/>
                    </a:ext>
                  </a:extLst>
                </p14:cNvPr>
                <p14:cNvContentPartPr/>
                <p14:nvPr/>
              </p14:nvContentPartPr>
              <p14:xfrm>
                <a:off x="9703735" y="1160902"/>
                <a:ext cx="436680" cy="589320"/>
              </p14:xfrm>
            </p:contentPart>
          </mc:Choice>
          <mc:Fallback xmlns="">
            <p:pic>
              <p:nvPicPr>
                <p:cNvPr id="74" name="Freihand 73">
                  <a:extLst>
                    <a:ext uri="{FF2B5EF4-FFF2-40B4-BE49-F238E27FC236}">
                      <a16:creationId xmlns:a16="http://schemas.microsoft.com/office/drawing/2014/main" id="{CC784A5D-E602-4CDA-98F2-6BAC60DBA981}"/>
                    </a:ext>
                  </a:extLst>
                </p:cNvPr>
                <p:cNvPicPr/>
                <p:nvPr/>
              </p:nvPicPr>
              <p:blipFill>
                <a:blip r:embed="rId104"/>
                <a:stretch>
                  <a:fillRect/>
                </a:stretch>
              </p:blipFill>
              <p:spPr>
                <a:xfrm>
                  <a:off x="9695095" y="1151902"/>
                  <a:ext cx="45432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5" name="Freihand 74">
                  <a:extLst>
                    <a:ext uri="{FF2B5EF4-FFF2-40B4-BE49-F238E27FC236}">
                      <a16:creationId xmlns:a16="http://schemas.microsoft.com/office/drawing/2014/main" id="{44FDA63E-2C40-48C4-B3F9-910613AACF49}"/>
                    </a:ext>
                  </a:extLst>
                </p14:cNvPr>
                <p14:cNvContentPartPr/>
                <p14:nvPr/>
              </p14:nvContentPartPr>
              <p14:xfrm>
                <a:off x="9640735" y="1086742"/>
                <a:ext cx="153720" cy="222480"/>
              </p14:xfrm>
            </p:contentPart>
          </mc:Choice>
          <mc:Fallback xmlns="">
            <p:pic>
              <p:nvPicPr>
                <p:cNvPr id="75" name="Freihand 74">
                  <a:extLst>
                    <a:ext uri="{FF2B5EF4-FFF2-40B4-BE49-F238E27FC236}">
                      <a16:creationId xmlns:a16="http://schemas.microsoft.com/office/drawing/2014/main" id="{44FDA63E-2C40-48C4-B3F9-910613AACF49}"/>
                    </a:ext>
                  </a:extLst>
                </p:cNvPr>
                <p:cNvPicPr/>
                <p:nvPr/>
              </p:nvPicPr>
              <p:blipFill>
                <a:blip r:embed="rId106"/>
                <a:stretch>
                  <a:fillRect/>
                </a:stretch>
              </p:blipFill>
              <p:spPr>
                <a:xfrm>
                  <a:off x="9631735" y="1077742"/>
                  <a:ext cx="171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7" name="Freihand 76">
                  <a:extLst>
                    <a:ext uri="{FF2B5EF4-FFF2-40B4-BE49-F238E27FC236}">
                      <a16:creationId xmlns:a16="http://schemas.microsoft.com/office/drawing/2014/main" id="{CDD218AD-AB71-4E6C-B68F-93234CA419C8}"/>
                    </a:ext>
                  </a:extLst>
                </p14:cNvPr>
                <p14:cNvContentPartPr/>
                <p14:nvPr/>
              </p14:nvContentPartPr>
              <p14:xfrm>
                <a:off x="10039255" y="1243342"/>
                <a:ext cx="132120" cy="267480"/>
              </p14:xfrm>
            </p:contentPart>
          </mc:Choice>
          <mc:Fallback xmlns="">
            <p:pic>
              <p:nvPicPr>
                <p:cNvPr id="77" name="Freihand 76">
                  <a:extLst>
                    <a:ext uri="{FF2B5EF4-FFF2-40B4-BE49-F238E27FC236}">
                      <a16:creationId xmlns:a16="http://schemas.microsoft.com/office/drawing/2014/main" id="{CDD218AD-AB71-4E6C-B68F-93234CA419C8}"/>
                    </a:ext>
                  </a:extLst>
                </p:cNvPr>
                <p:cNvPicPr/>
                <p:nvPr/>
              </p:nvPicPr>
              <p:blipFill>
                <a:blip r:embed="rId108"/>
                <a:stretch>
                  <a:fillRect/>
                </a:stretch>
              </p:blipFill>
              <p:spPr>
                <a:xfrm>
                  <a:off x="10030615" y="1234342"/>
                  <a:ext cx="1497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8" name="Freihand 77">
                  <a:extLst>
                    <a:ext uri="{FF2B5EF4-FFF2-40B4-BE49-F238E27FC236}">
                      <a16:creationId xmlns:a16="http://schemas.microsoft.com/office/drawing/2014/main" id="{8DD28E9F-5645-48DC-8461-71E5F5786F44}"/>
                    </a:ext>
                  </a:extLst>
                </p14:cNvPr>
                <p14:cNvContentPartPr/>
                <p14:nvPr/>
              </p14:nvContentPartPr>
              <p14:xfrm>
                <a:off x="10213495" y="1281862"/>
                <a:ext cx="158760" cy="187200"/>
              </p14:xfrm>
            </p:contentPart>
          </mc:Choice>
          <mc:Fallback xmlns="">
            <p:pic>
              <p:nvPicPr>
                <p:cNvPr id="78" name="Freihand 77">
                  <a:extLst>
                    <a:ext uri="{FF2B5EF4-FFF2-40B4-BE49-F238E27FC236}">
                      <a16:creationId xmlns:a16="http://schemas.microsoft.com/office/drawing/2014/main" id="{8DD28E9F-5645-48DC-8461-71E5F5786F44}"/>
                    </a:ext>
                  </a:extLst>
                </p:cNvPr>
                <p:cNvPicPr/>
                <p:nvPr/>
              </p:nvPicPr>
              <p:blipFill>
                <a:blip r:embed="rId110"/>
                <a:stretch>
                  <a:fillRect/>
                </a:stretch>
              </p:blipFill>
              <p:spPr>
                <a:xfrm>
                  <a:off x="10204495" y="1272862"/>
                  <a:ext cx="1764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80" name="Freihand 79">
                  <a:extLst>
                    <a:ext uri="{FF2B5EF4-FFF2-40B4-BE49-F238E27FC236}">
                      <a16:creationId xmlns:a16="http://schemas.microsoft.com/office/drawing/2014/main" id="{2BE1B1A9-6469-49BF-94BD-93024B8E99A9}"/>
                    </a:ext>
                  </a:extLst>
                </p14:cNvPr>
                <p14:cNvContentPartPr/>
                <p14:nvPr/>
              </p14:nvContentPartPr>
              <p14:xfrm>
                <a:off x="10224655" y="1259542"/>
                <a:ext cx="56160" cy="227160"/>
              </p14:xfrm>
            </p:contentPart>
          </mc:Choice>
          <mc:Fallback xmlns="">
            <p:pic>
              <p:nvPicPr>
                <p:cNvPr id="80" name="Freihand 79">
                  <a:extLst>
                    <a:ext uri="{FF2B5EF4-FFF2-40B4-BE49-F238E27FC236}">
                      <a16:creationId xmlns:a16="http://schemas.microsoft.com/office/drawing/2014/main" id="{2BE1B1A9-6469-49BF-94BD-93024B8E99A9}"/>
                    </a:ext>
                  </a:extLst>
                </p:cNvPr>
                <p:cNvPicPr/>
                <p:nvPr/>
              </p:nvPicPr>
              <p:blipFill>
                <a:blip r:embed="rId112"/>
                <a:stretch>
                  <a:fillRect/>
                </a:stretch>
              </p:blipFill>
              <p:spPr>
                <a:xfrm>
                  <a:off x="10216015" y="1250902"/>
                  <a:ext cx="738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81" name="Freihand 80">
                  <a:extLst>
                    <a:ext uri="{FF2B5EF4-FFF2-40B4-BE49-F238E27FC236}">
                      <a16:creationId xmlns:a16="http://schemas.microsoft.com/office/drawing/2014/main" id="{934FC160-D93F-4956-8B24-A248CF2AD625}"/>
                    </a:ext>
                  </a:extLst>
                </p14:cNvPr>
                <p14:cNvContentPartPr/>
                <p14:nvPr/>
              </p14:nvContentPartPr>
              <p14:xfrm>
                <a:off x="10353175" y="1423702"/>
                <a:ext cx="68760" cy="177480"/>
              </p14:xfrm>
            </p:contentPart>
          </mc:Choice>
          <mc:Fallback xmlns="">
            <p:pic>
              <p:nvPicPr>
                <p:cNvPr id="81" name="Freihand 80">
                  <a:extLst>
                    <a:ext uri="{FF2B5EF4-FFF2-40B4-BE49-F238E27FC236}">
                      <a16:creationId xmlns:a16="http://schemas.microsoft.com/office/drawing/2014/main" id="{934FC160-D93F-4956-8B24-A248CF2AD625}"/>
                    </a:ext>
                  </a:extLst>
                </p:cNvPr>
                <p:cNvPicPr/>
                <p:nvPr/>
              </p:nvPicPr>
              <p:blipFill>
                <a:blip r:embed="rId114"/>
                <a:stretch>
                  <a:fillRect/>
                </a:stretch>
              </p:blipFill>
              <p:spPr>
                <a:xfrm>
                  <a:off x="10344175" y="1414702"/>
                  <a:ext cx="864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82" name="Freihand 81">
                  <a:extLst>
                    <a:ext uri="{FF2B5EF4-FFF2-40B4-BE49-F238E27FC236}">
                      <a16:creationId xmlns:a16="http://schemas.microsoft.com/office/drawing/2014/main" id="{4AF98E7F-FB35-4729-BC13-68785B2CEE8F}"/>
                    </a:ext>
                  </a:extLst>
                </p14:cNvPr>
                <p14:cNvContentPartPr/>
                <p14:nvPr/>
              </p14:nvContentPartPr>
              <p14:xfrm>
                <a:off x="10385575" y="1503622"/>
                <a:ext cx="45720" cy="33840"/>
              </p14:xfrm>
            </p:contentPart>
          </mc:Choice>
          <mc:Fallback xmlns="">
            <p:pic>
              <p:nvPicPr>
                <p:cNvPr id="82" name="Freihand 81">
                  <a:extLst>
                    <a:ext uri="{FF2B5EF4-FFF2-40B4-BE49-F238E27FC236}">
                      <a16:creationId xmlns:a16="http://schemas.microsoft.com/office/drawing/2014/main" id="{4AF98E7F-FB35-4729-BC13-68785B2CEE8F}"/>
                    </a:ext>
                  </a:extLst>
                </p:cNvPr>
                <p:cNvPicPr/>
                <p:nvPr/>
              </p:nvPicPr>
              <p:blipFill>
                <a:blip r:embed="rId116"/>
                <a:stretch>
                  <a:fillRect/>
                </a:stretch>
              </p:blipFill>
              <p:spPr>
                <a:xfrm>
                  <a:off x="10376935" y="1494622"/>
                  <a:ext cx="63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84" name="Freihand 83">
                  <a:extLst>
                    <a:ext uri="{FF2B5EF4-FFF2-40B4-BE49-F238E27FC236}">
                      <a16:creationId xmlns:a16="http://schemas.microsoft.com/office/drawing/2014/main" id="{A8F8791E-7D83-4B68-A477-0702C43FF95E}"/>
                    </a:ext>
                  </a:extLst>
                </p14:cNvPr>
                <p14:cNvContentPartPr/>
                <p14:nvPr/>
              </p14:nvContentPartPr>
              <p14:xfrm>
                <a:off x="7331695" y="586702"/>
                <a:ext cx="3726720" cy="3101760"/>
              </p14:xfrm>
            </p:contentPart>
          </mc:Choice>
          <mc:Fallback xmlns="">
            <p:pic>
              <p:nvPicPr>
                <p:cNvPr id="84" name="Freihand 83">
                  <a:extLst>
                    <a:ext uri="{FF2B5EF4-FFF2-40B4-BE49-F238E27FC236}">
                      <a16:creationId xmlns:a16="http://schemas.microsoft.com/office/drawing/2014/main" id="{A8F8791E-7D83-4B68-A477-0702C43FF95E}"/>
                    </a:ext>
                  </a:extLst>
                </p:cNvPr>
                <p:cNvPicPr/>
                <p:nvPr/>
              </p:nvPicPr>
              <p:blipFill>
                <a:blip r:embed="rId118"/>
                <a:stretch>
                  <a:fillRect/>
                </a:stretch>
              </p:blipFill>
              <p:spPr>
                <a:xfrm>
                  <a:off x="7323055" y="577702"/>
                  <a:ext cx="3744360" cy="3119400"/>
                </a:xfrm>
                <a:prstGeom prst="rect">
                  <a:avLst/>
                </a:prstGeom>
              </p:spPr>
            </p:pic>
          </mc:Fallback>
        </mc:AlternateContent>
      </p:grpSp>
      <p:grpSp>
        <p:nvGrpSpPr>
          <p:cNvPr id="177" name="Gruppieren 176">
            <a:extLst>
              <a:ext uri="{FF2B5EF4-FFF2-40B4-BE49-F238E27FC236}">
                <a16:creationId xmlns:a16="http://schemas.microsoft.com/office/drawing/2014/main" id="{6B8B86A5-E2C8-4185-9FC5-BBDB8CAA928F}"/>
              </a:ext>
            </a:extLst>
          </p:cNvPr>
          <p:cNvGrpSpPr/>
          <p:nvPr/>
        </p:nvGrpSpPr>
        <p:grpSpPr>
          <a:xfrm>
            <a:off x="396295" y="3357982"/>
            <a:ext cx="8228880" cy="3360960"/>
            <a:chOff x="396295" y="3357982"/>
            <a:chExt cx="8228880" cy="3360960"/>
          </a:xfrm>
        </p:grpSpPr>
        <mc:AlternateContent xmlns:mc="http://schemas.openxmlformats.org/markup-compatibility/2006" xmlns:p14="http://schemas.microsoft.com/office/powerpoint/2010/main">
          <mc:Choice Requires="p14">
            <p:contentPart p14:bwMode="auto" r:id="rId119">
              <p14:nvContentPartPr>
                <p14:cNvPr id="86" name="Freihand 85">
                  <a:extLst>
                    <a:ext uri="{FF2B5EF4-FFF2-40B4-BE49-F238E27FC236}">
                      <a16:creationId xmlns:a16="http://schemas.microsoft.com/office/drawing/2014/main" id="{254E40A6-4171-4A25-ABE3-61FBB0F9BB66}"/>
                    </a:ext>
                  </a:extLst>
                </p14:cNvPr>
                <p14:cNvContentPartPr/>
                <p14:nvPr/>
              </p14:nvContentPartPr>
              <p14:xfrm>
                <a:off x="6695935" y="3586222"/>
                <a:ext cx="631080" cy="726120"/>
              </p14:xfrm>
            </p:contentPart>
          </mc:Choice>
          <mc:Fallback xmlns="">
            <p:pic>
              <p:nvPicPr>
                <p:cNvPr id="86" name="Freihand 85">
                  <a:extLst>
                    <a:ext uri="{FF2B5EF4-FFF2-40B4-BE49-F238E27FC236}">
                      <a16:creationId xmlns:a16="http://schemas.microsoft.com/office/drawing/2014/main" id="{254E40A6-4171-4A25-ABE3-61FBB0F9BB66}"/>
                    </a:ext>
                  </a:extLst>
                </p:cNvPr>
                <p:cNvPicPr/>
                <p:nvPr/>
              </p:nvPicPr>
              <p:blipFill>
                <a:blip r:embed="rId120"/>
                <a:stretch>
                  <a:fillRect/>
                </a:stretch>
              </p:blipFill>
              <p:spPr>
                <a:xfrm>
                  <a:off x="6687295" y="3577582"/>
                  <a:ext cx="648720" cy="743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7" name="Freihand 86">
                  <a:extLst>
                    <a:ext uri="{FF2B5EF4-FFF2-40B4-BE49-F238E27FC236}">
                      <a16:creationId xmlns:a16="http://schemas.microsoft.com/office/drawing/2014/main" id="{4030BA91-57CE-44E4-8BAC-388713F8B515}"/>
                    </a:ext>
                  </a:extLst>
                </p14:cNvPr>
                <p14:cNvContentPartPr/>
                <p14:nvPr/>
              </p14:nvContentPartPr>
              <p14:xfrm>
                <a:off x="7223695" y="3418462"/>
                <a:ext cx="232200" cy="253800"/>
              </p14:xfrm>
            </p:contentPart>
          </mc:Choice>
          <mc:Fallback xmlns="">
            <p:pic>
              <p:nvPicPr>
                <p:cNvPr id="87" name="Freihand 86">
                  <a:extLst>
                    <a:ext uri="{FF2B5EF4-FFF2-40B4-BE49-F238E27FC236}">
                      <a16:creationId xmlns:a16="http://schemas.microsoft.com/office/drawing/2014/main" id="{4030BA91-57CE-44E4-8BAC-388713F8B515}"/>
                    </a:ext>
                  </a:extLst>
                </p:cNvPr>
                <p:cNvPicPr/>
                <p:nvPr/>
              </p:nvPicPr>
              <p:blipFill>
                <a:blip r:embed="rId122"/>
                <a:stretch>
                  <a:fillRect/>
                </a:stretch>
              </p:blipFill>
              <p:spPr>
                <a:xfrm>
                  <a:off x="7215055" y="3409462"/>
                  <a:ext cx="2498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8" name="Freihand 87">
                  <a:extLst>
                    <a:ext uri="{FF2B5EF4-FFF2-40B4-BE49-F238E27FC236}">
                      <a16:creationId xmlns:a16="http://schemas.microsoft.com/office/drawing/2014/main" id="{CC5293DD-1F29-45D4-AAFD-B68A3D3A9D70}"/>
                    </a:ext>
                  </a:extLst>
                </p14:cNvPr>
                <p14:cNvContentPartPr/>
                <p14:nvPr/>
              </p14:nvContentPartPr>
              <p14:xfrm>
                <a:off x="5489935" y="4466422"/>
                <a:ext cx="396720" cy="372960"/>
              </p14:xfrm>
            </p:contentPart>
          </mc:Choice>
          <mc:Fallback xmlns="">
            <p:pic>
              <p:nvPicPr>
                <p:cNvPr id="88" name="Freihand 87">
                  <a:extLst>
                    <a:ext uri="{FF2B5EF4-FFF2-40B4-BE49-F238E27FC236}">
                      <a16:creationId xmlns:a16="http://schemas.microsoft.com/office/drawing/2014/main" id="{CC5293DD-1F29-45D4-AAFD-B68A3D3A9D70}"/>
                    </a:ext>
                  </a:extLst>
                </p:cNvPr>
                <p:cNvPicPr/>
                <p:nvPr/>
              </p:nvPicPr>
              <p:blipFill>
                <a:blip r:embed="rId124"/>
                <a:stretch>
                  <a:fillRect/>
                </a:stretch>
              </p:blipFill>
              <p:spPr>
                <a:xfrm>
                  <a:off x="5481295" y="4457782"/>
                  <a:ext cx="414360" cy="390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9" name="Freihand 88">
                  <a:extLst>
                    <a:ext uri="{FF2B5EF4-FFF2-40B4-BE49-F238E27FC236}">
                      <a16:creationId xmlns:a16="http://schemas.microsoft.com/office/drawing/2014/main" id="{3380DFFA-1246-4FD7-A4E2-1FF6825C4638}"/>
                    </a:ext>
                  </a:extLst>
                </p14:cNvPr>
                <p14:cNvContentPartPr/>
                <p14:nvPr/>
              </p14:nvContentPartPr>
              <p14:xfrm>
                <a:off x="5704855" y="4437262"/>
                <a:ext cx="19440" cy="15480"/>
              </p14:xfrm>
            </p:contentPart>
          </mc:Choice>
          <mc:Fallback xmlns="">
            <p:pic>
              <p:nvPicPr>
                <p:cNvPr id="89" name="Freihand 88">
                  <a:extLst>
                    <a:ext uri="{FF2B5EF4-FFF2-40B4-BE49-F238E27FC236}">
                      <a16:creationId xmlns:a16="http://schemas.microsoft.com/office/drawing/2014/main" id="{3380DFFA-1246-4FD7-A4E2-1FF6825C4638}"/>
                    </a:ext>
                  </a:extLst>
                </p:cNvPr>
                <p:cNvPicPr/>
                <p:nvPr/>
              </p:nvPicPr>
              <p:blipFill>
                <a:blip r:embed="rId126"/>
                <a:stretch>
                  <a:fillRect/>
                </a:stretch>
              </p:blipFill>
              <p:spPr>
                <a:xfrm>
                  <a:off x="5695855" y="4428622"/>
                  <a:ext cx="37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90" name="Freihand 89">
                  <a:extLst>
                    <a:ext uri="{FF2B5EF4-FFF2-40B4-BE49-F238E27FC236}">
                      <a16:creationId xmlns:a16="http://schemas.microsoft.com/office/drawing/2014/main" id="{9B12F678-BAD5-40E2-A611-31A30295A9B0}"/>
                    </a:ext>
                  </a:extLst>
                </p14:cNvPr>
                <p14:cNvContentPartPr/>
                <p14:nvPr/>
              </p14:nvContentPartPr>
              <p14:xfrm>
                <a:off x="6098695" y="4429702"/>
                <a:ext cx="187920" cy="289800"/>
              </p14:xfrm>
            </p:contentPart>
          </mc:Choice>
          <mc:Fallback xmlns="">
            <p:pic>
              <p:nvPicPr>
                <p:cNvPr id="90" name="Freihand 89">
                  <a:extLst>
                    <a:ext uri="{FF2B5EF4-FFF2-40B4-BE49-F238E27FC236}">
                      <a16:creationId xmlns:a16="http://schemas.microsoft.com/office/drawing/2014/main" id="{9B12F678-BAD5-40E2-A611-31A30295A9B0}"/>
                    </a:ext>
                  </a:extLst>
                </p:cNvPr>
                <p:cNvPicPr/>
                <p:nvPr/>
              </p:nvPicPr>
              <p:blipFill>
                <a:blip r:embed="rId128"/>
                <a:stretch>
                  <a:fillRect/>
                </a:stretch>
              </p:blipFill>
              <p:spPr>
                <a:xfrm>
                  <a:off x="6090055" y="4420702"/>
                  <a:ext cx="2055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91" name="Freihand 90">
                  <a:extLst>
                    <a:ext uri="{FF2B5EF4-FFF2-40B4-BE49-F238E27FC236}">
                      <a16:creationId xmlns:a16="http://schemas.microsoft.com/office/drawing/2014/main" id="{2FFCEE22-9DDA-44B3-8175-E149ACA65AAA}"/>
                    </a:ext>
                  </a:extLst>
                </p14:cNvPr>
                <p14:cNvContentPartPr/>
                <p14:nvPr/>
              </p14:nvContentPartPr>
              <p14:xfrm>
                <a:off x="6324415" y="4439062"/>
                <a:ext cx="227160" cy="213480"/>
              </p14:xfrm>
            </p:contentPart>
          </mc:Choice>
          <mc:Fallback xmlns="">
            <p:pic>
              <p:nvPicPr>
                <p:cNvPr id="91" name="Freihand 90">
                  <a:extLst>
                    <a:ext uri="{FF2B5EF4-FFF2-40B4-BE49-F238E27FC236}">
                      <a16:creationId xmlns:a16="http://schemas.microsoft.com/office/drawing/2014/main" id="{2FFCEE22-9DDA-44B3-8175-E149ACA65AAA}"/>
                    </a:ext>
                  </a:extLst>
                </p:cNvPr>
                <p:cNvPicPr/>
                <p:nvPr/>
              </p:nvPicPr>
              <p:blipFill>
                <a:blip r:embed="rId130"/>
                <a:stretch>
                  <a:fillRect/>
                </a:stretch>
              </p:blipFill>
              <p:spPr>
                <a:xfrm>
                  <a:off x="6315415" y="4430062"/>
                  <a:ext cx="2448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92" name="Freihand 91">
                  <a:extLst>
                    <a:ext uri="{FF2B5EF4-FFF2-40B4-BE49-F238E27FC236}">
                      <a16:creationId xmlns:a16="http://schemas.microsoft.com/office/drawing/2014/main" id="{7275FB09-C9AB-4A0E-8167-1309CA4BDD81}"/>
                    </a:ext>
                  </a:extLst>
                </p14:cNvPr>
                <p14:cNvContentPartPr/>
                <p14:nvPr/>
              </p14:nvContentPartPr>
              <p14:xfrm>
                <a:off x="6577495" y="4398022"/>
                <a:ext cx="168120" cy="235080"/>
              </p14:xfrm>
            </p:contentPart>
          </mc:Choice>
          <mc:Fallback xmlns="">
            <p:pic>
              <p:nvPicPr>
                <p:cNvPr id="92" name="Freihand 91">
                  <a:extLst>
                    <a:ext uri="{FF2B5EF4-FFF2-40B4-BE49-F238E27FC236}">
                      <a16:creationId xmlns:a16="http://schemas.microsoft.com/office/drawing/2014/main" id="{7275FB09-C9AB-4A0E-8167-1309CA4BDD81}"/>
                    </a:ext>
                  </a:extLst>
                </p:cNvPr>
                <p:cNvPicPr/>
                <p:nvPr/>
              </p:nvPicPr>
              <p:blipFill>
                <a:blip r:embed="rId132"/>
                <a:stretch>
                  <a:fillRect/>
                </a:stretch>
              </p:blipFill>
              <p:spPr>
                <a:xfrm>
                  <a:off x="6568495" y="4389382"/>
                  <a:ext cx="1857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3" name="Freihand 92">
                  <a:extLst>
                    <a:ext uri="{FF2B5EF4-FFF2-40B4-BE49-F238E27FC236}">
                      <a16:creationId xmlns:a16="http://schemas.microsoft.com/office/drawing/2014/main" id="{181D387C-1DA2-4988-8B16-7D9F59550383}"/>
                    </a:ext>
                  </a:extLst>
                </p14:cNvPr>
                <p14:cNvContentPartPr/>
                <p14:nvPr/>
              </p14:nvContentPartPr>
              <p14:xfrm>
                <a:off x="6998335" y="4252942"/>
                <a:ext cx="247680" cy="318960"/>
              </p14:xfrm>
            </p:contentPart>
          </mc:Choice>
          <mc:Fallback xmlns="">
            <p:pic>
              <p:nvPicPr>
                <p:cNvPr id="93" name="Freihand 92">
                  <a:extLst>
                    <a:ext uri="{FF2B5EF4-FFF2-40B4-BE49-F238E27FC236}">
                      <a16:creationId xmlns:a16="http://schemas.microsoft.com/office/drawing/2014/main" id="{181D387C-1DA2-4988-8B16-7D9F59550383}"/>
                    </a:ext>
                  </a:extLst>
                </p:cNvPr>
                <p:cNvPicPr/>
                <p:nvPr/>
              </p:nvPicPr>
              <p:blipFill>
                <a:blip r:embed="rId134"/>
                <a:stretch>
                  <a:fillRect/>
                </a:stretch>
              </p:blipFill>
              <p:spPr>
                <a:xfrm>
                  <a:off x="6989335" y="4244302"/>
                  <a:ext cx="2653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4" name="Freihand 93">
                  <a:extLst>
                    <a:ext uri="{FF2B5EF4-FFF2-40B4-BE49-F238E27FC236}">
                      <a16:creationId xmlns:a16="http://schemas.microsoft.com/office/drawing/2014/main" id="{2ADBF4C8-01CA-4A38-AB74-9BEEA06B2A63}"/>
                    </a:ext>
                  </a:extLst>
                </p14:cNvPr>
                <p14:cNvContentPartPr/>
                <p14:nvPr/>
              </p14:nvContentPartPr>
              <p14:xfrm>
                <a:off x="7288855" y="4372462"/>
                <a:ext cx="106560" cy="177840"/>
              </p14:xfrm>
            </p:contentPart>
          </mc:Choice>
          <mc:Fallback xmlns="">
            <p:pic>
              <p:nvPicPr>
                <p:cNvPr id="94" name="Freihand 93">
                  <a:extLst>
                    <a:ext uri="{FF2B5EF4-FFF2-40B4-BE49-F238E27FC236}">
                      <a16:creationId xmlns:a16="http://schemas.microsoft.com/office/drawing/2014/main" id="{2ADBF4C8-01CA-4A38-AB74-9BEEA06B2A63}"/>
                    </a:ext>
                  </a:extLst>
                </p:cNvPr>
                <p:cNvPicPr/>
                <p:nvPr/>
              </p:nvPicPr>
              <p:blipFill>
                <a:blip r:embed="rId136"/>
                <a:stretch>
                  <a:fillRect/>
                </a:stretch>
              </p:blipFill>
              <p:spPr>
                <a:xfrm>
                  <a:off x="7280215" y="4363462"/>
                  <a:ext cx="1242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5" name="Freihand 94">
                  <a:extLst>
                    <a:ext uri="{FF2B5EF4-FFF2-40B4-BE49-F238E27FC236}">
                      <a16:creationId xmlns:a16="http://schemas.microsoft.com/office/drawing/2014/main" id="{0425F8BE-8034-473E-A90C-BEF8BBECEA5B}"/>
                    </a:ext>
                  </a:extLst>
                </p14:cNvPr>
                <p14:cNvContentPartPr/>
                <p14:nvPr/>
              </p14:nvContentPartPr>
              <p14:xfrm>
                <a:off x="5460055" y="5034502"/>
                <a:ext cx="163800" cy="279360"/>
              </p14:xfrm>
            </p:contentPart>
          </mc:Choice>
          <mc:Fallback xmlns="">
            <p:pic>
              <p:nvPicPr>
                <p:cNvPr id="95" name="Freihand 94">
                  <a:extLst>
                    <a:ext uri="{FF2B5EF4-FFF2-40B4-BE49-F238E27FC236}">
                      <a16:creationId xmlns:a16="http://schemas.microsoft.com/office/drawing/2014/main" id="{0425F8BE-8034-473E-A90C-BEF8BBECEA5B}"/>
                    </a:ext>
                  </a:extLst>
                </p:cNvPr>
                <p:cNvPicPr/>
                <p:nvPr/>
              </p:nvPicPr>
              <p:blipFill>
                <a:blip r:embed="rId138"/>
                <a:stretch>
                  <a:fillRect/>
                </a:stretch>
              </p:blipFill>
              <p:spPr>
                <a:xfrm>
                  <a:off x="5451415" y="5025862"/>
                  <a:ext cx="1814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6" name="Freihand 95">
                  <a:extLst>
                    <a:ext uri="{FF2B5EF4-FFF2-40B4-BE49-F238E27FC236}">
                      <a16:creationId xmlns:a16="http://schemas.microsoft.com/office/drawing/2014/main" id="{4C524C7F-CE88-4952-9E48-0083B5C73971}"/>
                    </a:ext>
                  </a:extLst>
                </p14:cNvPr>
                <p14:cNvContentPartPr/>
                <p14:nvPr/>
              </p14:nvContentPartPr>
              <p14:xfrm>
                <a:off x="5647615" y="5087062"/>
                <a:ext cx="432720" cy="172440"/>
              </p14:xfrm>
            </p:contentPart>
          </mc:Choice>
          <mc:Fallback xmlns="">
            <p:pic>
              <p:nvPicPr>
                <p:cNvPr id="96" name="Freihand 95">
                  <a:extLst>
                    <a:ext uri="{FF2B5EF4-FFF2-40B4-BE49-F238E27FC236}">
                      <a16:creationId xmlns:a16="http://schemas.microsoft.com/office/drawing/2014/main" id="{4C524C7F-CE88-4952-9E48-0083B5C73971}"/>
                    </a:ext>
                  </a:extLst>
                </p:cNvPr>
                <p:cNvPicPr/>
                <p:nvPr/>
              </p:nvPicPr>
              <p:blipFill>
                <a:blip r:embed="rId140"/>
                <a:stretch>
                  <a:fillRect/>
                </a:stretch>
              </p:blipFill>
              <p:spPr>
                <a:xfrm>
                  <a:off x="5638615" y="5078062"/>
                  <a:ext cx="4503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7" name="Freihand 96">
                  <a:extLst>
                    <a:ext uri="{FF2B5EF4-FFF2-40B4-BE49-F238E27FC236}">
                      <a16:creationId xmlns:a16="http://schemas.microsoft.com/office/drawing/2014/main" id="{3AA1E0A6-AC8F-48D9-A272-94202C3F30EB}"/>
                    </a:ext>
                  </a:extLst>
                </p14:cNvPr>
                <p14:cNvContentPartPr/>
                <p14:nvPr/>
              </p14:nvContentPartPr>
              <p14:xfrm>
                <a:off x="6127855" y="5059702"/>
                <a:ext cx="101880" cy="131760"/>
              </p14:xfrm>
            </p:contentPart>
          </mc:Choice>
          <mc:Fallback xmlns="">
            <p:pic>
              <p:nvPicPr>
                <p:cNvPr id="97" name="Freihand 96">
                  <a:extLst>
                    <a:ext uri="{FF2B5EF4-FFF2-40B4-BE49-F238E27FC236}">
                      <a16:creationId xmlns:a16="http://schemas.microsoft.com/office/drawing/2014/main" id="{3AA1E0A6-AC8F-48D9-A272-94202C3F30EB}"/>
                    </a:ext>
                  </a:extLst>
                </p:cNvPr>
                <p:cNvPicPr/>
                <p:nvPr/>
              </p:nvPicPr>
              <p:blipFill>
                <a:blip r:embed="rId142"/>
                <a:stretch>
                  <a:fillRect/>
                </a:stretch>
              </p:blipFill>
              <p:spPr>
                <a:xfrm>
                  <a:off x="6118855" y="5050702"/>
                  <a:ext cx="1195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8" name="Freihand 97">
                  <a:extLst>
                    <a:ext uri="{FF2B5EF4-FFF2-40B4-BE49-F238E27FC236}">
                      <a16:creationId xmlns:a16="http://schemas.microsoft.com/office/drawing/2014/main" id="{296A1D6B-89E0-4556-9A8B-407E876FF5E0}"/>
                    </a:ext>
                  </a:extLst>
                </p14:cNvPr>
                <p14:cNvContentPartPr/>
                <p14:nvPr/>
              </p14:nvContentPartPr>
              <p14:xfrm>
                <a:off x="6290215" y="4882582"/>
                <a:ext cx="145080" cy="268920"/>
              </p14:xfrm>
            </p:contentPart>
          </mc:Choice>
          <mc:Fallback xmlns="">
            <p:pic>
              <p:nvPicPr>
                <p:cNvPr id="98" name="Freihand 97">
                  <a:extLst>
                    <a:ext uri="{FF2B5EF4-FFF2-40B4-BE49-F238E27FC236}">
                      <a16:creationId xmlns:a16="http://schemas.microsoft.com/office/drawing/2014/main" id="{296A1D6B-89E0-4556-9A8B-407E876FF5E0}"/>
                    </a:ext>
                  </a:extLst>
                </p:cNvPr>
                <p:cNvPicPr/>
                <p:nvPr/>
              </p:nvPicPr>
              <p:blipFill>
                <a:blip r:embed="rId144"/>
                <a:stretch>
                  <a:fillRect/>
                </a:stretch>
              </p:blipFill>
              <p:spPr>
                <a:xfrm>
                  <a:off x="6281575" y="4873942"/>
                  <a:ext cx="16272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9" name="Freihand 98">
                  <a:extLst>
                    <a:ext uri="{FF2B5EF4-FFF2-40B4-BE49-F238E27FC236}">
                      <a16:creationId xmlns:a16="http://schemas.microsoft.com/office/drawing/2014/main" id="{C668D892-E72A-42DA-82CC-6E6CBF69379D}"/>
                    </a:ext>
                  </a:extLst>
                </p14:cNvPr>
                <p14:cNvContentPartPr/>
                <p14:nvPr/>
              </p14:nvContentPartPr>
              <p14:xfrm>
                <a:off x="6509095" y="4980142"/>
                <a:ext cx="135360" cy="84240"/>
              </p14:xfrm>
            </p:contentPart>
          </mc:Choice>
          <mc:Fallback xmlns="">
            <p:pic>
              <p:nvPicPr>
                <p:cNvPr id="99" name="Freihand 98">
                  <a:extLst>
                    <a:ext uri="{FF2B5EF4-FFF2-40B4-BE49-F238E27FC236}">
                      <a16:creationId xmlns:a16="http://schemas.microsoft.com/office/drawing/2014/main" id="{C668D892-E72A-42DA-82CC-6E6CBF69379D}"/>
                    </a:ext>
                  </a:extLst>
                </p:cNvPr>
                <p:cNvPicPr/>
                <p:nvPr/>
              </p:nvPicPr>
              <p:blipFill>
                <a:blip r:embed="rId146"/>
                <a:stretch>
                  <a:fillRect/>
                </a:stretch>
              </p:blipFill>
              <p:spPr>
                <a:xfrm>
                  <a:off x="6500455" y="4971502"/>
                  <a:ext cx="1530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00" name="Freihand 99">
                  <a:extLst>
                    <a:ext uri="{FF2B5EF4-FFF2-40B4-BE49-F238E27FC236}">
                      <a16:creationId xmlns:a16="http://schemas.microsoft.com/office/drawing/2014/main" id="{EC7A4391-8A4E-4A52-B79E-C8E6FA86CBE8}"/>
                    </a:ext>
                  </a:extLst>
                </p14:cNvPr>
                <p14:cNvContentPartPr/>
                <p14:nvPr/>
              </p14:nvContentPartPr>
              <p14:xfrm>
                <a:off x="6697375" y="4817062"/>
                <a:ext cx="402480" cy="280440"/>
              </p14:xfrm>
            </p:contentPart>
          </mc:Choice>
          <mc:Fallback xmlns="">
            <p:pic>
              <p:nvPicPr>
                <p:cNvPr id="100" name="Freihand 99">
                  <a:extLst>
                    <a:ext uri="{FF2B5EF4-FFF2-40B4-BE49-F238E27FC236}">
                      <a16:creationId xmlns:a16="http://schemas.microsoft.com/office/drawing/2014/main" id="{EC7A4391-8A4E-4A52-B79E-C8E6FA86CBE8}"/>
                    </a:ext>
                  </a:extLst>
                </p:cNvPr>
                <p:cNvPicPr/>
                <p:nvPr/>
              </p:nvPicPr>
              <p:blipFill>
                <a:blip r:embed="rId148"/>
                <a:stretch>
                  <a:fillRect/>
                </a:stretch>
              </p:blipFill>
              <p:spPr>
                <a:xfrm>
                  <a:off x="6688735" y="4808422"/>
                  <a:ext cx="42012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01" name="Freihand 100">
                  <a:extLst>
                    <a:ext uri="{FF2B5EF4-FFF2-40B4-BE49-F238E27FC236}">
                      <a16:creationId xmlns:a16="http://schemas.microsoft.com/office/drawing/2014/main" id="{AEAF6C61-0126-45D4-ACDA-BFE4A364342A}"/>
                    </a:ext>
                  </a:extLst>
                </p14:cNvPr>
                <p14:cNvContentPartPr/>
                <p14:nvPr/>
              </p14:nvContentPartPr>
              <p14:xfrm>
                <a:off x="7117855" y="4821382"/>
                <a:ext cx="113040" cy="108360"/>
              </p14:xfrm>
            </p:contentPart>
          </mc:Choice>
          <mc:Fallback xmlns="">
            <p:pic>
              <p:nvPicPr>
                <p:cNvPr id="101" name="Freihand 100">
                  <a:extLst>
                    <a:ext uri="{FF2B5EF4-FFF2-40B4-BE49-F238E27FC236}">
                      <a16:creationId xmlns:a16="http://schemas.microsoft.com/office/drawing/2014/main" id="{AEAF6C61-0126-45D4-ACDA-BFE4A364342A}"/>
                    </a:ext>
                  </a:extLst>
                </p:cNvPr>
                <p:cNvPicPr/>
                <p:nvPr/>
              </p:nvPicPr>
              <p:blipFill>
                <a:blip r:embed="rId150"/>
                <a:stretch>
                  <a:fillRect/>
                </a:stretch>
              </p:blipFill>
              <p:spPr>
                <a:xfrm>
                  <a:off x="7109215" y="4812382"/>
                  <a:ext cx="130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Freihand 101">
                  <a:extLst>
                    <a:ext uri="{FF2B5EF4-FFF2-40B4-BE49-F238E27FC236}">
                      <a16:creationId xmlns:a16="http://schemas.microsoft.com/office/drawing/2014/main" id="{483BF171-330F-491B-8D56-21B7988119EB}"/>
                    </a:ext>
                  </a:extLst>
                </p14:cNvPr>
                <p14:cNvContentPartPr/>
                <p14:nvPr/>
              </p14:nvContentPartPr>
              <p14:xfrm>
                <a:off x="7248175" y="4660462"/>
                <a:ext cx="136440" cy="229680"/>
              </p14:xfrm>
            </p:contentPart>
          </mc:Choice>
          <mc:Fallback xmlns="">
            <p:pic>
              <p:nvPicPr>
                <p:cNvPr id="102" name="Freihand 101">
                  <a:extLst>
                    <a:ext uri="{FF2B5EF4-FFF2-40B4-BE49-F238E27FC236}">
                      <a16:creationId xmlns:a16="http://schemas.microsoft.com/office/drawing/2014/main" id="{483BF171-330F-491B-8D56-21B7988119EB}"/>
                    </a:ext>
                  </a:extLst>
                </p:cNvPr>
                <p:cNvPicPr/>
                <p:nvPr/>
              </p:nvPicPr>
              <p:blipFill>
                <a:blip r:embed="rId152"/>
                <a:stretch>
                  <a:fillRect/>
                </a:stretch>
              </p:blipFill>
              <p:spPr>
                <a:xfrm>
                  <a:off x="7239175" y="4651822"/>
                  <a:ext cx="1540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 name="Freihand 102">
                  <a:extLst>
                    <a:ext uri="{FF2B5EF4-FFF2-40B4-BE49-F238E27FC236}">
                      <a16:creationId xmlns:a16="http://schemas.microsoft.com/office/drawing/2014/main" id="{FBF9B90A-7729-4C40-A335-9205E522DEF6}"/>
                    </a:ext>
                  </a:extLst>
                </p14:cNvPr>
                <p14:cNvContentPartPr/>
                <p14:nvPr/>
              </p14:nvContentPartPr>
              <p14:xfrm>
                <a:off x="7437175" y="4734622"/>
                <a:ext cx="225000" cy="108000"/>
              </p14:xfrm>
            </p:contentPart>
          </mc:Choice>
          <mc:Fallback xmlns="">
            <p:pic>
              <p:nvPicPr>
                <p:cNvPr id="103" name="Freihand 102">
                  <a:extLst>
                    <a:ext uri="{FF2B5EF4-FFF2-40B4-BE49-F238E27FC236}">
                      <a16:creationId xmlns:a16="http://schemas.microsoft.com/office/drawing/2014/main" id="{FBF9B90A-7729-4C40-A335-9205E522DEF6}"/>
                    </a:ext>
                  </a:extLst>
                </p:cNvPr>
                <p:cNvPicPr/>
                <p:nvPr/>
              </p:nvPicPr>
              <p:blipFill>
                <a:blip r:embed="rId154"/>
                <a:stretch>
                  <a:fillRect/>
                </a:stretch>
              </p:blipFill>
              <p:spPr>
                <a:xfrm>
                  <a:off x="7428535" y="4725982"/>
                  <a:ext cx="2426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Freihand 103">
                  <a:extLst>
                    <a:ext uri="{FF2B5EF4-FFF2-40B4-BE49-F238E27FC236}">
                      <a16:creationId xmlns:a16="http://schemas.microsoft.com/office/drawing/2014/main" id="{436ACA70-51FB-40C0-8DA8-1BD78DCD6B4F}"/>
                    </a:ext>
                  </a:extLst>
                </p14:cNvPr>
                <p14:cNvContentPartPr/>
                <p14:nvPr/>
              </p14:nvContentPartPr>
              <p14:xfrm>
                <a:off x="7674415" y="4580542"/>
                <a:ext cx="128160" cy="238320"/>
              </p14:xfrm>
            </p:contentPart>
          </mc:Choice>
          <mc:Fallback xmlns="">
            <p:pic>
              <p:nvPicPr>
                <p:cNvPr id="104" name="Freihand 103">
                  <a:extLst>
                    <a:ext uri="{FF2B5EF4-FFF2-40B4-BE49-F238E27FC236}">
                      <a16:creationId xmlns:a16="http://schemas.microsoft.com/office/drawing/2014/main" id="{436ACA70-51FB-40C0-8DA8-1BD78DCD6B4F}"/>
                    </a:ext>
                  </a:extLst>
                </p:cNvPr>
                <p:cNvPicPr/>
                <p:nvPr/>
              </p:nvPicPr>
              <p:blipFill>
                <a:blip r:embed="rId156"/>
                <a:stretch>
                  <a:fillRect/>
                </a:stretch>
              </p:blipFill>
              <p:spPr>
                <a:xfrm>
                  <a:off x="7665775" y="4571542"/>
                  <a:ext cx="14580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5" name="Freihand 104">
                  <a:extLst>
                    <a:ext uri="{FF2B5EF4-FFF2-40B4-BE49-F238E27FC236}">
                      <a16:creationId xmlns:a16="http://schemas.microsoft.com/office/drawing/2014/main" id="{84149E88-A1A1-4EB5-B701-BDD789B32510}"/>
                    </a:ext>
                  </a:extLst>
                </p14:cNvPr>
                <p14:cNvContentPartPr/>
                <p14:nvPr/>
              </p14:nvContentPartPr>
              <p14:xfrm>
                <a:off x="7782055" y="4450582"/>
                <a:ext cx="276840" cy="285120"/>
              </p14:xfrm>
            </p:contentPart>
          </mc:Choice>
          <mc:Fallback xmlns="">
            <p:pic>
              <p:nvPicPr>
                <p:cNvPr id="105" name="Freihand 104">
                  <a:extLst>
                    <a:ext uri="{FF2B5EF4-FFF2-40B4-BE49-F238E27FC236}">
                      <a16:creationId xmlns:a16="http://schemas.microsoft.com/office/drawing/2014/main" id="{84149E88-A1A1-4EB5-B701-BDD789B32510}"/>
                    </a:ext>
                  </a:extLst>
                </p:cNvPr>
                <p:cNvPicPr/>
                <p:nvPr/>
              </p:nvPicPr>
              <p:blipFill>
                <a:blip r:embed="rId158"/>
                <a:stretch>
                  <a:fillRect/>
                </a:stretch>
              </p:blipFill>
              <p:spPr>
                <a:xfrm>
                  <a:off x="7773055" y="4441582"/>
                  <a:ext cx="29448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6" name="Freihand 105">
                  <a:extLst>
                    <a:ext uri="{FF2B5EF4-FFF2-40B4-BE49-F238E27FC236}">
                      <a16:creationId xmlns:a16="http://schemas.microsoft.com/office/drawing/2014/main" id="{C7BAE376-35B5-48F8-BDE3-CA65327C2109}"/>
                    </a:ext>
                  </a:extLst>
                </p14:cNvPr>
                <p14:cNvContentPartPr/>
                <p14:nvPr/>
              </p14:nvContentPartPr>
              <p14:xfrm>
                <a:off x="7564255" y="4451302"/>
                <a:ext cx="9000" cy="16920"/>
              </p14:xfrm>
            </p:contentPart>
          </mc:Choice>
          <mc:Fallback xmlns="">
            <p:pic>
              <p:nvPicPr>
                <p:cNvPr id="106" name="Freihand 105">
                  <a:extLst>
                    <a:ext uri="{FF2B5EF4-FFF2-40B4-BE49-F238E27FC236}">
                      <a16:creationId xmlns:a16="http://schemas.microsoft.com/office/drawing/2014/main" id="{C7BAE376-35B5-48F8-BDE3-CA65327C2109}"/>
                    </a:ext>
                  </a:extLst>
                </p:cNvPr>
                <p:cNvPicPr/>
                <p:nvPr/>
              </p:nvPicPr>
              <p:blipFill>
                <a:blip r:embed="rId160"/>
                <a:stretch>
                  <a:fillRect/>
                </a:stretch>
              </p:blipFill>
              <p:spPr>
                <a:xfrm>
                  <a:off x="7555615" y="4442302"/>
                  <a:ext cx="26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7" name="Freihand 106">
                  <a:extLst>
                    <a:ext uri="{FF2B5EF4-FFF2-40B4-BE49-F238E27FC236}">
                      <a16:creationId xmlns:a16="http://schemas.microsoft.com/office/drawing/2014/main" id="{62FA13F7-3C26-4624-BA6D-B65C97BB73BD}"/>
                    </a:ext>
                  </a:extLst>
                </p14:cNvPr>
                <p14:cNvContentPartPr/>
                <p14:nvPr/>
              </p14:nvContentPartPr>
              <p14:xfrm>
                <a:off x="5655175" y="5559022"/>
                <a:ext cx="307440" cy="174960"/>
              </p14:xfrm>
            </p:contentPart>
          </mc:Choice>
          <mc:Fallback xmlns="">
            <p:pic>
              <p:nvPicPr>
                <p:cNvPr id="107" name="Freihand 106">
                  <a:extLst>
                    <a:ext uri="{FF2B5EF4-FFF2-40B4-BE49-F238E27FC236}">
                      <a16:creationId xmlns:a16="http://schemas.microsoft.com/office/drawing/2014/main" id="{62FA13F7-3C26-4624-BA6D-B65C97BB73BD}"/>
                    </a:ext>
                  </a:extLst>
                </p:cNvPr>
                <p:cNvPicPr/>
                <p:nvPr/>
              </p:nvPicPr>
              <p:blipFill>
                <a:blip r:embed="rId162"/>
                <a:stretch>
                  <a:fillRect/>
                </a:stretch>
              </p:blipFill>
              <p:spPr>
                <a:xfrm>
                  <a:off x="5646175" y="5550382"/>
                  <a:ext cx="3250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8" name="Freihand 107">
                  <a:extLst>
                    <a:ext uri="{FF2B5EF4-FFF2-40B4-BE49-F238E27FC236}">
                      <a16:creationId xmlns:a16="http://schemas.microsoft.com/office/drawing/2014/main" id="{E639AC19-6EBA-496B-9412-E870524E65BB}"/>
                    </a:ext>
                  </a:extLst>
                </p14:cNvPr>
                <p14:cNvContentPartPr/>
                <p14:nvPr/>
              </p14:nvContentPartPr>
              <p14:xfrm>
                <a:off x="6046495" y="5400262"/>
                <a:ext cx="116640" cy="349200"/>
              </p14:xfrm>
            </p:contentPart>
          </mc:Choice>
          <mc:Fallback xmlns="">
            <p:pic>
              <p:nvPicPr>
                <p:cNvPr id="108" name="Freihand 107">
                  <a:extLst>
                    <a:ext uri="{FF2B5EF4-FFF2-40B4-BE49-F238E27FC236}">
                      <a16:creationId xmlns:a16="http://schemas.microsoft.com/office/drawing/2014/main" id="{E639AC19-6EBA-496B-9412-E870524E65BB}"/>
                    </a:ext>
                  </a:extLst>
                </p:cNvPr>
                <p:cNvPicPr/>
                <p:nvPr/>
              </p:nvPicPr>
              <p:blipFill>
                <a:blip r:embed="rId164"/>
                <a:stretch>
                  <a:fillRect/>
                </a:stretch>
              </p:blipFill>
              <p:spPr>
                <a:xfrm>
                  <a:off x="6037855" y="5391622"/>
                  <a:ext cx="13428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9" name="Freihand 108">
                  <a:extLst>
                    <a:ext uri="{FF2B5EF4-FFF2-40B4-BE49-F238E27FC236}">
                      <a16:creationId xmlns:a16="http://schemas.microsoft.com/office/drawing/2014/main" id="{0914DFEC-0AE9-412D-9037-0F7618A94594}"/>
                    </a:ext>
                  </a:extLst>
                </p14:cNvPr>
                <p14:cNvContentPartPr/>
                <p14:nvPr/>
              </p14:nvContentPartPr>
              <p14:xfrm>
                <a:off x="6158815" y="5248342"/>
                <a:ext cx="467280" cy="362880"/>
              </p14:xfrm>
            </p:contentPart>
          </mc:Choice>
          <mc:Fallback xmlns="">
            <p:pic>
              <p:nvPicPr>
                <p:cNvPr id="109" name="Freihand 108">
                  <a:extLst>
                    <a:ext uri="{FF2B5EF4-FFF2-40B4-BE49-F238E27FC236}">
                      <a16:creationId xmlns:a16="http://schemas.microsoft.com/office/drawing/2014/main" id="{0914DFEC-0AE9-412D-9037-0F7618A94594}"/>
                    </a:ext>
                  </a:extLst>
                </p:cNvPr>
                <p:cNvPicPr/>
                <p:nvPr/>
              </p:nvPicPr>
              <p:blipFill>
                <a:blip r:embed="rId166"/>
                <a:stretch>
                  <a:fillRect/>
                </a:stretch>
              </p:blipFill>
              <p:spPr>
                <a:xfrm>
                  <a:off x="6149815" y="5239702"/>
                  <a:ext cx="48492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0" name="Freihand 109">
                  <a:extLst>
                    <a:ext uri="{FF2B5EF4-FFF2-40B4-BE49-F238E27FC236}">
                      <a16:creationId xmlns:a16="http://schemas.microsoft.com/office/drawing/2014/main" id="{F7C19D98-E1C7-4BA7-98B3-7A9635F3AF46}"/>
                    </a:ext>
                  </a:extLst>
                </p14:cNvPr>
                <p14:cNvContentPartPr/>
                <p14:nvPr/>
              </p14:nvContentPartPr>
              <p14:xfrm>
                <a:off x="6258895" y="5282542"/>
                <a:ext cx="24480" cy="31680"/>
              </p14:xfrm>
            </p:contentPart>
          </mc:Choice>
          <mc:Fallback xmlns="">
            <p:pic>
              <p:nvPicPr>
                <p:cNvPr id="110" name="Freihand 109">
                  <a:extLst>
                    <a:ext uri="{FF2B5EF4-FFF2-40B4-BE49-F238E27FC236}">
                      <a16:creationId xmlns:a16="http://schemas.microsoft.com/office/drawing/2014/main" id="{F7C19D98-E1C7-4BA7-98B3-7A9635F3AF46}"/>
                    </a:ext>
                  </a:extLst>
                </p:cNvPr>
                <p:cNvPicPr/>
                <p:nvPr/>
              </p:nvPicPr>
              <p:blipFill>
                <a:blip r:embed="rId168"/>
                <a:stretch>
                  <a:fillRect/>
                </a:stretch>
              </p:blipFill>
              <p:spPr>
                <a:xfrm>
                  <a:off x="6249895" y="5273542"/>
                  <a:ext cx="421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1" name="Freihand 110">
                  <a:extLst>
                    <a:ext uri="{FF2B5EF4-FFF2-40B4-BE49-F238E27FC236}">
                      <a16:creationId xmlns:a16="http://schemas.microsoft.com/office/drawing/2014/main" id="{49C1CC9C-6805-46C3-A6BB-063871480761}"/>
                    </a:ext>
                  </a:extLst>
                </p14:cNvPr>
                <p14:cNvContentPartPr/>
                <p14:nvPr/>
              </p14:nvContentPartPr>
              <p14:xfrm>
                <a:off x="6174655" y="5361022"/>
                <a:ext cx="5040" cy="2520"/>
              </p14:xfrm>
            </p:contentPart>
          </mc:Choice>
          <mc:Fallback xmlns="">
            <p:pic>
              <p:nvPicPr>
                <p:cNvPr id="111" name="Freihand 110">
                  <a:extLst>
                    <a:ext uri="{FF2B5EF4-FFF2-40B4-BE49-F238E27FC236}">
                      <a16:creationId xmlns:a16="http://schemas.microsoft.com/office/drawing/2014/main" id="{49C1CC9C-6805-46C3-A6BB-063871480761}"/>
                    </a:ext>
                  </a:extLst>
                </p:cNvPr>
                <p:cNvPicPr/>
                <p:nvPr/>
              </p:nvPicPr>
              <p:blipFill>
                <a:blip r:embed="rId170"/>
                <a:stretch>
                  <a:fillRect/>
                </a:stretch>
              </p:blipFill>
              <p:spPr>
                <a:xfrm>
                  <a:off x="6166015" y="5352022"/>
                  <a:ext cx="226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3" name="Freihand 112">
                  <a:extLst>
                    <a:ext uri="{FF2B5EF4-FFF2-40B4-BE49-F238E27FC236}">
                      <a16:creationId xmlns:a16="http://schemas.microsoft.com/office/drawing/2014/main" id="{4598EFDD-8AB0-4C83-82BB-6B077BCA860D}"/>
                    </a:ext>
                  </a:extLst>
                </p14:cNvPr>
                <p14:cNvContentPartPr/>
                <p14:nvPr/>
              </p14:nvContentPartPr>
              <p14:xfrm>
                <a:off x="6786295" y="5296582"/>
                <a:ext cx="311040" cy="174960"/>
              </p14:xfrm>
            </p:contentPart>
          </mc:Choice>
          <mc:Fallback xmlns="">
            <p:pic>
              <p:nvPicPr>
                <p:cNvPr id="113" name="Freihand 112">
                  <a:extLst>
                    <a:ext uri="{FF2B5EF4-FFF2-40B4-BE49-F238E27FC236}">
                      <a16:creationId xmlns:a16="http://schemas.microsoft.com/office/drawing/2014/main" id="{4598EFDD-8AB0-4C83-82BB-6B077BCA860D}"/>
                    </a:ext>
                  </a:extLst>
                </p:cNvPr>
                <p:cNvPicPr/>
                <p:nvPr/>
              </p:nvPicPr>
              <p:blipFill>
                <a:blip r:embed="rId172"/>
                <a:stretch>
                  <a:fillRect/>
                </a:stretch>
              </p:blipFill>
              <p:spPr>
                <a:xfrm>
                  <a:off x="6777295" y="5287582"/>
                  <a:ext cx="3286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 name="Freihand 113">
                  <a:extLst>
                    <a:ext uri="{FF2B5EF4-FFF2-40B4-BE49-F238E27FC236}">
                      <a16:creationId xmlns:a16="http://schemas.microsoft.com/office/drawing/2014/main" id="{E33CBC3C-F4DC-4658-B011-DDD6FC2BF024}"/>
                    </a:ext>
                  </a:extLst>
                </p14:cNvPr>
                <p14:cNvContentPartPr/>
                <p14:nvPr/>
              </p14:nvContentPartPr>
              <p14:xfrm>
                <a:off x="6998335" y="5186422"/>
                <a:ext cx="3600" cy="11160"/>
              </p14:xfrm>
            </p:contentPart>
          </mc:Choice>
          <mc:Fallback xmlns="">
            <p:pic>
              <p:nvPicPr>
                <p:cNvPr id="114" name="Freihand 113">
                  <a:extLst>
                    <a:ext uri="{FF2B5EF4-FFF2-40B4-BE49-F238E27FC236}">
                      <a16:creationId xmlns:a16="http://schemas.microsoft.com/office/drawing/2014/main" id="{E33CBC3C-F4DC-4658-B011-DDD6FC2BF024}"/>
                    </a:ext>
                  </a:extLst>
                </p:cNvPr>
                <p:cNvPicPr/>
                <p:nvPr/>
              </p:nvPicPr>
              <p:blipFill>
                <a:blip r:embed="rId174"/>
                <a:stretch>
                  <a:fillRect/>
                </a:stretch>
              </p:blipFill>
              <p:spPr>
                <a:xfrm>
                  <a:off x="6989335" y="5177782"/>
                  <a:ext cx="212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5" name="Freihand 114">
                  <a:extLst>
                    <a:ext uri="{FF2B5EF4-FFF2-40B4-BE49-F238E27FC236}">
                      <a16:creationId xmlns:a16="http://schemas.microsoft.com/office/drawing/2014/main" id="{E07F8EFC-20F4-4431-A030-23A56B7755A4}"/>
                    </a:ext>
                  </a:extLst>
                </p14:cNvPr>
                <p14:cNvContentPartPr/>
                <p14:nvPr/>
              </p14:nvContentPartPr>
              <p14:xfrm>
                <a:off x="7251775" y="5214862"/>
                <a:ext cx="24120" cy="198720"/>
              </p14:xfrm>
            </p:contentPart>
          </mc:Choice>
          <mc:Fallback xmlns="">
            <p:pic>
              <p:nvPicPr>
                <p:cNvPr id="115" name="Freihand 114">
                  <a:extLst>
                    <a:ext uri="{FF2B5EF4-FFF2-40B4-BE49-F238E27FC236}">
                      <a16:creationId xmlns:a16="http://schemas.microsoft.com/office/drawing/2014/main" id="{E07F8EFC-20F4-4431-A030-23A56B7755A4}"/>
                    </a:ext>
                  </a:extLst>
                </p:cNvPr>
                <p:cNvPicPr/>
                <p:nvPr/>
              </p:nvPicPr>
              <p:blipFill>
                <a:blip r:embed="rId176"/>
                <a:stretch>
                  <a:fillRect/>
                </a:stretch>
              </p:blipFill>
              <p:spPr>
                <a:xfrm>
                  <a:off x="7242775" y="5206222"/>
                  <a:ext cx="417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6" name="Freihand 115">
                  <a:extLst>
                    <a:ext uri="{FF2B5EF4-FFF2-40B4-BE49-F238E27FC236}">
                      <a16:creationId xmlns:a16="http://schemas.microsoft.com/office/drawing/2014/main" id="{1D8B4C73-AC21-4450-BB4C-57F8B7CE22A1}"/>
                    </a:ext>
                  </a:extLst>
                </p14:cNvPr>
                <p14:cNvContentPartPr/>
                <p14:nvPr/>
              </p14:nvContentPartPr>
              <p14:xfrm>
                <a:off x="7234135" y="5142502"/>
                <a:ext cx="169560" cy="203400"/>
              </p14:xfrm>
            </p:contentPart>
          </mc:Choice>
          <mc:Fallback xmlns="">
            <p:pic>
              <p:nvPicPr>
                <p:cNvPr id="116" name="Freihand 115">
                  <a:extLst>
                    <a:ext uri="{FF2B5EF4-FFF2-40B4-BE49-F238E27FC236}">
                      <a16:creationId xmlns:a16="http://schemas.microsoft.com/office/drawing/2014/main" id="{1D8B4C73-AC21-4450-BB4C-57F8B7CE22A1}"/>
                    </a:ext>
                  </a:extLst>
                </p:cNvPr>
                <p:cNvPicPr/>
                <p:nvPr/>
              </p:nvPicPr>
              <p:blipFill>
                <a:blip r:embed="rId178"/>
                <a:stretch>
                  <a:fillRect/>
                </a:stretch>
              </p:blipFill>
              <p:spPr>
                <a:xfrm>
                  <a:off x="7225135" y="5133502"/>
                  <a:ext cx="1872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7" name="Freihand 116">
                  <a:extLst>
                    <a:ext uri="{FF2B5EF4-FFF2-40B4-BE49-F238E27FC236}">
                      <a16:creationId xmlns:a16="http://schemas.microsoft.com/office/drawing/2014/main" id="{FC8FF77C-8FCF-4474-9281-5DE6ACB91D76}"/>
                    </a:ext>
                  </a:extLst>
                </p14:cNvPr>
                <p14:cNvContentPartPr/>
                <p14:nvPr/>
              </p14:nvContentPartPr>
              <p14:xfrm>
                <a:off x="7449055" y="5213422"/>
                <a:ext cx="128520" cy="141480"/>
              </p14:xfrm>
            </p:contentPart>
          </mc:Choice>
          <mc:Fallback xmlns="">
            <p:pic>
              <p:nvPicPr>
                <p:cNvPr id="117" name="Freihand 116">
                  <a:extLst>
                    <a:ext uri="{FF2B5EF4-FFF2-40B4-BE49-F238E27FC236}">
                      <a16:creationId xmlns:a16="http://schemas.microsoft.com/office/drawing/2014/main" id="{FC8FF77C-8FCF-4474-9281-5DE6ACB91D76}"/>
                    </a:ext>
                  </a:extLst>
                </p:cNvPr>
                <p:cNvPicPr/>
                <p:nvPr/>
              </p:nvPicPr>
              <p:blipFill>
                <a:blip r:embed="rId180"/>
                <a:stretch>
                  <a:fillRect/>
                </a:stretch>
              </p:blipFill>
              <p:spPr>
                <a:xfrm>
                  <a:off x="7440055" y="5204422"/>
                  <a:ext cx="1461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8" name="Freihand 117">
                  <a:extLst>
                    <a:ext uri="{FF2B5EF4-FFF2-40B4-BE49-F238E27FC236}">
                      <a16:creationId xmlns:a16="http://schemas.microsoft.com/office/drawing/2014/main" id="{7B0D2119-88D1-4A87-8890-AA3C1824DE61}"/>
                    </a:ext>
                  </a:extLst>
                </p14:cNvPr>
                <p14:cNvContentPartPr/>
                <p14:nvPr/>
              </p14:nvContentPartPr>
              <p14:xfrm>
                <a:off x="7546975" y="5085262"/>
                <a:ext cx="126000" cy="208440"/>
              </p14:xfrm>
            </p:contentPart>
          </mc:Choice>
          <mc:Fallback xmlns="">
            <p:pic>
              <p:nvPicPr>
                <p:cNvPr id="118" name="Freihand 117">
                  <a:extLst>
                    <a:ext uri="{FF2B5EF4-FFF2-40B4-BE49-F238E27FC236}">
                      <a16:creationId xmlns:a16="http://schemas.microsoft.com/office/drawing/2014/main" id="{7B0D2119-88D1-4A87-8890-AA3C1824DE61}"/>
                    </a:ext>
                  </a:extLst>
                </p:cNvPr>
                <p:cNvPicPr/>
                <p:nvPr/>
              </p:nvPicPr>
              <p:blipFill>
                <a:blip r:embed="rId182"/>
                <a:stretch>
                  <a:fillRect/>
                </a:stretch>
              </p:blipFill>
              <p:spPr>
                <a:xfrm>
                  <a:off x="7538335" y="5076622"/>
                  <a:ext cx="1436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9" name="Freihand 118">
                  <a:extLst>
                    <a:ext uri="{FF2B5EF4-FFF2-40B4-BE49-F238E27FC236}">
                      <a16:creationId xmlns:a16="http://schemas.microsoft.com/office/drawing/2014/main" id="{07D31F3D-2846-4D0B-A158-5ECBA8B4A4CF}"/>
                    </a:ext>
                  </a:extLst>
                </p14:cNvPr>
                <p14:cNvContentPartPr/>
                <p14:nvPr/>
              </p14:nvContentPartPr>
              <p14:xfrm>
                <a:off x="7678375" y="5076262"/>
                <a:ext cx="356400" cy="188640"/>
              </p14:xfrm>
            </p:contentPart>
          </mc:Choice>
          <mc:Fallback xmlns="">
            <p:pic>
              <p:nvPicPr>
                <p:cNvPr id="119" name="Freihand 118">
                  <a:extLst>
                    <a:ext uri="{FF2B5EF4-FFF2-40B4-BE49-F238E27FC236}">
                      <a16:creationId xmlns:a16="http://schemas.microsoft.com/office/drawing/2014/main" id="{07D31F3D-2846-4D0B-A158-5ECBA8B4A4CF}"/>
                    </a:ext>
                  </a:extLst>
                </p:cNvPr>
                <p:cNvPicPr/>
                <p:nvPr/>
              </p:nvPicPr>
              <p:blipFill>
                <a:blip r:embed="rId184"/>
                <a:stretch>
                  <a:fillRect/>
                </a:stretch>
              </p:blipFill>
              <p:spPr>
                <a:xfrm>
                  <a:off x="7669375" y="5067262"/>
                  <a:ext cx="3740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20" name="Freihand 119">
                  <a:extLst>
                    <a:ext uri="{FF2B5EF4-FFF2-40B4-BE49-F238E27FC236}">
                      <a16:creationId xmlns:a16="http://schemas.microsoft.com/office/drawing/2014/main" id="{9FFC170A-7FCD-48AE-A1EA-841B606DC16A}"/>
                    </a:ext>
                  </a:extLst>
                </p14:cNvPr>
                <p14:cNvContentPartPr/>
                <p14:nvPr/>
              </p14:nvContentPartPr>
              <p14:xfrm>
                <a:off x="8066815" y="4951702"/>
                <a:ext cx="187560" cy="178200"/>
              </p14:xfrm>
            </p:contentPart>
          </mc:Choice>
          <mc:Fallback xmlns="">
            <p:pic>
              <p:nvPicPr>
                <p:cNvPr id="120" name="Freihand 119">
                  <a:extLst>
                    <a:ext uri="{FF2B5EF4-FFF2-40B4-BE49-F238E27FC236}">
                      <a16:creationId xmlns:a16="http://schemas.microsoft.com/office/drawing/2014/main" id="{9FFC170A-7FCD-48AE-A1EA-841B606DC16A}"/>
                    </a:ext>
                  </a:extLst>
                </p:cNvPr>
                <p:cNvPicPr/>
                <p:nvPr/>
              </p:nvPicPr>
              <p:blipFill>
                <a:blip r:embed="rId186"/>
                <a:stretch>
                  <a:fillRect/>
                </a:stretch>
              </p:blipFill>
              <p:spPr>
                <a:xfrm>
                  <a:off x="8058175" y="4942702"/>
                  <a:ext cx="20520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1" name="Freihand 120">
                  <a:extLst>
                    <a:ext uri="{FF2B5EF4-FFF2-40B4-BE49-F238E27FC236}">
                      <a16:creationId xmlns:a16="http://schemas.microsoft.com/office/drawing/2014/main" id="{5AD5AB25-7231-4F80-86AE-1BA75DAC01A0}"/>
                    </a:ext>
                  </a:extLst>
                </p14:cNvPr>
                <p14:cNvContentPartPr/>
                <p14:nvPr/>
              </p14:nvContentPartPr>
              <p14:xfrm>
                <a:off x="8246095" y="4916782"/>
                <a:ext cx="34920" cy="31680"/>
              </p14:xfrm>
            </p:contentPart>
          </mc:Choice>
          <mc:Fallback xmlns="">
            <p:pic>
              <p:nvPicPr>
                <p:cNvPr id="121" name="Freihand 120">
                  <a:extLst>
                    <a:ext uri="{FF2B5EF4-FFF2-40B4-BE49-F238E27FC236}">
                      <a16:creationId xmlns:a16="http://schemas.microsoft.com/office/drawing/2014/main" id="{5AD5AB25-7231-4F80-86AE-1BA75DAC01A0}"/>
                    </a:ext>
                  </a:extLst>
                </p:cNvPr>
                <p:cNvPicPr/>
                <p:nvPr/>
              </p:nvPicPr>
              <p:blipFill>
                <a:blip r:embed="rId188"/>
                <a:stretch>
                  <a:fillRect/>
                </a:stretch>
              </p:blipFill>
              <p:spPr>
                <a:xfrm>
                  <a:off x="8237095" y="4907782"/>
                  <a:ext cx="5256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2" name="Freihand 121">
                  <a:extLst>
                    <a:ext uri="{FF2B5EF4-FFF2-40B4-BE49-F238E27FC236}">
                      <a16:creationId xmlns:a16="http://schemas.microsoft.com/office/drawing/2014/main" id="{700C7DC4-2182-41D1-8DF2-80F7CACFAE70}"/>
                    </a:ext>
                  </a:extLst>
                </p14:cNvPr>
                <p14:cNvContentPartPr/>
                <p14:nvPr/>
              </p14:nvContentPartPr>
              <p14:xfrm>
                <a:off x="8263375" y="4945582"/>
                <a:ext cx="201240" cy="240120"/>
              </p14:xfrm>
            </p:contentPart>
          </mc:Choice>
          <mc:Fallback xmlns="">
            <p:pic>
              <p:nvPicPr>
                <p:cNvPr id="122" name="Freihand 121">
                  <a:extLst>
                    <a:ext uri="{FF2B5EF4-FFF2-40B4-BE49-F238E27FC236}">
                      <a16:creationId xmlns:a16="http://schemas.microsoft.com/office/drawing/2014/main" id="{700C7DC4-2182-41D1-8DF2-80F7CACFAE70}"/>
                    </a:ext>
                  </a:extLst>
                </p:cNvPr>
                <p:cNvPicPr/>
                <p:nvPr/>
              </p:nvPicPr>
              <p:blipFill>
                <a:blip r:embed="rId190"/>
                <a:stretch>
                  <a:fillRect/>
                </a:stretch>
              </p:blipFill>
              <p:spPr>
                <a:xfrm>
                  <a:off x="8254375" y="4936582"/>
                  <a:ext cx="21888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3" name="Freihand 122">
                  <a:extLst>
                    <a:ext uri="{FF2B5EF4-FFF2-40B4-BE49-F238E27FC236}">
                      <a16:creationId xmlns:a16="http://schemas.microsoft.com/office/drawing/2014/main" id="{1372A2DF-6309-4422-8148-EE292B23C78C}"/>
                    </a:ext>
                  </a:extLst>
                </p14:cNvPr>
                <p14:cNvContentPartPr/>
                <p14:nvPr/>
              </p14:nvContentPartPr>
              <p14:xfrm>
                <a:off x="5769295" y="5906782"/>
                <a:ext cx="132840" cy="163440"/>
              </p14:xfrm>
            </p:contentPart>
          </mc:Choice>
          <mc:Fallback xmlns="">
            <p:pic>
              <p:nvPicPr>
                <p:cNvPr id="123" name="Freihand 122">
                  <a:extLst>
                    <a:ext uri="{FF2B5EF4-FFF2-40B4-BE49-F238E27FC236}">
                      <a16:creationId xmlns:a16="http://schemas.microsoft.com/office/drawing/2014/main" id="{1372A2DF-6309-4422-8148-EE292B23C78C}"/>
                    </a:ext>
                  </a:extLst>
                </p:cNvPr>
                <p:cNvPicPr/>
                <p:nvPr/>
              </p:nvPicPr>
              <p:blipFill>
                <a:blip r:embed="rId192"/>
                <a:stretch>
                  <a:fillRect/>
                </a:stretch>
              </p:blipFill>
              <p:spPr>
                <a:xfrm>
                  <a:off x="5760295" y="5898142"/>
                  <a:ext cx="1504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4" name="Freihand 123">
                  <a:extLst>
                    <a:ext uri="{FF2B5EF4-FFF2-40B4-BE49-F238E27FC236}">
                      <a16:creationId xmlns:a16="http://schemas.microsoft.com/office/drawing/2014/main" id="{CDA4493A-1E0A-432E-96B1-C65936E8176A}"/>
                    </a:ext>
                  </a:extLst>
                </p14:cNvPr>
                <p14:cNvContentPartPr/>
                <p14:nvPr/>
              </p14:nvContentPartPr>
              <p14:xfrm>
                <a:off x="5866855" y="5999662"/>
                <a:ext cx="79920" cy="62640"/>
              </p14:xfrm>
            </p:contentPart>
          </mc:Choice>
          <mc:Fallback xmlns="">
            <p:pic>
              <p:nvPicPr>
                <p:cNvPr id="124" name="Freihand 123">
                  <a:extLst>
                    <a:ext uri="{FF2B5EF4-FFF2-40B4-BE49-F238E27FC236}">
                      <a16:creationId xmlns:a16="http://schemas.microsoft.com/office/drawing/2014/main" id="{CDA4493A-1E0A-432E-96B1-C65936E8176A}"/>
                    </a:ext>
                  </a:extLst>
                </p:cNvPr>
                <p:cNvPicPr/>
                <p:nvPr/>
              </p:nvPicPr>
              <p:blipFill>
                <a:blip r:embed="rId194"/>
                <a:stretch>
                  <a:fillRect/>
                </a:stretch>
              </p:blipFill>
              <p:spPr>
                <a:xfrm>
                  <a:off x="5857855" y="5990662"/>
                  <a:ext cx="975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7" name="Freihand 126">
                  <a:extLst>
                    <a:ext uri="{FF2B5EF4-FFF2-40B4-BE49-F238E27FC236}">
                      <a16:creationId xmlns:a16="http://schemas.microsoft.com/office/drawing/2014/main" id="{E6A7B287-B8E1-4CC3-B6F3-D8A243D23466}"/>
                    </a:ext>
                  </a:extLst>
                </p14:cNvPr>
                <p14:cNvContentPartPr/>
                <p14:nvPr/>
              </p14:nvContentPartPr>
              <p14:xfrm>
                <a:off x="5989615" y="5880862"/>
                <a:ext cx="214560" cy="136080"/>
              </p14:xfrm>
            </p:contentPart>
          </mc:Choice>
          <mc:Fallback xmlns="">
            <p:pic>
              <p:nvPicPr>
                <p:cNvPr id="127" name="Freihand 126">
                  <a:extLst>
                    <a:ext uri="{FF2B5EF4-FFF2-40B4-BE49-F238E27FC236}">
                      <a16:creationId xmlns:a16="http://schemas.microsoft.com/office/drawing/2014/main" id="{E6A7B287-B8E1-4CC3-B6F3-D8A243D23466}"/>
                    </a:ext>
                  </a:extLst>
                </p:cNvPr>
                <p:cNvPicPr/>
                <p:nvPr/>
              </p:nvPicPr>
              <p:blipFill>
                <a:blip r:embed="rId196"/>
                <a:stretch>
                  <a:fillRect/>
                </a:stretch>
              </p:blipFill>
              <p:spPr>
                <a:xfrm>
                  <a:off x="5980615" y="5872222"/>
                  <a:ext cx="232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8" name="Freihand 127">
                  <a:extLst>
                    <a:ext uri="{FF2B5EF4-FFF2-40B4-BE49-F238E27FC236}">
                      <a16:creationId xmlns:a16="http://schemas.microsoft.com/office/drawing/2014/main" id="{7B537ADF-615C-4AE1-B6EE-D4EEBD1BC3F6}"/>
                    </a:ext>
                  </a:extLst>
                </p14:cNvPr>
                <p14:cNvContentPartPr/>
                <p14:nvPr/>
              </p14:nvContentPartPr>
              <p14:xfrm>
                <a:off x="6184015" y="5757742"/>
                <a:ext cx="140760" cy="222480"/>
              </p14:xfrm>
            </p:contentPart>
          </mc:Choice>
          <mc:Fallback xmlns="">
            <p:pic>
              <p:nvPicPr>
                <p:cNvPr id="128" name="Freihand 127">
                  <a:extLst>
                    <a:ext uri="{FF2B5EF4-FFF2-40B4-BE49-F238E27FC236}">
                      <a16:creationId xmlns:a16="http://schemas.microsoft.com/office/drawing/2014/main" id="{7B537ADF-615C-4AE1-B6EE-D4EEBD1BC3F6}"/>
                    </a:ext>
                  </a:extLst>
                </p:cNvPr>
                <p:cNvPicPr/>
                <p:nvPr/>
              </p:nvPicPr>
              <p:blipFill>
                <a:blip r:embed="rId198"/>
                <a:stretch>
                  <a:fillRect/>
                </a:stretch>
              </p:blipFill>
              <p:spPr>
                <a:xfrm>
                  <a:off x="6175375" y="5748742"/>
                  <a:ext cx="158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9" name="Freihand 128">
                  <a:extLst>
                    <a:ext uri="{FF2B5EF4-FFF2-40B4-BE49-F238E27FC236}">
                      <a16:creationId xmlns:a16="http://schemas.microsoft.com/office/drawing/2014/main" id="{4B3090A4-0395-4226-882E-18D0226673E4}"/>
                    </a:ext>
                  </a:extLst>
                </p14:cNvPr>
                <p14:cNvContentPartPr/>
                <p14:nvPr/>
              </p14:nvContentPartPr>
              <p14:xfrm>
                <a:off x="6192295" y="5743702"/>
                <a:ext cx="15840" cy="3600"/>
              </p14:xfrm>
            </p:contentPart>
          </mc:Choice>
          <mc:Fallback xmlns="">
            <p:pic>
              <p:nvPicPr>
                <p:cNvPr id="129" name="Freihand 128">
                  <a:extLst>
                    <a:ext uri="{FF2B5EF4-FFF2-40B4-BE49-F238E27FC236}">
                      <a16:creationId xmlns:a16="http://schemas.microsoft.com/office/drawing/2014/main" id="{4B3090A4-0395-4226-882E-18D0226673E4}"/>
                    </a:ext>
                  </a:extLst>
                </p:cNvPr>
                <p:cNvPicPr/>
                <p:nvPr/>
              </p:nvPicPr>
              <p:blipFill>
                <a:blip r:embed="rId200"/>
                <a:stretch>
                  <a:fillRect/>
                </a:stretch>
              </p:blipFill>
              <p:spPr>
                <a:xfrm>
                  <a:off x="6183655" y="5735062"/>
                  <a:ext cx="33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1" name="Freihand 130">
                  <a:extLst>
                    <a:ext uri="{FF2B5EF4-FFF2-40B4-BE49-F238E27FC236}">
                      <a16:creationId xmlns:a16="http://schemas.microsoft.com/office/drawing/2014/main" id="{99CF2EA5-D799-4A33-9214-941BF8D519EA}"/>
                    </a:ext>
                  </a:extLst>
                </p14:cNvPr>
                <p14:cNvContentPartPr/>
                <p14:nvPr/>
              </p14:nvContentPartPr>
              <p14:xfrm>
                <a:off x="6479215" y="5768902"/>
                <a:ext cx="317520" cy="177840"/>
              </p14:xfrm>
            </p:contentPart>
          </mc:Choice>
          <mc:Fallback xmlns="">
            <p:pic>
              <p:nvPicPr>
                <p:cNvPr id="131" name="Freihand 130">
                  <a:extLst>
                    <a:ext uri="{FF2B5EF4-FFF2-40B4-BE49-F238E27FC236}">
                      <a16:creationId xmlns:a16="http://schemas.microsoft.com/office/drawing/2014/main" id="{99CF2EA5-D799-4A33-9214-941BF8D519EA}"/>
                    </a:ext>
                  </a:extLst>
                </p:cNvPr>
                <p:cNvPicPr/>
                <p:nvPr/>
              </p:nvPicPr>
              <p:blipFill>
                <a:blip r:embed="rId202"/>
                <a:stretch>
                  <a:fillRect/>
                </a:stretch>
              </p:blipFill>
              <p:spPr>
                <a:xfrm>
                  <a:off x="6470575" y="5760262"/>
                  <a:ext cx="3351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2" name="Freihand 131">
                  <a:extLst>
                    <a:ext uri="{FF2B5EF4-FFF2-40B4-BE49-F238E27FC236}">
                      <a16:creationId xmlns:a16="http://schemas.microsoft.com/office/drawing/2014/main" id="{5CEFD5B1-51C3-4B10-B73C-F1BD911095F3}"/>
                    </a:ext>
                  </a:extLst>
                </p14:cNvPr>
                <p14:cNvContentPartPr/>
                <p14:nvPr/>
              </p14:nvContentPartPr>
              <p14:xfrm>
                <a:off x="6917695" y="5602942"/>
                <a:ext cx="153360" cy="214200"/>
              </p14:xfrm>
            </p:contentPart>
          </mc:Choice>
          <mc:Fallback xmlns="">
            <p:pic>
              <p:nvPicPr>
                <p:cNvPr id="132" name="Freihand 131">
                  <a:extLst>
                    <a:ext uri="{FF2B5EF4-FFF2-40B4-BE49-F238E27FC236}">
                      <a16:creationId xmlns:a16="http://schemas.microsoft.com/office/drawing/2014/main" id="{5CEFD5B1-51C3-4B10-B73C-F1BD911095F3}"/>
                    </a:ext>
                  </a:extLst>
                </p:cNvPr>
                <p:cNvPicPr/>
                <p:nvPr/>
              </p:nvPicPr>
              <p:blipFill>
                <a:blip r:embed="rId204"/>
                <a:stretch>
                  <a:fillRect/>
                </a:stretch>
              </p:blipFill>
              <p:spPr>
                <a:xfrm>
                  <a:off x="6909055" y="5594302"/>
                  <a:ext cx="17100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3" name="Freihand 132">
                  <a:extLst>
                    <a:ext uri="{FF2B5EF4-FFF2-40B4-BE49-F238E27FC236}">
                      <a16:creationId xmlns:a16="http://schemas.microsoft.com/office/drawing/2014/main" id="{ABC18194-9908-42C2-A2A8-AE849AE81A20}"/>
                    </a:ext>
                  </a:extLst>
                </p14:cNvPr>
                <p14:cNvContentPartPr/>
                <p14:nvPr/>
              </p14:nvContentPartPr>
              <p14:xfrm>
                <a:off x="7000495" y="5748382"/>
                <a:ext cx="97200" cy="36360"/>
              </p14:xfrm>
            </p:contentPart>
          </mc:Choice>
          <mc:Fallback xmlns="">
            <p:pic>
              <p:nvPicPr>
                <p:cNvPr id="133" name="Freihand 132">
                  <a:extLst>
                    <a:ext uri="{FF2B5EF4-FFF2-40B4-BE49-F238E27FC236}">
                      <a16:creationId xmlns:a16="http://schemas.microsoft.com/office/drawing/2014/main" id="{ABC18194-9908-42C2-A2A8-AE849AE81A20}"/>
                    </a:ext>
                  </a:extLst>
                </p:cNvPr>
                <p:cNvPicPr/>
                <p:nvPr/>
              </p:nvPicPr>
              <p:blipFill>
                <a:blip r:embed="rId206"/>
                <a:stretch>
                  <a:fillRect/>
                </a:stretch>
              </p:blipFill>
              <p:spPr>
                <a:xfrm>
                  <a:off x="6991495" y="5739742"/>
                  <a:ext cx="114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4" name="Freihand 133">
                  <a:extLst>
                    <a:ext uri="{FF2B5EF4-FFF2-40B4-BE49-F238E27FC236}">
                      <a16:creationId xmlns:a16="http://schemas.microsoft.com/office/drawing/2014/main" id="{228775E6-2993-4390-8A87-457B032C15DE}"/>
                    </a:ext>
                  </a:extLst>
                </p14:cNvPr>
                <p14:cNvContentPartPr/>
                <p14:nvPr/>
              </p14:nvContentPartPr>
              <p14:xfrm>
                <a:off x="7085095" y="5634982"/>
                <a:ext cx="313920" cy="129960"/>
              </p14:xfrm>
            </p:contentPart>
          </mc:Choice>
          <mc:Fallback xmlns="">
            <p:pic>
              <p:nvPicPr>
                <p:cNvPr id="134" name="Freihand 133">
                  <a:extLst>
                    <a:ext uri="{FF2B5EF4-FFF2-40B4-BE49-F238E27FC236}">
                      <a16:creationId xmlns:a16="http://schemas.microsoft.com/office/drawing/2014/main" id="{228775E6-2993-4390-8A87-457B032C15DE}"/>
                    </a:ext>
                  </a:extLst>
                </p:cNvPr>
                <p:cNvPicPr/>
                <p:nvPr/>
              </p:nvPicPr>
              <p:blipFill>
                <a:blip r:embed="rId208"/>
                <a:stretch>
                  <a:fillRect/>
                </a:stretch>
              </p:blipFill>
              <p:spPr>
                <a:xfrm>
                  <a:off x="7076095" y="5625982"/>
                  <a:ext cx="331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5" name="Freihand 134">
                  <a:extLst>
                    <a:ext uri="{FF2B5EF4-FFF2-40B4-BE49-F238E27FC236}">
                      <a16:creationId xmlns:a16="http://schemas.microsoft.com/office/drawing/2014/main" id="{4C0CAEAB-DB14-4D3F-B5D5-2438D3676CF4}"/>
                    </a:ext>
                  </a:extLst>
                </p14:cNvPr>
                <p14:cNvContentPartPr/>
                <p14:nvPr/>
              </p14:nvContentPartPr>
              <p14:xfrm>
                <a:off x="7324495" y="5557582"/>
                <a:ext cx="35280" cy="16920"/>
              </p14:xfrm>
            </p:contentPart>
          </mc:Choice>
          <mc:Fallback xmlns="">
            <p:pic>
              <p:nvPicPr>
                <p:cNvPr id="135" name="Freihand 134">
                  <a:extLst>
                    <a:ext uri="{FF2B5EF4-FFF2-40B4-BE49-F238E27FC236}">
                      <a16:creationId xmlns:a16="http://schemas.microsoft.com/office/drawing/2014/main" id="{4C0CAEAB-DB14-4D3F-B5D5-2438D3676CF4}"/>
                    </a:ext>
                  </a:extLst>
                </p:cNvPr>
                <p:cNvPicPr/>
                <p:nvPr/>
              </p:nvPicPr>
              <p:blipFill>
                <a:blip r:embed="rId210"/>
                <a:stretch>
                  <a:fillRect/>
                </a:stretch>
              </p:blipFill>
              <p:spPr>
                <a:xfrm>
                  <a:off x="7315495" y="5548582"/>
                  <a:ext cx="52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6" name="Freihand 135">
                  <a:extLst>
                    <a:ext uri="{FF2B5EF4-FFF2-40B4-BE49-F238E27FC236}">
                      <a16:creationId xmlns:a16="http://schemas.microsoft.com/office/drawing/2014/main" id="{809ABD76-4514-4A3B-8118-4AFBBA0EBD48}"/>
                    </a:ext>
                  </a:extLst>
                </p14:cNvPr>
                <p14:cNvContentPartPr/>
                <p14:nvPr/>
              </p14:nvContentPartPr>
              <p14:xfrm>
                <a:off x="7454455" y="5549662"/>
                <a:ext cx="128520" cy="146160"/>
              </p14:xfrm>
            </p:contentPart>
          </mc:Choice>
          <mc:Fallback xmlns="">
            <p:pic>
              <p:nvPicPr>
                <p:cNvPr id="136" name="Freihand 135">
                  <a:extLst>
                    <a:ext uri="{FF2B5EF4-FFF2-40B4-BE49-F238E27FC236}">
                      <a16:creationId xmlns:a16="http://schemas.microsoft.com/office/drawing/2014/main" id="{809ABD76-4514-4A3B-8118-4AFBBA0EBD48}"/>
                    </a:ext>
                  </a:extLst>
                </p:cNvPr>
                <p:cNvPicPr/>
                <p:nvPr/>
              </p:nvPicPr>
              <p:blipFill>
                <a:blip r:embed="rId212"/>
                <a:stretch>
                  <a:fillRect/>
                </a:stretch>
              </p:blipFill>
              <p:spPr>
                <a:xfrm>
                  <a:off x="7445815" y="5541022"/>
                  <a:ext cx="146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7" name="Freihand 136">
                  <a:extLst>
                    <a:ext uri="{FF2B5EF4-FFF2-40B4-BE49-F238E27FC236}">
                      <a16:creationId xmlns:a16="http://schemas.microsoft.com/office/drawing/2014/main" id="{4B2DE966-F284-4DE7-906D-CE6D618FB334}"/>
                    </a:ext>
                  </a:extLst>
                </p14:cNvPr>
                <p14:cNvContentPartPr/>
                <p14:nvPr/>
              </p14:nvContentPartPr>
              <p14:xfrm>
                <a:off x="7549855" y="5496742"/>
                <a:ext cx="7200" cy="10800"/>
              </p14:xfrm>
            </p:contentPart>
          </mc:Choice>
          <mc:Fallback xmlns="">
            <p:pic>
              <p:nvPicPr>
                <p:cNvPr id="137" name="Freihand 136">
                  <a:extLst>
                    <a:ext uri="{FF2B5EF4-FFF2-40B4-BE49-F238E27FC236}">
                      <a16:creationId xmlns:a16="http://schemas.microsoft.com/office/drawing/2014/main" id="{4B2DE966-F284-4DE7-906D-CE6D618FB334}"/>
                    </a:ext>
                  </a:extLst>
                </p:cNvPr>
                <p:cNvPicPr/>
                <p:nvPr/>
              </p:nvPicPr>
              <p:blipFill>
                <a:blip r:embed="rId214"/>
                <a:stretch>
                  <a:fillRect/>
                </a:stretch>
              </p:blipFill>
              <p:spPr>
                <a:xfrm>
                  <a:off x="7541215" y="5487742"/>
                  <a:ext cx="24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8" name="Freihand 137">
                  <a:extLst>
                    <a:ext uri="{FF2B5EF4-FFF2-40B4-BE49-F238E27FC236}">
                      <a16:creationId xmlns:a16="http://schemas.microsoft.com/office/drawing/2014/main" id="{0E4F9B4B-E4F0-4BE7-833E-41E892D163DF}"/>
                    </a:ext>
                  </a:extLst>
                </p14:cNvPr>
                <p14:cNvContentPartPr/>
                <p14:nvPr/>
              </p14:nvContentPartPr>
              <p14:xfrm>
                <a:off x="7644175" y="5415742"/>
                <a:ext cx="137160" cy="185760"/>
              </p14:xfrm>
            </p:contentPart>
          </mc:Choice>
          <mc:Fallback xmlns="">
            <p:pic>
              <p:nvPicPr>
                <p:cNvPr id="138" name="Freihand 137">
                  <a:extLst>
                    <a:ext uri="{FF2B5EF4-FFF2-40B4-BE49-F238E27FC236}">
                      <a16:creationId xmlns:a16="http://schemas.microsoft.com/office/drawing/2014/main" id="{0E4F9B4B-E4F0-4BE7-833E-41E892D163DF}"/>
                    </a:ext>
                  </a:extLst>
                </p:cNvPr>
                <p:cNvPicPr/>
                <p:nvPr/>
              </p:nvPicPr>
              <p:blipFill>
                <a:blip r:embed="rId216"/>
                <a:stretch>
                  <a:fillRect/>
                </a:stretch>
              </p:blipFill>
              <p:spPr>
                <a:xfrm>
                  <a:off x="7635535" y="5407102"/>
                  <a:ext cx="1548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9" name="Freihand 138">
                  <a:extLst>
                    <a:ext uri="{FF2B5EF4-FFF2-40B4-BE49-F238E27FC236}">
                      <a16:creationId xmlns:a16="http://schemas.microsoft.com/office/drawing/2014/main" id="{FD779A45-6FC5-481B-8183-0DA1192520A1}"/>
                    </a:ext>
                  </a:extLst>
                </p14:cNvPr>
                <p14:cNvContentPartPr/>
                <p14:nvPr/>
              </p14:nvContentPartPr>
              <p14:xfrm>
                <a:off x="7809415" y="5421862"/>
                <a:ext cx="276480" cy="143640"/>
              </p14:xfrm>
            </p:contentPart>
          </mc:Choice>
          <mc:Fallback xmlns="">
            <p:pic>
              <p:nvPicPr>
                <p:cNvPr id="139" name="Freihand 138">
                  <a:extLst>
                    <a:ext uri="{FF2B5EF4-FFF2-40B4-BE49-F238E27FC236}">
                      <a16:creationId xmlns:a16="http://schemas.microsoft.com/office/drawing/2014/main" id="{FD779A45-6FC5-481B-8183-0DA1192520A1}"/>
                    </a:ext>
                  </a:extLst>
                </p:cNvPr>
                <p:cNvPicPr/>
                <p:nvPr/>
              </p:nvPicPr>
              <p:blipFill>
                <a:blip r:embed="rId218"/>
                <a:stretch>
                  <a:fillRect/>
                </a:stretch>
              </p:blipFill>
              <p:spPr>
                <a:xfrm>
                  <a:off x="7800415" y="5413222"/>
                  <a:ext cx="294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0" name="Freihand 139">
                  <a:extLst>
                    <a:ext uri="{FF2B5EF4-FFF2-40B4-BE49-F238E27FC236}">
                      <a16:creationId xmlns:a16="http://schemas.microsoft.com/office/drawing/2014/main" id="{23774907-3D19-46E7-B19D-00A83EF65FB0}"/>
                    </a:ext>
                  </a:extLst>
                </p14:cNvPr>
                <p14:cNvContentPartPr/>
                <p14:nvPr/>
              </p14:nvContentPartPr>
              <p14:xfrm>
                <a:off x="8167975" y="5305222"/>
                <a:ext cx="112320" cy="171360"/>
              </p14:xfrm>
            </p:contentPart>
          </mc:Choice>
          <mc:Fallback xmlns="">
            <p:pic>
              <p:nvPicPr>
                <p:cNvPr id="140" name="Freihand 139">
                  <a:extLst>
                    <a:ext uri="{FF2B5EF4-FFF2-40B4-BE49-F238E27FC236}">
                      <a16:creationId xmlns:a16="http://schemas.microsoft.com/office/drawing/2014/main" id="{23774907-3D19-46E7-B19D-00A83EF65FB0}"/>
                    </a:ext>
                  </a:extLst>
                </p:cNvPr>
                <p:cNvPicPr/>
                <p:nvPr/>
              </p:nvPicPr>
              <p:blipFill>
                <a:blip r:embed="rId220"/>
                <a:stretch>
                  <a:fillRect/>
                </a:stretch>
              </p:blipFill>
              <p:spPr>
                <a:xfrm>
                  <a:off x="8159335" y="5296582"/>
                  <a:ext cx="1299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1" name="Freihand 140">
                  <a:extLst>
                    <a:ext uri="{FF2B5EF4-FFF2-40B4-BE49-F238E27FC236}">
                      <a16:creationId xmlns:a16="http://schemas.microsoft.com/office/drawing/2014/main" id="{0A167E97-00BC-4251-A942-0D7E39A03707}"/>
                    </a:ext>
                  </a:extLst>
                </p14:cNvPr>
                <p14:cNvContentPartPr/>
                <p14:nvPr/>
              </p14:nvContentPartPr>
              <p14:xfrm>
                <a:off x="8139535" y="5362462"/>
                <a:ext cx="108720" cy="18360"/>
              </p14:xfrm>
            </p:contentPart>
          </mc:Choice>
          <mc:Fallback xmlns="">
            <p:pic>
              <p:nvPicPr>
                <p:cNvPr id="141" name="Freihand 140">
                  <a:extLst>
                    <a:ext uri="{FF2B5EF4-FFF2-40B4-BE49-F238E27FC236}">
                      <a16:creationId xmlns:a16="http://schemas.microsoft.com/office/drawing/2014/main" id="{0A167E97-00BC-4251-A942-0D7E39A03707}"/>
                    </a:ext>
                  </a:extLst>
                </p:cNvPr>
                <p:cNvPicPr/>
                <p:nvPr/>
              </p:nvPicPr>
              <p:blipFill>
                <a:blip r:embed="rId222"/>
                <a:stretch>
                  <a:fillRect/>
                </a:stretch>
              </p:blipFill>
              <p:spPr>
                <a:xfrm>
                  <a:off x="8130895" y="5353462"/>
                  <a:ext cx="1263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3" name="Freihand 142">
                  <a:extLst>
                    <a:ext uri="{FF2B5EF4-FFF2-40B4-BE49-F238E27FC236}">
                      <a16:creationId xmlns:a16="http://schemas.microsoft.com/office/drawing/2014/main" id="{2A7370EF-EB05-47EB-A72A-F3088DB306D3}"/>
                    </a:ext>
                  </a:extLst>
                </p14:cNvPr>
                <p14:cNvContentPartPr/>
                <p14:nvPr/>
              </p14:nvContentPartPr>
              <p14:xfrm>
                <a:off x="5887735" y="6198742"/>
                <a:ext cx="370800" cy="186120"/>
              </p14:xfrm>
            </p:contentPart>
          </mc:Choice>
          <mc:Fallback xmlns="">
            <p:pic>
              <p:nvPicPr>
                <p:cNvPr id="143" name="Freihand 142">
                  <a:extLst>
                    <a:ext uri="{FF2B5EF4-FFF2-40B4-BE49-F238E27FC236}">
                      <a16:creationId xmlns:a16="http://schemas.microsoft.com/office/drawing/2014/main" id="{2A7370EF-EB05-47EB-A72A-F3088DB306D3}"/>
                    </a:ext>
                  </a:extLst>
                </p:cNvPr>
                <p:cNvPicPr/>
                <p:nvPr/>
              </p:nvPicPr>
              <p:blipFill>
                <a:blip r:embed="rId224"/>
                <a:stretch>
                  <a:fillRect/>
                </a:stretch>
              </p:blipFill>
              <p:spPr>
                <a:xfrm>
                  <a:off x="5879095" y="6189742"/>
                  <a:ext cx="388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4" name="Freihand 143">
                  <a:extLst>
                    <a:ext uri="{FF2B5EF4-FFF2-40B4-BE49-F238E27FC236}">
                      <a16:creationId xmlns:a16="http://schemas.microsoft.com/office/drawing/2014/main" id="{407B3D8C-6D7F-4E0A-969F-9DE47530DF6B}"/>
                    </a:ext>
                  </a:extLst>
                </p14:cNvPr>
                <p14:cNvContentPartPr/>
                <p14:nvPr/>
              </p14:nvContentPartPr>
              <p14:xfrm>
                <a:off x="6321895" y="6126022"/>
                <a:ext cx="109080" cy="154440"/>
              </p14:xfrm>
            </p:contentPart>
          </mc:Choice>
          <mc:Fallback xmlns="">
            <p:pic>
              <p:nvPicPr>
                <p:cNvPr id="144" name="Freihand 143">
                  <a:extLst>
                    <a:ext uri="{FF2B5EF4-FFF2-40B4-BE49-F238E27FC236}">
                      <a16:creationId xmlns:a16="http://schemas.microsoft.com/office/drawing/2014/main" id="{407B3D8C-6D7F-4E0A-969F-9DE47530DF6B}"/>
                    </a:ext>
                  </a:extLst>
                </p:cNvPr>
                <p:cNvPicPr/>
                <p:nvPr/>
              </p:nvPicPr>
              <p:blipFill>
                <a:blip r:embed="rId226"/>
                <a:stretch>
                  <a:fillRect/>
                </a:stretch>
              </p:blipFill>
              <p:spPr>
                <a:xfrm>
                  <a:off x="6313255" y="6117022"/>
                  <a:ext cx="1267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5" name="Freihand 144">
                  <a:extLst>
                    <a:ext uri="{FF2B5EF4-FFF2-40B4-BE49-F238E27FC236}">
                      <a16:creationId xmlns:a16="http://schemas.microsoft.com/office/drawing/2014/main" id="{A285ACA8-E626-4929-BD3F-89B840904366}"/>
                    </a:ext>
                  </a:extLst>
                </p14:cNvPr>
                <p14:cNvContentPartPr/>
                <p14:nvPr/>
              </p14:nvContentPartPr>
              <p14:xfrm>
                <a:off x="6490375" y="6023422"/>
                <a:ext cx="181800" cy="222840"/>
              </p14:xfrm>
            </p:contentPart>
          </mc:Choice>
          <mc:Fallback xmlns="">
            <p:pic>
              <p:nvPicPr>
                <p:cNvPr id="145" name="Freihand 144">
                  <a:extLst>
                    <a:ext uri="{FF2B5EF4-FFF2-40B4-BE49-F238E27FC236}">
                      <a16:creationId xmlns:a16="http://schemas.microsoft.com/office/drawing/2014/main" id="{A285ACA8-E626-4929-BD3F-89B840904366}"/>
                    </a:ext>
                  </a:extLst>
                </p:cNvPr>
                <p:cNvPicPr/>
                <p:nvPr/>
              </p:nvPicPr>
              <p:blipFill>
                <a:blip r:embed="rId228"/>
                <a:stretch>
                  <a:fillRect/>
                </a:stretch>
              </p:blipFill>
              <p:spPr>
                <a:xfrm>
                  <a:off x="6481375" y="6014422"/>
                  <a:ext cx="1994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6" name="Freihand 145">
                  <a:extLst>
                    <a:ext uri="{FF2B5EF4-FFF2-40B4-BE49-F238E27FC236}">
                      <a16:creationId xmlns:a16="http://schemas.microsoft.com/office/drawing/2014/main" id="{3F2F5B71-79C7-49E8-9C6C-08A6506A829F}"/>
                    </a:ext>
                  </a:extLst>
                </p14:cNvPr>
                <p14:cNvContentPartPr/>
                <p14:nvPr/>
              </p14:nvContentPartPr>
              <p14:xfrm>
                <a:off x="6722215" y="6017662"/>
                <a:ext cx="131760" cy="235800"/>
              </p14:xfrm>
            </p:contentPart>
          </mc:Choice>
          <mc:Fallback xmlns="">
            <p:pic>
              <p:nvPicPr>
                <p:cNvPr id="146" name="Freihand 145">
                  <a:extLst>
                    <a:ext uri="{FF2B5EF4-FFF2-40B4-BE49-F238E27FC236}">
                      <a16:creationId xmlns:a16="http://schemas.microsoft.com/office/drawing/2014/main" id="{3F2F5B71-79C7-49E8-9C6C-08A6506A829F}"/>
                    </a:ext>
                  </a:extLst>
                </p:cNvPr>
                <p:cNvPicPr/>
                <p:nvPr/>
              </p:nvPicPr>
              <p:blipFill>
                <a:blip r:embed="rId230"/>
                <a:stretch>
                  <a:fillRect/>
                </a:stretch>
              </p:blipFill>
              <p:spPr>
                <a:xfrm>
                  <a:off x="6713575" y="6008662"/>
                  <a:ext cx="1494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7" name="Freihand 146">
                  <a:extLst>
                    <a:ext uri="{FF2B5EF4-FFF2-40B4-BE49-F238E27FC236}">
                      <a16:creationId xmlns:a16="http://schemas.microsoft.com/office/drawing/2014/main" id="{2B81696C-79C8-4605-9A88-63678138290C}"/>
                    </a:ext>
                  </a:extLst>
                </p14:cNvPr>
                <p14:cNvContentPartPr/>
                <p14:nvPr/>
              </p14:nvContentPartPr>
              <p14:xfrm>
                <a:off x="6841015" y="6037462"/>
                <a:ext cx="106920" cy="91440"/>
              </p14:xfrm>
            </p:contentPart>
          </mc:Choice>
          <mc:Fallback xmlns="">
            <p:pic>
              <p:nvPicPr>
                <p:cNvPr id="147" name="Freihand 146">
                  <a:extLst>
                    <a:ext uri="{FF2B5EF4-FFF2-40B4-BE49-F238E27FC236}">
                      <a16:creationId xmlns:a16="http://schemas.microsoft.com/office/drawing/2014/main" id="{2B81696C-79C8-4605-9A88-63678138290C}"/>
                    </a:ext>
                  </a:extLst>
                </p:cNvPr>
                <p:cNvPicPr/>
                <p:nvPr/>
              </p:nvPicPr>
              <p:blipFill>
                <a:blip r:embed="rId232"/>
                <a:stretch>
                  <a:fillRect/>
                </a:stretch>
              </p:blipFill>
              <p:spPr>
                <a:xfrm>
                  <a:off x="6832015" y="6028462"/>
                  <a:ext cx="124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8" name="Freihand 147">
                  <a:extLst>
                    <a:ext uri="{FF2B5EF4-FFF2-40B4-BE49-F238E27FC236}">
                      <a16:creationId xmlns:a16="http://schemas.microsoft.com/office/drawing/2014/main" id="{C69FE89B-87BB-4C3C-8FD9-2A96FAA80F98}"/>
                    </a:ext>
                  </a:extLst>
                </p14:cNvPr>
                <p14:cNvContentPartPr/>
                <p14:nvPr/>
              </p14:nvContentPartPr>
              <p14:xfrm>
                <a:off x="6971695" y="6003262"/>
                <a:ext cx="261720" cy="218160"/>
              </p14:xfrm>
            </p:contentPart>
          </mc:Choice>
          <mc:Fallback xmlns="">
            <p:pic>
              <p:nvPicPr>
                <p:cNvPr id="148" name="Freihand 147">
                  <a:extLst>
                    <a:ext uri="{FF2B5EF4-FFF2-40B4-BE49-F238E27FC236}">
                      <a16:creationId xmlns:a16="http://schemas.microsoft.com/office/drawing/2014/main" id="{C69FE89B-87BB-4C3C-8FD9-2A96FAA80F98}"/>
                    </a:ext>
                  </a:extLst>
                </p:cNvPr>
                <p:cNvPicPr/>
                <p:nvPr/>
              </p:nvPicPr>
              <p:blipFill>
                <a:blip r:embed="rId234"/>
                <a:stretch>
                  <a:fillRect/>
                </a:stretch>
              </p:blipFill>
              <p:spPr>
                <a:xfrm>
                  <a:off x="6963055" y="5994622"/>
                  <a:ext cx="2793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0" name="Freihand 149">
                  <a:extLst>
                    <a:ext uri="{FF2B5EF4-FFF2-40B4-BE49-F238E27FC236}">
                      <a16:creationId xmlns:a16="http://schemas.microsoft.com/office/drawing/2014/main" id="{A2E23B7A-C8F5-495F-B7A7-DC1C29D0DDC6}"/>
                    </a:ext>
                  </a:extLst>
                </p14:cNvPr>
                <p14:cNvContentPartPr/>
                <p14:nvPr/>
              </p14:nvContentPartPr>
              <p14:xfrm>
                <a:off x="7310455" y="5766022"/>
                <a:ext cx="388440" cy="237600"/>
              </p14:xfrm>
            </p:contentPart>
          </mc:Choice>
          <mc:Fallback xmlns="">
            <p:pic>
              <p:nvPicPr>
                <p:cNvPr id="150" name="Freihand 149">
                  <a:extLst>
                    <a:ext uri="{FF2B5EF4-FFF2-40B4-BE49-F238E27FC236}">
                      <a16:creationId xmlns:a16="http://schemas.microsoft.com/office/drawing/2014/main" id="{A2E23B7A-C8F5-495F-B7A7-DC1C29D0DDC6}"/>
                    </a:ext>
                  </a:extLst>
                </p:cNvPr>
                <p:cNvPicPr/>
                <p:nvPr/>
              </p:nvPicPr>
              <p:blipFill>
                <a:blip r:embed="rId236"/>
                <a:stretch>
                  <a:fillRect/>
                </a:stretch>
              </p:blipFill>
              <p:spPr>
                <a:xfrm>
                  <a:off x="7301815" y="5757022"/>
                  <a:ext cx="40608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1" name="Freihand 150">
                  <a:extLst>
                    <a:ext uri="{FF2B5EF4-FFF2-40B4-BE49-F238E27FC236}">
                      <a16:creationId xmlns:a16="http://schemas.microsoft.com/office/drawing/2014/main" id="{2E678F76-9D50-4D89-BA32-166BC7C03710}"/>
                    </a:ext>
                  </a:extLst>
                </p14:cNvPr>
                <p14:cNvContentPartPr/>
                <p14:nvPr/>
              </p14:nvContentPartPr>
              <p14:xfrm>
                <a:off x="7834615" y="5711302"/>
                <a:ext cx="125280" cy="164880"/>
              </p14:xfrm>
            </p:contentPart>
          </mc:Choice>
          <mc:Fallback xmlns="">
            <p:pic>
              <p:nvPicPr>
                <p:cNvPr id="151" name="Freihand 150">
                  <a:extLst>
                    <a:ext uri="{FF2B5EF4-FFF2-40B4-BE49-F238E27FC236}">
                      <a16:creationId xmlns:a16="http://schemas.microsoft.com/office/drawing/2014/main" id="{2E678F76-9D50-4D89-BA32-166BC7C03710}"/>
                    </a:ext>
                  </a:extLst>
                </p:cNvPr>
                <p:cNvPicPr/>
                <p:nvPr/>
              </p:nvPicPr>
              <p:blipFill>
                <a:blip r:embed="rId238"/>
                <a:stretch>
                  <a:fillRect/>
                </a:stretch>
              </p:blipFill>
              <p:spPr>
                <a:xfrm>
                  <a:off x="7825615" y="5702302"/>
                  <a:ext cx="142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2" name="Freihand 151">
                  <a:extLst>
                    <a:ext uri="{FF2B5EF4-FFF2-40B4-BE49-F238E27FC236}">
                      <a16:creationId xmlns:a16="http://schemas.microsoft.com/office/drawing/2014/main" id="{622D8AFC-A44E-4772-A7B9-CA73B1746150}"/>
                    </a:ext>
                  </a:extLst>
                </p14:cNvPr>
                <p14:cNvContentPartPr/>
                <p14:nvPr/>
              </p14:nvContentPartPr>
              <p14:xfrm>
                <a:off x="7966375" y="5700862"/>
                <a:ext cx="279000" cy="223920"/>
              </p14:xfrm>
            </p:contentPart>
          </mc:Choice>
          <mc:Fallback xmlns="">
            <p:pic>
              <p:nvPicPr>
                <p:cNvPr id="152" name="Freihand 151">
                  <a:extLst>
                    <a:ext uri="{FF2B5EF4-FFF2-40B4-BE49-F238E27FC236}">
                      <a16:creationId xmlns:a16="http://schemas.microsoft.com/office/drawing/2014/main" id="{622D8AFC-A44E-4772-A7B9-CA73B1746150}"/>
                    </a:ext>
                  </a:extLst>
                </p:cNvPr>
                <p:cNvPicPr/>
                <p:nvPr/>
              </p:nvPicPr>
              <p:blipFill>
                <a:blip r:embed="rId240"/>
                <a:stretch>
                  <a:fillRect/>
                </a:stretch>
              </p:blipFill>
              <p:spPr>
                <a:xfrm>
                  <a:off x="7957375" y="5692222"/>
                  <a:ext cx="2966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3" name="Freihand 152">
                  <a:extLst>
                    <a:ext uri="{FF2B5EF4-FFF2-40B4-BE49-F238E27FC236}">
                      <a16:creationId xmlns:a16="http://schemas.microsoft.com/office/drawing/2014/main" id="{D1EF3197-9669-4520-B7C9-99D5397A0B4C}"/>
                    </a:ext>
                  </a:extLst>
                </p14:cNvPr>
                <p14:cNvContentPartPr/>
                <p14:nvPr/>
              </p14:nvContentPartPr>
              <p14:xfrm>
                <a:off x="8254015" y="5561542"/>
                <a:ext cx="117360" cy="214920"/>
              </p14:xfrm>
            </p:contentPart>
          </mc:Choice>
          <mc:Fallback xmlns="">
            <p:pic>
              <p:nvPicPr>
                <p:cNvPr id="153" name="Freihand 152">
                  <a:extLst>
                    <a:ext uri="{FF2B5EF4-FFF2-40B4-BE49-F238E27FC236}">
                      <a16:creationId xmlns:a16="http://schemas.microsoft.com/office/drawing/2014/main" id="{D1EF3197-9669-4520-B7C9-99D5397A0B4C}"/>
                    </a:ext>
                  </a:extLst>
                </p:cNvPr>
                <p:cNvPicPr/>
                <p:nvPr/>
              </p:nvPicPr>
              <p:blipFill>
                <a:blip r:embed="rId242"/>
                <a:stretch>
                  <a:fillRect/>
                </a:stretch>
              </p:blipFill>
              <p:spPr>
                <a:xfrm>
                  <a:off x="8245375" y="5552902"/>
                  <a:ext cx="13500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4" name="Freihand 153">
                  <a:extLst>
                    <a:ext uri="{FF2B5EF4-FFF2-40B4-BE49-F238E27FC236}">
                      <a16:creationId xmlns:a16="http://schemas.microsoft.com/office/drawing/2014/main" id="{86387C43-06A1-404D-82C4-0B86A637663C}"/>
                    </a:ext>
                  </a:extLst>
                </p14:cNvPr>
                <p14:cNvContentPartPr/>
                <p14:nvPr/>
              </p14:nvContentPartPr>
              <p14:xfrm>
                <a:off x="8379655" y="5503942"/>
                <a:ext cx="226800" cy="242640"/>
              </p14:xfrm>
            </p:contentPart>
          </mc:Choice>
          <mc:Fallback xmlns="">
            <p:pic>
              <p:nvPicPr>
                <p:cNvPr id="154" name="Freihand 153">
                  <a:extLst>
                    <a:ext uri="{FF2B5EF4-FFF2-40B4-BE49-F238E27FC236}">
                      <a16:creationId xmlns:a16="http://schemas.microsoft.com/office/drawing/2014/main" id="{86387C43-06A1-404D-82C4-0B86A637663C}"/>
                    </a:ext>
                  </a:extLst>
                </p:cNvPr>
                <p:cNvPicPr/>
                <p:nvPr/>
              </p:nvPicPr>
              <p:blipFill>
                <a:blip r:embed="rId244"/>
                <a:stretch>
                  <a:fillRect/>
                </a:stretch>
              </p:blipFill>
              <p:spPr>
                <a:xfrm>
                  <a:off x="8370655" y="5495302"/>
                  <a:ext cx="2444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6" name="Freihand 155">
                  <a:extLst>
                    <a:ext uri="{FF2B5EF4-FFF2-40B4-BE49-F238E27FC236}">
                      <a16:creationId xmlns:a16="http://schemas.microsoft.com/office/drawing/2014/main" id="{F77A29B0-4BE3-4DA6-ABCE-17BBAF489F29}"/>
                    </a:ext>
                  </a:extLst>
                </p14:cNvPr>
                <p14:cNvContentPartPr/>
                <p14:nvPr/>
              </p14:nvContentPartPr>
              <p14:xfrm>
                <a:off x="5947135" y="6473782"/>
                <a:ext cx="278640" cy="144720"/>
              </p14:xfrm>
            </p:contentPart>
          </mc:Choice>
          <mc:Fallback xmlns="">
            <p:pic>
              <p:nvPicPr>
                <p:cNvPr id="156" name="Freihand 155">
                  <a:extLst>
                    <a:ext uri="{FF2B5EF4-FFF2-40B4-BE49-F238E27FC236}">
                      <a16:creationId xmlns:a16="http://schemas.microsoft.com/office/drawing/2014/main" id="{F77A29B0-4BE3-4DA6-ABCE-17BBAF489F29}"/>
                    </a:ext>
                  </a:extLst>
                </p:cNvPr>
                <p:cNvPicPr/>
                <p:nvPr/>
              </p:nvPicPr>
              <p:blipFill>
                <a:blip r:embed="rId246"/>
                <a:stretch>
                  <a:fillRect/>
                </a:stretch>
              </p:blipFill>
              <p:spPr>
                <a:xfrm>
                  <a:off x="5938135" y="6465142"/>
                  <a:ext cx="296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7" name="Freihand 156">
                  <a:extLst>
                    <a:ext uri="{FF2B5EF4-FFF2-40B4-BE49-F238E27FC236}">
                      <a16:creationId xmlns:a16="http://schemas.microsoft.com/office/drawing/2014/main" id="{1FEAC41E-A77E-495B-A729-EB1B8B942A53}"/>
                    </a:ext>
                  </a:extLst>
                </p14:cNvPr>
                <p14:cNvContentPartPr/>
                <p14:nvPr/>
              </p14:nvContentPartPr>
              <p14:xfrm>
                <a:off x="6322975" y="6430582"/>
                <a:ext cx="289080" cy="77400"/>
              </p14:xfrm>
            </p:contentPart>
          </mc:Choice>
          <mc:Fallback xmlns="">
            <p:pic>
              <p:nvPicPr>
                <p:cNvPr id="157" name="Freihand 156">
                  <a:extLst>
                    <a:ext uri="{FF2B5EF4-FFF2-40B4-BE49-F238E27FC236}">
                      <a16:creationId xmlns:a16="http://schemas.microsoft.com/office/drawing/2014/main" id="{1FEAC41E-A77E-495B-A729-EB1B8B942A53}"/>
                    </a:ext>
                  </a:extLst>
                </p:cNvPr>
                <p:cNvPicPr/>
                <p:nvPr/>
              </p:nvPicPr>
              <p:blipFill>
                <a:blip r:embed="rId248"/>
                <a:stretch>
                  <a:fillRect/>
                </a:stretch>
              </p:blipFill>
              <p:spPr>
                <a:xfrm>
                  <a:off x="6313975" y="6421942"/>
                  <a:ext cx="3067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8" name="Freihand 157">
                  <a:extLst>
                    <a:ext uri="{FF2B5EF4-FFF2-40B4-BE49-F238E27FC236}">
                      <a16:creationId xmlns:a16="http://schemas.microsoft.com/office/drawing/2014/main" id="{88305456-F6A3-4B18-94BE-24A025813A97}"/>
                    </a:ext>
                  </a:extLst>
                </p14:cNvPr>
                <p14:cNvContentPartPr/>
                <p14:nvPr/>
              </p14:nvContentPartPr>
              <p14:xfrm>
                <a:off x="6556255" y="6340222"/>
                <a:ext cx="17280" cy="16920"/>
              </p14:xfrm>
            </p:contentPart>
          </mc:Choice>
          <mc:Fallback xmlns="">
            <p:pic>
              <p:nvPicPr>
                <p:cNvPr id="158" name="Freihand 157">
                  <a:extLst>
                    <a:ext uri="{FF2B5EF4-FFF2-40B4-BE49-F238E27FC236}">
                      <a16:creationId xmlns:a16="http://schemas.microsoft.com/office/drawing/2014/main" id="{88305456-F6A3-4B18-94BE-24A025813A97}"/>
                    </a:ext>
                  </a:extLst>
                </p:cNvPr>
                <p:cNvPicPr/>
                <p:nvPr/>
              </p:nvPicPr>
              <p:blipFill>
                <a:blip r:embed="rId250"/>
                <a:stretch>
                  <a:fillRect/>
                </a:stretch>
              </p:blipFill>
              <p:spPr>
                <a:xfrm>
                  <a:off x="6547255" y="6331222"/>
                  <a:ext cx="349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9" name="Freihand 158">
                  <a:extLst>
                    <a:ext uri="{FF2B5EF4-FFF2-40B4-BE49-F238E27FC236}">
                      <a16:creationId xmlns:a16="http://schemas.microsoft.com/office/drawing/2014/main" id="{8F201109-AF9C-4CA0-8D97-4C3597229D6A}"/>
                    </a:ext>
                  </a:extLst>
                </p14:cNvPr>
                <p14:cNvContentPartPr/>
                <p14:nvPr/>
              </p14:nvContentPartPr>
              <p14:xfrm>
                <a:off x="6718615" y="6342382"/>
                <a:ext cx="239040" cy="97200"/>
              </p14:xfrm>
            </p:contentPart>
          </mc:Choice>
          <mc:Fallback xmlns="">
            <p:pic>
              <p:nvPicPr>
                <p:cNvPr id="159" name="Freihand 158">
                  <a:extLst>
                    <a:ext uri="{FF2B5EF4-FFF2-40B4-BE49-F238E27FC236}">
                      <a16:creationId xmlns:a16="http://schemas.microsoft.com/office/drawing/2014/main" id="{8F201109-AF9C-4CA0-8D97-4C3597229D6A}"/>
                    </a:ext>
                  </a:extLst>
                </p:cNvPr>
                <p:cNvPicPr/>
                <p:nvPr/>
              </p:nvPicPr>
              <p:blipFill>
                <a:blip r:embed="rId252"/>
                <a:stretch>
                  <a:fillRect/>
                </a:stretch>
              </p:blipFill>
              <p:spPr>
                <a:xfrm>
                  <a:off x="6709615" y="6333382"/>
                  <a:ext cx="256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0" name="Freihand 159">
                  <a:extLst>
                    <a:ext uri="{FF2B5EF4-FFF2-40B4-BE49-F238E27FC236}">
                      <a16:creationId xmlns:a16="http://schemas.microsoft.com/office/drawing/2014/main" id="{B37525B7-2B9E-4B8F-8856-ADE5E4EACBA7}"/>
                    </a:ext>
                  </a:extLst>
                </p14:cNvPr>
                <p14:cNvContentPartPr/>
                <p14:nvPr/>
              </p14:nvContentPartPr>
              <p14:xfrm>
                <a:off x="7112815" y="6161662"/>
                <a:ext cx="149040" cy="278280"/>
              </p14:xfrm>
            </p:contentPart>
          </mc:Choice>
          <mc:Fallback xmlns="">
            <p:pic>
              <p:nvPicPr>
                <p:cNvPr id="160" name="Freihand 159">
                  <a:extLst>
                    <a:ext uri="{FF2B5EF4-FFF2-40B4-BE49-F238E27FC236}">
                      <a16:creationId xmlns:a16="http://schemas.microsoft.com/office/drawing/2014/main" id="{B37525B7-2B9E-4B8F-8856-ADE5E4EACBA7}"/>
                    </a:ext>
                  </a:extLst>
                </p:cNvPr>
                <p:cNvPicPr/>
                <p:nvPr/>
              </p:nvPicPr>
              <p:blipFill>
                <a:blip r:embed="rId254"/>
                <a:stretch>
                  <a:fillRect/>
                </a:stretch>
              </p:blipFill>
              <p:spPr>
                <a:xfrm>
                  <a:off x="7104175" y="6153022"/>
                  <a:ext cx="1666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1" name="Freihand 160">
                  <a:extLst>
                    <a:ext uri="{FF2B5EF4-FFF2-40B4-BE49-F238E27FC236}">
                      <a16:creationId xmlns:a16="http://schemas.microsoft.com/office/drawing/2014/main" id="{5E9E6C3E-C037-4DCF-849C-F4C1BC457BE2}"/>
                    </a:ext>
                  </a:extLst>
                </p14:cNvPr>
                <p14:cNvContentPartPr/>
                <p14:nvPr/>
              </p14:nvContentPartPr>
              <p14:xfrm>
                <a:off x="7283815" y="6177502"/>
                <a:ext cx="102960" cy="136800"/>
              </p14:xfrm>
            </p:contentPart>
          </mc:Choice>
          <mc:Fallback xmlns="">
            <p:pic>
              <p:nvPicPr>
                <p:cNvPr id="161" name="Freihand 160">
                  <a:extLst>
                    <a:ext uri="{FF2B5EF4-FFF2-40B4-BE49-F238E27FC236}">
                      <a16:creationId xmlns:a16="http://schemas.microsoft.com/office/drawing/2014/main" id="{5E9E6C3E-C037-4DCF-849C-F4C1BC457BE2}"/>
                    </a:ext>
                  </a:extLst>
                </p:cNvPr>
                <p:cNvPicPr/>
                <p:nvPr/>
              </p:nvPicPr>
              <p:blipFill>
                <a:blip r:embed="rId256"/>
                <a:stretch>
                  <a:fillRect/>
                </a:stretch>
              </p:blipFill>
              <p:spPr>
                <a:xfrm>
                  <a:off x="7275175" y="6168862"/>
                  <a:ext cx="120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2" name="Freihand 161">
                  <a:extLst>
                    <a:ext uri="{FF2B5EF4-FFF2-40B4-BE49-F238E27FC236}">
                      <a16:creationId xmlns:a16="http://schemas.microsoft.com/office/drawing/2014/main" id="{7CFE2E91-E4A8-4EB5-B840-ED7D1764F0E9}"/>
                    </a:ext>
                  </a:extLst>
                </p14:cNvPr>
                <p14:cNvContentPartPr/>
                <p14:nvPr/>
              </p14:nvContentPartPr>
              <p14:xfrm>
                <a:off x="7374175" y="6077422"/>
                <a:ext cx="229680" cy="170640"/>
              </p14:xfrm>
            </p:contentPart>
          </mc:Choice>
          <mc:Fallback xmlns="">
            <p:pic>
              <p:nvPicPr>
                <p:cNvPr id="162" name="Freihand 161">
                  <a:extLst>
                    <a:ext uri="{FF2B5EF4-FFF2-40B4-BE49-F238E27FC236}">
                      <a16:creationId xmlns:a16="http://schemas.microsoft.com/office/drawing/2014/main" id="{7CFE2E91-E4A8-4EB5-B840-ED7D1764F0E9}"/>
                    </a:ext>
                  </a:extLst>
                </p:cNvPr>
                <p:cNvPicPr/>
                <p:nvPr/>
              </p:nvPicPr>
              <p:blipFill>
                <a:blip r:embed="rId258"/>
                <a:stretch>
                  <a:fillRect/>
                </a:stretch>
              </p:blipFill>
              <p:spPr>
                <a:xfrm>
                  <a:off x="7365175" y="6068782"/>
                  <a:ext cx="2473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3" name="Freihand 162">
                  <a:extLst>
                    <a:ext uri="{FF2B5EF4-FFF2-40B4-BE49-F238E27FC236}">
                      <a16:creationId xmlns:a16="http://schemas.microsoft.com/office/drawing/2014/main" id="{F4E9A6D9-A0CF-45AF-9E0F-1E3EE8E5B90B}"/>
                    </a:ext>
                  </a:extLst>
                </p14:cNvPr>
                <p14:cNvContentPartPr/>
                <p14:nvPr/>
              </p14:nvContentPartPr>
              <p14:xfrm>
                <a:off x="7709335" y="6014062"/>
                <a:ext cx="140400" cy="249480"/>
              </p14:xfrm>
            </p:contentPart>
          </mc:Choice>
          <mc:Fallback xmlns="">
            <p:pic>
              <p:nvPicPr>
                <p:cNvPr id="163" name="Freihand 162">
                  <a:extLst>
                    <a:ext uri="{FF2B5EF4-FFF2-40B4-BE49-F238E27FC236}">
                      <a16:creationId xmlns:a16="http://schemas.microsoft.com/office/drawing/2014/main" id="{F4E9A6D9-A0CF-45AF-9E0F-1E3EE8E5B90B}"/>
                    </a:ext>
                  </a:extLst>
                </p:cNvPr>
                <p:cNvPicPr/>
                <p:nvPr/>
              </p:nvPicPr>
              <p:blipFill>
                <a:blip r:embed="rId260"/>
                <a:stretch>
                  <a:fillRect/>
                </a:stretch>
              </p:blipFill>
              <p:spPr>
                <a:xfrm>
                  <a:off x="7700695" y="6005422"/>
                  <a:ext cx="1580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64" name="Freihand 163">
                  <a:extLst>
                    <a:ext uri="{FF2B5EF4-FFF2-40B4-BE49-F238E27FC236}">
                      <a16:creationId xmlns:a16="http://schemas.microsoft.com/office/drawing/2014/main" id="{996FAFEE-58DA-4692-BF75-88D882330623}"/>
                    </a:ext>
                  </a:extLst>
                </p14:cNvPr>
                <p14:cNvContentPartPr/>
                <p14:nvPr/>
              </p14:nvContentPartPr>
              <p14:xfrm>
                <a:off x="7685215" y="6114862"/>
                <a:ext cx="133560" cy="70560"/>
              </p14:xfrm>
            </p:contentPart>
          </mc:Choice>
          <mc:Fallback xmlns="">
            <p:pic>
              <p:nvPicPr>
                <p:cNvPr id="164" name="Freihand 163">
                  <a:extLst>
                    <a:ext uri="{FF2B5EF4-FFF2-40B4-BE49-F238E27FC236}">
                      <a16:creationId xmlns:a16="http://schemas.microsoft.com/office/drawing/2014/main" id="{996FAFEE-58DA-4692-BF75-88D882330623}"/>
                    </a:ext>
                  </a:extLst>
                </p:cNvPr>
                <p:cNvPicPr/>
                <p:nvPr/>
              </p:nvPicPr>
              <p:blipFill>
                <a:blip r:embed="rId262"/>
                <a:stretch>
                  <a:fillRect/>
                </a:stretch>
              </p:blipFill>
              <p:spPr>
                <a:xfrm>
                  <a:off x="7676215" y="6105862"/>
                  <a:ext cx="151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5" name="Freihand 164">
                  <a:extLst>
                    <a:ext uri="{FF2B5EF4-FFF2-40B4-BE49-F238E27FC236}">
                      <a16:creationId xmlns:a16="http://schemas.microsoft.com/office/drawing/2014/main" id="{F60C5516-E587-4D89-B929-2BB6374E1943}"/>
                    </a:ext>
                  </a:extLst>
                </p14:cNvPr>
                <p14:cNvContentPartPr/>
                <p14:nvPr/>
              </p14:nvContentPartPr>
              <p14:xfrm>
                <a:off x="7879615" y="5958982"/>
                <a:ext cx="234360" cy="224280"/>
              </p14:xfrm>
            </p:contentPart>
          </mc:Choice>
          <mc:Fallback xmlns="">
            <p:pic>
              <p:nvPicPr>
                <p:cNvPr id="165" name="Freihand 164">
                  <a:extLst>
                    <a:ext uri="{FF2B5EF4-FFF2-40B4-BE49-F238E27FC236}">
                      <a16:creationId xmlns:a16="http://schemas.microsoft.com/office/drawing/2014/main" id="{F60C5516-E587-4D89-B929-2BB6374E1943}"/>
                    </a:ext>
                  </a:extLst>
                </p:cNvPr>
                <p:cNvPicPr/>
                <p:nvPr/>
              </p:nvPicPr>
              <p:blipFill>
                <a:blip r:embed="rId264"/>
                <a:stretch>
                  <a:fillRect/>
                </a:stretch>
              </p:blipFill>
              <p:spPr>
                <a:xfrm>
                  <a:off x="7870615" y="5949982"/>
                  <a:ext cx="2520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6" name="Freihand 165">
                  <a:extLst>
                    <a:ext uri="{FF2B5EF4-FFF2-40B4-BE49-F238E27FC236}">
                      <a16:creationId xmlns:a16="http://schemas.microsoft.com/office/drawing/2014/main" id="{EA58D79C-227B-4842-BEDD-C8D3FDC4958C}"/>
                    </a:ext>
                  </a:extLst>
                </p14:cNvPr>
                <p14:cNvContentPartPr/>
                <p14:nvPr/>
              </p14:nvContentPartPr>
              <p14:xfrm>
                <a:off x="7985455" y="5949622"/>
                <a:ext cx="44640" cy="7200"/>
              </p14:xfrm>
            </p:contentPart>
          </mc:Choice>
          <mc:Fallback xmlns="">
            <p:pic>
              <p:nvPicPr>
                <p:cNvPr id="166" name="Freihand 165">
                  <a:extLst>
                    <a:ext uri="{FF2B5EF4-FFF2-40B4-BE49-F238E27FC236}">
                      <a16:creationId xmlns:a16="http://schemas.microsoft.com/office/drawing/2014/main" id="{EA58D79C-227B-4842-BEDD-C8D3FDC4958C}"/>
                    </a:ext>
                  </a:extLst>
                </p:cNvPr>
                <p:cNvPicPr/>
                <p:nvPr/>
              </p:nvPicPr>
              <p:blipFill>
                <a:blip r:embed="rId266"/>
                <a:stretch>
                  <a:fillRect/>
                </a:stretch>
              </p:blipFill>
              <p:spPr>
                <a:xfrm>
                  <a:off x="7976455" y="5940622"/>
                  <a:ext cx="62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7" name="Freihand 166">
                  <a:extLst>
                    <a:ext uri="{FF2B5EF4-FFF2-40B4-BE49-F238E27FC236}">
                      <a16:creationId xmlns:a16="http://schemas.microsoft.com/office/drawing/2014/main" id="{89FC038E-4E31-47FA-AA1C-C91EC8C309C7}"/>
                    </a:ext>
                  </a:extLst>
                </p14:cNvPr>
                <p14:cNvContentPartPr/>
                <p14:nvPr/>
              </p14:nvContentPartPr>
              <p14:xfrm>
                <a:off x="8143135" y="6010822"/>
                <a:ext cx="96120" cy="230040"/>
              </p14:xfrm>
            </p:contentPart>
          </mc:Choice>
          <mc:Fallback xmlns="">
            <p:pic>
              <p:nvPicPr>
                <p:cNvPr id="167" name="Freihand 166">
                  <a:extLst>
                    <a:ext uri="{FF2B5EF4-FFF2-40B4-BE49-F238E27FC236}">
                      <a16:creationId xmlns:a16="http://schemas.microsoft.com/office/drawing/2014/main" id="{89FC038E-4E31-47FA-AA1C-C91EC8C309C7}"/>
                    </a:ext>
                  </a:extLst>
                </p:cNvPr>
                <p:cNvPicPr/>
                <p:nvPr/>
              </p:nvPicPr>
              <p:blipFill>
                <a:blip r:embed="rId268"/>
                <a:stretch>
                  <a:fillRect/>
                </a:stretch>
              </p:blipFill>
              <p:spPr>
                <a:xfrm>
                  <a:off x="8134495" y="6001822"/>
                  <a:ext cx="1137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8" name="Freihand 167">
                  <a:extLst>
                    <a:ext uri="{FF2B5EF4-FFF2-40B4-BE49-F238E27FC236}">
                      <a16:creationId xmlns:a16="http://schemas.microsoft.com/office/drawing/2014/main" id="{8565A803-546D-42C3-A0D2-958ABFDE1417}"/>
                    </a:ext>
                  </a:extLst>
                </p14:cNvPr>
                <p14:cNvContentPartPr/>
                <p14:nvPr/>
              </p14:nvContentPartPr>
              <p14:xfrm>
                <a:off x="8265535" y="5822902"/>
                <a:ext cx="359640" cy="240480"/>
              </p14:xfrm>
            </p:contentPart>
          </mc:Choice>
          <mc:Fallback xmlns="">
            <p:pic>
              <p:nvPicPr>
                <p:cNvPr id="168" name="Freihand 167">
                  <a:extLst>
                    <a:ext uri="{FF2B5EF4-FFF2-40B4-BE49-F238E27FC236}">
                      <a16:creationId xmlns:a16="http://schemas.microsoft.com/office/drawing/2014/main" id="{8565A803-546D-42C3-A0D2-958ABFDE1417}"/>
                    </a:ext>
                  </a:extLst>
                </p:cNvPr>
                <p:cNvPicPr/>
                <p:nvPr/>
              </p:nvPicPr>
              <p:blipFill>
                <a:blip r:embed="rId270"/>
                <a:stretch>
                  <a:fillRect/>
                </a:stretch>
              </p:blipFill>
              <p:spPr>
                <a:xfrm>
                  <a:off x="8256895" y="5813902"/>
                  <a:ext cx="3772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9" name="Freihand 168">
                  <a:extLst>
                    <a:ext uri="{FF2B5EF4-FFF2-40B4-BE49-F238E27FC236}">
                      <a16:creationId xmlns:a16="http://schemas.microsoft.com/office/drawing/2014/main" id="{B1800071-E380-43A0-A9CA-8BA422E00119}"/>
                    </a:ext>
                  </a:extLst>
                </p14:cNvPr>
                <p14:cNvContentPartPr/>
                <p14:nvPr/>
              </p14:nvContentPartPr>
              <p14:xfrm>
                <a:off x="6556255" y="6610942"/>
                <a:ext cx="320400" cy="108000"/>
              </p14:xfrm>
            </p:contentPart>
          </mc:Choice>
          <mc:Fallback xmlns="">
            <p:pic>
              <p:nvPicPr>
                <p:cNvPr id="169" name="Freihand 168">
                  <a:extLst>
                    <a:ext uri="{FF2B5EF4-FFF2-40B4-BE49-F238E27FC236}">
                      <a16:creationId xmlns:a16="http://schemas.microsoft.com/office/drawing/2014/main" id="{B1800071-E380-43A0-A9CA-8BA422E00119}"/>
                    </a:ext>
                  </a:extLst>
                </p:cNvPr>
                <p:cNvPicPr/>
                <p:nvPr/>
              </p:nvPicPr>
              <p:blipFill>
                <a:blip r:embed="rId272"/>
                <a:stretch>
                  <a:fillRect/>
                </a:stretch>
              </p:blipFill>
              <p:spPr>
                <a:xfrm>
                  <a:off x="6547615" y="6602302"/>
                  <a:ext cx="338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70" name="Freihand 169">
                  <a:extLst>
                    <a:ext uri="{FF2B5EF4-FFF2-40B4-BE49-F238E27FC236}">
                      <a16:creationId xmlns:a16="http://schemas.microsoft.com/office/drawing/2014/main" id="{06DAD46B-BB02-4524-938A-D3529A7BE96C}"/>
                    </a:ext>
                  </a:extLst>
                </p14:cNvPr>
                <p14:cNvContentPartPr/>
                <p14:nvPr/>
              </p14:nvContentPartPr>
              <p14:xfrm>
                <a:off x="6998335" y="6505462"/>
                <a:ext cx="322200" cy="155880"/>
              </p14:xfrm>
            </p:contentPart>
          </mc:Choice>
          <mc:Fallback xmlns="">
            <p:pic>
              <p:nvPicPr>
                <p:cNvPr id="170" name="Freihand 169">
                  <a:extLst>
                    <a:ext uri="{FF2B5EF4-FFF2-40B4-BE49-F238E27FC236}">
                      <a16:creationId xmlns:a16="http://schemas.microsoft.com/office/drawing/2014/main" id="{06DAD46B-BB02-4524-938A-D3529A7BE96C}"/>
                    </a:ext>
                  </a:extLst>
                </p:cNvPr>
                <p:cNvPicPr/>
                <p:nvPr/>
              </p:nvPicPr>
              <p:blipFill>
                <a:blip r:embed="rId274"/>
                <a:stretch>
                  <a:fillRect/>
                </a:stretch>
              </p:blipFill>
              <p:spPr>
                <a:xfrm>
                  <a:off x="6989335" y="6496822"/>
                  <a:ext cx="339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1" name="Freihand 170">
                  <a:extLst>
                    <a:ext uri="{FF2B5EF4-FFF2-40B4-BE49-F238E27FC236}">
                      <a16:creationId xmlns:a16="http://schemas.microsoft.com/office/drawing/2014/main" id="{7381D533-738B-407A-9670-8F4D7A8BC0CB}"/>
                    </a:ext>
                  </a:extLst>
                </p14:cNvPr>
                <p14:cNvContentPartPr/>
                <p14:nvPr/>
              </p14:nvContentPartPr>
              <p14:xfrm>
                <a:off x="7269055" y="6475222"/>
                <a:ext cx="5040" cy="720"/>
              </p14:xfrm>
            </p:contentPart>
          </mc:Choice>
          <mc:Fallback xmlns="">
            <p:pic>
              <p:nvPicPr>
                <p:cNvPr id="171" name="Freihand 170">
                  <a:extLst>
                    <a:ext uri="{FF2B5EF4-FFF2-40B4-BE49-F238E27FC236}">
                      <a16:creationId xmlns:a16="http://schemas.microsoft.com/office/drawing/2014/main" id="{7381D533-738B-407A-9670-8F4D7A8BC0CB}"/>
                    </a:ext>
                  </a:extLst>
                </p:cNvPr>
                <p:cNvPicPr/>
                <p:nvPr/>
              </p:nvPicPr>
              <p:blipFill>
                <a:blip r:embed="rId170"/>
                <a:stretch>
                  <a:fillRect/>
                </a:stretch>
              </p:blipFill>
              <p:spPr>
                <a:xfrm>
                  <a:off x="7260415" y="6466582"/>
                  <a:ext cx="226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2" name="Freihand 171">
                  <a:extLst>
                    <a:ext uri="{FF2B5EF4-FFF2-40B4-BE49-F238E27FC236}">
                      <a16:creationId xmlns:a16="http://schemas.microsoft.com/office/drawing/2014/main" id="{517C17EA-E172-4996-AA3B-15062E9FF0FA}"/>
                    </a:ext>
                  </a:extLst>
                </p14:cNvPr>
                <p14:cNvContentPartPr/>
                <p14:nvPr/>
              </p14:nvContentPartPr>
              <p14:xfrm>
                <a:off x="7437535" y="6456862"/>
                <a:ext cx="355680" cy="131400"/>
              </p14:xfrm>
            </p:contentPart>
          </mc:Choice>
          <mc:Fallback xmlns="">
            <p:pic>
              <p:nvPicPr>
                <p:cNvPr id="172" name="Freihand 171">
                  <a:extLst>
                    <a:ext uri="{FF2B5EF4-FFF2-40B4-BE49-F238E27FC236}">
                      <a16:creationId xmlns:a16="http://schemas.microsoft.com/office/drawing/2014/main" id="{517C17EA-E172-4996-AA3B-15062E9FF0FA}"/>
                    </a:ext>
                  </a:extLst>
                </p:cNvPr>
                <p:cNvPicPr/>
                <p:nvPr/>
              </p:nvPicPr>
              <p:blipFill>
                <a:blip r:embed="rId277"/>
                <a:stretch>
                  <a:fillRect/>
                </a:stretch>
              </p:blipFill>
              <p:spPr>
                <a:xfrm>
                  <a:off x="7428895" y="6448222"/>
                  <a:ext cx="373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3" name="Freihand 172">
                  <a:extLst>
                    <a:ext uri="{FF2B5EF4-FFF2-40B4-BE49-F238E27FC236}">
                      <a16:creationId xmlns:a16="http://schemas.microsoft.com/office/drawing/2014/main" id="{A7492531-D902-462F-A47B-F7EC60EE3E0D}"/>
                    </a:ext>
                  </a:extLst>
                </p14:cNvPr>
                <p14:cNvContentPartPr/>
                <p14:nvPr/>
              </p14:nvContentPartPr>
              <p14:xfrm>
                <a:off x="7919215" y="6331942"/>
                <a:ext cx="122400" cy="180360"/>
              </p14:xfrm>
            </p:contentPart>
          </mc:Choice>
          <mc:Fallback xmlns="">
            <p:pic>
              <p:nvPicPr>
                <p:cNvPr id="173" name="Freihand 172">
                  <a:extLst>
                    <a:ext uri="{FF2B5EF4-FFF2-40B4-BE49-F238E27FC236}">
                      <a16:creationId xmlns:a16="http://schemas.microsoft.com/office/drawing/2014/main" id="{A7492531-D902-462F-A47B-F7EC60EE3E0D}"/>
                    </a:ext>
                  </a:extLst>
                </p:cNvPr>
                <p:cNvPicPr/>
                <p:nvPr/>
              </p:nvPicPr>
              <p:blipFill>
                <a:blip r:embed="rId279"/>
                <a:stretch>
                  <a:fillRect/>
                </a:stretch>
              </p:blipFill>
              <p:spPr>
                <a:xfrm>
                  <a:off x="7910575" y="6323302"/>
                  <a:ext cx="1400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4" name="Freihand 173">
                  <a:extLst>
                    <a:ext uri="{FF2B5EF4-FFF2-40B4-BE49-F238E27FC236}">
                      <a16:creationId xmlns:a16="http://schemas.microsoft.com/office/drawing/2014/main" id="{CA68C545-F608-4E20-B82C-BC4A7E547287}"/>
                    </a:ext>
                  </a:extLst>
                </p14:cNvPr>
                <p14:cNvContentPartPr/>
                <p14:nvPr/>
              </p14:nvContentPartPr>
              <p14:xfrm>
                <a:off x="8059615" y="6208462"/>
                <a:ext cx="288720" cy="263520"/>
              </p14:xfrm>
            </p:contentPart>
          </mc:Choice>
          <mc:Fallback xmlns="">
            <p:pic>
              <p:nvPicPr>
                <p:cNvPr id="174" name="Freihand 173">
                  <a:extLst>
                    <a:ext uri="{FF2B5EF4-FFF2-40B4-BE49-F238E27FC236}">
                      <a16:creationId xmlns:a16="http://schemas.microsoft.com/office/drawing/2014/main" id="{CA68C545-F608-4E20-B82C-BC4A7E547287}"/>
                    </a:ext>
                  </a:extLst>
                </p:cNvPr>
                <p:cNvPicPr/>
                <p:nvPr/>
              </p:nvPicPr>
              <p:blipFill>
                <a:blip r:embed="rId281"/>
                <a:stretch>
                  <a:fillRect/>
                </a:stretch>
              </p:blipFill>
              <p:spPr>
                <a:xfrm>
                  <a:off x="8050975" y="6199462"/>
                  <a:ext cx="3063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6" name="Freihand 175">
                  <a:extLst>
                    <a:ext uri="{FF2B5EF4-FFF2-40B4-BE49-F238E27FC236}">
                      <a16:creationId xmlns:a16="http://schemas.microsoft.com/office/drawing/2014/main" id="{1568B2CE-3A4E-40E2-B747-1BCCE8BED68B}"/>
                    </a:ext>
                  </a:extLst>
                </p14:cNvPr>
                <p14:cNvContentPartPr/>
                <p14:nvPr/>
              </p14:nvContentPartPr>
              <p14:xfrm>
                <a:off x="396295" y="3357982"/>
                <a:ext cx="5729040" cy="1200600"/>
              </p14:xfrm>
            </p:contentPart>
          </mc:Choice>
          <mc:Fallback xmlns="">
            <p:pic>
              <p:nvPicPr>
                <p:cNvPr id="176" name="Freihand 175">
                  <a:extLst>
                    <a:ext uri="{FF2B5EF4-FFF2-40B4-BE49-F238E27FC236}">
                      <a16:creationId xmlns:a16="http://schemas.microsoft.com/office/drawing/2014/main" id="{1568B2CE-3A4E-40E2-B747-1BCCE8BED68B}"/>
                    </a:ext>
                  </a:extLst>
                </p:cNvPr>
                <p:cNvPicPr/>
                <p:nvPr/>
              </p:nvPicPr>
              <p:blipFill>
                <a:blip r:embed="rId283"/>
                <a:stretch>
                  <a:fillRect/>
                </a:stretch>
              </p:blipFill>
              <p:spPr>
                <a:xfrm>
                  <a:off x="387295" y="3349342"/>
                  <a:ext cx="5746680" cy="1218240"/>
                </a:xfrm>
                <a:prstGeom prst="rect">
                  <a:avLst/>
                </a:prstGeom>
              </p:spPr>
            </p:pic>
          </mc:Fallback>
        </mc:AlternateContent>
      </p:grpSp>
    </p:spTree>
    <p:extLst>
      <p:ext uri="{BB962C8B-B14F-4D97-AF65-F5344CB8AC3E}">
        <p14:creationId xmlns:p14="http://schemas.microsoft.com/office/powerpoint/2010/main" val="4272802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4781535" cy="593674"/>
          </a:xfrm>
          <a:prstGeom prst="rect">
            <a:avLst/>
          </a:prstGeom>
          <a:noFill/>
          <a:ln>
            <a:noFill/>
          </a:ln>
        </p:spPr>
        <p:txBody>
          <a:bodyPr vert="horz" wrap="none" lIns="81646" tIns="40823" rIns="81646" bIns="40823" anchorCtr="0" compatLnSpc="0">
            <a:spAutoFit/>
          </a:bodyPr>
          <a:lstStyle/>
          <a:p>
            <a:r>
              <a:rPr lang="de-DE" sz="3266" dirty="0"/>
              <a:t>Wertaufbewahrungsmittel	</a:t>
            </a:r>
          </a:p>
        </p:txBody>
      </p:sp>
      <p:sp>
        <p:nvSpPr>
          <p:cNvPr id="4" name="Textfeld 3"/>
          <p:cNvSpPr txBox="1"/>
          <p:nvPr/>
        </p:nvSpPr>
        <p:spPr>
          <a:xfrm>
            <a:off x="1654154" y="1077732"/>
            <a:ext cx="8883125" cy="5094890"/>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Bei zeitlicher Differenz zwischen Ein- und Ausgaben</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Verschiebung von Konsumplänen in die Zukunft</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Geld konkurriert dabei mit anderen Vermögensarten                (z. B. Aktien, Immobilien). Geld weist im Allgemeinen           aber einen höheren Liquiditätsgrad auf</a:t>
            </a:r>
          </a:p>
          <a:p>
            <a:endParaRPr lang="de-DE" sz="2540" dirty="0"/>
          </a:p>
        </p:txBody>
      </p:sp>
      <p:sp>
        <p:nvSpPr>
          <p:cNvPr id="5" name="Rechteck 4">
            <a:extLst>
              <a:ext uri="{FF2B5EF4-FFF2-40B4-BE49-F238E27FC236}">
                <a16:creationId xmlns:a16="http://schemas.microsoft.com/office/drawing/2014/main" id="{EA4D01A2-3977-4289-B32F-E072AA9A22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618BA94-96F7-48CF-8D94-3B1DDBDDD644}"/>
                  </a:ext>
                </a:extLst>
              </p14:cNvPr>
              <p14:cNvContentPartPr/>
              <p14:nvPr/>
            </p14:nvContentPartPr>
            <p14:xfrm>
              <a:off x="2717215" y="1540702"/>
              <a:ext cx="6605280" cy="291240"/>
            </p14:xfrm>
          </p:contentPart>
        </mc:Choice>
        <mc:Fallback xmlns="">
          <p:pic>
            <p:nvPicPr>
              <p:cNvPr id="2" name="Freihand 1">
                <a:extLst>
                  <a:ext uri="{FF2B5EF4-FFF2-40B4-BE49-F238E27FC236}">
                    <a16:creationId xmlns:a16="http://schemas.microsoft.com/office/drawing/2014/main" id="{8618BA94-96F7-48CF-8D94-3B1DDBDDD644}"/>
                  </a:ext>
                </a:extLst>
              </p:cNvPr>
              <p:cNvPicPr/>
              <p:nvPr/>
            </p:nvPicPr>
            <p:blipFill>
              <a:blip r:embed="rId4"/>
              <a:stretch>
                <a:fillRect/>
              </a:stretch>
            </p:blipFill>
            <p:spPr>
              <a:xfrm>
                <a:off x="2708575" y="1532062"/>
                <a:ext cx="662292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E257671F-3685-4143-B265-53D6E1D20E4F}"/>
                  </a:ext>
                </a:extLst>
              </p14:cNvPr>
              <p14:cNvContentPartPr/>
              <p14:nvPr/>
            </p14:nvContentPartPr>
            <p14:xfrm>
              <a:off x="4130575" y="2768302"/>
              <a:ext cx="4223880" cy="159120"/>
            </p14:xfrm>
          </p:contentPart>
        </mc:Choice>
        <mc:Fallback xmlns="">
          <p:pic>
            <p:nvPicPr>
              <p:cNvPr id="6" name="Freihand 5">
                <a:extLst>
                  <a:ext uri="{FF2B5EF4-FFF2-40B4-BE49-F238E27FC236}">
                    <a16:creationId xmlns:a16="http://schemas.microsoft.com/office/drawing/2014/main" id="{E257671F-3685-4143-B265-53D6E1D20E4F}"/>
                  </a:ext>
                </a:extLst>
              </p:cNvPr>
              <p:cNvPicPr/>
              <p:nvPr/>
            </p:nvPicPr>
            <p:blipFill>
              <a:blip r:embed="rId6"/>
              <a:stretch>
                <a:fillRect/>
              </a:stretch>
            </p:blipFill>
            <p:spPr>
              <a:xfrm>
                <a:off x="4121935" y="2759302"/>
                <a:ext cx="4241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D94627EA-9AD9-4130-94F2-95AF54998FBE}"/>
                  </a:ext>
                </a:extLst>
              </p14:cNvPr>
              <p14:cNvContentPartPr/>
              <p14:nvPr/>
            </p14:nvContentPartPr>
            <p14:xfrm>
              <a:off x="6846775" y="3871702"/>
              <a:ext cx="2484720" cy="96120"/>
            </p14:xfrm>
          </p:contentPart>
        </mc:Choice>
        <mc:Fallback xmlns="">
          <p:pic>
            <p:nvPicPr>
              <p:cNvPr id="7" name="Freihand 6">
                <a:extLst>
                  <a:ext uri="{FF2B5EF4-FFF2-40B4-BE49-F238E27FC236}">
                    <a16:creationId xmlns:a16="http://schemas.microsoft.com/office/drawing/2014/main" id="{D94627EA-9AD9-4130-94F2-95AF54998FBE}"/>
                  </a:ext>
                </a:extLst>
              </p:cNvPr>
              <p:cNvPicPr/>
              <p:nvPr/>
            </p:nvPicPr>
            <p:blipFill>
              <a:blip r:embed="rId8"/>
              <a:stretch>
                <a:fillRect/>
              </a:stretch>
            </p:blipFill>
            <p:spPr>
              <a:xfrm>
                <a:off x="6837775" y="3862702"/>
                <a:ext cx="2502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9DA8056-08EF-4D7B-AAC4-72E03EA32B43}"/>
                  </a:ext>
                </a:extLst>
              </p14:cNvPr>
              <p14:cNvContentPartPr/>
              <p14:nvPr/>
            </p14:nvContentPartPr>
            <p14:xfrm>
              <a:off x="2186575" y="4230982"/>
              <a:ext cx="1445040" cy="74160"/>
            </p14:xfrm>
          </p:contentPart>
        </mc:Choice>
        <mc:Fallback xmlns="">
          <p:pic>
            <p:nvPicPr>
              <p:cNvPr id="8" name="Freihand 7">
                <a:extLst>
                  <a:ext uri="{FF2B5EF4-FFF2-40B4-BE49-F238E27FC236}">
                    <a16:creationId xmlns:a16="http://schemas.microsoft.com/office/drawing/2014/main" id="{89DA8056-08EF-4D7B-AAC4-72E03EA32B43}"/>
                  </a:ext>
                </a:extLst>
              </p:cNvPr>
              <p:cNvPicPr/>
              <p:nvPr/>
            </p:nvPicPr>
            <p:blipFill>
              <a:blip r:embed="rId10"/>
              <a:stretch>
                <a:fillRect/>
              </a:stretch>
            </p:blipFill>
            <p:spPr>
              <a:xfrm>
                <a:off x="2177935" y="4221982"/>
                <a:ext cx="14626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4E13DE11-20EF-4F31-98DC-8BB5B35C00DA}"/>
                  </a:ext>
                </a:extLst>
              </p14:cNvPr>
              <p14:cNvContentPartPr/>
              <p14:nvPr/>
            </p14:nvContentPartPr>
            <p14:xfrm>
              <a:off x="3868495" y="4159342"/>
              <a:ext cx="1376640" cy="84960"/>
            </p14:xfrm>
          </p:contentPart>
        </mc:Choice>
        <mc:Fallback xmlns="">
          <p:pic>
            <p:nvPicPr>
              <p:cNvPr id="9" name="Freihand 8">
                <a:extLst>
                  <a:ext uri="{FF2B5EF4-FFF2-40B4-BE49-F238E27FC236}">
                    <a16:creationId xmlns:a16="http://schemas.microsoft.com/office/drawing/2014/main" id="{4E13DE11-20EF-4F31-98DC-8BB5B35C00DA}"/>
                  </a:ext>
                </a:extLst>
              </p:cNvPr>
              <p:cNvPicPr/>
              <p:nvPr/>
            </p:nvPicPr>
            <p:blipFill>
              <a:blip r:embed="rId12"/>
              <a:stretch>
                <a:fillRect/>
              </a:stretch>
            </p:blipFill>
            <p:spPr>
              <a:xfrm>
                <a:off x="3859495" y="4150342"/>
                <a:ext cx="1394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3ECE155D-33FA-4F5E-AED8-B618BD0A89CF}"/>
                  </a:ext>
                </a:extLst>
              </p14:cNvPr>
              <p14:cNvContentPartPr/>
              <p14:nvPr/>
            </p14:nvContentPartPr>
            <p14:xfrm>
              <a:off x="2021695" y="3869182"/>
              <a:ext cx="3488400" cy="543240"/>
            </p14:xfrm>
          </p:contentPart>
        </mc:Choice>
        <mc:Fallback xmlns="">
          <p:pic>
            <p:nvPicPr>
              <p:cNvPr id="10" name="Freihand 9">
                <a:extLst>
                  <a:ext uri="{FF2B5EF4-FFF2-40B4-BE49-F238E27FC236}">
                    <a16:creationId xmlns:a16="http://schemas.microsoft.com/office/drawing/2014/main" id="{3ECE155D-33FA-4F5E-AED8-B618BD0A89CF}"/>
                  </a:ext>
                </a:extLst>
              </p:cNvPr>
              <p:cNvPicPr/>
              <p:nvPr/>
            </p:nvPicPr>
            <p:blipFill>
              <a:blip r:embed="rId14"/>
              <a:stretch>
                <a:fillRect/>
              </a:stretch>
            </p:blipFill>
            <p:spPr>
              <a:xfrm>
                <a:off x="2013055" y="3860182"/>
                <a:ext cx="3506040" cy="560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972FE88D-338E-49AC-A109-2BEC678F406B}"/>
                  </a:ext>
                </a:extLst>
              </p14:cNvPr>
              <p14:cNvContentPartPr/>
              <p14:nvPr/>
            </p14:nvContentPartPr>
            <p14:xfrm>
              <a:off x="3651055" y="4632022"/>
              <a:ext cx="3082680" cy="92520"/>
            </p14:xfrm>
          </p:contentPart>
        </mc:Choice>
        <mc:Fallback xmlns="">
          <p:pic>
            <p:nvPicPr>
              <p:cNvPr id="11" name="Freihand 10">
                <a:extLst>
                  <a:ext uri="{FF2B5EF4-FFF2-40B4-BE49-F238E27FC236}">
                    <a16:creationId xmlns:a16="http://schemas.microsoft.com/office/drawing/2014/main" id="{972FE88D-338E-49AC-A109-2BEC678F406B}"/>
                  </a:ext>
                </a:extLst>
              </p:cNvPr>
              <p:cNvPicPr/>
              <p:nvPr/>
            </p:nvPicPr>
            <p:blipFill>
              <a:blip r:embed="rId16"/>
              <a:stretch>
                <a:fillRect/>
              </a:stretch>
            </p:blipFill>
            <p:spPr>
              <a:xfrm>
                <a:off x="3642415" y="4623022"/>
                <a:ext cx="3100320" cy="110160"/>
              </a:xfrm>
              <a:prstGeom prst="rect">
                <a:avLst/>
              </a:prstGeom>
            </p:spPr>
          </p:pic>
        </mc:Fallback>
      </mc:AlternateContent>
    </p:spTree>
    <p:extLst>
      <p:ext uri="{BB962C8B-B14F-4D97-AF65-F5344CB8AC3E}">
        <p14:creationId xmlns:p14="http://schemas.microsoft.com/office/powerpoint/2010/main" val="1191581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9"/>
            <a:ext cx="6954759" cy="593674"/>
          </a:xfrm>
          <a:prstGeom prst="rect">
            <a:avLst/>
          </a:prstGeom>
          <a:noFill/>
          <a:ln>
            <a:noFill/>
          </a:ln>
        </p:spPr>
        <p:txBody>
          <a:bodyPr vert="horz" wrap="none" lIns="81646" tIns="40823" rIns="81646" bIns="40823" anchorCtr="0" compatLnSpc="0">
            <a:spAutoFit/>
          </a:bodyPr>
          <a:lstStyle/>
          <a:p>
            <a:r>
              <a:rPr lang="de-DE" sz="3266" dirty="0"/>
              <a:t>Bewertungsmaßstab und Recheneinheit</a:t>
            </a:r>
          </a:p>
        </p:txBody>
      </p:sp>
      <p:sp>
        <p:nvSpPr>
          <p:cNvPr id="4" name="Textfeld 3"/>
          <p:cNvSpPr txBox="1"/>
          <p:nvPr/>
        </p:nvSpPr>
        <p:spPr>
          <a:xfrm>
            <a:off x="1654154" y="1077732"/>
            <a:ext cx="8883125" cy="3769397"/>
          </a:xfrm>
          <a:prstGeom prst="rect">
            <a:avLst/>
          </a:prstGeom>
          <a:noFill/>
          <a:ln>
            <a:noFill/>
          </a:ln>
        </p:spPr>
        <p:txBody>
          <a:bodyPr vert="horz" wrap="square" lIns="81646" tIns="40823" rIns="81646" bIns="40823" anchorCtr="0" compatLnSpc="0">
            <a:noAutofit/>
          </a:bodyPr>
          <a:lstStyle/>
          <a:p>
            <a:pPr marL="414772" indent="-414772">
              <a:buFont typeface="Arial" panose="020B0604020202020204" pitchFamily="34" charset="0"/>
              <a:buChar char="•"/>
            </a:pPr>
            <a:r>
              <a:rPr lang="de-DE" sz="2540" dirty="0"/>
              <a:t>Standardisierung der Bewertung</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Die relativen Preisverhältnisse drücken das Tauschverhältnis zwischen realen Gütern aus</a:t>
            </a:r>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endParaRPr lang="de-DE" sz="2540" dirty="0"/>
          </a:p>
          <a:p>
            <a:pPr marL="414772" indent="-414772">
              <a:buFont typeface="Arial" panose="020B0604020202020204" pitchFamily="34" charset="0"/>
              <a:buChar char="•"/>
            </a:pPr>
            <a:r>
              <a:rPr lang="de-DE" sz="2540" dirty="0"/>
              <a:t>Bildet die Grundlage der Wirtschaftsrechnung (z. B. VGR und Berechnung des Bruttoinlandsprodukts</a:t>
            </a:r>
          </a:p>
        </p:txBody>
      </p:sp>
      <p:sp>
        <p:nvSpPr>
          <p:cNvPr id="5" name="Rechteck 4">
            <a:extLst>
              <a:ext uri="{FF2B5EF4-FFF2-40B4-BE49-F238E27FC236}">
                <a16:creationId xmlns:a16="http://schemas.microsoft.com/office/drawing/2014/main" id="{7B258D37-25FC-441C-A4F5-D4BC55D119F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FDB8C2F-9A76-4942-A19B-C82861053DF6}"/>
                  </a:ext>
                </a:extLst>
              </p14:cNvPr>
              <p14:cNvContentPartPr/>
              <p14:nvPr/>
            </p14:nvContentPartPr>
            <p14:xfrm>
              <a:off x="9964735" y="2157022"/>
              <a:ext cx="222480" cy="788400"/>
            </p14:xfrm>
          </p:contentPart>
        </mc:Choice>
        <mc:Fallback xmlns="">
          <p:pic>
            <p:nvPicPr>
              <p:cNvPr id="2" name="Freihand 1">
                <a:extLst>
                  <a:ext uri="{FF2B5EF4-FFF2-40B4-BE49-F238E27FC236}">
                    <a16:creationId xmlns:a16="http://schemas.microsoft.com/office/drawing/2014/main" id="{7FDB8C2F-9A76-4942-A19B-C82861053DF6}"/>
                  </a:ext>
                </a:extLst>
              </p:cNvPr>
              <p:cNvPicPr/>
              <p:nvPr/>
            </p:nvPicPr>
            <p:blipFill>
              <a:blip r:embed="rId4"/>
              <a:stretch>
                <a:fillRect/>
              </a:stretch>
            </p:blipFill>
            <p:spPr>
              <a:xfrm>
                <a:off x="9956095" y="2148382"/>
                <a:ext cx="240120" cy="806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C64EE629-C00E-4F71-8866-82D98CE4BEC9}"/>
                  </a:ext>
                </a:extLst>
              </p14:cNvPr>
              <p14:cNvContentPartPr/>
              <p14:nvPr/>
            </p14:nvContentPartPr>
            <p14:xfrm>
              <a:off x="2721175" y="2568862"/>
              <a:ext cx="2737800" cy="185760"/>
            </p14:xfrm>
          </p:contentPart>
        </mc:Choice>
        <mc:Fallback xmlns="">
          <p:pic>
            <p:nvPicPr>
              <p:cNvPr id="6" name="Freihand 5">
                <a:extLst>
                  <a:ext uri="{FF2B5EF4-FFF2-40B4-BE49-F238E27FC236}">
                    <a16:creationId xmlns:a16="http://schemas.microsoft.com/office/drawing/2014/main" id="{C64EE629-C00E-4F71-8866-82D98CE4BEC9}"/>
                  </a:ext>
                </a:extLst>
              </p:cNvPr>
              <p:cNvPicPr/>
              <p:nvPr/>
            </p:nvPicPr>
            <p:blipFill>
              <a:blip r:embed="rId6"/>
              <a:stretch>
                <a:fillRect/>
              </a:stretch>
            </p:blipFill>
            <p:spPr>
              <a:xfrm>
                <a:off x="2712535" y="2560222"/>
                <a:ext cx="2755440" cy="203400"/>
              </a:xfrm>
              <a:prstGeom prst="rect">
                <a:avLst/>
              </a:prstGeom>
            </p:spPr>
          </p:pic>
        </mc:Fallback>
      </mc:AlternateContent>
      <p:grpSp>
        <p:nvGrpSpPr>
          <p:cNvPr id="9" name="Gruppieren 8">
            <a:extLst>
              <a:ext uri="{FF2B5EF4-FFF2-40B4-BE49-F238E27FC236}">
                <a16:creationId xmlns:a16="http://schemas.microsoft.com/office/drawing/2014/main" id="{A548D9D2-7C79-4571-8E43-61F7EAC2E6D2}"/>
              </a:ext>
            </a:extLst>
          </p:cNvPr>
          <p:cNvGrpSpPr/>
          <p:nvPr/>
        </p:nvGrpSpPr>
        <p:grpSpPr>
          <a:xfrm>
            <a:off x="8627695" y="3874222"/>
            <a:ext cx="933840" cy="340200"/>
            <a:chOff x="8627695" y="3874222"/>
            <a:chExt cx="933840" cy="34020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142F0807-0A91-42D2-AAFC-11C49D14FADD}"/>
                    </a:ext>
                  </a:extLst>
                </p14:cNvPr>
                <p14:cNvContentPartPr/>
                <p14:nvPr/>
              </p14:nvContentPartPr>
              <p14:xfrm>
                <a:off x="8627695" y="4171582"/>
                <a:ext cx="881280" cy="32760"/>
              </p14:xfrm>
            </p:contentPart>
          </mc:Choice>
          <mc:Fallback xmlns="">
            <p:pic>
              <p:nvPicPr>
                <p:cNvPr id="7" name="Freihand 6">
                  <a:extLst>
                    <a:ext uri="{FF2B5EF4-FFF2-40B4-BE49-F238E27FC236}">
                      <a16:creationId xmlns:a16="http://schemas.microsoft.com/office/drawing/2014/main" id="{142F0807-0A91-42D2-AAFC-11C49D14FADD}"/>
                    </a:ext>
                  </a:extLst>
                </p:cNvPr>
                <p:cNvPicPr/>
                <p:nvPr/>
              </p:nvPicPr>
              <p:blipFill>
                <a:blip r:embed="rId8"/>
                <a:stretch>
                  <a:fillRect/>
                </a:stretch>
              </p:blipFill>
              <p:spPr>
                <a:xfrm>
                  <a:off x="8619055" y="4162942"/>
                  <a:ext cx="8989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4FC0DA18-F772-4A09-97F5-8D92DA8878B4}"/>
                    </a:ext>
                  </a:extLst>
                </p14:cNvPr>
                <p14:cNvContentPartPr/>
                <p14:nvPr/>
              </p14:nvContentPartPr>
              <p14:xfrm>
                <a:off x="8948815" y="3874222"/>
                <a:ext cx="612720" cy="340200"/>
              </p14:xfrm>
            </p:contentPart>
          </mc:Choice>
          <mc:Fallback xmlns="">
            <p:pic>
              <p:nvPicPr>
                <p:cNvPr id="8" name="Freihand 7">
                  <a:extLst>
                    <a:ext uri="{FF2B5EF4-FFF2-40B4-BE49-F238E27FC236}">
                      <a16:creationId xmlns:a16="http://schemas.microsoft.com/office/drawing/2014/main" id="{4FC0DA18-F772-4A09-97F5-8D92DA8878B4}"/>
                    </a:ext>
                  </a:extLst>
                </p:cNvPr>
                <p:cNvPicPr/>
                <p:nvPr/>
              </p:nvPicPr>
              <p:blipFill>
                <a:blip r:embed="rId10"/>
                <a:stretch>
                  <a:fillRect/>
                </a:stretch>
              </p:blipFill>
              <p:spPr>
                <a:xfrm>
                  <a:off x="8940175" y="3865582"/>
                  <a:ext cx="630360" cy="357840"/>
                </a:xfrm>
                <a:prstGeom prst="rect">
                  <a:avLst/>
                </a:prstGeom>
              </p:spPr>
            </p:pic>
          </mc:Fallback>
        </mc:AlternateContent>
      </p:grpSp>
    </p:spTree>
    <p:extLst>
      <p:ext uri="{BB962C8B-B14F-4D97-AF65-F5344CB8AC3E}">
        <p14:creationId xmlns:p14="http://schemas.microsoft.com/office/powerpoint/2010/main" val="2468054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403197" y="15092"/>
            <a:ext cx="4220805" cy="593674"/>
          </a:xfrm>
          <a:prstGeom prst="rect">
            <a:avLst/>
          </a:prstGeom>
          <a:noFill/>
          <a:ln>
            <a:noFill/>
          </a:ln>
        </p:spPr>
        <p:txBody>
          <a:bodyPr vert="horz" wrap="none" lIns="81646" tIns="40823" rIns="81646" bIns="40823" anchorCtr="0" compatLnSpc="0">
            <a:spAutoFit/>
          </a:bodyPr>
          <a:lstStyle/>
          <a:p>
            <a:r>
              <a:rPr lang="de-DE" sz="3266" dirty="0"/>
              <a:t>Motive der Geldhaltung</a:t>
            </a:r>
          </a:p>
        </p:txBody>
      </p:sp>
      <p:sp>
        <p:nvSpPr>
          <p:cNvPr id="4" name="Textfeld 3"/>
          <p:cNvSpPr txBox="1"/>
          <p:nvPr/>
        </p:nvSpPr>
        <p:spPr>
          <a:xfrm>
            <a:off x="178025" y="380235"/>
            <a:ext cx="12013975" cy="3491737"/>
          </a:xfrm>
          <a:prstGeom prst="rect">
            <a:avLst/>
          </a:prstGeom>
          <a:noFill/>
          <a:ln>
            <a:noFill/>
          </a:ln>
        </p:spPr>
        <p:txBody>
          <a:bodyPr vert="horz" wrap="square" lIns="81646" tIns="40823" rIns="81646" bIns="40823" anchorCtr="0" compatLnSpc="0">
            <a:noAutofit/>
          </a:bodyPr>
          <a:lstStyle/>
          <a:p>
            <a:r>
              <a:rPr lang="de-DE" sz="1996" b="1" u="sng" dirty="0"/>
              <a:t>Tauschmotiv</a:t>
            </a:r>
            <a:endParaRPr lang="de-DE" sz="1996" dirty="0"/>
          </a:p>
          <a:p>
            <a:r>
              <a:rPr lang="de-DE" sz="1996" dirty="0"/>
              <a:t>Das Tauschmotiv ist auf das häufige zeitliche und örtliche Auseinanderfallen von Einnahmen und Ausgaben in einer arbeitsteiligen Wirtschaft zurückzuführen 		</a:t>
            </a:r>
          </a:p>
          <a:p>
            <a:endParaRPr lang="de-DE" sz="1996" dirty="0"/>
          </a:p>
          <a:p>
            <a:endParaRPr lang="de-DE" sz="1996" b="1" u="sng" dirty="0"/>
          </a:p>
          <a:p>
            <a:r>
              <a:rPr lang="de-DE" sz="1996" b="1" u="sng" dirty="0"/>
              <a:t>Vorsichtsmotiv</a:t>
            </a:r>
            <a:endParaRPr lang="de-DE" sz="1996" dirty="0"/>
          </a:p>
          <a:p>
            <a:r>
              <a:rPr lang="de-DE" sz="1996" dirty="0"/>
              <a:t>Das Vorsichtsmotiv ergibt sich aus der großen Unsicherheit, die üblicherweise über die zukünftige Wirtschaftsentwicklung herrscht</a:t>
            </a:r>
          </a:p>
          <a:p>
            <a:endParaRPr lang="de-DE" sz="1996" dirty="0"/>
          </a:p>
          <a:p>
            <a:endParaRPr lang="de-DE" sz="1996" dirty="0"/>
          </a:p>
        </p:txBody>
      </p:sp>
      <p:sp>
        <p:nvSpPr>
          <p:cNvPr id="8" name="Rechteck 7">
            <a:extLst>
              <a:ext uri="{FF2B5EF4-FFF2-40B4-BE49-F238E27FC236}">
                <a16:creationId xmlns:a16="http://schemas.microsoft.com/office/drawing/2014/main" id="{E3C709BC-0364-4F04-8915-CC70142EA2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FCA7AC7F-DC63-4285-96DD-AE1D18DE9EFD}"/>
              </a:ext>
            </a:extLst>
          </p:cNvPr>
          <p:cNvSpPr txBox="1"/>
          <p:nvPr/>
        </p:nvSpPr>
        <p:spPr>
          <a:xfrm>
            <a:off x="3367" y="3565421"/>
            <a:ext cx="8686238" cy="2308324"/>
          </a:xfrm>
          <a:prstGeom prst="rect">
            <a:avLst/>
          </a:prstGeom>
          <a:noFill/>
        </p:spPr>
        <p:txBody>
          <a:bodyPr wrap="square">
            <a:spAutoFit/>
          </a:bodyPr>
          <a:lstStyle/>
          <a:p>
            <a:r>
              <a:rPr lang="de-DE" sz="1800" b="1" u="sng" dirty="0"/>
              <a:t>Spekulationsmotiv</a:t>
            </a:r>
            <a:endParaRPr lang="de-DE" sz="1800" dirty="0"/>
          </a:p>
          <a:p>
            <a:r>
              <a:rPr lang="de-DE" sz="1800" dirty="0"/>
              <a:t>Das Spekulationsmotiv folgt aus der Überlegung, dass die handelnden Akteure in der Wirtschaft umso mehr Geld halten werden, je geringer die Zinsen für festverzinsliche Wertpapiere ausfallen. Da bei niedrigen Zinsen die Kurse der entsprechenden Wertpapiere hoch sind, wird auf einen Kursverfall spekuliert. Geld zu halten bietet die Möglichkeit, Verluste zu vermeiden und bei besseren Preisen einzusteigen. Die sogenannten Opportunitätskosten der Geldhaltung, also die entgangene Rendite einer Wertpapieranlage, sind sehr niedrig oder sogar negativ.</a:t>
            </a:r>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BF9EBBB-DC20-449D-809D-C8B040F00A3E}"/>
                  </a:ext>
                </a:extLst>
              </p14:cNvPr>
              <p14:cNvContentPartPr/>
              <p14:nvPr/>
            </p14:nvContentPartPr>
            <p14:xfrm>
              <a:off x="144295" y="364484"/>
              <a:ext cx="1899360" cy="1265760"/>
            </p14:xfrm>
          </p:contentPart>
        </mc:Choice>
        <mc:Fallback xmlns="">
          <p:pic>
            <p:nvPicPr>
              <p:cNvPr id="2" name="Freihand 1">
                <a:extLst>
                  <a:ext uri="{FF2B5EF4-FFF2-40B4-BE49-F238E27FC236}">
                    <a16:creationId xmlns:a16="http://schemas.microsoft.com/office/drawing/2014/main" id="{FBF9EBBB-DC20-449D-809D-C8B040F00A3E}"/>
                  </a:ext>
                </a:extLst>
              </p:cNvPr>
              <p:cNvPicPr/>
              <p:nvPr/>
            </p:nvPicPr>
            <p:blipFill>
              <a:blip r:embed="rId4"/>
              <a:stretch>
                <a:fillRect/>
              </a:stretch>
            </p:blipFill>
            <p:spPr>
              <a:xfrm>
                <a:off x="135295" y="355844"/>
                <a:ext cx="1917000" cy="1283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FD63967A-27F9-485F-9C2A-E96824DE72BC}"/>
                  </a:ext>
                </a:extLst>
              </p14:cNvPr>
              <p14:cNvContentPartPr/>
              <p14:nvPr/>
            </p14:nvContentPartPr>
            <p14:xfrm>
              <a:off x="84175" y="1857764"/>
              <a:ext cx="2141280" cy="1371960"/>
            </p14:xfrm>
          </p:contentPart>
        </mc:Choice>
        <mc:Fallback xmlns="">
          <p:pic>
            <p:nvPicPr>
              <p:cNvPr id="5" name="Freihand 4">
                <a:extLst>
                  <a:ext uri="{FF2B5EF4-FFF2-40B4-BE49-F238E27FC236}">
                    <a16:creationId xmlns:a16="http://schemas.microsoft.com/office/drawing/2014/main" id="{FD63967A-27F9-485F-9C2A-E96824DE72BC}"/>
                  </a:ext>
                </a:extLst>
              </p:cNvPr>
              <p:cNvPicPr/>
              <p:nvPr/>
            </p:nvPicPr>
            <p:blipFill>
              <a:blip r:embed="rId6"/>
              <a:stretch>
                <a:fillRect/>
              </a:stretch>
            </p:blipFill>
            <p:spPr>
              <a:xfrm>
                <a:off x="75535" y="1849124"/>
                <a:ext cx="2158920" cy="1389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AB422891-0889-4014-9FED-5AC6F1D8D83F}"/>
                  </a:ext>
                </a:extLst>
              </p14:cNvPr>
              <p14:cNvContentPartPr/>
              <p14:nvPr/>
            </p14:nvContentPartPr>
            <p14:xfrm>
              <a:off x="4190695" y="2592524"/>
              <a:ext cx="2184120" cy="56880"/>
            </p14:xfrm>
          </p:contentPart>
        </mc:Choice>
        <mc:Fallback xmlns="">
          <p:pic>
            <p:nvPicPr>
              <p:cNvPr id="6" name="Freihand 5">
                <a:extLst>
                  <a:ext uri="{FF2B5EF4-FFF2-40B4-BE49-F238E27FC236}">
                    <a16:creationId xmlns:a16="http://schemas.microsoft.com/office/drawing/2014/main" id="{AB422891-0889-4014-9FED-5AC6F1D8D83F}"/>
                  </a:ext>
                </a:extLst>
              </p:cNvPr>
              <p:cNvPicPr/>
              <p:nvPr/>
            </p:nvPicPr>
            <p:blipFill>
              <a:blip r:embed="rId8"/>
              <a:stretch>
                <a:fillRect/>
              </a:stretch>
            </p:blipFill>
            <p:spPr>
              <a:xfrm>
                <a:off x="4182055" y="2583884"/>
                <a:ext cx="220176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A43915C8-5FB6-41C3-9BD2-C47CABEBAAB2}"/>
                  </a:ext>
                </a:extLst>
              </p14:cNvPr>
              <p14:cNvContentPartPr/>
              <p14:nvPr/>
            </p14:nvContentPartPr>
            <p14:xfrm>
              <a:off x="127375" y="400484"/>
              <a:ext cx="1731960" cy="1242720"/>
            </p14:xfrm>
          </p:contentPart>
        </mc:Choice>
        <mc:Fallback xmlns="">
          <p:pic>
            <p:nvPicPr>
              <p:cNvPr id="7" name="Freihand 6">
                <a:extLst>
                  <a:ext uri="{FF2B5EF4-FFF2-40B4-BE49-F238E27FC236}">
                    <a16:creationId xmlns:a16="http://schemas.microsoft.com/office/drawing/2014/main" id="{A43915C8-5FB6-41C3-9BD2-C47CABEBAAB2}"/>
                  </a:ext>
                </a:extLst>
              </p:cNvPr>
              <p:cNvPicPr/>
              <p:nvPr/>
            </p:nvPicPr>
            <p:blipFill>
              <a:blip r:embed="rId10"/>
              <a:stretch>
                <a:fillRect/>
              </a:stretch>
            </p:blipFill>
            <p:spPr>
              <a:xfrm>
                <a:off x="118735" y="391484"/>
                <a:ext cx="1749600" cy="1260360"/>
              </a:xfrm>
              <a:prstGeom prst="rect">
                <a:avLst/>
              </a:prstGeom>
            </p:spPr>
          </p:pic>
        </mc:Fallback>
      </mc:AlternateContent>
      <p:grpSp>
        <p:nvGrpSpPr>
          <p:cNvPr id="12" name="Gruppieren 11">
            <a:extLst>
              <a:ext uri="{FF2B5EF4-FFF2-40B4-BE49-F238E27FC236}">
                <a16:creationId xmlns:a16="http://schemas.microsoft.com/office/drawing/2014/main" id="{2AE7B23E-A37A-4D38-A46C-FDF1CBCA2F6C}"/>
              </a:ext>
            </a:extLst>
          </p:cNvPr>
          <p:cNvGrpSpPr/>
          <p:nvPr/>
        </p:nvGrpSpPr>
        <p:grpSpPr>
          <a:xfrm>
            <a:off x="-19145" y="3242324"/>
            <a:ext cx="2345040" cy="1058760"/>
            <a:chOff x="-19145" y="3242324"/>
            <a:chExt cx="2345040" cy="105876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4D32AB55-F101-46E1-B6BE-B138DD893BA7}"/>
                    </a:ext>
                  </a:extLst>
                </p14:cNvPr>
                <p14:cNvContentPartPr/>
                <p14:nvPr/>
              </p14:nvContentPartPr>
              <p14:xfrm>
                <a:off x="2296015" y="3706724"/>
                <a:ext cx="29880" cy="8640"/>
              </p14:xfrm>
            </p:contentPart>
          </mc:Choice>
          <mc:Fallback xmlns="">
            <p:pic>
              <p:nvPicPr>
                <p:cNvPr id="10" name="Freihand 9">
                  <a:extLst>
                    <a:ext uri="{FF2B5EF4-FFF2-40B4-BE49-F238E27FC236}">
                      <a16:creationId xmlns:a16="http://schemas.microsoft.com/office/drawing/2014/main" id="{4D32AB55-F101-46E1-B6BE-B138DD893BA7}"/>
                    </a:ext>
                  </a:extLst>
                </p:cNvPr>
                <p:cNvPicPr/>
                <p:nvPr/>
              </p:nvPicPr>
              <p:blipFill>
                <a:blip r:embed="rId12"/>
                <a:stretch>
                  <a:fillRect/>
                </a:stretch>
              </p:blipFill>
              <p:spPr>
                <a:xfrm>
                  <a:off x="2287375" y="3697724"/>
                  <a:ext cx="475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C852D04D-8723-438B-A5DC-B45E0854F145}"/>
                    </a:ext>
                  </a:extLst>
                </p14:cNvPr>
                <p14:cNvContentPartPr/>
                <p14:nvPr/>
              </p14:nvContentPartPr>
              <p14:xfrm>
                <a:off x="-19145" y="3242324"/>
                <a:ext cx="2246040" cy="1058760"/>
              </p14:xfrm>
            </p:contentPart>
          </mc:Choice>
          <mc:Fallback xmlns="">
            <p:pic>
              <p:nvPicPr>
                <p:cNvPr id="11" name="Freihand 10">
                  <a:extLst>
                    <a:ext uri="{FF2B5EF4-FFF2-40B4-BE49-F238E27FC236}">
                      <a16:creationId xmlns:a16="http://schemas.microsoft.com/office/drawing/2014/main" id="{C852D04D-8723-438B-A5DC-B45E0854F145}"/>
                    </a:ext>
                  </a:extLst>
                </p:cNvPr>
                <p:cNvPicPr/>
                <p:nvPr/>
              </p:nvPicPr>
              <p:blipFill>
                <a:blip r:embed="rId14"/>
                <a:stretch>
                  <a:fillRect/>
                </a:stretch>
              </p:blipFill>
              <p:spPr>
                <a:xfrm>
                  <a:off x="-27785" y="3233684"/>
                  <a:ext cx="2263680" cy="1076400"/>
                </a:xfrm>
                <a:prstGeom prst="rect">
                  <a:avLst/>
                </a:prstGeom>
              </p:spPr>
            </p:pic>
          </mc:Fallback>
        </mc:AlternateContent>
      </p:grpSp>
    </p:spTree>
    <p:extLst>
      <p:ext uri="{BB962C8B-B14F-4D97-AF65-F5344CB8AC3E}">
        <p14:creationId xmlns:p14="http://schemas.microsoft.com/office/powerpoint/2010/main" val="962811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4" name="Rechteck 3"/>
          <p:cNvSpPr/>
          <p:nvPr/>
        </p:nvSpPr>
        <p:spPr>
          <a:xfrm>
            <a:off x="967740" y="4584462"/>
            <a:ext cx="8229600" cy="307777"/>
          </a:xfrm>
          <a:prstGeom prst="rect">
            <a:avLst/>
          </a:prstGeom>
        </p:spPr>
        <p:txBody>
          <a:bodyPr wrap="square">
            <a:spAutoFit/>
          </a:bodyPr>
          <a:lstStyle/>
          <a:p>
            <a:r>
              <a:rPr lang="de-DE" sz="1400" dirty="0"/>
              <a:t>In diesem </a:t>
            </a:r>
            <a:r>
              <a:rPr lang="de-DE" sz="1400" dirty="0" err="1"/>
              <a:t>Zsh</a:t>
            </a:r>
            <a:r>
              <a:rPr lang="de-DE" sz="1400" dirty="0"/>
              <a:t>. Spricht man häufig auch von einem 6-7-Eck als Zielsystem der Wirtschaftspolitik</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35" name="Freihand 134">
                <a:extLst>
                  <a:ext uri="{FF2B5EF4-FFF2-40B4-BE49-F238E27FC236}">
                    <a16:creationId xmlns:a16="http://schemas.microsoft.com/office/drawing/2014/main" id="{3B27407C-50D6-48D3-AE70-F5483A061A1C}"/>
                  </a:ext>
                </a:extLst>
              </p14:cNvPr>
              <p14:cNvContentPartPr/>
              <p14:nvPr/>
            </p14:nvContentPartPr>
            <p14:xfrm>
              <a:off x="118165" y="148874"/>
              <a:ext cx="12108240" cy="6431040"/>
            </p14:xfrm>
          </p:contentPart>
        </mc:Choice>
        <mc:Fallback xmlns="">
          <p:pic>
            <p:nvPicPr>
              <p:cNvPr id="135" name="Freihand 134">
                <a:extLst>
                  <a:ext uri="{FF2B5EF4-FFF2-40B4-BE49-F238E27FC236}">
                    <a16:creationId xmlns:a16="http://schemas.microsoft.com/office/drawing/2014/main" id="{3B27407C-50D6-48D3-AE70-F5483A061A1C}"/>
                  </a:ext>
                </a:extLst>
              </p:cNvPr>
              <p:cNvPicPr/>
              <p:nvPr/>
            </p:nvPicPr>
            <p:blipFill>
              <a:blip r:embed="rId4"/>
              <a:stretch>
                <a:fillRect/>
              </a:stretch>
            </p:blipFill>
            <p:spPr>
              <a:xfrm>
                <a:off x="109165" y="140234"/>
                <a:ext cx="12125880" cy="6448681"/>
              </a:xfrm>
              <a:prstGeom prst="rect">
                <a:avLst/>
              </a:prstGeom>
            </p:spPr>
          </p:pic>
        </mc:Fallback>
      </mc:AlternateContent>
      <p:grpSp>
        <p:nvGrpSpPr>
          <p:cNvPr id="8" name="Gruppieren 7">
            <a:extLst>
              <a:ext uri="{FF2B5EF4-FFF2-40B4-BE49-F238E27FC236}">
                <a16:creationId xmlns:a16="http://schemas.microsoft.com/office/drawing/2014/main" id="{5284283A-FB41-4613-B5BF-8BED687878CB}"/>
              </a:ext>
            </a:extLst>
          </p:cNvPr>
          <p:cNvGrpSpPr/>
          <p:nvPr/>
        </p:nvGrpSpPr>
        <p:grpSpPr>
          <a:xfrm>
            <a:off x="9791215" y="160102"/>
            <a:ext cx="2244600" cy="735840"/>
            <a:chOff x="9791215" y="160102"/>
            <a:chExt cx="2244600" cy="73584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1BA199F1-E055-44A8-ABF6-93C07A653FA5}"/>
                    </a:ext>
                  </a:extLst>
                </p14:cNvPr>
                <p14:cNvContentPartPr/>
                <p14:nvPr/>
              </p14:nvContentPartPr>
              <p14:xfrm>
                <a:off x="9791215" y="160102"/>
                <a:ext cx="882360" cy="705960"/>
              </p14:xfrm>
            </p:contentPart>
          </mc:Choice>
          <mc:Fallback xmlns="">
            <p:pic>
              <p:nvPicPr>
                <p:cNvPr id="2" name="Freihand 1">
                  <a:extLst>
                    <a:ext uri="{FF2B5EF4-FFF2-40B4-BE49-F238E27FC236}">
                      <a16:creationId xmlns:a16="http://schemas.microsoft.com/office/drawing/2014/main" id="{1BA199F1-E055-44A8-ABF6-93C07A653FA5}"/>
                    </a:ext>
                  </a:extLst>
                </p:cNvPr>
                <p:cNvPicPr/>
                <p:nvPr/>
              </p:nvPicPr>
              <p:blipFill>
                <a:blip r:embed="rId6"/>
                <a:stretch>
                  <a:fillRect/>
                </a:stretch>
              </p:blipFill>
              <p:spPr>
                <a:xfrm>
                  <a:off x="9786895" y="155782"/>
                  <a:ext cx="891000" cy="714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3E0428B2-4719-4934-B804-672735A1A0C2}"/>
                    </a:ext>
                  </a:extLst>
                </p14:cNvPr>
                <p14:cNvContentPartPr/>
                <p14:nvPr/>
              </p14:nvContentPartPr>
              <p14:xfrm>
                <a:off x="11300695" y="202582"/>
                <a:ext cx="735120" cy="693360"/>
              </p14:xfrm>
            </p:contentPart>
          </mc:Choice>
          <mc:Fallback xmlns="">
            <p:pic>
              <p:nvPicPr>
                <p:cNvPr id="3" name="Freihand 2">
                  <a:extLst>
                    <a:ext uri="{FF2B5EF4-FFF2-40B4-BE49-F238E27FC236}">
                      <a16:creationId xmlns:a16="http://schemas.microsoft.com/office/drawing/2014/main" id="{3E0428B2-4719-4934-B804-672735A1A0C2}"/>
                    </a:ext>
                  </a:extLst>
                </p:cNvPr>
                <p:cNvPicPr/>
                <p:nvPr/>
              </p:nvPicPr>
              <p:blipFill>
                <a:blip r:embed="rId8"/>
                <a:stretch>
                  <a:fillRect/>
                </a:stretch>
              </p:blipFill>
              <p:spPr>
                <a:xfrm>
                  <a:off x="11296375" y="198262"/>
                  <a:ext cx="743760" cy="702000"/>
                </a:xfrm>
                <a:prstGeom prst="rect">
                  <a:avLst/>
                </a:prstGeom>
              </p:spPr>
            </p:pic>
          </mc:Fallback>
        </mc:AlternateContent>
      </p:grpSp>
      <p:grpSp>
        <p:nvGrpSpPr>
          <p:cNvPr id="11" name="Gruppieren 10">
            <a:extLst>
              <a:ext uri="{FF2B5EF4-FFF2-40B4-BE49-F238E27FC236}">
                <a16:creationId xmlns:a16="http://schemas.microsoft.com/office/drawing/2014/main" id="{D4C1BCA9-AB5D-43F5-93EF-2107A019DA60}"/>
              </a:ext>
            </a:extLst>
          </p:cNvPr>
          <p:cNvGrpSpPr/>
          <p:nvPr/>
        </p:nvGrpSpPr>
        <p:grpSpPr>
          <a:xfrm>
            <a:off x="9920095" y="1343782"/>
            <a:ext cx="2256120" cy="841680"/>
            <a:chOff x="9920095" y="1343782"/>
            <a:chExt cx="2256120" cy="84168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0EA0052C-5CA8-41DB-AF53-6F21ECC78248}"/>
                    </a:ext>
                  </a:extLst>
                </p14:cNvPr>
                <p14:cNvContentPartPr/>
                <p14:nvPr/>
              </p14:nvContentPartPr>
              <p14:xfrm>
                <a:off x="9920095" y="1448902"/>
                <a:ext cx="1094760" cy="735120"/>
              </p14:xfrm>
            </p:contentPart>
          </mc:Choice>
          <mc:Fallback xmlns="">
            <p:pic>
              <p:nvPicPr>
                <p:cNvPr id="9" name="Freihand 8">
                  <a:extLst>
                    <a:ext uri="{FF2B5EF4-FFF2-40B4-BE49-F238E27FC236}">
                      <a16:creationId xmlns:a16="http://schemas.microsoft.com/office/drawing/2014/main" id="{0EA0052C-5CA8-41DB-AF53-6F21ECC78248}"/>
                    </a:ext>
                  </a:extLst>
                </p:cNvPr>
                <p:cNvPicPr/>
                <p:nvPr/>
              </p:nvPicPr>
              <p:blipFill>
                <a:blip r:embed="rId10"/>
                <a:stretch>
                  <a:fillRect/>
                </a:stretch>
              </p:blipFill>
              <p:spPr>
                <a:xfrm>
                  <a:off x="9915775" y="1444582"/>
                  <a:ext cx="1103400" cy="743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2F5AADDA-375A-4E57-A3B7-5D3C842B9E06}"/>
                    </a:ext>
                  </a:extLst>
                </p14:cNvPr>
                <p14:cNvContentPartPr/>
                <p14:nvPr/>
              </p14:nvContentPartPr>
              <p14:xfrm>
                <a:off x="11429575" y="1343782"/>
                <a:ext cx="746640" cy="841680"/>
              </p14:xfrm>
            </p:contentPart>
          </mc:Choice>
          <mc:Fallback xmlns="">
            <p:pic>
              <p:nvPicPr>
                <p:cNvPr id="10" name="Freihand 9">
                  <a:extLst>
                    <a:ext uri="{FF2B5EF4-FFF2-40B4-BE49-F238E27FC236}">
                      <a16:creationId xmlns:a16="http://schemas.microsoft.com/office/drawing/2014/main" id="{2F5AADDA-375A-4E57-A3B7-5D3C842B9E06}"/>
                    </a:ext>
                  </a:extLst>
                </p:cNvPr>
                <p:cNvPicPr/>
                <p:nvPr/>
              </p:nvPicPr>
              <p:blipFill>
                <a:blip r:embed="rId12"/>
                <a:stretch>
                  <a:fillRect/>
                </a:stretch>
              </p:blipFill>
              <p:spPr>
                <a:xfrm>
                  <a:off x="11425255" y="1339462"/>
                  <a:ext cx="755280" cy="85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5" name="Freihand 14">
                <a:extLst>
                  <a:ext uri="{FF2B5EF4-FFF2-40B4-BE49-F238E27FC236}">
                    <a16:creationId xmlns:a16="http://schemas.microsoft.com/office/drawing/2014/main" id="{BFE7CF38-827B-4855-B0B5-47AF54C46D55}"/>
                  </a:ext>
                </a:extLst>
              </p14:cNvPr>
              <p14:cNvContentPartPr/>
              <p14:nvPr/>
            </p14:nvContentPartPr>
            <p14:xfrm>
              <a:off x="226735" y="2490022"/>
              <a:ext cx="2624400" cy="950040"/>
            </p14:xfrm>
          </p:contentPart>
        </mc:Choice>
        <mc:Fallback xmlns="">
          <p:pic>
            <p:nvPicPr>
              <p:cNvPr id="15" name="Freihand 14">
                <a:extLst>
                  <a:ext uri="{FF2B5EF4-FFF2-40B4-BE49-F238E27FC236}">
                    <a16:creationId xmlns:a16="http://schemas.microsoft.com/office/drawing/2014/main" id="{BFE7CF38-827B-4855-B0B5-47AF54C46D55}"/>
                  </a:ext>
                </a:extLst>
              </p:cNvPr>
              <p:cNvPicPr/>
              <p:nvPr/>
            </p:nvPicPr>
            <p:blipFill>
              <a:blip r:embed="rId14"/>
              <a:stretch>
                <a:fillRect/>
              </a:stretch>
            </p:blipFill>
            <p:spPr>
              <a:xfrm>
                <a:off x="222415" y="2485702"/>
                <a:ext cx="2633040" cy="958680"/>
              </a:xfrm>
              <a:prstGeom prst="rect">
                <a:avLst/>
              </a:prstGeom>
            </p:spPr>
          </p:pic>
        </mc:Fallback>
      </mc:AlternateContent>
      <p:grpSp>
        <p:nvGrpSpPr>
          <p:cNvPr id="24" name="Gruppieren 23">
            <a:extLst>
              <a:ext uri="{FF2B5EF4-FFF2-40B4-BE49-F238E27FC236}">
                <a16:creationId xmlns:a16="http://schemas.microsoft.com/office/drawing/2014/main" id="{5DC1BB92-B168-4E69-849C-0F3834E1C6BC}"/>
              </a:ext>
            </a:extLst>
          </p:cNvPr>
          <p:cNvGrpSpPr/>
          <p:nvPr/>
        </p:nvGrpSpPr>
        <p:grpSpPr>
          <a:xfrm>
            <a:off x="10375" y="720622"/>
            <a:ext cx="9132480" cy="4032360"/>
            <a:chOff x="10375" y="720622"/>
            <a:chExt cx="9132480" cy="403236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90F5A76E-DDD7-430F-8535-E1265C7158F3}"/>
                    </a:ext>
                  </a:extLst>
                </p14:cNvPr>
                <p14:cNvContentPartPr/>
                <p14:nvPr/>
              </p14:nvContentPartPr>
              <p14:xfrm>
                <a:off x="366775" y="1884862"/>
                <a:ext cx="2282400" cy="799920"/>
              </p14:xfrm>
            </p:contentPart>
          </mc:Choice>
          <mc:Fallback xmlns="">
            <p:pic>
              <p:nvPicPr>
                <p:cNvPr id="12" name="Freihand 11">
                  <a:extLst>
                    <a:ext uri="{FF2B5EF4-FFF2-40B4-BE49-F238E27FC236}">
                      <a16:creationId xmlns:a16="http://schemas.microsoft.com/office/drawing/2014/main" id="{90F5A76E-DDD7-430F-8535-E1265C7158F3}"/>
                    </a:ext>
                  </a:extLst>
                </p:cNvPr>
                <p:cNvPicPr/>
                <p:nvPr/>
              </p:nvPicPr>
              <p:blipFill>
                <a:blip r:embed="rId16"/>
                <a:stretch>
                  <a:fillRect/>
                </a:stretch>
              </p:blipFill>
              <p:spPr>
                <a:xfrm>
                  <a:off x="362455" y="1880542"/>
                  <a:ext cx="2291040" cy="808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5A99C71B-E3E9-41CF-B939-5E4AD9E3BAC9}"/>
                    </a:ext>
                  </a:extLst>
                </p14:cNvPr>
                <p14:cNvContentPartPr/>
                <p14:nvPr/>
              </p14:nvContentPartPr>
              <p14:xfrm>
                <a:off x="699055" y="1706662"/>
                <a:ext cx="2030400" cy="593640"/>
              </p14:xfrm>
            </p:contentPart>
          </mc:Choice>
          <mc:Fallback xmlns="">
            <p:pic>
              <p:nvPicPr>
                <p:cNvPr id="13" name="Freihand 12">
                  <a:extLst>
                    <a:ext uri="{FF2B5EF4-FFF2-40B4-BE49-F238E27FC236}">
                      <a16:creationId xmlns:a16="http://schemas.microsoft.com/office/drawing/2014/main" id="{5A99C71B-E3E9-41CF-B939-5E4AD9E3BAC9}"/>
                    </a:ext>
                  </a:extLst>
                </p:cNvPr>
                <p:cNvPicPr/>
                <p:nvPr/>
              </p:nvPicPr>
              <p:blipFill>
                <a:blip r:embed="rId18"/>
                <a:stretch>
                  <a:fillRect/>
                </a:stretch>
              </p:blipFill>
              <p:spPr>
                <a:xfrm>
                  <a:off x="694735" y="1702342"/>
                  <a:ext cx="2039040" cy="602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26E69E33-BE95-4D47-9B42-100A47650E36}"/>
                    </a:ext>
                  </a:extLst>
                </p14:cNvPr>
                <p14:cNvContentPartPr/>
                <p14:nvPr/>
              </p14:nvContentPartPr>
              <p14:xfrm>
                <a:off x="3441175" y="2631862"/>
                <a:ext cx="5701680" cy="749160"/>
              </p14:xfrm>
            </p:contentPart>
          </mc:Choice>
          <mc:Fallback xmlns="">
            <p:pic>
              <p:nvPicPr>
                <p:cNvPr id="17" name="Freihand 16">
                  <a:extLst>
                    <a:ext uri="{FF2B5EF4-FFF2-40B4-BE49-F238E27FC236}">
                      <a16:creationId xmlns:a16="http://schemas.microsoft.com/office/drawing/2014/main" id="{26E69E33-BE95-4D47-9B42-100A47650E36}"/>
                    </a:ext>
                  </a:extLst>
                </p:cNvPr>
                <p:cNvPicPr/>
                <p:nvPr/>
              </p:nvPicPr>
              <p:blipFill>
                <a:blip r:embed="rId20"/>
                <a:stretch>
                  <a:fillRect/>
                </a:stretch>
              </p:blipFill>
              <p:spPr>
                <a:xfrm>
                  <a:off x="3436855" y="2627542"/>
                  <a:ext cx="5710320" cy="757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5481E75F-98A8-4105-90AE-E4314941C3CF}"/>
                    </a:ext>
                  </a:extLst>
                </p14:cNvPr>
                <p14:cNvContentPartPr/>
                <p14:nvPr/>
              </p14:nvContentPartPr>
              <p14:xfrm>
                <a:off x="2724415" y="3270142"/>
                <a:ext cx="323280" cy="9720"/>
              </p14:xfrm>
            </p:contentPart>
          </mc:Choice>
          <mc:Fallback xmlns="">
            <p:pic>
              <p:nvPicPr>
                <p:cNvPr id="18" name="Freihand 17">
                  <a:extLst>
                    <a:ext uri="{FF2B5EF4-FFF2-40B4-BE49-F238E27FC236}">
                      <a16:creationId xmlns:a16="http://schemas.microsoft.com/office/drawing/2014/main" id="{5481E75F-98A8-4105-90AE-E4314941C3CF}"/>
                    </a:ext>
                  </a:extLst>
                </p:cNvPr>
                <p:cNvPicPr/>
                <p:nvPr/>
              </p:nvPicPr>
              <p:blipFill>
                <a:blip r:embed="rId22"/>
                <a:stretch>
                  <a:fillRect/>
                </a:stretch>
              </p:blipFill>
              <p:spPr>
                <a:xfrm>
                  <a:off x="2720095" y="3265822"/>
                  <a:ext cx="33192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07D721BC-1DCB-480C-AE48-F3847EFA6BE2}"/>
                    </a:ext>
                  </a:extLst>
                </p14:cNvPr>
                <p14:cNvContentPartPr/>
                <p14:nvPr/>
              </p14:nvContentPartPr>
              <p14:xfrm>
                <a:off x="269575" y="3320182"/>
                <a:ext cx="8812800" cy="984240"/>
              </p14:xfrm>
            </p:contentPart>
          </mc:Choice>
          <mc:Fallback xmlns="">
            <p:pic>
              <p:nvPicPr>
                <p:cNvPr id="19" name="Freihand 18">
                  <a:extLst>
                    <a:ext uri="{FF2B5EF4-FFF2-40B4-BE49-F238E27FC236}">
                      <a16:creationId xmlns:a16="http://schemas.microsoft.com/office/drawing/2014/main" id="{07D721BC-1DCB-480C-AE48-F3847EFA6BE2}"/>
                    </a:ext>
                  </a:extLst>
                </p:cNvPr>
                <p:cNvPicPr/>
                <p:nvPr/>
              </p:nvPicPr>
              <p:blipFill>
                <a:blip r:embed="rId24"/>
                <a:stretch>
                  <a:fillRect/>
                </a:stretch>
              </p:blipFill>
              <p:spPr>
                <a:xfrm>
                  <a:off x="265255" y="3315862"/>
                  <a:ext cx="8821440" cy="992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776F2BC4-D00E-4B93-A74E-5A0C1159068D}"/>
                    </a:ext>
                  </a:extLst>
                </p14:cNvPr>
                <p14:cNvContentPartPr/>
                <p14:nvPr/>
              </p14:nvContentPartPr>
              <p14:xfrm>
                <a:off x="7280935" y="794062"/>
                <a:ext cx="7560" cy="25200"/>
              </p14:xfrm>
            </p:contentPart>
          </mc:Choice>
          <mc:Fallback xmlns="">
            <p:pic>
              <p:nvPicPr>
                <p:cNvPr id="21" name="Freihand 20">
                  <a:extLst>
                    <a:ext uri="{FF2B5EF4-FFF2-40B4-BE49-F238E27FC236}">
                      <a16:creationId xmlns:a16="http://schemas.microsoft.com/office/drawing/2014/main" id="{776F2BC4-D00E-4B93-A74E-5A0C1159068D}"/>
                    </a:ext>
                  </a:extLst>
                </p:cNvPr>
                <p:cNvPicPr/>
                <p:nvPr/>
              </p:nvPicPr>
              <p:blipFill>
                <a:blip r:embed="rId26"/>
                <a:stretch>
                  <a:fillRect/>
                </a:stretch>
              </p:blipFill>
              <p:spPr>
                <a:xfrm>
                  <a:off x="7272295" y="785422"/>
                  <a:ext cx="252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9DB096AD-DF73-4D67-B8AC-CAB6F14BEC87}"/>
                    </a:ext>
                  </a:extLst>
                </p14:cNvPr>
                <p14:cNvContentPartPr/>
                <p14:nvPr/>
              </p14:nvContentPartPr>
              <p14:xfrm>
                <a:off x="3431455" y="720622"/>
                <a:ext cx="3811320" cy="1586160"/>
              </p14:xfrm>
            </p:contentPart>
          </mc:Choice>
          <mc:Fallback xmlns="">
            <p:pic>
              <p:nvPicPr>
                <p:cNvPr id="22" name="Freihand 21">
                  <a:extLst>
                    <a:ext uri="{FF2B5EF4-FFF2-40B4-BE49-F238E27FC236}">
                      <a16:creationId xmlns:a16="http://schemas.microsoft.com/office/drawing/2014/main" id="{9DB096AD-DF73-4D67-B8AC-CAB6F14BEC87}"/>
                    </a:ext>
                  </a:extLst>
                </p:cNvPr>
                <p:cNvPicPr/>
                <p:nvPr/>
              </p:nvPicPr>
              <p:blipFill>
                <a:blip r:embed="rId28"/>
                <a:stretch>
                  <a:fillRect/>
                </a:stretch>
              </p:blipFill>
              <p:spPr>
                <a:xfrm>
                  <a:off x="3422815" y="711982"/>
                  <a:ext cx="3828960" cy="1603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F735B511-A2A0-4571-8489-E40F0D1B4999}"/>
                    </a:ext>
                  </a:extLst>
                </p14:cNvPr>
                <p14:cNvContentPartPr/>
                <p14:nvPr/>
              </p14:nvContentPartPr>
              <p14:xfrm>
                <a:off x="10375" y="1543942"/>
                <a:ext cx="3306960" cy="3209040"/>
              </p14:xfrm>
            </p:contentPart>
          </mc:Choice>
          <mc:Fallback xmlns="">
            <p:pic>
              <p:nvPicPr>
                <p:cNvPr id="23" name="Freihand 22">
                  <a:extLst>
                    <a:ext uri="{FF2B5EF4-FFF2-40B4-BE49-F238E27FC236}">
                      <a16:creationId xmlns:a16="http://schemas.microsoft.com/office/drawing/2014/main" id="{F735B511-A2A0-4571-8489-E40F0D1B4999}"/>
                    </a:ext>
                  </a:extLst>
                </p:cNvPr>
                <p:cNvPicPr/>
                <p:nvPr/>
              </p:nvPicPr>
              <p:blipFill>
                <a:blip r:embed="rId30"/>
                <a:stretch>
                  <a:fillRect/>
                </a:stretch>
              </p:blipFill>
              <p:spPr>
                <a:xfrm>
                  <a:off x="1375" y="1535302"/>
                  <a:ext cx="3324600" cy="3226680"/>
                </a:xfrm>
                <a:prstGeom prst="rect">
                  <a:avLst/>
                </a:prstGeom>
              </p:spPr>
            </p:pic>
          </mc:Fallback>
        </mc:AlternateContent>
      </p:grpSp>
    </p:spTree>
    <p:extLst>
      <p:ext uri="{BB962C8B-B14F-4D97-AF65-F5344CB8AC3E}">
        <p14:creationId xmlns:p14="http://schemas.microsoft.com/office/powerpoint/2010/main" val="340545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243901" y="129219"/>
            <a:ext cx="7879636"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Geldnachfragefunktion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82198" y="848739"/>
                <a:ext cx="9980567" cy="4493310"/>
              </a:xfrm>
              <a:prstGeom prst="rect">
                <a:avLst/>
              </a:prstGeom>
              <a:noFill/>
            </p:spPr>
            <p:txBody>
              <a:bodyPr wrap="square" rtlCol="0">
                <a:noAutofit/>
              </a:bodyPr>
              <a:lstStyle/>
              <a:p>
                <a:pPr marL="342900" indent="-342900">
                  <a:buFont typeface="Arial" panose="020B0604020202020204" pitchFamily="34" charset="0"/>
                  <a:buChar char="•"/>
                </a:pPr>
                <a:r>
                  <a:rPr lang="de-DE" sz="2400" dirty="0"/>
                  <a:t>Im Allgemeinen wird das Niveau der Transaktionen proportional zum Gesamteinkommen sein. Damit ergibt aus dem Transaktionsmotiv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Die Vorsichtskasse wird prinzipiell abhängig von den erwarteten Transaktionen in der Zukunft sein. Damit ergibt auch aus dem Vorsichtsmotiv eine positive Abhängigkeit vom Einkommen.</a:t>
                </a:r>
                <a:endParaRPr lang="de-DE" sz="2400" b="1"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t>Da die Opportunitätskosten bei niedrigen Zinsen niedrig sind, ergibt sich aus dem Spekulationsmotiv eine negative Abhängigkeit vom Zinssatz.</a:t>
                </a:r>
              </a:p>
              <a:p>
                <a:endParaRPr lang="de-DE" sz="2400" dirty="0"/>
              </a:p>
              <a:p>
                <a:pPr algn="ctr"/>
                <a:r>
                  <a:rPr lang="de-DE" sz="2400" dirty="0"/>
                  <a:t>G</a:t>
                </a:r>
                <a14:m>
                  <m:oMath xmlns:m="http://schemas.openxmlformats.org/officeDocument/2006/math">
                    <m:r>
                      <m:rPr>
                        <m:sty m:val="p"/>
                      </m:rPr>
                      <a:rPr lang="de-DE" sz="2400" b="0" i="0" smtClean="0">
                        <a:latin typeface="Cambria Math" panose="02040503050406030204" pitchFamily="18" charset="0"/>
                      </a:rPr>
                      <m:t>eldnachfrage</m:t>
                    </m:r>
                    <m:r>
                      <a:rPr lang="de-DE" sz="2400">
                        <a:latin typeface="Cambria Math" panose="02040503050406030204" pitchFamily="18" charset="0"/>
                      </a:rPr>
                      <m:t>=</m:t>
                    </m:r>
                    <m:sSup>
                      <m:sSupPr>
                        <m:ctrlPr>
                          <a:rPr lang="de-DE" sz="2400" i="1">
                            <a:latin typeface="Cambria Math" panose="02040503050406030204" pitchFamily="18" charset="0"/>
                          </a:rPr>
                        </m:ctrlPr>
                      </m:sSupPr>
                      <m:e>
                        <m:r>
                          <a:rPr lang="de-DE" sz="2400" i="1">
                            <a:latin typeface="Cambria Math" panose="02040503050406030204" pitchFamily="18" charset="0"/>
                          </a:rPr>
                          <m:t>𝐿</m:t>
                        </m:r>
                      </m:e>
                      <m:sup>
                        <m:r>
                          <a:rPr lang="de-DE" sz="2400" i="1">
                            <a:latin typeface="Cambria Math" panose="02040503050406030204" pitchFamily="18" charset="0"/>
                          </a:rPr>
                          <m:t>𝐷</m:t>
                        </m:r>
                      </m:sup>
                    </m:sSup>
                    <m:r>
                      <a:rPr lang="de-DE" sz="2400" i="1">
                        <a:latin typeface="Cambria Math" panose="02040503050406030204" pitchFamily="18" charset="0"/>
                      </a:rPr>
                      <m:t>(</m:t>
                    </m:r>
                    <m:r>
                      <a:rPr lang="de-DE" sz="2400" i="1">
                        <a:latin typeface="Cambria Math" panose="02040503050406030204" pitchFamily="18" charset="0"/>
                      </a:rPr>
                      <m:t>𝑌</m:t>
                    </m:r>
                    <m:r>
                      <a:rPr lang="de-DE" sz="2400" i="1">
                        <a:latin typeface="Cambria Math" panose="02040503050406030204" pitchFamily="18" charset="0"/>
                      </a:rPr>
                      <m:t>,</m:t>
                    </m:r>
                    <m:r>
                      <a:rPr lang="de-DE" sz="2400" i="1">
                        <a:latin typeface="Cambria Math" panose="02040503050406030204" pitchFamily="18" charset="0"/>
                      </a:rPr>
                      <m:t>𝑖</m:t>
                    </m:r>
                    <m:r>
                      <a:rPr lang="de-DE" sz="2400" i="1">
                        <a:latin typeface="Cambria Math" panose="02040503050406030204" pitchFamily="18" charset="0"/>
                      </a:rPr>
                      <m:t>)</m:t>
                    </m:r>
                  </m:oMath>
                </a14:m>
                <a:endParaRPr lang="de-DE" sz="2400" dirty="0"/>
              </a:p>
              <a:p>
                <a:pPr algn="ctr"/>
                <a:endParaRPr lang="de-DE" sz="2400" dirty="0"/>
              </a:p>
              <a:p>
                <a:endParaRPr lang="de-DE" sz="2400" dirty="0"/>
              </a:p>
              <a:p>
                <a:endParaRPr lang="de-DE" sz="2400" b="1"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82198" y="848739"/>
                <a:ext cx="9980567" cy="4493310"/>
              </a:xfrm>
              <a:prstGeom prst="rect">
                <a:avLst/>
              </a:prstGeom>
              <a:blipFill>
                <a:blip r:embed="rId3"/>
                <a:stretch>
                  <a:fillRect l="-794" t="-1085" r="-977" b="-2849"/>
                </a:stretch>
              </a:blipFill>
            </p:spPr>
            <p:txBody>
              <a:bodyPr/>
              <a:lstStyle/>
              <a:p>
                <a:r>
                  <a:rPr lang="de-DE">
                    <a:noFill/>
                  </a:rPr>
                  <a:t> </a:t>
                </a:r>
              </a:p>
            </p:txBody>
          </p:sp>
        </mc:Fallback>
      </mc:AlternateContent>
      <p:sp>
        <p:nvSpPr>
          <p:cNvPr id="2" name="Textfeld 1">
            <a:extLst>
              <a:ext uri="{FF2B5EF4-FFF2-40B4-BE49-F238E27FC236}">
                <a16:creationId xmlns:a16="http://schemas.microsoft.com/office/drawing/2014/main" id="{B57B2530-8644-4D44-82CC-2E1579D09983}"/>
              </a:ext>
            </a:extLst>
          </p:cNvPr>
          <p:cNvSpPr txBox="1"/>
          <p:nvPr/>
        </p:nvSpPr>
        <p:spPr>
          <a:xfrm>
            <a:off x="6105068" y="4739307"/>
            <a:ext cx="300082" cy="369332"/>
          </a:xfrm>
          <a:prstGeom prst="rect">
            <a:avLst/>
          </a:prstGeom>
          <a:noFill/>
        </p:spPr>
        <p:txBody>
          <a:bodyPr wrap="none" rtlCol="0">
            <a:spAutoFit/>
          </a:bodyPr>
          <a:lstStyle/>
          <a:p>
            <a:r>
              <a:rPr lang="de-DE" dirty="0"/>
              <a:t>+</a:t>
            </a:r>
          </a:p>
        </p:txBody>
      </p:sp>
      <p:sp>
        <p:nvSpPr>
          <p:cNvPr id="8" name="Textfeld 7">
            <a:extLst>
              <a:ext uri="{FF2B5EF4-FFF2-40B4-BE49-F238E27FC236}">
                <a16:creationId xmlns:a16="http://schemas.microsoft.com/office/drawing/2014/main" id="{7558E943-6F68-4701-A5C0-E070B128BCDD}"/>
              </a:ext>
            </a:extLst>
          </p:cNvPr>
          <p:cNvSpPr txBox="1"/>
          <p:nvPr/>
        </p:nvSpPr>
        <p:spPr>
          <a:xfrm>
            <a:off x="6405150" y="4739307"/>
            <a:ext cx="255198" cy="369332"/>
          </a:xfrm>
          <a:prstGeom prst="rect">
            <a:avLst/>
          </a:prstGeom>
          <a:noFill/>
        </p:spPr>
        <p:txBody>
          <a:bodyPr wrap="none" rtlCol="0">
            <a:spAutoFit/>
          </a:bodyPr>
          <a:lstStyle/>
          <a:p>
            <a:r>
              <a:rPr lang="de-DE" dirty="0"/>
              <a:t>-</a:t>
            </a:r>
          </a:p>
        </p:txBody>
      </p:sp>
      <p:sp>
        <p:nvSpPr>
          <p:cNvPr id="14" name="Rechteck 13">
            <a:extLst>
              <a:ext uri="{FF2B5EF4-FFF2-40B4-BE49-F238E27FC236}">
                <a16:creationId xmlns:a16="http://schemas.microsoft.com/office/drawing/2014/main" id="{EAC83140-F7C9-4BFE-B550-E1C9F30B224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BEB897C7-1C83-41E7-8862-A1094E908CDD}"/>
                  </a:ext>
                </a:extLst>
              </p14:cNvPr>
              <p14:cNvContentPartPr/>
              <p14:nvPr/>
            </p14:nvContentPartPr>
            <p14:xfrm>
              <a:off x="5653015" y="5299462"/>
              <a:ext cx="1450800" cy="54000"/>
            </p14:xfrm>
          </p:contentPart>
        </mc:Choice>
        <mc:Fallback xmlns="">
          <p:pic>
            <p:nvPicPr>
              <p:cNvPr id="3" name="Freihand 2">
                <a:extLst>
                  <a:ext uri="{FF2B5EF4-FFF2-40B4-BE49-F238E27FC236}">
                    <a16:creationId xmlns:a16="http://schemas.microsoft.com/office/drawing/2014/main" id="{BEB897C7-1C83-41E7-8862-A1094E908CDD}"/>
                  </a:ext>
                </a:extLst>
              </p:cNvPr>
              <p:cNvPicPr/>
              <p:nvPr/>
            </p:nvPicPr>
            <p:blipFill>
              <a:blip r:embed="rId5"/>
              <a:stretch>
                <a:fillRect/>
              </a:stretch>
            </p:blipFill>
            <p:spPr>
              <a:xfrm>
                <a:off x="5644015" y="5290462"/>
                <a:ext cx="14684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36D3E3A5-1BA3-45E6-8477-D687109CA660}"/>
                  </a:ext>
                </a:extLst>
              </p14:cNvPr>
              <p14:cNvContentPartPr/>
              <p14:nvPr/>
            </p14:nvContentPartPr>
            <p14:xfrm>
              <a:off x="6118855" y="4795822"/>
              <a:ext cx="239040" cy="601920"/>
            </p14:xfrm>
          </p:contentPart>
        </mc:Choice>
        <mc:Fallback xmlns="">
          <p:pic>
            <p:nvPicPr>
              <p:cNvPr id="4" name="Freihand 3">
                <a:extLst>
                  <a:ext uri="{FF2B5EF4-FFF2-40B4-BE49-F238E27FC236}">
                    <a16:creationId xmlns:a16="http://schemas.microsoft.com/office/drawing/2014/main" id="{36D3E3A5-1BA3-45E6-8477-D687109CA660}"/>
                  </a:ext>
                </a:extLst>
              </p:cNvPr>
              <p:cNvPicPr/>
              <p:nvPr/>
            </p:nvPicPr>
            <p:blipFill>
              <a:blip r:embed="rId7"/>
              <a:stretch>
                <a:fillRect/>
              </a:stretch>
            </p:blipFill>
            <p:spPr>
              <a:xfrm>
                <a:off x="6109855" y="4787182"/>
                <a:ext cx="256680" cy="619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3" name="Freihand 42">
                <a:extLst>
                  <a:ext uri="{FF2B5EF4-FFF2-40B4-BE49-F238E27FC236}">
                    <a16:creationId xmlns:a16="http://schemas.microsoft.com/office/drawing/2014/main" id="{FA21DD88-9B37-4934-AFAA-7C678EE37999}"/>
                  </a:ext>
                </a:extLst>
              </p14:cNvPr>
              <p14:cNvContentPartPr/>
              <p14:nvPr/>
            </p14:nvContentPartPr>
            <p14:xfrm>
              <a:off x="11567815" y="2718622"/>
              <a:ext cx="479160" cy="527400"/>
            </p14:xfrm>
          </p:contentPart>
        </mc:Choice>
        <mc:Fallback xmlns="">
          <p:pic>
            <p:nvPicPr>
              <p:cNvPr id="43" name="Freihand 42">
                <a:extLst>
                  <a:ext uri="{FF2B5EF4-FFF2-40B4-BE49-F238E27FC236}">
                    <a16:creationId xmlns:a16="http://schemas.microsoft.com/office/drawing/2014/main" id="{FA21DD88-9B37-4934-AFAA-7C678EE37999}"/>
                  </a:ext>
                </a:extLst>
              </p:cNvPr>
              <p:cNvPicPr/>
              <p:nvPr/>
            </p:nvPicPr>
            <p:blipFill>
              <a:blip r:embed="rId9"/>
              <a:stretch>
                <a:fillRect/>
              </a:stretch>
            </p:blipFill>
            <p:spPr>
              <a:xfrm>
                <a:off x="11558815" y="2709622"/>
                <a:ext cx="496800" cy="545040"/>
              </a:xfrm>
              <a:prstGeom prst="rect">
                <a:avLst/>
              </a:prstGeom>
            </p:spPr>
          </p:pic>
        </mc:Fallback>
      </mc:AlternateContent>
      <p:grpSp>
        <p:nvGrpSpPr>
          <p:cNvPr id="46" name="Gruppieren 45">
            <a:extLst>
              <a:ext uri="{FF2B5EF4-FFF2-40B4-BE49-F238E27FC236}">
                <a16:creationId xmlns:a16="http://schemas.microsoft.com/office/drawing/2014/main" id="{560726BA-57F7-478E-8EEB-FC8E81806A9D}"/>
              </a:ext>
            </a:extLst>
          </p:cNvPr>
          <p:cNvGrpSpPr/>
          <p:nvPr/>
        </p:nvGrpSpPr>
        <p:grpSpPr>
          <a:xfrm>
            <a:off x="9258415" y="1667782"/>
            <a:ext cx="2882520" cy="1509120"/>
            <a:chOff x="9258415" y="1667782"/>
            <a:chExt cx="2882520" cy="1509120"/>
          </a:xfrm>
        </p:grpSpPr>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619ED3A6-8394-4889-8D3D-E5A32D99943E}"/>
                    </a:ext>
                  </a:extLst>
                </p14:cNvPr>
                <p14:cNvContentPartPr/>
                <p14:nvPr/>
              </p14:nvContentPartPr>
              <p14:xfrm>
                <a:off x="9258415" y="1919062"/>
                <a:ext cx="240120" cy="358560"/>
              </p14:xfrm>
            </p:contentPart>
          </mc:Choice>
          <mc:Fallback xmlns="">
            <p:pic>
              <p:nvPicPr>
                <p:cNvPr id="5" name="Freihand 4">
                  <a:extLst>
                    <a:ext uri="{FF2B5EF4-FFF2-40B4-BE49-F238E27FC236}">
                      <a16:creationId xmlns:a16="http://schemas.microsoft.com/office/drawing/2014/main" id="{619ED3A6-8394-4889-8D3D-E5A32D99943E}"/>
                    </a:ext>
                  </a:extLst>
                </p:cNvPr>
                <p:cNvPicPr/>
                <p:nvPr/>
              </p:nvPicPr>
              <p:blipFill>
                <a:blip r:embed="rId11"/>
                <a:stretch>
                  <a:fillRect/>
                </a:stretch>
              </p:blipFill>
              <p:spPr>
                <a:xfrm>
                  <a:off x="9249775" y="1910422"/>
                  <a:ext cx="25776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ED6EB9DE-3C35-4D1E-8085-F5B125FAE6ED}"/>
                    </a:ext>
                  </a:extLst>
                </p14:cNvPr>
                <p14:cNvContentPartPr/>
                <p14:nvPr/>
              </p14:nvContentPartPr>
              <p14:xfrm>
                <a:off x="9565135" y="1853182"/>
                <a:ext cx="240840" cy="410760"/>
              </p14:xfrm>
            </p:contentPart>
          </mc:Choice>
          <mc:Fallback xmlns="">
            <p:pic>
              <p:nvPicPr>
                <p:cNvPr id="9" name="Freihand 8">
                  <a:extLst>
                    <a:ext uri="{FF2B5EF4-FFF2-40B4-BE49-F238E27FC236}">
                      <a16:creationId xmlns:a16="http://schemas.microsoft.com/office/drawing/2014/main" id="{ED6EB9DE-3C35-4D1E-8085-F5B125FAE6ED}"/>
                    </a:ext>
                  </a:extLst>
                </p:cNvPr>
                <p:cNvPicPr/>
                <p:nvPr/>
              </p:nvPicPr>
              <p:blipFill>
                <a:blip r:embed="rId13"/>
                <a:stretch>
                  <a:fillRect/>
                </a:stretch>
              </p:blipFill>
              <p:spPr>
                <a:xfrm>
                  <a:off x="9556495" y="1844542"/>
                  <a:ext cx="258480" cy="428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7E4084B1-4922-4B06-805A-089A49569125}"/>
                    </a:ext>
                  </a:extLst>
                </p14:cNvPr>
                <p14:cNvContentPartPr/>
                <p14:nvPr/>
              </p14:nvContentPartPr>
              <p14:xfrm>
                <a:off x="9872575" y="1897102"/>
                <a:ext cx="234360" cy="241200"/>
              </p14:xfrm>
            </p:contentPart>
          </mc:Choice>
          <mc:Fallback xmlns="">
            <p:pic>
              <p:nvPicPr>
                <p:cNvPr id="11" name="Freihand 10">
                  <a:extLst>
                    <a:ext uri="{FF2B5EF4-FFF2-40B4-BE49-F238E27FC236}">
                      <a16:creationId xmlns:a16="http://schemas.microsoft.com/office/drawing/2014/main" id="{7E4084B1-4922-4B06-805A-089A49569125}"/>
                    </a:ext>
                  </a:extLst>
                </p:cNvPr>
                <p:cNvPicPr/>
                <p:nvPr/>
              </p:nvPicPr>
              <p:blipFill>
                <a:blip r:embed="rId15"/>
                <a:stretch>
                  <a:fillRect/>
                </a:stretch>
              </p:blipFill>
              <p:spPr>
                <a:xfrm>
                  <a:off x="9863575" y="1888102"/>
                  <a:ext cx="2520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B18CEDB6-92A0-4218-A7E9-CDA924538E9E}"/>
                    </a:ext>
                  </a:extLst>
                </p14:cNvPr>
                <p14:cNvContentPartPr/>
                <p14:nvPr/>
              </p14:nvContentPartPr>
              <p14:xfrm>
                <a:off x="10256335" y="1975582"/>
                <a:ext cx="38880" cy="112680"/>
              </p14:xfrm>
            </p:contentPart>
          </mc:Choice>
          <mc:Fallback xmlns="">
            <p:pic>
              <p:nvPicPr>
                <p:cNvPr id="12" name="Freihand 11">
                  <a:extLst>
                    <a:ext uri="{FF2B5EF4-FFF2-40B4-BE49-F238E27FC236}">
                      <a16:creationId xmlns:a16="http://schemas.microsoft.com/office/drawing/2014/main" id="{B18CEDB6-92A0-4218-A7E9-CDA924538E9E}"/>
                    </a:ext>
                  </a:extLst>
                </p:cNvPr>
                <p:cNvPicPr/>
                <p:nvPr/>
              </p:nvPicPr>
              <p:blipFill>
                <a:blip r:embed="rId17"/>
                <a:stretch>
                  <a:fillRect/>
                </a:stretch>
              </p:blipFill>
              <p:spPr>
                <a:xfrm>
                  <a:off x="10247335" y="1966942"/>
                  <a:ext cx="56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0B8B0A3B-2560-4E00-99E0-873C2377A587}"/>
                    </a:ext>
                  </a:extLst>
                </p14:cNvPr>
                <p14:cNvContentPartPr/>
                <p14:nvPr/>
              </p14:nvContentPartPr>
              <p14:xfrm>
                <a:off x="10281895" y="1880902"/>
                <a:ext cx="30240" cy="19440"/>
              </p14:xfrm>
            </p:contentPart>
          </mc:Choice>
          <mc:Fallback xmlns="">
            <p:pic>
              <p:nvPicPr>
                <p:cNvPr id="13" name="Freihand 12">
                  <a:extLst>
                    <a:ext uri="{FF2B5EF4-FFF2-40B4-BE49-F238E27FC236}">
                      <a16:creationId xmlns:a16="http://schemas.microsoft.com/office/drawing/2014/main" id="{0B8B0A3B-2560-4E00-99E0-873C2377A587}"/>
                    </a:ext>
                  </a:extLst>
                </p:cNvPr>
                <p:cNvPicPr/>
                <p:nvPr/>
              </p:nvPicPr>
              <p:blipFill>
                <a:blip r:embed="rId19"/>
                <a:stretch>
                  <a:fillRect/>
                </a:stretch>
              </p:blipFill>
              <p:spPr>
                <a:xfrm>
                  <a:off x="10273255" y="1871902"/>
                  <a:ext cx="47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261BADA5-7752-4355-A7E0-A775E4D5DB62}"/>
                    </a:ext>
                  </a:extLst>
                </p14:cNvPr>
                <p14:cNvContentPartPr/>
                <p14:nvPr/>
              </p14:nvContentPartPr>
              <p14:xfrm>
                <a:off x="10347055" y="1791982"/>
                <a:ext cx="221400" cy="326520"/>
              </p14:xfrm>
            </p:contentPart>
          </mc:Choice>
          <mc:Fallback xmlns="">
            <p:pic>
              <p:nvPicPr>
                <p:cNvPr id="15" name="Freihand 14">
                  <a:extLst>
                    <a:ext uri="{FF2B5EF4-FFF2-40B4-BE49-F238E27FC236}">
                      <a16:creationId xmlns:a16="http://schemas.microsoft.com/office/drawing/2014/main" id="{261BADA5-7752-4355-A7E0-A775E4D5DB62}"/>
                    </a:ext>
                  </a:extLst>
                </p:cNvPr>
                <p:cNvPicPr/>
                <p:nvPr/>
              </p:nvPicPr>
              <p:blipFill>
                <a:blip r:embed="rId21"/>
                <a:stretch>
                  <a:fillRect/>
                </a:stretch>
              </p:blipFill>
              <p:spPr>
                <a:xfrm>
                  <a:off x="10338415" y="1782982"/>
                  <a:ext cx="2390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DCA6E49F-887E-4CEA-8590-2AE1CAE18746}"/>
                    </a:ext>
                  </a:extLst>
                </p14:cNvPr>
                <p14:cNvContentPartPr/>
                <p14:nvPr/>
              </p14:nvContentPartPr>
              <p14:xfrm>
                <a:off x="10723615" y="1834462"/>
                <a:ext cx="369360" cy="158760"/>
              </p14:xfrm>
            </p:contentPart>
          </mc:Choice>
          <mc:Fallback xmlns="">
            <p:pic>
              <p:nvPicPr>
                <p:cNvPr id="16" name="Freihand 15">
                  <a:extLst>
                    <a:ext uri="{FF2B5EF4-FFF2-40B4-BE49-F238E27FC236}">
                      <a16:creationId xmlns:a16="http://schemas.microsoft.com/office/drawing/2014/main" id="{DCA6E49F-887E-4CEA-8590-2AE1CAE18746}"/>
                    </a:ext>
                  </a:extLst>
                </p:cNvPr>
                <p:cNvPicPr/>
                <p:nvPr/>
              </p:nvPicPr>
              <p:blipFill>
                <a:blip r:embed="rId23"/>
                <a:stretch>
                  <a:fillRect/>
                </a:stretch>
              </p:blipFill>
              <p:spPr>
                <a:xfrm>
                  <a:off x="10714615" y="1825462"/>
                  <a:ext cx="387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8396D282-31DC-4B9F-A244-D0325B63295F}"/>
                    </a:ext>
                  </a:extLst>
                </p14:cNvPr>
                <p14:cNvContentPartPr/>
                <p14:nvPr/>
              </p14:nvContentPartPr>
              <p14:xfrm>
                <a:off x="11049775" y="1667782"/>
                <a:ext cx="5040" cy="16200"/>
              </p14:xfrm>
            </p:contentPart>
          </mc:Choice>
          <mc:Fallback xmlns="">
            <p:pic>
              <p:nvPicPr>
                <p:cNvPr id="17" name="Freihand 16">
                  <a:extLst>
                    <a:ext uri="{FF2B5EF4-FFF2-40B4-BE49-F238E27FC236}">
                      <a16:creationId xmlns:a16="http://schemas.microsoft.com/office/drawing/2014/main" id="{8396D282-31DC-4B9F-A244-D0325B63295F}"/>
                    </a:ext>
                  </a:extLst>
                </p:cNvPr>
                <p:cNvPicPr/>
                <p:nvPr/>
              </p:nvPicPr>
              <p:blipFill>
                <a:blip r:embed="rId25"/>
                <a:stretch>
                  <a:fillRect/>
                </a:stretch>
              </p:blipFill>
              <p:spPr>
                <a:xfrm>
                  <a:off x="11041135" y="1658782"/>
                  <a:ext cx="226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AA504194-F421-40DA-88DE-C0826B00F3B2}"/>
                    </a:ext>
                  </a:extLst>
                </p14:cNvPr>
                <p14:cNvContentPartPr/>
                <p14:nvPr/>
              </p14:nvContentPartPr>
              <p14:xfrm>
                <a:off x="11126095" y="1714222"/>
                <a:ext cx="126720" cy="176400"/>
              </p14:xfrm>
            </p:contentPart>
          </mc:Choice>
          <mc:Fallback xmlns="">
            <p:pic>
              <p:nvPicPr>
                <p:cNvPr id="18" name="Freihand 17">
                  <a:extLst>
                    <a:ext uri="{FF2B5EF4-FFF2-40B4-BE49-F238E27FC236}">
                      <a16:creationId xmlns:a16="http://schemas.microsoft.com/office/drawing/2014/main" id="{AA504194-F421-40DA-88DE-C0826B00F3B2}"/>
                    </a:ext>
                  </a:extLst>
                </p:cNvPr>
                <p:cNvPicPr/>
                <p:nvPr/>
              </p:nvPicPr>
              <p:blipFill>
                <a:blip r:embed="rId27"/>
                <a:stretch>
                  <a:fillRect/>
                </a:stretch>
              </p:blipFill>
              <p:spPr>
                <a:xfrm>
                  <a:off x="11117455" y="1705222"/>
                  <a:ext cx="1443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CDA0DE82-5AD8-4C64-8545-28E40D01AC9E}"/>
                    </a:ext>
                  </a:extLst>
                </p14:cNvPr>
                <p14:cNvContentPartPr/>
                <p14:nvPr/>
              </p14:nvContentPartPr>
              <p14:xfrm>
                <a:off x="9533095" y="2479942"/>
                <a:ext cx="265320" cy="281160"/>
              </p14:xfrm>
            </p:contentPart>
          </mc:Choice>
          <mc:Fallback xmlns="">
            <p:pic>
              <p:nvPicPr>
                <p:cNvPr id="19" name="Freihand 18">
                  <a:extLst>
                    <a:ext uri="{FF2B5EF4-FFF2-40B4-BE49-F238E27FC236}">
                      <a16:creationId xmlns:a16="http://schemas.microsoft.com/office/drawing/2014/main" id="{CDA0DE82-5AD8-4C64-8545-28E40D01AC9E}"/>
                    </a:ext>
                  </a:extLst>
                </p:cNvPr>
                <p:cNvPicPr/>
                <p:nvPr/>
              </p:nvPicPr>
              <p:blipFill>
                <a:blip r:embed="rId29"/>
                <a:stretch>
                  <a:fillRect/>
                </a:stretch>
              </p:blipFill>
              <p:spPr>
                <a:xfrm>
                  <a:off x="9524455" y="2471302"/>
                  <a:ext cx="2829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F1939A73-F98F-4026-9C7E-352BF7BDFB2A}"/>
                    </a:ext>
                  </a:extLst>
                </p14:cNvPr>
                <p14:cNvContentPartPr/>
                <p14:nvPr/>
              </p14:nvContentPartPr>
              <p14:xfrm>
                <a:off x="9848095" y="2390302"/>
                <a:ext cx="79920" cy="295200"/>
              </p14:xfrm>
            </p:contentPart>
          </mc:Choice>
          <mc:Fallback xmlns="">
            <p:pic>
              <p:nvPicPr>
                <p:cNvPr id="20" name="Freihand 19">
                  <a:extLst>
                    <a:ext uri="{FF2B5EF4-FFF2-40B4-BE49-F238E27FC236}">
                      <a16:creationId xmlns:a16="http://schemas.microsoft.com/office/drawing/2014/main" id="{F1939A73-F98F-4026-9C7E-352BF7BDFB2A}"/>
                    </a:ext>
                  </a:extLst>
                </p:cNvPr>
                <p:cNvPicPr/>
                <p:nvPr/>
              </p:nvPicPr>
              <p:blipFill>
                <a:blip r:embed="rId31"/>
                <a:stretch>
                  <a:fillRect/>
                </a:stretch>
              </p:blipFill>
              <p:spPr>
                <a:xfrm>
                  <a:off x="9839095" y="2381662"/>
                  <a:ext cx="9756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B6104A9E-3BC8-4E54-A13F-C33B815686D3}"/>
                    </a:ext>
                  </a:extLst>
                </p14:cNvPr>
                <p14:cNvContentPartPr/>
                <p14:nvPr/>
              </p14:nvContentPartPr>
              <p14:xfrm>
                <a:off x="9940255" y="2524582"/>
                <a:ext cx="101880" cy="117720"/>
              </p14:xfrm>
            </p:contentPart>
          </mc:Choice>
          <mc:Fallback xmlns="">
            <p:pic>
              <p:nvPicPr>
                <p:cNvPr id="21" name="Freihand 20">
                  <a:extLst>
                    <a:ext uri="{FF2B5EF4-FFF2-40B4-BE49-F238E27FC236}">
                      <a16:creationId xmlns:a16="http://schemas.microsoft.com/office/drawing/2014/main" id="{B6104A9E-3BC8-4E54-A13F-C33B815686D3}"/>
                    </a:ext>
                  </a:extLst>
                </p:cNvPr>
                <p:cNvPicPr/>
                <p:nvPr/>
              </p:nvPicPr>
              <p:blipFill>
                <a:blip r:embed="rId33"/>
                <a:stretch>
                  <a:fillRect/>
                </a:stretch>
              </p:blipFill>
              <p:spPr>
                <a:xfrm>
                  <a:off x="9931255" y="2515942"/>
                  <a:ext cx="119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1AC8584B-6AFC-4A62-A6FE-D8AC42C17A60}"/>
                    </a:ext>
                  </a:extLst>
                </p14:cNvPr>
                <p14:cNvContentPartPr/>
                <p14:nvPr/>
              </p14:nvContentPartPr>
              <p14:xfrm>
                <a:off x="10071655" y="2434222"/>
                <a:ext cx="149400" cy="340920"/>
              </p14:xfrm>
            </p:contentPart>
          </mc:Choice>
          <mc:Fallback xmlns="">
            <p:pic>
              <p:nvPicPr>
                <p:cNvPr id="22" name="Freihand 21">
                  <a:extLst>
                    <a:ext uri="{FF2B5EF4-FFF2-40B4-BE49-F238E27FC236}">
                      <a16:creationId xmlns:a16="http://schemas.microsoft.com/office/drawing/2014/main" id="{1AC8584B-6AFC-4A62-A6FE-D8AC42C17A60}"/>
                    </a:ext>
                  </a:extLst>
                </p:cNvPr>
                <p:cNvPicPr/>
                <p:nvPr/>
              </p:nvPicPr>
              <p:blipFill>
                <a:blip r:embed="rId35"/>
                <a:stretch>
                  <a:fillRect/>
                </a:stretch>
              </p:blipFill>
              <p:spPr>
                <a:xfrm>
                  <a:off x="10063015" y="2425222"/>
                  <a:ext cx="16704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F636D4CE-36A6-4D98-9BDC-158563A49060}"/>
                    </a:ext>
                  </a:extLst>
                </p14:cNvPr>
                <p14:cNvContentPartPr/>
                <p14:nvPr/>
              </p14:nvContentPartPr>
              <p14:xfrm>
                <a:off x="10404655" y="2227222"/>
                <a:ext cx="330840" cy="314280"/>
              </p14:xfrm>
            </p:contentPart>
          </mc:Choice>
          <mc:Fallback xmlns="">
            <p:pic>
              <p:nvPicPr>
                <p:cNvPr id="23" name="Freihand 22">
                  <a:extLst>
                    <a:ext uri="{FF2B5EF4-FFF2-40B4-BE49-F238E27FC236}">
                      <a16:creationId xmlns:a16="http://schemas.microsoft.com/office/drawing/2014/main" id="{F636D4CE-36A6-4D98-9BDC-158563A49060}"/>
                    </a:ext>
                  </a:extLst>
                </p:cNvPr>
                <p:cNvPicPr/>
                <p:nvPr/>
              </p:nvPicPr>
              <p:blipFill>
                <a:blip r:embed="rId37"/>
                <a:stretch>
                  <a:fillRect/>
                </a:stretch>
              </p:blipFill>
              <p:spPr>
                <a:xfrm>
                  <a:off x="10395655" y="2218582"/>
                  <a:ext cx="34848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C6E17D44-29CD-4E80-9C6B-88D6BF1C3F74}"/>
                    </a:ext>
                  </a:extLst>
                </p14:cNvPr>
                <p14:cNvContentPartPr/>
                <p14:nvPr/>
              </p14:nvContentPartPr>
              <p14:xfrm>
                <a:off x="10591135" y="2273302"/>
                <a:ext cx="6480" cy="12240"/>
              </p14:xfrm>
            </p:contentPart>
          </mc:Choice>
          <mc:Fallback xmlns="">
            <p:pic>
              <p:nvPicPr>
                <p:cNvPr id="24" name="Freihand 23">
                  <a:extLst>
                    <a:ext uri="{FF2B5EF4-FFF2-40B4-BE49-F238E27FC236}">
                      <a16:creationId xmlns:a16="http://schemas.microsoft.com/office/drawing/2014/main" id="{C6E17D44-29CD-4E80-9C6B-88D6BF1C3F74}"/>
                    </a:ext>
                  </a:extLst>
                </p:cNvPr>
                <p:cNvPicPr/>
                <p:nvPr/>
              </p:nvPicPr>
              <p:blipFill>
                <a:blip r:embed="rId39"/>
                <a:stretch>
                  <a:fillRect/>
                </a:stretch>
              </p:blipFill>
              <p:spPr>
                <a:xfrm>
                  <a:off x="10582135" y="2264662"/>
                  <a:ext cx="241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C5E96127-1F4E-4334-91E7-8AD309329F5B}"/>
                    </a:ext>
                  </a:extLst>
                </p14:cNvPr>
                <p14:cNvContentPartPr/>
                <p14:nvPr/>
              </p14:nvContentPartPr>
              <p14:xfrm>
                <a:off x="10885255" y="2158462"/>
                <a:ext cx="460800" cy="237240"/>
              </p14:xfrm>
            </p:contentPart>
          </mc:Choice>
          <mc:Fallback xmlns="">
            <p:pic>
              <p:nvPicPr>
                <p:cNvPr id="25" name="Freihand 24">
                  <a:extLst>
                    <a:ext uri="{FF2B5EF4-FFF2-40B4-BE49-F238E27FC236}">
                      <a16:creationId xmlns:a16="http://schemas.microsoft.com/office/drawing/2014/main" id="{C5E96127-1F4E-4334-91E7-8AD309329F5B}"/>
                    </a:ext>
                  </a:extLst>
                </p:cNvPr>
                <p:cNvPicPr/>
                <p:nvPr/>
              </p:nvPicPr>
              <p:blipFill>
                <a:blip r:embed="rId41"/>
                <a:stretch>
                  <a:fillRect/>
                </a:stretch>
              </p:blipFill>
              <p:spPr>
                <a:xfrm>
                  <a:off x="10876255" y="2149462"/>
                  <a:ext cx="47844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C6FF5B5B-DED9-4C2A-8781-226916EDEDC7}"/>
                    </a:ext>
                  </a:extLst>
                </p14:cNvPr>
                <p14:cNvContentPartPr/>
                <p14:nvPr/>
              </p14:nvContentPartPr>
              <p14:xfrm>
                <a:off x="11123935" y="2040742"/>
                <a:ext cx="2520" cy="2520"/>
              </p14:xfrm>
            </p:contentPart>
          </mc:Choice>
          <mc:Fallback xmlns="">
            <p:pic>
              <p:nvPicPr>
                <p:cNvPr id="26" name="Freihand 25">
                  <a:extLst>
                    <a:ext uri="{FF2B5EF4-FFF2-40B4-BE49-F238E27FC236}">
                      <a16:creationId xmlns:a16="http://schemas.microsoft.com/office/drawing/2014/main" id="{C6FF5B5B-DED9-4C2A-8781-226916EDEDC7}"/>
                    </a:ext>
                  </a:extLst>
                </p:cNvPr>
                <p:cNvPicPr/>
                <p:nvPr/>
              </p:nvPicPr>
              <p:blipFill>
                <a:blip r:embed="rId43"/>
                <a:stretch>
                  <a:fillRect/>
                </a:stretch>
              </p:blipFill>
              <p:spPr>
                <a:xfrm>
                  <a:off x="11115295" y="2031742"/>
                  <a:ext cx="20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033E23AB-D920-4F71-B097-DBF26C0E7DA3}"/>
                    </a:ext>
                  </a:extLst>
                </p14:cNvPr>
                <p14:cNvContentPartPr/>
                <p14:nvPr/>
              </p14:nvContentPartPr>
              <p14:xfrm>
                <a:off x="9665575" y="2848942"/>
                <a:ext cx="114120" cy="327960"/>
              </p14:xfrm>
            </p:contentPart>
          </mc:Choice>
          <mc:Fallback xmlns="">
            <p:pic>
              <p:nvPicPr>
                <p:cNvPr id="27" name="Freihand 26">
                  <a:extLst>
                    <a:ext uri="{FF2B5EF4-FFF2-40B4-BE49-F238E27FC236}">
                      <a16:creationId xmlns:a16="http://schemas.microsoft.com/office/drawing/2014/main" id="{033E23AB-D920-4F71-B097-DBF26C0E7DA3}"/>
                    </a:ext>
                  </a:extLst>
                </p:cNvPr>
                <p:cNvPicPr/>
                <p:nvPr/>
              </p:nvPicPr>
              <p:blipFill>
                <a:blip r:embed="rId45"/>
                <a:stretch>
                  <a:fillRect/>
                </a:stretch>
              </p:blipFill>
              <p:spPr>
                <a:xfrm>
                  <a:off x="9656575" y="2840302"/>
                  <a:ext cx="13176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A04AA0B9-2B41-4F99-8516-59E8B702E1C4}"/>
                    </a:ext>
                  </a:extLst>
                </p14:cNvPr>
                <p14:cNvContentPartPr/>
                <p14:nvPr/>
              </p14:nvContentPartPr>
              <p14:xfrm>
                <a:off x="9818935" y="2963782"/>
                <a:ext cx="357120" cy="150120"/>
              </p14:xfrm>
            </p:contentPart>
          </mc:Choice>
          <mc:Fallback xmlns="">
            <p:pic>
              <p:nvPicPr>
                <p:cNvPr id="28" name="Freihand 27">
                  <a:extLst>
                    <a:ext uri="{FF2B5EF4-FFF2-40B4-BE49-F238E27FC236}">
                      <a16:creationId xmlns:a16="http://schemas.microsoft.com/office/drawing/2014/main" id="{A04AA0B9-2B41-4F99-8516-59E8B702E1C4}"/>
                    </a:ext>
                  </a:extLst>
                </p:cNvPr>
                <p:cNvPicPr/>
                <p:nvPr/>
              </p:nvPicPr>
              <p:blipFill>
                <a:blip r:embed="rId47"/>
                <a:stretch>
                  <a:fillRect/>
                </a:stretch>
              </p:blipFill>
              <p:spPr>
                <a:xfrm>
                  <a:off x="9809935" y="2954782"/>
                  <a:ext cx="374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E4104DA7-42B2-4993-A35A-19F265C75CF2}"/>
                    </a:ext>
                  </a:extLst>
                </p14:cNvPr>
                <p14:cNvContentPartPr/>
                <p14:nvPr/>
              </p14:nvContentPartPr>
              <p14:xfrm>
                <a:off x="10123495" y="2943622"/>
                <a:ext cx="277560" cy="94320"/>
              </p14:xfrm>
            </p:contentPart>
          </mc:Choice>
          <mc:Fallback xmlns="">
            <p:pic>
              <p:nvPicPr>
                <p:cNvPr id="29" name="Freihand 28">
                  <a:extLst>
                    <a:ext uri="{FF2B5EF4-FFF2-40B4-BE49-F238E27FC236}">
                      <a16:creationId xmlns:a16="http://schemas.microsoft.com/office/drawing/2014/main" id="{E4104DA7-42B2-4993-A35A-19F265C75CF2}"/>
                    </a:ext>
                  </a:extLst>
                </p:cNvPr>
                <p:cNvPicPr/>
                <p:nvPr/>
              </p:nvPicPr>
              <p:blipFill>
                <a:blip r:embed="rId49"/>
                <a:stretch>
                  <a:fillRect/>
                </a:stretch>
              </p:blipFill>
              <p:spPr>
                <a:xfrm>
                  <a:off x="10114855" y="2934622"/>
                  <a:ext cx="2952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E59F5F92-8B5E-4FAD-BF89-21FE943DB0F4}"/>
                    </a:ext>
                  </a:extLst>
                </p14:cNvPr>
                <p14:cNvContentPartPr/>
                <p14:nvPr/>
              </p14:nvContentPartPr>
              <p14:xfrm>
                <a:off x="10373695" y="2812222"/>
                <a:ext cx="118080" cy="208080"/>
              </p14:xfrm>
            </p:contentPart>
          </mc:Choice>
          <mc:Fallback xmlns="">
            <p:pic>
              <p:nvPicPr>
                <p:cNvPr id="30" name="Freihand 29">
                  <a:extLst>
                    <a:ext uri="{FF2B5EF4-FFF2-40B4-BE49-F238E27FC236}">
                      <a16:creationId xmlns:a16="http://schemas.microsoft.com/office/drawing/2014/main" id="{E59F5F92-8B5E-4FAD-BF89-21FE943DB0F4}"/>
                    </a:ext>
                  </a:extLst>
                </p:cNvPr>
                <p:cNvPicPr/>
                <p:nvPr/>
              </p:nvPicPr>
              <p:blipFill>
                <a:blip r:embed="rId51"/>
                <a:stretch>
                  <a:fillRect/>
                </a:stretch>
              </p:blipFill>
              <p:spPr>
                <a:xfrm>
                  <a:off x="10365055" y="2803222"/>
                  <a:ext cx="1357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3C03B0EC-1936-4710-B48E-834D088D5A45}"/>
                    </a:ext>
                  </a:extLst>
                </p14:cNvPr>
                <p14:cNvContentPartPr/>
                <p14:nvPr/>
              </p14:nvContentPartPr>
              <p14:xfrm>
                <a:off x="10524535" y="2845702"/>
                <a:ext cx="342360" cy="284040"/>
              </p14:xfrm>
            </p:contentPart>
          </mc:Choice>
          <mc:Fallback xmlns="">
            <p:pic>
              <p:nvPicPr>
                <p:cNvPr id="31" name="Freihand 30">
                  <a:extLst>
                    <a:ext uri="{FF2B5EF4-FFF2-40B4-BE49-F238E27FC236}">
                      <a16:creationId xmlns:a16="http://schemas.microsoft.com/office/drawing/2014/main" id="{3C03B0EC-1936-4710-B48E-834D088D5A45}"/>
                    </a:ext>
                  </a:extLst>
                </p:cNvPr>
                <p:cNvPicPr/>
                <p:nvPr/>
              </p:nvPicPr>
              <p:blipFill>
                <a:blip r:embed="rId53"/>
                <a:stretch>
                  <a:fillRect/>
                </a:stretch>
              </p:blipFill>
              <p:spPr>
                <a:xfrm>
                  <a:off x="10515535" y="2837062"/>
                  <a:ext cx="36000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FC742E0F-89AF-4438-8C23-3CCCDBA27E1C}"/>
                    </a:ext>
                  </a:extLst>
                </p14:cNvPr>
                <p14:cNvContentPartPr/>
                <p14:nvPr/>
              </p14:nvContentPartPr>
              <p14:xfrm>
                <a:off x="10963015" y="2741302"/>
                <a:ext cx="113760" cy="98640"/>
              </p14:xfrm>
            </p:contentPart>
          </mc:Choice>
          <mc:Fallback xmlns="">
            <p:pic>
              <p:nvPicPr>
                <p:cNvPr id="32" name="Freihand 31">
                  <a:extLst>
                    <a:ext uri="{FF2B5EF4-FFF2-40B4-BE49-F238E27FC236}">
                      <a16:creationId xmlns:a16="http://schemas.microsoft.com/office/drawing/2014/main" id="{FC742E0F-89AF-4438-8C23-3CCCDBA27E1C}"/>
                    </a:ext>
                  </a:extLst>
                </p:cNvPr>
                <p:cNvPicPr/>
                <p:nvPr/>
              </p:nvPicPr>
              <p:blipFill>
                <a:blip r:embed="rId55"/>
                <a:stretch>
                  <a:fillRect/>
                </a:stretch>
              </p:blipFill>
              <p:spPr>
                <a:xfrm>
                  <a:off x="10954375" y="2732662"/>
                  <a:ext cx="131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786EC251-943F-4966-B746-792DDD9E85BD}"/>
                    </a:ext>
                  </a:extLst>
                </p14:cNvPr>
                <p14:cNvContentPartPr/>
                <p14:nvPr/>
              </p14:nvContentPartPr>
              <p14:xfrm>
                <a:off x="11109535" y="2693782"/>
                <a:ext cx="232920" cy="92520"/>
              </p14:xfrm>
            </p:contentPart>
          </mc:Choice>
          <mc:Fallback xmlns="">
            <p:pic>
              <p:nvPicPr>
                <p:cNvPr id="33" name="Freihand 32">
                  <a:extLst>
                    <a:ext uri="{FF2B5EF4-FFF2-40B4-BE49-F238E27FC236}">
                      <a16:creationId xmlns:a16="http://schemas.microsoft.com/office/drawing/2014/main" id="{786EC251-943F-4966-B746-792DDD9E85BD}"/>
                    </a:ext>
                  </a:extLst>
                </p:cNvPr>
                <p:cNvPicPr/>
                <p:nvPr/>
              </p:nvPicPr>
              <p:blipFill>
                <a:blip r:embed="rId57"/>
                <a:stretch>
                  <a:fillRect/>
                </a:stretch>
              </p:blipFill>
              <p:spPr>
                <a:xfrm>
                  <a:off x="11100535" y="2684782"/>
                  <a:ext cx="250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44580C6C-CF86-492E-95F4-6B0A658F0495}"/>
                    </a:ext>
                  </a:extLst>
                </p14:cNvPr>
                <p14:cNvContentPartPr/>
                <p14:nvPr/>
              </p14:nvContentPartPr>
              <p14:xfrm>
                <a:off x="11483575" y="2419462"/>
                <a:ext cx="161280" cy="294480"/>
              </p14:xfrm>
            </p:contentPart>
          </mc:Choice>
          <mc:Fallback xmlns="">
            <p:pic>
              <p:nvPicPr>
                <p:cNvPr id="34" name="Freihand 33">
                  <a:extLst>
                    <a:ext uri="{FF2B5EF4-FFF2-40B4-BE49-F238E27FC236}">
                      <a16:creationId xmlns:a16="http://schemas.microsoft.com/office/drawing/2014/main" id="{44580C6C-CF86-492E-95F4-6B0A658F0495}"/>
                    </a:ext>
                  </a:extLst>
                </p:cNvPr>
                <p:cNvPicPr/>
                <p:nvPr/>
              </p:nvPicPr>
              <p:blipFill>
                <a:blip r:embed="rId59"/>
                <a:stretch>
                  <a:fillRect/>
                </a:stretch>
              </p:blipFill>
              <p:spPr>
                <a:xfrm>
                  <a:off x="11474935" y="2410822"/>
                  <a:ext cx="1789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25E24087-9745-404C-847A-AB7E039070C8}"/>
                    </a:ext>
                  </a:extLst>
                </p14:cNvPr>
                <p14:cNvContentPartPr/>
                <p14:nvPr/>
              </p14:nvContentPartPr>
              <p14:xfrm>
                <a:off x="11754655" y="2348182"/>
                <a:ext cx="95400" cy="315720"/>
              </p14:xfrm>
            </p:contentPart>
          </mc:Choice>
          <mc:Fallback xmlns="">
            <p:pic>
              <p:nvPicPr>
                <p:cNvPr id="35" name="Freihand 34">
                  <a:extLst>
                    <a:ext uri="{FF2B5EF4-FFF2-40B4-BE49-F238E27FC236}">
                      <a16:creationId xmlns:a16="http://schemas.microsoft.com/office/drawing/2014/main" id="{25E24087-9745-404C-847A-AB7E039070C8}"/>
                    </a:ext>
                  </a:extLst>
                </p:cNvPr>
                <p:cNvPicPr/>
                <p:nvPr/>
              </p:nvPicPr>
              <p:blipFill>
                <a:blip r:embed="rId61"/>
                <a:stretch>
                  <a:fillRect/>
                </a:stretch>
              </p:blipFill>
              <p:spPr>
                <a:xfrm>
                  <a:off x="11745655" y="2339182"/>
                  <a:ext cx="1130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7414EC50-BB08-43B2-8414-7E2A6BF75BD6}"/>
                    </a:ext>
                  </a:extLst>
                </p14:cNvPr>
                <p14:cNvContentPartPr/>
                <p14:nvPr/>
              </p14:nvContentPartPr>
              <p14:xfrm>
                <a:off x="11631895" y="2309302"/>
                <a:ext cx="137520" cy="113040"/>
              </p14:xfrm>
            </p:contentPart>
          </mc:Choice>
          <mc:Fallback xmlns="">
            <p:pic>
              <p:nvPicPr>
                <p:cNvPr id="36" name="Freihand 35">
                  <a:extLst>
                    <a:ext uri="{FF2B5EF4-FFF2-40B4-BE49-F238E27FC236}">
                      <a16:creationId xmlns:a16="http://schemas.microsoft.com/office/drawing/2014/main" id="{7414EC50-BB08-43B2-8414-7E2A6BF75BD6}"/>
                    </a:ext>
                  </a:extLst>
                </p:cNvPr>
                <p:cNvPicPr/>
                <p:nvPr/>
              </p:nvPicPr>
              <p:blipFill>
                <a:blip r:embed="rId63"/>
                <a:stretch>
                  <a:fillRect/>
                </a:stretch>
              </p:blipFill>
              <p:spPr>
                <a:xfrm>
                  <a:off x="11623255" y="2300662"/>
                  <a:ext cx="1551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5F41C4D8-200F-4814-8576-EF94CE29365A}"/>
                    </a:ext>
                  </a:extLst>
                </p14:cNvPr>
                <p14:cNvContentPartPr/>
                <p14:nvPr/>
              </p14:nvContentPartPr>
              <p14:xfrm>
                <a:off x="11854375" y="2554822"/>
                <a:ext cx="89640" cy="152280"/>
              </p14:xfrm>
            </p:contentPart>
          </mc:Choice>
          <mc:Fallback xmlns="">
            <p:pic>
              <p:nvPicPr>
                <p:cNvPr id="37" name="Freihand 36">
                  <a:extLst>
                    <a:ext uri="{FF2B5EF4-FFF2-40B4-BE49-F238E27FC236}">
                      <a16:creationId xmlns:a16="http://schemas.microsoft.com/office/drawing/2014/main" id="{5F41C4D8-200F-4814-8576-EF94CE29365A}"/>
                    </a:ext>
                  </a:extLst>
                </p:cNvPr>
                <p:cNvPicPr/>
                <p:nvPr/>
              </p:nvPicPr>
              <p:blipFill>
                <a:blip r:embed="rId65"/>
                <a:stretch>
                  <a:fillRect/>
                </a:stretch>
              </p:blipFill>
              <p:spPr>
                <a:xfrm>
                  <a:off x="11845375" y="2545822"/>
                  <a:ext cx="107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F0037FAB-115C-4806-B8F2-B4DFD703E105}"/>
                    </a:ext>
                  </a:extLst>
                </p14:cNvPr>
                <p14:cNvContentPartPr/>
                <p14:nvPr/>
              </p14:nvContentPartPr>
              <p14:xfrm>
                <a:off x="11796775" y="2110942"/>
                <a:ext cx="152640" cy="247680"/>
              </p14:xfrm>
            </p:contentPart>
          </mc:Choice>
          <mc:Fallback xmlns="">
            <p:pic>
              <p:nvPicPr>
                <p:cNvPr id="38" name="Freihand 37">
                  <a:extLst>
                    <a:ext uri="{FF2B5EF4-FFF2-40B4-BE49-F238E27FC236}">
                      <a16:creationId xmlns:a16="http://schemas.microsoft.com/office/drawing/2014/main" id="{F0037FAB-115C-4806-B8F2-B4DFD703E105}"/>
                    </a:ext>
                  </a:extLst>
                </p:cNvPr>
                <p:cNvPicPr/>
                <p:nvPr/>
              </p:nvPicPr>
              <p:blipFill>
                <a:blip r:embed="rId67"/>
                <a:stretch>
                  <a:fillRect/>
                </a:stretch>
              </p:blipFill>
              <p:spPr>
                <a:xfrm>
                  <a:off x="11788135" y="2101942"/>
                  <a:ext cx="1702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56C95D59-139F-4B19-8565-AEC10040EB5A}"/>
                    </a:ext>
                  </a:extLst>
                </p14:cNvPr>
                <p14:cNvContentPartPr/>
                <p14:nvPr/>
              </p14:nvContentPartPr>
              <p14:xfrm>
                <a:off x="12026455" y="2582542"/>
                <a:ext cx="7200" cy="14760"/>
              </p14:xfrm>
            </p:contentPart>
          </mc:Choice>
          <mc:Fallback xmlns="">
            <p:pic>
              <p:nvPicPr>
                <p:cNvPr id="39" name="Freihand 38">
                  <a:extLst>
                    <a:ext uri="{FF2B5EF4-FFF2-40B4-BE49-F238E27FC236}">
                      <a16:creationId xmlns:a16="http://schemas.microsoft.com/office/drawing/2014/main" id="{56C95D59-139F-4B19-8565-AEC10040EB5A}"/>
                    </a:ext>
                  </a:extLst>
                </p:cNvPr>
                <p:cNvPicPr/>
                <p:nvPr/>
              </p:nvPicPr>
              <p:blipFill>
                <a:blip r:embed="rId69"/>
                <a:stretch>
                  <a:fillRect/>
                </a:stretch>
              </p:blipFill>
              <p:spPr>
                <a:xfrm>
                  <a:off x="12017815" y="2573542"/>
                  <a:ext cx="24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5EAE0804-7C9F-4CA5-BE5F-E1781F87CC44}"/>
                    </a:ext>
                  </a:extLst>
                </p14:cNvPr>
                <p14:cNvContentPartPr/>
                <p14:nvPr/>
              </p14:nvContentPartPr>
              <p14:xfrm>
                <a:off x="11627215" y="2687662"/>
                <a:ext cx="438120" cy="401760"/>
              </p14:xfrm>
            </p:contentPart>
          </mc:Choice>
          <mc:Fallback xmlns="">
            <p:pic>
              <p:nvPicPr>
                <p:cNvPr id="41" name="Freihand 40">
                  <a:extLst>
                    <a:ext uri="{FF2B5EF4-FFF2-40B4-BE49-F238E27FC236}">
                      <a16:creationId xmlns:a16="http://schemas.microsoft.com/office/drawing/2014/main" id="{5EAE0804-7C9F-4CA5-BE5F-E1781F87CC44}"/>
                    </a:ext>
                  </a:extLst>
                </p:cNvPr>
                <p:cNvPicPr/>
                <p:nvPr/>
              </p:nvPicPr>
              <p:blipFill>
                <a:blip r:embed="rId71"/>
                <a:stretch>
                  <a:fillRect/>
                </a:stretch>
              </p:blipFill>
              <p:spPr>
                <a:xfrm>
                  <a:off x="11618215" y="2678662"/>
                  <a:ext cx="45576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00CDE799-E5C0-4080-A749-BB9D2EAD0289}"/>
                    </a:ext>
                  </a:extLst>
                </p14:cNvPr>
                <p14:cNvContentPartPr/>
                <p14:nvPr/>
              </p14:nvContentPartPr>
              <p14:xfrm>
                <a:off x="11311135" y="1920142"/>
                <a:ext cx="829800" cy="1204920"/>
              </p14:xfrm>
            </p:contentPart>
          </mc:Choice>
          <mc:Fallback xmlns="">
            <p:pic>
              <p:nvPicPr>
                <p:cNvPr id="45" name="Freihand 44">
                  <a:extLst>
                    <a:ext uri="{FF2B5EF4-FFF2-40B4-BE49-F238E27FC236}">
                      <a16:creationId xmlns:a16="http://schemas.microsoft.com/office/drawing/2014/main" id="{00CDE799-E5C0-4080-A749-BB9D2EAD0289}"/>
                    </a:ext>
                  </a:extLst>
                </p:cNvPr>
                <p:cNvPicPr/>
                <p:nvPr/>
              </p:nvPicPr>
              <p:blipFill>
                <a:blip r:embed="rId73"/>
                <a:stretch>
                  <a:fillRect/>
                </a:stretch>
              </p:blipFill>
              <p:spPr>
                <a:xfrm>
                  <a:off x="11302495" y="1911142"/>
                  <a:ext cx="847440" cy="122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E6D244E3-2B45-477B-BD57-B013D64E9C99}"/>
                  </a:ext>
                </a:extLst>
              </p14:cNvPr>
              <p14:cNvContentPartPr/>
              <p14:nvPr/>
            </p14:nvContentPartPr>
            <p14:xfrm>
              <a:off x="1113775" y="4618702"/>
              <a:ext cx="2039760" cy="73800"/>
            </p14:xfrm>
          </p:contentPart>
        </mc:Choice>
        <mc:Fallback xmlns="">
          <p:pic>
            <p:nvPicPr>
              <p:cNvPr id="47" name="Freihand 46">
                <a:extLst>
                  <a:ext uri="{FF2B5EF4-FFF2-40B4-BE49-F238E27FC236}">
                    <a16:creationId xmlns:a16="http://schemas.microsoft.com/office/drawing/2014/main" id="{E6D244E3-2B45-477B-BD57-B013D64E9C99}"/>
                  </a:ext>
                </a:extLst>
              </p:cNvPr>
              <p:cNvPicPr/>
              <p:nvPr/>
            </p:nvPicPr>
            <p:blipFill>
              <a:blip r:embed="rId75"/>
              <a:stretch>
                <a:fillRect/>
              </a:stretch>
            </p:blipFill>
            <p:spPr>
              <a:xfrm>
                <a:off x="1104775" y="4610062"/>
                <a:ext cx="20574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1C42D225-A735-4227-9193-B612BB697278}"/>
                  </a:ext>
                </a:extLst>
              </p14:cNvPr>
              <p14:cNvContentPartPr/>
              <p14:nvPr/>
            </p14:nvContentPartPr>
            <p14:xfrm>
              <a:off x="6450415" y="4829662"/>
              <a:ext cx="161640" cy="524880"/>
            </p14:xfrm>
          </p:contentPart>
        </mc:Choice>
        <mc:Fallback xmlns="">
          <p:pic>
            <p:nvPicPr>
              <p:cNvPr id="48" name="Freihand 47">
                <a:extLst>
                  <a:ext uri="{FF2B5EF4-FFF2-40B4-BE49-F238E27FC236}">
                    <a16:creationId xmlns:a16="http://schemas.microsoft.com/office/drawing/2014/main" id="{1C42D225-A735-4227-9193-B612BB697278}"/>
                  </a:ext>
                </a:extLst>
              </p:cNvPr>
              <p:cNvPicPr/>
              <p:nvPr/>
            </p:nvPicPr>
            <p:blipFill>
              <a:blip r:embed="rId77"/>
              <a:stretch>
                <a:fillRect/>
              </a:stretch>
            </p:blipFill>
            <p:spPr>
              <a:xfrm>
                <a:off x="6441415" y="4821022"/>
                <a:ext cx="179280" cy="542520"/>
              </a:xfrm>
              <a:prstGeom prst="rect">
                <a:avLst/>
              </a:prstGeom>
            </p:spPr>
          </p:pic>
        </mc:Fallback>
      </mc:AlternateContent>
      <p:grpSp>
        <p:nvGrpSpPr>
          <p:cNvPr id="55" name="Gruppieren 54">
            <a:extLst>
              <a:ext uri="{FF2B5EF4-FFF2-40B4-BE49-F238E27FC236}">
                <a16:creationId xmlns:a16="http://schemas.microsoft.com/office/drawing/2014/main" id="{80C88000-70AB-4494-90F5-E890FF0DBA4B}"/>
              </a:ext>
            </a:extLst>
          </p:cNvPr>
          <p:cNvGrpSpPr/>
          <p:nvPr/>
        </p:nvGrpSpPr>
        <p:grpSpPr>
          <a:xfrm>
            <a:off x="3183055" y="4567942"/>
            <a:ext cx="4048560" cy="1131480"/>
            <a:chOff x="3183055" y="4567942"/>
            <a:chExt cx="4048560" cy="1131480"/>
          </a:xfrm>
        </p:grpSpPr>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364E6875-D459-4285-997B-7F665907D914}"/>
                    </a:ext>
                  </a:extLst>
                </p14:cNvPr>
                <p14:cNvContentPartPr/>
                <p14:nvPr/>
              </p14:nvContentPartPr>
              <p14:xfrm>
                <a:off x="6250975" y="4643182"/>
                <a:ext cx="25200" cy="163800"/>
              </p14:xfrm>
            </p:contentPart>
          </mc:Choice>
          <mc:Fallback xmlns="">
            <p:pic>
              <p:nvPicPr>
                <p:cNvPr id="49" name="Freihand 48">
                  <a:extLst>
                    <a:ext uri="{FF2B5EF4-FFF2-40B4-BE49-F238E27FC236}">
                      <a16:creationId xmlns:a16="http://schemas.microsoft.com/office/drawing/2014/main" id="{364E6875-D459-4285-997B-7F665907D914}"/>
                    </a:ext>
                  </a:extLst>
                </p:cNvPr>
                <p:cNvPicPr/>
                <p:nvPr/>
              </p:nvPicPr>
              <p:blipFill>
                <a:blip r:embed="rId79"/>
                <a:stretch>
                  <a:fillRect/>
                </a:stretch>
              </p:blipFill>
              <p:spPr>
                <a:xfrm>
                  <a:off x="6242335" y="4634542"/>
                  <a:ext cx="42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Freihand 49">
                  <a:extLst>
                    <a:ext uri="{FF2B5EF4-FFF2-40B4-BE49-F238E27FC236}">
                      <a16:creationId xmlns:a16="http://schemas.microsoft.com/office/drawing/2014/main" id="{E8FBF48A-E65D-42E8-8A2E-58004981D094}"/>
                    </a:ext>
                  </a:extLst>
                </p14:cNvPr>
                <p14:cNvContentPartPr/>
                <p14:nvPr/>
              </p14:nvContentPartPr>
              <p14:xfrm>
                <a:off x="6199495" y="4726702"/>
                <a:ext cx="131040" cy="135720"/>
              </p14:xfrm>
            </p:contentPart>
          </mc:Choice>
          <mc:Fallback xmlns="">
            <p:pic>
              <p:nvPicPr>
                <p:cNvPr id="50" name="Freihand 49">
                  <a:extLst>
                    <a:ext uri="{FF2B5EF4-FFF2-40B4-BE49-F238E27FC236}">
                      <a16:creationId xmlns:a16="http://schemas.microsoft.com/office/drawing/2014/main" id="{E8FBF48A-E65D-42E8-8A2E-58004981D094}"/>
                    </a:ext>
                  </a:extLst>
                </p:cNvPr>
                <p:cNvPicPr/>
                <p:nvPr/>
              </p:nvPicPr>
              <p:blipFill>
                <a:blip r:embed="rId81"/>
                <a:stretch>
                  <a:fillRect/>
                </a:stretch>
              </p:blipFill>
              <p:spPr>
                <a:xfrm>
                  <a:off x="6190855" y="4718062"/>
                  <a:ext cx="1486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1" name="Freihand 50">
                  <a:extLst>
                    <a:ext uri="{FF2B5EF4-FFF2-40B4-BE49-F238E27FC236}">
                      <a16:creationId xmlns:a16="http://schemas.microsoft.com/office/drawing/2014/main" id="{EEFCA44B-C1B0-4639-AD2C-DA4B4036433F}"/>
                    </a:ext>
                  </a:extLst>
                </p14:cNvPr>
                <p14:cNvContentPartPr/>
                <p14:nvPr/>
              </p14:nvContentPartPr>
              <p14:xfrm>
                <a:off x="6500455" y="4567942"/>
                <a:ext cx="20880" cy="228960"/>
              </p14:xfrm>
            </p:contentPart>
          </mc:Choice>
          <mc:Fallback xmlns="">
            <p:pic>
              <p:nvPicPr>
                <p:cNvPr id="51" name="Freihand 50">
                  <a:extLst>
                    <a:ext uri="{FF2B5EF4-FFF2-40B4-BE49-F238E27FC236}">
                      <a16:creationId xmlns:a16="http://schemas.microsoft.com/office/drawing/2014/main" id="{EEFCA44B-C1B0-4639-AD2C-DA4B4036433F}"/>
                    </a:ext>
                  </a:extLst>
                </p:cNvPr>
                <p:cNvPicPr/>
                <p:nvPr/>
              </p:nvPicPr>
              <p:blipFill>
                <a:blip r:embed="rId83"/>
                <a:stretch>
                  <a:fillRect/>
                </a:stretch>
              </p:blipFill>
              <p:spPr>
                <a:xfrm>
                  <a:off x="6491455" y="4558942"/>
                  <a:ext cx="385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2" name="Freihand 51">
                  <a:extLst>
                    <a:ext uri="{FF2B5EF4-FFF2-40B4-BE49-F238E27FC236}">
                      <a16:creationId xmlns:a16="http://schemas.microsoft.com/office/drawing/2014/main" id="{DB0B5E56-C3F9-471D-84D7-0B03BA8F6562}"/>
                    </a:ext>
                  </a:extLst>
                </p14:cNvPr>
                <p14:cNvContentPartPr/>
                <p14:nvPr/>
              </p14:nvContentPartPr>
              <p14:xfrm>
                <a:off x="6476695" y="4747942"/>
                <a:ext cx="115920" cy="118800"/>
              </p14:xfrm>
            </p:contentPart>
          </mc:Choice>
          <mc:Fallback xmlns="">
            <p:pic>
              <p:nvPicPr>
                <p:cNvPr id="52" name="Freihand 51">
                  <a:extLst>
                    <a:ext uri="{FF2B5EF4-FFF2-40B4-BE49-F238E27FC236}">
                      <a16:creationId xmlns:a16="http://schemas.microsoft.com/office/drawing/2014/main" id="{DB0B5E56-C3F9-471D-84D7-0B03BA8F6562}"/>
                    </a:ext>
                  </a:extLst>
                </p:cNvPr>
                <p:cNvPicPr/>
                <p:nvPr/>
              </p:nvPicPr>
              <p:blipFill>
                <a:blip r:embed="rId85"/>
                <a:stretch>
                  <a:fillRect/>
                </a:stretch>
              </p:blipFill>
              <p:spPr>
                <a:xfrm>
                  <a:off x="6467695" y="4738942"/>
                  <a:ext cx="133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F37D883D-4756-40D8-BEFF-DF5DB0661F46}"/>
                    </a:ext>
                  </a:extLst>
                </p14:cNvPr>
                <p14:cNvContentPartPr/>
                <p14:nvPr/>
              </p14:nvContentPartPr>
              <p14:xfrm>
                <a:off x="3183055" y="4578022"/>
                <a:ext cx="4048560" cy="1121400"/>
              </p14:xfrm>
            </p:contentPart>
          </mc:Choice>
          <mc:Fallback xmlns="">
            <p:pic>
              <p:nvPicPr>
                <p:cNvPr id="54" name="Freihand 53">
                  <a:extLst>
                    <a:ext uri="{FF2B5EF4-FFF2-40B4-BE49-F238E27FC236}">
                      <a16:creationId xmlns:a16="http://schemas.microsoft.com/office/drawing/2014/main" id="{F37D883D-4756-40D8-BEFF-DF5DB0661F46}"/>
                    </a:ext>
                  </a:extLst>
                </p:cNvPr>
                <p:cNvPicPr/>
                <p:nvPr/>
              </p:nvPicPr>
              <p:blipFill>
                <a:blip r:embed="rId87"/>
                <a:stretch>
                  <a:fillRect/>
                </a:stretch>
              </p:blipFill>
              <p:spPr>
                <a:xfrm>
                  <a:off x="3174055" y="4569382"/>
                  <a:ext cx="4066200" cy="1139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8">
            <p14:nvContentPartPr>
              <p14:cNvPr id="81" name="Freihand 80">
                <a:extLst>
                  <a:ext uri="{FF2B5EF4-FFF2-40B4-BE49-F238E27FC236}">
                    <a16:creationId xmlns:a16="http://schemas.microsoft.com/office/drawing/2014/main" id="{BFB06148-007B-435B-9940-3C36CF3F3451}"/>
                  </a:ext>
                </a:extLst>
              </p14:cNvPr>
              <p14:cNvContentPartPr/>
              <p14:nvPr/>
            </p14:nvContentPartPr>
            <p14:xfrm>
              <a:off x="6735175" y="5519782"/>
              <a:ext cx="224640" cy="58680"/>
            </p14:xfrm>
          </p:contentPart>
        </mc:Choice>
        <mc:Fallback xmlns="">
          <p:pic>
            <p:nvPicPr>
              <p:cNvPr id="81" name="Freihand 80">
                <a:extLst>
                  <a:ext uri="{FF2B5EF4-FFF2-40B4-BE49-F238E27FC236}">
                    <a16:creationId xmlns:a16="http://schemas.microsoft.com/office/drawing/2014/main" id="{BFB06148-007B-435B-9940-3C36CF3F3451}"/>
                  </a:ext>
                </a:extLst>
              </p:cNvPr>
              <p:cNvPicPr/>
              <p:nvPr/>
            </p:nvPicPr>
            <p:blipFill>
              <a:blip r:embed="rId89"/>
              <a:stretch>
                <a:fillRect/>
              </a:stretch>
            </p:blipFill>
            <p:spPr>
              <a:xfrm>
                <a:off x="6726535" y="5511142"/>
                <a:ext cx="242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2" name="Freihand 81">
                <a:extLst>
                  <a:ext uri="{FF2B5EF4-FFF2-40B4-BE49-F238E27FC236}">
                    <a16:creationId xmlns:a16="http://schemas.microsoft.com/office/drawing/2014/main" id="{94FDE1C7-A424-43EE-96A6-391A1E451CC2}"/>
                  </a:ext>
                </a:extLst>
              </p14:cNvPr>
              <p14:cNvContentPartPr/>
              <p14:nvPr/>
            </p14:nvContentPartPr>
            <p14:xfrm>
              <a:off x="7012015" y="5458942"/>
              <a:ext cx="139320" cy="96480"/>
            </p14:xfrm>
          </p:contentPart>
        </mc:Choice>
        <mc:Fallback xmlns="">
          <p:pic>
            <p:nvPicPr>
              <p:cNvPr id="82" name="Freihand 81">
                <a:extLst>
                  <a:ext uri="{FF2B5EF4-FFF2-40B4-BE49-F238E27FC236}">
                    <a16:creationId xmlns:a16="http://schemas.microsoft.com/office/drawing/2014/main" id="{94FDE1C7-A424-43EE-96A6-391A1E451CC2}"/>
                  </a:ext>
                </a:extLst>
              </p:cNvPr>
              <p:cNvPicPr/>
              <p:nvPr/>
            </p:nvPicPr>
            <p:blipFill>
              <a:blip r:embed="rId91"/>
              <a:stretch>
                <a:fillRect/>
              </a:stretch>
            </p:blipFill>
            <p:spPr>
              <a:xfrm>
                <a:off x="7003015" y="5449942"/>
                <a:ext cx="156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3" name="Freihand 82">
                <a:extLst>
                  <a:ext uri="{FF2B5EF4-FFF2-40B4-BE49-F238E27FC236}">
                    <a16:creationId xmlns:a16="http://schemas.microsoft.com/office/drawing/2014/main" id="{AC026BB0-AEC7-4955-9102-2185CB3132AF}"/>
                  </a:ext>
                </a:extLst>
              </p14:cNvPr>
              <p14:cNvContentPartPr/>
              <p14:nvPr/>
            </p14:nvContentPartPr>
            <p14:xfrm>
              <a:off x="7307935" y="5364982"/>
              <a:ext cx="41040" cy="186120"/>
            </p14:xfrm>
          </p:contentPart>
        </mc:Choice>
        <mc:Fallback xmlns="">
          <p:pic>
            <p:nvPicPr>
              <p:cNvPr id="83" name="Freihand 82">
                <a:extLst>
                  <a:ext uri="{FF2B5EF4-FFF2-40B4-BE49-F238E27FC236}">
                    <a16:creationId xmlns:a16="http://schemas.microsoft.com/office/drawing/2014/main" id="{AC026BB0-AEC7-4955-9102-2185CB3132AF}"/>
                  </a:ext>
                </a:extLst>
              </p:cNvPr>
              <p:cNvPicPr/>
              <p:nvPr/>
            </p:nvPicPr>
            <p:blipFill>
              <a:blip r:embed="rId93"/>
              <a:stretch>
                <a:fillRect/>
              </a:stretch>
            </p:blipFill>
            <p:spPr>
              <a:xfrm>
                <a:off x="7298935" y="5356342"/>
                <a:ext cx="586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84" name="Freihand 83">
                <a:extLst>
                  <a:ext uri="{FF2B5EF4-FFF2-40B4-BE49-F238E27FC236}">
                    <a16:creationId xmlns:a16="http://schemas.microsoft.com/office/drawing/2014/main" id="{93C0F788-DBAA-47F4-BEA2-25EFF222F4EB}"/>
                  </a:ext>
                </a:extLst>
              </p14:cNvPr>
              <p14:cNvContentPartPr/>
              <p14:nvPr/>
            </p14:nvContentPartPr>
            <p14:xfrm>
              <a:off x="7493695" y="5484502"/>
              <a:ext cx="296280" cy="74880"/>
            </p14:xfrm>
          </p:contentPart>
        </mc:Choice>
        <mc:Fallback xmlns="">
          <p:pic>
            <p:nvPicPr>
              <p:cNvPr id="84" name="Freihand 83">
                <a:extLst>
                  <a:ext uri="{FF2B5EF4-FFF2-40B4-BE49-F238E27FC236}">
                    <a16:creationId xmlns:a16="http://schemas.microsoft.com/office/drawing/2014/main" id="{93C0F788-DBAA-47F4-BEA2-25EFF222F4EB}"/>
                  </a:ext>
                </a:extLst>
              </p:cNvPr>
              <p:cNvPicPr/>
              <p:nvPr/>
            </p:nvPicPr>
            <p:blipFill>
              <a:blip r:embed="rId95"/>
              <a:stretch>
                <a:fillRect/>
              </a:stretch>
            </p:blipFill>
            <p:spPr>
              <a:xfrm>
                <a:off x="7484695" y="5475502"/>
                <a:ext cx="313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85" name="Freihand 84">
                <a:extLst>
                  <a:ext uri="{FF2B5EF4-FFF2-40B4-BE49-F238E27FC236}">
                    <a16:creationId xmlns:a16="http://schemas.microsoft.com/office/drawing/2014/main" id="{0672712B-324A-4CBC-8C36-D68A030C26B5}"/>
                  </a:ext>
                </a:extLst>
              </p14:cNvPr>
              <p14:cNvContentPartPr/>
              <p14:nvPr/>
            </p14:nvContentPartPr>
            <p14:xfrm>
              <a:off x="7850095" y="5367142"/>
              <a:ext cx="478080" cy="177480"/>
            </p14:xfrm>
          </p:contentPart>
        </mc:Choice>
        <mc:Fallback xmlns="">
          <p:pic>
            <p:nvPicPr>
              <p:cNvPr id="85" name="Freihand 84">
                <a:extLst>
                  <a:ext uri="{FF2B5EF4-FFF2-40B4-BE49-F238E27FC236}">
                    <a16:creationId xmlns:a16="http://schemas.microsoft.com/office/drawing/2014/main" id="{0672712B-324A-4CBC-8C36-D68A030C26B5}"/>
                  </a:ext>
                </a:extLst>
              </p:cNvPr>
              <p:cNvPicPr/>
              <p:nvPr/>
            </p:nvPicPr>
            <p:blipFill>
              <a:blip r:embed="rId97"/>
              <a:stretch>
                <a:fillRect/>
              </a:stretch>
            </p:blipFill>
            <p:spPr>
              <a:xfrm>
                <a:off x="7841455" y="5358502"/>
                <a:ext cx="4957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6" name="Freihand 85">
                <a:extLst>
                  <a:ext uri="{FF2B5EF4-FFF2-40B4-BE49-F238E27FC236}">
                    <a16:creationId xmlns:a16="http://schemas.microsoft.com/office/drawing/2014/main" id="{DF51F62B-98D0-4B20-989F-611E3494816B}"/>
                  </a:ext>
                </a:extLst>
              </p14:cNvPr>
              <p14:cNvContentPartPr/>
              <p14:nvPr/>
            </p14:nvContentPartPr>
            <p14:xfrm>
              <a:off x="7554895" y="5331862"/>
              <a:ext cx="34920" cy="7560"/>
            </p14:xfrm>
          </p:contentPart>
        </mc:Choice>
        <mc:Fallback xmlns="">
          <p:pic>
            <p:nvPicPr>
              <p:cNvPr id="86" name="Freihand 85">
                <a:extLst>
                  <a:ext uri="{FF2B5EF4-FFF2-40B4-BE49-F238E27FC236}">
                    <a16:creationId xmlns:a16="http://schemas.microsoft.com/office/drawing/2014/main" id="{DF51F62B-98D0-4B20-989F-611E3494816B}"/>
                  </a:ext>
                </a:extLst>
              </p:cNvPr>
              <p:cNvPicPr/>
              <p:nvPr/>
            </p:nvPicPr>
            <p:blipFill>
              <a:blip r:embed="rId99"/>
              <a:stretch>
                <a:fillRect/>
              </a:stretch>
            </p:blipFill>
            <p:spPr>
              <a:xfrm>
                <a:off x="7546255" y="5323222"/>
                <a:ext cx="52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87" name="Freihand 86">
                <a:extLst>
                  <a:ext uri="{FF2B5EF4-FFF2-40B4-BE49-F238E27FC236}">
                    <a16:creationId xmlns:a16="http://schemas.microsoft.com/office/drawing/2014/main" id="{463287DA-763E-4B29-8EAD-7DF0F2EAD08F}"/>
                  </a:ext>
                </a:extLst>
              </p14:cNvPr>
              <p14:cNvContentPartPr/>
              <p14:nvPr/>
            </p14:nvContentPartPr>
            <p14:xfrm>
              <a:off x="7678015" y="5314942"/>
              <a:ext cx="3960" cy="5040"/>
            </p14:xfrm>
          </p:contentPart>
        </mc:Choice>
        <mc:Fallback xmlns="">
          <p:pic>
            <p:nvPicPr>
              <p:cNvPr id="87" name="Freihand 86">
                <a:extLst>
                  <a:ext uri="{FF2B5EF4-FFF2-40B4-BE49-F238E27FC236}">
                    <a16:creationId xmlns:a16="http://schemas.microsoft.com/office/drawing/2014/main" id="{463287DA-763E-4B29-8EAD-7DF0F2EAD08F}"/>
                  </a:ext>
                </a:extLst>
              </p:cNvPr>
              <p:cNvPicPr/>
              <p:nvPr/>
            </p:nvPicPr>
            <p:blipFill>
              <a:blip r:embed="rId101"/>
              <a:stretch>
                <a:fillRect/>
              </a:stretch>
            </p:blipFill>
            <p:spPr>
              <a:xfrm>
                <a:off x="7669015" y="5306302"/>
                <a:ext cx="21600" cy="22680"/>
              </a:xfrm>
              <a:prstGeom prst="rect">
                <a:avLst/>
              </a:prstGeom>
            </p:spPr>
          </p:pic>
        </mc:Fallback>
      </mc:AlternateContent>
      <p:grpSp>
        <p:nvGrpSpPr>
          <p:cNvPr id="140" name="Gruppieren 139">
            <a:extLst>
              <a:ext uri="{FF2B5EF4-FFF2-40B4-BE49-F238E27FC236}">
                <a16:creationId xmlns:a16="http://schemas.microsoft.com/office/drawing/2014/main" id="{F3B73137-DA51-452F-B0E4-6CD1E9BDC9D6}"/>
              </a:ext>
            </a:extLst>
          </p:cNvPr>
          <p:cNvGrpSpPr/>
          <p:nvPr/>
        </p:nvGrpSpPr>
        <p:grpSpPr>
          <a:xfrm>
            <a:off x="164095" y="5361742"/>
            <a:ext cx="6260760" cy="1332720"/>
            <a:chOff x="164095" y="5361742"/>
            <a:chExt cx="6260760" cy="1332720"/>
          </a:xfrm>
        </p:grpSpPr>
        <mc:AlternateContent xmlns:mc="http://schemas.openxmlformats.org/markup-compatibility/2006" xmlns:p14="http://schemas.microsoft.com/office/powerpoint/2010/main">
          <mc:Choice Requires="p14">
            <p:contentPart p14:bwMode="auto" r:id="rId102">
              <p14:nvContentPartPr>
                <p14:cNvPr id="56" name="Freihand 55">
                  <a:extLst>
                    <a:ext uri="{FF2B5EF4-FFF2-40B4-BE49-F238E27FC236}">
                      <a16:creationId xmlns:a16="http://schemas.microsoft.com/office/drawing/2014/main" id="{314E5667-132F-4CED-95E0-FCE58E4E8523}"/>
                    </a:ext>
                  </a:extLst>
                </p14:cNvPr>
                <p14:cNvContentPartPr/>
                <p14:nvPr/>
              </p14:nvContentPartPr>
              <p14:xfrm>
                <a:off x="452095" y="5530942"/>
                <a:ext cx="213480" cy="141840"/>
              </p14:xfrm>
            </p:contentPart>
          </mc:Choice>
          <mc:Fallback xmlns="">
            <p:pic>
              <p:nvPicPr>
                <p:cNvPr id="56" name="Freihand 55">
                  <a:extLst>
                    <a:ext uri="{FF2B5EF4-FFF2-40B4-BE49-F238E27FC236}">
                      <a16:creationId xmlns:a16="http://schemas.microsoft.com/office/drawing/2014/main" id="{314E5667-132F-4CED-95E0-FCE58E4E8523}"/>
                    </a:ext>
                  </a:extLst>
                </p:cNvPr>
                <p:cNvPicPr/>
                <p:nvPr/>
              </p:nvPicPr>
              <p:blipFill>
                <a:blip r:embed="rId103"/>
                <a:stretch>
                  <a:fillRect/>
                </a:stretch>
              </p:blipFill>
              <p:spPr>
                <a:xfrm>
                  <a:off x="443455" y="5522302"/>
                  <a:ext cx="231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Freihand 56">
                  <a:extLst>
                    <a:ext uri="{FF2B5EF4-FFF2-40B4-BE49-F238E27FC236}">
                      <a16:creationId xmlns:a16="http://schemas.microsoft.com/office/drawing/2014/main" id="{B7952F7A-7EAC-4529-8997-E8326A36C5F8}"/>
                    </a:ext>
                  </a:extLst>
                </p14:cNvPr>
                <p14:cNvContentPartPr/>
                <p14:nvPr/>
              </p14:nvContentPartPr>
              <p14:xfrm>
                <a:off x="710575" y="5565862"/>
                <a:ext cx="21960" cy="101880"/>
              </p14:xfrm>
            </p:contentPart>
          </mc:Choice>
          <mc:Fallback xmlns="">
            <p:pic>
              <p:nvPicPr>
                <p:cNvPr id="57" name="Freihand 56">
                  <a:extLst>
                    <a:ext uri="{FF2B5EF4-FFF2-40B4-BE49-F238E27FC236}">
                      <a16:creationId xmlns:a16="http://schemas.microsoft.com/office/drawing/2014/main" id="{B7952F7A-7EAC-4529-8997-E8326A36C5F8}"/>
                    </a:ext>
                  </a:extLst>
                </p:cNvPr>
                <p:cNvPicPr/>
                <p:nvPr/>
              </p:nvPicPr>
              <p:blipFill>
                <a:blip r:embed="rId105"/>
                <a:stretch>
                  <a:fillRect/>
                </a:stretch>
              </p:blipFill>
              <p:spPr>
                <a:xfrm>
                  <a:off x="701575" y="5556862"/>
                  <a:ext cx="396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Freihand 57">
                  <a:extLst>
                    <a:ext uri="{FF2B5EF4-FFF2-40B4-BE49-F238E27FC236}">
                      <a16:creationId xmlns:a16="http://schemas.microsoft.com/office/drawing/2014/main" id="{3F6C10FC-76B0-41FA-9F58-6EDE3501C3E9}"/>
                    </a:ext>
                  </a:extLst>
                </p14:cNvPr>
                <p14:cNvContentPartPr/>
                <p14:nvPr/>
              </p14:nvContentPartPr>
              <p14:xfrm>
                <a:off x="769975" y="5485222"/>
                <a:ext cx="106200" cy="180720"/>
              </p14:xfrm>
            </p:contentPart>
          </mc:Choice>
          <mc:Fallback xmlns="">
            <p:pic>
              <p:nvPicPr>
                <p:cNvPr id="58" name="Freihand 57">
                  <a:extLst>
                    <a:ext uri="{FF2B5EF4-FFF2-40B4-BE49-F238E27FC236}">
                      <a16:creationId xmlns:a16="http://schemas.microsoft.com/office/drawing/2014/main" id="{3F6C10FC-76B0-41FA-9F58-6EDE3501C3E9}"/>
                    </a:ext>
                  </a:extLst>
                </p:cNvPr>
                <p:cNvPicPr/>
                <p:nvPr/>
              </p:nvPicPr>
              <p:blipFill>
                <a:blip r:embed="rId107"/>
                <a:stretch>
                  <a:fillRect/>
                </a:stretch>
              </p:blipFill>
              <p:spPr>
                <a:xfrm>
                  <a:off x="760975" y="5476582"/>
                  <a:ext cx="123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Freihand 58">
                  <a:extLst>
                    <a:ext uri="{FF2B5EF4-FFF2-40B4-BE49-F238E27FC236}">
                      <a16:creationId xmlns:a16="http://schemas.microsoft.com/office/drawing/2014/main" id="{C98F7E22-AEDC-4CA0-A1DD-84B019DDC83C}"/>
                    </a:ext>
                  </a:extLst>
                </p14:cNvPr>
                <p14:cNvContentPartPr/>
                <p14:nvPr/>
              </p14:nvContentPartPr>
              <p14:xfrm>
                <a:off x="1073095" y="5551822"/>
                <a:ext cx="283320" cy="132480"/>
              </p14:xfrm>
            </p:contentPart>
          </mc:Choice>
          <mc:Fallback xmlns="">
            <p:pic>
              <p:nvPicPr>
                <p:cNvPr id="59" name="Freihand 58">
                  <a:extLst>
                    <a:ext uri="{FF2B5EF4-FFF2-40B4-BE49-F238E27FC236}">
                      <a16:creationId xmlns:a16="http://schemas.microsoft.com/office/drawing/2014/main" id="{C98F7E22-AEDC-4CA0-A1DD-84B019DDC83C}"/>
                    </a:ext>
                  </a:extLst>
                </p:cNvPr>
                <p:cNvPicPr/>
                <p:nvPr/>
              </p:nvPicPr>
              <p:blipFill>
                <a:blip r:embed="rId109"/>
                <a:stretch>
                  <a:fillRect/>
                </a:stretch>
              </p:blipFill>
              <p:spPr>
                <a:xfrm>
                  <a:off x="1064095" y="5543182"/>
                  <a:ext cx="300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Freihand 59">
                  <a:extLst>
                    <a:ext uri="{FF2B5EF4-FFF2-40B4-BE49-F238E27FC236}">
                      <a16:creationId xmlns:a16="http://schemas.microsoft.com/office/drawing/2014/main" id="{F60D93A4-084E-4EA3-9055-1828AA3EEE9A}"/>
                    </a:ext>
                  </a:extLst>
                </p14:cNvPr>
                <p14:cNvContentPartPr/>
                <p14:nvPr/>
              </p14:nvContentPartPr>
              <p14:xfrm>
                <a:off x="1382695" y="5562982"/>
                <a:ext cx="57240" cy="63720"/>
              </p14:xfrm>
            </p:contentPart>
          </mc:Choice>
          <mc:Fallback xmlns="">
            <p:pic>
              <p:nvPicPr>
                <p:cNvPr id="60" name="Freihand 59">
                  <a:extLst>
                    <a:ext uri="{FF2B5EF4-FFF2-40B4-BE49-F238E27FC236}">
                      <a16:creationId xmlns:a16="http://schemas.microsoft.com/office/drawing/2014/main" id="{F60D93A4-084E-4EA3-9055-1828AA3EEE9A}"/>
                    </a:ext>
                  </a:extLst>
                </p:cNvPr>
                <p:cNvPicPr/>
                <p:nvPr/>
              </p:nvPicPr>
              <p:blipFill>
                <a:blip r:embed="rId111"/>
                <a:stretch>
                  <a:fillRect/>
                </a:stretch>
              </p:blipFill>
              <p:spPr>
                <a:xfrm>
                  <a:off x="1374055" y="5554342"/>
                  <a:ext cx="748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Freihand 60">
                  <a:extLst>
                    <a:ext uri="{FF2B5EF4-FFF2-40B4-BE49-F238E27FC236}">
                      <a16:creationId xmlns:a16="http://schemas.microsoft.com/office/drawing/2014/main" id="{AF82FD66-27EF-4A3B-A213-5F580DA6FA40}"/>
                    </a:ext>
                  </a:extLst>
                </p14:cNvPr>
                <p14:cNvContentPartPr/>
                <p14:nvPr/>
              </p14:nvContentPartPr>
              <p14:xfrm>
                <a:off x="1457575" y="5519422"/>
                <a:ext cx="244800" cy="130320"/>
              </p14:xfrm>
            </p:contentPart>
          </mc:Choice>
          <mc:Fallback xmlns="">
            <p:pic>
              <p:nvPicPr>
                <p:cNvPr id="61" name="Freihand 60">
                  <a:extLst>
                    <a:ext uri="{FF2B5EF4-FFF2-40B4-BE49-F238E27FC236}">
                      <a16:creationId xmlns:a16="http://schemas.microsoft.com/office/drawing/2014/main" id="{AF82FD66-27EF-4A3B-A213-5F580DA6FA40}"/>
                    </a:ext>
                  </a:extLst>
                </p:cNvPr>
                <p:cNvPicPr/>
                <p:nvPr/>
              </p:nvPicPr>
              <p:blipFill>
                <a:blip r:embed="rId113"/>
                <a:stretch>
                  <a:fillRect/>
                </a:stretch>
              </p:blipFill>
              <p:spPr>
                <a:xfrm>
                  <a:off x="1448935" y="5510422"/>
                  <a:ext cx="262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Freihand 62">
                  <a:extLst>
                    <a:ext uri="{FF2B5EF4-FFF2-40B4-BE49-F238E27FC236}">
                      <a16:creationId xmlns:a16="http://schemas.microsoft.com/office/drawing/2014/main" id="{38CC60CA-C518-4F81-8C61-E7BD7897263D}"/>
                    </a:ext>
                  </a:extLst>
                </p14:cNvPr>
                <p14:cNvContentPartPr/>
                <p14:nvPr/>
              </p14:nvContentPartPr>
              <p14:xfrm>
                <a:off x="1923055" y="5539222"/>
                <a:ext cx="153720" cy="142200"/>
              </p14:xfrm>
            </p:contentPart>
          </mc:Choice>
          <mc:Fallback xmlns="">
            <p:pic>
              <p:nvPicPr>
                <p:cNvPr id="63" name="Freihand 62">
                  <a:extLst>
                    <a:ext uri="{FF2B5EF4-FFF2-40B4-BE49-F238E27FC236}">
                      <a16:creationId xmlns:a16="http://schemas.microsoft.com/office/drawing/2014/main" id="{38CC60CA-C518-4F81-8C61-E7BD7897263D}"/>
                    </a:ext>
                  </a:extLst>
                </p:cNvPr>
                <p:cNvPicPr/>
                <p:nvPr/>
              </p:nvPicPr>
              <p:blipFill>
                <a:blip r:embed="rId115"/>
                <a:stretch>
                  <a:fillRect/>
                </a:stretch>
              </p:blipFill>
              <p:spPr>
                <a:xfrm>
                  <a:off x="1914055" y="5530222"/>
                  <a:ext cx="171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4" name="Freihand 63">
                  <a:extLst>
                    <a:ext uri="{FF2B5EF4-FFF2-40B4-BE49-F238E27FC236}">
                      <a16:creationId xmlns:a16="http://schemas.microsoft.com/office/drawing/2014/main" id="{57757A98-E8A1-4207-8EAD-EE972E0EEB8C}"/>
                    </a:ext>
                  </a:extLst>
                </p14:cNvPr>
                <p14:cNvContentPartPr/>
                <p14:nvPr/>
              </p14:nvContentPartPr>
              <p14:xfrm>
                <a:off x="2060935" y="5503222"/>
                <a:ext cx="51480" cy="17280"/>
              </p14:xfrm>
            </p:contentPart>
          </mc:Choice>
          <mc:Fallback xmlns="">
            <p:pic>
              <p:nvPicPr>
                <p:cNvPr id="64" name="Freihand 63">
                  <a:extLst>
                    <a:ext uri="{FF2B5EF4-FFF2-40B4-BE49-F238E27FC236}">
                      <a16:creationId xmlns:a16="http://schemas.microsoft.com/office/drawing/2014/main" id="{57757A98-E8A1-4207-8EAD-EE972E0EEB8C}"/>
                    </a:ext>
                  </a:extLst>
                </p:cNvPr>
                <p:cNvPicPr/>
                <p:nvPr/>
              </p:nvPicPr>
              <p:blipFill>
                <a:blip r:embed="rId117"/>
                <a:stretch>
                  <a:fillRect/>
                </a:stretch>
              </p:blipFill>
              <p:spPr>
                <a:xfrm>
                  <a:off x="2051935" y="5494582"/>
                  <a:ext cx="691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5" name="Freihand 64">
                  <a:extLst>
                    <a:ext uri="{FF2B5EF4-FFF2-40B4-BE49-F238E27FC236}">
                      <a16:creationId xmlns:a16="http://schemas.microsoft.com/office/drawing/2014/main" id="{721B7A07-7EF6-418E-BA30-E131BA40F112}"/>
                    </a:ext>
                  </a:extLst>
                </p14:cNvPr>
                <p14:cNvContentPartPr/>
                <p14:nvPr/>
              </p14:nvContentPartPr>
              <p14:xfrm>
                <a:off x="2197015" y="5385862"/>
                <a:ext cx="150840" cy="244080"/>
              </p14:xfrm>
            </p:contentPart>
          </mc:Choice>
          <mc:Fallback xmlns="">
            <p:pic>
              <p:nvPicPr>
                <p:cNvPr id="65" name="Freihand 64">
                  <a:extLst>
                    <a:ext uri="{FF2B5EF4-FFF2-40B4-BE49-F238E27FC236}">
                      <a16:creationId xmlns:a16="http://schemas.microsoft.com/office/drawing/2014/main" id="{721B7A07-7EF6-418E-BA30-E131BA40F112}"/>
                    </a:ext>
                  </a:extLst>
                </p:cNvPr>
                <p:cNvPicPr/>
                <p:nvPr/>
              </p:nvPicPr>
              <p:blipFill>
                <a:blip r:embed="rId119"/>
                <a:stretch>
                  <a:fillRect/>
                </a:stretch>
              </p:blipFill>
              <p:spPr>
                <a:xfrm>
                  <a:off x="2188375" y="5377222"/>
                  <a:ext cx="1684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66" name="Freihand 65">
                  <a:extLst>
                    <a:ext uri="{FF2B5EF4-FFF2-40B4-BE49-F238E27FC236}">
                      <a16:creationId xmlns:a16="http://schemas.microsoft.com/office/drawing/2014/main" id="{96D4A697-9740-41D9-B47C-CD807FBDB9C7}"/>
                    </a:ext>
                  </a:extLst>
                </p14:cNvPr>
                <p14:cNvContentPartPr/>
                <p14:nvPr/>
              </p14:nvContentPartPr>
              <p14:xfrm>
                <a:off x="2534335" y="5500702"/>
                <a:ext cx="338760" cy="122040"/>
              </p14:xfrm>
            </p:contentPart>
          </mc:Choice>
          <mc:Fallback xmlns="">
            <p:pic>
              <p:nvPicPr>
                <p:cNvPr id="66" name="Freihand 65">
                  <a:extLst>
                    <a:ext uri="{FF2B5EF4-FFF2-40B4-BE49-F238E27FC236}">
                      <a16:creationId xmlns:a16="http://schemas.microsoft.com/office/drawing/2014/main" id="{96D4A697-9740-41D9-B47C-CD807FBDB9C7}"/>
                    </a:ext>
                  </a:extLst>
                </p:cNvPr>
                <p:cNvPicPr/>
                <p:nvPr/>
              </p:nvPicPr>
              <p:blipFill>
                <a:blip r:embed="rId121"/>
                <a:stretch>
                  <a:fillRect/>
                </a:stretch>
              </p:blipFill>
              <p:spPr>
                <a:xfrm>
                  <a:off x="2525695" y="5491702"/>
                  <a:ext cx="3564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67" name="Freihand 66">
                  <a:extLst>
                    <a:ext uri="{FF2B5EF4-FFF2-40B4-BE49-F238E27FC236}">
                      <a16:creationId xmlns:a16="http://schemas.microsoft.com/office/drawing/2014/main" id="{007339A4-0295-47CB-B08A-5C88ECE8DDAC}"/>
                    </a:ext>
                  </a:extLst>
                </p14:cNvPr>
                <p14:cNvContentPartPr/>
                <p14:nvPr/>
              </p14:nvContentPartPr>
              <p14:xfrm>
                <a:off x="2785615" y="5407462"/>
                <a:ext cx="7560" cy="11160"/>
              </p14:xfrm>
            </p:contentPart>
          </mc:Choice>
          <mc:Fallback xmlns="">
            <p:pic>
              <p:nvPicPr>
                <p:cNvPr id="67" name="Freihand 66">
                  <a:extLst>
                    <a:ext uri="{FF2B5EF4-FFF2-40B4-BE49-F238E27FC236}">
                      <a16:creationId xmlns:a16="http://schemas.microsoft.com/office/drawing/2014/main" id="{007339A4-0295-47CB-B08A-5C88ECE8DDAC}"/>
                    </a:ext>
                  </a:extLst>
                </p:cNvPr>
                <p:cNvPicPr/>
                <p:nvPr/>
              </p:nvPicPr>
              <p:blipFill>
                <a:blip r:embed="rId123"/>
                <a:stretch>
                  <a:fillRect/>
                </a:stretch>
              </p:blipFill>
              <p:spPr>
                <a:xfrm>
                  <a:off x="2776975" y="5398462"/>
                  <a:ext cx="25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68" name="Freihand 67">
                  <a:extLst>
                    <a:ext uri="{FF2B5EF4-FFF2-40B4-BE49-F238E27FC236}">
                      <a16:creationId xmlns:a16="http://schemas.microsoft.com/office/drawing/2014/main" id="{21E7B725-445E-4224-9110-3E04650CCD65}"/>
                    </a:ext>
                  </a:extLst>
                </p14:cNvPr>
                <p14:cNvContentPartPr/>
                <p14:nvPr/>
              </p14:nvContentPartPr>
              <p14:xfrm>
                <a:off x="2967415" y="5407102"/>
                <a:ext cx="157320" cy="227880"/>
              </p14:xfrm>
            </p:contentPart>
          </mc:Choice>
          <mc:Fallback xmlns="">
            <p:pic>
              <p:nvPicPr>
                <p:cNvPr id="68" name="Freihand 67">
                  <a:extLst>
                    <a:ext uri="{FF2B5EF4-FFF2-40B4-BE49-F238E27FC236}">
                      <a16:creationId xmlns:a16="http://schemas.microsoft.com/office/drawing/2014/main" id="{21E7B725-445E-4224-9110-3E04650CCD65}"/>
                    </a:ext>
                  </a:extLst>
                </p:cNvPr>
                <p:cNvPicPr/>
                <p:nvPr/>
              </p:nvPicPr>
              <p:blipFill>
                <a:blip r:embed="rId125"/>
                <a:stretch>
                  <a:fillRect/>
                </a:stretch>
              </p:blipFill>
              <p:spPr>
                <a:xfrm>
                  <a:off x="2958415" y="5398462"/>
                  <a:ext cx="1749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69" name="Freihand 68">
                  <a:extLst>
                    <a:ext uri="{FF2B5EF4-FFF2-40B4-BE49-F238E27FC236}">
                      <a16:creationId xmlns:a16="http://schemas.microsoft.com/office/drawing/2014/main" id="{BA5C69A3-00D8-4D83-A058-F40CA42C2D5C}"/>
                    </a:ext>
                  </a:extLst>
                </p14:cNvPr>
                <p14:cNvContentPartPr/>
                <p14:nvPr/>
              </p14:nvContentPartPr>
              <p14:xfrm>
                <a:off x="3174415" y="5412862"/>
                <a:ext cx="389520" cy="190800"/>
              </p14:xfrm>
            </p:contentPart>
          </mc:Choice>
          <mc:Fallback xmlns="">
            <p:pic>
              <p:nvPicPr>
                <p:cNvPr id="69" name="Freihand 68">
                  <a:extLst>
                    <a:ext uri="{FF2B5EF4-FFF2-40B4-BE49-F238E27FC236}">
                      <a16:creationId xmlns:a16="http://schemas.microsoft.com/office/drawing/2014/main" id="{BA5C69A3-00D8-4D83-A058-F40CA42C2D5C}"/>
                    </a:ext>
                  </a:extLst>
                </p:cNvPr>
                <p:cNvPicPr/>
                <p:nvPr/>
              </p:nvPicPr>
              <p:blipFill>
                <a:blip r:embed="rId127"/>
                <a:stretch>
                  <a:fillRect/>
                </a:stretch>
              </p:blipFill>
              <p:spPr>
                <a:xfrm>
                  <a:off x="3165415" y="5404222"/>
                  <a:ext cx="4071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0" name="Freihand 69">
                  <a:extLst>
                    <a:ext uri="{FF2B5EF4-FFF2-40B4-BE49-F238E27FC236}">
                      <a16:creationId xmlns:a16="http://schemas.microsoft.com/office/drawing/2014/main" id="{DD8A435D-BF89-49AB-86BE-EE7476A7B78A}"/>
                    </a:ext>
                  </a:extLst>
                </p14:cNvPr>
                <p14:cNvContentPartPr/>
                <p14:nvPr/>
              </p14:nvContentPartPr>
              <p14:xfrm>
                <a:off x="3655015" y="5508622"/>
                <a:ext cx="118800" cy="63720"/>
              </p14:xfrm>
            </p:contentPart>
          </mc:Choice>
          <mc:Fallback xmlns="">
            <p:pic>
              <p:nvPicPr>
                <p:cNvPr id="70" name="Freihand 69">
                  <a:extLst>
                    <a:ext uri="{FF2B5EF4-FFF2-40B4-BE49-F238E27FC236}">
                      <a16:creationId xmlns:a16="http://schemas.microsoft.com/office/drawing/2014/main" id="{DD8A435D-BF89-49AB-86BE-EE7476A7B78A}"/>
                    </a:ext>
                  </a:extLst>
                </p:cNvPr>
                <p:cNvPicPr/>
                <p:nvPr/>
              </p:nvPicPr>
              <p:blipFill>
                <a:blip r:embed="rId129"/>
                <a:stretch>
                  <a:fillRect/>
                </a:stretch>
              </p:blipFill>
              <p:spPr>
                <a:xfrm>
                  <a:off x="3646015" y="5499622"/>
                  <a:ext cx="136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1" name="Freihand 70">
                  <a:extLst>
                    <a:ext uri="{FF2B5EF4-FFF2-40B4-BE49-F238E27FC236}">
                      <a16:creationId xmlns:a16="http://schemas.microsoft.com/office/drawing/2014/main" id="{89E9149B-9D7C-4B09-8BF3-60C8E28FFE28}"/>
                    </a:ext>
                  </a:extLst>
                </p14:cNvPr>
                <p14:cNvContentPartPr/>
                <p14:nvPr/>
              </p14:nvContentPartPr>
              <p14:xfrm>
                <a:off x="3814855" y="5511502"/>
                <a:ext cx="92160" cy="54360"/>
              </p14:xfrm>
            </p:contentPart>
          </mc:Choice>
          <mc:Fallback xmlns="">
            <p:pic>
              <p:nvPicPr>
                <p:cNvPr id="71" name="Freihand 70">
                  <a:extLst>
                    <a:ext uri="{FF2B5EF4-FFF2-40B4-BE49-F238E27FC236}">
                      <a16:creationId xmlns:a16="http://schemas.microsoft.com/office/drawing/2014/main" id="{89E9149B-9D7C-4B09-8BF3-60C8E28FFE28}"/>
                    </a:ext>
                  </a:extLst>
                </p:cNvPr>
                <p:cNvPicPr/>
                <p:nvPr/>
              </p:nvPicPr>
              <p:blipFill>
                <a:blip r:embed="rId131"/>
                <a:stretch>
                  <a:fillRect/>
                </a:stretch>
              </p:blipFill>
              <p:spPr>
                <a:xfrm>
                  <a:off x="3805855" y="5502862"/>
                  <a:ext cx="109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2" name="Freihand 71">
                  <a:extLst>
                    <a:ext uri="{FF2B5EF4-FFF2-40B4-BE49-F238E27FC236}">
                      <a16:creationId xmlns:a16="http://schemas.microsoft.com/office/drawing/2014/main" id="{5D9059DA-8946-4331-B70E-4F50342B3FC5}"/>
                    </a:ext>
                  </a:extLst>
                </p14:cNvPr>
                <p14:cNvContentPartPr/>
                <p14:nvPr/>
              </p14:nvContentPartPr>
              <p14:xfrm>
                <a:off x="3933295" y="5361742"/>
                <a:ext cx="160560" cy="220320"/>
              </p14:xfrm>
            </p:contentPart>
          </mc:Choice>
          <mc:Fallback xmlns="">
            <p:pic>
              <p:nvPicPr>
                <p:cNvPr id="72" name="Freihand 71">
                  <a:extLst>
                    <a:ext uri="{FF2B5EF4-FFF2-40B4-BE49-F238E27FC236}">
                      <a16:creationId xmlns:a16="http://schemas.microsoft.com/office/drawing/2014/main" id="{5D9059DA-8946-4331-B70E-4F50342B3FC5}"/>
                    </a:ext>
                  </a:extLst>
                </p:cNvPr>
                <p:cNvPicPr/>
                <p:nvPr/>
              </p:nvPicPr>
              <p:blipFill>
                <a:blip r:embed="rId133"/>
                <a:stretch>
                  <a:fillRect/>
                </a:stretch>
              </p:blipFill>
              <p:spPr>
                <a:xfrm>
                  <a:off x="3924295" y="5353102"/>
                  <a:ext cx="1782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3" name="Freihand 72">
                  <a:extLst>
                    <a:ext uri="{FF2B5EF4-FFF2-40B4-BE49-F238E27FC236}">
                      <a16:creationId xmlns:a16="http://schemas.microsoft.com/office/drawing/2014/main" id="{1CB00724-4AAE-4A4C-8CBF-DCBB5C0F2576}"/>
                    </a:ext>
                  </a:extLst>
                </p14:cNvPr>
                <p14:cNvContentPartPr/>
                <p14:nvPr/>
              </p14:nvContentPartPr>
              <p14:xfrm>
                <a:off x="4108975" y="5407462"/>
                <a:ext cx="373320" cy="338400"/>
              </p14:xfrm>
            </p:contentPart>
          </mc:Choice>
          <mc:Fallback xmlns="">
            <p:pic>
              <p:nvPicPr>
                <p:cNvPr id="73" name="Freihand 72">
                  <a:extLst>
                    <a:ext uri="{FF2B5EF4-FFF2-40B4-BE49-F238E27FC236}">
                      <a16:creationId xmlns:a16="http://schemas.microsoft.com/office/drawing/2014/main" id="{1CB00724-4AAE-4A4C-8CBF-DCBB5C0F2576}"/>
                    </a:ext>
                  </a:extLst>
                </p:cNvPr>
                <p:cNvPicPr/>
                <p:nvPr/>
              </p:nvPicPr>
              <p:blipFill>
                <a:blip r:embed="rId135"/>
                <a:stretch>
                  <a:fillRect/>
                </a:stretch>
              </p:blipFill>
              <p:spPr>
                <a:xfrm>
                  <a:off x="4100335" y="5398462"/>
                  <a:ext cx="39096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4" name="Freihand 73">
                  <a:extLst>
                    <a:ext uri="{FF2B5EF4-FFF2-40B4-BE49-F238E27FC236}">
                      <a16:creationId xmlns:a16="http://schemas.microsoft.com/office/drawing/2014/main" id="{42B74D6E-2F5F-459B-8899-ED95FD9892FA}"/>
                    </a:ext>
                  </a:extLst>
                </p14:cNvPr>
                <p14:cNvContentPartPr/>
                <p14:nvPr/>
              </p14:nvContentPartPr>
              <p14:xfrm>
                <a:off x="4609735" y="5551462"/>
                <a:ext cx="5400" cy="144360"/>
              </p14:xfrm>
            </p:contentPart>
          </mc:Choice>
          <mc:Fallback xmlns="">
            <p:pic>
              <p:nvPicPr>
                <p:cNvPr id="74" name="Freihand 73">
                  <a:extLst>
                    <a:ext uri="{FF2B5EF4-FFF2-40B4-BE49-F238E27FC236}">
                      <a16:creationId xmlns:a16="http://schemas.microsoft.com/office/drawing/2014/main" id="{42B74D6E-2F5F-459B-8899-ED95FD9892FA}"/>
                    </a:ext>
                  </a:extLst>
                </p:cNvPr>
                <p:cNvPicPr/>
                <p:nvPr/>
              </p:nvPicPr>
              <p:blipFill>
                <a:blip r:embed="rId137"/>
                <a:stretch>
                  <a:fillRect/>
                </a:stretch>
              </p:blipFill>
              <p:spPr>
                <a:xfrm>
                  <a:off x="4601095" y="5542462"/>
                  <a:ext cx="23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5" name="Freihand 74">
                  <a:extLst>
                    <a:ext uri="{FF2B5EF4-FFF2-40B4-BE49-F238E27FC236}">
                      <a16:creationId xmlns:a16="http://schemas.microsoft.com/office/drawing/2014/main" id="{D2B6A66C-4095-4974-A621-A0A32F0823B9}"/>
                    </a:ext>
                  </a:extLst>
                </p14:cNvPr>
                <p14:cNvContentPartPr/>
                <p14:nvPr/>
              </p14:nvContentPartPr>
              <p14:xfrm>
                <a:off x="4722775" y="5514022"/>
                <a:ext cx="585000" cy="106560"/>
              </p14:xfrm>
            </p:contentPart>
          </mc:Choice>
          <mc:Fallback xmlns="">
            <p:pic>
              <p:nvPicPr>
                <p:cNvPr id="75" name="Freihand 74">
                  <a:extLst>
                    <a:ext uri="{FF2B5EF4-FFF2-40B4-BE49-F238E27FC236}">
                      <a16:creationId xmlns:a16="http://schemas.microsoft.com/office/drawing/2014/main" id="{D2B6A66C-4095-4974-A621-A0A32F0823B9}"/>
                    </a:ext>
                  </a:extLst>
                </p:cNvPr>
                <p:cNvPicPr/>
                <p:nvPr/>
              </p:nvPicPr>
              <p:blipFill>
                <a:blip r:embed="rId139"/>
                <a:stretch>
                  <a:fillRect/>
                </a:stretch>
              </p:blipFill>
              <p:spPr>
                <a:xfrm>
                  <a:off x="4714135" y="5505382"/>
                  <a:ext cx="602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6" name="Freihand 75">
                  <a:extLst>
                    <a:ext uri="{FF2B5EF4-FFF2-40B4-BE49-F238E27FC236}">
                      <a16:creationId xmlns:a16="http://schemas.microsoft.com/office/drawing/2014/main" id="{4D13BAAE-BEAD-499B-94BD-71E154FBBE39}"/>
                    </a:ext>
                  </a:extLst>
                </p14:cNvPr>
                <p14:cNvContentPartPr/>
                <p14:nvPr/>
              </p14:nvContentPartPr>
              <p14:xfrm>
                <a:off x="5348095" y="5544622"/>
                <a:ext cx="84960" cy="34200"/>
              </p14:xfrm>
            </p:contentPart>
          </mc:Choice>
          <mc:Fallback xmlns="">
            <p:pic>
              <p:nvPicPr>
                <p:cNvPr id="76" name="Freihand 75">
                  <a:extLst>
                    <a:ext uri="{FF2B5EF4-FFF2-40B4-BE49-F238E27FC236}">
                      <a16:creationId xmlns:a16="http://schemas.microsoft.com/office/drawing/2014/main" id="{4D13BAAE-BEAD-499B-94BD-71E154FBBE39}"/>
                    </a:ext>
                  </a:extLst>
                </p:cNvPr>
                <p:cNvPicPr/>
                <p:nvPr/>
              </p:nvPicPr>
              <p:blipFill>
                <a:blip r:embed="rId141"/>
                <a:stretch>
                  <a:fillRect/>
                </a:stretch>
              </p:blipFill>
              <p:spPr>
                <a:xfrm>
                  <a:off x="5339455" y="5535622"/>
                  <a:ext cx="102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7" name="Freihand 76">
                  <a:extLst>
                    <a:ext uri="{FF2B5EF4-FFF2-40B4-BE49-F238E27FC236}">
                      <a16:creationId xmlns:a16="http://schemas.microsoft.com/office/drawing/2014/main" id="{26754CDA-6F87-49A3-A8D0-A4D0EB1E7973}"/>
                    </a:ext>
                  </a:extLst>
                </p14:cNvPr>
                <p14:cNvContentPartPr/>
                <p14:nvPr/>
              </p14:nvContentPartPr>
              <p14:xfrm>
                <a:off x="5650495" y="5528782"/>
                <a:ext cx="207720" cy="133560"/>
              </p14:xfrm>
            </p:contentPart>
          </mc:Choice>
          <mc:Fallback xmlns="">
            <p:pic>
              <p:nvPicPr>
                <p:cNvPr id="77" name="Freihand 76">
                  <a:extLst>
                    <a:ext uri="{FF2B5EF4-FFF2-40B4-BE49-F238E27FC236}">
                      <a16:creationId xmlns:a16="http://schemas.microsoft.com/office/drawing/2014/main" id="{26754CDA-6F87-49A3-A8D0-A4D0EB1E7973}"/>
                    </a:ext>
                  </a:extLst>
                </p:cNvPr>
                <p:cNvPicPr/>
                <p:nvPr/>
              </p:nvPicPr>
              <p:blipFill>
                <a:blip r:embed="rId143"/>
                <a:stretch>
                  <a:fillRect/>
                </a:stretch>
              </p:blipFill>
              <p:spPr>
                <a:xfrm>
                  <a:off x="5641855" y="5519782"/>
                  <a:ext cx="2253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8" name="Freihand 77">
                  <a:extLst>
                    <a:ext uri="{FF2B5EF4-FFF2-40B4-BE49-F238E27FC236}">
                      <a16:creationId xmlns:a16="http://schemas.microsoft.com/office/drawing/2014/main" id="{C12075FD-D09D-4AF8-9ECB-DEEEA3245FBF}"/>
                    </a:ext>
                  </a:extLst>
                </p14:cNvPr>
                <p14:cNvContentPartPr/>
                <p14:nvPr/>
              </p14:nvContentPartPr>
              <p14:xfrm>
                <a:off x="5840575" y="5479462"/>
                <a:ext cx="18000" cy="20520"/>
              </p14:xfrm>
            </p:contentPart>
          </mc:Choice>
          <mc:Fallback xmlns="">
            <p:pic>
              <p:nvPicPr>
                <p:cNvPr id="78" name="Freihand 77">
                  <a:extLst>
                    <a:ext uri="{FF2B5EF4-FFF2-40B4-BE49-F238E27FC236}">
                      <a16:creationId xmlns:a16="http://schemas.microsoft.com/office/drawing/2014/main" id="{C12075FD-D09D-4AF8-9ECB-DEEEA3245FBF}"/>
                    </a:ext>
                  </a:extLst>
                </p:cNvPr>
                <p:cNvPicPr/>
                <p:nvPr/>
              </p:nvPicPr>
              <p:blipFill>
                <a:blip r:embed="rId145"/>
                <a:stretch>
                  <a:fillRect/>
                </a:stretch>
              </p:blipFill>
              <p:spPr>
                <a:xfrm>
                  <a:off x="5831575" y="5470822"/>
                  <a:ext cx="35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9" name="Freihand 78">
                  <a:extLst>
                    <a:ext uri="{FF2B5EF4-FFF2-40B4-BE49-F238E27FC236}">
                      <a16:creationId xmlns:a16="http://schemas.microsoft.com/office/drawing/2014/main" id="{34BDBC5D-A152-4EAE-8329-33F5BD263B09}"/>
                    </a:ext>
                  </a:extLst>
                </p14:cNvPr>
                <p14:cNvContentPartPr/>
                <p14:nvPr/>
              </p14:nvContentPartPr>
              <p14:xfrm>
                <a:off x="5916175" y="5451742"/>
                <a:ext cx="176400" cy="158040"/>
              </p14:xfrm>
            </p:contentPart>
          </mc:Choice>
          <mc:Fallback xmlns="">
            <p:pic>
              <p:nvPicPr>
                <p:cNvPr id="79" name="Freihand 78">
                  <a:extLst>
                    <a:ext uri="{FF2B5EF4-FFF2-40B4-BE49-F238E27FC236}">
                      <a16:creationId xmlns:a16="http://schemas.microsoft.com/office/drawing/2014/main" id="{34BDBC5D-A152-4EAE-8329-33F5BD263B09}"/>
                    </a:ext>
                  </a:extLst>
                </p:cNvPr>
                <p:cNvPicPr/>
                <p:nvPr/>
              </p:nvPicPr>
              <p:blipFill>
                <a:blip r:embed="rId147"/>
                <a:stretch>
                  <a:fillRect/>
                </a:stretch>
              </p:blipFill>
              <p:spPr>
                <a:xfrm>
                  <a:off x="5907535" y="5443102"/>
                  <a:ext cx="194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0" name="Freihand 79">
                  <a:extLst>
                    <a:ext uri="{FF2B5EF4-FFF2-40B4-BE49-F238E27FC236}">
                      <a16:creationId xmlns:a16="http://schemas.microsoft.com/office/drawing/2014/main" id="{043DC641-3977-4A26-A22E-334DA34FAEAA}"/>
                    </a:ext>
                  </a:extLst>
                </p14:cNvPr>
                <p14:cNvContentPartPr/>
                <p14:nvPr/>
              </p14:nvContentPartPr>
              <p14:xfrm>
                <a:off x="6293455" y="5538862"/>
                <a:ext cx="131400" cy="205560"/>
              </p14:xfrm>
            </p:contentPart>
          </mc:Choice>
          <mc:Fallback xmlns="">
            <p:pic>
              <p:nvPicPr>
                <p:cNvPr id="80" name="Freihand 79">
                  <a:extLst>
                    <a:ext uri="{FF2B5EF4-FFF2-40B4-BE49-F238E27FC236}">
                      <a16:creationId xmlns:a16="http://schemas.microsoft.com/office/drawing/2014/main" id="{043DC641-3977-4A26-A22E-334DA34FAEAA}"/>
                    </a:ext>
                  </a:extLst>
                </p:cNvPr>
                <p:cNvPicPr/>
                <p:nvPr/>
              </p:nvPicPr>
              <p:blipFill>
                <a:blip r:embed="rId149"/>
                <a:stretch>
                  <a:fillRect/>
                </a:stretch>
              </p:blipFill>
              <p:spPr>
                <a:xfrm>
                  <a:off x="6284455" y="5530222"/>
                  <a:ext cx="1490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0" name="Freihand 89">
                  <a:extLst>
                    <a:ext uri="{FF2B5EF4-FFF2-40B4-BE49-F238E27FC236}">
                      <a16:creationId xmlns:a16="http://schemas.microsoft.com/office/drawing/2014/main" id="{40ABC693-17A3-4547-8172-260AF45D7368}"/>
                    </a:ext>
                  </a:extLst>
                </p14:cNvPr>
                <p14:cNvContentPartPr/>
                <p14:nvPr/>
              </p14:nvContentPartPr>
              <p14:xfrm>
                <a:off x="200815" y="5981662"/>
                <a:ext cx="175320" cy="15480"/>
              </p14:xfrm>
            </p:contentPart>
          </mc:Choice>
          <mc:Fallback xmlns="">
            <p:pic>
              <p:nvPicPr>
                <p:cNvPr id="90" name="Freihand 89">
                  <a:extLst>
                    <a:ext uri="{FF2B5EF4-FFF2-40B4-BE49-F238E27FC236}">
                      <a16:creationId xmlns:a16="http://schemas.microsoft.com/office/drawing/2014/main" id="{40ABC693-17A3-4547-8172-260AF45D7368}"/>
                    </a:ext>
                  </a:extLst>
                </p:cNvPr>
                <p:cNvPicPr/>
                <p:nvPr/>
              </p:nvPicPr>
              <p:blipFill>
                <a:blip r:embed="rId151"/>
                <a:stretch>
                  <a:fillRect/>
                </a:stretch>
              </p:blipFill>
              <p:spPr>
                <a:xfrm>
                  <a:off x="191815" y="5972662"/>
                  <a:ext cx="1929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68DFF871-5338-4E48-A7E9-B6E086331659}"/>
                    </a:ext>
                  </a:extLst>
                </p14:cNvPr>
                <p14:cNvContentPartPr/>
                <p14:nvPr/>
              </p14:nvContentPartPr>
              <p14:xfrm>
                <a:off x="217735" y="6052942"/>
                <a:ext cx="136080" cy="33840"/>
              </p14:xfrm>
            </p:contentPart>
          </mc:Choice>
          <mc:Fallback xmlns="">
            <p:pic>
              <p:nvPicPr>
                <p:cNvPr id="91" name="Freihand 90">
                  <a:extLst>
                    <a:ext uri="{FF2B5EF4-FFF2-40B4-BE49-F238E27FC236}">
                      <a16:creationId xmlns:a16="http://schemas.microsoft.com/office/drawing/2014/main" id="{68DFF871-5338-4E48-A7E9-B6E086331659}"/>
                    </a:ext>
                  </a:extLst>
                </p:cNvPr>
                <p:cNvPicPr/>
                <p:nvPr/>
              </p:nvPicPr>
              <p:blipFill>
                <a:blip r:embed="rId153"/>
                <a:stretch>
                  <a:fillRect/>
                </a:stretch>
              </p:blipFill>
              <p:spPr>
                <a:xfrm>
                  <a:off x="208735" y="6043942"/>
                  <a:ext cx="1537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Freihand 91">
                  <a:extLst>
                    <a:ext uri="{FF2B5EF4-FFF2-40B4-BE49-F238E27FC236}">
                      <a16:creationId xmlns:a16="http://schemas.microsoft.com/office/drawing/2014/main" id="{0910C94E-D4DF-4608-8C40-D9CE3EA997FD}"/>
                    </a:ext>
                  </a:extLst>
                </p14:cNvPr>
                <p14:cNvContentPartPr/>
                <p14:nvPr/>
              </p14:nvContentPartPr>
              <p14:xfrm>
                <a:off x="300175" y="5965462"/>
                <a:ext cx="157320" cy="67320"/>
              </p14:xfrm>
            </p:contentPart>
          </mc:Choice>
          <mc:Fallback xmlns="">
            <p:pic>
              <p:nvPicPr>
                <p:cNvPr id="92" name="Freihand 91">
                  <a:extLst>
                    <a:ext uri="{FF2B5EF4-FFF2-40B4-BE49-F238E27FC236}">
                      <a16:creationId xmlns:a16="http://schemas.microsoft.com/office/drawing/2014/main" id="{0910C94E-D4DF-4608-8C40-D9CE3EA997FD}"/>
                    </a:ext>
                  </a:extLst>
                </p:cNvPr>
                <p:cNvPicPr/>
                <p:nvPr/>
              </p:nvPicPr>
              <p:blipFill>
                <a:blip r:embed="rId155"/>
                <a:stretch>
                  <a:fillRect/>
                </a:stretch>
              </p:blipFill>
              <p:spPr>
                <a:xfrm>
                  <a:off x="291535" y="5956822"/>
                  <a:ext cx="1749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8A24D3C4-BF77-44E3-9BA5-CAC7702CBBF3}"/>
                    </a:ext>
                  </a:extLst>
                </p14:cNvPr>
                <p14:cNvContentPartPr/>
                <p14:nvPr/>
              </p14:nvContentPartPr>
              <p14:xfrm>
                <a:off x="339415" y="5958982"/>
                <a:ext cx="186120" cy="257760"/>
              </p14:xfrm>
            </p:contentPart>
          </mc:Choice>
          <mc:Fallback xmlns="">
            <p:pic>
              <p:nvPicPr>
                <p:cNvPr id="93" name="Freihand 92">
                  <a:extLst>
                    <a:ext uri="{FF2B5EF4-FFF2-40B4-BE49-F238E27FC236}">
                      <a16:creationId xmlns:a16="http://schemas.microsoft.com/office/drawing/2014/main" id="{8A24D3C4-BF77-44E3-9BA5-CAC7702CBBF3}"/>
                    </a:ext>
                  </a:extLst>
                </p:cNvPr>
                <p:cNvPicPr/>
                <p:nvPr/>
              </p:nvPicPr>
              <p:blipFill>
                <a:blip r:embed="rId157"/>
                <a:stretch>
                  <a:fillRect/>
                </a:stretch>
              </p:blipFill>
              <p:spPr>
                <a:xfrm>
                  <a:off x="330415" y="5950342"/>
                  <a:ext cx="2037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5" name="Freihand 94">
                  <a:extLst>
                    <a:ext uri="{FF2B5EF4-FFF2-40B4-BE49-F238E27FC236}">
                      <a16:creationId xmlns:a16="http://schemas.microsoft.com/office/drawing/2014/main" id="{1F582F1D-9962-4CC2-9BA5-FE5590C590F0}"/>
                    </a:ext>
                  </a:extLst>
                </p14:cNvPr>
                <p14:cNvContentPartPr/>
                <p14:nvPr/>
              </p14:nvContentPartPr>
              <p14:xfrm>
                <a:off x="184615" y="5740102"/>
                <a:ext cx="25200" cy="183240"/>
              </p14:xfrm>
            </p:contentPart>
          </mc:Choice>
          <mc:Fallback xmlns="">
            <p:pic>
              <p:nvPicPr>
                <p:cNvPr id="95" name="Freihand 94">
                  <a:extLst>
                    <a:ext uri="{FF2B5EF4-FFF2-40B4-BE49-F238E27FC236}">
                      <a16:creationId xmlns:a16="http://schemas.microsoft.com/office/drawing/2014/main" id="{1F582F1D-9962-4CC2-9BA5-FE5590C590F0}"/>
                    </a:ext>
                  </a:extLst>
                </p:cNvPr>
                <p:cNvPicPr/>
                <p:nvPr/>
              </p:nvPicPr>
              <p:blipFill>
                <a:blip r:embed="rId159"/>
                <a:stretch>
                  <a:fillRect/>
                </a:stretch>
              </p:blipFill>
              <p:spPr>
                <a:xfrm>
                  <a:off x="175975" y="5731462"/>
                  <a:ext cx="4284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6" name="Freihand 95">
                  <a:extLst>
                    <a:ext uri="{FF2B5EF4-FFF2-40B4-BE49-F238E27FC236}">
                      <a16:creationId xmlns:a16="http://schemas.microsoft.com/office/drawing/2014/main" id="{836DF7DA-18A2-457E-8CB4-4FBBB73B8878}"/>
                    </a:ext>
                  </a:extLst>
                </p14:cNvPr>
                <p14:cNvContentPartPr/>
                <p14:nvPr/>
              </p14:nvContentPartPr>
              <p14:xfrm>
                <a:off x="164095" y="5808862"/>
                <a:ext cx="84960" cy="81720"/>
              </p14:xfrm>
            </p:contentPart>
          </mc:Choice>
          <mc:Fallback xmlns="">
            <p:pic>
              <p:nvPicPr>
                <p:cNvPr id="96" name="Freihand 95">
                  <a:extLst>
                    <a:ext uri="{FF2B5EF4-FFF2-40B4-BE49-F238E27FC236}">
                      <a16:creationId xmlns:a16="http://schemas.microsoft.com/office/drawing/2014/main" id="{836DF7DA-18A2-457E-8CB4-4FBBB73B8878}"/>
                    </a:ext>
                  </a:extLst>
                </p:cNvPr>
                <p:cNvPicPr/>
                <p:nvPr/>
              </p:nvPicPr>
              <p:blipFill>
                <a:blip r:embed="rId161"/>
                <a:stretch>
                  <a:fillRect/>
                </a:stretch>
              </p:blipFill>
              <p:spPr>
                <a:xfrm>
                  <a:off x="155095" y="5799862"/>
                  <a:ext cx="102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Freihand 96">
                  <a:extLst>
                    <a:ext uri="{FF2B5EF4-FFF2-40B4-BE49-F238E27FC236}">
                      <a16:creationId xmlns:a16="http://schemas.microsoft.com/office/drawing/2014/main" id="{EFEA64EB-6FEA-48DD-B7EA-1D460A7008B9}"/>
                    </a:ext>
                  </a:extLst>
                </p14:cNvPr>
                <p14:cNvContentPartPr/>
                <p14:nvPr/>
              </p14:nvContentPartPr>
              <p14:xfrm>
                <a:off x="221695" y="5769262"/>
                <a:ext cx="153720" cy="185400"/>
              </p14:xfrm>
            </p:contentPart>
          </mc:Choice>
          <mc:Fallback xmlns="">
            <p:pic>
              <p:nvPicPr>
                <p:cNvPr id="97" name="Freihand 96">
                  <a:extLst>
                    <a:ext uri="{FF2B5EF4-FFF2-40B4-BE49-F238E27FC236}">
                      <a16:creationId xmlns:a16="http://schemas.microsoft.com/office/drawing/2014/main" id="{EFEA64EB-6FEA-48DD-B7EA-1D460A7008B9}"/>
                    </a:ext>
                  </a:extLst>
                </p:cNvPr>
                <p:cNvPicPr/>
                <p:nvPr/>
              </p:nvPicPr>
              <p:blipFill>
                <a:blip r:embed="rId163"/>
                <a:stretch>
                  <a:fillRect/>
                </a:stretch>
              </p:blipFill>
              <p:spPr>
                <a:xfrm>
                  <a:off x="212695" y="5760262"/>
                  <a:ext cx="1713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8" name="Freihand 97">
                  <a:extLst>
                    <a:ext uri="{FF2B5EF4-FFF2-40B4-BE49-F238E27FC236}">
                      <a16:creationId xmlns:a16="http://schemas.microsoft.com/office/drawing/2014/main" id="{CAAC4D30-F0A2-4EBA-ADDD-C6BCD5B44CFA}"/>
                    </a:ext>
                  </a:extLst>
                </p14:cNvPr>
                <p14:cNvContentPartPr/>
                <p14:nvPr/>
              </p14:nvContentPartPr>
              <p14:xfrm>
                <a:off x="436615" y="5917582"/>
                <a:ext cx="7200" cy="19800"/>
              </p14:xfrm>
            </p:contentPart>
          </mc:Choice>
          <mc:Fallback xmlns="">
            <p:pic>
              <p:nvPicPr>
                <p:cNvPr id="98" name="Freihand 97">
                  <a:extLst>
                    <a:ext uri="{FF2B5EF4-FFF2-40B4-BE49-F238E27FC236}">
                      <a16:creationId xmlns:a16="http://schemas.microsoft.com/office/drawing/2014/main" id="{CAAC4D30-F0A2-4EBA-ADDD-C6BCD5B44CFA}"/>
                    </a:ext>
                  </a:extLst>
                </p:cNvPr>
                <p:cNvPicPr/>
                <p:nvPr/>
              </p:nvPicPr>
              <p:blipFill>
                <a:blip r:embed="rId165"/>
                <a:stretch>
                  <a:fillRect/>
                </a:stretch>
              </p:blipFill>
              <p:spPr>
                <a:xfrm>
                  <a:off x="427615" y="5908942"/>
                  <a:ext cx="24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9" name="Freihand 98">
                  <a:extLst>
                    <a:ext uri="{FF2B5EF4-FFF2-40B4-BE49-F238E27FC236}">
                      <a16:creationId xmlns:a16="http://schemas.microsoft.com/office/drawing/2014/main" id="{0ADFFDF4-DFDA-4F1B-9223-3102FC4B7E03}"/>
                    </a:ext>
                  </a:extLst>
                </p14:cNvPr>
                <p14:cNvContentPartPr/>
                <p14:nvPr/>
              </p14:nvContentPartPr>
              <p14:xfrm>
                <a:off x="431215" y="5753422"/>
                <a:ext cx="160920" cy="219600"/>
              </p14:xfrm>
            </p:contentPart>
          </mc:Choice>
          <mc:Fallback xmlns="">
            <p:pic>
              <p:nvPicPr>
                <p:cNvPr id="99" name="Freihand 98">
                  <a:extLst>
                    <a:ext uri="{FF2B5EF4-FFF2-40B4-BE49-F238E27FC236}">
                      <a16:creationId xmlns:a16="http://schemas.microsoft.com/office/drawing/2014/main" id="{0ADFFDF4-DFDA-4F1B-9223-3102FC4B7E03}"/>
                    </a:ext>
                  </a:extLst>
                </p:cNvPr>
                <p:cNvPicPr/>
                <p:nvPr/>
              </p:nvPicPr>
              <p:blipFill>
                <a:blip r:embed="rId167"/>
                <a:stretch>
                  <a:fillRect/>
                </a:stretch>
              </p:blipFill>
              <p:spPr>
                <a:xfrm>
                  <a:off x="422575" y="5744782"/>
                  <a:ext cx="1785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0" name="Freihand 99">
                  <a:extLst>
                    <a:ext uri="{FF2B5EF4-FFF2-40B4-BE49-F238E27FC236}">
                      <a16:creationId xmlns:a16="http://schemas.microsoft.com/office/drawing/2014/main" id="{762E1B62-E59A-4949-883F-E0578CCBA6AC}"/>
                    </a:ext>
                  </a:extLst>
                </p14:cNvPr>
                <p14:cNvContentPartPr/>
                <p14:nvPr/>
              </p14:nvContentPartPr>
              <p14:xfrm>
                <a:off x="615895" y="5881582"/>
                <a:ext cx="30960" cy="82800"/>
              </p14:xfrm>
            </p:contentPart>
          </mc:Choice>
          <mc:Fallback xmlns="">
            <p:pic>
              <p:nvPicPr>
                <p:cNvPr id="100" name="Freihand 99">
                  <a:extLst>
                    <a:ext uri="{FF2B5EF4-FFF2-40B4-BE49-F238E27FC236}">
                      <a16:creationId xmlns:a16="http://schemas.microsoft.com/office/drawing/2014/main" id="{762E1B62-E59A-4949-883F-E0578CCBA6AC}"/>
                    </a:ext>
                  </a:extLst>
                </p:cNvPr>
                <p:cNvPicPr/>
                <p:nvPr/>
              </p:nvPicPr>
              <p:blipFill>
                <a:blip r:embed="rId169"/>
                <a:stretch>
                  <a:fillRect/>
                </a:stretch>
              </p:blipFill>
              <p:spPr>
                <a:xfrm>
                  <a:off x="607255" y="5872582"/>
                  <a:ext cx="48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1" name="Freihand 100">
                  <a:extLst>
                    <a:ext uri="{FF2B5EF4-FFF2-40B4-BE49-F238E27FC236}">
                      <a16:creationId xmlns:a16="http://schemas.microsoft.com/office/drawing/2014/main" id="{72949782-E675-4BAF-9F33-37F87AECA9E4}"/>
                    </a:ext>
                  </a:extLst>
                </p14:cNvPr>
                <p14:cNvContentPartPr/>
                <p14:nvPr/>
              </p14:nvContentPartPr>
              <p14:xfrm>
                <a:off x="665935" y="5761702"/>
                <a:ext cx="124560" cy="222480"/>
              </p14:xfrm>
            </p:contentPart>
          </mc:Choice>
          <mc:Fallback xmlns="">
            <p:pic>
              <p:nvPicPr>
                <p:cNvPr id="101" name="Freihand 100">
                  <a:extLst>
                    <a:ext uri="{FF2B5EF4-FFF2-40B4-BE49-F238E27FC236}">
                      <a16:creationId xmlns:a16="http://schemas.microsoft.com/office/drawing/2014/main" id="{72949782-E675-4BAF-9F33-37F87AECA9E4}"/>
                    </a:ext>
                  </a:extLst>
                </p:cNvPr>
                <p:cNvPicPr/>
                <p:nvPr/>
              </p:nvPicPr>
              <p:blipFill>
                <a:blip r:embed="rId171"/>
                <a:stretch>
                  <a:fillRect/>
                </a:stretch>
              </p:blipFill>
              <p:spPr>
                <a:xfrm>
                  <a:off x="656935" y="5753062"/>
                  <a:ext cx="1422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2" name="Freihand 101">
                  <a:extLst>
                    <a:ext uri="{FF2B5EF4-FFF2-40B4-BE49-F238E27FC236}">
                      <a16:creationId xmlns:a16="http://schemas.microsoft.com/office/drawing/2014/main" id="{CBC39411-2818-49AE-8B60-C8AC1B036038}"/>
                    </a:ext>
                  </a:extLst>
                </p14:cNvPr>
                <p14:cNvContentPartPr/>
                <p14:nvPr/>
              </p14:nvContentPartPr>
              <p14:xfrm>
                <a:off x="852415" y="5943862"/>
                <a:ext cx="14760" cy="24480"/>
              </p14:xfrm>
            </p:contentPart>
          </mc:Choice>
          <mc:Fallback xmlns="">
            <p:pic>
              <p:nvPicPr>
                <p:cNvPr id="102" name="Freihand 101">
                  <a:extLst>
                    <a:ext uri="{FF2B5EF4-FFF2-40B4-BE49-F238E27FC236}">
                      <a16:creationId xmlns:a16="http://schemas.microsoft.com/office/drawing/2014/main" id="{CBC39411-2818-49AE-8B60-C8AC1B036038}"/>
                    </a:ext>
                  </a:extLst>
                </p:cNvPr>
                <p:cNvPicPr/>
                <p:nvPr/>
              </p:nvPicPr>
              <p:blipFill>
                <a:blip r:embed="rId173"/>
                <a:stretch>
                  <a:fillRect/>
                </a:stretch>
              </p:blipFill>
              <p:spPr>
                <a:xfrm>
                  <a:off x="843415" y="5935222"/>
                  <a:ext cx="32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3" name="Freihand 102">
                  <a:extLst>
                    <a:ext uri="{FF2B5EF4-FFF2-40B4-BE49-F238E27FC236}">
                      <a16:creationId xmlns:a16="http://schemas.microsoft.com/office/drawing/2014/main" id="{809F2785-0CCB-4AB7-92A0-3F111F314339}"/>
                    </a:ext>
                  </a:extLst>
                </p14:cNvPr>
                <p14:cNvContentPartPr/>
                <p14:nvPr/>
              </p14:nvContentPartPr>
              <p14:xfrm>
                <a:off x="1354255" y="5892742"/>
                <a:ext cx="212400" cy="348840"/>
              </p14:xfrm>
            </p:contentPart>
          </mc:Choice>
          <mc:Fallback xmlns="">
            <p:pic>
              <p:nvPicPr>
                <p:cNvPr id="103" name="Freihand 102">
                  <a:extLst>
                    <a:ext uri="{FF2B5EF4-FFF2-40B4-BE49-F238E27FC236}">
                      <a16:creationId xmlns:a16="http://schemas.microsoft.com/office/drawing/2014/main" id="{809F2785-0CCB-4AB7-92A0-3F111F314339}"/>
                    </a:ext>
                  </a:extLst>
                </p:cNvPr>
                <p:cNvPicPr/>
                <p:nvPr/>
              </p:nvPicPr>
              <p:blipFill>
                <a:blip r:embed="rId175"/>
                <a:stretch>
                  <a:fillRect/>
                </a:stretch>
              </p:blipFill>
              <p:spPr>
                <a:xfrm>
                  <a:off x="1345615" y="5884102"/>
                  <a:ext cx="23004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5" name="Freihand 104">
                  <a:extLst>
                    <a:ext uri="{FF2B5EF4-FFF2-40B4-BE49-F238E27FC236}">
                      <a16:creationId xmlns:a16="http://schemas.microsoft.com/office/drawing/2014/main" id="{6081CACF-00A5-4EC0-9A39-EC29BC47B7CC}"/>
                    </a:ext>
                  </a:extLst>
                </p14:cNvPr>
                <p14:cNvContentPartPr/>
                <p14:nvPr/>
              </p14:nvContentPartPr>
              <p14:xfrm>
                <a:off x="1698055" y="5912182"/>
                <a:ext cx="178920" cy="328680"/>
              </p14:xfrm>
            </p:contentPart>
          </mc:Choice>
          <mc:Fallback xmlns="">
            <p:pic>
              <p:nvPicPr>
                <p:cNvPr id="105" name="Freihand 104">
                  <a:extLst>
                    <a:ext uri="{FF2B5EF4-FFF2-40B4-BE49-F238E27FC236}">
                      <a16:creationId xmlns:a16="http://schemas.microsoft.com/office/drawing/2014/main" id="{6081CACF-00A5-4EC0-9A39-EC29BC47B7CC}"/>
                    </a:ext>
                  </a:extLst>
                </p:cNvPr>
                <p:cNvPicPr/>
                <p:nvPr/>
              </p:nvPicPr>
              <p:blipFill>
                <a:blip r:embed="rId177"/>
                <a:stretch>
                  <a:fillRect/>
                </a:stretch>
              </p:blipFill>
              <p:spPr>
                <a:xfrm>
                  <a:off x="1689415" y="5903182"/>
                  <a:ext cx="1965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7" name="Freihand 106">
                  <a:extLst>
                    <a:ext uri="{FF2B5EF4-FFF2-40B4-BE49-F238E27FC236}">
                      <a16:creationId xmlns:a16="http://schemas.microsoft.com/office/drawing/2014/main" id="{3AC8390F-3C40-468D-9F9D-6CC557569FA6}"/>
                    </a:ext>
                  </a:extLst>
                </p14:cNvPr>
                <p14:cNvContentPartPr/>
                <p14:nvPr/>
              </p14:nvContentPartPr>
              <p14:xfrm>
                <a:off x="2194495" y="6028102"/>
                <a:ext cx="243000" cy="17280"/>
              </p14:xfrm>
            </p:contentPart>
          </mc:Choice>
          <mc:Fallback xmlns="">
            <p:pic>
              <p:nvPicPr>
                <p:cNvPr id="107" name="Freihand 106">
                  <a:extLst>
                    <a:ext uri="{FF2B5EF4-FFF2-40B4-BE49-F238E27FC236}">
                      <a16:creationId xmlns:a16="http://schemas.microsoft.com/office/drawing/2014/main" id="{3AC8390F-3C40-468D-9F9D-6CC557569FA6}"/>
                    </a:ext>
                  </a:extLst>
                </p:cNvPr>
                <p:cNvPicPr/>
                <p:nvPr/>
              </p:nvPicPr>
              <p:blipFill>
                <a:blip r:embed="rId179"/>
                <a:stretch>
                  <a:fillRect/>
                </a:stretch>
              </p:blipFill>
              <p:spPr>
                <a:xfrm>
                  <a:off x="2185495" y="6019102"/>
                  <a:ext cx="260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8" name="Freihand 107">
                  <a:extLst>
                    <a:ext uri="{FF2B5EF4-FFF2-40B4-BE49-F238E27FC236}">
                      <a16:creationId xmlns:a16="http://schemas.microsoft.com/office/drawing/2014/main" id="{4D705EA2-E759-46A8-9F1B-68C3AF13E052}"/>
                    </a:ext>
                  </a:extLst>
                </p14:cNvPr>
                <p14:cNvContentPartPr/>
                <p14:nvPr/>
              </p14:nvContentPartPr>
              <p14:xfrm>
                <a:off x="2250295" y="6105862"/>
                <a:ext cx="183600" cy="46800"/>
              </p14:xfrm>
            </p:contentPart>
          </mc:Choice>
          <mc:Fallback xmlns="">
            <p:pic>
              <p:nvPicPr>
                <p:cNvPr id="108" name="Freihand 107">
                  <a:extLst>
                    <a:ext uri="{FF2B5EF4-FFF2-40B4-BE49-F238E27FC236}">
                      <a16:creationId xmlns:a16="http://schemas.microsoft.com/office/drawing/2014/main" id="{4D705EA2-E759-46A8-9F1B-68C3AF13E052}"/>
                    </a:ext>
                  </a:extLst>
                </p:cNvPr>
                <p:cNvPicPr/>
                <p:nvPr/>
              </p:nvPicPr>
              <p:blipFill>
                <a:blip r:embed="rId181"/>
                <a:stretch>
                  <a:fillRect/>
                </a:stretch>
              </p:blipFill>
              <p:spPr>
                <a:xfrm>
                  <a:off x="2241295" y="6097222"/>
                  <a:ext cx="201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0" name="Freihand 109">
                  <a:extLst>
                    <a:ext uri="{FF2B5EF4-FFF2-40B4-BE49-F238E27FC236}">
                      <a16:creationId xmlns:a16="http://schemas.microsoft.com/office/drawing/2014/main" id="{F0A5441D-9EF5-446A-88AC-E654A15B6169}"/>
                    </a:ext>
                  </a:extLst>
                </p14:cNvPr>
                <p14:cNvContentPartPr/>
                <p14:nvPr/>
              </p14:nvContentPartPr>
              <p14:xfrm>
                <a:off x="2628295" y="5823262"/>
                <a:ext cx="156600" cy="200880"/>
              </p14:xfrm>
            </p:contentPart>
          </mc:Choice>
          <mc:Fallback xmlns="">
            <p:pic>
              <p:nvPicPr>
                <p:cNvPr id="110" name="Freihand 109">
                  <a:extLst>
                    <a:ext uri="{FF2B5EF4-FFF2-40B4-BE49-F238E27FC236}">
                      <a16:creationId xmlns:a16="http://schemas.microsoft.com/office/drawing/2014/main" id="{F0A5441D-9EF5-446A-88AC-E654A15B6169}"/>
                    </a:ext>
                  </a:extLst>
                </p:cNvPr>
                <p:cNvPicPr/>
                <p:nvPr/>
              </p:nvPicPr>
              <p:blipFill>
                <a:blip r:embed="rId183"/>
                <a:stretch>
                  <a:fillRect/>
                </a:stretch>
              </p:blipFill>
              <p:spPr>
                <a:xfrm>
                  <a:off x="2619295" y="5814622"/>
                  <a:ext cx="1742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Freihand 110">
                  <a:extLst>
                    <a:ext uri="{FF2B5EF4-FFF2-40B4-BE49-F238E27FC236}">
                      <a16:creationId xmlns:a16="http://schemas.microsoft.com/office/drawing/2014/main" id="{38877BE3-5BFE-4E63-8970-45529323B157}"/>
                    </a:ext>
                  </a:extLst>
                </p14:cNvPr>
                <p14:cNvContentPartPr/>
                <p14:nvPr/>
              </p14:nvContentPartPr>
              <p14:xfrm>
                <a:off x="2851855" y="5803462"/>
                <a:ext cx="113760" cy="231120"/>
              </p14:xfrm>
            </p:contentPart>
          </mc:Choice>
          <mc:Fallback xmlns="">
            <p:pic>
              <p:nvPicPr>
                <p:cNvPr id="111" name="Freihand 110">
                  <a:extLst>
                    <a:ext uri="{FF2B5EF4-FFF2-40B4-BE49-F238E27FC236}">
                      <a16:creationId xmlns:a16="http://schemas.microsoft.com/office/drawing/2014/main" id="{38877BE3-5BFE-4E63-8970-45529323B157}"/>
                    </a:ext>
                  </a:extLst>
                </p:cNvPr>
                <p:cNvPicPr/>
                <p:nvPr/>
              </p:nvPicPr>
              <p:blipFill>
                <a:blip r:embed="rId185"/>
                <a:stretch>
                  <a:fillRect/>
                </a:stretch>
              </p:blipFill>
              <p:spPr>
                <a:xfrm>
                  <a:off x="2842855" y="5794822"/>
                  <a:ext cx="131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Freihand 111">
                  <a:extLst>
                    <a:ext uri="{FF2B5EF4-FFF2-40B4-BE49-F238E27FC236}">
                      <a16:creationId xmlns:a16="http://schemas.microsoft.com/office/drawing/2014/main" id="{C16FF024-159B-4EB6-AE25-2C8394D4D39E}"/>
                    </a:ext>
                  </a:extLst>
                </p14:cNvPr>
                <p14:cNvContentPartPr/>
                <p14:nvPr/>
              </p14:nvContentPartPr>
              <p14:xfrm>
                <a:off x="2643415" y="6055822"/>
                <a:ext cx="408960" cy="89280"/>
              </p14:xfrm>
            </p:contentPart>
          </mc:Choice>
          <mc:Fallback xmlns="">
            <p:pic>
              <p:nvPicPr>
                <p:cNvPr id="112" name="Freihand 111">
                  <a:extLst>
                    <a:ext uri="{FF2B5EF4-FFF2-40B4-BE49-F238E27FC236}">
                      <a16:creationId xmlns:a16="http://schemas.microsoft.com/office/drawing/2014/main" id="{C16FF024-159B-4EB6-AE25-2C8394D4D39E}"/>
                    </a:ext>
                  </a:extLst>
                </p:cNvPr>
                <p:cNvPicPr/>
                <p:nvPr/>
              </p:nvPicPr>
              <p:blipFill>
                <a:blip r:embed="rId187"/>
                <a:stretch>
                  <a:fillRect/>
                </a:stretch>
              </p:blipFill>
              <p:spPr>
                <a:xfrm>
                  <a:off x="2634415" y="6046822"/>
                  <a:ext cx="4266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Freihand 112">
                  <a:extLst>
                    <a:ext uri="{FF2B5EF4-FFF2-40B4-BE49-F238E27FC236}">
                      <a16:creationId xmlns:a16="http://schemas.microsoft.com/office/drawing/2014/main" id="{DF9DCEEA-22CD-4A8D-9886-3155D9D58B03}"/>
                    </a:ext>
                  </a:extLst>
                </p14:cNvPr>
                <p14:cNvContentPartPr/>
                <p14:nvPr/>
              </p14:nvContentPartPr>
              <p14:xfrm>
                <a:off x="2617495" y="6214942"/>
                <a:ext cx="161280" cy="201240"/>
              </p14:xfrm>
            </p:contentPart>
          </mc:Choice>
          <mc:Fallback xmlns="">
            <p:pic>
              <p:nvPicPr>
                <p:cNvPr id="113" name="Freihand 112">
                  <a:extLst>
                    <a:ext uri="{FF2B5EF4-FFF2-40B4-BE49-F238E27FC236}">
                      <a16:creationId xmlns:a16="http://schemas.microsoft.com/office/drawing/2014/main" id="{DF9DCEEA-22CD-4A8D-9886-3155D9D58B03}"/>
                    </a:ext>
                  </a:extLst>
                </p:cNvPr>
                <p:cNvPicPr/>
                <p:nvPr/>
              </p:nvPicPr>
              <p:blipFill>
                <a:blip r:embed="rId189"/>
                <a:stretch>
                  <a:fillRect/>
                </a:stretch>
              </p:blipFill>
              <p:spPr>
                <a:xfrm>
                  <a:off x="2608495" y="6206302"/>
                  <a:ext cx="178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4" name="Freihand 113">
                  <a:extLst>
                    <a:ext uri="{FF2B5EF4-FFF2-40B4-BE49-F238E27FC236}">
                      <a16:creationId xmlns:a16="http://schemas.microsoft.com/office/drawing/2014/main" id="{4AA27622-952C-4DD2-A997-3AD4024588E2}"/>
                    </a:ext>
                  </a:extLst>
                </p14:cNvPr>
                <p14:cNvContentPartPr/>
                <p14:nvPr/>
              </p14:nvContentPartPr>
              <p14:xfrm>
                <a:off x="2858695" y="6304582"/>
                <a:ext cx="142200" cy="212760"/>
              </p14:xfrm>
            </p:contentPart>
          </mc:Choice>
          <mc:Fallback xmlns="">
            <p:pic>
              <p:nvPicPr>
                <p:cNvPr id="114" name="Freihand 113">
                  <a:extLst>
                    <a:ext uri="{FF2B5EF4-FFF2-40B4-BE49-F238E27FC236}">
                      <a16:creationId xmlns:a16="http://schemas.microsoft.com/office/drawing/2014/main" id="{4AA27622-952C-4DD2-A997-3AD4024588E2}"/>
                    </a:ext>
                  </a:extLst>
                </p:cNvPr>
                <p:cNvPicPr/>
                <p:nvPr/>
              </p:nvPicPr>
              <p:blipFill>
                <a:blip r:embed="rId191"/>
                <a:stretch>
                  <a:fillRect/>
                </a:stretch>
              </p:blipFill>
              <p:spPr>
                <a:xfrm>
                  <a:off x="2849695" y="6295942"/>
                  <a:ext cx="1598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 name="Freihand 114">
                  <a:extLst>
                    <a:ext uri="{FF2B5EF4-FFF2-40B4-BE49-F238E27FC236}">
                      <a16:creationId xmlns:a16="http://schemas.microsoft.com/office/drawing/2014/main" id="{2AA1A1E1-0CB3-47C9-8C0A-60CA8D183CE8}"/>
                    </a:ext>
                  </a:extLst>
                </p14:cNvPr>
                <p14:cNvContentPartPr/>
                <p14:nvPr/>
              </p14:nvContentPartPr>
              <p14:xfrm>
                <a:off x="3309055" y="5975182"/>
                <a:ext cx="163800" cy="251640"/>
              </p14:xfrm>
            </p:contentPart>
          </mc:Choice>
          <mc:Fallback xmlns="">
            <p:pic>
              <p:nvPicPr>
                <p:cNvPr id="115" name="Freihand 114">
                  <a:extLst>
                    <a:ext uri="{FF2B5EF4-FFF2-40B4-BE49-F238E27FC236}">
                      <a16:creationId xmlns:a16="http://schemas.microsoft.com/office/drawing/2014/main" id="{2AA1A1E1-0CB3-47C9-8C0A-60CA8D183CE8}"/>
                    </a:ext>
                  </a:extLst>
                </p:cNvPr>
                <p:cNvPicPr/>
                <p:nvPr/>
              </p:nvPicPr>
              <p:blipFill>
                <a:blip r:embed="rId193"/>
                <a:stretch>
                  <a:fillRect/>
                </a:stretch>
              </p:blipFill>
              <p:spPr>
                <a:xfrm>
                  <a:off x="3300415" y="5966182"/>
                  <a:ext cx="18144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6" name="Freihand 115">
                  <a:extLst>
                    <a:ext uri="{FF2B5EF4-FFF2-40B4-BE49-F238E27FC236}">
                      <a16:creationId xmlns:a16="http://schemas.microsoft.com/office/drawing/2014/main" id="{35C98122-C2A7-4F5A-82DD-6BF475F89433}"/>
                    </a:ext>
                  </a:extLst>
                </p14:cNvPr>
                <p14:cNvContentPartPr/>
                <p14:nvPr/>
              </p14:nvContentPartPr>
              <p14:xfrm>
                <a:off x="3568975" y="6085702"/>
                <a:ext cx="132120" cy="95400"/>
              </p14:xfrm>
            </p:contentPart>
          </mc:Choice>
          <mc:Fallback xmlns="">
            <p:pic>
              <p:nvPicPr>
                <p:cNvPr id="116" name="Freihand 115">
                  <a:extLst>
                    <a:ext uri="{FF2B5EF4-FFF2-40B4-BE49-F238E27FC236}">
                      <a16:creationId xmlns:a16="http://schemas.microsoft.com/office/drawing/2014/main" id="{35C98122-C2A7-4F5A-82DD-6BF475F89433}"/>
                    </a:ext>
                  </a:extLst>
                </p:cNvPr>
                <p:cNvPicPr/>
                <p:nvPr/>
              </p:nvPicPr>
              <p:blipFill>
                <a:blip r:embed="rId195"/>
                <a:stretch>
                  <a:fillRect/>
                </a:stretch>
              </p:blipFill>
              <p:spPr>
                <a:xfrm>
                  <a:off x="3560335" y="6077062"/>
                  <a:ext cx="1497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7" name="Freihand 116">
                  <a:extLst>
                    <a:ext uri="{FF2B5EF4-FFF2-40B4-BE49-F238E27FC236}">
                      <a16:creationId xmlns:a16="http://schemas.microsoft.com/office/drawing/2014/main" id="{959F34E1-52B3-45E1-8FA5-99CE46A01A0D}"/>
                    </a:ext>
                  </a:extLst>
                </p14:cNvPr>
                <p14:cNvContentPartPr/>
                <p14:nvPr/>
              </p14:nvContentPartPr>
              <p14:xfrm>
                <a:off x="3598495" y="6066262"/>
                <a:ext cx="139320" cy="307440"/>
              </p14:xfrm>
            </p:contentPart>
          </mc:Choice>
          <mc:Fallback xmlns="">
            <p:pic>
              <p:nvPicPr>
                <p:cNvPr id="117" name="Freihand 116">
                  <a:extLst>
                    <a:ext uri="{FF2B5EF4-FFF2-40B4-BE49-F238E27FC236}">
                      <a16:creationId xmlns:a16="http://schemas.microsoft.com/office/drawing/2014/main" id="{959F34E1-52B3-45E1-8FA5-99CE46A01A0D}"/>
                    </a:ext>
                  </a:extLst>
                </p:cNvPr>
                <p:cNvPicPr/>
                <p:nvPr/>
              </p:nvPicPr>
              <p:blipFill>
                <a:blip r:embed="rId197"/>
                <a:stretch>
                  <a:fillRect/>
                </a:stretch>
              </p:blipFill>
              <p:spPr>
                <a:xfrm>
                  <a:off x="3589495" y="6057262"/>
                  <a:ext cx="1569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8" name="Freihand 117">
                  <a:extLst>
                    <a:ext uri="{FF2B5EF4-FFF2-40B4-BE49-F238E27FC236}">
                      <a16:creationId xmlns:a16="http://schemas.microsoft.com/office/drawing/2014/main" id="{CA0F5A75-4E09-436C-9696-455A30FCBD61}"/>
                    </a:ext>
                  </a:extLst>
                </p14:cNvPr>
                <p14:cNvContentPartPr/>
                <p14:nvPr/>
              </p14:nvContentPartPr>
              <p14:xfrm>
                <a:off x="4223455" y="6029902"/>
                <a:ext cx="25200" cy="189000"/>
              </p14:xfrm>
            </p:contentPart>
          </mc:Choice>
          <mc:Fallback xmlns="">
            <p:pic>
              <p:nvPicPr>
                <p:cNvPr id="118" name="Freihand 117">
                  <a:extLst>
                    <a:ext uri="{FF2B5EF4-FFF2-40B4-BE49-F238E27FC236}">
                      <a16:creationId xmlns:a16="http://schemas.microsoft.com/office/drawing/2014/main" id="{CA0F5A75-4E09-436C-9696-455A30FCBD61}"/>
                    </a:ext>
                  </a:extLst>
                </p:cNvPr>
                <p:cNvPicPr/>
                <p:nvPr/>
              </p:nvPicPr>
              <p:blipFill>
                <a:blip r:embed="rId199"/>
                <a:stretch>
                  <a:fillRect/>
                </a:stretch>
              </p:blipFill>
              <p:spPr>
                <a:xfrm>
                  <a:off x="4214455" y="6020902"/>
                  <a:ext cx="42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9" name="Freihand 118">
                  <a:extLst>
                    <a:ext uri="{FF2B5EF4-FFF2-40B4-BE49-F238E27FC236}">
                      <a16:creationId xmlns:a16="http://schemas.microsoft.com/office/drawing/2014/main" id="{0E3456BE-12E8-483D-B432-48D94FBABB83}"/>
                    </a:ext>
                  </a:extLst>
                </p14:cNvPr>
                <p14:cNvContentPartPr/>
                <p14:nvPr/>
              </p14:nvContentPartPr>
              <p14:xfrm>
                <a:off x="4124095" y="6126022"/>
                <a:ext cx="199080" cy="27720"/>
              </p14:xfrm>
            </p:contentPart>
          </mc:Choice>
          <mc:Fallback xmlns="">
            <p:pic>
              <p:nvPicPr>
                <p:cNvPr id="119" name="Freihand 118">
                  <a:extLst>
                    <a:ext uri="{FF2B5EF4-FFF2-40B4-BE49-F238E27FC236}">
                      <a16:creationId xmlns:a16="http://schemas.microsoft.com/office/drawing/2014/main" id="{0E3456BE-12E8-483D-B432-48D94FBABB83}"/>
                    </a:ext>
                  </a:extLst>
                </p:cNvPr>
                <p:cNvPicPr/>
                <p:nvPr/>
              </p:nvPicPr>
              <p:blipFill>
                <a:blip r:embed="rId201"/>
                <a:stretch>
                  <a:fillRect/>
                </a:stretch>
              </p:blipFill>
              <p:spPr>
                <a:xfrm>
                  <a:off x="4115455" y="6117382"/>
                  <a:ext cx="2167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0" name="Freihand 119">
                  <a:extLst>
                    <a:ext uri="{FF2B5EF4-FFF2-40B4-BE49-F238E27FC236}">
                      <a16:creationId xmlns:a16="http://schemas.microsoft.com/office/drawing/2014/main" id="{08E3DD3C-B2A2-4D6B-8E14-8A92B8B1F48A}"/>
                    </a:ext>
                  </a:extLst>
                </p14:cNvPr>
                <p14:cNvContentPartPr/>
                <p14:nvPr/>
              </p14:nvContentPartPr>
              <p14:xfrm>
                <a:off x="4561135" y="5798422"/>
                <a:ext cx="204480" cy="208800"/>
              </p14:xfrm>
            </p:contentPart>
          </mc:Choice>
          <mc:Fallback xmlns="">
            <p:pic>
              <p:nvPicPr>
                <p:cNvPr id="120" name="Freihand 119">
                  <a:extLst>
                    <a:ext uri="{FF2B5EF4-FFF2-40B4-BE49-F238E27FC236}">
                      <a16:creationId xmlns:a16="http://schemas.microsoft.com/office/drawing/2014/main" id="{08E3DD3C-B2A2-4D6B-8E14-8A92B8B1F48A}"/>
                    </a:ext>
                  </a:extLst>
                </p:cNvPr>
                <p:cNvPicPr/>
                <p:nvPr/>
              </p:nvPicPr>
              <p:blipFill>
                <a:blip r:embed="rId203"/>
                <a:stretch>
                  <a:fillRect/>
                </a:stretch>
              </p:blipFill>
              <p:spPr>
                <a:xfrm>
                  <a:off x="4552495" y="5789782"/>
                  <a:ext cx="222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1" name="Freihand 120">
                  <a:extLst>
                    <a:ext uri="{FF2B5EF4-FFF2-40B4-BE49-F238E27FC236}">
                      <a16:creationId xmlns:a16="http://schemas.microsoft.com/office/drawing/2014/main" id="{C040CD5A-0A5F-4384-BE47-27FF4969D52B}"/>
                    </a:ext>
                  </a:extLst>
                </p14:cNvPr>
                <p14:cNvContentPartPr/>
                <p14:nvPr/>
              </p14:nvContentPartPr>
              <p14:xfrm>
                <a:off x="4793335" y="5784022"/>
                <a:ext cx="161280" cy="206280"/>
              </p14:xfrm>
            </p:contentPart>
          </mc:Choice>
          <mc:Fallback xmlns="">
            <p:pic>
              <p:nvPicPr>
                <p:cNvPr id="121" name="Freihand 120">
                  <a:extLst>
                    <a:ext uri="{FF2B5EF4-FFF2-40B4-BE49-F238E27FC236}">
                      <a16:creationId xmlns:a16="http://schemas.microsoft.com/office/drawing/2014/main" id="{C040CD5A-0A5F-4384-BE47-27FF4969D52B}"/>
                    </a:ext>
                  </a:extLst>
                </p:cNvPr>
                <p:cNvPicPr/>
                <p:nvPr/>
              </p:nvPicPr>
              <p:blipFill>
                <a:blip r:embed="rId205"/>
                <a:stretch>
                  <a:fillRect/>
                </a:stretch>
              </p:blipFill>
              <p:spPr>
                <a:xfrm>
                  <a:off x="4784335" y="5775022"/>
                  <a:ext cx="1789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2" name="Freihand 121">
                  <a:extLst>
                    <a:ext uri="{FF2B5EF4-FFF2-40B4-BE49-F238E27FC236}">
                      <a16:creationId xmlns:a16="http://schemas.microsoft.com/office/drawing/2014/main" id="{6949107F-DAFC-457A-AF9D-6CDBBE62DDF0}"/>
                    </a:ext>
                  </a:extLst>
                </p14:cNvPr>
                <p14:cNvContentPartPr/>
                <p14:nvPr/>
              </p14:nvContentPartPr>
              <p14:xfrm>
                <a:off x="4546735" y="6041782"/>
                <a:ext cx="457200" cy="75240"/>
              </p14:xfrm>
            </p:contentPart>
          </mc:Choice>
          <mc:Fallback xmlns="">
            <p:pic>
              <p:nvPicPr>
                <p:cNvPr id="122" name="Freihand 121">
                  <a:extLst>
                    <a:ext uri="{FF2B5EF4-FFF2-40B4-BE49-F238E27FC236}">
                      <a16:creationId xmlns:a16="http://schemas.microsoft.com/office/drawing/2014/main" id="{6949107F-DAFC-457A-AF9D-6CDBBE62DDF0}"/>
                    </a:ext>
                  </a:extLst>
                </p:cNvPr>
                <p:cNvPicPr/>
                <p:nvPr/>
              </p:nvPicPr>
              <p:blipFill>
                <a:blip r:embed="rId207"/>
                <a:stretch>
                  <a:fillRect/>
                </a:stretch>
              </p:blipFill>
              <p:spPr>
                <a:xfrm>
                  <a:off x="4537735" y="6032782"/>
                  <a:ext cx="4748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3" name="Freihand 122">
                  <a:extLst>
                    <a:ext uri="{FF2B5EF4-FFF2-40B4-BE49-F238E27FC236}">
                      <a16:creationId xmlns:a16="http://schemas.microsoft.com/office/drawing/2014/main" id="{E52B21CF-97B8-44FF-A674-75BEA8B991F9}"/>
                    </a:ext>
                  </a:extLst>
                </p14:cNvPr>
                <p14:cNvContentPartPr/>
                <p14:nvPr/>
              </p14:nvContentPartPr>
              <p14:xfrm>
                <a:off x="4557175" y="6217462"/>
                <a:ext cx="163080" cy="198720"/>
              </p14:xfrm>
            </p:contentPart>
          </mc:Choice>
          <mc:Fallback xmlns="">
            <p:pic>
              <p:nvPicPr>
                <p:cNvPr id="123" name="Freihand 122">
                  <a:extLst>
                    <a:ext uri="{FF2B5EF4-FFF2-40B4-BE49-F238E27FC236}">
                      <a16:creationId xmlns:a16="http://schemas.microsoft.com/office/drawing/2014/main" id="{E52B21CF-97B8-44FF-A674-75BEA8B991F9}"/>
                    </a:ext>
                  </a:extLst>
                </p:cNvPr>
                <p:cNvPicPr/>
                <p:nvPr/>
              </p:nvPicPr>
              <p:blipFill>
                <a:blip r:embed="rId209"/>
                <a:stretch>
                  <a:fillRect/>
                </a:stretch>
              </p:blipFill>
              <p:spPr>
                <a:xfrm>
                  <a:off x="4548175" y="6208822"/>
                  <a:ext cx="18072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4" name="Freihand 123">
                  <a:extLst>
                    <a:ext uri="{FF2B5EF4-FFF2-40B4-BE49-F238E27FC236}">
                      <a16:creationId xmlns:a16="http://schemas.microsoft.com/office/drawing/2014/main" id="{1AF49A27-C21F-4378-A122-D0BE241F6D2F}"/>
                    </a:ext>
                  </a:extLst>
                </p14:cNvPr>
                <p14:cNvContentPartPr/>
                <p14:nvPr/>
              </p14:nvContentPartPr>
              <p14:xfrm>
                <a:off x="4854535" y="6249502"/>
                <a:ext cx="98640" cy="121320"/>
              </p14:xfrm>
            </p:contentPart>
          </mc:Choice>
          <mc:Fallback xmlns="">
            <p:pic>
              <p:nvPicPr>
                <p:cNvPr id="124" name="Freihand 123">
                  <a:extLst>
                    <a:ext uri="{FF2B5EF4-FFF2-40B4-BE49-F238E27FC236}">
                      <a16:creationId xmlns:a16="http://schemas.microsoft.com/office/drawing/2014/main" id="{1AF49A27-C21F-4378-A122-D0BE241F6D2F}"/>
                    </a:ext>
                  </a:extLst>
                </p:cNvPr>
                <p:cNvPicPr/>
                <p:nvPr/>
              </p:nvPicPr>
              <p:blipFill>
                <a:blip r:embed="rId211"/>
                <a:stretch>
                  <a:fillRect/>
                </a:stretch>
              </p:blipFill>
              <p:spPr>
                <a:xfrm>
                  <a:off x="4845895" y="6240502"/>
                  <a:ext cx="116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5" name="Freihand 124">
                  <a:extLst>
                    <a:ext uri="{FF2B5EF4-FFF2-40B4-BE49-F238E27FC236}">
                      <a16:creationId xmlns:a16="http://schemas.microsoft.com/office/drawing/2014/main" id="{8FE15848-9F3E-4394-9285-1640FE387991}"/>
                    </a:ext>
                  </a:extLst>
                </p14:cNvPr>
                <p14:cNvContentPartPr/>
                <p14:nvPr/>
              </p14:nvContentPartPr>
              <p14:xfrm>
                <a:off x="4902415" y="6186862"/>
                <a:ext cx="19800" cy="2520"/>
              </p14:xfrm>
            </p:contentPart>
          </mc:Choice>
          <mc:Fallback xmlns="">
            <p:pic>
              <p:nvPicPr>
                <p:cNvPr id="125" name="Freihand 124">
                  <a:extLst>
                    <a:ext uri="{FF2B5EF4-FFF2-40B4-BE49-F238E27FC236}">
                      <a16:creationId xmlns:a16="http://schemas.microsoft.com/office/drawing/2014/main" id="{8FE15848-9F3E-4394-9285-1640FE387991}"/>
                    </a:ext>
                  </a:extLst>
                </p:cNvPr>
                <p:cNvPicPr/>
                <p:nvPr/>
              </p:nvPicPr>
              <p:blipFill>
                <a:blip r:embed="rId213"/>
                <a:stretch>
                  <a:fillRect/>
                </a:stretch>
              </p:blipFill>
              <p:spPr>
                <a:xfrm>
                  <a:off x="4893415" y="6178222"/>
                  <a:ext cx="37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6" name="Freihand 125">
                  <a:extLst>
                    <a:ext uri="{FF2B5EF4-FFF2-40B4-BE49-F238E27FC236}">
                      <a16:creationId xmlns:a16="http://schemas.microsoft.com/office/drawing/2014/main" id="{C01B28D5-4B66-4981-8C95-160067D13A41}"/>
                    </a:ext>
                  </a:extLst>
                </p14:cNvPr>
                <p14:cNvContentPartPr/>
                <p14:nvPr/>
              </p14:nvContentPartPr>
              <p14:xfrm>
                <a:off x="5170975" y="6022702"/>
                <a:ext cx="128520" cy="138240"/>
              </p14:xfrm>
            </p:contentPart>
          </mc:Choice>
          <mc:Fallback xmlns="">
            <p:pic>
              <p:nvPicPr>
                <p:cNvPr id="126" name="Freihand 125">
                  <a:extLst>
                    <a:ext uri="{FF2B5EF4-FFF2-40B4-BE49-F238E27FC236}">
                      <a16:creationId xmlns:a16="http://schemas.microsoft.com/office/drawing/2014/main" id="{C01B28D5-4B66-4981-8C95-160067D13A41}"/>
                    </a:ext>
                  </a:extLst>
                </p:cNvPr>
                <p:cNvPicPr/>
                <p:nvPr/>
              </p:nvPicPr>
              <p:blipFill>
                <a:blip r:embed="rId215"/>
                <a:stretch>
                  <a:fillRect/>
                </a:stretch>
              </p:blipFill>
              <p:spPr>
                <a:xfrm>
                  <a:off x="5162335" y="6013702"/>
                  <a:ext cx="146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27" name="Freihand 126">
                  <a:extLst>
                    <a:ext uri="{FF2B5EF4-FFF2-40B4-BE49-F238E27FC236}">
                      <a16:creationId xmlns:a16="http://schemas.microsoft.com/office/drawing/2014/main" id="{52EE4D3D-3D6E-4D48-8E1A-6AD35F0E1B9E}"/>
                    </a:ext>
                  </a:extLst>
                </p14:cNvPr>
                <p14:cNvContentPartPr/>
                <p14:nvPr/>
              </p14:nvContentPartPr>
              <p14:xfrm>
                <a:off x="5307775" y="5884822"/>
                <a:ext cx="67320" cy="318960"/>
              </p14:xfrm>
            </p:contentPart>
          </mc:Choice>
          <mc:Fallback xmlns="">
            <p:pic>
              <p:nvPicPr>
                <p:cNvPr id="127" name="Freihand 126">
                  <a:extLst>
                    <a:ext uri="{FF2B5EF4-FFF2-40B4-BE49-F238E27FC236}">
                      <a16:creationId xmlns:a16="http://schemas.microsoft.com/office/drawing/2014/main" id="{52EE4D3D-3D6E-4D48-8E1A-6AD35F0E1B9E}"/>
                    </a:ext>
                  </a:extLst>
                </p:cNvPr>
                <p:cNvPicPr/>
                <p:nvPr/>
              </p:nvPicPr>
              <p:blipFill>
                <a:blip r:embed="rId217"/>
                <a:stretch>
                  <a:fillRect/>
                </a:stretch>
              </p:blipFill>
              <p:spPr>
                <a:xfrm>
                  <a:off x="5299135" y="5876182"/>
                  <a:ext cx="8496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28" name="Freihand 127">
                  <a:extLst>
                    <a:ext uri="{FF2B5EF4-FFF2-40B4-BE49-F238E27FC236}">
                      <a16:creationId xmlns:a16="http://schemas.microsoft.com/office/drawing/2014/main" id="{3D1368C3-8B17-453D-9C38-BBEEB945FFF5}"/>
                    </a:ext>
                  </a:extLst>
                </p14:cNvPr>
                <p14:cNvContentPartPr/>
                <p14:nvPr/>
              </p14:nvContentPartPr>
              <p14:xfrm>
                <a:off x="5487055" y="6004342"/>
                <a:ext cx="137520" cy="167040"/>
              </p14:xfrm>
            </p:contentPart>
          </mc:Choice>
          <mc:Fallback xmlns="">
            <p:pic>
              <p:nvPicPr>
                <p:cNvPr id="128" name="Freihand 127">
                  <a:extLst>
                    <a:ext uri="{FF2B5EF4-FFF2-40B4-BE49-F238E27FC236}">
                      <a16:creationId xmlns:a16="http://schemas.microsoft.com/office/drawing/2014/main" id="{3D1368C3-8B17-453D-9C38-BBEEB945FFF5}"/>
                    </a:ext>
                  </a:extLst>
                </p:cNvPr>
                <p:cNvPicPr/>
                <p:nvPr/>
              </p:nvPicPr>
              <p:blipFill>
                <a:blip r:embed="rId219"/>
                <a:stretch>
                  <a:fillRect/>
                </a:stretch>
              </p:blipFill>
              <p:spPr>
                <a:xfrm>
                  <a:off x="5478055" y="5995342"/>
                  <a:ext cx="1551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29" name="Freihand 128">
                  <a:extLst>
                    <a:ext uri="{FF2B5EF4-FFF2-40B4-BE49-F238E27FC236}">
                      <a16:creationId xmlns:a16="http://schemas.microsoft.com/office/drawing/2014/main" id="{A10CEECB-2FE0-4963-9461-AE84DBE0A999}"/>
                    </a:ext>
                  </a:extLst>
                </p14:cNvPr>
                <p14:cNvContentPartPr/>
                <p14:nvPr/>
              </p14:nvContentPartPr>
              <p14:xfrm>
                <a:off x="5547895" y="5887342"/>
                <a:ext cx="13680" cy="9000"/>
              </p14:xfrm>
            </p:contentPart>
          </mc:Choice>
          <mc:Fallback xmlns="">
            <p:pic>
              <p:nvPicPr>
                <p:cNvPr id="129" name="Freihand 128">
                  <a:extLst>
                    <a:ext uri="{FF2B5EF4-FFF2-40B4-BE49-F238E27FC236}">
                      <a16:creationId xmlns:a16="http://schemas.microsoft.com/office/drawing/2014/main" id="{A10CEECB-2FE0-4963-9461-AE84DBE0A999}"/>
                    </a:ext>
                  </a:extLst>
                </p:cNvPr>
                <p:cNvPicPr/>
                <p:nvPr/>
              </p:nvPicPr>
              <p:blipFill>
                <a:blip r:embed="rId221"/>
                <a:stretch>
                  <a:fillRect/>
                </a:stretch>
              </p:blipFill>
              <p:spPr>
                <a:xfrm>
                  <a:off x="5538895" y="5878342"/>
                  <a:ext cx="31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1" name="Freihand 130">
                  <a:extLst>
                    <a:ext uri="{FF2B5EF4-FFF2-40B4-BE49-F238E27FC236}">
                      <a16:creationId xmlns:a16="http://schemas.microsoft.com/office/drawing/2014/main" id="{4C098C8B-252A-4BCE-8683-0367D19AB58F}"/>
                    </a:ext>
                  </a:extLst>
                </p14:cNvPr>
                <p14:cNvContentPartPr/>
                <p14:nvPr/>
              </p14:nvContentPartPr>
              <p14:xfrm>
                <a:off x="2469175" y="5720662"/>
                <a:ext cx="694080" cy="795960"/>
              </p14:xfrm>
            </p:contentPart>
          </mc:Choice>
          <mc:Fallback xmlns="">
            <p:pic>
              <p:nvPicPr>
                <p:cNvPr id="131" name="Freihand 130">
                  <a:extLst>
                    <a:ext uri="{FF2B5EF4-FFF2-40B4-BE49-F238E27FC236}">
                      <a16:creationId xmlns:a16="http://schemas.microsoft.com/office/drawing/2014/main" id="{4C098C8B-252A-4BCE-8683-0367D19AB58F}"/>
                    </a:ext>
                  </a:extLst>
                </p:cNvPr>
                <p:cNvPicPr/>
                <p:nvPr/>
              </p:nvPicPr>
              <p:blipFill>
                <a:blip r:embed="rId223"/>
                <a:stretch>
                  <a:fillRect/>
                </a:stretch>
              </p:blipFill>
              <p:spPr>
                <a:xfrm>
                  <a:off x="2460535" y="5711662"/>
                  <a:ext cx="711720" cy="813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33" name="Freihand 132">
                  <a:extLst>
                    <a:ext uri="{FF2B5EF4-FFF2-40B4-BE49-F238E27FC236}">
                      <a16:creationId xmlns:a16="http://schemas.microsoft.com/office/drawing/2014/main" id="{4ED2C338-B6F7-4D4E-813C-DC533DEEE23A}"/>
                    </a:ext>
                  </a:extLst>
                </p14:cNvPr>
                <p14:cNvContentPartPr/>
                <p14:nvPr/>
              </p14:nvContentPartPr>
              <p14:xfrm>
                <a:off x="3064255" y="6475942"/>
                <a:ext cx="250200" cy="218520"/>
              </p14:xfrm>
            </p:contentPart>
          </mc:Choice>
          <mc:Fallback xmlns="">
            <p:pic>
              <p:nvPicPr>
                <p:cNvPr id="133" name="Freihand 132">
                  <a:extLst>
                    <a:ext uri="{FF2B5EF4-FFF2-40B4-BE49-F238E27FC236}">
                      <a16:creationId xmlns:a16="http://schemas.microsoft.com/office/drawing/2014/main" id="{4ED2C338-B6F7-4D4E-813C-DC533DEEE23A}"/>
                    </a:ext>
                  </a:extLst>
                </p:cNvPr>
                <p:cNvPicPr/>
                <p:nvPr/>
              </p:nvPicPr>
              <p:blipFill>
                <a:blip r:embed="rId225"/>
                <a:stretch>
                  <a:fillRect/>
                </a:stretch>
              </p:blipFill>
              <p:spPr>
                <a:xfrm>
                  <a:off x="3055255" y="6467302"/>
                  <a:ext cx="26784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34" name="Freihand 133">
                  <a:extLst>
                    <a:ext uri="{FF2B5EF4-FFF2-40B4-BE49-F238E27FC236}">
                      <a16:creationId xmlns:a16="http://schemas.microsoft.com/office/drawing/2014/main" id="{AFDAAE55-3B4F-4A64-8481-03D2EE637358}"/>
                    </a:ext>
                  </a:extLst>
                </p14:cNvPr>
                <p14:cNvContentPartPr/>
                <p14:nvPr/>
              </p14:nvContentPartPr>
              <p14:xfrm>
                <a:off x="3299335" y="6492142"/>
                <a:ext cx="179280" cy="191160"/>
              </p14:xfrm>
            </p:contentPart>
          </mc:Choice>
          <mc:Fallback xmlns="">
            <p:pic>
              <p:nvPicPr>
                <p:cNvPr id="134" name="Freihand 133">
                  <a:extLst>
                    <a:ext uri="{FF2B5EF4-FFF2-40B4-BE49-F238E27FC236}">
                      <a16:creationId xmlns:a16="http://schemas.microsoft.com/office/drawing/2014/main" id="{AFDAAE55-3B4F-4A64-8481-03D2EE637358}"/>
                    </a:ext>
                  </a:extLst>
                </p:cNvPr>
                <p:cNvPicPr/>
                <p:nvPr/>
              </p:nvPicPr>
              <p:blipFill>
                <a:blip r:embed="rId227"/>
                <a:stretch>
                  <a:fillRect/>
                </a:stretch>
              </p:blipFill>
              <p:spPr>
                <a:xfrm>
                  <a:off x="3290335" y="6483142"/>
                  <a:ext cx="1969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36" name="Freihand 135">
                  <a:extLst>
                    <a:ext uri="{FF2B5EF4-FFF2-40B4-BE49-F238E27FC236}">
                      <a16:creationId xmlns:a16="http://schemas.microsoft.com/office/drawing/2014/main" id="{DD88CC76-0B7A-4A33-9BDA-88AE0188605A}"/>
                    </a:ext>
                  </a:extLst>
                </p14:cNvPr>
                <p14:cNvContentPartPr/>
                <p14:nvPr/>
              </p14:nvContentPartPr>
              <p14:xfrm>
                <a:off x="4310575" y="5722822"/>
                <a:ext cx="804240" cy="890640"/>
              </p14:xfrm>
            </p:contentPart>
          </mc:Choice>
          <mc:Fallback xmlns="">
            <p:pic>
              <p:nvPicPr>
                <p:cNvPr id="136" name="Freihand 135">
                  <a:extLst>
                    <a:ext uri="{FF2B5EF4-FFF2-40B4-BE49-F238E27FC236}">
                      <a16:creationId xmlns:a16="http://schemas.microsoft.com/office/drawing/2014/main" id="{DD88CC76-0B7A-4A33-9BDA-88AE0188605A}"/>
                    </a:ext>
                  </a:extLst>
                </p:cNvPr>
                <p:cNvPicPr/>
                <p:nvPr/>
              </p:nvPicPr>
              <p:blipFill>
                <a:blip r:embed="rId229"/>
                <a:stretch>
                  <a:fillRect/>
                </a:stretch>
              </p:blipFill>
              <p:spPr>
                <a:xfrm>
                  <a:off x="4301935" y="5714182"/>
                  <a:ext cx="821880" cy="9082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38" name="Freihand 137">
                  <a:extLst>
                    <a:ext uri="{FF2B5EF4-FFF2-40B4-BE49-F238E27FC236}">
                      <a16:creationId xmlns:a16="http://schemas.microsoft.com/office/drawing/2014/main" id="{BF5BE4E7-4BBA-48E0-8F70-629FF1C3181E}"/>
                    </a:ext>
                  </a:extLst>
                </p14:cNvPr>
                <p14:cNvContentPartPr/>
                <p14:nvPr/>
              </p14:nvContentPartPr>
              <p14:xfrm>
                <a:off x="4998175" y="6457222"/>
                <a:ext cx="228600" cy="208800"/>
              </p14:xfrm>
            </p:contentPart>
          </mc:Choice>
          <mc:Fallback xmlns="">
            <p:pic>
              <p:nvPicPr>
                <p:cNvPr id="138" name="Freihand 137">
                  <a:extLst>
                    <a:ext uri="{FF2B5EF4-FFF2-40B4-BE49-F238E27FC236}">
                      <a16:creationId xmlns:a16="http://schemas.microsoft.com/office/drawing/2014/main" id="{BF5BE4E7-4BBA-48E0-8F70-629FF1C3181E}"/>
                    </a:ext>
                  </a:extLst>
                </p:cNvPr>
                <p:cNvPicPr/>
                <p:nvPr/>
              </p:nvPicPr>
              <p:blipFill>
                <a:blip r:embed="rId231"/>
                <a:stretch>
                  <a:fillRect/>
                </a:stretch>
              </p:blipFill>
              <p:spPr>
                <a:xfrm>
                  <a:off x="4989535" y="6448582"/>
                  <a:ext cx="2462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9" name="Freihand 138">
                  <a:extLst>
                    <a:ext uri="{FF2B5EF4-FFF2-40B4-BE49-F238E27FC236}">
                      <a16:creationId xmlns:a16="http://schemas.microsoft.com/office/drawing/2014/main" id="{E48CD900-25BA-4C45-A557-89E4DCCDF5BF}"/>
                    </a:ext>
                  </a:extLst>
                </p14:cNvPr>
                <p14:cNvContentPartPr/>
                <p14:nvPr/>
              </p14:nvContentPartPr>
              <p14:xfrm>
                <a:off x="5300575" y="6446422"/>
                <a:ext cx="205560" cy="215640"/>
              </p14:xfrm>
            </p:contentPart>
          </mc:Choice>
          <mc:Fallback xmlns="">
            <p:pic>
              <p:nvPicPr>
                <p:cNvPr id="139" name="Freihand 138">
                  <a:extLst>
                    <a:ext uri="{FF2B5EF4-FFF2-40B4-BE49-F238E27FC236}">
                      <a16:creationId xmlns:a16="http://schemas.microsoft.com/office/drawing/2014/main" id="{E48CD900-25BA-4C45-A557-89E4DCCDF5BF}"/>
                    </a:ext>
                  </a:extLst>
                </p:cNvPr>
                <p:cNvPicPr/>
                <p:nvPr/>
              </p:nvPicPr>
              <p:blipFill>
                <a:blip r:embed="rId233"/>
                <a:stretch>
                  <a:fillRect/>
                </a:stretch>
              </p:blipFill>
              <p:spPr>
                <a:xfrm>
                  <a:off x="5291575" y="6437422"/>
                  <a:ext cx="223200" cy="233280"/>
                </a:xfrm>
                <a:prstGeom prst="rect">
                  <a:avLst/>
                </a:prstGeom>
              </p:spPr>
            </p:pic>
          </mc:Fallback>
        </mc:AlternateContent>
      </p:grpSp>
    </p:spTree>
    <p:extLst>
      <p:ext uri="{BB962C8B-B14F-4D97-AF65-F5344CB8AC3E}">
        <p14:creationId xmlns:p14="http://schemas.microsoft.com/office/powerpoint/2010/main" val="282233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21</a:t>
            </a:fld>
            <a:endParaRPr lang="de-DE" dirty="0"/>
          </a:p>
        </p:txBody>
      </p:sp>
      <p:sp>
        <p:nvSpPr>
          <p:cNvPr id="7" name="TextShape 2"/>
          <p:cNvSpPr txBox="1"/>
          <p:nvPr/>
        </p:nvSpPr>
        <p:spPr>
          <a:xfrm>
            <a:off x="1600740" y="29522"/>
            <a:ext cx="8610060" cy="744863"/>
          </a:xfrm>
          <a:prstGeom prst="rect">
            <a:avLst/>
          </a:prstGeom>
          <a:noFill/>
          <a:ln>
            <a:noFill/>
          </a:ln>
        </p:spPr>
        <p:txBody>
          <a:bodyPr lIns="81638" tIns="40819" rIns="81638" bIns="40819" anchor="ctr" anchorCtr="1"/>
          <a:lstStyle/>
          <a:p>
            <a:r>
              <a:rPr lang="de-DE" altLang="de-DE" sz="3628" b="1" dirty="0">
                <a:solidFill>
                  <a:srgbClr val="000000"/>
                </a:solidFill>
                <a:latin typeface="Sparkasse Rg" pitchFamily="34" charset="0"/>
              </a:rPr>
              <a:t>Zinsen und Inflation – Fisher Relation</a:t>
            </a:r>
          </a:p>
        </p:txBody>
      </p:sp>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6BE30830-6FB1-4289-BC97-C5EBBBF3610D}"/>
                  </a:ext>
                </a:extLst>
              </p:cNvPr>
              <p:cNvSpPr txBox="1"/>
              <p:nvPr/>
            </p:nvSpPr>
            <p:spPr>
              <a:xfrm>
                <a:off x="377238" y="595593"/>
                <a:ext cx="6719477" cy="5472607"/>
              </a:xfrm>
              <a:prstGeom prst="rect">
                <a:avLst/>
              </a:prstGeom>
              <a:noFill/>
            </p:spPr>
            <p:txBody>
              <a:bodyPr wrap="square" rtlCol="0">
                <a:noAutofit/>
              </a:bodyPr>
              <a:lstStyle/>
              <a:p>
                <a:r>
                  <a:rPr lang="en-US" sz="2400" b="1" dirty="0" err="1"/>
                  <a:t>Angenommen</a:t>
                </a:r>
                <a:r>
                  <a:rPr lang="en-US" sz="2400" b="1" dirty="0"/>
                  <a:t> man </a:t>
                </a:r>
                <a:r>
                  <a:rPr lang="en-US" sz="2400" b="1" dirty="0" err="1"/>
                  <a:t>investiert</a:t>
                </a:r>
                <a:r>
                  <a:rPr lang="en-US" sz="2400" b="1" dirty="0"/>
                  <a:t> </a:t>
                </a:r>
                <a:r>
                  <a:rPr lang="en-US" sz="2400" b="1" dirty="0" err="1"/>
                  <a:t>einen</a:t>
                </a:r>
                <a:r>
                  <a:rPr lang="en-US" sz="2400" b="1" dirty="0"/>
                  <a:t> </a:t>
                </a:r>
                <a:r>
                  <a:rPr lang="en-US" sz="2400" b="1" dirty="0" err="1"/>
                  <a:t>Betrag</a:t>
                </a:r>
                <a:r>
                  <a:rPr lang="en-US" sz="2400" b="1" dirty="0"/>
                  <a:t> </a:t>
                </a:r>
                <a:r>
                  <a:rPr lang="en-US" sz="2400" b="1" dirty="0" err="1"/>
                  <a:t>vpmK</a:t>
                </a:r>
                <a:r>
                  <a:rPr lang="en-US" sz="2400" b="1" dirty="0"/>
                  <a:t> </a:t>
                </a:r>
                <a:r>
                  <a:rPr lang="en-US" sz="2400" b="1" dirty="0" err="1"/>
                  <a:t>zum</a:t>
                </a:r>
                <a:r>
                  <a:rPr lang="en-US" sz="2400" b="1" dirty="0"/>
                  <a:t> </a:t>
                </a:r>
                <a:r>
                  <a:rPr lang="en-US" sz="2400" b="1" dirty="0" err="1"/>
                  <a:t>nominalen</a:t>
                </a:r>
                <a:r>
                  <a:rPr lang="en-US" sz="2400" b="1" dirty="0"/>
                  <a:t> </a:t>
                </a:r>
                <a:r>
                  <a:rPr lang="en-US" sz="2400" b="1" dirty="0" err="1"/>
                  <a:t>Zinssatz</a:t>
                </a:r>
                <a:r>
                  <a:rPr lang="en-US" sz="2400" b="1" dirty="0"/>
                  <a:t> i:</a:t>
                </a:r>
              </a:p>
              <a:p>
                <a:endParaRPr lang="en-US" sz="2000" dirty="0"/>
              </a:p>
              <a:p>
                <a:pPr marL="342900" indent="-342900">
                  <a:buFont typeface="Arial" panose="020B0604020202020204" pitchFamily="34" charset="0"/>
                  <a:buChar char="•"/>
                </a:pPr>
                <a:r>
                  <a:rPr lang="en-US" sz="2000" dirty="0" err="1"/>
                  <a:t>Nach</a:t>
                </a:r>
                <a:r>
                  <a:rPr lang="en-US" sz="2000" dirty="0"/>
                  <a:t> </a:t>
                </a:r>
                <a:r>
                  <a:rPr lang="en-US" sz="2000" dirty="0" err="1"/>
                  <a:t>einem</a:t>
                </a:r>
                <a:r>
                  <a:rPr lang="en-US" sz="2000" dirty="0"/>
                  <a:t> </a:t>
                </a:r>
                <a:r>
                  <a:rPr lang="en-US" sz="2000" dirty="0" err="1"/>
                  <a:t>Jahr</a:t>
                </a:r>
                <a:r>
                  <a:rPr lang="en-US" sz="2000" dirty="0"/>
                  <a:t> </a:t>
                </a:r>
                <a:r>
                  <a:rPr lang="en-US" sz="2000" dirty="0" err="1"/>
                  <a:t>erhält</a:t>
                </a:r>
                <a:r>
                  <a:rPr lang="en-US" sz="2000" dirty="0"/>
                  <a:t> man K(1+i) Euro</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Aber bei einer Inflation von </a:t>
                </a:r>
                <a14:m>
                  <m:oMath xmlns:m="http://schemas.openxmlformats.org/officeDocument/2006/math">
                    <m:r>
                      <a:rPr lang="el-GR" sz="2000" i="1">
                        <a:latin typeface="Cambria Math" panose="02040503050406030204" pitchFamily="18" charset="0"/>
                      </a:rPr>
                      <m:t>𝜋</m:t>
                    </m:r>
                  </m:oMath>
                </a14:m>
                <a:r>
                  <a:rPr lang="de-DE" sz="2000" dirty="0"/>
                  <a:t> benötigt man  K(1+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Euro um einen gleichwertigen Warenkorb wie in der Vorperiode erwerben zu können</a:t>
                </a:r>
              </a:p>
              <a:p>
                <a:pPr marL="342900" indent="-342900">
                  <a:buFont typeface="Arial" panose="020B0604020202020204" pitchFamily="34" charset="0"/>
                  <a:buChar char="•"/>
                </a:pPr>
                <a:endParaRPr lang="de-DE" sz="2000" dirty="0"/>
              </a:p>
              <a:p>
                <a:pPr marL="342900" indent="-342900">
                  <a:buFont typeface="Arial" panose="020B0604020202020204" pitchFamily="34" charset="0"/>
                  <a:buChar char="•"/>
                </a:pPr>
                <a:r>
                  <a:rPr lang="de-DE" sz="2000" dirty="0"/>
                  <a:t>In realen Einheiten müssen die  </a:t>
                </a:r>
                <a:r>
                  <a:rPr lang="en-US" sz="2000" dirty="0"/>
                  <a:t>K(1+i) Euro </a:t>
                </a:r>
                <a:r>
                  <a:rPr lang="en-US" sz="2000" dirty="0" err="1"/>
                  <a:t>mit</a:t>
                </a:r>
                <a:r>
                  <a:rPr lang="en-US" sz="2000" dirty="0"/>
                  <a:t> 1/</a:t>
                </a:r>
                <a:r>
                  <a:rPr lang="de-DE" sz="2000" dirty="0"/>
                  <a:t>(1+</a:t>
                </a:r>
                <a:r>
                  <a:rPr lang="el-GR" sz="2000" dirty="0"/>
                  <a:t> </a:t>
                </a:r>
                <a14:m>
                  <m:oMath xmlns:m="http://schemas.openxmlformats.org/officeDocument/2006/math">
                    <m:r>
                      <a:rPr lang="el-GR" sz="2000" i="1">
                        <a:latin typeface="Cambria Math" panose="02040503050406030204" pitchFamily="18" charset="0"/>
                      </a:rPr>
                      <m:t>𝜋</m:t>
                    </m:r>
                  </m:oMath>
                </a14:m>
                <a:r>
                  <a:rPr lang="de-DE" sz="2000" dirty="0"/>
                  <a:t>) diskontiert werden</a:t>
                </a:r>
                <a:endParaRPr lang="de-DE" sz="2400" dirty="0"/>
              </a:p>
              <a:p>
                <a:pPr algn="ctr"/>
                <a:r>
                  <a:rPr lang="de-DE" sz="2000" dirty="0"/>
                  <a:t>→	</a:t>
                </a:r>
                <a14:m>
                  <m:oMath xmlns:m="http://schemas.openxmlformats.org/officeDocument/2006/math">
                    <m:r>
                      <a:rPr lang="de-DE" sz="2000" i="1">
                        <a:latin typeface="Cambria Math" panose="02040503050406030204" pitchFamily="18" charset="0"/>
                      </a:rPr>
                      <m:t>1+</m:t>
                    </m:r>
                    <m:r>
                      <a:rPr lang="de-DE" sz="2000" i="1">
                        <a:latin typeface="Cambria Math" panose="02040503050406030204" pitchFamily="18" charset="0"/>
                      </a:rPr>
                      <m:t>𝑟</m:t>
                    </m:r>
                    <m:r>
                      <a:rPr lang="de-DE" sz="2000" i="1">
                        <a:latin typeface="Cambria Math" panose="02040503050406030204" pitchFamily="18" charset="0"/>
                      </a:rPr>
                      <m:t>=</m:t>
                    </m:r>
                    <m:f>
                      <m:fPr>
                        <m:ctrlPr>
                          <a:rPr lang="de-DE" sz="2000" i="1">
                            <a:latin typeface="Cambria Math" panose="02040503050406030204" pitchFamily="18" charset="0"/>
                          </a:rPr>
                        </m:ctrlPr>
                      </m:fPr>
                      <m:num>
                        <m:r>
                          <a:rPr lang="de-DE" sz="2000" i="1">
                            <a:latin typeface="Cambria Math" panose="02040503050406030204" pitchFamily="18" charset="0"/>
                          </a:rPr>
                          <m:t>1+</m:t>
                        </m:r>
                        <m:r>
                          <a:rPr lang="de-DE" sz="2000" i="1">
                            <a:latin typeface="Cambria Math" panose="02040503050406030204" pitchFamily="18" charset="0"/>
                          </a:rPr>
                          <m:t>𝑖</m:t>
                        </m:r>
                      </m:num>
                      <m:den>
                        <m:r>
                          <a:rPr lang="de-DE" sz="2000" i="1">
                            <a:latin typeface="Cambria Math" panose="02040503050406030204" pitchFamily="18" charset="0"/>
                          </a:rPr>
                          <m:t>1+</m:t>
                        </m:r>
                        <m:r>
                          <a:rPr lang="el-GR" sz="2000" i="1">
                            <a:latin typeface="Cambria Math" panose="02040503050406030204" pitchFamily="18" charset="0"/>
                          </a:rPr>
                          <m:t>𝜋</m:t>
                        </m:r>
                      </m:den>
                    </m:f>
                  </m:oMath>
                </a14:m>
                <a:r>
                  <a:rPr lang="de-DE" sz="2000" dirty="0"/>
                  <a:t>	(r: Realzins i: Nominalzins)</a:t>
                </a:r>
              </a:p>
              <a:p>
                <a:pPr algn="ctr"/>
                <a:r>
                  <a:rPr lang="de-DE" sz="2000" dirty="0"/>
                  <a:t>Für „kleine“ i,</a:t>
                </a:r>
                <a14:m>
                  <m:oMath xmlns:m="http://schemas.openxmlformats.org/officeDocument/2006/math">
                    <m:r>
                      <a:rPr lang="el-GR" sz="2000" i="1">
                        <a:latin typeface="Cambria Math" panose="02040503050406030204" pitchFamily="18" charset="0"/>
                      </a:rPr>
                      <m:t>𝜋</m:t>
                    </m:r>
                  </m:oMath>
                </a14:m>
                <a:r>
                  <a:rPr lang="de-DE" sz="2000" dirty="0"/>
                  <a:t> (&lt;10%) erhält man </a:t>
                </a:r>
              </a:p>
              <a:p>
                <a:pPr algn="ctr"/>
                <a:r>
                  <a:rPr lang="de-DE" sz="2000" dirty="0"/>
                  <a:t>		</a:t>
                </a:r>
                <a14:m>
                  <m:oMath xmlns:m="http://schemas.openxmlformats.org/officeDocument/2006/math">
                    <m:r>
                      <a:rPr lang="de-DE" sz="2000" i="1">
                        <a:latin typeface="Cambria Math" panose="02040503050406030204" pitchFamily="18" charset="0"/>
                      </a:rPr>
                      <m:t>𝑟</m:t>
                    </m:r>
                    <m:r>
                      <a:rPr lang="de-DE" sz="2000" i="1">
                        <a:latin typeface="Cambria Math" panose="02040503050406030204" pitchFamily="18" charset="0"/>
                      </a:rPr>
                      <m:t>=</m:t>
                    </m:r>
                    <m:r>
                      <a:rPr lang="de-DE" sz="2000" i="1">
                        <a:latin typeface="Cambria Math" panose="02040503050406030204" pitchFamily="18" charset="0"/>
                      </a:rPr>
                      <m:t>𝑖</m:t>
                    </m:r>
                    <m:r>
                      <a:rPr lang="de-DE" sz="2000" i="1">
                        <a:latin typeface="Cambria Math" panose="02040503050406030204" pitchFamily="18" charset="0"/>
                      </a:rPr>
                      <m:t>−</m:t>
                    </m:r>
                    <m:r>
                      <a:rPr lang="el-GR" sz="2000" i="1">
                        <a:latin typeface="Cambria Math" panose="02040503050406030204" pitchFamily="18" charset="0"/>
                      </a:rPr>
                      <m:t>𝜋</m:t>
                    </m:r>
                  </m:oMath>
                </a14:m>
                <a:r>
                  <a:rPr lang="de-DE" sz="2000" dirty="0"/>
                  <a:t>	(Fisher Relation)</a:t>
                </a:r>
              </a:p>
              <a:p>
                <a:pPr algn="ctr"/>
                <a:endParaRPr lang="de-DE" sz="2000" dirty="0"/>
              </a:p>
              <a:p>
                <a:pPr algn="ctr"/>
                <a:r>
                  <a:rPr lang="de-DE" sz="2000" dirty="0"/>
                  <a:t>Da Investitionen oft in der Zukunft liegen verwendet man auch</a:t>
                </a:r>
              </a:p>
              <a:p>
                <a:pPr algn="ctr"/>
                <a:r>
                  <a:rPr lang="de-DE" sz="2000" dirty="0"/>
                  <a:t>		</a:t>
                </a:r>
                <a14:m>
                  <m:oMath xmlns:m="http://schemas.openxmlformats.org/officeDocument/2006/math">
                    <m:r>
                      <a:rPr lang="de-DE" sz="2000" i="1" dirty="0">
                        <a:latin typeface="Cambria Math" panose="02040503050406030204" pitchFamily="18" charset="0"/>
                      </a:rPr>
                      <m:t>𝑟</m:t>
                    </m:r>
                    <m:r>
                      <a:rPr lang="de-DE" sz="2000" i="1" dirty="0">
                        <a:latin typeface="Cambria Math" panose="02040503050406030204" pitchFamily="18" charset="0"/>
                      </a:rPr>
                      <m:t>=</m:t>
                    </m:r>
                    <m:r>
                      <a:rPr lang="de-DE" sz="2000" i="1" dirty="0">
                        <a:latin typeface="Cambria Math" panose="02040503050406030204" pitchFamily="18" charset="0"/>
                      </a:rPr>
                      <m:t>𝑖</m:t>
                    </m:r>
                    <m:r>
                      <a:rPr lang="de-DE" sz="2000" i="1" dirty="0">
                        <a:latin typeface="Cambria Math" panose="02040503050406030204" pitchFamily="18" charset="0"/>
                      </a:rPr>
                      <m:t>−</m:t>
                    </m:r>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a:t>
                </a:r>
                <a14:m>
                  <m:oMath xmlns:m="http://schemas.openxmlformats.org/officeDocument/2006/math">
                    <m:sSup>
                      <m:sSupPr>
                        <m:ctrlPr>
                          <a:rPr lang="de-DE" sz="2000" i="1" dirty="0">
                            <a:latin typeface="Cambria Math" panose="02040503050406030204" pitchFamily="18" charset="0"/>
                          </a:rPr>
                        </m:ctrlPr>
                      </m:sSupPr>
                      <m:e>
                        <m:r>
                          <a:rPr lang="el-GR" sz="2000" i="1" dirty="0">
                            <a:latin typeface="Cambria Math" panose="02040503050406030204" pitchFamily="18" charset="0"/>
                          </a:rPr>
                          <m:t>𝜋</m:t>
                        </m:r>
                      </m:e>
                      <m:sup>
                        <m:r>
                          <a:rPr lang="de-DE" sz="2000" i="1" dirty="0">
                            <a:latin typeface="Cambria Math" panose="02040503050406030204" pitchFamily="18" charset="0"/>
                          </a:rPr>
                          <m:t>𝑒</m:t>
                        </m:r>
                      </m:sup>
                    </m:sSup>
                  </m:oMath>
                </a14:m>
                <a:r>
                  <a:rPr lang="de-DE" sz="2000" dirty="0"/>
                  <a:t>: Erwartete Inflation)</a:t>
                </a:r>
              </a:p>
              <a:p>
                <a:pPr algn="ctr"/>
                <a:endParaRPr lang="de-DE" sz="2400" dirty="0"/>
              </a:p>
            </p:txBody>
          </p:sp>
        </mc:Choice>
        <mc:Fallback xmlns="">
          <p:sp>
            <p:nvSpPr>
              <p:cNvPr id="6" name="Textfeld 5">
                <a:extLst>
                  <a:ext uri="{FF2B5EF4-FFF2-40B4-BE49-F238E27FC236}">
                    <a16:creationId xmlns:a16="http://schemas.microsoft.com/office/drawing/2014/main" id="{6BE30830-6FB1-4289-BC97-C5EBBBF3610D}"/>
                  </a:ext>
                </a:extLst>
              </p:cNvPr>
              <p:cNvSpPr txBox="1">
                <a:spLocks noRot="1" noChangeAspect="1" noMove="1" noResize="1" noEditPoints="1" noAdjustHandles="1" noChangeArrowheads="1" noChangeShapeType="1" noTextEdit="1"/>
              </p:cNvSpPr>
              <p:nvPr/>
            </p:nvSpPr>
            <p:spPr>
              <a:xfrm>
                <a:off x="377238" y="595593"/>
                <a:ext cx="6719477" cy="5472607"/>
              </a:xfrm>
              <a:prstGeom prst="rect">
                <a:avLst/>
              </a:prstGeom>
              <a:blipFill>
                <a:blip r:embed="rId3"/>
                <a:stretch>
                  <a:fillRect l="-1452" t="-892" r="-363" b="-3233"/>
                </a:stretch>
              </a:blipFill>
            </p:spPr>
            <p:txBody>
              <a:bodyPr/>
              <a:lstStyle/>
              <a:p>
                <a:r>
                  <a:rPr lang="de-DE">
                    <a:noFill/>
                  </a:rPr>
                  <a:t> </a:t>
                </a:r>
              </a:p>
            </p:txBody>
          </p:sp>
        </mc:Fallback>
      </mc:AlternateContent>
      <p:sp>
        <p:nvSpPr>
          <p:cNvPr id="17" name="Rechteck 16">
            <a:extLst>
              <a:ext uri="{FF2B5EF4-FFF2-40B4-BE49-F238E27FC236}">
                <a16:creationId xmlns:a16="http://schemas.microsoft.com/office/drawing/2014/main" id="{41A452C5-6701-459F-8300-A841A73C1C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8B2FE1F3-54E4-4E05-89EE-BE406B052315}"/>
              </a:ext>
            </a:extLst>
          </p:cNvPr>
          <p:cNvGrpSpPr/>
          <p:nvPr/>
        </p:nvGrpSpPr>
        <p:grpSpPr>
          <a:xfrm>
            <a:off x="9878335" y="157942"/>
            <a:ext cx="988560" cy="331200"/>
            <a:chOff x="9878335" y="157942"/>
            <a:chExt cx="988560" cy="331200"/>
          </a:xfrm>
        </p:grpSpPr>
        <mc:AlternateContent xmlns:mc="http://schemas.openxmlformats.org/markup-compatibility/2006" xmlns:p14="http://schemas.microsoft.com/office/powerpoint/2010/main">
          <mc:Choice Requires="p14">
            <p:contentPart p14:bwMode="auto" r:id="rId4">
              <p14:nvContentPartPr>
                <p14:cNvPr id="8" name="Freihand 7">
                  <a:extLst>
                    <a:ext uri="{FF2B5EF4-FFF2-40B4-BE49-F238E27FC236}">
                      <a16:creationId xmlns:a16="http://schemas.microsoft.com/office/drawing/2014/main" id="{1809CBC8-585B-4268-848A-6895B3FF8EC3}"/>
                    </a:ext>
                  </a:extLst>
                </p14:cNvPr>
                <p14:cNvContentPartPr/>
                <p14:nvPr/>
              </p14:nvContentPartPr>
              <p14:xfrm>
                <a:off x="9878335" y="265582"/>
                <a:ext cx="111240" cy="198360"/>
              </p14:xfrm>
            </p:contentPart>
          </mc:Choice>
          <mc:Fallback xmlns="">
            <p:pic>
              <p:nvPicPr>
                <p:cNvPr id="8" name="Freihand 7">
                  <a:extLst>
                    <a:ext uri="{FF2B5EF4-FFF2-40B4-BE49-F238E27FC236}">
                      <a16:creationId xmlns:a16="http://schemas.microsoft.com/office/drawing/2014/main" id="{1809CBC8-585B-4268-848A-6895B3FF8EC3}"/>
                    </a:ext>
                  </a:extLst>
                </p:cNvPr>
                <p:cNvPicPr/>
                <p:nvPr/>
              </p:nvPicPr>
              <p:blipFill>
                <a:blip r:embed="rId5"/>
                <a:stretch>
                  <a:fillRect/>
                </a:stretch>
              </p:blipFill>
              <p:spPr>
                <a:xfrm>
                  <a:off x="9869695" y="256582"/>
                  <a:ext cx="12888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4ACBD999-683E-411C-A4AD-9AC2CB98C01C}"/>
                    </a:ext>
                  </a:extLst>
                </p14:cNvPr>
                <p14:cNvContentPartPr/>
                <p14:nvPr/>
              </p14:nvContentPartPr>
              <p14:xfrm>
                <a:off x="9923335" y="169822"/>
                <a:ext cx="164520" cy="86040"/>
              </p14:xfrm>
            </p:contentPart>
          </mc:Choice>
          <mc:Fallback xmlns="">
            <p:pic>
              <p:nvPicPr>
                <p:cNvPr id="9" name="Freihand 8">
                  <a:extLst>
                    <a:ext uri="{FF2B5EF4-FFF2-40B4-BE49-F238E27FC236}">
                      <a16:creationId xmlns:a16="http://schemas.microsoft.com/office/drawing/2014/main" id="{4ACBD999-683E-411C-A4AD-9AC2CB98C01C}"/>
                    </a:ext>
                  </a:extLst>
                </p:cNvPr>
                <p:cNvPicPr/>
                <p:nvPr/>
              </p:nvPicPr>
              <p:blipFill>
                <a:blip r:embed="rId7"/>
                <a:stretch>
                  <a:fillRect/>
                </a:stretch>
              </p:blipFill>
              <p:spPr>
                <a:xfrm>
                  <a:off x="9914695" y="160822"/>
                  <a:ext cx="182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Freihand 9">
                  <a:extLst>
                    <a:ext uri="{FF2B5EF4-FFF2-40B4-BE49-F238E27FC236}">
                      <a16:creationId xmlns:a16="http://schemas.microsoft.com/office/drawing/2014/main" id="{5834BC83-7AFB-4A62-BD45-DCF2471006CF}"/>
                    </a:ext>
                  </a:extLst>
                </p14:cNvPr>
                <p14:cNvContentPartPr/>
                <p14:nvPr/>
              </p14:nvContentPartPr>
              <p14:xfrm>
                <a:off x="10171015" y="216622"/>
                <a:ext cx="65880" cy="236520"/>
              </p14:xfrm>
            </p:contentPart>
          </mc:Choice>
          <mc:Fallback xmlns="">
            <p:pic>
              <p:nvPicPr>
                <p:cNvPr id="10" name="Freihand 9">
                  <a:extLst>
                    <a:ext uri="{FF2B5EF4-FFF2-40B4-BE49-F238E27FC236}">
                      <a16:creationId xmlns:a16="http://schemas.microsoft.com/office/drawing/2014/main" id="{5834BC83-7AFB-4A62-BD45-DCF2471006CF}"/>
                    </a:ext>
                  </a:extLst>
                </p:cNvPr>
                <p:cNvPicPr/>
                <p:nvPr/>
              </p:nvPicPr>
              <p:blipFill>
                <a:blip r:embed="rId9"/>
                <a:stretch>
                  <a:fillRect/>
                </a:stretch>
              </p:blipFill>
              <p:spPr>
                <a:xfrm>
                  <a:off x="10162375" y="207982"/>
                  <a:ext cx="835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Freihand 10">
                  <a:extLst>
                    <a:ext uri="{FF2B5EF4-FFF2-40B4-BE49-F238E27FC236}">
                      <a16:creationId xmlns:a16="http://schemas.microsoft.com/office/drawing/2014/main" id="{0FEAA32B-63D5-415E-945B-69F40541D721}"/>
                    </a:ext>
                  </a:extLst>
                </p14:cNvPr>
                <p14:cNvContentPartPr/>
                <p14:nvPr/>
              </p14:nvContentPartPr>
              <p14:xfrm>
                <a:off x="10128175" y="158662"/>
                <a:ext cx="82800" cy="124560"/>
              </p14:xfrm>
            </p:contentPart>
          </mc:Choice>
          <mc:Fallback xmlns="">
            <p:pic>
              <p:nvPicPr>
                <p:cNvPr id="11" name="Freihand 10">
                  <a:extLst>
                    <a:ext uri="{FF2B5EF4-FFF2-40B4-BE49-F238E27FC236}">
                      <a16:creationId xmlns:a16="http://schemas.microsoft.com/office/drawing/2014/main" id="{0FEAA32B-63D5-415E-945B-69F40541D721}"/>
                    </a:ext>
                  </a:extLst>
                </p:cNvPr>
                <p:cNvPicPr/>
                <p:nvPr/>
              </p:nvPicPr>
              <p:blipFill>
                <a:blip r:embed="rId11"/>
                <a:stretch>
                  <a:fillRect/>
                </a:stretch>
              </p:blipFill>
              <p:spPr>
                <a:xfrm>
                  <a:off x="10119535" y="149662"/>
                  <a:ext cx="100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Freihand 11">
                  <a:extLst>
                    <a:ext uri="{FF2B5EF4-FFF2-40B4-BE49-F238E27FC236}">
                      <a16:creationId xmlns:a16="http://schemas.microsoft.com/office/drawing/2014/main" id="{3F069CC8-5B9B-40E2-AFEA-6BFF53F6919F}"/>
                    </a:ext>
                  </a:extLst>
                </p14:cNvPr>
                <p14:cNvContentPartPr/>
                <p14:nvPr/>
              </p14:nvContentPartPr>
              <p14:xfrm>
                <a:off x="10224655" y="326782"/>
                <a:ext cx="115920" cy="162360"/>
              </p14:xfrm>
            </p:contentPart>
          </mc:Choice>
          <mc:Fallback xmlns="">
            <p:pic>
              <p:nvPicPr>
                <p:cNvPr id="12" name="Freihand 11">
                  <a:extLst>
                    <a:ext uri="{FF2B5EF4-FFF2-40B4-BE49-F238E27FC236}">
                      <a16:creationId xmlns:a16="http://schemas.microsoft.com/office/drawing/2014/main" id="{3F069CC8-5B9B-40E2-AFEA-6BFF53F6919F}"/>
                    </a:ext>
                  </a:extLst>
                </p:cNvPr>
                <p:cNvPicPr/>
                <p:nvPr/>
              </p:nvPicPr>
              <p:blipFill>
                <a:blip r:embed="rId13"/>
                <a:stretch>
                  <a:fillRect/>
                </a:stretch>
              </p:blipFill>
              <p:spPr>
                <a:xfrm>
                  <a:off x="10216015" y="317782"/>
                  <a:ext cx="1335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FB612BAC-D240-4AED-9F90-7087099BD64F}"/>
                    </a:ext>
                  </a:extLst>
                </p14:cNvPr>
                <p14:cNvContentPartPr/>
                <p14:nvPr/>
              </p14:nvContentPartPr>
              <p14:xfrm>
                <a:off x="10451095" y="285742"/>
                <a:ext cx="181440" cy="122760"/>
              </p14:xfrm>
            </p:contentPart>
          </mc:Choice>
          <mc:Fallback xmlns="">
            <p:pic>
              <p:nvPicPr>
                <p:cNvPr id="13" name="Freihand 12">
                  <a:extLst>
                    <a:ext uri="{FF2B5EF4-FFF2-40B4-BE49-F238E27FC236}">
                      <a16:creationId xmlns:a16="http://schemas.microsoft.com/office/drawing/2014/main" id="{FB612BAC-D240-4AED-9F90-7087099BD64F}"/>
                    </a:ext>
                  </a:extLst>
                </p:cNvPr>
                <p:cNvPicPr/>
                <p:nvPr/>
              </p:nvPicPr>
              <p:blipFill>
                <a:blip r:embed="rId15"/>
                <a:stretch>
                  <a:fillRect/>
                </a:stretch>
              </p:blipFill>
              <p:spPr>
                <a:xfrm>
                  <a:off x="10442455" y="277102"/>
                  <a:ext cx="1990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E5CB872F-7E36-4519-AAC6-D48329E0A77A}"/>
                    </a:ext>
                  </a:extLst>
                </p14:cNvPr>
                <p14:cNvContentPartPr/>
                <p14:nvPr/>
              </p14:nvContentPartPr>
              <p14:xfrm>
                <a:off x="10779415" y="263782"/>
                <a:ext cx="87480" cy="159120"/>
              </p14:xfrm>
            </p:contentPart>
          </mc:Choice>
          <mc:Fallback xmlns="">
            <p:pic>
              <p:nvPicPr>
                <p:cNvPr id="14" name="Freihand 13">
                  <a:extLst>
                    <a:ext uri="{FF2B5EF4-FFF2-40B4-BE49-F238E27FC236}">
                      <a16:creationId xmlns:a16="http://schemas.microsoft.com/office/drawing/2014/main" id="{E5CB872F-7E36-4519-AAC6-D48329E0A77A}"/>
                    </a:ext>
                  </a:extLst>
                </p:cNvPr>
                <p:cNvPicPr/>
                <p:nvPr/>
              </p:nvPicPr>
              <p:blipFill>
                <a:blip r:embed="rId17"/>
                <a:stretch>
                  <a:fillRect/>
                </a:stretch>
              </p:blipFill>
              <p:spPr>
                <a:xfrm>
                  <a:off x="10770775" y="255142"/>
                  <a:ext cx="1051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1F071183-4EA1-42D1-9A33-82B9BF5E1BFB}"/>
                    </a:ext>
                  </a:extLst>
                </p14:cNvPr>
                <p14:cNvContentPartPr/>
                <p14:nvPr/>
              </p14:nvContentPartPr>
              <p14:xfrm>
                <a:off x="10749535" y="157942"/>
                <a:ext cx="14760" cy="6480"/>
              </p14:xfrm>
            </p:contentPart>
          </mc:Choice>
          <mc:Fallback xmlns="">
            <p:pic>
              <p:nvPicPr>
                <p:cNvPr id="15" name="Freihand 14">
                  <a:extLst>
                    <a:ext uri="{FF2B5EF4-FFF2-40B4-BE49-F238E27FC236}">
                      <a16:creationId xmlns:a16="http://schemas.microsoft.com/office/drawing/2014/main" id="{1F071183-4EA1-42D1-9A33-82B9BF5E1BFB}"/>
                    </a:ext>
                  </a:extLst>
                </p:cNvPr>
                <p:cNvPicPr/>
                <p:nvPr/>
              </p:nvPicPr>
              <p:blipFill>
                <a:blip r:embed="rId19"/>
                <a:stretch>
                  <a:fillRect/>
                </a:stretch>
              </p:blipFill>
              <p:spPr>
                <a:xfrm>
                  <a:off x="10740535" y="148942"/>
                  <a:ext cx="32400" cy="24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06" name="Freihand 105">
                <a:extLst>
                  <a:ext uri="{FF2B5EF4-FFF2-40B4-BE49-F238E27FC236}">
                    <a16:creationId xmlns:a16="http://schemas.microsoft.com/office/drawing/2014/main" id="{32BA3B0E-05D7-4A27-A2DB-2045DF12EECA}"/>
                  </a:ext>
                </a:extLst>
              </p14:cNvPr>
              <p14:cNvContentPartPr/>
              <p14:nvPr/>
            </p14:nvContentPartPr>
            <p14:xfrm>
              <a:off x="8386855" y="3019582"/>
              <a:ext cx="1417680" cy="1158120"/>
            </p14:xfrm>
          </p:contentPart>
        </mc:Choice>
        <mc:Fallback xmlns="">
          <p:pic>
            <p:nvPicPr>
              <p:cNvPr id="106" name="Freihand 105">
                <a:extLst>
                  <a:ext uri="{FF2B5EF4-FFF2-40B4-BE49-F238E27FC236}">
                    <a16:creationId xmlns:a16="http://schemas.microsoft.com/office/drawing/2014/main" id="{32BA3B0E-05D7-4A27-A2DB-2045DF12EECA}"/>
                  </a:ext>
                </a:extLst>
              </p:cNvPr>
              <p:cNvPicPr/>
              <p:nvPr/>
            </p:nvPicPr>
            <p:blipFill>
              <a:blip r:embed="rId21"/>
              <a:stretch>
                <a:fillRect/>
              </a:stretch>
            </p:blipFill>
            <p:spPr>
              <a:xfrm>
                <a:off x="8378215" y="3010582"/>
                <a:ext cx="1435320" cy="1175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08" name="Freihand 107">
                <a:extLst>
                  <a:ext uri="{FF2B5EF4-FFF2-40B4-BE49-F238E27FC236}">
                    <a16:creationId xmlns:a16="http://schemas.microsoft.com/office/drawing/2014/main" id="{2952491D-96A8-4D54-80A9-CD3974CBDA7C}"/>
                  </a:ext>
                </a:extLst>
              </p14:cNvPr>
              <p14:cNvContentPartPr/>
              <p14:nvPr/>
            </p14:nvContentPartPr>
            <p14:xfrm>
              <a:off x="8398015" y="3081862"/>
              <a:ext cx="226080" cy="68760"/>
            </p14:xfrm>
          </p:contentPart>
        </mc:Choice>
        <mc:Fallback xmlns="">
          <p:pic>
            <p:nvPicPr>
              <p:cNvPr id="108" name="Freihand 107">
                <a:extLst>
                  <a:ext uri="{FF2B5EF4-FFF2-40B4-BE49-F238E27FC236}">
                    <a16:creationId xmlns:a16="http://schemas.microsoft.com/office/drawing/2014/main" id="{2952491D-96A8-4D54-80A9-CD3974CBDA7C}"/>
                  </a:ext>
                </a:extLst>
              </p:cNvPr>
              <p:cNvPicPr/>
              <p:nvPr/>
            </p:nvPicPr>
            <p:blipFill>
              <a:blip r:embed="rId23"/>
              <a:stretch>
                <a:fillRect/>
              </a:stretch>
            </p:blipFill>
            <p:spPr>
              <a:xfrm>
                <a:off x="8389015" y="3073222"/>
                <a:ext cx="2437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09" name="Freihand 108">
                <a:extLst>
                  <a:ext uri="{FF2B5EF4-FFF2-40B4-BE49-F238E27FC236}">
                    <a16:creationId xmlns:a16="http://schemas.microsoft.com/office/drawing/2014/main" id="{63DE76D1-CCDF-4A7A-8E51-56E7660DE73E}"/>
                  </a:ext>
                </a:extLst>
              </p14:cNvPr>
              <p14:cNvContentPartPr/>
              <p14:nvPr/>
            </p14:nvContentPartPr>
            <p14:xfrm>
              <a:off x="9688255" y="1120942"/>
              <a:ext cx="1182600" cy="187200"/>
            </p14:xfrm>
          </p:contentPart>
        </mc:Choice>
        <mc:Fallback xmlns="">
          <p:pic>
            <p:nvPicPr>
              <p:cNvPr id="109" name="Freihand 108">
                <a:extLst>
                  <a:ext uri="{FF2B5EF4-FFF2-40B4-BE49-F238E27FC236}">
                    <a16:creationId xmlns:a16="http://schemas.microsoft.com/office/drawing/2014/main" id="{63DE76D1-CCDF-4A7A-8E51-56E7660DE73E}"/>
                  </a:ext>
                </a:extLst>
              </p:cNvPr>
              <p:cNvPicPr/>
              <p:nvPr/>
            </p:nvPicPr>
            <p:blipFill>
              <a:blip r:embed="rId25"/>
              <a:stretch>
                <a:fillRect/>
              </a:stretch>
            </p:blipFill>
            <p:spPr>
              <a:xfrm>
                <a:off x="9679255" y="1111942"/>
                <a:ext cx="12002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1" name="Freihand 110">
                <a:extLst>
                  <a:ext uri="{FF2B5EF4-FFF2-40B4-BE49-F238E27FC236}">
                    <a16:creationId xmlns:a16="http://schemas.microsoft.com/office/drawing/2014/main" id="{416B23EE-3EA9-41E2-A32D-138718553D19}"/>
                  </a:ext>
                </a:extLst>
              </p14:cNvPr>
              <p14:cNvContentPartPr/>
              <p14:nvPr/>
            </p14:nvContentPartPr>
            <p14:xfrm>
              <a:off x="9002095" y="3502702"/>
              <a:ext cx="715680" cy="495720"/>
            </p14:xfrm>
          </p:contentPart>
        </mc:Choice>
        <mc:Fallback xmlns="">
          <p:pic>
            <p:nvPicPr>
              <p:cNvPr id="111" name="Freihand 110">
                <a:extLst>
                  <a:ext uri="{FF2B5EF4-FFF2-40B4-BE49-F238E27FC236}">
                    <a16:creationId xmlns:a16="http://schemas.microsoft.com/office/drawing/2014/main" id="{416B23EE-3EA9-41E2-A32D-138718553D19}"/>
                  </a:ext>
                </a:extLst>
              </p:cNvPr>
              <p:cNvPicPr/>
              <p:nvPr/>
            </p:nvPicPr>
            <p:blipFill>
              <a:blip r:embed="rId27"/>
              <a:stretch>
                <a:fillRect/>
              </a:stretch>
            </p:blipFill>
            <p:spPr>
              <a:xfrm>
                <a:off x="8993095" y="3493702"/>
                <a:ext cx="73332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5" name="Freihand 174">
                <a:extLst>
                  <a:ext uri="{FF2B5EF4-FFF2-40B4-BE49-F238E27FC236}">
                    <a16:creationId xmlns:a16="http://schemas.microsoft.com/office/drawing/2014/main" id="{43A4E89F-B4F4-42DA-B4AC-ECF7EC04520A}"/>
                  </a:ext>
                </a:extLst>
              </p14:cNvPr>
              <p14:cNvContentPartPr/>
              <p14:nvPr/>
            </p14:nvContentPartPr>
            <p14:xfrm>
              <a:off x="1852855" y="4086982"/>
              <a:ext cx="1447200" cy="489240"/>
            </p14:xfrm>
          </p:contentPart>
        </mc:Choice>
        <mc:Fallback xmlns="">
          <p:pic>
            <p:nvPicPr>
              <p:cNvPr id="175" name="Freihand 174">
                <a:extLst>
                  <a:ext uri="{FF2B5EF4-FFF2-40B4-BE49-F238E27FC236}">
                    <a16:creationId xmlns:a16="http://schemas.microsoft.com/office/drawing/2014/main" id="{43A4E89F-B4F4-42DA-B4AC-ECF7EC04520A}"/>
                  </a:ext>
                </a:extLst>
              </p:cNvPr>
              <p:cNvPicPr/>
              <p:nvPr/>
            </p:nvPicPr>
            <p:blipFill>
              <a:blip r:embed="rId29"/>
              <a:stretch>
                <a:fillRect/>
              </a:stretch>
            </p:blipFill>
            <p:spPr>
              <a:xfrm>
                <a:off x="1843855" y="4077982"/>
                <a:ext cx="1464840" cy="506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6" name="Freihand 175">
                <a:extLst>
                  <a:ext uri="{FF2B5EF4-FFF2-40B4-BE49-F238E27FC236}">
                    <a16:creationId xmlns:a16="http://schemas.microsoft.com/office/drawing/2014/main" id="{770BC6AF-E0DD-4048-A3F8-644E1E102D00}"/>
                  </a:ext>
                </a:extLst>
              </p14:cNvPr>
              <p14:cNvContentPartPr/>
              <p14:nvPr/>
            </p14:nvContentPartPr>
            <p14:xfrm>
              <a:off x="2812615" y="4893382"/>
              <a:ext cx="1205280" cy="403200"/>
            </p14:xfrm>
          </p:contentPart>
        </mc:Choice>
        <mc:Fallback xmlns="">
          <p:pic>
            <p:nvPicPr>
              <p:cNvPr id="176" name="Freihand 175">
                <a:extLst>
                  <a:ext uri="{FF2B5EF4-FFF2-40B4-BE49-F238E27FC236}">
                    <a16:creationId xmlns:a16="http://schemas.microsoft.com/office/drawing/2014/main" id="{770BC6AF-E0DD-4048-A3F8-644E1E102D00}"/>
                  </a:ext>
                </a:extLst>
              </p:cNvPr>
              <p:cNvPicPr/>
              <p:nvPr/>
            </p:nvPicPr>
            <p:blipFill>
              <a:blip r:embed="rId31"/>
              <a:stretch>
                <a:fillRect/>
              </a:stretch>
            </p:blipFill>
            <p:spPr>
              <a:xfrm>
                <a:off x="2803975" y="4884742"/>
                <a:ext cx="1222920" cy="420840"/>
              </a:xfrm>
              <a:prstGeom prst="rect">
                <a:avLst/>
              </a:prstGeom>
            </p:spPr>
          </p:pic>
        </mc:Fallback>
      </mc:AlternateContent>
      <p:grpSp>
        <p:nvGrpSpPr>
          <p:cNvPr id="181" name="Gruppieren 180">
            <a:extLst>
              <a:ext uri="{FF2B5EF4-FFF2-40B4-BE49-F238E27FC236}">
                <a16:creationId xmlns:a16="http://schemas.microsoft.com/office/drawing/2014/main" id="{3A7DC6DD-D208-4D0F-AD82-5E4E2B14192E}"/>
              </a:ext>
            </a:extLst>
          </p:cNvPr>
          <p:cNvGrpSpPr/>
          <p:nvPr/>
        </p:nvGrpSpPr>
        <p:grpSpPr>
          <a:xfrm>
            <a:off x="1929535" y="4102462"/>
            <a:ext cx="2143800" cy="1254960"/>
            <a:chOff x="1929535" y="4102462"/>
            <a:chExt cx="2143800" cy="1254960"/>
          </a:xfrm>
        </p:grpSpPr>
        <mc:AlternateContent xmlns:mc="http://schemas.openxmlformats.org/markup-compatibility/2006" xmlns:p14="http://schemas.microsoft.com/office/powerpoint/2010/main">
          <mc:Choice Requires="p14">
            <p:contentPart p14:bwMode="auto" r:id="rId32">
              <p14:nvContentPartPr>
                <p14:cNvPr id="177" name="Freihand 176">
                  <a:extLst>
                    <a:ext uri="{FF2B5EF4-FFF2-40B4-BE49-F238E27FC236}">
                      <a16:creationId xmlns:a16="http://schemas.microsoft.com/office/drawing/2014/main" id="{6C370BC9-3B36-4F06-B400-393AFDA11D14}"/>
                    </a:ext>
                  </a:extLst>
                </p14:cNvPr>
                <p14:cNvContentPartPr/>
                <p14:nvPr/>
              </p14:nvContentPartPr>
              <p14:xfrm>
                <a:off x="1929535" y="4102462"/>
                <a:ext cx="1429920" cy="555480"/>
              </p14:xfrm>
            </p:contentPart>
          </mc:Choice>
          <mc:Fallback xmlns="">
            <p:pic>
              <p:nvPicPr>
                <p:cNvPr id="177" name="Freihand 176">
                  <a:extLst>
                    <a:ext uri="{FF2B5EF4-FFF2-40B4-BE49-F238E27FC236}">
                      <a16:creationId xmlns:a16="http://schemas.microsoft.com/office/drawing/2014/main" id="{6C370BC9-3B36-4F06-B400-393AFDA11D14}"/>
                    </a:ext>
                  </a:extLst>
                </p:cNvPr>
                <p:cNvPicPr/>
                <p:nvPr/>
              </p:nvPicPr>
              <p:blipFill>
                <a:blip r:embed="rId33"/>
                <a:stretch>
                  <a:fillRect/>
                </a:stretch>
              </p:blipFill>
              <p:spPr>
                <a:xfrm>
                  <a:off x="1920535" y="4093822"/>
                  <a:ext cx="1447560" cy="573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8" name="Freihand 177">
                  <a:extLst>
                    <a:ext uri="{FF2B5EF4-FFF2-40B4-BE49-F238E27FC236}">
                      <a16:creationId xmlns:a16="http://schemas.microsoft.com/office/drawing/2014/main" id="{DBEF303A-F522-4AAC-BE20-2260110262CA}"/>
                    </a:ext>
                  </a:extLst>
                </p14:cNvPr>
                <p14:cNvContentPartPr/>
                <p14:nvPr/>
              </p14:nvContentPartPr>
              <p14:xfrm>
                <a:off x="2809375" y="4899862"/>
                <a:ext cx="1263960" cy="457560"/>
              </p14:xfrm>
            </p:contentPart>
          </mc:Choice>
          <mc:Fallback xmlns="">
            <p:pic>
              <p:nvPicPr>
                <p:cNvPr id="178" name="Freihand 177">
                  <a:extLst>
                    <a:ext uri="{FF2B5EF4-FFF2-40B4-BE49-F238E27FC236}">
                      <a16:creationId xmlns:a16="http://schemas.microsoft.com/office/drawing/2014/main" id="{DBEF303A-F522-4AAC-BE20-2260110262CA}"/>
                    </a:ext>
                  </a:extLst>
                </p:cNvPr>
                <p:cNvPicPr/>
                <p:nvPr/>
              </p:nvPicPr>
              <p:blipFill>
                <a:blip r:embed="rId35"/>
                <a:stretch>
                  <a:fillRect/>
                </a:stretch>
              </p:blipFill>
              <p:spPr>
                <a:xfrm>
                  <a:off x="2800375" y="4890862"/>
                  <a:ext cx="128160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80" name="Freihand 179">
                  <a:extLst>
                    <a:ext uri="{FF2B5EF4-FFF2-40B4-BE49-F238E27FC236}">
                      <a16:creationId xmlns:a16="http://schemas.microsoft.com/office/drawing/2014/main" id="{08B498F8-B412-482B-9287-D5B6E929302F}"/>
                    </a:ext>
                  </a:extLst>
                </p14:cNvPr>
                <p14:cNvContentPartPr/>
                <p14:nvPr/>
              </p14:nvContentPartPr>
              <p14:xfrm>
                <a:off x="1960495" y="4115782"/>
                <a:ext cx="1440000" cy="613440"/>
              </p14:xfrm>
            </p:contentPart>
          </mc:Choice>
          <mc:Fallback xmlns="">
            <p:pic>
              <p:nvPicPr>
                <p:cNvPr id="180" name="Freihand 179">
                  <a:extLst>
                    <a:ext uri="{FF2B5EF4-FFF2-40B4-BE49-F238E27FC236}">
                      <a16:creationId xmlns:a16="http://schemas.microsoft.com/office/drawing/2014/main" id="{08B498F8-B412-482B-9287-D5B6E929302F}"/>
                    </a:ext>
                  </a:extLst>
                </p:cNvPr>
                <p:cNvPicPr/>
                <p:nvPr/>
              </p:nvPicPr>
              <p:blipFill>
                <a:blip r:embed="rId37"/>
                <a:stretch>
                  <a:fillRect/>
                </a:stretch>
              </p:blipFill>
              <p:spPr>
                <a:xfrm>
                  <a:off x="1951855" y="4107142"/>
                  <a:ext cx="1457640" cy="631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29" name="Freihand 228">
                <a:extLst>
                  <a:ext uri="{FF2B5EF4-FFF2-40B4-BE49-F238E27FC236}">
                    <a16:creationId xmlns:a16="http://schemas.microsoft.com/office/drawing/2014/main" id="{C1F93338-7530-468C-B6C7-43ECB2A050D4}"/>
                  </a:ext>
                </a:extLst>
              </p14:cNvPr>
              <p14:cNvContentPartPr/>
              <p14:nvPr/>
            </p14:nvContentPartPr>
            <p14:xfrm>
              <a:off x="8568295" y="5818582"/>
              <a:ext cx="80280" cy="169200"/>
            </p14:xfrm>
          </p:contentPart>
        </mc:Choice>
        <mc:Fallback xmlns="">
          <p:pic>
            <p:nvPicPr>
              <p:cNvPr id="229" name="Freihand 228">
                <a:extLst>
                  <a:ext uri="{FF2B5EF4-FFF2-40B4-BE49-F238E27FC236}">
                    <a16:creationId xmlns:a16="http://schemas.microsoft.com/office/drawing/2014/main" id="{C1F93338-7530-468C-B6C7-43ECB2A050D4}"/>
                  </a:ext>
                </a:extLst>
              </p:cNvPr>
              <p:cNvPicPr/>
              <p:nvPr/>
            </p:nvPicPr>
            <p:blipFill>
              <a:blip r:embed="rId39"/>
              <a:stretch>
                <a:fillRect/>
              </a:stretch>
            </p:blipFill>
            <p:spPr>
              <a:xfrm>
                <a:off x="8559655" y="5809582"/>
                <a:ext cx="979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4" name="Freihand 243">
                <a:extLst>
                  <a:ext uri="{FF2B5EF4-FFF2-40B4-BE49-F238E27FC236}">
                    <a16:creationId xmlns:a16="http://schemas.microsoft.com/office/drawing/2014/main" id="{A1EE5F39-BDC9-4C68-B91F-A344596EF7B6}"/>
                  </a:ext>
                </a:extLst>
              </p14:cNvPr>
              <p14:cNvContentPartPr/>
              <p14:nvPr/>
            </p14:nvContentPartPr>
            <p14:xfrm>
              <a:off x="8979055" y="3500542"/>
              <a:ext cx="728640" cy="454680"/>
            </p14:xfrm>
          </p:contentPart>
        </mc:Choice>
        <mc:Fallback xmlns="">
          <p:pic>
            <p:nvPicPr>
              <p:cNvPr id="244" name="Freihand 243">
                <a:extLst>
                  <a:ext uri="{FF2B5EF4-FFF2-40B4-BE49-F238E27FC236}">
                    <a16:creationId xmlns:a16="http://schemas.microsoft.com/office/drawing/2014/main" id="{A1EE5F39-BDC9-4C68-B91F-A344596EF7B6}"/>
                  </a:ext>
                </a:extLst>
              </p:cNvPr>
              <p:cNvPicPr/>
              <p:nvPr/>
            </p:nvPicPr>
            <p:blipFill>
              <a:blip r:embed="rId41"/>
              <a:stretch>
                <a:fillRect/>
              </a:stretch>
            </p:blipFill>
            <p:spPr>
              <a:xfrm>
                <a:off x="8970415" y="3491902"/>
                <a:ext cx="74628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8" name="Freihand 267">
                <a:extLst>
                  <a:ext uri="{FF2B5EF4-FFF2-40B4-BE49-F238E27FC236}">
                    <a16:creationId xmlns:a16="http://schemas.microsoft.com/office/drawing/2014/main" id="{36D121BC-C974-4EB3-9486-8716AD70AB30}"/>
                  </a:ext>
                </a:extLst>
              </p14:cNvPr>
              <p14:cNvContentPartPr/>
              <p14:nvPr/>
            </p14:nvContentPartPr>
            <p14:xfrm>
              <a:off x="7444375" y="4914622"/>
              <a:ext cx="448920" cy="511560"/>
            </p14:xfrm>
          </p:contentPart>
        </mc:Choice>
        <mc:Fallback xmlns="">
          <p:pic>
            <p:nvPicPr>
              <p:cNvPr id="268" name="Freihand 267">
                <a:extLst>
                  <a:ext uri="{FF2B5EF4-FFF2-40B4-BE49-F238E27FC236}">
                    <a16:creationId xmlns:a16="http://schemas.microsoft.com/office/drawing/2014/main" id="{36D121BC-C974-4EB3-9486-8716AD70AB30}"/>
                  </a:ext>
                </a:extLst>
              </p:cNvPr>
              <p:cNvPicPr/>
              <p:nvPr/>
            </p:nvPicPr>
            <p:blipFill>
              <a:blip r:embed="rId43"/>
              <a:stretch>
                <a:fillRect/>
              </a:stretch>
            </p:blipFill>
            <p:spPr>
              <a:xfrm>
                <a:off x="7435375" y="4905622"/>
                <a:ext cx="466560" cy="529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9" name="Freihand 268">
                <a:extLst>
                  <a:ext uri="{FF2B5EF4-FFF2-40B4-BE49-F238E27FC236}">
                    <a16:creationId xmlns:a16="http://schemas.microsoft.com/office/drawing/2014/main" id="{D248BB6A-2547-43A6-A62D-33A99C063042}"/>
                  </a:ext>
                </a:extLst>
              </p14:cNvPr>
              <p14:cNvContentPartPr/>
              <p14:nvPr/>
            </p14:nvContentPartPr>
            <p14:xfrm>
              <a:off x="7014535" y="4958182"/>
              <a:ext cx="381600" cy="460800"/>
            </p14:xfrm>
          </p:contentPart>
        </mc:Choice>
        <mc:Fallback xmlns="">
          <p:pic>
            <p:nvPicPr>
              <p:cNvPr id="269" name="Freihand 268">
                <a:extLst>
                  <a:ext uri="{FF2B5EF4-FFF2-40B4-BE49-F238E27FC236}">
                    <a16:creationId xmlns:a16="http://schemas.microsoft.com/office/drawing/2014/main" id="{D248BB6A-2547-43A6-A62D-33A99C063042}"/>
                  </a:ext>
                </a:extLst>
              </p:cNvPr>
              <p:cNvPicPr/>
              <p:nvPr/>
            </p:nvPicPr>
            <p:blipFill>
              <a:blip r:embed="rId45"/>
              <a:stretch>
                <a:fillRect/>
              </a:stretch>
            </p:blipFill>
            <p:spPr>
              <a:xfrm>
                <a:off x="7005535" y="4949542"/>
                <a:ext cx="39924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0" name="Freihand 269">
                <a:extLst>
                  <a:ext uri="{FF2B5EF4-FFF2-40B4-BE49-F238E27FC236}">
                    <a16:creationId xmlns:a16="http://schemas.microsoft.com/office/drawing/2014/main" id="{64E01138-04F1-44B0-9CD9-F25B02BFC2D4}"/>
                  </a:ext>
                </a:extLst>
              </p14:cNvPr>
              <p14:cNvContentPartPr/>
              <p14:nvPr/>
            </p14:nvContentPartPr>
            <p14:xfrm>
              <a:off x="7459495" y="4895182"/>
              <a:ext cx="453600" cy="494640"/>
            </p14:xfrm>
          </p:contentPart>
        </mc:Choice>
        <mc:Fallback xmlns="">
          <p:pic>
            <p:nvPicPr>
              <p:cNvPr id="270" name="Freihand 269">
                <a:extLst>
                  <a:ext uri="{FF2B5EF4-FFF2-40B4-BE49-F238E27FC236}">
                    <a16:creationId xmlns:a16="http://schemas.microsoft.com/office/drawing/2014/main" id="{64E01138-04F1-44B0-9CD9-F25B02BFC2D4}"/>
                  </a:ext>
                </a:extLst>
              </p:cNvPr>
              <p:cNvPicPr/>
              <p:nvPr/>
            </p:nvPicPr>
            <p:blipFill>
              <a:blip r:embed="rId47"/>
              <a:stretch>
                <a:fillRect/>
              </a:stretch>
            </p:blipFill>
            <p:spPr>
              <a:xfrm>
                <a:off x="7450855" y="4886182"/>
                <a:ext cx="471240" cy="512280"/>
              </a:xfrm>
              <a:prstGeom prst="rect">
                <a:avLst/>
              </a:prstGeom>
            </p:spPr>
          </p:pic>
        </mc:Fallback>
      </mc:AlternateContent>
      <p:grpSp>
        <p:nvGrpSpPr>
          <p:cNvPr id="278" name="Gruppieren 277">
            <a:extLst>
              <a:ext uri="{FF2B5EF4-FFF2-40B4-BE49-F238E27FC236}">
                <a16:creationId xmlns:a16="http://schemas.microsoft.com/office/drawing/2014/main" id="{57C1E023-8DFB-4273-A505-5B901C86EAF8}"/>
              </a:ext>
            </a:extLst>
          </p:cNvPr>
          <p:cNvGrpSpPr/>
          <p:nvPr/>
        </p:nvGrpSpPr>
        <p:grpSpPr>
          <a:xfrm>
            <a:off x="6391375" y="4378582"/>
            <a:ext cx="2251800" cy="1733040"/>
            <a:chOff x="6391375" y="4378582"/>
            <a:chExt cx="2251800" cy="1733040"/>
          </a:xfrm>
        </p:grpSpPr>
        <mc:AlternateContent xmlns:mc="http://schemas.openxmlformats.org/markup-compatibility/2006" xmlns:p14="http://schemas.microsoft.com/office/powerpoint/2010/main">
          <mc:Choice Requires="p14">
            <p:contentPart p14:bwMode="auto" r:id="rId48">
              <p14:nvContentPartPr>
                <p14:cNvPr id="182" name="Freihand 181">
                  <a:extLst>
                    <a:ext uri="{FF2B5EF4-FFF2-40B4-BE49-F238E27FC236}">
                      <a16:creationId xmlns:a16="http://schemas.microsoft.com/office/drawing/2014/main" id="{25D566CD-454C-4A38-8C9B-032F8A4BE500}"/>
                    </a:ext>
                  </a:extLst>
                </p14:cNvPr>
                <p14:cNvContentPartPr/>
                <p14:nvPr/>
              </p14:nvContentPartPr>
              <p14:xfrm>
                <a:off x="6586495" y="4677382"/>
                <a:ext cx="119880" cy="183960"/>
              </p14:xfrm>
            </p:contentPart>
          </mc:Choice>
          <mc:Fallback xmlns="">
            <p:pic>
              <p:nvPicPr>
                <p:cNvPr id="182" name="Freihand 181">
                  <a:extLst>
                    <a:ext uri="{FF2B5EF4-FFF2-40B4-BE49-F238E27FC236}">
                      <a16:creationId xmlns:a16="http://schemas.microsoft.com/office/drawing/2014/main" id="{25D566CD-454C-4A38-8C9B-032F8A4BE500}"/>
                    </a:ext>
                  </a:extLst>
                </p:cNvPr>
                <p:cNvPicPr/>
                <p:nvPr/>
              </p:nvPicPr>
              <p:blipFill>
                <a:blip r:embed="rId49"/>
                <a:stretch>
                  <a:fillRect/>
                </a:stretch>
              </p:blipFill>
              <p:spPr>
                <a:xfrm>
                  <a:off x="6577495" y="4668742"/>
                  <a:ext cx="137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3" name="Freihand 182">
                  <a:extLst>
                    <a:ext uri="{FF2B5EF4-FFF2-40B4-BE49-F238E27FC236}">
                      <a16:creationId xmlns:a16="http://schemas.microsoft.com/office/drawing/2014/main" id="{2C36EAB2-B32D-4371-9179-8849BA78667D}"/>
                    </a:ext>
                  </a:extLst>
                </p14:cNvPr>
                <p14:cNvContentPartPr/>
                <p14:nvPr/>
              </p14:nvContentPartPr>
              <p14:xfrm>
                <a:off x="6763615" y="4661182"/>
                <a:ext cx="74160" cy="164520"/>
              </p14:xfrm>
            </p:contentPart>
          </mc:Choice>
          <mc:Fallback xmlns="">
            <p:pic>
              <p:nvPicPr>
                <p:cNvPr id="183" name="Freihand 182">
                  <a:extLst>
                    <a:ext uri="{FF2B5EF4-FFF2-40B4-BE49-F238E27FC236}">
                      <a16:creationId xmlns:a16="http://schemas.microsoft.com/office/drawing/2014/main" id="{2C36EAB2-B32D-4371-9179-8849BA78667D}"/>
                    </a:ext>
                  </a:extLst>
                </p:cNvPr>
                <p:cNvPicPr/>
                <p:nvPr/>
              </p:nvPicPr>
              <p:blipFill>
                <a:blip r:embed="rId51"/>
                <a:stretch>
                  <a:fillRect/>
                </a:stretch>
              </p:blipFill>
              <p:spPr>
                <a:xfrm>
                  <a:off x="6754615" y="4652542"/>
                  <a:ext cx="918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84" name="Freihand 183">
                  <a:extLst>
                    <a:ext uri="{FF2B5EF4-FFF2-40B4-BE49-F238E27FC236}">
                      <a16:creationId xmlns:a16="http://schemas.microsoft.com/office/drawing/2014/main" id="{71DDC282-05A0-4B6E-B0D1-9638D8A37436}"/>
                    </a:ext>
                  </a:extLst>
                </p14:cNvPr>
                <p14:cNvContentPartPr/>
                <p14:nvPr/>
              </p14:nvContentPartPr>
              <p14:xfrm>
                <a:off x="6940375" y="4643182"/>
                <a:ext cx="97200" cy="114840"/>
              </p14:xfrm>
            </p:contentPart>
          </mc:Choice>
          <mc:Fallback xmlns="">
            <p:pic>
              <p:nvPicPr>
                <p:cNvPr id="184" name="Freihand 183">
                  <a:extLst>
                    <a:ext uri="{FF2B5EF4-FFF2-40B4-BE49-F238E27FC236}">
                      <a16:creationId xmlns:a16="http://schemas.microsoft.com/office/drawing/2014/main" id="{71DDC282-05A0-4B6E-B0D1-9638D8A37436}"/>
                    </a:ext>
                  </a:extLst>
                </p:cNvPr>
                <p:cNvPicPr/>
                <p:nvPr/>
              </p:nvPicPr>
              <p:blipFill>
                <a:blip r:embed="rId53"/>
                <a:stretch>
                  <a:fillRect/>
                </a:stretch>
              </p:blipFill>
              <p:spPr>
                <a:xfrm>
                  <a:off x="6931735" y="4634542"/>
                  <a:ext cx="1148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85" name="Freihand 184">
                  <a:extLst>
                    <a:ext uri="{FF2B5EF4-FFF2-40B4-BE49-F238E27FC236}">
                      <a16:creationId xmlns:a16="http://schemas.microsoft.com/office/drawing/2014/main" id="{6DD1709F-60B6-410A-93C3-9E01454D6908}"/>
                    </a:ext>
                  </a:extLst>
                </p14:cNvPr>
                <p14:cNvContentPartPr/>
                <p14:nvPr/>
              </p14:nvContentPartPr>
              <p14:xfrm>
                <a:off x="6986815" y="4607542"/>
                <a:ext cx="112680" cy="245880"/>
              </p14:xfrm>
            </p:contentPart>
          </mc:Choice>
          <mc:Fallback xmlns="">
            <p:pic>
              <p:nvPicPr>
                <p:cNvPr id="185" name="Freihand 184">
                  <a:extLst>
                    <a:ext uri="{FF2B5EF4-FFF2-40B4-BE49-F238E27FC236}">
                      <a16:creationId xmlns:a16="http://schemas.microsoft.com/office/drawing/2014/main" id="{6DD1709F-60B6-410A-93C3-9E01454D6908}"/>
                    </a:ext>
                  </a:extLst>
                </p:cNvPr>
                <p:cNvPicPr/>
                <p:nvPr/>
              </p:nvPicPr>
              <p:blipFill>
                <a:blip r:embed="rId55"/>
                <a:stretch>
                  <a:fillRect/>
                </a:stretch>
              </p:blipFill>
              <p:spPr>
                <a:xfrm>
                  <a:off x="6978175" y="4598902"/>
                  <a:ext cx="13032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86" name="Freihand 185">
                  <a:extLst>
                    <a:ext uri="{FF2B5EF4-FFF2-40B4-BE49-F238E27FC236}">
                      <a16:creationId xmlns:a16="http://schemas.microsoft.com/office/drawing/2014/main" id="{BA7FA093-C455-4452-BB5D-110501A8CF5A}"/>
                    </a:ext>
                  </a:extLst>
                </p14:cNvPr>
                <p14:cNvContentPartPr/>
                <p14:nvPr/>
              </p14:nvContentPartPr>
              <p14:xfrm>
                <a:off x="6566335" y="4621942"/>
                <a:ext cx="93240" cy="275760"/>
              </p14:xfrm>
            </p:contentPart>
          </mc:Choice>
          <mc:Fallback xmlns="">
            <p:pic>
              <p:nvPicPr>
                <p:cNvPr id="186" name="Freihand 185">
                  <a:extLst>
                    <a:ext uri="{FF2B5EF4-FFF2-40B4-BE49-F238E27FC236}">
                      <a16:creationId xmlns:a16="http://schemas.microsoft.com/office/drawing/2014/main" id="{BA7FA093-C455-4452-BB5D-110501A8CF5A}"/>
                    </a:ext>
                  </a:extLst>
                </p:cNvPr>
                <p:cNvPicPr/>
                <p:nvPr/>
              </p:nvPicPr>
              <p:blipFill>
                <a:blip r:embed="rId57"/>
                <a:stretch>
                  <a:fillRect/>
                </a:stretch>
              </p:blipFill>
              <p:spPr>
                <a:xfrm>
                  <a:off x="6557695" y="4613302"/>
                  <a:ext cx="1108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87" name="Freihand 186">
                  <a:extLst>
                    <a:ext uri="{FF2B5EF4-FFF2-40B4-BE49-F238E27FC236}">
                      <a16:creationId xmlns:a16="http://schemas.microsoft.com/office/drawing/2014/main" id="{0669CB42-BABE-4E15-B611-D6753B569A31}"/>
                    </a:ext>
                  </a:extLst>
                </p14:cNvPr>
                <p14:cNvContentPartPr/>
                <p14:nvPr/>
              </p14:nvContentPartPr>
              <p14:xfrm>
                <a:off x="7116775" y="4605022"/>
                <a:ext cx="63720" cy="144720"/>
              </p14:xfrm>
            </p:contentPart>
          </mc:Choice>
          <mc:Fallback xmlns="">
            <p:pic>
              <p:nvPicPr>
                <p:cNvPr id="187" name="Freihand 186">
                  <a:extLst>
                    <a:ext uri="{FF2B5EF4-FFF2-40B4-BE49-F238E27FC236}">
                      <a16:creationId xmlns:a16="http://schemas.microsoft.com/office/drawing/2014/main" id="{0669CB42-BABE-4E15-B611-D6753B569A31}"/>
                    </a:ext>
                  </a:extLst>
                </p:cNvPr>
                <p:cNvPicPr/>
                <p:nvPr/>
              </p:nvPicPr>
              <p:blipFill>
                <a:blip r:embed="rId59"/>
                <a:stretch>
                  <a:fillRect/>
                </a:stretch>
              </p:blipFill>
              <p:spPr>
                <a:xfrm>
                  <a:off x="7107775" y="4596022"/>
                  <a:ext cx="813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88" name="Freihand 187">
                  <a:extLst>
                    <a:ext uri="{FF2B5EF4-FFF2-40B4-BE49-F238E27FC236}">
                      <a16:creationId xmlns:a16="http://schemas.microsoft.com/office/drawing/2014/main" id="{06CD2871-5644-4729-8B06-E0F6BA1E2E5E}"/>
                    </a:ext>
                  </a:extLst>
                </p14:cNvPr>
                <p14:cNvContentPartPr/>
                <p14:nvPr/>
              </p14:nvContentPartPr>
              <p14:xfrm>
                <a:off x="7208215" y="4603582"/>
                <a:ext cx="206280" cy="140400"/>
              </p14:xfrm>
            </p:contentPart>
          </mc:Choice>
          <mc:Fallback xmlns="">
            <p:pic>
              <p:nvPicPr>
                <p:cNvPr id="188" name="Freihand 187">
                  <a:extLst>
                    <a:ext uri="{FF2B5EF4-FFF2-40B4-BE49-F238E27FC236}">
                      <a16:creationId xmlns:a16="http://schemas.microsoft.com/office/drawing/2014/main" id="{06CD2871-5644-4729-8B06-E0F6BA1E2E5E}"/>
                    </a:ext>
                  </a:extLst>
                </p:cNvPr>
                <p:cNvPicPr/>
                <p:nvPr/>
              </p:nvPicPr>
              <p:blipFill>
                <a:blip r:embed="rId61"/>
                <a:stretch>
                  <a:fillRect/>
                </a:stretch>
              </p:blipFill>
              <p:spPr>
                <a:xfrm>
                  <a:off x="7199575" y="4594582"/>
                  <a:ext cx="223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89" name="Freihand 188">
                  <a:extLst>
                    <a:ext uri="{FF2B5EF4-FFF2-40B4-BE49-F238E27FC236}">
                      <a16:creationId xmlns:a16="http://schemas.microsoft.com/office/drawing/2014/main" id="{C40E85F1-C8AF-4D5E-A2DF-BA7558375ECB}"/>
                    </a:ext>
                  </a:extLst>
                </p14:cNvPr>
                <p14:cNvContentPartPr/>
                <p14:nvPr/>
              </p14:nvContentPartPr>
              <p14:xfrm>
                <a:off x="7338175" y="4639942"/>
                <a:ext cx="125280" cy="41760"/>
              </p14:xfrm>
            </p:contentPart>
          </mc:Choice>
          <mc:Fallback xmlns="">
            <p:pic>
              <p:nvPicPr>
                <p:cNvPr id="189" name="Freihand 188">
                  <a:extLst>
                    <a:ext uri="{FF2B5EF4-FFF2-40B4-BE49-F238E27FC236}">
                      <a16:creationId xmlns:a16="http://schemas.microsoft.com/office/drawing/2014/main" id="{C40E85F1-C8AF-4D5E-A2DF-BA7558375ECB}"/>
                    </a:ext>
                  </a:extLst>
                </p:cNvPr>
                <p:cNvPicPr/>
                <p:nvPr/>
              </p:nvPicPr>
              <p:blipFill>
                <a:blip r:embed="rId63"/>
                <a:stretch>
                  <a:fillRect/>
                </a:stretch>
              </p:blipFill>
              <p:spPr>
                <a:xfrm>
                  <a:off x="7329535" y="4631302"/>
                  <a:ext cx="142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90" name="Freihand 189">
                  <a:extLst>
                    <a:ext uri="{FF2B5EF4-FFF2-40B4-BE49-F238E27FC236}">
                      <a16:creationId xmlns:a16="http://schemas.microsoft.com/office/drawing/2014/main" id="{99591375-F01C-4C67-8688-DB0DBA5D82F7}"/>
                    </a:ext>
                  </a:extLst>
                </p14:cNvPr>
                <p14:cNvContentPartPr/>
                <p14:nvPr/>
              </p14:nvContentPartPr>
              <p14:xfrm>
                <a:off x="7564255" y="4585942"/>
                <a:ext cx="29520" cy="90360"/>
              </p14:xfrm>
            </p:contentPart>
          </mc:Choice>
          <mc:Fallback xmlns="">
            <p:pic>
              <p:nvPicPr>
                <p:cNvPr id="190" name="Freihand 189">
                  <a:extLst>
                    <a:ext uri="{FF2B5EF4-FFF2-40B4-BE49-F238E27FC236}">
                      <a16:creationId xmlns:a16="http://schemas.microsoft.com/office/drawing/2014/main" id="{99591375-F01C-4C67-8688-DB0DBA5D82F7}"/>
                    </a:ext>
                  </a:extLst>
                </p:cNvPr>
                <p:cNvPicPr/>
                <p:nvPr/>
              </p:nvPicPr>
              <p:blipFill>
                <a:blip r:embed="rId65"/>
                <a:stretch>
                  <a:fillRect/>
                </a:stretch>
              </p:blipFill>
              <p:spPr>
                <a:xfrm>
                  <a:off x="7555615" y="4576942"/>
                  <a:ext cx="47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91" name="Freihand 190">
                  <a:extLst>
                    <a:ext uri="{FF2B5EF4-FFF2-40B4-BE49-F238E27FC236}">
                      <a16:creationId xmlns:a16="http://schemas.microsoft.com/office/drawing/2014/main" id="{40EAE499-2FF1-49A0-8A78-C0AF4779053F}"/>
                    </a:ext>
                  </a:extLst>
                </p14:cNvPr>
                <p14:cNvContentPartPr/>
                <p14:nvPr/>
              </p14:nvContentPartPr>
              <p14:xfrm>
                <a:off x="7481095" y="4526542"/>
                <a:ext cx="146880" cy="144000"/>
              </p14:xfrm>
            </p:contentPart>
          </mc:Choice>
          <mc:Fallback xmlns="">
            <p:pic>
              <p:nvPicPr>
                <p:cNvPr id="191" name="Freihand 190">
                  <a:extLst>
                    <a:ext uri="{FF2B5EF4-FFF2-40B4-BE49-F238E27FC236}">
                      <a16:creationId xmlns:a16="http://schemas.microsoft.com/office/drawing/2014/main" id="{40EAE499-2FF1-49A0-8A78-C0AF4779053F}"/>
                    </a:ext>
                  </a:extLst>
                </p:cNvPr>
                <p:cNvPicPr/>
                <p:nvPr/>
              </p:nvPicPr>
              <p:blipFill>
                <a:blip r:embed="rId67"/>
                <a:stretch>
                  <a:fillRect/>
                </a:stretch>
              </p:blipFill>
              <p:spPr>
                <a:xfrm>
                  <a:off x="7472455" y="4517902"/>
                  <a:ext cx="164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92" name="Freihand 191">
                  <a:extLst>
                    <a:ext uri="{FF2B5EF4-FFF2-40B4-BE49-F238E27FC236}">
                      <a16:creationId xmlns:a16="http://schemas.microsoft.com/office/drawing/2014/main" id="{71D2E4F5-9389-4425-BD2F-79A300CD4620}"/>
                    </a:ext>
                  </a:extLst>
                </p14:cNvPr>
                <p14:cNvContentPartPr/>
                <p14:nvPr/>
              </p14:nvContentPartPr>
              <p14:xfrm>
                <a:off x="7677295" y="4441942"/>
                <a:ext cx="67680" cy="242280"/>
              </p14:xfrm>
            </p:contentPart>
          </mc:Choice>
          <mc:Fallback xmlns="">
            <p:pic>
              <p:nvPicPr>
                <p:cNvPr id="192" name="Freihand 191">
                  <a:extLst>
                    <a:ext uri="{FF2B5EF4-FFF2-40B4-BE49-F238E27FC236}">
                      <a16:creationId xmlns:a16="http://schemas.microsoft.com/office/drawing/2014/main" id="{71D2E4F5-9389-4425-BD2F-79A300CD4620}"/>
                    </a:ext>
                  </a:extLst>
                </p:cNvPr>
                <p:cNvPicPr/>
                <p:nvPr/>
              </p:nvPicPr>
              <p:blipFill>
                <a:blip r:embed="rId69"/>
                <a:stretch>
                  <a:fillRect/>
                </a:stretch>
              </p:blipFill>
              <p:spPr>
                <a:xfrm>
                  <a:off x="7668655" y="4433302"/>
                  <a:ext cx="853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93" name="Freihand 192">
                  <a:extLst>
                    <a:ext uri="{FF2B5EF4-FFF2-40B4-BE49-F238E27FC236}">
                      <a16:creationId xmlns:a16="http://schemas.microsoft.com/office/drawing/2014/main" id="{F45A6E7F-4364-4861-B229-A444E6A680CF}"/>
                    </a:ext>
                  </a:extLst>
                </p14:cNvPr>
                <p14:cNvContentPartPr/>
                <p14:nvPr/>
              </p14:nvContentPartPr>
              <p14:xfrm>
                <a:off x="7820215" y="4571542"/>
                <a:ext cx="99360" cy="29880"/>
              </p14:xfrm>
            </p:contentPart>
          </mc:Choice>
          <mc:Fallback xmlns="">
            <p:pic>
              <p:nvPicPr>
                <p:cNvPr id="193" name="Freihand 192">
                  <a:extLst>
                    <a:ext uri="{FF2B5EF4-FFF2-40B4-BE49-F238E27FC236}">
                      <a16:creationId xmlns:a16="http://schemas.microsoft.com/office/drawing/2014/main" id="{F45A6E7F-4364-4861-B229-A444E6A680CF}"/>
                    </a:ext>
                  </a:extLst>
                </p:cNvPr>
                <p:cNvPicPr/>
                <p:nvPr/>
              </p:nvPicPr>
              <p:blipFill>
                <a:blip r:embed="rId71"/>
                <a:stretch>
                  <a:fillRect/>
                </a:stretch>
              </p:blipFill>
              <p:spPr>
                <a:xfrm>
                  <a:off x="7811575" y="4562542"/>
                  <a:ext cx="117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94" name="Freihand 193">
                  <a:extLst>
                    <a:ext uri="{FF2B5EF4-FFF2-40B4-BE49-F238E27FC236}">
                      <a16:creationId xmlns:a16="http://schemas.microsoft.com/office/drawing/2014/main" id="{396012EF-D70D-465C-9220-52B2E66A1F7C}"/>
                    </a:ext>
                  </a:extLst>
                </p14:cNvPr>
                <p14:cNvContentPartPr/>
                <p14:nvPr/>
              </p14:nvContentPartPr>
              <p14:xfrm>
                <a:off x="7801495" y="4629862"/>
                <a:ext cx="116280" cy="20880"/>
              </p14:xfrm>
            </p:contentPart>
          </mc:Choice>
          <mc:Fallback xmlns="">
            <p:pic>
              <p:nvPicPr>
                <p:cNvPr id="194" name="Freihand 193">
                  <a:extLst>
                    <a:ext uri="{FF2B5EF4-FFF2-40B4-BE49-F238E27FC236}">
                      <a16:creationId xmlns:a16="http://schemas.microsoft.com/office/drawing/2014/main" id="{396012EF-D70D-465C-9220-52B2E66A1F7C}"/>
                    </a:ext>
                  </a:extLst>
                </p:cNvPr>
                <p:cNvPicPr/>
                <p:nvPr/>
              </p:nvPicPr>
              <p:blipFill>
                <a:blip r:embed="rId73"/>
                <a:stretch>
                  <a:fillRect/>
                </a:stretch>
              </p:blipFill>
              <p:spPr>
                <a:xfrm>
                  <a:off x="7792855" y="4620862"/>
                  <a:ext cx="1339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95" name="Freihand 194">
                  <a:extLst>
                    <a:ext uri="{FF2B5EF4-FFF2-40B4-BE49-F238E27FC236}">
                      <a16:creationId xmlns:a16="http://schemas.microsoft.com/office/drawing/2014/main" id="{D9C7D47D-8947-4287-AF6F-4031E2E88E91}"/>
                    </a:ext>
                  </a:extLst>
                </p14:cNvPr>
                <p14:cNvContentPartPr/>
                <p14:nvPr/>
              </p14:nvContentPartPr>
              <p14:xfrm>
                <a:off x="7970335" y="4461022"/>
                <a:ext cx="140400" cy="200880"/>
              </p14:xfrm>
            </p:contentPart>
          </mc:Choice>
          <mc:Fallback xmlns="">
            <p:pic>
              <p:nvPicPr>
                <p:cNvPr id="195" name="Freihand 194">
                  <a:extLst>
                    <a:ext uri="{FF2B5EF4-FFF2-40B4-BE49-F238E27FC236}">
                      <a16:creationId xmlns:a16="http://schemas.microsoft.com/office/drawing/2014/main" id="{D9C7D47D-8947-4287-AF6F-4031E2E88E91}"/>
                    </a:ext>
                  </a:extLst>
                </p:cNvPr>
                <p:cNvPicPr/>
                <p:nvPr/>
              </p:nvPicPr>
              <p:blipFill>
                <a:blip r:embed="rId75"/>
                <a:stretch>
                  <a:fillRect/>
                </a:stretch>
              </p:blipFill>
              <p:spPr>
                <a:xfrm>
                  <a:off x="7961695" y="4452022"/>
                  <a:ext cx="158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96" name="Freihand 195">
                  <a:extLst>
                    <a:ext uri="{FF2B5EF4-FFF2-40B4-BE49-F238E27FC236}">
                      <a16:creationId xmlns:a16="http://schemas.microsoft.com/office/drawing/2014/main" id="{5652097D-E673-4344-BCCC-69AE02F58D6F}"/>
                    </a:ext>
                  </a:extLst>
                </p14:cNvPr>
                <p14:cNvContentPartPr/>
                <p14:nvPr/>
              </p14:nvContentPartPr>
              <p14:xfrm>
                <a:off x="8151415" y="4455262"/>
                <a:ext cx="137520" cy="162360"/>
              </p14:xfrm>
            </p:contentPart>
          </mc:Choice>
          <mc:Fallback xmlns="">
            <p:pic>
              <p:nvPicPr>
                <p:cNvPr id="196" name="Freihand 195">
                  <a:extLst>
                    <a:ext uri="{FF2B5EF4-FFF2-40B4-BE49-F238E27FC236}">
                      <a16:creationId xmlns:a16="http://schemas.microsoft.com/office/drawing/2014/main" id="{5652097D-E673-4344-BCCC-69AE02F58D6F}"/>
                    </a:ext>
                  </a:extLst>
                </p:cNvPr>
                <p:cNvPicPr/>
                <p:nvPr/>
              </p:nvPicPr>
              <p:blipFill>
                <a:blip r:embed="rId77"/>
                <a:stretch>
                  <a:fillRect/>
                </a:stretch>
              </p:blipFill>
              <p:spPr>
                <a:xfrm>
                  <a:off x="8142775" y="4446622"/>
                  <a:ext cx="155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97" name="Freihand 196">
                  <a:extLst>
                    <a:ext uri="{FF2B5EF4-FFF2-40B4-BE49-F238E27FC236}">
                      <a16:creationId xmlns:a16="http://schemas.microsoft.com/office/drawing/2014/main" id="{ACD65F1E-E279-46ED-903C-0F3424F65A97}"/>
                    </a:ext>
                  </a:extLst>
                </p14:cNvPr>
                <p14:cNvContentPartPr/>
                <p14:nvPr/>
              </p14:nvContentPartPr>
              <p14:xfrm>
                <a:off x="8352295" y="4378582"/>
                <a:ext cx="50760" cy="191160"/>
              </p14:xfrm>
            </p:contentPart>
          </mc:Choice>
          <mc:Fallback xmlns="">
            <p:pic>
              <p:nvPicPr>
                <p:cNvPr id="197" name="Freihand 196">
                  <a:extLst>
                    <a:ext uri="{FF2B5EF4-FFF2-40B4-BE49-F238E27FC236}">
                      <a16:creationId xmlns:a16="http://schemas.microsoft.com/office/drawing/2014/main" id="{ACD65F1E-E279-46ED-903C-0F3424F65A97}"/>
                    </a:ext>
                  </a:extLst>
                </p:cNvPr>
                <p:cNvPicPr/>
                <p:nvPr/>
              </p:nvPicPr>
              <p:blipFill>
                <a:blip r:embed="rId79"/>
                <a:stretch>
                  <a:fillRect/>
                </a:stretch>
              </p:blipFill>
              <p:spPr>
                <a:xfrm>
                  <a:off x="8343295" y="4369582"/>
                  <a:ext cx="684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99" name="Freihand 198">
                  <a:extLst>
                    <a:ext uri="{FF2B5EF4-FFF2-40B4-BE49-F238E27FC236}">
                      <a16:creationId xmlns:a16="http://schemas.microsoft.com/office/drawing/2014/main" id="{20609E70-DED9-4E4D-9C18-4B8C3065258B}"/>
                    </a:ext>
                  </a:extLst>
                </p14:cNvPr>
                <p14:cNvContentPartPr/>
                <p14:nvPr/>
              </p14:nvContentPartPr>
              <p14:xfrm>
                <a:off x="6391375" y="5283982"/>
                <a:ext cx="133560" cy="124560"/>
              </p14:xfrm>
            </p:contentPart>
          </mc:Choice>
          <mc:Fallback xmlns="">
            <p:pic>
              <p:nvPicPr>
                <p:cNvPr id="199" name="Freihand 198">
                  <a:extLst>
                    <a:ext uri="{FF2B5EF4-FFF2-40B4-BE49-F238E27FC236}">
                      <a16:creationId xmlns:a16="http://schemas.microsoft.com/office/drawing/2014/main" id="{20609E70-DED9-4E4D-9C18-4B8C3065258B}"/>
                    </a:ext>
                  </a:extLst>
                </p:cNvPr>
                <p:cNvPicPr/>
                <p:nvPr/>
              </p:nvPicPr>
              <p:blipFill>
                <a:blip r:embed="rId81"/>
                <a:stretch>
                  <a:fillRect/>
                </a:stretch>
              </p:blipFill>
              <p:spPr>
                <a:xfrm>
                  <a:off x="6382735" y="5274982"/>
                  <a:ext cx="1512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00" name="Freihand 199">
                  <a:extLst>
                    <a:ext uri="{FF2B5EF4-FFF2-40B4-BE49-F238E27FC236}">
                      <a16:creationId xmlns:a16="http://schemas.microsoft.com/office/drawing/2014/main" id="{90F6EDD0-3405-4A87-9CCC-BD1C563B8AC3}"/>
                    </a:ext>
                  </a:extLst>
                </p14:cNvPr>
                <p14:cNvContentPartPr/>
                <p14:nvPr/>
              </p14:nvContentPartPr>
              <p14:xfrm>
                <a:off x="6676855" y="5267422"/>
                <a:ext cx="24120" cy="101880"/>
              </p14:xfrm>
            </p:contentPart>
          </mc:Choice>
          <mc:Fallback xmlns="">
            <p:pic>
              <p:nvPicPr>
                <p:cNvPr id="200" name="Freihand 199">
                  <a:extLst>
                    <a:ext uri="{FF2B5EF4-FFF2-40B4-BE49-F238E27FC236}">
                      <a16:creationId xmlns:a16="http://schemas.microsoft.com/office/drawing/2014/main" id="{90F6EDD0-3405-4A87-9CCC-BD1C563B8AC3}"/>
                    </a:ext>
                  </a:extLst>
                </p:cNvPr>
                <p:cNvPicPr/>
                <p:nvPr/>
              </p:nvPicPr>
              <p:blipFill>
                <a:blip r:embed="rId83"/>
                <a:stretch>
                  <a:fillRect/>
                </a:stretch>
              </p:blipFill>
              <p:spPr>
                <a:xfrm>
                  <a:off x="6667855" y="5258782"/>
                  <a:ext cx="417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01" name="Freihand 200">
                  <a:extLst>
                    <a:ext uri="{FF2B5EF4-FFF2-40B4-BE49-F238E27FC236}">
                      <a16:creationId xmlns:a16="http://schemas.microsoft.com/office/drawing/2014/main" id="{EA3E2FC5-C139-4099-A4F4-978FB269B1C7}"/>
                    </a:ext>
                  </a:extLst>
                </p14:cNvPr>
                <p14:cNvContentPartPr/>
                <p14:nvPr/>
              </p14:nvContentPartPr>
              <p14:xfrm>
                <a:off x="6603415" y="5318542"/>
                <a:ext cx="125640" cy="17280"/>
              </p14:xfrm>
            </p:contentPart>
          </mc:Choice>
          <mc:Fallback xmlns="">
            <p:pic>
              <p:nvPicPr>
                <p:cNvPr id="201" name="Freihand 200">
                  <a:extLst>
                    <a:ext uri="{FF2B5EF4-FFF2-40B4-BE49-F238E27FC236}">
                      <a16:creationId xmlns:a16="http://schemas.microsoft.com/office/drawing/2014/main" id="{EA3E2FC5-C139-4099-A4F4-978FB269B1C7}"/>
                    </a:ext>
                  </a:extLst>
                </p:cNvPr>
                <p:cNvPicPr/>
                <p:nvPr/>
              </p:nvPicPr>
              <p:blipFill>
                <a:blip r:embed="rId85"/>
                <a:stretch>
                  <a:fillRect/>
                </a:stretch>
              </p:blipFill>
              <p:spPr>
                <a:xfrm>
                  <a:off x="6594775" y="5309902"/>
                  <a:ext cx="143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02" name="Freihand 201">
                  <a:extLst>
                    <a:ext uri="{FF2B5EF4-FFF2-40B4-BE49-F238E27FC236}">
                      <a16:creationId xmlns:a16="http://schemas.microsoft.com/office/drawing/2014/main" id="{69248518-74F6-43F2-BA32-0ABF184204F3}"/>
                    </a:ext>
                  </a:extLst>
                </p14:cNvPr>
                <p14:cNvContentPartPr/>
                <p14:nvPr/>
              </p14:nvContentPartPr>
              <p14:xfrm>
                <a:off x="6775495" y="5199742"/>
                <a:ext cx="232920" cy="125640"/>
              </p14:xfrm>
            </p:contentPart>
          </mc:Choice>
          <mc:Fallback xmlns="">
            <p:pic>
              <p:nvPicPr>
                <p:cNvPr id="202" name="Freihand 201">
                  <a:extLst>
                    <a:ext uri="{FF2B5EF4-FFF2-40B4-BE49-F238E27FC236}">
                      <a16:creationId xmlns:a16="http://schemas.microsoft.com/office/drawing/2014/main" id="{69248518-74F6-43F2-BA32-0ABF184204F3}"/>
                    </a:ext>
                  </a:extLst>
                </p:cNvPr>
                <p:cNvPicPr/>
                <p:nvPr/>
              </p:nvPicPr>
              <p:blipFill>
                <a:blip r:embed="rId87"/>
                <a:stretch>
                  <a:fillRect/>
                </a:stretch>
              </p:blipFill>
              <p:spPr>
                <a:xfrm>
                  <a:off x="6766495" y="5191102"/>
                  <a:ext cx="250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03" name="Freihand 202">
                  <a:extLst>
                    <a:ext uri="{FF2B5EF4-FFF2-40B4-BE49-F238E27FC236}">
                      <a16:creationId xmlns:a16="http://schemas.microsoft.com/office/drawing/2014/main" id="{884AFA74-761E-4018-9994-614D9AD51F02}"/>
                    </a:ext>
                  </a:extLst>
                </p14:cNvPr>
                <p14:cNvContentPartPr/>
                <p14:nvPr/>
              </p14:nvContentPartPr>
              <p14:xfrm>
                <a:off x="6961615" y="5197222"/>
                <a:ext cx="203760" cy="107280"/>
              </p14:xfrm>
            </p:contentPart>
          </mc:Choice>
          <mc:Fallback xmlns="">
            <p:pic>
              <p:nvPicPr>
                <p:cNvPr id="203" name="Freihand 202">
                  <a:extLst>
                    <a:ext uri="{FF2B5EF4-FFF2-40B4-BE49-F238E27FC236}">
                      <a16:creationId xmlns:a16="http://schemas.microsoft.com/office/drawing/2014/main" id="{884AFA74-761E-4018-9994-614D9AD51F02}"/>
                    </a:ext>
                  </a:extLst>
                </p:cNvPr>
                <p:cNvPicPr/>
                <p:nvPr/>
              </p:nvPicPr>
              <p:blipFill>
                <a:blip r:embed="rId89"/>
                <a:stretch>
                  <a:fillRect/>
                </a:stretch>
              </p:blipFill>
              <p:spPr>
                <a:xfrm>
                  <a:off x="6952975" y="5188582"/>
                  <a:ext cx="221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04" name="Freihand 203">
                  <a:extLst>
                    <a:ext uri="{FF2B5EF4-FFF2-40B4-BE49-F238E27FC236}">
                      <a16:creationId xmlns:a16="http://schemas.microsoft.com/office/drawing/2014/main" id="{77DBF129-8D3F-46DB-8708-39A2579EC18D}"/>
                    </a:ext>
                  </a:extLst>
                </p14:cNvPr>
                <p14:cNvContentPartPr/>
                <p14:nvPr/>
              </p14:nvContentPartPr>
              <p14:xfrm>
                <a:off x="7062775" y="5101822"/>
                <a:ext cx="178200" cy="183600"/>
              </p14:xfrm>
            </p:contentPart>
          </mc:Choice>
          <mc:Fallback xmlns="">
            <p:pic>
              <p:nvPicPr>
                <p:cNvPr id="204" name="Freihand 203">
                  <a:extLst>
                    <a:ext uri="{FF2B5EF4-FFF2-40B4-BE49-F238E27FC236}">
                      <a16:creationId xmlns:a16="http://schemas.microsoft.com/office/drawing/2014/main" id="{77DBF129-8D3F-46DB-8708-39A2579EC18D}"/>
                    </a:ext>
                  </a:extLst>
                </p:cNvPr>
                <p:cNvPicPr/>
                <p:nvPr/>
              </p:nvPicPr>
              <p:blipFill>
                <a:blip r:embed="rId91"/>
                <a:stretch>
                  <a:fillRect/>
                </a:stretch>
              </p:blipFill>
              <p:spPr>
                <a:xfrm>
                  <a:off x="7054135" y="5093182"/>
                  <a:ext cx="195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05" name="Freihand 204">
                  <a:extLst>
                    <a:ext uri="{FF2B5EF4-FFF2-40B4-BE49-F238E27FC236}">
                      <a16:creationId xmlns:a16="http://schemas.microsoft.com/office/drawing/2014/main" id="{2B8EBEF2-BB60-48CD-89AB-6F35DD5C15C2}"/>
                    </a:ext>
                  </a:extLst>
                </p14:cNvPr>
                <p14:cNvContentPartPr/>
                <p14:nvPr/>
              </p14:nvContentPartPr>
              <p14:xfrm>
                <a:off x="7312975" y="5148982"/>
                <a:ext cx="123840" cy="130320"/>
              </p14:xfrm>
            </p:contentPart>
          </mc:Choice>
          <mc:Fallback xmlns="">
            <p:pic>
              <p:nvPicPr>
                <p:cNvPr id="205" name="Freihand 204">
                  <a:extLst>
                    <a:ext uri="{FF2B5EF4-FFF2-40B4-BE49-F238E27FC236}">
                      <a16:creationId xmlns:a16="http://schemas.microsoft.com/office/drawing/2014/main" id="{2B8EBEF2-BB60-48CD-89AB-6F35DD5C15C2}"/>
                    </a:ext>
                  </a:extLst>
                </p:cNvPr>
                <p:cNvPicPr/>
                <p:nvPr/>
              </p:nvPicPr>
              <p:blipFill>
                <a:blip r:embed="rId93"/>
                <a:stretch>
                  <a:fillRect/>
                </a:stretch>
              </p:blipFill>
              <p:spPr>
                <a:xfrm>
                  <a:off x="7304335" y="5139982"/>
                  <a:ext cx="141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06" name="Freihand 205">
                  <a:extLst>
                    <a:ext uri="{FF2B5EF4-FFF2-40B4-BE49-F238E27FC236}">
                      <a16:creationId xmlns:a16="http://schemas.microsoft.com/office/drawing/2014/main" id="{2A9B47FC-D91E-4FB2-ABCF-FC26C0809D88}"/>
                    </a:ext>
                  </a:extLst>
                </p14:cNvPr>
                <p14:cNvContentPartPr/>
                <p14:nvPr/>
              </p14:nvContentPartPr>
              <p14:xfrm>
                <a:off x="7492255" y="5087782"/>
                <a:ext cx="148320" cy="128880"/>
              </p14:xfrm>
            </p:contentPart>
          </mc:Choice>
          <mc:Fallback xmlns="">
            <p:pic>
              <p:nvPicPr>
                <p:cNvPr id="206" name="Freihand 205">
                  <a:extLst>
                    <a:ext uri="{FF2B5EF4-FFF2-40B4-BE49-F238E27FC236}">
                      <a16:creationId xmlns:a16="http://schemas.microsoft.com/office/drawing/2014/main" id="{2A9B47FC-D91E-4FB2-ABCF-FC26C0809D88}"/>
                    </a:ext>
                  </a:extLst>
                </p:cNvPr>
                <p:cNvPicPr/>
                <p:nvPr/>
              </p:nvPicPr>
              <p:blipFill>
                <a:blip r:embed="rId95"/>
                <a:stretch>
                  <a:fillRect/>
                </a:stretch>
              </p:blipFill>
              <p:spPr>
                <a:xfrm>
                  <a:off x="7483255" y="5079142"/>
                  <a:ext cx="165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07" name="Freihand 206">
                  <a:extLst>
                    <a:ext uri="{FF2B5EF4-FFF2-40B4-BE49-F238E27FC236}">
                      <a16:creationId xmlns:a16="http://schemas.microsoft.com/office/drawing/2014/main" id="{338A4B22-D32E-4672-BC95-532BBDD540BC}"/>
                    </a:ext>
                  </a:extLst>
                </p14:cNvPr>
                <p14:cNvContentPartPr/>
                <p14:nvPr/>
              </p14:nvContentPartPr>
              <p14:xfrm>
                <a:off x="7672255" y="5068702"/>
                <a:ext cx="66960" cy="119160"/>
              </p14:xfrm>
            </p:contentPart>
          </mc:Choice>
          <mc:Fallback xmlns="">
            <p:pic>
              <p:nvPicPr>
                <p:cNvPr id="207" name="Freihand 206">
                  <a:extLst>
                    <a:ext uri="{FF2B5EF4-FFF2-40B4-BE49-F238E27FC236}">
                      <a16:creationId xmlns:a16="http://schemas.microsoft.com/office/drawing/2014/main" id="{338A4B22-D32E-4672-BC95-532BBDD540BC}"/>
                    </a:ext>
                  </a:extLst>
                </p:cNvPr>
                <p:cNvPicPr/>
                <p:nvPr/>
              </p:nvPicPr>
              <p:blipFill>
                <a:blip r:embed="rId97"/>
                <a:stretch>
                  <a:fillRect/>
                </a:stretch>
              </p:blipFill>
              <p:spPr>
                <a:xfrm>
                  <a:off x="7663255" y="5060062"/>
                  <a:ext cx="84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08" name="Freihand 207">
                  <a:extLst>
                    <a:ext uri="{FF2B5EF4-FFF2-40B4-BE49-F238E27FC236}">
                      <a16:creationId xmlns:a16="http://schemas.microsoft.com/office/drawing/2014/main" id="{F39D8528-D97B-4755-B4D1-8FD7CC2EB989}"/>
                    </a:ext>
                  </a:extLst>
                </p14:cNvPr>
                <p14:cNvContentPartPr/>
                <p14:nvPr/>
              </p14:nvContentPartPr>
              <p14:xfrm>
                <a:off x="7593055" y="5000302"/>
                <a:ext cx="161280" cy="54000"/>
              </p14:xfrm>
            </p:contentPart>
          </mc:Choice>
          <mc:Fallback xmlns="">
            <p:pic>
              <p:nvPicPr>
                <p:cNvPr id="208" name="Freihand 207">
                  <a:extLst>
                    <a:ext uri="{FF2B5EF4-FFF2-40B4-BE49-F238E27FC236}">
                      <a16:creationId xmlns:a16="http://schemas.microsoft.com/office/drawing/2014/main" id="{F39D8528-D97B-4755-B4D1-8FD7CC2EB989}"/>
                    </a:ext>
                  </a:extLst>
                </p:cNvPr>
                <p:cNvPicPr/>
                <p:nvPr/>
              </p:nvPicPr>
              <p:blipFill>
                <a:blip r:embed="rId99"/>
                <a:stretch>
                  <a:fillRect/>
                </a:stretch>
              </p:blipFill>
              <p:spPr>
                <a:xfrm>
                  <a:off x="7584415" y="4991302"/>
                  <a:ext cx="178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09" name="Freihand 208">
                  <a:extLst>
                    <a:ext uri="{FF2B5EF4-FFF2-40B4-BE49-F238E27FC236}">
                      <a16:creationId xmlns:a16="http://schemas.microsoft.com/office/drawing/2014/main" id="{60445A50-C07B-4370-B7FD-B5DC3ACA659D}"/>
                    </a:ext>
                  </a:extLst>
                </p14:cNvPr>
                <p14:cNvContentPartPr/>
                <p14:nvPr/>
              </p14:nvContentPartPr>
              <p14:xfrm>
                <a:off x="7876375" y="5066182"/>
                <a:ext cx="85320" cy="21600"/>
              </p14:xfrm>
            </p:contentPart>
          </mc:Choice>
          <mc:Fallback xmlns="">
            <p:pic>
              <p:nvPicPr>
                <p:cNvPr id="209" name="Freihand 208">
                  <a:extLst>
                    <a:ext uri="{FF2B5EF4-FFF2-40B4-BE49-F238E27FC236}">
                      <a16:creationId xmlns:a16="http://schemas.microsoft.com/office/drawing/2014/main" id="{60445A50-C07B-4370-B7FD-B5DC3ACA659D}"/>
                    </a:ext>
                  </a:extLst>
                </p:cNvPr>
                <p:cNvPicPr/>
                <p:nvPr/>
              </p:nvPicPr>
              <p:blipFill>
                <a:blip r:embed="rId101"/>
                <a:stretch>
                  <a:fillRect/>
                </a:stretch>
              </p:blipFill>
              <p:spPr>
                <a:xfrm>
                  <a:off x="7867735" y="5057542"/>
                  <a:ext cx="102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10" name="Freihand 209">
                  <a:extLst>
                    <a:ext uri="{FF2B5EF4-FFF2-40B4-BE49-F238E27FC236}">
                      <a16:creationId xmlns:a16="http://schemas.microsoft.com/office/drawing/2014/main" id="{3CC9DEDF-B6E8-4B63-B329-CCF25251C48C}"/>
                    </a:ext>
                  </a:extLst>
                </p14:cNvPr>
                <p14:cNvContentPartPr/>
                <p14:nvPr/>
              </p14:nvContentPartPr>
              <p14:xfrm>
                <a:off x="7884655" y="5106502"/>
                <a:ext cx="101880" cy="22680"/>
              </p14:xfrm>
            </p:contentPart>
          </mc:Choice>
          <mc:Fallback xmlns="">
            <p:pic>
              <p:nvPicPr>
                <p:cNvPr id="210" name="Freihand 209">
                  <a:extLst>
                    <a:ext uri="{FF2B5EF4-FFF2-40B4-BE49-F238E27FC236}">
                      <a16:creationId xmlns:a16="http://schemas.microsoft.com/office/drawing/2014/main" id="{3CC9DEDF-B6E8-4B63-B329-CCF25251C48C}"/>
                    </a:ext>
                  </a:extLst>
                </p:cNvPr>
                <p:cNvPicPr/>
                <p:nvPr/>
              </p:nvPicPr>
              <p:blipFill>
                <a:blip r:embed="rId103"/>
                <a:stretch>
                  <a:fillRect/>
                </a:stretch>
              </p:blipFill>
              <p:spPr>
                <a:xfrm>
                  <a:off x="7876015" y="5097862"/>
                  <a:ext cx="1195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11" name="Freihand 210">
                  <a:extLst>
                    <a:ext uri="{FF2B5EF4-FFF2-40B4-BE49-F238E27FC236}">
                      <a16:creationId xmlns:a16="http://schemas.microsoft.com/office/drawing/2014/main" id="{6570F706-CC35-48D3-ADA6-EDDEDB400730}"/>
                    </a:ext>
                  </a:extLst>
                </p14:cNvPr>
                <p14:cNvContentPartPr/>
                <p14:nvPr/>
              </p14:nvContentPartPr>
              <p14:xfrm>
                <a:off x="8094895" y="4927942"/>
                <a:ext cx="216360" cy="192600"/>
              </p14:xfrm>
            </p:contentPart>
          </mc:Choice>
          <mc:Fallback xmlns="">
            <p:pic>
              <p:nvPicPr>
                <p:cNvPr id="211" name="Freihand 210">
                  <a:extLst>
                    <a:ext uri="{FF2B5EF4-FFF2-40B4-BE49-F238E27FC236}">
                      <a16:creationId xmlns:a16="http://schemas.microsoft.com/office/drawing/2014/main" id="{6570F706-CC35-48D3-ADA6-EDDEDB400730}"/>
                    </a:ext>
                  </a:extLst>
                </p:cNvPr>
                <p:cNvPicPr/>
                <p:nvPr/>
              </p:nvPicPr>
              <p:blipFill>
                <a:blip r:embed="rId105"/>
                <a:stretch>
                  <a:fillRect/>
                </a:stretch>
              </p:blipFill>
              <p:spPr>
                <a:xfrm>
                  <a:off x="8085895" y="4919302"/>
                  <a:ext cx="234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12" name="Freihand 211">
                  <a:extLst>
                    <a:ext uri="{FF2B5EF4-FFF2-40B4-BE49-F238E27FC236}">
                      <a16:creationId xmlns:a16="http://schemas.microsoft.com/office/drawing/2014/main" id="{8672B1CF-327D-4B83-BE21-1BC96863CC29}"/>
                    </a:ext>
                  </a:extLst>
                </p14:cNvPr>
                <p14:cNvContentPartPr/>
                <p14:nvPr/>
              </p14:nvContentPartPr>
              <p14:xfrm>
                <a:off x="8239615" y="4907422"/>
                <a:ext cx="304920" cy="143280"/>
              </p14:xfrm>
            </p:contentPart>
          </mc:Choice>
          <mc:Fallback xmlns="">
            <p:pic>
              <p:nvPicPr>
                <p:cNvPr id="212" name="Freihand 211">
                  <a:extLst>
                    <a:ext uri="{FF2B5EF4-FFF2-40B4-BE49-F238E27FC236}">
                      <a16:creationId xmlns:a16="http://schemas.microsoft.com/office/drawing/2014/main" id="{8672B1CF-327D-4B83-BE21-1BC96863CC29}"/>
                    </a:ext>
                  </a:extLst>
                </p:cNvPr>
                <p:cNvPicPr/>
                <p:nvPr/>
              </p:nvPicPr>
              <p:blipFill>
                <a:blip r:embed="rId107"/>
                <a:stretch>
                  <a:fillRect/>
                </a:stretch>
              </p:blipFill>
              <p:spPr>
                <a:xfrm>
                  <a:off x="8230975" y="4898422"/>
                  <a:ext cx="3225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13" name="Freihand 212">
                  <a:extLst>
                    <a:ext uri="{FF2B5EF4-FFF2-40B4-BE49-F238E27FC236}">
                      <a16:creationId xmlns:a16="http://schemas.microsoft.com/office/drawing/2014/main" id="{DA98D971-5465-4C62-9A08-E3289E6D1C8A}"/>
                    </a:ext>
                  </a:extLst>
                </p14:cNvPr>
                <p14:cNvContentPartPr/>
                <p14:nvPr/>
              </p14:nvContentPartPr>
              <p14:xfrm>
                <a:off x="8467135" y="4781062"/>
                <a:ext cx="12240" cy="43200"/>
              </p14:xfrm>
            </p:contentPart>
          </mc:Choice>
          <mc:Fallback xmlns="">
            <p:pic>
              <p:nvPicPr>
                <p:cNvPr id="213" name="Freihand 212">
                  <a:extLst>
                    <a:ext uri="{FF2B5EF4-FFF2-40B4-BE49-F238E27FC236}">
                      <a16:creationId xmlns:a16="http://schemas.microsoft.com/office/drawing/2014/main" id="{DA98D971-5465-4C62-9A08-E3289E6D1C8A}"/>
                    </a:ext>
                  </a:extLst>
                </p:cNvPr>
                <p:cNvPicPr/>
                <p:nvPr/>
              </p:nvPicPr>
              <p:blipFill>
                <a:blip r:embed="rId109"/>
                <a:stretch>
                  <a:fillRect/>
                </a:stretch>
              </p:blipFill>
              <p:spPr>
                <a:xfrm>
                  <a:off x="8458495" y="4772062"/>
                  <a:ext cx="298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15" name="Freihand 214">
                  <a:extLst>
                    <a:ext uri="{FF2B5EF4-FFF2-40B4-BE49-F238E27FC236}">
                      <a16:creationId xmlns:a16="http://schemas.microsoft.com/office/drawing/2014/main" id="{E17191BF-9ED2-4755-AF04-582BFF3229FE}"/>
                    </a:ext>
                  </a:extLst>
                </p14:cNvPr>
                <p14:cNvContentPartPr/>
                <p14:nvPr/>
              </p14:nvContentPartPr>
              <p14:xfrm>
                <a:off x="8013895" y="4854862"/>
                <a:ext cx="332280" cy="455040"/>
              </p14:xfrm>
            </p:contentPart>
          </mc:Choice>
          <mc:Fallback xmlns="">
            <p:pic>
              <p:nvPicPr>
                <p:cNvPr id="215" name="Freihand 214">
                  <a:extLst>
                    <a:ext uri="{FF2B5EF4-FFF2-40B4-BE49-F238E27FC236}">
                      <a16:creationId xmlns:a16="http://schemas.microsoft.com/office/drawing/2014/main" id="{E17191BF-9ED2-4755-AF04-582BFF3229FE}"/>
                    </a:ext>
                  </a:extLst>
                </p:cNvPr>
                <p:cNvPicPr/>
                <p:nvPr/>
              </p:nvPicPr>
              <p:blipFill>
                <a:blip r:embed="rId111"/>
                <a:stretch>
                  <a:fillRect/>
                </a:stretch>
              </p:blipFill>
              <p:spPr>
                <a:xfrm>
                  <a:off x="8004895" y="4845862"/>
                  <a:ext cx="34992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16" name="Freihand 215">
                  <a:extLst>
                    <a:ext uri="{FF2B5EF4-FFF2-40B4-BE49-F238E27FC236}">
                      <a16:creationId xmlns:a16="http://schemas.microsoft.com/office/drawing/2014/main" id="{7B9FD50D-070C-4C93-B914-F66C4743990A}"/>
                    </a:ext>
                  </a:extLst>
                </p14:cNvPr>
                <p14:cNvContentPartPr/>
                <p14:nvPr/>
              </p14:nvContentPartPr>
              <p14:xfrm>
                <a:off x="6417655" y="5281462"/>
                <a:ext cx="206280" cy="269280"/>
              </p14:xfrm>
            </p:contentPart>
          </mc:Choice>
          <mc:Fallback xmlns="">
            <p:pic>
              <p:nvPicPr>
                <p:cNvPr id="216" name="Freihand 215">
                  <a:extLst>
                    <a:ext uri="{FF2B5EF4-FFF2-40B4-BE49-F238E27FC236}">
                      <a16:creationId xmlns:a16="http://schemas.microsoft.com/office/drawing/2014/main" id="{7B9FD50D-070C-4C93-B914-F66C4743990A}"/>
                    </a:ext>
                  </a:extLst>
                </p:cNvPr>
                <p:cNvPicPr/>
                <p:nvPr/>
              </p:nvPicPr>
              <p:blipFill>
                <a:blip r:embed="rId113"/>
                <a:stretch>
                  <a:fillRect/>
                </a:stretch>
              </p:blipFill>
              <p:spPr>
                <a:xfrm>
                  <a:off x="6409015" y="5272462"/>
                  <a:ext cx="2239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8" name="Freihand 217">
                  <a:extLst>
                    <a:ext uri="{FF2B5EF4-FFF2-40B4-BE49-F238E27FC236}">
                      <a16:creationId xmlns:a16="http://schemas.microsoft.com/office/drawing/2014/main" id="{02C03CEE-1144-4332-8415-AA30BA88F9AF}"/>
                    </a:ext>
                  </a:extLst>
                </p14:cNvPr>
                <p14:cNvContentPartPr/>
                <p14:nvPr/>
              </p14:nvContentPartPr>
              <p14:xfrm>
                <a:off x="7467055" y="4861702"/>
                <a:ext cx="405720" cy="539640"/>
              </p14:xfrm>
            </p:contentPart>
          </mc:Choice>
          <mc:Fallback xmlns="">
            <p:pic>
              <p:nvPicPr>
                <p:cNvPr id="218" name="Freihand 217">
                  <a:extLst>
                    <a:ext uri="{FF2B5EF4-FFF2-40B4-BE49-F238E27FC236}">
                      <a16:creationId xmlns:a16="http://schemas.microsoft.com/office/drawing/2014/main" id="{02C03CEE-1144-4332-8415-AA30BA88F9AF}"/>
                    </a:ext>
                  </a:extLst>
                </p:cNvPr>
                <p:cNvPicPr/>
                <p:nvPr/>
              </p:nvPicPr>
              <p:blipFill>
                <a:blip r:embed="rId115"/>
                <a:stretch>
                  <a:fillRect/>
                </a:stretch>
              </p:blipFill>
              <p:spPr>
                <a:xfrm>
                  <a:off x="7458415" y="4852702"/>
                  <a:ext cx="42336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9" name="Freihand 218">
                  <a:extLst>
                    <a:ext uri="{FF2B5EF4-FFF2-40B4-BE49-F238E27FC236}">
                      <a16:creationId xmlns:a16="http://schemas.microsoft.com/office/drawing/2014/main" id="{C1DD0743-DFED-4992-B91C-541B5ACB888B}"/>
                    </a:ext>
                  </a:extLst>
                </p14:cNvPr>
                <p14:cNvContentPartPr/>
                <p14:nvPr/>
              </p14:nvContentPartPr>
              <p14:xfrm>
                <a:off x="7565335" y="5574502"/>
                <a:ext cx="37080" cy="197280"/>
              </p14:xfrm>
            </p:contentPart>
          </mc:Choice>
          <mc:Fallback xmlns="">
            <p:pic>
              <p:nvPicPr>
                <p:cNvPr id="219" name="Freihand 218">
                  <a:extLst>
                    <a:ext uri="{FF2B5EF4-FFF2-40B4-BE49-F238E27FC236}">
                      <a16:creationId xmlns:a16="http://schemas.microsoft.com/office/drawing/2014/main" id="{C1DD0743-DFED-4992-B91C-541B5ACB888B}"/>
                    </a:ext>
                  </a:extLst>
                </p:cNvPr>
                <p:cNvPicPr/>
                <p:nvPr/>
              </p:nvPicPr>
              <p:blipFill>
                <a:blip r:embed="rId117"/>
                <a:stretch>
                  <a:fillRect/>
                </a:stretch>
              </p:blipFill>
              <p:spPr>
                <a:xfrm>
                  <a:off x="7556695" y="5565862"/>
                  <a:ext cx="547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20" name="Freihand 219">
                  <a:extLst>
                    <a:ext uri="{FF2B5EF4-FFF2-40B4-BE49-F238E27FC236}">
                      <a16:creationId xmlns:a16="http://schemas.microsoft.com/office/drawing/2014/main" id="{B8E13F1F-DCD6-43AA-BC71-B46A5C4CE9B9}"/>
                    </a:ext>
                  </a:extLst>
                </p14:cNvPr>
                <p14:cNvContentPartPr/>
                <p14:nvPr/>
              </p14:nvContentPartPr>
              <p14:xfrm>
                <a:off x="7490455" y="5486302"/>
                <a:ext cx="198360" cy="76320"/>
              </p14:xfrm>
            </p:contentPart>
          </mc:Choice>
          <mc:Fallback xmlns="">
            <p:pic>
              <p:nvPicPr>
                <p:cNvPr id="220" name="Freihand 219">
                  <a:extLst>
                    <a:ext uri="{FF2B5EF4-FFF2-40B4-BE49-F238E27FC236}">
                      <a16:creationId xmlns:a16="http://schemas.microsoft.com/office/drawing/2014/main" id="{B8E13F1F-DCD6-43AA-BC71-B46A5C4CE9B9}"/>
                    </a:ext>
                  </a:extLst>
                </p:cNvPr>
                <p:cNvPicPr/>
                <p:nvPr/>
              </p:nvPicPr>
              <p:blipFill>
                <a:blip r:embed="rId119"/>
                <a:stretch>
                  <a:fillRect/>
                </a:stretch>
              </p:blipFill>
              <p:spPr>
                <a:xfrm>
                  <a:off x="7481815" y="5477302"/>
                  <a:ext cx="216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22" name="Freihand 221">
                  <a:extLst>
                    <a:ext uri="{FF2B5EF4-FFF2-40B4-BE49-F238E27FC236}">
                      <a16:creationId xmlns:a16="http://schemas.microsoft.com/office/drawing/2014/main" id="{09F83821-4701-4859-972A-0AC91619EC4E}"/>
                    </a:ext>
                  </a:extLst>
                </p14:cNvPr>
                <p14:cNvContentPartPr/>
                <p14:nvPr/>
              </p14:nvContentPartPr>
              <p14:xfrm>
                <a:off x="7004095" y="5817502"/>
                <a:ext cx="270360" cy="294120"/>
              </p14:xfrm>
            </p:contentPart>
          </mc:Choice>
          <mc:Fallback xmlns="">
            <p:pic>
              <p:nvPicPr>
                <p:cNvPr id="222" name="Freihand 221">
                  <a:extLst>
                    <a:ext uri="{FF2B5EF4-FFF2-40B4-BE49-F238E27FC236}">
                      <a16:creationId xmlns:a16="http://schemas.microsoft.com/office/drawing/2014/main" id="{09F83821-4701-4859-972A-0AC91619EC4E}"/>
                    </a:ext>
                  </a:extLst>
                </p:cNvPr>
                <p:cNvPicPr/>
                <p:nvPr/>
              </p:nvPicPr>
              <p:blipFill>
                <a:blip r:embed="rId121"/>
                <a:stretch>
                  <a:fillRect/>
                </a:stretch>
              </p:blipFill>
              <p:spPr>
                <a:xfrm>
                  <a:off x="6995095" y="5808862"/>
                  <a:ext cx="2880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23" name="Freihand 222">
                  <a:extLst>
                    <a:ext uri="{FF2B5EF4-FFF2-40B4-BE49-F238E27FC236}">
                      <a16:creationId xmlns:a16="http://schemas.microsoft.com/office/drawing/2014/main" id="{AFE78AB4-1C9B-4D22-B7EB-1D892F274E64}"/>
                    </a:ext>
                  </a:extLst>
                </p14:cNvPr>
                <p14:cNvContentPartPr/>
                <p14:nvPr/>
              </p14:nvContentPartPr>
              <p14:xfrm>
                <a:off x="7163575" y="5839822"/>
                <a:ext cx="55440" cy="13680"/>
              </p14:xfrm>
            </p:contentPart>
          </mc:Choice>
          <mc:Fallback xmlns="">
            <p:pic>
              <p:nvPicPr>
                <p:cNvPr id="223" name="Freihand 222">
                  <a:extLst>
                    <a:ext uri="{FF2B5EF4-FFF2-40B4-BE49-F238E27FC236}">
                      <a16:creationId xmlns:a16="http://schemas.microsoft.com/office/drawing/2014/main" id="{AFE78AB4-1C9B-4D22-B7EB-1D892F274E64}"/>
                    </a:ext>
                  </a:extLst>
                </p:cNvPr>
                <p:cNvPicPr/>
                <p:nvPr/>
              </p:nvPicPr>
              <p:blipFill>
                <a:blip r:embed="rId123"/>
                <a:stretch>
                  <a:fillRect/>
                </a:stretch>
              </p:blipFill>
              <p:spPr>
                <a:xfrm>
                  <a:off x="7154575" y="5830822"/>
                  <a:ext cx="73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24" name="Freihand 223">
                  <a:extLst>
                    <a:ext uri="{FF2B5EF4-FFF2-40B4-BE49-F238E27FC236}">
                      <a16:creationId xmlns:a16="http://schemas.microsoft.com/office/drawing/2014/main" id="{19E1A48D-D999-4F1E-BA4C-555DD3F3DE57}"/>
                    </a:ext>
                  </a:extLst>
                </p14:cNvPr>
                <p14:cNvContentPartPr/>
                <p14:nvPr/>
              </p14:nvContentPartPr>
              <p14:xfrm>
                <a:off x="7408375" y="5772862"/>
                <a:ext cx="520920" cy="243720"/>
              </p14:xfrm>
            </p:contentPart>
          </mc:Choice>
          <mc:Fallback xmlns="">
            <p:pic>
              <p:nvPicPr>
                <p:cNvPr id="224" name="Freihand 223">
                  <a:extLst>
                    <a:ext uri="{FF2B5EF4-FFF2-40B4-BE49-F238E27FC236}">
                      <a16:creationId xmlns:a16="http://schemas.microsoft.com/office/drawing/2014/main" id="{19E1A48D-D999-4F1E-BA4C-555DD3F3DE57}"/>
                    </a:ext>
                  </a:extLst>
                </p:cNvPr>
                <p:cNvPicPr/>
                <p:nvPr/>
              </p:nvPicPr>
              <p:blipFill>
                <a:blip r:embed="rId125"/>
                <a:stretch>
                  <a:fillRect/>
                </a:stretch>
              </p:blipFill>
              <p:spPr>
                <a:xfrm>
                  <a:off x="7399735" y="5763862"/>
                  <a:ext cx="5385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25" name="Freihand 224">
                  <a:extLst>
                    <a:ext uri="{FF2B5EF4-FFF2-40B4-BE49-F238E27FC236}">
                      <a16:creationId xmlns:a16="http://schemas.microsoft.com/office/drawing/2014/main" id="{AF61B568-643F-4981-91DD-B47430383966}"/>
                    </a:ext>
                  </a:extLst>
                </p14:cNvPr>
                <p14:cNvContentPartPr/>
                <p14:nvPr/>
              </p14:nvContentPartPr>
              <p14:xfrm>
                <a:off x="8017855" y="5935222"/>
                <a:ext cx="13680" cy="14760"/>
              </p14:xfrm>
            </p:contentPart>
          </mc:Choice>
          <mc:Fallback xmlns="">
            <p:pic>
              <p:nvPicPr>
                <p:cNvPr id="225" name="Freihand 224">
                  <a:extLst>
                    <a:ext uri="{FF2B5EF4-FFF2-40B4-BE49-F238E27FC236}">
                      <a16:creationId xmlns:a16="http://schemas.microsoft.com/office/drawing/2014/main" id="{AF61B568-643F-4981-91DD-B47430383966}"/>
                    </a:ext>
                  </a:extLst>
                </p:cNvPr>
                <p:cNvPicPr/>
                <p:nvPr/>
              </p:nvPicPr>
              <p:blipFill>
                <a:blip r:embed="rId127"/>
                <a:stretch>
                  <a:fillRect/>
                </a:stretch>
              </p:blipFill>
              <p:spPr>
                <a:xfrm>
                  <a:off x="8009215" y="5926222"/>
                  <a:ext cx="31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26" name="Freihand 225">
                  <a:extLst>
                    <a:ext uri="{FF2B5EF4-FFF2-40B4-BE49-F238E27FC236}">
                      <a16:creationId xmlns:a16="http://schemas.microsoft.com/office/drawing/2014/main" id="{192319AB-DA3D-4F59-AC66-C1587265775A}"/>
                    </a:ext>
                  </a:extLst>
                </p14:cNvPr>
                <p14:cNvContentPartPr/>
                <p14:nvPr/>
              </p14:nvContentPartPr>
              <p14:xfrm>
                <a:off x="8121535" y="5707702"/>
                <a:ext cx="179640" cy="259560"/>
              </p14:xfrm>
            </p:contentPart>
          </mc:Choice>
          <mc:Fallback xmlns="">
            <p:pic>
              <p:nvPicPr>
                <p:cNvPr id="226" name="Freihand 225">
                  <a:extLst>
                    <a:ext uri="{FF2B5EF4-FFF2-40B4-BE49-F238E27FC236}">
                      <a16:creationId xmlns:a16="http://schemas.microsoft.com/office/drawing/2014/main" id="{192319AB-DA3D-4F59-AC66-C1587265775A}"/>
                    </a:ext>
                  </a:extLst>
                </p:cNvPr>
                <p:cNvPicPr/>
                <p:nvPr/>
              </p:nvPicPr>
              <p:blipFill>
                <a:blip r:embed="rId129"/>
                <a:stretch>
                  <a:fillRect/>
                </a:stretch>
              </p:blipFill>
              <p:spPr>
                <a:xfrm>
                  <a:off x="8112895" y="5698702"/>
                  <a:ext cx="19728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27" name="Freihand 226">
                  <a:extLst>
                    <a:ext uri="{FF2B5EF4-FFF2-40B4-BE49-F238E27FC236}">
                      <a16:creationId xmlns:a16="http://schemas.microsoft.com/office/drawing/2014/main" id="{0EB75D67-87C8-4115-9DE0-20035CA7BB17}"/>
                    </a:ext>
                  </a:extLst>
                </p14:cNvPr>
                <p14:cNvContentPartPr/>
                <p14:nvPr/>
              </p14:nvContentPartPr>
              <p14:xfrm>
                <a:off x="8350495" y="5696902"/>
                <a:ext cx="209520" cy="192600"/>
              </p14:xfrm>
            </p:contentPart>
          </mc:Choice>
          <mc:Fallback xmlns="">
            <p:pic>
              <p:nvPicPr>
                <p:cNvPr id="227" name="Freihand 226">
                  <a:extLst>
                    <a:ext uri="{FF2B5EF4-FFF2-40B4-BE49-F238E27FC236}">
                      <a16:creationId xmlns:a16="http://schemas.microsoft.com/office/drawing/2014/main" id="{0EB75D67-87C8-4115-9DE0-20035CA7BB17}"/>
                    </a:ext>
                  </a:extLst>
                </p:cNvPr>
                <p:cNvPicPr/>
                <p:nvPr/>
              </p:nvPicPr>
              <p:blipFill>
                <a:blip r:embed="rId131"/>
                <a:stretch>
                  <a:fillRect/>
                </a:stretch>
              </p:blipFill>
              <p:spPr>
                <a:xfrm>
                  <a:off x="8341855" y="5687902"/>
                  <a:ext cx="2271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71" name="Freihand 270">
                  <a:extLst>
                    <a:ext uri="{FF2B5EF4-FFF2-40B4-BE49-F238E27FC236}">
                      <a16:creationId xmlns:a16="http://schemas.microsoft.com/office/drawing/2014/main" id="{BD23E1D4-4850-4430-BE5A-CF4969B0A755}"/>
                    </a:ext>
                  </a:extLst>
                </p14:cNvPr>
                <p14:cNvContentPartPr/>
                <p14:nvPr/>
              </p14:nvContentPartPr>
              <p14:xfrm>
                <a:off x="6720055" y="5164102"/>
                <a:ext cx="258840" cy="268560"/>
              </p14:xfrm>
            </p:contentPart>
          </mc:Choice>
          <mc:Fallback xmlns="">
            <p:pic>
              <p:nvPicPr>
                <p:cNvPr id="271" name="Freihand 270">
                  <a:extLst>
                    <a:ext uri="{FF2B5EF4-FFF2-40B4-BE49-F238E27FC236}">
                      <a16:creationId xmlns:a16="http://schemas.microsoft.com/office/drawing/2014/main" id="{BD23E1D4-4850-4430-BE5A-CF4969B0A755}"/>
                    </a:ext>
                  </a:extLst>
                </p:cNvPr>
                <p:cNvPicPr/>
                <p:nvPr/>
              </p:nvPicPr>
              <p:blipFill>
                <a:blip r:embed="rId133"/>
                <a:stretch>
                  <a:fillRect/>
                </a:stretch>
              </p:blipFill>
              <p:spPr>
                <a:xfrm>
                  <a:off x="6711055" y="5155102"/>
                  <a:ext cx="2764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72" name="Freihand 271">
                  <a:extLst>
                    <a:ext uri="{FF2B5EF4-FFF2-40B4-BE49-F238E27FC236}">
                      <a16:creationId xmlns:a16="http://schemas.microsoft.com/office/drawing/2014/main" id="{36990028-0981-447C-86BD-B9C1BD517D5B}"/>
                    </a:ext>
                  </a:extLst>
                </p14:cNvPr>
                <p14:cNvContentPartPr/>
                <p14:nvPr/>
              </p14:nvContentPartPr>
              <p14:xfrm>
                <a:off x="7285255" y="5062222"/>
                <a:ext cx="11880" cy="3960"/>
              </p14:xfrm>
            </p:contentPart>
          </mc:Choice>
          <mc:Fallback xmlns="">
            <p:pic>
              <p:nvPicPr>
                <p:cNvPr id="272" name="Freihand 271">
                  <a:extLst>
                    <a:ext uri="{FF2B5EF4-FFF2-40B4-BE49-F238E27FC236}">
                      <a16:creationId xmlns:a16="http://schemas.microsoft.com/office/drawing/2014/main" id="{36990028-0981-447C-86BD-B9C1BD517D5B}"/>
                    </a:ext>
                  </a:extLst>
                </p:cNvPr>
                <p:cNvPicPr/>
                <p:nvPr/>
              </p:nvPicPr>
              <p:blipFill>
                <a:blip r:embed="rId135"/>
                <a:stretch>
                  <a:fillRect/>
                </a:stretch>
              </p:blipFill>
              <p:spPr>
                <a:xfrm>
                  <a:off x="7276255" y="5053222"/>
                  <a:ext cx="2952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73" name="Freihand 272">
                  <a:extLst>
                    <a:ext uri="{FF2B5EF4-FFF2-40B4-BE49-F238E27FC236}">
                      <a16:creationId xmlns:a16="http://schemas.microsoft.com/office/drawing/2014/main" id="{37B948EF-8C47-4FE2-9108-D863EBF30F85}"/>
                    </a:ext>
                  </a:extLst>
                </p14:cNvPr>
                <p14:cNvContentPartPr/>
                <p14:nvPr/>
              </p14:nvContentPartPr>
              <p14:xfrm>
                <a:off x="7010215" y="5057902"/>
                <a:ext cx="344520" cy="387720"/>
              </p14:xfrm>
            </p:contentPart>
          </mc:Choice>
          <mc:Fallback xmlns="">
            <p:pic>
              <p:nvPicPr>
                <p:cNvPr id="273" name="Freihand 272">
                  <a:extLst>
                    <a:ext uri="{FF2B5EF4-FFF2-40B4-BE49-F238E27FC236}">
                      <a16:creationId xmlns:a16="http://schemas.microsoft.com/office/drawing/2014/main" id="{37B948EF-8C47-4FE2-9108-D863EBF30F85}"/>
                    </a:ext>
                  </a:extLst>
                </p:cNvPr>
                <p:cNvPicPr/>
                <p:nvPr/>
              </p:nvPicPr>
              <p:blipFill>
                <a:blip r:embed="rId137"/>
                <a:stretch>
                  <a:fillRect/>
                </a:stretch>
              </p:blipFill>
              <p:spPr>
                <a:xfrm>
                  <a:off x="7001215" y="5048902"/>
                  <a:ext cx="36216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74" name="Freihand 273">
                  <a:extLst>
                    <a:ext uri="{FF2B5EF4-FFF2-40B4-BE49-F238E27FC236}">
                      <a16:creationId xmlns:a16="http://schemas.microsoft.com/office/drawing/2014/main" id="{4DDE4653-19ED-4774-89E0-D9E881F62CBE}"/>
                    </a:ext>
                  </a:extLst>
                </p14:cNvPr>
                <p14:cNvContentPartPr/>
                <p14:nvPr/>
              </p14:nvContentPartPr>
              <p14:xfrm>
                <a:off x="8366695" y="4815982"/>
                <a:ext cx="276480" cy="341640"/>
              </p14:xfrm>
            </p:contentPart>
          </mc:Choice>
          <mc:Fallback xmlns="">
            <p:pic>
              <p:nvPicPr>
                <p:cNvPr id="274" name="Freihand 273">
                  <a:extLst>
                    <a:ext uri="{FF2B5EF4-FFF2-40B4-BE49-F238E27FC236}">
                      <a16:creationId xmlns:a16="http://schemas.microsoft.com/office/drawing/2014/main" id="{4DDE4653-19ED-4774-89E0-D9E881F62CBE}"/>
                    </a:ext>
                  </a:extLst>
                </p:cNvPr>
                <p:cNvPicPr/>
                <p:nvPr/>
              </p:nvPicPr>
              <p:blipFill>
                <a:blip r:embed="rId139"/>
                <a:stretch>
                  <a:fillRect/>
                </a:stretch>
              </p:blipFill>
              <p:spPr>
                <a:xfrm>
                  <a:off x="8357695" y="4807342"/>
                  <a:ext cx="29412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76" name="Freihand 275">
                  <a:extLst>
                    <a:ext uri="{FF2B5EF4-FFF2-40B4-BE49-F238E27FC236}">
                      <a16:creationId xmlns:a16="http://schemas.microsoft.com/office/drawing/2014/main" id="{65C50047-B265-49DE-B430-D20859237FBF}"/>
                    </a:ext>
                  </a:extLst>
                </p14:cNvPr>
                <p14:cNvContentPartPr/>
                <p14:nvPr/>
              </p14:nvContentPartPr>
              <p14:xfrm>
                <a:off x="7280215" y="4869982"/>
                <a:ext cx="615600" cy="715320"/>
              </p14:xfrm>
            </p:contentPart>
          </mc:Choice>
          <mc:Fallback xmlns="">
            <p:pic>
              <p:nvPicPr>
                <p:cNvPr id="276" name="Freihand 275">
                  <a:extLst>
                    <a:ext uri="{FF2B5EF4-FFF2-40B4-BE49-F238E27FC236}">
                      <a16:creationId xmlns:a16="http://schemas.microsoft.com/office/drawing/2014/main" id="{65C50047-B265-49DE-B430-D20859237FBF}"/>
                    </a:ext>
                  </a:extLst>
                </p:cNvPr>
                <p:cNvPicPr/>
                <p:nvPr/>
              </p:nvPicPr>
              <p:blipFill>
                <a:blip r:embed="rId141"/>
                <a:stretch>
                  <a:fillRect/>
                </a:stretch>
              </p:blipFill>
              <p:spPr>
                <a:xfrm>
                  <a:off x="7271215" y="4861342"/>
                  <a:ext cx="633240" cy="732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77" name="Freihand 276">
                  <a:extLst>
                    <a:ext uri="{FF2B5EF4-FFF2-40B4-BE49-F238E27FC236}">
                      <a16:creationId xmlns:a16="http://schemas.microsoft.com/office/drawing/2014/main" id="{71B2D285-5C57-4364-96EB-FED7906E0BE1}"/>
                    </a:ext>
                  </a:extLst>
                </p14:cNvPr>
                <p14:cNvContentPartPr/>
                <p14:nvPr/>
              </p14:nvContentPartPr>
              <p14:xfrm>
                <a:off x="7483975" y="4887262"/>
                <a:ext cx="344880" cy="456120"/>
              </p14:xfrm>
            </p:contentPart>
          </mc:Choice>
          <mc:Fallback xmlns="">
            <p:pic>
              <p:nvPicPr>
                <p:cNvPr id="277" name="Freihand 276">
                  <a:extLst>
                    <a:ext uri="{FF2B5EF4-FFF2-40B4-BE49-F238E27FC236}">
                      <a16:creationId xmlns:a16="http://schemas.microsoft.com/office/drawing/2014/main" id="{71B2D285-5C57-4364-96EB-FED7906E0BE1}"/>
                    </a:ext>
                  </a:extLst>
                </p:cNvPr>
                <p:cNvPicPr/>
                <p:nvPr/>
              </p:nvPicPr>
              <p:blipFill>
                <a:blip r:embed="rId143"/>
                <a:stretch>
                  <a:fillRect/>
                </a:stretch>
              </p:blipFill>
              <p:spPr>
                <a:xfrm>
                  <a:off x="7474975" y="4878262"/>
                  <a:ext cx="362520" cy="473760"/>
                </a:xfrm>
                <a:prstGeom prst="rect">
                  <a:avLst/>
                </a:prstGeom>
              </p:spPr>
            </p:pic>
          </mc:Fallback>
        </mc:AlternateContent>
      </p:grpSp>
      <p:grpSp>
        <p:nvGrpSpPr>
          <p:cNvPr id="280" name="Gruppieren 279">
            <a:extLst>
              <a:ext uri="{FF2B5EF4-FFF2-40B4-BE49-F238E27FC236}">
                <a16:creationId xmlns:a16="http://schemas.microsoft.com/office/drawing/2014/main" id="{2879BB47-7218-43EC-9672-77213ED0BC96}"/>
              </a:ext>
            </a:extLst>
          </p:cNvPr>
          <p:cNvGrpSpPr/>
          <p:nvPr/>
        </p:nvGrpSpPr>
        <p:grpSpPr>
          <a:xfrm>
            <a:off x="307015" y="5798422"/>
            <a:ext cx="4873680" cy="1041120"/>
            <a:chOff x="307015" y="5798422"/>
            <a:chExt cx="4873680" cy="1041120"/>
          </a:xfrm>
        </p:grpSpPr>
        <mc:AlternateContent xmlns:mc="http://schemas.openxmlformats.org/markup-compatibility/2006" xmlns:p14="http://schemas.microsoft.com/office/powerpoint/2010/main">
          <mc:Choice Requires="p14">
            <p:contentPart p14:bwMode="auto" r:id="rId144">
              <p14:nvContentPartPr>
                <p14:cNvPr id="230" name="Freihand 229">
                  <a:extLst>
                    <a:ext uri="{FF2B5EF4-FFF2-40B4-BE49-F238E27FC236}">
                      <a16:creationId xmlns:a16="http://schemas.microsoft.com/office/drawing/2014/main" id="{E6B15E3F-53F7-468E-A557-012EB96E8BD5}"/>
                    </a:ext>
                  </a:extLst>
                </p14:cNvPr>
                <p14:cNvContentPartPr/>
                <p14:nvPr/>
              </p14:nvContentPartPr>
              <p14:xfrm>
                <a:off x="307015" y="6354982"/>
                <a:ext cx="149760" cy="172440"/>
              </p14:xfrm>
            </p:contentPart>
          </mc:Choice>
          <mc:Fallback xmlns="">
            <p:pic>
              <p:nvPicPr>
                <p:cNvPr id="230" name="Freihand 229">
                  <a:extLst>
                    <a:ext uri="{FF2B5EF4-FFF2-40B4-BE49-F238E27FC236}">
                      <a16:creationId xmlns:a16="http://schemas.microsoft.com/office/drawing/2014/main" id="{E6B15E3F-53F7-468E-A557-012EB96E8BD5}"/>
                    </a:ext>
                  </a:extLst>
                </p:cNvPr>
                <p:cNvPicPr/>
                <p:nvPr/>
              </p:nvPicPr>
              <p:blipFill>
                <a:blip r:embed="rId145"/>
                <a:stretch>
                  <a:fillRect/>
                </a:stretch>
              </p:blipFill>
              <p:spPr>
                <a:xfrm>
                  <a:off x="298375" y="6346342"/>
                  <a:ext cx="1674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31" name="Freihand 230">
                  <a:extLst>
                    <a:ext uri="{FF2B5EF4-FFF2-40B4-BE49-F238E27FC236}">
                      <a16:creationId xmlns:a16="http://schemas.microsoft.com/office/drawing/2014/main" id="{EFC5B4B5-9BB6-46F5-891F-0FAE013293F2}"/>
                    </a:ext>
                  </a:extLst>
                </p14:cNvPr>
                <p14:cNvContentPartPr/>
                <p14:nvPr/>
              </p14:nvContentPartPr>
              <p14:xfrm>
                <a:off x="620575" y="6390982"/>
                <a:ext cx="376560" cy="120240"/>
              </p14:xfrm>
            </p:contentPart>
          </mc:Choice>
          <mc:Fallback xmlns="">
            <p:pic>
              <p:nvPicPr>
                <p:cNvPr id="231" name="Freihand 230">
                  <a:extLst>
                    <a:ext uri="{FF2B5EF4-FFF2-40B4-BE49-F238E27FC236}">
                      <a16:creationId xmlns:a16="http://schemas.microsoft.com/office/drawing/2014/main" id="{EFC5B4B5-9BB6-46F5-891F-0FAE013293F2}"/>
                    </a:ext>
                  </a:extLst>
                </p:cNvPr>
                <p:cNvPicPr/>
                <p:nvPr/>
              </p:nvPicPr>
              <p:blipFill>
                <a:blip r:embed="rId147"/>
                <a:stretch>
                  <a:fillRect/>
                </a:stretch>
              </p:blipFill>
              <p:spPr>
                <a:xfrm>
                  <a:off x="611575" y="6381982"/>
                  <a:ext cx="394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33" name="Freihand 232">
                  <a:extLst>
                    <a:ext uri="{FF2B5EF4-FFF2-40B4-BE49-F238E27FC236}">
                      <a16:creationId xmlns:a16="http://schemas.microsoft.com/office/drawing/2014/main" id="{752F754D-133A-41B3-92D7-D30B0F254CAF}"/>
                    </a:ext>
                  </a:extLst>
                </p14:cNvPr>
                <p14:cNvContentPartPr/>
                <p14:nvPr/>
              </p14:nvContentPartPr>
              <p14:xfrm>
                <a:off x="1092895" y="6301702"/>
                <a:ext cx="122760" cy="159480"/>
              </p14:xfrm>
            </p:contentPart>
          </mc:Choice>
          <mc:Fallback xmlns="">
            <p:pic>
              <p:nvPicPr>
                <p:cNvPr id="233" name="Freihand 232">
                  <a:extLst>
                    <a:ext uri="{FF2B5EF4-FFF2-40B4-BE49-F238E27FC236}">
                      <a16:creationId xmlns:a16="http://schemas.microsoft.com/office/drawing/2014/main" id="{752F754D-133A-41B3-92D7-D30B0F254CAF}"/>
                    </a:ext>
                  </a:extLst>
                </p:cNvPr>
                <p:cNvPicPr/>
                <p:nvPr/>
              </p:nvPicPr>
              <p:blipFill>
                <a:blip r:embed="rId149"/>
                <a:stretch>
                  <a:fillRect/>
                </a:stretch>
              </p:blipFill>
              <p:spPr>
                <a:xfrm>
                  <a:off x="1083895" y="6292702"/>
                  <a:ext cx="1404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34" name="Freihand 233">
                  <a:extLst>
                    <a:ext uri="{FF2B5EF4-FFF2-40B4-BE49-F238E27FC236}">
                      <a16:creationId xmlns:a16="http://schemas.microsoft.com/office/drawing/2014/main" id="{C5436847-13CF-4E4A-B74A-3BA15042F6BF}"/>
                    </a:ext>
                  </a:extLst>
                </p14:cNvPr>
                <p14:cNvContentPartPr/>
                <p14:nvPr/>
              </p14:nvContentPartPr>
              <p14:xfrm>
                <a:off x="1235455" y="6360022"/>
                <a:ext cx="167760" cy="92160"/>
              </p14:xfrm>
            </p:contentPart>
          </mc:Choice>
          <mc:Fallback xmlns="">
            <p:pic>
              <p:nvPicPr>
                <p:cNvPr id="234" name="Freihand 233">
                  <a:extLst>
                    <a:ext uri="{FF2B5EF4-FFF2-40B4-BE49-F238E27FC236}">
                      <a16:creationId xmlns:a16="http://schemas.microsoft.com/office/drawing/2014/main" id="{C5436847-13CF-4E4A-B74A-3BA15042F6BF}"/>
                    </a:ext>
                  </a:extLst>
                </p:cNvPr>
                <p:cNvPicPr/>
                <p:nvPr/>
              </p:nvPicPr>
              <p:blipFill>
                <a:blip r:embed="rId151"/>
                <a:stretch>
                  <a:fillRect/>
                </a:stretch>
              </p:blipFill>
              <p:spPr>
                <a:xfrm>
                  <a:off x="1226455" y="6351382"/>
                  <a:ext cx="185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36" name="Freihand 235">
                  <a:extLst>
                    <a:ext uri="{FF2B5EF4-FFF2-40B4-BE49-F238E27FC236}">
                      <a16:creationId xmlns:a16="http://schemas.microsoft.com/office/drawing/2014/main" id="{104690A1-81C6-4B05-A119-5B5DC20312F5}"/>
                    </a:ext>
                  </a:extLst>
                </p14:cNvPr>
                <p14:cNvContentPartPr/>
                <p14:nvPr/>
              </p14:nvContentPartPr>
              <p14:xfrm>
                <a:off x="1671415" y="6380902"/>
                <a:ext cx="90720" cy="69840"/>
              </p14:xfrm>
            </p:contentPart>
          </mc:Choice>
          <mc:Fallback xmlns="">
            <p:pic>
              <p:nvPicPr>
                <p:cNvPr id="236" name="Freihand 235">
                  <a:extLst>
                    <a:ext uri="{FF2B5EF4-FFF2-40B4-BE49-F238E27FC236}">
                      <a16:creationId xmlns:a16="http://schemas.microsoft.com/office/drawing/2014/main" id="{104690A1-81C6-4B05-A119-5B5DC20312F5}"/>
                    </a:ext>
                  </a:extLst>
                </p:cNvPr>
                <p:cNvPicPr/>
                <p:nvPr/>
              </p:nvPicPr>
              <p:blipFill>
                <a:blip r:embed="rId153"/>
                <a:stretch>
                  <a:fillRect/>
                </a:stretch>
              </p:blipFill>
              <p:spPr>
                <a:xfrm>
                  <a:off x="1662415" y="6371902"/>
                  <a:ext cx="1083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37" name="Freihand 236">
                  <a:extLst>
                    <a:ext uri="{FF2B5EF4-FFF2-40B4-BE49-F238E27FC236}">
                      <a16:creationId xmlns:a16="http://schemas.microsoft.com/office/drawing/2014/main" id="{11B39AD3-33EA-4ECE-BCDB-8D22F015A61E}"/>
                    </a:ext>
                  </a:extLst>
                </p14:cNvPr>
                <p14:cNvContentPartPr/>
                <p14:nvPr/>
              </p14:nvContentPartPr>
              <p14:xfrm>
                <a:off x="1802815" y="6366862"/>
                <a:ext cx="100080" cy="99720"/>
              </p14:xfrm>
            </p:contentPart>
          </mc:Choice>
          <mc:Fallback xmlns="">
            <p:pic>
              <p:nvPicPr>
                <p:cNvPr id="237" name="Freihand 236">
                  <a:extLst>
                    <a:ext uri="{FF2B5EF4-FFF2-40B4-BE49-F238E27FC236}">
                      <a16:creationId xmlns:a16="http://schemas.microsoft.com/office/drawing/2014/main" id="{11B39AD3-33EA-4ECE-BCDB-8D22F015A61E}"/>
                    </a:ext>
                  </a:extLst>
                </p:cNvPr>
                <p:cNvPicPr/>
                <p:nvPr/>
              </p:nvPicPr>
              <p:blipFill>
                <a:blip r:embed="rId155"/>
                <a:stretch>
                  <a:fillRect/>
                </a:stretch>
              </p:blipFill>
              <p:spPr>
                <a:xfrm>
                  <a:off x="1793815" y="6358222"/>
                  <a:ext cx="1177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39" name="Freihand 238">
                  <a:extLst>
                    <a:ext uri="{FF2B5EF4-FFF2-40B4-BE49-F238E27FC236}">
                      <a16:creationId xmlns:a16="http://schemas.microsoft.com/office/drawing/2014/main" id="{8A1625FC-0922-422F-8F0A-24B94891D242}"/>
                    </a:ext>
                  </a:extLst>
                </p14:cNvPr>
                <p14:cNvContentPartPr/>
                <p14:nvPr/>
              </p14:nvContentPartPr>
              <p14:xfrm>
                <a:off x="1969495" y="6230782"/>
                <a:ext cx="129240" cy="219600"/>
              </p14:xfrm>
            </p:contentPart>
          </mc:Choice>
          <mc:Fallback xmlns="">
            <p:pic>
              <p:nvPicPr>
                <p:cNvPr id="239" name="Freihand 238">
                  <a:extLst>
                    <a:ext uri="{FF2B5EF4-FFF2-40B4-BE49-F238E27FC236}">
                      <a16:creationId xmlns:a16="http://schemas.microsoft.com/office/drawing/2014/main" id="{8A1625FC-0922-422F-8F0A-24B94891D242}"/>
                    </a:ext>
                  </a:extLst>
                </p:cNvPr>
                <p:cNvPicPr/>
                <p:nvPr/>
              </p:nvPicPr>
              <p:blipFill>
                <a:blip r:embed="rId157"/>
                <a:stretch>
                  <a:fillRect/>
                </a:stretch>
              </p:blipFill>
              <p:spPr>
                <a:xfrm>
                  <a:off x="1960855" y="6222142"/>
                  <a:ext cx="1468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40" name="Freihand 239">
                  <a:extLst>
                    <a:ext uri="{FF2B5EF4-FFF2-40B4-BE49-F238E27FC236}">
                      <a16:creationId xmlns:a16="http://schemas.microsoft.com/office/drawing/2014/main" id="{3ECA3754-4330-4EA4-BAAF-201B4869CCC8}"/>
                    </a:ext>
                  </a:extLst>
                </p14:cNvPr>
                <p14:cNvContentPartPr/>
                <p14:nvPr/>
              </p14:nvContentPartPr>
              <p14:xfrm>
                <a:off x="1579255" y="6211342"/>
                <a:ext cx="107280" cy="67320"/>
              </p14:xfrm>
            </p:contentPart>
          </mc:Choice>
          <mc:Fallback xmlns="">
            <p:pic>
              <p:nvPicPr>
                <p:cNvPr id="240" name="Freihand 239">
                  <a:extLst>
                    <a:ext uri="{FF2B5EF4-FFF2-40B4-BE49-F238E27FC236}">
                      <a16:creationId xmlns:a16="http://schemas.microsoft.com/office/drawing/2014/main" id="{3ECA3754-4330-4EA4-BAAF-201B4869CCC8}"/>
                    </a:ext>
                  </a:extLst>
                </p:cNvPr>
                <p:cNvPicPr/>
                <p:nvPr/>
              </p:nvPicPr>
              <p:blipFill>
                <a:blip r:embed="rId159"/>
                <a:stretch>
                  <a:fillRect/>
                </a:stretch>
              </p:blipFill>
              <p:spPr>
                <a:xfrm>
                  <a:off x="1570255" y="6202342"/>
                  <a:ext cx="124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41" name="Freihand 240">
                  <a:extLst>
                    <a:ext uri="{FF2B5EF4-FFF2-40B4-BE49-F238E27FC236}">
                      <a16:creationId xmlns:a16="http://schemas.microsoft.com/office/drawing/2014/main" id="{E68D7077-037E-443F-9C48-B769A1FB041C}"/>
                    </a:ext>
                  </a:extLst>
                </p14:cNvPr>
                <p14:cNvContentPartPr/>
                <p14:nvPr/>
              </p14:nvContentPartPr>
              <p14:xfrm>
                <a:off x="2179375" y="6082822"/>
                <a:ext cx="39960" cy="82800"/>
              </p14:xfrm>
            </p:contentPart>
          </mc:Choice>
          <mc:Fallback xmlns="">
            <p:pic>
              <p:nvPicPr>
                <p:cNvPr id="241" name="Freihand 240">
                  <a:extLst>
                    <a:ext uri="{FF2B5EF4-FFF2-40B4-BE49-F238E27FC236}">
                      <a16:creationId xmlns:a16="http://schemas.microsoft.com/office/drawing/2014/main" id="{E68D7077-037E-443F-9C48-B769A1FB041C}"/>
                    </a:ext>
                  </a:extLst>
                </p:cNvPr>
                <p:cNvPicPr/>
                <p:nvPr/>
              </p:nvPicPr>
              <p:blipFill>
                <a:blip r:embed="rId161"/>
                <a:stretch>
                  <a:fillRect/>
                </a:stretch>
              </p:blipFill>
              <p:spPr>
                <a:xfrm>
                  <a:off x="2170735" y="6073822"/>
                  <a:ext cx="57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42" name="Freihand 241">
                  <a:extLst>
                    <a:ext uri="{FF2B5EF4-FFF2-40B4-BE49-F238E27FC236}">
                      <a16:creationId xmlns:a16="http://schemas.microsoft.com/office/drawing/2014/main" id="{F850583E-2DD9-4C6F-BBD1-F8FD80676285}"/>
                    </a:ext>
                  </a:extLst>
                </p14:cNvPr>
                <p14:cNvContentPartPr/>
                <p14:nvPr/>
              </p14:nvContentPartPr>
              <p14:xfrm>
                <a:off x="2231215" y="6100102"/>
                <a:ext cx="11160" cy="115560"/>
              </p14:xfrm>
            </p:contentPart>
          </mc:Choice>
          <mc:Fallback xmlns="">
            <p:pic>
              <p:nvPicPr>
                <p:cNvPr id="242" name="Freihand 241">
                  <a:extLst>
                    <a:ext uri="{FF2B5EF4-FFF2-40B4-BE49-F238E27FC236}">
                      <a16:creationId xmlns:a16="http://schemas.microsoft.com/office/drawing/2014/main" id="{F850583E-2DD9-4C6F-BBD1-F8FD80676285}"/>
                    </a:ext>
                  </a:extLst>
                </p:cNvPr>
                <p:cNvPicPr/>
                <p:nvPr/>
              </p:nvPicPr>
              <p:blipFill>
                <a:blip r:embed="rId163"/>
                <a:stretch>
                  <a:fillRect/>
                </a:stretch>
              </p:blipFill>
              <p:spPr>
                <a:xfrm>
                  <a:off x="2222215" y="6091462"/>
                  <a:ext cx="28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46" name="Freihand 245">
                  <a:extLst>
                    <a:ext uri="{FF2B5EF4-FFF2-40B4-BE49-F238E27FC236}">
                      <a16:creationId xmlns:a16="http://schemas.microsoft.com/office/drawing/2014/main" id="{61C07714-C2FC-42CC-9A18-0095F3AD396A}"/>
                    </a:ext>
                  </a:extLst>
                </p14:cNvPr>
                <p14:cNvContentPartPr/>
                <p14:nvPr/>
              </p14:nvContentPartPr>
              <p14:xfrm>
                <a:off x="2325895" y="6294862"/>
                <a:ext cx="99360" cy="187200"/>
              </p14:xfrm>
            </p:contentPart>
          </mc:Choice>
          <mc:Fallback xmlns="">
            <p:pic>
              <p:nvPicPr>
                <p:cNvPr id="246" name="Freihand 245">
                  <a:extLst>
                    <a:ext uri="{FF2B5EF4-FFF2-40B4-BE49-F238E27FC236}">
                      <a16:creationId xmlns:a16="http://schemas.microsoft.com/office/drawing/2014/main" id="{61C07714-C2FC-42CC-9A18-0095F3AD396A}"/>
                    </a:ext>
                  </a:extLst>
                </p:cNvPr>
                <p:cNvPicPr/>
                <p:nvPr/>
              </p:nvPicPr>
              <p:blipFill>
                <a:blip r:embed="rId165"/>
                <a:stretch>
                  <a:fillRect/>
                </a:stretch>
              </p:blipFill>
              <p:spPr>
                <a:xfrm>
                  <a:off x="2317255" y="6286222"/>
                  <a:ext cx="1170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47" name="Freihand 246">
                  <a:extLst>
                    <a:ext uri="{FF2B5EF4-FFF2-40B4-BE49-F238E27FC236}">
                      <a16:creationId xmlns:a16="http://schemas.microsoft.com/office/drawing/2014/main" id="{98A4C6BD-4DFC-4298-88C8-F19BA4FBF44D}"/>
                    </a:ext>
                  </a:extLst>
                </p14:cNvPr>
                <p14:cNvContentPartPr/>
                <p14:nvPr/>
              </p14:nvContentPartPr>
              <p14:xfrm>
                <a:off x="2442175" y="6294502"/>
                <a:ext cx="203400" cy="133560"/>
              </p14:xfrm>
            </p:contentPart>
          </mc:Choice>
          <mc:Fallback xmlns="">
            <p:pic>
              <p:nvPicPr>
                <p:cNvPr id="247" name="Freihand 246">
                  <a:extLst>
                    <a:ext uri="{FF2B5EF4-FFF2-40B4-BE49-F238E27FC236}">
                      <a16:creationId xmlns:a16="http://schemas.microsoft.com/office/drawing/2014/main" id="{98A4C6BD-4DFC-4298-88C8-F19BA4FBF44D}"/>
                    </a:ext>
                  </a:extLst>
                </p:cNvPr>
                <p:cNvPicPr/>
                <p:nvPr/>
              </p:nvPicPr>
              <p:blipFill>
                <a:blip r:embed="rId167"/>
                <a:stretch>
                  <a:fillRect/>
                </a:stretch>
              </p:blipFill>
              <p:spPr>
                <a:xfrm>
                  <a:off x="2433175" y="6285862"/>
                  <a:ext cx="2210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48" name="Freihand 247">
                  <a:extLst>
                    <a:ext uri="{FF2B5EF4-FFF2-40B4-BE49-F238E27FC236}">
                      <a16:creationId xmlns:a16="http://schemas.microsoft.com/office/drawing/2014/main" id="{FED5852C-1A7A-459A-8521-C985044054F2}"/>
                    </a:ext>
                  </a:extLst>
                </p14:cNvPr>
                <p14:cNvContentPartPr/>
                <p14:nvPr/>
              </p14:nvContentPartPr>
              <p14:xfrm>
                <a:off x="2596255" y="6231862"/>
                <a:ext cx="139680" cy="161640"/>
              </p14:xfrm>
            </p:contentPart>
          </mc:Choice>
          <mc:Fallback xmlns="">
            <p:pic>
              <p:nvPicPr>
                <p:cNvPr id="248" name="Freihand 247">
                  <a:extLst>
                    <a:ext uri="{FF2B5EF4-FFF2-40B4-BE49-F238E27FC236}">
                      <a16:creationId xmlns:a16="http://schemas.microsoft.com/office/drawing/2014/main" id="{FED5852C-1A7A-459A-8521-C985044054F2}"/>
                    </a:ext>
                  </a:extLst>
                </p:cNvPr>
                <p:cNvPicPr/>
                <p:nvPr/>
              </p:nvPicPr>
              <p:blipFill>
                <a:blip r:embed="rId169"/>
                <a:stretch>
                  <a:fillRect/>
                </a:stretch>
              </p:blipFill>
              <p:spPr>
                <a:xfrm>
                  <a:off x="2587615" y="6222862"/>
                  <a:ext cx="157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49" name="Freihand 248">
                  <a:extLst>
                    <a:ext uri="{FF2B5EF4-FFF2-40B4-BE49-F238E27FC236}">
                      <a16:creationId xmlns:a16="http://schemas.microsoft.com/office/drawing/2014/main" id="{D0A91B34-0CD9-468B-867F-10E6873C1860}"/>
                    </a:ext>
                  </a:extLst>
                </p14:cNvPr>
                <p14:cNvContentPartPr/>
                <p14:nvPr/>
              </p14:nvContentPartPr>
              <p14:xfrm>
                <a:off x="2661415" y="6195142"/>
                <a:ext cx="195480" cy="142200"/>
              </p14:xfrm>
            </p:contentPart>
          </mc:Choice>
          <mc:Fallback xmlns="">
            <p:pic>
              <p:nvPicPr>
                <p:cNvPr id="249" name="Freihand 248">
                  <a:extLst>
                    <a:ext uri="{FF2B5EF4-FFF2-40B4-BE49-F238E27FC236}">
                      <a16:creationId xmlns:a16="http://schemas.microsoft.com/office/drawing/2014/main" id="{D0A91B34-0CD9-468B-867F-10E6873C1860}"/>
                    </a:ext>
                  </a:extLst>
                </p:cNvPr>
                <p:cNvPicPr/>
                <p:nvPr/>
              </p:nvPicPr>
              <p:blipFill>
                <a:blip r:embed="rId171"/>
                <a:stretch>
                  <a:fillRect/>
                </a:stretch>
              </p:blipFill>
              <p:spPr>
                <a:xfrm>
                  <a:off x="2652775" y="6186502"/>
                  <a:ext cx="213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50" name="Freihand 249">
                  <a:extLst>
                    <a:ext uri="{FF2B5EF4-FFF2-40B4-BE49-F238E27FC236}">
                      <a16:creationId xmlns:a16="http://schemas.microsoft.com/office/drawing/2014/main" id="{3B4A7E5D-3B67-483E-AFA3-9D9FD3F1782A}"/>
                    </a:ext>
                  </a:extLst>
                </p14:cNvPr>
                <p14:cNvContentPartPr/>
                <p14:nvPr/>
              </p14:nvContentPartPr>
              <p14:xfrm>
                <a:off x="2866255" y="6258142"/>
                <a:ext cx="104400" cy="154800"/>
              </p14:xfrm>
            </p:contentPart>
          </mc:Choice>
          <mc:Fallback xmlns="">
            <p:pic>
              <p:nvPicPr>
                <p:cNvPr id="250" name="Freihand 249">
                  <a:extLst>
                    <a:ext uri="{FF2B5EF4-FFF2-40B4-BE49-F238E27FC236}">
                      <a16:creationId xmlns:a16="http://schemas.microsoft.com/office/drawing/2014/main" id="{3B4A7E5D-3B67-483E-AFA3-9D9FD3F1782A}"/>
                    </a:ext>
                  </a:extLst>
                </p:cNvPr>
                <p:cNvPicPr/>
                <p:nvPr/>
              </p:nvPicPr>
              <p:blipFill>
                <a:blip r:embed="rId173"/>
                <a:stretch>
                  <a:fillRect/>
                </a:stretch>
              </p:blipFill>
              <p:spPr>
                <a:xfrm>
                  <a:off x="2857255" y="6249502"/>
                  <a:ext cx="1220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51" name="Freihand 250">
                  <a:extLst>
                    <a:ext uri="{FF2B5EF4-FFF2-40B4-BE49-F238E27FC236}">
                      <a16:creationId xmlns:a16="http://schemas.microsoft.com/office/drawing/2014/main" id="{73A005B6-EB9B-4603-A5AF-EB9FF7FF87A5}"/>
                    </a:ext>
                  </a:extLst>
                </p14:cNvPr>
                <p14:cNvContentPartPr/>
                <p14:nvPr/>
              </p14:nvContentPartPr>
              <p14:xfrm>
                <a:off x="2999455" y="6263182"/>
                <a:ext cx="5040" cy="54360"/>
              </p14:xfrm>
            </p:contentPart>
          </mc:Choice>
          <mc:Fallback xmlns="">
            <p:pic>
              <p:nvPicPr>
                <p:cNvPr id="251" name="Freihand 250">
                  <a:extLst>
                    <a:ext uri="{FF2B5EF4-FFF2-40B4-BE49-F238E27FC236}">
                      <a16:creationId xmlns:a16="http://schemas.microsoft.com/office/drawing/2014/main" id="{73A005B6-EB9B-4603-A5AF-EB9FF7FF87A5}"/>
                    </a:ext>
                  </a:extLst>
                </p:cNvPr>
                <p:cNvPicPr/>
                <p:nvPr/>
              </p:nvPicPr>
              <p:blipFill>
                <a:blip r:embed="rId175"/>
                <a:stretch>
                  <a:fillRect/>
                </a:stretch>
              </p:blipFill>
              <p:spPr>
                <a:xfrm>
                  <a:off x="2990455" y="6254542"/>
                  <a:ext cx="2268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52" name="Freihand 251">
                  <a:extLst>
                    <a:ext uri="{FF2B5EF4-FFF2-40B4-BE49-F238E27FC236}">
                      <a16:creationId xmlns:a16="http://schemas.microsoft.com/office/drawing/2014/main" id="{45056438-6C76-4E04-81DB-7B9BDAAA5968}"/>
                    </a:ext>
                  </a:extLst>
                </p14:cNvPr>
                <p14:cNvContentPartPr/>
                <p14:nvPr/>
              </p14:nvContentPartPr>
              <p14:xfrm>
                <a:off x="3073615" y="6208822"/>
                <a:ext cx="258840" cy="125640"/>
              </p14:xfrm>
            </p:contentPart>
          </mc:Choice>
          <mc:Fallback xmlns="">
            <p:pic>
              <p:nvPicPr>
                <p:cNvPr id="252" name="Freihand 251">
                  <a:extLst>
                    <a:ext uri="{FF2B5EF4-FFF2-40B4-BE49-F238E27FC236}">
                      <a16:creationId xmlns:a16="http://schemas.microsoft.com/office/drawing/2014/main" id="{45056438-6C76-4E04-81DB-7B9BDAAA5968}"/>
                    </a:ext>
                  </a:extLst>
                </p:cNvPr>
                <p:cNvPicPr/>
                <p:nvPr/>
              </p:nvPicPr>
              <p:blipFill>
                <a:blip r:embed="rId177"/>
                <a:stretch>
                  <a:fillRect/>
                </a:stretch>
              </p:blipFill>
              <p:spPr>
                <a:xfrm>
                  <a:off x="3064975" y="6200182"/>
                  <a:ext cx="2764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53" name="Freihand 252">
                  <a:extLst>
                    <a:ext uri="{FF2B5EF4-FFF2-40B4-BE49-F238E27FC236}">
                      <a16:creationId xmlns:a16="http://schemas.microsoft.com/office/drawing/2014/main" id="{AFF0D861-67ED-4401-B304-5E644674AD7A}"/>
                    </a:ext>
                  </a:extLst>
                </p14:cNvPr>
                <p14:cNvContentPartPr/>
                <p14:nvPr/>
              </p14:nvContentPartPr>
              <p14:xfrm>
                <a:off x="3457375" y="6214582"/>
                <a:ext cx="138240" cy="173520"/>
              </p14:xfrm>
            </p:contentPart>
          </mc:Choice>
          <mc:Fallback xmlns="">
            <p:pic>
              <p:nvPicPr>
                <p:cNvPr id="253" name="Freihand 252">
                  <a:extLst>
                    <a:ext uri="{FF2B5EF4-FFF2-40B4-BE49-F238E27FC236}">
                      <a16:creationId xmlns:a16="http://schemas.microsoft.com/office/drawing/2014/main" id="{AFF0D861-67ED-4401-B304-5E644674AD7A}"/>
                    </a:ext>
                  </a:extLst>
                </p:cNvPr>
                <p:cNvPicPr/>
                <p:nvPr/>
              </p:nvPicPr>
              <p:blipFill>
                <a:blip r:embed="rId179"/>
                <a:stretch>
                  <a:fillRect/>
                </a:stretch>
              </p:blipFill>
              <p:spPr>
                <a:xfrm>
                  <a:off x="3448735" y="6205582"/>
                  <a:ext cx="1558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54" name="Freihand 253">
                  <a:extLst>
                    <a:ext uri="{FF2B5EF4-FFF2-40B4-BE49-F238E27FC236}">
                      <a16:creationId xmlns:a16="http://schemas.microsoft.com/office/drawing/2014/main" id="{F927ECAF-C6D7-4A9C-A835-D987DB60000C}"/>
                    </a:ext>
                  </a:extLst>
                </p14:cNvPr>
                <p14:cNvContentPartPr/>
                <p14:nvPr/>
              </p14:nvContentPartPr>
              <p14:xfrm>
                <a:off x="3701815" y="6209542"/>
                <a:ext cx="154080" cy="190080"/>
              </p14:xfrm>
            </p:contentPart>
          </mc:Choice>
          <mc:Fallback xmlns="">
            <p:pic>
              <p:nvPicPr>
                <p:cNvPr id="254" name="Freihand 253">
                  <a:extLst>
                    <a:ext uri="{FF2B5EF4-FFF2-40B4-BE49-F238E27FC236}">
                      <a16:creationId xmlns:a16="http://schemas.microsoft.com/office/drawing/2014/main" id="{F927ECAF-C6D7-4A9C-A835-D987DB60000C}"/>
                    </a:ext>
                  </a:extLst>
                </p:cNvPr>
                <p:cNvPicPr/>
                <p:nvPr/>
              </p:nvPicPr>
              <p:blipFill>
                <a:blip r:embed="rId181"/>
                <a:stretch>
                  <a:fillRect/>
                </a:stretch>
              </p:blipFill>
              <p:spPr>
                <a:xfrm>
                  <a:off x="3692815" y="6200902"/>
                  <a:ext cx="171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55" name="Freihand 254">
                  <a:extLst>
                    <a:ext uri="{FF2B5EF4-FFF2-40B4-BE49-F238E27FC236}">
                      <a16:creationId xmlns:a16="http://schemas.microsoft.com/office/drawing/2014/main" id="{1542FFD4-0061-40FD-9B72-14973DFA4D6F}"/>
                    </a:ext>
                  </a:extLst>
                </p14:cNvPr>
                <p14:cNvContentPartPr/>
                <p14:nvPr/>
              </p14:nvContentPartPr>
              <p14:xfrm>
                <a:off x="3867415" y="6222502"/>
                <a:ext cx="75960" cy="113760"/>
              </p14:xfrm>
            </p:contentPart>
          </mc:Choice>
          <mc:Fallback xmlns="">
            <p:pic>
              <p:nvPicPr>
                <p:cNvPr id="255" name="Freihand 254">
                  <a:extLst>
                    <a:ext uri="{FF2B5EF4-FFF2-40B4-BE49-F238E27FC236}">
                      <a16:creationId xmlns:a16="http://schemas.microsoft.com/office/drawing/2014/main" id="{1542FFD4-0061-40FD-9B72-14973DFA4D6F}"/>
                    </a:ext>
                  </a:extLst>
                </p:cNvPr>
                <p:cNvPicPr/>
                <p:nvPr/>
              </p:nvPicPr>
              <p:blipFill>
                <a:blip r:embed="rId183"/>
                <a:stretch>
                  <a:fillRect/>
                </a:stretch>
              </p:blipFill>
              <p:spPr>
                <a:xfrm>
                  <a:off x="3858415" y="6213862"/>
                  <a:ext cx="93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56" name="Freihand 255">
                  <a:extLst>
                    <a:ext uri="{FF2B5EF4-FFF2-40B4-BE49-F238E27FC236}">
                      <a16:creationId xmlns:a16="http://schemas.microsoft.com/office/drawing/2014/main" id="{A93AEDDE-20F5-4F80-83E0-7636A31AC4F5}"/>
                    </a:ext>
                  </a:extLst>
                </p14:cNvPr>
                <p14:cNvContentPartPr/>
                <p14:nvPr/>
              </p14:nvContentPartPr>
              <p14:xfrm>
                <a:off x="3927535" y="6176422"/>
                <a:ext cx="175680" cy="154800"/>
              </p14:xfrm>
            </p:contentPart>
          </mc:Choice>
          <mc:Fallback xmlns="">
            <p:pic>
              <p:nvPicPr>
                <p:cNvPr id="256" name="Freihand 255">
                  <a:extLst>
                    <a:ext uri="{FF2B5EF4-FFF2-40B4-BE49-F238E27FC236}">
                      <a16:creationId xmlns:a16="http://schemas.microsoft.com/office/drawing/2014/main" id="{A93AEDDE-20F5-4F80-83E0-7636A31AC4F5}"/>
                    </a:ext>
                  </a:extLst>
                </p:cNvPr>
                <p:cNvPicPr/>
                <p:nvPr/>
              </p:nvPicPr>
              <p:blipFill>
                <a:blip r:embed="rId185"/>
                <a:stretch>
                  <a:fillRect/>
                </a:stretch>
              </p:blipFill>
              <p:spPr>
                <a:xfrm>
                  <a:off x="3918535" y="6167782"/>
                  <a:ext cx="193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57" name="Freihand 256">
                  <a:extLst>
                    <a:ext uri="{FF2B5EF4-FFF2-40B4-BE49-F238E27FC236}">
                      <a16:creationId xmlns:a16="http://schemas.microsoft.com/office/drawing/2014/main" id="{04A03A3E-6FCD-4A23-9190-947E4EF1BA4E}"/>
                    </a:ext>
                  </a:extLst>
                </p14:cNvPr>
                <p14:cNvContentPartPr/>
                <p14:nvPr/>
              </p14:nvContentPartPr>
              <p14:xfrm>
                <a:off x="4092775" y="6255982"/>
                <a:ext cx="79560" cy="76680"/>
              </p14:xfrm>
            </p:contentPart>
          </mc:Choice>
          <mc:Fallback xmlns="">
            <p:pic>
              <p:nvPicPr>
                <p:cNvPr id="257" name="Freihand 256">
                  <a:extLst>
                    <a:ext uri="{FF2B5EF4-FFF2-40B4-BE49-F238E27FC236}">
                      <a16:creationId xmlns:a16="http://schemas.microsoft.com/office/drawing/2014/main" id="{04A03A3E-6FCD-4A23-9190-947E4EF1BA4E}"/>
                    </a:ext>
                  </a:extLst>
                </p:cNvPr>
                <p:cNvPicPr/>
                <p:nvPr/>
              </p:nvPicPr>
              <p:blipFill>
                <a:blip r:embed="rId187"/>
                <a:stretch>
                  <a:fillRect/>
                </a:stretch>
              </p:blipFill>
              <p:spPr>
                <a:xfrm>
                  <a:off x="4084135" y="6247342"/>
                  <a:ext cx="972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59" name="Freihand 258">
                  <a:extLst>
                    <a:ext uri="{FF2B5EF4-FFF2-40B4-BE49-F238E27FC236}">
                      <a16:creationId xmlns:a16="http://schemas.microsoft.com/office/drawing/2014/main" id="{21AD2D18-8E82-472A-BA09-59CC8682F6AC}"/>
                    </a:ext>
                  </a:extLst>
                </p14:cNvPr>
                <p14:cNvContentPartPr/>
                <p14:nvPr/>
              </p14:nvContentPartPr>
              <p14:xfrm>
                <a:off x="4089175" y="6063022"/>
                <a:ext cx="226440" cy="192600"/>
              </p14:xfrm>
            </p:contentPart>
          </mc:Choice>
          <mc:Fallback xmlns="">
            <p:pic>
              <p:nvPicPr>
                <p:cNvPr id="259" name="Freihand 258">
                  <a:extLst>
                    <a:ext uri="{FF2B5EF4-FFF2-40B4-BE49-F238E27FC236}">
                      <a16:creationId xmlns:a16="http://schemas.microsoft.com/office/drawing/2014/main" id="{21AD2D18-8E82-472A-BA09-59CC8682F6AC}"/>
                    </a:ext>
                  </a:extLst>
                </p:cNvPr>
                <p:cNvPicPr/>
                <p:nvPr/>
              </p:nvPicPr>
              <p:blipFill>
                <a:blip r:embed="rId189"/>
                <a:stretch>
                  <a:fillRect/>
                </a:stretch>
              </p:blipFill>
              <p:spPr>
                <a:xfrm>
                  <a:off x="4080175" y="6054022"/>
                  <a:ext cx="2440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60" name="Freihand 259">
                  <a:extLst>
                    <a:ext uri="{FF2B5EF4-FFF2-40B4-BE49-F238E27FC236}">
                      <a16:creationId xmlns:a16="http://schemas.microsoft.com/office/drawing/2014/main" id="{B81052C7-E15B-4253-B6AC-3012A5AF98F7}"/>
                    </a:ext>
                  </a:extLst>
                </p14:cNvPr>
                <p14:cNvContentPartPr/>
                <p14:nvPr/>
              </p14:nvContentPartPr>
              <p14:xfrm>
                <a:off x="4251535" y="6325102"/>
                <a:ext cx="44280" cy="64080"/>
              </p14:xfrm>
            </p:contentPart>
          </mc:Choice>
          <mc:Fallback xmlns="">
            <p:pic>
              <p:nvPicPr>
                <p:cNvPr id="260" name="Freihand 259">
                  <a:extLst>
                    <a:ext uri="{FF2B5EF4-FFF2-40B4-BE49-F238E27FC236}">
                      <a16:creationId xmlns:a16="http://schemas.microsoft.com/office/drawing/2014/main" id="{B81052C7-E15B-4253-B6AC-3012A5AF98F7}"/>
                    </a:ext>
                  </a:extLst>
                </p:cNvPr>
                <p:cNvPicPr/>
                <p:nvPr/>
              </p:nvPicPr>
              <p:blipFill>
                <a:blip r:embed="rId191"/>
                <a:stretch>
                  <a:fillRect/>
                </a:stretch>
              </p:blipFill>
              <p:spPr>
                <a:xfrm>
                  <a:off x="4242895" y="6316462"/>
                  <a:ext cx="61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61" name="Freihand 260">
                  <a:extLst>
                    <a:ext uri="{FF2B5EF4-FFF2-40B4-BE49-F238E27FC236}">
                      <a16:creationId xmlns:a16="http://schemas.microsoft.com/office/drawing/2014/main" id="{4B1FB443-4031-44E2-AFDC-2CECC93371F3}"/>
                    </a:ext>
                  </a:extLst>
                </p14:cNvPr>
                <p14:cNvContentPartPr/>
                <p14:nvPr/>
              </p14:nvContentPartPr>
              <p14:xfrm>
                <a:off x="3499855" y="6410422"/>
                <a:ext cx="877680" cy="162000"/>
              </p14:xfrm>
            </p:contentPart>
          </mc:Choice>
          <mc:Fallback xmlns="">
            <p:pic>
              <p:nvPicPr>
                <p:cNvPr id="261" name="Freihand 260">
                  <a:extLst>
                    <a:ext uri="{FF2B5EF4-FFF2-40B4-BE49-F238E27FC236}">
                      <a16:creationId xmlns:a16="http://schemas.microsoft.com/office/drawing/2014/main" id="{4B1FB443-4031-44E2-AFDC-2CECC93371F3}"/>
                    </a:ext>
                  </a:extLst>
                </p:cNvPr>
                <p:cNvPicPr/>
                <p:nvPr/>
              </p:nvPicPr>
              <p:blipFill>
                <a:blip r:embed="rId193"/>
                <a:stretch>
                  <a:fillRect/>
                </a:stretch>
              </p:blipFill>
              <p:spPr>
                <a:xfrm>
                  <a:off x="3490855" y="6401782"/>
                  <a:ext cx="8953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63" name="Freihand 262">
                  <a:extLst>
                    <a:ext uri="{FF2B5EF4-FFF2-40B4-BE49-F238E27FC236}">
                      <a16:creationId xmlns:a16="http://schemas.microsoft.com/office/drawing/2014/main" id="{6F3AAC65-A76E-4B4F-8AEE-E3B720F2BFCF}"/>
                    </a:ext>
                  </a:extLst>
                </p14:cNvPr>
                <p14:cNvContentPartPr/>
                <p14:nvPr/>
              </p14:nvContentPartPr>
              <p14:xfrm>
                <a:off x="4521895" y="6224662"/>
                <a:ext cx="127800" cy="206640"/>
              </p14:xfrm>
            </p:contentPart>
          </mc:Choice>
          <mc:Fallback xmlns="">
            <p:pic>
              <p:nvPicPr>
                <p:cNvPr id="263" name="Freihand 262">
                  <a:extLst>
                    <a:ext uri="{FF2B5EF4-FFF2-40B4-BE49-F238E27FC236}">
                      <a16:creationId xmlns:a16="http://schemas.microsoft.com/office/drawing/2014/main" id="{6F3AAC65-A76E-4B4F-8AEE-E3B720F2BFCF}"/>
                    </a:ext>
                  </a:extLst>
                </p:cNvPr>
                <p:cNvPicPr/>
                <p:nvPr/>
              </p:nvPicPr>
              <p:blipFill>
                <a:blip r:embed="rId195"/>
                <a:stretch>
                  <a:fillRect/>
                </a:stretch>
              </p:blipFill>
              <p:spPr>
                <a:xfrm>
                  <a:off x="4512895" y="6215662"/>
                  <a:ext cx="1454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64" name="Freihand 263">
                  <a:extLst>
                    <a:ext uri="{FF2B5EF4-FFF2-40B4-BE49-F238E27FC236}">
                      <a16:creationId xmlns:a16="http://schemas.microsoft.com/office/drawing/2014/main" id="{57CBA0B6-2516-4B7E-9090-6B7084BD208C}"/>
                    </a:ext>
                  </a:extLst>
                </p14:cNvPr>
                <p14:cNvContentPartPr/>
                <p14:nvPr/>
              </p14:nvContentPartPr>
              <p14:xfrm>
                <a:off x="4659055" y="6288742"/>
                <a:ext cx="431640" cy="131040"/>
              </p14:xfrm>
            </p:contentPart>
          </mc:Choice>
          <mc:Fallback xmlns="">
            <p:pic>
              <p:nvPicPr>
                <p:cNvPr id="264" name="Freihand 263">
                  <a:extLst>
                    <a:ext uri="{FF2B5EF4-FFF2-40B4-BE49-F238E27FC236}">
                      <a16:creationId xmlns:a16="http://schemas.microsoft.com/office/drawing/2014/main" id="{57CBA0B6-2516-4B7E-9090-6B7084BD208C}"/>
                    </a:ext>
                  </a:extLst>
                </p:cNvPr>
                <p:cNvPicPr/>
                <p:nvPr/>
              </p:nvPicPr>
              <p:blipFill>
                <a:blip r:embed="rId197"/>
                <a:stretch>
                  <a:fillRect/>
                </a:stretch>
              </p:blipFill>
              <p:spPr>
                <a:xfrm>
                  <a:off x="4650055" y="6280102"/>
                  <a:ext cx="4492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65" name="Freihand 264">
                  <a:extLst>
                    <a:ext uri="{FF2B5EF4-FFF2-40B4-BE49-F238E27FC236}">
                      <a16:creationId xmlns:a16="http://schemas.microsoft.com/office/drawing/2014/main" id="{A1BC7C38-11F4-4B79-854B-D6C0C0329166}"/>
                    </a:ext>
                  </a:extLst>
                </p14:cNvPr>
                <p14:cNvContentPartPr/>
                <p14:nvPr/>
              </p14:nvContentPartPr>
              <p14:xfrm>
                <a:off x="4971895" y="6231862"/>
                <a:ext cx="7920" cy="2880"/>
              </p14:xfrm>
            </p:contentPart>
          </mc:Choice>
          <mc:Fallback xmlns="">
            <p:pic>
              <p:nvPicPr>
                <p:cNvPr id="265" name="Freihand 264">
                  <a:extLst>
                    <a:ext uri="{FF2B5EF4-FFF2-40B4-BE49-F238E27FC236}">
                      <a16:creationId xmlns:a16="http://schemas.microsoft.com/office/drawing/2014/main" id="{A1BC7C38-11F4-4B79-854B-D6C0C0329166}"/>
                    </a:ext>
                  </a:extLst>
                </p:cNvPr>
                <p:cNvPicPr/>
                <p:nvPr/>
              </p:nvPicPr>
              <p:blipFill>
                <a:blip r:embed="rId199"/>
                <a:stretch>
                  <a:fillRect/>
                </a:stretch>
              </p:blipFill>
              <p:spPr>
                <a:xfrm>
                  <a:off x="4963255" y="6222862"/>
                  <a:ext cx="255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66" name="Freihand 265">
                  <a:extLst>
                    <a:ext uri="{FF2B5EF4-FFF2-40B4-BE49-F238E27FC236}">
                      <a16:creationId xmlns:a16="http://schemas.microsoft.com/office/drawing/2014/main" id="{3F3E9E33-CE24-42C8-8802-D881E9CBE6AB}"/>
                    </a:ext>
                  </a:extLst>
                </p14:cNvPr>
                <p14:cNvContentPartPr/>
                <p14:nvPr/>
              </p14:nvContentPartPr>
              <p14:xfrm>
                <a:off x="4573015" y="6491782"/>
                <a:ext cx="607680" cy="96480"/>
              </p14:xfrm>
            </p:contentPart>
          </mc:Choice>
          <mc:Fallback xmlns="">
            <p:pic>
              <p:nvPicPr>
                <p:cNvPr id="266" name="Freihand 265">
                  <a:extLst>
                    <a:ext uri="{FF2B5EF4-FFF2-40B4-BE49-F238E27FC236}">
                      <a16:creationId xmlns:a16="http://schemas.microsoft.com/office/drawing/2014/main" id="{3F3E9E33-CE24-42C8-8802-D881E9CBE6AB}"/>
                    </a:ext>
                  </a:extLst>
                </p:cNvPr>
                <p:cNvPicPr/>
                <p:nvPr/>
              </p:nvPicPr>
              <p:blipFill>
                <a:blip r:embed="rId201"/>
                <a:stretch>
                  <a:fillRect/>
                </a:stretch>
              </p:blipFill>
              <p:spPr>
                <a:xfrm>
                  <a:off x="4564375" y="6483142"/>
                  <a:ext cx="625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79" name="Freihand 278">
                  <a:extLst>
                    <a:ext uri="{FF2B5EF4-FFF2-40B4-BE49-F238E27FC236}">
                      <a16:creationId xmlns:a16="http://schemas.microsoft.com/office/drawing/2014/main" id="{3CE6F046-C2DC-4D54-9DFC-C15F55D3197E}"/>
                    </a:ext>
                  </a:extLst>
                </p14:cNvPr>
                <p14:cNvContentPartPr/>
                <p14:nvPr/>
              </p14:nvContentPartPr>
              <p14:xfrm>
                <a:off x="3336055" y="5798422"/>
                <a:ext cx="1052640" cy="1041120"/>
              </p14:xfrm>
            </p:contentPart>
          </mc:Choice>
          <mc:Fallback xmlns="">
            <p:pic>
              <p:nvPicPr>
                <p:cNvPr id="279" name="Freihand 278">
                  <a:extLst>
                    <a:ext uri="{FF2B5EF4-FFF2-40B4-BE49-F238E27FC236}">
                      <a16:creationId xmlns:a16="http://schemas.microsoft.com/office/drawing/2014/main" id="{3CE6F046-C2DC-4D54-9DFC-C15F55D3197E}"/>
                    </a:ext>
                  </a:extLst>
                </p:cNvPr>
                <p:cNvPicPr/>
                <p:nvPr/>
              </p:nvPicPr>
              <p:blipFill>
                <a:blip r:embed="rId203"/>
                <a:stretch>
                  <a:fillRect/>
                </a:stretch>
              </p:blipFill>
              <p:spPr>
                <a:xfrm>
                  <a:off x="3327415" y="5789422"/>
                  <a:ext cx="1070280" cy="1058760"/>
                </a:xfrm>
                <a:prstGeom prst="rect">
                  <a:avLst/>
                </a:prstGeom>
              </p:spPr>
            </p:pic>
          </mc:Fallback>
        </mc:AlternateContent>
      </p:grpSp>
      <p:grpSp>
        <p:nvGrpSpPr>
          <p:cNvPr id="286" name="Gruppieren 285">
            <a:extLst>
              <a:ext uri="{FF2B5EF4-FFF2-40B4-BE49-F238E27FC236}">
                <a16:creationId xmlns:a16="http://schemas.microsoft.com/office/drawing/2014/main" id="{6C60CD1E-62FC-4C2B-8FA0-D1372444C526}"/>
              </a:ext>
            </a:extLst>
          </p:cNvPr>
          <p:cNvGrpSpPr/>
          <p:nvPr/>
        </p:nvGrpSpPr>
        <p:grpSpPr>
          <a:xfrm>
            <a:off x="6612055" y="676342"/>
            <a:ext cx="5327640" cy="3544560"/>
            <a:chOff x="6612055" y="676342"/>
            <a:chExt cx="5327640" cy="3544560"/>
          </a:xfrm>
        </p:grpSpPr>
        <mc:AlternateContent xmlns:mc="http://schemas.openxmlformats.org/markup-compatibility/2006" xmlns:p14="http://schemas.microsoft.com/office/powerpoint/2010/main">
          <mc:Choice Requires="p14">
            <p:contentPart p14:bwMode="auto" r:id="rId204">
              <p14:nvContentPartPr>
                <p14:cNvPr id="2" name="Freihand 1">
                  <a:extLst>
                    <a:ext uri="{FF2B5EF4-FFF2-40B4-BE49-F238E27FC236}">
                      <a16:creationId xmlns:a16="http://schemas.microsoft.com/office/drawing/2014/main" id="{9F2B5AEA-52CF-4EC7-B81C-6C5D165F6838}"/>
                    </a:ext>
                  </a:extLst>
                </p14:cNvPr>
                <p14:cNvContentPartPr/>
                <p14:nvPr/>
              </p14:nvContentPartPr>
              <p14:xfrm>
                <a:off x="6649855" y="1183582"/>
                <a:ext cx="178560" cy="288000"/>
              </p14:xfrm>
            </p:contentPart>
          </mc:Choice>
          <mc:Fallback xmlns="">
            <p:pic>
              <p:nvPicPr>
                <p:cNvPr id="2" name="Freihand 1">
                  <a:extLst>
                    <a:ext uri="{FF2B5EF4-FFF2-40B4-BE49-F238E27FC236}">
                      <a16:creationId xmlns:a16="http://schemas.microsoft.com/office/drawing/2014/main" id="{9F2B5AEA-52CF-4EC7-B81C-6C5D165F6838}"/>
                    </a:ext>
                  </a:extLst>
                </p:cNvPr>
                <p:cNvPicPr/>
                <p:nvPr/>
              </p:nvPicPr>
              <p:blipFill>
                <a:blip r:embed="rId205"/>
                <a:stretch>
                  <a:fillRect/>
                </a:stretch>
              </p:blipFill>
              <p:spPr>
                <a:xfrm>
                  <a:off x="6641215" y="1174582"/>
                  <a:ext cx="19620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 name="Freihand 2">
                  <a:extLst>
                    <a:ext uri="{FF2B5EF4-FFF2-40B4-BE49-F238E27FC236}">
                      <a16:creationId xmlns:a16="http://schemas.microsoft.com/office/drawing/2014/main" id="{5BCBC6CB-E02A-4958-A778-A2F3ACF95EF7}"/>
                    </a:ext>
                  </a:extLst>
                </p14:cNvPr>
                <p14:cNvContentPartPr/>
                <p14:nvPr/>
              </p14:nvContentPartPr>
              <p14:xfrm>
                <a:off x="6770455" y="1304902"/>
                <a:ext cx="91080" cy="126360"/>
              </p14:xfrm>
            </p:contentPart>
          </mc:Choice>
          <mc:Fallback xmlns="">
            <p:pic>
              <p:nvPicPr>
                <p:cNvPr id="3" name="Freihand 2">
                  <a:extLst>
                    <a:ext uri="{FF2B5EF4-FFF2-40B4-BE49-F238E27FC236}">
                      <a16:creationId xmlns:a16="http://schemas.microsoft.com/office/drawing/2014/main" id="{5BCBC6CB-E02A-4958-A778-A2F3ACF95EF7}"/>
                    </a:ext>
                  </a:extLst>
                </p:cNvPr>
                <p:cNvPicPr/>
                <p:nvPr/>
              </p:nvPicPr>
              <p:blipFill>
                <a:blip r:embed="rId207"/>
                <a:stretch>
                  <a:fillRect/>
                </a:stretch>
              </p:blipFill>
              <p:spPr>
                <a:xfrm>
                  <a:off x="6761815" y="1296262"/>
                  <a:ext cx="1087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 name="Freihand 17">
                  <a:extLst>
                    <a:ext uri="{FF2B5EF4-FFF2-40B4-BE49-F238E27FC236}">
                      <a16:creationId xmlns:a16="http://schemas.microsoft.com/office/drawing/2014/main" id="{E8D5E685-1070-48C1-B771-3FBEF2CE40E8}"/>
                    </a:ext>
                  </a:extLst>
                </p14:cNvPr>
                <p14:cNvContentPartPr/>
                <p14:nvPr/>
              </p14:nvContentPartPr>
              <p14:xfrm>
                <a:off x="7034335" y="1219222"/>
                <a:ext cx="190080" cy="67320"/>
              </p14:xfrm>
            </p:contentPart>
          </mc:Choice>
          <mc:Fallback xmlns="">
            <p:pic>
              <p:nvPicPr>
                <p:cNvPr id="18" name="Freihand 17">
                  <a:extLst>
                    <a:ext uri="{FF2B5EF4-FFF2-40B4-BE49-F238E27FC236}">
                      <a16:creationId xmlns:a16="http://schemas.microsoft.com/office/drawing/2014/main" id="{E8D5E685-1070-48C1-B771-3FBEF2CE40E8}"/>
                    </a:ext>
                  </a:extLst>
                </p:cNvPr>
                <p:cNvPicPr/>
                <p:nvPr/>
              </p:nvPicPr>
              <p:blipFill>
                <a:blip r:embed="rId209"/>
                <a:stretch>
                  <a:fillRect/>
                </a:stretch>
              </p:blipFill>
              <p:spPr>
                <a:xfrm>
                  <a:off x="7025695" y="1210582"/>
                  <a:ext cx="2077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9" name="Freihand 18">
                  <a:extLst>
                    <a:ext uri="{FF2B5EF4-FFF2-40B4-BE49-F238E27FC236}">
                      <a16:creationId xmlns:a16="http://schemas.microsoft.com/office/drawing/2014/main" id="{EA1ADCB6-3DC6-4996-9F87-D9C33805951B}"/>
                    </a:ext>
                  </a:extLst>
                </p14:cNvPr>
                <p14:cNvContentPartPr/>
                <p14:nvPr/>
              </p14:nvContentPartPr>
              <p14:xfrm>
                <a:off x="7059175" y="1286902"/>
                <a:ext cx="148320" cy="66960"/>
              </p14:xfrm>
            </p:contentPart>
          </mc:Choice>
          <mc:Fallback xmlns="">
            <p:pic>
              <p:nvPicPr>
                <p:cNvPr id="19" name="Freihand 18">
                  <a:extLst>
                    <a:ext uri="{FF2B5EF4-FFF2-40B4-BE49-F238E27FC236}">
                      <a16:creationId xmlns:a16="http://schemas.microsoft.com/office/drawing/2014/main" id="{EA1ADCB6-3DC6-4996-9F87-D9C33805951B}"/>
                    </a:ext>
                  </a:extLst>
                </p:cNvPr>
                <p:cNvPicPr/>
                <p:nvPr/>
              </p:nvPicPr>
              <p:blipFill>
                <a:blip r:embed="rId211"/>
                <a:stretch>
                  <a:fillRect/>
                </a:stretch>
              </p:blipFill>
              <p:spPr>
                <a:xfrm>
                  <a:off x="7050175" y="1277902"/>
                  <a:ext cx="1659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0" name="Freihand 19">
                  <a:extLst>
                    <a:ext uri="{FF2B5EF4-FFF2-40B4-BE49-F238E27FC236}">
                      <a16:creationId xmlns:a16="http://schemas.microsoft.com/office/drawing/2014/main" id="{421C979F-1367-410C-A2F0-003FB424BA8D}"/>
                    </a:ext>
                  </a:extLst>
                </p14:cNvPr>
                <p14:cNvContentPartPr/>
                <p14:nvPr/>
              </p14:nvContentPartPr>
              <p14:xfrm>
                <a:off x="7286695" y="1074862"/>
                <a:ext cx="354960" cy="174240"/>
              </p14:xfrm>
            </p:contentPart>
          </mc:Choice>
          <mc:Fallback xmlns="">
            <p:pic>
              <p:nvPicPr>
                <p:cNvPr id="20" name="Freihand 19">
                  <a:extLst>
                    <a:ext uri="{FF2B5EF4-FFF2-40B4-BE49-F238E27FC236}">
                      <a16:creationId xmlns:a16="http://schemas.microsoft.com/office/drawing/2014/main" id="{421C979F-1367-410C-A2F0-003FB424BA8D}"/>
                    </a:ext>
                  </a:extLst>
                </p:cNvPr>
                <p:cNvPicPr/>
                <p:nvPr/>
              </p:nvPicPr>
              <p:blipFill>
                <a:blip r:embed="rId213"/>
                <a:stretch>
                  <a:fillRect/>
                </a:stretch>
              </p:blipFill>
              <p:spPr>
                <a:xfrm>
                  <a:off x="7278055" y="1065862"/>
                  <a:ext cx="3726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 name="Freihand 20">
                  <a:extLst>
                    <a:ext uri="{FF2B5EF4-FFF2-40B4-BE49-F238E27FC236}">
                      <a16:creationId xmlns:a16="http://schemas.microsoft.com/office/drawing/2014/main" id="{18E2780C-FDA0-4B5C-AFE1-658416923FB6}"/>
                    </a:ext>
                  </a:extLst>
                </p14:cNvPr>
                <p14:cNvContentPartPr/>
                <p14:nvPr/>
              </p14:nvContentPartPr>
              <p14:xfrm>
                <a:off x="7643455" y="1034902"/>
                <a:ext cx="108360" cy="152640"/>
              </p14:xfrm>
            </p:contentPart>
          </mc:Choice>
          <mc:Fallback xmlns="">
            <p:pic>
              <p:nvPicPr>
                <p:cNvPr id="21" name="Freihand 20">
                  <a:extLst>
                    <a:ext uri="{FF2B5EF4-FFF2-40B4-BE49-F238E27FC236}">
                      <a16:creationId xmlns:a16="http://schemas.microsoft.com/office/drawing/2014/main" id="{18E2780C-FDA0-4B5C-AFE1-658416923FB6}"/>
                    </a:ext>
                  </a:extLst>
                </p:cNvPr>
                <p:cNvPicPr/>
                <p:nvPr/>
              </p:nvPicPr>
              <p:blipFill>
                <a:blip r:embed="rId215"/>
                <a:stretch>
                  <a:fillRect/>
                </a:stretch>
              </p:blipFill>
              <p:spPr>
                <a:xfrm>
                  <a:off x="7634815" y="1026262"/>
                  <a:ext cx="1260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2" name="Freihand 21">
                  <a:extLst>
                    <a:ext uri="{FF2B5EF4-FFF2-40B4-BE49-F238E27FC236}">
                      <a16:creationId xmlns:a16="http://schemas.microsoft.com/office/drawing/2014/main" id="{DD9404BD-FB41-4359-AEBB-D06F6AE41B29}"/>
                    </a:ext>
                  </a:extLst>
                </p14:cNvPr>
                <p14:cNvContentPartPr/>
                <p14:nvPr/>
              </p14:nvContentPartPr>
              <p14:xfrm>
                <a:off x="7818055" y="1018702"/>
                <a:ext cx="140760" cy="143640"/>
              </p14:xfrm>
            </p:contentPart>
          </mc:Choice>
          <mc:Fallback xmlns="">
            <p:pic>
              <p:nvPicPr>
                <p:cNvPr id="22" name="Freihand 21">
                  <a:extLst>
                    <a:ext uri="{FF2B5EF4-FFF2-40B4-BE49-F238E27FC236}">
                      <a16:creationId xmlns:a16="http://schemas.microsoft.com/office/drawing/2014/main" id="{DD9404BD-FB41-4359-AEBB-D06F6AE41B29}"/>
                    </a:ext>
                  </a:extLst>
                </p:cNvPr>
                <p:cNvPicPr/>
                <p:nvPr/>
              </p:nvPicPr>
              <p:blipFill>
                <a:blip r:embed="rId217"/>
                <a:stretch>
                  <a:fillRect/>
                </a:stretch>
              </p:blipFill>
              <p:spPr>
                <a:xfrm>
                  <a:off x="7809055" y="1010062"/>
                  <a:ext cx="158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78" name="Freihand 77">
                  <a:extLst>
                    <a:ext uri="{FF2B5EF4-FFF2-40B4-BE49-F238E27FC236}">
                      <a16:creationId xmlns:a16="http://schemas.microsoft.com/office/drawing/2014/main" id="{73F40ED5-92CC-4B2C-847F-0CDCDB52DCFB}"/>
                    </a:ext>
                  </a:extLst>
                </p14:cNvPr>
                <p14:cNvContentPartPr/>
                <p14:nvPr/>
              </p14:nvContentPartPr>
              <p14:xfrm>
                <a:off x="7198135" y="1706302"/>
                <a:ext cx="10800" cy="172800"/>
              </p14:xfrm>
            </p:contentPart>
          </mc:Choice>
          <mc:Fallback xmlns="">
            <p:pic>
              <p:nvPicPr>
                <p:cNvPr id="78" name="Freihand 77">
                  <a:extLst>
                    <a:ext uri="{FF2B5EF4-FFF2-40B4-BE49-F238E27FC236}">
                      <a16:creationId xmlns:a16="http://schemas.microsoft.com/office/drawing/2014/main" id="{73F40ED5-92CC-4B2C-847F-0CDCDB52DCFB}"/>
                    </a:ext>
                  </a:extLst>
                </p:cNvPr>
                <p:cNvPicPr/>
                <p:nvPr/>
              </p:nvPicPr>
              <p:blipFill>
                <a:blip r:embed="rId219"/>
                <a:stretch>
                  <a:fillRect/>
                </a:stretch>
              </p:blipFill>
              <p:spPr>
                <a:xfrm>
                  <a:off x="7189135" y="1697662"/>
                  <a:ext cx="28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79" name="Freihand 78">
                  <a:extLst>
                    <a:ext uri="{FF2B5EF4-FFF2-40B4-BE49-F238E27FC236}">
                      <a16:creationId xmlns:a16="http://schemas.microsoft.com/office/drawing/2014/main" id="{D0846A60-3B52-4608-86A6-6999B7F3F347}"/>
                    </a:ext>
                  </a:extLst>
                </p14:cNvPr>
                <p14:cNvContentPartPr/>
                <p14:nvPr/>
              </p14:nvContentPartPr>
              <p14:xfrm>
                <a:off x="7111375" y="1622062"/>
                <a:ext cx="192960" cy="224640"/>
              </p14:xfrm>
            </p:contentPart>
          </mc:Choice>
          <mc:Fallback xmlns="">
            <p:pic>
              <p:nvPicPr>
                <p:cNvPr id="79" name="Freihand 78">
                  <a:extLst>
                    <a:ext uri="{FF2B5EF4-FFF2-40B4-BE49-F238E27FC236}">
                      <a16:creationId xmlns:a16="http://schemas.microsoft.com/office/drawing/2014/main" id="{D0846A60-3B52-4608-86A6-6999B7F3F347}"/>
                    </a:ext>
                  </a:extLst>
                </p:cNvPr>
                <p:cNvPicPr/>
                <p:nvPr/>
              </p:nvPicPr>
              <p:blipFill>
                <a:blip r:embed="rId221"/>
                <a:stretch>
                  <a:fillRect/>
                </a:stretch>
              </p:blipFill>
              <p:spPr>
                <a:xfrm>
                  <a:off x="7102375" y="1613422"/>
                  <a:ext cx="210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80" name="Freihand 79">
                  <a:extLst>
                    <a:ext uri="{FF2B5EF4-FFF2-40B4-BE49-F238E27FC236}">
                      <a16:creationId xmlns:a16="http://schemas.microsoft.com/office/drawing/2014/main" id="{17AA6815-BA8D-4C98-9FBD-1A98B07A71D0}"/>
                    </a:ext>
                  </a:extLst>
                </p14:cNvPr>
                <p14:cNvContentPartPr/>
                <p14:nvPr/>
              </p14:nvContentPartPr>
              <p14:xfrm>
                <a:off x="7342495" y="1653742"/>
                <a:ext cx="121680" cy="160920"/>
              </p14:xfrm>
            </p:contentPart>
          </mc:Choice>
          <mc:Fallback xmlns="">
            <p:pic>
              <p:nvPicPr>
                <p:cNvPr id="80" name="Freihand 79">
                  <a:extLst>
                    <a:ext uri="{FF2B5EF4-FFF2-40B4-BE49-F238E27FC236}">
                      <a16:creationId xmlns:a16="http://schemas.microsoft.com/office/drawing/2014/main" id="{17AA6815-BA8D-4C98-9FBD-1A98B07A71D0}"/>
                    </a:ext>
                  </a:extLst>
                </p:cNvPr>
                <p:cNvPicPr/>
                <p:nvPr/>
              </p:nvPicPr>
              <p:blipFill>
                <a:blip r:embed="rId223"/>
                <a:stretch>
                  <a:fillRect/>
                </a:stretch>
              </p:blipFill>
              <p:spPr>
                <a:xfrm>
                  <a:off x="7333495" y="1644742"/>
                  <a:ext cx="1393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81" name="Freihand 80">
                  <a:extLst>
                    <a:ext uri="{FF2B5EF4-FFF2-40B4-BE49-F238E27FC236}">
                      <a16:creationId xmlns:a16="http://schemas.microsoft.com/office/drawing/2014/main" id="{E0C92679-F21C-4BD9-AB7C-18156098AE93}"/>
                    </a:ext>
                  </a:extLst>
                </p14:cNvPr>
                <p14:cNvContentPartPr/>
                <p14:nvPr/>
              </p14:nvContentPartPr>
              <p14:xfrm>
                <a:off x="7498375" y="1466902"/>
                <a:ext cx="126000" cy="240120"/>
              </p14:xfrm>
            </p:contentPart>
          </mc:Choice>
          <mc:Fallback xmlns="">
            <p:pic>
              <p:nvPicPr>
                <p:cNvPr id="81" name="Freihand 80">
                  <a:extLst>
                    <a:ext uri="{FF2B5EF4-FFF2-40B4-BE49-F238E27FC236}">
                      <a16:creationId xmlns:a16="http://schemas.microsoft.com/office/drawing/2014/main" id="{E0C92679-F21C-4BD9-AB7C-18156098AE93}"/>
                    </a:ext>
                  </a:extLst>
                </p:cNvPr>
                <p:cNvPicPr/>
                <p:nvPr/>
              </p:nvPicPr>
              <p:blipFill>
                <a:blip r:embed="rId225"/>
                <a:stretch>
                  <a:fillRect/>
                </a:stretch>
              </p:blipFill>
              <p:spPr>
                <a:xfrm>
                  <a:off x="7489375" y="1457902"/>
                  <a:ext cx="1436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82" name="Freihand 81">
                  <a:extLst>
                    <a:ext uri="{FF2B5EF4-FFF2-40B4-BE49-F238E27FC236}">
                      <a16:creationId xmlns:a16="http://schemas.microsoft.com/office/drawing/2014/main" id="{5AAEFF8E-2E02-49FE-B787-801144DA19E1}"/>
                    </a:ext>
                  </a:extLst>
                </p14:cNvPr>
                <p14:cNvContentPartPr/>
                <p14:nvPr/>
              </p14:nvContentPartPr>
              <p14:xfrm>
                <a:off x="7589095" y="1640422"/>
                <a:ext cx="158400" cy="115560"/>
              </p14:xfrm>
            </p:contentPart>
          </mc:Choice>
          <mc:Fallback xmlns="">
            <p:pic>
              <p:nvPicPr>
                <p:cNvPr id="82" name="Freihand 81">
                  <a:extLst>
                    <a:ext uri="{FF2B5EF4-FFF2-40B4-BE49-F238E27FC236}">
                      <a16:creationId xmlns:a16="http://schemas.microsoft.com/office/drawing/2014/main" id="{5AAEFF8E-2E02-49FE-B787-801144DA19E1}"/>
                    </a:ext>
                  </a:extLst>
                </p:cNvPr>
                <p:cNvPicPr/>
                <p:nvPr/>
              </p:nvPicPr>
              <p:blipFill>
                <a:blip r:embed="rId227"/>
                <a:stretch>
                  <a:fillRect/>
                </a:stretch>
              </p:blipFill>
              <p:spPr>
                <a:xfrm>
                  <a:off x="7580095" y="1631422"/>
                  <a:ext cx="176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83" name="Freihand 82">
                  <a:extLst>
                    <a:ext uri="{FF2B5EF4-FFF2-40B4-BE49-F238E27FC236}">
                      <a16:creationId xmlns:a16="http://schemas.microsoft.com/office/drawing/2014/main" id="{2CF47AFB-7C6A-4245-9E5A-6669CFCA0030}"/>
                    </a:ext>
                  </a:extLst>
                </p14:cNvPr>
                <p14:cNvContentPartPr/>
                <p14:nvPr/>
              </p14:nvContentPartPr>
              <p14:xfrm>
                <a:off x="7810855" y="1443862"/>
                <a:ext cx="114120" cy="237600"/>
              </p14:xfrm>
            </p:contentPart>
          </mc:Choice>
          <mc:Fallback xmlns="">
            <p:pic>
              <p:nvPicPr>
                <p:cNvPr id="83" name="Freihand 82">
                  <a:extLst>
                    <a:ext uri="{FF2B5EF4-FFF2-40B4-BE49-F238E27FC236}">
                      <a16:creationId xmlns:a16="http://schemas.microsoft.com/office/drawing/2014/main" id="{2CF47AFB-7C6A-4245-9E5A-6669CFCA0030}"/>
                    </a:ext>
                  </a:extLst>
                </p:cNvPr>
                <p:cNvPicPr/>
                <p:nvPr/>
              </p:nvPicPr>
              <p:blipFill>
                <a:blip r:embed="rId229"/>
                <a:stretch>
                  <a:fillRect/>
                </a:stretch>
              </p:blipFill>
              <p:spPr>
                <a:xfrm>
                  <a:off x="7802215" y="1435222"/>
                  <a:ext cx="1317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84" name="Freihand 83">
                  <a:extLst>
                    <a:ext uri="{FF2B5EF4-FFF2-40B4-BE49-F238E27FC236}">
                      <a16:creationId xmlns:a16="http://schemas.microsoft.com/office/drawing/2014/main" id="{EAAA308E-C0EE-4DD9-BEE4-6B24D67BE252}"/>
                    </a:ext>
                  </a:extLst>
                </p14:cNvPr>
                <p14:cNvContentPartPr/>
                <p14:nvPr/>
              </p14:nvContentPartPr>
              <p14:xfrm>
                <a:off x="8005615" y="1401022"/>
                <a:ext cx="107280" cy="160200"/>
              </p14:xfrm>
            </p:contentPart>
          </mc:Choice>
          <mc:Fallback xmlns="">
            <p:pic>
              <p:nvPicPr>
                <p:cNvPr id="84" name="Freihand 83">
                  <a:extLst>
                    <a:ext uri="{FF2B5EF4-FFF2-40B4-BE49-F238E27FC236}">
                      <a16:creationId xmlns:a16="http://schemas.microsoft.com/office/drawing/2014/main" id="{EAAA308E-C0EE-4DD9-BEE4-6B24D67BE252}"/>
                    </a:ext>
                  </a:extLst>
                </p:cNvPr>
                <p:cNvPicPr/>
                <p:nvPr/>
              </p:nvPicPr>
              <p:blipFill>
                <a:blip r:embed="rId231"/>
                <a:stretch>
                  <a:fillRect/>
                </a:stretch>
              </p:blipFill>
              <p:spPr>
                <a:xfrm>
                  <a:off x="7996615" y="1392022"/>
                  <a:ext cx="1249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85" name="Freihand 84">
                  <a:extLst>
                    <a:ext uri="{FF2B5EF4-FFF2-40B4-BE49-F238E27FC236}">
                      <a16:creationId xmlns:a16="http://schemas.microsoft.com/office/drawing/2014/main" id="{3DE006A5-8550-4DB1-BC54-624C1CCEDF0F}"/>
                    </a:ext>
                  </a:extLst>
                </p14:cNvPr>
                <p14:cNvContentPartPr/>
                <p14:nvPr/>
              </p14:nvContentPartPr>
              <p14:xfrm>
                <a:off x="7915255" y="1321102"/>
                <a:ext cx="322560" cy="312840"/>
              </p14:xfrm>
            </p:contentPart>
          </mc:Choice>
          <mc:Fallback xmlns="">
            <p:pic>
              <p:nvPicPr>
                <p:cNvPr id="85" name="Freihand 84">
                  <a:extLst>
                    <a:ext uri="{FF2B5EF4-FFF2-40B4-BE49-F238E27FC236}">
                      <a16:creationId xmlns:a16="http://schemas.microsoft.com/office/drawing/2014/main" id="{3DE006A5-8550-4DB1-BC54-624C1CCEDF0F}"/>
                    </a:ext>
                  </a:extLst>
                </p:cNvPr>
                <p:cNvPicPr/>
                <p:nvPr/>
              </p:nvPicPr>
              <p:blipFill>
                <a:blip r:embed="rId233"/>
                <a:stretch>
                  <a:fillRect/>
                </a:stretch>
              </p:blipFill>
              <p:spPr>
                <a:xfrm>
                  <a:off x="7906255" y="1312462"/>
                  <a:ext cx="3402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3" name="Freihand 22">
                  <a:extLst>
                    <a:ext uri="{FF2B5EF4-FFF2-40B4-BE49-F238E27FC236}">
                      <a16:creationId xmlns:a16="http://schemas.microsoft.com/office/drawing/2014/main" id="{F51B4BF4-9A31-4667-AF8B-18E11CF448D4}"/>
                    </a:ext>
                  </a:extLst>
                </p14:cNvPr>
                <p14:cNvContentPartPr/>
                <p14:nvPr/>
              </p14:nvContentPartPr>
              <p14:xfrm>
                <a:off x="8821375" y="1008982"/>
                <a:ext cx="209520" cy="209160"/>
              </p14:xfrm>
            </p:contentPart>
          </mc:Choice>
          <mc:Fallback xmlns="">
            <p:pic>
              <p:nvPicPr>
                <p:cNvPr id="23" name="Freihand 22">
                  <a:extLst>
                    <a:ext uri="{FF2B5EF4-FFF2-40B4-BE49-F238E27FC236}">
                      <a16:creationId xmlns:a16="http://schemas.microsoft.com/office/drawing/2014/main" id="{F51B4BF4-9A31-4667-AF8B-18E11CF448D4}"/>
                    </a:ext>
                  </a:extLst>
                </p:cNvPr>
                <p:cNvPicPr/>
                <p:nvPr/>
              </p:nvPicPr>
              <p:blipFill>
                <a:blip r:embed="rId235"/>
                <a:stretch>
                  <a:fillRect/>
                </a:stretch>
              </p:blipFill>
              <p:spPr>
                <a:xfrm>
                  <a:off x="8812375" y="1000342"/>
                  <a:ext cx="227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4" name="Freihand 23">
                  <a:extLst>
                    <a:ext uri="{FF2B5EF4-FFF2-40B4-BE49-F238E27FC236}">
                      <a16:creationId xmlns:a16="http://schemas.microsoft.com/office/drawing/2014/main" id="{692F9AEA-D216-4F38-87C2-DD0D38FFB731}"/>
                    </a:ext>
                  </a:extLst>
                </p14:cNvPr>
                <p14:cNvContentPartPr/>
                <p14:nvPr/>
              </p14:nvContentPartPr>
              <p14:xfrm>
                <a:off x="9087775" y="1011142"/>
                <a:ext cx="141840" cy="154080"/>
              </p14:xfrm>
            </p:contentPart>
          </mc:Choice>
          <mc:Fallback xmlns="">
            <p:pic>
              <p:nvPicPr>
                <p:cNvPr id="24" name="Freihand 23">
                  <a:extLst>
                    <a:ext uri="{FF2B5EF4-FFF2-40B4-BE49-F238E27FC236}">
                      <a16:creationId xmlns:a16="http://schemas.microsoft.com/office/drawing/2014/main" id="{692F9AEA-D216-4F38-87C2-DD0D38FFB731}"/>
                    </a:ext>
                  </a:extLst>
                </p:cNvPr>
                <p:cNvPicPr/>
                <p:nvPr/>
              </p:nvPicPr>
              <p:blipFill>
                <a:blip r:embed="rId237"/>
                <a:stretch>
                  <a:fillRect/>
                </a:stretch>
              </p:blipFill>
              <p:spPr>
                <a:xfrm>
                  <a:off x="9078775" y="1002142"/>
                  <a:ext cx="1594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5" name="Freihand 24">
                  <a:extLst>
                    <a:ext uri="{FF2B5EF4-FFF2-40B4-BE49-F238E27FC236}">
                      <a16:creationId xmlns:a16="http://schemas.microsoft.com/office/drawing/2014/main" id="{01032E7D-ED44-4E03-9249-24EC0A5427F9}"/>
                    </a:ext>
                  </a:extLst>
                </p14:cNvPr>
                <p14:cNvContentPartPr/>
                <p14:nvPr/>
              </p14:nvContentPartPr>
              <p14:xfrm>
                <a:off x="9264535" y="983782"/>
                <a:ext cx="149040" cy="146520"/>
              </p14:xfrm>
            </p:contentPart>
          </mc:Choice>
          <mc:Fallback xmlns="">
            <p:pic>
              <p:nvPicPr>
                <p:cNvPr id="25" name="Freihand 24">
                  <a:extLst>
                    <a:ext uri="{FF2B5EF4-FFF2-40B4-BE49-F238E27FC236}">
                      <a16:creationId xmlns:a16="http://schemas.microsoft.com/office/drawing/2014/main" id="{01032E7D-ED44-4E03-9249-24EC0A5427F9}"/>
                    </a:ext>
                  </a:extLst>
                </p:cNvPr>
                <p:cNvPicPr/>
                <p:nvPr/>
              </p:nvPicPr>
              <p:blipFill>
                <a:blip r:embed="rId239"/>
                <a:stretch>
                  <a:fillRect/>
                </a:stretch>
              </p:blipFill>
              <p:spPr>
                <a:xfrm>
                  <a:off x="9255535" y="975142"/>
                  <a:ext cx="166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6" name="Freihand 25">
                  <a:extLst>
                    <a:ext uri="{FF2B5EF4-FFF2-40B4-BE49-F238E27FC236}">
                      <a16:creationId xmlns:a16="http://schemas.microsoft.com/office/drawing/2014/main" id="{1672824F-30EE-4E25-9819-1A9814D9E2D2}"/>
                    </a:ext>
                  </a:extLst>
                </p14:cNvPr>
                <p14:cNvContentPartPr/>
                <p14:nvPr/>
              </p14:nvContentPartPr>
              <p14:xfrm>
                <a:off x="9456055" y="977302"/>
                <a:ext cx="97200" cy="122760"/>
              </p14:xfrm>
            </p:contentPart>
          </mc:Choice>
          <mc:Fallback xmlns="">
            <p:pic>
              <p:nvPicPr>
                <p:cNvPr id="26" name="Freihand 25">
                  <a:extLst>
                    <a:ext uri="{FF2B5EF4-FFF2-40B4-BE49-F238E27FC236}">
                      <a16:creationId xmlns:a16="http://schemas.microsoft.com/office/drawing/2014/main" id="{1672824F-30EE-4E25-9819-1A9814D9E2D2}"/>
                    </a:ext>
                  </a:extLst>
                </p:cNvPr>
                <p:cNvPicPr/>
                <p:nvPr/>
              </p:nvPicPr>
              <p:blipFill>
                <a:blip r:embed="rId241"/>
                <a:stretch>
                  <a:fillRect/>
                </a:stretch>
              </p:blipFill>
              <p:spPr>
                <a:xfrm>
                  <a:off x="9447415" y="968302"/>
                  <a:ext cx="114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9" name="Freihand 28">
                  <a:extLst>
                    <a:ext uri="{FF2B5EF4-FFF2-40B4-BE49-F238E27FC236}">
                      <a16:creationId xmlns:a16="http://schemas.microsoft.com/office/drawing/2014/main" id="{41C6415F-A131-4666-85AB-129AA7785BF6}"/>
                    </a:ext>
                  </a:extLst>
                </p14:cNvPr>
                <p14:cNvContentPartPr/>
                <p14:nvPr/>
              </p14:nvContentPartPr>
              <p14:xfrm>
                <a:off x="9673135" y="789382"/>
                <a:ext cx="125280" cy="327600"/>
              </p14:xfrm>
            </p:contentPart>
          </mc:Choice>
          <mc:Fallback xmlns="">
            <p:pic>
              <p:nvPicPr>
                <p:cNvPr id="29" name="Freihand 28">
                  <a:extLst>
                    <a:ext uri="{FF2B5EF4-FFF2-40B4-BE49-F238E27FC236}">
                      <a16:creationId xmlns:a16="http://schemas.microsoft.com/office/drawing/2014/main" id="{41C6415F-A131-4666-85AB-129AA7785BF6}"/>
                    </a:ext>
                  </a:extLst>
                </p:cNvPr>
                <p:cNvPicPr/>
                <p:nvPr/>
              </p:nvPicPr>
              <p:blipFill>
                <a:blip r:embed="rId243"/>
                <a:stretch>
                  <a:fillRect/>
                </a:stretch>
              </p:blipFill>
              <p:spPr>
                <a:xfrm>
                  <a:off x="9664495" y="780742"/>
                  <a:ext cx="14292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30" name="Freihand 29">
                  <a:extLst>
                    <a:ext uri="{FF2B5EF4-FFF2-40B4-BE49-F238E27FC236}">
                      <a16:creationId xmlns:a16="http://schemas.microsoft.com/office/drawing/2014/main" id="{D617AF36-B35A-4B38-B9CF-B340AF5767D0}"/>
                    </a:ext>
                  </a:extLst>
                </p14:cNvPr>
                <p14:cNvContentPartPr/>
                <p14:nvPr/>
              </p14:nvContentPartPr>
              <p14:xfrm>
                <a:off x="9854575" y="847702"/>
                <a:ext cx="141480" cy="143640"/>
              </p14:xfrm>
            </p:contentPart>
          </mc:Choice>
          <mc:Fallback xmlns="">
            <p:pic>
              <p:nvPicPr>
                <p:cNvPr id="30" name="Freihand 29">
                  <a:extLst>
                    <a:ext uri="{FF2B5EF4-FFF2-40B4-BE49-F238E27FC236}">
                      <a16:creationId xmlns:a16="http://schemas.microsoft.com/office/drawing/2014/main" id="{D617AF36-B35A-4B38-B9CF-B340AF5767D0}"/>
                    </a:ext>
                  </a:extLst>
                </p:cNvPr>
                <p:cNvPicPr/>
                <p:nvPr/>
              </p:nvPicPr>
              <p:blipFill>
                <a:blip r:embed="rId245"/>
                <a:stretch>
                  <a:fillRect/>
                </a:stretch>
              </p:blipFill>
              <p:spPr>
                <a:xfrm>
                  <a:off x="9845575" y="839062"/>
                  <a:ext cx="1591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31" name="Freihand 30">
                  <a:extLst>
                    <a:ext uri="{FF2B5EF4-FFF2-40B4-BE49-F238E27FC236}">
                      <a16:creationId xmlns:a16="http://schemas.microsoft.com/office/drawing/2014/main" id="{48E89BF0-8833-40E1-BAC0-4F3A19BD4701}"/>
                    </a:ext>
                  </a:extLst>
                </p14:cNvPr>
                <p14:cNvContentPartPr/>
                <p14:nvPr/>
              </p14:nvContentPartPr>
              <p14:xfrm>
                <a:off x="10151935" y="847702"/>
                <a:ext cx="16920" cy="142200"/>
              </p14:xfrm>
            </p:contentPart>
          </mc:Choice>
          <mc:Fallback xmlns="">
            <p:pic>
              <p:nvPicPr>
                <p:cNvPr id="31" name="Freihand 30">
                  <a:extLst>
                    <a:ext uri="{FF2B5EF4-FFF2-40B4-BE49-F238E27FC236}">
                      <a16:creationId xmlns:a16="http://schemas.microsoft.com/office/drawing/2014/main" id="{48E89BF0-8833-40E1-BAC0-4F3A19BD4701}"/>
                    </a:ext>
                  </a:extLst>
                </p:cNvPr>
                <p:cNvPicPr/>
                <p:nvPr/>
              </p:nvPicPr>
              <p:blipFill>
                <a:blip r:embed="rId247"/>
                <a:stretch>
                  <a:fillRect/>
                </a:stretch>
              </p:blipFill>
              <p:spPr>
                <a:xfrm>
                  <a:off x="10143295" y="839062"/>
                  <a:ext cx="34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32" name="Freihand 31">
                  <a:extLst>
                    <a:ext uri="{FF2B5EF4-FFF2-40B4-BE49-F238E27FC236}">
                      <a16:creationId xmlns:a16="http://schemas.microsoft.com/office/drawing/2014/main" id="{ECA8FBCE-E207-46B8-883E-D3DBE769DE38}"/>
                    </a:ext>
                  </a:extLst>
                </p14:cNvPr>
                <p14:cNvContentPartPr/>
                <p14:nvPr/>
              </p14:nvContentPartPr>
              <p14:xfrm>
                <a:off x="10118455" y="915382"/>
                <a:ext cx="119160" cy="26280"/>
              </p14:xfrm>
            </p:contentPart>
          </mc:Choice>
          <mc:Fallback xmlns="">
            <p:pic>
              <p:nvPicPr>
                <p:cNvPr id="32" name="Freihand 31">
                  <a:extLst>
                    <a:ext uri="{FF2B5EF4-FFF2-40B4-BE49-F238E27FC236}">
                      <a16:creationId xmlns:a16="http://schemas.microsoft.com/office/drawing/2014/main" id="{ECA8FBCE-E207-46B8-883E-D3DBE769DE38}"/>
                    </a:ext>
                  </a:extLst>
                </p:cNvPr>
                <p:cNvPicPr/>
                <p:nvPr/>
              </p:nvPicPr>
              <p:blipFill>
                <a:blip r:embed="rId249"/>
                <a:stretch>
                  <a:fillRect/>
                </a:stretch>
              </p:blipFill>
              <p:spPr>
                <a:xfrm>
                  <a:off x="10109455" y="906382"/>
                  <a:ext cx="1368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33" name="Freihand 32">
                  <a:extLst>
                    <a:ext uri="{FF2B5EF4-FFF2-40B4-BE49-F238E27FC236}">
                      <a16:creationId xmlns:a16="http://schemas.microsoft.com/office/drawing/2014/main" id="{F5CFAA9E-C166-4243-9206-B6C4C30C37AA}"/>
                    </a:ext>
                  </a:extLst>
                </p14:cNvPr>
                <p14:cNvContentPartPr/>
                <p14:nvPr/>
              </p14:nvContentPartPr>
              <p14:xfrm>
                <a:off x="10327975" y="767782"/>
                <a:ext cx="280080" cy="212400"/>
              </p14:xfrm>
            </p:contentPart>
          </mc:Choice>
          <mc:Fallback xmlns="">
            <p:pic>
              <p:nvPicPr>
                <p:cNvPr id="33" name="Freihand 32">
                  <a:extLst>
                    <a:ext uri="{FF2B5EF4-FFF2-40B4-BE49-F238E27FC236}">
                      <a16:creationId xmlns:a16="http://schemas.microsoft.com/office/drawing/2014/main" id="{F5CFAA9E-C166-4243-9206-B6C4C30C37AA}"/>
                    </a:ext>
                  </a:extLst>
                </p:cNvPr>
                <p:cNvPicPr/>
                <p:nvPr/>
              </p:nvPicPr>
              <p:blipFill>
                <a:blip r:embed="rId251"/>
                <a:stretch>
                  <a:fillRect/>
                </a:stretch>
              </p:blipFill>
              <p:spPr>
                <a:xfrm>
                  <a:off x="10319335" y="759142"/>
                  <a:ext cx="29772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34" name="Freihand 33">
                  <a:extLst>
                    <a:ext uri="{FF2B5EF4-FFF2-40B4-BE49-F238E27FC236}">
                      <a16:creationId xmlns:a16="http://schemas.microsoft.com/office/drawing/2014/main" id="{8BEE6E3A-E3E3-46F7-97F9-D29B4A3F1EBA}"/>
                    </a:ext>
                  </a:extLst>
                </p14:cNvPr>
                <p14:cNvContentPartPr/>
                <p14:nvPr/>
              </p14:nvContentPartPr>
              <p14:xfrm>
                <a:off x="10492495" y="726742"/>
                <a:ext cx="93960" cy="79920"/>
              </p14:xfrm>
            </p:contentPart>
          </mc:Choice>
          <mc:Fallback xmlns="">
            <p:pic>
              <p:nvPicPr>
                <p:cNvPr id="34" name="Freihand 33">
                  <a:extLst>
                    <a:ext uri="{FF2B5EF4-FFF2-40B4-BE49-F238E27FC236}">
                      <a16:creationId xmlns:a16="http://schemas.microsoft.com/office/drawing/2014/main" id="{8BEE6E3A-E3E3-46F7-97F9-D29B4A3F1EBA}"/>
                    </a:ext>
                  </a:extLst>
                </p:cNvPr>
                <p:cNvPicPr/>
                <p:nvPr/>
              </p:nvPicPr>
              <p:blipFill>
                <a:blip r:embed="rId253"/>
                <a:stretch>
                  <a:fillRect/>
                </a:stretch>
              </p:blipFill>
              <p:spPr>
                <a:xfrm>
                  <a:off x="10483495" y="718102"/>
                  <a:ext cx="1116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35" name="Freihand 34">
                  <a:extLst>
                    <a:ext uri="{FF2B5EF4-FFF2-40B4-BE49-F238E27FC236}">
                      <a16:creationId xmlns:a16="http://schemas.microsoft.com/office/drawing/2014/main" id="{E9B7D0B5-403E-4B8B-A937-A7AC79402E15}"/>
                    </a:ext>
                  </a:extLst>
                </p14:cNvPr>
                <p14:cNvContentPartPr/>
                <p14:nvPr/>
              </p14:nvContentPartPr>
              <p14:xfrm>
                <a:off x="10638295" y="895582"/>
                <a:ext cx="65160" cy="112680"/>
              </p14:xfrm>
            </p:contentPart>
          </mc:Choice>
          <mc:Fallback xmlns="">
            <p:pic>
              <p:nvPicPr>
                <p:cNvPr id="35" name="Freihand 34">
                  <a:extLst>
                    <a:ext uri="{FF2B5EF4-FFF2-40B4-BE49-F238E27FC236}">
                      <a16:creationId xmlns:a16="http://schemas.microsoft.com/office/drawing/2014/main" id="{E9B7D0B5-403E-4B8B-A937-A7AC79402E15}"/>
                    </a:ext>
                  </a:extLst>
                </p:cNvPr>
                <p:cNvPicPr/>
                <p:nvPr/>
              </p:nvPicPr>
              <p:blipFill>
                <a:blip r:embed="rId255"/>
                <a:stretch>
                  <a:fillRect/>
                </a:stretch>
              </p:blipFill>
              <p:spPr>
                <a:xfrm>
                  <a:off x="10629655" y="886942"/>
                  <a:ext cx="828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36" name="Freihand 35">
                  <a:extLst>
                    <a:ext uri="{FF2B5EF4-FFF2-40B4-BE49-F238E27FC236}">
                      <a16:creationId xmlns:a16="http://schemas.microsoft.com/office/drawing/2014/main" id="{32B39D3F-5038-4475-803D-0AD06423E66C}"/>
                    </a:ext>
                  </a:extLst>
                </p14:cNvPr>
                <p14:cNvContentPartPr/>
                <p14:nvPr/>
              </p14:nvContentPartPr>
              <p14:xfrm>
                <a:off x="10730815" y="696502"/>
                <a:ext cx="126720" cy="380520"/>
              </p14:xfrm>
            </p:contentPart>
          </mc:Choice>
          <mc:Fallback xmlns="">
            <p:pic>
              <p:nvPicPr>
                <p:cNvPr id="36" name="Freihand 35">
                  <a:extLst>
                    <a:ext uri="{FF2B5EF4-FFF2-40B4-BE49-F238E27FC236}">
                      <a16:creationId xmlns:a16="http://schemas.microsoft.com/office/drawing/2014/main" id="{32B39D3F-5038-4475-803D-0AD06423E66C}"/>
                    </a:ext>
                  </a:extLst>
                </p:cNvPr>
                <p:cNvPicPr/>
                <p:nvPr/>
              </p:nvPicPr>
              <p:blipFill>
                <a:blip r:embed="rId257"/>
                <a:stretch>
                  <a:fillRect/>
                </a:stretch>
              </p:blipFill>
              <p:spPr>
                <a:xfrm>
                  <a:off x="10722175" y="687862"/>
                  <a:ext cx="14436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37" name="Freihand 36">
                  <a:extLst>
                    <a:ext uri="{FF2B5EF4-FFF2-40B4-BE49-F238E27FC236}">
                      <a16:creationId xmlns:a16="http://schemas.microsoft.com/office/drawing/2014/main" id="{53A86BB9-D23B-4D4B-A6F9-B110191966A1}"/>
                    </a:ext>
                  </a:extLst>
                </p14:cNvPr>
                <p14:cNvContentPartPr/>
                <p14:nvPr/>
              </p14:nvContentPartPr>
              <p14:xfrm>
                <a:off x="11008375" y="800902"/>
                <a:ext cx="135000" cy="34560"/>
              </p14:xfrm>
            </p:contentPart>
          </mc:Choice>
          <mc:Fallback xmlns="">
            <p:pic>
              <p:nvPicPr>
                <p:cNvPr id="37" name="Freihand 36">
                  <a:extLst>
                    <a:ext uri="{FF2B5EF4-FFF2-40B4-BE49-F238E27FC236}">
                      <a16:creationId xmlns:a16="http://schemas.microsoft.com/office/drawing/2014/main" id="{53A86BB9-D23B-4D4B-A6F9-B110191966A1}"/>
                    </a:ext>
                  </a:extLst>
                </p:cNvPr>
                <p:cNvPicPr/>
                <p:nvPr/>
              </p:nvPicPr>
              <p:blipFill>
                <a:blip r:embed="rId259"/>
                <a:stretch>
                  <a:fillRect/>
                </a:stretch>
              </p:blipFill>
              <p:spPr>
                <a:xfrm>
                  <a:off x="10999735" y="791902"/>
                  <a:ext cx="1526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38" name="Freihand 37">
                  <a:extLst>
                    <a:ext uri="{FF2B5EF4-FFF2-40B4-BE49-F238E27FC236}">
                      <a16:creationId xmlns:a16="http://schemas.microsoft.com/office/drawing/2014/main" id="{E8F10537-977C-4743-8754-D0D8E361A8FA}"/>
                    </a:ext>
                  </a:extLst>
                </p14:cNvPr>
                <p14:cNvContentPartPr/>
                <p14:nvPr/>
              </p14:nvContentPartPr>
              <p14:xfrm>
                <a:off x="10988575" y="921502"/>
                <a:ext cx="138600" cy="18000"/>
              </p14:xfrm>
            </p:contentPart>
          </mc:Choice>
          <mc:Fallback xmlns="">
            <p:pic>
              <p:nvPicPr>
                <p:cNvPr id="38" name="Freihand 37">
                  <a:extLst>
                    <a:ext uri="{FF2B5EF4-FFF2-40B4-BE49-F238E27FC236}">
                      <a16:creationId xmlns:a16="http://schemas.microsoft.com/office/drawing/2014/main" id="{E8F10537-977C-4743-8754-D0D8E361A8FA}"/>
                    </a:ext>
                  </a:extLst>
                </p:cNvPr>
                <p:cNvPicPr/>
                <p:nvPr/>
              </p:nvPicPr>
              <p:blipFill>
                <a:blip r:embed="rId261"/>
                <a:stretch>
                  <a:fillRect/>
                </a:stretch>
              </p:blipFill>
              <p:spPr>
                <a:xfrm>
                  <a:off x="10979575" y="912862"/>
                  <a:ext cx="1562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39" name="Freihand 38">
                  <a:extLst>
                    <a:ext uri="{FF2B5EF4-FFF2-40B4-BE49-F238E27FC236}">
                      <a16:creationId xmlns:a16="http://schemas.microsoft.com/office/drawing/2014/main" id="{18F38679-4FE1-4242-BA6D-CD6232D8F982}"/>
                    </a:ext>
                  </a:extLst>
                </p14:cNvPr>
                <p14:cNvContentPartPr/>
                <p14:nvPr/>
              </p14:nvContentPartPr>
              <p14:xfrm>
                <a:off x="11257135" y="734302"/>
                <a:ext cx="92880" cy="200520"/>
              </p14:xfrm>
            </p:contentPart>
          </mc:Choice>
          <mc:Fallback xmlns="">
            <p:pic>
              <p:nvPicPr>
                <p:cNvPr id="39" name="Freihand 38">
                  <a:extLst>
                    <a:ext uri="{FF2B5EF4-FFF2-40B4-BE49-F238E27FC236}">
                      <a16:creationId xmlns:a16="http://schemas.microsoft.com/office/drawing/2014/main" id="{18F38679-4FE1-4242-BA6D-CD6232D8F982}"/>
                    </a:ext>
                  </a:extLst>
                </p:cNvPr>
                <p:cNvPicPr/>
                <p:nvPr/>
              </p:nvPicPr>
              <p:blipFill>
                <a:blip r:embed="rId263"/>
                <a:stretch>
                  <a:fillRect/>
                </a:stretch>
              </p:blipFill>
              <p:spPr>
                <a:xfrm>
                  <a:off x="11248495" y="725662"/>
                  <a:ext cx="1105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0" name="Freihand 39">
                  <a:extLst>
                    <a:ext uri="{FF2B5EF4-FFF2-40B4-BE49-F238E27FC236}">
                      <a16:creationId xmlns:a16="http://schemas.microsoft.com/office/drawing/2014/main" id="{8E3453F5-7DBB-4AA0-A16F-80F099F1D56A}"/>
                    </a:ext>
                  </a:extLst>
                </p14:cNvPr>
                <p14:cNvContentPartPr/>
                <p14:nvPr/>
              </p14:nvContentPartPr>
              <p14:xfrm>
                <a:off x="11383855" y="749062"/>
                <a:ext cx="111240" cy="163440"/>
              </p14:xfrm>
            </p:contentPart>
          </mc:Choice>
          <mc:Fallback xmlns="">
            <p:pic>
              <p:nvPicPr>
                <p:cNvPr id="40" name="Freihand 39">
                  <a:extLst>
                    <a:ext uri="{FF2B5EF4-FFF2-40B4-BE49-F238E27FC236}">
                      <a16:creationId xmlns:a16="http://schemas.microsoft.com/office/drawing/2014/main" id="{8E3453F5-7DBB-4AA0-A16F-80F099F1D56A}"/>
                    </a:ext>
                  </a:extLst>
                </p:cNvPr>
                <p:cNvPicPr/>
                <p:nvPr/>
              </p:nvPicPr>
              <p:blipFill>
                <a:blip r:embed="rId265"/>
                <a:stretch>
                  <a:fillRect/>
                </a:stretch>
              </p:blipFill>
              <p:spPr>
                <a:xfrm>
                  <a:off x="11375215" y="740422"/>
                  <a:ext cx="1288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1" name="Freihand 40">
                  <a:extLst>
                    <a:ext uri="{FF2B5EF4-FFF2-40B4-BE49-F238E27FC236}">
                      <a16:creationId xmlns:a16="http://schemas.microsoft.com/office/drawing/2014/main" id="{76FC2DAC-EFB6-499A-AB06-9B3B45F10F2C}"/>
                    </a:ext>
                  </a:extLst>
                </p14:cNvPr>
                <p14:cNvContentPartPr/>
                <p14:nvPr/>
              </p14:nvContentPartPr>
              <p14:xfrm>
                <a:off x="11527135" y="707302"/>
                <a:ext cx="113400" cy="203400"/>
              </p14:xfrm>
            </p:contentPart>
          </mc:Choice>
          <mc:Fallback xmlns="">
            <p:pic>
              <p:nvPicPr>
                <p:cNvPr id="41" name="Freihand 40">
                  <a:extLst>
                    <a:ext uri="{FF2B5EF4-FFF2-40B4-BE49-F238E27FC236}">
                      <a16:creationId xmlns:a16="http://schemas.microsoft.com/office/drawing/2014/main" id="{76FC2DAC-EFB6-499A-AB06-9B3B45F10F2C}"/>
                    </a:ext>
                  </a:extLst>
                </p:cNvPr>
                <p:cNvPicPr/>
                <p:nvPr/>
              </p:nvPicPr>
              <p:blipFill>
                <a:blip r:embed="rId267"/>
                <a:stretch>
                  <a:fillRect/>
                </a:stretch>
              </p:blipFill>
              <p:spPr>
                <a:xfrm>
                  <a:off x="11518135" y="698662"/>
                  <a:ext cx="1310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2" name="Freihand 41">
                  <a:extLst>
                    <a:ext uri="{FF2B5EF4-FFF2-40B4-BE49-F238E27FC236}">
                      <a16:creationId xmlns:a16="http://schemas.microsoft.com/office/drawing/2014/main" id="{FCBC9017-2267-4EF9-89D6-FA48FEBB67B8}"/>
                    </a:ext>
                  </a:extLst>
                </p14:cNvPr>
                <p14:cNvContentPartPr/>
                <p14:nvPr/>
              </p14:nvContentPartPr>
              <p14:xfrm>
                <a:off x="11563855" y="697222"/>
                <a:ext cx="124200" cy="18360"/>
              </p14:xfrm>
            </p:contentPart>
          </mc:Choice>
          <mc:Fallback xmlns="">
            <p:pic>
              <p:nvPicPr>
                <p:cNvPr id="42" name="Freihand 41">
                  <a:extLst>
                    <a:ext uri="{FF2B5EF4-FFF2-40B4-BE49-F238E27FC236}">
                      <a16:creationId xmlns:a16="http://schemas.microsoft.com/office/drawing/2014/main" id="{FCBC9017-2267-4EF9-89D6-FA48FEBB67B8}"/>
                    </a:ext>
                  </a:extLst>
                </p:cNvPr>
                <p:cNvPicPr/>
                <p:nvPr/>
              </p:nvPicPr>
              <p:blipFill>
                <a:blip r:embed="rId269"/>
                <a:stretch>
                  <a:fillRect/>
                </a:stretch>
              </p:blipFill>
              <p:spPr>
                <a:xfrm>
                  <a:off x="11554855" y="688222"/>
                  <a:ext cx="1418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3" name="Freihand 42">
                  <a:extLst>
                    <a:ext uri="{FF2B5EF4-FFF2-40B4-BE49-F238E27FC236}">
                      <a16:creationId xmlns:a16="http://schemas.microsoft.com/office/drawing/2014/main" id="{3B20577A-1DBC-4B38-8355-974E7FD725A0}"/>
                    </a:ext>
                  </a:extLst>
                </p14:cNvPr>
                <p14:cNvContentPartPr/>
                <p14:nvPr/>
              </p14:nvContentPartPr>
              <p14:xfrm>
                <a:off x="11753575" y="676342"/>
                <a:ext cx="177480" cy="155160"/>
              </p14:xfrm>
            </p:contentPart>
          </mc:Choice>
          <mc:Fallback xmlns="">
            <p:pic>
              <p:nvPicPr>
                <p:cNvPr id="43" name="Freihand 42">
                  <a:extLst>
                    <a:ext uri="{FF2B5EF4-FFF2-40B4-BE49-F238E27FC236}">
                      <a16:creationId xmlns:a16="http://schemas.microsoft.com/office/drawing/2014/main" id="{3B20577A-1DBC-4B38-8355-974E7FD725A0}"/>
                    </a:ext>
                  </a:extLst>
                </p:cNvPr>
                <p:cNvPicPr/>
                <p:nvPr/>
              </p:nvPicPr>
              <p:blipFill>
                <a:blip r:embed="rId271"/>
                <a:stretch>
                  <a:fillRect/>
                </a:stretch>
              </p:blipFill>
              <p:spPr>
                <a:xfrm>
                  <a:off x="11744935" y="667702"/>
                  <a:ext cx="195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5" name="Freihand 44">
                  <a:extLst>
                    <a:ext uri="{FF2B5EF4-FFF2-40B4-BE49-F238E27FC236}">
                      <a16:creationId xmlns:a16="http://schemas.microsoft.com/office/drawing/2014/main" id="{592944A9-C074-4546-9B57-C0D94E0AC6DE}"/>
                    </a:ext>
                  </a:extLst>
                </p14:cNvPr>
                <p14:cNvContentPartPr/>
                <p14:nvPr/>
              </p14:nvContentPartPr>
              <p14:xfrm>
                <a:off x="8699695" y="1604422"/>
                <a:ext cx="165960" cy="236160"/>
              </p14:xfrm>
            </p:contentPart>
          </mc:Choice>
          <mc:Fallback xmlns="">
            <p:pic>
              <p:nvPicPr>
                <p:cNvPr id="45" name="Freihand 44">
                  <a:extLst>
                    <a:ext uri="{FF2B5EF4-FFF2-40B4-BE49-F238E27FC236}">
                      <a16:creationId xmlns:a16="http://schemas.microsoft.com/office/drawing/2014/main" id="{592944A9-C074-4546-9B57-C0D94E0AC6DE}"/>
                    </a:ext>
                  </a:extLst>
                </p:cNvPr>
                <p:cNvPicPr/>
                <p:nvPr/>
              </p:nvPicPr>
              <p:blipFill>
                <a:blip r:embed="rId273"/>
                <a:stretch>
                  <a:fillRect/>
                </a:stretch>
              </p:blipFill>
              <p:spPr>
                <a:xfrm>
                  <a:off x="8690695" y="1595422"/>
                  <a:ext cx="1836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6" name="Freihand 45">
                  <a:extLst>
                    <a:ext uri="{FF2B5EF4-FFF2-40B4-BE49-F238E27FC236}">
                      <a16:creationId xmlns:a16="http://schemas.microsoft.com/office/drawing/2014/main" id="{478043A7-3941-4E8A-A45E-A003D0E5ED17}"/>
                    </a:ext>
                  </a:extLst>
                </p14:cNvPr>
                <p14:cNvContentPartPr/>
                <p14:nvPr/>
              </p14:nvContentPartPr>
              <p14:xfrm>
                <a:off x="8962495" y="1617742"/>
                <a:ext cx="92520" cy="190440"/>
              </p14:xfrm>
            </p:contentPart>
          </mc:Choice>
          <mc:Fallback xmlns="">
            <p:pic>
              <p:nvPicPr>
                <p:cNvPr id="46" name="Freihand 45">
                  <a:extLst>
                    <a:ext uri="{FF2B5EF4-FFF2-40B4-BE49-F238E27FC236}">
                      <a16:creationId xmlns:a16="http://schemas.microsoft.com/office/drawing/2014/main" id="{478043A7-3941-4E8A-A45E-A003D0E5ED17}"/>
                    </a:ext>
                  </a:extLst>
                </p:cNvPr>
                <p:cNvPicPr/>
                <p:nvPr/>
              </p:nvPicPr>
              <p:blipFill>
                <a:blip r:embed="rId275"/>
                <a:stretch>
                  <a:fillRect/>
                </a:stretch>
              </p:blipFill>
              <p:spPr>
                <a:xfrm>
                  <a:off x="8953495" y="1608742"/>
                  <a:ext cx="1101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7" name="Freihand 46">
                  <a:extLst>
                    <a:ext uri="{FF2B5EF4-FFF2-40B4-BE49-F238E27FC236}">
                      <a16:creationId xmlns:a16="http://schemas.microsoft.com/office/drawing/2014/main" id="{73DAD3FE-5657-4EF1-BDFA-2E4E98DDE9DA}"/>
                    </a:ext>
                  </a:extLst>
                </p14:cNvPr>
                <p14:cNvContentPartPr/>
                <p14:nvPr/>
              </p14:nvContentPartPr>
              <p14:xfrm>
                <a:off x="9107575" y="1593262"/>
                <a:ext cx="128880" cy="228240"/>
              </p14:xfrm>
            </p:contentPart>
          </mc:Choice>
          <mc:Fallback xmlns="">
            <p:pic>
              <p:nvPicPr>
                <p:cNvPr id="47" name="Freihand 46">
                  <a:extLst>
                    <a:ext uri="{FF2B5EF4-FFF2-40B4-BE49-F238E27FC236}">
                      <a16:creationId xmlns:a16="http://schemas.microsoft.com/office/drawing/2014/main" id="{73DAD3FE-5657-4EF1-BDFA-2E4E98DDE9DA}"/>
                    </a:ext>
                  </a:extLst>
                </p:cNvPr>
                <p:cNvPicPr/>
                <p:nvPr/>
              </p:nvPicPr>
              <p:blipFill>
                <a:blip r:embed="rId277"/>
                <a:stretch>
                  <a:fillRect/>
                </a:stretch>
              </p:blipFill>
              <p:spPr>
                <a:xfrm>
                  <a:off x="9098935" y="1584262"/>
                  <a:ext cx="1465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8" name="Freihand 47">
                  <a:extLst>
                    <a:ext uri="{FF2B5EF4-FFF2-40B4-BE49-F238E27FC236}">
                      <a16:creationId xmlns:a16="http://schemas.microsoft.com/office/drawing/2014/main" id="{988F48D5-CF89-494C-81DF-8787BE376CC5}"/>
                    </a:ext>
                  </a:extLst>
                </p14:cNvPr>
                <p14:cNvContentPartPr/>
                <p14:nvPr/>
              </p14:nvContentPartPr>
              <p14:xfrm>
                <a:off x="9201175" y="1576342"/>
                <a:ext cx="100800" cy="30960"/>
              </p14:xfrm>
            </p:contentPart>
          </mc:Choice>
          <mc:Fallback xmlns="">
            <p:pic>
              <p:nvPicPr>
                <p:cNvPr id="48" name="Freihand 47">
                  <a:extLst>
                    <a:ext uri="{FF2B5EF4-FFF2-40B4-BE49-F238E27FC236}">
                      <a16:creationId xmlns:a16="http://schemas.microsoft.com/office/drawing/2014/main" id="{988F48D5-CF89-494C-81DF-8787BE376CC5}"/>
                    </a:ext>
                  </a:extLst>
                </p:cNvPr>
                <p:cNvPicPr/>
                <p:nvPr/>
              </p:nvPicPr>
              <p:blipFill>
                <a:blip r:embed="rId279"/>
                <a:stretch>
                  <a:fillRect/>
                </a:stretch>
              </p:blipFill>
              <p:spPr>
                <a:xfrm>
                  <a:off x="9192175" y="1567342"/>
                  <a:ext cx="1184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9" name="Freihand 48">
                  <a:extLst>
                    <a:ext uri="{FF2B5EF4-FFF2-40B4-BE49-F238E27FC236}">
                      <a16:creationId xmlns:a16="http://schemas.microsoft.com/office/drawing/2014/main" id="{70862A76-1B15-4B46-BC15-D969648D2152}"/>
                    </a:ext>
                  </a:extLst>
                </p14:cNvPr>
                <p14:cNvContentPartPr/>
                <p14:nvPr/>
              </p14:nvContentPartPr>
              <p14:xfrm>
                <a:off x="9303775" y="1540342"/>
                <a:ext cx="170640" cy="253440"/>
              </p14:xfrm>
            </p:contentPart>
          </mc:Choice>
          <mc:Fallback xmlns="">
            <p:pic>
              <p:nvPicPr>
                <p:cNvPr id="49" name="Freihand 48">
                  <a:extLst>
                    <a:ext uri="{FF2B5EF4-FFF2-40B4-BE49-F238E27FC236}">
                      <a16:creationId xmlns:a16="http://schemas.microsoft.com/office/drawing/2014/main" id="{70862A76-1B15-4B46-BC15-D969648D2152}"/>
                    </a:ext>
                  </a:extLst>
                </p:cNvPr>
                <p:cNvPicPr/>
                <p:nvPr/>
              </p:nvPicPr>
              <p:blipFill>
                <a:blip r:embed="rId281"/>
                <a:stretch>
                  <a:fillRect/>
                </a:stretch>
              </p:blipFill>
              <p:spPr>
                <a:xfrm>
                  <a:off x="9294775" y="1531342"/>
                  <a:ext cx="1882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50" name="Freihand 49">
                  <a:extLst>
                    <a:ext uri="{FF2B5EF4-FFF2-40B4-BE49-F238E27FC236}">
                      <a16:creationId xmlns:a16="http://schemas.microsoft.com/office/drawing/2014/main" id="{69292AAC-747F-4465-915C-4955F47EDF9E}"/>
                    </a:ext>
                  </a:extLst>
                </p14:cNvPr>
                <p14:cNvContentPartPr/>
                <p14:nvPr/>
              </p14:nvContentPartPr>
              <p14:xfrm>
                <a:off x="9744415" y="1560862"/>
                <a:ext cx="125640" cy="209520"/>
              </p14:xfrm>
            </p:contentPart>
          </mc:Choice>
          <mc:Fallback xmlns="">
            <p:pic>
              <p:nvPicPr>
                <p:cNvPr id="50" name="Freihand 49">
                  <a:extLst>
                    <a:ext uri="{FF2B5EF4-FFF2-40B4-BE49-F238E27FC236}">
                      <a16:creationId xmlns:a16="http://schemas.microsoft.com/office/drawing/2014/main" id="{69292AAC-747F-4465-915C-4955F47EDF9E}"/>
                    </a:ext>
                  </a:extLst>
                </p:cNvPr>
                <p:cNvPicPr/>
                <p:nvPr/>
              </p:nvPicPr>
              <p:blipFill>
                <a:blip r:embed="rId283"/>
                <a:stretch>
                  <a:fillRect/>
                </a:stretch>
              </p:blipFill>
              <p:spPr>
                <a:xfrm>
                  <a:off x="9735775" y="1551862"/>
                  <a:ext cx="1432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51" name="Freihand 50">
                  <a:extLst>
                    <a:ext uri="{FF2B5EF4-FFF2-40B4-BE49-F238E27FC236}">
                      <a16:creationId xmlns:a16="http://schemas.microsoft.com/office/drawing/2014/main" id="{26C18636-293D-40AD-B990-7B7CBEE1348A}"/>
                    </a:ext>
                  </a:extLst>
                </p14:cNvPr>
                <p14:cNvContentPartPr/>
                <p14:nvPr/>
              </p14:nvContentPartPr>
              <p14:xfrm>
                <a:off x="9945655" y="1592182"/>
                <a:ext cx="240840" cy="97560"/>
              </p14:xfrm>
            </p:contentPart>
          </mc:Choice>
          <mc:Fallback xmlns="">
            <p:pic>
              <p:nvPicPr>
                <p:cNvPr id="51" name="Freihand 50">
                  <a:extLst>
                    <a:ext uri="{FF2B5EF4-FFF2-40B4-BE49-F238E27FC236}">
                      <a16:creationId xmlns:a16="http://schemas.microsoft.com/office/drawing/2014/main" id="{26C18636-293D-40AD-B990-7B7CBEE1348A}"/>
                    </a:ext>
                  </a:extLst>
                </p:cNvPr>
                <p:cNvPicPr/>
                <p:nvPr/>
              </p:nvPicPr>
              <p:blipFill>
                <a:blip r:embed="rId285"/>
                <a:stretch>
                  <a:fillRect/>
                </a:stretch>
              </p:blipFill>
              <p:spPr>
                <a:xfrm>
                  <a:off x="9937015" y="1583182"/>
                  <a:ext cx="2584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52" name="Freihand 51">
                  <a:extLst>
                    <a:ext uri="{FF2B5EF4-FFF2-40B4-BE49-F238E27FC236}">
                      <a16:creationId xmlns:a16="http://schemas.microsoft.com/office/drawing/2014/main" id="{0B11A59A-34AA-44FD-9DC4-E428A926F16A}"/>
                    </a:ext>
                  </a:extLst>
                </p14:cNvPr>
                <p14:cNvContentPartPr/>
                <p14:nvPr/>
              </p14:nvContentPartPr>
              <p14:xfrm>
                <a:off x="10126015" y="1452142"/>
                <a:ext cx="18000" cy="38520"/>
              </p14:xfrm>
            </p:contentPart>
          </mc:Choice>
          <mc:Fallback xmlns="">
            <p:pic>
              <p:nvPicPr>
                <p:cNvPr id="52" name="Freihand 51">
                  <a:extLst>
                    <a:ext uri="{FF2B5EF4-FFF2-40B4-BE49-F238E27FC236}">
                      <a16:creationId xmlns:a16="http://schemas.microsoft.com/office/drawing/2014/main" id="{0B11A59A-34AA-44FD-9DC4-E428A926F16A}"/>
                    </a:ext>
                  </a:extLst>
                </p:cNvPr>
                <p:cNvPicPr/>
                <p:nvPr/>
              </p:nvPicPr>
              <p:blipFill>
                <a:blip r:embed="rId287"/>
                <a:stretch>
                  <a:fillRect/>
                </a:stretch>
              </p:blipFill>
              <p:spPr>
                <a:xfrm>
                  <a:off x="10117375" y="1443142"/>
                  <a:ext cx="356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3" name="Freihand 52">
                  <a:extLst>
                    <a:ext uri="{FF2B5EF4-FFF2-40B4-BE49-F238E27FC236}">
                      <a16:creationId xmlns:a16="http://schemas.microsoft.com/office/drawing/2014/main" id="{E4627BD3-5526-43CD-9F57-895943FFB1B6}"/>
                    </a:ext>
                  </a:extLst>
                </p14:cNvPr>
                <p14:cNvContentPartPr/>
                <p14:nvPr/>
              </p14:nvContentPartPr>
              <p14:xfrm>
                <a:off x="10270015" y="1433422"/>
                <a:ext cx="241200" cy="253440"/>
              </p14:xfrm>
            </p:contentPart>
          </mc:Choice>
          <mc:Fallback xmlns="">
            <p:pic>
              <p:nvPicPr>
                <p:cNvPr id="53" name="Freihand 52">
                  <a:extLst>
                    <a:ext uri="{FF2B5EF4-FFF2-40B4-BE49-F238E27FC236}">
                      <a16:creationId xmlns:a16="http://schemas.microsoft.com/office/drawing/2014/main" id="{E4627BD3-5526-43CD-9F57-895943FFB1B6}"/>
                    </a:ext>
                  </a:extLst>
                </p:cNvPr>
                <p:cNvPicPr/>
                <p:nvPr/>
              </p:nvPicPr>
              <p:blipFill>
                <a:blip r:embed="rId289"/>
                <a:stretch>
                  <a:fillRect/>
                </a:stretch>
              </p:blipFill>
              <p:spPr>
                <a:xfrm>
                  <a:off x="10261015" y="1424782"/>
                  <a:ext cx="25884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54" name="Freihand 53">
                  <a:extLst>
                    <a:ext uri="{FF2B5EF4-FFF2-40B4-BE49-F238E27FC236}">
                      <a16:creationId xmlns:a16="http://schemas.microsoft.com/office/drawing/2014/main" id="{3AFF18D4-EED9-462E-BEB7-CF06AF16540D}"/>
                    </a:ext>
                  </a:extLst>
                </p14:cNvPr>
                <p14:cNvContentPartPr/>
                <p14:nvPr/>
              </p14:nvContentPartPr>
              <p14:xfrm>
                <a:off x="10658095" y="1484542"/>
                <a:ext cx="337320" cy="168120"/>
              </p14:xfrm>
            </p:contentPart>
          </mc:Choice>
          <mc:Fallback xmlns="">
            <p:pic>
              <p:nvPicPr>
                <p:cNvPr id="54" name="Freihand 53">
                  <a:extLst>
                    <a:ext uri="{FF2B5EF4-FFF2-40B4-BE49-F238E27FC236}">
                      <a16:creationId xmlns:a16="http://schemas.microsoft.com/office/drawing/2014/main" id="{3AFF18D4-EED9-462E-BEB7-CF06AF16540D}"/>
                    </a:ext>
                  </a:extLst>
                </p:cNvPr>
                <p:cNvPicPr/>
                <p:nvPr/>
              </p:nvPicPr>
              <p:blipFill>
                <a:blip r:embed="rId291"/>
                <a:stretch>
                  <a:fillRect/>
                </a:stretch>
              </p:blipFill>
              <p:spPr>
                <a:xfrm>
                  <a:off x="10649455" y="1475542"/>
                  <a:ext cx="3549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57" name="Freihand 56">
                  <a:extLst>
                    <a:ext uri="{FF2B5EF4-FFF2-40B4-BE49-F238E27FC236}">
                      <a16:creationId xmlns:a16="http://schemas.microsoft.com/office/drawing/2014/main" id="{45583837-F62F-4850-97B6-81ED397CD9E1}"/>
                    </a:ext>
                  </a:extLst>
                </p14:cNvPr>
                <p14:cNvContentPartPr/>
                <p14:nvPr/>
              </p14:nvContentPartPr>
              <p14:xfrm>
                <a:off x="11076415" y="1287262"/>
                <a:ext cx="147600" cy="324360"/>
              </p14:xfrm>
            </p:contentPart>
          </mc:Choice>
          <mc:Fallback xmlns="">
            <p:pic>
              <p:nvPicPr>
                <p:cNvPr id="57" name="Freihand 56">
                  <a:extLst>
                    <a:ext uri="{FF2B5EF4-FFF2-40B4-BE49-F238E27FC236}">
                      <a16:creationId xmlns:a16="http://schemas.microsoft.com/office/drawing/2014/main" id="{45583837-F62F-4850-97B6-81ED397CD9E1}"/>
                    </a:ext>
                  </a:extLst>
                </p:cNvPr>
                <p:cNvPicPr/>
                <p:nvPr/>
              </p:nvPicPr>
              <p:blipFill>
                <a:blip r:embed="rId293"/>
                <a:stretch>
                  <a:fillRect/>
                </a:stretch>
              </p:blipFill>
              <p:spPr>
                <a:xfrm>
                  <a:off x="11067775" y="1278262"/>
                  <a:ext cx="165240" cy="342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58" name="Freihand 57">
                  <a:extLst>
                    <a:ext uri="{FF2B5EF4-FFF2-40B4-BE49-F238E27FC236}">
                      <a16:creationId xmlns:a16="http://schemas.microsoft.com/office/drawing/2014/main" id="{4F07AFAB-341E-48BD-B15D-96F9531A44E8}"/>
                    </a:ext>
                  </a:extLst>
                </p14:cNvPr>
                <p14:cNvContentPartPr/>
                <p14:nvPr/>
              </p14:nvContentPartPr>
              <p14:xfrm>
                <a:off x="11289175" y="1374742"/>
                <a:ext cx="354960" cy="180720"/>
              </p14:xfrm>
            </p:contentPart>
          </mc:Choice>
          <mc:Fallback xmlns="">
            <p:pic>
              <p:nvPicPr>
                <p:cNvPr id="58" name="Freihand 57">
                  <a:extLst>
                    <a:ext uri="{FF2B5EF4-FFF2-40B4-BE49-F238E27FC236}">
                      <a16:creationId xmlns:a16="http://schemas.microsoft.com/office/drawing/2014/main" id="{4F07AFAB-341E-48BD-B15D-96F9531A44E8}"/>
                    </a:ext>
                  </a:extLst>
                </p:cNvPr>
                <p:cNvPicPr/>
                <p:nvPr/>
              </p:nvPicPr>
              <p:blipFill>
                <a:blip r:embed="rId295"/>
                <a:stretch>
                  <a:fillRect/>
                </a:stretch>
              </p:blipFill>
              <p:spPr>
                <a:xfrm>
                  <a:off x="11280175" y="1365742"/>
                  <a:ext cx="3726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60" name="Freihand 59">
                  <a:extLst>
                    <a:ext uri="{FF2B5EF4-FFF2-40B4-BE49-F238E27FC236}">
                      <a16:creationId xmlns:a16="http://schemas.microsoft.com/office/drawing/2014/main" id="{7D9497A9-914A-46A8-ADE4-406C7B78A074}"/>
                    </a:ext>
                  </a:extLst>
                </p14:cNvPr>
                <p14:cNvContentPartPr/>
                <p14:nvPr/>
              </p14:nvContentPartPr>
              <p14:xfrm>
                <a:off x="9761335" y="2027422"/>
                <a:ext cx="64440" cy="277920"/>
              </p14:xfrm>
            </p:contentPart>
          </mc:Choice>
          <mc:Fallback xmlns="">
            <p:pic>
              <p:nvPicPr>
                <p:cNvPr id="60" name="Freihand 59">
                  <a:extLst>
                    <a:ext uri="{FF2B5EF4-FFF2-40B4-BE49-F238E27FC236}">
                      <a16:creationId xmlns:a16="http://schemas.microsoft.com/office/drawing/2014/main" id="{7D9497A9-914A-46A8-ADE4-406C7B78A074}"/>
                    </a:ext>
                  </a:extLst>
                </p:cNvPr>
                <p:cNvPicPr/>
                <p:nvPr/>
              </p:nvPicPr>
              <p:blipFill>
                <a:blip r:embed="rId297"/>
                <a:stretch>
                  <a:fillRect/>
                </a:stretch>
              </p:blipFill>
              <p:spPr>
                <a:xfrm>
                  <a:off x="9752695" y="2018422"/>
                  <a:ext cx="820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61" name="Freihand 60">
                  <a:extLst>
                    <a:ext uri="{FF2B5EF4-FFF2-40B4-BE49-F238E27FC236}">
                      <a16:creationId xmlns:a16="http://schemas.microsoft.com/office/drawing/2014/main" id="{BD53C8F8-BA23-4913-8A10-AA9791E73A6A}"/>
                    </a:ext>
                  </a:extLst>
                </p14:cNvPr>
                <p14:cNvContentPartPr/>
                <p14:nvPr/>
              </p14:nvContentPartPr>
              <p14:xfrm>
                <a:off x="9672055" y="2017342"/>
                <a:ext cx="249120" cy="343080"/>
              </p14:xfrm>
            </p:contentPart>
          </mc:Choice>
          <mc:Fallback xmlns="">
            <p:pic>
              <p:nvPicPr>
                <p:cNvPr id="61" name="Freihand 60">
                  <a:extLst>
                    <a:ext uri="{FF2B5EF4-FFF2-40B4-BE49-F238E27FC236}">
                      <a16:creationId xmlns:a16="http://schemas.microsoft.com/office/drawing/2014/main" id="{BD53C8F8-BA23-4913-8A10-AA9791E73A6A}"/>
                    </a:ext>
                  </a:extLst>
                </p:cNvPr>
                <p:cNvPicPr/>
                <p:nvPr/>
              </p:nvPicPr>
              <p:blipFill>
                <a:blip r:embed="rId299"/>
                <a:stretch>
                  <a:fillRect/>
                </a:stretch>
              </p:blipFill>
              <p:spPr>
                <a:xfrm>
                  <a:off x="9663415" y="2008702"/>
                  <a:ext cx="26676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62" name="Freihand 61">
                  <a:extLst>
                    <a:ext uri="{FF2B5EF4-FFF2-40B4-BE49-F238E27FC236}">
                      <a16:creationId xmlns:a16="http://schemas.microsoft.com/office/drawing/2014/main" id="{D0DA29DA-9741-435B-A71A-1A1E81636007}"/>
                    </a:ext>
                  </a:extLst>
                </p14:cNvPr>
                <p14:cNvContentPartPr/>
                <p14:nvPr/>
              </p14:nvContentPartPr>
              <p14:xfrm>
                <a:off x="9946375" y="2155582"/>
                <a:ext cx="147240" cy="124200"/>
              </p14:xfrm>
            </p:contentPart>
          </mc:Choice>
          <mc:Fallback xmlns="">
            <p:pic>
              <p:nvPicPr>
                <p:cNvPr id="62" name="Freihand 61">
                  <a:extLst>
                    <a:ext uri="{FF2B5EF4-FFF2-40B4-BE49-F238E27FC236}">
                      <a16:creationId xmlns:a16="http://schemas.microsoft.com/office/drawing/2014/main" id="{D0DA29DA-9741-435B-A71A-1A1E81636007}"/>
                    </a:ext>
                  </a:extLst>
                </p:cNvPr>
                <p:cNvPicPr/>
                <p:nvPr/>
              </p:nvPicPr>
              <p:blipFill>
                <a:blip r:embed="rId301"/>
                <a:stretch>
                  <a:fillRect/>
                </a:stretch>
              </p:blipFill>
              <p:spPr>
                <a:xfrm>
                  <a:off x="9937375" y="2146942"/>
                  <a:ext cx="1648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63" name="Freihand 62">
                  <a:extLst>
                    <a:ext uri="{FF2B5EF4-FFF2-40B4-BE49-F238E27FC236}">
                      <a16:creationId xmlns:a16="http://schemas.microsoft.com/office/drawing/2014/main" id="{A78AC043-6B3D-4D76-B2D0-7C9C21CDE70D}"/>
                    </a:ext>
                  </a:extLst>
                </p14:cNvPr>
                <p14:cNvContentPartPr/>
                <p14:nvPr/>
              </p14:nvContentPartPr>
              <p14:xfrm>
                <a:off x="10190815" y="1955062"/>
                <a:ext cx="104400" cy="411840"/>
              </p14:xfrm>
            </p:contentPart>
          </mc:Choice>
          <mc:Fallback xmlns="">
            <p:pic>
              <p:nvPicPr>
                <p:cNvPr id="63" name="Freihand 62">
                  <a:extLst>
                    <a:ext uri="{FF2B5EF4-FFF2-40B4-BE49-F238E27FC236}">
                      <a16:creationId xmlns:a16="http://schemas.microsoft.com/office/drawing/2014/main" id="{A78AC043-6B3D-4D76-B2D0-7C9C21CDE70D}"/>
                    </a:ext>
                  </a:extLst>
                </p:cNvPr>
                <p:cNvPicPr/>
                <p:nvPr/>
              </p:nvPicPr>
              <p:blipFill>
                <a:blip r:embed="rId303"/>
                <a:stretch>
                  <a:fillRect/>
                </a:stretch>
              </p:blipFill>
              <p:spPr>
                <a:xfrm>
                  <a:off x="10181815" y="1946062"/>
                  <a:ext cx="12204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64" name="Freihand 63">
                  <a:extLst>
                    <a:ext uri="{FF2B5EF4-FFF2-40B4-BE49-F238E27FC236}">
                      <a16:creationId xmlns:a16="http://schemas.microsoft.com/office/drawing/2014/main" id="{E3508FB5-2149-4BAC-BCB3-CF23D755B357}"/>
                    </a:ext>
                  </a:extLst>
                </p14:cNvPr>
                <p14:cNvContentPartPr/>
                <p14:nvPr/>
              </p14:nvContentPartPr>
              <p14:xfrm>
                <a:off x="10351735" y="1964422"/>
                <a:ext cx="43560" cy="288720"/>
              </p14:xfrm>
            </p:contentPart>
          </mc:Choice>
          <mc:Fallback xmlns="">
            <p:pic>
              <p:nvPicPr>
                <p:cNvPr id="64" name="Freihand 63">
                  <a:extLst>
                    <a:ext uri="{FF2B5EF4-FFF2-40B4-BE49-F238E27FC236}">
                      <a16:creationId xmlns:a16="http://schemas.microsoft.com/office/drawing/2014/main" id="{E3508FB5-2149-4BAC-BCB3-CF23D755B357}"/>
                    </a:ext>
                  </a:extLst>
                </p:cNvPr>
                <p:cNvPicPr/>
                <p:nvPr/>
              </p:nvPicPr>
              <p:blipFill>
                <a:blip r:embed="rId305"/>
                <a:stretch>
                  <a:fillRect/>
                </a:stretch>
              </p:blipFill>
              <p:spPr>
                <a:xfrm>
                  <a:off x="10342735" y="1955422"/>
                  <a:ext cx="6120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65" name="Freihand 64">
                  <a:extLst>
                    <a:ext uri="{FF2B5EF4-FFF2-40B4-BE49-F238E27FC236}">
                      <a16:creationId xmlns:a16="http://schemas.microsoft.com/office/drawing/2014/main" id="{38D7C6C2-BE73-4DB3-B338-10D84DF263CB}"/>
                    </a:ext>
                  </a:extLst>
                </p14:cNvPr>
                <p14:cNvContentPartPr/>
                <p14:nvPr/>
              </p14:nvContentPartPr>
              <p14:xfrm>
                <a:off x="10397815" y="1943182"/>
                <a:ext cx="351000" cy="277920"/>
              </p14:xfrm>
            </p:contentPart>
          </mc:Choice>
          <mc:Fallback xmlns="">
            <p:pic>
              <p:nvPicPr>
                <p:cNvPr id="65" name="Freihand 64">
                  <a:extLst>
                    <a:ext uri="{FF2B5EF4-FFF2-40B4-BE49-F238E27FC236}">
                      <a16:creationId xmlns:a16="http://schemas.microsoft.com/office/drawing/2014/main" id="{38D7C6C2-BE73-4DB3-B338-10D84DF263CB}"/>
                    </a:ext>
                  </a:extLst>
                </p:cNvPr>
                <p:cNvPicPr/>
                <p:nvPr/>
              </p:nvPicPr>
              <p:blipFill>
                <a:blip r:embed="rId307"/>
                <a:stretch>
                  <a:fillRect/>
                </a:stretch>
              </p:blipFill>
              <p:spPr>
                <a:xfrm>
                  <a:off x="10389175" y="1934182"/>
                  <a:ext cx="36864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66" name="Freihand 65">
                  <a:extLst>
                    <a:ext uri="{FF2B5EF4-FFF2-40B4-BE49-F238E27FC236}">
                      <a16:creationId xmlns:a16="http://schemas.microsoft.com/office/drawing/2014/main" id="{928430EB-4FB2-40F4-8562-5859F238A614}"/>
                    </a:ext>
                  </a:extLst>
                </p14:cNvPr>
                <p14:cNvContentPartPr/>
                <p14:nvPr/>
              </p14:nvContentPartPr>
              <p14:xfrm>
                <a:off x="10770775" y="2007622"/>
                <a:ext cx="23040" cy="60840"/>
              </p14:xfrm>
            </p:contentPart>
          </mc:Choice>
          <mc:Fallback xmlns="">
            <p:pic>
              <p:nvPicPr>
                <p:cNvPr id="66" name="Freihand 65">
                  <a:extLst>
                    <a:ext uri="{FF2B5EF4-FFF2-40B4-BE49-F238E27FC236}">
                      <a16:creationId xmlns:a16="http://schemas.microsoft.com/office/drawing/2014/main" id="{928430EB-4FB2-40F4-8562-5859F238A614}"/>
                    </a:ext>
                  </a:extLst>
                </p:cNvPr>
                <p:cNvPicPr/>
                <p:nvPr/>
              </p:nvPicPr>
              <p:blipFill>
                <a:blip r:embed="rId309"/>
                <a:stretch>
                  <a:fillRect/>
                </a:stretch>
              </p:blipFill>
              <p:spPr>
                <a:xfrm>
                  <a:off x="10761775" y="1998982"/>
                  <a:ext cx="4068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67" name="Freihand 66">
                  <a:extLst>
                    <a:ext uri="{FF2B5EF4-FFF2-40B4-BE49-F238E27FC236}">
                      <a16:creationId xmlns:a16="http://schemas.microsoft.com/office/drawing/2014/main" id="{599285BB-3D7A-45BF-A038-CC7B1A920265}"/>
                    </a:ext>
                  </a:extLst>
                </p14:cNvPr>
                <p14:cNvContentPartPr/>
                <p14:nvPr/>
              </p14:nvContentPartPr>
              <p14:xfrm>
                <a:off x="10835215" y="2107702"/>
                <a:ext cx="238680" cy="40320"/>
              </p14:xfrm>
            </p:contentPart>
          </mc:Choice>
          <mc:Fallback xmlns="">
            <p:pic>
              <p:nvPicPr>
                <p:cNvPr id="67" name="Freihand 66">
                  <a:extLst>
                    <a:ext uri="{FF2B5EF4-FFF2-40B4-BE49-F238E27FC236}">
                      <a16:creationId xmlns:a16="http://schemas.microsoft.com/office/drawing/2014/main" id="{599285BB-3D7A-45BF-A038-CC7B1A920265}"/>
                    </a:ext>
                  </a:extLst>
                </p:cNvPr>
                <p:cNvPicPr/>
                <p:nvPr/>
              </p:nvPicPr>
              <p:blipFill>
                <a:blip r:embed="rId311"/>
                <a:stretch>
                  <a:fillRect/>
                </a:stretch>
              </p:blipFill>
              <p:spPr>
                <a:xfrm>
                  <a:off x="10826575" y="2099062"/>
                  <a:ext cx="256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68" name="Freihand 67">
                  <a:extLst>
                    <a:ext uri="{FF2B5EF4-FFF2-40B4-BE49-F238E27FC236}">
                      <a16:creationId xmlns:a16="http://schemas.microsoft.com/office/drawing/2014/main" id="{5C3954FA-274E-4C78-AF8D-166CFB5EC169}"/>
                    </a:ext>
                  </a:extLst>
                </p14:cNvPr>
                <p14:cNvContentPartPr/>
                <p14:nvPr/>
              </p14:nvContentPartPr>
              <p14:xfrm>
                <a:off x="9872575" y="2595502"/>
                <a:ext cx="162720" cy="200520"/>
              </p14:xfrm>
            </p:contentPart>
          </mc:Choice>
          <mc:Fallback xmlns="">
            <p:pic>
              <p:nvPicPr>
                <p:cNvPr id="68" name="Freihand 67">
                  <a:extLst>
                    <a:ext uri="{FF2B5EF4-FFF2-40B4-BE49-F238E27FC236}">
                      <a16:creationId xmlns:a16="http://schemas.microsoft.com/office/drawing/2014/main" id="{5C3954FA-274E-4C78-AF8D-166CFB5EC169}"/>
                    </a:ext>
                  </a:extLst>
                </p:cNvPr>
                <p:cNvPicPr/>
                <p:nvPr/>
              </p:nvPicPr>
              <p:blipFill>
                <a:blip r:embed="rId313"/>
                <a:stretch>
                  <a:fillRect/>
                </a:stretch>
              </p:blipFill>
              <p:spPr>
                <a:xfrm>
                  <a:off x="9863935" y="2586502"/>
                  <a:ext cx="180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69" name="Freihand 68">
                  <a:extLst>
                    <a:ext uri="{FF2B5EF4-FFF2-40B4-BE49-F238E27FC236}">
                      <a16:creationId xmlns:a16="http://schemas.microsoft.com/office/drawing/2014/main" id="{EA8305F4-5CC5-4FB3-B6F9-FF8C43B63991}"/>
                    </a:ext>
                  </a:extLst>
                </p14:cNvPr>
                <p14:cNvContentPartPr/>
                <p14:nvPr/>
              </p14:nvContentPartPr>
              <p14:xfrm>
                <a:off x="10051135" y="2564902"/>
                <a:ext cx="134280" cy="222120"/>
              </p14:xfrm>
            </p:contentPart>
          </mc:Choice>
          <mc:Fallback xmlns="">
            <p:pic>
              <p:nvPicPr>
                <p:cNvPr id="69" name="Freihand 68">
                  <a:extLst>
                    <a:ext uri="{FF2B5EF4-FFF2-40B4-BE49-F238E27FC236}">
                      <a16:creationId xmlns:a16="http://schemas.microsoft.com/office/drawing/2014/main" id="{EA8305F4-5CC5-4FB3-B6F9-FF8C43B63991}"/>
                    </a:ext>
                  </a:extLst>
                </p:cNvPr>
                <p:cNvPicPr/>
                <p:nvPr/>
              </p:nvPicPr>
              <p:blipFill>
                <a:blip r:embed="rId315"/>
                <a:stretch>
                  <a:fillRect/>
                </a:stretch>
              </p:blipFill>
              <p:spPr>
                <a:xfrm>
                  <a:off x="10042495" y="2555902"/>
                  <a:ext cx="1519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70" name="Freihand 69">
                  <a:extLst>
                    <a:ext uri="{FF2B5EF4-FFF2-40B4-BE49-F238E27FC236}">
                      <a16:creationId xmlns:a16="http://schemas.microsoft.com/office/drawing/2014/main" id="{2A749062-B068-4025-AE7C-44B7A4C6ED6C}"/>
                    </a:ext>
                  </a:extLst>
                </p14:cNvPr>
                <p14:cNvContentPartPr/>
                <p14:nvPr/>
              </p14:nvContentPartPr>
              <p14:xfrm>
                <a:off x="10245535" y="2616742"/>
                <a:ext cx="244440" cy="170280"/>
              </p14:xfrm>
            </p:contentPart>
          </mc:Choice>
          <mc:Fallback xmlns="">
            <p:pic>
              <p:nvPicPr>
                <p:cNvPr id="70" name="Freihand 69">
                  <a:extLst>
                    <a:ext uri="{FF2B5EF4-FFF2-40B4-BE49-F238E27FC236}">
                      <a16:creationId xmlns:a16="http://schemas.microsoft.com/office/drawing/2014/main" id="{2A749062-B068-4025-AE7C-44B7A4C6ED6C}"/>
                    </a:ext>
                  </a:extLst>
                </p:cNvPr>
                <p:cNvPicPr/>
                <p:nvPr/>
              </p:nvPicPr>
              <p:blipFill>
                <a:blip r:embed="rId317"/>
                <a:stretch>
                  <a:fillRect/>
                </a:stretch>
              </p:blipFill>
              <p:spPr>
                <a:xfrm>
                  <a:off x="10236535" y="2607742"/>
                  <a:ext cx="262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71" name="Freihand 70">
                  <a:extLst>
                    <a:ext uri="{FF2B5EF4-FFF2-40B4-BE49-F238E27FC236}">
                      <a16:creationId xmlns:a16="http://schemas.microsoft.com/office/drawing/2014/main" id="{6854E301-5B17-4426-905E-B561BE23E9B5}"/>
                    </a:ext>
                  </a:extLst>
                </p14:cNvPr>
                <p14:cNvContentPartPr/>
                <p14:nvPr/>
              </p14:nvContentPartPr>
              <p14:xfrm>
                <a:off x="10587895" y="2573902"/>
                <a:ext cx="174240" cy="172440"/>
              </p14:xfrm>
            </p:contentPart>
          </mc:Choice>
          <mc:Fallback xmlns="">
            <p:pic>
              <p:nvPicPr>
                <p:cNvPr id="71" name="Freihand 70">
                  <a:extLst>
                    <a:ext uri="{FF2B5EF4-FFF2-40B4-BE49-F238E27FC236}">
                      <a16:creationId xmlns:a16="http://schemas.microsoft.com/office/drawing/2014/main" id="{6854E301-5B17-4426-905E-B561BE23E9B5}"/>
                    </a:ext>
                  </a:extLst>
                </p:cNvPr>
                <p:cNvPicPr/>
                <p:nvPr/>
              </p:nvPicPr>
              <p:blipFill>
                <a:blip r:embed="rId319"/>
                <a:stretch>
                  <a:fillRect/>
                </a:stretch>
              </p:blipFill>
              <p:spPr>
                <a:xfrm>
                  <a:off x="10578895" y="2564902"/>
                  <a:ext cx="191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72" name="Freihand 71">
                  <a:extLst>
                    <a:ext uri="{FF2B5EF4-FFF2-40B4-BE49-F238E27FC236}">
                      <a16:creationId xmlns:a16="http://schemas.microsoft.com/office/drawing/2014/main" id="{13A4EFC4-0622-45F3-A60F-D471A3571ADE}"/>
                    </a:ext>
                  </a:extLst>
                </p14:cNvPr>
                <p14:cNvContentPartPr/>
                <p14:nvPr/>
              </p14:nvContentPartPr>
              <p14:xfrm>
                <a:off x="10622455" y="2633662"/>
                <a:ext cx="153000" cy="61200"/>
              </p14:xfrm>
            </p:contentPart>
          </mc:Choice>
          <mc:Fallback xmlns="">
            <p:pic>
              <p:nvPicPr>
                <p:cNvPr id="72" name="Freihand 71">
                  <a:extLst>
                    <a:ext uri="{FF2B5EF4-FFF2-40B4-BE49-F238E27FC236}">
                      <a16:creationId xmlns:a16="http://schemas.microsoft.com/office/drawing/2014/main" id="{13A4EFC4-0622-45F3-A60F-D471A3571ADE}"/>
                    </a:ext>
                  </a:extLst>
                </p:cNvPr>
                <p:cNvPicPr/>
                <p:nvPr/>
              </p:nvPicPr>
              <p:blipFill>
                <a:blip r:embed="rId321"/>
                <a:stretch>
                  <a:fillRect/>
                </a:stretch>
              </p:blipFill>
              <p:spPr>
                <a:xfrm>
                  <a:off x="10613815" y="2624662"/>
                  <a:ext cx="1706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73" name="Freihand 72">
                  <a:extLst>
                    <a:ext uri="{FF2B5EF4-FFF2-40B4-BE49-F238E27FC236}">
                      <a16:creationId xmlns:a16="http://schemas.microsoft.com/office/drawing/2014/main" id="{DE9D3729-4EC4-42C3-8BF6-F82B76FEA1FF}"/>
                    </a:ext>
                  </a:extLst>
                </p14:cNvPr>
                <p14:cNvContentPartPr/>
                <p14:nvPr/>
              </p14:nvContentPartPr>
              <p14:xfrm>
                <a:off x="10819015" y="2587942"/>
                <a:ext cx="263880" cy="96480"/>
              </p14:xfrm>
            </p:contentPart>
          </mc:Choice>
          <mc:Fallback xmlns="">
            <p:pic>
              <p:nvPicPr>
                <p:cNvPr id="73" name="Freihand 72">
                  <a:extLst>
                    <a:ext uri="{FF2B5EF4-FFF2-40B4-BE49-F238E27FC236}">
                      <a16:creationId xmlns:a16="http://schemas.microsoft.com/office/drawing/2014/main" id="{DE9D3729-4EC4-42C3-8BF6-F82B76FEA1FF}"/>
                    </a:ext>
                  </a:extLst>
                </p:cNvPr>
                <p:cNvPicPr/>
                <p:nvPr/>
              </p:nvPicPr>
              <p:blipFill>
                <a:blip r:embed="rId323"/>
                <a:stretch>
                  <a:fillRect/>
                </a:stretch>
              </p:blipFill>
              <p:spPr>
                <a:xfrm>
                  <a:off x="10810015" y="2579302"/>
                  <a:ext cx="281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74" name="Freihand 73">
                  <a:extLst>
                    <a:ext uri="{FF2B5EF4-FFF2-40B4-BE49-F238E27FC236}">
                      <a16:creationId xmlns:a16="http://schemas.microsoft.com/office/drawing/2014/main" id="{65BF6BA3-2128-4423-B0C0-786322E4D0E9}"/>
                    </a:ext>
                  </a:extLst>
                </p14:cNvPr>
                <p14:cNvContentPartPr/>
                <p14:nvPr/>
              </p14:nvContentPartPr>
              <p14:xfrm>
                <a:off x="11064895" y="2513062"/>
                <a:ext cx="168120" cy="157680"/>
              </p14:xfrm>
            </p:contentPart>
          </mc:Choice>
          <mc:Fallback xmlns="">
            <p:pic>
              <p:nvPicPr>
                <p:cNvPr id="74" name="Freihand 73">
                  <a:extLst>
                    <a:ext uri="{FF2B5EF4-FFF2-40B4-BE49-F238E27FC236}">
                      <a16:creationId xmlns:a16="http://schemas.microsoft.com/office/drawing/2014/main" id="{65BF6BA3-2128-4423-B0C0-786322E4D0E9}"/>
                    </a:ext>
                  </a:extLst>
                </p:cNvPr>
                <p:cNvPicPr/>
                <p:nvPr/>
              </p:nvPicPr>
              <p:blipFill>
                <a:blip r:embed="rId325"/>
                <a:stretch>
                  <a:fillRect/>
                </a:stretch>
              </p:blipFill>
              <p:spPr>
                <a:xfrm>
                  <a:off x="11055895" y="2504422"/>
                  <a:ext cx="185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75" name="Freihand 74">
                  <a:extLst>
                    <a:ext uri="{FF2B5EF4-FFF2-40B4-BE49-F238E27FC236}">
                      <a16:creationId xmlns:a16="http://schemas.microsoft.com/office/drawing/2014/main" id="{A679CB10-6988-4B2E-979D-70C93B242F0C}"/>
                    </a:ext>
                  </a:extLst>
                </p14:cNvPr>
                <p14:cNvContentPartPr/>
                <p14:nvPr/>
              </p14:nvContentPartPr>
              <p14:xfrm>
                <a:off x="11277655" y="2477782"/>
                <a:ext cx="273600" cy="125280"/>
              </p14:xfrm>
            </p:contentPart>
          </mc:Choice>
          <mc:Fallback xmlns="">
            <p:pic>
              <p:nvPicPr>
                <p:cNvPr id="75" name="Freihand 74">
                  <a:extLst>
                    <a:ext uri="{FF2B5EF4-FFF2-40B4-BE49-F238E27FC236}">
                      <a16:creationId xmlns:a16="http://schemas.microsoft.com/office/drawing/2014/main" id="{A679CB10-6988-4B2E-979D-70C93B242F0C}"/>
                    </a:ext>
                  </a:extLst>
                </p:cNvPr>
                <p:cNvPicPr/>
                <p:nvPr/>
              </p:nvPicPr>
              <p:blipFill>
                <a:blip r:embed="rId327"/>
                <a:stretch>
                  <a:fillRect/>
                </a:stretch>
              </p:blipFill>
              <p:spPr>
                <a:xfrm>
                  <a:off x="11268655" y="2468782"/>
                  <a:ext cx="2912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87" name="Freihand 86">
                  <a:extLst>
                    <a:ext uri="{FF2B5EF4-FFF2-40B4-BE49-F238E27FC236}">
                      <a16:creationId xmlns:a16="http://schemas.microsoft.com/office/drawing/2014/main" id="{0382C986-0E55-4A63-97D9-F2D753037432}"/>
                    </a:ext>
                  </a:extLst>
                </p14:cNvPr>
                <p14:cNvContentPartPr/>
                <p14:nvPr/>
              </p14:nvContentPartPr>
              <p14:xfrm>
                <a:off x="8553535" y="3129382"/>
                <a:ext cx="163800" cy="236520"/>
              </p14:xfrm>
            </p:contentPart>
          </mc:Choice>
          <mc:Fallback xmlns="">
            <p:pic>
              <p:nvPicPr>
                <p:cNvPr id="87" name="Freihand 86">
                  <a:extLst>
                    <a:ext uri="{FF2B5EF4-FFF2-40B4-BE49-F238E27FC236}">
                      <a16:creationId xmlns:a16="http://schemas.microsoft.com/office/drawing/2014/main" id="{0382C986-0E55-4A63-97D9-F2D753037432}"/>
                    </a:ext>
                  </a:extLst>
                </p:cNvPr>
                <p:cNvPicPr/>
                <p:nvPr/>
              </p:nvPicPr>
              <p:blipFill>
                <a:blip r:embed="rId329"/>
                <a:stretch>
                  <a:fillRect/>
                </a:stretch>
              </p:blipFill>
              <p:spPr>
                <a:xfrm>
                  <a:off x="8544895" y="3120742"/>
                  <a:ext cx="1814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88" name="Freihand 87">
                  <a:extLst>
                    <a:ext uri="{FF2B5EF4-FFF2-40B4-BE49-F238E27FC236}">
                      <a16:creationId xmlns:a16="http://schemas.microsoft.com/office/drawing/2014/main" id="{DAA672F3-B13A-4D29-8EA8-BCA6DF624FCE}"/>
                    </a:ext>
                  </a:extLst>
                </p14:cNvPr>
                <p14:cNvContentPartPr/>
                <p14:nvPr/>
              </p14:nvContentPartPr>
              <p14:xfrm>
                <a:off x="8825335" y="3110302"/>
                <a:ext cx="128520" cy="180720"/>
              </p14:xfrm>
            </p:contentPart>
          </mc:Choice>
          <mc:Fallback xmlns="">
            <p:pic>
              <p:nvPicPr>
                <p:cNvPr id="88" name="Freihand 87">
                  <a:extLst>
                    <a:ext uri="{FF2B5EF4-FFF2-40B4-BE49-F238E27FC236}">
                      <a16:creationId xmlns:a16="http://schemas.microsoft.com/office/drawing/2014/main" id="{DAA672F3-B13A-4D29-8EA8-BCA6DF624FCE}"/>
                    </a:ext>
                  </a:extLst>
                </p:cNvPr>
                <p:cNvPicPr/>
                <p:nvPr/>
              </p:nvPicPr>
              <p:blipFill>
                <a:blip r:embed="rId331"/>
                <a:stretch>
                  <a:fillRect/>
                </a:stretch>
              </p:blipFill>
              <p:spPr>
                <a:xfrm>
                  <a:off x="8816695" y="3101662"/>
                  <a:ext cx="1461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90" name="Freihand 89">
                  <a:extLst>
                    <a:ext uri="{FF2B5EF4-FFF2-40B4-BE49-F238E27FC236}">
                      <a16:creationId xmlns:a16="http://schemas.microsoft.com/office/drawing/2014/main" id="{3207F0F0-D4CA-49D2-846D-466E1C6EB849}"/>
                    </a:ext>
                  </a:extLst>
                </p14:cNvPr>
                <p14:cNvContentPartPr/>
                <p14:nvPr/>
              </p14:nvContentPartPr>
              <p14:xfrm>
                <a:off x="9040615" y="3058102"/>
                <a:ext cx="132480" cy="242640"/>
              </p14:xfrm>
            </p:contentPart>
          </mc:Choice>
          <mc:Fallback xmlns="">
            <p:pic>
              <p:nvPicPr>
                <p:cNvPr id="90" name="Freihand 89">
                  <a:extLst>
                    <a:ext uri="{FF2B5EF4-FFF2-40B4-BE49-F238E27FC236}">
                      <a16:creationId xmlns:a16="http://schemas.microsoft.com/office/drawing/2014/main" id="{3207F0F0-D4CA-49D2-846D-466E1C6EB849}"/>
                    </a:ext>
                  </a:extLst>
                </p:cNvPr>
                <p:cNvPicPr/>
                <p:nvPr/>
              </p:nvPicPr>
              <p:blipFill>
                <a:blip r:embed="rId333"/>
                <a:stretch>
                  <a:fillRect/>
                </a:stretch>
              </p:blipFill>
              <p:spPr>
                <a:xfrm>
                  <a:off x="9031615" y="3049102"/>
                  <a:ext cx="1501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91" name="Freihand 90">
                  <a:extLst>
                    <a:ext uri="{FF2B5EF4-FFF2-40B4-BE49-F238E27FC236}">
                      <a16:creationId xmlns:a16="http://schemas.microsoft.com/office/drawing/2014/main" id="{A86B0B7F-5D95-4C22-AC22-BFAB84508598}"/>
                    </a:ext>
                  </a:extLst>
                </p14:cNvPr>
                <p14:cNvContentPartPr/>
                <p14:nvPr/>
              </p14:nvContentPartPr>
              <p14:xfrm>
                <a:off x="9126655" y="3055222"/>
                <a:ext cx="135000" cy="20520"/>
              </p14:xfrm>
            </p:contentPart>
          </mc:Choice>
          <mc:Fallback xmlns="">
            <p:pic>
              <p:nvPicPr>
                <p:cNvPr id="91" name="Freihand 90">
                  <a:extLst>
                    <a:ext uri="{FF2B5EF4-FFF2-40B4-BE49-F238E27FC236}">
                      <a16:creationId xmlns:a16="http://schemas.microsoft.com/office/drawing/2014/main" id="{A86B0B7F-5D95-4C22-AC22-BFAB84508598}"/>
                    </a:ext>
                  </a:extLst>
                </p:cNvPr>
                <p:cNvPicPr/>
                <p:nvPr/>
              </p:nvPicPr>
              <p:blipFill>
                <a:blip r:embed="rId335"/>
                <a:stretch>
                  <a:fillRect/>
                </a:stretch>
              </p:blipFill>
              <p:spPr>
                <a:xfrm>
                  <a:off x="9118015" y="3046222"/>
                  <a:ext cx="1526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92" name="Freihand 91">
                  <a:extLst>
                    <a:ext uri="{FF2B5EF4-FFF2-40B4-BE49-F238E27FC236}">
                      <a16:creationId xmlns:a16="http://schemas.microsoft.com/office/drawing/2014/main" id="{9667FA7A-6276-4204-B587-477BA7573518}"/>
                    </a:ext>
                  </a:extLst>
                </p14:cNvPr>
                <p14:cNvContentPartPr/>
                <p14:nvPr/>
              </p14:nvContentPartPr>
              <p14:xfrm>
                <a:off x="9270295" y="3042262"/>
                <a:ext cx="144720" cy="215280"/>
              </p14:xfrm>
            </p:contentPart>
          </mc:Choice>
          <mc:Fallback xmlns="">
            <p:pic>
              <p:nvPicPr>
                <p:cNvPr id="92" name="Freihand 91">
                  <a:extLst>
                    <a:ext uri="{FF2B5EF4-FFF2-40B4-BE49-F238E27FC236}">
                      <a16:creationId xmlns:a16="http://schemas.microsoft.com/office/drawing/2014/main" id="{9667FA7A-6276-4204-B587-477BA7573518}"/>
                    </a:ext>
                  </a:extLst>
                </p:cNvPr>
                <p:cNvPicPr/>
                <p:nvPr/>
              </p:nvPicPr>
              <p:blipFill>
                <a:blip r:embed="rId337"/>
                <a:stretch>
                  <a:fillRect/>
                </a:stretch>
              </p:blipFill>
              <p:spPr>
                <a:xfrm>
                  <a:off x="9261295" y="3033262"/>
                  <a:ext cx="1623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93" name="Freihand 92">
                  <a:extLst>
                    <a:ext uri="{FF2B5EF4-FFF2-40B4-BE49-F238E27FC236}">
                      <a16:creationId xmlns:a16="http://schemas.microsoft.com/office/drawing/2014/main" id="{854CCBEE-35F6-4411-A70E-6E2DC2CCC2EA}"/>
                    </a:ext>
                  </a:extLst>
                </p14:cNvPr>
                <p14:cNvContentPartPr/>
                <p14:nvPr/>
              </p14:nvContentPartPr>
              <p14:xfrm>
                <a:off x="8552455" y="3399742"/>
                <a:ext cx="949320" cy="159840"/>
              </p14:xfrm>
            </p:contentPart>
          </mc:Choice>
          <mc:Fallback xmlns="">
            <p:pic>
              <p:nvPicPr>
                <p:cNvPr id="93" name="Freihand 92">
                  <a:extLst>
                    <a:ext uri="{FF2B5EF4-FFF2-40B4-BE49-F238E27FC236}">
                      <a16:creationId xmlns:a16="http://schemas.microsoft.com/office/drawing/2014/main" id="{854CCBEE-35F6-4411-A70E-6E2DC2CCC2EA}"/>
                    </a:ext>
                  </a:extLst>
                </p:cNvPr>
                <p:cNvPicPr/>
                <p:nvPr/>
              </p:nvPicPr>
              <p:blipFill>
                <a:blip r:embed="rId339"/>
                <a:stretch>
                  <a:fillRect/>
                </a:stretch>
              </p:blipFill>
              <p:spPr>
                <a:xfrm>
                  <a:off x="8543455" y="3390742"/>
                  <a:ext cx="9669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95" name="Freihand 94">
                  <a:extLst>
                    <a:ext uri="{FF2B5EF4-FFF2-40B4-BE49-F238E27FC236}">
                      <a16:creationId xmlns:a16="http://schemas.microsoft.com/office/drawing/2014/main" id="{7F702A2B-8C16-4037-AEBD-C2111C9CE299}"/>
                    </a:ext>
                  </a:extLst>
                </p14:cNvPr>
                <p14:cNvContentPartPr/>
                <p14:nvPr/>
              </p14:nvContentPartPr>
              <p14:xfrm>
                <a:off x="8610415" y="3657862"/>
                <a:ext cx="180360" cy="178920"/>
              </p14:xfrm>
            </p:contentPart>
          </mc:Choice>
          <mc:Fallback xmlns="">
            <p:pic>
              <p:nvPicPr>
                <p:cNvPr id="95" name="Freihand 94">
                  <a:extLst>
                    <a:ext uri="{FF2B5EF4-FFF2-40B4-BE49-F238E27FC236}">
                      <a16:creationId xmlns:a16="http://schemas.microsoft.com/office/drawing/2014/main" id="{7F702A2B-8C16-4037-AEBD-C2111C9CE299}"/>
                    </a:ext>
                  </a:extLst>
                </p:cNvPr>
                <p:cNvPicPr/>
                <p:nvPr/>
              </p:nvPicPr>
              <p:blipFill>
                <a:blip r:embed="rId341"/>
                <a:stretch>
                  <a:fillRect/>
                </a:stretch>
              </p:blipFill>
              <p:spPr>
                <a:xfrm>
                  <a:off x="8601775" y="3648862"/>
                  <a:ext cx="1980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96" name="Freihand 95">
                  <a:extLst>
                    <a:ext uri="{FF2B5EF4-FFF2-40B4-BE49-F238E27FC236}">
                      <a16:creationId xmlns:a16="http://schemas.microsoft.com/office/drawing/2014/main" id="{0247C48B-AD5A-42ED-9533-96BE61B90350}"/>
                    </a:ext>
                  </a:extLst>
                </p14:cNvPr>
                <p14:cNvContentPartPr/>
                <p14:nvPr/>
              </p14:nvContentPartPr>
              <p14:xfrm>
                <a:off x="8862055" y="3627982"/>
                <a:ext cx="40680" cy="246240"/>
              </p14:xfrm>
            </p:contentPart>
          </mc:Choice>
          <mc:Fallback xmlns="">
            <p:pic>
              <p:nvPicPr>
                <p:cNvPr id="96" name="Freihand 95">
                  <a:extLst>
                    <a:ext uri="{FF2B5EF4-FFF2-40B4-BE49-F238E27FC236}">
                      <a16:creationId xmlns:a16="http://schemas.microsoft.com/office/drawing/2014/main" id="{0247C48B-AD5A-42ED-9533-96BE61B90350}"/>
                    </a:ext>
                  </a:extLst>
                </p:cNvPr>
                <p:cNvPicPr/>
                <p:nvPr/>
              </p:nvPicPr>
              <p:blipFill>
                <a:blip r:embed="rId343"/>
                <a:stretch>
                  <a:fillRect/>
                </a:stretch>
              </p:blipFill>
              <p:spPr>
                <a:xfrm>
                  <a:off x="8853055" y="3618982"/>
                  <a:ext cx="583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97" name="Freihand 96">
                  <a:extLst>
                    <a:ext uri="{FF2B5EF4-FFF2-40B4-BE49-F238E27FC236}">
                      <a16:creationId xmlns:a16="http://schemas.microsoft.com/office/drawing/2014/main" id="{70BA13B3-EAF0-4E4C-9C5E-D0FD99F59A63}"/>
                    </a:ext>
                  </a:extLst>
                </p14:cNvPr>
                <p14:cNvContentPartPr/>
                <p14:nvPr/>
              </p14:nvContentPartPr>
              <p14:xfrm>
                <a:off x="8833615" y="3744982"/>
                <a:ext cx="115560" cy="15480"/>
              </p14:xfrm>
            </p:contentPart>
          </mc:Choice>
          <mc:Fallback xmlns="">
            <p:pic>
              <p:nvPicPr>
                <p:cNvPr id="97" name="Freihand 96">
                  <a:extLst>
                    <a:ext uri="{FF2B5EF4-FFF2-40B4-BE49-F238E27FC236}">
                      <a16:creationId xmlns:a16="http://schemas.microsoft.com/office/drawing/2014/main" id="{70BA13B3-EAF0-4E4C-9C5E-D0FD99F59A63}"/>
                    </a:ext>
                  </a:extLst>
                </p:cNvPr>
                <p:cNvPicPr/>
                <p:nvPr/>
              </p:nvPicPr>
              <p:blipFill>
                <a:blip r:embed="rId345"/>
                <a:stretch>
                  <a:fillRect/>
                </a:stretch>
              </p:blipFill>
              <p:spPr>
                <a:xfrm>
                  <a:off x="8824975" y="3735982"/>
                  <a:ext cx="133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99" name="Freihand 98">
                  <a:extLst>
                    <a:ext uri="{FF2B5EF4-FFF2-40B4-BE49-F238E27FC236}">
                      <a16:creationId xmlns:a16="http://schemas.microsoft.com/office/drawing/2014/main" id="{401E5219-2940-4C53-9741-52145A57EE35}"/>
                    </a:ext>
                  </a:extLst>
                </p14:cNvPr>
                <p14:cNvContentPartPr/>
                <p14:nvPr/>
              </p14:nvContentPartPr>
              <p14:xfrm>
                <a:off x="9095335" y="3564622"/>
                <a:ext cx="103320" cy="206280"/>
              </p14:xfrm>
            </p:contentPart>
          </mc:Choice>
          <mc:Fallback xmlns="">
            <p:pic>
              <p:nvPicPr>
                <p:cNvPr id="99" name="Freihand 98">
                  <a:extLst>
                    <a:ext uri="{FF2B5EF4-FFF2-40B4-BE49-F238E27FC236}">
                      <a16:creationId xmlns:a16="http://schemas.microsoft.com/office/drawing/2014/main" id="{401E5219-2940-4C53-9741-52145A57EE35}"/>
                    </a:ext>
                  </a:extLst>
                </p:cNvPr>
                <p:cNvPicPr/>
                <p:nvPr/>
              </p:nvPicPr>
              <p:blipFill>
                <a:blip r:embed="rId347"/>
                <a:stretch>
                  <a:fillRect/>
                </a:stretch>
              </p:blipFill>
              <p:spPr>
                <a:xfrm>
                  <a:off x="9086335" y="3555622"/>
                  <a:ext cx="120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00" name="Freihand 99">
                  <a:extLst>
                    <a:ext uri="{FF2B5EF4-FFF2-40B4-BE49-F238E27FC236}">
                      <a16:creationId xmlns:a16="http://schemas.microsoft.com/office/drawing/2014/main" id="{D8F7B154-96B0-4F90-B786-F0E41A371F70}"/>
                    </a:ext>
                  </a:extLst>
                </p14:cNvPr>
                <p14:cNvContentPartPr/>
                <p14:nvPr/>
              </p14:nvContentPartPr>
              <p14:xfrm>
                <a:off x="9079135" y="3703582"/>
                <a:ext cx="165600" cy="135720"/>
              </p14:xfrm>
            </p:contentPart>
          </mc:Choice>
          <mc:Fallback xmlns="">
            <p:pic>
              <p:nvPicPr>
                <p:cNvPr id="100" name="Freihand 99">
                  <a:extLst>
                    <a:ext uri="{FF2B5EF4-FFF2-40B4-BE49-F238E27FC236}">
                      <a16:creationId xmlns:a16="http://schemas.microsoft.com/office/drawing/2014/main" id="{D8F7B154-96B0-4F90-B786-F0E41A371F70}"/>
                    </a:ext>
                  </a:extLst>
                </p:cNvPr>
                <p:cNvPicPr/>
                <p:nvPr/>
              </p:nvPicPr>
              <p:blipFill>
                <a:blip r:embed="rId349"/>
                <a:stretch>
                  <a:fillRect/>
                </a:stretch>
              </p:blipFill>
              <p:spPr>
                <a:xfrm>
                  <a:off x="9070495" y="3694942"/>
                  <a:ext cx="1832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01" name="Freihand 100">
                  <a:extLst>
                    <a:ext uri="{FF2B5EF4-FFF2-40B4-BE49-F238E27FC236}">
                      <a16:creationId xmlns:a16="http://schemas.microsoft.com/office/drawing/2014/main" id="{B4D84C64-F0BA-4F67-9EE1-2B7B63C70BE2}"/>
                    </a:ext>
                  </a:extLst>
                </p14:cNvPr>
                <p14:cNvContentPartPr/>
                <p14:nvPr/>
              </p14:nvContentPartPr>
              <p14:xfrm>
                <a:off x="9281455" y="3588382"/>
                <a:ext cx="58320" cy="184320"/>
              </p14:xfrm>
            </p:contentPart>
          </mc:Choice>
          <mc:Fallback xmlns="">
            <p:pic>
              <p:nvPicPr>
                <p:cNvPr id="101" name="Freihand 100">
                  <a:extLst>
                    <a:ext uri="{FF2B5EF4-FFF2-40B4-BE49-F238E27FC236}">
                      <a16:creationId xmlns:a16="http://schemas.microsoft.com/office/drawing/2014/main" id="{B4D84C64-F0BA-4F67-9EE1-2B7B63C70BE2}"/>
                    </a:ext>
                  </a:extLst>
                </p:cNvPr>
                <p:cNvPicPr/>
                <p:nvPr/>
              </p:nvPicPr>
              <p:blipFill>
                <a:blip r:embed="rId351"/>
                <a:stretch>
                  <a:fillRect/>
                </a:stretch>
              </p:blipFill>
              <p:spPr>
                <a:xfrm>
                  <a:off x="9272815" y="3579382"/>
                  <a:ext cx="759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02" name="Freihand 101">
                  <a:extLst>
                    <a:ext uri="{FF2B5EF4-FFF2-40B4-BE49-F238E27FC236}">
                      <a16:creationId xmlns:a16="http://schemas.microsoft.com/office/drawing/2014/main" id="{970C578C-C515-4929-85AD-A5AD744B5700}"/>
                    </a:ext>
                  </a:extLst>
                </p14:cNvPr>
                <p14:cNvContentPartPr/>
                <p14:nvPr/>
              </p14:nvContentPartPr>
              <p14:xfrm>
                <a:off x="9444175" y="3528622"/>
                <a:ext cx="87480" cy="205200"/>
              </p14:xfrm>
            </p:contentPart>
          </mc:Choice>
          <mc:Fallback xmlns="">
            <p:pic>
              <p:nvPicPr>
                <p:cNvPr id="102" name="Freihand 101">
                  <a:extLst>
                    <a:ext uri="{FF2B5EF4-FFF2-40B4-BE49-F238E27FC236}">
                      <a16:creationId xmlns:a16="http://schemas.microsoft.com/office/drawing/2014/main" id="{970C578C-C515-4929-85AD-A5AD744B5700}"/>
                    </a:ext>
                  </a:extLst>
                </p:cNvPr>
                <p:cNvPicPr/>
                <p:nvPr/>
              </p:nvPicPr>
              <p:blipFill>
                <a:blip r:embed="rId353"/>
                <a:stretch>
                  <a:fillRect/>
                </a:stretch>
              </p:blipFill>
              <p:spPr>
                <a:xfrm>
                  <a:off x="9435535" y="3519982"/>
                  <a:ext cx="1051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03" name="Freihand 102">
                  <a:extLst>
                    <a:ext uri="{FF2B5EF4-FFF2-40B4-BE49-F238E27FC236}">
                      <a16:creationId xmlns:a16="http://schemas.microsoft.com/office/drawing/2014/main" id="{278A8E02-47E8-4DBA-AF90-B7091C68C7F3}"/>
                    </a:ext>
                  </a:extLst>
                </p14:cNvPr>
                <p14:cNvContentPartPr/>
                <p14:nvPr/>
              </p14:nvContentPartPr>
              <p14:xfrm>
                <a:off x="9373975" y="3532222"/>
                <a:ext cx="103320" cy="82440"/>
              </p14:xfrm>
            </p:contentPart>
          </mc:Choice>
          <mc:Fallback xmlns="">
            <p:pic>
              <p:nvPicPr>
                <p:cNvPr id="103" name="Freihand 102">
                  <a:extLst>
                    <a:ext uri="{FF2B5EF4-FFF2-40B4-BE49-F238E27FC236}">
                      <a16:creationId xmlns:a16="http://schemas.microsoft.com/office/drawing/2014/main" id="{278A8E02-47E8-4DBA-AF90-B7091C68C7F3}"/>
                    </a:ext>
                  </a:extLst>
                </p:cNvPr>
                <p:cNvPicPr/>
                <p:nvPr/>
              </p:nvPicPr>
              <p:blipFill>
                <a:blip r:embed="rId355"/>
                <a:stretch>
                  <a:fillRect/>
                </a:stretch>
              </p:blipFill>
              <p:spPr>
                <a:xfrm>
                  <a:off x="9364975" y="3523222"/>
                  <a:ext cx="1209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04" name="Freihand 103">
                  <a:extLst>
                    <a:ext uri="{FF2B5EF4-FFF2-40B4-BE49-F238E27FC236}">
                      <a16:creationId xmlns:a16="http://schemas.microsoft.com/office/drawing/2014/main" id="{D7F6EA5D-B612-4989-959D-4BD235830BB2}"/>
                    </a:ext>
                  </a:extLst>
                </p14:cNvPr>
                <p14:cNvContentPartPr/>
                <p14:nvPr/>
              </p14:nvContentPartPr>
              <p14:xfrm>
                <a:off x="9526615" y="3657502"/>
                <a:ext cx="86760" cy="100080"/>
              </p14:xfrm>
            </p:contentPart>
          </mc:Choice>
          <mc:Fallback xmlns="">
            <p:pic>
              <p:nvPicPr>
                <p:cNvPr id="104" name="Freihand 103">
                  <a:extLst>
                    <a:ext uri="{FF2B5EF4-FFF2-40B4-BE49-F238E27FC236}">
                      <a16:creationId xmlns:a16="http://schemas.microsoft.com/office/drawing/2014/main" id="{D7F6EA5D-B612-4989-959D-4BD235830BB2}"/>
                    </a:ext>
                  </a:extLst>
                </p:cNvPr>
                <p:cNvPicPr/>
                <p:nvPr/>
              </p:nvPicPr>
              <p:blipFill>
                <a:blip r:embed="rId357"/>
                <a:stretch>
                  <a:fillRect/>
                </a:stretch>
              </p:blipFill>
              <p:spPr>
                <a:xfrm>
                  <a:off x="9517615" y="3648502"/>
                  <a:ext cx="1044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13" name="Freihand 112">
                  <a:extLst>
                    <a:ext uri="{FF2B5EF4-FFF2-40B4-BE49-F238E27FC236}">
                      <a16:creationId xmlns:a16="http://schemas.microsoft.com/office/drawing/2014/main" id="{0CF1609F-321F-40EC-8CED-067BA977182E}"/>
                    </a:ext>
                  </a:extLst>
                </p14:cNvPr>
                <p14:cNvContentPartPr/>
                <p14:nvPr/>
              </p14:nvContentPartPr>
              <p14:xfrm>
                <a:off x="10904695" y="3032542"/>
                <a:ext cx="30240" cy="245520"/>
              </p14:xfrm>
            </p:contentPart>
          </mc:Choice>
          <mc:Fallback xmlns="">
            <p:pic>
              <p:nvPicPr>
                <p:cNvPr id="113" name="Freihand 112">
                  <a:extLst>
                    <a:ext uri="{FF2B5EF4-FFF2-40B4-BE49-F238E27FC236}">
                      <a16:creationId xmlns:a16="http://schemas.microsoft.com/office/drawing/2014/main" id="{0CF1609F-321F-40EC-8CED-067BA977182E}"/>
                    </a:ext>
                  </a:extLst>
                </p:cNvPr>
                <p:cNvPicPr/>
                <p:nvPr/>
              </p:nvPicPr>
              <p:blipFill>
                <a:blip r:embed="rId359"/>
                <a:stretch>
                  <a:fillRect/>
                </a:stretch>
              </p:blipFill>
              <p:spPr>
                <a:xfrm>
                  <a:off x="10896055" y="3023542"/>
                  <a:ext cx="4788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14" name="Freihand 113">
                  <a:extLst>
                    <a:ext uri="{FF2B5EF4-FFF2-40B4-BE49-F238E27FC236}">
                      <a16:creationId xmlns:a16="http://schemas.microsoft.com/office/drawing/2014/main" id="{ADF514C2-DA37-4E54-82E0-186A95C6EB39}"/>
                    </a:ext>
                  </a:extLst>
                </p14:cNvPr>
                <p14:cNvContentPartPr/>
                <p14:nvPr/>
              </p14:nvContentPartPr>
              <p14:xfrm>
                <a:off x="10808935" y="3253222"/>
                <a:ext cx="227880" cy="79560"/>
              </p14:xfrm>
            </p:contentPart>
          </mc:Choice>
          <mc:Fallback xmlns="">
            <p:pic>
              <p:nvPicPr>
                <p:cNvPr id="114" name="Freihand 113">
                  <a:extLst>
                    <a:ext uri="{FF2B5EF4-FFF2-40B4-BE49-F238E27FC236}">
                      <a16:creationId xmlns:a16="http://schemas.microsoft.com/office/drawing/2014/main" id="{ADF514C2-DA37-4E54-82E0-186A95C6EB39}"/>
                    </a:ext>
                  </a:extLst>
                </p:cNvPr>
                <p:cNvPicPr/>
                <p:nvPr/>
              </p:nvPicPr>
              <p:blipFill>
                <a:blip r:embed="rId361"/>
                <a:stretch>
                  <a:fillRect/>
                </a:stretch>
              </p:blipFill>
              <p:spPr>
                <a:xfrm>
                  <a:off x="10799935" y="3244222"/>
                  <a:ext cx="2455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15" name="Freihand 114">
                  <a:extLst>
                    <a:ext uri="{FF2B5EF4-FFF2-40B4-BE49-F238E27FC236}">
                      <a16:creationId xmlns:a16="http://schemas.microsoft.com/office/drawing/2014/main" id="{5DFCCCAE-68D0-4E5E-983D-DA9F81F779FD}"/>
                    </a:ext>
                  </a:extLst>
                </p14:cNvPr>
                <p14:cNvContentPartPr/>
                <p14:nvPr/>
              </p14:nvContentPartPr>
              <p14:xfrm>
                <a:off x="10789855" y="2914102"/>
                <a:ext cx="186120" cy="118440"/>
              </p14:xfrm>
            </p:contentPart>
          </mc:Choice>
          <mc:Fallback xmlns="">
            <p:pic>
              <p:nvPicPr>
                <p:cNvPr id="115" name="Freihand 114">
                  <a:extLst>
                    <a:ext uri="{FF2B5EF4-FFF2-40B4-BE49-F238E27FC236}">
                      <a16:creationId xmlns:a16="http://schemas.microsoft.com/office/drawing/2014/main" id="{5DFCCCAE-68D0-4E5E-983D-DA9F81F779FD}"/>
                    </a:ext>
                  </a:extLst>
                </p:cNvPr>
                <p:cNvPicPr/>
                <p:nvPr/>
              </p:nvPicPr>
              <p:blipFill>
                <a:blip r:embed="rId363"/>
                <a:stretch>
                  <a:fillRect/>
                </a:stretch>
              </p:blipFill>
              <p:spPr>
                <a:xfrm>
                  <a:off x="10780855" y="2905462"/>
                  <a:ext cx="2037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16" name="Freihand 115">
                  <a:extLst>
                    <a:ext uri="{FF2B5EF4-FFF2-40B4-BE49-F238E27FC236}">
                      <a16:creationId xmlns:a16="http://schemas.microsoft.com/office/drawing/2014/main" id="{2B337566-4020-44CB-807E-BE12B94C0140}"/>
                    </a:ext>
                  </a:extLst>
                </p14:cNvPr>
                <p14:cNvContentPartPr/>
                <p14:nvPr/>
              </p14:nvContentPartPr>
              <p14:xfrm>
                <a:off x="11110255" y="3085462"/>
                <a:ext cx="139680" cy="228240"/>
              </p14:xfrm>
            </p:contentPart>
          </mc:Choice>
          <mc:Fallback xmlns="">
            <p:pic>
              <p:nvPicPr>
                <p:cNvPr id="116" name="Freihand 115">
                  <a:extLst>
                    <a:ext uri="{FF2B5EF4-FFF2-40B4-BE49-F238E27FC236}">
                      <a16:creationId xmlns:a16="http://schemas.microsoft.com/office/drawing/2014/main" id="{2B337566-4020-44CB-807E-BE12B94C0140}"/>
                    </a:ext>
                  </a:extLst>
                </p:cNvPr>
                <p:cNvPicPr/>
                <p:nvPr/>
              </p:nvPicPr>
              <p:blipFill>
                <a:blip r:embed="rId365"/>
                <a:stretch>
                  <a:fillRect/>
                </a:stretch>
              </p:blipFill>
              <p:spPr>
                <a:xfrm>
                  <a:off x="11101255" y="3076822"/>
                  <a:ext cx="1573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18" name="Freihand 117">
                  <a:extLst>
                    <a:ext uri="{FF2B5EF4-FFF2-40B4-BE49-F238E27FC236}">
                      <a16:creationId xmlns:a16="http://schemas.microsoft.com/office/drawing/2014/main" id="{FA11CCDA-C315-4B24-A713-93137CD288C6}"/>
                    </a:ext>
                  </a:extLst>
                </p14:cNvPr>
                <p14:cNvContentPartPr/>
                <p14:nvPr/>
              </p14:nvContentPartPr>
              <p14:xfrm>
                <a:off x="10833055" y="2915902"/>
                <a:ext cx="192240" cy="122760"/>
              </p14:xfrm>
            </p:contentPart>
          </mc:Choice>
          <mc:Fallback xmlns="">
            <p:pic>
              <p:nvPicPr>
                <p:cNvPr id="118" name="Freihand 117">
                  <a:extLst>
                    <a:ext uri="{FF2B5EF4-FFF2-40B4-BE49-F238E27FC236}">
                      <a16:creationId xmlns:a16="http://schemas.microsoft.com/office/drawing/2014/main" id="{FA11CCDA-C315-4B24-A713-93137CD288C6}"/>
                    </a:ext>
                  </a:extLst>
                </p:cNvPr>
                <p:cNvPicPr/>
                <p:nvPr/>
              </p:nvPicPr>
              <p:blipFill>
                <a:blip r:embed="rId367"/>
                <a:stretch>
                  <a:fillRect/>
                </a:stretch>
              </p:blipFill>
              <p:spPr>
                <a:xfrm>
                  <a:off x="10824415" y="2906902"/>
                  <a:ext cx="209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19" name="Freihand 118">
                  <a:extLst>
                    <a:ext uri="{FF2B5EF4-FFF2-40B4-BE49-F238E27FC236}">
                      <a16:creationId xmlns:a16="http://schemas.microsoft.com/office/drawing/2014/main" id="{27FFEA22-0F68-4E1C-AB8C-481247EA5041}"/>
                    </a:ext>
                  </a:extLst>
                </p14:cNvPr>
                <p14:cNvContentPartPr/>
                <p14:nvPr/>
              </p14:nvContentPartPr>
              <p14:xfrm>
                <a:off x="10506895" y="3258262"/>
                <a:ext cx="1166760" cy="484560"/>
              </p14:xfrm>
            </p:contentPart>
          </mc:Choice>
          <mc:Fallback xmlns="">
            <p:pic>
              <p:nvPicPr>
                <p:cNvPr id="119" name="Freihand 118">
                  <a:extLst>
                    <a:ext uri="{FF2B5EF4-FFF2-40B4-BE49-F238E27FC236}">
                      <a16:creationId xmlns:a16="http://schemas.microsoft.com/office/drawing/2014/main" id="{27FFEA22-0F68-4E1C-AB8C-481247EA5041}"/>
                    </a:ext>
                  </a:extLst>
                </p:cNvPr>
                <p:cNvPicPr/>
                <p:nvPr/>
              </p:nvPicPr>
              <p:blipFill>
                <a:blip r:embed="rId369"/>
                <a:stretch>
                  <a:fillRect/>
                </a:stretch>
              </p:blipFill>
              <p:spPr>
                <a:xfrm>
                  <a:off x="10498255" y="3249622"/>
                  <a:ext cx="1184400" cy="5022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21" name="Freihand 120">
                  <a:extLst>
                    <a:ext uri="{FF2B5EF4-FFF2-40B4-BE49-F238E27FC236}">
                      <a16:creationId xmlns:a16="http://schemas.microsoft.com/office/drawing/2014/main" id="{53010A2F-BE10-41F7-9ABE-A4A5504F4116}"/>
                    </a:ext>
                  </a:extLst>
                </p14:cNvPr>
                <p14:cNvContentPartPr/>
                <p14:nvPr/>
              </p14:nvContentPartPr>
              <p14:xfrm>
                <a:off x="10836295" y="3748942"/>
                <a:ext cx="150480" cy="325800"/>
              </p14:xfrm>
            </p:contentPart>
          </mc:Choice>
          <mc:Fallback xmlns="">
            <p:pic>
              <p:nvPicPr>
                <p:cNvPr id="121" name="Freihand 120">
                  <a:extLst>
                    <a:ext uri="{FF2B5EF4-FFF2-40B4-BE49-F238E27FC236}">
                      <a16:creationId xmlns:a16="http://schemas.microsoft.com/office/drawing/2014/main" id="{53010A2F-BE10-41F7-9ABE-A4A5504F4116}"/>
                    </a:ext>
                  </a:extLst>
                </p:cNvPr>
                <p:cNvPicPr/>
                <p:nvPr/>
              </p:nvPicPr>
              <p:blipFill>
                <a:blip r:embed="rId371"/>
                <a:stretch>
                  <a:fillRect/>
                </a:stretch>
              </p:blipFill>
              <p:spPr>
                <a:xfrm>
                  <a:off x="10827295" y="3739942"/>
                  <a:ext cx="1681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22" name="Freihand 121">
                  <a:extLst>
                    <a:ext uri="{FF2B5EF4-FFF2-40B4-BE49-F238E27FC236}">
                      <a16:creationId xmlns:a16="http://schemas.microsoft.com/office/drawing/2014/main" id="{D1A119E5-7AB5-46C5-97B4-F27478E84587}"/>
                    </a:ext>
                  </a:extLst>
                </p14:cNvPr>
                <p14:cNvContentPartPr/>
                <p14:nvPr/>
              </p14:nvContentPartPr>
              <p14:xfrm>
                <a:off x="11170375" y="3704662"/>
                <a:ext cx="23040" cy="236880"/>
              </p14:xfrm>
            </p:contentPart>
          </mc:Choice>
          <mc:Fallback xmlns="">
            <p:pic>
              <p:nvPicPr>
                <p:cNvPr id="122" name="Freihand 121">
                  <a:extLst>
                    <a:ext uri="{FF2B5EF4-FFF2-40B4-BE49-F238E27FC236}">
                      <a16:creationId xmlns:a16="http://schemas.microsoft.com/office/drawing/2014/main" id="{D1A119E5-7AB5-46C5-97B4-F27478E84587}"/>
                    </a:ext>
                  </a:extLst>
                </p:cNvPr>
                <p:cNvPicPr/>
                <p:nvPr/>
              </p:nvPicPr>
              <p:blipFill>
                <a:blip r:embed="rId373"/>
                <a:stretch>
                  <a:fillRect/>
                </a:stretch>
              </p:blipFill>
              <p:spPr>
                <a:xfrm>
                  <a:off x="11161735" y="3695662"/>
                  <a:ext cx="406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23" name="Freihand 122">
                  <a:extLst>
                    <a:ext uri="{FF2B5EF4-FFF2-40B4-BE49-F238E27FC236}">
                      <a16:creationId xmlns:a16="http://schemas.microsoft.com/office/drawing/2014/main" id="{9C01D134-3969-4B11-94FE-F47F59836FE1}"/>
                    </a:ext>
                  </a:extLst>
                </p14:cNvPr>
                <p14:cNvContentPartPr/>
                <p14:nvPr/>
              </p14:nvContentPartPr>
              <p14:xfrm>
                <a:off x="11097295" y="3782062"/>
                <a:ext cx="161280" cy="86400"/>
              </p14:xfrm>
            </p:contentPart>
          </mc:Choice>
          <mc:Fallback xmlns="">
            <p:pic>
              <p:nvPicPr>
                <p:cNvPr id="123" name="Freihand 122">
                  <a:extLst>
                    <a:ext uri="{FF2B5EF4-FFF2-40B4-BE49-F238E27FC236}">
                      <a16:creationId xmlns:a16="http://schemas.microsoft.com/office/drawing/2014/main" id="{9C01D134-3969-4B11-94FE-F47F59836FE1}"/>
                    </a:ext>
                  </a:extLst>
                </p:cNvPr>
                <p:cNvPicPr/>
                <p:nvPr/>
              </p:nvPicPr>
              <p:blipFill>
                <a:blip r:embed="rId375"/>
                <a:stretch>
                  <a:fillRect/>
                </a:stretch>
              </p:blipFill>
              <p:spPr>
                <a:xfrm>
                  <a:off x="11088295" y="3773062"/>
                  <a:ext cx="1789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24" name="Freihand 123">
                  <a:extLst>
                    <a:ext uri="{FF2B5EF4-FFF2-40B4-BE49-F238E27FC236}">
                      <a16:creationId xmlns:a16="http://schemas.microsoft.com/office/drawing/2014/main" id="{7831B97B-9AF8-4501-9155-AF2408784B22}"/>
                    </a:ext>
                  </a:extLst>
                </p14:cNvPr>
                <p14:cNvContentPartPr/>
                <p14:nvPr/>
              </p14:nvContentPartPr>
              <p14:xfrm>
                <a:off x="11399335" y="3642742"/>
                <a:ext cx="114480" cy="192960"/>
              </p14:xfrm>
            </p:contentPart>
          </mc:Choice>
          <mc:Fallback xmlns="">
            <p:pic>
              <p:nvPicPr>
                <p:cNvPr id="124" name="Freihand 123">
                  <a:extLst>
                    <a:ext uri="{FF2B5EF4-FFF2-40B4-BE49-F238E27FC236}">
                      <a16:creationId xmlns:a16="http://schemas.microsoft.com/office/drawing/2014/main" id="{7831B97B-9AF8-4501-9155-AF2408784B22}"/>
                    </a:ext>
                  </a:extLst>
                </p:cNvPr>
                <p:cNvPicPr/>
                <p:nvPr/>
              </p:nvPicPr>
              <p:blipFill>
                <a:blip r:embed="rId377"/>
                <a:stretch>
                  <a:fillRect/>
                </a:stretch>
              </p:blipFill>
              <p:spPr>
                <a:xfrm>
                  <a:off x="11390695" y="3633742"/>
                  <a:ext cx="132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25" name="Freihand 124">
                  <a:extLst>
                    <a:ext uri="{FF2B5EF4-FFF2-40B4-BE49-F238E27FC236}">
                      <a16:creationId xmlns:a16="http://schemas.microsoft.com/office/drawing/2014/main" id="{BDEA2019-8AE9-464E-BA66-5B1935F76050}"/>
                    </a:ext>
                  </a:extLst>
                </p14:cNvPr>
                <p14:cNvContentPartPr/>
                <p14:nvPr/>
              </p14:nvContentPartPr>
              <p14:xfrm>
                <a:off x="11421295" y="3502342"/>
                <a:ext cx="10080" cy="14400"/>
              </p14:xfrm>
            </p:contentPart>
          </mc:Choice>
          <mc:Fallback xmlns="">
            <p:pic>
              <p:nvPicPr>
                <p:cNvPr id="125" name="Freihand 124">
                  <a:extLst>
                    <a:ext uri="{FF2B5EF4-FFF2-40B4-BE49-F238E27FC236}">
                      <a16:creationId xmlns:a16="http://schemas.microsoft.com/office/drawing/2014/main" id="{BDEA2019-8AE9-464E-BA66-5B1935F76050}"/>
                    </a:ext>
                  </a:extLst>
                </p:cNvPr>
                <p:cNvPicPr/>
                <p:nvPr/>
              </p:nvPicPr>
              <p:blipFill>
                <a:blip r:embed="rId379"/>
                <a:stretch>
                  <a:fillRect/>
                </a:stretch>
              </p:blipFill>
              <p:spPr>
                <a:xfrm>
                  <a:off x="11412655" y="3493702"/>
                  <a:ext cx="277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27" name="Freihand 126">
                  <a:extLst>
                    <a:ext uri="{FF2B5EF4-FFF2-40B4-BE49-F238E27FC236}">
                      <a16:creationId xmlns:a16="http://schemas.microsoft.com/office/drawing/2014/main" id="{1CCDBB18-069B-4B61-8210-3DA166D568BB}"/>
                    </a:ext>
                  </a:extLst>
                </p14:cNvPr>
                <p14:cNvContentPartPr/>
                <p14:nvPr/>
              </p14:nvContentPartPr>
              <p14:xfrm>
                <a:off x="10469095" y="2944702"/>
                <a:ext cx="193320" cy="1276200"/>
              </p14:xfrm>
            </p:contentPart>
          </mc:Choice>
          <mc:Fallback xmlns="">
            <p:pic>
              <p:nvPicPr>
                <p:cNvPr id="127" name="Freihand 126">
                  <a:extLst>
                    <a:ext uri="{FF2B5EF4-FFF2-40B4-BE49-F238E27FC236}">
                      <a16:creationId xmlns:a16="http://schemas.microsoft.com/office/drawing/2014/main" id="{1CCDBB18-069B-4B61-8210-3DA166D568BB}"/>
                    </a:ext>
                  </a:extLst>
                </p:cNvPr>
                <p:cNvPicPr/>
                <p:nvPr/>
              </p:nvPicPr>
              <p:blipFill>
                <a:blip r:embed="rId381"/>
                <a:stretch>
                  <a:fillRect/>
                </a:stretch>
              </p:blipFill>
              <p:spPr>
                <a:xfrm>
                  <a:off x="10460455" y="2935702"/>
                  <a:ext cx="210960" cy="12938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28" name="Freihand 127">
                  <a:extLst>
                    <a:ext uri="{FF2B5EF4-FFF2-40B4-BE49-F238E27FC236}">
                      <a16:creationId xmlns:a16="http://schemas.microsoft.com/office/drawing/2014/main" id="{5C83F504-02DC-4282-880F-CAF444D540BA}"/>
                    </a:ext>
                  </a:extLst>
                </p14:cNvPr>
                <p14:cNvContentPartPr/>
                <p14:nvPr/>
              </p14:nvContentPartPr>
              <p14:xfrm>
                <a:off x="11599495" y="2699542"/>
                <a:ext cx="189720" cy="1141560"/>
              </p14:xfrm>
            </p:contentPart>
          </mc:Choice>
          <mc:Fallback xmlns="">
            <p:pic>
              <p:nvPicPr>
                <p:cNvPr id="128" name="Freihand 127">
                  <a:extLst>
                    <a:ext uri="{FF2B5EF4-FFF2-40B4-BE49-F238E27FC236}">
                      <a16:creationId xmlns:a16="http://schemas.microsoft.com/office/drawing/2014/main" id="{5C83F504-02DC-4282-880F-CAF444D540BA}"/>
                    </a:ext>
                  </a:extLst>
                </p:cNvPr>
                <p:cNvPicPr/>
                <p:nvPr/>
              </p:nvPicPr>
              <p:blipFill>
                <a:blip r:embed="rId383"/>
                <a:stretch>
                  <a:fillRect/>
                </a:stretch>
              </p:blipFill>
              <p:spPr>
                <a:xfrm>
                  <a:off x="11590495" y="2690542"/>
                  <a:ext cx="207360" cy="1159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29" name="Freihand 128">
                  <a:extLst>
                    <a:ext uri="{FF2B5EF4-FFF2-40B4-BE49-F238E27FC236}">
                      <a16:creationId xmlns:a16="http://schemas.microsoft.com/office/drawing/2014/main" id="{2079C170-A513-49E9-87D6-17E5F97F7CBE}"/>
                    </a:ext>
                  </a:extLst>
                </p14:cNvPr>
                <p14:cNvContentPartPr/>
                <p14:nvPr/>
              </p14:nvContentPartPr>
              <p14:xfrm>
                <a:off x="10690855" y="2763622"/>
                <a:ext cx="1189440" cy="84960"/>
              </p14:xfrm>
            </p:contentPart>
          </mc:Choice>
          <mc:Fallback xmlns="">
            <p:pic>
              <p:nvPicPr>
                <p:cNvPr id="129" name="Freihand 128">
                  <a:extLst>
                    <a:ext uri="{FF2B5EF4-FFF2-40B4-BE49-F238E27FC236}">
                      <a16:creationId xmlns:a16="http://schemas.microsoft.com/office/drawing/2014/main" id="{2079C170-A513-49E9-87D6-17E5F97F7CBE}"/>
                    </a:ext>
                  </a:extLst>
                </p:cNvPr>
                <p:cNvPicPr/>
                <p:nvPr/>
              </p:nvPicPr>
              <p:blipFill>
                <a:blip r:embed="rId385"/>
                <a:stretch>
                  <a:fillRect/>
                </a:stretch>
              </p:blipFill>
              <p:spPr>
                <a:xfrm>
                  <a:off x="10681855" y="2754622"/>
                  <a:ext cx="12070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30" name="Freihand 129">
                  <a:extLst>
                    <a:ext uri="{FF2B5EF4-FFF2-40B4-BE49-F238E27FC236}">
                      <a16:creationId xmlns:a16="http://schemas.microsoft.com/office/drawing/2014/main" id="{60383AEB-D68A-4208-93A1-3BEF0F4B2F0D}"/>
                    </a:ext>
                  </a:extLst>
                </p14:cNvPr>
                <p14:cNvContentPartPr/>
                <p14:nvPr/>
              </p14:nvContentPartPr>
              <p14:xfrm>
                <a:off x="10659535" y="3878902"/>
                <a:ext cx="939960" cy="235440"/>
              </p14:xfrm>
            </p:contentPart>
          </mc:Choice>
          <mc:Fallback xmlns="">
            <p:pic>
              <p:nvPicPr>
                <p:cNvPr id="130" name="Freihand 129">
                  <a:extLst>
                    <a:ext uri="{FF2B5EF4-FFF2-40B4-BE49-F238E27FC236}">
                      <a16:creationId xmlns:a16="http://schemas.microsoft.com/office/drawing/2014/main" id="{60383AEB-D68A-4208-93A1-3BEF0F4B2F0D}"/>
                    </a:ext>
                  </a:extLst>
                </p:cNvPr>
                <p:cNvPicPr/>
                <p:nvPr/>
              </p:nvPicPr>
              <p:blipFill>
                <a:blip r:embed="rId387"/>
                <a:stretch>
                  <a:fillRect/>
                </a:stretch>
              </p:blipFill>
              <p:spPr>
                <a:xfrm>
                  <a:off x="10650895" y="3870262"/>
                  <a:ext cx="9576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31" name="Freihand 130">
                  <a:extLst>
                    <a:ext uri="{FF2B5EF4-FFF2-40B4-BE49-F238E27FC236}">
                      <a16:creationId xmlns:a16="http://schemas.microsoft.com/office/drawing/2014/main" id="{179B39F0-AA7B-467B-B687-67A4FD68B284}"/>
                    </a:ext>
                  </a:extLst>
                </p14:cNvPr>
                <p14:cNvContentPartPr/>
                <p14:nvPr/>
              </p14:nvContentPartPr>
              <p14:xfrm>
                <a:off x="11585095" y="2128582"/>
                <a:ext cx="354600" cy="600840"/>
              </p14:xfrm>
            </p:contentPart>
          </mc:Choice>
          <mc:Fallback xmlns="">
            <p:pic>
              <p:nvPicPr>
                <p:cNvPr id="131" name="Freihand 130">
                  <a:extLst>
                    <a:ext uri="{FF2B5EF4-FFF2-40B4-BE49-F238E27FC236}">
                      <a16:creationId xmlns:a16="http://schemas.microsoft.com/office/drawing/2014/main" id="{179B39F0-AA7B-467B-B687-67A4FD68B284}"/>
                    </a:ext>
                  </a:extLst>
                </p:cNvPr>
                <p:cNvPicPr/>
                <p:nvPr/>
              </p:nvPicPr>
              <p:blipFill>
                <a:blip r:embed="rId389"/>
                <a:stretch>
                  <a:fillRect/>
                </a:stretch>
              </p:blipFill>
              <p:spPr>
                <a:xfrm>
                  <a:off x="11576095" y="2119582"/>
                  <a:ext cx="372240" cy="618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32" name="Freihand 131">
                  <a:extLst>
                    <a:ext uri="{FF2B5EF4-FFF2-40B4-BE49-F238E27FC236}">
                      <a16:creationId xmlns:a16="http://schemas.microsoft.com/office/drawing/2014/main" id="{DE513E0F-5FFD-43D5-A16E-55AA81B470B5}"/>
                    </a:ext>
                  </a:extLst>
                </p14:cNvPr>
                <p14:cNvContentPartPr/>
                <p14:nvPr/>
              </p14:nvContentPartPr>
              <p14:xfrm>
                <a:off x="11559175" y="3032542"/>
                <a:ext cx="43920" cy="80280"/>
              </p14:xfrm>
            </p:contentPart>
          </mc:Choice>
          <mc:Fallback xmlns="">
            <p:pic>
              <p:nvPicPr>
                <p:cNvPr id="132" name="Freihand 131">
                  <a:extLst>
                    <a:ext uri="{FF2B5EF4-FFF2-40B4-BE49-F238E27FC236}">
                      <a16:creationId xmlns:a16="http://schemas.microsoft.com/office/drawing/2014/main" id="{DE513E0F-5FFD-43D5-A16E-55AA81B470B5}"/>
                    </a:ext>
                  </a:extLst>
                </p:cNvPr>
                <p:cNvPicPr/>
                <p:nvPr/>
              </p:nvPicPr>
              <p:blipFill>
                <a:blip r:embed="rId391"/>
                <a:stretch>
                  <a:fillRect/>
                </a:stretch>
              </p:blipFill>
              <p:spPr>
                <a:xfrm>
                  <a:off x="11550175" y="3023542"/>
                  <a:ext cx="61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34" name="Freihand 133">
                  <a:extLst>
                    <a:ext uri="{FF2B5EF4-FFF2-40B4-BE49-F238E27FC236}">
                      <a16:creationId xmlns:a16="http://schemas.microsoft.com/office/drawing/2014/main" id="{5753FCAF-D16A-49CC-B76A-B7D1673BC311}"/>
                    </a:ext>
                  </a:extLst>
                </p14:cNvPr>
                <p14:cNvContentPartPr/>
                <p14:nvPr/>
              </p14:nvContentPartPr>
              <p14:xfrm>
                <a:off x="9193975" y="2245582"/>
                <a:ext cx="1636200" cy="838440"/>
              </p14:xfrm>
            </p:contentPart>
          </mc:Choice>
          <mc:Fallback xmlns="">
            <p:pic>
              <p:nvPicPr>
                <p:cNvPr id="134" name="Freihand 133">
                  <a:extLst>
                    <a:ext uri="{FF2B5EF4-FFF2-40B4-BE49-F238E27FC236}">
                      <a16:creationId xmlns:a16="http://schemas.microsoft.com/office/drawing/2014/main" id="{5753FCAF-D16A-49CC-B76A-B7D1673BC311}"/>
                    </a:ext>
                  </a:extLst>
                </p:cNvPr>
                <p:cNvPicPr/>
                <p:nvPr/>
              </p:nvPicPr>
              <p:blipFill>
                <a:blip r:embed="rId393"/>
                <a:stretch>
                  <a:fillRect/>
                </a:stretch>
              </p:blipFill>
              <p:spPr>
                <a:xfrm>
                  <a:off x="9184975" y="2236582"/>
                  <a:ext cx="1653840" cy="8560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35" name="Freihand 134">
                  <a:extLst>
                    <a:ext uri="{FF2B5EF4-FFF2-40B4-BE49-F238E27FC236}">
                      <a16:creationId xmlns:a16="http://schemas.microsoft.com/office/drawing/2014/main" id="{39F16B82-90B9-4BA7-8BD8-0B8B5C5FE5AF}"/>
                    </a:ext>
                  </a:extLst>
                </p14:cNvPr>
                <p14:cNvContentPartPr/>
                <p14:nvPr/>
              </p14:nvContentPartPr>
              <p14:xfrm>
                <a:off x="8305855" y="1995382"/>
                <a:ext cx="30240" cy="339480"/>
              </p14:xfrm>
            </p:contentPart>
          </mc:Choice>
          <mc:Fallback xmlns="">
            <p:pic>
              <p:nvPicPr>
                <p:cNvPr id="135" name="Freihand 134">
                  <a:extLst>
                    <a:ext uri="{FF2B5EF4-FFF2-40B4-BE49-F238E27FC236}">
                      <a16:creationId xmlns:a16="http://schemas.microsoft.com/office/drawing/2014/main" id="{39F16B82-90B9-4BA7-8BD8-0B8B5C5FE5AF}"/>
                    </a:ext>
                  </a:extLst>
                </p:cNvPr>
                <p:cNvPicPr/>
                <p:nvPr/>
              </p:nvPicPr>
              <p:blipFill>
                <a:blip r:embed="rId395"/>
                <a:stretch>
                  <a:fillRect/>
                </a:stretch>
              </p:blipFill>
              <p:spPr>
                <a:xfrm>
                  <a:off x="8297215" y="1986382"/>
                  <a:ext cx="4788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36" name="Freihand 135">
                  <a:extLst>
                    <a:ext uri="{FF2B5EF4-FFF2-40B4-BE49-F238E27FC236}">
                      <a16:creationId xmlns:a16="http://schemas.microsoft.com/office/drawing/2014/main" id="{8B0124ED-76E1-401F-98F4-B4F5CDD4D5E6}"/>
                    </a:ext>
                  </a:extLst>
                </p14:cNvPr>
                <p14:cNvContentPartPr/>
                <p14:nvPr/>
              </p14:nvContentPartPr>
              <p14:xfrm>
                <a:off x="8103895" y="1933102"/>
                <a:ext cx="293400" cy="498960"/>
              </p14:xfrm>
            </p:contentPart>
          </mc:Choice>
          <mc:Fallback xmlns="">
            <p:pic>
              <p:nvPicPr>
                <p:cNvPr id="136" name="Freihand 135">
                  <a:extLst>
                    <a:ext uri="{FF2B5EF4-FFF2-40B4-BE49-F238E27FC236}">
                      <a16:creationId xmlns:a16="http://schemas.microsoft.com/office/drawing/2014/main" id="{8B0124ED-76E1-401F-98F4-B4F5CDD4D5E6}"/>
                    </a:ext>
                  </a:extLst>
                </p:cNvPr>
                <p:cNvPicPr/>
                <p:nvPr/>
              </p:nvPicPr>
              <p:blipFill>
                <a:blip r:embed="rId397"/>
                <a:stretch>
                  <a:fillRect/>
                </a:stretch>
              </p:blipFill>
              <p:spPr>
                <a:xfrm>
                  <a:off x="8095255" y="1924102"/>
                  <a:ext cx="31104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39" name="Freihand 138">
                  <a:extLst>
                    <a:ext uri="{FF2B5EF4-FFF2-40B4-BE49-F238E27FC236}">
                      <a16:creationId xmlns:a16="http://schemas.microsoft.com/office/drawing/2014/main" id="{F561BB33-355E-4440-800B-65BF3D8D3AB4}"/>
                    </a:ext>
                  </a:extLst>
                </p14:cNvPr>
                <p14:cNvContentPartPr/>
                <p14:nvPr/>
              </p14:nvContentPartPr>
              <p14:xfrm>
                <a:off x="8414215" y="1799902"/>
                <a:ext cx="876960" cy="483480"/>
              </p14:xfrm>
            </p:contentPart>
          </mc:Choice>
          <mc:Fallback xmlns="">
            <p:pic>
              <p:nvPicPr>
                <p:cNvPr id="139" name="Freihand 138">
                  <a:extLst>
                    <a:ext uri="{FF2B5EF4-FFF2-40B4-BE49-F238E27FC236}">
                      <a16:creationId xmlns:a16="http://schemas.microsoft.com/office/drawing/2014/main" id="{F561BB33-355E-4440-800B-65BF3D8D3AB4}"/>
                    </a:ext>
                  </a:extLst>
                </p:cNvPr>
                <p:cNvPicPr/>
                <p:nvPr/>
              </p:nvPicPr>
              <p:blipFill>
                <a:blip r:embed="rId399"/>
                <a:stretch>
                  <a:fillRect/>
                </a:stretch>
              </p:blipFill>
              <p:spPr>
                <a:xfrm>
                  <a:off x="8405575" y="1790902"/>
                  <a:ext cx="89460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40" name="Freihand 139">
                  <a:extLst>
                    <a:ext uri="{FF2B5EF4-FFF2-40B4-BE49-F238E27FC236}">
                      <a16:creationId xmlns:a16="http://schemas.microsoft.com/office/drawing/2014/main" id="{2FCC178F-6DFA-4423-809E-4D205BF8CC6A}"/>
                    </a:ext>
                  </a:extLst>
                </p14:cNvPr>
                <p14:cNvContentPartPr/>
                <p14:nvPr/>
              </p14:nvContentPartPr>
              <p14:xfrm>
                <a:off x="8058895" y="1642942"/>
                <a:ext cx="1472040" cy="1146960"/>
              </p14:xfrm>
            </p:contentPart>
          </mc:Choice>
          <mc:Fallback xmlns="">
            <p:pic>
              <p:nvPicPr>
                <p:cNvPr id="140" name="Freihand 139">
                  <a:extLst>
                    <a:ext uri="{FF2B5EF4-FFF2-40B4-BE49-F238E27FC236}">
                      <a16:creationId xmlns:a16="http://schemas.microsoft.com/office/drawing/2014/main" id="{2FCC178F-6DFA-4423-809E-4D205BF8CC6A}"/>
                    </a:ext>
                  </a:extLst>
                </p:cNvPr>
                <p:cNvPicPr/>
                <p:nvPr/>
              </p:nvPicPr>
              <p:blipFill>
                <a:blip r:embed="rId401"/>
                <a:stretch>
                  <a:fillRect/>
                </a:stretch>
              </p:blipFill>
              <p:spPr>
                <a:xfrm>
                  <a:off x="8049895" y="1633942"/>
                  <a:ext cx="1489680" cy="11646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53" name="Freihand 152">
                  <a:extLst>
                    <a:ext uri="{FF2B5EF4-FFF2-40B4-BE49-F238E27FC236}">
                      <a16:creationId xmlns:a16="http://schemas.microsoft.com/office/drawing/2014/main" id="{5CB61D60-4338-4312-A504-BC1423E93651}"/>
                    </a:ext>
                  </a:extLst>
                </p14:cNvPr>
                <p14:cNvContentPartPr/>
                <p14:nvPr/>
              </p14:nvContentPartPr>
              <p14:xfrm>
                <a:off x="8737495" y="2791342"/>
                <a:ext cx="200160" cy="207360"/>
              </p14:xfrm>
            </p:contentPart>
          </mc:Choice>
          <mc:Fallback xmlns="">
            <p:pic>
              <p:nvPicPr>
                <p:cNvPr id="153" name="Freihand 152">
                  <a:extLst>
                    <a:ext uri="{FF2B5EF4-FFF2-40B4-BE49-F238E27FC236}">
                      <a16:creationId xmlns:a16="http://schemas.microsoft.com/office/drawing/2014/main" id="{5CB61D60-4338-4312-A504-BC1423E93651}"/>
                    </a:ext>
                  </a:extLst>
                </p:cNvPr>
                <p:cNvPicPr/>
                <p:nvPr/>
              </p:nvPicPr>
              <p:blipFill>
                <a:blip r:embed="rId403"/>
                <a:stretch>
                  <a:fillRect/>
                </a:stretch>
              </p:blipFill>
              <p:spPr>
                <a:xfrm>
                  <a:off x="8728855" y="2782702"/>
                  <a:ext cx="217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54" name="Freihand 153">
                  <a:extLst>
                    <a:ext uri="{FF2B5EF4-FFF2-40B4-BE49-F238E27FC236}">
                      <a16:creationId xmlns:a16="http://schemas.microsoft.com/office/drawing/2014/main" id="{89128BA3-E1AE-4682-A65E-A9C79BE02A5F}"/>
                    </a:ext>
                  </a:extLst>
                </p14:cNvPr>
                <p14:cNvContentPartPr/>
                <p14:nvPr/>
              </p14:nvContentPartPr>
              <p14:xfrm>
                <a:off x="8808415" y="2843542"/>
                <a:ext cx="141120" cy="150120"/>
              </p14:xfrm>
            </p:contentPart>
          </mc:Choice>
          <mc:Fallback xmlns="">
            <p:pic>
              <p:nvPicPr>
                <p:cNvPr id="154" name="Freihand 153">
                  <a:extLst>
                    <a:ext uri="{FF2B5EF4-FFF2-40B4-BE49-F238E27FC236}">
                      <a16:creationId xmlns:a16="http://schemas.microsoft.com/office/drawing/2014/main" id="{89128BA3-E1AE-4682-A65E-A9C79BE02A5F}"/>
                    </a:ext>
                  </a:extLst>
                </p:cNvPr>
                <p:cNvPicPr/>
                <p:nvPr/>
              </p:nvPicPr>
              <p:blipFill>
                <a:blip r:embed="rId405"/>
                <a:stretch>
                  <a:fillRect/>
                </a:stretch>
              </p:blipFill>
              <p:spPr>
                <a:xfrm>
                  <a:off x="8799415" y="2834542"/>
                  <a:ext cx="1587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55" name="Freihand 154">
                  <a:extLst>
                    <a:ext uri="{FF2B5EF4-FFF2-40B4-BE49-F238E27FC236}">
                      <a16:creationId xmlns:a16="http://schemas.microsoft.com/office/drawing/2014/main" id="{208556A5-F565-469D-A056-C0E637EF4FE5}"/>
                    </a:ext>
                  </a:extLst>
                </p14:cNvPr>
                <p14:cNvContentPartPr/>
                <p14:nvPr/>
              </p14:nvContentPartPr>
              <p14:xfrm>
                <a:off x="8605735" y="2573542"/>
                <a:ext cx="159840" cy="220320"/>
              </p14:xfrm>
            </p:contentPart>
          </mc:Choice>
          <mc:Fallback xmlns="">
            <p:pic>
              <p:nvPicPr>
                <p:cNvPr id="155" name="Freihand 154">
                  <a:extLst>
                    <a:ext uri="{FF2B5EF4-FFF2-40B4-BE49-F238E27FC236}">
                      <a16:creationId xmlns:a16="http://schemas.microsoft.com/office/drawing/2014/main" id="{208556A5-F565-469D-A056-C0E637EF4FE5}"/>
                    </a:ext>
                  </a:extLst>
                </p:cNvPr>
                <p:cNvPicPr/>
                <p:nvPr/>
              </p:nvPicPr>
              <p:blipFill>
                <a:blip r:embed="rId407"/>
                <a:stretch>
                  <a:fillRect/>
                </a:stretch>
              </p:blipFill>
              <p:spPr>
                <a:xfrm>
                  <a:off x="8596735" y="2564542"/>
                  <a:ext cx="1774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56" name="Freihand 155">
                  <a:extLst>
                    <a:ext uri="{FF2B5EF4-FFF2-40B4-BE49-F238E27FC236}">
                      <a16:creationId xmlns:a16="http://schemas.microsoft.com/office/drawing/2014/main" id="{DF2CC442-57B3-45FB-90FB-4088FBE12484}"/>
                    </a:ext>
                  </a:extLst>
                </p14:cNvPr>
                <p14:cNvContentPartPr/>
                <p14:nvPr/>
              </p14:nvContentPartPr>
              <p14:xfrm>
                <a:off x="8809135" y="2549062"/>
                <a:ext cx="65880" cy="174960"/>
              </p14:xfrm>
            </p:contentPart>
          </mc:Choice>
          <mc:Fallback xmlns="">
            <p:pic>
              <p:nvPicPr>
                <p:cNvPr id="156" name="Freihand 155">
                  <a:extLst>
                    <a:ext uri="{FF2B5EF4-FFF2-40B4-BE49-F238E27FC236}">
                      <a16:creationId xmlns:a16="http://schemas.microsoft.com/office/drawing/2014/main" id="{DF2CC442-57B3-45FB-90FB-4088FBE12484}"/>
                    </a:ext>
                  </a:extLst>
                </p:cNvPr>
                <p:cNvPicPr/>
                <p:nvPr/>
              </p:nvPicPr>
              <p:blipFill>
                <a:blip r:embed="rId409"/>
                <a:stretch>
                  <a:fillRect/>
                </a:stretch>
              </p:blipFill>
              <p:spPr>
                <a:xfrm>
                  <a:off x="8800135" y="2540062"/>
                  <a:ext cx="835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57" name="Freihand 156">
                  <a:extLst>
                    <a:ext uri="{FF2B5EF4-FFF2-40B4-BE49-F238E27FC236}">
                      <a16:creationId xmlns:a16="http://schemas.microsoft.com/office/drawing/2014/main" id="{F34A39F8-6A07-42CC-B282-AA308DF65BF2}"/>
                    </a:ext>
                  </a:extLst>
                </p14:cNvPr>
                <p14:cNvContentPartPr/>
                <p14:nvPr/>
              </p14:nvContentPartPr>
              <p14:xfrm>
                <a:off x="8915335" y="2537182"/>
                <a:ext cx="98280" cy="149400"/>
              </p14:xfrm>
            </p:contentPart>
          </mc:Choice>
          <mc:Fallback xmlns="">
            <p:pic>
              <p:nvPicPr>
                <p:cNvPr id="157" name="Freihand 156">
                  <a:extLst>
                    <a:ext uri="{FF2B5EF4-FFF2-40B4-BE49-F238E27FC236}">
                      <a16:creationId xmlns:a16="http://schemas.microsoft.com/office/drawing/2014/main" id="{F34A39F8-6A07-42CC-B282-AA308DF65BF2}"/>
                    </a:ext>
                  </a:extLst>
                </p:cNvPr>
                <p:cNvPicPr/>
                <p:nvPr/>
              </p:nvPicPr>
              <p:blipFill>
                <a:blip r:embed="rId411"/>
                <a:stretch>
                  <a:fillRect/>
                </a:stretch>
              </p:blipFill>
              <p:spPr>
                <a:xfrm>
                  <a:off x="8906335" y="2528182"/>
                  <a:ext cx="1159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58" name="Freihand 157">
                  <a:extLst>
                    <a:ext uri="{FF2B5EF4-FFF2-40B4-BE49-F238E27FC236}">
                      <a16:creationId xmlns:a16="http://schemas.microsoft.com/office/drawing/2014/main" id="{F17B0950-10E0-41FB-857A-DA7C9568D514}"/>
                    </a:ext>
                  </a:extLst>
                </p14:cNvPr>
                <p14:cNvContentPartPr/>
                <p14:nvPr/>
              </p14:nvContentPartPr>
              <p14:xfrm>
                <a:off x="9025495" y="2382022"/>
                <a:ext cx="176760" cy="310680"/>
              </p14:xfrm>
            </p:contentPart>
          </mc:Choice>
          <mc:Fallback xmlns="">
            <p:pic>
              <p:nvPicPr>
                <p:cNvPr id="158" name="Freihand 157">
                  <a:extLst>
                    <a:ext uri="{FF2B5EF4-FFF2-40B4-BE49-F238E27FC236}">
                      <a16:creationId xmlns:a16="http://schemas.microsoft.com/office/drawing/2014/main" id="{F17B0950-10E0-41FB-857A-DA7C9568D514}"/>
                    </a:ext>
                  </a:extLst>
                </p:cNvPr>
                <p:cNvPicPr/>
                <p:nvPr/>
              </p:nvPicPr>
              <p:blipFill>
                <a:blip r:embed="rId413"/>
                <a:stretch>
                  <a:fillRect/>
                </a:stretch>
              </p:blipFill>
              <p:spPr>
                <a:xfrm>
                  <a:off x="9016495" y="2373382"/>
                  <a:ext cx="1944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59" name="Freihand 158">
                  <a:extLst>
                    <a:ext uri="{FF2B5EF4-FFF2-40B4-BE49-F238E27FC236}">
                      <a16:creationId xmlns:a16="http://schemas.microsoft.com/office/drawing/2014/main" id="{3711D28B-42C4-4F7C-8FA3-F8991646110E}"/>
                    </a:ext>
                  </a:extLst>
                </p14:cNvPr>
                <p14:cNvContentPartPr/>
                <p14:nvPr/>
              </p14:nvContentPartPr>
              <p14:xfrm>
                <a:off x="9245455" y="2432782"/>
                <a:ext cx="108000" cy="201600"/>
              </p14:xfrm>
            </p:contentPart>
          </mc:Choice>
          <mc:Fallback xmlns="">
            <p:pic>
              <p:nvPicPr>
                <p:cNvPr id="159" name="Freihand 158">
                  <a:extLst>
                    <a:ext uri="{FF2B5EF4-FFF2-40B4-BE49-F238E27FC236}">
                      <a16:creationId xmlns:a16="http://schemas.microsoft.com/office/drawing/2014/main" id="{3711D28B-42C4-4F7C-8FA3-F8991646110E}"/>
                    </a:ext>
                  </a:extLst>
                </p:cNvPr>
                <p:cNvPicPr/>
                <p:nvPr/>
              </p:nvPicPr>
              <p:blipFill>
                <a:blip r:embed="rId415"/>
                <a:stretch>
                  <a:fillRect/>
                </a:stretch>
              </p:blipFill>
              <p:spPr>
                <a:xfrm>
                  <a:off x="9236815" y="2424142"/>
                  <a:ext cx="1256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60" name="Freihand 159">
                  <a:extLst>
                    <a:ext uri="{FF2B5EF4-FFF2-40B4-BE49-F238E27FC236}">
                      <a16:creationId xmlns:a16="http://schemas.microsoft.com/office/drawing/2014/main" id="{A3F0B543-AF24-4A6E-A309-38519E5E59DA}"/>
                    </a:ext>
                  </a:extLst>
                </p14:cNvPr>
                <p14:cNvContentPartPr/>
                <p14:nvPr/>
              </p14:nvContentPartPr>
              <p14:xfrm>
                <a:off x="9398095" y="2452942"/>
                <a:ext cx="20520" cy="174600"/>
              </p14:xfrm>
            </p:contentPart>
          </mc:Choice>
          <mc:Fallback xmlns="">
            <p:pic>
              <p:nvPicPr>
                <p:cNvPr id="160" name="Freihand 159">
                  <a:extLst>
                    <a:ext uri="{FF2B5EF4-FFF2-40B4-BE49-F238E27FC236}">
                      <a16:creationId xmlns:a16="http://schemas.microsoft.com/office/drawing/2014/main" id="{A3F0B543-AF24-4A6E-A309-38519E5E59DA}"/>
                    </a:ext>
                  </a:extLst>
                </p:cNvPr>
                <p:cNvPicPr/>
                <p:nvPr/>
              </p:nvPicPr>
              <p:blipFill>
                <a:blip r:embed="rId417"/>
                <a:stretch>
                  <a:fillRect/>
                </a:stretch>
              </p:blipFill>
              <p:spPr>
                <a:xfrm>
                  <a:off x="9389455" y="2443942"/>
                  <a:ext cx="381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61" name="Freihand 160">
                  <a:extLst>
                    <a:ext uri="{FF2B5EF4-FFF2-40B4-BE49-F238E27FC236}">
                      <a16:creationId xmlns:a16="http://schemas.microsoft.com/office/drawing/2014/main" id="{E9B0115E-12C9-4006-B2A5-0789AAA68C9D}"/>
                    </a:ext>
                  </a:extLst>
                </p14:cNvPr>
                <p14:cNvContentPartPr/>
                <p14:nvPr/>
              </p14:nvContentPartPr>
              <p14:xfrm>
                <a:off x="9376495" y="2524582"/>
                <a:ext cx="110160" cy="14760"/>
              </p14:xfrm>
            </p:contentPart>
          </mc:Choice>
          <mc:Fallback xmlns="">
            <p:pic>
              <p:nvPicPr>
                <p:cNvPr id="161" name="Freihand 160">
                  <a:extLst>
                    <a:ext uri="{FF2B5EF4-FFF2-40B4-BE49-F238E27FC236}">
                      <a16:creationId xmlns:a16="http://schemas.microsoft.com/office/drawing/2014/main" id="{E9B0115E-12C9-4006-B2A5-0789AAA68C9D}"/>
                    </a:ext>
                  </a:extLst>
                </p:cNvPr>
                <p:cNvPicPr/>
                <p:nvPr/>
              </p:nvPicPr>
              <p:blipFill>
                <a:blip r:embed="rId419"/>
                <a:stretch>
                  <a:fillRect/>
                </a:stretch>
              </p:blipFill>
              <p:spPr>
                <a:xfrm>
                  <a:off x="9367495" y="2515942"/>
                  <a:ext cx="127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63" name="Freihand 162">
                  <a:extLst>
                    <a:ext uri="{FF2B5EF4-FFF2-40B4-BE49-F238E27FC236}">
                      <a16:creationId xmlns:a16="http://schemas.microsoft.com/office/drawing/2014/main" id="{A4F0983B-29EB-43A2-98F3-33F366540944}"/>
                    </a:ext>
                  </a:extLst>
                </p14:cNvPr>
                <p14:cNvContentPartPr/>
                <p14:nvPr/>
              </p14:nvContentPartPr>
              <p14:xfrm>
                <a:off x="9508615" y="2429542"/>
                <a:ext cx="77400" cy="196560"/>
              </p14:xfrm>
            </p:contentPart>
          </mc:Choice>
          <mc:Fallback xmlns="">
            <p:pic>
              <p:nvPicPr>
                <p:cNvPr id="163" name="Freihand 162">
                  <a:extLst>
                    <a:ext uri="{FF2B5EF4-FFF2-40B4-BE49-F238E27FC236}">
                      <a16:creationId xmlns:a16="http://schemas.microsoft.com/office/drawing/2014/main" id="{A4F0983B-29EB-43A2-98F3-33F366540944}"/>
                    </a:ext>
                  </a:extLst>
                </p:cNvPr>
                <p:cNvPicPr/>
                <p:nvPr/>
              </p:nvPicPr>
              <p:blipFill>
                <a:blip r:embed="rId421"/>
                <a:stretch>
                  <a:fillRect/>
                </a:stretch>
              </p:blipFill>
              <p:spPr>
                <a:xfrm>
                  <a:off x="9499615" y="2420902"/>
                  <a:ext cx="95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64" name="Freihand 163">
                  <a:extLst>
                    <a:ext uri="{FF2B5EF4-FFF2-40B4-BE49-F238E27FC236}">
                      <a16:creationId xmlns:a16="http://schemas.microsoft.com/office/drawing/2014/main" id="{1FCB1941-D79E-4121-8931-2231A7022189}"/>
                    </a:ext>
                  </a:extLst>
                </p14:cNvPr>
                <p14:cNvContentPartPr/>
                <p14:nvPr/>
              </p14:nvContentPartPr>
              <p14:xfrm>
                <a:off x="9578095" y="2452582"/>
                <a:ext cx="138600" cy="151200"/>
              </p14:xfrm>
            </p:contentPart>
          </mc:Choice>
          <mc:Fallback xmlns="">
            <p:pic>
              <p:nvPicPr>
                <p:cNvPr id="164" name="Freihand 163">
                  <a:extLst>
                    <a:ext uri="{FF2B5EF4-FFF2-40B4-BE49-F238E27FC236}">
                      <a16:creationId xmlns:a16="http://schemas.microsoft.com/office/drawing/2014/main" id="{1FCB1941-D79E-4121-8931-2231A7022189}"/>
                    </a:ext>
                  </a:extLst>
                </p:cNvPr>
                <p:cNvPicPr/>
                <p:nvPr/>
              </p:nvPicPr>
              <p:blipFill>
                <a:blip r:embed="rId423"/>
                <a:stretch>
                  <a:fillRect/>
                </a:stretch>
              </p:blipFill>
              <p:spPr>
                <a:xfrm>
                  <a:off x="9569455" y="2443582"/>
                  <a:ext cx="156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65" name="Freihand 164">
                  <a:extLst>
                    <a:ext uri="{FF2B5EF4-FFF2-40B4-BE49-F238E27FC236}">
                      <a16:creationId xmlns:a16="http://schemas.microsoft.com/office/drawing/2014/main" id="{1E460391-9C22-4701-AFD0-88323998D9DF}"/>
                    </a:ext>
                  </a:extLst>
                </p14:cNvPr>
                <p14:cNvContentPartPr/>
                <p14:nvPr/>
              </p14:nvContentPartPr>
              <p14:xfrm>
                <a:off x="9597175" y="2399662"/>
                <a:ext cx="73080" cy="107280"/>
              </p14:xfrm>
            </p:contentPart>
          </mc:Choice>
          <mc:Fallback xmlns="">
            <p:pic>
              <p:nvPicPr>
                <p:cNvPr id="165" name="Freihand 164">
                  <a:extLst>
                    <a:ext uri="{FF2B5EF4-FFF2-40B4-BE49-F238E27FC236}">
                      <a16:creationId xmlns:a16="http://schemas.microsoft.com/office/drawing/2014/main" id="{1E460391-9C22-4701-AFD0-88323998D9DF}"/>
                    </a:ext>
                  </a:extLst>
                </p:cNvPr>
                <p:cNvPicPr/>
                <p:nvPr/>
              </p:nvPicPr>
              <p:blipFill>
                <a:blip r:embed="rId425"/>
                <a:stretch>
                  <a:fillRect/>
                </a:stretch>
              </p:blipFill>
              <p:spPr>
                <a:xfrm>
                  <a:off x="9588535" y="2390662"/>
                  <a:ext cx="907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66" name="Freihand 165">
                  <a:extLst>
                    <a:ext uri="{FF2B5EF4-FFF2-40B4-BE49-F238E27FC236}">
                      <a16:creationId xmlns:a16="http://schemas.microsoft.com/office/drawing/2014/main" id="{53266AE7-803F-4F8E-9ADC-71F750CCF67F}"/>
                    </a:ext>
                  </a:extLst>
                </p14:cNvPr>
                <p14:cNvContentPartPr/>
                <p14:nvPr/>
              </p14:nvContentPartPr>
              <p14:xfrm>
                <a:off x="9692215" y="2366902"/>
                <a:ext cx="192600" cy="379440"/>
              </p14:xfrm>
            </p:contentPart>
          </mc:Choice>
          <mc:Fallback xmlns="">
            <p:pic>
              <p:nvPicPr>
                <p:cNvPr id="166" name="Freihand 165">
                  <a:extLst>
                    <a:ext uri="{FF2B5EF4-FFF2-40B4-BE49-F238E27FC236}">
                      <a16:creationId xmlns:a16="http://schemas.microsoft.com/office/drawing/2014/main" id="{53266AE7-803F-4F8E-9ADC-71F750CCF67F}"/>
                    </a:ext>
                  </a:extLst>
                </p:cNvPr>
                <p:cNvPicPr/>
                <p:nvPr/>
              </p:nvPicPr>
              <p:blipFill>
                <a:blip r:embed="rId427"/>
                <a:stretch>
                  <a:fillRect/>
                </a:stretch>
              </p:blipFill>
              <p:spPr>
                <a:xfrm>
                  <a:off x="9683575" y="2357902"/>
                  <a:ext cx="21024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67" name="Freihand 166">
                  <a:extLst>
                    <a:ext uri="{FF2B5EF4-FFF2-40B4-BE49-F238E27FC236}">
                      <a16:creationId xmlns:a16="http://schemas.microsoft.com/office/drawing/2014/main" id="{AC7AC4C1-007F-4E89-AEC7-306DA4A971BE}"/>
                    </a:ext>
                  </a:extLst>
                </p14:cNvPr>
                <p14:cNvContentPartPr/>
                <p14:nvPr/>
              </p14:nvContentPartPr>
              <p14:xfrm>
                <a:off x="8824975" y="2479222"/>
                <a:ext cx="208440" cy="303120"/>
              </p14:xfrm>
            </p:contentPart>
          </mc:Choice>
          <mc:Fallback xmlns="">
            <p:pic>
              <p:nvPicPr>
                <p:cNvPr id="167" name="Freihand 166">
                  <a:extLst>
                    <a:ext uri="{FF2B5EF4-FFF2-40B4-BE49-F238E27FC236}">
                      <a16:creationId xmlns:a16="http://schemas.microsoft.com/office/drawing/2014/main" id="{AC7AC4C1-007F-4E89-AEC7-306DA4A971BE}"/>
                    </a:ext>
                  </a:extLst>
                </p:cNvPr>
                <p:cNvPicPr/>
                <p:nvPr/>
              </p:nvPicPr>
              <p:blipFill>
                <a:blip r:embed="rId429"/>
                <a:stretch>
                  <a:fillRect/>
                </a:stretch>
              </p:blipFill>
              <p:spPr>
                <a:xfrm>
                  <a:off x="8815975" y="2470582"/>
                  <a:ext cx="22608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42" name="Freihand 141">
                  <a:extLst>
                    <a:ext uri="{FF2B5EF4-FFF2-40B4-BE49-F238E27FC236}">
                      <a16:creationId xmlns:a16="http://schemas.microsoft.com/office/drawing/2014/main" id="{0E911184-5351-422D-82D4-7D2107FF087E}"/>
                    </a:ext>
                  </a:extLst>
                </p14:cNvPr>
                <p14:cNvContentPartPr/>
                <p14:nvPr/>
              </p14:nvContentPartPr>
              <p14:xfrm>
                <a:off x="8027575" y="3522862"/>
                <a:ext cx="272880" cy="12600"/>
              </p14:xfrm>
            </p:contentPart>
          </mc:Choice>
          <mc:Fallback xmlns="">
            <p:pic>
              <p:nvPicPr>
                <p:cNvPr id="142" name="Freihand 141">
                  <a:extLst>
                    <a:ext uri="{FF2B5EF4-FFF2-40B4-BE49-F238E27FC236}">
                      <a16:creationId xmlns:a16="http://schemas.microsoft.com/office/drawing/2014/main" id="{0E911184-5351-422D-82D4-7D2107FF087E}"/>
                    </a:ext>
                  </a:extLst>
                </p:cNvPr>
                <p:cNvPicPr/>
                <p:nvPr/>
              </p:nvPicPr>
              <p:blipFill>
                <a:blip r:embed="rId431"/>
                <a:stretch>
                  <a:fillRect/>
                </a:stretch>
              </p:blipFill>
              <p:spPr>
                <a:xfrm>
                  <a:off x="8018575" y="3514222"/>
                  <a:ext cx="2905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43" name="Freihand 142">
                  <a:extLst>
                    <a:ext uri="{FF2B5EF4-FFF2-40B4-BE49-F238E27FC236}">
                      <a16:creationId xmlns:a16="http://schemas.microsoft.com/office/drawing/2014/main" id="{0349B4D7-BC89-4EF1-B2E0-EA7796F552DB}"/>
                    </a:ext>
                  </a:extLst>
                </p14:cNvPr>
                <p14:cNvContentPartPr/>
                <p14:nvPr/>
              </p14:nvContentPartPr>
              <p14:xfrm>
                <a:off x="8062135" y="3661822"/>
                <a:ext cx="146520" cy="14760"/>
              </p14:xfrm>
            </p:contentPart>
          </mc:Choice>
          <mc:Fallback xmlns="">
            <p:pic>
              <p:nvPicPr>
                <p:cNvPr id="143" name="Freihand 142">
                  <a:extLst>
                    <a:ext uri="{FF2B5EF4-FFF2-40B4-BE49-F238E27FC236}">
                      <a16:creationId xmlns:a16="http://schemas.microsoft.com/office/drawing/2014/main" id="{0349B4D7-BC89-4EF1-B2E0-EA7796F552DB}"/>
                    </a:ext>
                  </a:extLst>
                </p:cNvPr>
                <p:cNvPicPr/>
                <p:nvPr/>
              </p:nvPicPr>
              <p:blipFill>
                <a:blip r:embed="rId433"/>
                <a:stretch>
                  <a:fillRect/>
                </a:stretch>
              </p:blipFill>
              <p:spPr>
                <a:xfrm>
                  <a:off x="8053495" y="3653182"/>
                  <a:ext cx="164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44" name="Freihand 143">
                  <a:extLst>
                    <a:ext uri="{FF2B5EF4-FFF2-40B4-BE49-F238E27FC236}">
                      <a16:creationId xmlns:a16="http://schemas.microsoft.com/office/drawing/2014/main" id="{FE12343A-F0E8-4C6C-A8F7-AF74D57A31A3}"/>
                    </a:ext>
                  </a:extLst>
                </p14:cNvPr>
                <p14:cNvContentPartPr/>
                <p14:nvPr/>
              </p14:nvContentPartPr>
              <p14:xfrm>
                <a:off x="6932455" y="3438982"/>
                <a:ext cx="120240" cy="304560"/>
              </p14:xfrm>
            </p:contentPart>
          </mc:Choice>
          <mc:Fallback xmlns="">
            <p:pic>
              <p:nvPicPr>
                <p:cNvPr id="144" name="Freihand 143">
                  <a:extLst>
                    <a:ext uri="{FF2B5EF4-FFF2-40B4-BE49-F238E27FC236}">
                      <a16:creationId xmlns:a16="http://schemas.microsoft.com/office/drawing/2014/main" id="{FE12343A-F0E8-4C6C-A8F7-AF74D57A31A3}"/>
                    </a:ext>
                  </a:extLst>
                </p:cNvPr>
                <p:cNvPicPr/>
                <p:nvPr/>
              </p:nvPicPr>
              <p:blipFill>
                <a:blip r:embed="rId435"/>
                <a:stretch>
                  <a:fillRect/>
                </a:stretch>
              </p:blipFill>
              <p:spPr>
                <a:xfrm>
                  <a:off x="6923455" y="3429982"/>
                  <a:ext cx="1378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45" name="Freihand 144">
                  <a:extLst>
                    <a:ext uri="{FF2B5EF4-FFF2-40B4-BE49-F238E27FC236}">
                      <a16:creationId xmlns:a16="http://schemas.microsoft.com/office/drawing/2014/main" id="{5C8DFB47-2DC2-485F-9B9E-8329C1219678}"/>
                    </a:ext>
                  </a:extLst>
                </p14:cNvPr>
                <p14:cNvContentPartPr/>
                <p14:nvPr/>
              </p14:nvContentPartPr>
              <p14:xfrm>
                <a:off x="7011655" y="3598822"/>
                <a:ext cx="47160" cy="109080"/>
              </p14:xfrm>
            </p:contentPart>
          </mc:Choice>
          <mc:Fallback xmlns="">
            <p:pic>
              <p:nvPicPr>
                <p:cNvPr id="145" name="Freihand 144">
                  <a:extLst>
                    <a:ext uri="{FF2B5EF4-FFF2-40B4-BE49-F238E27FC236}">
                      <a16:creationId xmlns:a16="http://schemas.microsoft.com/office/drawing/2014/main" id="{5C8DFB47-2DC2-485F-9B9E-8329C1219678}"/>
                    </a:ext>
                  </a:extLst>
                </p:cNvPr>
                <p:cNvPicPr/>
                <p:nvPr/>
              </p:nvPicPr>
              <p:blipFill>
                <a:blip r:embed="rId437"/>
                <a:stretch>
                  <a:fillRect/>
                </a:stretch>
              </p:blipFill>
              <p:spPr>
                <a:xfrm>
                  <a:off x="7003015" y="3590182"/>
                  <a:ext cx="648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46" name="Freihand 145">
                  <a:extLst>
                    <a:ext uri="{FF2B5EF4-FFF2-40B4-BE49-F238E27FC236}">
                      <a16:creationId xmlns:a16="http://schemas.microsoft.com/office/drawing/2014/main" id="{BB38EBD6-8E38-4428-8219-9BC516BA4741}"/>
                    </a:ext>
                  </a:extLst>
                </p14:cNvPr>
                <p14:cNvContentPartPr/>
                <p14:nvPr/>
              </p14:nvContentPartPr>
              <p14:xfrm>
                <a:off x="7170775" y="3349342"/>
                <a:ext cx="83880" cy="380520"/>
              </p14:xfrm>
            </p:contentPart>
          </mc:Choice>
          <mc:Fallback xmlns="">
            <p:pic>
              <p:nvPicPr>
                <p:cNvPr id="146" name="Freihand 145">
                  <a:extLst>
                    <a:ext uri="{FF2B5EF4-FFF2-40B4-BE49-F238E27FC236}">
                      <a16:creationId xmlns:a16="http://schemas.microsoft.com/office/drawing/2014/main" id="{BB38EBD6-8E38-4428-8219-9BC516BA4741}"/>
                    </a:ext>
                  </a:extLst>
                </p:cNvPr>
                <p:cNvPicPr/>
                <p:nvPr/>
              </p:nvPicPr>
              <p:blipFill>
                <a:blip r:embed="rId439"/>
                <a:stretch>
                  <a:fillRect/>
                </a:stretch>
              </p:blipFill>
              <p:spPr>
                <a:xfrm>
                  <a:off x="7161775" y="3340702"/>
                  <a:ext cx="101520" cy="3981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48" name="Freihand 147">
                  <a:extLst>
                    <a:ext uri="{FF2B5EF4-FFF2-40B4-BE49-F238E27FC236}">
                      <a16:creationId xmlns:a16="http://schemas.microsoft.com/office/drawing/2014/main" id="{ACF37C6F-320A-4E42-A88E-0868EC1043C1}"/>
                    </a:ext>
                  </a:extLst>
                </p14:cNvPr>
                <p14:cNvContentPartPr/>
                <p14:nvPr/>
              </p14:nvContentPartPr>
              <p14:xfrm>
                <a:off x="7264375" y="3421702"/>
                <a:ext cx="155520" cy="234360"/>
              </p14:xfrm>
            </p:contentPart>
          </mc:Choice>
          <mc:Fallback xmlns="">
            <p:pic>
              <p:nvPicPr>
                <p:cNvPr id="148" name="Freihand 147">
                  <a:extLst>
                    <a:ext uri="{FF2B5EF4-FFF2-40B4-BE49-F238E27FC236}">
                      <a16:creationId xmlns:a16="http://schemas.microsoft.com/office/drawing/2014/main" id="{ACF37C6F-320A-4E42-A88E-0868EC1043C1}"/>
                    </a:ext>
                  </a:extLst>
                </p:cNvPr>
                <p:cNvPicPr/>
                <p:nvPr/>
              </p:nvPicPr>
              <p:blipFill>
                <a:blip r:embed="rId441"/>
                <a:stretch>
                  <a:fillRect/>
                </a:stretch>
              </p:blipFill>
              <p:spPr>
                <a:xfrm>
                  <a:off x="7255735" y="3412702"/>
                  <a:ext cx="1731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49" name="Freihand 148">
                  <a:extLst>
                    <a:ext uri="{FF2B5EF4-FFF2-40B4-BE49-F238E27FC236}">
                      <a16:creationId xmlns:a16="http://schemas.microsoft.com/office/drawing/2014/main" id="{D331AB6C-A55E-417E-9B92-25C27A22C6E8}"/>
                    </a:ext>
                  </a:extLst>
                </p14:cNvPr>
                <p14:cNvContentPartPr/>
                <p14:nvPr/>
              </p14:nvContentPartPr>
              <p14:xfrm>
                <a:off x="7457335" y="3466342"/>
                <a:ext cx="12240" cy="169200"/>
              </p14:xfrm>
            </p:contentPart>
          </mc:Choice>
          <mc:Fallback xmlns="">
            <p:pic>
              <p:nvPicPr>
                <p:cNvPr id="149" name="Freihand 148">
                  <a:extLst>
                    <a:ext uri="{FF2B5EF4-FFF2-40B4-BE49-F238E27FC236}">
                      <a16:creationId xmlns:a16="http://schemas.microsoft.com/office/drawing/2014/main" id="{D331AB6C-A55E-417E-9B92-25C27A22C6E8}"/>
                    </a:ext>
                  </a:extLst>
                </p:cNvPr>
                <p:cNvPicPr/>
                <p:nvPr/>
              </p:nvPicPr>
              <p:blipFill>
                <a:blip r:embed="rId443"/>
                <a:stretch>
                  <a:fillRect/>
                </a:stretch>
              </p:blipFill>
              <p:spPr>
                <a:xfrm>
                  <a:off x="7448695" y="3457342"/>
                  <a:ext cx="298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50" name="Freihand 149">
                  <a:extLst>
                    <a:ext uri="{FF2B5EF4-FFF2-40B4-BE49-F238E27FC236}">
                      <a16:creationId xmlns:a16="http://schemas.microsoft.com/office/drawing/2014/main" id="{CA2EE6DF-ED1B-406C-9ABC-0B3123802F8C}"/>
                    </a:ext>
                  </a:extLst>
                </p14:cNvPr>
                <p14:cNvContentPartPr/>
                <p14:nvPr/>
              </p14:nvContentPartPr>
              <p14:xfrm>
                <a:off x="7445455" y="3467782"/>
                <a:ext cx="283320" cy="215640"/>
              </p14:xfrm>
            </p:contentPart>
          </mc:Choice>
          <mc:Fallback xmlns="">
            <p:pic>
              <p:nvPicPr>
                <p:cNvPr id="150" name="Freihand 149">
                  <a:extLst>
                    <a:ext uri="{FF2B5EF4-FFF2-40B4-BE49-F238E27FC236}">
                      <a16:creationId xmlns:a16="http://schemas.microsoft.com/office/drawing/2014/main" id="{CA2EE6DF-ED1B-406C-9ABC-0B3123802F8C}"/>
                    </a:ext>
                  </a:extLst>
                </p:cNvPr>
                <p:cNvPicPr/>
                <p:nvPr/>
              </p:nvPicPr>
              <p:blipFill>
                <a:blip r:embed="rId445"/>
                <a:stretch>
                  <a:fillRect/>
                </a:stretch>
              </p:blipFill>
              <p:spPr>
                <a:xfrm>
                  <a:off x="7436815" y="3459142"/>
                  <a:ext cx="3009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51" name="Freihand 150">
                  <a:extLst>
                    <a:ext uri="{FF2B5EF4-FFF2-40B4-BE49-F238E27FC236}">
                      <a16:creationId xmlns:a16="http://schemas.microsoft.com/office/drawing/2014/main" id="{FC4B9A66-0CB3-4877-9695-A436A2FC99F4}"/>
                    </a:ext>
                  </a:extLst>
                </p14:cNvPr>
                <p14:cNvContentPartPr/>
                <p14:nvPr/>
              </p14:nvContentPartPr>
              <p14:xfrm>
                <a:off x="7732015" y="3240982"/>
                <a:ext cx="100800" cy="470520"/>
              </p14:xfrm>
            </p:contentPart>
          </mc:Choice>
          <mc:Fallback xmlns="">
            <p:pic>
              <p:nvPicPr>
                <p:cNvPr id="151" name="Freihand 150">
                  <a:extLst>
                    <a:ext uri="{FF2B5EF4-FFF2-40B4-BE49-F238E27FC236}">
                      <a16:creationId xmlns:a16="http://schemas.microsoft.com/office/drawing/2014/main" id="{FC4B9A66-0CB3-4877-9695-A436A2FC99F4}"/>
                    </a:ext>
                  </a:extLst>
                </p:cNvPr>
                <p:cNvPicPr/>
                <p:nvPr/>
              </p:nvPicPr>
              <p:blipFill>
                <a:blip r:embed="rId447"/>
                <a:stretch>
                  <a:fillRect/>
                </a:stretch>
              </p:blipFill>
              <p:spPr>
                <a:xfrm>
                  <a:off x="7723375" y="3231982"/>
                  <a:ext cx="118440" cy="4881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68" name="Freihand 167">
                  <a:extLst>
                    <a:ext uri="{FF2B5EF4-FFF2-40B4-BE49-F238E27FC236}">
                      <a16:creationId xmlns:a16="http://schemas.microsoft.com/office/drawing/2014/main" id="{3648488D-D9DA-4A3D-9E73-0C5D0AF06020}"/>
                    </a:ext>
                  </a:extLst>
                </p14:cNvPr>
                <p14:cNvContentPartPr/>
                <p14:nvPr/>
              </p14:nvContentPartPr>
              <p14:xfrm>
                <a:off x="6854335" y="3453382"/>
                <a:ext cx="292320" cy="400320"/>
              </p14:xfrm>
            </p:contentPart>
          </mc:Choice>
          <mc:Fallback xmlns="">
            <p:pic>
              <p:nvPicPr>
                <p:cNvPr id="168" name="Freihand 167">
                  <a:extLst>
                    <a:ext uri="{FF2B5EF4-FFF2-40B4-BE49-F238E27FC236}">
                      <a16:creationId xmlns:a16="http://schemas.microsoft.com/office/drawing/2014/main" id="{3648488D-D9DA-4A3D-9E73-0C5D0AF06020}"/>
                    </a:ext>
                  </a:extLst>
                </p:cNvPr>
                <p:cNvPicPr/>
                <p:nvPr/>
              </p:nvPicPr>
              <p:blipFill>
                <a:blip r:embed="rId449"/>
                <a:stretch>
                  <a:fillRect/>
                </a:stretch>
              </p:blipFill>
              <p:spPr>
                <a:xfrm>
                  <a:off x="6845335" y="3444742"/>
                  <a:ext cx="30996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69" name="Freihand 168">
                  <a:extLst>
                    <a:ext uri="{FF2B5EF4-FFF2-40B4-BE49-F238E27FC236}">
                      <a16:creationId xmlns:a16="http://schemas.microsoft.com/office/drawing/2014/main" id="{54F96B5C-FCAA-4B02-8EEB-EBFBEDA473FD}"/>
                    </a:ext>
                  </a:extLst>
                </p14:cNvPr>
                <p14:cNvContentPartPr/>
                <p14:nvPr/>
              </p14:nvContentPartPr>
              <p14:xfrm>
                <a:off x="6612055" y="3175462"/>
                <a:ext cx="143280" cy="223920"/>
              </p14:xfrm>
            </p:contentPart>
          </mc:Choice>
          <mc:Fallback xmlns="">
            <p:pic>
              <p:nvPicPr>
                <p:cNvPr id="169" name="Freihand 168">
                  <a:extLst>
                    <a:ext uri="{FF2B5EF4-FFF2-40B4-BE49-F238E27FC236}">
                      <a16:creationId xmlns:a16="http://schemas.microsoft.com/office/drawing/2014/main" id="{54F96B5C-FCAA-4B02-8EEB-EBFBEDA473FD}"/>
                    </a:ext>
                  </a:extLst>
                </p:cNvPr>
                <p:cNvPicPr/>
                <p:nvPr/>
              </p:nvPicPr>
              <p:blipFill>
                <a:blip r:embed="rId451"/>
                <a:stretch>
                  <a:fillRect/>
                </a:stretch>
              </p:blipFill>
              <p:spPr>
                <a:xfrm>
                  <a:off x="6603415" y="3166822"/>
                  <a:ext cx="1609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70" name="Freihand 169">
                  <a:extLst>
                    <a:ext uri="{FF2B5EF4-FFF2-40B4-BE49-F238E27FC236}">
                      <a16:creationId xmlns:a16="http://schemas.microsoft.com/office/drawing/2014/main" id="{E3896762-35C7-4E81-A6F3-1A89343F645C}"/>
                    </a:ext>
                  </a:extLst>
                </p14:cNvPr>
                <p14:cNvContentPartPr/>
                <p14:nvPr/>
              </p14:nvContentPartPr>
              <p14:xfrm>
                <a:off x="6791695" y="3188062"/>
                <a:ext cx="51840" cy="114480"/>
              </p14:xfrm>
            </p:contentPart>
          </mc:Choice>
          <mc:Fallback xmlns="">
            <p:pic>
              <p:nvPicPr>
                <p:cNvPr id="170" name="Freihand 169">
                  <a:extLst>
                    <a:ext uri="{FF2B5EF4-FFF2-40B4-BE49-F238E27FC236}">
                      <a16:creationId xmlns:a16="http://schemas.microsoft.com/office/drawing/2014/main" id="{E3896762-35C7-4E81-A6F3-1A89343F645C}"/>
                    </a:ext>
                  </a:extLst>
                </p:cNvPr>
                <p:cNvPicPr/>
                <p:nvPr/>
              </p:nvPicPr>
              <p:blipFill>
                <a:blip r:embed="rId453"/>
                <a:stretch>
                  <a:fillRect/>
                </a:stretch>
              </p:blipFill>
              <p:spPr>
                <a:xfrm>
                  <a:off x="6782695" y="3179062"/>
                  <a:ext cx="694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71" name="Freihand 170">
                  <a:extLst>
                    <a:ext uri="{FF2B5EF4-FFF2-40B4-BE49-F238E27FC236}">
                      <a16:creationId xmlns:a16="http://schemas.microsoft.com/office/drawing/2014/main" id="{72852A96-C28A-4C63-B522-F31A0D00DEC7}"/>
                    </a:ext>
                  </a:extLst>
                </p14:cNvPr>
                <p14:cNvContentPartPr/>
                <p14:nvPr/>
              </p14:nvContentPartPr>
              <p14:xfrm>
                <a:off x="6907615" y="3090502"/>
                <a:ext cx="109800" cy="213120"/>
              </p14:xfrm>
            </p:contentPart>
          </mc:Choice>
          <mc:Fallback xmlns="">
            <p:pic>
              <p:nvPicPr>
                <p:cNvPr id="171" name="Freihand 170">
                  <a:extLst>
                    <a:ext uri="{FF2B5EF4-FFF2-40B4-BE49-F238E27FC236}">
                      <a16:creationId xmlns:a16="http://schemas.microsoft.com/office/drawing/2014/main" id="{72852A96-C28A-4C63-B522-F31A0D00DEC7}"/>
                    </a:ext>
                  </a:extLst>
                </p:cNvPr>
                <p:cNvPicPr/>
                <p:nvPr/>
              </p:nvPicPr>
              <p:blipFill>
                <a:blip r:embed="rId455"/>
                <a:stretch>
                  <a:fillRect/>
                </a:stretch>
              </p:blipFill>
              <p:spPr>
                <a:xfrm>
                  <a:off x="6898615" y="3081862"/>
                  <a:ext cx="1274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72" name="Freihand 171">
                  <a:extLst>
                    <a:ext uri="{FF2B5EF4-FFF2-40B4-BE49-F238E27FC236}">
                      <a16:creationId xmlns:a16="http://schemas.microsoft.com/office/drawing/2014/main" id="{C4AC84AF-ECF2-47E4-BC90-C9F87072BB8E}"/>
                    </a:ext>
                  </a:extLst>
                </p14:cNvPr>
                <p14:cNvContentPartPr/>
                <p14:nvPr/>
              </p14:nvContentPartPr>
              <p14:xfrm>
                <a:off x="6721855" y="2976022"/>
                <a:ext cx="435600" cy="532800"/>
              </p14:xfrm>
            </p:contentPart>
          </mc:Choice>
          <mc:Fallback xmlns="">
            <p:pic>
              <p:nvPicPr>
                <p:cNvPr id="172" name="Freihand 171">
                  <a:extLst>
                    <a:ext uri="{FF2B5EF4-FFF2-40B4-BE49-F238E27FC236}">
                      <a16:creationId xmlns:a16="http://schemas.microsoft.com/office/drawing/2014/main" id="{C4AC84AF-ECF2-47E4-BC90-C9F87072BB8E}"/>
                    </a:ext>
                  </a:extLst>
                </p:cNvPr>
                <p:cNvPicPr/>
                <p:nvPr/>
              </p:nvPicPr>
              <p:blipFill>
                <a:blip r:embed="rId457"/>
                <a:stretch>
                  <a:fillRect/>
                </a:stretch>
              </p:blipFill>
              <p:spPr>
                <a:xfrm>
                  <a:off x="6712855" y="2967382"/>
                  <a:ext cx="453240" cy="5504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281" name="Freihand 280">
                  <a:extLst>
                    <a:ext uri="{FF2B5EF4-FFF2-40B4-BE49-F238E27FC236}">
                      <a16:creationId xmlns:a16="http://schemas.microsoft.com/office/drawing/2014/main" id="{C4E0E9BD-A8A8-4E49-89F7-F911C4B9A92E}"/>
                    </a:ext>
                  </a:extLst>
                </p14:cNvPr>
                <p14:cNvContentPartPr/>
                <p14:nvPr/>
              </p14:nvContentPartPr>
              <p14:xfrm>
                <a:off x="8928295" y="3482182"/>
                <a:ext cx="878760" cy="496440"/>
              </p14:xfrm>
            </p:contentPart>
          </mc:Choice>
          <mc:Fallback xmlns="">
            <p:pic>
              <p:nvPicPr>
                <p:cNvPr id="281" name="Freihand 280">
                  <a:extLst>
                    <a:ext uri="{FF2B5EF4-FFF2-40B4-BE49-F238E27FC236}">
                      <a16:creationId xmlns:a16="http://schemas.microsoft.com/office/drawing/2014/main" id="{C4E0E9BD-A8A8-4E49-89F7-F911C4B9A92E}"/>
                    </a:ext>
                  </a:extLst>
                </p:cNvPr>
                <p:cNvPicPr/>
                <p:nvPr/>
              </p:nvPicPr>
              <p:blipFill>
                <a:blip r:embed="rId459"/>
                <a:stretch>
                  <a:fillRect/>
                </a:stretch>
              </p:blipFill>
              <p:spPr>
                <a:xfrm>
                  <a:off x="8919655" y="3473182"/>
                  <a:ext cx="89640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282" name="Freihand 281">
                  <a:extLst>
                    <a:ext uri="{FF2B5EF4-FFF2-40B4-BE49-F238E27FC236}">
                      <a16:creationId xmlns:a16="http://schemas.microsoft.com/office/drawing/2014/main" id="{708F1CB9-57AB-44CB-AAE5-12EB0FE4A1E5}"/>
                    </a:ext>
                  </a:extLst>
                </p14:cNvPr>
                <p14:cNvContentPartPr/>
                <p14:nvPr/>
              </p14:nvContentPartPr>
              <p14:xfrm>
                <a:off x="9272095" y="3540502"/>
                <a:ext cx="434880" cy="195480"/>
              </p14:xfrm>
            </p:contentPart>
          </mc:Choice>
          <mc:Fallback xmlns="">
            <p:pic>
              <p:nvPicPr>
                <p:cNvPr id="282" name="Freihand 281">
                  <a:extLst>
                    <a:ext uri="{FF2B5EF4-FFF2-40B4-BE49-F238E27FC236}">
                      <a16:creationId xmlns:a16="http://schemas.microsoft.com/office/drawing/2014/main" id="{708F1CB9-57AB-44CB-AAE5-12EB0FE4A1E5}"/>
                    </a:ext>
                  </a:extLst>
                </p:cNvPr>
                <p:cNvPicPr/>
                <p:nvPr/>
              </p:nvPicPr>
              <p:blipFill>
                <a:blip r:embed="rId461"/>
                <a:stretch>
                  <a:fillRect/>
                </a:stretch>
              </p:blipFill>
              <p:spPr>
                <a:xfrm>
                  <a:off x="9263455" y="3531862"/>
                  <a:ext cx="45252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283" name="Freihand 282">
                  <a:extLst>
                    <a:ext uri="{FF2B5EF4-FFF2-40B4-BE49-F238E27FC236}">
                      <a16:creationId xmlns:a16="http://schemas.microsoft.com/office/drawing/2014/main" id="{C928C2A2-DCE5-4896-94B2-7E2EF3C2A111}"/>
                    </a:ext>
                  </a:extLst>
                </p14:cNvPr>
                <p14:cNvContentPartPr/>
                <p14:nvPr/>
              </p14:nvContentPartPr>
              <p14:xfrm>
                <a:off x="9024415" y="3273382"/>
                <a:ext cx="718200" cy="698400"/>
              </p14:xfrm>
            </p:contentPart>
          </mc:Choice>
          <mc:Fallback xmlns="">
            <p:pic>
              <p:nvPicPr>
                <p:cNvPr id="283" name="Freihand 282">
                  <a:extLst>
                    <a:ext uri="{FF2B5EF4-FFF2-40B4-BE49-F238E27FC236}">
                      <a16:creationId xmlns:a16="http://schemas.microsoft.com/office/drawing/2014/main" id="{C928C2A2-DCE5-4896-94B2-7E2EF3C2A111}"/>
                    </a:ext>
                  </a:extLst>
                </p:cNvPr>
                <p:cNvPicPr/>
                <p:nvPr/>
              </p:nvPicPr>
              <p:blipFill>
                <a:blip r:embed="rId463"/>
                <a:stretch>
                  <a:fillRect/>
                </a:stretch>
              </p:blipFill>
              <p:spPr>
                <a:xfrm>
                  <a:off x="9015415" y="3264382"/>
                  <a:ext cx="735840" cy="7160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285" name="Freihand 284">
                  <a:extLst>
                    <a:ext uri="{FF2B5EF4-FFF2-40B4-BE49-F238E27FC236}">
                      <a16:creationId xmlns:a16="http://schemas.microsoft.com/office/drawing/2014/main" id="{9B5EBC69-5FE1-47D6-BDEC-7EEA681EC482}"/>
                    </a:ext>
                  </a:extLst>
                </p14:cNvPr>
                <p14:cNvContentPartPr/>
                <p14:nvPr/>
              </p14:nvContentPartPr>
              <p14:xfrm>
                <a:off x="11218255" y="3439342"/>
                <a:ext cx="527760" cy="654840"/>
              </p14:xfrm>
            </p:contentPart>
          </mc:Choice>
          <mc:Fallback xmlns="">
            <p:pic>
              <p:nvPicPr>
                <p:cNvPr id="285" name="Freihand 284">
                  <a:extLst>
                    <a:ext uri="{FF2B5EF4-FFF2-40B4-BE49-F238E27FC236}">
                      <a16:creationId xmlns:a16="http://schemas.microsoft.com/office/drawing/2014/main" id="{9B5EBC69-5FE1-47D6-BDEC-7EEA681EC482}"/>
                    </a:ext>
                  </a:extLst>
                </p:cNvPr>
                <p:cNvPicPr/>
                <p:nvPr/>
              </p:nvPicPr>
              <p:blipFill>
                <a:blip r:embed="rId465"/>
                <a:stretch>
                  <a:fillRect/>
                </a:stretch>
              </p:blipFill>
              <p:spPr>
                <a:xfrm>
                  <a:off x="11209615" y="3430342"/>
                  <a:ext cx="545400" cy="672480"/>
                </a:xfrm>
                <a:prstGeom prst="rect">
                  <a:avLst/>
                </a:prstGeom>
              </p:spPr>
            </p:pic>
          </mc:Fallback>
        </mc:AlternateContent>
      </p:grpSp>
    </p:spTree>
    <p:extLst>
      <p:ext uri="{BB962C8B-B14F-4D97-AF65-F5344CB8AC3E}">
        <p14:creationId xmlns:p14="http://schemas.microsoft.com/office/powerpoint/2010/main" val="4223954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4" name="Rechteck 3"/>
          <p:cNvSpPr/>
          <p:nvPr/>
        </p:nvSpPr>
        <p:spPr>
          <a:xfrm>
            <a:off x="1859280" y="4780331"/>
            <a:ext cx="8229600" cy="523220"/>
          </a:xfrm>
          <a:prstGeom prst="rect">
            <a:avLst/>
          </a:prstGeom>
        </p:spPr>
        <p:txBody>
          <a:bodyPr wrap="square">
            <a:spAutoFit/>
          </a:bodyPr>
          <a:lstStyle/>
          <a:p>
            <a:r>
              <a:rPr lang="de-DE" sz="1400" dirty="0"/>
              <a:t>Rund 40 Jahre ist dies nun her und wenn nicht die Corona-Krise gekommen wäre, wäre dies immer noch eines der bestimmenden Themen in der aktuellen Wirtschaftspolitik. </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D40F86FE-8267-40CE-B974-C609C8024B3A}"/>
                  </a:ext>
                </a:extLst>
              </p14:cNvPr>
              <p14:cNvContentPartPr/>
              <p14:nvPr/>
            </p14:nvContentPartPr>
            <p14:xfrm>
              <a:off x="-13745" y="1812862"/>
              <a:ext cx="6494400" cy="627480"/>
            </p14:xfrm>
          </p:contentPart>
        </mc:Choice>
        <mc:Fallback xmlns="">
          <p:pic>
            <p:nvPicPr>
              <p:cNvPr id="5" name="Freihand 4">
                <a:extLst>
                  <a:ext uri="{FF2B5EF4-FFF2-40B4-BE49-F238E27FC236}">
                    <a16:creationId xmlns:a16="http://schemas.microsoft.com/office/drawing/2014/main" id="{D40F86FE-8267-40CE-B974-C609C8024B3A}"/>
                  </a:ext>
                </a:extLst>
              </p:cNvPr>
              <p:cNvPicPr/>
              <p:nvPr/>
            </p:nvPicPr>
            <p:blipFill>
              <a:blip r:embed="rId4"/>
              <a:stretch>
                <a:fillRect/>
              </a:stretch>
            </p:blipFill>
            <p:spPr>
              <a:xfrm>
                <a:off x="-18065" y="1808542"/>
                <a:ext cx="6503040" cy="636120"/>
              </a:xfrm>
              <a:prstGeom prst="rect">
                <a:avLst/>
              </a:prstGeom>
            </p:spPr>
          </p:pic>
        </mc:Fallback>
      </mc:AlternateContent>
      <p:grpSp>
        <p:nvGrpSpPr>
          <p:cNvPr id="10" name="Gruppieren 9">
            <a:extLst>
              <a:ext uri="{FF2B5EF4-FFF2-40B4-BE49-F238E27FC236}">
                <a16:creationId xmlns:a16="http://schemas.microsoft.com/office/drawing/2014/main" id="{8889C2D6-3396-4612-864E-F18BFB675B49}"/>
              </a:ext>
            </a:extLst>
          </p:cNvPr>
          <p:cNvGrpSpPr/>
          <p:nvPr/>
        </p:nvGrpSpPr>
        <p:grpSpPr>
          <a:xfrm>
            <a:off x="23335" y="1887382"/>
            <a:ext cx="6107400" cy="551160"/>
            <a:chOff x="23335" y="1887382"/>
            <a:chExt cx="6107400" cy="551160"/>
          </a:xfrm>
        </p:grpSpPr>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FF323752-CD9C-407F-B031-488B14F93D5B}"/>
                    </a:ext>
                  </a:extLst>
                </p14:cNvPr>
                <p14:cNvContentPartPr/>
                <p14:nvPr/>
              </p14:nvContentPartPr>
              <p14:xfrm>
                <a:off x="23335" y="1887382"/>
                <a:ext cx="2295360" cy="551160"/>
              </p14:xfrm>
            </p:contentPart>
          </mc:Choice>
          <mc:Fallback xmlns="">
            <p:pic>
              <p:nvPicPr>
                <p:cNvPr id="8" name="Freihand 7">
                  <a:extLst>
                    <a:ext uri="{FF2B5EF4-FFF2-40B4-BE49-F238E27FC236}">
                      <a16:creationId xmlns:a16="http://schemas.microsoft.com/office/drawing/2014/main" id="{FF323752-CD9C-407F-B031-488B14F93D5B}"/>
                    </a:ext>
                  </a:extLst>
                </p:cNvPr>
                <p:cNvPicPr/>
                <p:nvPr/>
              </p:nvPicPr>
              <p:blipFill>
                <a:blip r:embed="rId6"/>
                <a:stretch>
                  <a:fillRect/>
                </a:stretch>
              </p:blipFill>
              <p:spPr>
                <a:xfrm>
                  <a:off x="19015" y="1883062"/>
                  <a:ext cx="230400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F6626B16-A278-409F-9E88-9A6EB8A99B4F}"/>
                    </a:ext>
                  </a:extLst>
                </p14:cNvPr>
                <p14:cNvContentPartPr/>
                <p14:nvPr/>
              </p14:nvContentPartPr>
              <p14:xfrm>
                <a:off x="2746015" y="2251342"/>
                <a:ext cx="3384720" cy="66240"/>
              </p14:xfrm>
            </p:contentPart>
          </mc:Choice>
          <mc:Fallback xmlns="">
            <p:pic>
              <p:nvPicPr>
                <p:cNvPr id="9" name="Freihand 8">
                  <a:extLst>
                    <a:ext uri="{FF2B5EF4-FFF2-40B4-BE49-F238E27FC236}">
                      <a16:creationId xmlns:a16="http://schemas.microsoft.com/office/drawing/2014/main" id="{F6626B16-A278-409F-9E88-9A6EB8A99B4F}"/>
                    </a:ext>
                  </a:extLst>
                </p:cNvPr>
                <p:cNvPicPr/>
                <p:nvPr/>
              </p:nvPicPr>
              <p:blipFill>
                <a:blip r:embed="rId8"/>
                <a:stretch>
                  <a:fillRect/>
                </a:stretch>
              </p:blipFill>
              <p:spPr>
                <a:xfrm>
                  <a:off x="2741695" y="2247022"/>
                  <a:ext cx="3393360" cy="74880"/>
                </a:xfrm>
                <a:prstGeom prst="rect">
                  <a:avLst/>
                </a:prstGeom>
              </p:spPr>
            </p:pic>
          </mc:Fallback>
        </mc:AlternateContent>
      </p:grpSp>
      <p:grpSp>
        <p:nvGrpSpPr>
          <p:cNvPr id="15" name="Gruppieren 14">
            <a:extLst>
              <a:ext uri="{FF2B5EF4-FFF2-40B4-BE49-F238E27FC236}">
                <a16:creationId xmlns:a16="http://schemas.microsoft.com/office/drawing/2014/main" id="{6360198E-8F91-4DA7-AABA-2D62BDDED925}"/>
              </a:ext>
            </a:extLst>
          </p:cNvPr>
          <p:cNvGrpSpPr/>
          <p:nvPr/>
        </p:nvGrpSpPr>
        <p:grpSpPr>
          <a:xfrm>
            <a:off x="7702135" y="2767222"/>
            <a:ext cx="4187160" cy="655200"/>
            <a:chOff x="7702135" y="2767222"/>
            <a:chExt cx="4187160" cy="655200"/>
          </a:xfrm>
        </p:grpSpPr>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7BDD4037-6CA0-4C7D-AB9B-40EC5F9C32DE}"/>
                    </a:ext>
                  </a:extLst>
                </p14:cNvPr>
                <p14:cNvContentPartPr/>
                <p14:nvPr/>
              </p14:nvContentPartPr>
              <p14:xfrm>
                <a:off x="7734895" y="2787742"/>
                <a:ext cx="4154400" cy="485640"/>
              </p14:xfrm>
            </p:contentPart>
          </mc:Choice>
          <mc:Fallback xmlns="">
            <p:pic>
              <p:nvPicPr>
                <p:cNvPr id="11" name="Freihand 10">
                  <a:extLst>
                    <a:ext uri="{FF2B5EF4-FFF2-40B4-BE49-F238E27FC236}">
                      <a16:creationId xmlns:a16="http://schemas.microsoft.com/office/drawing/2014/main" id="{7BDD4037-6CA0-4C7D-AB9B-40EC5F9C32DE}"/>
                    </a:ext>
                  </a:extLst>
                </p:cNvPr>
                <p:cNvPicPr/>
                <p:nvPr/>
              </p:nvPicPr>
              <p:blipFill>
                <a:blip r:embed="rId10"/>
                <a:stretch>
                  <a:fillRect/>
                </a:stretch>
              </p:blipFill>
              <p:spPr>
                <a:xfrm>
                  <a:off x="7730575" y="2783422"/>
                  <a:ext cx="416304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351AD446-7BEA-407D-B5F7-26BA4CF3CD56}"/>
                    </a:ext>
                  </a:extLst>
                </p14:cNvPr>
                <p14:cNvContentPartPr/>
                <p14:nvPr/>
              </p14:nvContentPartPr>
              <p14:xfrm>
                <a:off x="7702135" y="2778382"/>
                <a:ext cx="698400" cy="644040"/>
              </p14:xfrm>
            </p:contentPart>
          </mc:Choice>
          <mc:Fallback xmlns="">
            <p:pic>
              <p:nvPicPr>
                <p:cNvPr id="12" name="Freihand 11">
                  <a:extLst>
                    <a:ext uri="{FF2B5EF4-FFF2-40B4-BE49-F238E27FC236}">
                      <a16:creationId xmlns:a16="http://schemas.microsoft.com/office/drawing/2014/main" id="{351AD446-7BEA-407D-B5F7-26BA4CF3CD56}"/>
                    </a:ext>
                  </a:extLst>
                </p:cNvPr>
                <p:cNvPicPr/>
                <p:nvPr/>
              </p:nvPicPr>
              <p:blipFill>
                <a:blip r:embed="rId12"/>
                <a:stretch>
                  <a:fillRect/>
                </a:stretch>
              </p:blipFill>
              <p:spPr>
                <a:xfrm>
                  <a:off x="7697815" y="2774062"/>
                  <a:ext cx="707040" cy="652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B756BE79-0F35-4127-84D1-5C57D8F31441}"/>
                    </a:ext>
                  </a:extLst>
                </p14:cNvPr>
                <p14:cNvContentPartPr/>
                <p14:nvPr/>
              </p14:nvContentPartPr>
              <p14:xfrm>
                <a:off x="7752535" y="2767222"/>
                <a:ext cx="672840" cy="648360"/>
              </p14:xfrm>
            </p:contentPart>
          </mc:Choice>
          <mc:Fallback xmlns="">
            <p:pic>
              <p:nvPicPr>
                <p:cNvPr id="14" name="Freihand 13">
                  <a:extLst>
                    <a:ext uri="{FF2B5EF4-FFF2-40B4-BE49-F238E27FC236}">
                      <a16:creationId xmlns:a16="http://schemas.microsoft.com/office/drawing/2014/main" id="{B756BE79-0F35-4127-84D1-5C57D8F31441}"/>
                    </a:ext>
                  </a:extLst>
                </p:cNvPr>
                <p:cNvPicPr/>
                <p:nvPr/>
              </p:nvPicPr>
              <p:blipFill>
                <a:blip r:embed="rId14"/>
                <a:stretch>
                  <a:fillRect/>
                </a:stretch>
              </p:blipFill>
              <p:spPr>
                <a:xfrm>
                  <a:off x="7748215" y="2762902"/>
                  <a:ext cx="681480" cy="65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76EBA37B-4F90-4332-B71F-E46D201123B1}"/>
                  </a:ext>
                </a:extLst>
              </p14:cNvPr>
              <p14:cNvContentPartPr/>
              <p14:nvPr/>
            </p14:nvContentPartPr>
            <p14:xfrm>
              <a:off x="151855" y="3380662"/>
              <a:ext cx="3629160" cy="233640"/>
            </p14:xfrm>
          </p:contentPart>
        </mc:Choice>
        <mc:Fallback xmlns="">
          <p:pic>
            <p:nvPicPr>
              <p:cNvPr id="16" name="Freihand 15">
                <a:extLst>
                  <a:ext uri="{FF2B5EF4-FFF2-40B4-BE49-F238E27FC236}">
                    <a16:creationId xmlns:a16="http://schemas.microsoft.com/office/drawing/2014/main" id="{76EBA37B-4F90-4332-B71F-E46D201123B1}"/>
                  </a:ext>
                </a:extLst>
              </p:cNvPr>
              <p:cNvPicPr/>
              <p:nvPr/>
            </p:nvPicPr>
            <p:blipFill>
              <a:blip r:embed="rId16"/>
              <a:stretch>
                <a:fillRect/>
              </a:stretch>
            </p:blipFill>
            <p:spPr>
              <a:xfrm>
                <a:off x="147535" y="3376342"/>
                <a:ext cx="36378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0" name="Freihand 49">
                <a:extLst>
                  <a:ext uri="{FF2B5EF4-FFF2-40B4-BE49-F238E27FC236}">
                    <a16:creationId xmlns:a16="http://schemas.microsoft.com/office/drawing/2014/main" id="{1A6B1B18-FBF4-4B3D-B2A1-E18F94A3DE9C}"/>
                  </a:ext>
                </a:extLst>
              </p14:cNvPr>
              <p14:cNvContentPartPr/>
              <p14:nvPr/>
            </p14:nvContentPartPr>
            <p14:xfrm>
              <a:off x="5600455" y="4179142"/>
              <a:ext cx="1662840" cy="1035000"/>
            </p14:xfrm>
          </p:contentPart>
        </mc:Choice>
        <mc:Fallback xmlns="">
          <p:pic>
            <p:nvPicPr>
              <p:cNvPr id="50" name="Freihand 49">
                <a:extLst>
                  <a:ext uri="{FF2B5EF4-FFF2-40B4-BE49-F238E27FC236}">
                    <a16:creationId xmlns:a16="http://schemas.microsoft.com/office/drawing/2014/main" id="{1A6B1B18-FBF4-4B3D-B2A1-E18F94A3DE9C}"/>
                  </a:ext>
                </a:extLst>
              </p:cNvPr>
              <p:cNvPicPr/>
              <p:nvPr/>
            </p:nvPicPr>
            <p:blipFill>
              <a:blip r:embed="rId18"/>
              <a:stretch>
                <a:fillRect/>
              </a:stretch>
            </p:blipFill>
            <p:spPr>
              <a:xfrm>
                <a:off x="5596135" y="4174822"/>
                <a:ext cx="1671480" cy="1043640"/>
              </a:xfrm>
              <a:prstGeom prst="rect">
                <a:avLst/>
              </a:prstGeom>
            </p:spPr>
          </p:pic>
        </mc:Fallback>
      </mc:AlternateContent>
      <p:grpSp>
        <p:nvGrpSpPr>
          <p:cNvPr id="53" name="Gruppieren 52">
            <a:extLst>
              <a:ext uri="{FF2B5EF4-FFF2-40B4-BE49-F238E27FC236}">
                <a16:creationId xmlns:a16="http://schemas.microsoft.com/office/drawing/2014/main" id="{1F7848B9-3578-4199-BA76-509F932FD7D4}"/>
              </a:ext>
            </a:extLst>
          </p:cNvPr>
          <p:cNvGrpSpPr/>
          <p:nvPr/>
        </p:nvGrpSpPr>
        <p:grpSpPr>
          <a:xfrm>
            <a:off x="5457895" y="4039462"/>
            <a:ext cx="2625480" cy="2184480"/>
            <a:chOff x="5457895" y="4039462"/>
            <a:chExt cx="2625480" cy="2184480"/>
          </a:xfrm>
        </p:grpSpPr>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9B91CE58-ADD8-4D86-B716-0B04D96D329E}"/>
                    </a:ext>
                  </a:extLst>
                </p14:cNvPr>
                <p14:cNvContentPartPr/>
                <p14:nvPr/>
              </p14:nvContentPartPr>
              <p14:xfrm>
                <a:off x="5831215" y="4715902"/>
                <a:ext cx="146160" cy="351720"/>
              </p14:xfrm>
            </p:contentPart>
          </mc:Choice>
          <mc:Fallback xmlns="">
            <p:pic>
              <p:nvPicPr>
                <p:cNvPr id="17" name="Freihand 16">
                  <a:extLst>
                    <a:ext uri="{FF2B5EF4-FFF2-40B4-BE49-F238E27FC236}">
                      <a16:creationId xmlns:a16="http://schemas.microsoft.com/office/drawing/2014/main" id="{9B91CE58-ADD8-4D86-B716-0B04D96D329E}"/>
                    </a:ext>
                  </a:extLst>
                </p:cNvPr>
                <p:cNvPicPr/>
                <p:nvPr/>
              </p:nvPicPr>
              <p:blipFill>
                <a:blip r:embed="rId20"/>
                <a:stretch>
                  <a:fillRect/>
                </a:stretch>
              </p:blipFill>
              <p:spPr>
                <a:xfrm>
                  <a:off x="5826895" y="4711582"/>
                  <a:ext cx="15480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8B9CBB99-DD32-4814-980B-C365C9F16842}"/>
                    </a:ext>
                  </a:extLst>
                </p14:cNvPr>
                <p14:cNvContentPartPr/>
                <p14:nvPr/>
              </p14:nvContentPartPr>
              <p14:xfrm>
                <a:off x="6087175" y="4689622"/>
                <a:ext cx="104040" cy="250560"/>
              </p14:xfrm>
            </p:contentPart>
          </mc:Choice>
          <mc:Fallback xmlns="">
            <p:pic>
              <p:nvPicPr>
                <p:cNvPr id="18" name="Freihand 17">
                  <a:extLst>
                    <a:ext uri="{FF2B5EF4-FFF2-40B4-BE49-F238E27FC236}">
                      <a16:creationId xmlns:a16="http://schemas.microsoft.com/office/drawing/2014/main" id="{8B9CBB99-DD32-4814-980B-C365C9F16842}"/>
                    </a:ext>
                  </a:extLst>
                </p:cNvPr>
                <p:cNvPicPr/>
                <p:nvPr/>
              </p:nvPicPr>
              <p:blipFill>
                <a:blip r:embed="rId22"/>
                <a:stretch>
                  <a:fillRect/>
                </a:stretch>
              </p:blipFill>
              <p:spPr>
                <a:xfrm>
                  <a:off x="6082855" y="4685302"/>
                  <a:ext cx="1126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2C932B23-4722-4DB7-8575-397B165ECE15}"/>
                    </a:ext>
                  </a:extLst>
                </p14:cNvPr>
                <p14:cNvContentPartPr/>
                <p14:nvPr/>
              </p14:nvContentPartPr>
              <p14:xfrm>
                <a:off x="6273655" y="4659742"/>
                <a:ext cx="72720" cy="191160"/>
              </p14:xfrm>
            </p:contentPart>
          </mc:Choice>
          <mc:Fallback xmlns="">
            <p:pic>
              <p:nvPicPr>
                <p:cNvPr id="19" name="Freihand 18">
                  <a:extLst>
                    <a:ext uri="{FF2B5EF4-FFF2-40B4-BE49-F238E27FC236}">
                      <a16:creationId xmlns:a16="http://schemas.microsoft.com/office/drawing/2014/main" id="{2C932B23-4722-4DB7-8575-397B165ECE15}"/>
                    </a:ext>
                  </a:extLst>
                </p:cNvPr>
                <p:cNvPicPr/>
                <p:nvPr/>
              </p:nvPicPr>
              <p:blipFill>
                <a:blip r:embed="rId24"/>
                <a:stretch>
                  <a:fillRect/>
                </a:stretch>
              </p:blipFill>
              <p:spPr>
                <a:xfrm>
                  <a:off x="6268975" y="4655422"/>
                  <a:ext cx="813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949B9B87-EDC1-4627-998B-B6BDD98F5F01}"/>
                    </a:ext>
                  </a:extLst>
                </p14:cNvPr>
                <p14:cNvContentPartPr/>
                <p14:nvPr/>
              </p14:nvContentPartPr>
              <p14:xfrm>
                <a:off x="6445735" y="4511062"/>
                <a:ext cx="243360" cy="295560"/>
              </p14:xfrm>
            </p:contentPart>
          </mc:Choice>
          <mc:Fallback xmlns="">
            <p:pic>
              <p:nvPicPr>
                <p:cNvPr id="20" name="Freihand 19">
                  <a:extLst>
                    <a:ext uri="{FF2B5EF4-FFF2-40B4-BE49-F238E27FC236}">
                      <a16:creationId xmlns:a16="http://schemas.microsoft.com/office/drawing/2014/main" id="{949B9B87-EDC1-4627-998B-B6BDD98F5F01}"/>
                    </a:ext>
                  </a:extLst>
                </p:cNvPr>
                <p:cNvPicPr/>
                <p:nvPr/>
              </p:nvPicPr>
              <p:blipFill>
                <a:blip r:embed="rId26"/>
                <a:stretch>
                  <a:fillRect/>
                </a:stretch>
              </p:blipFill>
              <p:spPr>
                <a:xfrm>
                  <a:off x="6441415" y="4506742"/>
                  <a:ext cx="25200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8E251D07-C1C8-44C8-873E-5412151701C6}"/>
                    </a:ext>
                  </a:extLst>
                </p14:cNvPr>
                <p14:cNvContentPartPr/>
                <p14:nvPr/>
              </p14:nvContentPartPr>
              <p14:xfrm>
                <a:off x="6755695" y="4412422"/>
                <a:ext cx="155160" cy="255960"/>
              </p14:xfrm>
            </p:contentPart>
          </mc:Choice>
          <mc:Fallback xmlns="">
            <p:pic>
              <p:nvPicPr>
                <p:cNvPr id="21" name="Freihand 20">
                  <a:extLst>
                    <a:ext uri="{FF2B5EF4-FFF2-40B4-BE49-F238E27FC236}">
                      <a16:creationId xmlns:a16="http://schemas.microsoft.com/office/drawing/2014/main" id="{8E251D07-C1C8-44C8-873E-5412151701C6}"/>
                    </a:ext>
                  </a:extLst>
                </p:cNvPr>
                <p:cNvPicPr/>
                <p:nvPr/>
              </p:nvPicPr>
              <p:blipFill>
                <a:blip r:embed="rId28"/>
                <a:stretch>
                  <a:fillRect/>
                </a:stretch>
              </p:blipFill>
              <p:spPr>
                <a:xfrm>
                  <a:off x="6751375" y="4408102"/>
                  <a:ext cx="1638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AC3B58E6-B7AD-4F8B-AB97-332C24789883}"/>
                    </a:ext>
                  </a:extLst>
                </p14:cNvPr>
                <p14:cNvContentPartPr/>
                <p14:nvPr/>
              </p14:nvContentPartPr>
              <p14:xfrm>
                <a:off x="7087255" y="4262302"/>
                <a:ext cx="320760" cy="353520"/>
              </p14:xfrm>
            </p:contentPart>
          </mc:Choice>
          <mc:Fallback xmlns="">
            <p:pic>
              <p:nvPicPr>
                <p:cNvPr id="22" name="Freihand 21">
                  <a:extLst>
                    <a:ext uri="{FF2B5EF4-FFF2-40B4-BE49-F238E27FC236}">
                      <a16:creationId xmlns:a16="http://schemas.microsoft.com/office/drawing/2014/main" id="{AC3B58E6-B7AD-4F8B-AB97-332C24789883}"/>
                    </a:ext>
                  </a:extLst>
                </p:cNvPr>
                <p:cNvPicPr/>
                <p:nvPr/>
              </p:nvPicPr>
              <p:blipFill>
                <a:blip r:embed="rId30"/>
                <a:stretch>
                  <a:fillRect/>
                </a:stretch>
              </p:blipFill>
              <p:spPr>
                <a:xfrm>
                  <a:off x="7082935" y="4257982"/>
                  <a:ext cx="32940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3FB1BCD3-B152-48B6-9982-169DE144F7EA}"/>
                    </a:ext>
                  </a:extLst>
                </p14:cNvPr>
                <p14:cNvContentPartPr/>
                <p14:nvPr/>
              </p14:nvContentPartPr>
              <p14:xfrm>
                <a:off x="7266175" y="4231342"/>
                <a:ext cx="13320" cy="6480"/>
              </p14:xfrm>
            </p:contentPart>
          </mc:Choice>
          <mc:Fallback xmlns="">
            <p:pic>
              <p:nvPicPr>
                <p:cNvPr id="23" name="Freihand 22">
                  <a:extLst>
                    <a:ext uri="{FF2B5EF4-FFF2-40B4-BE49-F238E27FC236}">
                      <a16:creationId xmlns:a16="http://schemas.microsoft.com/office/drawing/2014/main" id="{3FB1BCD3-B152-48B6-9982-169DE144F7EA}"/>
                    </a:ext>
                  </a:extLst>
                </p:cNvPr>
                <p:cNvPicPr/>
                <p:nvPr/>
              </p:nvPicPr>
              <p:blipFill>
                <a:blip r:embed="rId32"/>
                <a:stretch>
                  <a:fillRect/>
                </a:stretch>
              </p:blipFill>
              <p:spPr>
                <a:xfrm>
                  <a:off x="7261855" y="4227022"/>
                  <a:ext cx="21960" cy="15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8CFFD5FE-56F9-42F1-86BB-895DCBC460F7}"/>
                    </a:ext>
                  </a:extLst>
                </p14:cNvPr>
                <p14:cNvContentPartPr/>
                <p14:nvPr/>
              </p14:nvContentPartPr>
              <p14:xfrm>
                <a:off x="7547695" y="4169782"/>
                <a:ext cx="332280" cy="186840"/>
              </p14:xfrm>
            </p:contentPart>
          </mc:Choice>
          <mc:Fallback xmlns="">
            <p:pic>
              <p:nvPicPr>
                <p:cNvPr id="24" name="Freihand 23">
                  <a:extLst>
                    <a:ext uri="{FF2B5EF4-FFF2-40B4-BE49-F238E27FC236}">
                      <a16:creationId xmlns:a16="http://schemas.microsoft.com/office/drawing/2014/main" id="{8CFFD5FE-56F9-42F1-86BB-895DCBC460F7}"/>
                    </a:ext>
                  </a:extLst>
                </p:cNvPr>
                <p:cNvPicPr/>
                <p:nvPr/>
              </p:nvPicPr>
              <p:blipFill>
                <a:blip r:embed="rId34"/>
                <a:stretch>
                  <a:fillRect/>
                </a:stretch>
              </p:blipFill>
              <p:spPr>
                <a:xfrm>
                  <a:off x="7543375" y="4165462"/>
                  <a:ext cx="3409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D58E323E-A7A7-4817-AE84-BE1965524965}"/>
                    </a:ext>
                  </a:extLst>
                </p14:cNvPr>
                <p14:cNvContentPartPr/>
                <p14:nvPr/>
              </p14:nvContentPartPr>
              <p14:xfrm>
                <a:off x="7732375" y="4039462"/>
                <a:ext cx="11160" cy="3600"/>
              </p14:xfrm>
            </p:contentPart>
          </mc:Choice>
          <mc:Fallback xmlns="">
            <p:pic>
              <p:nvPicPr>
                <p:cNvPr id="25" name="Freihand 24">
                  <a:extLst>
                    <a:ext uri="{FF2B5EF4-FFF2-40B4-BE49-F238E27FC236}">
                      <a16:creationId xmlns:a16="http://schemas.microsoft.com/office/drawing/2014/main" id="{D58E323E-A7A7-4817-AE84-BE1965524965}"/>
                    </a:ext>
                  </a:extLst>
                </p:cNvPr>
                <p:cNvPicPr/>
                <p:nvPr/>
              </p:nvPicPr>
              <p:blipFill>
                <a:blip r:embed="rId36"/>
                <a:stretch>
                  <a:fillRect/>
                </a:stretch>
              </p:blipFill>
              <p:spPr>
                <a:xfrm>
                  <a:off x="7728055" y="4035142"/>
                  <a:ext cx="19800" cy="12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EF9CC259-C5B2-428E-A527-DA4EF015E7DE}"/>
                    </a:ext>
                  </a:extLst>
                </p14:cNvPr>
                <p14:cNvContentPartPr/>
                <p14:nvPr/>
              </p14:nvContentPartPr>
              <p14:xfrm>
                <a:off x="6693775" y="5187142"/>
                <a:ext cx="114840" cy="227880"/>
              </p14:xfrm>
            </p:contentPart>
          </mc:Choice>
          <mc:Fallback xmlns="">
            <p:pic>
              <p:nvPicPr>
                <p:cNvPr id="26" name="Freihand 25">
                  <a:extLst>
                    <a:ext uri="{FF2B5EF4-FFF2-40B4-BE49-F238E27FC236}">
                      <a16:creationId xmlns:a16="http://schemas.microsoft.com/office/drawing/2014/main" id="{EF9CC259-C5B2-428E-A527-DA4EF015E7DE}"/>
                    </a:ext>
                  </a:extLst>
                </p:cNvPr>
                <p:cNvPicPr/>
                <p:nvPr/>
              </p:nvPicPr>
              <p:blipFill>
                <a:blip r:embed="rId38"/>
                <a:stretch>
                  <a:fillRect/>
                </a:stretch>
              </p:blipFill>
              <p:spPr>
                <a:xfrm>
                  <a:off x="6689455" y="5182822"/>
                  <a:ext cx="1234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B74769AC-5FF3-474A-A897-C8A2480D1905}"/>
                    </a:ext>
                  </a:extLst>
                </p14:cNvPr>
                <p14:cNvContentPartPr/>
                <p14:nvPr/>
              </p14:nvContentPartPr>
              <p14:xfrm>
                <a:off x="6602695" y="5091022"/>
                <a:ext cx="285840" cy="389880"/>
              </p14:xfrm>
            </p:contentPart>
          </mc:Choice>
          <mc:Fallback xmlns="">
            <p:pic>
              <p:nvPicPr>
                <p:cNvPr id="27" name="Freihand 26">
                  <a:extLst>
                    <a:ext uri="{FF2B5EF4-FFF2-40B4-BE49-F238E27FC236}">
                      <a16:creationId xmlns:a16="http://schemas.microsoft.com/office/drawing/2014/main" id="{B74769AC-5FF3-474A-A897-C8A2480D1905}"/>
                    </a:ext>
                  </a:extLst>
                </p:cNvPr>
                <p:cNvPicPr/>
                <p:nvPr/>
              </p:nvPicPr>
              <p:blipFill>
                <a:blip r:embed="rId40"/>
                <a:stretch>
                  <a:fillRect/>
                </a:stretch>
              </p:blipFill>
              <p:spPr>
                <a:xfrm>
                  <a:off x="6598375" y="5086702"/>
                  <a:ext cx="2944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6EE8767E-C422-42DA-932C-830AF889ED94}"/>
                    </a:ext>
                  </a:extLst>
                </p14:cNvPr>
                <p14:cNvContentPartPr/>
                <p14:nvPr/>
              </p14:nvContentPartPr>
              <p14:xfrm>
                <a:off x="6909415" y="5124142"/>
                <a:ext cx="301680" cy="182520"/>
              </p14:xfrm>
            </p:contentPart>
          </mc:Choice>
          <mc:Fallback xmlns="">
            <p:pic>
              <p:nvPicPr>
                <p:cNvPr id="28" name="Freihand 27">
                  <a:extLst>
                    <a:ext uri="{FF2B5EF4-FFF2-40B4-BE49-F238E27FC236}">
                      <a16:creationId xmlns:a16="http://schemas.microsoft.com/office/drawing/2014/main" id="{6EE8767E-C422-42DA-932C-830AF889ED94}"/>
                    </a:ext>
                  </a:extLst>
                </p:cNvPr>
                <p:cNvPicPr/>
                <p:nvPr/>
              </p:nvPicPr>
              <p:blipFill>
                <a:blip r:embed="rId42"/>
                <a:stretch>
                  <a:fillRect/>
                </a:stretch>
              </p:blipFill>
              <p:spPr>
                <a:xfrm>
                  <a:off x="6905095" y="5119822"/>
                  <a:ext cx="3103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897B5593-173F-47DC-AC1A-7F2B0F3E7A61}"/>
                    </a:ext>
                  </a:extLst>
                </p14:cNvPr>
                <p14:cNvContentPartPr/>
                <p14:nvPr/>
              </p14:nvContentPartPr>
              <p14:xfrm>
                <a:off x="7219735" y="4922542"/>
                <a:ext cx="249120" cy="212040"/>
              </p14:xfrm>
            </p:contentPart>
          </mc:Choice>
          <mc:Fallback xmlns="">
            <p:pic>
              <p:nvPicPr>
                <p:cNvPr id="29" name="Freihand 28">
                  <a:extLst>
                    <a:ext uri="{FF2B5EF4-FFF2-40B4-BE49-F238E27FC236}">
                      <a16:creationId xmlns:a16="http://schemas.microsoft.com/office/drawing/2014/main" id="{897B5593-173F-47DC-AC1A-7F2B0F3E7A61}"/>
                    </a:ext>
                  </a:extLst>
                </p:cNvPr>
                <p:cNvPicPr/>
                <p:nvPr/>
              </p:nvPicPr>
              <p:blipFill>
                <a:blip r:embed="rId44"/>
                <a:stretch>
                  <a:fillRect/>
                </a:stretch>
              </p:blipFill>
              <p:spPr>
                <a:xfrm>
                  <a:off x="7215415" y="4918222"/>
                  <a:ext cx="257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660A767A-86F2-4314-8105-D0F8F8CA54D5}"/>
                    </a:ext>
                  </a:extLst>
                </p14:cNvPr>
                <p14:cNvContentPartPr/>
                <p14:nvPr/>
              </p14:nvContentPartPr>
              <p14:xfrm>
                <a:off x="7487575" y="4831462"/>
                <a:ext cx="59040" cy="126360"/>
              </p14:xfrm>
            </p:contentPart>
          </mc:Choice>
          <mc:Fallback xmlns="">
            <p:pic>
              <p:nvPicPr>
                <p:cNvPr id="30" name="Freihand 29">
                  <a:extLst>
                    <a:ext uri="{FF2B5EF4-FFF2-40B4-BE49-F238E27FC236}">
                      <a16:creationId xmlns:a16="http://schemas.microsoft.com/office/drawing/2014/main" id="{660A767A-86F2-4314-8105-D0F8F8CA54D5}"/>
                    </a:ext>
                  </a:extLst>
                </p:cNvPr>
                <p:cNvPicPr/>
                <p:nvPr/>
              </p:nvPicPr>
              <p:blipFill>
                <a:blip r:embed="rId46"/>
                <a:stretch>
                  <a:fillRect/>
                </a:stretch>
              </p:blipFill>
              <p:spPr>
                <a:xfrm>
                  <a:off x="7483255" y="4827142"/>
                  <a:ext cx="676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9BE6CEEF-F0F2-4B1C-8B32-5E206572ED47}"/>
                    </a:ext>
                  </a:extLst>
                </p14:cNvPr>
                <p14:cNvContentPartPr/>
                <p14:nvPr/>
              </p14:nvContentPartPr>
              <p14:xfrm>
                <a:off x="7595935" y="4468222"/>
                <a:ext cx="487440" cy="438480"/>
              </p14:xfrm>
            </p:contentPart>
          </mc:Choice>
          <mc:Fallback xmlns="">
            <p:pic>
              <p:nvPicPr>
                <p:cNvPr id="31" name="Freihand 30">
                  <a:extLst>
                    <a:ext uri="{FF2B5EF4-FFF2-40B4-BE49-F238E27FC236}">
                      <a16:creationId xmlns:a16="http://schemas.microsoft.com/office/drawing/2014/main" id="{9BE6CEEF-F0F2-4B1C-8B32-5E206572ED47}"/>
                    </a:ext>
                  </a:extLst>
                </p:cNvPr>
                <p:cNvPicPr/>
                <p:nvPr/>
              </p:nvPicPr>
              <p:blipFill>
                <a:blip r:embed="rId48"/>
                <a:stretch>
                  <a:fillRect/>
                </a:stretch>
              </p:blipFill>
              <p:spPr>
                <a:xfrm>
                  <a:off x="7591615" y="4463902"/>
                  <a:ext cx="496080" cy="447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7CAD7251-9A21-402C-9EC8-8C8942769111}"/>
                    </a:ext>
                  </a:extLst>
                </p14:cNvPr>
                <p14:cNvContentPartPr/>
                <p14:nvPr/>
              </p14:nvContentPartPr>
              <p14:xfrm>
                <a:off x="5492455" y="4296142"/>
                <a:ext cx="1613160" cy="963360"/>
              </p14:xfrm>
            </p:contentPart>
          </mc:Choice>
          <mc:Fallback xmlns="">
            <p:pic>
              <p:nvPicPr>
                <p:cNvPr id="33" name="Freihand 32">
                  <a:extLst>
                    <a:ext uri="{FF2B5EF4-FFF2-40B4-BE49-F238E27FC236}">
                      <a16:creationId xmlns:a16="http://schemas.microsoft.com/office/drawing/2014/main" id="{7CAD7251-9A21-402C-9EC8-8C8942769111}"/>
                    </a:ext>
                  </a:extLst>
                </p:cNvPr>
                <p:cNvPicPr/>
                <p:nvPr/>
              </p:nvPicPr>
              <p:blipFill>
                <a:blip r:embed="rId50"/>
                <a:stretch>
                  <a:fillRect/>
                </a:stretch>
              </p:blipFill>
              <p:spPr>
                <a:xfrm>
                  <a:off x="5488135" y="4291822"/>
                  <a:ext cx="1621800" cy="972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B6F6E95D-F6AF-4D92-86C6-F5F964C76841}"/>
                    </a:ext>
                  </a:extLst>
                </p14:cNvPr>
                <p14:cNvContentPartPr/>
                <p14:nvPr/>
              </p14:nvContentPartPr>
              <p14:xfrm>
                <a:off x="5457895" y="6092182"/>
                <a:ext cx="341280" cy="131760"/>
              </p14:xfrm>
            </p:contentPart>
          </mc:Choice>
          <mc:Fallback xmlns="">
            <p:pic>
              <p:nvPicPr>
                <p:cNvPr id="35" name="Freihand 34">
                  <a:extLst>
                    <a:ext uri="{FF2B5EF4-FFF2-40B4-BE49-F238E27FC236}">
                      <a16:creationId xmlns:a16="http://schemas.microsoft.com/office/drawing/2014/main" id="{B6F6E95D-F6AF-4D92-86C6-F5F964C76841}"/>
                    </a:ext>
                  </a:extLst>
                </p:cNvPr>
                <p:cNvPicPr/>
                <p:nvPr/>
              </p:nvPicPr>
              <p:blipFill>
                <a:blip r:embed="rId52"/>
                <a:stretch>
                  <a:fillRect/>
                </a:stretch>
              </p:blipFill>
              <p:spPr>
                <a:xfrm>
                  <a:off x="5453575" y="6087862"/>
                  <a:ext cx="349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C023F0B2-42EE-4895-89D3-9687470623D0}"/>
                    </a:ext>
                  </a:extLst>
                </p14:cNvPr>
                <p14:cNvContentPartPr/>
                <p14:nvPr/>
              </p14:nvContentPartPr>
              <p14:xfrm>
                <a:off x="5729335" y="5984542"/>
                <a:ext cx="154440" cy="233640"/>
              </p14:xfrm>
            </p:contentPart>
          </mc:Choice>
          <mc:Fallback xmlns="">
            <p:pic>
              <p:nvPicPr>
                <p:cNvPr id="36" name="Freihand 35">
                  <a:extLst>
                    <a:ext uri="{FF2B5EF4-FFF2-40B4-BE49-F238E27FC236}">
                      <a16:creationId xmlns:a16="http://schemas.microsoft.com/office/drawing/2014/main" id="{C023F0B2-42EE-4895-89D3-9687470623D0}"/>
                    </a:ext>
                  </a:extLst>
                </p:cNvPr>
                <p:cNvPicPr/>
                <p:nvPr/>
              </p:nvPicPr>
              <p:blipFill>
                <a:blip r:embed="rId54"/>
                <a:stretch>
                  <a:fillRect/>
                </a:stretch>
              </p:blipFill>
              <p:spPr>
                <a:xfrm>
                  <a:off x="5725015" y="5980222"/>
                  <a:ext cx="1630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0E20BA8A-81C9-4637-BF51-6F13D7E35FB1}"/>
                    </a:ext>
                  </a:extLst>
                </p14:cNvPr>
                <p14:cNvContentPartPr/>
                <p14:nvPr/>
              </p14:nvContentPartPr>
              <p14:xfrm>
                <a:off x="6046135" y="5794102"/>
                <a:ext cx="164520" cy="382680"/>
              </p14:xfrm>
            </p:contentPart>
          </mc:Choice>
          <mc:Fallback xmlns="">
            <p:pic>
              <p:nvPicPr>
                <p:cNvPr id="37" name="Freihand 36">
                  <a:extLst>
                    <a:ext uri="{FF2B5EF4-FFF2-40B4-BE49-F238E27FC236}">
                      <a16:creationId xmlns:a16="http://schemas.microsoft.com/office/drawing/2014/main" id="{0E20BA8A-81C9-4637-BF51-6F13D7E35FB1}"/>
                    </a:ext>
                  </a:extLst>
                </p:cNvPr>
                <p:cNvPicPr/>
                <p:nvPr/>
              </p:nvPicPr>
              <p:blipFill>
                <a:blip r:embed="rId56"/>
                <a:stretch>
                  <a:fillRect/>
                </a:stretch>
              </p:blipFill>
              <p:spPr>
                <a:xfrm>
                  <a:off x="6041815" y="5789782"/>
                  <a:ext cx="17316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92BD9826-337E-476D-BEC0-8007BE61A2B8}"/>
                    </a:ext>
                  </a:extLst>
                </p14:cNvPr>
                <p14:cNvContentPartPr/>
                <p14:nvPr/>
              </p14:nvContentPartPr>
              <p14:xfrm>
                <a:off x="6280855" y="5951062"/>
                <a:ext cx="243720" cy="129240"/>
              </p14:xfrm>
            </p:contentPart>
          </mc:Choice>
          <mc:Fallback xmlns="">
            <p:pic>
              <p:nvPicPr>
                <p:cNvPr id="38" name="Freihand 37">
                  <a:extLst>
                    <a:ext uri="{FF2B5EF4-FFF2-40B4-BE49-F238E27FC236}">
                      <a16:creationId xmlns:a16="http://schemas.microsoft.com/office/drawing/2014/main" id="{92BD9826-337E-476D-BEC0-8007BE61A2B8}"/>
                    </a:ext>
                  </a:extLst>
                </p:cNvPr>
                <p:cNvPicPr/>
                <p:nvPr/>
              </p:nvPicPr>
              <p:blipFill>
                <a:blip r:embed="rId58"/>
                <a:stretch>
                  <a:fillRect/>
                </a:stretch>
              </p:blipFill>
              <p:spPr>
                <a:xfrm>
                  <a:off x="6276535" y="5946742"/>
                  <a:ext cx="2523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02A61B44-5789-4127-8CAE-6DBB29D58EF1}"/>
                    </a:ext>
                  </a:extLst>
                </p14:cNvPr>
                <p14:cNvContentPartPr/>
                <p14:nvPr/>
              </p14:nvContentPartPr>
              <p14:xfrm>
                <a:off x="6552655" y="5752702"/>
                <a:ext cx="268560" cy="232200"/>
              </p14:xfrm>
            </p:contentPart>
          </mc:Choice>
          <mc:Fallback xmlns="">
            <p:pic>
              <p:nvPicPr>
                <p:cNvPr id="39" name="Freihand 38">
                  <a:extLst>
                    <a:ext uri="{FF2B5EF4-FFF2-40B4-BE49-F238E27FC236}">
                      <a16:creationId xmlns:a16="http://schemas.microsoft.com/office/drawing/2014/main" id="{02A61B44-5789-4127-8CAE-6DBB29D58EF1}"/>
                    </a:ext>
                  </a:extLst>
                </p:cNvPr>
                <p:cNvPicPr/>
                <p:nvPr/>
              </p:nvPicPr>
              <p:blipFill>
                <a:blip r:embed="rId60"/>
                <a:stretch>
                  <a:fillRect/>
                </a:stretch>
              </p:blipFill>
              <p:spPr>
                <a:xfrm>
                  <a:off x="6548335" y="5748382"/>
                  <a:ext cx="2772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1" name="Freihand 40">
                  <a:extLst>
                    <a:ext uri="{FF2B5EF4-FFF2-40B4-BE49-F238E27FC236}">
                      <a16:creationId xmlns:a16="http://schemas.microsoft.com/office/drawing/2014/main" id="{7110DEC0-0ADD-4346-A099-E5129DB3487B}"/>
                    </a:ext>
                  </a:extLst>
                </p14:cNvPr>
                <p14:cNvContentPartPr/>
                <p14:nvPr/>
              </p14:nvContentPartPr>
              <p14:xfrm>
                <a:off x="6900775" y="5586382"/>
                <a:ext cx="487440" cy="261000"/>
              </p14:xfrm>
            </p:contentPart>
          </mc:Choice>
          <mc:Fallback xmlns="">
            <p:pic>
              <p:nvPicPr>
                <p:cNvPr id="41" name="Freihand 40">
                  <a:extLst>
                    <a:ext uri="{FF2B5EF4-FFF2-40B4-BE49-F238E27FC236}">
                      <a16:creationId xmlns:a16="http://schemas.microsoft.com/office/drawing/2014/main" id="{7110DEC0-0ADD-4346-A099-E5129DB3487B}"/>
                    </a:ext>
                  </a:extLst>
                </p:cNvPr>
                <p:cNvPicPr/>
                <p:nvPr/>
              </p:nvPicPr>
              <p:blipFill>
                <a:blip r:embed="rId62"/>
                <a:stretch>
                  <a:fillRect/>
                </a:stretch>
              </p:blipFill>
              <p:spPr>
                <a:xfrm>
                  <a:off x="6896455" y="5582062"/>
                  <a:ext cx="4960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2" name="Freihand 41">
                  <a:extLst>
                    <a:ext uri="{FF2B5EF4-FFF2-40B4-BE49-F238E27FC236}">
                      <a16:creationId xmlns:a16="http://schemas.microsoft.com/office/drawing/2014/main" id="{0DBEF4EA-C597-46F2-AED9-791471C9DFA7}"/>
                    </a:ext>
                  </a:extLst>
                </p14:cNvPr>
                <p14:cNvContentPartPr/>
                <p14:nvPr/>
              </p14:nvContentPartPr>
              <p14:xfrm>
                <a:off x="7408735" y="5312782"/>
                <a:ext cx="459000" cy="384840"/>
              </p14:xfrm>
            </p:contentPart>
          </mc:Choice>
          <mc:Fallback xmlns="">
            <p:pic>
              <p:nvPicPr>
                <p:cNvPr id="42" name="Freihand 41">
                  <a:extLst>
                    <a:ext uri="{FF2B5EF4-FFF2-40B4-BE49-F238E27FC236}">
                      <a16:creationId xmlns:a16="http://schemas.microsoft.com/office/drawing/2014/main" id="{0DBEF4EA-C597-46F2-AED9-791471C9DFA7}"/>
                    </a:ext>
                  </a:extLst>
                </p:cNvPr>
                <p:cNvPicPr/>
                <p:nvPr/>
              </p:nvPicPr>
              <p:blipFill>
                <a:blip r:embed="rId64"/>
                <a:stretch>
                  <a:fillRect/>
                </a:stretch>
              </p:blipFill>
              <p:spPr>
                <a:xfrm>
                  <a:off x="7404415" y="5308462"/>
                  <a:ext cx="46764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D11B1A4B-4AEA-4853-93E2-B317E00DE542}"/>
                    </a:ext>
                  </a:extLst>
                </p14:cNvPr>
                <p14:cNvContentPartPr/>
                <p14:nvPr/>
              </p14:nvContentPartPr>
              <p14:xfrm>
                <a:off x="7311895" y="5418622"/>
                <a:ext cx="98280" cy="53280"/>
              </p14:xfrm>
            </p:contentPart>
          </mc:Choice>
          <mc:Fallback xmlns="">
            <p:pic>
              <p:nvPicPr>
                <p:cNvPr id="44" name="Freihand 43">
                  <a:extLst>
                    <a:ext uri="{FF2B5EF4-FFF2-40B4-BE49-F238E27FC236}">
                      <a16:creationId xmlns:a16="http://schemas.microsoft.com/office/drawing/2014/main" id="{D11B1A4B-4AEA-4853-93E2-B317E00DE542}"/>
                    </a:ext>
                  </a:extLst>
                </p:cNvPr>
                <p:cNvPicPr/>
                <p:nvPr/>
              </p:nvPicPr>
              <p:blipFill>
                <a:blip r:embed="rId66"/>
                <a:stretch>
                  <a:fillRect/>
                </a:stretch>
              </p:blipFill>
              <p:spPr>
                <a:xfrm>
                  <a:off x="7307575" y="5414302"/>
                  <a:ext cx="1069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2" name="Freihand 51">
                  <a:extLst>
                    <a:ext uri="{FF2B5EF4-FFF2-40B4-BE49-F238E27FC236}">
                      <a16:creationId xmlns:a16="http://schemas.microsoft.com/office/drawing/2014/main" id="{22725172-5A30-49EF-9651-1DEF412633E7}"/>
                    </a:ext>
                  </a:extLst>
                </p14:cNvPr>
                <p14:cNvContentPartPr/>
                <p14:nvPr/>
              </p14:nvContentPartPr>
              <p14:xfrm>
                <a:off x="5521615" y="4159342"/>
                <a:ext cx="1741680" cy="1167480"/>
              </p14:xfrm>
            </p:contentPart>
          </mc:Choice>
          <mc:Fallback xmlns="">
            <p:pic>
              <p:nvPicPr>
                <p:cNvPr id="52" name="Freihand 51">
                  <a:extLst>
                    <a:ext uri="{FF2B5EF4-FFF2-40B4-BE49-F238E27FC236}">
                      <a16:creationId xmlns:a16="http://schemas.microsoft.com/office/drawing/2014/main" id="{22725172-5A30-49EF-9651-1DEF412633E7}"/>
                    </a:ext>
                  </a:extLst>
                </p:cNvPr>
                <p:cNvPicPr/>
                <p:nvPr/>
              </p:nvPicPr>
              <p:blipFill>
                <a:blip r:embed="rId68"/>
                <a:stretch>
                  <a:fillRect/>
                </a:stretch>
              </p:blipFill>
              <p:spPr>
                <a:xfrm>
                  <a:off x="5517295" y="4155022"/>
                  <a:ext cx="1750320" cy="117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
            <p14:nvContentPartPr>
              <p14:cNvPr id="54" name="Freihand 53">
                <a:extLst>
                  <a:ext uri="{FF2B5EF4-FFF2-40B4-BE49-F238E27FC236}">
                    <a16:creationId xmlns:a16="http://schemas.microsoft.com/office/drawing/2014/main" id="{4D3056FD-A9EE-43FF-8CDA-C82F449AE8CA}"/>
                  </a:ext>
                </a:extLst>
              </p14:cNvPr>
              <p14:cNvContentPartPr/>
              <p14:nvPr/>
            </p14:nvContentPartPr>
            <p14:xfrm>
              <a:off x="11915215" y="1948222"/>
              <a:ext cx="73440" cy="1576440"/>
            </p14:xfrm>
          </p:contentPart>
        </mc:Choice>
        <mc:Fallback xmlns="">
          <p:pic>
            <p:nvPicPr>
              <p:cNvPr id="54" name="Freihand 53">
                <a:extLst>
                  <a:ext uri="{FF2B5EF4-FFF2-40B4-BE49-F238E27FC236}">
                    <a16:creationId xmlns:a16="http://schemas.microsoft.com/office/drawing/2014/main" id="{4D3056FD-A9EE-43FF-8CDA-C82F449AE8CA}"/>
                  </a:ext>
                </a:extLst>
              </p:cNvPr>
              <p:cNvPicPr/>
              <p:nvPr/>
            </p:nvPicPr>
            <p:blipFill>
              <a:blip r:embed="rId70"/>
              <a:stretch>
                <a:fillRect/>
              </a:stretch>
            </p:blipFill>
            <p:spPr>
              <a:xfrm>
                <a:off x="11910895" y="1943902"/>
                <a:ext cx="82080" cy="1585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5" name="Freihand 54">
                <a:extLst>
                  <a:ext uri="{FF2B5EF4-FFF2-40B4-BE49-F238E27FC236}">
                    <a16:creationId xmlns:a16="http://schemas.microsoft.com/office/drawing/2014/main" id="{F260F664-55F2-4F85-9566-2CEF08C95FFC}"/>
                  </a:ext>
                </a:extLst>
              </p14:cNvPr>
              <p14:cNvContentPartPr/>
              <p14:nvPr/>
            </p14:nvContentPartPr>
            <p14:xfrm>
              <a:off x="6279055" y="924022"/>
              <a:ext cx="4901760" cy="489240"/>
            </p14:xfrm>
          </p:contentPart>
        </mc:Choice>
        <mc:Fallback xmlns="">
          <p:pic>
            <p:nvPicPr>
              <p:cNvPr id="55" name="Freihand 54">
                <a:extLst>
                  <a:ext uri="{FF2B5EF4-FFF2-40B4-BE49-F238E27FC236}">
                    <a16:creationId xmlns:a16="http://schemas.microsoft.com/office/drawing/2014/main" id="{F260F664-55F2-4F85-9566-2CEF08C95FFC}"/>
                  </a:ext>
                </a:extLst>
              </p:cNvPr>
              <p:cNvPicPr/>
              <p:nvPr/>
            </p:nvPicPr>
            <p:blipFill>
              <a:blip r:embed="rId72"/>
              <a:stretch>
                <a:fillRect/>
              </a:stretch>
            </p:blipFill>
            <p:spPr>
              <a:xfrm>
                <a:off x="6274735" y="919702"/>
                <a:ext cx="4910400" cy="497880"/>
              </a:xfrm>
              <a:prstGeom prst="rect">
                <a:avLst/>
              </a:prstGeom>
            </p:spPr>
          </p:pic>
        </mc:Fallback>
      </mc:AlternateContent>
      <p:grpSp>
        <p:nvGrpSpPr>
          <p:cNvPr id="58" name="Gruppieren 57">
            <a:extLst>
              <a:ext uri="{FF2B5EF4-FFF2-40B4-BE49-F238E27FC236}">
                <a16:creationId xmlns:a16="http://schemas.microsoft.com/office/drawing/2014/main" id="{02B49D70-582E-47E7-B7DA-C976D55C37C5}"/>
              </a:ext>
            </a:extLst>
          </p:cNvPr>
          <p:cNvGrpSpPr/>
          <p:nvPr/>
        </p:nvGrpSpPr>
        <p:grpSpPr>
          <a:xfrm>
            <a:off x="772495" y="729262"/>
            <a:ext cx="10521000" cy="992880"/>
            <a:chOff x="772495" y="729262"/>
            <a:chExt cx="10521000" cy="992880"/>
          </a:xfrm>
        </p:grpSpPr>
        <mc:AlternateContent xmlns:mc="http://schemas.openxmlformats.org/markup-compatibility/2006" xmlns:p14="http://schemas.microsoft.com/office/powerpoint/2010/main">
          <mc:Choice Requires="p14">
            <p:contentPart p14:bwMode="auto" r:id="rId73">
              <p14:nvContentPartPr>
                <p14:cNvPr id="2" name="Freihand 1">
                  <a:extLst>
                    <a:ext uri="{FF2B5EF4-FFF2-40B4-BE49-F238E27FC236}">
                      <a16:creationId xmlns:a16="http://schemas.microsoft.com/office/drawing/2014/main" id="{51339F4A-AD11-4893-8917-08CD4EC95F5E}"/>
                    </a:ext>
                  </a:extLst>
                </p14:cNvPr>
                <p14:cNvContentPartPr/>
                <p14:nvPr/>
              </p14:nvContentPartPr>
              <p14:xfrm>
                <a:off x="772495" y="907822"/>
                <a:ext cx="10474560" cy="568440"/>
              </p14:xfrm>
            </p:contentPart>
          </mc:Choice>
          <mc:Fallback xmlns="">
            <p:pic>
              <p:nvPicPr>
                <p:cNvPr id="2" name="Freihand 1">
                  <a:extLst>
                    <a:ext uri="{FF2B5EF4-FFF2-40B4-BE49-F238E27FC236}">
                      <a16:creationId xmlns:a16="http://schemas.microsoft.com/office/drawing/2014/main" id="{51339F4A-AD11-4893-8917-08CD4EC95F5E}"/>
                    </a:ext>
                  </a:extLst>
                </p:cNvPr>
                <p:cNvPicPr/>
                <p:nvPr/>
              </p:nvPicPr>
              <p:blipFill>
                <a:blip r:embed="rId74"/>
                <a:stretch>
                  <a:fillRect/>
                </a:stretch>
              </p:blipFill>
              <p:spPr>
                <a:xfrm>
                  <a:off x="768175" y="903502"/>
                  <a:ext cx="10483200" cy="577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 name="Freihand 2">
                  <a:extLst>
                    <a:ext uri="{FF2B5EF4-FFF2-40B4-BE49-F238E27FC236}">
                      <a16:creationId xmlns:a16="http://schemas.microsoft.com/office/drawing/2014/main" id="{4EDDCF8F-13CC-469A-A149-2C8355E0D190}"/>
                    </a:ext>
                  </a:extLst>
                </p14:cNvPr>
                <p14:cNvContentPartPr/>
                <p14:nvPr/>
              </p14:nvContentPartPr>
              <p14:xfrm>
                <a:off x="6109135" y="1112302"/>
                <a:ext cx="151200" cy="250200"/>
              </p14:xfrm>
            </p:contentPart>
          </mc:Choice>
          <mc:Fallback xmlns="">
            <p:pic>
              <p:nvPicPr>
                <p:cNvPr id="3" name="Freihand 2">
                  <a:extLst>
                    <a:ext uri="{FF2B5EF4-FFF2-40B4-BE49-F238E27FC236}">
                      <a16:creationId xmlns:a16="http://schemas.microsoft.com/office/drawing/2014/main" id="{4EDDCF8F-13CC-469A-A149-2C8355E0D190}"/>
                    </a:ext>
                  </a:extLst>
                </p:cNvPr>
                <p:cNvPicPr/>
                <p:nvPr/>
              </p:nvPicPr>
              <p:blipFill>
                <a:blip r:embed="rId76"/>
                <a:stretch>
                  <a:fillRect/>
                </a:stretch>
              </p:blipFill>
              <p:spPr>
                <a:xfrm>
                  <a:off x="6104815" y="1107982"/>
                  <a:ext cx="1598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7135392A-8533-46BE-A140-2A929AA8FA21}"/>
                    </a:ext>
                  </a:extLst>
                </p14:cNvPr>
                <p14:cNvContentPartPr/>
                <p14:nvPr/>
              </p14:nvContentPartPr>
              <p14:xfrm>
                <a:off x="6785575" y="954622"/>
                <a:ext cx="2502360" cy="209880"/>
              </p14:xfrm>
            </p:contentPart>
          </mc:Choice>
          <mc:Fallback xmlns="">
            <p:pic>
              <p:nvPicPr>
                <p:cNvPr id="46" name="Freihand 45">
                  <a:extLst>
                    <a:ext uri="{FF2B5EF4-FFF2-40B4-BE49-F238E27FC236}">
                      <a16:creationId xmlns:a16="http://schemas.microsoft.com/office/drawing/2014/main" id="{7135392A-8533-46BE-A140-2A929AA8FA21}"/>
                    </a:ext>
                  </a:extLst>
                </p:cNvPr>
                <p:cNvPicPr/>
                <p:nvPr/>
              </p:nvPicPr>
              <p:blipFill>
                <a:blip r:embed="rId78"/>
                <a:stretch>
                  <a:fillRect/>
                </a:stretch>
              </p:blipFill>
              <p:spPr>
                <a:xfrm>
                  <a:off x="6781255" y="950302"/>
                  <a:ext cx="25110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03C1C3CF-00BB-4384-9212-D0751B095E22}"/>
                    </a:ext>
                  </a:extLst>
                </p14:cNvPr>
                <p14:cNvContentPartPr/>
                <p14:nvPr/>
              </p14:nvContentPartPr>
              <p14:xfrm>
                <a:off x="8079775" y="729262"/>
                <a:ext cx="1530360" cy="992880"/>
              </p14:xfrm>
            </p:contentPart>
          </mc:Choice>
          <mc:Fallback xmlns="">
            <p:pic>
              <p:nvPicPr>
                <p:cNvPr id="48" name="Freihand 47">
                  <a:extLst>
                    <a:ext uri="{FF2B5EF4-FFF2-40B4-BE49-F238E27FC236}">
                      <a16:creationId xmlns:a16="http://schemas.microsoft.com/office/drawing/2014/main" id="{03C1C3CF-00BB-4384-9212-D0751B095E22}"/>
                    </a:ext>
                  </a:extLst>
                </p:cNvPr>
                <p:cNvPicPr/>
                <p:nvPr/>
              </p:nvPicPr>
              <p:blipFill>
                <a:blip r:embed="rId80"/>
                <a:stretch>
                  <a:fillRect/>
                </a:stretch>
              </p:blipFill>
              <p:spPr>
                <a:xfrm>
                  <a:off x="8075455" y="724942"/>
                  <a:ext cx="1539000" cy="10015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7" name="Freihand 56">
                  <a:extLst>
                    <a:ext uri="{FF2B5EF4-FFF2-40B4-BE49-F238E27FC236}">
                      <a16:creationId xmlns:a16="http://schemas.microsoft.com/office/drawing/2014/main" id="{9F0C5213-261E-4C4B-9860-203A4E386D67}"/>
                    </a:ext>
                  </a:extLst>
                </p14:cNvPr>
                <p14:cNvContentPartPr/>
                <p14:nvPr/>
              </p14:nvContentPartPr>
              <p14:xfrm>
                <a:off x="6157015" y="903862"/>
                <a:ext cx="5136480" cy="588960"/>
              </p14:xfrm>
            </p:contentPart>
          </mc:Choice>
          <mc:Fallback xmlns="">
            <p:pic>
              <p:nvPicPr>
                <p:cNvPr id="57" name="Freihand 56">
                  <a:extLst>
                    <a:ext uri="{FF2B5EF4-FFF2-40B4-BE49-F238E27FC236}">
                      <a16:creationId xmlns:a16="http://schemas.microsoft.com/office/drawing/2014/main" id="{9F0C5213-261E-4C4B-9860-203A4E386D67}"/>
                    </a:ext>
                  </a:extLst>
                </p:cNvPr>
                <p:cNvPicPr/>
                <p:nvPr/>
              </p:nvPicPr>
              <p:blipFill>
                <a:blip r:embed="rId82"/>
                <a:stretch>
                  <a:fillRect/>
                </a:stretch>
              </p:blipFill>
              <p:spPr>
                <a:xfrm>
                  <a:off x="6148375" y="895222"/>
                  <a:ext cx="5154120" cy="606600"/>
                </a:xfrm>
                <a:prstGeom prst="rect">
                  <a:avLst/>
                </a:prstGeom>
              </p:spPr>
            </p:pic>
          </mc:Fallback>
        </mc:AlternateContent>
      </p:grpSp>
    </p:spTree>
    <p:extLst>
      <p:ext uri="{BB962C8B-B14F-4D97-AF65-F5344CB8AC3E}">
        <p14:creationId xmlns:p14="http://schemas.microsoft.com/office/powerpoint/2010/main" val="250311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195F7306-791D-456F-BA69-0862A0167B15}"/>
              </a:ext>
            </a:extLst>
          </p:cNvPr>
          <p:cNvPicPr>
            <a:picLocks noChangeAspect="1"/>
          </p:cNvPicPr>
          <p:nvPr/>
        </p:nvPicPr>
        <p:blipFill>
          <a:blip r:embed="rId2"/>
          <a:stretch>
            <a:fillRect/>
          </a:stretch>
        </p:blipFill>
        <p:spPr>
          <a:xfrm>
            <a:off x="0" y="720000"/>
            <a:ext cx="6905021" cy="2520000"/>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195897"/>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3468536" y="3245102"/>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5" name="Gruppieren 64">
            <a:extLst>
              <a:ext uri="{FF2B5EF4-FFF2-40B4-BE49-F238E27FC236}">
                <a16:creationId xmlns:a16="http://schemas.microsoft.com/office/drawing/2014/main" id="{9E182171-BD3C-463F-9DCF-2D4DEBC5D04C}"/>
              </a:ext>
            </a:extLst>
          </p:cNvPr>
          <p:cNvGrpSpPr/>
          <p:nvPr/>
        </p:nvGrpSpPr>
        <p:grpSpPr>
          <a:xfrm>
            <a:off x="2117815" y="901636"/>
            <a:ext cx="6396840" cy="3143160"/>
            <a:chOff x="2117815" y="901636"/>
            <a:chExt cx="6396840" cy="3143160"/>
          </a:xfrm>
        </p:grpSpPr>
        <mc:AlternateContent xmlns:mc="http://schemas.openxmlformats.org/markup-compatibility/2006" xmlns:p14="http://schemas.microsoft.com/office/powerpoint/2010/main">
          <mc:Choice Requires="p14">
            <p:contentPart p14:bwMode="auto" r:id="rId3">
              <p14:nvContentPartPr>
                <p14:cNvPr id="13" name="Freihand 12">
                  <a:extLst>
                    <a:ext uri="{FF2B5EF4-FFF2-40B4-BE49-F238E27FC236}">
                      <a16:creationId xmlns:a16="http://schemas.microsoft.com/office/drawing/2014/main" id="{AB3E0C18-39A6-4A65-A00C-129152C6461E}"/>
                    </a:ext>
                  </a:extLst>
                </p14:cNvPr>
                <p14:cNvContentPartPr/>
                <p14:nvPr/>
              </p14:nvContentPartPr>
              <p14:xfrm>
                <a:off x="2117815" y="1876876"/>
                <a:ext cx="937800" cy="114120"/>
              </p14:xfrm>
            </p:contentPart>
          </mc:Choice>
          <mc:Fallback xmlns="">
            <p:pic>
              <p:nvPicPr>
                <p:cNvPr id="13" name="Freihand 12">
                  <a:extLst>
                    <a:ext uri="{FF2B5EF4-FFF2-40B4-BE49-F238E27FC236}">
                      <a16:creationId xmlns:a16="http://schemas.microsoft.com/office/drawing/2014/main" id="{AB3E0C18-39A6-4A65-A00C-129152C6461E}"/>
                    </a:ext>
                  </a:extLst>
                </p:cNvPr>
                <p:cNvPicPr/>
                <p:nvPr/>
              </p:nvPicPr>
              <p:blipFill>
                <a:blip r:embed="rId4"/>
                <a:stretch>
                  <a:fillRect/>
                </a:stretch>
              </p:blipFill>
              <p:spPr>
                <a:xfrm>
                  <a:off x="2108815" y="1868236"/>
                  <a:ext cx="9554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Freihand 13">
                  <a:extLst>
                    <a:ext uri="{FF2B5EF4-FFF2-40B4-BE49-F238E27FC236}">
                      <a16:creationId xmlns:a16="http://schemas.microsoft.com/office/drawing/2014/main" id="{4B6E09C8-3B58-4881-8D44-516CC42AA3D6}"/>
                    </a:ext>
                  </a:extLst>
                </p14:cNvPr>
                <p14:cNvContentPartPr/>
                <p14:nvPr/>
              </p14:nvContentPartPr>
              <p14:xfrm>
                <a:off x="2183695" y="1229956"/>
                <a:ext cx="1048320" cy="807840"/>
              </p14:xfrm>
            </p:contentPart>
          </mc:Choice>
          <mc:Fallback xmlns="">
            <p:pic>
              <p:nvPicPr>
                <p:cNvPr id="14" name="Freihand 13">
                  <a:extLst>
                    <a:ext uri="{FF2B5EF4-FFF2-40B4-BE49-F238E27FC236}">
                      <a16:creationId xmlns:a16="http://schemas.microsoft.com/office/drawing/2014/main" id="{4B6E09C8-3B58-4881-8D44-516CC42AA3D6}"/>
                    </a:ext>
                  </a:extLst>
                </p:cNvPr>
                <p:cNvPicPr/>
                <p:nvPr/>
              </p:nvPicPr>
              <p:blipFill>
                <a:blip r:embed="rId6"/>
                <a:stretch>
                  <a:fillRect/>
                </a:stretch>
              </p:blipFill>
              <p:spPr>
                <a:xfrm>
                  <a:off x="2175055" y="1221316"/>
                  <a:ext cx="1065960" cy="825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AA90D3D9-F7B4-4DA6-9EB7-2D04D363E2EC}"/>
                    </a:ext>
                  </a:extLst>
                </p14:cNvPr>
                <p14:cNvContentPartPr/>
                <p14:nvPr/>
              </p14:nvContentPartPr>
              <p14:xfrm>
                <a:off x="3065335" y="967876"/>
                <a:ext cx="2811960" cy="313920"/>
              </p14:xfrm>
            </p:contentPart>
          </mc:Choice>
          <mc:Fallback xmlns="">
            <p:pic>
              <p:nvPicPr>
                <p:cNvPr id="16" name="Freihand 15">
                  <a:extLst>
                    <a:ext uri="{FF2B5EF4-FFF2-40B4-BE49-F238E27FC236}">
                      <a16:creationId xmlns:a16="http://schemas.microsoft.com/office/drawing/2014/main" id="{AA90D3D9-F7B4-4DA6-9EB7-2D04D363E2EC}"/>
                    </a:ext>
                  </a:extLst>
                </p:cNvPr>
                <p:cNvPicPr/>
                <p:nvPr/>
              </p:nvPicPr>
              <p:blipFill>
                <a:blip r:embed="rId8"/>
                <a:stretch>
                  <a:fillRect/>
                </a:stretch>
              </p:blipFill>
              <p:spPr>
                <a:xfrm>
                  <a:off x="3056695" y="959236"/>
                  <a:ext cx="282960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2463311E-FC39-4A98-BE42-5D92DE8777ED}"/>
                    </a:ext>
                  </a:extLst>
                </p14:cNvPr>
                <p14:cNvContentPartPr/>
                <p14:nvPr/>
              </p14:nvContentPartPr>
              <p14:xfrm>
                <a:off x="2938975" y="901636"/>
                <a:ext cx="264960" cy="341280"/>
              </p14:xfrm>
            </p:contentPart>
          </mc:Choice>
          <mc:Fallback xmlns="">
            <p:pic>
              <p:nvPicPr>
                <p:cNvPr id="17" name="Freihand 16">
                  <a:extLst>
                    <a:ext uri="{FF2B5EF4-FFF2-40B4-BE49-F238E27FC236}">
                      <a16:creationId xmlns:a16="http://schemas.microsoft.com/office/drawing/2014/main" id="{2463311E-FC39-4A98-BE42-5D92DE8777ED}"/>
                    </a:ext>
                  </a:extLst>
                </p:cNvPr>
                <p:cNvPicPr/>
                <p:nvPr/>
              </p:nvPicPr>
              <p:blipFill>
                <a:blip r:embed="rId10"/>
                <a:stretch>
                  <a:fillRect/>
                </a:stretch>
              </p:blipFill>
              <p:spPr>
                <a:xfrm>
                  <a:off x="2930335" y="892636"/>
                  <a:ext cx="28260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9" name="Freihand 18">
                  <a:extLst>
                    <a:ext uri="{FF2B5EF4-FFF2-40B4-BE49-F238E27FC236}">
                      <a16:creationId xmlns:a16="http://schemas.microsoft.com/office/drawing/2014/main" id="{5CB68292-BA5F-4A25-8EF9-8965F6998F65}"/>
                    </a:ext>
                  </a:extLst>
                </p14:cNvPr>
                <p14:cNvContentPartPr/>
                <p14:nvPr/>
              </p14:nvContentPartPr>
              <p14:xfrm>
                <a:off x="2757535" y="1916116"/>
                <a:ext cx="90000" cy="1476720"/>
              </p14:xfrm>
            </p:contentPart>
          </mc:Choice>
          <mc:Fallback xmlns="">
            <p:pic>
              <p:nvPicPr>
                <p:cNvPr id="19" name="Freihand 18">
                  <a:extLst>
                    <a:ext uri="{FF2B5EF4-FFF2-40B4-BE49-F238E27FC236}">
                      <a16:creationId xmlns:a16="http://schemas.microsoft.com/office/drawing/2014/main" id="{5CB68292-BA5F-4A25-8EF9-8965F6998F65}"/>
                    </a:ext>
                  </a:extLst>
                </p:cNvPr>
                <p:cNvPicPr/>
                <p:nvPr/>
              </p:nvPicPr>
              <p:blipFill>
                <a:blip r:embed="rId12"/>
                <a:stretch>
                  <a:fillRect/>
                </a:stretch>
              </p:blipFill>
              <p:spPr>
                <a:xfrm>
                  <a:off x="2748535" y="1907476"/>
                  <a:ext cx="107640" cy="1494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Freihand 19">
                  <a:extLst>
                    <a:ext uri="{FF2B5EF4-FFF2-40B4-BE49-F238E27FC236}">
                      <a16:creationId xmlns:a16="http://schemas.microsoft.com/office/drawing/2014/main" id="{BC19C300-8450-4FD5-B48E-902826F06913}"/>
                    </a:ext>
                  </a:extLst>
                </p14:cNvPr>
                <p14:cNvContentPartPr/>
                <p14:nvPr/>
              </p14:nvContentPartPr>
              <p14:xfrm>
                <a:off x="2672935" y="1640716"/>
                <a:ext cx="317880" cy="366120"/>
              </p14:xfrm>
            </p:contentPart>
          </mc:Choice>
          <mc:Fallback xmlns="">
            <p:pic>
              <p:nvPicPr>
                <p:cNvPr id="20" name="Freihand 19">
                  <a:extLst>
                    <a:ext uri="{FF2B5EF4-FFF2-40B4-BE49-F238E27FC236}">
                      <a16:creationId xmlns:a16="http://schemas.microsoft.com/office/drawing/2014/main" id="{BC19C300-8450-4FD5-B48E-902826F06913}"/>
                    </a:ext>
                  </a:extLst>
                </p:cNvPr>
                <p:cNvPicPr/>
                <p:nvPr/>
              </p:nvPicPr>
              <p:blipFill>
                <a:blip r:embed="rId14"/>
                <a:stretch>
                  <a:fillRect/>
                </a:stretch>
              </p:blipFill>
              <p:spPr>
                <a:xfrm>
                  <a:off x="2664295" y="1632076"/>
                  <a:ext cx="33552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3" name="Freihand 22">
                  <a:extLst>
                    <a:ext uri="{FF2B5EF4-FFF2-40B4-BE49-F238E27FC236}">
                      <a16:creationId xmlns:a16="http://schemas.microsoft.com/office/drawing/2014/main" id="{5822F2EB-B4B8-4462-B094-966B72E82FF9}"/>
                    </a:ext>
                  </a:extLst>
                </p14:cNvPr>
                <p14:cNvContentPartPr/>
                <p14:nvPr/>
              </p14:nvContentPartPr>
              <p14:xfrm>
                <a:off x="2701375" y="3727636"/>
                <a:ext cx="152640" cy="271800"/>
              </p14:xfrm>
            </p:contentPart>
          </mc:Choice>
          <mc:Fallback xmlns="">
            <p:pic>
              <p:nvPicPr>
                <p:cNvPr id="23" name="Freihand 22">
                  <a:extLst>
                    <a:ext uri="{FF2B5EF4-FFF2-40B4-BE49-F238E27FC236}">
                      <a16:creationId xmlns:a16="http://schemas.microsoft.com/office/drawing/2014/main" id="{5822F2EB-B4B8-4462-B094-966B72E82FF9}"/>
                    </a:ext>
                  </a:extLst>
                </p:cNvPr>
                <p:cNvPicPr/>
                <p:nvPr/>
              </p:nvPicPr>
              <p:blipFill>
                <a:blip r:embed="rId16"/>
                <a:stretch>
                  <a:fillRect/>
                </a:stretch>
              </p:blipFill>
              <p:spPr>
                <a:xfrm>
                  <a:off x="2692735" y="3718996"/>
                  <a:ext cx="1702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3C5E57F2-6ADF-4824-A285-97A6B877EAB5}"/>
                    </a:ext>
                  </a:extLst>
                </p14:cNvPr>
                <p14:cNvContentPartPr/>
                <p14:nvPr/>
              </p14:nvContentPartPr>
              <p14:xfrm>
                <a:off x="2905135" y="3734116"/>
                <a:ext cx="68760" cy="222480"/>
              </p14:xfrm>
            </p:contentPart>
          </mc:Choice>
          <mc:Fallback xmlns="">
            <p:pic>
              <p:nvPicPr>
                <p:cNvPr id="25" name="Freihand 24">
                  <a:extLst>
                    <a:ext uri="{FF2B5EF4-FFF2-40B4-BE49-F238E27FC236}">
                      <a16:creationId xmlns:a16="http://schemas.microsoft.com/office/drawing/2014/main" id="{3C5E57F2-6ADF-4824-A285-97A6B877EAB5}"/>
                    </a:ext>
                  </a:extLst>
                </p:cNvPr>
                <p:cNvPicPr/>
                <p:nvPr/>
              </p:nvPicPr>
              <p:blipFill>
                <a:blip r:embed="rId18"/>
                <a:stretch>
                  <a:fillRect/>
                </a:stretch>
              </p:blipFill>
              <p:spPr>
                <a:xfrm>
                  <a:off x="2896135" y="3725476"/>
                  <a:ext cx="86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BE87E30D-C0BD-443F-A2BB-6E2480C0AB99}"/>
                    </a:ext>
                  </a:extLst>
                </p14:cNvPr>
                <p14:cNvContentPartPr/>
                <p14:nvPr/>
              </p14:nvContentPartPr>
              <p14:xfrm>
                <a:off x="3049855" y="3716116"/>
                <a:ext cx="182880" cy="223920"/>
              </p14:xfrm>
            </p:contentPart>
          </mc:Choice>
          <mc:Fallback xmlns="">
            <p:pic>
              <p:nvPicPr>
                <p:cNvPr id="26" name="Freihand 25">
                  <a:extLst>
                    <a:ext uri="{FF2B5EF4-FFF2-40B4-BE49-F238E27FC236}">
                      <a16:creationId xmlns:a16="http://schemas.microsoft.com/office/drawing/2014/main" id="{BE87E30D-C0BD-443F-A2BB-6E2480C0AB99}"/>
                    </a:ext>
                  </a:extLst>
                </p:cNvPr>
                <p:cNvPicPr/>
                <p:nvPr/>
              </p:nvPicPr>
              <p:blipFill>
                <a:blip r:embed="rId20"/>
                <a:stretch>
                  <a:fillRect/>
                </a:stretch>
              </p:blipFill>
              <p:spPr>
                <a:xfrm>
                  <a:off x="3041215" y="3707116"/>
                  <a:ext cx="2005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31B8E75E-E5D8-45B0-A649-02359E8488ED}"/>
                    </a:ext>
                  </a:extLst>
                </p14:cNvPr>
                <p14:cNvContentPartPr/>
                <p14:nvPr/>
              </p14:nvContentPartPr>
              <p14:xfrm>
                <a:off x="2791375" y="3563116"/>
                <a:ext cx="111960" cy="60120"/>
              </p14:xfrm>
            </p:contentPart>
          </mc:Choice>
          <mc:Fallback xmlns="">
            <p:pic>
              <p:nvPicPr>
                <p:cNvPr id="27" name="Freihand 26">
                  <a:extLst>
                    <a:ext uri="{FF2B5EF4-FFF2-40B4-BE49-F238E27FC236}">
                      <a16:creationId xmlns:a16="http://schemas.microsoft.com/office/drawing/2014/main" id="{31B8E75E-E5D8-45B0-A649-02359E8488ED}"/>
                    </a:ext>
                  </a:extLst>
                </p:cNvPr>
                <p:cNvPicPr/>
                <p:nvPr/>
              </p:nvPicPr>
              <p:blipFill>
                <a:blip r:embed="rId22"/>
                <a:stretch>
                  <a:fillRect/>
                </a:stretch>
              </p:blipFill>
              <p:spPr>
                <a:xfrm>
                  <a:off x="2782735" y="3554476"/>
                  <a:ext cx="12960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72D9D604-899E-449B-B0F9-6D247FD3376B}"/>
                    </a:ext>
                  </a:extLst>
                </p14:cNvPr>
                <p14:cNvContentPartPr/>
                <p14:nvPr/>
              </p14:nvContentPartPr>
              <p14:xfrm>
                <a:off x="3337135" y="3718636"/>
                <a:ext cx="64800" cy="195120"/>
              </p14:xfrm>
            </p:contentPart>
          </mc:Choice>
          <mc:Fallback xmlns="">
            <p:pic>
              <p:nvPicPr>
                <p:cNvPr id="28" name="Freihand 27">
                  <a:extLst>
                    <a:ext uri="{FF2B5EF4-FFF2-40B4-BE49-F238E27FC236}">
                      <a16:creationId xmlns:a16="http://schemas.microsoft.com/office/drawing/2014/main" id="{72D9D604-899E-449B-B0F9-6D247FD3376B}"/>
                    </a:ext>
                  </a:extLst>
                </p:cNvPr>
                <p:cNvPicPr/>
                <p:nvPr/>
              </p:nvPicPr>
              <p:blipFill>
                <a:blip r:embed="rId24"/>
                <a:stretch>
                  <a:fillRect/>
                </a:stretch>
              </p:blipFill>
              <p:spPr>
                <a:xfrm>
                  <a:off x="3328135" y="3709996"/>
                  <a:ext cx="824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437866A0-22C0-4FF2-AF19-EC2E0D88FCB1}"/>
                    </a:ext>
                  </a:extLst>
                </p14:cNvPr>
                <p14:cNvContentPartPr/>
                <p14:nvPr/>
              </p14:nvContentPartPr>
              <p14:xfrm>
                <a:off x="3502015" y="3561316"/>
                <a:ext cx="137160" cy="331920"/>
              </p14:xfrm>
            </p:contentPart>
          </mc:Choice>
          <mc:Fallback xmlns="">
            <p:pic>
              <p:nvPicPr>
                <p:cNvPr id="29" name="Freihand 28">
                  <a:extLst>
                    <a:ext uri="{FF2B5EF4-FFF2-40B4-BE49-F238E27FC236}">
                      <a16:creationId xmlns:a16="http://schemas.microsoft.com/office/drawing/2014/main" id="{437866A0-22C0-4FF2-AF19-EC2E0D88FCB1}"/>
                    </a:ext>
                  </a:extLst>
                </p:cNvPr>
                <p:cNvPicPr/>
                <p:nvPr/>
              </p:nvPicPr>
              <p:blipFill>
                <a:blip r:embed="rId26"/>
                <a:stretch>
                  <a:fillRect/>
                </a:stretch>
              </p:blipFill>
              <p:spPr>
                <a:xfrm>
                  <a:off x="3493015" y="3552316"/>
                  <a:ext cx="1548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FB36D716-1F70-4F50-A1A6-5BEAA211C88E}"/>
                    </a:ext>
                  </a:extLst>
                </p14:cNvPr>
                <p14:cNvContentPartPr/>
                <p14:nvPr/>
              </p14:nvContentPartPr>
              <p14:xfrm>
                <a:off x="3728815" y="3744196"/>
                <a:ext cx="98280" cy="110160"/>
              </p14:xfrm>
            </p:contentPart>
          </mc:Choice>
          <mc:Fallback xmlns="">
            <p:pic>
              <p:nvPicPr>
                <p:cNvPr id="30" name="Freihand 29">
                  <a:extLst>
                    <a:ext uri="{FF2B5EF4-FFF2-40B4-BE49-F238E27FC236}">
                      <a16:creationId xmlns:a16="http://schemas.microsoft.com/office/drawing/2014/main" id="{FB36D716-1F70-4F50-A1A6-5BEAA211C88E}"/>
                    </a:ext>
                  </a:extLst>
                </p:cNvPr>
                <p:cNvPicPr/>
                <p:nvPr/>
              </p:nvPicPr>
              <p:blipFill>
                <a:blip r:embed="rId28"/>
                <a:stretch>
                  <a:fillRect/>
                </a:stretch>
              </p:blipFill>
              <p:spPr>
                <a:xfrm>
                  <a:off x="3719815" y="3735556"/>
                  <a:ext cx="1159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59C01756-1FB9-43A0-8AEA-11F010693BFE}"/>
                    </a:ext>
                  </a:extLst>
                </p14:cNvPr>
                <p14:cNvContentPartPr/>
                <p14:nvPr/>
              </p14:nvContentPartPr>
              <p14:xfrm>
                <a:off x="3871015" y="3610276"/>
                <a:ext cx="210600" cy="427320"/>
              </p14:xfrm>
            </p:contentPart>
          </mc:Choice>
          <mc:Fallback xmlns="">
            <p:pic>
              <p:nvPicPr>
                <p:cNvPr id="31" name="Freihand 30">
                  <a:extLst>
                    <a:ext uri="{FF2B5EF4-FFF2-40B4-BE49-F238E27FC236}">
                      <a16:creationId xmlns:a16="http://schemas.microsoft.com/office/drawing/2014/main" id="{59C01756-1FB9-43A0-8AEA-11F010693BFE}"/>
                    </a:ext>
                  </a:extLst>
                </p:cNvPr>
                <p:cNvPicPr/>
                <p:nvPr/>
              </p:nvPicPr>
              <p:blipFill>
                <a:blip r:embed="rId30"/>
                <a:stretch>
                  <a:fillRect/>
                </a:stretch>
              </p:blipFill>
              <p:spPr>
                <a:xfrm>
                  <a:off x="3862015" y="3601636"/>
                  <a:ext cx="22824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2" name="Freihand 31">
                  <a:extLst>
                    <a:ext uri="{FF2B5EF4-FFF2-40B4-BE49-F238E27FC236}">
                      <a16:creationId xmlns:a16="http://schemas.microsoft.com/office/drawing/2014/main" id="{EF8E77C4-A704-4F60-848F-29A489C6B1D3}"/>
                    </a:ext>
                  </a:extLst>
                </p14:cNvPr>
                <p14:cNvContentPartPr/>
                <p14:nvPr/>
              </p14:nvContentPartPr>
              <p14:xfrm>
                <a:off x="4106815" y="3660316"/>
                <a:ext cx="127080" cy="191160"/>
              </p14:xfrm>
            </p:contentPart>
          </mc:Choice>
          <mc:Fallback xmlns="">
            <p:pic>
              <p:nvPicPr>
                <p:cNvPr id="32" name="Freihand 31">
                  <a:extLst>
                    <a:ext uri="{FF2B5EF4-FFF2-40B4-BE49-F238E27FC236}">
                      <a16:creationId xmlns:a16="http://schemas.microsoft.com/office/drawing/2014/main" id="{EF8E77C4-A704-4F60-848F-29A489C6B1D3}"/>
                    </a:ext>
                  </a:extLst>
                </p:cNvPr>
                <p:cNvPicPr/>
                <p:nvPr/>
              </p:nvPicPr>
              <p:blipFill>
                <a:blip r:embed="rId32"/>
                <a:stretch>
                  <a:fillRect/>
                </a:stretch>
              </p:blipFill>
              <p:spPr>
                <a:xfrm>
                  <a:off x="4097815" y="3651676"/>
                  <a:ext cx="1447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3" name="Freihand 32">
                  <a:extLst>
                    <a:ext uri="{FF2B5EF4-FFF2-40B4-BE49-F238E27FC236}">
                      <a16:creationId xmlns:a16="http://schemas.microsoft.com/office/drawing/2014/main" id="{901915C8-736B-442C-8AE2-F255A82B6EC6}"/>
                    </a:ext>
                  </a:extLst>
                </p14:cNvPr>
                <p14:cNvContentPartPr/>
                <p14:nvPr/>
              </p14:nvContentPartPr>
              <p14:xfrm>
                <a:off x="3717655" y="3643756"/>
                <a:ext cx="77760" cy="49320"/>
              </p14:xfrm>
            </p:contentPart>
          </mc:Choice>
          <mc:Fallback xmlns="">
            <p:pic>
              <p:nvPicPr>
                <p:cNvPr id="33" name="Freihand 32">
                  <a:extLst>
                    <a:ext uri="{FF2B5EF4-FFF2-40B4-BE49-F238E27FC236}">
                      <a16:creationId xmlns:a16="http://schemas.microsoft.com/office/drawing/2014/main" id="{901915C8-736B-442C-8AE2-F255A82B6EC6}"/>
                    </a:ext>
                  </a:extLst>
                </p:cNvPr>
                <p:cNvPicPr/>
                <p:nvPr/>
              </p:nvPicPr>
              <p:blipFill>
                <a:blip r:embed="rId34"/>
                <a:stretch>
                  <a:fillRect/>
                </a:stretch>
              </p:blipFill>
              <p:spPr>
                <a:xfrm>
                  <a:off x="3709015" y="3634756"/>
                  <a:ext cx="954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10290CD0-3C8A-4497-A2FB-56FFB0E3CA17}"/>
                    </a:ext>
                  </a:extLst>
                </p14:cNvPr>
                <p14:cNvContentPartPr/>
                <p14:nvPr/>
              </p14:nvContentPartPr>
              <p14:xfrm>
                <a:off x="2620735" y="1666636"/>
                <a:ext cx="23040" cy="221040"/>
              </p14:xfrm>
            </p:contentPart>
          </mc:Choice>
          <mc:Fallback xmlns="">
            <p:pic>
              <p:nvPicPr>
                <p:cNvPr id="35" name="Freihand 34">
                  <a:extLst>
                    <a:ext uri="{FF2B5EF4-FFF2-40B4-BE49-F238E27FC236}">
                      <a16:creationId xmlns:a16="http://schemas.microsoft.com/office/drawing/2014/main" id="{10290CD0-3C8A-4497-A2FB-56FFB0E3CA17}"/>
                    </a:ext>
                  </a:extLst>
                </p:cNvPr>
                <p:cNvPicPr/>
                <p:nvPr/>
              </p:nvPicPr>
              <p:blipFill>
                <a:blip r:embed="rId36"/>
                <a:stretch>
                  <a:fillRect/>
                </a:stretch>
              </p:blipFill>
              <p:spPr>
                <a:xfrm>
                  <a:off x="2611735" y="1657636"/>
                  <a:ext cx="406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C15C7DFA-003C-4E55-9B49-B3768A9B6757}"/>
                    </a:ext>
                  </a:extLst>
                </p14:cNvPr>
                <p14:cNvContentPartPr/>
                <p14:nvPr/>
              </p14:nvContentPartPr>
              <p14:xfrm>
                <a:off x="2510935" y="1596796"/>
                <a:ext cx="204840" cy="181800"/>
              </p14:xfrm>
            </p:contentPart>
          </mc:Choice>
          <mc:Fallback xmlns="">
            <p:pic>
              <p:nvPicPr>
                <p:cNvPr id="36" name="Freihand 35">
                  <a:extLst>
                    <a:ext uri="{FF2B5EF4-FFF2-40B4-BE49-F238E27FC236}">
                      <a16:creationId xmlns:a16="http://schemas.microsoft.com/office/drawing/2014/main" id="{C15C7DFA-003C-4E55-9B49-B3768A9B6757}"/>
                    </a:ext>
                  </a:extLst>
                </p:cNvPr>
                <p:cNvPicPr/>
                <p:nvPr/>
              </p:nvPicPr>
              <p:blipFill>
                <a:blip r:embed="rId38"/>
                <a:stretch>
                  <a:fillRect/>
                </a:stretch>
              </p:blipFill>
              <p:spPr>
                <a:xfrm>
                  <a:off x="2501935" y="1587796"/>
                  <a:ext cx="222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 name="Freihand 1">
                  <a:extLst>
                    <a:ext uri="{FF2B5EF4-FFF2-40B4-BE49-F238E27FC236}">
                      <a16:creationId xmlns:a16="http://schemas.microsoft.com/office/drawing/2014/main" id="{36D6450E-37B5-415E-B14A-76ACB4D8DF4D}"/>
                    </a:ext>
                  </a:extLst>
                </p14:cNvPr>
                <p14:cNvContentPartPr/>
                <p14:nvPr/>
              </p14:nvContentPartPr>
              <p14:xfrm>
                <a:off x="5476615" y="1160476"/>
                <a:ext cx="1023120" cy="690120"/>
              </p14:xfrm>
            </p:contentPart>
          </mc:Choice>
          <mc:Fallback xmlns="">
            <p:pic>
              <p:nvPicPr>
                <p:cNvPr id="2" name="Freihand 1">
                  <a:extLst>
                    <a:ext uri="{FF2B5EF4-FFF2-40B4-BE49-F238E27FC236}">
                      <a16:creationId xmlns:a16="http://schemas.microsoft.com/office/drawing/2014/main" id="{36D6450E-37B5-415E-B14A-76ACB4D8DF4D}"/>
                    </a:ext>
                  </a:extLst>
                </p:cNvPr>
                <p:cNvPicPr/>
                <p:nvPr/>
              </p:nvPicPr>
              <p:blipFill>
                <a:blip r:embed="rId40"/>
                <a:stretch>
                  <a:fillRect/>
                </a:stretch>
              </p:blipFill>
              <p:spPr>
                <a:xfrm>
                  <a:off x="5467975" y="1151836"/>
                  <a:ext cx="1040760" cy="707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 name="Freihand 2">
                  <a:extLst>
                    <a:ext uri="{FF2B5EF4-FFF2-40B4-BE49-F238E27FC236}">
                      <a16:creationId xmlns:a16="http://schemas.microsoft.com/office/drawing/2014/main" id="{411E8DCD-DAFE-4505-B94D-E41C98B982F8}"/>
                    </a:ext>
                  </a:extLst>
                </p14:cNvPr>
                <p14:cNvContentPartPr/>
                <p14:nvPr/>
              </p14:nvContentPartPr>
              <p14:xfrm>
                <a:off x="5790535" y="1138156"/>
                <a:ext cx="543600" cy="465480"/>
              </p14:xfrm>
            </p:contentPart>
          </mc:Choice>
          <mc:Fallback xmlns="">
            <p:pic>
              <p:nvPicPr>
                <p:cNvPr id="3" name="Freihand 2">
                  <a:extLst>
                    <a:ext uri="{FF2B5EF4-FFF2-40B4-BE49-F238E27FC236}">
                      <a16:creationId xmlns:a16="http://schemas.microsoft.com/office/drawing/2014/main" id="{411E8DCD-DAFE-4505-B94D-E41C98B982F8}"/>
                    </a:ext>
                  </a:extLst>
                </p:cNvPr>
                <p:cNvPicPr/>
                <p:nvPr/>
              </p:nvPicPr>
              <p:blipFill>
                <a:blip r:embed="rId42"/>
                <a:stretch>
                  <a:fillRect/>
                </a:stretch>
              </p:blipFill>
              <p:spPr>
                <a:xfrm>
                  <a:off x="5781895" y="1129516"/>
                  <a:ext cx="56124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 name="Freihand 5">
                  <a:extLst>
                    <a:ext uri="{FF2B5EF4-FFF2-40B4-BE49-F238E27FC236}">
                      <a16:creationId xmlns:a16="http://schemas.microsoft.com/office/drawing/2014/main" id="{7931BC56-7EF5-4A69-8103-FDDFC13165AA}"/>
                    </a:ext>
                  </a:extLst>
                </p14:cNvPr>
                <p14:cNvContentPartPr/>
                <p14:nvPr/>
              </p14:nvContentPartPr>
              <p14:xfrm>
                <a:off x="6100855" y="1443436"/>
                <a:ext cx="269280" cy="237960"/>
              </p14:xfrm>
            </p:contentPart>
          </mc:Choice>
          <mc:Fallback xmlns="">
            <p:pic>
              <p:nvPicPr>
                <p:cNvPr id="6" name="Freihand 5">
                  <a:extLst>
                    <a:ext uri="{FF2B5EF4-FFF2-40B4-BE49-F238E27FC236}">
                      <a16:creationId xmlns:a16="http://schemas.microsoft.com/office/drawing/2014/main" id="{7931BC56-7EF5-4A69-8103-FDDFC13165AA}"/>
                    </a:ext>
                  </a:extLst>
                </p:cNvPr>
                <p:cNvPicPr/>
                <p:nvPr/>
              </p:nvPicPr>
              <p:blipFill>
                <a:blip r:embed="rId44"/>
                <a:stretch>
                  <a:fillRect/>
                </a:stretch>
              </p:blipFill>
              <p:spPr>
                <a:xfrm>
                  <a:off x="6092215" y="1434796"/>
                  <a:ext cx="2869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 name="Freihand 8">
                  <a:extLst>
                    <a:ext uri="{FF2B5EF4-FFF2-40B4-BE49-F238E27FC236}">
                      <a16:creationId xmlns:a16="http://schemas.microsoft.com/office/drawing/2014/main" id="{52D20D12-978C-4EBC-96E5-E9AF870D4701}"/>
                    </a:ext>
                  </a:extLst>
                </p14:cNvPr>
                <p14:cNvContentPartPr/>
                <p14:nvPr/>
              </p14:nvContentPartPr>
              <p14:xfrm>
                <a:off x="6245575" y="954556"/>
                <a:ext cx="1256040" cy="447120"/>
              </p14:xfrm>
            </p:contentPart>
          </mc:Choice>
          <mc:Fallback xmlns="">
            <p:pic>
              <p:nvPicPr>
                <p:cNvPr id="9" name="Freihand 8">
                  <a:extLst>
                    <a:ext uri="{FF2B5EF4-FFF2-40B4-BE49-F238E27FC236}">
                      <a16:creationId xmlns:a16="http://schemas.microsoft.com/office/drawing/2014/main" id="{52D20D12-978C-4EBC-96E5-E9AF870D4701}"/>
                    </a:ext>
                  </a:extLst>
                </p:cNvPr>
                <p:cNvPicPr/>
                <p:nvPr/>
              </p:nvPicPr>
              <p:blipFill>
                <a:blip r:embed="rId46"/>
                <a:stretch>
                  <a:fillRect/>
                </a:stretch>
              </p:blipFill>
              <p:spPr>
                <a:xfrm>
                  <a:off x="6236575" y="945556"/>
                  <a:ext cx="1273680" cy="464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 name="Freihand 10">
                  <a:extLst>
                    <a:ext uri="{FF2B5EF4-FFF2-40B4-BE49-F238E27FC236}">
                      <a16:creationId xmlns:a16="http://schemas.microsoft.com/office/drawing/2014/main" id="{0FE7558B-CD24-4317-B95C-60838CE0C60C}"/>
                    </a:ext>
                  </a:extLst>
                </p14:cNvPr>
                <p14:cNvContentPartPr/>
                <p14:nvPr/>
              </p14:nvContentPartPr>
              <p14:xfrm>
                <a:off x="6140815" y="1182076"/>
                <a:ext cx="381600" cy="321120"/>
              </p14:xfrm>
            </p:contentPart>
          </mc:Choice>
          <mc:Fallback xmlns="">
            <p:pic>
              <p:nvPicPr>
                <p:cNvPr id="11" name="Freihand 10">
                  <a:extLst>
                    <a:ext uri="{FF2B5EF4-FFF2-40B4-BE49-F238E27FC236}">
                      <a16:creationId xmlns:a16="http://schemas.microsoft.com/office/drawing/2014/main" id="{0FE7558B-CD24-4317-B95C-60838CE0C60C}"/>
                    </a:ext>
                  </a:extLst>
                </p:cNvPr>
                <p:cNvPicPr/>
                <p:nvPr/>
              </p:nvPicPr>
              <p:blipFill>
                <a:blip r:embed="rId48"/>
                <a:stretch>
                  <a:fillRect/>
                </a:stretch>
              </p:blipFill>
              <p:spPr>
                <a:xfrm>
                  <a:off x="6132175" y="1173436"/>
                  <a:ext cx="399240" cy="3387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11EAC33E-9CAC-494D-B007-8EABFA01F77C}"/>
                    </a:ext>
                  </a:extLst>
                </p14:cNvPr>
                <p14:cNvContentPartPr/>
                <p14:nvPr/>
              </p14:nvContentPartPr>
              <p14:xfrm>
                <a:off x="5685055" y="1275316"/>
                <a:ext cx="670320" cy="432360"/>
              </p14:xfrm>
            </p:contentPart>
          </mc:Choice>
          <mc:Fallback xmlns="">
            <p:pic>
              <p:nvPicPr>
                <p:cNvPr id="38" name="Freihand 37">
                  <a:extLst>
                    <a:ext uri="{FF2B5EF4-FFF2-40B4-BE49-F238E27FC236}">
                      <a16:creationId xmlns:a16="http://schemas.microsoft.com/office/drawing/2014/main" id="{11EAC33E-9CAC-494D-B007-8EABFA01F77C}"/>
                    </a:ext>
                  </a:extLst>
                </p:cNvPr>
                <p:cNvPicPr/>
                <p:nvPr/>
              </p:nvPicPr>
              <p:blipFill>
                <a:blip r:embed="rId50"/>
                <a:stretch>
                  <a:fillRect/>
                </a:stretch>
              </p:blipFill>
              <p:spPr>
                <a:xfrm>
                  <a:off x="5676415" y="1266316"/>
                  <a:ext cx="687960" cy="450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Freihand 38">
                  <a:extLst>
                    <a:ext uri="{FF2B5EF4-FFF2-40B4-BE49-F238E27FC236}">
                      <a16:creationId xmlns:a16="http://schemas.microsoft.com/office/drawing/2014/main" id="{D7440D91-710F-45DF-A4A5-4342F88666B1}"/>
                    </a:ext>
                  </a:extLst>
                </p14:cNvPr>
                <p14:cNvContentPartPr/>
                <p14:nvPr/>
              </p14:nvContentPartPr>
              <p14:xfrm>
                <a:off x="6144415" y="1472236"/>
                <a:ext cx="333360" cy="279360"/>
              </p14:xfrm>
            </p:contentPart>
          </mc:Choice>
          <mc:Fallback xmlns="">
            <p:pic>
              <p:nvPicPr>
                <p:cNvPr id="39" name="Freihand 38">
                  <a:extLst>
                    <a:ext uri="{FF2B5EF4-FFF2-40B4-BE49-F238E27FC236}">
                      <a16:creationId xmlns:a16="http://schemas.microsoft.com/office/drawing/2014/main" id="{D7440D91-710F-45DF-A4A5-4342F88666B1}"/>
                    </a:ext>
                  </a:extLst>
                </p:cNvPr>
                <p:cNvPicPr/>
                <p:nvPr/>
              </p:nvPicPr>
              <p:blipFill>
                <a:blip r:embed="rId52"/>
                <a:stretch>
                  <a:fillRect/>
                </a:stretch>
              </p:blipFill>
              <p:spPr>
                <a:xfrm>
                  <a:off x="6135415" y="1463596"/>
                  <a:ext cx="35100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Freihand 40">
                  <a:extLst>
                    <a:ext uri="{FF2B5EF4-FFF2-40B4-BE49-F238E27FC236}">
                      <a16:creationId xmlns:a16="http://schemas.microsoft.com/office/drawing/2014/main" id="{22D68094-5D0A-438D-89C9-D0ADB734B531}"/>
                    </a:ext>
                  </a:extLst>
                </p14:cNvPr>
                <p14:cNvContentPartPr/>
                <p14:nvPr/>
              </p14:nvContentPartPr>
              <p14:xfrm>
                <a:off x="3860575" y="3676156"/>
                <a:ext cx="124200" cy="311400"/>
              </p14:xfrm>
            </p:contentPart>
          </mc:Choice>
          <mc:Fallback xmlns="">
            <p:pic>
              <p:nvPicPr>
                <p:cNvPr id="41" name="Freihand 40">
                  <a:extLst>
                    <a:ext uri="{FF2B5EF4-FFF2-40B4-BE49-F238E27FC236}">
                      <a16:creationId xmlns:a16="http://schemas.microsoft.com/office/drawing/2014/main" id="{22D68094-5D0A-438D-89C9-D0ADB734B531}"/>
                    </a:ext>
                  </a:extLst>
                </p:cNvPr>
                <p:cNvPicPr/>
                <p:nvPr/>
              </p:nvPicPr>
              <p:blipFill>
                <a:blip r:embed="rId54"/>
                <a:stretch>
                  <a:fillRect/>
                </a:stretch>
              </p:blipFill>
              <p:spPr>
                <a:xfrm>
                  <a:off x="3851935" y="3667516"/>
                  <a:ext cx="1418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2" name="Freihand 41">
                  <a:extLst>
                    <a:ext uri="{FF2B5EF4-FFF2-40B4-BE49-F238E27FC236}">
                      <a16:creationId xmlns:a16="http://schemas.microsoft.com/office/drawing/2014/main" id="{73F52984-9B37-47D6-A269-0AC93D7FCE73}"/>
                    </a:ext>
                  </a:extLst>
                </p14:cNvPr>
                <p14:cNvContentPartPr/>
                <p14:nvPr/>
              </p14:nvContentPartPr>
              <p14:xfrm>
                <a:off x="3975415" y="3644836"/>
                <a:ext cx="127440" cy="315360"/>
              </p14:xfrm>
            </p:contentPart>
          </mc:Choice>
          <mc:Fallback xmlns="">
            <p:pic>
              <p:nvPicPr>
                <p:cNvPr id="42" name="Freihand 41">
                  <a:extLst>
                    <a:ext uri="{FF2B5EF4-FFF2-40B4-BE49-F238E27FC236}">
                      <a16:creationId xmlns:a16="http://schemas.microsoft.com/office/drawing/2014/main" id="{73F52984-9B37-47D6-A269-0AC93D7FCE73}"/>
                    </a:ext>
                  </a:extLst>
                </p:cNvPr>
                <p:cNvPicPr/>
                <p:nvPr/>
              </p:nvPicPr>
              <p:blipFill>
                <a:blip r:embed="rId56"/>
                <a:stretch>
                  <a:fillRect/>
                </a:stretch>
              </p:blipFill>
              <p:spPr>
                <a:xfrm>
                  <a:off x="3966775" y="3635836"/>
                  <a:ext cx="14508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Freihand 43">
                  <a:extLst>
                    <a:ext uri="{FF2B5EF4-FFF2-40B4-BE49-F238E27FC236}">
                      <a16:creationId xmlns:a16="http://schemas.microsoft.com/office/drawing/2014/main" id="{406A1BD3-3019-45F7-AD7A-04F533D49CB9}"/>
                    </a:ext>
                  </a:extLst>
                </p14:cNvPr>
                <p14:cNvContentPartPr/>
                <p14:nvPr/>
              </p14:nvContentPartPr>
              <p14:xfrm>
                <a:off x="4470775" y="3802156"/>
                <a:ext cx="228960" cy="26280"/>
              </p14:xfrm>
            </p:contentPart>
          </mc:Choice>
          <mc:Fallback xmlns="">
            <p:pic>
              <p:nvPicPr>
                <p:cNvPr id="44" name="Freihand 43">
                  <a:extLst>
                    <a:ext uri="{FF2B5EF4-FFF2-40B4-BE49-F238E27FC236}">
                      <a16:creationId xmlns:a16="http://schemas.microsoft.com/office/drawing/2014/main" id="{406A1BD3-3019-45F7-AD7A-04F533D49CB9}"/>
                    </a:ext>
                  </a:extLst>
                </p:cNvPr>
                <p:cNvPicPr/>
                <p:nvPr/>
              </p:nvPicPr>
              <p:blipFill>
                <a:blip r:embed="rId58"/>
                <a:stretch>
                  <a:fillRect/>
                </a:stretch>
              </p:blipFill>
              <p:spPr>
                <a:xfrm>
                  <a:off x="4461775" y="3793156"/>
                  <a:ext cx="2466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Freihand 44">
                  <a:extLst>
                    <a:ext uri="{FF2B5EF4-FFF2-40B4-BE49-F238E27FC236}">
                      <a16:creationId xmlns:a16="http://schemas.microsoft.com/office/drawing/2014/main" id="{06EF9096-1570-49E1-B17D-4E01ED4A0067}"/>
                    </a:ext>
                  </a:extLst>
                </p14:cNvPr>
                <p14:cNvContentPartPr/>
                <p14:nvPr/>
              </p14:nvContentPartPr>
              <p14:xfrm>
                <a:off x="4684975" y="3713956"/>
                <a:ext cx="110520" cy="230760"/>
              </p14:xfrm>
            </p:contentPart>
          </mc:Choice>
          <mc:Fallback xmlns="">
            <p:pic>
              <p:nvPicPr>
                <p:cNvPr id="45" name="Freihand 44">
                  <a:extLst>
                    <a:ext uri="{FF2B5EF4-FFF2-40B4-BE49-F238E27FC236}">
                      <a16:creationId xmlns:a16="http://schemas.microsoft.com/office/drawing/2014/main" id="{06EF9096-1570-49E1-B17D-4E01ED4A0067}"/>
                    </a:ext>
                  </a:extLst>
                </p:cNvPr>
                <p:cNvPicPr/>
                <p:nvPr/>
              </p:nvPicPr>
              <p:blipFill>
                <a:blip r:embed="rId60"/>
                <a:stretch>
                  <a:fillRect/>
                </a:stretch>
              </p:blipFill>
              <p:spPr>
                <a:xfrm>
                  <a:off x="4676335" y="3705316"/>
                  <a:ext cx="1281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7" name="Freihand 46">
                  <a:extLst>
                    <a:ext uri="{FF2B5EF4-FFF2-40B4-BE49-F238E27FC236}">
                      <a16:creationId xmlns:a16="http://schemas.microsoft.com/office/drawing/2014/main" id="{80D2E946-A9C6-4F21-9EDA-C5A16FC5DFE0}"/>
                    </a:ext>
                  </a:extLst>
                </p14:cNvPr>
                <p14:cNvContentPartPr/>
                <p14:nvPr/>
              </p14:nvContentPartPr>
              <p14:xfrm>
                <a:off x="5180335" y="3756076"/>
                <a:ext cx="66960" cy="269280"/>
              </p14:xfrm>
            </p:contentPart>
          </mc:Choice>
          <mc:Fallback xmlns="">
            <p:pic>
              <p:nvPicPr>
                <p:cNvPr id="47" name="Freihand 46">
                  <a:extLst>
                    <a:ext uri="{FF2B5EF4-FFF2-40B4-BE49-F238E27FC236}">
                      <a16:creationId xmlns:a16="http://schemas.microsoft.com/office/drawing/2014/main" id="{80D2E946-A9C6-4F21-9EDA-C5A16FC5DFE0}"/>
                    </a:ext>
                  </a:extLst>
                </p:cNvPr>
                <p:cNvPicPr/>
                <p:nvPr/>
              </p:nvPicPr>
              <p:blipFill>
                <a:blip r:embed="rId62"/>
                <a:stretch>
                  <a:fillRect/>
                </a:stretch>
              </p:blipFill>
              <p:spPr>
                <a:xfrm>
                  <a:off x="5171335" y="3747076"/>
                  <a:ext cx="846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 name="Freihand 47">
                  <a:extLst>
                    <a:ext uri="{FF2B5EF4-FFF2-40B4-BE49-F238E27FC236}">
                      <a16:creationId xmlns:a16="http://schemas.microsoft.com/office/drawing/2014/main" id="{BB7264EF-1B59-4460-9521-3FBC9CF0A3E0}"/>
                    </a:ext>
                  </a:extLst>
                </p14:cNvPr>
                <p14:cNvContentPartPr/>
                <p14:nvPr/>
              </p14:nvContentPartPr>
              <p14:xfrm>
                <a:off x="5251255" y="3751396"/>
                <a:ext cx="117000" cy="261000"/>
              </p14:xfrm>
            </p:contentPart>
          </mc:Choice>
          <mc:Fallback xmlns="">
            <p:pic>
              <p:nvPicPr>
                <p:cNvPr id="48" name="Freihand 47">
                  <a:extLst>
                    <a:ext uri="{FF2B5EF4-FFF2-40B4-BE49-F238E27FC236}">
                      <a16:creationId xmlns:a16="http://schemas.microsoft.com/office/drawing/2014/main" id="{BB7264EF-1B59-4460-9521-3FBC9CF0A3E0}"/>
                    </a:ext>
                  </a:extLst>
                </p:cNvPr>
                <p:cNvPicPr/>
                <p:nvPr/>
              </p:nvPicPr>
              <p:blipFill>
                <a:blip r:embed="rId64"/>
                <a:stretch>
                  <a:fillRect/>
                </a:stretch>
              </p:blipFill>
              <p:spPr>
                <a:xfrm>
                  <a:off x="5242255" y="3742396"/>
                  <a:ext cx="1346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9" name="Freihand 48">
                  <a:extLst>
                    <a:ext uri="{FF2B5EF4-FFF2-40B4-BE49-F238E27FC236}">
                      <a16:creationId xmlns:a16="http://schemas.microsoft.com/office/drawing/2014/main" id="{1601474A-07EB-402F-98FA-3533B9AA6C52}"/>
                    </a:ext>
                  </a:extLst>
                </p14:cNvPr>
                <p14:cNvContentPartPr/>
                <p14:nvPr/>
              </p14:nvContentPartPr>
              <p14:xfrm>
                <a:off x="5237215" y="3745276"/>
                <a:ext cx="273960" cy="223920"/>
              </p14:xfrm>
            </p:contentPart>
          </mc:Choice>
          <mc:Fallback xmlns="">
            <p:pic>
              <p:nvPicPr>
                <p:cNvPr id="49" name="Freihand 48">
                  <a:extLst>
                    <a:ext uri="{FF2B5EF4-FFF2-40B4-BE49-F238E27FC236}">
                      <a16:creationId xmlns:a16="http://schemas.microsoft.com/office/drawing/2014/main" id="{1601474A-07EB-402F-98FA-3533B9AA6C52}"/>
                    </a:ext>
                  </a:extLst>
                </p:cNvPr>
                <p:cNvPicPr/>
                <p:nvPr/>
              </p:nvPicPr>
              <p:blipFill>
                <a:blip r:embed="rId66"/>
                <a:stretch>
                  <a:fillRect/>
                </a:stretch>
              </p:blipFill>
              <p:spPr>
                <a:xfrm>
                  <a:off x="5228575" y="3736636"/>
                  <a:ext cx="2916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0" name="Freihand 49">
                  <a:extLst>
                    <a:ext uri="{FF2B5EF4-FFF2-40B4-BE49-F238E27FC236}">
                      <a16:creationId xmlns:a16="http://schemas.microsoft.com/office/drawing/2014/main" id="{ABC627A2-3928-4D05-AEE5-59D006AF8FEC}"/>
                    </a:ext>
                  </a:extLst>
                </p14:cNvPr>
                <p14:cNvContentPartPr/>
                <p14:nvPr/>
              </p14:nvContentPartPr>
              <p14:xfrm>
                <a:off x="5584255" y="3828796"/>
                <a:ext cx="68040" cy="178200"/>
              </p14:xfrm>
            </p:contentPart>
          </mc:Choice>
          <mc:Fallback xmlns="">
            <p:pic>
              <p:nvPicPr>
                <p:cNvPr id="50" name="Freihand 49">
                  <a:extLst>
                    <a:ext uri="{FF2B5EF4-FFF2-40B4-BE49-F238E27FC236}">
                      <a16:creationId xmlns:a16="http://schemas.microsoft.com/office/drawing/2014/main" id="{ABC627A2-3928-4D05-AEE5-59D006AF8FEC}"/>
                    </a:ext>
                  </a:extLst>
                </p:cNvPr>
                <p:cNvPicPr/>
                <p:nvPr/>
              </p:nvPicPr>
              <p:blipFill>
                <a:blip r:embed="rId68"/>
                <a:stretch>
                  <a:fillRect/>
                </a:stretch>
              </p:blipFill>
              <p:spPr>
                <a:xfrm>
                  <a:off x="5575255" y="3820156"/>
                  <a:ext cx="856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Freihand 50">
                  <a:extLst>
                    <a:ext uri="{FF2B5EF4-FFF2-40B4-BE49-F238E27FC236}">
                      <a16:creationId xmlns:a16="http://schemas.microsoft.com/office/drawing/2014/main" id="{B8390690-592F-4FCF-A999-29E81C3BB0A9}"/>
                    </a:ext>
                  </a:extLst>
                </p14:cNvPr>
                <p14:cNvContentPartPr/>
                <p14:nvPr/>
              </p14:nvContentPartPr>
              <p14:xfrm>
                <a:off x="5685415" y="3750676"/>
                <a:ext cx="381600" cy="260640"/>
              </p14:xfrm>
            </p:contentPart>
          </mc:Choice>
          <mc:Fallback xmlns="">
            <p:pic>
              <p:nvPicPr>
                <p:cNvPr id="51" name="Freihand 50">
                  <a:extLst>
                    <a:ext uri="{FF2B5EF4-FFF2-40B4-BE49-F238E27FC236}">
                      <a16:creationId xmlns:a16="http://schemas.microsoft.com/office/drawing/2014/main" id="{B8390690-592F-4FCF-A999-29E81C3BB0A9}"/>
                    </a:ext>
                  </a:extLst>
                </p:cNvPr>
                <p:cNvPicPr/>
                <p:nvPr/>
              </p:nvPicPr>
              <p:blipFill>
                <a:blip r:embed="rId70"/>
                <a:stretch>
                  <a:fillRect/>
                </a:stretch>
              </p:blipFill>
              <p:spPr>
                <a:xfrm>
                  <a:off x="5676415" y="3742036"/>
                  <a:ext cx="3992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 name="Freihand 52">
                  <a:extLst>
                    <a:ext uri="{FF2B5EF4-FFF2-40B4-BE49-F238E27FC236}">
                      <a16:creationId xmlns:a16="http://schemas.microsoft.com/office/drawing/2014/main" id="{A32F4327-3CA7-40D0-8426-91D572FBBA2A}"/>
                    </a:ext>
                  </a:extLst>
                </p14:cNvPr>
                <p14:cNvContentPartPr/>
                <p14:nvPr/>
              </p14:nvContentPartPr>
              <p14:xfrm>
                <a:off x="6075295" y="3749956"/>
                <a:ext cx="191160" cy="204840"/>
              </p14:xfrm>
            </p:contentPart>
          </mc:Choice>
          <mc:Fallback xmlns="">
            <p:pic>
              <p:nvPicPr>
                <p:cNvPr id="53" name="Freihand 52">
                  <a:extLst>
                    <a:ext uri="{FF2B5EF4-FFF2-40B4-BE49-F238E27FC236}">
                      <a16:creationId xmlns:a16="http://schemas.microsoft.com/office/drawing/2014/main" id="{A32F4327-3CA7-40D0-8426-91D572FBBA2A}"/>
                    </a:ext>
                  </a:extLst>
                </p:cNvPr>
                <p:cNvPicPr/>
                <p:nvPr/>
              </p:nvPicPr>
              <p:blipFill>
                <a:blip r:embed="rId72"/>
                <a:stretch>
                  <a:fillRect/>
                </a:stretch>
              </p:blipFill>
              <p:spPr>
                <a:xfrm>
                  <a:off x="6066655" y="3740956"/>
                  <a:ext cx="2088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Freihand 53">
                  <a:extLst>
                    <a:ext uri="{FF2B5EF4-FFF2-40B4-BE49-F238E27FC236}">
                      <a16:creationId xmlns:a16="http://schemas.microsoft.com/office/drawing/2014/main" id="{888787BC-C283-420A-8F0C-89BDA4AC5EE1}"/>
                    </a:ext>
                  </a:extLst>
                </p14:cNvPr>
                <p14:cNvContentPartPr/>
                <p14:nvPr/>
              </p14:nvContentPartPr>
              <p14:xfrm>
                <a:off x="6379855" y="3687316"/>
                <a:ext cx="154080" cy="269280"/>
              </p14:xfrm>
            </p:contentPart>
          </mc:Choice>
          <mc:Fallback xmlns="">
            <p:pic>
              <p:nvPicPr>
                <p:cNvPr id="54" name="Freihand 53">
                  <a:extLst>
                    <a:ext uri="{FF2B5EF4-FFF2-40B4-BE49-F238E27FC236}">
                      <a16:creationId xmlns:a16="http://schemas.microsoft.com/office/drawing/2014/main" id="{888787BC-C283-420A-8F0C-89BDA4AC5EE1}"/>
                    </a:ext>
                  </a:extLst>
                </p:cNvPr>
                <p:cNvPicPr/>
                <p:nvPr/>
              </p:nvPicPr>
              <p:blipFill>
                <a:blip r:embed="rId74"/>
                <a:stretch>
                  <a:fillRect/>
                </a:stretch>
              </p:blipFill>
              <p:spPr>
                <a:xfrm>
                  <a:off x="6371215" y="3678676"/>
                  <a:ext cx="1717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5" name="Freihand 54">
                  <a:extLst>
                    <a:ext uri="{FF2B5EF4-FFF2-40B4-BE49-F238E27FC236}">
                      <a16:creationId xmlns:a16="http://schemas.microsoft.com/office/drawing/2014/main" id="{84FC0FD4-A8C0-4336-9ED3-AB24DBD57E7B}"/>
                    </a:ext>
                  </a:extLst>
                </p14:cNvPr>
                <p14:cNvContentPartPr/>
                <p14:nvPr/>
              </p14:nvContentPartPr>
              <p14:xfrm>
                <a:off x="6573535" y="3622156"/>
                <a:ext cx="180000" cy="329760"/>
              </p14:xfrm>
            </p:contentPart>
          </mc:Choice>
          <mc:Fallback xmlns="">
            <p:pic>
              <p:nvPicPr>
                <p:cNvPr id="55" name="Freihand 54">
                  <a:extLst>
                    <a:ext uri="{FF2B5EF4-FFF2-40B4-BE49-F238E27FC236}">
                      <a16:creationId xmlns:a16="http://schemas.microsoft.com/office/drawing/2014/main" id="{84FC0FD4-A8C0-4336-9ED3-AB24DBD57E7B}"/>
                    </a:ext>
                  </a:extLst>
                </p:cNvPr>
                <p:cNvPicPr/>
                <p:nvPr/>
              </p:nvPicPr>
              <p:blipFill>
                <a:blip r:embed="rId76"/>
                <a:stretch>
                  <a:fillRect/>
                </a:stretch>
              </p:blipFill>
              <p:spPr>
                <a:xfrm>
                  <a:off x="6564895" y="3613516"/>
                  <a:ext cx="1976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6" name="Freihand 55">
                  <a:extLst>
                    <a:ext uri="{FF2B5EF4-FFF2-40B4-BE49-F238E27FC236}">
                      <a16:creationId xmlns:a16="http://schemas.microsoft.com/office/drawing/2014/main" id="{930C38E3-3BBB-40C1-A483-EE42EF88F4CD}"/>
                    </a:ext>
                  </a:extLst>
                </p14:cNvPr>
                <p14:cNvContentPartPr/>
                <p14:nvPr/>
              </p14:nvContentPartPr>
              <p14:xfrm>
                <a:off x="6799615" y="3569596"/>
                <a:ext cx="213480" cy="323280"/>
              </p14:xfrm>
            </p:contentPart>
          </mc:Choice>
          <mc:Fallback xmlns="">
            <p:pic>
              <p:nvPicPr>
                <p:cNvPr id="56" name="Freihand 55">
                  <a:extLst>
                    <a:ext uri="{FF2B5EF4-FFF2-40B4-BE49-F238E27FC236}">
                      <a16:creationId xmlns:a16="http://schemas.microsoft.com/office/drawing/2014/main" id="{930C38E3-3BBB-40C1-A483-EE42EF88F4CD}"/>
                    </a:ext>
                  </a:extLst>
                </p:cNvPr>
                <p:cNvPicPr/>
                <p:nvPr/>
              </p:nvPicPr>
              <p:blipFill>
                <a:blip r:embed="rId78"/>
                <a:stretch>
                  <a:fillRect/>
                </a:stretch>
              </p:blipFill>
              <p:spPr>
                <a:xfrm>
                  <a:off x="6790975" y="3560596"/>
                  <a:ext cx="2311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Freihand 56">
                  <a:extLst>
                    <a:ext uri="{FF2B5EF4-FFF2-40B4-BE49-F238E27FC236}">
                      <a16:creationId xmlns:a16="http://schemas.microsoft.com/office/drawing/2014/main" id="{16EBE7DF-E709-4730-A1AD-A817935D51F0}"/>
                    </a:ext>
                  </a:extLst>
                </p14:cNvPr>
                <p14:cNvContentPartPr/>
                <p14:nvPr/>
              </p14:nvContentPartPr>
              <p14:xfrm>
                <a:off x="7068895" y="3607036"/>
                <a:ext cx="126000" cy="240120"/>
              </p14:xfrm>
            </p:contentPart>
          </mc:Choice>
          <mc:Fallback xmlns="">
            <p:pic>
              <p:nvPicPr>
                <p:cNvPr id="57" name="Freihand 56">
                  <a:extLst>
                    <a:ext uri="{FF2B5EF4-FFF2-40B4-BE49-F238E27FC236}">
                      <a16:creationId xmlns:a16="http://schemas.microsoft.com/office/drawing/2014/main" id="{16EBE7DF-E709-4730-A1AD-A817935D51F0}"/>
                    </a:ext>
                  </a:extLst>
                </p:cNvPr>
                <p:cNvPicPr/>
                <p:nvPr/>
              </p:nvPicPr>
              <p:blipFill>
                <a:blip r:embed="rId80"/>
                <a:stretch>
                  <a:fillRect/>
                </a:stretch>
              </p:blipFill>
              <p:spPr>
                <a:xfrm>
                  <a:off x="7060255" y="3598036"/>
                  <a:ext cx="1436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Freihand 57">
                  <a:extLst>
                    <a:ext uri="{FF2B5EF4-FFF2-40B4-BE49-F238E27FC236}">
                      <a16:creationId xmlns:a16="http://schemas.microsoft.com/office/drawing/2014/main" id="{09A83B8F-4328-42A4-B466-40F9E423D2AE}"/>
                    </a:ext>
                  </a:extLst>
                </p14:cNvPr>
                <p14:cNvContentPartPr/>
                <p14:nvPr/>
              </p14:nvContentPartPr>
              <p14:xfrm>
                <a:off x="7255375" y="3725836"/>
                <a:ext cx="199080" cy="122400"/>
              </p14:xfrm>
            </p:contentPart>
          </mc:Choice>
          <mc:Fallback xmlns="">
            <p:pic>
              <p:nvPicPr>
                <p:cNvPr id="58" name="Freihand 57">
                  <a:extLst>
                    <a:ext uri="{FF2B5EF4-FFF2-40B4-BE49-F238E27FC236}">
                      <a16:creationId xmlns:a16="http://schemas.microsoft.com/office/drawing/2014/main" id="{09A83B8F-4328-42A4-B466-40F9E423D2AE}"/>
                    </a:ext>
                  </a:extLst>
                </p:cNvPr>
                <p:cNvPicPr/>
                <p:nvPr/>
              </p:nvPicPr>
              <p:blipFill>
                <a:blip r:embed="rId82"/>
                <a:stretch>
                  <a:fillRect/>
                </a:stretch>
              </p:blipFill>
              <p:spPr>
                <a:xfrm>
                  <a:off x="7246375" y="3717196"/>
                  <a:ext cx="2167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9" name="Freihand 58">
                  <a:extLst>
                    <a:ext uri="{FF2B5EF4-FFF2-40B4-BE49-F238E27FC236}">
                      <a16:creationId xmlns:a16="http://schemas.microsoft.com/office/drawing/2014/main" id="{97F79C90-3074-4164-9634-8D48406ED652}"/>
                    </a:ext>
                  </a:extLst>
                </p14:cNvPr>
                <p14:cNvContentPartPr/>
                <p14:nvPr/>
              </p14:nvContentPartPr>
              <p14:xfrm>
                <a:off x="7553455" y="3511276"/>
                <a:ext cx="151200" cy="361080"/>
              </p14:xfrm>
            </p:contentPart>
          </mc:Choice>
          <mc:Fallback xmlns="">
            <p:pic>
              <p:nvPicPr>
                <p:cNvPr id="59" name="Freihand 58">
                  <a:extLst>
                    <a:ext uri="{FF2B5EF4-FFF2-40B4-BE49-F238E27FC236}">
                      <a16:creationId xmlns:a16="http://schemas.microsoft.com/office/drawing/2014/main" id="{97F79C90-3074-4164-9634-8D48406ED652}"/>
                    </a:ext>
                  </a:extLst>
                </p:cNvPr>
                <p:cNvPicPr/>
                <p:nvPr/>
              </p:nvPicPr>
              <p:blipFill>
                <a:blip r:embed="rId84"/>
                <a:stretch>
                  <a:fillRect/>
                </a:stretch>
              </p:blipFill>
              <p:spPr>
                <a:xfrm>
                  <a:off x="7544455" y="3502276"/>
                  <a:ext cx="16884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Freihand 59">
                  <a:extLst>
                    <a:ext uri="{FF2B5EF4-FFF2-40B4-BE49-F238E27FC236}">
                      <a16:creationId xmlns:a16="http://schemas.microsoft.com/office/drawing/2014/main" id="{45551414-EF9C-473A-B7A6-84B70EE4FBFA}"/>
                    </a:ext>
                  </a:extLst>
                </p14:cNvPr>
                <p14:cNvContentPartPr/>
                <p14:nvPr/>
              </p14:nvContentPartPr>
              <p14:xfrm>
                <a:off x="7669735" y="3604876"/>
                <a:ext cx="5040" cy="21960"/>
              </p14:xfrm>
            </p:contentPart>
          </mc:Choice>
          <mc:Fallback xmlns="">
            <p:pic>
              <p:nvPicPr>
                <p:cNvPr id="60" name="Freihand 59">
                  <a:extLst>
                    <a:ext uri="{FF2B5EF4-FFF2-40B4-BE49-F238E27FC236}">
                      <a16:creationId xmlns:a16="http://schemas.microsoft.com/office/drawing/2014/main" id="{45551414-EF9C-473A-B7A6-84B70EE4FBFA}"/>
                    </a:ext>
                  </a:extLst>
                </p:cNvPr>
                <p:cNvPicPr/>
                <p:nvPr/>
              </p:nvPicPr>
              <p:blipFill>
                <a:blip r:embed="rId86"/>
                <a:stretch>
                  <a:fillRect/>
                </a:stretch>
              </p:blipFill>
              <p:spPr>
                <a:xfrm>
                  <a:off x="7660735" y="3596236"/>
                  <a:ext cx="22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1" name="Freihand 60">
                  <a:extLst>
                    <a:ext uri="{FF2B5EF4-FFF2-40B4-BE49-F238E27FC236}">
                      <a16:creationId xmlns:a16="http://schemas.microsoft.com/office/drawing/2014/main" id="{A633ACAE-161C-4EBE-BA2D-7B92CAE3379E}"/>
                    </a:ext>
                  </a:extLst>
                </p14:cNvPr>
                <p14:cNvContentPartPr/>
                <p14:nvPr/>
              </p14:nvContentPartPr>
              <p14:xfrm>
                <a:off x="7754695" y="3514516"/>
                <a:ext cx="83880" cy="323280"/>
              </p14:xfrm>
            </p:contentPart>
          </mc:Choice>
          <mc:Fallback xmlns="">
            <p:pic>
              <p:nvPicPr>
                <p:cNvPr id="61" name="Freihand 60">
                  <a:extLst>
                    <a:ext uri="{FF2B5EF4-FFF2-40B4-BE49-F238E27FC236}">
                      <a16:creationId xmlns:a16="http://schemas.microsoft.com/office/drawing/2014/main" id="{A633ACAE-161C-4EBE-BA2D-7B92CAE3379E}"/>
                    </a:ext>
                  </a:extLst>
                </p:cNvPr>
                <p:cNvPicPr/>
                <p:nvPr/>
              </p:nvPicPr>
              <p:blipFill>
                <a:blip r:embed="rId88"/>
                <a:stretch>
                  <a:fillRect/>
                </a:stretch>
              </p:blipFill>
              <p:spPr>
                <a:xfrm>
                  <a:off x="7746055" y="3505876"/>
                  <a:ext cx="10152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2" name="Freihand 61">
                  <a:extLst>
                    <a:ext uri="{FF2B5EF4-FFF2-40B4-BE49-F238E27FC236}">
                      <a16:creationId xmlns:a16="http://schemas.microsoft.com/office/drawing/2014/main" id="{03CE8FD1-C4FA-4911-B4F4-56BB0F6111A5}"/>
                    </a:ext>
                  </a:extLst>
                </p14:cNvPr>
                <p14:cNvContentPartPr/>
                <p14:nvPr/>
              </p14:nvContentPartPr>
              <p14:xfrm>
                <a:off x="7887535" y="3677956"/>
                <a:ext cx="627120" cy="366840"/>
              </p14:xfrm>
            </p:contentPart>
          </mc:Choice>
          <mc:Fallback xmlns="">
            <p:pic>
              <p:nvPicPr>
                <p:cNvPr id="62" name="Freihand 61">
                  <a:extLst>
                    <a:ext uri="{FF2B5EF4-FFF2-40B4-BE49-F238E27FC236}">
                      <a16:creationId xmlns:a16="http://schemas.microsoft.com/office/drawing/2014/main" id="{03CE8FD1-C4FA-4911-B4F4-56BB0F6111A5}"/>
                    </a:ext>
                  </a:extLst>
                </p:cNvPr>
                <p:cNvPicPr/>
                <p:nvPr/>
              </p:nvPicPr>
              <p:blipFill>
                <a:blip r:embed="rId90"/>
                <a:stretch>
                  <a:fillRect/>
                </a:stretch>
              </p:blipFill>
              <p:spPr>
                <a:xfrm>
                  <a:off x="7878535" y="3668956"/>
                  <a:ext cx="6447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Freihand 63">
                  <a:extLst>
                    <a:ext uri="{FF2B5EF4-FFF2-40B4-BE49-F238E27FC236}">
                      <a16:creationId xmlns:a16="http://schemas.microsoft.com/office/drawing/2014/main" id="{DD49A350-9D5D-4E89-8E1B-58072E9EA164}"/>
                    </a:ext>
                  </a:extLst>
                </p14:cNvPr>
                <p14:cNvContentPartPr/>
                <p14:nvPr/>
              </p14:nvContentPartPr>
              <p14:xfrm>
                <a:off x="2833135" y="1879756"/>
                <a:ext cx="740880" cy="1160640"/>
              </p14:xfrm>
            </p:contentPart>
          </mc:Choice>
          <mc:Fallback xmlns="">
            <p:pic>
              <p:nvPicPr>
                <p:cNvPr id="64" name="Freihand 63">
                  <a:extLst>
                    <a:ext uri="{FF2B5EF4-FFF2-40B4-BE49-F238E27FC236}">
                      <a16:creationId xmlns:a16="http://schemas.microsoft.com/office/drawing/2014/main" id="{DD49A350-9D5D-4E89-8E1B-58072E9EA164}"/>
                    </a:ext>
                  </a:extLst>
                </p:cNvPr>
                <p:cNvPicPr/>
                <p:nvPr/>
              </p:nvPicPr>
              <p:blipFill>
                <a:blip r:embed="rId92"/>
                <a:stretch>
                  <a:fillRect/>
                </a:stretch>
              </p:blipFill>
              <p:spPr>
                <a:xfrm>
                  <a:off x="2824495" y="1870756"/>
                  <a:ext cx="758520" cy="1178280"/>
                </a:xfrm>
                <a:prstGeom prst="rect">
                  <a:avLst/>
                </a:prstGeom>
              </p:spPr>
            </p:pic>
          </mc:Fallback>
        </mc:AlternateContent>
      </p:grpSp>
    </p:spTree>
    <p:extLst>
      <p:ext uri="{BB962C8B-B14F-4D97-AF65-F5344CB8AC3E}">
        <p14:creationId xmlns:p14="http://schemas.microsoft.com/office/powerpoint/2010/main" val="40938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Allgemeiner Konjunkturzyklus</a:t>
            </a: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651269" cy="461665"/>
          </a:xfrm>
          <a:prstGeom prst="rect">
            <a:avLst/>
          </a:prstGeom>
          <a:noFill/>
        </p:spPr>
        <p:txBody>
          <a:bodyPr wrap="none" rtlCol="0">
            <a:spAutoFit/>
          </a:bodyPr>
          <a:lstStyle/>
          <a:p>
            <a:r>
              <a:rPr lang="de-DE" sz="2400" dirty="0"/>
              <a:t>Zeit</a:t>
            </a:r>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75615" y="1537775"/>
            <a:ext cx="1463286" cy="461665"/>
          </a:xfrm>
          <a:prstGeom prst="rect">
            <a:avLst/>
          </a:prstGeom>
          <a:noFill/>
        </p:spPr>
        <p:txBody>
          <a:bodyPr wrap="none" rtlCol="0">
            <a:spAutoFit/>
          </a:bodyPr>
          <a:lstStyle/>
          <a:p>
            <a:r>
              <a:rPr lang="de-DE" sz="2400" dirty="0"/>
              <a:t>Reales BIP</a:t>
            </a:r>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332609" cy="369332"/>
          </a:xfrm>
          <a:prstGeom prst="rect">
            <a:avLst/>
          </a:prstGeom>
          <a:noFill/>
        </p:spPr>
        <p:txBody>
          <a:bodyPr wrap="none" rtlCol="0">
            <a:spAutoFit/>
          </a:bodyPr>
          <a:lstStyle/>
          <a:p>
            <a:r>
              <a:rPr lang="de-DE" dirty="0"/>
              <a:t>Aufschwung</a:t>
            </a:r>
          </a:p>
        </p:txBody>
      </p:sp>
      <p:sp>
        <p:nvSpPr>
          <p:cNvPr id="19" name="Textfeld 18">
            <a:extLst>
              <a:ext uri="{FF2B5EF4-FFF2-40B4-BE49-F238E27FC236}">
                <a16:creationId xmlns:a16="http://schemas.microsoft.com/office/drawing/2014/main" id="{9725D671-3D82-4E24-9826-38544209292F}"/>
              </a:ext>
            </a:extLst>
          </p:cNvPr>
          <p:cNvSpPr txBox="1"/>
          <p:nvPr/>
        </p:nvSpPr>
        <p:spPr>
          <a:xfrm>
            <a:off x="2203571" y="5714822"/>
            <a:ext cx="737702" cy="369332"/>
          </a:xfrm>
          <a:prstGeom prst="rect">
            <a:avLst/>
          </a:prstGeom>
          <a:noFill/>
        </p:spPr>
        <p:txBody>
          <a:bodyPr wrap="none" rtlCol="0">
            <a:spAutoFit/>
          </a:bodyPr>
          <a:lstStyle/>
          <a:p>
            <a:pPr algn="ctr"/>
            <a:r>
              <a:rPr lang="de-DE" dirty="0"/>
              <a:t>Boom</a:t>
            </a:r>
          </a:p>
        </p:txBody>
      </p:sp>
      <p:sp>
        <p:nvSpPr>
          <p:cNvPr id="20" name="Textfeld 19">
            <a:extLst>
              <a:ext uri="{FF2B5EF4-FFF2-40B4-BE49-F238E27FC236}">
                <a16:creationId xmlns:a16="http://schemas.microsoft.com/office/drawing/2014/main" id="{5B5B26A3-A445-4C30-9AA3-6C8429BA1BAC}"/>
              </a:ext>
            </a:extLst>
          </p:cNvPr>
          <p:cNvSpPr txBox="1"/>
          <p:nvPr/>
        </p:nvSpPr>
        <p:spPr>
          <a:xfrm>
            <a:off x="3595022" y="5722595"/>
            <a:ext cx="1263936" cy="369332"/>
          </a:xfrm>
          <a:prstGeom prst="rect">
            <a:avLst/>
          </a:prstGeom>
          <a:noFill/>
        </p:spPr>
        <p:txBody>
          <a:bodyPr wrap="none" rtlCol="0">
            <a:spAutoFit/>
          </a:bodyPr>
          <a:lstStyle/>
          <a:p>
            <a:pPr algn="ctr"/>
            <a:r>
              <a:rPr lang="de-DE" dirty="0"/>
              <a:t>Abschwung</a:t>
            </a:r>
          </a:p>
        </p:txBody>
      </p:sp>
      <p:sp>
        <p:nvSpPr>
          <p:cNvPr id="21" name="Textfeld 20">
            <a:extLst>
              <a:ext uri="{FF2B5EF4-FFF2-40B4-BE49-F238E27FC236}">
                <a16:creationId xmlns:a16="http://schemas.microsoft.com/office/drawing/2014/main" id="{3965B6B7-71B8-4109-8D6F-09360A1691CC}"/>
              </a:ext>
            </a:extLst>
          </p:cNvPr>
          <p:cNvSpPr txBox="1"/>
          <p:nvPr/>
        </p:nvSpPr>
        <p:spPr>
          <a:xfrm>
            <a:off x="6224806" y="5744897"/>
            <a:ext cx="639534" cy="369332"/>
          </a:xfrm>
          <a:prstGeom prst="rect">
            <a:avLst/>
          </a:prstGeom>
          <a:noFill/>
        </p:spPr>
        <p:txBody>
          <a:bodyPr wrap="none" rtlCol="0">
            <a:spAutoFit/>
          </a:bodyPr>
          <a:lstStyle/>
          <a:p>
            <a:pPr algn="ctr"/>
            <a:r>
              <a:rPr lang="de-DE" dirty="0"/>
              <a:t>Krise</a:t>
            </a:r>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0E2FC56-D474-4898-91FF-C1A5F064D1CF}"/>
                  </a:ext>
                </a:extLst>
              </p14:cNvPr>
              <p14:cNvContentPartPr/>
              <p14:nvPr/>
            </p14:nvContentPartPr>
            <p14:xfrm>
              <a:off x="-33905" y="870022"/>
              <a:ext cx="547560" cy="1907280"/>
            </p14:xfrm>
          </p:contentPart>
        </mc:Choice>
        <mc:Fallback xmlns="">
          <p:pic>
            <p:nvPicPr>
              <p:cNvPr id="2" name="Freihand 1">
                <a:extLst>
                  <a:ext uri="{FF2B5EF4-FFF2-40B4-BE49-F238E27FC236}">
                    <a16:creationId xmlns:a16="http://schemas.microsoft.com/office/drawing/2014/main" id="{70E2FC56-D474-4898-91FF-C1A5F064D1CF}"/>
                  </a:ext>
                </a:extLst>
              </p:cNvPr>
              <p:cNvPicPr/>
              <p:nvPr/>
            </p:nvPicPr>
            <p:blipFill>
              <a:blip r:embed="rId4"/>
              <a:stretch>
                <a:fillRect/>
              </a:stretch>
            </p:blipFill>
            <p:spPr>
              <a:xfrm>
                <a:off x="-42905" y="861382"/>
                <a:ext cx="565200" cy="1924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25FE6114-FB5C-42EC-9CB1-9199EF613D5B}"/>
                  </a:ext>
                </a:extLst>
              </p14:cNvPr>
              <p14:cNvContentPartPr/>
              <p14:nvPr/>
            </p14:nvContentPartPr>
            <p14:xfrm>
              <a:off x="7926055" y="5661262"/>
              <a:ext cx="676080" cy="659520"/>
            </p14:xfrm>
          </p:contentPart>
        </mc:Choice>
        <mc:Fallback xmlns="">
          <p:pic>
            <p:nvPicPr>
              <p:cNvPr id="4" name="Freihand 3">
                <a:extLst>
                  <a:ext uri="{FF2B5EF4-FFF2-40B4-BE49-F238E27FC236}">
                    <a16:creationId xmlns:a16="http://schemas.microsoft.com/office/drawing/2014/main" id="{25FE6114-FB5C-42EC-9CB1-9199EF613D5B}"/>
                  </a:ext>
                </a:extLst>
              </p:cNvPr>
              <p:cNvPicPr/>
              <p:nvPr/>
            </p:nvPicPr>
            <p:blipFill>
              <a:blip r:embed="rId6"/>
              <a:stretch>
                <a:fillRect/>
              </a:stretch>
            </p:blipFill>
            <p:spPr>
              <a:xfrm>
                <a:off x="7917055" y="5652262"/>
                <a:ext cx="69372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2" name="Freihand 51">
                <a:extLst>
                  <a:ext uri="{FF2B5EF4-FFF2-40B4-BE49-F238E27FC236}">
                    <a16:creationId xmlns:a16="http://schemas.microsoft.com/office/drawing/2014/main" id="{C2A93868-08FB-43BD-8960-B66640E3FA63}"/>
                  </a:ext>
                </a:extLst>
              </p14:cNvPr>
              <p14:cNvContentPartPr/>
              <p14:nvPr/>
            </p14:nvContentPartPr>
            <p14:xfrm>
              <a:off x="9485215" y="1082062"/>
              <a:ext cx="2453760" cy="1184760"/>
            </p14:xfrm>
          </p:contentPart>
        </mc:Choice>
        <mc:Fallback xmlns="">
          <p:pic>
            <p:nvPicPr>
              <p:cNvPr id="52" name="Freihand 51">
                <a:extLst>
                  <a:ext uri="{FF2B5EF4-FFF2-40B4-BE49-F238E27FC236}">
                    <a16:creationId xmlns:a16="http://schemas.microsoft.com/office/drawing/2014/main" id="{C2A93868-08FB-43BD-8960-B66640E3FA63}"/>
                  </a:ext>
                </a:extLst>
              </p:cNvPr>
              <p:cNvPicPr/>
              <p:nvPr/>
            </p:nvPicPr>
            <p:blipFill>
              <a:blip r:embed="rId8"/>
              <a:stretch>
                <a:fillRect/>
              </a:stretch>
            </p:blipFill>
            <p:spPr>
              <a:xfrm>
                <a:off x="9476575" y="1073062"/>
                <a:ext cx="2471400" cy="1202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4705" name="Freihand 114704">
                <a:extLst>
                  <a:ext uri="{FF2B5EF4-FFF2-40B4-BE49-F238E27FC236}">
                    <a16:creationId xmlns:a16="http://schemas.microsoft.com/office/drawing/2014/main" id="{D8A4344F-0865-4473-8A72-BB44A7E8D883}"/>
                  </a:ext>
                </a:extLst>
              </p14:cNvPr>
              <p14:cNvContentPartPr/>
              <p14:nvPr/>
            </p14:nvContentPartPr>
            <p14:xfrm>
              <a:off x="4261615" y="606502"/>
              <a:ext cx="1342080" cy="1024920"/>
            </p14:xfrm>
          </p:contentPart>
        </mc:Choice>
        <mc:Fallback xmlns="">
          <p:pic>
            <p:nvPicPr>
              <p:cNvPr id="114705" name="Freihand 114704">
                <a:extLst>
                  <a:ext uri="{FF2B5EF4-FFF2-40B4-BE49-F238E27FC236}">
                    <a16:creationId xmlns:a16="http://schemas.microsoft.com/office/drawing/2014/main" id="{D8A4344F-0865-4473-8A72-BB44A7E8D883}"/>
                  </a:ext>
                </a:extLst>
              </p:cNvPr>
              <p:cNvPicPr/>
              <p:nvPr/>
            </p:nvPicPr>
            <p:blipFill>
              <a:blip r:embed="rId10"/>
              <a:stretch>
                <a:fillRect/>
              </a:stretch>
            </p:blipFill>
            <p:spPr>
              <a:xfrm>
                <a:off x="4252615" y="597502"/>
                <a:ext cx="1359720" cy="1042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4712" name="Freihand 114711">
                <a:extLst>
                  <a:ext uri="{FF2B5EF4-FFF2-40B4-BE49-F238E27FC236}">
                    <a16:creationId xmlns:a16="http://schemas.microsoft.com/office/drawing/2014/main" id="{A51531D5-FFDE-4AC5-B6E8-54ED6764C055}"/>
                  </a:ext>
                </a:extLst>
              </p14:cNvPr>
              <p14:cNvContentPartPr/>
              <p14:nvPr/>
            </p14:nvContentPartPr>
            <p14:xfrm>
              <a:off x="2346055" y="3017782"/>
              <a:ext cx="127440" cy="468000"/>
            </p14:xfrm>
          </p:contentPart>
        </mc:Choice>
        <mc:Fallback xmlns="">
          <p:pic>
            <p:nvPicPr>
              <p:cNvPr id="114712" name="Freihand 114711">
                <a:extLst>
                  <a:ext uri="{FF2B5EF4-FFF2-40B4-BE49-F238E27FC236}">
                    <a16:creationId xmlns:a16="http://schemas.microsoft.com/office/drawing/2014/main" id="{A51531D5-FFDE-4AC5-B6E8-54ED6764C055}"/>
                  </a:ext>
                </a:extLst>
              </p:cNvPr>
              <p:cNvPicPr/>
              <p:nvPr/>
            </p:nvPicPr>
            <p:blipFill>
              <a:blip r:embed="rId12"/>
              <a:stretch>
                <a:fillRect/>
              </a:stretch>
            </p:blipFill>
            <p:spPr>
              <a:xfrm>
                <a:off x="2337415" y="3009142"/>
                <a:ext cx="14508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4713" name="Freihand 114712">
                <a:extLst>
                  <a:ext uri="{FF2B5EF4-FFF2-40B4-BE49-F238E27FC236}">
                    <a16:creationId xmlns:a16="http://schemas.microsoft.com/office/drawing/2014/main" id="{D4F071E5-FA50-4C1C-BE18-6CBF056C78FC}"/>
                  </a:ext>
                </a:extLst>
              </p14:cNvPr>
              <p14:cNvContentPartPr/>
              <p14:nvPr/>
            </p14:nvContentPartPr>
            <p14:xfrm>
              <a:off x="6997255" y="3971422"/>
              <a:ext cx="149760" cy="609840"/>
            </p14:xfrm>
          </p:contentPart>
        </mc:Choice>
        <mc:Fallback xmlns="">
          <p:pic>
            <p:nvPicPr>
              <p:cNvPr id="114713" name="Freihand 114712">
                <a:extLst>
                  <a:ext uri="{FF2B5EF4-FFF2-40B4-BE49-F238E27FC236}">
                    <a16:creationId xmlns:a16="http://schemas.microsoft.com/office/drawing/2014/main" id="{D4F071E5-FA50-4C1C-BE18-6CBF056C78FC}"/>
                  </a:ext>
                </a:extLst>
              </p:cNvPr>
              <p:cNvPicPr/>
              <p:nvPr/>
            </p:nvPicPr>
            <p:blipFill>
              <a:blip r:embed="rId14"/>
              <a:stretch>
                <a:fillRect/>
              </a:stretch>
            </p:blipFill>
            <p:spPr>
              <a:xfrm>
                <a:off x="6988615" y="3962422"/>
                <a:ext cx="16740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4775" name="Freihand 114774">
                <a:extLst>
                  <a:ext uri="{FF2B5EF4-FFF2-40B4-BE49-F238E27FC236}">
                    <a16:creationId xmlns:a16="http://schemas.microsoft.com/office/drawing/2014/main" id="{A922238D-C3AC-4442-A259-9BA1B7045592}"/>
                  </a:ext>
                </a:extLst>
              </p14:cNvPr>
              <p14:cNvContentPartPr/>
              <p14:nvPr/>
            </p14:nvContentPartPr>
            <p14:xfrm>
              <a:off x="2493295" y="3102382"/>
              <a:ext cx="1129680" cy="271800"/>
            </p14:xfrm>
          </p:contentPart>
        </mc:Choice>
        <mc:Fallback xmlns="">
          <p:pic>
            <p:nvPicPr>
              <p:cNvPr id="114775" name="Freihand 114774">
                <a:extLst>
                  <a:ext uri="{FF2B5EF4-FFF2-40B4-BE49-F238E27FC236}">
                    <a16:creationId xmlns:a16="http://schemas.microsoft.com/office/drawing/2014/main" id="{A922238D-C3AC-4442-A259-9BA1B7045592}"/>
                  </a:ext>
                </a:extLst>
              </p:cNvPr>
              <p:cNvPicPr/>
              <p:nvPr/>
            </p:nvPicPr>
            <p:blipFill>
              <a:blip r:embed="rId16"/>
              <a:stretch>
                <a:fillRect/>
              </a:stretch>
            </p:blipFill>
            <p:spPr>
              <a:xfrm>
                <a:off x="2484295" y="3093742"/>
                <a:ext cx="11473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4783" name="Freihand 114782">
                <a:extLst>
                  <a:ext uri="{FF2B5EF4-FFF2-40B4-BE49-F238E27FC236}">
                    <a16:creationId xmlns:a16="http://schemas.microsoft.com/office/drawing/2014/main" id="{EAF9A456-94B6-43C7-BEED-F1A1A2FAA4F8}"/>
                  </a:ext>
                </a:extLst>
              </p14:cNvPr>
              <p14:cNvContentPartPr/>
              <p14:nvPr/>
            </p14:nvContentPartPr>
            <p14:xfrm>
              <a:off x="7233415" y="3521422"/>
              <a:ext cx="670320" cy="763200"/>
            </p14:xfrm>
          </p:contentPart>
        </mc:Choice>
        <mc:Fallback xmlns="">
          <p:pic>
            <p:nvPicPr>
              <p:cNvPr id="114783" name="Freihand 114782">
                <a:extLst>
                  <a:ext uri="{FF2B5EF4-FFF2-40B4-BE49-F238E27FC236}">
                    <a16:creationId xmlns:a16="http://schemas.microsoft.com/office/drawing/2014/main" id="{EAF9A456-94B6-43C7-BEED-F1A1A2FAA4F8}"/>
                  </a:ext>
                </a:extLst>
              </p:cNvPr>
              <p:cNvPicPr/>
              <p:nvPr/>
            </p:nvPicPr>
            <p:blipFill>
              <a:blip r:embed="rId18"/>
              <a:stretch>
                <a:fillRect/>
              </a:stretch>
            </p:blipFill>
            <p:spPr>
              <a:xfrm>
                <a:off x="7224775" y="3512422"/>
                <a:ext cx="687960" cy="780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4785" name="Freihand 114784">
                <a:extLst>
                  <a:ext uri="{FF2B5EF4-FFF2-40B4-BE49-F238E27FC236}">
                    <a16:creationId xmlns:a16="http://schemas.microsoft.com/office/drawing/2014/main" id="{017A8642-A11B-4AA7-A9F1-6F3134C516C0}"/>
                  </a:ext>
                </a:extLst>
              </p14:cNvPr>
              <p14:cNvContentPartPr/>
              <p14:nvPr/>
            </p14:nvContentPartPr>
            <p14:xfrm>
              <a:off x="1032055" y="2142982"/>
              <a:ext cx="7974360" cy="2855880"/>
            </p14:xfrm>
          </p:contentPart>
        </mc:Choice>
        <mc:Fallback xmlns="">
          <p:pic>
            <p:nvPicPr>
              <p:cNvPr id="114785" name="Freihand 114784">
                <a:extLst>
                  <a:ext uri="{FF2B5EF4-FFF2-40B4-BE49-F238E27FC236}">
                    <a16:creationId xmlns:a16="http://schemas.microsoft.com/office/drawing/2014/main" id="{017A8642-A11B-4AA7-A9F1-6F3134C516C0}"/>
                  </a:ext>
                </a:extLst>
              </p:cNvPr>
              <p:cNvPicPr/>
              <p:nvPr/>
            </p:nvPicPr>
            <p:blipFill>
              <a:blip r:embed="rId20"/>
              <a:stretch>
                <a:fillRect/>
              </a:stretch>
            </p:blipFill>
            <p:spPr>
              <a:xfrm>
                <a:off x="1023055" y="2133982"/>
                <a:ext cx="7992000" cy="2873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4790" name="Freihand 114789">
                <a:extLst>
                  <a:ext uri="{FF2B5EF4-FFF2-40B4-BE49-F238E27FC236}">
                    <a16:creationId xmlns:a16="http://schemas.microsoft.com/office/drawing/2014/main" id="{AF4C31B5-53AF-49AB-82CE-B53DFC3F1EB2}"/>
                  </a:ext>
                </a:extLst>
              </p14:cNvPr>
              <p14:cNvContentPartPr/>
              <p14:nvPr/>
            </p14:nvContentPartPr>
            <p14:xfrm>
              <a:off x="-108065" y="841942"/>
              <a:ext cx="763560" cy="1991160"/>
            </p14:xfrm>
          </p:contentPart>
        </mc:Choice>
        <mc:Fallback xmlns="">
          <p:pic>
            <p:nvPicPr>
              <p:cNvPr id="114790" name="Freihand 114789">
                <a:extLst>
                  <a:ext uri="{FF2B5EF4-FFF2-40B4-BE49-F238E27FC236}">
                    <a16:creationId xmlns:a16="http://schemas.microsoft.com/office/drawing/2014/main" id="{AF4C31B5-53AF-49AB-82CE-B53DFC3F1EB2}"/>
                  </a:ext>
                </a:extLst>
              </p:cNvPr>
              <p:cNvPicPr/>
              <p:nvPr/>
            </p:nvPicPr>
            <p:blipFill>
              <a:blip r:embed="rId22"/>
              <a:stretch>
                <a:fillRect/>
              </a:stretch>
            </p:blipFill>
            <p:spPr>
              <a:xfrm>
                <a:off x="-117065" y="832942"/>
                <a:ext cx="781200" cy="2008800"/>
              </a:xfrm>
              <a:prstGeom prst="rect">
                <a:avLst/>
              </a:prstGeom>
            </p:spPr>
          </p:pic>
        </mc:Fallback>
      </mc:AlternateContent>
      <p:grpSp>
        <p:nvGrpSpPr>
          <p:cNvPr id="114804" name="Gruppieren 114803">
            <a:extLst>
              <a:ext uri="{FF2B5EF4-FFF2-40B4-BE49-F238E27FC236}">
                <a16:creationId xmlns:a16="http://schemas.microsoft.com/office/drawing/2014/main" id="{A8569622-8BE7-4027-A93C-1EB85656244B}"/>
              </a:ext>
            </a:extLst>
          </p:cNvPr>
          <p:cNvGrpSpPr/>
          <p:nvPr/>
        </p:nvGrpSpPr>
        <p:grpSpPr>
          <a:xfrm>
            <a:off x="843775" y="219142"/>
            <a:ext cx="11358720" cy="5320800"/>
            <a:chOff x="843775" y="219142"/>
            <a:chExt cx="11358720" cy="5320800"/>
          </a:xfrm>
        </p:grpSpPr>
        <mc:AlternateContent xmlns:mc="http://schemas.openxmlformats.org/markup-compatibility/2006" xmlns:p14="http://schemas.microsoft.com/office/powerpoint/2010/main">
          <mc:Choice Requires="p14">
            <p:contentPart p14:bwMode="auto" r:id="rId23">
              <p14:nvContentPartPr>
                <p14:cNvPr id="5" name="Freihand 4">
                  <a:extLst>
                    <a:ext uri="{FF2B5EF4-FFF2-40B4-BE49-F238E27FC236}">
                      <a16:creationId xmlns:a16="http://schemas.microsoft.com/office/drawing/2014/main" id="{C25AA31E-19BA-4F84-9313-3746EAA96276}"/>
                    </a:ext>
                  </a:extLst>
                </p14:cNvPr>
                <p14:cNvContentPartPr/>
                <p14:nvPr/>
              </p14:nvContentPartPr>
              <p14:xfrm>
                <a:off x="1089295" y="2009062"/>
                <a:ext cx="7325640" cy="3244320"/>
              </p14:xfrm>
            </p:contentPart>
          </mc:Choice>
          <mc:Fallback xmlns="">
            <p:pic>
              <p:nvPicPr>
                <p:cNvPr id="5" name="Freihand 4">
                  <a:extLst>
                    <a:ext uri="{FF2B5EF4-FFF2-40B4-BE49-F238E27FC236}">
                      <a16:creationId xmlns:a16="http://schemas.microsoft.com/office/drawing/2014/main" id="{C25AA31E-19BA-4F84-9313-3746EAA96276}"/>
                    </a:ext>
                  </a:extLst>
                </p:cNvPr>
                <p:cNvPicPr/>
                <p:nvPr/>
              </p:nvPicPr>
              <p:blipFill>
                <a:blip r:embed="rId24"/>
                <a:stretch>
                  <a:fillRect/>
                </a:stretch>
              </p:blipFill>
              <p:spPr>
                <a:xfrm>
                  <a:off x="1080655" y="2000422"/>
                  <a:ext cx="7343280" cy="3261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 name="Freihand 5">
                  <a:extLst>
                    <a:ext uri="{FF2B5EF4-FFF2-40B4-BE49-F238E27FC236}">
                      <a16:creationId xmlns:a16="http://schemas.microsoft.com/office/drawing/2014/main" id="{F8012F38-7AD7-44B8-B1CF-7FD3031874C3}"/>
                    </a:ext>
                  </a:extLst>
                </p14:cNvPr>
                <p14:cNvContentPartPr/>
                <p14:nvPr/>
              </p14:nvContentPartPr>
              <p14:xfrm>
                <a:off x="8200015" y="1200502"/>
                <a:ext cx="60480" cy="645480"/>
              </p14:xfrm>
            </p:contentPart>
          </mc:Choice>
          <mc:Fallback xmlns="">
            <p:pic>
              <p:nvPicPr>
                <p:cNvPr id="6" name="Freihand 5">
                  <a:extLst>
                    <a:ext uri="{FF2B5EF4-FFF2-40B4-BE49-F238E27FC236}">
                      <a16:creationId xmlns:a16="http://schemas.microsoft.com/office/drawing/2014/main" id="{F8012F38-7AD7-44B8-B1CF-7FD3031874C3}"/>
                    </a:ext>
                  </a:extLst>
                </p:cNvPr>
                <p:cNvPicPr/>
                <p:nvPr/>
              </p:nvPicPr>
              <p:blipFill>
                <a:blip r:embed="rId26"/>
                <a:stretch>
                  <a:fillRect/>
                </a:stretch>
              </p:blipFill>
              <p:spPr>
                <a:xfrm>
                  <a:off x="8191375" y="1191502"/>
                  <a:ext cx="78120" cy="663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7" name="Freihand 6">
                  <a:extLst>
                    <a:ext uri="{FF2B5EF4-FFF2-40B4-BE49-F238E27FC236}">
                      <a16:creationId xmlns:a16="http://schemas.microsoft.com/office/drawing/2014/main" id="{E437ECDE-254F-4205-8DFB-CCE58677A395}"/>
                    </a:ext>
                  </a:extLst>
                </p14:cNvPr>
                <p14:cNvContentPartPr/>
                <p14:nvPr/>
              </p14:nvContentPartPr>
              <p14:xfrm>
                <a:off x="8146735" y="1577782"/>
                <a:ext cx="204840" cy="375840"/>
              </p14:xfrm>
            </p:contentPart>
          </mc:Choice>
          <mc:Fallback xmlns="">
            <p:pic>
              <p:nvPicPr>
                <p:cNvPr id="7" name="Freihand 6">
                  <a:extLst>
                    <a:ext uri="{FF2B5EF4-FFF2-40B4-BE49-F238E27FC236}">
                      <a16:creationId xmlns:a16="http://schemas.microsoft.com/office/drawing/2014/main" id="{E437ECDE-254F-4205-8DFB-CCE58677A395}"/>
                    </a:ext>
                  </a:extLst>
                </p:cNvPr>
                <p:cNvPicPr/>
                <p:nvPr/>
              </p:nvPicPr>
              <p:blipFill>
                <a:blip r:embed="rId28"/>
                <a:stretch>
                  <a:fillRect/>
                </a:stretch>
              </p:blipFill>
              <p:spPr>
                <a:xfrm>
                  <a:off x="8138095" y="1569142"/>
                  <a:ext cx="222480" cy="393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8" name="Freihand 7">
                  <a:extLst>
                    <a:ext uri="{FF2B5EF4-FFF2-40B4-BE49-F238E27FC236}">
                      <a16:creationId xmlns:a16="http://schemas.microsoft.com/office/drawing/2014/main" id="{E63007CF-5EAA-456C-B406-3D586BD81EAF}"/>
                    </a:ext>
                  </a:extLst>
                </p14:cNvPr>
                <p14:cNvContentPartPr/>
                <p14:nvPr/>
              </p14:nvContentPartPr>
              <p14:xfrm>
                <a:off x="7837135" y="735742"/>
                <a:ext cx="39960" cy="358200"/>
              </p14:xfrm>
            </p:contentPart>
          </mc:Choice>
          <mc:Fallback xmlns="">
            <p:pic>
              <p:nvPicPr>
                <p:cNvPr id="8" name="Freihand 7">
                  <a:extLst>
                    <a:ext uri="{FF2B5EF4-FFF2-40B4-BE49-F238E27FC236}">
                      <a16:creationId xmlns:a16="http://schemas.microsoft.com/office/drawing/2014/main" id="{E63007CF-5EAA-456C-B406-3D586BD81EAF}"/>
                    </a:ext>
                  </a:extLst>
                </p:cNvPr>
                <p:cNvPicPr/>
                <p:nvPr/>
              </p:nvPicPr>
              <p:blipFill>
                <a:blip r:embed="rId30"/>
                <a:stretch>
                  <a:fillRect/>
                </a:stretch>
              </p:blipFill>
              <p:spPr>
                <a:xfrm>
                  <a:off x="7828135" y="727102"/>
                  <a:ext cx="5760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2" name="Freihand 11">
                  <a:extLst>
                    <a:ext uri="{FF2B5EF4-FFF2-40B4-BE49-F238E27FC236}">
                      <a16:creationId xmlns:a16="http://schemas.microsoft.com/office/drawing/2014/main" id="{9AC47B04-6BB5-45FC-9713-648A179D0B0A}"/>
                    </a:ext>
                  </a:extLst>
                </p14:cNvPr>
                <p14:cNvContentPartPr/>
                <p14:nvPr/>
              </p14:nvContentPartPr>
              <p14:xfrm>
                <a:off x="7755775" y="872182"/>
                <a:ext cx="189360" cy="112320"/>
              </p14:xfrm>
            </p:contentPart>
          </mc:Choice>
          <mc:Fallback xmlns="">
            <p:pic>
              <p:nvPicPr>
                <p:cNvPr id="12" name="Freihand 11">
                  <a:extLst>
                    <a:ext uri="{FF2B5EF4-FFF2-40B4-BE49-F238E27FC236}">
                      <a16:creationId xmlns:a16="http://schemas.microsoft.com/office/drawing/2014/main" id="{9AC47B04-6BB5-45FC-9713-648A179D0B0A}"/>
                    </a:ext>
                  </a:extLst>
                </p:cNvPr>
                <p:cNvPicPr/>
                <p:nvPr/>
              </p:nvPicPr>
              <p:blipFill>
                <a:blip r:embed="rId32"/>
                <a:stretch>
                  <a:fillRect/>
                </a:stretch>
              </p:blipFill>
              <p:spPr>
                <a:xfrm>
                  <a:off x="7746775" y="863182"/>
                  <a:ext cx="207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 name="Freihand 14">
                  <a:extLst>
                    <a:ext uri="{FF2B5EF4-FFF2-40B4-BE49-F238E27FC236}">
                      <a16:creationId xmlns:a16="http://schemas.microsoft.com/office/drawing/2014/main" id="{C73F7723-8FA0-41E4-B72A-E8CEA31FEB41}"/>
                    </a:ext>
                  </a:extLst>
                </p14:cNvPr>
                <p14:cNvContentPartPr/>
                <p14:nvPr/>
              </p14:nvContentPartPr>
              <p14:xfrm>
                <a:off x="7937575" y="716662"/>
                <a:ext cx="250560" cy="266400"/>
              </p14:xfrm>
            </p:contentPart>
          </mc:Choice>
          <mc:Fallback xmlns="">
            <p:pic>
              <p:nvPicPr>
                <p:cNvPr id="15" name="Freihand 14">
                  <a:extLst>
                    <a:ext uri="{FF2B5EF4-FFF2-40B4-BE49-F238E27FC236}">
                      <a16:creationId xmlns:a16="http://schemas.microsoft.com/office/drawing/2014/main" id="{C73F7723-8FA0-41E4-B72A-E8CEA31FEB41}"/>
                    </a:ext>
                  </a:extLst>
                </p:cNvPr>
                <p:cNvPicPr/>
                <p:nvPr/>
              </p:nvPicPr>
              <p:blipFill>
                <a:blip r:embed="rId34"/>
                <a:stretch>
                  <a:fillRect/>
                </a:stretch>
              </p:blipFill>
              <p:spPr>
                <a:xfrm>
                  <a:off x="7928575" y="708022"/>
                  <a:ext cx="26820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34563FFD-E184-489B-B6FB-931C64295BB5}"/>
                    </a:ext>
                  </a:extLst>
                </p14:cNvPr>
                <p14:cNvContentPartPr/>
                <p14:nvPr/>
              </p14:nvContentPartPr>
              <p14:xfrm>
                <a:off x="8214775" y="748342"/>
                <a:ext cx="134280" cy="201240"/>
              </p14:xfrm>
            </p:contentPart>
          </mc:Choice>
          <mc:Fallback xmlns="">
            <p:pic>
              <p:nvPicPr>
                <p:cNvPr id="18" name="Freihand 17">
                  <a:extLst>
                    <a:ext uri="{FF2B5EF4-FFF2-40B4-BE49-F238E27FC236}">
                      <a16:creationId xmlns:a16="http://schemas.microsoft.com/office/drawing/2014/main" id="{34563FFD-E184-489B-B6FB-931C64295BB5}"/>
                    </a:ext>
                  </a:extLst>
                </p:cNvPr>
                <p:cNvPicPr/>
                <p:nvPr/>
              </p:nvPicPr>
              <p:blipFill>
                <a:blip r:embed="rId36"/>
                <a:stretch>
                  <a:fillRect/>
                </a:stretch>
              </p:blipFill>
              <p:spPr>
                <a:xfrm>
                  <a:off x="8205775" y="739342"/>
                  <a:ext cx="151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CBB74881-0777-4F2A-9B32-2BD0DCC30A7C}"/>
                    </a:ext>
                  </a:extLst>
                </p14:cNvPr>
                <p14:cNvContentPartPr/>
                <p14:nvPr/>
              </p14:nvContentPartPr>
              <p14:xfrm>
                <a:off x="8341135" y="747982"/>
                <a:ext cx="99360" cy="171720"/>
              </p14:xfrm>
            </p:contentPart>
          </mc:Choice>
          <mc:Fallback xmlns="">
            <p:pic>
              <p:nvPicPr>
                <p:cNvPr id="22" name="Freihand 21">
                  <a:extLst>
                    <a:ext uri="{FF2B5EF4-FFF2-40B4-BE49-F238E27FC236}">
                      <a16:creationId xmlns:a16="http://schemas.microsoft.com/office/drawing/2014/main" id="{CBB74881-0777-4F2A-9B32-2BD0DCC30A7C}"/>
                    </a:ext>
                  </a:extLst>
                </p:cNvPr>
                <p:cNvPicPr/>
                <p:nvPr/>
              </p:nvPicPr>
              <p:blipFill>
                <a:blip r:embed="rId38"/>
                <a:stretch>
                  <a:fillRect/>
                </a:stretch>
              </p:blipFill>
              <p:spPr>
                <a:xfrm>
                  <a:off x="8332135" y="739342"/>
                  <a:ext cx="117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E93E1F0B-2168-4D1E-9C8A-2EB779887241}"/>
                    </a:ext>
                  </a:extLst>
                </p14:cNvPr>
                <p14:cNvContentPartPr/>
                <p14:nvPr/>
              </p14:nvContentPartPr>
              <p14:xfrm>
                <a:off x="8488735" y="536302"/>
                <a:ext cx="359280" cy="301680"/>
              </p14:xfrm>
            </p:contentPart>
          </mc:Choice>
          <mc:Fallback xmlns="">
            <p:pic>
              <p:nvPicPr>
                <p:cNvPr id="24" name="Freihand 23">
                  <a:extLst>
                    <a:ext uri="{FF2B5EF4-FFF2-40B4-BE49-F238E27FC236}">
                      <a16:creationId xmlns:a16="http://schemas.microsoft.com/office/drawing/2014/main" id="{E93E1F0B-2168-4D1E-9C8A-2EB779887241}"/>
                    </a:ext>
                  </a:extLst>
                </p:cNvPr>
                <p:cNvPicPr/>
                <p:nvPr/>
              </p:nvPicPr>
              <p:blipFill>
                <a:blip r:embed="rId40"/>
                <a:stretch>
                  <a:fillRect/>
                </a:stretch>
              </p:blipFill>
              <p:spPr>
                <a:xfrm>
                  <a:off x="8480095" y="527302"/>
                  <a:ext cx="37692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FAACF240-58A6-45DB-AC8C-539011C53B75}"/>
                    </a:ext>
                  </a:extLst>
                </p14:cNvPr>
                <p14:cNvContentPartPr/>
                <p14:nvPr/>
              </p14:nvContentPartPr>
              <p14:xfrm>
                <a:off x="8835055" y="563302"/>
                <a:ext cx="15480" cy="16200"/>
              </p14:xfrm>
            </p:contentPart>
          </mc:Choice>
          <mc:Fallback xmlns="">
            <p:pic>
              <p:nvPicPr>
                <p:cNvPr id="25" name="Freihand 24">
                  <a:extLst>
                    <a:ext uri="{FF2B5EF4-FFF2-40B4-BE49-F238E27FC236}">
                      <a16:creationId xmlns:a16="http://schemas.microsoft.com/office/drawing/2014/main" id="{FAACF240-58A6-45DB-AC8C-539011C53B75}"/>
                    </a:ext>
                  </a:extLst>
                </p:cNvPr>
                <p:cNvPicPr/>
                <p:nvPr/>
              </p:nvPicPr>
              <p:blipFill>
                <a:blip r:embed="rId42"/>
                <a:stretch>
                  <a:fillRect/>
                </a:stretch>
              </p:blipFill>
              <p:spPr>
                <a:xfrm>
                  <a:off x="8826415" y="554662"/>
                  <a:ext cx="33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958F61A1-B23A-43AB-930D-B4AA295F3687}"/>
                    </a:ext>
                  </a:extLst>
                </p14:cNvPr>
                <p14:cNvContentPartPr/>
                <p14:nvPr/>
              </p14:nvContentPartPr>
              <p14:xfrm>
                <a:off x="8924335" y="555742"/>
                <a:ext cx="272520" cy="155880"/>
              </p14:xfrm>
            </p:contentPart>
          </mc:Choice>
          <mc:Fallback xmlns="">
            <p:pic>
              <p:nvPicPr>
                <p:cNvPr id="26" name="Freihand 25">
                  <a:extLst>
                    <a:ext uri="{FF2B5EF4-FFF2-40B4-BE49-F238E27FC236}">
                      <a16:creationId xmlns:a16="http://schemas.microsoft.com/office/drawing/2014/main" id="{958F61A1-B23A-43AB-930D-B4AA295F3687}"/>
                    </a:ext>
                  </a:extLst>
                </p:cNvPr>
                <p:cNvPicPr/>
                <p:nvPr/>
              </p:nvPicPr>
              <p:blipFill>
                <a:blip r:embed="rId44"/>
                <a:stretch>
                  <a:fillRect/>
                </a:stretch>
              </p:blipFill>
              <p:spPr>
                <a:xfrm>
                  <a:off x="8915335" y="546742"/>
                  <a:ext cx="29016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1720E425-0F22-4B4A-B4AF-0DCFF0ECD761}"/>
                    </a:ext>
                  </a:extLst>
                </p14:cNvPr>
                <p14:cNvContentPartPr/>
                <p14:nvPr/>
              </p14:nvContentPartPr>
              <p14:xfrm>
                <a:off x="8553895" y="518662"/>
                <a:ext cx="33840" cy="31680"/>
              </p14:xfrm>
            </p:contentPart>
          </mc:Choice>
          <mc:Fallback xmlns="">
            <p:pic>
              <p:nvPicPr>
                <p:cNvPr id="27" name="Freihand 26">
                  <a:extLst>
                    <a:ext uri="{FF2B5EF4-FFF2-40B4-BE49-F238E27FC236}">
                      <a16:creationId xmlns:a16="http://schemas.microsoft.com/office/drawing/2014/main" id="{1720E425-0F22-4B4A-B4AF-0DCFF0ECD761}"/>
                    </a:ext>
                  </a:extLst>
                </p:cNvPr>
                <p:cNvPicPr/>
                <p:nvPr/>
              </p:nvPicPr>
              <p:blipFill>
                <a:blip r:embed="rId46"/>
                <a:stretch>
                  <a:fillRect/>
                </a:stretch>
              </p:blipFill>
              <p:spPr>
                <a:xfrm>
                  <a:off x="8545255" y="509662"/>
                  <a:ext cx="51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3F2C09AE-7B56-4C83-8E29-C6DC4877640D}"/>
                    </a:ext>
                  </a:extLst>
                </p14:cNvPr>
                <p14:cNvContentPartPr/>
                <p14:nvPr/>
              </p14:nvContentPartPr>
              <p14:xfrm>
                <a:off x="9453895" y="397342"/>
                <a:ext cx="132840" cy="286200"/>
              </p14:xfrm>
            </p:contentPart>
          </mc:Choice>
          <mc:Fallback xmlns="">
            <p:pic>
              <p:nvPicPr>
                <p:cNvPr id="31" name="Freihand 30">
                  <a:extLst>
                    <a:ext uri="{FF2B5EF4-FFF2-40B4-BE49-F238E27FC236}">
                      <a16:creationId xmlns:a16="http://schemas.microsoft.com/office/drawing/2014/main" id="{3F2C09AE-7B56-4C83-8E29-C6DC4877640D}"/>
                    </a:ext>
                  </a:extLst>
                </p:cNvPr>
                <p:cNvPicPr/>
                <p:nvPr/>
              </p:nvPicPr>
              <p:blipFill>
                <a:blip r:embed="rId48"/>
                <a:stretch>
                  <a:fillRect/>
                </a:stretch>
              </p:blipFill>
              <p:spPr>
                <a:xfrm>
                  <a:off x="9444895" y="388342"/>
                  <a:ext cx="1504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3E8ABBF0-CF2C-4026-807B-F24D59BF100D}"/>
                    </a:ext>
                  </a:extLst>
                </p14:cNvPr>
                <p14:cNvContentPartPr/>
                <p14:nvPr/>
              </p14:nvContentPartPr>
              <p14:xfrm>
                <a:off x="9487375" y="450622"/>
                <a:ext cx="146880" cy="75600"/>
              </p14:xfrm>
            </p:contentPart>
          </mc:Choice>
          <mc:Fallback xmlns="">
            <p:pic>
              <p:nvPicPr>
                <p:cNvPr id="32" name="Freihand 31">
                  <a:extLst>
                    <a:ext uri="{FF2B5EF4-FFF2-40B4-BE49-F238E27FC236}">
                      <a16:creationId xmlns:a16="http://schemas.microsoft.com/office/drawing/2014/main" id="{3E8ABBF0-CF2C-4026-807B-F24D59BF100D}"/>
                    </a:ext>
                  </a:extLst>
                </p:cNvPr>
                <p:cNvPicPr/>
                <p:nvPr/>
              </p:nvPicPr>
              <p:blipFill>
                <a:blip r:embed="rId50"/>
                <a:stretch>
                  <a:fillRect/>
                </a:stretch>
              </p:blipFill>
              <p:spPr>
                <a:xfrm>
                  <a:off x="9478735" y="441622"/>
                  <a:ext cx="1645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69C6F57B-5D2C-4D43-A820-3A686D87A7B9}"/>
                    </a:ext>
                  </a:extLst>
                </p14:cNvPr>
                <p14:cNvContentPartPr/>
                <p14:nvPr/>
              </p14:nvContentPartPr>
              <p14:xfrm>
                <a:off x="9508975" y="373222"/>
                <a:ext cx="762480" cy="289080"/>
              </p14:xfrm>
            </p:contentPart>
          </mc:Choice>
          <mc:Fallback xmlns="">
            <p:pic>
              <p:nvPicPr>
                <p:cNvPr id="33" name="Freihand 32">
                  <a:extLst>
                    <a:ext uri="{FF2B5EF4-FFF2-40B4-BE49-F238E27FC236}">
                      <a16:creationId xmlns:a16="http://schemas.microsoft.com/office/drawing/2014/main" id="{69C6F57B-5D2C-4D43-A820-3A686D87A7B9}"/>
                    </a:ext>
                  </a:extLst>
                </p:cNvPr>
                <p:cNvPicPr/>
                <p:nvPr/>
              </p:nvPicPr>
              <p:blipFill>
                <a:blip r:embed="rId52"/>
                <a:stretch>
                  <a:fillRect/>
                </a:stretch>
              </p:blipFill>
              <p:spPr>
                <a:xfrm>
                  <a:off x="9499975" y="364222"/>
                  <a:ext cx="78012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09E03EDA-465B-4B51-A664-8B2F748F5B93}"/>
                    </a:ext>
                  </a:extLst>
                </p14:cNvPr>
                <p14:cNvContentPartPr/>
                <p14:nvPr/>
              </p14:nvContentPartPr>
              <p14:xfrm>
                <a:off x="10244455" y="300862"/>
                <a:ext cx="56520" cy="19440"/>
              </p14:xfrm>
            </p:contentPart>
          </mc:Choice>
          <mc:Fallback xmlns="">
            <p:pic>
              <p:nvPicPr>
                <p:cNvPr id="34" name="Freihand 33">
                  <a:extLst>
                    <a:ext uri="{FF2B5EF4-FFF2-40B4-BE49-F238E27FC236}">
                      <a16:creationId xmlns:a16="http://schemas.microsoft.com/office/drawing/2014/main" id="{09E03EDA-465B-4B51-A664-8B2F748F5B93}"/>
                    </a:ext>
                  </a:extLst>
                </p:cNvPr>
                <p:cNvPicPr/>
                <p:nvPr/>
              </p:nvPicPr>
              <p:blipFill>
                <a:blip r:embed="rId54"/>
                <a:stretch>
                  <a:fillRect/>
                </a:stretch>
              </p:blipFill>
              <p:spPr>
                <a:xfrm>
                  <a:off x="10235455" y="291862"/>
                  <a:ext cx="741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14C70AC3-B85F-4CD2-A3D2-B72DCF079C56}"/>
                    </a:ext>
                  </a:extLst>
                </p14:cNvPr>
                <p14:cNvContentPartPr/>
                <p14:nvPr/>
              </p14:nvContentPartPr>
              <p14:xfrm>
                <a:off x="10379455" y="219142"/>
                <a:ext cx="221760" cy="264240"/>
              </p14:xfrm>
            </p:contentPart>
          </mc:Choice>
          <mc:Fallback xmlns="">
            <p:pic>
              <p:nvPicPr>
                <p:cNvPr id="35" name="Freihand 34">
                  <a:extLst>
                    <a:ext uri="{FF2B5EF4-FFF2-40B4-BE49-F238E27FC236}">
                      <a16:creationId xmlns:a16="http://schemas.microsoft.com/office/drawing/2014/main" id="{14C70AC3-B85F-4CD2-A3D2-B72DCF079C56}"/>
                    </a:ext>
                  </a:extLst>
                </p:cNvPr>
                <p:cNvPicPr/>
                <p:nvPr/>
              </p:nvPicPr>
              <p:blipFill>
                <a:blip r:embed="rId56"/>
                <a:stretch>
                  <a:fillRect/>
                </a:stretch>
              </p:blipFill>
              <p:spPr>
                <a:xfrm>
                  <a:off x="10370455" y="210502"/>
                  <a:ext cx="2394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0CA11B2C-7C05-48B1-907E-292EEC5F9679}"/>
                    </a:ext>
                  </a:extLst>
                </p14:cNvPr>
                <p14:cNvContentPartPr/>
                <p14:nvPr/>
              </p14:nvContentPartPr>
              <p14:xfrm>
                <a:off x="10640095" y="239302"/>
                <a:ext cx="399960" cy="513000"/>
              </p14:xfrm>
            </p:contentPart>
          </mc:Choice>
          <mc:Fallback xmlns="">
            <p:pic>
              <p:nvPicPr>
                <p:cNvPr id="36" name="Freihand 35">
                  <a:extLst>
                    <a:ext uri="{FF2B5EF4-FFF2-40B4-BE49-F238E27FC236}">
                      <a16:creationId xmlns:a16="http://schemas.microsoft.com/office/drawing/2014/main" id="{0CA11B2C-7C05-48B1-907E-292EEC5F9679}"/>
                    </a:ext>
                  </a:extLst>
                </p:cNvPr>
                <p:cNvPicPr/>
                <p:nvPr/>
              </p:nvPicPr>
              <p:blipFill>
                <a:blip r:embed="rId58"/>
                <a:stretch>
                  <a:fillRect/>
                </a:stretch>
              </p:blipFill>
              <p:spPr>
                <a:xfrm>
                  <a:off x="10631095" y="230662"/>
                  <a:ext cx="41760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16816163-055F-4747-805B-56B77F7F5A95}"/>
                    </a:ext>
                  </a:extLst>
                </p14:cNvPr>
                <p14:cNvContentPartPr/>
                <p14:nvPr/>
              </p14:nvContentPartPr>
              <p14:xfrm>
                <a:off x="846295" y="2147662"/>
                <a:ext cx="8137080" cy="2907720"/>
              </p14:xfrm>
            </p:contentPart>
          </mc:Choice>
          <mc:Fallback xmlns="">
            <p:pic>
              <p:nvPicPr>
                <p:cNvPr id="39" name="Freihand 38">
                  <a:extLst>
                    <a:ext uri="{FF2B5EF4-FFF2-40B4-BE49-F238E27FC236}">
                      <a16:creationId xmlns:a16="http://schemas.microsoft.com/office/drawing/2014/main" id="{16816163-055F-4747-805B-56B77F7F5A95}"/>
                    </a:ext>
                  </a:extLst>
                </p:cNvPr>
                <p:cNvPicPr/>
                <p:nvPr/>
              </p:nvPicPr>
              <p:blipFill>
                <a:blip r:embed="rId60"/>
                <a:stretch>
                  <a:fillRect/>
                </a:stretch>
              </p:blipFill>
              <p:spPr>
                <a:xfrm>
                  <a:off x="837295" y="2138662"/>
                  <a:ext cx="8154720" cy="29253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3B47AFF7-9F77-4C62-8D94-234DBFEBAD97}"/>
                    </a:ext>
                  </a:extLst>
                </p14:cNvPr>
                <p14:cNvContentPartPr/>
                <p14:nvPr/>
              </p14:nvContentPartPr>
              <p14:xfrm>
                <a:off x="9304495" y="1788742"/>
                <a:ext cx="135360" cy="255240"/>
              </p14:xfrm>
            </p:contentPart>
          </mc:Choice>
          <mc:Fallback xmlns="">
            <p:pic>
              <p:nvPicPr>
                <p:cNvPr id="40" name="Freihand 39">
                  <a:extLst>
                    <a:ext uri="{FF2B5EF4-FFF2-40B4-BE49-F238E27FC236}">
                      <a16:creationId xmlns:a16="http://schemas.microsoft.com/office/drawing/2014/main" id="{3B47AFF7-9F77-4C62-8D94-234DBFEBAD97}"/>
                    </a:ext>
                  </a:extLst>
                </p:cNvPr>
                <p:cNvPicPr/>
                <p:nvPr/>
              </p:nvPicPr>
              <p:blipFill>
                <a:blip r:embed="rId62"/>
                <a:stretch>
                  <a:fillRect/>
                </a:stretch>
              </p:blipFill>
              <p:spPr>
                <a:xfrm>
                  <a:off x="9295855" y="1780102"/>
                  <a:ext cx="1530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BC12EDA7-43FD-48F9-8F08-92F56AF0E088}"/>
                    </a:ext>
                  </a:extLst>
                </p14:cNvPr>
                <p14:cNvContentPartPr/>
                <p14:nvPr/>
              </p14:nvContentPartPr>
              <p14:xfrm>
                <a:off x="9470455" y="1676782"/>
                <a:ext cx="397080" cy="379080"/>
              </p14:xfrm>
            </p:contentPart>
          </mc:Choice>
          <mc:Fallback xmlns="">
            <p:pic>
              <p:nvPicPr>
                <p:cNvPr id="41" name="Freihand 40">
                  <a:extLst>
                    <a:ext uri="{FF2B5EF4-FFF2-40B4-BE49-F238E27FC236}">
                      <a16:creationId xmlns:a16="http://schemas.microsoft.com/office/drawing/2014/main" id="{BC12EDA7-43FD-48F9-8F08-92F56AF0E088}"/>
                    </a:ext>
                  </a:extLst>
                </p:cNvPr>
                <p:cNvPicPr/>
                <p:nvPr/>
              </p:nvPicPr>
              <p:blipFill>
                <a:blip r:embed="rId64"/>
                <a:stretch>
                  <a:fillRect/>
                </a:stretch>
              </p:blipFill>
              <p:spPr>
                <a:xfrm>
                  <a:off x="9461455" y="1668142"/>
                  <a:ext cx="41472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FECDAE4C-BF76-46F8-8828-61D6FAFAAC22}"/>
                    </a:ext>
                  </a:extLst>
                </p14:cNvPr>
                <p14:cNvContentPartPr/>
                <p14:nvPr/>
              </p14:nvContentPartPr>
              <p14:xfrm>
                <a:off x="9922975" y="1433422"/>
                <a:ext cx="212760" cy="435240"/>
              </p14:xfrm>
            </p:contentPart>
          </mc:Choice>
          <mc:Fallback xmlns="">
            <p:pic>
              <p:nvPicPr>
                <p:cNvPr id="42" name="Freihand 41">
                  <a:extLst>
                    <a:ext uri="{FF2B5EF4-FFF2-40B4-BE49-F238E27FC236}">
                      <a16:creationId xmlns:a16="http://schemas.microsoft.com/office/drawing/2014/main" id="{FECDAE4C-BF76-46F8-8828-61D6FAFAAC22}"/>
                    </a:ext>
                  </a:extLst>
                </p:cNvPr>
                <p:cNvPicPr/>
                <p:nvPr/>
              </p:nvPicPr>
              <p:blipFill>
                <a:blip r:embed="rId66"/>
                <a:stretch>
                  <a:fillRect/>
                </a:stretch>
              </p:blipFill>
              <p:spPr>
                <a:xfrm>
                  <a:off x="9914335" y="1424422"/>
                  <a:ext cx="23040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0442EF94-C4C6-40DA-B48B-C684924B7628}"/>
                    </a:ext>
                  </a:extLst>
                </p14:cNvPr>
                <p14:cNvContentPartPr/>
                <p14:nvPr/>
              </p14:nvContentPartPr>
              <p14:xfrm>
                <a:off x="10142935" y="1438462"/>
                <a:ext cx="98640" cy="205560"/>
              </p14:xfrm>
            </p:contentPart>
          </mc:Choice>
          <mc:Fallback xmlns="">
            <p:pic>
              <p:nvPicPr>
                <p:cNvPr id="43" name="Freihand 42">
                  <a:extLst>
                    <a:ext uri="{FF2B5EF4-FFF2-40B4-BE49-F238E27FC236}">
                      <a16:creationId xmlns:a16="http://schemas.microsoft.com/office/drawing/2014/main" id="{0442EF94-C4C6-40DA-B48B-C684924B7628}"/>
                    </a:ext>
                  </a:extLst>
                </p:cNvPr>
                <p:cNvPicPr/>
                <p:nvPr/>
              </p:nvPicPr>
              <p:blipFill>
                <a:blip r:embed="rId68"/>
                <a:stretch>
                  <a:fillRect/>
                </a:stretch>
              </p:blipFill>
              <p:spPr>
                <a:xfrm>
                  <a:off x="10133935" y="1429822"/>
                  <a:ext cx="1162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4AD4CB63-452E-4D83-9E91-6ACC2CDA2FC9}"/>
                    </a:ext>
                  </a:extLst>
                </p14:cNvPr>
                <p14:cNvContentPartPr/>
                <p14:nvPr/>
              </p14:nvContentPartPr>
              <p14:xfrm>
                <a:off x="10253455" y="1322902"/>
                <a:ext cx="208440" cy="254160"/>
              </p14:xfrm>
            </p:contentPart>
          </mc:Choice>
          <mc:Fallback xmlns="">
            <p:pic>
              <p:nvPicPr>
                <p:cNvPr id="44" name="Freihand 43">
                  <a:extLst>
                    <a:ext uri="{FF2B5EF4-FFF2-40B4-BE49-F238E27FC236}">
                      <a16:creationId xmlns:a16="http://schemas.microsoft.com/office/drawing/2014/main" id="{4AD4CB63-452E-4D83-9E91-6ACC2CDA2FC9}"/>
                    </a:ext>
                  </a:extLst>
                </p:cNvPr>
                <p:cNvPicPr/>
                <p:nvPr/>
              </p:nvPicPr>
              <p:blipFill>
                <a:blip r:embed="rId70"/>
                <a:stretch>
                  <a:fillRect/>
                </a:stretch>
              </p:blipFill>
              <p:spPr>
                <a:xfrm>
                  <a:off x="10244815" y="1314262"/>
                  <a:ext cx="2260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8DBF5B48-13AF-4F73-8918-678D23F28352}"/>
                    </a:ext>
                  </a:extLst>
                </p14:cNvPr>
                <p14:cNvContentPartPr/>
                <p14:nvPr/>
              </p14:nvContentPartPr>
              <p14:xfrm>
                <a:off x="10442455" y="1216702"/>
                <a:ext cx="393120" cy="387360"/>
              </p14:xfrm>
            </p:contentPart>
          </mc:Choice>
          <mc:Fallback xmlns="">
            <p:pic>
              <p:nvPicPr>
                <p:cNvPr id="45" name="Freihand 44">
                  <a:extLst>
                    <a:ext uri="{FF2B5EF4-FFF2-40B4-BE49-F238E27FC236}">
                      <a16:creationId xmlns:a16="http://schemas.microsoft.com/office/drawing/2014/main" id="{8DBF5B48-13AF-4F73-8918-678D23F28352}"/>
                    </a:ext>
                  </a:extLst>
                </p:cNvPr>
                <p:cNvPicPr/>
                <p:nvPr/>
              </p:nvPicPr>
              <p:blipFill>
                <a:blip r:embed="rId72"/>
                <a:stretch>
                  <a:fillRect/>
                </a:stretch>
              </p:blipFill>
              <p:spPr>
                <a:xfrm>
                  <a:off x="10433815" y="1207702"/>
                  <a:ext cx="41076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BE33A173-FD08-408B-A898-12AC11156506}"/>
                    </a:ext>
                  </a:extLst>
                </p14:cNvPr>
                <p14:cNvContentPartPr/>
                <p14:nvPr/>
              </p14:nvContentPartPr>
              <p14:xfrm>
                <a:off x="11055895" y="1005022"/>
                <a:ext cx="24120" cy="246960"/>
              </p14:xfrm>
            </p:contentPart>
          </mc:Choice>
          <mc:Fallback xmlns="">
            <p:pic>
              <p:nvPicPr>
                <p:cNvPr id="46" name="Freihand 45">
                  <a:extLst>
                    <a:ext uri="{FF2B5EF4-FFF2-40B4-BE49-F238E27FC236}">
                      <a16:creationId xmlns:a16="http://schemas.microsoft.com/office/drawing/2014/main" id="{BE33A173-FD08-408B-A898-12AC11156506}"/>
                    </a:ext>
                  </a:extLst>
                </p:cNvPr>
                <p:cNvPicPr/>
                <p:nvPr/>
              </p:nvPicPr>
              <p:blipFill>
                <a:blip r:embed="rId74"/>
                <a:stretch>
                  <a:fillRect/>
                </a:stretch>
              </p:blipFill>
              <p:spPr>
                <a:xfrm>
                  <a:off x="11047255" y="996382"/>
                  <a:ext cx="417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1CD8A4EE-5558-45FC-BAB9-18B026515300}"/>
                    </a:ext>
                  </a:extLst>
                </p14:cNvPr>
                <p14:cNvContentPartPr/>
                <p14:nvPr/>
              </p14:nvContentPartPr>
              <p14:xfrm>
                <a:off x="10896055" y="926542"/>
                <a:ext cx="207360" cy="153720"/>
              </p14:xfrm>
            </p:contentPart>
          </mc:Choice>
          <mc:Fallback xmlns="">
            <p:pic>
              <p:nvPicPr>
                <p:cNvPr id="47" name="Freihand 46">
                  <a:extLst>
                    <a:ext uri="{FF2B5EF4-FFF2-40B4-BE49-F238E27FC236}">
                      <a16:creationId xmlns:a16="http://schemas.microsoft.com/office/drawing/2014/main" id="{1CD8A4EE-5558-45FC-BAB9-18B026515300}"/>
                    </a:ext>
                  </a:extLst>
                </p:cNvPr>
                <p:cNvPicPr/>
                <p:nvPr/>
              </p:nvPicPr>
              <p:blipFill>
                <a:blip r:embed="rId76"/>
                <a:stretch>
                  <a:fillRect/>
                </a:stretch>
              </p:blipFill>
              <p:spPr>
                <a:xfrm>
                  <a:off x="10887055" y="917902"/>
                  <a:ext cx="2250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383C8D96-E4D2-48E3-9516-82DD0B5C8C7A}"/>
                    </a:ext>
                  </a:extLst>
                </p14:cNvPr>
                <p14:cNvContentPartPr/>
                <p14:nvPr/>
              </p14:nvContentPartPr>
              <p14:xfrm>
                <a:off x="11185135" y="1008982"/>
                <a:ext cx="350640" cy="183240"/>
              </p14:xfrm>
            </p:contentPart>
          </mc:Choice>
          <mc:Fallback xmlns="">
            <p:pic>
              <p:nvPicPr>
                <p:cNvPr id="48" name="Freihand 47">
                  <a:extLst>
                    <a:ext uri="{FF2B5EF4-FFF2-40B4-BE49-F238E27FC236}">
                      <a16:creationId xmlns:a16="http://schemas.microsoft.com/office/drawing/2014/main" id="{383C8D96-E4D2-48E3-9516-82DD0B5C8C7A}"/>
                    </a:ext>
                  </a:extLst>
                </p:cNvPr>
                <p:cNvPicPr/>
                <p:nvPr/>
              </p:nvPicPr>
              <p:blipFill>
                <a:blip r:embed="rId78"/>
                <a:stretch>
                  <a:fillRect/>
                </a:stretch>
              </p:blipFill>
              <p:spPr>
                <a:xfrm>
                  <a:off x="11176135" y="1000342"/>
                  <a:ext cx="3682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58E397E8-31A9-4A65-BA52-F837CE23FB19}"/>
                    </a:ext>
                  </a:extLst>
                </p14:cNvPr>
                <p14:cNvContentPartPr/>
                <p14:nvPr/>
              </p14:nvContentPartPr>
              <p14:xfrm>
                <a:off x="11538655" y="794062"/>
                <a:ext cx="170640" cy="238320"/>
              </p14:xfrm>
            </p:contentPart>
          </mc:Choice>
          <mc:Fallback xmlns="">
            <p:pic>
              <p:nvPicPr>
                <p:cNvPr id="49" name="Freihand 48">
                  <a:extLst>
                    <a:ext uri="{FF2B5EF4-FFF2-40B4-BE49-F238E27FC236}">
                      <a16:creationId xmlns:a16="http://schemas.microsoft.com/office/drawing/2014/main" id="{58E397E8-31A9-4A65-BA52-F837CE23FB19}"/>
                    </a:ext>
                  </a:extLst>
                </p:cNvPr>
                <p:cNvPicPr/>
                <p:nvPr/>
              </p:nvPicPr>
              <p:blipFill>
                <a:blip r:embed="rId80"/>
                <a:stretch>
                  <a:fillRect/>
                </a:stretch>
              </p:blipFill>
              <p:spPr>
                <a:xfrm>
                  <a:off x="11529655" y="785062"/>
                  <a:ext cx="18828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3E66B0E8-0045-4125-81D3-B0EEB676E67A}"/>
                    </a:ext>
                  </a:extLst>
                </p14:cNvPr>
                <p14:cNvContentPartPr/>
                <p14:nvPr/>
              </p14:nvContentPartPr>
              <p14:xfrm>
                <a:off x="11013055" y="943822"/>
                <a:ext cx="225360" cy="138600"/>
              </p14:xfrm>
            </p:contentPart>
          </mc:Choice>
          <mc:Fallback xmlns="">
            <p:pic>
              <p:nvPicPr>
                <p:cNvPr id="50" name="Freihand 49">
                  <a:extLst>
                    <a:ext uri="{FF2B5EF4-FFF2-40B4-BE49-F238E27FC236}">
                      <a16:creationId xmlns:a16="http://schemas.microsoft.com/office/drawing/2014/main" id="{3E66B0E8-0045-4125-81D3-B0EEB676E67A}"/>
                    </a:ext>
                  </a:extLst>
                </p:cNvPr>
                <p:cNvPicPr/>
                <p:nvPr/>
              </p:nvPicPr>
              <p:blipFill>
                <a:blip r:embed="rId82"/>
                <a:stretch>
                  <a:fillRect/>
                </a:stretch>
              </p:blipFill>
              <p:spPr>
                <a:xfrm>
                  <a:off x="11004415" y="934822"/>
                  <a:ext cx="2430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84F7152E-5ED9-446D-9E81-CFEE31F486CA}"/>
                    </a:ext>
                  </a:extLst>
                </p14:cNvPr>
                <p14:cNvContentPartPr/>
                <p14:nvPr/>
              </p14:nvContentPartPr>
              <p14:xfrm>
                <a:off x="1099735" y="4505302"/>
                <a:ext cx="240840" cy="789480"/>
              </p14:xfrm>
            </p:contentPart>
          </mc:Choice>
          <mc:Fallback xmlns="">
            <p:pic>
              <p:nvPicPr>
                <p:cNvPr id="54" name="Freihand 53">
                  <a:extLst>
                    <a:ext uri="{FF2B5EF4-FFF2-40B4-BE49-F238E27FC236}">
                      <a16:creationId xmlns:a16="http://schemas.microsoft.com/office/drawing/2014/main" id="{84F7152E-5ED9-446D-9E81-CFEE31F486CA}"/>
                    </a:ext>
                  </a:extLst>
                </p:cNvPr>
                <p:cNvPicPr/>
                <p:nvPr/>
              </p:nvPicPr>
              <p:blipFill>
                <a:blip r:embed="rId84"/>
                <a:stretch>
                  <a:fillRect/>
                </a:stretch>
              </p:blipFill>
              <p:spPr>
                <a:xfrm>
                  <a:off x="1091095" y="4496302"/>
                  <a:ext cx="258480" cy="8071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6B1BECA5-9223-4F88-B234-3938539D1164}"/>
                    </a:ext>
                  </a:extLst>
                </p14:cNvPr>
                <p14:cNvContentPartPr/>
                <p14:nvPr/>
              </p14:nvContentPartPr>
              <p14:xfrm>
                <a:off x="8157535" y="2011942"/>
                <a:ext cx="223560" cy="886680"/>
              </p14:xfrm>
            </p:contentPart>
          </mc:Choice>
          <mc:Fallback xmlns="">
            <p:pic>
              <p:nvPicPr>
                <p:cNvPr id="55" name="Freihand 54">
                  <a:extLst>
                    <a:ext uri="{FF2B5EF4-FFF2-40B4-BE49-F238E27FC236}">
                      <a16:creationId xmlns:a16="http://schemas.microsoft.com/office/drawing/2014/main" id="{6B1BECA5-9223-4F88-B234-3938539D1164}"/>
                    </a:ext>
                  </a:extLst>
                </p:cNvPr>
                <p:cNvPicPr/>
                <p:nvPr/>
              </p:nvPicPr>
              <p:blipFill>
                <a:blip r:embed="rId86"/>
                <a:stretch>
                  <a:fillRect/>
                </a:stretch>
              </p:blipFill>
              <p:spPr>
                <a:xfrm>
                  <a:off x="8148895" y="2002942"/>
                  <a:ext cx="241200" cy="904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77D8E940-0831-425F-A59E-5C7AA9AA8F59}"/>
                    </a:ext>
                  </a:extLst>
                </p14:cNvPr>
                <p14:cNvContentPartPr/>
                <p14:nvPr/>
              </p14:nvContentPartPr>
              <p14:xfrm>
                <a:off x="1198015" y="3073582"/>
                <a:ext cx="155520" cy="392040"/>
              </p14:xfrm>
            </p:contentPart>
          </mc:Choice>
          <mc:Fallback xmlns="">
            <p:pic>
              <p:nvPicPr>
                <p:cNvPr id="56" name="Freihand 55">
                  <a:extLst>
                    <a:ext uri="{FF2B5EF4-FFF2-40B4-BE49-F238E27FC236}">
                      <a16:creationId xmlns:a16="http://schemas.microsoft.com/office/drawing/2014/main" id="{77D8E940-0831-425F-A59E-5C7AA9AA8F59}"/>
                    </a:ext>
                  </a:extLst>
                </p:cNvPr>
                <p:cNvPicPr/>
                <p:nvPr/>
              </p:nvPicPr>
              <p:blipFill>
                <a:blip r:embed="rId88"/>
                <a:stretch>
                  <a:fillRect/>
                </a:stretch>
              </p:blipFill>
              <p:spPr>
                <a:xfrm>
                  <a:off x="1189375" y="3064942"/>
                  <a:ext cx="17316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14702" name="Freihand 114701">
                  <a:extLst>
                    <a:ext uri="{FF2B5EF4-FFF2-40B4-BE49-F238E27FC236}">
                      <a16:creationId xmlns:a16="http://schemas.microsoft.com/office/drawing/2014/main" id="{30FEB163-9BF3-4F36-B704-5EEEAC369E5E}"/>
                    </a:ext>
                  </a:extLst>
                </p14:cNvPr>
                <p14:cNvContentPartPr/>
                <p14:nvPr/>
              </p14:nvContentPartPr>
              <p14:xfrm>
                <a:off x="6191935" y="4124062"/>
                <a:ext cx="1129320" cy="396000"/>
              </p14:xfrm>
            </p:contentPart>
          </mc:Choice>
          <mc:Fallback xmlns="">
            <p:pic>
              <p:nvPicPr>
                <p:cNvPr id="114702" name="Freihand 114701">
                  <a:extLst>
                    <a:ext uri="{FF2B5EF4-FFF2-40B4-BE49-F238E27FC236}">
                      <a16:creationId xmlns:a16="http://schemas.microsoft.com/office/drawing/2014/main" id="{30FEB163-9BF3-4F36-B704-5EEEAC369E5E}"/>
                    </a:ext>
                  </a:extLst>
                </p:cNvPr>
                <p:cNvPicPr/>
                <p:nvPr/>
              </p:nvPicPr>
              <p:blipFill>
                <a:blip r:embed="rId90"/>
                <a:stretch>
                  <a:fillRect/>
                </a:stretch>
              </p:blipFill>
              <p:spPr>
                <a:xfrm>
                  <a:off x="6182935" y="4115062"/>
                  <a:ext cx="114696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14703" name="Freihand 114702">
                  <a:extLst>
                    <a:ext uri="{FF2B5EF4-FFF2-40B4-BE49-F238E27FC236}">
                      <a16:creationId xmlns:a16="http://schemas.microsoft.com/office/drawing/2014/main" id="{086B70C2-CB8E-4E91-BB8F-62AF980D279D}"/>
                    </a:ext>
                  </a:extLst>
                </p14:cNvPr>
                <p14:cNvContentPartPr/>
                <p14:nvPr/>
              </p14:nvContentPartPr>
              <p14:xfrm>
                <a:off x="7585135" y="1583902"/>
                <a:ext cx="1182960" cy="2140200"/>
              </p14:xfrm>
            </p:contentPart>
          </mc:Choice>
          <mc:Fallback xmlns="">
            <p:pic>
              <p:nvPicPr>
                <p:cNvPr id="114703" name="Freihand 114702">
                  <a:extLst>
                    <a:ext uri="{FF2B5EF4-FFF2-40B4-BE49-F238E27FC236}">
                      <a16:creationId xmlns:a16="http://schemas.microsoft.com/office/drawing/2014/main" id="{086B70C2-CB8E-4E91-BB8F-62AF980D279D}"/>
                    </a:ext>
                  </a:extLst>
                </p:cNvPr>
                <p:cNvPicPr/>
                <p:nvPr/>
              </p:nvPicPr>
              <p:blipFill>
                <a:blip r:embed="rId92"/>
                <a:stretch>
                  <a:fillRect/>
                </a:stretch>
              </p:blipFill>
              <p:spPr>
                <a:xfrm>
                  <a:off x="7576135" y="1575262"/>
                  <a:ext cx="1200600" cy="2157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20460C01-C71A-475B-BF92-B898C8198BE9}"/>
                    </a:ext>
                  </a:extLst>
                </p14:cNvPr>
                <p14:cNvContentPartPr/>
                <p14:nvPr/>
              </p14:nvContentPartPr>
              <p14:xfrm>
                <a:off x="1639735" y="1282222"/>
                <a:ext cx="5491080" cy="1433880"/>
              </p14:xfrm>
            </p:contentPart>
          </mc:Choice>
          <mc:Fallback xmlns="">
            <p:pic>
              <p:nvPicPr>
                <p:cNvPr id="57" name="Freihand 56">
                  <a:extLst>
                    <a:ext uri="{FF2B5EF4-FFF2-40B4-BE49-F238E27FC236}">
                      <a16:creationId xmlns:a16="http://schemas.microsoft.com/office/drawing/2014/main" id="{20460C01-C71A-475B-BF92-B898C8198BE9}"/>
                    </a:ext>
                  </a:extLst>
                </p:cNvPr>
                <p:cNvPicPr/>
                <p:nvPr/>
              </p:nvPicPr>
              <p:blipFill>
                <a:blip r:embed="rId94"/>
                <a:stretch>
                  <a:fillRect/>
                </a:stretch>
              </p:blipFill>
              <p:spPr>
                <a:xfrm>
                  <a:off x="1631095" y="1273222"/>
                  <a:ext cx="5508720" cy="1451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22D52AEA-1159-4D80-B019-095F95752CBB}"/>
                    </a:ext>
                  </a:extLst>
                </p14:cNvPr>
                <p14:cNvContentPartPr/>
                <p14:nvPr/>
              </p14:nvContentPartPr>
              <p14:xfrm>
                <a:off x="3271975" y="1574902"/>
                <a:ext cx="236880" cy="331920"/>
              </p14:xfrm>
            </p:contentPart>
          </mc:Choice>
          <mc:Fallback xmlns="">
            <p:pic>
              <p:nvPicPr>
                <p:cNvPr id="58" name="Freihand 57">
                  <a:extLst>
                    <a:ext uri="{FF2B5EF4-FFF2-40B4-BE49-F238E27FC236}">
                      <a16:creationId xmlns:a16="http://schemas.microsoft.com/office/drawing/2014/main" id="{22D52AEA-1159-4D80-B019-095F95752CBB}"/>
                    </a:ext>
                  </a:extLst>
                </p:cNvPr>
                <p:cNvPicPr/>
                <p:nvPr/>
              </p:nvPicPr>
              <p:blipFill>
                <a:blip r:embed="rId96"/>
                <a:stretch>
                  <a:fillRect/>
                </a:stretch>
              </p:blipFill>
              <p:spPr>
                <a:xfrm>
                  <a:off x="3262975" y="1565902"/>
                  <a:ext cx="25452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9B9518C9-ADB6-4AED-9E57-9C463088C1F7}"/>
                    </a:ext>
                  </a:extLst>
                </p14:cNvPr>
                <p14:cNvContentPartPr/>
                <p14:nvPr/>
              </p14:nvContentPartPr>
              <p14:xfrm>
                <a:off x="3536935" y="1398862"/>
                <a:ext cx="364320" cy="267480"/>
              </p14:xfrm>
            </p:contentPart>
          </mc:Choice>
          <mc:Fallback xmlns="">
            <p:pic>
              <p:nvPicPr>
                <p:cNvPr id="59" name="Freihand 58">
                  <a:extLst>
                    <a:ext uri="{FF2B5EF4-FFF2-40B4-BE49-F238E27FC236}">
                      <a16:creationId xmlns:a16="http://schemas.microsoft.com/office/drawing/2014/main" id="{9B9518C9-ADB6-4AED-9E57-9C463088C1F7}"/>
                    </a:ext>
                  </a:extLst>
                </p:cNvPr>
                <p:cNvPicPr/>
                <p:nvPr/>
              </p:nvPicPr>
              <p:blipFill>
                <a:blip r:embed="rId98"/>
                <a:stretch>
                  <a:fillRect/>
                </a:stretch>
              </p:blipFill>
              <p:spPr>
                <a:xfrm>
                  <a:off x="3528295" y="1389862"/>
                  <a:ext cx="381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C7BF5A59-D025-425E-B47C-24847CDEDDF1}"/>
                    </a:ext>
                  </a:extLst>
                </p14:cNvPr>
                <p14:cNvContentPartPr/>
                <p14:nvPr/>
              </p14:nvContentPartPr>
              <p14:xfrm>
                <a:off x="3872455" y="1240822"/>
                <a:ext cx="7200" cy="14760"/>
              </p14:xfrm>
            </p:contentPart>
          </mc:Choice>
          <mc:Fallback xmlns="">
            <p:pic>
              <p:nvPicPr>
                <p:cNvPr id="60" name="Freihand 59">
                  <a:extLst>
                    <a:ext uri="{FF2B5EF4-FFF2-40B4-BE49-F238E27FC236}">
                      <a16:creationId xmlns:a16="http://schemas.microsoft.com/office/drawing/2014/main" id="{C7BF5A59-D025-425E-B47C-24847CDEDDF1}"/>
                    </a:ext>
                  </a:extLst>
                </p:cNvPr>
                <p:cNvPicPr/>
                <p:nvPr/>
              </p:nvPicPr>
              <p:blipFill>
                <a:blip r:embed="rId100"/>
                <a:stretch>
                  <a:fillRect/>
                </a:stretch>
              </p:blipFill>
              <p:spPr>
                <a:xfrm>
                  <a:off x="3863455" y="1232182"/>
                  <a:ext cx="24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9CE73849-3FE5-490A-8B69-1065DD4B285A}"/>
                    </a:ext>
                  </a:extLst>
                </p14:cNvPr>
                <p14:cNvContentPartPr/>
                <p14:nvPr/>
              </p14:nvContentPartPr>
              <p14:xfrm>
                <a:off x="4013935" y="1179982"/>
                <a:ext cx="282240" cy="355680"/>
              </p14:xfrm>
            </p:contentPart>
          </mc:Choice>
          <mc:Fallback xmlns="">
            <p:pic>
              <p:nvPicPr>
                <p:cNvPr id="61" name="Freihand 60">
                  <a:extLst>
                    <a:ext uri="{FF2B5EF4-FFF2-40B4-BE49-F238E27FC236}">
                      <a16:creationId xmlns:a16="http://schemas.microsoft.com/office/drawing/2014/main" id="{9CE73849-3FE5-490A-8B69-1065DD4B285A}"/>
                    </a:ext>
                  </a:extLst>
                </p:cNvPr>
                <p:cNvPicPr/>
                <p:nvPr/>
              </p:nvPicPr>
              <p:blipFill>
                <a:blip r:embed="rId102"/>
                <a:stretch>
                  <a:fillRect/>
                </a:stretch>
              </p:blipFill>
              <p:spPr>
                <a:xfrm>
                  <a:off x="4004935" y="1171342"/>
                  <a:ext cx="2998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728C1C73-291C-4D90-B7C8-0089D969EF99}"/>
                    </a:ext>
                  </a:extLst>
                </p14:cNvPr>
                <p14:cNvContentPartPr/>
                <p14:nvPr/>
              </p14:nvContentPartPr>
              <p14:xfrm>
                <a:off x="4488415" y="868222"/>
                <a:ext cx="196200" cy="360000"/>
              </p14:xfrm>
            </p:contentPart>
          </mc:Choice>
          <mc:Fallback xmlns="">
            <p:pic>
              <p:nvPicPr>
                <p:cNvPr id="62" name="Freihand 61">
                  <a:extLst>
                    <a:ext uri="{FF2B5EF4-FFF2-40B4-BE49-F238E27FC236}">
                      <a16:creationId xmlns:a16="http://schemas.microsoft.com/office/drawing/2014/main" id="{728C1C73-291C-4D90-B7C8-0089D969EF99}"/>
                    </a:ext>
                  </a:extLst>
                </p:cNvPr>
                <p:cNvPicPr/>
                <p:nvPr/>
              </p:nvPicPr>
              <p:blipFill>
                <a:blip r:embed="rId104"/>
                <a:stretch>
                  <a:fillRect/>
                </a:stretch>
              </p:blipFill>
              <p:spPr>
                <a:xfrm>
                  <a:off x="4479415" y="859222"/>
                  <a:ext cx="21384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72C13A45-C298-4DBA-A8BC-BE15058ADBE7}"/>
                    </a:ext>
                  </a:extLst>
                </p14:cNvPr>
                <p14:cNvContentPartPr/>
                <p14:nvPr/>
              </p14:nvContentPartPr>
              <p14:xfrm>
                <a:off x="4551415" y="956782"/>
                <a:ext cx="425880" cy="176760"/>
              </p14:xfrm>
            </p:contentPart>
          </mc:Choice>
          <mc:Fallback xmlns="">
            <p:pic>
              <p:nvPicPr>
                <p:cNvPr id="63" name="Freihand 62">
                  <a:extLst>
                    <a:ext uri="{FF2B5EF4-FFF2-40B4-BE49-F238E27FC236}">
                      <a16:creationId xmlns:a16="http://schemas.microsoft.com/office/drawing/2014/main" id="{72C13A45-C298-4DBA-A8BC-BE15058ADBE7}"/>
                    </a:ext>
                  </a:extLst>
                </p:cNvPr>
                <p:cNvPicPr/>
                <p:nvPr/>
              </p:nvPicPr>
              <p:blipFill>
                <a:blip r:embed="rId106"/>
                <a:stretch>
                  <a:fillRect/>
                </a:stretch>
              </p:blipFill>
              <p:spPr>
                <a:xfrm>
                  <a:off x="4542775" y="947782"/>
                  <a:ext cx="443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14688" name="Freihand 114687">
                  <a:extLst>
                    <a:ext uri="{FF2B5EF4-FFF2-40B4-BE49-F238E27FC236}">
                      <a16:creationId xmlns:a16="http://schemas.microsoft.com/office/drawing/2014/main" id="{9B4589A3-79EA-4E79-B647-D8202FD5D59F}"/>
                    </a:ext>
                  </a:extLst>
                </p14:cNvPr>
                <p14:cNvContentPartPr/>
                <p14:nvPr/>
              </p14:nvContentPartPr>
              <p14:xfrm>
                <a:off x="5086375" y="800542"/>
                <a:ext cx="131400" cy="258120"/>
              </p14:xfrm>
            </p:contentPart>
          </mc:Choice>
          <mc:Fallback xmlns="">
            <p:pic>
              <p:nvPicPr>
                <p:cNvPr id="114688" name="Freihand 114687">
                  <a:extLst>
                    <a:ext uri="{FF2B5EF4-FFF2-40B4-BE49-F238E27FC236}">
                      <a16:creationId xmlns:a16="http://schemas.microsoft.com/office/drawing/2014/main" id="{9B4589A3-79EA-4E79-B647-D8202FD5D59F}"/>
                    </a:ext>
                  </a:extLst>
                </p:cNvPr>
                <p:cNvPicPr/>
                <p:nvPr/>
              </p:nvPicPr>
              <p:blipFill>
                <a:blip r:embed="rId108"/>
                <a:stretch>
                  <a:fillRect/>
                </a:stretch>
              </p:blipFill>
              <p:spPr>
                <a:xfrm>
                  <a:off x="5077735" y="791902"/>
                  <a:ext cx="1490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14689" name="Freihand 114688">
                  <a:extLst>
                    <a:ext uri="{FF2B5EF4-FFF2-40B4-BE49-F238E27FC236}">
                      <a16:creationId xmlns:a16="http://schemas.microsoft.com/office/drawing/2014/main" id="{DD5AF1EF-F174-4784-BB0F-C259B7EC0D0C}"/>
                    </a:ext>
                  </a:extLst>
                </p14:cNvPr>
                <p14:cNvContentPartPr/>
                <p14:nvPr/>
              </p14:nvContentPartPr>
              <p14:xfrm>
                <a:off x="5340895" y="759862"/>
                <a:ext cx="118440" cy="244080"/>
              </p14:xfrm>
            </p:contentPart>
          </mc:Choice>
          <mc:Fallback xmlns="">
            <p:pic>
              <p:nvPicPr>
                <p:cNvPr id="114689" name="Freihand 114688">
                  <a:extLst>
                    <a:ext uri="{FF2B5EF4-FFF2-40B4-BE49-F238E27FC236}">
                      <a16:creationId xmlns:a16="http://schemas.microsoft.com/office/drawing/2014/main" id="{DD5AF1EF-F174-4784-BB0F-C259B7EC0D0C}"/>
                    </a:ext>
                  </a:extLst>
                </p:cNvPr>
                <p:cNvPicPr/>
                <p:nvPr/>
              </p:nvPicPr>
              <p:blipFill>
                <a:blip r:embed="rId110"/>
                <a:stretch>
                  <a:fillRect/>
                </a:stretch>
              </p:blipFill>
              <p:spPr>
                <a:xfrm>
                  <a:off x="5332255" y="751222"/>
                  <a:ext cx="13608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14690" name="Freihand 114689">
                  <a:extLst>
                    <a:ext uri="{FF2B5EF4-FFF2-40B4-BE49-F238E27FC236}">
                      <a16:creationId xmlns:a16="http://schemas.microsoft.com/office/drawing/2014/main" id="{C64FF797-8124-46B6-87DC-8146FCFD9965}"/>
                    </a:ext>
                  </a:extLst>
                </p14:cNvPr>
                <p14:cNvContentPartPr/>
                <p14:nvPr/>
              </p14:nvContentPartPr>
              <p14:xfrm>
                <a:off x="5623855" y="796222"/>
                <a:ext cx="215280" cy="428760"/>
              </p14:xfrm>
            </p:contentPart>
          </mc:Choice>
          <mc:Fallback xmlns="">
            <p:pic>
              <p:nvPicPr>
                <p:cNvPr id="114690" name="Freihand 114689">
                  <a:extLst>
                    <a:ext uri="{FF2B5EF4-FFF2-40B4-BE49-F238E27FC236}">
                      <a16:creationId xmlns:a16="http://schemas.microsoft.com/office/drawing/2014/main" id="{C64FF797-8124-46B6-87DC-8146FCFD9965}"/>
                    </a:ext>
                  </a:extLst>
                </p:cNvPr>
                <p:cNvPicPr/>
                <p:nvPr/>
              </p:nvPicPr>
              <p:blipFill>
                <a:blip r:embed="rId112"/>
                <a:stretch>
                  <a:fillRect/>
                </a:stretch>
              </p:blipFill>
              <p:spPr>
                <a:xfrm>
                  <a:off x="5614855" y="787222"/>
                  <a:ext cx="23292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14692" name="Freihand 114691">
                  <a:extLst>
                    <a:ext uri="{FF2B5EF4-FFF2-40B4-BE49-F238E27FC236}">
                      <a16:creationId xmlns:a16="http://schemas.microsoft.com/office/drawing/2014/main" id="{4970739A-D2DF-44CA-A963-6496A9EFF3D5}"/>
                    </a:ext>
                  </a:extLst>
                </p14:cNvPr>
                <p14:cNvContentPartPr/>
                <p14:nvPr/>
              </p14:nvContentPartPr>
              <p14:xfrm>
                <a:off x="5841655" y="939142"/>
                <a:ext cx="185040" cy="82080"/>
              </p14:xfrm>
            </p:contentPart>
          </mc:Choice>
          <mc:Fallback xmlns="">
            <p:pic>
              <p:nvPicPr>
                <p:cNvPr id="114692" name="Freihand 114691">
                  <a:extLst>
                    <a:ext uri="{FF2B5EF4-FFF2-40B4-BE49-F238E27FC236}">
                      <a16:creationId xmlns:a16="http://schemas.microsoft.com/office/drawing/2014/main" id="{4970739A-D2DF-44CA-A963-6496A9EFF3D5}"/>
                    </a:ext>
                  </a:extLst>
                </p:cNvPr>
                <p:cNvPicPr/>
                <p:nvPr/>
              </p:nvPicPr>
              <p:blipFill>
                <a:blip r:embed="rId114"/>
                <a:stretch>
                  <a:fillRect/>
                </a:stretch>
              </p:blipFill>
              <p:spPr>
                <a:xfrm>
                  <a:off x="5833015" y="930142"/>
                  <a:ext cx="202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14693" name="Freihand 114692">
                  <a:extLst>
                    <a:ext uri="{FF2B5EF4-FFF2-40B4-BE49-F238E27FC236}">
                      <a16:creationId xmlns:a16="http://schemas.microsoft.com/office/drawing/2014/main" id="{4BEF64D7-3C62-4F5C-AED1-C912FC53ADF8}"/>
                    </a:ext>
                  </a:extLst>
                </p14:cNvPr>
                <p14:cNvContentPartPr/>
                <p14:nvPr/>
              </p14:nvContentPartPr>
              <p14:xfrm>
                <a:off x="6051175" y="744742"/>
                <a:ext cx="452880" cy="182520"/>
              </p14:xfrm>
            </p:contentPart>
          </mc:Choice>
          <mc:Fallback xmlns="">
            <p:pic>
              <p:nvPicPr>
                <p:cNvPr id="114693" name="Freihand 114692">
                  <a:extLst>
                    <a:ext uri="{FF2B5EF4-FFF2-40B4-BE49-F238E27FC236}">
                      <a16:creationId xmlns:a16="http://schemas.microsoft.com/office/drawing/2014/main" id="{4BEF64D7-3C62-4F5C-AED1-C912FC53ADF8}"/>
                    </a:ext>
                  </a:extLst>
                </p:cNvPr>
                <p:cNvPicPr/>
                <p:nvPr/>
              </p:nvPicPr>
              <p:blipFill>
                <a:blip r:embed="rId116"/>
                <a:stretch>
                  <a:fillRect/>
                </a:stretch>
              </p:blipFill>
              <p:spPr>
                <a:xfrm>
                  <a:off x="6042175" y="735742"/>
                  <a:ext cx="4705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14694" name="Freihand 114693">
                  <a:extLst>
                    <a:ext uri="{FF2B5EF4-FFF2-40B4-BE49-F238E27FC236}">
                      <a16:creationId xmlns:a16="http://schemas.microsoft.com/office/drawing/2014/main" id="{BD31D8FD-F89D-4EED-8D94-F3B2F8CAFCD8}"/>
                    </a:ext>
                  </a:extLst>
                </p14:cNvPr>
                <p14:cNvContentPartPr/>
                <p14:nvPr/>
              </p14:nvContentPartPr>
              <p14:xfrm>
                <a:off x="5895655" y="736462"/>
                <a:ext cx="35280" cy="7200"/>
              </p14:xfrm>
            </p:contentPart>
          </mc:Choice>
          <mc:Fallback xmlns="">
            <p:pic>
              <p:nvPicPr>
                <p:cNvPr id="114694" name="Freihand 114693">
                  <a:extLst>
                    <a:ext uri="{FF2B5EF4-FFF2-40B4-BE49-F238E27FC236}">
                      <a16:creationId xmlns:a16="http://schemas.microsoft.com/office/drawing/2014/main" id="{BD31D8FD-F89D-4EED-8D94-F3B2F8CAFCD8}"/>
                    </a:ext>
                  </a:extLst>
                </p:cNvPr>
                <p:cNvPicPr/>
                <p:nvPr/>
              </p:nvPicPr>
              <p:blipFill>
                <a:blip r:embed="rId118"/>
                <a:stretch>
                  <a:fillRect/>
                </a:stretch>
              </p:blipFill>
              <p:spPr>
                <a:xfrm>
                  <a:off x="5886655" y="727462"/>
                  <a:ext cx="52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4697" name="Freihand 114696">
                  <a:extLst>
                    <a:ext uri="{FF2B5EF4-FFF2-40B4-BE49-F238E27FC236}">
                      <a16:creationId xmlns:a16="http://schemas.microsoft.com/office/drawing/2014/main" id="{51A418E1-3F2D-4CCE-A052-2C411C9EA67F}"/>
                    </a:ext>
                  </a:extLst>
                </p14:cNvPr>
                <p14:cNvContentPartPr/>
                <p14:nvPr/>
              </p14:nvContentPartPr>
              <p14:xfrm>
                <a:off x="966175" y="4165102"/>
                <a:ext cx="615600" cy="1294200"/>
              </p14:xfrm>
            </p:contentPart>
          </mc:Choice>
          <mc:Fallback xmlns="">
            <p:pic>
              <p:nvPicPr>
                <p:cNvPr id="114697" name="Freihand 114696">
                  <a:extLst>
                    <a:ext uri="{FF2B5EF4-FFF2-40B4-BE49-F238E27FC236}">
                      <a16:creationId xmlns:a16="http://schemas.microsoft.com/office/drawing/2014/main" id="{51A418E1-3F2D-4CCE-A052-2C411C9EA67F}"/>
                    </a:ext>
                  </a:extLst>
                </p:cNvPr>
                <p:cNvPicPr/>
                <p:nvPr/>
              </p:nvPicPr>
              <p:blipFill>
                <a:blip r:embed="rId120"/>
                <a:stretch>
                  <a:fillRect/>
                </a:stretch>
              </p:blipFill>
              <p:spPr>
                <a:xfrm>
                  <a:off x="957535" y="4156462"/>
                  <a:ext cx="633240" cy="1311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14698" name="Freihand 114697">
                  <a:extLst>
                    <a:ext uri="{FF2B5EF4-FFF2-40B4-BE49-F238E27FC236}">
                      <a16:creationId xmlns:a16="http://schemas.microsoft.com/office/drawing/2014/main" id="{455BB054-D6D1-4CA0-AD96-9A20B2176121}"/>
                    </a:ext>
                  </a:extLst>
                </p14:cNvPr>
                <p14:cNvContentPartPr/>
                <p14:nvPr/>
              </p14:nvContentPartPr>
              <p14:xfrm>
                <a:off x="996775" y="3920302"/>
                <a:ext cx="766440" cy="1619640"/>
              </p14:xfrm>
            </p:contentPart>
          </mc:Choice>
          <mc:Fallback xmlns="">
            <p:pic>
              <p:nvPicPr>
                <p:cNvPr id="114698" name="Freihand 114697">
                  <a:extLst>
                    <a:ext uri="{FF2B5EF4-FFF2-40B4-BE49-F238E27FC236}">
                      <a16:creationId xmlns:a16="http://schemas.microsoft.com/office/drawing/2014/main" id="{455BB054-D6D1-4CA0-AD96-9A20B2176121}"/>
                    </a:ext>
                  </a:extLst>
                </p:cNvPr>
                <p:cNvPicPr/>
                <p:nvPr/>
              </p:nvPicPr>
              <p:blipFill>
                <a:blip r:embed="rId122"/>
                <a:stretch>
                  <a:fillRect/>
                </a:stretch>
              </p:blipFill>
              <p:spPr>
                <a:xfrm>
                  <a:off x="987775" y="3911302"/>
                  <a:ext cx="784080" cy="1637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14707" name="Freihand 114706">
                  <a:extLst>
                    <a:ext uri="{FF2B5EF4-FFF2-40B4-BE49-F238E27FC236}">
                      <a16:creationId xmlns:a16="http://schemas.microsoft.com/office/drawing/2014/main" id="{CE42FB45-9013-4A72-B146-18C654B51067}"/>
                    </a:ext>
                  </a:extLst>
                </p14:cNvPr>
                <p14:cNvContentPartPr/>
                <p14:nvPr/>
              </p14:nvContentPartPr>
              <p14:xfrm>
                <a:off x="1100815" y="4378222"/>
                <a:ext cx="376560" cy="989640"/>
              </p14:xfrm>
            </p:contentPart>
          </mc:Choice>
          <mc:Fallback xmlns="">
            <p:pic>
              <p:nvPicPr>
                <p:cNvPr id="114707" name="Freihand 114706">
                  <a:extLst>
                    <a:ext uri="{FF2B5EF4-FFF2-40B4-BE49-F238E27FC236}">
                      <a16:creationId xmlns:a16="http://schemas.microsoft.com/office/drawing/2014/main" id="{CE42FB45-9013-4A72-B146-18C654B51067}"/>
                    </a:ext>
                  </a:extLst>
                </p:cNvPr>
                <p:cNvPicPr/>
                <p:nvPr/>
              </p:nvPicPr>
              <p:blipFill>
                <a:blip r:embed="rId124"/>
                <a:stretch>
                  <a:fillRect/>
                </a:stretch>
              </p:blipFill>
              <p:spPr>
                <a:xfrm>
                  <a:off x="1091815" y="4369582"/>
                  <a:ext cx="394200" cy="1007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4709" name="Freihand 114708">
                  <a:extLst>
                    <a:ext uri="{FF2B5EF4-FFF2-40B4-BE49-F238E27FC236}">
                      <a16:creationId xmlns:a16="http://schemas.microsoft.com/office/drawing/2014/main" id="{497BC6C8-E9E8-46A9-8770-5E8495CEA323}"/>
                    </a:ext>
                  </a:extLst>
                </p14:cNvPr>
                <p14:cNvContentPartPr/>
                <p14:nvPr/>
              </p14:nvContentPartPr>
              <p14:xfrm>
                <a:off x="1117015" y="4418902"/>
                <a:ext cx="362880" cy="934920"/>
              </p14:xfrm>
            </p:contentPart>
          </mc:Choice>
          <mc:Fallback xmlns="">
            <p:pic>
              <p:nvPicPr>
                <p:cNvPr id="114709" name="Freihand 114708">
                  <a:extLst>
                    <a:ext uri="{FF2B5EF4-FFF2-40B4-BE49-F238E27FC236}">
                      <a16:creationId xmlns:a16="http://schemas.microsoft.com/office/drawing/2014/main" id="{497BC6C8-E9E8-46A9-8770-5E8495CEA323}"/>
                    </a:ext>
                  </a:extLst>
                </p:cNvPr>
                <p:cNvPicPr/>
                <p:nvPr/>
              </p:nvPicPr>
              <p:blipFill>
                <a:blip r:embed="rId126"/>
                <a:stretch>
                  <a:fillRect/>
                </a:stretch>
              </p:blipFill>
              <p:spPr>
                <a:xfrm>
                  <a:off x="1108375" y="4410262"/>
                  <a:ext cx="380520" cy="952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14711" name="Freihand 114710">
                  <a:extLst>
                    <a:ext uri="{FF2B5EF4-FFF2-40B4-BE49-F238E27FC236}">
                      <a16:creationId xmlns:a16="http://schemas.microsoft.com/office/drawing/2014/main" id="{0814838D-9CAF-417E-A2C7-5A0B98837633}"/>
                    </a:ext>
                  </a:extLst>
                </p14:cNvPr>
                <p14:cNvContentPartPr/>
                <p14:nvPr/>
              </p14:nvContentPartPr>
              <p14:xfrm>
                <a:off x="2041855" y="3125782"/>
                <a:ext cx="901800" cy="366120"/>
              </p14:xfrm>
            </p:contentPart>
          </mc:Choice>
          <mc:Fallback xmlns="">
            <p:pic>
              <p:nvPicPr>
                <p:cNvPr id="114711" name="Freihand 114710">
                  <a:extLst>
                    <a:ext uri="{FF2B5EF4-FFF2-40B4-BE49-F238E27FC236}">
                      <a16:creationId xmlns:a16="http://schemas.microsoft.com/office/drawing/2014/main" id="{0814838D-9CAF-417E-A2C7-5A0B98837633}"/>
                    </a:ext>
                  </a:extLst>
                </p:cNvPr>
                <p:cNvPicPr/>
                <p:nvPr/>
              </p:nvPicPr>
              <p:blipFill>
                <a:blip r:embed="rId128"/>
                <a:stretch>
                  <a:fillRect/>
                </a:stretch>
              </p:blipFill>
              <p:spPr>
                <a:xfrm>
                  <a:off x="2032855" y="3116782"/>
                  <a:ext cx="91944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14714" name="Freihand 114713">
                  <a:extLst>
                    <a:ext uri="{FF2B5EF4-FFF2-40B4-BE49-F238E27FC236}">
                      <a16:creationId xmlns:a16="http://schemas.microsoft.com/office/drawing/2014/main" id="{9045704E-18D8-4D29-B183-D96DEB4A306B}"/>
                    </a:ext>
                  </a:extLst>
                </p14:cNvPr>
                <p14:cNvContentPartPr/>
                <p14:nvPr/>
              </p14:nvContentPartPr>
              <p14:xfrm>
                <a:off x="3080455" y="2577142"/>
                <a:ext cx="3844080" cy="1161000"/>
              </p14:xfrm>
            </p:contentPart>
          </mc:Choice>
          <mc:Fallback xmlns="">
            <p:pic>
              <p:nvPicPr>
                <p:cNvPr id="114714" name="Freihand 114713">
                  <a:extLst>
                    <a:ext uri="{FF2B5EF4-FFF2-40B4-BE49-F238E27FC236}">
                      <a16:creationId xmlns:a16="http://schemas.microsoft.com/office/drawing/2014/main" id="{9045704E-18D8-4D29-B183-D96DEB4A306B}"/>
                    </a:ext>
                  </a:extLst>
                </p:cNvPr>
                <p:cNvPicPr/>
                <p:nvPr/>
              </p:nvPicPr>
              <p:blipFill>
                <a:blip r:embed="rId130"/>
                <a:stretch>
                  <a:fillRect/>
                </a:stretch>
              </p:blipFill>
              <p:spPr>
                <a:xfrm>
                  <a:off x="3071455" y="2568142"/>
                  <a:ext cx="3861720" cy="11786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14715" name="Freihand 114714">
                  <a:extLst>
                    <a:ext uri="{FF2B5EF4-FFF2-40B4-BE49-F238E27FC236}">
                      <a16:creationId xmlns:a16="http://schemas.microsoft.com/office/drawing/2014/main" id="{4DA6DCDD-092D-487E-A682-BB383F3B1A26}"/>
                    </a:ext>
                  </a:extLst>
                </p14:cNvPr>
                <p14:cNvContentPartPr/>
                <p14:nvPr/>
              </p14:nvContentPartPr>
              <p14:xfrm>
                <a:off x="6158095" y="3130462"/>
                <a:ext cx="202680" cy="118440"/>
              </p14:xfrm>
            </p:contentPart>
          </mc:Choice>
          <mc:Fallback xmlns="">
            <p:pic>
              <p:nvPicPr>
                <p:cNvPr id="114715" name="Freihand 114714">
                  <a:extLst>
                    <a:ext uri="{FF2B5EF4-FFF2-40B4-BE49-F238E27FC236}">
                      <a16:creationId xmlns:a16="http://schemas.microsoft.com/office/drawing/2014/main" id="{4DA6DCDD-092D-487E-A682-BB383F3B1A26}"/>
                    </a:ext>
                  </a:extLst>
                </p:cNvPr>
                <p:cNvPicPr/>
                <p:nvPr/>
              </p:nvPicPr>
              <p:blipFill>
                <a:blip r:embed="rId132"/>
                <a:stretch>
                  <a:fillRect/>
                </a:stretch>
              </p:blipFill>
              <p:spPr>
                <a:xfrm>
                  <a:off x="6149455" y="3121462"/>
                  <a:ext cx="2203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14716" name="Freihand 114715">
                  <a:extLst>
                    <a:ext uri="{FF2B5EF4-FFF2-40B4-BE49-F238E27FC236}">
                      <a16:creationId xmlns:a16="http://schemas.microsoft.com/office/drawing/2014/main" id="{9ED5EDFE-E1EC-4ABC-8552-7E8F630CA97D}"/>
                    </a:ext>
                  </a:extLst>
                </p14:cNvPr>
                <p14:cNvContentPartPr/>
                <p14:nvPr/>
              </p14:nvContentPartPr>
              <p14:xfrm>
                <a:off x="6079255" y="2313982"/>
                <a:ext cx="3517200" cy="480240"/>
              </p14:xfrm>
            </p:contentPart>
          </mc:Choice>
          <mc:Fallback xmlns="">
            <p:pic>
              <p:nvPicPr>
                <p:cNvPr id="114716" name="Freihand 114715">
                  <a:extLst>
                    <a:ext uri="{FF2B5EF4-FFF2-40B4-BE49-F238E27FC236}">
                      <a16:creationId xmlns:a16="http://schemas.microsoft.com/office/drawing/2014/main" id="{9ED5EDFE-E1EC-4ABC-8552-7E8F630CA97D}"/>
                    </a:ext>
                  </a:extLst>
                </p:cNvPr>
                <p:cNvPicPr/>
                <p:nvPr/>
              </p:nvPicPr>
              <p:blipFill>
                <a:blip r:embed="rId134"/>
                <a:stretch>
                  <a:fillRect/>
                </a:stretch>
              </p:blipFill>
              <p:spPr>
                <a:xfrm>
                  <a:off x="6070255" y="2305342"/>
                  <a:ext cx="353484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14717" name="Freihand 114716">
                  <a:extLst>
                    <a:ext uri="{FF2B5EF4-FFF2-40B4-BE49-F238E27FC236}">
                      <a16:creationId xmlns:a16="http://schemas.microsoft.com/office/drawing/2014/main" id="{40D20191-ABB6-4A7C-A581-D747C30F954B}"/>
                    </a:ext>
                  </a:extLst>
                </p14:cNvPr>
                <p14:cNvContentPartPr/>
                <p14:nvPr/>
              </p14:nvContentPartPr>
              <p14:xfrm>
                <a:off x="5879095" y="2290222"/>
                <a:ext cx="430560" cy="702720"/>
              </p14:xfrm>
            </p:contentPart>
          </mc:Choice>
          <mc:Fallback xmlns="">
            <p:pic>
              <p:nvPicPr>
                <p:cNvPr id="114717" name="Freihand 114716">
                  <a:extLst>
                    <a:ext uri="{FF2B5EF4-FFF2-40B4-BE49-F238E27FC236}">
                      <a16:creationId xmlns:a16="http://schemas.microsoft.com/office/drawing/2014/main" id="{40D20191-ABB6-4A7C-A581-D747C30F954B}"/>
                    </a:ext>
                  </a:extLst>
                </p:cNvPr>
                <p:cNvPicPr/>
                <p:nvPr/>
              </p:nvPicPr>
              <p:blipFill>
                <a:blip r:embed="rId136"/>
                <a:stretch>
                  <a:fillRect/>
                </a:stretch>
              </p:blipFill>
              <p:spPr>
                <a:xfrm>
                  <a:off x="5870455" y="2281222"/>
                  <a:ext cx="448200" cy="7203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14719" name="Freihand 114718">
                  <a:extLst>
                    <a:ext uri="{FF2B5EF4-FFF2-40B4-BE49-F238E27FC236}">
                      <a16:creationId xmlns:a16="http://schemas.microsoft.com/office/drawing/2014/main" id="{B5A1DA1F-33D1-4B1F-B335-CAE7A10FD41C}"/>
                    </a:ext>
                  </a:extLst>
                </p14:cNvPr>
                <p14:cNvContentPartPr/>
                <p14:nvPr/>
              </p14:nvContentPartPr>
              <p14:xfrm>
                <a:off x="9418615" y="2528902"/>
                <a:ext cx="292320" cy="315000"/>
              </p14:xfrm>
            </p:contentPart>
          </mc:Choice>
          <mc:Fallback xmlns="">
            <p:pic>
              <p:nvPicPr>
                <p:cNvPr id="114719" name="Freihand 114718">
                  <a:extLst>
                    <a:ext uri="{FF2B5EF4-FFF2-40B4-BE49-F238E27FC236}">
                      <a16:creationId xmlns:a16="http://schemas.microsoft.com/office/drawing/2014/main" id="{B5A1DA1F-33D1-4B1F-B335-CAE7A10FD41C}"/>
                    </a:ext>
                  </a:extLst>
                </p:cNvPr>
                <p:cNvPicPr/>
                <p:nvPr/>
              </p:nvPicPr>
              <p:blipFill>
                <a:blip r:embed="rId138"/>
                <a:stretch>
                  <a:fillRect/>
                </a:stretch>
              </p:blipFill>
              <p:spPr>
                <a:xfrm>
                  <a:off x="9409975" y="2519902"/>
                  <a:ext cx="30996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14720" name="Freihand 114719">
                  <a:extLst>
                    <a:ext uri="{FF2B5EF4-FFF2-40B4-BE49-F238E27FC236}">
                      <a16:creationId xmlns:a16="http://schemas.microsoft.com/office/drawing/2014/main" id="{3C87341B-6EEB-4B16-8A83-C6F652E69E04}"/>
                    </a:ext>
                  </a:extLst>
                </p14:cNvPr>
                <p14:cNvContentPartPr/>
                <p14:nvPr/>
              </p14:nvContentPartPr>
              <p14:xfrm>
                <a:off x="9748735" y="2567782"/>
                <a:ext cx="359280" cy="191160"/>
              </p14:xfrm>
            </p:contentPart>
          </mc:Choice>
          <mc:Fallback xmlns="">
            <p:pic>
              <p:nvPicPr>
                <p:cNvPr id="114720" name="Freihand 114719">
                  <a:extLst>
                    <a:ext uri="{FF2B5EF4-FFF2-40B4-BE49-F238E27FC236}">
                      <a16:creationId xmlns:a16="http://schemas.microsoft.com/office/drawing/2014/main" id="{3C87341B-6EEB-4B16-8A83-C6F652E69E04}"/>
                    </a:ext>
                  </a:extLst>
                </p:cNvPr>
                <p:cNvPicPr/>
                <p:nvPr/>
              </p:nvPicPr>
              <p:blipFill>
                <a:blip r:embed="rId140"/>
                <a:stretch>
                  <a:fillRect/>
                </a:stretch>
              </p:blipFill>
              <p:spPr>
                <a:xfrm>
                  <a:off x="9740095" y="2559142"/>
                  <a:ext cx="3769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14721" name="Freihand 114720">
                  <a:extLst>
                    <a:ext uri="{FF2B5EF4-FFF2-40B4-BE49-F238E27FC236}">
                      <a16:creationId xmlns:a16="http://schemas.microsoft.com/office/drawing/2014/main" id="{3BBCD706-88C9-4573-8F1C-C69FE17FD513}"/>
                    </a:ext>
                  </a:extLst>
                </p14:cNvPr>
                <p14:cNvContentPartPr/>
                <p14:nvPr/>
              </p14:nvContentPartPr>
              <p14:xfrm>
                <a:off x="10154095" y="2351422"/>
                <a:ext cx="111600" cy="263880"/>
              </p14:xfrm>
            </p:contentPart>
          </mc:Choice>
          <mc:Fallback xmlns="">
            <p:pic>
              <p:nvPicPr>
                <p:cNvPr id="114721" name="Freihand 114720">
                  <a:extLst>
                    <a:ext uri="{FF2B5EF4-FFF2-40B4-BE49-F238E27FC236}">
                      <a16:creationId xmlns:a16="http://schemas.microsoft.com/office/drawing/2014/main" id="{3BBCD706-88C9-4573-8F1C-C69FE17FD513}"/>
                    </a:ext>
                  </a:extLst>
                </p:cNvPr>
                <p:cNvPicPr/>
                <p:nvPr/>
              </p:nvPicPr>
              <p:blipFill>
                <a:blip r:embed="rId142"/>
                <a:stretch>
                  <a:fillRect/>
                </a:stretch>
              </p:blipFill>
              <p:spPr>
                <a:xfrm>
                  <a:off x="10145455" y="2342422"/>
                  <a:ext cx="1292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4722" name="Freihand 114721">
                  <a:extLst>
                    <a:ext uri="{FF2B5EF4-FFF2-40B4-BE49-F238E27FC236}">
                      <a16:creationId xmlns:a16="http://schemas.microsoft.com/office/drawing/2014/main" id="{C80D0386-5293-4666-BF93-35A1E4DF3386}"/>
                    </a:ext>
                  </a:extLst>
                </p14:cNvPr>
                <p14:cNvContentPartPr/>
                <p14:nvPr/>
              </p14:nvContentPartPr>
              <p14:xfrm>
                <a:off x="10368295" y="2389582"/>
                <a:ext cx="79920" cy="167040"/>
              </p14:xfrm>
            </p:contentPart>
          </mc:Choice>
          <mc:Fallback xmlns="">
            <p:pic>
              <p:nvPicPr>
                <p:cNvPr id="114722" name="Freihand 114721">
                  <a:extLst>
                    <a:ext uri="{FF2B5EF4-FFF2-40B4-BE49-F238E27FC236}">
                      <a16:creationId xmlns:a16="http://schemas.microsoft.com/office/drawing/2014/main" id="{C80D0386-5293-4666-BF93-35A1E4DF3386}"/>
                    </a:ext>
                  </a:extLst>
                </p:cNvPr>
                <p:cNvPicPr/>
                <p:nvPr/>
              </p:nvPicPr>
              <p:blipFill>
                <a:blip r:embed="rId144"/>
                <a:stretch>
                  <a:fillRect/>
                </a:stretch>
              </p:blipFill>
              <p:spPr>
                <a:xfrm>
                  <a:off x="10359655" y="2380582"/>
                  <a:ext cx="975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14723" name="Freihand 114722">
                  <a:extLst>
                    <a:ext uri="{FF2B5EF4-FFF2-40B4-BE49-F238E27FC236}">
                      <a16:creationId xmlns:a16="http://schemas.microsoft.com/office/drawing/2014/main" id="{1E6A8C98-5B16-4388-B826-DAA2AFA168C1}"/>
                    </a:ext>
                  </a:extLst>
                </p14:cNvPr>
                <p14:cNvContentPartPr/>
                <p14:nvPr/>
              </p14:nvContentPartPr>
              <p14:xfrm>
                <a:off x="10502575" y="2356462"/>
                <a:ext cx="126720" cy="364680"/>
              </p14:xfrm>
            </p:contentPart>
          </mc:Choice>
          <mc:Fallback xmlns="">
            <p:pic>
              <p:nvPicPr>
                <p:cNvPr id="114723" name="Freihand 114722">
                  <a:extLst>
                    <a:ext uri="{FF2B5EF4-FFF2-40B4-BE49-F238E27FC236}">
                      <a16:creationId xmlns:a16="http://schemas.microsoft.com/office/drawing/2014/main" id="{1E6A8C98-5B16-4388-B826-DAA2AFA168C1}"/>
                    </a:ext>
                  </a:extLst>
                </p:cNvPr>
                <p:cNvPicPr/>
                <p:nvPr/>
              </p:nvPicPr>
              <p:blipFill>
                <a:blip r:embed="rId146"/>
                <a:stretch>
                  <a:fillRect/>
                </a:stretch>
              </p:blipFill>
              <p:spPr>
                <a:xfrm>
                  <a:off x="10493935" y="2347462"/>
                  <a:ext cx="1443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4724" name="Freihand 114723">
                  <a:extLst>
                    <a:ext uri="{FF2B5EF4-FFF2-40B4-BE49-F238E27FC236}">
                      <a16:creationId xmlns:a16="http://schemas.microsoft.com/office/drawing/2014/main" id="{8F7D972E-96CD-4D65-8832-D6AA513659B8}"/>
                    </a:ext>
                  </a:extLst>
                </p14:cNvPr>
                <p14:cNvContentPartPr/>
                <p14:nvPr/>
              </p14:nvContentPartPr>
              <p14:xfrm>
                <a:off x="10695535" y="2321542"/>
                <a:ext cx="93240" cy="160200"/>
              </p14:xfrm>
            </p:contentPart>
          </mc:Choice>
          <mc:Fallback xmlns="">
            <p:pic>
              <p:nvPicPr>
                <p:cNvPr id="114724" name="Freihand 114723">
                  <a:extLst>
                    <a:ext uri="{FF2B5EF4-FFF2-40B4-BE49-F238E27FC236}">
                      <a16:creationId xmlns:a16="http://schemas.microsoft.com/office/drawing/2014/main" id="{8F7D972E-96CD-4D65-8832-D6AA513659B8}"/>
                    </a:ext>
                  </a:extLst>
                </p:cNvPr>
                <p:cNvPicPr/>
                <p:nvPr/>
              </p:nvPicPr>
              <p:blipFill>
                <a:blip r:embed="rId148"/>
                <a:stretch>
                  <a:fillRect/>
                </a:stretch>
              </p:blipFill>
              <p:spPr>
                <a:xfrm>
                  <a:off x="10686535" y="2312542"/>
                  <a:ext cx="1108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14725" name="Freihand 114724">
                  <a:extLst>
                    <a:ext uri="{FF2B5EF4-FFF2-40B4-BE49-F238E27FC236}">
                      <a16:creationId xmlns:a16="http://schemas.microsoft.com/office/drawing/2014/main" id="{A5E960BF-2AF4-464E-A4EA-6C7927EC7B36}"/>
                    </a:ext>
                  </a:extLst>
                </p14:cNvPr>
                <p14:cNvContentPartPr/>
                <p14:nvPr/>
              </p14:nvContentPartPr>
              <p14:xfrm>
                <a:off x="10885255" y="2266822"/>
                <a:ext cx="192240" cy="144360"/>
              </p14:xfrm>
            </p:contentPart>
          </mc:Choice>
          <mc:Fallback xmlns="">
            <p:pic>
              <p:nvPicPr>
                <p:cNvPr id="114725" name="Freihand 114724">
                  <a:extLst>
                    <a:ext uri="{FF2B5EF4-FFF2-40B4-BE49-F238E27FC236}">
                      <a16:creationId xmlns:a16="http://schemas.microsoft.com/office/drawing/2014/main" id="{A5E960BF-2AF4-464E-A4EA-6C7927EC7B36}"/>
                    </a:ext>
                  </a:extLst>
                </p:cNvPr>
                <p:cNvPicPr/>
                <p:nvPr/>
              </p:nvPicPr>
              <p:blipFill>
                <a:blip r:embed="rId150"/>
                <a:stretch>
                  <a:fillRect/>
                </a:stretch>
              </p:blipFill>
              <p:spPr>
                <a:xfrm>
                  <a:off x="10876615" y="2257822"/>
                  <a:ext cx="209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14726" name="Freihand 114725">
                  <a:extLst>
                    <a:ext uri="{FF2B5EF4-FFF2-40B4-BE49-F238E27FC236}">
                      <a16:creationId xmlns:a16="http://schemas.microsoft.com/office/drawing/2014/main" id="{B7D2A314-0EB4-43C6-8146-566D0F004A2A}"/>
                    </a:ext>
                  </a:extLst>
                </p14:cNvPr>
                <p14:cNvContentPartPr/>
                <p14:nvPr/>
              </p14:nvContentPartPr>
              <p14:xfrm>
                <a:off x="11129335" y="1978822"/>
                <a:ext cx="382320" cy="357120"/>
              </p14:xfrm>
            </p:contentPart>
          </mc:Choice>
          <mc:Fallback xmlns="">
            <p:pic>
              <p:nvPicPr>
                <p:cNvPr id="114726" name="Freihand 114725">
                  <a:extLst>
                    <a:ext uri="{FF2B5EF4-FFF2-40B4-BE49-F238E27FC236}">
                      <a16:creationId xmlns:a16="http://schemas.microsoft.com/office/drawing/2014/main" id="{B7D2A314-0EB4-43C6-8146-566D0F004A2A}"/>
                    </a:ext>
                  </a:extLst>
                </p:cNvPr>
                <p:cNvPicPr/>
                <p:nvPr/>
              </p:nvPicPr>
              <p:blipFill>
                <a:blip r:embed="rId152"/>
                <a:stretch>
                  <a:fillRect/>
                </a:stretch>
              </p:blipFill>
              <p:spPr>
                <a:xfrm>
                  <a:off x="11120695" y="1970182"/>
                  <a:ext cx="39996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14727" name="Freihand 114726">
                  <a:extLst>
                    <a:ext uri="{FF2B5EF4-FFF2-40B4-BE49-F238E27FC236}">
                      <a16:creationId xmlns:a16="http://schemas.microsoft.com/office/drawing/2014/main" id="{256194D0-8E7F-4E14-B65E-E909CEC1DDB0}"/>
                    </a:ext>
                  </a:extLst>
                </p14:cNvPr>
                <p14:cNvContentPartPr/>
                <p14:nvPr/>
              </p14:nvContentPartPr>
              <p14:xfrm>
                <a:off x="9538495" y="3062422"/>
                <a:ext cx="452880" cy="282240"/>
              </p14:xfrm>
            </p:contentPart>
          </mc:Choice>
          <mc:Fallback xmlns="">
            <p:pic>
              <p:nvPicPr>
                <p:cNvPr id="114727" name="Freihand 114726">
                  <a:extLst>
                    <a:ext uri="{FF2B5EF4-FFF2-40B4-BE49-F238E27FC236}">
                      <a16:creationId xmlns:a16="http://schemas.microsoft.com/office/drawing/2014/main" id="{256194D0-8E7F-4E14-B65E-E909CEC1DDB0}"/>
                    </a:ext>
                  </a:extLst>
                </p:cNvPr>
                <p:cNvPicPr/>
                <p:nvPr/>
              </p:nvPicPr>
              <p:blipFill>
                <a:blip r:embed="rId154"/>
                <a:stretch>
                  <a:fillRect/>
                </a:stretch>
              </p:blipFill>
              <p:spPr>
                <a:xfrm>
                  <a:off x="9529855" y="3053782"/>
                  <a:ext cx="4705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14728" name="Freihand 114727">
                  <a:extLst>
                    <a:ext uri="{FF2B5EF4-FFF2-40B4-BE49-F238E27FC236}">
                      <a16:creationId xmlns:a16="http://schemas.microsoft.com/office/drawing/2014/main" id="{AA407791-2C51-41F8-A1A9-7B79D6A0F897}"/>
                    </a:ext>
                  </a:extLst>
                </p14:cNvPr>
                <p14:cNvContentPartPr/>
                <p14:nvPr/>
              </p14:nvContentPartPr>
              <p14:xfrm>
                <a:off x="9955735" y="2933182"/>
                <a:ext cx="42120" cy="56160"/>
              </p14:xfrm>
            </p:contentPart>
          </mc:Choice>
          <mc:Fallback xmlns="">
            <p:pic>
              <p:nvPicPr>
                <p:cNvPr id="114728" name="Freihand 114727">
                  <a:extLst>
                    <a:ext uri="{FF2B5EF4-FFF2-40B4-BE49-F238E27FC236}">
                      <a16:creationId xmlns:a16="http://schemas.microsoft.com/office/drawing/2014/main" id="{AA407791-2C51-41F8-A1A9-7B79D6A0F897}"/>
                    </a:ext>
                  </a:extLst>
                </p:cNvPr>
                <p:cNvPicPr/>
                <p:nvPr/>
              </p:nvPicPr>
              <p:blipFill>
                <a:blip r:embed="rId156"/>
                <a:stretch>
                  <a:fillRect/>
                </a:stretch>
              </p:blipFill>
              <p:spPr>
                <a:xfrm>
                  <a:off x="9947095" y="2924542"/>
                  <a:ext cx="59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14729" name="Freihand 114728">
                  <a:extLst>
                    <a:ext uri="{FF2B5EF4-FFF2-40B4-BE49-F238E27FC236}">
                      <a16:creationId xmlns:a16="http://schemas.microsoft.com/office/drawing/2014/main" id="{9C17A2E7-F540-45E3-ABF4-E2694561A26A}"/>
                    </a:ext>
                  </a:extLst>
                </p14:cNvPr>
                <p14:cNvContentPartPr/>
                <p14:nvPr/>
              </p14:nvContentPartPr>
              <p14:xfrm>
                <a:off x="10127095" y="2831302"/>
                <a:ext cx="123480" cy="331200"/>
              </p14:xfrm>
            </p:contentPart>
          </mc:Choice>
          <mc:Fallback xmlns="">
            <p:pic>
              <p:nvPicPr>
                <p:cNvPr id="114729" name="Freihand 114728">
                  <a:extLst>
                    <a:ext uri="{FF2B5EF4-FFF2-40B4-BE49-F238E27FC236}">
                      <a16:creationId xmlns:a16="http://schemas.microsoft.com/office/drawing/2014/main" id="{9C17A2E7-F540-45E3-ABF4-E2694561A26A}"/>
                    </a:ext>
                  </a:extLst>
                </p:cNvPr>
                <p:cNvPicPr/>
                <p:nvPr/>
              </p:nvPicPr>
              <p:blipFill>
                <a:blip r:embed="rId158"/>
                <a:stretch>
                  <a:fillRect/>
                </a:stretch>
              </p:blipFill>
              <p:spPr>
                <a:xfrm>
                  <a:off x="10118095" y="2822302"/>
                  <a:ext cx="14112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14730" name="Freihand 114729">
                  <a:extLst>
                    <a:ext uri="{FF2B5EF4-FFF2-40B4-BE49-F238E27FC236}">
                      <a16:creationId xmlns:a16="http://schemas.microsoft.com/office/drawing/2014/main" id="{D767E9AB-F02F-4DF4-83A8-9F3C2BE98C8A}"/>
                    </a:ext>
                  </a:extLst>
                </p14:cNvPr>
                <p14:cNvContentPartPr/>
                <p14:nvPr/>
              </p14:nvContentPartPr>
              <p14:xfrm>
                <a:off x="10474855" y="2792062"/>
                <a:ext cx="295200" cy="360720"/>
              </p14:xfrm>
            </p:contentPart>
          </mc:Choice>
          <mc:Fallback xmlns="">
            <p:pic>
              <p:nvPicPr>
                <p:cNvPr id="114730" name="Freihand 114729">
                  <a:extLst>
                    <a:ext uri="{FF2B5EF4-FFF2-40B4-BE49-F238E27FC236}">
                      <a16:creationId xmlns:a16="http://schemas.microsoft.com/office/drawing/2014/main" id="{D767E9AB-F02F-4DF4-83A8-9F3C2BE98C8A}"/>
                    </a:ext>
                  </a:extLst>
                </p:cNvPr>
                <p:cNvPicPr/>
                <p:nvPr/>
              </p:nvPicPr>
              <p:blipFill>
                <a:blip r:embed="rId160"/>
                <a:stretch>
                  <a:fillRect/>
                </a:stretch>
              </p:blipFill>
              <p:spPr>
                <a:xfrm>
                  <a:off x="10466215" y="2783062"/>
                  <a:ext cx="31284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14731" name="Freihand 114730">
                  <a:extLst>
                    <a:ext uri="{FF2B5EF4-FFF2-40B4-BE49-F238E27FC236}">
                      <a16:creationId xmlns:a16="http://schemas.microsoft.com/office/drawing/2014/main" id="{48DB4127-DAD2-4DFA-A1FD-DFC6D0F3029D}"/>
                    </a:ext>
                  </a:extLst>
                </p14:cNvPr>
                <p14:cNvContentPartPr/>
                <p14:nvPr/>
              </p14:nvContentPartPr>
              <p14:xfrm>
                <a:off x="10799935" y="2724382"/>
                <a:ext cx="188280" cy="258120"/>
              </p14:xfrm>
            </p:contentPart>
          </mc:Choice>
          <mc:Fallback xmlns="">
            <p:pic>
              <p:nvPicPr>
                <p:cNvPr id="114731" name="Freihand 114730">
                  <a:extLst>
                    <a:ext uri="{FF2B5EF4-FFF2-40B4-BE49-F238E27FC236}">
                      <a16:creationId xmlns:a16="http://schemas.microsoft.com/office/drawing/2014/main" id="{48DB4127-DAD2-4DFA-A1FD-DFC6D0F3029D}"/>
                    </a:ext>
                  </a:extLst>
                </p:cNvPr>
                <p:cNvPicPr/>
                <p:nvPr/>
              </p:nvPicPr>
              <p:blipFill>
                <a:blip r:embed="rId162"/>
                <a:stretch>
                  <a:fillRect/>
                </a:stretch>
              </p:blipFill>
              <p:spPr>
                <a:xfrm>
                  <a:off x="10791295" y="2715382"/>
                  <a:ext cx="20592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14732" name="Freihand 114731">
                  <a:extLst>
                    <a:ext uri="{FF2B5EF4-FFF2-40B4-BE49-F238E27FC236}">
                      <a16:creationId xmlns:a16="http://schemas.microsoft.com/office/drawing/2014/main" id="{CCFCE978-FEE8-4264-B40E-9619AE811D88}"/>
                    </a:ext>
                  </a:extLst>
                </p14:cNvPr>
                <p14:cNvContentPartPr/>
                <p14:nvPr/>
              </p14:nvContentPartPr>
              <p14:xfrm>
                <a:off x="10811815" y="2767582"/>
                <a:ext cx="52920" cy="34920"/>
              </p14:xfrm>
            </p:contentPart>
          </mc:Choice>
          <mc:Fallback xmlns="">
            <p:pic>
              <p:nvPicPr>
                <p:cNvPr id="114732" name="Freihand 114731">
                  <a:extLst>
                    <a:ext uri="{FF2B5EF4-FFF2-40B4-BE49-F238E27FC236}">
                      <a16:creationId xmlns:a16="http://schemas.microsoft.com/office/drawing/2014/main" id="{CCFCE978-FEE8-4264-B40E-9619AE811D88}"/>
                    </a:ext>
                  </a:extLst>
                </p:cNvPr>
                <p:cNvPicPr/>
                <p:nvPr/>
              </p:nvPicPr>
              <p:blipFill>
                <a:blip r:embed="rId164"/>
                <a:stretch>
                  <a:fillRect/>
                </a:stretch>
              </p:blipFill>
              <p:spPr>
                <a:xfrm>
                  <a:off x="10803175" y="2758942"/>
                  <a:ext cx="705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14733" name="Freihand 114732">
                  <a:extLst>
                    <a:ext uri="{FF2B5EF4-FFF2-40B4-BE49-F238E27FC236}">
                      <a16:creationId xmlns:a16="http://schemas.microsoft.com/office/drawing/2014/main" id="{D5DA6658-FED5-4588-B611-A26096604053}"/>
                    </a:ext>
                  </a:extLst>
                </p14:cNvPr>
                <p14:cNvContentPartPr/>
                <p14:nvPr/>
              </p14:nvContentPartPr>
              <p14:xfrm>
                <a:off x="11002615" y="2667142"/>
                <a:ext cx="273600" cy="354600"/>
              </p14:xfrm>
            </p:contentPart>
          </mc:Choice>
          <mc:Fallback xmlns="">
            <p:pic>
              <p:nvPicPr>
                <p:cNvPr id="114733" name="Freihand 114732">
                  <a:extLst>
                    <a:ext uri="{FF2B5EF4-FFF2-40B4-BE49-F238E27FC236}">
                      <a16:creationId xmlns:a16="http://schemas.microsoft.com/office/drawing/2014/main" id="{D5DA6658-FED5-4588-B611-A26096604053}"/>
                    </a:ext>
                  </a:extLst>
                </p:cNvPr>
                <p:cNvPicPr/>
                <p:nvPr/>
              </p:nvPicPr>
              <p:blipFill>
                <a:blip r:embed="rId166"/>
                <a:stretch>
                  <a:fillRect/>
                </a:stretch>
              </p:blipFill>
              <p:spPr>
                <a:xfrm>
                  <a:off x="10993975" y="2658502"/>
                  <a:ext cx="291240" cy="372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4734" name="Freihand 114733">
                  <a:extLst>
                    <a:ext uri="{FF2B5EF4-FFF2-40B4-BE49-F238E27FC236}">
                      <a16:creationId xmlns:a16="http://schemas.microsoft.com/office/drawing/2014/main" id="{1EE8FFE3-BD85-4A1D-A847-AC55AEC347B8}"/>
                    </a:ext>
                  </a:extLst>
                </p14:cNvPr>
                <p14:cNvContentPartPr/>
                <p14:nvPr/>
              </p14:nvContentPartPr>
              <p14:xfrm>
                <a:off x="11244895" y="2618902"/>
                <a:ext cx="7200" cy="34920"/>
              </p14:xfrm>
            </p:contentPart>
          </mc:Choice>
          <mc:Fallback xmlns="">
            <p:pic>
              <p:nvPicPr>
                <p:cNvPr id="114734" name="Freihand 114733">
                  <a:extLst>
                    <a:ext uri="{FF2B5EF4-FFF2-40B4-BE49-F238E27FC236}">
                      <a16:creationId xmlns:a16="http://schemas.microsoft.com/office/drawing/2014/main" id="{1EE8FFE3-BD85-4A1D-A847-AC55AEC347B8}"/>
                    </a:ext>
                  </a:extLst>
                </p:cNvPr>
                <p:cNvPicPr/>
                <p:nvPr/>
              </p:nvPicPr>
              <p:blipFill>
                <a:blip r:embed="rId168"/>
                <a:stretch>
                  <a:fillRect/>
                </a:stretch>
              </p:blipFill>
              <p:spPr>
                <a:xfrm>
                  <a:off x="11235895" y="2610262"/>
                  <a:ext cx="248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4735" name="Freihand 114734">
                  <a:extLst>
                    <a:ext uri="{FF2B5EF4-FFF2-40B4-BE49-F238E27FC236}">
                      <a16:creationId xmlns:a16="http://schemas.microsoft.com/office/drawing/2014/main" id="{06F4B7D5-0217-4046-9A84-DD8AC610B819}"/>
                    </a:ext>
                  </a:extLst>
                </p14:cNvPr>
                <p14:cNvContentPartPr/>
                <p14:nvPr/>
              </p14:nvContentPartPr>
              <p14:xfrm>
                <a:off x="11315815" y="2546902"/>
                <a:ext cx="191880" cy="372600"/>
              </p14:xfrm>
            </p:contentPart>
          </mc:Choice>
          <mc:Fallback xmlns="">
            <p:pic>
              <p:nvPicPr>
                <p:cNvPr id="114735" name="Freihand 114734">
                  <a:extLst>
                    <a:ext uri="{FF2B5EF4-FFF2-40B4-BE49-F238E27FC236}">
                      <a16:creationId xmlns:a16="http://schemas.microsoft.com/office/drawing/2014/main" id="{06F4B7D5-0217-4046-9A84-DD8AC610B819}"/>
                    </a:ext>
                  </a:extLst>
                </p:cNvPr>
                <p:cNvPicPr/>
                <p:nvPr/>
              </p:nvPicPr>
              <p:blipFill>
                <a:blip r:embed="rId170"/>
                <a:stretch>
                  <a:fillRect/>
                </a:stretch>
              </p:blipFill>
              <p:spPr>
                <a:xfrm>
                  <a:off x="11306815" y="2537902"/>
                  <a:ext cx="209520" cy="390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4737" name="Freihand 114736">
                  <a:extLst>
                    <a:ext uri="{FF2B5EF4-FFF2-40B4-BE49-F238E27FC236}">
                      <a16:creationId xmlns:a16="http://schemas.microsoft.com/office/drawing/2014/main" id="{660C8EB4-B037-47DF-87E2-039C97B55070}"/>
                    </a:ext>
                  </a:extLst>
                </p14:cNvPr>
                <p14:cNvContentPartPr/>
                <p14:nvPr/>
              </p14:nvContentPartPr>
              <p14:xfrm>
                <a:off x="9520135" y="3540502"/>
                <a:ext cx="245880" cy="214560"/>
              </p14:xfrm>
            </p:contentPart>
          </mc:Choice>
          <mc:Fallback xmlns="">
            <p:pic>
              <p:nvPicPr>
                <p:cNvPr id="114737" name="Freihand 114736">
                  <a:extLst>
                    <a:ext uri="{FF2B5EF4-FFF2-40B4-BE49-F238E27FC236}">
                      <a16:creationId xmlns:a16="http://schemas.microsoft.com/office/drawing/2014/main" id="{660C8EB4-B037-47DF-87E2-039C97B55070}"/>
                    </a:ext>
                  </a:extLst>
                </p:cNvPr>
                <p:cNvPicPr/>
                <p:nvPr/>
              </p:nvPicPr>
              <p:blipFill>
                <a:blip r:embed="rId172"/>
                <a:stretch>
                  <a:fillRect/>
                </a:stretch>
              </p:blipFill>
              <p:spPr>
                <a:xfrm>
                  <a:off x="9511135" y="3531862"/>
                  <a:ext cx="2635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4738" name="Freihand 114737">
                  <a:extLst>
                    <a:ext uri="{FF2B5EF4-FFF2-40B4-BE49-F238E27FC236}">
                      <a16:creationId xmlns:a16="http://schemas.microsoft.com/office/drawing/2014/main" id="{89E9A95A-D5B4-46A8-A5C3-07A73D06041C}"/>
                    </a:ext>
                  </a:extLst>
                </p14:cNvPr>
                <p14:cNvContentPartPr/>
                <p14:nvPr/>
              </p14:nvContentPartPr>
              <p14:xfrm>
                <a:off x="9788335" y="3491542"/>
                <a:ext cx="108360" cy="209520"/>
              </p14:xfrm>
            </p:contentPart>
          </mc:Choice>
          <mc:Fallback xmlns="">
            <p:pic>
              <p:nvPicPr>
                <p:cNvPr id="114738" name="Freihand 114737">
                  <a:extLst>
                    <a:ext uri="{FF2B5EF4-FFF2-40B4-BE49-F238E27FC236}">
                      <a16:creationId xmlns:a16="http://schemas.microsoft.com/office/drawing/2014/main" id="{89E9A95A-D5B4-46A8-A5C3-07A73D06041C}"/>
                    </a:ext>
                  </a:extLst>
                </p:cNvPr>
                <p:cNvPicPr/>
                <p:nvPr/>
              </p:nvPicPr>
              <p:blipFill>
                <a:blip r:embed="rId174"/>
                <a:stretch>
                  <a:fillRect/>
                </a:stretch>
              </p:blipFill>
              <p:spPr>
                <a:xfrm>
                  <a:off x="9779335" y="3482902"/>
                  <a:ext cx="1260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4739" name="Freihand 114738">
                  <a:extLst>
                    <a:ext uri="{FF2B5EF4-FFF2-40B4-BE49-F238E27FC236}">
                      <a16:creationId xmlns:a16="http://schemas.microsoft.com/office/drawing/2014/main" id="{C95DCDE5-EF3C-4C8F-A31B-C8D4A50BA75D}"/>
                    </a:ext>
                  </a:extLst>
                </p14:cNvPr>
                <p14:cNvContentPartPr/>
                <p14:nvPr/>
              </p14:nvContentPartPr>
              <p14:xfrm>
                <a:off x="9937015" y="3508102"/>
                <a:ext cx="77040" cy="182520"/>
              </p14:xfrm>
            </p:contentPart>
          </mc:Choice>
          <mc:Fallback xmlns="">
            <p:pic>
              <p:nvPicPr>
                <p:cNvPr id="114739" name="Freihand 114738">
                  <a:extLst>
                    <a:ext uri="{FF2B5EF4-FFF2-40B4-BE49-F238E27FC236}">
                      <a16:creationId xmlns:a16="http://schemas.microsoft.com/office/drawing/2014/main" id="{C95DCDE5-EF3C-4C8F-A31B-C8D4A50BA75D}"/>
                    </a:ext>
                  </a:extLst>
                </p:cNvPr>
                <p:cNvPicPr/>
                <p:nvPr/>
              </p:nvPicPr>
              <p:blipFill>
                <a:blip r:embed="rId176"/>
                <a:stretch>
                  <a:fillRect/>
                </a:stretch>
              </p:blipFill>
              <p:spPr>
                <a:xfrm>
                  <a:off x="9928015" y="3499102"/>
                  <a:ext cx="94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4740" name="Freihand 114739">
                  <a:extLst>
                    <a:ext uri="{FF2B5EF4-FFF2-40B4-BE49-F238E27FC236}">
                      <a16:creationId xmlns:a16="http://schemas.microsoft.com/office/drawing/2014/main" id="{91FE36DD-7236-4A90-A946-813BC94BAF07}"/>
                    </a:ext>
                  </a:extLst>
                </p14:cNvPr>
                <p14:cNvContentPartPr/>
                <p14:nvPr/>
              </p14:nvContentPartPr>
              <p14:xfrm>
                <a:off x="10068775" y="3417022"/>
                <a:ext cx="132840" cy="216720"/>
              </p14:xfrm>
            </p:contentPart>
          </mc:Choice>
          <mc:Fallback xmlns="">
            <p:pic>
              <p:nvPicPr>
                <p:cNvPr id="114740" name="Freihand 114739">
                  <a:extLst>
                    <a:ext uri="{FF2B5EF4-FFF2-40B4-BE49-F238E27FC236}">
                      <a16:creationId xmlns:a16="http://schemas.microsoft.com/office/drawing/2014/main" id="{91FE36DD-7236-4A90-A946-813BC94BAF07}"/>
                    </a:ext>
                  </a:extLst>
                </p:cNvPr>
                <p:cNvPicPr/>
                <p:nvPr/>
              </p:nvPicPr>
              <p:blipFill>
                <a:blip r:embed="rId178"/>
                <a:stretch>
                  <a:fillRect/>
                </a:stretch>
              </p:blipFill>
              <p:spPr>
                <a:xfrm>
                  <a:off x="10060135" y="3408382"/>
                  <a:ext cx="1504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4741" name="Freihand 114740">
                  <a:extLst>
                    <a:ext uri="{FF2B5EF4-FFF2-40B4-BE49-F238E27FC236}">
                      <a16:creationId xmlns:a16="http://schemas.microsoft.com/office/drawing/2014/main" id="{AC1BB59B-D05C-4819-A60D-78BE34E9EE33}"/>
                    </a:ext>
                  </a:extLst>
                </p14:cNvPr>
                <p14:cNvContentPartPr/>
                <p14:nvPr/>
              </p14:nvContentPartPr>
              <p14:xfrm>
                <a:off x="10277215" y="3435742"/>
                <a:ext cx="228960" cy="125280"/>
              </p14:xfrm>
            </p:contentPart>
          </mc:Choice>
          <mc:Fallback xmlns="">
            <p:pic>
              <p:nvPicPr>
                <p:cNvPr id="114741" name="Freihand 114740">
                  <a:extLst>
                    <a:ext uri="{FF2B5EF4-FFF2-40B4-BE49-F238E27FC236}">
                      <a16:creationId xmlns:a16="http://schemas.microsoft.com/office/drawing/2014/main" id="{AC1BB59B-D05C-4819-A60D-78BE34E9EE33}"/>
                    </a:ext>
                  </a:extLst>
                </p:cNvPr>
                <p:cNvPicPr/>
                <p:nvPr/>
              </p:nvPicPr>
              <p:blipFill>
                <a:blip r:embed="rId180"/>
                <a:stretch>
                  <a:fillRect/>
                </a:stretch>
              </p:blipFill>
              <p:spPr>
                <a:xfrm>
                  <a:off x="10268575" y="3427102"/>
                  <a:ext cx="246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4742" name="Freihand 114741">
                  <a:extLst>
                    <a:ext uri="{FF2B5EF4-FFF2-40B4-BE49-F238E27FC236}">
                      <a16:creationId xmlns:a16="http://schemas.microsoft.com/office/drawing/2014/main" id="{C34577D5-DF17-484B-9CB7-573F0399F784}"/>
                    </a:ext>
                  </a:extLst>
                </p14:cNvPr>
                <p14:cNvContentPartPr/>
                <p14:nvPr/>
              </p14:nvContentPartPr>
              <p14:xfrm>
                <a:off x="10414735" y="3323422"/>
                <a:ext cx="16200" cy="7920"/>
              </p14:xfrm>
            </p:contentPart>
          </mc:Choice>
          <mc:Fallback xmlns="">
            <p:pic>
              <p:nvPicPr>
                <p:cNvPr id="114742" name="Freihand 114741">
                  <a:extLst>
                    <a:ext uri="{FF2B5EF4-FFF2-40B4-BE49-F238E27FC236}">
                      <a16:creationId xmlns:a16="http://schemas.microsoft.com/office/drawing/2014/main" id="{C34577D5-DF17-484B-9CB7-573F0399F784}"/>
                    </a:ext>
                  </a:extLst>
                </p:cNvPr>
                <p:cNvPicPr/>
                <p:nvPr/>
              </p:nvPicPr>
              <p:blipFill>
                <a:blip r:embed="rId182"/>
                <a:stretch>
                  <a:fillRect/>
                </a:stretch>
              </p:blipFill>
              <p:spPr>
                <a:xfrm>
                  <a:off x="10405735" y="3314422"/>
                  <a:ext cx="338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743" name="Freihand 114742">
                  <a:extLst>
                    <a:ext uri="{FF2B5EF4-FFF2-40B4-BE49-F238E27FC236}">
                      <a16:creationId xmlns:a16="http://schemas.microsoft.com/office/drawing/2014/main" id="{04A7A717-18E7-4CC1-ABAC-20E47E6CDC9C}"/>
                    </a:ext>
                  </a:extLst>
                </p14:cNvPr>
                <p14:cNvContentPartPr/>
                <p14:nvPr/>
              </p14:nvContentPartPr>
              <p14:xfrm>
                <a:off x="10581775" y="3280582"/>
                <a:ext cx="159840" cy="236520"/>
              </p14:xfrm>
            </p:contentPart>
          </mc:Choice>
          <mc:Fallback xmlns="">
            <p:pic>
              <p:nvPicPr>
                <p:cNvPr id="114743" name="Freihand 114742">
                  <a:extLst>
                    <a:ext uri="{FF2B5EF4-FFF2-40B4-BE49-F238E27FC236}">
                      <a16:creationId xmlns:a16="http://schemas.microsoft.com/office/drawing/2014/main" id="{04A7A717-18E7-4CC1-ABAC-20E47E6CDC9C}"/>
                    </a:ext>
                  </a:extLst>
                </p:cNvPr>
                <p:cNvPicPr/>
                <p:nvPr/>
              </p:nvPicPr>
              <p:blipFill>
                <a:blip r:embed="rId184"/>
                <a:stretch>
                  <a:fillRect/>
                </a:stretch>
              </p:blipFill>
              <p:spPr>
                <a:xfrm>
                  <a:off x="10573135" y="3271582"/>
                  <a:ext cx="1774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4744" name="Freihand 114743">
                  <a:extLst>
                    <a:ext uri="{FF2B5EF4-FFF2-40B4-BE49-F238E27FC236}">
                      <a16:creationId xmlns:a16="http://schemas.microsoft.com/office/drawing/2014/main" id="{7FD29B4A-3F7D-4D86-8D97-874C908A8AA0}"/>
                    </a:ext>
                  </a:extLst>
                </p14:cNvPr>
                <p14:cNvContentPartPr/>
                <p14:nvPr/>
              </p14:nvContentPartPr>
              <p14:xfrm>
                <a:off x="10791655" y="3269782"/>
                <a:ext cx="288360" cy="162720"/>
              </p14:xfrm>
            </p:contentPart>
          </mc:Choice>
          <mc:Fallback xmlns="">
            <p:pic>
              <p:nvPicPr>
                <p:cNvPr id="114744" name="Freihand 114743">
                  <a:extLst>
                    <a:ext uri="{FF2B5EF4-FFF2-40B4-BE49-F238E27FC236}">
                      <a16:creationId xmlns:a16="http://schemas.microsoft.com/office/drawing/2014/main" id="{7FD29B4A-3F7D-4D86-8D97-874C908A8AA0}"/>
                    </a:ext>
                  </a:extLst>
                </p:cNvPr>
                <p:cNvPicPr/>
                <p:nvPr/>
              </p:nvPicPr>
              <p:blipFill>
                <a:blip r:embed="rId186"/>
                <a:stretch>
                  <a:fillRect/>
                </a:stretch>
              </p:blipFill>
              <p:spPr>
                <a:xfrm>
                  <a:off x="10783015" y="3261142"/>
                  <a:ext cx="306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4745" name="Freihand 114744">
                  <a:extLst>
                    <a:ext uri="{FF2B5EF4-FFF2-40B4-BE49-F238E27FC236}">
                      <a16:creationId xmlns:a16="http://schemas.microsoft.com/office/drawing/2014/main" id="{3D56C03C-FCBF-4794-BD94-9C8F2B282AD3}"/>
                    </a:ext>
                  </a:extLst>
                </p14:cNvPr>
                <p14:cNvContentPartPr/>
                <p14:nvPr/>
              </p14:nvContentPartPr>
              <p14:xfrm>
                <a:off x="11098735" y="3062062"/>
                <a:ext cx="169920" cy="212040"/>
              </p14:xfrm>
            </p:contentPart>
          </mc:Choice>
          <mc:Fallback xmlns="">
            <p:pic>
              <p:nvPicPr>
                <p:cNvPr id="114745" name="Freihand 114744">
                  <a:extLst>
                    <a:ext uri="{FF2B5EF4-FFF2-40B4-BE49-F238E27FC236}">
                      <a16:creationId xmlns:a16="http://schemas.microsoft.com/office/drawing/2014/main" id="{3D56C03C-FCBF-4794-BD94-9C8F2B282AD3}"/>
                    </a:ext>
                  </a:extLst>
                </p:cNvPr>
                <p:cNvPicPr/>
                <p:nvPr/>
              </p:nvPicPr>
              <p:blipFill>
                <a:blip r:embed="rId188"/>
                <a:stretch>
                  <a:fillRect/>
                </a:stretch>
              </p:blipFill>
              <p:spPr>
                <a:xfrm>
                  <a:off x="11089735" y="3053422"/>
                  <a:ext cx="1875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4746" name="Freihand 114745">
                  <a:extLst>
                    <a:ext uri="{FF2B5EF4-FFF2-40B4-BE49-F238E27FC236}">
                      <a16:creationId xmlns:a16="http://schemas.microsoft.com/office/drawing/2014/main" id="{A0733FD5-6545-4A06-8449-69F85F44D228}"/>
                    </a:ext>
                  </a:extLst>
                </p14:cNvPr>
                <p14:cNvContentPartPr/>
                <p14:nvPr/>
              </p14:nvContentPartPr>
              <p14:xfrm>
                <a:off x="11441455" y="2979622"/>
                <a:ext cx="390600" cy="280800"/>
              </p14:xfrm>
            </p:contentPart>
          </mc:Choice>
          <mc:Fallback xmlns="">
            <p:pic>
              <p:nvPicPr>
                <p:cNvPr id="114746" name="Freihand 114745">
                  <a:extLst>
                    <a:ext uri="{FF2B5EF4-FFF2-40B4-BE49-F238E27FC236}">
                      <a16:creationId xmlns:a16="http://schemas.microsoft.com/office/drawing/2014/main" id="{A0733FD5-6545-4A06-8449-69F85F44D228}"/>
                    </a:ext>
                  </a:extLst>
                </p:cNvPr>
                <p:cNvPicPr/>
                <p:nvPr/>
              </p:nvPicPr>
              <p:blipFill>
                <a:blip r:embed="rId190"/>
                <a:stretch>
                  <a:fillRect/>
                </a:stretch>
              </p:blipFill>
              <p:spPr>
                <a:xfrm>
                  <a:off x="11432455" y="2970982"/>
                  <a:ext cx="40824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4747" name="Freihand 114746">
                  <a:extLst>
                    <a:ext uri="{FF2B5EF4-FFF2-40B4-BE49-F238E27FC236}">
                      <a16:creationId xmlns:a16="http://schemas.microsoft.com/office/drawing/2014/main" id="{2DDBBBF4-ED24-41E9-8EED-8A6E7EAE0357}"/>
                    </a:ext>
                  </a:extLst>
                </p14:cNvPr>
                <p14:cNvContentPartPr/>
                <p14:nvPr/>
              </p14:nvContentPartPr>
              <p14:xfrm>
                <a:off x="11547655" y="2861182"/>
                <a:ext cx="106560" cy="43200"/>
              </p14:xfrm>
            </p:contentPart>
          </mc:Choice>
          <mc:Fallback xmlns="">
            <p:pic>
              <p:nvPicPr>
                <p:cNvPr id="114747" name="Freihand 114746">
                  <a:extLst>
                    <a:ext uri="{FF2B5EF4-FFF2-40B4-BE49-F238E27FC236}">
                      <a16:creationId xmlns:a16="http://schemas.microsoft.com/office/drawing/2014/main" id="{2DDBBBF4-ED24-41E9-8EED-8A6E7EAE0357}"/>
                    </a:ext>
                  </a:extLst>
                </p:cNvPr>
                <p:cNvPicPr/>
                <p:nvPr/>
              </p:nvPicPr>
              <p:blipFill>
                <a:blip r:embed="rId192"/>
                <a:stretch>
                  <a:fillRect/>
                </a:stretch>
              </p:blipFill>
              <p:spPr>
                <a:xfrm>
                  <a:off x="11539015" y="2852182"/>
                  <a:ext cx="124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748" name="Freihand 114747">
                  <a:extLst>
                    <a:ext uri="{FF2B5EF4-FFF2-40B4-BE49-F238E27FC236}">
                      <a16:creationId xmlns:a16="http://schemas.microsoft.com/office/drawing/2014/main" id="{3433F81D-A4E4-4315-A737-C535C769BA11}"/>
                    </a:ext>
                  </a:extLst>
                </p14:cNvPr>
                <p14:cNvContentPartPr/>
                <p14:nvPr/>
              </p14:nvContentPartPr>
              <p14:xfrm>
                <a:off x="11420215" y="2922382"/>
                <a:ext cx="97920" cy="382320"/>
              </p14:xfrm>
            </p:contentPart>
          </mc:Choice>
          <mc:Fallback xmlns="">
            <p:pic>
              <p:nvPicPr>
                <p:cNvPr id="114748" name="Freihand 114747">
                  <a:extLst>
                    <a:ext uri="{FF2B5EF4-FFF2-40B4-BE49-F238E27FC236}">
                      <a16:creationId xmlns:a16="http://schemas.microsoft.com/office/drawing/2014/main" id="{3433F81D-A4E4-4315-A737-C535C769BA11}"/>
                    </a:ext>
                  </a:extLst>
                </p:cNvPr>
                <p:cNvPicPr/>
                <p:nvPr/>
              </p:nvPicPr>
              <p:blipFill>
                <a:blip r:embed="rId194"/>
                <a:stretch>
                  <a:fillRect/>
                </a:stretch>
              </p:blipFill>
              <p:spPr>
                <a:xfrm>
                  <a:off x="11411575" y="2913382"/>
                  <a:ext cx="11556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749" name="Freihand 114748">
                  <a:extLst>
                    <a:ext uri="{FF2B5EF4-FFF2-40B4-BE49-F238E27FC236}">
                      <a16:creationId xmlns:a16="http://schemas.microsoft.com/office/drawing/2014/main" id="{75B4E3A3-1CB0-4832-90BE-08E9D9B4EFF2}"/>
                    </a:ext>
                  </a:extLst>
                </p14:cNvPr>
                <p14:cNvContentPartPr/>
                <p14:nvPr/>
              </p14:nvContentPartPr>
              <p14:xfrm>
                <a:off x="9348055" y="3877462"/>
                <a:ext cx="385200" cy="231480"/>
              </p14:xfrm>
            </p:contentPart>
          </mc:Choice>
          <mc:Fallback xmlns="">
            <p:pic>
              <p:nvPicPr>
                <p:cNvPr id="114749" name="Freihand 114748">
                  <a:extLst>
                    <a:ext uri="{FF2B5EF4-FFF2-40B4-BE49-F238E27FC236}">
                      <a16:creationId xmlns:a16="http://schemas.microsoft.com/office/drawing/2014/main" id="{75B4E3A3-1CB0-4832-90BE-08E9D9B4EFF2}"/>
                    </a:ext>
                  </a:extLst>
                </p:cNvPr>
                <p:cNvPicPr/>
                <p:nvPr/>
              </p:nvPicPr>
              <p:blipFill>
                <a:blip r:embed="rId196"/>
                <a:stretch>
                  <a:fillRect/>
                </a:stretch>
              </p:blipFill>
              <p:spPr>
                <a:xfrm>
                  <a:off x="9339415" y="3868462"/>
                  <a:ext cx="4028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4750" name="Freihand 114749">
                  <a:extLst>
                    <a:ext uri="{FF2B5EF4-FFF2-40B4-BE49-F238E27FC236}">
                      <a16:creationId xmlns:a16="http://schemas.microsoft.com/office/drawing/2014/main" id="{7F5C3C11-2460-47BC-A14A-28763087A272}"/>
                    </a:ext>
                  </a:extLst>
                </p14:cNvPr>
                <p14:cNvContentPartPr/>
                <p14:nvPr/>
              </p14:nvContentPartPr>
              <p14:xfrm>
                <a:off x="9771775" y="3929662"/>
                <a:ext cx="112320" cy="136440"/>
              </p14:xfrm>
            </p:contentPart>
          </mc:Choice>
          <mc:Fallback xmlns="">
            <p:pic>
              <p:nvPicPr>
                <p:cNvPr id="114750" name="Freihand 114749">
                  <a:extLst>
                    <a:ext uri="{FF2B5EF4-FFF2-40B4-BE49-F238E27FC236}">
                      <a16:creationId xmlns:a16="http://schemas.microsoft.com/office/drawing/2014/main" id="{7F5C3C11-2460-47BC-A14A-28763087A272}"/>
                    </a:ext>
                  </a:extLst>
                </p:cNvPr>
                <p:cNvPicPr/>
                <p:nvPr/>
              </p:nvPicPr>
              <p:blipFill>
                <a:blip r:embed="rId198"/>
                <a:stretch>
                  <a:fillRect/>
                </a:stretch>
              </p:blipFill>
              <p:spPr>
                <a:xfrm>
                  <a:off x="9763135" y="3920662"/>
                  <a:ext cx="1299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4751" name="Freihand 114750">
                  <a:extLst>
                    <a:ext uri="{FF2B5EF4-FFF2-40B4-BE49-F238E27FC236}">
                      <a16:creationId xmlns:a16="http://schemas.microsoft.com/office/drawing/2014/main" id="{E266DDC5-6DA6-4CDA-BB62-3E3D92BA6595}"/>
                    </a:ext>
                  </a:extLst>
                </p14:cNvPr>
                <p14:cNvContentPartPr/>
                <p14:nvPr/>
              </p14:nvContentPartPr>
              <p14:xfrm>
                <a:off x="9922975" y="3838942"/>
                <a:ext cx="181440" cy="195120"/>
              </p14:xfrm>
            </p:contentPart>
          </mc:Choice>
          <mc:Fallback xmlns="">
            <p:pic>
              <p:nvPicPr>
                <p:cNvPr id="114751" name="Freihand 114750">
                  <a:extLst>
                    <a:ext uri="{FF2B5EF4-FFF2-40B4-BE49-F238E27FC236}">
                      <a16:creationId xmlns:a16="http://schemas.microsoft.com/office/drawing/2014/main" id="{E266DDC5-6DA6-4CDA-BB62-3E3D92BA6595}"/>
                    </a:ext>
                  </a:extLst>
                </p:cNvPr>
                <p:cNvPicPr/>
                <p:nvPr/>
              </p:nvPicPr>
              <p:blipFill>
                <a:blip r:embed="rId200"/>
                <a:stretch>
                  <a:fillRect/>
                </a:stretch>
              </p:blipFill>
              <p:spPr>
                <a:xfrm>
                  <a:off x="9913975" y="3830302"/>
                  <a:ext cx="1990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4752" name="Freihand 114751">
                  <a:extLst>
                    <a:ext uri="{FF2B5EF4-FFF2-40B4-BE49-F238E27FC236}">
                      <a16:creationId xmlns:a16="http://schemas.microsoft.com/office/drawing/2014/main" id="{064FB547-CD5F-4E4B-A3B0-E0C06AAA5481}"/>
                    </a:ext>
                  </a:extLst>
                </p14:cNvPr>
                <p14:cNvContentPartPr/>
                <p14:nvPr/>
              </p14:nvContentPartPr>
              <p14:xfrm>
                <a:off x="10135015" y="3705022"/>
                <a:ext cx="331200" cy="273960"/>
              </p14:xfrm>
            </p:contentPart>
          </mc:Choice>
          <mc:Fallback xmlns="">
            <p:pic>
              <p:nvPicPr>
                <p:cNvPr id="114752" name="Freihand 114751">
                  <a:extLst>
                    <a:ext uri="{FF2B5EF4-FFF2-40B4-BE49-F238E27FC236}">
                      <a16:creationId xmlns:a16="http://schemas.microsoft.com/office/drawing/2014/main" id="{064FB547-CD5F-4E4B-A3B0-E0C06AAA5481}"/>
                    </a:ext>
                  </a:extLst>
                </p:cNvPr>
                <p:cNvPicPr/>
                <p:nvPr/>
              </p:nvPicPr>
              <p:blipFill>
                <a:blip r:embed="rId202"/>
                <a:stretch>
                  <a:fillRect/>
                </a:stretch>
              </p:blipFill>
              <p:spPr>
                <a:xfrm>
                  <a:off x="10126375" y="3696022"/>
                  <a:ext cx="3488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4753" name="Freihand 114752">
                  <a:extLst>
                    <a:ext uri="{FF2B5EF4-FFF2-40B4-BE49-F238E27FC236}">
                      <a16:creationId xmlns:a16="http://schemas.microsoft.com/office/drawing/2014/main" id="{6316C539-0B35-416D-BE8D-3CCCFE4D3B40}"/>
                    </a:ext>
                  </a:extLst>
                </p14:cNvPr>
                <p14:cNvContentPartPr/>
                <p14:nvPr/>
              </p14:nvContentPartPr>
              <p14:xfrm>
                <a:off x="10500775" y="3744982"/>
                <a:ext cx="107640" cy="231120"/>
              </p14:xfrm>
            </p:contentPart>
          </mc:Choice>
          <mc:Fallback xmlns="">
            <p:pic>
              <p:nvPicPr>
                <p:cNvPr id="114753" name="Freihand 114752">
                  <a:extLst>
                    <a:ext uri="{FF2B5EF4-FFF2-40B4-BE49-F238E27FC236}">
                      <a16:creationId xmlns:a16="http://schemas.microsoft.com/office/drawing/2014/main" id="{6316C539-0B35-416D-BE8D-3CCCFE4D3B40}"/>
                    </a:ext>
                  </a:extLst>
                </p:cNvPr>
                <p:cNvPicPr/>
                <p:nvPr/>
              </p:nvPicPr>
              <p:blipFill>
                <a:blip r:embed="rId204"/>
                <a:stretch>
                  <a:fillRect/>
                </a:stretch>
              </p:blipFill>
              <p:spPr>
                <a:xfrm>
                  <a:off x="10492135" y="3736342"/>
                  <a:ext cx="1252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4754" name="Freihand 114753">
                  <a:extLst>
                    <a:ext uri="{FF2B5EF4-FFF2-40B4-BE49-F238E27FC236}">
                      <a16:creationId xmlns:a16="http://schemas.microsoft.com/office/drawing/2014/main" id="{0BCB4869-A563-4CFF-A574-7DEE1D9F17F0}"/>
                    </a:ext>
                  </a:extLst>
                </p14:cNvPr>
                <p14:cNvContentPartPr/>
                <p14:nvPr/>
              </p14:nvContentPartPr>
              <p14:xfrm>
                <a:off x="10608415" y="3522502"/>
                <a:ext cx="500040" cy="326160"/>
              </p14:xfrm>
            </p:contentPart>
          </mc:Choice>
          <mc:Fallback xmlns="">
            <p:pic>
              <p:nvPicPr>
                <p:cNvPr id="114754" name="Freihand 114753">
                  <a:extLst>
                    <a:ext uri="{FF2B5EF4-FFF2-40B4-BE49-F238E27FC236}">
                      <a16:creationId xmlns:a16="http://schemas.microsoft.com/office/drawing/2014/main" id="{0BCB4869-A563-4CFF-A574-7DEE1D9F17F0}"/>
                    </a:ext>
                  </a:extLst>
                </p:cNvPr>
                <p:cNvPicPr/>
                <p:nvPr/>
              </p:nvPicPr>
              <p:blipFill>
                <a:blip r:embed="rId206"/>
                <a:stretch>
                  <a:fillRect/>
                </a:stretch>
              </p:blipFill>
              <p:spPr>
                <a:xfrm>
                  <a:off x="10599775" y="3513862"/>
                  <a:ext cx="51768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4755" name="Freihand 114754">
                  <a:extLst>
                    <a:ext uri="{FF2B5EF4-FFF2-40B4-BE49-F238E27FC236}">
                      <a16:creationId xmlns:a16="http://schemas.microsoft.com/office/drawing/2014/main" id="{960C44CB-F0B0-425E-A245-6CB3127EE15C}"/>
                    </a:ext>
                  </a:extLst>
                </p14:cNvPr>
                <p14:cNvContentPartPr/>
                <p14:nvPr/>
              </p14:nvContentPartPr>
              <p14:xfrm>
                <a:off x="11076775" y="3490462"/>
                <a:ext cx="7560" cy="20520"/>
              </p14:xfrm>
            </p:contentPart>
          </mc:Choice>
          <mc:Fallback xmlns="">
            <p:pic>
              <p:nvPicPr>
                <p:cNvPr id="114755" name="Freihand 114754">
                  <a:extLst>
                    <a:ext uri="{FF2B5EF4-FFF2-40B4-BE49-F238E27FC236}">
                      <a16:creationId xmlns:a16="http://schemas.microsoft.com/office/drawing/2014/main" id="{960C44CB-F0B0-425E-A245-6CB3127EE15C}"/>
                    </a:ext>
                  </a:extLst>
                </p:cNvPr>
                <p:cNvPicPr/>
                <p:nvPr/>
              </p:nvPicPr>
              <p:blipFill>
                <a:blip r:embed="rId208"/>
                <a:stretch>
                  <a:fillRect/>
                </a:stretch>
              </p:blipFill>
              <p:spPr>
                <a:xfrm>
                  <a:off x="11067775" y="3481822"/>
                  <a:ext cx="252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4756" name="Freihand 114755">
                  <a:extLst>
                    <a:ext uri="{FF2B5EF4-FFF2-40B4-BE49-F238E27FC236}">
                      <a16:creationId xmlns:a16="http://schemas.microsoft.com/office/drawing/2014/main" id="{E5B2B175-9BBB-43B9-81B0-DC37A54197AB}"/>
                    </a:ext>
                  </a:extLst>
                </p14:cNvPr>
                <p14:cNvContentPartPr/>
                <p14:nvPr/>
              </p14:nvContentPartPr>
              <p14:xfrm>
                <a:off x="11146255" y="3513142"/>
                <a:ext cx="117720" cy="175680"/>
              </p14:xfrm>
            </p:contentPart>
          </mc:Choice>
          <mc:Fallback xmlns="">
            <p:pic>
              <p:nvPicPr>
                <p:cNvPr id="114756" name="Freihand 114755">
                  <a:extLst>
                    <a:ext uri="{FF2B5EF4-FFF2-40B4-BE49-F238E27FC236}">
                      <a16:creationId xmlns:a16="http://schemas.microsoft.com/office/drawing/2014/main" id="{E5B2B175-9BBB-43B9-81B0-DC37A54197AB}"/>
                    </a:ext>
                  </a:extLst>
                </p:cNvPr>
                <p:cNvPicPr/>
                <p:nvPr/>
              </p:nvPicPr>
              <p:blipFill>
                <a:blip r:embed="rId210"/>
                <a:stretch>
                  <a:fillRect/>
                </a:stretch>
              </p:blipFill>
              <p:spPr>
                <a:xfrm>
                  <a:off x="11137255" y="3504502"/>
                  <a:ext cx="1353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4757" name="Freihand 114756">
                  <a:extLst>
                    <a:ext uri="{FF2B5EF4-FFF2-40B4-BE49-F238E27FC236}">
                      <a16:creationId xmlns:a16="http://schemas.microsoft.com/office/drawing/2014/main" id="{C28A7DA6-DF01-4A9A-BB4D-9552F0E395BC}"/>
                    </a:ext>
                  </a:extLst>
                </p14:cNvPr>
                <p14:cNvContentPartPr/>
                <p14:nvPr/>
              </p14:nvContentPartPr>
              <p14:xfrm>
                <a:off x="11304655" y="3475702"/>
                <a:ext cx="261360" cy="132840"/>
              </p14:xfrm>
            </p:contentPart>
          </mc:Choice>
          <mc:Fallback xmlns="">
            <p:pic>
              <p:nvPicPr>
                <p:cNvPr id="114757" name="Freihand 114756">
                  <a:extLst>
                    <a:ext uri="{FF2B5EF4-FFF2-40B4-BE49-F238E27FC236}">
                      <a16:creationId xmlns:a16="http://schemas.microsoft.com/office/drawing/2014/main" id="{C28A7DA6-DF01-4A9A-BB4D-9552F0E395BC}"/>
                    </a:ext>
                  </a:extLst>
                </p:cNvPr>
                <p:cNvPicPr/>
                <p:nvPr/>
              </p:nvPicPr>
              <p:blipFill>
                <a:blip r:embed="rId212"/>
                <a:stretch>
                  <a:fillRect/>
                </a:stretch>
              </p:blipFill>
              <p:spPr>
                <a:xfrm>
                  <a:off x="11296015" y="3466702"/>
                  <a:ext cx="2790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4758" name="Freihand 114757">
                  <a:extLst>
                    <a:ext uri="{FF2B5EF4-FFF2-40B4-BE49-F238E27FC236}">
                      <a16:creationId xmlns:a16="http://schemas.microsoft.com/office/drawing/2014/main" id="{ECE05BD6-C9EB-46C8-8F1B-272E738916D7}"/>
                    </a:ext>
                  </a:extLst>
                </p14:cNvPr>
                <p14:cNvContentPartPr/>
                <p14:nvPr/>
              </p14:nvContentPartPr>
              <p14:xfrm>
                <a:off x="10895695" y="3474622"/>
                <a:ext cx="86400" cy="24120"/>
              </p14:xfrm>
            </p:contentPart>
          </mc:Choice>
          <mc:Fallback xmlns="">
            <p:pic>
              <p:nvPicPr>
                <p:cNvPr id="114758" name="Freihand 114757">
                  <a:extLst>
                    <a:ext uri="{FF2B5EF4-FFF2-40B4-BE49-F238E27FC236}">
                      <a16:creationId xmlns:a16="http://schemas.microsoft.com/office/drawing/2014/main" id="{ECE05BD6-C9EB-46C8-8F1B-272E738916D7}"/>
                    </a:ext>
                  </a:extLst>
                </p:cNvPr>
                <p:cNvPicPr/>
                <p:nvPr/>
              </p:nvPicPr>
              <p:blipFill>
                <a:blip r:embed="rId214"/>
                <a:stretch>
                  <a:fillRect/>
                </a:stretch>
              </p:blipFill>
              <p:spPr>
                <a:xfrm>
                  <a:off x="10886695" y="3465622"/>
                  <a:ext cx="1040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14759" name="Freihand 114758">
                  <a:extLst>
                    <a:ext uri="{FF2B5EF4-FFF2-40B4-BE49-F238E27FC236}">
                      <a16:creationId xmlns:a16="http://schemas.microsoft.com/office/drawing/2014/main" id="{ABECA212-FE29-4EEF-A58C-0CA3B4A6D2A5}"/>
                    </a:ext>
                  </a:extLst>
                </p14:cNvPr>
                <p14:cNvContentPartPr/>
                <p14:nvPr/>
              </p14:nvContentPartPr>
              <p14:xfrm>
                <a:off x="10702015" y="3904822"/>
                <a:ext cx="168480" cy="192600"/>
              </p14:xfrm>
            </p:contentPart>
          </mc:Choice>
          <mc:Fallback xmlns="">
            <p:pic>
              <p:nvPicPr>
                <p:cNvPr id="114759" name="Freihand 114758">
                  <a:extLst>
                    <a:ext uri="{FF2B5EF4-FFF2-40B4-BE49-F238E27FC236}">
                      <a16:creationId xmlns:a16="http://schemas.microsoft.com/office/drawing/2014/main" id="{ABECA212-FE29-4EEF-A58C-0CA3B4A6D2A5}"/>
                    </a:ext>
                  </a:extLst>
                </p:cNvPr>
                <p:cNvPicPr/>
                <p:nvPr/>
              </p:nvPicPr>
              <p:blipFill>
                <a:blip r:embed="rId216"/>
                <a:stretch>
                  <a:fillRect/>
                </a:stretch>
              </p:blipFill>
              <p:spPr>
                <a:xfrm>
                  <a:off x="10693375" y="3896182"/>
                  <a:ext cx="1861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14760" name="Freihand 114759">
                  <a:extLst>
                    <a:ext uri="{FF2B5EF4-FFF2-40B4-BE49-F238E27FC236}">
                      <a16:creationId xmlns:a16="http://schemas.microsoft.com/office/drawing/2014/main" id="{655E6E06-37BE-4009-A253-1ECF9DE77C84}"/>
                    </a:ext>
                  </a:extLst>
                </p14:cNvPr>
                <p14:cNvContentPartPr/>
                <p14:nvPr/>
              </p14:nvContentPartPr>
              <p14:xfrm>
                <a:off x="10757815" y="3951982"/>
                <a:ext cx="106560" cy="170640"/>
              </p14:xfrm>
            </p:contentPart>
          </mc:Choice>
          <mc:Fallback xmlns="">
            <p:pic>
              <p:nvPicPr>
                <p:cNvPr id="114760" name="Freihand 114759">
                  <a:extLst>
                    <a:ext uri="{FF2B5EF4-FFF2-40B4-BE49-F238E27FC236}">
                      <a16:creationId xmlns:a16="http://schemas.microsoft.com/office/drawing/2014/main" id="{655E6E06-37BE-4009-A253-1ECF9DE77C84}"/>
                    </a:ext>
                  </a:extLst>
                </p:cNvPr>
                <p:cNvPicPr/>
                <p:nvPr/>
              </p:nvPicPr>
              <p:blipFill>
                <a:blip r:embed="rId218"/>
                <a:stretch>
                  <a:fillRect/>
                </a:stretch>
              </p:blipFill>
              <p:spPr>
                <a:xfrm>
                  <a:off x="10748815" y="3942982"/>
                  <a:ext cx="124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14761" name="Freihand 114760">
                  <a:extLst>
                    <a:ext uri="{FF2B5EF4-FFF2-40B4-BE49-F238E27FC236}">
                      <a16:creationId xmlns:a16="http://schemas.microsoft.com/office/drawing/2014/main" id="{91759AB5-49C2-497F-AD98-F4C720D15B90}"/>
                    </a:ext>
                  </a:extLst>
                </p14:cNvPr>
                <p14:cNvContentPartPr/>
                <p14:nvPr/>
              </p14:nvContentPartPr>
              <p14:xfrm>
                <a:off x="10874815" y="3850102"/>
                <a:ext cx="327960" cy="205920"/>
              </p14:xfrm>
            </p:contentPart>
          </mc:Choice>
          <mc:Fallback xmlns="">
            <p:pic>
              <p:nvPicPr>
                <p:cNvPr id="114761" name="Freihand 114760">
                  <a:extLst>
                    <a:ext uri="{FF2B5EF4-FFF2-40B4-BE49-F238E27FC236}">
                      <a16:creationId xmlns:a16="http://schemas.microsoft.com/office/drawing/2014/main" id="{91759AB5-49C2-497F-AD98-F4C720D15B90}"/>
                    </a:ext>
                  </a:extLst>
                </p:cNvPr>
                <p:cNvPicPr/>
                <p:nvPr/>
              </p:nvPicPr>
              <p:blipFill>
                <a:blip r:embed="rId220"/>
                <a:stretch>
                  <a:fillRect/>
                </a:stretch>
              </p:blipFill>
              <p:spPr>
                <a:xfrm>
                  <a:off x="10866175" y="3841102"/>
                  <a:ext cx="3456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14762" name="Freihand 114761">
                  <a:extLst>
                    <a:ext uri="{FF2B5EF4-FFF2-40B4-BE49-F238E27FC236}">
                      <a16:creationId xmlns:a16="http://schemas.microsoft.com/office/drawing/2014/main" id="{FE1D2603-9132-48E8-A821-011E6B3BB10E}"/>
                    </a:ext>
                  </a:extLst>
                </p14:cNvPr>
                <p14:cNvContentPartPr/>
                <p14:nvPr/>
              </p14:nvContentPartPr>
              <p14:xfrm>
                <a:off x="11189815" y="3892942"/>
                <a:ext cx="106560" cy="117720"/>
              </p14:xfrm>
            </p:contentPart>
          </mc:Choice>
          <mc:Fallback xmlns="">
            <p:pic>
              <p:nvPicPr>
                <p:cNvPr id="114762" name="Freihand 114761">
                  <a:extLst>
                    <a:ext uri="{FF2B5EF4-FFF2-40B4-BE49-F238E27FC236}">
                      <a16:creationId xmlns:a16="http://schemas.microsoft.com/office/drawing/2014/main" id="{FE1D2603-9132-48E8-A821-011E6B3BB10E}"/>
                    </a:ext>
                  </a:extLst>
                </p:cNvPr>
                <p:cNvPicPr/>
                <p:nvPr/>
              </p:nvPicPr>
              <p:blipFill>
                <a:blip r:embed="rId222"/>
                <a:stretch>
                  <a:fillRect/>
                </a:stretch>
              </p:blipFill>
              <p:spPr>
                <a:xfrm>
                  <a:off x="11181175" y="3884302"/>
                  <a:ext cx="124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14764" name="Freihand 114763">
                  <a:extLst>
                    <a:ext uri="{FF2B5EF4-FFF2-40B4-BE49-F238E27FC236}">
                      <a16:creationId xmlns:a16="http://schemas.microsoft.com/office/drawing/2014/main" id="{9F0EE2F4-7404-43CB-AF37-AFA1B18EDE2D}"/>
                    </a:ext>
                  </a:extLst>
                </p14:cNvPr>
                <p14:cNvContentPartPr/>
                <p14:nvPr/>
              </p14:nvContentPartPr>
              <p14:xfrm>
                <a:off x="11328415" y="3739942"/>
                <a:ext cx="166320" cy="218520"/>
              </p14:xfrm>
            </p:contentPart>
          </mc:Choice>
          <mc:Fallback xmlns="">
            <p:pic>
              <p:nvPicPr>
                <p:cNvPr id="114764" name="Freihand 114763">
                  <a:extLst>
                    <a:ext uri="{FF2B5EF4-FFF2-40B4-BE49-F238E27FC236}">
                      <a16:creationId xmlns:a16="http://schemas.microsoft.com/office/drawing/2014/main" id="{9F0EE2F4-7404-43CB-AF37-AFA1B18EDE2D}"/>
                    </a:ext>
                  </a:extLst>
                </p:cNvPr>
                <p:cNvPicPr/>
                <p:nvPr/>
              </p:nvPicPr>
              <p:blipFill>
                <a:blip r:embed="rId224"/>
                <a:stretch>
                  <a:fillRect/>
                </a:stretch>
              </p:blipFill>
              <p:spPr>
                <a:xfrm>
                  <a:off x="11319775" y="3730942"/>
                  <a:ext cx="1839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14765" name="Freihand 114764">
                  <a:extLst>
                    <a:ext uri="{FF2B5EF4-FFF2-40B4-BE49-F238E27FC236}">
                      <a16:creationId xmlns:a16="http://schemas.microsoft.com/office/drawing/2014/main" id="{B2C18A6B-9B93-4E8F-BBA9-DDCD6AD6E7F6}"/>
                    </a:ext>
                  </a:extLst>
                </p14:cNvPr>
                <p14:cNvContentPartPr/>
                <p14:nvPr/>
              </p14:nvContentPartPr>
              <p14:xfrm>
                <a:off x="11502655" y="3779542"/>
                <a:ext cx="169560" cy="107280"/>
              </p14:xfrm>
            </p:contentPart>
          </mc:Choice>
          <mc:Fallback xmlns="">
            <p:pic>
              <p:nvPicPr>
                <p:cNvPr id="114765" name="Freihand 114764">
                  <a:extLst>
                    <a:ext uri="{FF2B5EF4-FFF2-40B4-BE49-F238E27FC236}">
                      <a16:creationId xmlns:a16="http://schemas.microsoft.com/office/drawing/2014/main" id="{B2C18A6B-9B93-4E8F-BBA9-DDCD6AD6E7F6}"/>
                    </a:ext>
                  </a:extLst>
                </p:cNvPr>
                <p:cNvPicPr/>
                <p:nvPr/>
              </p:nvPicPr>
              <p:blipFill>
                <a:blip r:embed="rId226"/>
                <a:stretch>
                  <a:fillRect/>
                </a:stretch>
              </p:blipFill>
              <p:spPr>
                <a:xfrm>
                  <a:off x="11494015" y="3770542"/>
                  <a:ext cx="187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14766" name="Freihand 114765">
                  <a:extLst>
                    <a:ext uri="{FF2B5EF4-FFF2-40B4-BE49-F238E27FC236}">
                      <a16:creationId xmlns:a16="http://schemas.microsoft.com/office/drawing/2014/main" id="{85638EE2-06F5-4E83-AA85-F30110FB43D5}"/>
                    </a:ext>
                  </a:extLst>
                </p14:cNvPr>
                <p14:cNvContentPartPr/>
                <p14:nvPr/>
              </p14:nvContentPartPr>
              <p14:xfrm>
                <a:off x="11613895" y="3714022"/>
                <a:ext cx="7920" cy="10800"/>
              </p14:xfrm>
            </p:contentPart>
          </mc:Choice>
          <mc:Fallback xmlns="">
            <p:pic>
              <p:nvPicPr>
                <p:cNvPr id="114766" name="Freihand 114765">
                  <a:extLst>
                    <a:ext uri="{FF2B5EF4-FFF2-40B4-BE49-F238E27FC236}">
                      <a16:creationId xmlns:a16="http://schemas.microsoft.com/office/drawing/2014/main" id="{85638EE2-06F5-4E83-AA85-F30110FB43D5}"/>
                    </a:ext>
                  </a:extLst>
                </p:cNvPr>
                <p:cNvPicPr/>
                <p:nvPr/>
              </p:nvPicPr>
              <p:blipFill>
                <a:blip r:embed="rId228"/>
                <a:stretch>
                  <a:fillRect/>
                </a:stretch>
              </p:blipFill>
              <p:spPr>
                <a:xfrm>
                  <a:off x="11604895" y="3705022"/>
                  <a:ext cx="255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14768" name="Freihand 114767">
                  <a:extLst>
                    <a:ext uri="{FF2B5EF4-FFF2-40B4-BE49-F238E27FC236}">
                      <a16:creationId xmlns:a16="http://schemas.microsoft.com/office/drawing/2014/main" id="{0360AFFD-D7F3-46E1-866B-48BEEE9766BC}"/>
                    </a:ext>
                  </a:extLst>
                </p14:cNvPr>
                <p14:cNvContentPartPr/>
                <p14:nvPr/>
              </p14:nvContentPartPr>
              <p14:xfrm>
                <a:off x="11729455" y="3585502"/>
                <a:ext cx="441000" cy="285120"/>
              </p14:xfrm>
            </p:contentPart>
          </mc:Choice>
          <mc:Fallback xmlns="">
            <p:pic>
              <p:nvPicPr>
                <p:cNvPr id="114768" name="Freihand 114767">
                  <a:extLst>
                    <a:ext uri="{FF2B5EF4-FFF2-40B4-BE49-F238E27FC236}">
                      <a16:creationId xmlns:a16="http://schemas.microsoft.com/office/drawing/2014/main" id="{0360AFFD-D7F3-46E1-866B-48BEEE9766BC}"/>
                    </a:ext>
                  </a:extLst>
                </p:cNvPr>
                <p:cNvPicPr/>
                <p:nvPr/>
              </p:nvPicPr>
              <p:blipFill>
                <a:blip r:embed="rId230"/>
                <a:stretch>
                  <a:fillRect/>
                </a:stretch>
              </p:blipFill>
              <p:spPr>
                <a:xfrm>
                  <a:off x="11720815" y="3576862"/>
                  <a:ext cx="4586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14769" name="Freihand 114768">
                  <a:extLst>
                    <a:ext uri="{FF2B5EF4-FFF2-40B4-BE49-F238E27FC236}">
                      <a16:creationId xmlns:a16="http://schemas.microsoft.com/office/drawing/2014/main" id="{18481222-C73D-4496-811C-D25AF3B1924B}"/>
                    </a:ext>
                  </a:extLst>
                </p14:cNvPr>
                <p14:cNvContentPartPr/>
                <p14:nvPr/>
              </p14:nvContentPartPr>
              <p14:xfrm>
                <a:off x="11407975" y="3699982"/>
                <a:ext cx="794520" cy="372240"/>
              </p14:xfrm>
            </p:contentPart>
          </mc:Choice>
          <mc:Fallback xmlns="">
            <p:pic>
              <p:nvPicPr>
                <p:cNvPr id="114769" name="Freihand 114768">
                  <a:extLst>
                    <a:ext uri="{FF2B5EF4-FFF2-40B4-BE49-F238E27FC236}">
                      <a16:creationId xmlns:a16="http://schemas.microsoft.com/office/drawing/2014/main" id="{18481222-C73D-4496-811C-D25AF3B1924B}"/>
                    </a:ext>
                  </a:extLst>
                </p:cNvPr>
                <p:cNvPicPr/>
                <p:nvPr/>
              </p:nvPicPr>
              <p:blipFill>
                <a:blip r:embed="rId232"/>
                <a:stretch>
                  <a:fillRect/>
                </a:stretch>
              </p:blipFill>
              <p:spPr>
                <a:xfrm>
                  <a:off x="11398975" y="3690982"/>
                  <a:ext cx="81216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14700" name="Freihand 114699">
                  <a:extLst>
                    <a:ext uri="{FF2B5EF4-FFF2-40B4-BE49-F238E27FC236}">
                      <a16:creationId xmlns:a16="http://schemas.microsoft.com/office/drawing/2014/main" id="{B8DFBEC1-84FD-44A6-A772-23E666EC7258}"/>
                    </a:ext>
                  </a:extLst>
                </p14:cNvPr>
                <p14:cNvContentPartPr/>
                <p14:nvPr/>
              </p14:nvContentPartPr>
              <p14:xfrm>
                <a:off x="2074255" y="3063142"/>
                <a:ext cx="642600" cy="391320"/>
              </p14:xfrm>
            </p:contentPart>
          </mc:Choice>
          <mc:Fallback xmlns="">
            <p:pic>
              <p:nvPicPr>
                <p:cNvPr id="114700" name="Freihand 114699">
                  <a:extLst>
                    <a:ext uri="{FF2B5EF4-FFF2-40B4-BE49-F238E27FC236}">
                      <a16:creationId xmlns:a16="http://schemas.microsoft.com/office/drawing/2014/main" id="{B8DFBEC1-84FD-44A6-A772-23E666EC7258}"/>
                    </a:ext>
                  </a:extLst>
                </p:cNvPr>
                <p:cNvPicPr/>
                <p:nvPr/>
              </p:nvPicPr>
              <p:blipFill>
                <a:blip r:embed="rId234"/>
                <a:stretch>
                  <a:fillRect/>
                </a:stretch>
              </p:blipFill>
              <p:spPr>
                <a:xfrm>
                  <a:off x="2065255" y="3054502"/>
                  <a:ext cx="660240" cy="4089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4701" name="Freihand 114700">
                  <a:extLst>
                    <a:ext uri="{FF2B5EF4-FFF2-40B4-BE49-F238E27FC236}">
                      <a16:creationId xmlns:a16="http://schemas.microsoft.com/office/drawing/2014/main" id="{6315E5DC-1303-4B73-80B1-D230FD17DCA4}"/>
                    </a:ext>
                  </a:extLst>
                </p14:cNvPr>
                <p14:cNvContentPartPr/>
                <p14:nvPr/>
              </p14:nvContentPartPr>
              <p14:xfrm>
                <a:off x="3540175" y="3263302"/>
                <a:ext cx="1493640" cy="811080"/>
              </p14:xfrm>
            </p:contentPart>
          </mc:Choice>
          <mc:Fallback xmlns="">
            <p:pic>
              <p:nvPicPr>
                <p:cNvPr id="114701" name="Freihand 114700">
                  <a:extLst>
                    <a:ext uri="{FF2B5EF4-FFF2-40B4-BE49-F238E27FC236}">
                      <a16:creationId xmlns:a16="http://schemas.microsoft.com/office/drawing/2014/main" id="{6315E5DC-1303-4B73-80B1-D230FD17DCA4}"/>
                    </a:ext>
                  </a:extLst>
                </p:cNvPr>
                <p:cNvPicPr/>
                <p:nvPr/>
              </p:nvPicPr>
              <p:blipFill>
                <a:blip r:embed="rId236"/>
                <a:stretch>
                  <a:fillRect/>
                </a:stretch>
              </p:blipFill>
              <p:spPr>
                <a:xfrm>
                  <a:off x="3531535" y="3254302"/>
                  <a:ext cx="1511280" cy="828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4771" name="Freihand 114770">
                  <a:extLst>
                    <a:ext uri="{FF2B5EF4-FFF2-40B4-BE49-F238E27FC236}">
                      <a16:creationId xmlns:a16="http://schemas.microsoft.com/office/drawing/2014/main" id="{9DE5248F-2AA7-4E01-8159-03C1444F9AD2}"/>
                    </a:ext>
                  </a:extLst>
                </p14:cNvPr>
                <p14:cNvContentPartPr/>
                <p14:nvPr/>
              </p14:nvContentPartPr>
              <p14:xfrm>
                <a:off x="2177575" y="2829142"/>
                <a:ext cx="495000" cy="840960"/>
              </p14:xfrm>
            </p:contentPart>
          </mc:Choice>
          <mc:Fallback xmlns="">
            <p:pic>
              <p:nvPicPr>
                <p:cNvPr id="114771" name="Freihand 114770">
                  <a:extLst>
                    <a:ext uri="{FF2B5EF4-FFF2-40B4-BE49-F238E27FC236}">
                      <a16:creationId xmlns:a16="http://schemas.microsoft.com/office/drawing/2014/main" id="{9DE5248F-2AA7-4E01-8159-03C1444F9AD2}"/>
                    </a:ext>
                  </a:extLst>
                </p:cNvPr>
                <p:cNvPicPr/>
                <p:nvPr/>
              </p:nvPicPr>
              <p:blipFill>
                <a:blip r:embed="rId238"/>
                <a:stretch>
                  <a:fillRect/>
                </a:stretch>
              </p:blipFill>
              <p:spPr>
                <a:xfrm>
                  <a:off x="2168935" y="2820502"/>
                  <a:ext cx="512640" cy="858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4772" name="Freihand 114771">
                  <a:extLst>
                    <a:ext uri="{FF2B5EF4-FFF2-40B4-BE49-F238E27FC236}">
                      <a16:creationId xmlns:a16="http://schemas.microsoft.com/office/drawing/2014/main" id="{DBC9CC93-9467-4AE7-89B2-C1BC1226E94E}"/>
                    </a:ext>
                  </a:extLst>
                </p14:cNvPr>
                <p14:cNvContentPartPr/>
                <p14:nvPr/>
              </p14:nvContentPartPr>
              <p14:xfrm>
                <a:off x="2437495" y="3221542"/>
                <a:ext cx="20880" cy="10080"/>
              </p14:xfrm>
            </p:contentPart>
          </mc:Choice>
          <mc:Fallback xmlns="">
            <p:pic>
              <p:nvPicPr>
                <p:cNvPr id="114772" name="Freihand 114771">
                  <a:extLst>
                    <a:ext uri="{FF2B5EF4-FFF2-40B4-BE49-F238E27FC236}">
                      <a16:creationId xmlns:a16="http://schemas.microsoft.com/office/drawing/2014/main" id="{DBC9CC93-9467-4AE7-89B2-C1BC1226E94E}"/>
                    </a:ext>
                  </a:extLst>
                </p:cNvPr>
                <p:cNvPicPr/>
                <p:nvPr/>
              </p:nvPicPr>
              <p:blipFill>
                <a:blip r:embed="rId240"/>
                <a:stretch>
                  <a:fillRect/>
                </a:stretch>
              </p:blipFill>
              <p:spPr>
                <a:xfrm>
                  <a:off x="2428855" y="3212902"/>
                  <a:ext cx="385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4773" name="Freihand 114772">
                  <a:extLst>
                    <a:ext uri="{FF2B5EF4-FFF2-40B4-BE49-F238E27FC236}">
                      <a16:creationId xmlns:a16="http://schemas.microsoft.com/office/drawing/2014/main" id="{653367E8-17DA-4A0C-B512-7986DF22A3BE}"/>
                    </a:ext>
                  </a:extLst>
                </p14:cNvPr>
                <p14:cNvContentPartPr/>
                <p14:nvPr/>
              </p14:nvContentPartPr>
              <p14:xfrm>
                <a:off x="2950495" y="3244942"/>
                <a:ext cx="26640" cy="27000"/>
              </p14:xfrm>
            </p:contentPart>
          </mc:Choice>
          <mc:Fallback xmlns="">
            <p:pic>
              <p:nvPicPr>
                <p:cNvPr id="114773" name="Freihand 114772">
                  <a:extLst>
                    <a:ext uri="{FF2B5EF4-FFF2-40B4-BE49-F238E27FC236}">
                      <a16:creationId xmlns:a16="http://schemas.microsoft.com/office/drawing/2014/main" id="{653367E8-17DA-4A0C-B512-7986DF22A3BE}"/>
                    </a:ext>
                  </a:extLst>
                </p:cNvPr>
                <p:cNvPicPr/>
                <p:nvPr/>
              </p:nvPicPr>
              <p:blipFill>
                <a:blip r:embed="rId242"/>
                <a:stretch>
                  <a:fillRect/>
                </a:stretch>
              </p:blipFill>
              <p:spPr>
                <a:xfrm>
                  <a:off x="2941495" y="3235942"/>
                  <a:ext cx="442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4777" name="Freihand 114776">
                  <a:extLst>
                    <a:ext uri="{FF2B5EF4-FFF2-40B4-BE49-F238E27FC236}">
                      <a16:creationId xmlns:a16="http://schemas.microsoft.com/office/drawing/2014/main" id="{B89A1A1C-3613-409D-9805-97389990F704}"/>
                    </a:ext>
                  </a:extLst>
                </p14:cNvPr>
                <p14:cNvContentPartPr/>
                <p14:nvPr/>
              </p14:nvContentPartPr>
              <p14:xfrm>
                <a:off x="6750655" y="3912022"/>
                <a:ext cx="547200" cy="861120"/>
              </p14:xfrm>
            </p:contentPart>
          </mc:Choice>
          <mc:Fallback xmlns="">
            <p:pic>
              <p:nvPicPr>
                <p:cNvPr id="114777" name="Freihand 114776">
                  <a:extLst>
                    <a:ext uri="{FF2B5EF4-FFF2-40B4-BE49-F238E27FC236}">
                      <a16:creationId xmlns:a16="http://schemas.microsoft.com/office/drawing/2014/main" id="{B89A1A1C-3613-409D-9805-97389990F704}"/>
                    </a:ext>
                  </a:extLst>
                </p:cNvPr>
                <p:cNvPicPr/>
                <p:nvPr/>
              </p:nvPicPr>
              <p:blipFill>
                <a:blip r:embed="rId244"/>
                <a:stretch>
                  <a:fillRect/>
                </a:stretch>
              </p:blipFill>
              <p:spPr>
                <a:xfrm>
                  <a:off x="6741655" y="3903382"/>
                  <a:ext cx="564840" cy="8787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4778" name="Freihand 114777">
                  <a:extLst>
                    <a:ext uri="{FF2B5EF4-FFF2-40B4-BE49-F238E27FC236}">
                      <a16:creationId xmlns:a16="http://schemas.microsoft.com/office/drawing/2014/main" id="{A908E1A8-E662-41F1-B5C4-33A8F1F6EB8F}"/>
                    </a:ext>
                  </a:extLst>
                </p14:cNvPr>
                <p14:cNvContentPartPr/>
                <p14:nvPr/>
              </p14:nvContentPartPr>
              <p14:xfrm>
                <a:off x="7084375" y="3924982"/>
                <a:ext cx="273960" cy="253080"/>
              </p14:xfrm>
            </p:contentPart>
          </mc:Choice>
          <mc:Fallback xmlns="">
            <p:pic>
              <p:nvPicPr>
                <p:cNvPr id="114778" name="Freihand 114777">
                  <a:extLst>
                    <a:ext uri="{FF2B5EF4-FFF2-40B4-BE49-F238E27FC236}">
                      <a16:creationId xmlns:a16="http://schemas.microsoft.com/office/drawing/2014/main" id="{A908E1A8-E662-41F1-B5C4-33A8F1F6EB8F}"/>
                    </a:ext>
                  </a:extLst>
                </p:cNvPr>
                <p:cNvPicPr/>
                <p:nvPr/>
              </p:nvPicPr>
              <p:blipFill>
                <a:blip r:embed="rId246"/>
                <a:stretch>
                  <a:fillRect/>
                </a:stretch>
              </p:blipFill>
              <p:spPr>
                <a:xfrm>
                  <a:off x="7075735" y="3915982"/>
                  <a:ext cx="2916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4779" name="Freihand 114778">
                  <a:extLst>
                    <a:ext uri="{FF2B5EF4-FFF2-40B4-BE49-F238E27FC236}">
                      <a16:creationId xmlns:a16="http://schemas.microsoft.com/office/drawing/2014/main" id="{9664A678-DBB7-4990-9F28-95B6C70ED18E}"/>
                    </a:ext>
                  </a:extLst>
                </p14:cNvPr>
                <p14:cNvContentPartPr/>
                <p14:nvPr/>
              </p14:nvContentPartPr>
              <p14:xfrm>
                <a:off x="7170775" y="3562822"/>
                <a:ext cx="683280" cy="789480"/>
              </p14:xfrm>
            </p:contentPart>
          </mc:Choice>
          <mc:Fallback xmlns="">
            <p:pic>
              <p:nvPicPr>
                <p:cNvPr id="114779" name="Freihand 114778">
                  <a:extLst>
                    <a:ext uri="{FF2B5EF4-FFF2-40B4-BE49-F238E27FC236}">
                      <a16:creationId xmlns:a16="http://schemas.microsoft.com/office/drawing/2014/main" id="{9664A678-DBB7-4990-9F28-95B6C70ED18E}"/>
                    </a:ext>
                  </a:extLst>
                </p:cNvPr>
                <p:cNvPicPr/>
                <p:nvPr/>
              </p:nvPicPr>
              <p:blipFill>
                <a:blip r:embed="rId248"/>
                <a:stretch>
                  <a:fillRect/>
                </a:stretch>
              </p:blipFill>
              <p:spPr>
                <a:xfrm>
                  <a:off x="7161775" y="3553822"/>
                  <a:ext cx="700920" cy="807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14780" name="Freihand 114779">
                  <a:extLst>
                    <a:ext uri="{FF2B5EF4-FFF2-40B4-BE49-F238E27FC236}">
                      <a16:creationId xmlns:a16="http://schemas.microsoft.com/office/drawing/2014/main" id="{1D1FCEAA-55B5-4829-BCA2-123DC05D10B3}"/>
                    </a:ext>
                  </a:extLst>
                </p14:cNvPr>
                <p14:cNvContentPartPr/>
                <p14:nvPr/>
              </p14:nvContentPartPr>
              <p14:xfrm>
                <a:off x="7112815" y="3553822"/>
                <a:ext cx="783360" cy="837000"/>
              </p14:xfrm>
            </p:contentPart>
          </mc:Choice>
          <mc:Fallback xmlns="">
            <p:pic>
              <p:nvPicPr>
                <p:cNvPr id="114780" name="Freihand 114779">
                  <a:extLst>
                    <a:ext uri="{FF2B5EF4-FFF2-40B4-BE49-F238E27FC236}">
                      <a16:creationId xmlns:a16="http://schemas.microsoft.com/office/drawing/2014/main" id="{1D1FCEAA-55B5-4829-BCA2-123DC05D10B3}"/>
                    </a:ext>
                  </a:extLst>
                </p:cNvPr>
                <p:cNvPicPr/>
                <p:nvPr/>
              </p:nvPicPr>
              <p:blipFill>
                <a:blip r:embed="rId250"/>
                <a:stretch>
                  <a:fillRect/>
                </a:stretch>
              </p:blipFill>
              <p:spPr>
                <a:xfrm>
                  <a:off x="7104175" y="3545182"/>
                  <a:ext cx="801000" cy="854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14781" name="Freihand 114780">
                  <a:extLst>
                    <a:ext uri="{FF2B5EF4-FFF2-40B4-BE49-F238E27FC236}">
                      <a16:creationId xmlns:a16="http://schemas.microsoft.com/office/drawing/2014/main" id="{87C766D7-8287-48E3-A2D9-94033CE69606}"/>
                    </a:ext>
                  </a:extLst>
                </p14:cNvPr>
                <p14:cNvContentPartPr/>
                <p14:nvPr/>
              </p14:nvContentPartPr>
              <p14:xfrm>
                <a:off x="7192735" y="3488662"/>
                <a:ext cx="710640" cy="835200"/>
              </p14:xfrm>
            </p:contentPart>
          </mc:Choice>
          <mc:Fallback xmlns="">
            <p:pic>
              <p:nvPicPr>
                <p:cNvPr id="114781" name="Freihand 114780">
                  <a:extLst>
                    <a:ext uri="{FF2B5EF4-FFF2-40B4-BE49-F238E27FC236}">
                      <a16:creationId xmlns:a16="http://schemas.microsoft.com/office/drawing/2014/main" id="{87C766D7-8287-48E3-A2D9-94033CE69606}"/>
                    </a:ext>
                  </a:extLst>
                </p:cNvPr>
                <p:cNvPicPr/>
                <p:nvPr/>
              </p:nvPicPr>
              <p:blipFill>
                <a:blip r:embed="rId252"/>
                <a:stretch>
                  <a:fillRect/>
                </a:stretch>
              </p:blipFill>
              <p:spPr>
                <a:xfrm>
                  <a:off x="7184095" y="3479662"/>
                  <a:ext cx="728280" cy="852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14787" name="Freihand 114786">
                  <a:extLst>
                    <a:ext uri="{FF2B5EF4-FFF2-40B4-BE49-F238E27FC236}">
                      <a16:creationId xmlns:a16="http://schemas.microsoft.com/office/drawing/2014/main" id="{E0873270-CC23-48B9-9FA0-D5705DB815F1}"/>
                    </a:ext>
                  </a:extLst>
                </p14:cNvPr>
                <p14:cNvContentPartPr/>
                <p14:nvPr/>
              </p14:nvContentPartPr>
              <p14:xfrm>
                <a:off x="1282255" y="1890982"/>
                <a:ext cx="7251120" cy="2907720"/>
              </p14:xfrm>
            </p:contentPart>
          </mc:Choice>
          <mc:Fallback xmlns="">
            <p:pic>
              <p:nvPicPr>
                <p:cNvPr id="114787" name="Freihand 114786">
                  <a:extLst>
                    <a:ext uri="{FF2B5EF4-FFF2-40B4-BE49-F238E27FC236}">
                      <a16:creationId xmlns:a16="http://schemas.microsoft.com/office/drawing/2014/main" id="{E0873270-CC23-48B9-9FA0-D5705DB815F1}"/>
                    </a:ext>
                  </a:extLst>
                </p:cNvPr>
                <p:cNvPicPr/>
                <p:nvPr/>
              </p:nvPicPr>
              <p:blipFill>
                <a:blip r:embed="rId254"/>
                <a:stretch>
                  <a:fillRect/>
                </a:stretch>
              </p:blipFill>
              <p:spPr>
                <a:xfrm>
                  <a:off x="1273255" y="1882342"/>
                  <a:ext cx="7268760" cy="29253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14788" name="Freihand 114787">
                  <a:extLst>
                    <a:ext uri="{FF2B5EF4-FFF2-40B4-BE49-F238E27FC236}">
                      <a16:creationId xmlns:a16="http://schemas.microsoft.com/office/drawing/2014/main" id="{4D91DA2D-92F8-4838-95E9-FCA08E2D50E6}"/>
                    </a:ext>
                  </a:extLst>
                </p14:cNvPr>
                <p14:cNvContentPartPr/>
                <p14:nvPr/>
              </p14:nvContentPartPr>
              <p14:xfrm>
                <a:off x="843775" y="2144422"/>
                <a:ext cx="8118360" cy="2963880"/>
              </p14:xfrm>
            </p:contentPart>
          </mc:Choice>
          <mc:Fallback xmlns="">
            <p:pic>
              <p:nvPicPr>
                <p:cNvPr id="114788" name="Freihand 114787">
                  <a:extLst>
                    <a:ext uri="{FF2B5EF4-FFF2-40B4-BE49-F238E27FC236}">
                      <a16:creationId xmlns:a16="http://schemas.microsoft.com/office/drawing/2014/main" id="{4D91DA2D-92F8-4838-95E9-FCA08E2D50E6}"/>
                    </a:ext>
                  </a:extLst>
                </p:cNvPr>
                <p:cNvPicPr/>
                <p:nvPr/>
              </p:nvPicPr>
              <p:blipFill>
                <a:blip r:embed="rId256"/>
                <a:stretch>
                  <a:fillRect/>
                </a:stretch>
              </p:blipFill>
              <p:spPr>
                <a:xfrm>
                  <a:off x="834775" y="2135422"/>
                  <a:ext cx="8136000" cy="298152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14791" name="Freihand 114790">
                  <a:extLst>
                    <a:ext uri="{FF2B5EF4-FFF2-40B4-BE49-F238E27FC236}">
                      <a16:creationId xmlns:a16="http://schemas.microsoft.com/office/drawing/2014/main" id="{3FE3BCB3-5051-49EC-A85E-A07D04E9546D}"/>
                    </a:ext>
                  </a:extLst>
                </p14:cNvPr>
                <p14:cNvContentPartPr/>
                <p14:nvPr/>
              </p14:nvContentPartPr>
              <p14:xfrm>
                <a:off x="924775" y="4986262"/>
                <a:ext cx="44640" cy="19080"/>
              </p14:xfrm>
            </p:contentPart>
          </mc:Choice>
          <mc:Fallback xmlns="">
            <p:pic>
              <p:nvPicPr>
                <p:cNvPr id="114791" name="Freihand 114790">
                  <a:extLst>
                    <a:ext uri="{FF2B5EF4-FFF2-40B4-BE49-F238E27FC236}">
                      <a16:creationId xmlns:a16="http://schemas.microsoft.com/office/drawing/2014/main" id="{3FE3BCB3-5051-49EC-A85E-A07D04E9546D}"/>
                    </a:ext>
                  </a:extLst>
                </p:cNvPr>
                <p:cNvPicPr/>
                <p:nvPr/>
              </p:nvPicPr>
              <p:blipFill>
                <a:blip r:embed="rId258"/>
                <a:stretch>
                  <a:fillRect/>
                </a:stretch>
              </p:blipFill>
              <p:spPr>
                <a:xfrm>
                  <a:off x="915775" y="4977622"/>
                  <a:ext cx="622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14792" name="Freihand 114791">
                  <a:extLst>
                    <a:ext uri="{FF2B5EF4-FFF2-40B4-BE49-F238E27FC236}">
                      <a16:creationId xmlns:a16="http://schemas.microsoft.com/office/drawing/2014/main" id="{C29331CA-BB53-47F6-84CE-9CC420F05597}"/>
                    </a:ext>
                  </a:extLst>
                </p14:cNvPr>
                <p14:cNvContentPartPr/>
                <p14:nvPr/>
              </p14:nvContentPartPr>
              <p14:xfrm>
                <a:off x="911815" y="2058382"/>
                <a:ext cx="8276040" cy="3005640"/>
              </p14:xfrm>
            </p:contentPart>
          </mc:Choice>
          <mc:Fallback xmlns="">
            <p:pic>
              <p:nvPicPr>
                <p:cNvPr id="114792" name="Freihand 114791">
                  <a:extLst>
                    <a:ext uri="{FF2B5EF4-FFF2-40B4-BE49-F238E27FC236}">
                      <a16:creationId xmlns:a16="http://schemas.microsoft.com/office/drawing/2014/main" id="{C29331CA-BB53-47F6-84CE-9CC420F05597}"/>
                    </a:ext>
                  </a:extLst>
                </p:cNvPr>
                <p:cNvPicPr/>
                <p:nvPr/>
              </p:nvPicPr>
              <p:blipFill>
                <a:blip r:embed="rId260"/>
                <a:stretch>
                  <a:fillRect/>
                </a:stretch>
              </p:blipFill>
              <p:spPr>
                <a:xfrm>
                  <a:off x="902815" y="2049742"/>
                  <a:ext cx="8293680" cy="302328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14794" name="Freihand 114793">
                  <a:extLst>
                    <a:ext uri="{FF2B5EF4-FFF2-40B4-BE49-F238E27FC236}">
                      <a16:creationId xmlns:a16="http://schemas.microsoft.com/office/drawing/2014/main" id="{D477E64A-0090-4886-B9E3-E1973FAD34E0}"/>
                    </a:ext>
                  </a:extLst>
                </p14:cNvPr>
                <p14:cNvContentPartPr/>
                <p14:nvPr/>
              </p14:nvContentPartPr>
              <p14:xfrm>
                <a:off x="1878055" y="3882502"/>
                <a:ext cx="239760" cy="609840"/>
              </p14:xfrm>
            </p:contentPart>
          </mc:Choice>
          <mc:Fallback xmlns="">
            <p:pic>
              <p:nvPicPr>
                <p:cNvPr id="114794" name="Freihand 114793">
                  <a:extLst>
                    <a:ext uri="{FF2B5EF4-FFF2-40B4-BE49-F238E27FC236}">
                      <a16:creationId xmlns:a16="http://schemas.microsoft.com/office/drawing/2014/main" id="{D477E64A-0090-4886-B9E3-E1973FAD34E0}"/>
                    </a:ext>
                  </a:extLst>
                </p:cNvPr>
                <p:cNvPicPr/>
                <p:nvPr/>
              </p:nvPicPr>
              <p:blipFill>
                <a:blip r:embed="rId262"/>
                <a:stretch>
                  <a:fillRect/>
                </a:stretch>
              </p:blipFill>
              <p:spPr>
                <a:xfrm>
                  <a:off x="1869415" y="3873862"/>
                  <a:ext cx="257400" cy="627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14795" name="Freihand 114794">
                  <a:extLst>
                    <a:ext uri="{FF2B5EF4-FFF2-40B4-BE49-F238E27FC236}">
                      <a16:creationId xmlns:a16="http://schemas.microsoft.com/office/drawing/2014/main" id="{D13EA38B-6517-4120-95E8-FA089D9758BC}"/>
                    </a:ext>
                  </a:extLst>
                </p14:cNvPr>
                <p14:cNvContentPartPr/>
                <p14:nvPr/>
              </p14:nvContentPartPr>
              <p14:xfrm>
                <a:off x="2304295" y="3487942"/>
                <a:ext cx="257400" cy="855360"/>
              </p14:xfrm>
            </p:contentPart>
          </mc:Choice>
          <mc:Fallback xmlns="">
            <p:pic>
              <p:nvPicPr>
                <p:cNvPr id="114795" name="Freihand 114794">
                  <a:extLst>
                    <a:ext uri="{FF2B5EF4-FFF2-40B4-BE49-F238E27FC236}">
                      <a16:creationId xmlns:a16="http://schemas.microsoft.com/office/drawing/2014/main" id="{D13EA38B-6517-4120-95E8-FA089D9758BC}"/>
                    </a:ext>
                  </a:extLst>
                </p:cNvPr>
                <p:cNvPicPr/>
                <p:nvPr/>
              </p:nvPicPr>
              <p:blipFill>
                <a:blip r:embed="rId264"/>
                <a:stretch>
                  <a:fillRect/>
                </a:stretch>
              </p:blipFill>
              <p:spPr>
                <a:xfrm>
                  <a:off x="2295655" y="3479302"/>
                  <a:ext cx="275040" cy="873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14796" name="Freihand 114795">
                  <a:extLst>
                    <a:ext uri="{FF2B5EF4-FFF2-40B4-BE49-F238E27FC236}">
                      <a16:creationId xmlns:a16="http://schemas.microsoft.com/office/drawing/2014/main" id="{7CA757CA-472D-4D27-901B-B436036710C7}"/>
                    </a:ext>
                  </a:extLst>
                </p14:cNvPr>
                <p14:cNvContentPartPr/>
                <p14:nvPr/>
              </p14:nvContentPartPr>
              <p14:xfrm>
                <a:off x="2856535" y="3198862"/>
                <a:ext cx="303840" cy="793440"/>
              </p14:xfrm>
            </p:contentPart>
          </mc:Choice>
          <mc:Fallback xmlns="">
            <p:pic>
              <p:nvPicPr>
                <p:cNvPr id="114796" name="Freihand 114795">
                  <a:extLst>
                    <a:ext uri="{FF2B5EF4-FFF2-40B4-BE49-F238E27FC236}">
                      <a16:creationId xmlns:a16="http://schemas.microsoft.com/office/drawing/2014/main" id="{7CA757CA-472D-4D27-901B-B436036710C7}"/>
                    </a:ext>
                  </a:extLst>
                </p:cNvPr>
                <p:cNvPicPr/>
                <p:nvPr/>
              </p:nvPicPr>
              <p:blipFill>
                <a:blip r:embed="rId266"/>
                <a:stretch>
                  <a:fillRect/>
                </a:stretch>
              </p:blipFill>
              <p:spPr>
                <a:xfrm>
                  <a:off x="2847535" y="3190222"/>
                  <a:ext cx="321480" cy="8110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14797" name="Freihand 114796">
                  <a:extLst>
                    <a:ext uri="{FF2B5EF4-FFF2-40B4-BE49-F238E27FC236}">
                      <a16:creationId xmlns:a16="http://schemas.microsoft.com/office/drawing/2014/main" id="{C69B6326-AC51-43B6-A70B-005B6ED6B30C}"/>
                    </a:ext>
                  </a:extLst>
                </p14:cNvPr>
                <p14:cNvContentPartPr/>
                <p14:nvPr/>
              </p14:nvContentPartPr>
              <p14:xfrm>
                <a:off x="3373135" y="3273742"/>
                <a:ext cx="226800" cy="806760"/>
              </p14:xfrm>
            </p:contentPart>
          </mc:Choice>
          <mc:Fallback xmlns="">
            <p:pic>
              <p:nvPicPr>
                <p:cNvPr id="114797" name="Freihand 114796">
                  <a:extLst>
                    <a:ext uri="{FF2B5EF4-FFF2-40B4-BE49-F238E27FC236}">
                      <a16:creationId xmlns:a16="http://schemas.microsoft.com/office/drawing/2014/main" id="{C69B6326-AC51-43B6-A70B-005B6ED6B30C}"/>
                    </a:ext>
                  </a:extLst>
                </p:cNvPr>
                <p:cNvPicPr/>
                <p:nvPr/>
              </p:nvPicPr>
              <p:blipFill>
                <a:blip r:embed="rId268"/>
                <a:stretch>
                  <a:fillRect/>
                </a:stretch>
              </p:blipFill>
              <p:spPr>
                <a:xfrm>
                  <a:off x="3364135" y="3265102"/>
                  <a:ext cx="244440" cy="8244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14798" name="Freihand 114797">
                  <a:extLst>
                    <a:ext uri="{FF2B5EF4-FFF2-40B4-BE49-F238E27FC236}">
                      <a16:creationId xmlns:a16="http://schemas.microsoft.com/office/drawing/2014/main" id="{17D73F1F-B4D3-4595-89A3-77979E8087DD}"/>
                    </a:ext>
                  </a:extLst>
                </p14:cNvPr>
                <p14:cNvContentPartPr/>
                <p14:nvPr/>
              </p14:nvContentPartPr>
              <p14:xfrm>
                <a:off x="5496415" y="3644902"/>
                <a:ext cx="204840" cy="545040"/>
              </p14:xfrm>
            </p:contentPart>
          </mc:Choice>
          <mc:Fallback xmlns="">
            <p:pic>
              <p:nvPicPr>
                <p:cNvPr id="114798" name="Freihand 114797">
                  <a:extLst>
                    <a:ext uri="{FF2B5EF4-FFF2-40B4-BE49-F238E27FC236}">
                      <a16:creationId xmlns:a16="http://schemas.microsoft.com/office/drawing/2014/main" id="{17D73F1F-B4D3-4595-89A3-77979E8087DD}"/>
                    </a:ext>
                  </a:extLst>
                </p:cNvPr>
                <p:cNvPicPr/>
                <p:nvPr/>
              </p:nvPicPr>
              <p:blipFill>
                <a:blip r:embed="rId270"/>
                <a:stretch>
                  <a:fillRect/>
                </a:stretch>
              </p:blipFill>
              <p:spPr>
                <a:xfrm>
                  <a:off x="5487415" y="3635902"/>
                  <a:ext cx="222480" cy="562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14799" name="Freihand 114798">
                  <a:extLst>
                    <a:ext uri="{FF2B5EF4-FFF2-40B4-BE49-F238E27FC236}">
                      <a16:creationId xmlns:a16="http://schemas.microsoft.com/office/drawing/2014/main" id="{F03A0822-FA88-4469-8232-FCF72A3A3D30}"/>
                    </a:ext>
                  </a:extLst>
                </p14:cNvPr>
                <p14:cNvContentPartPr/>
                <p14:nvPr/>
              </p14:nvContentPartPr>
              <p14:xfrm>
                <a:off x="5916895" y="3398302"/>
                <a:ext cx="431640" cy="1056960"/>
              </p14:xfrm>
            </p:contentPart>
          </mc:Choice>
          <mc:Fallback xmlns="">
            <p:pic>
              <p:nvPicPr>
                <p:cNvPr id="114799" name="Freihand 114798">
                  <a:extLst>
                    <a:ext uri="{FF2B5EF4-FFF2-40B4-BE49-F238E27FC236}">
                      <a16:creationId xmlns:a16="http://schemas.microsoft.com/office/drawing/2014/main" id="{F03A0822-FA88-4469-8232-FCF72A3A3D30}"/>
                    </a:ext>
                  </a:extLst>
                </p:cNvPr>
                <p:cNvPicPr/>
                <p:nvPr/>
              </p:nvPicPr>
              <p:blipFill>
                <a:blip r:embed="rId272"/>
                <a:stretch>
                  <a:fillRect/>
                </a:stretch>
              </p:blipFill>
              <p:spPr>
                <a:xfrm>
                  <a:off x="5907895" y="3389302"/>
                  <a:ext cx="449280" cy="10746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14800" name="Freihand 114799">
                  <a:extLst>
                    <a:ext uri="{FF2B5EF4-FFF2-40B4-BE49-F238E27FC236}">
                      <a16:creationId xmlns:a16="http://schemas.microsoft.com/office/drawing/2014/main" id="{455C4CEE-D384-4A45-BAEB-C95AFDBEAB58}"/>
                    </a:ext>
                  </a:extLst>
                </p14:cNvPr>
                <p14:cNvContentPartPr/>
                <p14:nvPr/>
              </p14:nvContentPartPr>
              <p14:xfrm>
                <a:off x="6473095" y="3272302"/>
                <a:ext cx="365040" cy="1053000"/>
              </p14:xfrm>
            </p:contentPart>
          </mc:Choice>
          <mc:Fallback xmlns="">
            <p:pic>
              <p:nvPicPr>
                <p:cNvPr id="114800" name="Freihand 114799">
                  <a:extLst>
                    <a:ext uri="{FF2B5EF4-FFF2-40B4-BE49-F238E27FC236}">
                      <a16:creationId xmlns:a16="http://schemas.microsoft.com/office/drawing/2014/main" id="{455C4CEE-D384-4A45-BAEB-C95AFDBEAB58}"/>
                    </a:ext>
                  </a:extLst>
                </p:cNvPr>
                <p:cNvPicPr/>
                <p:nvPr/>
              </p:nvPicPr>
              <p:blipFill>
                <a:blip r:embed="rId274"/>
                <a:stretch>
                  <a:fillRect/>
                </a:stretch>
              </p:blipFill>
              <p:spPr>
                <a:xfrm>
                  <a:off x="6464095" y="3263302"/>
                  <a:ext cx="382680" cy="1070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14801" name="Freihand 114800">
                  <a:extLst>
                    <a:ext uri="{FF2B5EF4-FFF2-40B4-BE49-F238E27FC236}">
                      <a16:creationId xmlns:a16="http://schemas.microsoft.com/office/drawing/2014/main" id="{BE7A7DA3-DEDF-49B2-AA6A-2E78FE6A8E84}"/>
                    </a:ext>
                  </a:extLst>
                </p14:cNvPr>
                <p14:cNvContentPartPr/>
                <p14:nvPr/>
              </p14:nvContentPartPr>
              <p14:xfrm>
                <a:off x="6842095" y="3208942"/>
                <a:ext cx="339840" cy="888480"/>
              </p14:xfrm>
            </p:contentPart>
          </mc:Choice>
          <mc:Fallback xmlns="">
            <p:pic>
              <p:nvPicPr>
                <p:cNvPr id="114801" name="Freihand 114800">
                  <a:extLst>
                    <a:ext uri="{FF2B5EF4-FFF2-40B4-BE49-F238E27FC236}">
                      <a16:creationId xmlns:a16="http://schemas.microsoft.com/office/drawing/2014/main" id="{BE7A7DA3-DEDF-49B2-AA6A-2E78FE6A8E84}"/>
                    </a:ext>
                  </a:extLst>
                </p:cNvPr>
                <p:cNvPicPr/>
                <p:nvPr/>
              </p:nvPicPr>
              <p:blipFill>
                <a:blip r:embed="rId276"/>
                <a:stretch>
                  <a:fillRect/>
                </a:stretch>
              </p:blipFill>
              <p:spPr>
                <a:xfrm>
                  <a:off x="6833095" y="3200302"/>
                  <a:ext cx="357480" cy="9061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14802" name="Freihand 114801">
                  <a:extLst>
                    <a:ext uri="{FF2B5EF4-FFF2-40B4-BE49-F238E27FC236}">
                      <a16:creationId xmlns:a16="http://schemas.microsoft.com/office/drawing/2014/main" id="{912BA1D3-E083-465E-A1A1-EF59CD8814F3}"/>
                    </a:ext>
                  </a:extLst>
                </p14:cNvPr>
                <p14:cNvContentPartPr/>
                <p14:nvPr/>
              </p14:nvContentPartPr>
              <p14:xfrm>
                <a:off x="7184455" y="3044062"/>
                <a:ext cx="283680" cy="712800"/>
              </p14:xfrm>
            </p:contentPart>
          </mc:Choice>
          <mc:Fallback xmlns="">
            <p:pic>
              <p:nvPicPr>
                <p:cNvPr id="114802" name="Freihand 114801">
                  <a:extLst>
                    <a:ext uri="{FF2B5EF4-FFF2-40B4-BE49-F238E27FC236}">
                      <a16:creationId xmlns:a16="http://schemas.microsoft.com/office/drawing/2014/main" id="{912BA1D3-E083-465E-A1A1-EF59CD8814F3}"/>
                    </a:ext>
                  </a:extLst>
                </p:cNvPr>
                <p:cNvPicPr/>
                <p:nvPr/>
              </p:nvPicPr>
              <p:blipFill>
                <a:blip r:embed="rId278"/>
                <a:stretch>
                  <a:fillRect/>
                </a:stretch>
              </p:blipFill>
              <p:spPr>
                <a:xfrm>
                  <a:off x="7175815" y="3035062"/>
                  <a:ext cx="301320" cy="730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14803" name="Freihand 114802">
                  <a:extLst>
                    <a:ext uri="{FF2B5EF4-FFF2-40B4-BE49-F238E27FC236}">
                      <a16:creationId xmlns:a16="http://schemas.microsoft.com/office/drawing/2014/main" id="{C770B0E8-58E8-453E-8EBB-89196ED2E55F}"/>
                    </a:ext>
                  </a:extLst>
                </p14:cNvPr>
                <p14:cNvContentPartPr/>
                <p14:nvPr/>
              </p14:nvContentPartPr>
              <p14:xfrm>
                <a:off x="7456615" y="2817622"/>
                <a:ext cx="500760" cy="661320"/>
              </p14:xfrm>
            </p:contentPart>
          </mc:Choice>
          <mc:Fallback xmlns="">
            <p:pic>
              <p:nvPicPr>
                <p:cNvPr id="114803" name="Freihand 114802">
                  <a:extLst>
                    <a:ext uri="{FF2B5EF4-FFF2-40B4-BE49-F238E27FC236}">
                      <a16:creationId xmlns:a16="http://schemas.microsoft.com/office/drawing/2014/main" id="{C770B0E8-58E8-453E-8EBB-89196ED2E55F}"/>
                    </a:ext>
                  </a:extLst>
                </p:cNvPr>
                <p:cNvPicPr/>
                <p:nvPr/>
              </p:nvPicPr>
              <p:blipFill>
                <a:blip r:embed="rId280"/>
                <a:stretch>
                  <a:fillRect/>
                </a:stretch>
              </p:blipFill>
              <p:spPr>
                <a:xfrm>
                  <a:off x="7447615" y="2808982"/>
                  <a:ext cx="518400" cy="678960"/>
                </a:xfrm>
                <a:prstGeom prst="rect">
                  <a:avLst/>
                </a:prstGeom>
              </p:spPr>
            </p:pic>
          </mc:Fallback>
        </mc:AlternateContent>
      </p:grpSp>
    </p:spTree>
    <p:extLst>
      <p:ext uri="{BB962C8B-B14F-4D97-AF65-F5344CB8AC3E}">
        <p14:creationId xmlns:p14="http://schemas.microsoft.com/office/powerpoint/2010/main" val="31977234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Konjunkturzyklen-Beschreibung</a:t>
            </a: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Aufschwung:	Anstieg der Produktion; Auftragseingänge</a:t>
            </a:r>
          </a:p>
          <a:p>
            <a:pPr eaLnBrk="1" hangingPunct="1"/>
            <a:r>
              <a:rPr lang="de-DE" sz="2400" dirty="0">
                <a:solidFill>
                  <a:srgbClr val="000000"/>
                </a:solidFill>
              </a:rPr>
              <a:t>					höhere Auslastung der Produktionskapazitäten;</a:t>
            </a:r>
          </a:p>
          <a:p>
            <a:pPr eaLnBrk="1" hangingPunct="1"/>
            <a:r>
              <a:rPr lang="de-DE" sz="2400" dirty="0">
                <a:solidFill>
                  <a:srgbClr val="000000"/>
                </a:solidFill>
              </a:rPr>
              <a:t>					sinkende Arbeitslosigkeit; moderat steigende Preise</a:t>
            </a: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Boom:			Voll- bzw. Überauslastung der Produktionskapazitäten;</a:t>
            </a:r>
          </a:p>
          <a:p>
            <a:pPr eaLnBrk="1" hangingPunct="1"/>
            <a:r>
              <a:rPr lang="de-DE" sz="2400" dirty="0">
                <a:solidFill>
                  <a:srgbClr val="000000"/>
                </a:solidFill>
              </a:rPr>
              <a:t>					Aufbau von Überstunden; steigende Löhne und </a:t>
            </a:r>
          </a:p>
          <a:p>
            <a:pPr eaLnBrk="1" hangingPunct="1"/>
            <a:r>
              <a:rPr lang="de-DE" sz="2400" dirty="0">
                <a:solidFill>
                  <a:srgbClr val="000000"/>
                </a:solidFill>
              </a:rPr>
              <a:t>					Preise; Anfang von Stagnation, da die Nachfrage nicht </a:t>
            </a:r>
          </a:p>
          <a:p>
            <a:pPr eaLnBrk="1" hangingPunct="1"/>
            <a:r>
              <a:rPr lang="de-DE" sz="2400" dirty="0">
                <a:solidFill>
                  <a:srgbClr val="000000"/>
                </a:solidFill>
              </a:rPr>
              <a:t>					mehr befriedigt werden kann</a:t>
            </a: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Abschwung:	Rückgang der Produktion; rückläufige Auftragseingänge</a:t>
            </a:r>
          </a:p>
          <a:p>
            <a:pPr eaLnBrk="1" hangingPunct="1"/>
            <a:r>
              <a:rPr lang="de-DE" sz="2400" dirty="0">
                <a:solidFill>
                  <a:srgbClr val="000000"/>
                </a:solidFill>
              </a:rPr>
              <a:t>					steigende Arbeitslosigkeit; nachlassende Konsumnachfrage</a:t>
            </a: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dirty="0">
                <a:solidFill>
                  <a:srgbClr val="000000"/>
                </a:solidFill>
              </a:rPr>
              <a:t>Krise:			Niedriges Niveau der Produktion und der </a:t>
            </a:r>
          </a:p>
          <a:p>
            <a:pPr eaLnBrk="1" hangingPunct="1"/>
            <a:r>
              <a:rPr lang="de-DE" sz="2400" dirty="0">
                <a:solidFill>
                  <a:srgbClr val="000000"/>
                </a:solidFill>
              </a:rPr>
              <a:t>					Auftragsbestände; hohe Arbeitslosigkeit</a:t>
            </a: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09DC1A36-49BE-4708-BE6A-9C92D97281EA}"/>
              </a:ext>
            </a:extLst>
          </p:cNvPr>
          <p:cNvGrpSpPr/>
          <p:nvPr/>
        </p:nvGrpSpPr>
        <p:grpSpPr>
          <a:xfrm>
            <a:off x="2248135" y="822142"/>
            <a:ext cx="5005440" cy="131760"/>
            <a:chOff x="2248135" y="822142"/>
            <a:chExt cx="5005440" cy="13176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86A27D5-AC31-43F7-AF6A-0C07B2799B49}"/>
                    </a:ext>
                  </a:extLst>
                </p14:cNvPr>
                <p14:cNvContentPartPr/>
                <p14:nvPr/>
              </p14:nvContentPartPr>
              <p14:xfrm>
                <a:off x="2248135" y="850222"/>
                <a:ext cx="2729520" cy="94320"/>
              </p14:xfrm>
            </p:contentPart>
          </mc:Choice>
          <mc:Fallback xmlns="">
            <p:pic>
              <p:nvPicPr>
                <p:cNvPr id="2" name="Freihand 1">
                  <a:extLst>
                    <a:ext uri="{FF2B5EF4-FFF2-40B4-BE49-F238E27FC236}">
                      <a16:creationId xmlns:a16="http://schemas.microsoft.com/office/drawing/2014/main" id="{A86A27D5-AC31-43F7-AF6A-0C07B2799B49}"/>
                    </a:ext>
                  </a:extLst>
                </p:cNvPr>
                <p:cNvPicPr/>
                <p:nvPr/>
              </p:nvPicPr>
              <p:blipFill>
                <a:blip r:embed="rId4"/>
                <a:stretch>
                  <a:fillRect/>
                </a:stretch>
              </p:blipFill>
              <p:spPr>
                <a:xfrm>
                  <a:off x="2239135" y="841582"/>
                  <a:ext cx="27471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076594A-6AAB-488E-B0D8-C51B4323B3F4}"/>
                    </a:ext>
                  </a:extLst>
                </p14:cNvPr>
                <p14:cNvContentPartPr/>
                <p14:nvPr/>
              </p14:nvContentPartPr>
              <p14:xfrm>
                <a:off x="5158735" y="822142"/>
                <a:ext cx="2094840" cy="131760"/>
              </p14:xfrm>
            </p:contentPart>
          </mc:Choice>
          <mc:Fallback xmlns="">
            <p:pic>
              <p:nvPicPr>
                <p:cNvPr id="3" name="Freihand 2">
                  <a:extLst>
                    <a:ext uri="{FF2B5EF4-FFF2-40B4-BE49-F238E27FC236}">
                      <a16:creationId xmlns:a16="http://schemas.microsoft.com/office/drawing/2014/main" id="{A076594A-6AAB-488E-B0D8-C51B4323B3F4}"/>
                    </a:ext>
                  </a:extLst>
                </p:cNvPr>
                <p:cNvPicPr/>
                <p:nvPr/>
              </p:nvPicPr>
              <p:blipFill>
                <a:blip r:embed="rId6"/>
                <a:stretch>
                  <a:fillRect/>
                </a:stretch>
              </p:blipFill>
              <p:spPr>
                <a:xfrm>
                  <a:off x="5150095" y="813142"/>
                  <a:ext cx="2112480" cy="14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A8E73BD-ACC7-4EF9-93DA-2A63A7B71F0D}"/>
                  </a:ext>
                </a:extLst>
              </p14:cNvPr>
              <p14:cNvContentPartPr/>
              <p14:nvPr/>
            </p14:nvContentPartPr>
            <p14:xfrm>
              <a:off x="2038255" y="1502182"/>
              <a:ext cx="2959200" cy="182880"/>
            </p14:xfrm>
          </p:contentPart>
        </mc:Choice>
        <mc:Fallback xmlns="">
          <p:pic>
            <p:nvPicPr>
              <p:cNvPr id="5" name="Freihand 4">
                <a:extLst>
                  <a:ext uri="{FF2B5EF4-FFF2-40B4-BE49-F238E27FC236}">
                    <a16:creationId xmlns:a16="http://schemas.microsoft.com/office/drawing/2014/main" id="{2A8E73BD-ACC7-4EF9-93DA-2A63A7B71F0D}"/>
                  </a:ext>
                </a:extLst>
              </p:cNvPr>
              <p:cNvPicPr/>
              <p:nvPr/>
            </p:nvPicPr>
            <p:blipFill>
              <a:blip r:embed="rId8"/>
              <a:stretch>
                <a:fillRect/>
              </a:stretch>
            </p:blipFill>
            <p:spPr>
              <a:xfrm>
                <a:off x="2029615" y="1493182"/>
                <a:ext cx="29768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2F177C5A-18E1-47A5-89BC-0C063B4E378F}"/>
                  </a:ext>
                </a:extLst>
              </p14:cNvPr>
              <p14:cNvContentPartPr/>
              <p14:nvPr/>
            </p14:nvContentPartPr>
            <p14:xfrm>
              <a:off x="5461135" y="1569862"/>
              <a:ext cx="2906280" cy="59040"/>
            </p14:xfrm>
          </p:contentPart>
        </mc:Choice>
        <mc:Fallback xmlns="">
          <p:pic>
            <p:nvPicPr>
              <p:cNvPr id="10" name="Freihand 9">
                <a:extLst>
                  <a:ext uri="{FF2B5EF4-FFF2-40B4-BE49-F238E27FC236}">
                    <a16:creationId xmlns:a16="http://schemas.microsoft.com/office/drawing/2014/main" id="{2F177C5A-18E1-47A5-89BC-0C063B4E378F}"/>
                  </a:ext>
                </a:extLst>
              </p:cNvPr>
              <p:cNvPicPr/>
              <p:nvPr/>
            </p:nvPicPr>
            <p:blipFill>
              <a:blip r:embed="rId10"/>
              <a:stretch>
                <a:fillRect/>
              </a:stretch>
            </p:blipFill>
            <p:spPr>
              <a:xfrm>
                <a:off x="5452495" y="1560862"/>
                <a:ext cx="2923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66F165DB-F042-4156-AF62-20F0DF54C858}"/>
                  </a:ext>
                </a:extLst>
              </p14:cNvPr>
              <p14:cNvContentPartPr/>
              <p14:nvPr/>
            </p14:nvContentPartPr>
            <p14:xfrm>
              <a:off x="2118175" y="2081062"/>
              <a:ext cx="3839040" cy="104040"/>
            </p14:xfrm>
          </p:contentPart>
        </mc:Choice>
        <mc:Fallback xmlns="">
          <p:pic>
            <p:nvPicPr>
              <p:cNvPr id="11" name="Freihand 10">
                <a:extLst>
                  <a:ext uri="{FF2B5EF4-FFF2-40B4-BE49-F238E27FC236}">
                    <a16:creationId xmlns:a16="http://schemas.microsoft.com/office/drawing/2014/main" id="{66F165DB-F042-4156-AF62-20F0DF54C858}"/>
                  </a:ext>
                </a:extLst>
              </p:cNvPr>
              <p:cNvPicPr/>
              <p:nvPr/>
            </p:nvPicPr>
            <p:blipFill>
              <a:blip r:embed="rId12"/>
              <a:stretch>
                <a:fillRect/>
              </a:stretch>
            </p:blipFill>
            <p:spPr>
              <a:xfrm>
                <a:off x="2109535" y="2072062"/>
                <a:ext cx="3856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DD818CF8-2CF0-434E-B148-C15832FD6F6C}"/>
                  </a:ext>
                </a:extLst>
              </p14:cNvPr>
              <p14:cNvContentPartPr/>
              <p14:nvPr/>
            </p14:nvContentPartPr>
            <p14:xfrm>
              <a:off x="3433255" y="1719262"/>
              <a:ext cx="2024280" cy="486360"/>
            </p14:xfrm>
          </p:contentPart>
        </mc:Choice>
        <mc:Fallback xmlns="">
          <p:pic>
            <p:nvPicPr>
              <p:cNvPr id="12" name="Freihand 11">
                <a:extLst>
                  <a:ext uri="{FF2B5EF4-FFF2-40B4-BE49-F238E27FC236}">
                    <a16:creationId xmlns:a16="http://schemas.microsoft.com/office/drawing/2014/main" id="{DD818CF8-2CF0-434E-B148-C15832FD6F6C}"/>
                  </a:ext>
                </a:extLst>
              </p:cNvPr>
              <p:cNvPicPr/>
              <p:nvPr/>
            </p:nvPicPr>
            <p:blipFill>
              <a:blip r:embed="rId14"/>
              <a:stretch>
                <a:fillRect/>
              </a:stretch>
            </p:blipFill>
            <p:spPr>
              <a:xfrm>
                <a:off x="3424615" y="1710262"/>
                <a:ext cx="2041920" cy="50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860F6818-0DC5-43AC-88E5-A96FCB8ECD8D}"/>
                  </a:ext>
                </a:extLst>
              </p14:cNvPr>
              <p14:cNvContentPartPr/>
              <p14:nvPr/>
            </p14:nvContentPartPr>
            <p14:xfrm>
              <a:off x="2133655" y="2883862"/>
              <a:ext cx="602640" cy="39240"/>
            </p14:xfrm>
          </p:contentPart>
        </mc:Choice>
        <mc:Fallback xmlns="">
          <p:pic>
            <p:nvPicPr>
              <p:cNvPr id="16" name="Freihand 15">
                <a:extLst>
                  <a:ext uri="{FF2B5EF4-FFF2-40B4-BE49-F238E27FC236}">
                    <a16:creationId xmlns:a16="http://schemas.microsoft.com/office/drawing/2014/main" id="{860F6818-0DC5-43AC-88E5-A96FCB8ECD8D}"/>
                  </a:ext>
                </a:extLst>
              </p:cNvPr>
              <p:cNvPicPr/>
              <p:nvPr/>
            </p:nvPicPr>
            <p:blipFill>
              <a:blip r:embed="rId16"/>
              <a:stretch>
                <a:fillRect/>
              </a:stretch>
            </p:blipFill>
            <p:spPr>
              <a:xfrm>
                <a:off x="2124655" y="2874862"/>
                <a:ext cx="6202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63568A64-52DA-453B-B6B3-F1E8FA6691C0}"/>
                  </a:ext>
                </a:extLst>
              </p14:cNvPr>
              <p14:cNvContentPartPr/>
              <p14:nvPr/>
            </p14:nvContentPartPr>
            <p14:xfrm>
              <a:off x="2162455" y="2117782"/>
              <a:ext cx="3182760" cy="113400"/>
            </p14:xfrm>
          </p:contentPart>
        </mc:Choice>
        <mc:Fallback xmlns="">
          <p:pic>
            <p:nvPicPr>
              <p:cNvPr id="17" name="Freihand 16">
                <a:extLst>
                  <a:ext uri="{FF2B5EF4-FFF2-40B4-BE49-F238E27FC236}">
                    <a16:creationId xmlns:a16="http://schemas.microsoft.com/office/drawing/2014/main" id="{63568A64-52DA-453B-B6B3-F1E8FA6691C0}"/>
                  </a:ext>
                </a:extLst>
              </p:cNvPr>
              <p:cNvPicPr/>
              <p:nvPr/>
            </p:nvPicPr>
            <p:blipFill>
              <a:blip r:embed="rId18"/>
              <a:stretch>
                <a:fillRect/>
              </a:stretch>
            </p:blipFill>
            <p:spPr>
              <a:xfrm>
                <a:off x="2153815" y="2108782"/>
                <a:ext cx="3200400" cy="131040"/>
              </a:xfrm>
              <a:prstGeom prst="rect">
                <a:avLst/>
              </a:prstGeom>
            </p:spPr>
          </p:pic>
        </mc:Fallback>
      </mc:AlternateContent>
      <p:grpSp>
        <p:nvGrpSpPr>
          <p:cNvPr id="21" name="Gruppieren 20">
            <a:extLst>
              <a:ext uri="{FF2B5EF4-FFF2-40B4-BE49-F238E27FC236}">
                <a16:creationId xmlns:a16="http://schemas.microsoft.com/office/drawing/2014/main" id="{7D80C3D3-77B9-4FCF-8917-A2C1B86791D7}"/>
              </a:ext>
            </a:extLst>
          </p:cNvPr>
          <p:cNvGrpSpPr/>
          <p:nvPr/>
        </p:nvGrpSpPr>
        <p:grpSpPr>
          <a:xfrm>
            <a:off x="3675175" y="2408302"/>
            <a:ext cx="3639240" cy="147600"/>
            <a:chOff x="3675175" y="2408302"/>
            <a:chExt cx="3639240" cy="147600"/>
          </a:xfrm>
        </p:grpSpPr>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12817E84-7762-4892-B67B-E8E6CD0C8F83}"/>
                    </a:ext>
                  </a:extLst>
                </p14:cNvPr>
                <p14:cNvContentPartPr/>
                <p14:nvPr/>
              </p14:nvContentPartPr>
              <p14:xfrm>
                <a:off x="3675175" y="2408302"/>
                <a:ext cx="1416960" cy="120240"/>
              </p14:xfrm>
            </p:contentPart>
          </mc:Choice>
          <mc:Fallback xmlns="">
            <p:pic>
              <p:nvPicPr>
                <p:cNvPr id="13" name="Freihand 12">
                  <a:extLst>
                    <a:ext uri="{FF2B5EF4-FFF2-40B4-BE49-F238E27FC236}">
                      <a16:creationId xmlns:a16="http://schemas.microsoft.com/office/drawing/2014/main" id="{12817E84-7762-4892-B67B-E8E6CD0C8F83}"/>
                    </a:ext>
                  </a:extLst>
                </p:cNvPr>
                <p:cNvPicPr/>
                <p:nvPr/>
              </p:nvPicPr>
              <p:blipFill>
                <a:blip r:embed="rId20"/>
                <a:stretch>
                  <a:fillRect/>
                </a:stretch>
              </p:blipFill>
              <p:spPr>
                <a:xfrm>
                  <a:off x="3666535" y="2399302"/>
                  <a:ext cx="1434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3F4A4AF7-2233-4902-99E9-E7F5AC47048C}"/>
                    </a:ext>
                  </a:extLst>
                </p14:cNvPr>
                <p14:cNvContentPartPr/>
                <p14:nvPr/>
              </p14:nvContentPartPr>
              <p14:xfrm>
                <a:off x="5639695" y="2454382"/>
                <a:ext cx="1674720" cy="65520"/>
              </p14:xfrm>
            </p:contentPart>
          </mc:Choice>
          <mc:Fallback xmlns="">
            <p:pic>
              <p:nvPicPr>
                <p:cNvPr id="14" name="Freihand 13">
                  <a:extLst>
                    <a:ext uri="{FF2B5EF4-FFF2-40B4-BE49-F238E27FC236}">
                      <a16:creationId xmlns:a16="http://schemas.microsoft.com/office/drawing/2014/main" id="{3F4A4AF7-2233-4902-99E9-E7F5AC47048C}"/>
                    </a:ext>
                  </a:extLst>
                </p:cNvPr>
                <p:cNvPicPr/>
                <p:nvPr/>
              </p:nvPicPr>
              <p:blipFill>
                <a:blip r:embed="rId22"/>
                <a:stretch>
                  <a:fillRect/>
                </a:stretch>
              </p:blipFill>
              <p:spPr>
                <a:xfrm>
                  <a:off x="5631055" y="2445742"/>
                  <a:ext cx="16923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6A18EE45-2C0A-4AA4-BF33-53565D309654}"/>
                    </a:ext>
                  </a:extLst>
                </p14:cNvPr>
                <p14:cNvContentPartPr/>
                <p14:nvPr/>
              </p14:nvContentPartPr>
              <p14:xfrm>
                <a:off x="5488135" y="2511262"/>
                <a:ext cx="69840" cy="6120"/>
              </p14:xfrm>
            </p:contentPart>
          </mc:Choice>
          <mc:Fallback xmlns="">
            <p:pic>
              <p:nvPicPr>
                <p:cNvPr id="18" name="Freihand 17">
                  <a:extLst>
                    <a:ext uri="{FF2B5EF4-FFF2-40B4-BE49-F238E27FC236}">
                      <a16:creationId xmlns:a16="http://schemas.microsoft.com/office/drawing/2014/main" id="{6A18EE45-2C0A-4AA4-BF33-53565D309654}"/>
                    </a:ext>
                  </a:extLst>
                </p:cNvPr>
                <p:cNvPicPr/>
                <p:nvPr/>
              </p:nvPicPr>
              <p:blipFill>
                <a:blip r:embed="rId24"/>
                <a:stretch>
                  <a:fillRect/>
                </a:stretch>
              </p:blipFill>
              <p:spPr>
                <a:xfrm>
                  <a:off x="5479135" y="2502262"/>
                  <a:ext cx="87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AE1C7605-749D-40F2-93F2-147BCD88B342}"/>
                    </a:ext>
                  </a:extLst>
                </p14:cNvPr>
                <p14:cNvContentPartPr/>
                <p14:nvPr/>
              </p14:nvContentPartPr>
              <p14:xfrm>
                <a:off x="5651575" y="2447542"/>
                <a:ext cx="1445760" cy="108360"/>
              </p14:xfrm>
            </p:contentPart>
          </mc:Choice>
          <mc:Fallback xmlns="">
            <p:pic>
              <p:nvPicPr>
                <p:cNvPr id="20" name="Freihand 19">
                  <a:extLst>
                    <a:ext uri="{FF2B5EF4-FFF2-40B4-BE49-F238E27FC236}">
                      <a16:creationId xmlns:a16="http://schemas.microsoft.com/office/drawing/2014/main" id="{AE1C7605-749D-40F2-93F2-147BCD88B342}"/>
                    </a:ext>
                  </a:extLst>
                </p:cNvPr>
                <p:cNvPicPr/>
                <p:nvPr/>
              </p:nvPicPr>
              <p:blipFill>
                <a:blip r:embed="rId26"/>
                <a:stretch>
                  <a:fillRect/>
                </a:stretch>
              </p:blipFill>
              <p:spPr>
                <a:xfrm>
                  <a:off x="5642575" y="2438542"/>
                  <a:ext cx="146340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6CF467B7-1FEF-4EE3-A786-8E7957D4E1E1}"/>
                  </a:ext>
                </a:extLst>
              </p14:cNvPr>
              <p14:cNvContentPartPr/>
              <p14:nvPr/>
            </p14:nvContentPartPr>
            <p14:xfrm>
              <a:off x="4073335" y="2855422"/>
              <a:ext cx="1527120" cy="90000"/>
            </p14:xfrm>
          </p:contentPart>
        </mc:Choice>
        <mc:Fallback xmlns="">
          <p:pic>
            <p:nvPicPr>
              <p:cNvPr id="22" name="Freihand 21">
                <a:extLst>
                  <a:ext uri="{FF2B5EF4-FFF2-40B4-BE49-F238E27FC236}">
                    <a16:creationId xmlns:a16="http://schemas.microsoft.com/office/drawing/2014/main" id="{6CF467B7-1FEF-4EE3-A786-8E7957D4E1E1}"/>
                  </a:ext>
                </a:extLst>
              </p:cNvPr>
              <p:cNvPicPr/>
              <p:nvPr/>
            </p:nvPicPr>
            <p:blipFill>
              <a:blip r:embed="rId28"/>
              <a:stretch>
                <a:fillRect/>
              </a:stretch>
            </p:blipFill>
            <p:spPr>
              <a:xfrm>
                <a:off x="4064335" y="2846422"/>
                <a:ext cx="15447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223B3A42-E9F1-4701-94C8-12795A758267}"/>
                  </a:ext>
                </a:extLst>
              </p14:cNvPr>
              <p14:cNvContentPartPr/>
              <p14:nvPr/>
            </p14:nvContentPartPr>
            <p14:xfrm>
              <a:off x="6855415" y="2855422"/>
              <a:ext cx="1801440" cy="48960"/>
            </p14:xfrm>
          </p:contentPart>
        </mc:Choice>
        <mc:Fallback xmlns="">
          <p:pic>
            <p:nvPicPr>
              <p:cNvPr id="23" name="Freihand 22">
                <a:extLst>
                  <a:ext uri="{FF2B5EF4-FFF2-40B4-BE49-F238E27FC236}">
                    <a16:creationId xmlns:a16="http://schemas.microsoft.com/office/drawing/2014/main" id="{223B3A42-E9F1-4701-94C8-12795A758267}"/>
                  </a:ext>
                </a:extLst>
              </p:cNvPr>
              <p:cNvPicPr/>
              <p:nvPr/>
            </p:nvPicPr>
            <p:blipFill>
              <a:blip r:embed="rId30"/>
              <a:stretch>
                <a:fillRect/>
              </a:stretch>
            </p:blipFill>
            <p:spPr>
              <a:xfrm>
                <a:off x="6846415" y="2846422"/>
                <a:ext cx="18190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0AB31D02-9C61-428B-9DDD-69A36F87A0D2}"/>
                  </a:ext>
                </a:extLst>
              </p14:cNvPr>
              <p14:cNvContentPartPr/>
              <p14:nvPr/>
            </p14:nvContentPartPr>
            <p14:xfrm>
              <a:off x="2375215" y="3126142"/>
              <a:ext cx="3238560" cy="150480"/>
            </p14:xfrm>
          </p:contentPart>
        </mc:Choice>
        <mc:Fallback xmlns="">
          <p:pic>
            <p:nvPicPr>
              <p:cNvPr id="24" name="Freihand 23">
                <a:extLst>
                  <a:ext uri="{FF2B5EF4-FFF2-40B4-BE49-F238E27FC236}">
                    <a16:creationId xmlns:a16="http://schemas.microsoft.com/office/drawing/2014/main" id="{0AB31D02-9C61-428B-9DDD-69A36F87A0D2}"/>
                  </a:ext>
                </a:extLst>
              </p:cNvPr>
              <p:cNvPicPr/>
              <p:nvPr/>
            </p:nvPicPr>
            <p:blipFill>
              <a:blip r:embed="rId32"/>
              <a:stretch>
                <a:fillRect/>
              </a:stretch>
            </p:blipFill>
            <p:spPr>
              <a:xfrm>
                <a:off x="2366215" y="3117502"/>
                <a:ext cx="3256200" cy="168120"/>
              </a:xfrm>
              <a:prstGeom prst="rect">
                <a:avLst/>
              </a:prstGeom>
            </p:spPr>
          </p:pic>
        </mc:Fallback>
      </mc:AlternateContent>
      <p:grpSp>
        <p:nvGrpSpPr>
          <p:cNvPr id="27" name="Gruppieren 26">
            <a:extLst>
              <a:ext uri="{FF2B5EF4-FFF2-40B4-BE49-F238E27FC236}">
                <a16:creationId xmlns:a16="http://schemas.microsoft.com/office/drawing/2014/main" id="{918E92DA-1048-4076-B846-389BB080492F}"/>
              </a:ext>
            </a:extLst>
          </p:cNvPr>
          <p:cNvGrpSpPr/>
          <p:nvPr/>
        </p:nvGrpSpPr>
        <p:grpSpPr>
          <a:xfrm>
            <a:off x="2081455" y="3747502"/>
            <a:ext cx="6930360" cy="85320"/>
            <a:chOff x="2081455" y="3747502"/>
            <a:chExt cx="6930360" cy="85320"/>
          </a:xfrm>
        </p:grpSpPr>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1F2EC432-E4B1-46F6-A2C4-A7B85723477E}"/>
                    </a:ext>
                  </a:extLst>
                </p14:cNvPr>
                <p14:cNvContentPartPr/>
                <p14:nvPr/>
              </p14:nvContentPartPr>
              <p14:xfrm>
                <a:off x="2081455" y="3748942"/>
                <a:ext cx="2792880" cy="83880"/>
              </p14:xfrm>
            </p:contentPart>
          </mc:Choice>
          <mc:Fallback xmlns="">
            <p:pic>
              <p:nvPicPr>
                <p:cNvPr id="25" name="Freihand 24">
                  <a:extLst>
                    <a:ext uri="{FF2B5EF4-FFF2-40B4-BE49-F238E27FC236}">
                      <a16:creationId xmlns:a16="http://schemas.microsoft.com/office/drawing/2014/main" id="{1F2EC432-E4B1-46F6-A2C4-A7B85723477E}"/>
                    </a:ext>
                  </a:extLst>
                </p:cNvPr>
                <p:cNvPicPr/>
                <p:nvPr/>
              </p:nvPicPr>
              <p:blipFill>
                <a:blip r:embed="rId34"/>
                <a:stretch>
                  <a:fillRect/>
                </a:stretch>
              </p:blipFill>
              <p:spPr>
                <a:xfrm>
                  <a:off x="2072815" y="3739942"/>
                  <a:ext cx="28105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F2986546-70A5-41B4-B20B-A8A6B5C9174D}"/>
                    </a:ext>
                  </a:extLst>
                </p14:cNvPr>
                <p14:cNvContentPartPr/>
                <p14:nvPr/>
              </p14:nvContentPartPr>
              <p14:xfrm>
                <a:off x="5725015" y="3747502"/>
                <a:ext cx="3286800" cy="73080"/>
              </p14:xfrm>
            </p:contentPart>
          </mc:Choice>
          <mc:Fallback xmlns="">
            <p:pic>
              <p:nvPicPr>
                <p:cNvPr id="26" name="Freihand 25">
                  <a:extLst>
                    <a:ext uri="{FF2B5EF4-FFF2-40B4-BE49-F238E27FC236}">
                      <a16:creationId xmlns:a16="http://schemas.microsoft.com/office/drawing/2014/main" id="{F2986546-70A5-41B4-B20B-A8A6B5C9174D}"/>
                    </a:ext>
                  </a:extLst>
                </p:cNvPr>
                <p:cNvPicPr/>
                <p:nvPr/>
              </p:nvPicPr>
              <p:blipFill>
                <a:blip r:embed="rId36"/>
                <a:stretch>
                  <a:fillRect/>
                </a:stretch>
              </p:blipFill>
              <p:spPr>
                <a:xfrm>
                  <a:off x="5716015" y="3738502"/>
                  <a:ext cx="3304440" cy="90720"/>
                </a:xfrm>
                <a:prstGeom prst="rect">
                  <a:avLst/>
                </a:prstGeom>
              </p:spPr>
            </p:pic>
          </mc:Fallback>
        </mc:AlternateContent>
      </p:grpSp>
      <p:grpSp>
        <p:nvGrpSpPr>
          <p:cNvPr id="30" name="Gruppieren 29">
            <a:extLst>
              <a:ext uri="{FF2B5EF4-FFF2-40B4-BE49-F238E27FC236}">
                <a16:creationId xmlns:a16="http://schemas.microsoft.com/office/drawing/2014/main" id="{C5CBA659-B3B8-4626-AF2F-5E7909525603}"/>
              </a:ext>
            </a:extLst>
          </p:cNvPr>
          <p:cNvGrpSpPr/>
          <p:nvPr/>
        </p:nvGrpSpPr>
        <p:grpSpPr>
          <a:xfrm>
            <a:off x="2236615" y="4150702"/>
            <a:ext cx="6974640" cy="96840"/>
            <a:chOff x="2236615" y="4150702"/>
            <a:chExt cx="6974640" cy="96840"/>
          </a:xfrm>
        </p:grpSpPr>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3106FF87-450B-4FF3-9FF8-B5467026CC19}"/>
                    </a:ext>
                  </a:extLst>
                </p14:cNvPr>
                <p14:cNvContentPartPr/>
                <p14:nvPr/>
              </p14:nvContentPartPr>
              <p14:xfrm>
                <a:off x="2236615" y="4180582"/>
                <a:ext cx="2886840" cy="66960"/>
              </p14:xfrm>
            </p:contentPart>
          </mc:Choice>
          <mc:Fallback xmlns="">
            <p:pic>
              <p:nvPicPr>
                <p:cNvPr id="28" name="Freihand 27">
                  <a:extLst>
                    <a:ext uri="{FF2B5EF4-FFF2-40B4-BE49-F238E27FC236}">
                      <a16:creationId xmlns:a16="http://schemas.microsoft.com/office/drawing/2014/main" id="{3106FF87-450B-4FF3-9FF8-B5467026CC19}"/>
                    </a:ext>
                  </a:extLst>
                </p:cNvPr>
                <p:cNvPicPr/>
                <p:nvPr/>
              </p:nvPicPr>
              <p:blipFill>
                <a:blip r:embed="rId38"/>
                <a:stretch>
                  <a:fillRect/>
                </a:stretch>
              </p:blipFill>
              <p:spPr>
                <a:xfrm>
                  <a:off x="2227975" y="4171582"/>
                  <a:ext cx="2904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4E8D179D-95CE-4995-A4AC-CC45A04A6ED2}"/>
                    </a:ext>
                  </a:extLst>
                </p14:cNvPr>
                <p14:cNvContentPartPr/>
                <p14:nvPr/>
              </p14:nvContentPartPr>
              <p14:xfrm>
                <a:off x="5475535" y="4150702"/>
                <a:ext cx="3735720" cy="57600"/>
              </p14:xfrm>
            </p:contentPart>
          </mc:Choice>
          <mc:Fallback xmlns="">
            <p:pic>
              <p:nvPicPr>
                <p:cNvPr id="29" name="Freihand 28">
                  <a:extLst>
                    <a:ext uri="{FF2B5EF4-FFF2-40B4-BE49-F238E27FC236}">
                      <a16:creationId xmlns:a16="http://schemas.microsoft.com/office/drawing/2014/main" id="{4E8D179D-95CE-4995-A4AC-CC45A04A6ED2}"/>
                    </a:ext>
                  </a:extLst>
                </p:cNvPr>
                <p:cNvPicPr/>
                <p:nvPr/>
              </p:nvPicPr>
              <p:blipFill>
                <a:blip r:embed="rId40"/>
                <a:stretch>
                  <a:fillRect/>
                </a:stretch>
              </p:blipFill>
              <p:spPr>
                <a:xfrm>
                  <a:off x="5466895" y="4142062"/>
                  <a:ext cx="3753360" cy="7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31" name="Freihand 30">
                <a:extLst>
                  <a:ext uri="{FF2B5EF4-FFF2-40B4-BE49-F238E27FC236}">
                    <a16:creationId xmlns:a16="http://schemas.microsoft.com/office/drawing/2014/main" id="{0D403E34-D5D1-4893-A545-5D2E09128AB1}"/>
                  </a:ext>
                </a:extLst>
              </p14:cNvPr>
              <p14:cNvContentPartPr/>
              <p14:nvPr/>
            </p14:nvContentPartPr>
            <p14:xfrm>
              <a:off x="2285935" y="4822822"/>
              <a:ext cx="4262760" cy="111960"/>
            </p14:xfrm>
          </p:contentPart>
        </mc:Choice>
        <mc:Fallback xmlns="">
          <p:pic>
            <p:nvPicPr>
              <p:cNvPr id="31" name="Freihand 30">
                <a:extLst>
                  <a:ext uri="{FF2B5EF4-FFF2-40B4-BE49-F238E27FC236}">
                    <a16:creationId xmlns:a16="http://schemas.microsoft.com/office/drawing/2014/main" id="{0D403E34-D5D1-4893-A545-5D2E09128AB1}"/>
                  </a:ext>
                </a:extLst>
              </p:cNvPr>
              <p:cNvPicPr/>
              <p:nvPr/>
            </p:nvPicPr>
            <p:blipFill>
              <a:blip r:embed="rId42"/>
              <a:stretch>
                <a:fillRect/>
              </a:stretch>
            </p:blipFill>
            <p:spPr>
              <a:xfrm>
                <a:off x="2276935" y="4813822"/>
                <a:ext cx="4280400" cy="129600"/>
              </a:xfrm>
              <a:prstGeom prst="rect">
                <a:avLst/>
              </a:prstGeom>
            </p:spPr>
          </p:pic>
        </mc:Fallback>
      </mc:AlternateContent>
      <p:grpSp>
        <p:nvGrpSpPr>
          <p:cNvPr id="35" name="Gruppieren 34">
            <a:extLst>
              <a:ext uri="{FF2B5EF4-FFF2-40B4-BE49-F238E27FC236}">
                <a16:creationId xmlns:a16="http://schemas.microsoft.com/office/drawing/2014/main" id="{AEA22A94-25AA-4B43-AC14-922AF8E1D91F}"/>
              </a:ext>
            </a:extLst>
          </p:cNvPr>
          <p:cNvGrpSpPr/>
          <p:nvPr/>
        </p:nvGrpSpPr>
        <p:grpSpPr>
          <a:xfrm>
            <a:off x="2249215" y="5197942"/>
            <a:ext cx="4817880" cy="206280"/>
            <a:chOff x="2249215" y="5197942"/>
            <a:chExt cx="4817880" cy="206280"/>
          </a:xfrm>
        </p:grpSpPr>
        <mc:AlternateContent xmlns:mc="http://schemas.openxmlformats.org/markup-compatibility/2006" xmlns:p14="http://schemas.microsoft.com/office/powerpoint/2010/main">
          <mc:Choice Requires="p14">
            <p:contentPart p14:bwMode="auto" r:id="rId43">
              <p14:nvContentPartPr>
                <p14:cNvPr id="32" name="Freihand 31">
                  <a:extLst>
                    <a:ext uri="{FF2B5EF4-FFF2-40B4-BE49-F238E27FC236}">
                      <a16:creationId xmlns:a16="http://schemas.microsoft.com/office/drawing/2014/main" id="{9DCDE9D9-41F1-4A95-AB23-186884CAC1F7}"/>
                    </a:ext>
                  </a:extLst>
                </p14:cNvPr>
                <p14:cNvContentPartPr/>
                <p14:nvPr/>
              </p14:nvContentPartPr>
              <p14:xfrm>
                <a:off x="2249215" y="5203702"/>
                <a:ext cx="1534680" cy="200520"/>
              </p14:xfrm>
            </p:contentPart>
          </mc:Choice>
          <mc:Fallback xmlns="">
            <p:pic>
              <p:nvPicPr>
                <p:cNvPr id="32" name="Freihand 31">
                  <a:extLst>
                    <a:ext uri="{FF2B5EF4-FFF2-40B4-BE49-F238E27FC236}">
                      <a16:creationId xmlns:a16="http://schemas.microsoft.com/office/drawing/2014/main" id="{9DCDE9D9-41F1-4A95-AB23-186884CAC1F7}"/>
                    </a:ext>
                  </a:extLst>
                </p:cNvPr>
                <p:cNvPicPr/>
                <p:nvPr/>
              </p:nvPicPr>
              <p:blipFill>
                <a:blip r:embed="rId44"/>
                <a:stretch>
                  <a:fillRect/>
                </a:stretch>
              </p:blipFill>
              <p:spPr>
                <a:xfrm>
                  <a:off x="2240575" y="5194702"/>
                  <a:ext cx="15523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Freihand 32">
                  <a:extLst>
                    <a:ext uri="{FF2B5EF4-FFF2-40B4-BE49-F238E27FC236}">
                      <a16:creationId xmlns:a16="http://schemas.microsoft.com/office/drawing/2014/main" id="{48945E01-7CAA-4A8C-BE2C-72700AD5C6F5}"/>
                    </a:ext>
                  </a:extLst>
                </p14:cNvPr>
                <p14:cNvContentPartPr/>
                <p14:nvPr/>
              </p14:nvContentPartPr>
              <p14:xfrm>
                <a:off x="4441975" y="5197942"/>
                <a:ext cx="110520" cy="12960"/>
              </p14:xfrm>
            </p:contentPart>
          </mc:Choice>
          <mc:Fallback xmlns="">
            <p:pic>
              <p:nvPicPr>
                <p:cNvPr id="33" name="Freihand 32">
                  <a:extLst>
                    <a:ext uri="{FF2B5EF4-FFF2-40B4-BE49-F238E27FC236}">
                      <a16:creationId xmlns:a16="http://schemas.microsoft.com/office/drawing/2014/main" id="{48945E01-7CAA-4A8C-BE2C-72700AD5C6F5}"/>
                    </a:ext>
                  </a:extLst>
                </p:cNvPr>
                <p:cNvPicPr/>
                <p:nvPr/>
              </p:nvPicPr>
              <p:blipFill>
                <a:blip r:embed="rId46"/>
                <a:stretch>
                  <a:fillRect/>
                </a:stretch>
              </p:blipFill>
              <p:spPr>
                <a:xfrm>
                  <a:off x="4433335" y="5189302"/>
                  <a:ext cx="1281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4" name="Freihand 33">
                  <a:extLst>
                    <a:ext uri="{FF2B5EF4-FFF2-40B4-BE49-F238E27FC236}">
                      <a16:creationId xmlns:a16="http://schemas.microsoft.com/office/drawing/2014/main" id="{12F54BF6-DBC0-4D4F-9C61-22B69D3C897D}"/>
                    </a:ext>
                  </a:extLst>
                </p14:cNvPr>
                <p14:cNvContentPartPr/>
                <p14:nvPr/>
              </p14:nvContentPartPr>
              <p14:xfrm>
                <a:off x="4444855" y="5282542"/>
                <a:ext cx="2622240" cy="55080"/>
              </p14:xfrm>
            </p:contentPart>
          </mc:Choice>
          <mc:Fallback xmlns="">
            <p:pic>
              <p:nvPicPr>
                <p:cNvPr id="34" name="Freihand 33">
                  <a:extLst>
                    <a:ext uri="{FF2B5EF4-FFF2-40B4-BE49-F238E27FC236}">
                      <a16:creationId xmlns:a16="http://schemas.microsoft.com/office/drawing/2014/main" id="{12F54BF6-DBC0-4D4F-9C61-22B69D3C897D}"/>
                    </a:ext>
                  </a:extLst>
                </p:cNvPr>
                <p:cNvPicPr/>
                <p:nvPr/>
              </p:nvPicPr>
              <p:blipFill>
                <a:blip r:embed="rId48"/>
                <a:stretch>
                  <a:fillRect/>
                </a:stretch>
              </p:blipFill>
              <p:spPr>
                <a:xfrm>
                  <a:off x="4436215" y="5273542"/>
                  <a:ext cx="2639880" cy="72720"/>
                </a:xfrm>
                <a:prstGeom prst="rect">
                  <a:avLst/>
                </a:prstGeom>
              </p:spPr>
            </p:pic>
          </mc:Fallback>
        </mc:AlternateContent>
      </p:grpSp>
    </p:spTree>
    <p:extLst>
      <p:ext uri="{BB962C8B-B14F-4D97-AF65-F5344CB8AC3E}">
        <p14:creationId xmlns:p14="http://schemas.microsoft.com/office/powerpoint/2010/main" val="3536232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Stetiges und angemessenes Wachstum</a:t>
            </a: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dirty="0">
                <a:solidFill>
                  <a:srgbClr val="000000"/>
                </a:solidFill>
              </a:rPr>
              <a:t>Wirtschaftspolitisches Ziel ist es, die Schwankungen im Konjunkturzyklus auf ein angemessenes Maß zu begrenzen.</a:t>
            </a:r>
          </a:p>
          <a:p>
            <a:pPr eaLnBrk="1" hangingPunct="1"/>
            <a:endParaRPr lang="de-DE" sz="2000" dirty="0">
              <a:solidFill>
                <a:srgbClr val="000000"/>
              </a:solidFill>
            </a:endParaRPr>
          </a:p>
          <a:p>
            <a:pPr eaLnBrk="1" hangingPunct="1"/>
            <a:r>
              <a:rPr lang="de-DE" sz="2000" dirty="0">
                <a:solidFill>
                  <a:srgbClr val="000000"/>
                </a:solidFill>
              </a:rPr>
              <a:t>Dazu wird auf das Konzept des </a:t>
            </a:r>
            <a:r>
              <a:rPr lang="de-DE" sz="2000" b="1" u="sng" dirty="0">
                <a:solidFill>
                  <a:srgbClr val="000000"/>
                </a:solidFill>
              </a:rPr>
              <a:t>Produktionspotenzials</a:t>
            </a:r>
            <a:r>
              <a:rPr lang="de-DE" sz="2000" dirty="0">
                <a:solidFill>
                  <a:srgbClr val="000000"/>
                </a:solidFill>
              </a:rPr>
              <a:t> zurückgegriffen:</a:t>
            </a:r>
          </a:p>
          <a:p>
            <a:pPr eaLnBrk="1" hangingPunct="1"/>
            <a:r>
              <a:rPr lang="de-DE" sz="2000" b="1" dirty="0">
                <a:solidFill>
                  <a:srgbClr val="000000"/>
                </a:solidFill>
              </a:rPr>
              <a:t>Darunter versteht man die mögliche gesamtwirtschaftliche Produktion bei Vollauslastung der Kapazitäten.</a:t>
            </a:r>
          </a:p>
          <a:p>
            <a:pPr eaLnBrk="1" hangingPunct="1"/>
            <a:endParaRPr lang="de-DE" sz="2000" b="1" dirty="0">
              <a:solidFill>
                <a:srgbClr val="000000"/>
              </a:solidFill>
            </a:endParaRPr>
          </a:p>
          <a:p>
            <a:pPr eaLnBrk="1" hangingPunct="1"/>
            <a:r>
              <a:rPr lang="de-DE" sz="2000" dirty="0">
                <a:solidFill>
                  <a:srgbClr val="000000"/>
                </a:solidFill>
              </a:rPr>
              <a:t>Langfristig sollte es daher das Ziel sein, das Produktionspotenzial zu </a:t>
            </a:r>
          </a:p>
          <a:p>
            <a:pPr eaLnBrk="1" hangingPunct="1"/>
            <a:r>
              <a:rPr lang="de-DE" sz="2000" dirty="0">
                <a:solidFill>
                  <a:srgbClr val="000000"/>
                </a:solidFill>
              </a:rPr>
              <a:t>erhöhen und nicht nur die reine BIP-Entwicklung. Denn die reine </a:t>
            </a:r>
          </a:p>
          <a:p>
            <a:pPr eaLnBrk="1" hangingPunct="1"/>
            <a:r>
              <a:rPr lang="de-DE" sz="2000" dirty="0">
                <a:solidFill>
                  <a:srgbClr val="000000"/>
                </a:solidFill>
              </a:rPr>
              <a:t>BIP-Entwicklung kann die Produktionsmöglichkeiten eines Landes </a:t>
            </a:r>
          </a:p>
          <a:p>
            <a:pPr eaLnBrk="1" hangingPunct="1"/>
            <a:r>
              <a:rPr lang="de-DE" sz="2000" dirty="0">
                <a:solidFill>
                  <a:srgbClr val="000000"/>
                </a:solidFill>
              </a:rPr>
              <a:t>stark über- oder unterzeichnen.</a:t>
            </a:r>
          </a:p>
          <a:p>
            <a:pPr eaLnBrk="1" hangingPunct="1"/>
            <a:r>
              <a:rPr lang="de-DE" sz="2000" dirty="0">
                <a:solidFill>
                  <a:srgbClr val="000000"/>
                </a:solidFill>
              </a:rPr>
              <a:t> </a:t>
            </a:r>
          </a:p>
          <a:p>
            <a:pPr eaLnBrk="1" hangingPunct="1"/>
            <a:r>
              <a:rPr lang="de-DE" sz="2000" dirty="0">
                <a:solidFill>
                  <a:srgbClr val="000000"/>
                </a:solidFill>
              </a:rPr>
              <a:t>Allerdings handelt es sich bei dem </a:t>
            </a:r>
            <a:r>
              <a:rPr lang="de-DE" sz="2000" b="1" dirty="0">
                <a:solidFill>
                  <a:srgbClr val="000000"/>
                </a:solidFill>
              </a:rPr>
              <a:t>Produktionspotenzial</a:t>
            </a:r>
            <a:r>
              <a:rPr lang="de-DE" sz="2000" dirty="0">
                <a:solidFill>
                  <a:srgbClr val="000000"/>
                </a:solidFill>
              </a:rPr>
              <a:t> um ein </a:t>
            </a:r>
          </a:p>
          <a:p>
            <a:pPr eaLnBrk="1" hangingPunct="1"/>
            <a:r>
              <a:rPr lang="de-DE" sz="2000" b="1" dirty="0">
                <a:solidFill>
                  <a:srgbClr val="000000"/>
                </a:solidFill>
              </a:rPr>
              <a:t>theoretisches Konzept</a:t>
            </a:r>
            <a:r>
              <a:rPr lang="de-DE" sz="2000" dirty="0">
                <a:solidFill>
                  <a:srgbClr val="000000"/>
                </a:solidFill>
              </a:rPr>
              <a:t>, weshalb sich der  tatsächliche Wert nur schwer ermitteln lässt. </a:t>
            </a:r>
          </a:p>
          <a:p>
            <a:pPr eaLnBrk="1" hangingPunct="1"/>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67EBF38-507E-45F2-A67D-3CD3896200DF}"/>
                  </a:ext>
                </a:extLst>
              </p14:cNvPr>
              <p14:cNvContentPartPr/>
              <p14:nvPr/>
            </p14:nvContentPartPr>
            <p14:xfrm>
              <a:off x="3322375" y="1595062"/>
              <a:ext cx="2880360" cy="705600"/>
            </p14:xfrm>
          </p:contentPart>
        </mc:Choice>
        <mc:Fallback xmlns="">
          <p:pic>
            <p:nvPicPr>
              <p:cNvPr id="2" name="Freihand 1">
                <a:extLst>
                  <a:ext uri="{FF2B5EF4-FFF2-40B4-BE49-F238E27FC236}">
                    <a16:creationId xmlns:a16="http://schemas.microsoft.com/office/drawing/2014/main" id="{D67EBF38-507E-45F2-A67D-3CD3896200DF}"/>
                  </a:ext>
                </a:extLst>
              </p:cNvPr>
              <p:cNvPicPr/>
              <p:nvPr/>
            </p:nvPicPr>
            <p:blipFill>
              <a:blip r:embed="rId4"/>
              <a:stretch>
                <a:fillRect/>
              </a:stretch>
            </p:blipFill>
            <p:spPr>
              <a:xfrm>
                <a:off x="3313375" y="1586062"/>
                <a:ext cx="2898000" cy="723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FEA5CA3-A29D-4CBF-BBDE-3406C79386CE}"/>
                  </a:ext>
                </a:extLst>
              </p14:cNvPr>
              <p14:cNvContentPartPr/>
              <p14:nvPr/>
            </p14:nvContentPartPr>
            <p14:xfrm>
              <a:off x="2105215" y="2981422"/>
              <a:ext cx="1752120" cy="114480"/>
            </p14:xfrm>
          </p:contentPart>
        </mc:Choice>
        <mc:Fallback xmlns="">
          <p:pic>
            <p:nvPicPr>
              <p:cNvPr id="3" name="Freihand 2">
                <a:extLst>
                  <a:ext uri="{FF2B5EF4-FFF2-40B4-BE49-F238E27FC236}">
                    <a16:creationId xmlns:a16="http://schemas.microsoft.com/office/drawing/2014/main" id="{DFEA5CA3-A29D-4CBF-BBDE-3406C79386CE}"/>
                  </a:ext>
                </a:extLst>
              </p:cNvPr>
              <p:cNvPicPr/>
              <p:nvPr/>
            </p:nvPicPr>
            <p:blipFill>
              <a:blip r:embed="rId6"/>
              <a:stretch>
                <a:fillRect/>
              </a:stretch>
            </p:blipFill>
            <p:spPr>
              <a:xfrm>
                <a:off x="2096215" y="2972422"/>
                <a:ext cx="17697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D997F711-F438-4423-B04C-27C824B1E0A0}"/>
                  </a:ext>
                </a:extLst>
              </p14:cNvPr>
              <p14:cNvContentPartPr/>
              <p14:nvPr/>
            </p14:nvContentPartPr>
            <p14:xfrm>
              <a:off x="3345415" y="2155222"/>
              <a:ext cx="3780360" cy="497160"/>
            </p14:xfrm>
          </p:contentPart>
        </mc:Choice>
        <mc:Fallback xmlns="">
          <p:pic>
            <p:nvPicPr>
              <p:cNvPr id="4" name="Freihand 3">
                <a:extLst>
                  <a:ext uri="{FF2B5EF4-FFF2-40B4-BE49-F238E27FC236}">
                    <a16:creationId xmlns:a16="http://schemas.microsoft.com/office/drawing/2014/main" id="{D997F711-F438-4423-B04C-27C824B1E0A0}"/>
                  </a:ext>
                </a:extLst>
              </p:cNvPr>
              <p:cNvPicPr/>
              <p:nvPr/>
            </p:nvPicPr>
            <p:blipFill>
              <a:blip r:embed="rId8"/>
              <a:stretch>
                <a:fillRect/>
              </a:stretch>
            </p:blipFill>
            <p:spPr>
              <a:xfrm>
                <a:off x="3336415" y="2146582"/>
                <a:ext cx="3798000" cy="514800"/>
              </a:xfrm>
              <a:prstGeom prst="rect">
                <a:avLst/>
              </a:prstGeom>
            </p:spPr>
          </p:pic>
        </mc:Fallback>
      </mc:AlternateContent>
      <p:grpSp>
        <p:nvGrpSpPr>
          <p:cNvPr id="17" name="Gruppieren 16">
            <a:extLst>
              <a:ext uri="{FF2B5EF4-FFF2-40B4-BE49-F238E27FC236}">
                <a16:creationId xmlns:a16="http://schemas.microsoft.com/office/drawing/2014/main" id="{0232A1DC-AC71-419C-A06C-A9CDE0FD0924}"/>
              </a:ext>
            </a:extLst>
          </p:cNvPr>
          <p:cNvGrpSpPr/>
          <p:nvPr/>
        </p:nvGrpSpPr>
        <p:grpSpPr>
          <a:xfrm>
            <a:off x="7444015" y="1691902"/>
            <a:ext cx="419040" cy="458280"/>
            <a:chOff x="7444015" y="1691902"/>
            <a:chExt cx="419040" cy="45828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9B3D3508-52CF-4357-AD10-8CD9F849E120}"/>
                    </a:ext>
                  </a:extLst>
                </p14:cNvPr>
                <p14:cNvContentPartPr/>
                <p14:nvPr/>
              </p14:nvContentPartPr>
              <p14:xfrm>
                <a:off x="7444015" y="1743022"/>
                <a:ext cx="127440" cy="407160"/>
              </p14:xfrm>
            </p:contentPart>
          </mc:Choice>
          <mc:Fallback xmlns="">
            <p:pic>
              <p:nvPicPr>
                <p:cNvPr id="5" name="Freihand 4">
                  <a:extLst>
                    <a:ext uri="{FF2B5EF4-FFF2-40B4-BE49-F238E27FC236}">
                      <a16:creationId xmlns:a16="http://schemas.microsoft.com/office/drawing/2014/main" id="{9B3D3508-52CF-4357-AD10-8CD9F849E120}"/>
                    </a:ext>
                  </a:extLst>
                </p:cNvPr>
                <p:cNvPicPr/>
                <p:nvPr/>
              </p:nvPicPr>
              <p:blipFill>
                <a:blip r:embed="rId10"/>
                <a:stretch>
                  <a:fillRect/>
                </a:stretch>
              </p:blipFill>
              <p:spPr>
                <a:xfrm>
                  <a:off x="7435375" y="1734022"/>
                  <a:ext cx="14508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84DCD4D0-BF86-44A0-B78F-8EE40738C9CB}"/>
                    </a:ext>
                  </a:extLst>
                </p14:cNvPr>
                <p14:cNvContentPartPr/>
                <p14:nvPr/>
              </p14:nvContentPartPr>
              <p14:xfrm>
                <a:off x="7664335" y="1869022"/>
                <a:ext cx="198720" cy="156960"/>
              </p14:xfrm>
            </p:contentPart>
          </mc:Choice>
          <mc:Fallback xmlns="">
            <p:pic>
              <p:nvPicPr>
                <p:cNvPr id="6" name="Freihand 5">
                  <a:extLst>
                    <a:ext uri="{FF2B5EF4-FFF2-40B4-BE49-F238E27FC236}">
                      <a16:creationId xmlns:a16="http://schemas.microsoft.com/office/drawing/2014/main" id="{84DCD4D0-BF86-44A0-B78F-8EE40738C9CB}"/>
                    </a:ext>
                  </a:extLst>
                </p:cNvPr>
                <p:cNvPicPr/>
                <p:nvPr/>
              </p:nvPicPr>
              <p:blipFill>
                <a:blip r:embed="rId12"/>
                <a:stretch>
                  <a:fillRect/>
                </a:stretch>
              </p:blipFill>
              <p:spPr>
                <a:xfrm>
                  <a:off x="7655335" y="1860022"/>
                  <a:ext cx="2163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E4D99702-3494-4646-BCD7-37C9A3266C7B}"/>
                    </a:ext>
                  </a:extLst>
                </p14:cNvPr>
                <p14:cNvContentPartPr/>
                <p14:nvPr/>
              </p14:nvContentPartPr>
              <p14:xfrm>
                <a:off x="7783495" y="1691902"/>
                <a:ext cx="34560" cy="4320"/>
              </p14:xfrm>
            </p:contentPart>
          </mc:Choice>
          <mc:Fallback xmlns="">
            <p:pic>
              <p:nvPicPr>
                <p:cNvPr id="8" name="Freihand 7">
                  <a:extLst>
                    <a:ext uri="{FF2B5EF4-FFF2-40B4-BE49-F238E27FC236}">
                      <a16:creationId xmlns:a16="http://schemas.microsoft.com/office/drawing/2014/main" id="{E4D99702-3494-4646-BCD7-37C9A3266C7B}"/>
                    </a:ext>
                  </a:extLst>
                </p:cNvPr>
                <p:cNvPicPr/>
                <p:nvPr/>
              </p:nvPicPr>
              <p:blipFill>
                <a:blip r:embed="rId14"/>
                <a:stretch>
                  <a:fillRect/>
                </a:stretch>
              </p:blipFill>
              <p:spPr>
                <a:xfrm>
                  <a:off x="7774855" y="1682902"/>
                  <a:ext cx="52200" cy="21960"/>
                </a:xfrm>
                <a:prstGeom prst="rect">
                  <a:avLst/>
                </a:prstGeom>
              </p:spPr>
            </p:pic>
          </mc:Fallback>
        </mc:AlternateContent>
      </p:grpSp>
      <p:grpSp>
        <p:nvGrpSpPr>
          <p:cNvPr id="23" name="Gruppieren 22">
            <a:extLst>
              <a:ext uri="{FF2B5EF4-FFF2-40B4-BE49-F238E27FC236}">
                <a16:creationId xmlns:a16="http://schemas.microsoft.com/office/drawing/2014/main" id="{C0474E36-8C9C-49E4-AAF0-758ABB59DDAA}"/>
              </a:ext>
            </a:extLst>
          </p:cNvPr>
          <p:cNvGrpSpPr/>
          <p:nvPr/>
        </p:nvGrpSpPr>
        <p:grpSpPr>
          <a:xfrm>
            <a:off x="8171575" y="887302"/>
            <a:ext cx="2246400" cy="1281240"/>
            <a:chOff x="8171575" y="887302"/>
            <a:chExt cx="2246400" cy="1281240"/>
          </a:xfrm>
        </p:grpSpPr>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99F70D29-68A8-4B8C-AD41-51835ED1C607}"/>
                    </a:ext>
                  </a:extLst>
                </p14:cNvPr>
                <p14:cNvContentPartPr/>
                <p14:nvPr/>
              </p14:nvContentPartPr>
              <p14:xfrm>
                <a:off x="8171575" y="1690822"/>
                <a:ext cx="168840" cy="192240"/>
              </p14:xfrm>
            </p:contentPart>
          </mc:Choice>
          <mc:Fallback xmlns="">
            <p:pic>
              <p:nvPicPr>
                <p:cNvPr id="9" name="Freihand 8">
                  <a:extLst>
                    <a:ext uri="{FF2B5EF4-FFF2-40B4-BE49-F238E27FC236}">
                      <a16:creationId xmlns:a16="http://schemas.microsoft.com/office/drawing/2014/main" id="{99F70D29-68A8-4B8C-AD41-51835ED1C607}"/>
                    </a:ext>
                  </a:extLst>
                </p:cNvPr>
                <p:cNvPicPr/>
                <p:nvPr/>
              </p:nvPicPr>
              <p:blipFill>
                <a:blip r:embed="rId16"/>
                <a:stretch>
                  <a:fillRect/>
                </a:stretch>
              </p:blipFill>
              <p:spPr>
                <a:xfrm>
                  <a:off x="8162935" y="1681822"/>
                  <a:ext cx="1864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1C4DAEC3-C568-4437-A9E8-099AE00B2D98}"/>
                    </a:ext>
                  </a:extLst>
                </p14:cNvPr>
                <p14:cNvContentPartPr/>
                <p14:nvPr/>
              </p14:nvContentPartPr>
              <p14:xfrm>
                <a:off x="8176255" y="1623142"/>
                <a:ext cx="84240" cy="325440"/>
              </p14:xfrm>
            </p:contentPart>
          </mc:Choice>
          <mc:Fallback xmlns="">
            <p:pic>
              <p:nvPicPr>
                <p:cNvPr id="10" name="Freihand 9">
                  <a:extLst>
                    <a:ext uri="{FF2B5EF4-FFF2-40B4-BE49-F238E27FC236}">
                      <a16:creationId xmlns:a16="http://schemas.microsoft.com/office/drawing/2014/main" id="{1C4DAEC3-C568-4437-A9E8-099AE00B2D98}"/>
                    </a:ext>
                  </a:extLst>
                </p:cNvPr>
                <p:cNvPicPr/>
                <p:nvPr/>
              </p:nvPicPr>
              <p:blipFill>
                <a:blip r:embed="rId18"/>
                <a:stretch>
                  <a:fillRect/>
                </a:stretch>
              </p:blipFill>
              <p:spPr>
                <a:xfrm>
                  <a:off x="8167255" y="1614502"/>
                  <a:ext cx="10188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619EAF94-81CE-46D5-95D4-C2BBBD9BF450}"/>
                    </a:ext>
                  </a:extLst>
                </p14:cNvPr>
                <p14:cNvContentPartPr/>
                <p14:nvPr/>
              </p14:nvContentPartPr>
              <p14:xfrm>
                <a:off x="8173735" y="1569862"/>
                <a:ext cx="163440" cy="331200"/>
              </p14:xfrm>
            </p:contentPart>
          </mc:Choice>
          <mc:Fallback xmlns="">
            <p:pic>
              <p:nvPicPr>
                <p:cNvPr id="11" name="Freihand 10">
                  <a:extLst>
                    <a:ext uri="{FF2B5EF4-FFF2-40B4-BE49-F238E27FC236}">
                      <a16:creationId xmlns:a16="http://schemas.microsoft.com/office/drawing/2014/main" id="{619EAF94-81CE-46D5-95D4-C2BBBD9BF450}"/>
                    </a:ext>
                  </a:extLst>
                </p:cNvPr>
                <p:cNvPicPr/>
                <p:nvPr/>
              </p:nvPicPr>
              <p:blipFill>
                <a:blip r:embed="rId20"/>
                <a:stretch>
                  <a:fillRect/>
                </a:stretch>
              </p:blipFill>
              <p:spPr>
                <a:xfrm>
                  <a:off x="8164735" y="1560862"/>
                  <a:ext cx="18108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3883FBB0-F623-4469-82B8-3BF831E566EA}"/>
                    </a:ext>
                  </a:extLst>
                </p14:cNvPr>
                <p14:cNvContentPartPr/>
                <p14:nvPr/>
              </p14:nvContentPartPr>
              <p14:xfrm>
                <a:off x="8389015" y="1597222"/>
                <a:ext cx="388080" cy="272880"/>
              </p14:xfrm>
            </p:contentPart>
          </mc:Choice>
          <mc:Fallback xmlns="">
            <p:pic>
              <p:nvPicPr>
                <p:cNvPr id="12" name="Freihand 11">
                  <a:extLst>
                    <a:ext uri="{FF2B5EF4-FFF2-40B4-BE49-F238E27FC236}">
                      <a16:creationId xmlns:a16="http://schemas.microsoft.com/office/drawing/2014/main" id="{3883FBB0-F623-4469-82B8-3BF831E566EA}"/>
                    </a:ext>
                  </a:extLst>
                </p:cNvPr>
                <p:cNvPicPr/>
                <p:nvPr/>
              </p:nvPicPr>
              <p:blipFill>
                <a:blip r:embed="rId22"/>
                <a:stretch>
                  <a:fillRect/>
                </a:stretch>
              </p:blipFill>
              <p:spPr>
                <a:xfrm>
                  <a:off x="8380375" y="1588582"/>
                  <a:ext cx="4057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455339F6-1329-48E2-B0ED-120E0A4B23F3}"/>
                    </a:ext>
                  </a:extLst>
                </p14:cNvPr>
                <p14:cNvContentPartPr/>
                <p14:nvPr/>
              </p14:nvContentPartPr>
              <p14:xfrm>
                <a:off x="8781055" y="1283302"/>
                <a:ext cx="200520" cy="349560"/>
              </p14:xfrm>
            </p:contentPart>
          </mc:Choice>
          <mc:Fallback xmlns="">
            <p:pic>
              <p:nvPicPr>
                <p:cNvPr id="13" name="Freihand 12">
                  <a:extLst>
                    <a:ext uri="{FF2B5EF4-FFF2-40B4-BE49-F238E27FC236}">
                      <a16:creationId xmlns:a16="http://schemas.microsoft.com/office/drawing/2014/main" id="{455339F6-1329-48E2-B0ED-120E0A4B23F3}"/>
                    </a:ext>
                  </a:extLst>
                </p:cNvPr>
                <p:cNvPicPr/>
                <p:nvPr/>
              </p:nvPicPr>
              <p:blipFill>
                <a:blip r:embed="rId24"/>
                <a:stretch>
                  <a:fillRect/>
                </a:stretch>
              </p:blipFill>
              <p:spPr>
                <a:xfrm>
                  <a:off x="8772055" y="1274662"/>
                  <a:ext cx="21816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8049FF36-5C8E-4D69-8F98-BBD6549D4DFA}"/>
                    </a:ext>
                  </a:extLst>
                </p14:cNvPr>
                <p14:cNvContentPartPr/>
                <p14:nvPr/>
              </p14:nvContentPartPr>
              <p14:xfrm>
                <a:off x="9026215" y="1188982"/>
                <a:ext cx="84600" cy="317160"/>
              </p14:xfrm>
            </p:contentPart>
          </mc:Choice>
          <mc:Fallback xmlns="">
            <p:pic>
              <p:nvPicPr>
                <p:cNvPr id="14" name="Freihand 13">
                  <a:extLst>
                    <a:ext uri="{FF2B5EF4-FFF2-40B4-BE49-F238E27FC236}">
                      <a16:creationId xmlns:a16="http://schemas.microsoft.com/office/drawing/2014/main" id="{8049FF36-5C8E-4D69-8F98-BBD6549D4DFA}"/>
                    </a:ext>
                  </a:extLst>
                </p:cNvPr>
                <p:cNvPicPr/>
                <p:nvPr/>
              </p:nvPicPr>
              <p:blipFill>
                <a:blip r:embed="rId26"/>
                <a:stretch>
                  <a:fillRect/>
                </a:stretch>
              </p:blipFill>
              <p:spPr>
                <a:xfrm>
                  <a:off x="9017215" y="1179982"/>
                  <a:ext cx="10224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37EAEB20-1797-4F62-B532-F31EF2DB9083}"/>
                    </a:ext>
                  </a:extLst>
                </p14:cNvPr>
                <p14:cNvContentPartPr/>
                <p14:nvPr/>
              </p14:nvContentPartPr>
              <p14:xfrm>
                <a:off x="9145735" y="1284742"/>
                <a:ext cx="97200" cy="147240"/>
              </p14:xfrm>
            </p:contentPart>
          </mc:Choice>
          <mc:Fallback xmlns="">
            <p:pic>
              <p:nvPicPr>
                <p:cNvPr id="15" name="Freihand 14">
                  <a:extLst>
                    <a:ext uri="{FF2B5EF4-FFF2-40B4-BE49-F238E27FC236}">
                      <a16:creationId xmlns:a16="http://schemas.microsoft.com/office/drawing/2014/main" id="{37EAEB20-1797-4F62-B532-F31EF2DB9083}"/>
                    </a:ext>
                  </a:extLst>
                </p:cNvPr>
                <p:cNvPicPr/>
                <p:nvPr/>
              </p:nvPicPr>
              <p:blipFill>
                <a:blip r:embed="rId28"/>
                <a:stretch>
                  <a:fillRect/>
                </a:stretch>
              </p:blipFill>
              <p:spPr>
                <a:xfrm>
                  <a:off x="9137095" y="1276102"/>
                  <a:ext cx="1148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02BA5E3E-8B11-46B0-83D9-475758F45754}"/>
                    </a:ext>
                  </a:extLst>
                </p14:cNvPr>
                <p14:cNvContentPartPr/>
                <p14:nvPr/>
              </p14:nvContentPartPr>
              <p14:xfrm>
                <a:off x="9283615" y="1088182"/>
                <a:ext cx="349560" cy="293400"/>
              </p14:xfrm>
            </p:contentPart>
          </mc:Choice>
          <mc:Fallback xmlns="">
            <p:pic>
              <p:nvPicPr>
                <p:cNvPr id="18" name="Freihand 17">
                  <a:extLst>
                    <a:ext uri="{FF2B5EF4-FFF2-40B4-BE49-F238E27FC236}">
                      <a16:creationId xmlns:a16="http://schemas.microsoft.com/office/drawing/2014/main" id="{02BA5E3E-8B11-46B0-83D9-475758F45754}"/>
                    </a:ext>
                  </a:extLst>
                </p:cNvPr>
                <p:cNvPicPr/>
                <p:nvPr/>
              </p:nvPicPr>
              <p:blipFill>
                <a:blip r:embed="rId30"/>
                <a:stretch>
                  <a:fillRect/>
                </a:stretch>
              </p:blipFill>
              <p:spPr>
                <a:xfrm>
                  <a:off x="9274615" y="1079542"/>
                  <a:ext cx="3672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6B4AEAA5-5937-4380-B8F2-70F6B05FE365}"/>
                    </a:ext>
                  </a:extLst>
                </p14:cNvPr>
                <p14:cNvContentPartPr/>
                <p14:nvPr/>
              </p14:nvContentPartPr>
              <p14:xfrm>
                <a:off x="9570895" y="1079902"/>
                <a:ext cx="16920" cy="4320"/>
              </p14:xfrm>
            </p:contentPart>
          </mc:Choice>
          <mc:Fallback xmlns="">
            <p:pic>
              <p:nvPicPr>
                <p:cNvPr id="19" name="Freihand 18">
                  <a:extLst>
                    <a:ext uri="{FF2B5EF4-FFF2-40B4-BE49-F238E27FC236}">
                      <a16:creationId xmlns:a16="http://schemas.microsoft.com/office/drawing/2014/main" id="{6B4AEAA5-5937-4380-B8F2-70F6B05FE365}"/>
                    </a:ext>
                  </a:extLst>
                </p:cNvPr>
                <p:cNvPicPr/>
                <p:nvPr/>
              </p:nvPicPr>
              <p:blipFill>
                <a:blip r:embed="rId32"/>
                <a:stretch>
                  <a:fillRect/>
                </a:stretch>
              </p:blipFill>
              <p:spPr>
                <a:xfrm>
                  <a:off x="9562255" y="1071262"/>
                  <a:ext cx="34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81FB8190-217D-4FCB-853B-6A6F85C76E29}"/>
                    </a:ext>
                  </a:extLst>
                </p14:cNvPr>
                <p14:cNvContentPartPr/>
                <p14:nvPr/>
              </p14:nvContentPartPr>
              <p14:xfrm>
                <a:off x="9687175" y="887302"/>
                <a:ext cx="730800" cy="491040"/>
              </p14:xfrm>
            </p:contentPart>
          </mc:Choice>
          <mc:Fallback xmlns="">
            <p:pic>
              <p:nvPicPr>
                <p:cNvPr id="20" name="Freihand 19">
                  <a:extLst>
                    <a:ext uri="{FF2B5EF4-FFF2-40B4-BE49-F238E27FC236}">
                      <a16:creationId xmlns:a16="http://schemas.microsoft.com/office/drawing/2014/main" id="{81FB8190-217D-4FCB-853B-6A6F85C76E29}"/>
                    </a:ext>
                  </a:extLst>
                </p:cNvPr>
                <p:cNvPicPr/>
                <p:nvPr/>
              </p:nvPicPr>
              <p:blipFill>
                <a:blip r:embed="rId34"/>
                <a:stretch>
                  <a:fillRect/>
                </a:stretch>
              </p:blipFill>
              <p:spPr>
                <a:xfrm>
                  <a:off x="9678175" y="878662"/>
                  <a:ext cx="74844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88F1D35B-4A16-412F-B1AA-E4AEE8240B5A}"/>
                    </a:ext>
                  </a:extLst>
                </p14:cNvPr>
                <p14:cNvContentPartPr/>
                <p14:nvPr/>
              </p14:nvContentPartPr>
              <p14:xfrm>
                <a:off x="8197495" y="1601182"/>
                <a:ext cx="1089720" cy="567360"/>
              </p14:xfrm>
            </p:contentPart>
          </mc:Choice>
          <mc:Fallback xmlns="">
            <p:pic>
              <p:nvPicPr>
                <p:cNvPr id="22" name="Freihand 21">
                  <a:extLst>
                    <a:ext uri="{FF2B5EF4-FFF2-40B4-BE49-F238E27FC236}">
                      <a16:creationId xmlns:a16="http://schemas.microsoft.com/office/drawing/2014/main" id="{88F1D35B-4A16-412F-B1AA-E4AEE8240B5A}"/>
                    </a:ext>
                  </a:extLst>
                </p:cNvPr>
                <p:cNvPicPr/>
                <p:nvPr/>
              </p:nvPicPr>
              <p:blipFill>
                <a:blip r:embed="rId36"/>
                <a:stretch>
                  <a:fillRect/>
                </a:stretch>
              </p:blipFill>
              <p:spPr>
                <a:xfrm>
                  <a:off x="8188495" y="1592182"/>
                  <a:ext cx="1107360" cy="585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F8176931-3145-4281-BD0C-2553F2EAA50F}"/>
                  </a:ext>
                </a:extLst>
              </p14:cNvPr>
              <p14:cNvContentPartPr/>
              <p14:nvPr/>
            </p14:nvContentPartPr>
            <p14:xfrm>
              <a:off x="371095" y="5277862"/>
              <a:ext cx="2103120" cy="116280"/>
            </p14:xfrm>
          </p:contentPart>
        </mc:Choice>
        <mc:Fallback xmlns="">
          <p:pic>
            <p:nvPicPr>
              <p:cNvPr id="24" name="Freihand 23">
                <a:extLst>
                  <a:ext uri="{FF2B5EF4-FFF2-40B4-BE49-F238E27FC236}">
                    <a16:creationId xmlns:a16="http://schemas.microsoft.com/office/drawing/2014/main" id="{F8176931-3145-4281-BD0C-2553F2EAA50F}"/>
                  </a:ext>
                </a:extLst>
              </p:cNvPr>
              <p:cNvPicPr/>
              <p:nvPr/>
            </p:nvPicPr>
            <p:blipFill>
              <a:blip r:embed="rId38"/>
              <a:stretch>
                <a:fillRect/>
              </a:stretch>
            </p:blipFill>
            <p:spPr>
              <a:xfrm>
                <a:off x="362095" y="5268862"/>
                <a:ext cx="2120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42CC898E-C232-4C9D-90DB-42CA84C89354}"/>
                  </a:ext>
                </a:extLst>
              </p14:cNvPr>
              <p14:cNvContentPartPr/>
              <p14:nvPr/>
            </p14:nvContentPartPr>
            <p14:xfrm>
              <a:off x="3860575" y="5056822"/>
              <a:ext cx="2458440" cy="69120"/>
            </p14:xfrm>
          </p:contentPart>
        </mc:Choice>
        <mc:Fallback xmlns="">
          <p:pic>
            <p:nvPicPr>
              <p:cNvPr id="25" name="Freihand 24">
                <a:extLst>
                  <a:ext uri="{FF2B5EF4-FFF2-40B4-BE49-F238E27FC236}">
                    <a16:creationId xmlns:a16="http://schemas.microsoft.com/office/drawing/2014/main" id="{42CC898E-C232-4C9D-90DB-42CA84C89354}"/>
                  </a:ext>
                </a:extLst>
              </p:cNvPr>
              <p:cNvPicPr/>
              <p:nvPr/>
            </p:nvPicPr>
            <p:blipFill>
              <a:blip r:embed="rId40"/>
              <a:stretch>
                <a:fillRect/>
              </a:stretch>
            </p:blipFill>
            <p:spPr>
              <a:xfrm>
                <a:off x="3851935" y="5048182"/>
                <a:ext cx="2476080" cy="86760"/>
              </a:xfrm>
              <a:prstGeom prst="rect">
                <a:avLst/>
              </a:prstGeom>
            </p:spPr>
          </p:pic>
        </mc:Fallback>
      </mc:AlternateContent>
    </p:spTree>
    <p:extLst>
      <p:ext uri="{BB962C8B-B14F-4D97-AF65-F5344CB8AC3E}">
        <p14:creationId xmlns:p14="http://schemas.microsoft.com/office/powerpoint/2010/main" val="2390464564"/>
      </p:ext>
    </p:extLst>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1266</Words>
  <Application>Microsoft Office PowerPoint</Application>
  <PresentationFormat>Breitbild</PresentationFormat>
  <Paragraphs>194</Paragraphs>
  <Slides>21</Slides>
  <Notes>20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21</vt:i4>
      </vt:variant>
    </vt:vector>
  </HeadingPairs>
  <TitlesOfParts>
    <vt:vector size="28"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682</cp:revision>
  <dcterms:created xsi:type="dcterms:W3CDTF">2019-02-11T10:45:01Z</dcterms:created>
  <dcterms:modified xsi:type="dcterms:W3CDTF">2022-04-07T14:31:29Z</dcterms:modified>
</cp:coreProperties>
</file>