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ink/ink11.xml" ContentType="application/inkml+xml"/>
  <Override PartName="/ppt/ink/ink12.xml" ContentType="application/inkml+xml"/>
  <Override PartName="/ppt/notesSlides/notesSlide6.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7.xml" ContentType="application/vnd.openxmlformats-officedocument.presentationml.notesSlide+xml"/>
  <Override PartName="/ppt/ink/ink18.xml" ContentType="application/inkml+xml"/>
  <Override PartName="/ppt/notesSlides/notesSlide8.xml" ContentType="application/vnd.openxmlformats-officedocument.presentationml.notesSlide+xml"/>
  <Override PartName="/ppt/ink/ink19.xml" ContentType="application/inkml+xml"/>
  <Override PartName="/ppt/notesSlides/notesSlide9.xml" ContentType="application/vnd.openxmlformats-officedocument.presentationml.notesSlide+xml"/>
  <Override PartName="/ppt/ink/ink20.xml" ContentType="application/inkml+xml"/>
  <Override PartName="/ppt/notesSlides/notesSlide10.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11.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notesSlides/notesSlide12.xml" ContentType="application/vnd.openxmlformats-officedocument.presentationml.notesSlide+xml"/>
  <Override PartName="/ppt/ink/ink4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44.xml" ContentType="application/inkml+xml"/>
  <Override PartName="/ppt/notesSlides/notesSlide15.xml" ContentType="application/vnd.openxmlformats-officedocument.presentationml.notesSlide+xml"/>
  <Override PartName="/ppt/ink/ink45.xml" ContentType="application/inkml+xml"/>
  <Override PartName="/ppt/ink/ink46.xml" ContentType="application/inkml+xml"/>
  <Override PartName="/ppt/ink/ink4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9.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20.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21.xml" ContentType="application/vnd.openxmlformats-officedocument.presentationml.notesSlide+xml"/>
  <Override PartName="/ppt/ink/ink65.xml" ContentType="application/inkml+xml"/>
  <Override PartName="/ppt/ink/ink66.xml" ContentType="application/inkml+xml"/>
  <Override PartName="/ppt/ink/ink67.xml" ContentType="application/inkml+xml"/>
  <Override PartName="/ppt/ink/ink68.xml" ContentType="application/inkml+xml"/>
  <Override PartName="/ppt/notesSlides/notesSlide22.xml" ContentType="application/vnd.openxmlformats-officedocument.presentationml.notesSlide+xml"/>
  <Override PartName="/ppt/ink/ink69.xml" ContentType="application/inkml+xml"/>
  <Override PartName="/ppt/notesSlides/notesSlide23.xml" ContentType="application/vnd.openxmlformats-officedocument.presentationml.notesSlide+xml"/>
  <Override PartName="/ppt/ink/ink70.xml" ContentType="application/inkml+xml"/>
  <Override PartName="/ppt/ink/ink71.xml" ContentType="application/inkml+xml"/>
  <Override PartName="/ppt/ink/ink72.xml" ContentType="application/inkml+xml"/>
  <Override PartName="/ppt/notesSlides/notesSlide24.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notesSlides/notesSlide25.xml" ContentType="application/vnd.openxmlformats-officedocument.presentationml.notesSlide+xml"/>
  <Override PartName="/ppt/ink/ink76.xml" ContentType="application/inkml+xml"/>
  <Override PartName="/ppt/ink/ink77.xml" ContentType="application/inkml+xml"/>
  <Override PartName="/ppt/notesSlides/notesSlide26.xml" ContentType="application/vnd.openxmlformats-officedocument.presentationml.notesSlide+xml"/>
  <Override PartName="/ppt/ink/ink78.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79.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1373" r:id="rId2"/>
    <p:sldId id="1361" r:id="rId3"/>
    <p:sldId id="1216" r:id="rId4"/>
    <p:sldId id="1255" r:id="rId5"/>
    <p:sldId id="1218" r:id="rId6"/>
    <p:sldId id="1219" r:id="rId7"/>
    <p:sldId id="1222" r:id="rId8"/>
    <p:sldId id="1223" r:id="rId9"/>
    <p:sldId id="1224" r:id="rId10"/>
    <p:sldId id="1225" r:id="rId11"/>
    <p:sldId id="1253" r:id="rId12"/>
    <p:sldId id="1226" r:id="rId13"/>
    <p:sldId id="1227" r:id="rId14"/>
    <p:sldId id="1228" r:id="rId15"/>
    <p:sldId id="1229" r:id="rId16"/>
    <p:sldId id="1230" r:id="rId17"/>
    <p:sldId id="1231" r:id="rId18"/>
    <p:sldId id="1232" r:id="rId19"/>
    <p:sldId id="1233" r:id="rId20"/>
    <p:sldId id="1234" r:id="rId21"/>
    <p:sldId id="1235" r:id="rId22"/>
    <p:sldId id="1236" r:id="rId23"/>
    <p:sldId id="1237" r:id="rId24"/>
    <p:sldId id="1238" r:id="rId25"/>
    <p:sldId id="1239" r:id="rId26"/>
    <p:sldId id="1240" r:id="rId27"/>
    <p:sldId id="1241" r:id="rId28"/>
    <p:sldId id="1242" r:id="rId29"/>
    <p:sldId id="1243" r:id="rId30"/>
    <p:sldId id="1244" r:id="rId31"/>
    <p:sldId id="1245" r:id="rId32"/>
    <p:sldId id="1246" r:id="rId33"/>
    <p:sldId id="1247" r:id="rId34"/>
    <p:sldId id="1248" r:id="rId35"/>
    <p:sldId id="1249" r:id="rId36"/>
    <p:sldId id="1250" r:id="rId37"/>
    <p:sldId id="1251"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3" autoAdjust="0"/>
    <p:restoredTop sz="94660"/>
  </p:normalViewPr>
  <p:slideViewPr>
    <p:cSldViewPr snapToGrid="0">
      <p:cViewPr varScale="1">
        <p:scale>
          <a:sx n="97" d="100"/>
          <a:sy n="97" d="100"/>
        </p:scale>
        <p:origin x="159"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0:31:12.974"/>
    </inkml:context>
    <inkml:brush xml:id="br0">
      <inkml:brushProperty name="width" value="0.05" units="cm"/>
      <inkml:brushProperty name="height" value="0.05" units="cm"/>
    </inkml:brush>
  </inkml:definitions>
  <inkml:trace contextRef="#ctx0" brushRef="#br0">815 0 6617,'-143'27'4579,"124"-22"-4427,0 1 0,1 0 0,0 1 0,0 1 0,1 1 0,0 1 0,0 0 0,1 1 0,0 1 0,-3 4-152,-29 32 125,2 2 1,2 2-1,-30 48-125,30-35 173,2 1-1,4 2 1,-5 18-173,24-42 79,3 0 0,1 2 1,2-1-1,3 2 0,1 0 1,0 21-80,4-9 14,2 1 0,3 0 0,3-1 0,2 0 0,3 0 0,8 29-14,-6-45 3,1 0 0,3-1-1,1 0 1,2-1 0,22 38-3,-8-30 1,3-1-1,2-2 1,1-1-1,3-2 0,1-2 1,2-1-1,37 24 0,-27-26-7,1-2-1,3-3 1,0-2 0,54 20 7,-81-38 1,1-1 0,1-1 0,-1-2 0,2-1 0,-1-1 0,1-2 0,0-1 0,1-2 0,-1-1 0,0-2 0,0-1 0,0-1 1,0-2-1,0-2 0,6-3-1,-9 2 10,-1-2 1,0-1 0,-1-1-1,-1-2 1,0 0 0,0-2-1,-2-1 1,0-1 0,-1-2-1,0 0-10,6-12 37,0-1 1,-3-1-1,0-2 0,-3-1 0,-1 0 0,-1-2 0,-3 0 0,-1-2 0,-2 0 0,-1-1 0,1-15-37,20-140 250,-26 101-25,-4 1 1,-5 0-1,-9-76-225,-1 76 170,-4 1 1,-3 0-1,-5 1 0,-4 2 0,-5 0 1,-11-19-171,26 78 73,-1 0 1,-1 1 0,-2 1 0,-1 1 0,-2 0 0,0 2 0,-2 1-1,-17-15-73,24 29 40,0-1-1,-1 2 0,-1 1 0,0 0 0,0 1 1,-1 1-1,0 1 0,0 1 0,-1 0 0,0 2 0,0 0 1,0 2-1,0 0 0,0 1 0,0 1 0,-1 1 1,1 1-1,-21 5-39,9-2-54,1 1 1,-1 1-1,1 2 0,0 1 1,1 2-1,0 0 0,1 3 1,1 0-1,-15 12 54,-8 7-410,2 3 0,2 2 0,1 2 1,2 2-1,2 2 0,-30 43 410,-115 180-3151,-3 33-126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0:52.822"/>
    </inkml:context>
    <inkml:brush xml:id="br0">
      <inkml:brushProperty name="width" value="0.05" units="cm"/>
      <inkml:brushProperty name="height" value="0.05" units="cm"/>
    </inkml:brush>
  </inkml:definitions>
  <inkml:trace contextRef="#ctx0" brushRef="#br0">1073 110 6329,'-146'-72'7145,"115"62"-6888,-8 1-207,0 2 0,0 2 0,-1 1 0,-16 2-50,40 2 3,-1 0 0,0 2-1,1 0 1,-1 1 0,1 0-1,0 1 1,0 1-1,0 1 1,0 0 0,1 1-1,0 1 1,-5 3-3,-15 15 32,0 1-1,2 2 1,1 1 0,2 2 0,-4 7-32,17-18 93,1 1 0,1 0 1,1 1-1,2 1 0,0 0 1,-1 4-94,8-9 45,-1 0 1,2 0 0,0 0-1,2 0 1,0 0-1,1 0 1,1 1 0,1-1-1,0 1 1,4 16-46,9 51-10,4-2 0,4 0 0,3-1 0,15 30 10,-27-76 1,1-2 1,1 0-1,3-1 0,0 0 1,2-2-1,2 0 0,1-1 1,1-2-1,22 22-1,23 11 25,3-2 1,73 47-26,-93-73 8,1-2 1,1-3 0,2-2 0,0-3 0,38 11-9,-42-20 11,1-2 0,0-3 0,0-2 0,1-2 0,0-3 0,40-2-11,-42-4 2,-1-3 0,1-1 1,-2-3-1,1-2 0,-1-2 0,-1-2 0,7-5-2,-5-2-2,0-2-1,-1-2 1,-2-2 0,-1-2 0,-1-2 0,16-17 2,-27 17-12,-1-1 0,-2-2 0,-1-1 0,-2-1 1,-2-2-1,-1-1 0,0-3 12,-8 9 0,-1 0 0,-1 0-1,-2-2 1,-2 1 0,-1-2 0,-2 0 0,-2 0 0,-1-1 0,-3 16 53,-1-1 1,-1 0-1,-1 0 1,-1 0-1,-2 0 1,0 1 0,-1-1-1,-1 1 1,-1 0-1,-1 0 1,-1 0-1,-9-15-53,4 14 142,-1 1 0,-2 0 0,0 1 0,-1 1 0,-1 0 0,-1 2 0,-1 0 0,0 1 0,-2 1 0,1 0 0,-6 0-142,-28-14 146,-1 2-1,-2 3 1,0 3 0,-1 2 0,-2 3-1,1 2 1,-2 3 0,-51-3-146,20 7-316,1 4 0,-1 4 1,-65 10 315,23 2-712,2 5 0,0 7 0,1 5 0,1 7 0,-3 7 712,-161 75-2986,10 20 138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3:24.747"/>
    </inkml:context>
    <inkml:brush xml:id="br0">
      <inkml:brushProperty name="width" value="0.05" units="cm"/>
      <inkml:brushProperty name="height" value="0.05" units="cm"/>
    </inkml:brush>
  </inkml:definitions>
  <inkml:trace contextRef="#ctx0" brushRef="#br0">1680 658 8762,'-142'9'5010,"100"-8"-4738,-1-2 1,0-3-1,0 0 1,-2-4-273,-165-38-456,168 35 199,0 2 0,-1 2 0,0 1 0,-24 1 257,48 6-38,-1 0 0,1 1 0,0 0-1,0 2 1,0 0 0,0 2 0,1 0 0,0 1 0,0 0 0,0 2 0,1 0 0,-2 2 38,-24 22 46,1 2 0,1 2-1,2 2 1,2 1 0,2 2-1,1 2 1,3 1-1,-1 4-45,-17 21 85,13-21-11,-11 14 175,3 2 1,3 2 0,0 8-250,33-58 27,1 2 1,1-1 0,1 0 0,0 1 0,2 0-1,0 0 1,1 1 0,1-1 0,0 0-1,2 1 1,0-1 0,1 0 0,1 0-1,1 0 1,1 0 0,1-1 0,0 1-1,6 11-27,9 14 6,2 0-1,2-1 0,2-1 0,2-1 0,1-2 0,24 23-5,-2-9-2,3-2 0,1-2 0,3-3-1,1-3 1,3-2 0,1-3-1,2-3 3,28 12-8,2-4-1,3-5 0,0-3 1,23 0 8,462 103 20,63 21-15,62-8-17,-403-106 5,97-8 7,-160-28-17,176-20 17,-167-13 10,31-16-10,-203 27-1,138-22 17,192-59-16,-297 59-6,0-5-1,34-21 7,-100 38 0,-2-2-1,0-2 1,-2-2-1,-1-2 0,36-35 1,-42 31-4,-1-1 0,-2-2-1,-1-1 1,-3-1-1,-1-2 1,-2-1-1,-2-1 1,-1-1-1,13-41 5,23-75-22,-6-2 0,2-43 22,-27 88-133,-5-2 0,6-107 133,-25 166-108,-3-1 0,-2 1 0,-3 0 0,-3 0 0,-8-32 108,6 56-16,-1 1 0,-1 0 1,-2 0-1,-2 1 0,-1 1 1,-1 0-1,-2 1 0,-22-28 16,15 26 51,-1 1-1,-1 1 1,-2 1-1,-1 2 1,-2 1-1,-1 2 1,-1 1-1,-15-8-50,10 12 107,0 1 0,-1 2 0,-1 2 0,0 2 0,-1 2 0,-1 2 0,0 1 0,-1 3 0,-21-1-107,-76 3 518,-2 6 0,2 6 0,-10 8-518,-536 63 1516,-179 39-818,536-59-716,-15 20-448,5 15 0,-92 48 466,62 9-733,129-36-516,4 11 1,6 10 0,-177 138 1248,65 1-2089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2:53.299"/>
    </inkml:context>
    <inkml:brush xml:id="br0">
      <inkml:brushProperty name="width" value="0.05" units="cm"/>
      <inkml:brushProperty name="height" value="0.05" units="cm"/>
    </inkml:brush>
  </inkml:definitions>
  <inkml:trace contextRef="#ctx0" brushRef="#br0">4348 1451 8762,'19'-5'4980,"23"-2"-4923,-13 2 47,150-18-13,-121 16 146,0 3 1,0 3 0,41 5-238,92 13 820,-78-4-619,0-5 0,0-5 0,0-5 0,26-7-201,230-49 167,-367 58-174,-2 0 27,-1-1 0,1 1-1,0 0 1,0 0 0,-1-1 0,1 1-1,0 0 1,0 0 0,0-1-1,0 1 1,0 0 0,-1 0-1,1-1 1,0 1 0,0 0 0,0-1-1,0 1 1,0 0 0,0-1-1,0 1 1,0 0 0,0-1-1,0 1 1,0 0 0,0 0 0,0-1-1,0 1 1,0 0 0,0-1-1,1 1 1,-1 0 0,0 0-1,0-1 1,0 1 0,0 0 0,1-1-1,-1 1 1,0 0 0,0 0-1,0 0 1,1-1 0,-1 1 0,0 0-1,0 0 1,1 0 0,-1 0-1,0-1 1,1 1 0,-1 0-1,0 0 1,0 0 0,1 0 0,-1 0-1,0 0 1,1 0 0,-1 0-1,0 0 1,1 0 0,-1 0-1,0 0 1,1 0 0,-1 0 0,0 0-1,0 0 1,1 0 0,-1 1-1,0-1 1,1 0 0,-1 0-1,0 0-19,-44 8 798,-166 59-698,-111-22-211,164-10 15,-23-5-38,60-24 26,-133 4 33,30-9 80,-29-3-216,1-11-1,-7-12 212,-78-23-1137,-107-14 906,60 15 194,94 30-35,-24 7 36,-7 8-56,16 15-7,208-5 100,1-5-1,-1-4 1,1-4 0,-5-5-1,38 0-158,0-2-1,0-3 1,-21-10 158,-77-43-177,-164-64 655,319 130-471,-1-1-1,1 0 0,-1 0 0,1-1 1,0 1-1,1-1 0,-1 0 0,1 0 1,-1-1-1,1 0 0,0 1 0,1-1 1,-1 0-1,1-1 0,0 1 0,0-1 0,1 1 1,0-1-1,0 0 0,0 0 0,1 0 1,-1 0-1,2 0 0,-1 0 0,1 0 1,-1 0-1,2-1 0,-1 0-6,2-20-9,1 0 1,1 0-1,2 0 0,0 0 1,2 1-1,1 0 0,1 0 1,1 1-1,1 1 0,3-3 9,6-1-112,0 2 0,2 0 0,1 1-1,1 1 1,1 2 0,1 0 0,1 2-1,1 1 1,0 1 0,26-10 112,-39 18-95,463-241-597,-438 230 703,1 1 0,1 3 1,0 1-1,33-7-11,-20 11 23,1 2 0,1 3 0,51 1-23,194 13 87,27 27-38,-13-11-11,1-18-36,-3 7 21,16 29-44,-1 26 29,20-4 16,-3-9-2,-256-46-7,0-3 0,0-4-1,0-5 1,86-14-15,-148 14 5,257-27 39,-255 30-47,1 2 0,-1 1 0,0 2-1,0 1 1,0 1 0,-1 2 0,0 1 0,2 2 3,51 26 124,-2 3 0,64 44-124,-76-43 79,38 23-74,-93-55 10,0 0 1,0 2-1,-1-1 0,-1 2 1,1-1-1,-2 2 0,0 0 1,0 0-1,-1 1 0,-1 0 1,0 0-1,-1 1 0,-1 1 0,0-1 1,-1 1-1,0 0 0,-2 0 1,0 1-1,-1 0 0,0-1 1,-1 13-16,-1 1 199,-2 1 0,-1-1 0,-2 0 0,-1 0 1,-1 0-1,-1 0 0,-2-1 0,-4 9-199,5-19 73,-1 1 0,-1-2-1,-1 1 1,0-1 0,-1-1-1,-1 0 1,-1-1 0,0 0-1,-1-1 1,0 0 0,-9 4-73,-12 9 148,-2-2 0,0-1 0,-2-3 1,-34 15-149,61-29-98,-1-1 1,0-1 0,-1 0-1,1-1 1,-1-1 0,0 0 0,0-1-1,0 0 1,0-1 0,-1-1 0,1-1-1,-1 0 1,1-1 0,-1 0 0,0-1 97,-59-25-3097,-1-12-144</inkml:trace>
  <inkml:trace contextRef="#ctx0" brushRef="#br0" timeOffset="2691.334">1542 1758 9266,'-100'23'5142,"25"-3"-4723,66-19-406,0-1 0,0 0 0,1 0 0,-1-1 0,0 0 0,0 0 0,1-1 0,-1 0 0,1-1-1,0 0 1,-8-4-13,-38-11 22,27 11 11,0 1 0,-1 2 1,0 0-1,1 2 0,-1 1 0,0 2 0,0 0 0,0 2 0,1 1 0,-1 1 1,1 1-1,-13 6-33,-304 85 1401,205-39-1378,124-51-45,1 1 1,0 0-1,1 1 0,0 0 1,0 1-1,1 1 0,1 0 1,0 1-1,0 0 0,1 0 1,0 1-1,1 1 1,1-1-1,0 1 0,1 1 1,-3 9 21,-4 14-30,1 1 1,3-1 0,1 2 0,1-1 0,3 1-1,1 4 30,1-24 9,2 0 0,0-1 0,1 1 0,1 0 0,1 0 0,0-1 0,2 4-9,-2-18 1,1 0 0,-1 0 0,1 0-1,0 0 1,0-1 0,0 0 0,0 1 0,1-1-1,0 0 1,0-1 0,0 1 0,0-1-1,1 1 1,-1-1 0,1-1 0,3 2-1,12 10-5,48 38-22,-2 3-1,37 43 28,127 105-9,11-13 10,-194-153-3,1-2 0,2-3-1,1-1 1,3-2 2,22-1-8,1-3-1,1-4 0,1-2 1,0-5-1,2-3 1,-1-3-1,45-3 9,49 0 32,69-12-32,170-11 51,-25-10-78,-332 20 12,0-3-1,-1-3 1,0-2-1,-1-2 1,43-21 15,-55 17-33,-1-2-1,-1-1 1,-2-2 0,0-2 0,-2-1 0,-1-2 0,23-28 33,16-26-104,-4-3 1,44-74 103,-65 89 13,-4-2-1,26-60-12,-63 123 5,-2-1-1,1-1 1,-2 1-1,0-1 0,0 0 1,-1 0-1,-1 0 1,-1 0-1,0-1 1,-1 1-1,-1-1 0,0 1 1,-1-1-1,-1 1 1,0-1-1,-1 0-4,-8-6 2,0 0-1,-2 0 1,0 1-1,-1 1 1,-1 1 0,-1 0-1,-1 0 1,-1 2-1,0 0 1,-1 1-1,-16-10-1,34 26 0,-98-82 72,-3 5-1,-17-4-71,80 56 162,-2 2-1,0 2 1,-1 1-1,0 3 1,-2 1-1,0 2 1,-1 2-1,-16-1-161,-11 5 433,0 4-1,0 3 0,-1 3 1,1 3-1,-8 4-432,-400 44 232,128-35-2562,162-21-1152,10 3-216</inkml:trace>
  <inkml:trace contextRef="#ctx0" brushRef="#br0" timeOffset="28187.969">129 4316 3969,'0'0'201,"0"0"0,0 0 0,1 0 0,-1 0 1,0 0-1,0 0 0,0 0 0,0 0 0,1 0 0,-1 0 1,0 0-1,0 0 0,0 0 0,0 0 0,0 0 0,1 0 0,-1 0 1,0 0-1,0 0 0,0 0 0,0 0 0,0 0 0,1 1 0,-1-1 1,0 0-1,0 0 0,0 0 0,0 0 0,0 0 0,0 0 1,0 0-1,0 1 0,1-1 0,-1 0 0,0 0 0,0 0 0,0 0 1,0 1-1,0-1 0,0 0 0,0 0 0,0 0 0,0 0 1,0 1-202,10-19 1310,0-12-1277,-1 0 0,-2-1 0,-1 0 0,-1-1 1,-2 1-1,-1-1 0,-1 0 0,-2 1 0,-3-12-33,-11-103 7,-6 0-1,-27-90-6,12 70 95,-8-128-95,40 224 181,3 0 0,7-62-181,45-376 181,-16 203-157,-25 226-24,4 0 0,3 2 0,15-39 0,-28 102 1,1-1-1,0 1 0,1 0 1,1 0-1,0 1 1,1-1-1,0 2 1,1-1-1,1 1 0,0 1 1,0-1-1,1 2 1,9-7-1,-9 7-4,1 0 0,1 1 1,0 1-1,0 0 1,0 1-1,1 1 0,0 0 1,0 0-1,1 2 1,13-4 3,-27 8-63,-1 0 0,1 0 0,-1 0 1,1 0-1,-1 0 0,1 0 0,-1 0 1,1 1-1,-1-1 0,1 0 1,-1 0-1,1 0 0,-1 0 0,1 1 1,-1-1-1,1 0 0,-1 0 0,0 1 1,1-1-1,-1 0 0,1 1 1,-1-1-1,0 1 0,1-1 0,-1 0 1,0 1-1,0-1 0,1 1 0,-1-1 1,0 1-1,0-1 0,0 1 0,1-1 1,-1 1-1,0-1 0,0 1 1,0-1-1,0 1 0,0-1 0,0 1 1,0-1-1,0 1 0,0-1 0,0 1 1,0-1-1,-1 1 63,1 1-422,-2 10-1981</inkml:trace>
  <inkml:trace contextRef="#ctx0" brushRef="#br0" timeOffset="28569.495">156 1397 6121,'-13'-5'2680,"-17"-9"2888,20-21-4476,56-205-1155,-16 156 58,-28 82 5,0-1 1,0 1 0,0 0 0,0 0-1,0 0 1,1 1 0,-1-1 0,1 0-1,-1 1 1,1 0 0,0-1 0,-1 1-1,1 0 1,0 1 0,0-1 0,0 0-1,0 1 1,0 0 0,0-1 0,0 1-1,0 0 1,0 1 0,0-1 0,-1 0-1,1 1 1,0 0 0,0-1 0,0 1-1,0 1 1,-1-1 0,3 1-1,9 2 17,-1-1 1,-1 0 1,-1 1-1,1 1 1,0 0 0,-1 0-1,0 1 1,0 0-1,-1 1 1,0 1-1,0-1 1,-1 2 0,0-1-1,0 1 1,4 6-19,9 14 92,0 2 0,-2 0 0,-2 2 0,-1 0 0,9 25-92,11 40-47,-5 1 1,-5 1-1,-3 2 0,-2 21 47,-12-68-437,9 44-2261,-8-25-11</inkml:trace>
  <inkml:trace contextRef="#ctx0" brushRef="#br0" timeOffset="30245.4">803 4099 9002,'-102'-34'4757,"-53"1"-3972,142 33-761,0 1 0,-1 1-1,1 0 1,0 1-1,1 0 1,-1 1-1,0 1 1,1 0-1,0 0 1,0 1-1,1 1 1,-1 0 0,1 1-1,1 0 1,0 0-1,0 1 1,0 0-1,1 1 1,1 0-1,-1 1-23,-30 27-28,-20 16 158,2 4 0,3 1 0,-16 27-130,67-81 1,0-1 0,0 1 0,0-1 1,1 1-1,0 0 0,0 0 0,0 0 1,0 0-1,1 0 0,0 1 0,0-1 0,0 0 1,1 1-1,0-1 0,0 0 0,0 1 1,1-1-1,-1 1 0,1-1 0,0 0 1,1 0-1,0 0 0,-1 0 0,2 0 1,-1 0-1,0 0 0,1 0-1,40 68-33,2-3 1,3-1-1,19 16 33,-19-22-9,70 86 95,104 101-86,-185-215 19,1-2 0,2-1 0,1-2 0,1-2 1,21 10-20,7 0 28,2-4 1,1-2-1,55 15-28,-29-16 32,2-4 0,87 10-32,243 10 51,15-29-13,-232-24-19,23-12-19,197-32 44,-34-19-44,-47-12 8,-14-3 11,-89 0 13,56-35-32,-213 74-8,-2-4 0,-2-4 0,41-35 8,-10 8 2,-108 75-23,-1-1 0,1-1-1,-1 0 1,0-1 0,-1 0-1,0 0 1,0-1 0,-1-1-1,0 0 1,0 0 0,-1 0-1,-1-1 1,0 0 0,0-1-1,-1 0 1,-1 0 0,0 0-1,0 0 1,-1-1 0,-1 0-1,1-4 22,-5-17-84,-2 1 0,-1 0 0,-1 0-1,-2 0 1,-2 0 0,0 1 0,-2 1-1,-2 0 1,-1 0 0,-1 1 0,-1 1-1,-7-8 85,-2-3-31,-2 1 0,-1 2-1,-3 0 1,0 2-1,-2 1 1,-2 2-1,-4-1 32,11 9 45,-2 1 0,0 2-1,-2 1 1,0 1-1,-1 1 1,-1 2 0,0 2-1,-1 1 1,-1 2 0,0 1-1,-18-2-44,-12 6 528,0 3 0,0 2 0,-38 6-528,-237 26 1094,208-25-995,0-6-1,-35-8-98,-372-55 46,320 37 599,-159 3-645,264 23 192,-1 4-1,1 6 0,0 4 1,-1 6-192,-77 21-79,-135 49 79,-407 175-348,657-240-1618,10-20 1139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7:07.296"/>
    </inkml:context>
    <inkml:brush xml:id="br0">
      <inkml:brushProperty name="width" value="0.05" units="cm"/>
      <inkml:brushProperty name="height" value="0.05" units="cm"/>
    </inkml:brush>
  </inkml:definitions>
  <inkml:trace contextRef="#ctx0" brushRef="#br0">6643 163 10338,'-199'-40'4629,"175"37"-4580,0 2-1,0 0 1,0 2 0,0 1 0,1 1-1,-1 0 1,1 2 0,-1 1 0,2 1 0,-1 1-1,-15 8-48,8 1 3,2 1-1,0 2 1,1 1-1,1 1 1,1 1 0,1 2-1,2 0 1,0 1-1,1 2 1,-11 20-3,-7 14 24,2 2 0,4 1 0,-18 48-24,30-62 7,2 2 0,2 0 0,2 1 0,3 0-1,2 1 1,3 0 0,2 0 0,2 1 0,3 23-7,9 0-7,3-2-1,3 0 1,4 0 0,2-2-1,5 0 1,2-2-1,13 19 8,-11-29-9,2-2 0,3-1 0,3-2 0,2-2 0,10 8 9,-31-39-4,2 0-1,1-1 1,1-1 0,1-1-1,1-2 1,1 0-1,0-2 1,2 0 0,0-2-1,1-1 1,0-2 0,1 0-1,0-2 1,1-2 0,16 3 4,7-4-1,1-2 1,-1-3 0,1-2-1,-1-3 1,0-2 0,1-2-1,-2-3 1,30-8 0,-46 6 24,-1-1 1,1-1-1,-2-2 0,0-1 1,-1-2-1,-1-2 0,0-1 1,21-19-25,-7 1 107,-1-1 0,-3-3 0,-1-1 0,-2-2-1,-3-2 1,-1-1 0,-3-2 0,-2-1 0,-2-2 0,13-35-107,-1-3 234,-4-2-1,-4-2 0,-4-1 1,7-59-234,-22 82 100,-3-1-1,-3-1 1,-4 0 0,-4 0 0,-2 0 0,-6-17-100,-1 31 60,-3 0 0,-2 2 0,-7-12-60,10 39 14,-1 0 1,-2 1 0,-1 0 0,-2 2 0,-1 0-1,-1 0 1,-1 2 0,-2 0 0,0 2 0,-2 0-1,-24-18-14,29 28 14,-2 2 0,0 0 0,0 1 0,-1 1 0,-1 1 1,0 1-1,0 1 0,-1 1 0,0 2 0,-1 0 0,1 1 0,-1 1 0,0 2 0,0 0 0,0 2 0,0 1 0,0 1 0,0 1 0,0 1 0,0 1 0,1 1 0,0 1 0,-7 4-14,-54 21-188,1 3 1,2 5-1,2 2 1,2 4-1,1 4 0,-40 36 188,-46 48-3220,-6-2-16</inkml:trace>
  <inkml:trace contextRef="#ctx0" brushRef="#br0" timeOffset="432.922">3712 1263 8434,'1'23'1664,"32"6"857,22-7-2505,32 0-8,10-12 24,33-5 48,1-7-24,17 4-8,-7 5-8,10 9 8,-27 3-16,2 9 8,-24-3-48,-17-5-2577,-25-9 825</inkml:trace>
  <inkml:trace contextRef="#ctx0" brushRef="#br0" timeOffset="831.711">4297 1841 9018,'93'10'4775,"122"-17"-4589,-167 2-181,116-11 41,2 8 0,133 10-46,-74 11 50,-218-13-31,-1 0 0,1-1 0,0 0 0,-1 0 0,1 0 0,-1-1 0,1 0 0,-1 0 0,0-1 0,0 0 0,0 0 0,0 0 0,0-1 0,-1 0 0,0 0 0,0 0 0,0-1 0,0 1 0,0-1 0,-1 0 0,0-1 1,0 1-1,-1-1 0,1 0 0,-1 0 0,0 0 0,-1 0 0,0 0 0,2-6-19,-1-14 162,-2 0 0,0 0 0,-2 0-1,-1 0 1,-1 0 0,-1 1 0,-1-1 0,-1 1 0,-2 0 0,0 1 0,-2 0 0,0 0 0,-2 1 0,0 0 0,-2 1-1,0 0 1,-3-1-162,-1-2 84,-1 1 0,-1 1 0,-1 1 0,0 1 0,-2 0 1,-1 2-1,0 0 0,-1 2 0,-24-12-84,-60-24-569,-1 6 1,-78-22 568,133 50-1293,1-1-557</inkml:trace>
  <inkml:trace contextRef="#ctx0" brushRef="#br0" timeOffset="1449.443">40 721 8586,'-14'88'2080,"-6"16"673,14 41-2393,11-5-352,13 25 16,6-27-16,4 3 40,-4-38-32,-4-7 48,-8-47-24,0-18 136,-11-34-16,2-39-48,-1-31-176,-8-50-2761,0-21 697</inkml:trace>
  <inkml:trace contextRef="#ctx0" brushRef="#br0" timeOffset="2891.781">132 916 5737,'44'226'5613,"-22"-132"-4395,4-2 0,21 48-1218,-40-118 58,1-1 0,0 0 0,2-1 0,0 0 0,1-1 0,1 0 0,1 0 0,1-1 1,0-1-1,1 0 0,1-1 0,0-1 0,2-1 0,17 13-58,2-14 124,-37-11-108,-1-1 0,0 0 0,0-1 0,1 1 0,-1 0 0,0 0 0,0 0 0,0 0 0,0-1 0,0 1 0,0 0-1,0-1 1,0 1 0,0 0 0,0-1 0,0 0 0,0 1 0,-1-1 0,1 0 0,0 1 0,0-1 0,0 0 0,-1 0 0,1 0 0,0 0 0,0 0 0,0 0 0,-2-1-16,-1 2 53,-54 14 432,42-10-315,1-1 0,0 0 1,-1 0-1,0-2 0,0 0 1,0-1-1,0 0 0,0-1 0,0-1 1,0-1-1,-4-1-170,16 2 27,1-1 0,-1 0-1,0 0 1,0 0 0,1 0-1,-1-1 1,1 1 0,0-1 0,0 0-1,0 0 1,0 0 0,0 0-1,1-1 1,-1 1 0,1-1 0,0 0-1,0 1 1,0-1 0,1 0-1,-1 0 1,1 0 0,-1-3-27,-4-93 92,8 86-98,0 1 1,1 0-1,0 0 0,1 0 0,0 1 0,1-1 0,1 1 0,0 0 1,1 0-1,0 1 0,0 0 0,1 0 0,1 1 0,0 0 0,0 0 1,1 1-1,0 0 0,2-1 6,-6 7-12,-1 1 0,0-1 0,1 1 0,-1 0 0,1 0 0,0 0 0,-1 1 0,1 0-1,0 0 1,0 0 0,0 1 0,0 0 0,0 0 0,0 1 0,0-1 0,-1 1 0,1 1 0,0-1 0,0 1 0,-1 0 0,1 0 0,-1 1 0,0-1 0,4 3 12,2 2-14,-1 1 0,1 0 0,-2 0 0,1 1 0,-1 0 0,-1 1 0,0 0 1,0 0-1,-1 0 0,5 10 14,45 114 194,-61-175 155,-29-108 131,-48-126-480,67 237-23,15 38 14,-1 0 1,0 0-1,1 0 0,-1 0 1,1 0-1,-1 0 0,0 0 1,1 0-1,-1-1 1,1 1-1,-1 0 0,0 0 1,1 0-1,-1-1 0,0 1 1,1 0-1,-1 0 0,0-1 1,1 1-1,-1 0 0,0 0 1,0-1-1,1 1 0,-1-1 1,0 1-1,0 0 1,0-1-1,0 1 0,1 0 1,-1-1-1,0 1 9,12 12-26,2-1-1,-1 0 1,1-1-1,1 0 1,0-1 0,0 0-1,10 2 27,-21-9 5,1 0 0,-1 0 0,1 0 0,0-1 0,0 0 0,-1 0 0,1-1 0,0 1 0,0-1 0,0 0 0,0 0 0,0 0 0,0-1 0,-1 0 0,1 0 0,0 0 0,0-1 0,-1 1 0,1-1 0,-1 0 0,1 0 0,-1-1 0,0 1 0,0-1 0,0 0 0,0 0 0,-1 0 0,4-4-5,-2 0 15,-1 0 1,0 0 0,0 0-1,0 0 1,-1-1 0,0 1-1,-1-1 1,1 0 0,-1 0 0,-1 0-1,0 0 1,0 0 0,0-6-16,-1-12 26,0-1 0,-1 0 0,-2 1 0,-1 0 0,-1-1 0,-1 2 0,-1-1 0,-2 1 0,0 0 0,-1 0 0,-12-17-26,19 35 0,-1 0 0,0 0 0,0 1 0,-1-1-1,0 1 1,0 1 0,0-1 0,-1 0 0,0 1-1,0 0 1,0 1 0,0-1 0,-2 1 0,7 3-2,0 1 1,-1-1-1,1 1 1,0 0-1,0 0 1,-1-1-1,1 1 1,0 0-1,-1 0 1,1 0-1,0 0 1,0 0-1,-1 1 1,1-1-1,0 0 1,0 1-1,-1-1 1,1 1-1,0-1 1,0 1-1,0-1 1,0 1-1,0 0 1,0 0-1,0-1 1,0 1-1,0 0 1,0 0-1,0 0 1,0 0-1,0 0 1,1 0-1,-1 0 1,0 0-1,1 1 1,-1-1-1,1 0 1,-1 0-1,1 0 1,0 1-1,0-1 1,-1 0-1,1 1 1,0-1-1,0 0 1,0 0-1,1 2 2,-4 16-18,1 1 0,1-1-1,1 1 1,1-1 0,0 0 0,3 7 18,1 16-12,1-1 1,3-1 0,1 1-1,2-1 1,2-1 0,1 0-1,3-1 1,0-1 0,3-1-1,1-1 1,1 0 0,10 8 11,-27-35-2,0-1-1,1 0 1,0 0 0,0-1 0,1 0 0,0 0 0,0-1 0,0 0-1,0 0 1,9 3 2,-13-7 3,0 0 0,-1 0 0,1 0 0,0-1-1,0 1 1,0-1 0,0 0 0,-1 0 0,1 0 0,0-1-1,0 1 1,0-1 0,-1 0 0,1 0 0,0 0-1,-1-1 1,1 1 0,-1-1 0,1 0 0,-1 0 0,0 0-1,0 0 1,0 0 0,0-1 0,0 0 0,0 1 0,-1-1-1,2-3-2,3-2 22,-1-1-1,-1 0 0,1 0 1,-1-1-1,-1 0 0,0 0 0,-1 0 1,1 0-1,0-8-21,-2 9 22,0 1 0,0-1 0,-1 0 1,0 0-1,-1 0 0,0 1 0,0-1 0,-1 0 0,0 0 1,0 0-1,-1 1 0,0-1 0,-1 1 0,0-1 0,0 1 0,-1 0 1,0 0-1,-1-1-22,-8-5 98,9 9 3,9 9-71,1-2-33,-1 0 0,1 0 0,-1 0 0,1 0 0,0-1 0,-1 0 0,1 0 0,0-1 0,0 0 0,0 0 0,0 0 0,0 0-1,-1-1 1,1 0 0,0-1 0,0 1 0,-1-1 0,1 0 0,-1 0 0,2-2 3,13-2 2,56-28 73,-75 34-71,0-1-1,-1 1 0,1 0 1,0 0-1,-1-1 1,1 1-1,0 0 0,-1-1 1,1 1-1,-1 0 1,1-1-1,-1 1 0,1-1 1,-1 1-1,1-1 1,-1 1-1,1-1 0,-1 0 1,0 1-1,1-1 1,-1 1-1,0-1 0,0 0 1,1 1-1,-1-1 1,0 0-1,0 1 0,0-1 1,0 0-1,0 0 1,0 1-1,0-1 0,0 0 1,0 1-1,0-1 1,0 0-1,0 1 0,-1-1 1,1 0-1,0 1 1,0-1-1,-1 0 0,1 1 1,0-1-1,-1 1 1,1-1-1,-1 1 0,1-1 1,-1 1-1,1-1 1,-1 1-1,1-1 0,-1 1 1,1-1-1,-1 1 1,0 0-4,-39-9 245,38 9-244,0 0 1,0 1-1,1 0 0,-1-1 0,0 1 0,1 0 0,-1 0 1,0 0-1,1 0 0,-1 0 0,1 0 0,0 0 1,-1 0-1,1 1 0,0-1 0,0 1 0,0-1 0,0 1 1,0-1-1,0 1 0,0-1 0,0 1 0,1 0 1,-1 0-1,1-1 0,-1 1 0,1 0 0,-1 0 0,1 0 1,0-1-1,0 1 0,0 0 0,0 0 0,1 0 0,-1 0 1,0-1-1,1 1 0,-1 0 0,1 0 0,-1-1 1,1 1-1,0 0 0,0-1 0,0 1 0,0-1 0,0 1 1,0-1-1,0 1 0,1-1 0,-1 0 0,0 1 0,1-1 1,-1 0-1,1 0 0,-1 0 0,1 0 0,0-1 1,-1 1-1,1 0 0,1 0-1,1 0 3,0 0-1,0 0 1,0 0 0,1 0-1,-1-1 1,0 0 0,0 0-1,0 0 1,1 0 0,-1 0 0,0-1-1,0 0 1,0 0 0,0 0-1,0 0 1,0-1 0,0 0-1,-1 0 1,1 0 0,0 0-1,-1 0 1,1-1 0,-1 1 0,0-1-1,0 0 1,0 0 0,0 0-1,-1 0 1,1-1 0,-1 1-1,0-1-2,3 0 1,-4 3-3,0 1-1,0 0 1,0 0 0,0 0-1,1 0 1,-1 0 0,0 0-1,0 0 1,0 0 0,0 1-1,0-1 1,1 0 0,-1 1-1,0-1 1,0 1 0,0-1-1,0 1 1,0-1 0,0 1 0,0 0-1,0 0 1,-1-1 0,1 1-1,0 0 1,0 0 0,0 0-1,-1 0 1,1 0 0,-1 0-1,1 0 1,-1 0 0,1 0-1,-1 0 1,1 0 0,-1 0-1,0 0 1,0 1 0,1-1-1,-1 0 1,0 0 2,5 8-20,71 116-67,-25-63 98,-51-61-11,1 0 0,-1-1 1,1 1-1,0 0 1,-1 0-1,1-1 0,0 1 1,0-1-1,0 1 0,-1-1 1,1 1-1,0-1 1,0 1-1,0-1 0,0 1 1,0-1-1,0 0 1,0 0-1,0 0 0,0 1 1,0-1-1,0 0 1,0 0-1,0 0 0,0-1 1,0 1-1,0 0 1,0 0-1,-1 0 0,1-1 1,0 1-1,0 0 0,0-1 1,0 1-1,0-1 1,0 1-1,-1-1 0,1 1 1,0-1-1,0 0 1,-1 1-1,1-1 0,0 0 1,-1 0-1,1 0 1,-1 1-1,1-1 0,-1 0 1,1 0-1,-1 0 1,0 0-1,1 0 0,14-55-38,-15 23-404,-2-1-1,-1 0 1,-1 1-1,-2 0 1,-1 0-1,-2 0 1,-5-10 442,11 32-177,-29-91-1916,-3 1 0,-6 1 2093,38 86 974,20 33-194,-16-18-820,86 149 610,-58-95-499,-1 1-25,3-2-1,2-2 1,3-1-1,2-2 1,2-1 0,29 26-46,-35-51 325,-53-50 556,-199-173 421,105 56-1347,111 140-72,12 12 60,7 0 0,1 0 1,-1-1-1,1-1 0,0-1 0,0-1 0,1 0 0,-1-2 0,1 0 0,6 0 57,26-8-3966,-35-6 916</inkml:trace>
  <inkml:trace contextRef="#ctx0" brushRef="#br0" timeOffset="3235.408">1730 909 5897,'22'12'4688,"4"-9"-3293,17 7-1027,-33-2-289,0 0 0,-1 1 0,0 1 0,-1 0 0,0 0 0,0 0 0,-1 1 0,-1 0 0,0 0 1,0 1-80,10 17 192,-4-9-63,-6-8-39,1-1 0,1 1 0,0-1 0,0-1 0,1 1 0,0-1 0,6 4-90,-14-13 10,0 0 0,0 0 1,0 0-1,0 0 1,1 0-1,-1 0 0,0 0 1,0-1-1,1 1 1,-1 0-1,1-1 1,-1 1-1,0-1 0,1 0 1,-1 1-1,1-1 1,-1 0-1,1 0 0,-1 0 1,1 0-1,-1 0 1,1 0-1,-1 0 0,1-1 1,-1 1-1,0 0 1,1-1-1,-1 1 0,1-1 1,-1 0-1,0 1 1,0-1-1,1 0 0,-1 0 1,0 0-1,0 0 1,0 0-1,0 0 0,0 0 1,0 0-1,0 0 1,0 0-1,0-1 0,-1 1 1,1 0-1,0-1 1,-1 1-1,1 0 0,-1-1 1,1 0-11,4-14 49,0 1-1,-1-1 1,-1 0 0,0-1-1,-1 1 1,0-9-49,1-6 51,4-54-9,-2 70-100,1 20 10,3 25 50,31 158 529,-14-134-340,-25-54-258,0 1 1,0-1 0,0 0-1,0 0 1,0 1 0,0-1 0,1 0-1,-1 0 1,0 0 0,0 0-1,0 0 1,0 0 0,0 0-1,0-1 1,0 1 0,0 0 0,1-1-1,-1 1 1,0-1 0,0 1-1,0-1 1,0 1 0,-1-1-1,1 0 1,0 1 0,0-1 0,0 0-1,0 0 1,-1 1 0,1-1-1,0 0 1,-1 0 0,1 0-1,-1 0 1,1 0 0,-1 0 0,1 0-1,-1 0 1,0 0 0,1 0-1,-1-1 1,0 1 0,0 0-1,0 0 1,0 0 0,0 0 0,0 0-1,0 0 1,0-1 66,11-48-3271,-3-8-797</inkml:trace>
  <inkml:trace contextRef="#ctx0" brushRef="#br0" timeOffset="4334.898">2299 909 9082,'1'4'163,"0"7"531,1 0-1,1 0 1,0 0 0,1 0-1,0-1 1,1 1-1,0-1 1,0 0-694,-5-9 12,1 0 0,-1-1 0,0 1 0,0-1 0,1 1-1,-1-1 1,0 1 0,0-1 0,1 1 0,-1-1 0,1 1 0,-1-1 0,0 1 0,1-1 0,-1 0 0,1 1 0,-1-1 0,1 0 0,-1 1 0,1-1 0,-1 0 0,1 0-1,0 1 1,-1-1 0,1 0 0,-1 0 0,1 0 0,-1 0 0,1 0 0,0 0 0,-1 0 0,1 0 0,-1 0 0,1 0 0,0 0 0,-1 0 0,1 0 0,-1-1 0,1 1 0,-1 0-1,1 0 1,0-1 0,-1 1 0,1 0 0,-1-1 0,0 1 0,1-1-12,16-27 276,-13 15-239,0-1-1,0 0 1,-1 1-1,-1-1 0,0 0 1,-1 0-1,-1 0 1,0-1-1,-1 1 1,0 0-1,-1 0 0,-1 0 1,0 1-1,-1-1 1,0 1-1,-5-10-36,8 22 1,1-2 0,-1 0 0,0 1 1,0-1-1,-1 1 0,1-1 0,-1 1 1,1-1-1,-1 1 0,0 0 0,0 0 0,0 0 1,0 0-1,0 0 0,0 0 0,0 1 0,-1-1 1,1 1-1,-1-1 0,0 1-1,2 1 1,-1 1 0,1-1 0,-1 1 0,1 0 1,0 0-1,-1 0 0,1 0 0,0 0 0,0 0 0,0 0 0,-1 0 0,1 0 0,0 1 0,1-1 0,-1 0 0,0 1 0,0-1 0,1 0 1,-1 1-1,0-1 0,1 1 0,0-1 0,-1 1 0,1 0 0,0-1 0,0 1 0,0-1 0,0 1 0,0-1 0,0 1 0,0 1-1,-2 36 73,2-1-1,1 0 0,2 1 0,2-1 1,1 0-1,7 21-72,-11-50 28,0 3 29,0 1 0,1-1 0,0 0 1,1 0-1,1-1 0,0 1 0,0-1 1,1 0-1,1 0 0,-1-1 0,2 0 1,0 1-58,-6-10 9,-1 1 0,1-1 0,-1 0 1,1 0-1,0 0 0,0 0 0,0 0 1,-1 0-1,1 0 0,0 0 0,0-1 1,0 1-1,0-1 0,0 0 0,0 1 1,1-1-1,-1 0 0,0 0 0,0 0 1,0-1-1,0 1 0,0 0 0,0-1 1,0 1-1,0-1 0,0 0 0,0 0 1,0 0-1,-1 0 0,1 0 0,0 0 1,0 0-1,-1 0 0,2-2-9,43-57 159,-37 38-124,-1 0 0,0-1-1,-2 0 1,-1 0 0,0 0-1,-1-8-34,2-29 36,-2 0-1,-3 0 1,-3 0 0,-2 0-1,-3 0 1,-3 0 0,-2-2-36,-32-77 14,44 138-14,0 0 0,0 1-1,0-1 1,0 0 0,0 0-1,0 0 1,0 0 0,0 1-1,0-1 1,-1 0 0,1 0-1,0 1 1,-1-1 0,1 0-1,-1 0 1,1 1 0,0-1-1,-1 0 1,0 1 0,1-1-1,-1 1 1,1-1 0,-1 1-1,0-1 1,1 1 0,-1-1-1,0 1 1,1 0 0,-1-1-1,0 1 1,0 0 0,0-1-1,1 1 1,-1 0 0,0 0-1,0 0 1,0 0 0,1 0-1,-1 0 1,0 0 0,0 0-1,0 0 1,1 0 0,-1 0-1,0 1 1,0-1 0,0 0 0,1 1-1,-1-1 1,0 0 0,-13 44-41,8 11 124,3 0-1,2 0 1,2 0 0,3-1-1,2 1 1,8 26-83,-12-69 29,1 0 1,1 0-1,-1-1 0,2 1 1,0-1-1,0 0 0,1 0 1,3 3-30,-8-12 3,0 0 0,0 0 0,1-1 0,-1 1 1,0 0-1,1-1 0,-1 1 0,1-1 0,0 0 1,-1 1-1,1-1 0,0 0 0,0 0 0,0 0 0,0-1 1,0 1-1,0 0 0,0-1 0,0 1 0,0-1 1,0 1-1,0-1 0,0 0 0,0 0 0,1 0 0,-1 0 1,0-1-1,0 1 0,0 0 0,0-1 0,0 0 0,0 1 1,0-1-1,0 0 0,0 0 0,1-1-3,53-56 22,-42 33-43,-2 0 0,0-1 0,-2-1 0,0 0 0,-2-1 21,-8 27-2,14-32-105,-13 32 104,-1 0-1,0 1 1,1-1-1,-1 1 1,0-1-1,1 1 0,-1-1 1,1 1-1,-1 0 1,1-1-1,-1 1 1,1-1-1,-1 1 0,1 0 1,-1 0-1,1-1 1,-1 1-1,1 0 1,0 0-1,-1 0 1,1-1-1,-1 1 0,1 0 1,0 0-1,-1 0 1,1 0-1,0 0 1,-1 0-1,1 0 0,-1 1 1,1-1-1,0 0 1,-1 0-1,1 0 1,-1 1-1,1-1 1,-1 0-1,1 0 0,0 1 1,-1-1-1,1 1 1,-1-1-1,0 0 1,1 1-1,-1-1 0,1 1 1,-1-1-1,0 1 1,1-1-1,-1 1 1,0 0-1,1-1 0,-1 1 1,0-1-1,0 1 1,0-1-1,0 1 1,1 0-1,-1-1 1,0 1-1,0 0 0,0-1 4,1 3-11,137 291 151,-137-291-128,0 0-1,1 0 0,-1 0 0,0 0 1,1-1-1,-1 1 0,1 0 0,0-1 1,0 0-1,0 1 0,0-1 0,1 0 1,-1 0-1,0 0 0,1 0 0,-1-1 1,1 1-1,0-1 0,0 1 0,-1-1 1,1 0-1,0 0 0,0 0 0,0-1 1,0 1-1,0-1 0,0 0 0,0 1 1,1-1-1,-1 0 0,0-1 0,0 1 1,0-1-1,0 1 0,0-1 0,0 0 1,0 0-1,-1 0 0,2-1-11,3-4 24,0 0-1,0 0 0,-1-1 1,0 0-1,-1 0 1,1 0-1,-1-1 0,-1 1 1,1-1-1,-1-1 1,1-3-24,15-37 9,-2 0 0,-2-1 0,9-50-9,-25 99-1,2-5-15,6-22-131,-8 28 144,0 0-1,0-1 0,0 1 1,0 0-1,0-1 0,0 1 1,1 0-1,-1 0 0,0-1 0,0 1 1,0 0-1,0 0 0,1-1 1,-1 1-1,0 0 0,0 0 0,1-1 1,-1 1-1,0 0 0,0 0 1,1 0-1,-1 0 0,0-1 0,0 1 1,1 0-1,-1 0 0,0 0 1,1 0-1,-1 0 0,0 0 0,1 0 1,-1 0-1,0 0 0,1 0 1,-1 0-1,0 0 0,1 0 0,-1 0 1,0 0-1,0 0 0,1 0 1,-1 0-1,0 1 0,1-1 0,-1 0 1,0 0-1,0 0 0,1 0 1,-1 1-1,0-1 0,0 0 0,1 0 1,-1 1-1,0-1 0,0 0 1,0 0-1,0 1 0,1-1 0,-1 0 1,0 1-1,0-1 0,0 0 1,0 0-1,0 1 0,0-1 4,35 72-152,-30-58 166,1 1-1,1-1 0,0-1 1,1 1-1,0-1 0,9 9-13,-16-20 4,1-1 0,-1 1 0,0-1-1,1 0 1,-1 0 0,1 1 0,-1-1 0,1 0-1,-1 0 1,1-1 0,0 1 0,0 0 0,-1 0 0,1-1-1,0 1 1,0-1 0,0 0 0,0 1 0,-1-1-1,1 0 1,0 0 0,0 0 0,0-1 0,0 1-1,0 0 1,0-1 0,-1 1 0,1-1 0,0 1 0,0-1-1,0 0 1,-1 0 0,2-1-4,43-45 107,58-119-1133,-104 165 1000,0 0 1,0 0 0,0 0-1,0 0 1,1 0 0,-1 0 0,0 1-1,1-1 1,-1 0 0,0 0-1,1 0 1,-1 0 0,1 1 0,0-1-1,-1 0 1,1 0 0,0 1-1,-1-1 1,1 0 0,0 1-1,0-1 1,-1 1 0,1-1 0,0 1-1,0 0 1,0-1 0,0 1-1,0 0 1,0-1 0,-1 1 0,1 0-1,0 0 1,0 0 0,0 0-1,0 0 1,0 0 0,0 0 0,0 0-1,0 0 1,0 0 0,0 1-1,0-1 1,0 0 0,-1 1 0,1-1-1,0 1 1,0-1 0,0 1-1,0-1 1,-1 1 0,1-1-1,0 1 1,-1 0 0,1 0 25,28 105-67,-26-88 123,0-1-1,2-1 0,-1 1 1,2-1-1,0 0 1,1 0-1,4 6-55,-11-22 6,1 1 0,-1 0 0,0 0 0,1 0 0,-1-1 0,1 1-1,0 0 1,-1 0 0,1-1 0,-1 1 0,1-1 0,0 1 0,-1 0 0,1-1-1,0 1 1,0-1 0,0 0 0,-1 1 0,1-1 0,0 0 0,0 1 0,0-1-1,0 0 1,0 0 0,-1 0 0,1 0 0,0 0 0,0 0 0,0 0 0,0 0-1,0 0 1,0 0 0,0 0 0,-1 0 0,1-1 0,0 1 0,0 0 0,0-1-1,0 1 1,-1-1 0,1 1 0,0-1 0,0 1 0,-1-1 0,1 1 0,0-1-1,-1 0 1,1 1 0,-1-1 0,1 0 0,0 0-6,27-46 191,-25 41-170,62-113 241,-64 117-266,1 0 1,0 0 0,-1 0-1,1 0 1,0 0 0,0 1-1,0-1 1,1 1 0,-1 0-1,0-1 1,1 1-1,-1 0 1,0 0 0,1 1-1,-1-1 1,1 0 0,-1 1-1,1 0 1,0-1-1,-1 1 1,1 0 0,-1 0-1,1 1 1,-1-1 0,1 0-1,0 1 1,-1 0-1,1-1 1,-1 1 0,1 0 3,62 48-30,85 160 589,-149-207-551,0 0 1,1 0-1,-1 0 1,0 0-1,1 0 1,0 0-1,-1 0 1,1 0-1,0-1 1,0 1-1,0-1 1,0 1-1,0-1 1,0 0-1,0 0 1,0 0-1,0 0 1,1 0-1,-1 0 1,1 0-1,-1-1 0,0 1 1,1-1-1,-1 0 1,1 0-1,-1 0 1,1 0-1,-1 0 1,0 0-1,1-1 1,-1 1-1,1-1 1,-1 0-1,0 0 1,1 0-1,-1 0 1,0 0-1,0 0 1,0 0-1,0-1 1,0 1-1,2-2-8,5-10 29,0 1 0,-1-2 0,0 1 0,-1-1 0,-1 0 0,0-1 0,-1 1 0,0-1 0,-1 0 0,-1-1 0,0 1 0,-2-1-29,3-3 0,-2 0 0,-1-1-1,0 1 1,-1-1 0,-1 1-1,-1 0 1,-1-1 0,0 1 0,-2 0-1,0 1 1,-1-1 0,-1 1-1,0 0 1,-10-16 0,15 30-8,-1 0 1,1-1-1,-1 1 0,0 1 0,0-1 1,0 0-1,0 1 0,0-1 0,-1 1 1,0 0-1,0 0 0,0 1 0,0-1 1,0 1-1,0 0 0,-3-1 8,6 4 3,-1-1 0,0 1 1,0 0-1,1 0 0,-1 0 0,0 1 0,1-1 0,-1 0 1,1 0-1,0 1 0,-1-1 0,1 1 0,0-1 0,0 1 0,0 0 1,0 0-1,0-1 0,0 1 0,1 0 0,-1 0 0,0 0 1,1 0-1,0 0 0,-1-1 0,1 1 0,0 0 0,0 0 1,0 0-1,0 2-3,0-4 1,-1 13 37,0 0-1,0 0 1,1 0-1,1 0 1,0 0-1,1 0 0,0-1 1,1 1-1,1-1 1,0 0-1,0 1 1,2-2-1,-1 1 0,1-1 1,6 9-38,-8-16 6,0 0 1,0-1-1,1 1 1,-1-1-1,1 0 0,0 0 1,-1-1-1,1 1 1,0-1-1,0 0 1,1-1-1,-1 1 1,0-1-1,1 0 0,-1 0 1,1-1-1,-1 1 1,1-1-1,-1-1 1,0 1-1,1-1 0,-1 0 1,1 0-1,-1 0 1,0-1-1,0 0 1,0 0-1,0 0 0,0-1 1,0 1-1,0-1 1,-1 0-1,0-1 1,2 0-7,12-9-18,-1 0 1,0-1 0,-1-1-1,0 0 1,-1-1-1,-1-1 1,-1-1 0,10-15 17,51-90-3595,-61 100 2090,17-32-2488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7:18.132"/>
    </inkml:context>
    <inkml:brush xml:id="br0">
      <inkml:brushProperty name="width" value="0.05" units="cm"/>
      <inkml:brushProperty name="height" value="0.05" units="cm"/>
    </inkml:brush>
  </inkml:definitions>
  <inkml:trace contextRef="#ctx0" brushRef="#br0">7 1347 9618,'22'9'5385,"10"6"-4906,-3-5-438,0-1 0,0-2 0,0-1 0,1-1 0,0-2 0,0-1 0,0-1-1,0-2 1,28-3-41,42-11 136,-1-4-1,34-13-135,54-12 158,-47 19 16,2 5-1,48 4-173,160 29 224,186 34-69,-19-28-76,-63-34-19,-54-10 13,-341 24-65,0 3 0,0 3 0,0 2 0,-1 2 0,8 5-8,246 79 28,-206-57 8,97 19-36,-201-54 2,0 0-1,0-1 1,0 1 0,1-1 0,-1 0-1,0 1 1,0-1 0,0 0-1,0 0 1,1-1 0,-1 1 0,0 0-1,0-1 1,0 1 0,0-1-1,0 0 1,0 1 0,0-1 0,0 0-1,0 0 1,1-1-2,-14 5 380,-14 11-305,0-1 0,0-1 1,-2-1-1,1-2 0,-1 0 0,-1-2 0,1-1 0,-11 0-75,18-1 26,-455 86-39,-8-32-125,236-42-402,-90-10 540,77-19-348,-86-21 348,-249-26 103,489 50 36,-1 5 1,1 4 0,-1 5 0,-79 15-140,164-16 59,0 0 0,1 1 0,0 1 0,0 1 0,1 1 0,0 1 0,0 1 0,1 0 1,-9 7-60,28-17 1,0 0 1,0 0-1,0 0 1,0 0 0,0 0-1,0 0 1,0 0 0,0-1-1,-1 1 1,1 0-1,0 0 1,0 0 0,0 0-1,0 0 1,0 0-1,0 0-1,17-15-13,4 3-1,2 1-1,-1 1 1,1 2 0,1 0 0,-1 1 0,1 1 0,1 2 0,-1 0 0,0 2 0,1 0 0,0 2-1,-1 1 1,1 1 0,15 3 14,431 49-94,-256-36 140,134-10-46,266-42 36,19-27-14,-429 39-37,119-31 15,-231 31-19,0-3 1,-2-5-1,32-18 19,134-70-700,-145 71-886,-107 49 970,-19 9 523,10-9 90,-42 30 176,-2-2 1,-1-2-1,-1-2 0,-34 11-173,8-13-36,0-4-1,-1-3 0,0-3 1,-2-3-1,1-4 0,-22-3 37,-517-4-222,-61-2-717,472-2 530,1-9 0,-5-10 409,-30-19-292,-60-25 292,-119-27-181,369 85 179,0 3 0,0 1 0,0 3 0,-19 3 2,62-1 5,1 1 5,15-2-10,76-5-102,240 13-37,-72-5 210,29-13-71,415-60-2414,-462 38 530</inkml:trace>
  <inkml:trace contextRef="#ctx0" brushRef="#br0" timeOffset="4154.035">763 3395 5737,'-23'1'396,"1"-1"1,0-1-1,0-1 0,0-2 0,0 1 0,0-2 1,1-1-1,0-1 0,0-1 0,0 0 0,-10-8-396,3-13 1518,28 28-1487,-1 0-1,1 0 1,0 0 0,0 1-1,0-1 1,0 0 0,0 0-1,0 0 1,0 0 0,0 1-1,0-1 1,0 0-1,0 0 1,0 0 0,1 1-1,-1-1 1,0 0 0,0 0-1,1 1 1,-1-1 0,1 0-1,-1 0 1,1 1 0,-1-1-1,1 1 1,-1-1-1,1 0 1,0 1 0,-1-1-1,1 1 1,0-1 0,-1 1-1,1 0 1,0-1 0,0 1-1,-1 0 1,1-1 0,0 1-1,0 0 1,-1 0 0,1 0-1,0 0 1,0 0-1,0 0-30,13-2 65,-1 0-1,1 1 0,-1 1 0,1 0 0,0 1 0,-1 0 0,1 1 0,-1 1 0,0 0 1,0 1-1,0 0 0,0 1 0,3 3-64,31 7 111,173 40 133,221-22-146,-15-8-70,-276-23 35,121-15-63,131-39 59,-229 30-5,55 6-54,157 10 55,-276 2-55,0-5 1,-1-4-1,-1-6 0,94-28 0,-168 35 17,0 0 0,-1-2 0,0-2 0,-2 0 0,1-2 0,-2-2 0,6-6-17,-3 8 39,-30 29-22,-11 8 37,0-1 0,-1 0 0,-1-1 0,-1 0 0,0-1 1,-1 0-1,-1-1 0,-1 0 0,0-1 0,0-1 0,-2-1 0,1 0 0,-8 3-54,-10 1 140,0-1 1,-1-1-1,-1-3 0,0 0 0,-1-3 1,1-1-1,-2-1 0,1-2 1,0-2-1,-8-2-140,-89 2 171,0-6 1,-95-17-172,-324-50 108,65 27-71,30 2-13,310 19-19,-136-38-5,-94-50-76,377 110 71,-1 0-1,1 0 1,-1 0-1,0 1 0,0-1 1,1 1-1,-1-1 1,0 1-1,0-1 0,0 1 1,1 0-1,-1 0 1,0 0-1,0 0 0,0 0 1,0 0-1,1 1 1,-1-1-1,0 1 0,0-1 1,0 1-1,1-1 1,-1 1-1,0 0 0,1 0 1,-1 0-1,1 0 1,-1 0-1,1 0 0,-1 1 1,1-1-1,0 0 1,0 1-1,0-1 0,-1 1 1,1-1-1,1 1 0,-1 0 1,0-1-1,0 3 6,2 0-7,1 1 0,-1-1 0,1 1 0,1-1 0,-1 0 0,1 0 0,-1 0 0,1 0-1,0 0 1,1 0 0,-1-1 0,0 1 0,1-1 0,0 0 0,0 0 0,0-1 0,0 1 0,0-1 0,3 1 7,22 11-5,1-1 1,0-2 0,1-1 0,0-2 0,0 0 0,1-2-1,0-2 1,22 0 4,268 8-10,-111-7 32,141 26-22,173 43 19,-334-49-262,133-1 243,-143-26-879,57-12 879,162-14-1251,-294 13 887,-79 8 251,-27 7 111,0 0 0,-1 0 0,1 0 0,-1 0 0,1 0 0,0 0 0,-1 0 1,1 0-1,0 0 0,-1 0 0,1 0 0,-1 0 0,1 0 0,0 0 0,-1 0 0,1 0 0,0-1 0,-1 1 0,1 0 0,0 0 0,-1 0 0,1-1 0,0 1 1,0 0-1,-1 0 0,1-1 0,0 1 0,0 0 0,-1-1 0,1 1 0,0 0 0,0-1 0,0 1 0,0 0 0,-1-1 0,1 1 0,0 0 0,0-1 1,0 1-1,0 0 0,0-1 0,0 1 0,0-1 0,0 1 0,0 0 0,0-1 0,0 1 0,0 0 0,0-1 0,0 1 0,1 0 0,-1-1 0,0 1 0,0 0 1,0-1-1,0 1 0,1 0 0,-1-1 0,0 1 0,0 0 0,1-1 0,-1 1 2,-94-5-51,-365 0 699,-19 9 303,-12 18-409,14 25-294,300-34-91,-96-8-157,-160-31 40,302 12-61,130 14 19,0 0 0,0 1-1,1-1 1,-1 0 0,0 0 0,1 0 0,-1 0 0,0 0-1,0 0 1,1 0 0,-1 0 0,0 0 0,1 0 0,-1 0 0,0 0-1,0 0 1,1 0 0,-1 0 0,0 0 0,1 0 0,-1 0 0,0-1-1,0 1 1,1 0 0,-1 0 0,0 0 0,0 0 0,0-1-1,1 1 1,-1 0 0,0 0 0,0 0 0,0-1 0,1 1 0,-1 0-1,0 0 1,0-1 0,0 1 0,0 0 0,0 0 0,0-1-1,0 1 1,1 0 0,-1 0 0,0-1 0,0 1 0,0 0 0,0-1-1,0 1 1,0 0 0,0 0 0,0-1 0,-1 1 0,1 0 0,0-1-1,0 1 1,0 0 0,0 0 0,0-1 0,0 1 0,0 0-1,-1 0 3,129-18-270,-93 16 223,101 0-35,-1 5 0,89 15 82,309 41 76,35-18-16,-442-40-55,-1-5-1,0-6 0,0-6-4,337-62 23,-46 18 2,-17 40-30,-377 18-12,-40 2 18,-94 8 24,26 0-3,-386 19 28,-61-49 28,460 17-65,-559-31 78,54 18-22,106-13-49,368 18-271,1-5 1,1-5-1,-84-30 251,163 47-617,42 16-1956,36 12 375</inkml:trace>
  <inkml:trace contextRef="#ctx0" brushRef="#br0" timeOffset="7282.39">3386 1245 9010,'-3'-5'3046,"0"20"-1011,-9 93-813,-36 461-368,1-71-287,32-374-456,-6 0 0,-4-2-1,-20 46-110,31-130 235,11-32 1,8-22-36,40-203 144,-38 175-309,20-173 19,-9 0 0,-10-212-54,-8 289-11,9 117-80,2 53-7,-1 32 61,-2 1 1,-2 0-1,-4 0 0,-2 0 37,-17 348-45,-7-206 46,-21 63-1,29-184 103,-4-1 1,-22 58-104,42-139-37,0 1-1,0-1 1,-1 1 0,1-1 0,-1 0-1,1 1 1,-1-1 0,0 0 0,0 1 0,0-1-1,0 0 1,0 0 0,0 0 0,-1 0-1,1 0 1,-1 0 0,1 0 0,-1 0-1,0-1 1,0 1 0,0 0 0,1-1-1,-2 0 1,1 1 0,0-1 0,0 0 0,0 0-1,-1 0 1,1-1 0,0 1 0,-1 0-1,1-1 1,0 0 0,-1 1 0,1-1-1,-1 0 1,-1 0 37,-41-53-4290,19 7 1328</inkml:trace>
  <inkml:trace contextRef="#ctx0" brushRef="#br0" timeOffset="7605.589">2816 2905 8338,'-7'8'5815,"13"17"-5403,-4-22-115,56 149-8,96 288 29,-151-429-291,2-1 0,-1 0 1,1-1-1,1 1 0,0-1 1,0 0-1,1 0 0,1 0-27,-7-8 12,-1 0 0,1 0 0,0-1 0,0 1 0,0-1-1,0 1 1,0-1 0,0 1 0,0-1 0,0 0 0,0 1 0,0-1-1,0 0 1,0 0 0,1 0 0,-1 0 0,0 0 0,0 0 0,0 0-1,0 0 1,0 0 0,0-1 0,0 1 0,0 0 0,0-1 0,0 1-1,0-1 1,0 1 0,0-1 0,0 1 0,0-1 0,0 0 0,0 1-1,-1-1 1,1 0 0,0 0 0,0 0 0,-1 1 0,1-1 0,-1 0-1,1 0 1,-1 0 0,1 0 0,-1 0 0,1-1-12,35-94 628,-29 69-511,98-422 628,-71 288-687,7-37-711,-18 69-2585,-9 43 386</inkml:trace>
  <inkml:trace contextRef="#ctx0" brushRef="#br0" timeOffset="8086.836">2987 1820 8306,'-43'39'6160,"52"-40"-5323,25-27-776,-1 0 0,-1-3 1,-1 0-1,-2-2 0,24-36-61,231-352 186,-224 361-170,-58 59-17,-1 1 0,1-1 0,0 0-1,0 1 1,0 0 0,0-1-1,-1 1 1,1 0 0,0 0 0,0 0-1,0 0 1,0 0 0,0 1 0,0-1-1,-1 1 1,1-1 0,0 1-1,0 0 1,-1-1 0,1 1 0,0 0-1,-1 0 1,1 0 0,-1 0 0,1 0-1,-1 1 1,1-1 0,-1 0-1,0 1 1,0-1 0,0 1 0,1-1-1,-2 1 1,1 0 0,0-1 0,0 1-1,0 0 1,-1 0 0,1-1-1,-1 1 1,1 0 0,-1 0 0,0 0-1,0 0 1,0 0 1,15 59 8,-2-1 0,-3 1 1,0 24-9,-4-33 12,45 310-713,-37-294-1978</inkml:trace>
  <inkml:trace contextRef="#ctx0" brushRef="#br0" timeOffset="17583.486">920 3366 10834,'91'24'5337,"-26"-6"-5166,0-3 0,1-3 0,9-1-171,228-5 364,24-24-66,4-9-216,8 10-64,-194 22 108,102 18-126,41 3 244,-257-24-211,0-1 1,0-2 0,-1-1-1,1-1 1,0-2-1,-1-1 1,0-1 0,0-2-1,-1 0 1,27-14-34,-41 16 21,0 1 0,1 0 0,0 1 0,0 1 0,0 1 0,1 0 0,14 0-21,-18 3 46,-18 3 115,-20 4 42,-71 8-332,-1-4 1,-53-3 128,41-2-76,-306 24 271,-1 26 503,54 15-369,-34 21-301,217-44-23,-20 6 431,-166 22-436,342-73 61,23-3-64,0 0 1,0 0-1,0 0 0,0 0 0,0 0 0,0-1 0,0 1 0,0 0 1,0 0-1,0 0 0,0 0 0,0 0 0,0 0 0,0 0 0,0-1 1,0 1-1,0 0 0,0 0 0,0 0 0,-1 0 0,1 0 0,0 0 1,0 0-1,0 0 0,0-1 0,0 1 3,18-5-99,231-2-168,86-23 42,28-32-697,29-26 321,11 29 587,-26 6 36,178-56-22,-514 99-8,-1-1 0,0-1 0,-1-3 0,0-1 0,-2-2 0,0-2 0,-1-1 0,11-10 8,2-16 5,-66 52 79,-191 66 484,89-37-551,-1-6-1,-1-5 0,-1-5 0,0-5 1,-40-5-17,-371 15-606,2-15-198,33-35-356,475 22 834,24-1-91,36-9-129,-31 13 552,76-24-511,2 4 1,0 4-1,1 4 0,0 3 1,57 1 504,48 9-2669,2 12-140</inkml:trace>
  <inkml:trace contextRef="#ctx0" brushRef="#br0" timeOffset="26721.822">2802 1130 5065,'-8'-10'11,"1"0"-1,1 0 1,-1 0-1,2-1 1,-1 0 0,1 0-1,1 0 1,0-1-1,1 1 1,0-1 0,1-2-11,-20-56-1555,-70-184 2245,24 100 1214,65 149-1797,0 0-1,0 0 1,-1 1-1,0-1 1,0 1 0,0 0-1,0 0 1,0 0-1,-1 0 1,0 1-1,0 0 1,0 0-1,0 0 1,0 1-1,-1 0 1,1 0-1,-1 0 1,1 0-1,-1 1 1,0 0 0,0 0-1,1 1 1,-1 0-1,0 0 1,0 0-1,0 0 1,1 1-1,-1 0 1,0 0-1,0 1 1,1 0-1,-1 0 1,1 0-1,-2 1-106,-8 7 230,2 1 0,0 0-1,0 1 1,1 0-1,0 1 1,-9 12-230,-66 71 888,82-94-836,-1 0 1,1 1-1,-1-2 0,0 1 0,1-1 0,-1 0 1,0 0-1,0 0 0,0-1 0,0 0 0,0 0 1,1 0-1,-1-1 0,-5-1-52,-97-14 1185,1-5 0,-66-23-1185,0-11 388,120 36-377,0 1-1,-1 3 1,0 2 0,-2 3-1,1 2 1,-1 3 0,-2 2-11,23 4 44,0 3 1,1 1 0,-1 1-1,1 2 1,1 2 0,0 0-1,0 3 1,1 0 0,1 2-1,-11 8-44,0 5 57,1 1 0,2 2-1,1 2 1,2 2-1,0 2-56,-5 6 16,1 2 1,3 2-1,2 1 0,2 2 0,2 1 0,3 1 1,-6 19-17,-8 26 13,5 2 1,4 2 0,5 0-1,1 17-13,8-17 5,4 0-1,5 1 0,4 1 1,7 79-5,15-9-8,7-2 0,32 111 8,-11-107-15,33 71 15,-34-125-1,4-3 1,6-1-1,5-3 0,16 17 1,3-6-2,5-4-1,18 12 3,-26-40-9,4-3-1,4-4 1,4-4 0,94 69 9,-129-116-35,1-3 1,1-1 0,1-4 0,2-1-1,1-4 1,15 4 34,-25-13-64,1-1 0,1-2 0,-1-3 0,1-1 0,0-3-1,0-2 1,1-2 0,-1-3 0,0-1 0,-1-2 0,1-3 0,2-3 64,31-9-131,-1-3 1,-1-4 0,-1-4-1,35-21 131,57-42-409,-4-7 1,122-101 408,93-113-951,-246 190 417,-5-5 1,103-136 533,-124 127 14,-7-5-1,-5-3 1,7-32-14,-33 38 58,-7-2-1,14-61-57,-15 18 96,-8-3 1,-8-3-1,7-97-96,-17-14 162,-29 194-56,-5 0 1,-5-1 0,-12-84-107,8 153 33,-1-1 1,-3 1 0,-1 0-1,-3 1 1,-1 0 0,-2 1 0,-2 1-1,-14-23-33,17 39 28,-1 2-1,-1-1 1,-2 2-1,0 0 1,-1 2-1,-1 0 1,0 1-1,-2 1 1,0 1-1,-1 1 1,-22-10-28,12 8 34,0 2-1,-1 1 1,0 2 0,-14-2-34,-58-7 9,-2 5 1,0 4-1,-1 5 1,0 5-1,0 5 1,-16 6-10,-94 13 189,2 9 1,2 10-1,-71 28-189,32-1 660,-168 72-660,213-56-192,4 8 0,-136 87 192,150-62-2443,-37 39 2443,-184 161-2366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7:51.025"/>
    </inkml:context>
    <inkml:brush xml:id="br0">
      <inkml:brushProperty name="width" value="0.05" units="cm"/>
      <inkml:brushProperty name="height" value="0.05" units="cm"/>
    </inkml:brush>
  </inkml:definitions>
  <inkml:trace contextRef="#ctx0" brushRef="#br0">1 582 5785,'10'-2'9237,"9"-4"-7860,2 0-1683,19-2 296,1 3 0,-1 1 0,35 1 10,-3 0 54,692-56 850,-733 58-908,563-34 5,-226-3 7,4-1 2,-38 2-28,-292 31-49,0-3 0,-1-1 0,0-2 1,-1-2-1,38-19 67,-33 10-337,-1-2 0,0-2 0,-2-2 1,-2-2-1,0-2 0,24-27 337,-46 36-27,-38 39 738,-6 2-593,-1-1 1,-1-1-1,0-1 0,-1-1 0,0-2 0,-9 1-118,-3 3 49,-2 1-17,-1-3-1,0-2 1,-1-1 0,0-3 0,0-1-1,-6-2-31,-289 13 51,209 5-140,-116 36 89,103-20-230,-82 8 230,148-35-128,-1-4 0,-1-3 0,-53-5 128,-195-38-105,291 33 43,0 1 1,0 2-1,-1 2 1,1 2-1,0 1 1,-1 2-1,1 1 1,-11 4 61,24-1 34,0 0 0,1 1 1,1 1-1,0 2 0,0 0 1,1 1-1,0 1 0,2 1 0,-1 1 1,-8 10-35,28-26-10,0 0 1,0 0 0,1 0-1,-1 0 1,0 0 0,1 0-1,-1 0 1,0 0-1,0 0 1,0 0 0,1 0-1,-1 1 1,0-1 0,0 0-1,1 0 1,-1 0 0,0 0-1,0 0 1,0 1 0,1-1-1,-1 0 1,0 0 0,0 0-1,0 1 1,0-1 0,0 0-1,1 0 1,-1 1-1,0-1 1,0 0 0,0 0-1,0 0 1,0 1 0,0-1-1,0 0 1,0 1 0,0-1-1,0 0 1,0 0 0,0 1-1,0-1 1,0 0 0,0 0-1,0 1 1,0-1 0,0 0-1,0 0 1,-1 0-1,1 1 1,0-1 0,0 0-1,0 0 1,0 1 0,0-1-1,-1 0 1,1 0 0,0 0-1,0 0 1,0 1 0,-1-1-1,1 0 1,0 0 0,0 0-1,-1 0 1,1 0 0,0 0-1,0 1 10,25-4-309,-19 2 296,253-18 213,0 11-1,174 20-199,-114-2-5,171-11 8,-328-9-94,158-31 91,-192 15-323,-2-5 0,53-24 323,-99 24-277,-1-4-1,26-18 278,-40 20-87,147-82 11,-141 79 121,-70 35-46,-1 1 0,1 0 1,0 0-1,-1 0 0,1 0 0,0-1 1,-1 1-1,1 0 0,0-1 0,-1 1 1,1-1-1,-1 1 0,1 0 0,-1-1 1,1 1-1,-1-1 0,1 1 0,-1-1 1,1 0-1,-1 1 0,0-1 0,1 1 1,-1-1-1,0 0 0,1 1 0,-1-1 1,0 0-1,0 1 0,0-1 0,0 0 0,0 0 1,0 1-1,0-1 0,0 0 0,0 1 1,0-1-1,0 0 0,0 1 0,0-1 1,-1 0-1,1 0 0,0 1 0,0-1 1,-1 1-1,1-1 0,0 0 0,-1 1 1,1-1-1,-1 1 0,1-1 0,-1 1 1,1-1-1,-1 1 0,1-1 0,-1 1 1,0 0-1,1-1 0,-1 1 0,1 0 1,-1-1-1,0 1 0,1 0 0,-1 0 1,0 0-1,1-1 0,-1 1 0,0 0 1,0 0-1,0 0 1,-28-2 92,0 2 0,-1 1-1,1 1 1,0 1 0,0 2 0,0 0 0,0 3 0,1 0 0,-23 10-92,-344 116 993,-25-26-929,376-99-64,-115 23-12,-68 1 12,95-21-123,-1-6 0,-68-8 123,128-3-77,-314-6-284,329 14 337,0 1 0,0 3 0,-23 8 24,-78 28 181,-107 46-181,102-33 127,156-51 3,25-6-29,-7 0-84,336-11 23,230 25-40,-378-5-660,110-13 660,-201-3-2203,-2-4 0,31-10 2203,27-14-3068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7:52.933"/>
    </inkml:context>
    <inkml:brush xml:id="br0">
      <inkml:brushProperty name="width" value="0.05" units="cm"/>
      <inkml:brushProperty name="height" value="0.05" units="cm"/>
    </inkml:brush>
  </inkml:definitions>
  <inkml:trace contextRef="#ctx0" brushRef="#br0">0 376 10914,'1'1'6503,"11"4"-5087,74-19-1692,-72 10 270,1 0-1,0 2 1,-1 0-1,1 0 1,0 2-1,0-1 1,0 2-1,0 0 1,13 3 6,81 34 1,12-24 0,146 16 3,-133-18 10,-9-30-17,123 32-10,-190-14-58,0-4 1,0-1-1,0-4 1,-1-2 0,25-9 70,276-96-661,-266 91 582,1 3 0,88-7 79,120 17 39,-260 12-34,253 2 57,-261-3-102,-1-2-1,0-1 1,0-1-1,-1-2 0,1-1 1,13-6 40,-32 9-134,0-1-1,0 1 1,-1-2 0,0 0 0,0 0 0,-1-1-1,0-1 1,0 0 0,-1 0 0,0-1 0,-1 0 0,0-1-1,0 0 1,-1 0 0,5-11 134,-15 13 116,-17 21 513,13-8-434,-43 21 352,-1-2 1,-1-3-1,-1-2 0,-44 9-547,38-10 61,-115 25-77,-1-8 0,-2-7 0,-46-5 16,27 0-48,-256 47-576,-9 46-96,98-11 686,307-93 95,0-3-1,0-2 0,-1-3 0,1-2 1,-38-4-61,51-1 82,-110 2 757,151 1-826,0 1-1,1 0 0,-1 0 1,0-1-1,0 1 0,1 0 1,-1 0-1,0 0 1,0-1-1,1 1 0,-1 0 1,0 0-1,0 0 1,1 1-1,-1-1 0,0 0 1,0 0-1,0 0 0,1 0 1,-1 1-1,0-1 1,1 0-1,-1 1 0,0-1 1,1 1-1,-1-1 0,0 1 1,1-1-1,-1 1 1,1-1-1,-1 1 0,1-1 1,-1 1-1,1 0 1,-1-1-1,1 1 0,0 0 1,-1-1-1,1 1 0,0 0 1,0 0-1,-1-1 1,1 1-1,0 0 0,0 0 1,0-1-1,0 1 0,0 0 1,0 0-1,0-1 1,0 1-1,0 0 0,1 0 1,-1 0-1,0-1 1,0 1-1,1 0 0,-1-1 1,0 1-1,1 0-12,81 36 24,-5-12-161,2-3 1,76 11 136,-137-29-18,135 21-366,2-6-1,17-6 385,327-11-1156,-312-12 717,119-23 439,-179 10-344,-1-6 0,68-26 344,353-129-1087,-332 101 1435,-245 91 127,-1-2 0,0 0 0,-1-3 0,-24 1-475,31-2 70,-320 7-3649,244-9 1224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5:20.416"/>
    </inkml:context>
    <inkml:brush xml:id="br0">
      <inkml:brushProperty name="width" value="0.05" units="cm"/>
      <inkml:brushProperty name="height" value="0.05" units="cm"/>
    </inkml:brush>
  </inkml:definitions>
  <inkml:trace contextRef="#ctx0" brushRef="#br0">1169 2441 15411,'-18'32'-21,"10"-12"19,0-1-1,2 2 1,0-1-1,2 1 1,0-1-1,1 1 1,1 0-1,1 1 1,1-1 0,1 0-1,0 0 1,2 0-1,0 0 1,2-1-1,0 1 1,1-1-1,2 0 1,0 0-1,0-1 1,2 0 0,0-1-1,2 0 1,0 0-1,6 5 3,-6-11 4,0-1 0,1-1-1,0 0 1,0-1-1,1 0 1,0-1 0,1-1-1,0 0 1,0-1-1,0-1 1,1 0 0,0-1-1,0-1 1,0 0-1,0-1 1,0-1 0,1 0-1,-1-1 1,0-1 0,1-1-1,-1 0 1,0-1-1,0-1 1,2-1-4,-1-2 9,-1-1 0,1-1 0,-2 0 0,1-1 0,-1-1 0,-1-1 1,0 0-1,0 0 0,-1-2 0,-1 1 0,0-2 0,-1 1 0,-1-2 0,0 1 0,-1-1 0,6-14-9,-3 2 50,-1 1 0,-1-1 0,-2-1-1,0 1 1,-2-1 0,-2-1 0,0 1-1,-2-1 1,-1 0 0,-1 1 0,-2-1-1,-1 0 1,-2-2-50,4 24 68,-1-1-1,0 0 0,-1 0 1,0 1-1,0-1 1,-1 1-1,0 0 1,0 0-1,-1 1 0,0-1 1,-1 1-1,1 0 1,-1 0-1,-1 1 1,1 0-1,-1 0 0,0 0 1,0 1-1,-1 0 1,0 1-1,0-1 1,0 1-1,0 1 0,0 0 1,-4-1-68,-18-2 111,0 1 0,-1 1 0,1 1 0,-1 2 0,0 2 0,1 0 0,-1 2 0,1 2 0,-14 3-111,9-2-7,0 2 0,1 1 1,0 2-1,0 1 0,1 2 1,1 1-1,-18 12 7,30-16-15,1 1 0,0 1 0,1 1 0,1 1-1,0 0 1,0 2 15,-1 6-181,1 2 0,2 0-1,0 0 1,2 2-1,0-1 1,2 2 0,1 0-1,1 0 1,-3 23 181,-34 153-3185,13 12-145</inkml:trace>
  <inkml:trace contextRef="#ctx0" brushRef="#br0" timeOffset="101023.264">1606 269 8330,'-146'-1'7215,"133"3"-7110,0-1 0,0-1 0,0-1 0,0 0 0,0 0 0,0-1 0,0-1 0,0 0 0,1-1 1,-5-2-106,-9-6-84,-1 1 0,1 1-1,-2 1 1,1 1 0,-1 2 0,0 1 0,-4 1 84,-5 6 127,0 1-1,0 3 0,1 0 0,-1 3 0,2 1 0,-1 1 0,2 2 1,-23 12-127,54-23 28,-43 17 130,1 3 1,1 2-1,1 1 1,2 3-1,0 1 1,2 2-1,1 1 1,2 3-1,1 0 1,2 3-1,1 0 1,1 4-159,-77 135-86,86-131 48,1 0-1,3 2 0,2 0 1,2 1-1,-4 27 39,11-39-9,1 0 1,1 1-1,3 0 1,1 0-1,1-1 0,2 1 1,2 0-1,2-1 1,6 21 8,3-19-1,1-1 1,3-1 0,1-1 0,1-1 0,2 0-1,2-2 1,1-1 0,1-1 0,2-1 0,1-2-1,1 0 1,1-2 0,14 6 0,1-1-11,1-2-1,2-2 1,0-3 0,30 9 11,-21-11-72,0-3 0,2-3 0,0-3 0,1-2 0,0-3 0,0-3 0,21-2 72,-9-1-325,-1-4 1,1-3 0,0-3 0,-1-3 0,-1-4 0,57-19 324,-65 10-243,-2-2 0,-1-3 0,-1-3 0,-2-3 1,-1-2-1,-2-2 0,28-27 243,-11 5-53,-4-2 1,-2-4 0,-2-2-1,45-68 53,-77 94 117,-1-1-1,-3-1 0,-2-1 0,-2-2 1,-2 0-1,-2-1 0,-2-2 0,-3 0 1,-1 0-1,-3-1 0,-3-1 0,1-27-116,-9 54 226,-1 1 0,-1-1-1,-1 1 1,-2-1 0,0 1-1,-2 0 1,-1 1 0,0-1-1,-2 2 1,-7-13-226,3 13 138,-2 1 0,0 0-1,-1 2 1,-1 0 0,0 0 0,-2 2 0,0 0 0,-1 2-1,-1 0 1,-1 2 0,-8-5-138,-39-27 26,-3 4 0,-54-24-26,53 32-14,-2 4 0,-1 2 0,-1 4 0,-1 4-1,-60-7 15,98 23-16,1 2 0,-1 1 0,1 3 0,-1 1 0,1 2 0,0 2 0,0 2 0,-3 2 16,5 2-527,-1 1-1,2 3 0,0 0 0,1 3 1,1 1-1,1 1 0,1 2 0,-22 21 528,-101 99-3252</inkml:trace>
  <inkml:trace contextRef="#ctx0" brushRef="#br0" timeOffset="101893.525">3037 1984 8954,'1'0'2761,"1"14"495,11 30-2224,6 6-664,11 21-119,6 6 23,22 22-80,-3-14-104,14 18-32,-3-9 0,7 0-24,-16-27 0,-2-8-32,-20-25-56,-17-21-376,-24-26-281,-21-50-2767,-22-32 511</inkml:trace>
  <inkml:trace contextRef="#ctx0" brushRef="#br0" timeOffset="102275.325">2792 2212 6745,'-55'46'6765,"76"-69"-5137,-6 7-1543,-1 0-1,0-2 1,-2 1-1,0-2 1,-1 1 0,0-2-1,-2 1 1,0-1-1,0-6-84,8-19 216,-3-2 0,-1 0 1,-3-1-1,3-27-216,-10-90 949,-6 118-555,3 46-395,0 0-1,0 1 1,1-1 0,-1 0 0,0 1 0,0-1 0,0 1 0,0-1 0,0 1 0,1-1 0,-1 0 0,0 1 0,1-1 0,-1 1 0,0-1 0,1 1 0,-1-1 0,1 1 0,-1 0 0,0-1 0,1 1 0,-1-1 0,1 1 0,-1 0 0,1 0 0,0-1 0,-1 1 0,1 0 0,-1 0 0,1-1 0,-1 1 0,1 0 0,0 0 0,-1 0 0,1 0 0,-1 0 0,1 0 0,0 0 0,-1 0 0,1 0 0,-1 0 0,1 0 0,0 1 0,-1-1-1,1 0 1,-1 0 0,1 1 0,-1-1 0,1 0 0,-1 1 0,1-1 0,-1 0 0,1 1 0,-1-1 0,1 1 0,-1-1 0,1 0 0,-1 1 0,0-1 0,1 1 0,-1 0 0,0-1 0,0 1 0,1-1 0,-1 1 0,0-1 0,0 1 0,0 0 0,0-1 1,7 5-19,62 46-158,74 45-373,-53-57-2188,3-9 213</inkml:trace>
  <inkml:trace contextRef="#ctx0" brushRef="#br0" timeOffset="102797.06">4075 2196 8138,'13'17'2128,"-1"6"769,-6 25-2145,-6 40-96,-6 49 144,-4-5-64,-7 21-63,3-22-113,5-22-200,6-53-160,0-10-48,8-30-88,-7-43-400,-7-38-336,-3-63-209,0-36-2759,-6-27 535</inkml:trace>
  <inkml:trace contextRef="#ctx0" brushRef="#br0" timeOffset="103155.199">4014 2134 3425,'44'160'8935,"-32"-105"-8144,3 0 0,3-2 1,2 0-1,21 41-791,-38-88 16,-1 0 1,1-1 0,1 1 0,-1 0 0,1-1-1,0 0 1,0 0 0,1 0 0,-1 0-1,1-1 1,0 1 0,0-1 0,1-1 0,-1 1-1,1-1 1,0 0 0,0 0 0,0 0-1,5 1-16,11 0 70,-19-4-90,-1 0 0,0 1-1,1-1 1,-1 0 0,0 0 0,0 1 0,1 0-1,-1-1 1,0 1 0,0 0 0,0 0-1,0 0 1,0 0 0,0 0 0,0 1 0,0-1-1,0 1 1,-1-1 0,1 1 0,0-1-1,-1 1 1,0 0 0,1 0 0,-1 0-1,0 0 1,0 0 0,0 0 0,0 0 0,0 0-1,-1 1 1,1-1 0,0 1 20,0 9-482,0-1 1,-1 0-1,0 1 0,0-1 0,-2 0 1,1 0-1,-1 1 0,-1-1 0,0 0 1,-1-1-1,0 1 0,0-1 1,-1 1-1,-1-1 0,1-1 0,-2 1 1,1-1-1,-1 0 0,-5 5 482,8-11-164,0-1 0,0 1 0,0 0 0,0-1 0,-1 0 0,1 0 0,-1 0 0,0-1 0,1 1 0,-1-1-1,0 0 1,0-1 0,-2 1 164,-59-14 1643,55 9-1092,2-2-1,-1 1 0,1-1 1,0 0-1,0-1 0,0 0 1,1-1-1,0 0 0,1 0 1,0 0-1,-3-6-550,3 4 288,0 0 0,1-1 0,0 0 0,1-1 0,1 1 0,-1-1 0,2 0 0,0 0 0,0 0-1,1-1 1,0 1 0,2 0 0,-1-1 0,1 1 0,1-1 0,0 1 0,1-1 0,0 1 0,1 0 0,1-2-288,2 1 27,0 0 1,1 0-1,1 1 1,0 0 0,0 0-1,1 1 1,1 0-1,0 0 1,0 1-1,1 1 1,0 0-1,1 0 1,0 1 0,0 0-1,2 1-27,-5 2-362,0 1 1,0 1-1,0-1 0,0 2 0,1-1 1,-1 1-1,1 0 0,9 0 362,22-3-3477,-7-8-615</inkml:trace>
  <inkml:trace contextRef="#ctx0" brushRef="#br0" timeOffset="104216.864">4463 2419 6673,'30'-13'5541,"-25"9"-5187,126-118 4066,-98 79-3145,-6 323-843,-22-245-394,19 114 144,-19-142-8,-2-23 45,-1-35 49,-3 0-1,-2 0 1,-2 1-1,-3-1 1,-13-46-268,-17 10 89,38 86-91,0 0 0,0 0 1,0 0-1,0 0 0,0 1 0,-1-1 0,1 0 1,0 0-1,0 1 0,-1-1 0,1 0 0,0 0 1,-1 1-1,1-1 0,-1 0 0,1 1 0,-1-1 1,1 0-1,-1 1 0,1-1 0,-1 1 0,0-1 1,1 1-1,-1-1 0,0 1 0,1-1 0,-1 1 1,0 0-1,0-1 0,1 1 0,-1 0 0,0 0 1,0 0-1,0 0 0,1 0 0,-1-1 0,0 1 1,0 1-1,0-1 0,0 0 0,1 0 0,-1 0 1,0 0-1,0 0 0,1 1 0,-1-1 0,0 0 0,0 1 1,1-1-1,-1 1 0,0-1 2,15 57-168,-13-54 165,0 1-1,0-1 1,1 1-1,-1-1 1,1 0-1,0 0 1,0 0 0,0 0-1,0 0 1,0 0-1,1-1 1,0 1-1,-1-1 1,1 0 0,0 1-1,0-1 1,0-1-1,0 1 1,0 0-1,1-1 1,-1 1 0,0-1-1,1 0 1,-1 0-1,1 0 1,-1-1-1,1 1 1,-1-1 0,1 0-1,0 0 1,-1 0-1,1-1 1,-1 1-1,1-1 1,-1 0 0,1 0-1,-1 0 1,1 0-1,-1 0 1,0-1-1,0 0 1,2-1 3,4-2-118,-1-1-1,0 1 1,-1-2-1,1 1 1,-1-1-1,0 0 1,-1-1-1,0 0 1,0 0-1,-1 0 1,0-1-1,0 1 1,-1-1-1,0 0 1,-1-1-1,0 1 1,0 0-1,-1-1 1,1-8 118,1-10-384,-2 0 1,-1-1-1,-1 1 0,-1 0 1,-2 0-1,-3-13 384,1 10-234,0 1 1,-2 0-1,-2 1 0,0 0 1,-5-7 233,14 36 2,0-1 0,0 0 0,0 1 0,0-1 0,0 1-1,0-1 1,0 0 0,0 1 0,0-1 0,0 1 0,-1-1 0,1 0 0,0 1 0,0-1 0,-1 1 0,1-1 0,0 1 0,-1-1 0,1 1 0,-1 0 0,1-1 0,-1 1 0,1-1-1,-1 1 1,1 0 0,-1-1 0,1 1 0,-1 0 0,1 0 0,-1-1 0,1 1 0,-1 0 0,1 0 0,-1 0 0,0 0 0,1 0 0,-1 0 0,1 0 0,-1 0 0,0 0 0,1 0-1,-1 0 1,1 0 0,-1 0 0,0 0 0,1 0 0,-1 1 0,1-1 0,-1 0-2,-8 29 213,7 21 130,3 0 0,2 0 0,4 19-343,-6-53 76,1 0 0,1-1 0,0 1 0,1-1 0,0 0 1,2 0-1,-1 0 0,2-1 0,0 0 0,1 0 0,0 0-76,116 134 125,-115-136-113,-4-4-8,1 0 1,0-1-1,0 0 0,1 0 0,-1 0 1,1-1-1,1 0 0,-1-1 0,1 1 1,8 3-5,-14-9 7,1 1 0,-1-1 0,1 0 0,-1 0 0,1 0 0,-1 0 0,0-1 0,1 1 0,-1-1 0,1 1 0,-1-1 0,0 0 0,1 0 1,-1 0-1,0 0 0,0 0 0,0 0 0,0-1 0,0 1 0,0-1 0,0 0 0,0 1 0,-1-1 0,1 0 0,-1 0 0,1 0 0,-1 0-7,14-17 70,-1-1 0,0-1 0,-2 0 0,-1 0 0,0-1 0,-2-1 0,0 1 0,-2-2 0,4-18-70,-8 24 33,-10 39-25,-25 194 186,29-165-75,2-24 44,0 1 0,-2-1-1,-2 1 1,0-1 0,-4 7-163,9-31 20,-1-1 1,0 0-1,1 0 0,-1 0 1,0 0-1,0 0 1,0 0-1,0 0 0,0-1 1,0 1-1,0 0 0,0 0 1,0-1-1,0 1 0,0-1 1,0 1-1,-1-1 0,1 1 1,0-1-1,0 0 0,-1 1 1,1-1-1,0 0 0,0 0 1,-1 0-1,1 0 1,0 0-1,-1-1 0,1 1 1,0 0-1,0 0 0,-1-1 1,1 1-1,0-1 0,0 1 1,0-1-1,0 1 0,0-1 1,0 0-1,0 0 0,0 0 1,0 1-1,0-1 0,0 0 1,0 0-1,0 0 1,0 0-1,1 0 0,-1-1 1,0 1-21,-25-28-99,1 0 0,2-1 0,1-2 0,0-1 99,5 6-426,10 17 126,-31-29-2135,29 40-977,7 8 93</inkml:trace>
  <inkml:trace contextRef="#ctx0" brushRef="#br0" timeOffset="105360.215">5320 2171 9434,'27'5'7714,"-24"-4"-7716,0-1 0,0 1 1,1-1-1,-1 0 1,0 0-1,1 0 0,-1-1 1,0 1-1,0-1 1,1 0-1,-1 0 0,0 0 1,0 0-1,0 0 1,0-1-1,0 1 0,0-1 1,-1 0-1,1 0 1,1-1 1,1-3 12,-1 1 1,0-1-1,0 0 1,-1 0 0,1 0-1,-2-1 1,1 1 0,0-1-1,-1 1 1,-1-1-1,2-6-12,-13 25 31,0 9-18,1 1 0,1 0 0,1 1 0,1 0 0,1 0 0,1 0 0,1 1 0,1-1 0,1 1 0,1-1 0,2 1-1,0-1 1,1 1 0,2 2-13,-4-17 5,1 0-1,0 0 0,1-1 0,0 1 1,0-1-1,1 0 0,0 0 0,0 0 1,1 0-1,0-1 0,3 4-4,-6-10 3,0 0-1,0 0 1,1-1 0,-1 1-1,0-1 1,0 1 0,0-1-1,1 0 1,-1 0 0,0 0-1,0 0 1,1 0 0,-1 0-1,0-1 1,0 1 0,1-1-1,-1 0 1,0 1 0,0-1-1,0 0 1,0 0 0,0 0-1,0-1 1,0 1 0,-1 0-1,1-1 1,0 1 0,-1-1-1,1 0 1,-1 0 0,1 1-1,-1-1 1,0 0 0,0 0-1,0 0 1,0 0 0,0 0-1,0-1-2,20-28-2,-2-1 0,-1 0-1,-1-1 1,-2-1 0,-1-1-1,-2 0 1,-1 0 0,-2-1-1,-1-1 1,-3 1 0,0-1-1,-2-29 3,-2 15-280,-3 32-49,0 41 76,2 21 220,2 0 1,2 0 0,2-1-1,5 16 33,-11-57 3,0 1-1,0-1 1,0 1-1,0 0 1,0-1-1,0 1 1,1-1-1,-1 1 1,0-1-1,1 1 1,0-1-1,-1 0 1,1 1-1,0-1 1,0 0-1,-1 1 1,1-1-1,0 0 1,0 0-1,1 0 1,-1 0-1,0 0 1,0 0-1,0 0 1,1 0-1,-1 0 1,0 0-1,1-1 1,-1 1-1,1-1 1,-1 1-1,1-1 1,-1 1-1,1-1 1,-1 0-1,1 0 1,-1 0 0,1 0-1,0 0 1,-1 0-1,1 0 1,-1 0-1,1-1 1,-1 1-1,1-1 1,-1 1-1,1-1 1,-1 1-1,0-1 1,1 0-3,5-6 10,-1 0 1,0 0 0,0-1 0,0 1 0,-1-1-1,0-1 1,-1 1 0,0-1 0,0 1 0,2-10-11,13-40-117,-3-1 1,-3-1-1,-2 0 1,-2-1-1,-4 0 0,-2 0 1,-3 0-1,-4-27 117,4 85-25,0-13-200,4 32 118,15 94 379,44 299 1939,-60-393-2113,-1-2-5,1 0 1,0 0-1,1 0 1,1-1-1,0 1 1,1-1-1,2 3-93,29 20 181,-36-35-178,0 0 0,0-1 0,0 1 0,0 0 0,0-1 0,0 1 0,0-1 0,0 1-1,0-1 1,0 1 0,0-1 0,1 0 0,-1 1 0,0-1 0,0 0 0,0 0-1,0 0 1,1 0 0,-1 0 0,0 0 0,0 0 0,0 0 0,0-1 0,0 1-1,1 0 1,-1-1 0,0 1 0,0-1 0,0 1 0,0-1 0,0 0 0,0 1-1,0-1 1,0 0 0,0 1 0,-1-1 0,1 0 0,0 0 0,0 0-3,0-3 2,-1 1 1,1 0 0,-1 0-1,1 0 1,-1-1-1,0 1 1,0 0-1,0 0 1,-1 0 0,1-1-1,-1 1 1,0 0-1,0 0 1,0 0 0,0 0-1,0 0 1,-1 0-3,-8-23-6,0 1-1,-2 1 1,0 0 0,-2 1 0,0 0-1,-11-10 7,25 32 6,0 0-1,0 0 0,-1 1 1,1-1-1,0 0 0,-1 1 1,1-1-1,0 0 0,-1 1 0,1-1 1,-1 1-1,0-1 0,1 1 1,-1-1-1,1 1 0,-1-1 1,0 1-1,1-1 0,-1 1 0,0 0 1,1-1-1,-1 1 0,0 0 1,0 0-1,1 0 0,-1 0 1,0-1-1,0 1 0,1 0 1,-1 0-1,0 0 0,0 0 0,1 1 1,-1-1-1,0 0 0,0 0 1,1 0-1,-1 1-5,-7 30 204,8-24-194,-1 0 1,1 1-1,1-1 1,-1 0-1,1 0 1,0 0-1,1 0 0,0 0 1,0 0-1,0 0 1,1-1-1,0 1 1,0-1-1,1 0 1,0 0-1,0 0 1,0 0-1,1 0 1,0-1-11,-1-3-5,0 0 1,0 0 0,0-1 0,0 0 0,0 0 0,0 0 0,1 0 0,-1-1-1,0 1 1,0-1 0,1 0 0,-1-1 0,0 1 0,0-1 0,1 0 0,-1 0 0,0 0-1,0 0 1,0-1 0,0 1 0,0-1 0,-1 0 0,1 0 0,0-1 0,-1 1-1,0-1 1,1 0 0,-1 0 0,0 0 0,0 0 0,-1 0 0,1-1 0,-1 1-1,2-3 6,14-18-489,-1 0 1,-1-1 0,-1-1 0,-1 0 0,-1-1 0,-1-1 0,-2 0 0,0-3 487,8-18-1383,-16 72 1497,-2-21-96,-5 40 420,3 0 0,1 0 0,3 1 0,1-1 0,2-1 0,2 7-438,-6-44 38,0 1 0,0-1 0,0 1 0,0-1 0,1 1 0,0-1 0,0 0 0,0 1 0,0-1 0,1 0 0,-1-1 0,1 1 0,0 0-1,0-1 1,1 1 0,-1-1 0,1 0 0,0 0 0,-1-1 0,5 3-38,58 11 59,-62-15-56,0-1 0,-1 1 0,1-1 0,-1 1-1,1 0 1,0 0 0,-1 0 0,0 1 0,1-1 0,-1 1 0,0 0 0,0 0 0,0 0 0,0 1 0,0-1 0,0 0 0,-1 1-1,1 0 1,-1 0 0,0 0 0,0 0 0,0 0 0,0 0 0,0 0 0,-1 1 0,1-1 0,-1 1 0,0-1 0,0 1 0,0-1 0,0 4-4,1 24 22,-2-1-1,0 0 1,-2 0-1,-2 1 1,-3 14-21,4-23 19,-20 136 325,0-84 444,9-86-310,-17-119 251,19 71-761,2-1 0,4 0 0,2 0 0,3-1 1,2 1-1,3-1 0,3 1 0,2 1 0,3-1 0,3 2 0,2-1 32,-10 40-38,3 86 76,-8-47-38,2 1 0,0-1 0,1 0 0,1 0-1,1-1 1,1 1 0,0-2 0,11 16 0,-19-31-28,1 0 1,0 0-1,0-1 1,0 1-1,0-1 1,0 1-1,0-1 1,1 1-1,-1-1 1,0 0-1,1 0 1,-1 1-1,1-1 1,-1 0-1,1 0 1,0 0-1,-1-1 1,1 1-1,0 0 1,0-1-1,0 1 1,-1-1-1,1 0 1,0 1-1,0-1 1,0 0-1,0 0 1,0 0-1,0 0 1,0-1-1,-1 1 1,1 0-1,0-1 1,0 1-1,0-1 1,-1 0-1,1 0 1,0 1-1,-1-1 1,1 0-1,0 0 1,-1-1-1,0 1 1,1 0-1,0-2 28,40-101-943,-22 18-1813,-4-11 717</inkml:trace>
  <inkml:trace contextRef="#ctx0" brushRef="#br0" timeOffset="105696.045">6598 1322 8842,'2'54'5213,"7"26"-2819,-2-23-1635,-6-45-627,0 8 71,0 1 0,2-1-1,0 1 1,2-1-1,0 0 1,1-1 0,1 1-1,1-1 1,6 9-203,-12-25 10,0 0 0,0 0 0,0 0 0,1-1 0,-1 1 0,1-1 0,0 0 0,0 1-1,0-1 1,0-1 0,0 1 0,0 0 0,1-1 0,-1 1 0,0-1 0,1 0 0,-1 0 0,1-1 0,-1 1 0,1-1 0,0 0 0,-1 0-1,1 0 1,-1 0 0,1 0 0,3-1-10,88-32-75,-84 28 28,-10 3 34,1 1-1,-1 0 1,0 0-1,1-1 1,-1 1-1,1 0 0,-1 1 1,1-1-1,-1 0 1,1 0-1,0 1 1,-1-1-1,1 1 1,0-1-1,0 1 1,-1 0-1,1-1 1,0 1-1,0 0 1,0 0-1,-1 0 1,1 1-1,0-1 1,0 0-1,-1 1 1,1-1-1,0 1 1,-1-1-1,1 1 1,0 0-1,-1 0 1,1 0-1,-1 0 0,1 0 1,-1 0-1,0 0 1,1 0-1,-1 1 1,0-1-1,0 0 1,0 1-1,0-1 1,0 1-1,0 0 1,0-1-1,0 1 1,-1-1-1,1 1 1,-1 0-1,1 0 1,-1 1 13,0 20 99,-1 1 1,-2 0-1,0-1 0,-2 0 1,0 0-1,-1 0 1,-8 16-100,11-31 85,0 5 136,-1-1 1,0 0 0,-1 0 0,0 0-1,-1-1 1,-1 1 0,1-1-1,-2-1 1,-4 6-222,11-15 24,0 0-1,0 0 1,0 0 0,0 0-1,0 0 1,0 0-1,0-1 1,0 1 0,-1 0-1,1-1 1,0 1-1,-1-1 1,1 1 0,0-1-1,-1 1 1,1-1-1,-1 0 1,1 0 0,0 0-1,-1 0 1,1 0-1,-1 0 1,1 0 0,-1 0-1,1 0 1,0-1-1,-1 1 1,1 0 0,0-1-1,-1 0 1,1 1-1,0-1 1,0 0 0,-1 1-1,1-1 1,0 0-1,0 0 1,0 0 0,0 0-1,0 0 1,0 0-1,0 0 1,0-1-1,0 0-23,-32-63-183,29 50-126,0 1 0,0-1 0,2 0 0,0 1 0,0-1 0,1 0 0,1 0 0,1 0 0,1-11 309,-1 23-188,-1 1 0,1-1-1,0 1 1,0-1-1,-1 1 1,2-1-1,-1 1 1,0 0-1,0 0 1,1-1-1,-1 1 1,1 0-1,0 0 1,0 0-1,0 1 1,0-1-1,0 0 1,0 1-1,0-1 1,0 1-1,1 0 1,-1 0-1,0 0 1,1 0-1,-1 0 1,1 0-1,-1 1 1,1-1-1,0 1 1,-1-1-1,1 1 1,-1 0 0,1 0-1,0 0 1,-1 1-1,1-1 1,-1 1-1,1-1 1,-1 1-1,1 0 1,-1 0-1,1 0 1,-1 0-1,0 0 1,1 1 188,32 10-3042</inkml:trace>
  <inkml:trace contextRef="#ctx0" brushRef="#br0" timeOffset="106087.057">7009 1831 7074,'28'-69'5649,"-8"-3"-3735,15-39-1008,-35 111-896,1 1-1,-1-1 0,0 0 1,0 0-1,0 0 0,1 1 1,-1-1-1,0 0 0,0 0 0,1 0 1,-1 0-1,0 1 0,0-1 1,1 0-1,-1 0 0,0 0 1,1 0-1,-1 0 0,0 0 1,0 0-1,1 0 0,-1 0 1,0 0-1,1 0 0,-1 0 1,0 0-1,0 0 0,1 0 0,-1 0 1,0 0-1,1-1 0,-1 1 1,0 0-1,0 0 0,1 0 1,-1 0-1,0-1 0,0 1 1,1 0-1,-1 0 0,0 0 1,0-1-1,0 1 0,0 0 1,1 0-1,-1-1 0,0 1 1,0 0-1,0 0 0,0-1 0,0 1 1,0 0-1,0-1 0,0 1 1,1 0-1,-1 0 0,0-1 1,0 1-10,4 32 522,-3-24-388,20 105 932,-21-111-1058,0 0 0,0 0 0,1 0-1,-1 0 1,1 0 0,-1 0 0,1 0-1,0 0 1,0 0 0,0 0 0,0 0-1,0 0 1,0-1 0,1 1 0,-1 0-1,0-1 1,1 1 0,0-1 0,-1 1-1,1-1 1,0 0 0,-1 0 0,1 0-1,0 0 1,0 0 0,0 0 0,0 0-1,0-1 1,0 1 0,0-1 0,0 1-1,1-1 1,-1 0 0,0 0 0,0 0-1,0 0 1,0 0-8,94-45 60,-65 27-30,-16 9-24,0 0 0,1 1 0,-1 1 1,2 1-1,-1 0 0,0 1 0,1 1 1,0 1-1,0 0 0,1 1 0,-1 1 1,0 0-1,2 2-6,-7 5 1454,-28-54-389,-5-21-866,3-1 0,4-1 0,2 0 0,0-46-199,21 29-324,-9 88 252,0 0 0,0-1 0,1 1 0,-1 0 0,0 0 0,1 0 0,-1-1 0,0 1 0,1 0 0,-1 0 0,0 0 0,0 0-1,1 0 1,-1 0 0,1 0 0,-1 0 0,0 0 0,1 0 0,-1 0 0,0 0 0,1 0 0,-1 0 0,0 0 0,1 0 0,-1 0 0,0 0 0,1 0 0,-1 0 0,0 0 0,1 1-1,-1-1 1,0 0 0,0 0 0,1 0 0,-1 1 0,0-1 0,0 0 0,1 0 0,-1 1 0,0-1 0,0 0 0,0 0 0,1 1 0,-1-1 0,0 0 0,0 1 0,0-1 0,0 0-1,0 1 1,0-1 0,1 0 0,-1 1 0,0-1 0,0 0 0,0 1 0,0-1 0,0 0 0,-1 1 0,1-1 0,0 0 0,0 1 0,0-1 0,0 0 0,0 1 0,0-1 72,2 18-3521</inkml:trace>
  <inkml:trace contextRef="#ctx0" brushRef="#br0" timeOffset="174230.349">1692 2357 10610,'-11'-8'281,"0"-1"-82,1 1 0,-1 0 1,0 1-1,0 0 0,-1 1 1,0 0-1,0 1 0,0 0 1,-1 1-1,0 1 1,0 0-1,0 0 0,0 1 1,-8 0-200,-9 2 34,-1 1 0,1 1 1,0 2-1,0 1 1,0 1-1,0 2 0,1 0 1,0 2-1,1 2 1,-10 5-35,27-10-5,0-1 0,1 2 1,0-1-1,0 2 0,1-1 1,0 1-1,1 0 0,0 1 1,0 0-1,1 0 0,0 1 1,1 0-1,0 0 0,-2 7 5,-10 23 24,3 1-1,1 1 0,2 0 1,2 1-1,2 0 0,2 0 1,2 1-1,2-1 0,2 1 1,1 0-1,3-1 0,2 1-23,4 3 17,3 0 0,1-1-1,3-1 1,2-1-1,1 0 1,3-1-1,17 23-16,-15-29 5,2 0-1,2-2 0,1-1 0,2-1 1,1-2-1,9 4-4,-15-14-3,1-2-1,2-1 1,0-1 0,1-2 0,0 0 0,1-3 0,1 0-1,25 5 4,-31-12-3,0-2 0,0 0 0,0-2 1,1 0-1,-1-2 0,0-2 0,0 0 0,1-2 0,-2 0 0,1-2 0,0-1 0,-1-1 0,-1-2 0,1 0 0,-2-2 0,1 0 0,-2-2 0,0-1 0,0 0 0,-1-2 0,-1-1 0,3-4 3,6-6 3,0-1 0,-3-2 0,0 0 0,-2-2 1,-1-1-1,6-14-3,6-20-5,-4-2 1,-2-2-1,-4 0 1,-2-2-1,7-50 5,-18 59 18,-2 1 0,-4-2-1,-2 1 1,-4-1 0,-2 1 0,-8-50-18,8 92 57,-2 0 0,-1 0-1,-1 1 1,-1 0 0,-1 0 0,-1 0 0,0 1 0,-2 0 0,-9-14-57,9 19 125,-1 1 0,-1 0 0,-1 1 0,0 0 0,-1 1 0,0 0 0,-1 1 0,0 1 0,-1 1 0,0 0 0,-1 1 0,0 0 0,-1 1 0,1 1 0,-1 1 0,-1 1 0,1 0 0,-1 2 0,0 0 0,-11 0-125,-22 5 121,1 3 0,0 2 0,0 2-1,0 3 1,2 2 0,-1 1-1,0 4-120,32-13 10,-100 33 35,-234 68 101,320-99-131,-50 11-377,1 4 0,2 3 0,-64 30 362,118-42-515,0 1 0,1 0 0,1 2 0,0 1 0,2 0 0,0 2 0,1 1-1,1 0 1,-14 21 515,-64 103-3415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8:44.386"/>
    </inkml:context>
    <inkml:brush xml:id="br0">
      <inkml:brushProperty name="width" value="0.05" units="cm"/>
      <inkml:brushProperty name="height" value="0.05" units="cm"/>
    </inkml:brush>
  </inkml:definitions>
  <inkml:trace contextRef="#ctx0" brushRef="#br0">7194 1374 8698,'-153'-116'2586,"53"62"-1591,-2 4 1,-3 4-1,-1 6 1,-97-24-996,192 60 19,-378-125 58,-38-1-296,280 90-118,-2 7-1,-52-1 338,60 21-588,-88 5 588,110 13-49,1 5 0,1 5 0,0 5 0,-17 9 49,-397 112 744,396-103-537,-538 166 351,27 16-762,521-173 35,2 5 1,3 5-1,-82 54 169,123-61-45,2 4-1,2 2 1,-40 42 45,22-2-39,3 5-1,5 2 1,5 5 0,-33 62 39,-34 74-131,-79 189 131,131-234 35,10 4-1,4 17-34,43-93 167,-16 101-167,39-138 92,3 1-1,5 0 1,3 0 0,6 45-92,3-31 103,5 0 1,14 58-104,15 20 84,8-1 1,51 123-85,-9-85 0,36 47 0,-63-142-44,5-3 1,6-3-1,5-3 0,77 86 44,-67-97-43,5-5-1,87 71 44,-20-40 166,6-8-1,149 82-165,-72-72 322,5-10 0,19-6-322,567 213 303,-677-277-284,3-7-1,1-7 1,2-7 0,36-3-19,25-8-19,1-10 0,0-11-1,4-9 20,-22-8-69,-2-8-1,-1-10 0,88-31 70,611-198-80,-313 87 119,-416 124-23,-2-7 0,-3-8 1,-3-8-1,12-15-16,84-66-65,-6-11 1,61-64 64,-64 26-102,10-28 102,-129 108-1,-5-6-1,-7-6 0,-6-5 1,43-74 1,-80 95-39,-5-3-1,-5-2 1,32-92 39,-44 74-145,-7-1 0,-6-3-1,11-83 146,-16-8-228,-11-1-1,-9-2 1,-12-117 228,-12 128 114,-11-1 1,-44-222-115,12 217 406,41 201-243,-3 1 0,0 0 1,-3 0-1,-1 1 0,-1 1 1,-2 0-1,-1 1 0,-17-22-163,18 34 139,-1 1 0,-1 1 0,0 0 0,-2 1 0,0 1 0,0 1 0,-2 1 0,0 1 0,0 1 0,-2 1 0,1 2 0,-18-6-139,-39-9 281,-1 4 0,-1 3 0,-24 1-281,96 15 11,-249-34 252,-757-62-20,616 66-329,-1123-59-5027,964 67 1567</inkml:trace>
  <inkml:trace contextRef="#ctx0" brushRef="#br0" timeOffset="7530.059">19619 7313 6905,'-9'9'777,"0"0"-1,0 0 1,-1 0-1,0-1 0,-1-1 1,0 0-1,0 0 0,0-1 1,-1-1-1,0 1 0,-3-1-776,-1 0 39,0 0-1,-1-1 0,1-1 1,-1 0-1,0-2 0,0 0 1,1 0-1,-1-2 0,0 0 0,0-1 1,0-1-1,1 0 0,-4-2-38,-71-28 587,0-4 0,-73-42-587,-33-15 697,155 77-703,0 1 0,-2 3-1,1 1 1,-45-5 6,-487-80 52,257 43-9,-29 9 162,-20 3-26,246 24-247,-117-35 68,1-15-82,-351-87-21,286 92-112,-24 5-317,-54 22 226,-38 29 322,-8 6 50,1 6-64,11 27 52,15 27 58,16 7-238,12 26-531,283-63 477,2 4 0,-35 20 180,95-41 6,-37 17-12,1 2 1,2 2-1,1 4 1,-12 12 5,55-35-19,1 1-1,1 0 1,0 1 0,1 1 0,0 0 0,1 1-1,2 0 1,-1 1 0,2 0 0,1 1 0,0 0 0,1 3 19,-9 32-111,3 0 0,3 2 0,-4 54 111,8-62-86,2 1 0,2-1-1,3 1 1,1-1 0,3 1 0,2-1 0,2-1-1,6 17 87,-11-53-2,0-1 0,1 0 0,0 0 0,0-1 0,1 1 0,1-1 0,-1 0 0,2-1 0,-1 0 0,1 0-1,1-1 1,0 0 0,0 0 0,1 0 2,32 20 16,1-3-1,1-1 1,1-2 0,14 2-16,39 13 1,2-6 1,1-3-1,1-5 0,26-1-1,69 6-400,136 0 400,263-12-252,20-7 225,50 30 110,54 29 150,64-12-79,-521-49-152,1-11 0,15-13-2,62-22-334,134-42 334,272-96-552,-66-2 312,-278 55 210,-311 90 10,-2-4 0,-1-3 0,-2-5 0,69-49 20,-79 43-39,-3-3 0,-2-4 1,-2-3-1,31-38 39,-72 70-217,-2-2 1,-1 0-1,-1-2 1,-2-1-1,-2-1 1,-1 0-1,-1-2 0,6-20 217,6-50-2389,-18 11-179</inkml:trace>
  <inkml:trace contextRef="#ctx0" brushRef="#br0" timeOffset="7780.696">20080 6250 7146,'-62'-21'2960,"-17"14"65,8 4-1849,-22 3-560,-3-2-424,-33 8-112,1-3-56,-45 3-16,-8 3-8,-54-7-128,-9-4-184,-69-8-2744,5-8 727</inkml:trace>
  <inkml:trace contextRef="#ctx0" brushRef="#br0" timeOffset="21294.564">21083 4481 10122,'-120'-149'3121,"-69"-35"-672,147 149-2526,-1 1-1,-1 2 1,-2 3-1,-1 1 1,-1 2-1,-5 1 78,25 15-146,-1 0-1,-1 2 0,0 1 0,-28-3 147,-8 3-169,0 2-1,1 4 0,-1 2 0,0 3 0,0 3 0,1 3 0,0 2 1,-7 6 169,20-2 47,0 2 0,1 3 1,1 1-1,2 3 0,0 2 1,0 3-48,12-5 57,1 2 0,1 1 1,1 1-1,2 2 0,1 1 1,2 2-1,1 1 0,1 1 1,2 1-1,2 0 0,-6 18-57,0 2 31,3 1-1,3 0 0,2 2 1,3 1-1,3 0 0,2 1 1,3 0-1,1 25-30,7-29 10,3 1 1,2-1-1,3 0 1,3 0-1,15 51-10,-7-44 6,3-1-1,2 0 1,4-2 0,1-1-1,4-2 1,2 0 0,3-3-1,2-1-5,-6-10 3,1-1 0,3-3 0,1-1 0,2-1 0,2-3-1,1-1 1,2-2 0,24 12-3,-42-29-15,1-2 0,1 0 0,0-2 1,0-2-1,1 0 0,1-2 0,0-1 0,0-2 0,0-1 0,0-1 0,1-2 1,-1-1-1,6-2 15,-6-1-19,0-1 0,0-2 1,-1-1-1,0-1 0,0-2 1,-1-1-1,0-1 0,22-14 19,-11 0 0,0-2-1,-2-2 0,-1-1 1,-2-2-1,-1-1 0,-1-2 1,-2-1-1,-2-2 0,-2-1 1,9-17 0,1-11 16,-2-1 1,-4-2 0,-2-1-1,15-63-16,-13 18 122,-4-2 0,11-117-122,-29 148 141,-4-1 0,-4 0 1,-3 0-1,-5-1-141,2 43 124,-2 0 0,-2 1 1,-3 1-1,-1 0 1,-2 0-1,-17-32-124,20 53 51,-2-1-1,0 2 1,-2 0 0,0 1-1,-1 1 1,-2 0-1,0 1 1,-1 1-1,0 1 1,-5-1-51,7 5 6,-1 1 0,0 0 0,0 2 0,-1 0 0,-1 1 0,0 1 1,0 1-1,-1 1 0,0 1 0,0 1 0,0 1 0,-1 1 0,0 1 0,1 0 0,-1 2 1,0 1-1,0 1 0,1 1 0,-10 2-6,-6 7-283,0 2 0,1 1 1,1 2-1,0 1 0,1 2 0,2 2 1,0 1-1,1 1 0,1 1 1,2 2-1,0 2 0,2 0 0,1 2 1,-5 10 282,-106 157-2773</inkml:trace>
  <inkml:trace contextRef="#ctx0" brushRef="#br0" timeOffset="21909.285">19792 2876 7786,'-12'-19'278,"1"-1"0,0-1 0,2 0 0,1 0 0,0-1 0,2 0-1,0 0 1,1 0 0,2-1 0,0 0 0,1 1 0,2-1 0,0 0 0,2 0 0,0 0 0,3-11-278,21-95 35,5 1 0,6 2-1,5 2 1,19-30-35,5-9 35,8 4-1,6 2 1,45-57-35,-3 41 51,-99 144-43,2 1 1,1 2-1,1 0 0,1 2 1,1 1-1,15-7-8,-38 25-7,1 0-1,0 1 0,0 0 1,1 0-1,-1 1 0,1 0 1,-1 0-1,1 1 0,0-1 1,0 2-1,0-1 0,1 1 1,-1 1-1,0-1 0,0 1 1,6 1 7,-11 1-2,0 0 1,0 0-1,0 0 1,0 0 0,0 0-1,-1 1 1,1-1-1,-1 1 1,1-1-1,-1 1 1,0 0 0,0 0-1,0 0 1,0 1-1,-1-1 1,1 0-1,-1 0 1,0 1 0,0-1-1,0 1 1,0-1-1,-1 1 1,1 0-1,-1-1 1,0 1 0,0-1-1,-1 1 1,1 0-1,-1 3 2,-11 90 59,-45 138 285,-24 37-344,64-214 17,-114 410 78,118-418-89,-21 69 15,6 2-1,5 0 0,4 16-20,16-97-2,1-1 1,1 1 0,3 0-1,1 0 1,2 0-1,3 7 2,-5-35-7,-1 1 0,2-1 0,0 1 0,0-1-1,1 0 1,1 0 0,-1-1 0,2 0 0,0 0 0,0 0 0,1-1-1,1 0 1,-1 0 0,1-1 0,1 0 0,0-1 0,0 0 0,1-1-1,0 0 1,0 0 0,2 0 7,-1-3-1,0 0 0,0-1-1,1 0 1,-1-1 0,0 0 0,1-1-1,-1 0 1,1-1 0,0-1 0,-1 0 0,1 0-1,-1-1 1,0-1 0,0 0 0,0-1-1,11-5 2,20-10-346,-2-2-1,0-1 0,37-28 347,-15 9-1632,3 4-270</inkml:trace>
  <inkml:trace contextRef="#ctx0" brushRef="#br0" timeOffset="22173.575">20610 4129 13243,'-11'-24'2720,"9"-26"1249,27-20-4177,14-6-440,14-10-576,-6 1-88,-6 1-2657,-16 31 536</inkml:trace>
  <inkml:trace contextRef="#ctx0" brushRef="#br0" timeOffset="22474.582">20795 1171 8954,'0'-1'5,"22"-151"2071,8 1 1,7-2-2077,-21 103 86,3 2 1,2 0-1,1 2 0,3 0 0,2 2 1,14-18-87,-6 16-2,2 1 0,1 1 0,3 3 0,13-10 2,-32 32-5,0 0 0,1 2 0,1 1 0,1 1 0,0 1 0,14-5 5,-29 15-24,0 0 0,1 0-1,-1 1 1,1 1 0,0 0 0,0 0-1,0 1 1,0 0 0,0 1-1,0 0 1,0 1 0,6 1 24,-12-1-17,0 0 0,0 1 1,0 0-1,0 0 0,-1 0 0,1 0 1,-1 1-1,0 0 0,0 0 0,0 0 1,0 0-1,0 1 0,-1-1 0,1 1 1,-1 0-1,0 0 0,0 0 0,0 0 1,-1 1-1,0-1 0,1 1 1,-2 0-1,1-1 0,0 1 0,-1 0 1,0 0-1,0 0 0,-1 1 17,4 37 8,-3 1 0,-2-1 1,-2 1-1,-1-1 0,-2 0 0,-3-1 0,-6 20-8,-30 123 80,-142 499 136,153-563-170,6 2-1,5 1 1,-5 99-46,25-180 14,2 1 1,2 0-1,2-1 1,1 1-1,3-1 1,5 14-15,-8-39 1,1 0 1,1 0-1,1-1 1,1 0 0,0 0-1,1 0 1,1-1-1,0 0 1,1-1-1,1-1 1,1 1-1,0-2 1,0 0 0,1 0-1,14 8-1,-16-13-37,1-1 0,0 0 0,0-1-1,0 0 1,0-1 0,1 0 0,0-2 0,0 1-1,0-2 1,0 0 0,1 0 0,-1-1-1,1-1 38,-4-1-278,-1 0 0,1 0 0,-1-1-1,1 0 1,-1-1 0,0 0 0,0-1-1,0 0 1,0-1 0,-1 0-1,8-5 279,53-48-2381</inkml:trace>
  <inkml:trace contextRef="#ctx0" brushRef="#br0" timeOffset="22730.482">22037 3554 13251,'-18'6'2848,"-3"-16"1273,18-2-4505,4-22-3625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9:26.477"/>
    </inkml:context>
    <inkml:brush xml:id="br0">
      <inkml:brushProperty name="width" value="0.05" units="cm"/>
      <inkml:brushProperty name="height" value="0.05" units="cm"/>
    </inkml:brush>
  </inkml:definitions>
  <inkml:trace contextRef="#ctx0" brushRef="#br0">4317 204 9738,'-161'18'2225,"-31"38"823,67-10-2840,2 1-272,-151 86-248,1 13-72,33 22-1432,15 14-1185,48 29-152</inkml:trace>
  <inkml:trace contextRef="#ctx0" brushRef="#br0" timeOffset="891.082">843 4046 3993,'-72'121'1568,"-108"191"5274,12 12-6842,99-173 340,8 3 0,6 2 1,7 3-1,-1 36-340,-2 58 44,11 2 0,-5 235-44,41-135 38,21 0-27,15 0 0,31 87-11,13-47-57,111 325 57,-75-368-41,10-8 23,129 248 18,-111-309 170,13-7-1,21 7-169,9-24 183,2-19 126,53 40-309,-46-76 86,9-9 0,163 120-86,-222-210 22,5-6 0,144 72-22,-105-77 2,3-8 0,3-8 0,4-9 0,20-4-2,247 56-4,133 4 4,-226-64 40,358 12-40,-468-61 19,233-20-19,-300-8 17,-1-9 1,178-48-18,-167 20 9,-2-10 0,145-68-9,-11-25-2,-7-16-1,101-81 3,235-202 1,-415 263 7,-9-9 0,139-157-8,-197 169-37,144-199 37,-151 143-33,-10-7-1,123-258 34,-121 152 11,-16-33 26,-24 10 38,-55 111 39,-12-3-1,-12-2 1,0-117-114,-33 115 236,-17-206-236,-15 170 327,-21-55-327,16 214 161,-7 0 0,-6 2 0,-7 2 0,-59-139-161,4 52 267,-86-142-267,-443-682 43,371 670-142,-657-902-809,592 878 565,-23 29 84,184 223 308,-6 8-1,-7 7 1,-9 5-49,63 60 213,-3 6 0,-4 5 0,-2 5 0,-68-21-213,16 17 527,-3 8-1,-162-33-526,-12 23 466,-93 7 719,-278 1-1185,324 58 250,136 15-189,1 13 0,-65 20-61,102-2-266,2 11 0,-204 72 266,-25 52-716,30 24-28,233-91-403,4 9-1,6 8 1,-55 55 1147,-138 135-2381</inkml:trace>
  <inkml:trace contextRef="#ctx0" brushRef="#br0" timeOffset="10529.744">25140 2242 8226,'-42'-26'2203,"-2"3"1,0 1-1,-1 3 1,-31-9-2204,-136-25 1060,7-16-1555,-77-37 94,-97-12 346,175 70 175,-92-6-120,-328-29 707,-106-44 242,-25-35-589,-56 15-493,527 115 16,-509 5-160,643 25 246,-843 1 153,632 10 302,-257 42-424,446-23 36,1 6 0,2 8 0,2 8 0,-39 22-36,-32 26-40,4 10-1,-36 33 41,161-77-59,3 4 1,4 5-1,-7 12 59,39-24-75,2 3 0,3 3 0,3 2 1,3 3-1,4 3 0,2 2 0,-41 83 75,16-14-161,7 2-1,-34 108 162,5 45-265,-58 298 265,92-271-522,-15 255 522,27 349-473,53-590 349,39 287 124,-3-348-79,12-1-1,43 125 80,-17-158-132,41 78 132,-35-123-112,9-5-1,104 170 113,-75-171-284,57 67 284,-2-36-548,153 154 548,-212-264-137,5-5 1,4-5-1,70 43 137,-101-84-48,4-4 0,98 47 48,-112-70-5,1-4 0,2-4-1,1-4 1,2-3 0,79 11 5,-68-24 0,0-3 1,0-5-1,0-4 1,0-5-1,20-6 0,104-21 3,-3-10 0,2-10-3,87-30 2,55-33-2,331-164 36,20-65-6,24-20 7,-63 66-25,-611 272-12,699-302 33,-185 35-11,-414 205-16,529-290 1,-533 284 0,-5-6 1,132-112-8,-136 77 4,-5-6 1,76-102-5,-107 101 13,-7-5-1,86-156-12,147-282 46,-53 113-4,-210 329-18,-5-2-1,0-21-23,-25 41 37,-6-2 0,-5-1 0,0-27-37,-11 22 95,-5-1 0,-6-1 0,-4-93-95,-14 120 191,-4 0-1,-16-68-190,8 101 146,-3 1 0,-3 1-1,-3 1 1,-4 1 0,-26-48-146,47 105 20,-34-78 161,-5 2 0,-45-67-181,-11 19 258,-44-42-258,2 19 100,87 109-34,-3 3 0,-31-20-66,0 1 60,-220-207 136,293 261-187,-89-81 126,-88-102-135,40 10 40,87 108-55,-3 3 1,-4 3-1,-3 4 0,-3 3 1,-69-43 14,117 93-92,0 0 1,-1 2 0,-1 2 0,0 1-1,-1 2 1,-1 1 0,1 2 0,-1 1 0,0 2-1,-35 1 92,28 2-320,0 2 0,0 1 0,-1 3 0,-16 4 320,5 3-1027,1 3-1,0 2 1,-52 25 1027,-176 104-3142</inkml:trace>
  <inkml:trace contextRef="#ctx0" brushRef="#br0" timeOffset="17066.171">26554 5569 7722,'-123'-35'6500,"78"25"-6381,0 3-1,0 1 0,-1 2 1,1 3-1,-23 2-118,-421 24-226,246-30 535,-269 4-466,181 21-128,-23-4 194,-39 1 74,-24-6-54,-22-28-282,-16-34 213,-34-8 505,-4 18 235,8 5-195,18-4-315,-113-4-80,268 32 12,-212-6-12,-200 12 20,298 14 6,6 13-40,5 18 11,27 14 53,20 3-1,27 2-47,264-45-5,-19 0 38,1 4-1,0 4 0,1 5 1,2 3-1,-64 31-44,134-50 26,1 1-1,0 1 0,0 1 1,2 1-1,-1 0 1,2 2-1,0 0 1,1 1-1,-8 11-25,22-23 3,0 2 0,0-1-1,0 0 1,1 0 0,0 1-1,0 0 1,1-1 0,0 1-1,0 0 1,1-1 0,-1 1-1,1 0 1,1 0 0,-1 0-1,1-1 1,1 1 0,-1 0-1,1-1 1,0 1 0,0-1-1,1 0 1,0 0 0,0 0-1,2 3-2,15 31 0,2-1 0,1-1-1,2 0 1,1-2-1,3-1 1,27 27 0,-8-17-51,2-2 0,2-2 0,1-3-1,2-2 1,2-2 0,1-3 0,1-2 0,2-3 0,0-3 0,14 1 51,30 8-75,1-5 0,1-5 0,35 0 75,412 31-59,77-7 74,76 45-22,40 30-313,-406-82-531,114-10 851,-180-27-862,242-31 862,275-67-452,-31 25 388,-10 72 84,-609 5-18,484 7 6,-378-24-4,0-11 1,42-18-5,46-24 69,37-26-69,239-77 52,-479 129-49,-1-6 0,54-29-3,-152 60 9,-2-2 0,0 0 0,0-3 0,-2 0 0,0-2 0,-1-1 0,-1-2 0,-1 0 1,-1-2-1,-1-1 0,13-19-9,-35 41-9,0 0-1,0-1 1,-1 1 0,0-1 0,1 0 0,-2 1 0,1-1-1,0 0 1,-1 0 0,0 0 0,0 0 0,-1-1 0,1 1-1,-1 0 1,0 0 0,0 0 0,-1 0 0,0-1 0,0 1 0,0 0-1,0 0 1,-1 0 0,0-1 9,-24-29-2007,-12-4 116</inkml:trace>
  <inkml:trace contextRef="#ctx0" brushRef="#br0" timeOffset="18068.001">10747 3569 8986,'-28'-6'980,"-1"0"0,0 3 0,-1 0 0,1 1 0,0 2 0,-1 2 0,-1 0-980,19-1 22,0 0 0,1 1 0,-1 0 0,1 1 0,0 0 0,0 1-1,0 0 1,0 1 0,1 0 0,0 1 0,0 0 0,0 1 0,0 0 0,1 0 0,1 1 0,-1 0 0,1 0 0,0 1-1,1 0 1,0 0 0,1 1 0,0 0 0,-1 4-22,2 7 2,2 0 1,0 0-1,1 0 0,2 0 1,0 1-1,1-1 0,1 0 0,1 1 1,1-1-1,1-1 0,0 1 1,2-1-1,1 0 0,5 12-2,21 54-99,3-2 0,4-1 0,3-2 0,4-2 0,30 35 99,-31-46-198,4-3 0,2-2 0,2-2-1,4-3 1,2-2 0,52 36 198,-95-78-47,1-1-1,1-1 1,0-1 0,1 0-1,0-1 1,0-2 0,1 0 0,0-1-1,0-1 1,1-1 0,15 1 47,-9-5-23,0 0 0,0-2 0,0-1 0,-1-1 0,1-2-1,0-1 1,-1-1 0,0-1 0,-1-2 0,0-1 0,4-3 23,6-7 1,-1-1 0,-1-2 0,-1-2 0,-1-1 0,-1-2 0,-2-1 0,-1-1 0,-2-1 0,-1-2 0,-1 0 0,-2-2 0,17-35-1,-3-3-151,-2-1 0,-4-2 0,-3-2 0,-2-6 151,-3-2-351,-4-1 0,-4-1 0,4-80 351,-16 127-29,-2 0 1,-1-1-1,-3 1 1,-1-1-1,-2 1 1,-8-25 28,12 56 89,-1 1 0,0 0 0,-1 0 0,0 0 0,-1 1 0,0-1 0,0 1 0,-1 0 0,0 1 0,-1-1 0,0 1 0,0 0 1,0 1-1,-1 0 0,-1 0 0,1 1 0,-1 0 0,0 0 0,0 1 0,-1 0 0,1 1 0,-1 0 0,0 0 0,0 1 0,-1 0 0,-5 0-89,-74-7 332,0 4-1,-1 3 1,1 5-1,0 3 1,-63 14-332,67-10 85,-2 0-327,1 3-1,0 4 1,1 4 0,-9 7 242,-45 26-2689,-4 5-49</inkml:trace>
  <inkml:trace contextRef="#ctx0" brushRef="#br0" timeOffset="18764.136">7921 1885 8610,'-32'-13'1526,"22"7"-1356,0 0 0,-1 1 0,1 0 0,-1 1 0,-1 0 0,1 1 0,0 0 0,-1 0 0,0 2 0,1-1 0,-1 1 0,0 1 1,0 0-1,0 1 0,1 0 0,-1 1 0,0 0 0,1 1 0,-1 0 0,1 1 0,-7 4-170,3 3-5,0 1 0,1 0 0,0 2 1,1-1-1,1 2 0,0-1 0,1 2 0,1 0 0,0 0 0,1 0 1,-3 9 4,-19 43-18,3 1 0,2 2 1,4 0-1,-1 15 18,2-5 10,4 2 0,3 0 0,3 1 0,5 0 0,3 0 0,4 1 0,3-1 0,7 26-10,-9-93-2,1 0 1,1 0-1,0 0 1,1-1 0,0 0-1,2 0 1,0 0-1,1 0 1,6 8 1,-10-18-6,1 0 1,0-1 0,0 0 0,0 1 0,1-2 0,0 1-1,0-1 1,0 0 0,0 0 0,1 0 0,-1-1-1,1 0 1,0-1 0,0 1 0,0-1 0,0-1 0,0 1-1,1-1 1,-1-1 0,4 1 5,17-1-21,-1 0-1,1-2 1,-1-2-1,23-4 22,3-4-5,0-2 0,0-3-1,-2-2 1,0-1 0,16-12 5,-23 8-4,-1-1 0,-2-2 0,-1-3 0,-1 0 0,-1-3 1,-2-1-1,-2-1 0,1-5 4,0-2-26,-2-1 0,-3-2-1,-1-1 1,-2-1 0,-2-1 0,-3-2 0,-1 0-1,4-22 27,-11 24-70,-2 0-1,-1-1 1,-3 0-1,-3 0 1,-1 0-1,-2-1 1,-3 0-1,-5-30 71,5 64 16,-1 1-1,0-1 0,-1 1 1,-1 0-1,-1-1 0,0 2 1,-1-1-1,0 1 0,-1 0 1,-1 0-1,0 1 0,-1 0 1,-1 0-1,0 1 0,0 0 1,-1 1-1,0 0 0,-1 1 1,-1 0-1,-2-1-15,4 5 41,-1 0 0,1 0 0,-1 1 0,0 1 0,0 0 0,0 1 0,-1 0 0,0 0 0,1 2 0,-1 0 0,0 0 0,0 1 0,1 0 0,-1 1 0,-8 2-41,-23 6 56,0 2 0,1 1-1,1 3 1,0 1 0,0 2 0,2 2 0,1 2 0,-13 10-56,6 0 21,2 1 0,1 3 0,1 1 0,0 5-21,27-26-238,1 1 0,0 0 0,1 1 0,1 1 0,1 0 0,0 1 0,2 0 0,0 0 0,1 1 0,1 0 0,-1 7 238,-22 129-2022</inkml:trace>
  <inkml:trace contextRef="#ctx0" brushRef="#br0" timeOffset="19728.547">10765 8717 11026,'-44'11'976,"0"2"-1,1 2 1,0 2 0,1 1-1,1 3 1,-10 7-976,6 2 10,2 2 0,1 1 0,1 3 0,2 1 0,-14 19-10,37-39-43,1 1 1,0 1-1,1 1 0,1 0 0,1 0 0,1 1 1,1 1-1,1 0 0,0 0 0,2 1 0,1 0 0,1 1 1,0-1-1,2 1 0,1 0 0,1-1 0,1 1 1,0 0-1,5 17 43,13 42-106,3 0 1,5-2 0,2-1-1,5-2 1,2-1 0,4-1-1,3-3 1,29 36 105,-37-60-98,2-1 0,2-2 0,3-2 0,35 31 98,-60-60-35,1 0 1,0-1-1,1 0 1,1-2-1,0 0 1,0-1-1,1-1 1,0-1-1,1-1 1,0-1-1,0 0 1,1-2-1,0 0 1,0-2-1,0 0 1,0-1-1,4-2 35,-2-1-27,1-1 1,-1-1-1,1-2 0,-1 0 1,-1-2-1,1 0 0,-1-2 1,0 0-1,14-9 27,8-8-3,-2-1-1,0-3 0,-2-1 1,-1-2-1,-2-2 1,-1-1-1,-2-2 1,24-35 3,-15 10 6,-2-1-1,-3-2 1,-3-2 0,7-24-6,6-57-3,-17 27 4,-6-2 1,2-47-2,-6-72 24,-25 38 20,1 181-37,0 1 1,-2 0 0,-1 0 0,0 0-1,-6-12-7,8 30 6,1-1 0,-1 1-1,-1 0 1,1 0 0,-1 0-1,0 1 1,0-1 0,0 1-1,-1 0 1,1 0 0,-1 0-1,0 1 1,0 0 0,-1 0-1,1 0 1,0 1-1,-1-1 1,0 1 0,1 0-1,-1 1 1,0 0 0,0 0-1,0 0 1,0 0 0,-6 1-6,-40-2 11,0 2-1,0 3 1,0 2 0,0 2 0,1 2-1,0 3 1,1 1 0,0 3 0,1 2 0,1 3-1,-18 11-10,-17 11-1558,3 3 0,-73 56 1558,-9 17-2370</inkml:trace>
  <inkml:trace contextRef="#ctx0" brushRef="#br0" timeOffset="20112.646">8097 10934 9666,'-49'5'999,"1"3"1,0 1-1,1 3 1,0 1-1,-18 10-999,37-11-11,1 1 0,0 1-1,1 2 1,1 0 0,0 2 0,2 1-1,0 1 1,1 0 0,-18 23 11,14-9 2,2 0 0,1 2 0,2 1 0,2 0 0,1 1 0,2 1 0,-8 28-2,12-27 17,1 0-1,2 2 0,1-1 1,3 1-1,1 0 0,2 0 1,2 0-1,4 18-16,1-9 9,3-2 1,3 1-1,1-1 0,2-1 1,3 0-1,1-1 0,3-1 1,15 25-10,-17-37-9,1 0 0,2-2 1,1 0-1,1-2 0,2 0 1,1-2-1,1-1 0,1-1 1,1-1-1,2-2 0,0-1 1,13 5 8,-18-13-26,0 0 1,1-2-1,0-2 0,1 0 1,0-2-1,1-1 0,0-1 1,0-2-1,10 0 26,1-4-29,1-2-1,-1-2 1,0-1-1,-1-3 1,1-1-1,-2-2 1,1-1-1,-2-2 1,1-2-1,12-9 30,8-8 1,-1-2-1,-2-3 0,-2-2 1,8-10-1,7-9 14,-3-3-1,-2-3 1,-3-2 0,-4-3 0,15-28-14,-19 20 5,-3-2 0,-4-3 0,-4-1 0,-4-3 0,6-25-5,-23 44 15,-2-2 0,-4 0-1,-3-1 1,-2-15-15,-5 45 33,-2 1-1,-2-1 1,-2 0-1,-1 0 1,-2 1-1,-2-1 1,-2 1-1,-2 0 0,-1 1 1,-2 0-1,-5-6-32,7 19 41,-2 0-1,0 2 1,-2 0-1,-1 0 1,0 1-1,-2 1 1,-1 1-1,0 1 1,-18-14-41,8 14 15,0 1 1,-1 1 0,-1 1 0,0 2 0,-1 2 0,-1 0 0,0 3 0,-1 0 0,0 2 0,0 2 0,-1 1-1,1 2 1,-1 1 0,-7 2-16,-31 3-56,0 4 0,0 2 0,1 4 0,1 3 0,0 3 0,1 4 0,2 2 0,-26 15 56,-545 267-741,564-268 509,-401 191-4568,256-139 1579</inkml:trace>
  <inkml:trace contextRef="#ctx0" brushRef="#br0" timeOffset="20715.291">3217 10523 4985,'-35'40'749,"2"1"1,1 2-1,2 1 0,3 2 0,-16 35-749,21-33 35,2 1 1,3 0-1,2 1 0,2 1 0,-7 52-35,18-80-7,1 1 1,0-1-1,2 0 0,1 1 0,1-1 1,1 0-1,0 0 0,2 0 0,1-1 0,1 0 1,0 0-1,2-1 0,1 0 0,0 0 1,1-1-1,2-1 0,0 0 0,0-1 0,2-1 1,0 0-1,2-1 0,-1-1 0,2 0 1,11 6 6,2-2-24,0-1 0,1-1 1,1-2-1,1-2 1,-1-1-1,24 5 24,-36-12 6,1 0 0,0-2-1,0 0 1,0-2 0,0 0-1,0-2 1,0 0 0,0-2-1,0 0 1,0-2 0,-1 0-1,6-4-5,15-6 66,-1-2-1,-1-2 0,-1-2 1,0-1-1,-2-2 0,-1-2 1,2-4-66,-12 6 40,-1-1-1,-1-1 1,-1-2 0,-2 0 0,0-1 0,-2-1 0,-2-1 0,0-1 0,-2 0 0,-2-1 0,-1-1 0,1-9-40,3-16 64,-3-1 0,-2 0 0,-3-1 0,-3 0 1,-2-1-1,-4-39-64,-3 39 95,-3 1 0,-3 0 0,-2 0 0,-17-50-95,19 79 161,-2 1-1,0 0 1,-2 0 0,-2 1 0,0 1 0,-2 0-1,-16-20-160,20 35 169,1 0-1,-2 1 0,0 0 0,0 1 0,-1 1 0,-1 0 1,0 1-1,0 1 0,-1 0 0,-9-3-168,4 4 143,-1 2 0,0 0 0,0 1 0,0 1 0,0 1 0,0 2 0,-1 0 0,1 1 0,-1 2 0,1 0 0,0 1 1,-2 2-144,-53 12-90,2 4 0,1 3 0,1 4 0,1 2 0,-57 34 90,81-43-2498,11-12-1</inkml:trace>
  <inkml:trace contextRef="#ctx0" brushRef="#br0" timeOffset="21266.759">2123 8940 6489,'-33'15'580,"8"-4"-90,0 0-1,1 1 1,0 2-1,1 0 1,1 1-1,0 2 1,0 1-490,9-3 16,1 1 1,0 0 0,1 0 0,1 1 0,1 1 0,0-1 0,1 2 0,1-1 0,1 1 0,1 0 0,0 0 0,1 1-1,2-1 1,0 1 0,0 0 0,2 0 0,1-1 0,0 1 0,1 0 0,2-1 0,0 1 0,6 18-17,7 17-8,2 0 1,3-2 0,2 0-1,2-1 1,3-2 0,34 47 7,-11-23-22,3-2-1,3-3 1,3-2 0,3-3 0,23 14 22,-38-36-301,2-3 0,2-2-1,1-2 1,2-2 0,1-3 0,54 20 301,-95-44-146,1-1 0,0 0 0,0-1 0,1-1 0,-1 0 0,1-1-1,0-1 1,0-1 0,-1-1 0,1 0 0,0-1 0,-1-1 0,0-1 0,1 0 0,-1-2 0,-1 1 0,1-2 0,-1 0 0,8-6 146,-6 1-26,-1-1 0,0 0 0,-1-1 0,0-1 0,-1-1 1,-1 0-1,0-1 0,-1-1 0,-1 0 0,-1 0 0,0-1 0,-2 0 1,0-1-1,-1 0 0,4-20 26,1-7 145,-2-2 0,-2 0 0,-2 0 0,-3 0 0,-1 0 0,-4-20-145,-3-14 310,-4 1 1,-4 0-1,-3 1 0,-8-15-310,-3 1 547,-3 1 0,-5 1 1,-3 2-1,-5 1 0,-40-62-547,64 117 265,-3 2 0,0 0 0,-2 1 0,-1 1 0,-2 2 0,-1 0 0,-1 2 0,-1 1-1,-2 1 1,0 2 0,-1 1 0,-2 1 0,0 2 0,-32-12-265,20 17 136,-1 3-1,0 1 1,0 3-1,0 2 1,-1 1 0,-19 3-136,22 2-106,0 2 0,0 2 0,1 1 0,0 3 0,-40 12 106,61-14-890,1 1 0,-1 1 0,1 1 0,1 1 0,-14 10 890,-20 14-3156</inkml:trace>
  <inkml:trace contextRef="#ctx0" brushRef="#br0" timeOffset="21734.328">1220 7198 6041,'-155'156'2817,"123"-112"-2756,3 1 0,2 1 0,2 1 0,2 2-1,2 0 1,2 2-61,3-6 0,3 1-1,1 0 1,2 1-1,3 0 0,1 0 1,3 1-1,2 9 1,2 6-2,4-1 0,2 1 0,3-2 0,3 1 0,14 38 2,-12-58-5,2 0 0,2-1 0,1-2 0,24 35 5,-28-47-13,1-1 1,1 0 0,2-1 0,0-1-1,2 0 1,1-2 0,0-1 0,1-1-1,2-1 1,0-1 0,12 6 12,-23-16-15,0 0 0,0-1 0,0 0 0,1-2 0,0 1-1,0-2 1,1 0 0,-1-1 0,1-1 0,0-1 0,0 0 0,-1-1 0,9-1 15,-5-4-11,-1-1 0,0-1 0,0-1 0,-1 0-1,0-2 1,-1 0 0,0 0 0,0-2 0,-1 0 0,-1-1 0,0-1 0,-1 0 0,0-1 0,-1 0 0,-1-1-1,0 0 1,-2-1 0,1-1 0,4-12 11,62-152 35,-35 31 44,-6-2-1,-8-2 1,-5 0 0,-6-30-79,-8 41 99,-7 0 0,-16-136-99,-22 60 90,28 192-71,0 0 0,-2 0-1,-1 2 1,-1-1 0,-2 0-19,11 21-26,0 0 0,0 0 0,-1 0 0,0 0 0,0 1 0,0 0 0,0-1 0,-1 1 0,0 1 0,0-1 0,0 1 0,-1 0-1,0 0 1,1 1 0,-1-1 0,-1 1 0,1 1 0,0-1 0,-1 1 0,1 0 0,-1 0 0,0 1 0,1 0 0,-1 0 0,0 1 0,0 0 0,1 0-1,-1 0 1,0 1 0,0 0 0,0 0 0,1 1 0,-1 0 26,-6 3-173,0 0 0,1 2 0,-1-1 0,1 1 1,1 1-1,0 0 0,0 1 0,0 0 0,-1 3 173,-18 17-679,1 3 1,2 0 0,-20 30 678,-78 144-2816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0:31:08.404"/>
    </inkml:context>
    <inkml:brush xml:id="br0">
      <inkml:brushProperty name="width" value="0.05" units="cm"/>
      <inkml:brushProperty name="height" value="0.05" units="cm"/>
    </inkml:brush>
  </inkml:definitions>
  <inkml:trace contextRef="#ctx0" brushRef="#br0">562 121 5257,'-4'-2'986,"-38"-11"4611,39 12-5484,0 1 0,0-1 0,0 1 0,0 0-1,0 0 1,0 0 0,0 0 0,0 0 0,0 1 0,0-1 0,1 1 0,-1 0-1,0 0 1,0 0 0,0 0 0,1 1 0,-1-1 0,1 1 0,-1-1 0,-1 2-113,-14 15 395,0 1 1,0 0 0,2 1-1,1 1 1,-5 8-396,-25 33 246,9-18-148,2 2 1,2 1-1,2 1 0,2 2 1,3 1-1,1 1 0,1 6-98,4 4 75,3 1 1,3 1-1,3 0 0,2 0 0,4 1 0,2-1 1,3 1-1,9 58-75,-5-68 9,2-1 1,3 0 0,2 0 0,3-1-1,1-1 1,3-1 0,20 38-10,-21-59 11,1 1 0,1-2 0,1-1 0,2-1 0,0 0 0,2-2 0,1-1 0,12 8-11,-31-26 6,1-1 0,-1 1 1,1-1-1,0-1 0,1 0 0,-1 0 1,1 0-1,0-1 0,0-1 1,0 1-1,0-1 0,0-1 0,1 0 1,-1 0-1,0-1 0,1 0 1,-1 0-1,0-1 0,0-1 0,1 1 1,-1-1-1,0-1 0,0 0 0,8-4-6,14-12 29,-1-1 0,0-2 0,-2-1 0,-1-1 0,-1-2 0,-1 0 0,-1-2 0,-1-1 0,-2 0 0,16-30-29,-11 19 17,-2-1 1,-2-2-1,-2 0 0,-2-1 1,-2-1-1,7-30-17,1-30 5,-4-1 1,-5-1-1,-4-6-5,-4-20-26,-6 1 0,-10-67 26,2 105-5,-5 0 1,-19-73 4,30 157 23,-1 0 1,0 0 0,0 0 0,-1 0-1,-1 1 1,1-1 0,-1 1-1,-1 0 1,0 0 0,0 0 0,-1 1-1,0 0 1,0 0 0,-1 0 0,0 1-1,-1 0 1,1 1 0,-1-1 0,-1 1-1,-1 0-23,-4 1 28,-1 1 0,1 1 0,-1 0 0,0 2 0,0-1 0,0 2 0,0 0 0,0 0 0,0 2 0,0 0 0,0 0 0,0 1 0,1 1 0,0 1 0,-1 0 0,-9 5-28,-26 12-178,1 1 0,0 3 0,-36 27 178,16-5-2041,2 3 1,-48 50 2040,96-85-462,-131 115-2952</inkml:trace>
  <inkml:trace contextRef="#ctx0" brushRef="#br0" timeOffset="3296.54">1962 119 8186,'-10'1'457,"-1"0"1,1 0 0,-1 1-1,1 0 1,0 1 0,0 0-1,0 1 1,0 0 0,0 0-458,-2 4 129,-1-1 0,1 2 1,1 0-1,-1 0 1,2 1-1,-1 0 1,1 1-1,1 0 1,-6 8-130,-19 33 47,2 2 1,2 1-1,3 2 1,3 0-1,1 2 1,-7 40-48,9-30 88,4 1 1,3 1 0,3 0-1,4 0 1,1 47-89,5-51 55,3 0 1,3 1 0,4-1-1,2 0-55,1-6 32,3-1-1,2-1 0,3 0 0,7 8-31,-17-43 7,2-1 0,1 1 0,0-2-1,2 0 1,0-1 0,2 0 0,0-1 0,1-1 0,1-1 0,1 0-1,3 1-6,-10-11 4,0 1 0,1-2-1,0 0 1,0-1-1,0 0 1,1-1 0,0 0-1,0-2 1,0 0-1,0 0 1,1-1-1,-1-1 1,0-1 0,1 0-1,-1-1 1,1 0-1,-1-2 1,0 0-1,1 0-3,4-3 13,1-1-1,-1 0 0,0-2 1,0 0-1,-1-1 0,-1-1 1,0-1-1,0 0 0,-1-2 1,-1 0-1,0 0 0,-1-2 1,3-4-13,63-106 44,-44 44-18,-5-1 0,-3-2 0,-4 0 0,-3-2 0,-5-1 0,-2-7-26,9-103 36,-6-85-36,-15 154 21,-6 0 0,-7-9-21,8 112 18,-1-1 0,-1 2 0,-1-1 0,-2 0-1,0 1 1,-2 0 0,-1 1 0,-6-11-18,12 29 15,1-1 0,-1 1 1,-1 1-1,1-1 0,-1 1 0,0-1 1,0 1-1,-1 1 0,0-1 0,1 1 1,-2 0-1,1 0 0,0 1 0,-1 0 1,1 0-1,-1 0 0,0 1 0,0 0 1,0 0-1,0 1 0,0 0 0,-1 0 1,1 1-1,-7 0-15,-9 1 38,-1 2 1,1 1-1,0 1 0,0 1 1,0 0-1,-19 10-38,-15 7-90,2 3-1,1 2 1,1 3 0,0 3 90,-30 23-1884,3 3 0,-60 60 1884,1 11-2831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0:21.535"/>
    </inkml:context>
    <inkml:brush xml:id="br0">
      <inkml:brushProperty name="width" value="0.05" units="cm"/>
      <inkml:brushProperty name="height" value="0.05" units="cm"/>
    </inkml:brush>
  </inkml:definitions>
  <inkml:trace contextRef="#ctx0" brushRef="#br0">1478 360 6057,'-9'-11'565,"0"1"0,-1 0 0,0 0-1,-1 1 1,0 0 0,0 1 0,-1 1 0,0 0-1,-1 0 1,-9-3-565,0-1 276,0 2 0,0 0-1,-1 2 1,0 0 0,-1 2 0,1 0-1,-1 2 1,0 1 0,0 0-1,0 2 1,0 1 0,-8 1-276,-1 5-10,0 0 0,1 3 1,1 0-1,-1 2 0,2 1 1,-1 2-1,2 1 0,0 1 1,1 1-1,1 2 0,-23 21 10,15-4 22,2 1 1,1 2-1,2 1 0,2 2 0,2 0 0,2 2 0,1 1 1,-1 10-23,-36 100 49,6 3 0,-6 56-49,-79 425 42,104-430-22,9 1 0,9 5-20,12-71 8,11 114-8,11-76 8,8-1 0,19 51-8,-8-92 14,33 79-14,-55-174-1,3-2 0,1 0 0,3-1 0,1-1 0,2-1 0,2-1 0,1-1 0,21 21 1,-27-38-2,1-2 0,0 0 0,2-1 1,0-1-1,1-1 0,0-2 0,2 0 0,0-2 0,0-1 0,1-1 0,14 3 2,-11-6-7,0-1-1,1-1 1,0-2 0,0-1 0,0-2-1,0-1 1,0-1 0,0-2 0,24-6 7,-4-2-20,-1-2 0,0-3 0,-1-2 0,-1-2 0,38-22 20,-30 10 2,-2-2 0,-2-3 1,0-2-1,-3-2 1,-1-4-3,5-3 9,-3-3 1,-2-1 0,6-13-10,4-16 10,-4-2 0,-3-3 0,-5-2 0,26-67-10,-5-22 35,17-85-35,-23 32 22,-18 4 30,-9-3-1,-3-109-51,-25 136 83,-12-114-83,-4 192 83,-5 0 0,-6 2 0,-5 0 0,-12-23-83,17 70 102,-5 1 0,-2 0 0,-35-64-102,38 91 56,-2 1-1,-1 1 1,-3 1-1,-2 2 1,-11-10-56,15 26 68,0 1 0,-2 1 0,-1 2 0,-1 1 1,-1 1-1,-1 2 0,0 2 0,-1 1 0,-1 1 0,-22-4-68,21 9 14,-1 1 0,-1 2 0,1 2-1,-1 2 1,1 1 0,-1 2 0,0 1 0,1 3-1,0 1 1,0 1 0,0 2 0,-24 11-14,-20 3-93,1 3 1,1 4 0,1 3-1,-29 20 93,8 7-511,3 4 1,3 4-1,-84 79 511,-83 95-2939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3:31.719"/>
    </inkml:context>
    <inkml:brush xml:id="br0">
      <inkml:brushProperty name="width" value="0.05" units="cm"/>
      <inkml:brushProperty name="height" value="0.05" units="cm"/>
    </inkml:brush>
  </inkml:definitions>
  <inkml:trace contextRef="#ctx0" brushRef="#br0">8 307 9946,'-8'-6'2857,"8"7"559,8-2-2775,15 1-433,5 1-200,16-2-40,6-2 32,17 1-24,-5 1 56,11-6-24,-9 6 32,-3 1-232,-17-5-304,-6 10-2929,-20-7 656</inkml:trace>
  <inkml:trace contextRef="#ctx0" brushRef="#br0" timeOffset="187.03">103 525 10306,'-3'5'2313,"14"-1"895,7-1-3024,19-4-152,10-1-40,25-2 32,4-4 16,12 2 24,-7 8 72,7 8-3360,-25 5 1143</inkml:trace>
  <inkml:trace contextRef="#ctx0" brushRef="#br0" timeOffset="6478.084">898 518 6489,'-20'32'8177,"36"-40"-6990,59-94-601,41-79-586,-97 151 27,39-80-8,-63 157-139,-13 37 178,-11 48 591,-5 89-649,36-207-731,7-34-2454,-6 11 1910,7-14-2196</inkml:trace>
  <inkml:trace contextRef="#ctx0" brushRef="#br0" timeOffset="6767.732">1288 119 8234,'0'-1'121,"0"0"0,0 0 0,1 0 0,-1 1 0,0-1 0,0 0 0,0 0 0,0 1 0,1-1 0,-1 0 0,0 0-1,1 1 1,-1-1 0,1 0 0,-1 1 0,1-1 0,-1 1 0,1-1 0,-1 1 0,1-1 0,-1 1 0,1-1 0,0 1 0,-1-1 0,1 1 0,0 0 0,0-1 0,-1 1 0,1 0 0,0-1 0,-1 1 0,1 0 0,0 0 0,0 0 0,0 0 0,-1 0 0,1 0 0,0 0 0,0 0 0,0 0 0,-1 0 0,1 0 0,0 1 0,0-1 0,-1 0 0,1 1 0,0-1 0,-1 0 0,2 1-121,34 19 316,-32-12-250,0-1 0,0 1 0,-1 0 0,0 1 0,0-1 0,-1 1 0,0-1 0,0 1 0,-1-1 0,0 1 1,-1 0-1,0 0 0,0-1 0,-1 1 0,0 0 0,-1-1 0,0 1 0,0-1 0,-1 1 0,0-1 0,0 0 0,-1 0 0,0 0 0,-3 5-66,-98 183 2077,104-195-2070,0 0 1,0 0-1,0 0 0,0 1 1,0-1-1,0 0 1,0 1-1,0-1 0,1 0 1,-1 1-1,0-1 0,1 1 1,-1-1-1,1 1 1,0 0-1,-1-1 0,1 1 1,0-1-1,0 1 0,0 0 1,0-1-1,0 1 1,1-1-1,-1 1 0,0 0 1,1-1-1,-1 1 1,1-1-1,0 1 0,-1-1 1,1 1-1,0-1 0,0 0 1,0 1-1,0-1 1,0 0-1,0 0 0,0 0 1,0 0-1,1 0 0,-1 0 1,0 0-1,1 1-7,6-2-356,0 0 0,0-1 0,0 0 0,0 0 0,0-1 0,0 0 0,-1 0 0,1-1 0,-1 0 0,1 0 0,-1-1 0,0 0 0,0 0 0,0-1 356,-6 4-155,32-20-3265</inkml:trace>
  <inkml:trace contextRef="#ctx0" brushRef="#br0" timeOffset="7080.932">1480 563 8474,'-11'23'2384,"3"1"601,2 0-2377,3 2-304,3-3-176,2 6-16,1 0-256,-2 2-2848,2-3 903</inkml:trace>
  <inkml:trace contextRef="#ctx0" brushRef="#br0" timeOffset="7483.634">1815 85 9698,'-12'29'4921,"-3"14"-3314,2-4-1360,-30 100 389,39-110-547,4-29-92,0 1 0,0-1 0,0 1 0,0 0 0,0-1 0,0 1 0,0-1 0,0 1 0,0-1 0,0 1 0,1-1 0,-1 1 0,0-1 0,0 1 0,0-1 0,1 1 0,-1-1 0,0 1 0,1-1 0,-1 0 0,0 1 0,1-1 0,-1 1 0,1-1 0,-1 0 0,0 0 0,1 1 0,-1-1 0,1 0 0,-1 1 0,1-1 0,-1 0 0,1 0 0,-1 0 0,1 0 0,-1 0 0,1 0 0,0 0 0,-1 1 0,1-1 0,-1-1 0,1 1 0,-1 0 0,1 0 0,-1 0 0,1 0 0,-1 0 0,1 0 0,-1-1 0,1 1 0,-1 0 0,1 0 0,-1-1 0,1 1 0,-1-1 3,29-17-307,-27 16 282,-1 0 8,1 0 0,0 0 0,0 0 0,0 0-1,1 0 1,-1 1 0,0-1 0,0 0 0,1 1 0,-1 0 0,1 0 0,0 0 0,-1 0 0,1 0-1,0 0 1,-1 1 0,1-1 0,0 1 0,0 0 0,0 0 0,-1 0 0,1 0 0,0 0 0,0 0-1,0 1 1,-1 0 0,1-1 0,0 1 0,-1 0 0,1 0 0,-1 1 0,1-1 0,-1 0 0,1 1-1,-1-1 1,0 1 0,0 0 0,0 0 0,2 2 17,-1 4 114,0 0 0,-1 1 1,0 0-1,0-1 0,-1 1 0,0 0 0,-1 0 0,0 0 0,0-1 1,-1 1-1,0 0 0,0 0 0,-1-1 0,0 1 0,-1-1 0,0 1 1,0-1-1,-1 0 0,0 0 0,0 0 0,-1-1 0,-4 6-114,6-8 93,0-1 0,0 0-1,0 0 1,0-1-1,-1 1 1,0-1 0,1 0-1,-1 0 1,0 0-1,0 0 1,-1-1 0,1 1-1,-1-1 1,1 0-1,-1-1 1,0 1 0,1-1-1,-1 0 1,0 0-1,0 0 1,0-1 0,0 1-1,0-1 1,0-1-1,0 1 1,-2-1-93,2 0-96,0 0-1,0-1 1,0 1 0,0-1 0,1 0-1,-1-1 1,1 1 0,-1-1-1,1 0 1,0 0 0,0 0-1,0-1 1,0 1 0,1-1-1,0 0 1,-4-4 96,-21-63-5438,23 25 1394</inkml:trace>
  <inkml:trace contextRef="#ctx0" brushRef="#br0" timeOffset="7749.449">1803 50 9074,'7'-1'2208,"9"8"929,0-2-2649,8-1-80,8 4-80,5-2-96,-4-3-136,8-3-392,-3-6-2888,-5-6 847</inkml:trace>
  <inkml:trace contextRef="#ctx0" brushRef="#br0" timeOffset="8112.072">2381 158 10330,'0'27'2505,"-9"10"815,3 8-2919,-6 10-329,2-4-40,6 6 48,1-15-264,4-2 752,4-15-3913,-4-8 1281</inkml:trace>
  <inkml:trace contextRef="#ctx0" brushRef="#br0" timeOffset="8113.072">2171 331 8066,'5'-3'2696,"7"3"281,5-2-2097,16 4-656,4-4-208,13 2 8,-3 2-8,6-1-96,-9-1 2913,7 8-5818,-13-5 2801</inkml:trace>
  <inkml:trace contextRef="#ctx0" brushRef="#br0" timeOffset="8961.343">2806 445 9690,'-25'23'6387,"35"-36"-5702,64-96-79,72-127-317,-129 206-313,-9 21-29,-9 23-15,-43 153-78,22-91 146,4 1 0,-8 73 0,26-139-1559,5-38-1256,0-11-287</inkml:trace>
  <inkml:trace contextRef="#ctx0" brushRef="#br0" timeOffset="9302.147">3234 84 9978,'-2'-2'1088,"-2"-2"2855,1 11-3112,1 2-852,-33 197 81,39-108 24,-4-97-79,1-1 0,0 1-1,-1 0 1,1 0-1,0-1 1,0 1 0,-1-1-1,1 1 1,0-1-1,0 1 1,0-1 0,0 1-1,0-1 1,-1 0-1,1 1 1,0-1 0,0 0-1,0 0 1,0 0-1,0 0 1,0 0 0,0 0-1,0 0 1,0 0 0,0 0-1,0 0 1,0-1-1,0 1 1,0 0 0,0-1-1,-1 1 1,1 0-1,0-1 1,0 1 0,0-1-1,0 0 1,-1 1-1,1-1 1,0 0 0,-1 1-1,1-1 1,0 0-1,-1 0 1,1 1 0,-1-1-1,1 0 1,-1 0-1,0 0 1,1 0 0,-1 0-1,0 0 1,1 0-1,-1 0-4,16-22 62,-1 0 0,-2-1-1,0-1 1,-1 0-1,-2-1 1,0 0-1,-1-5-61,11-67 194,-20 99-184,-1 0 1,1 0 0,-1-1 0,0 1 0,1-1-1,-1 1 1,0-1 0,0 1 0,1-1 0,-1 1-1,0-1 1,0 1 0,0-1 0,0 0 0,1 0-1,-1 1 1,0-1 0,0 0 0,0 0 0,0 0-1,0 0 1,0 0 0,0 0 0,1 0 0,-1 0 0,0-1-1,0 1 1,0 0 0,0 0 0,0-1 0,0 1-1,1-1 1,-1 1 0,0 0 0,0-1 0,1 0-1,-1 1 1,0-1 0,1 1 0,-1-1 0,0 0-1,1 1 1,-1-1 0,1 0 0,-1 0 0,1 1-1,0-1 1,-1 0 0,1 0 0,0 0 0,-1 0-1,1 0 1,0 1 0,0-1 0,0 0 0,0 0-1,0 0 1,0 0 0,0 0 0,0 0 0,0 0-1,0 0 1,1 1 0,-1-1 0,0 0 0,1 0-1,-1 0 1,0 0 0,1 0-11,-13 15 48,1 1-1,0 0 0,0 1 1,2 0-1,0 1 1,1 0-1,1 0 0,0 0 1,0 7-48,-15 50-1362,24-58-1650,9-18-104</inkml:trace>
  <inkml:trace contextRef="#ctx0" brushRef="#br0" timeOffset="9666.571">3469 61 8706,'-15'17'5883,"-9"16"-4515,15-14-1331,1 1 1,1 0-1,1 0 1,1 1-1,0 0 1,2 0-1,0 0 0,1 0 1,2 0-1,0 1 1,1 0-38,-1-21 1,-1 1 0,1 0 0,0 0 1,0-1-1,0 1 0,0 0 0,0-1 0,0 1 1,1 0-1,-1-1 0,0 1 0,1 0 0,-1-1 1,1 1-1,0-1 0,0 1 0,-1-1 0,1 1 1,0-1-1,0 1 0,0-1 0,1 0 0,-1 0 1,0 1-1,0-1 0,1 0 0,-1 0 0,1 0 0,-1 0 1,1-1-1,-1 1 0,1 0 0,-1-1 0,1 1 1,0-1-1,-1 1 0,1-1 0,0 0 0,-1 0 1,1 0-1,0 0 0,-1 0 0,1 0 0,0 0 1,0 0-1,-1-1 0,1 1 0,1-1-1,8-5 23,1-1 0,-1 0 0,0 0 0,-1-1 0,0-1 0,0 0 0,-1 0 0,0-1 0,-1 0 0,1 0 0,-2-1 0,6-10-23,-5 9 43,-1 0 0,0 0 0,-1-1-1,-1 0 1,1 0 0,-2 0 0,0 0 0,-1-1-1,0 0 1,-1 0 0,0-12-43,-1 24 31,-1 0 0,-1 0 0,1 0 0,0 0 0,0 0 0,-1 0 0,1 0 1,-1 0-1,0 0 0,0 0 0,1 0 0,-1 1 0,0-1 0,-1 0 0,1 1 0,0-1 0,0 0 0,-1 1 0,1 0 0,-1-1 0,1 1 0,-1 0 1,1 0-1,-1-1 0,0 1 0,0 1 0,0-1 0,1 0 0,-1 0 0,0 1 0,0-1 0,0 1 0,0-1 0,0 1 0,0 0 0,0 0 0,0 0 0,0 0 1,0 0-1,0 1 0,0-1 0,0 0 0,0 1 0,0 0 0,0-1 0,0 1 0,0 0 0,0 0 0,1 0 0,-1 0 0,-1 1-31,-2 0 53,1 0-1,-1 0 1,1 1-1,0-1 0,-1 1 1,1 0-1,1 0 1,-1 1-1,0-1 1,1 1-1,-1-1 0,1 1 1,0 0-1,1 0 1,-1 1-1,1-1 0,0 1 1,0-1-1,0 1 1,0 0-1,1-1 1,0 1-1,-1 2-52,6-1-2185,0-15 859</inkml:trace>
  <inkml:trace contextRef="#ctx0" brushRef="#br0" timeOffset="14485.987">3891 199 9730,'-5'17'2689,"5"-11"607,5 7-2559,2 3-649,5-4-16,2 0 0,12 1 8,4-5-16,16-3-16,1-5-8,10-11 8,-8-1 0,1 3-240,-18 1-329,-5-2-2879,-19 0 599</inkml:trace>
  <inkml:trace contextRef="#ctx0" brushRef="#br0" timeOffset="14751.401">3936 448 10274,'5'4'2361,"8"2"807,2 2-2992,11 4-136,2-3-152,11 0 160,0-3-8,8 0-136,-3-2 2985,-7 2-6082,-20-2 2881</inkml:trace>
  <inkml:trace contextRef="#ctx0" brushRef="#br0" timeOffset="16494.807">4507 583 7546,'-19'51'7230,"19"-51"-7200,0 1-1,0-1 0,0 0 0,0 1 0,0-1 0,0 0 0,1 0 0,-1 1 0,0-1 0,0 0 0,0 0 0,1 1 0,-1-1 0,0 0 0,0 0 0,1 1 0,-1-1 0,0 0 0,0 0 0,1 0 0,-1 0 0,0 0 0,1 0 0,-1 1 0,0-1 0,1 0 0,-1 0 0,0 0 0,1 0 0,-1 0 0,0 0 0,0 0 0,1 0 0,-1 0 0,0 0 0,1-1 0,-1 1 0,0 0 0,1 0 1,-1 0-1,0 0 0,0 0 0,1 0 0,-1-1 0,0 1 0,1 0 0,-1 0 0,0 0 0,0-1 0,0 1 0,1 0 0,-1 0 0,0-1 0,0 1 0,0 0 0,0-1 0,1 1 0,-1 0 0,0-1 0,0 1 0,0 0 0,0 0 0,0-1 0,0 1 0,0 0 0,0-1 0,0 1 0,0 0-29,91-174 1741,-26 46-1484,75-109-257,-140 237-1,0 0-1,-1 0 1,1 1-1,0-1 1,-1 0-1,1 1 1,0-1 0,0 0-1,-1 1 1,1-1-1,0 0 1,0 1-1,-1-1 1,1 1 0,0-1-1,0 0 1,0 1-1,0-1 1,0 1-1,0-1 1,0 0 0,0 1-1,0-1 1,0 1-1,0-1 1,0 0-1,0 1 1,0-1 0,0 1-1,0-1 1,0 1-1,0-1 1,1 0-1,-1 1 1,0-1 0,0 0-1,0 1 1,1-1-1,-1 0 1,0 1-1,1-1 1,-1 0 0,0 1-1,1-1 1,-1 0-1,0 0 1,1 1-1,-1-1 1,0 0 0,1 0-1,-1 0 1,1 0-1,-1 0 1,0 1-1,1-1 1,-1 0 0,1 0-1,-1 0 1,1 0-1,-1 0 1,0 0-1,1 0 1,-1 0 0,1-1-1,-1 1 1,0 0-1,1 0 1,-1 0-1,1 0 2,-25 129 69,16-99-74,2 1-1,1 0 1,1 0-1,2 0 1,1 0-1,2 14 6,14-14-4093,-6-26 1015</inkml:trace>
  <inkml:trace contextRef="#ctx0" brushRef="#br0" timeOffset="16862.398">4989 396 8106,'-3'16'3077,"0"-4"-56,5-15-876,87-180 78,-26 41-2127,-53 118-112,-10 24 15,0 0 0,0 0 0,0 1 0,0-1 0,0 0 0,0 0 0,1 0 0,-1 1 0,0-1 0,0 0 0,0 0 0,1 0 0,-1 0 0,0 0 0,0 1 0,0-1 0,1 0 0,-1 0 0,0 0 0,0 0 0,1 0 0,-1 0 0,0 0 0,0 0 0,0 0 0,1 0 0,-1 0 0,0 0 0,0 0 1,1 0-1,-1 0 0,0 0 0,0 0 0,1 0 0,-1 0 0,0 0 0,0-1 0,0 1 0,1 0 0,-1 0 0,0 0 0,0 0 0,0 0 0,1-1 0,-1 1 0,0 0 0,0 0 0,0 0 0,0-1 0,0 1 0,1 0 0,-1 0 0,0 0 0,0-1 0,0 1 0,0 0 0,0 0 0,0-1 0,0 1 0,0 0 0,0 0 1,2 21-31,-14 83 45,4-48 56,3 0-1,2 1 1,4 24-70,9-33-186,14-33-3916,-8-16 1000</inkml:trace>
  <inkml:trace contextRef="#ctx0" brushRef="#br0" timeOffset="17510.956">5292 147 8818,'12'-25'6136,"18"-9"-4785,-29 33-1299,57-35 714,-57 35-759,1 1 1,-1-1-1,1 0 1,-1 1-1,1-1 1,-1 1 0,1 0-1,0-1 1,-1 1-1,1 0 1,0 0-1,-1 0 1,1 0-1,0 0 1,-1 1-1,1-1 1,-1 0-1,1 1 1,0-1-1,-1 1 1,1-1-1,-1 1 1,1 0 0,-1 0-1,0 0 1,1 0-1,-1 0 1,0 0-1,1 0 1,-1 0-1,0 0 1,0 1-1,0-1 1,0 0-1,0 1 1,-1-1-1,1 1 1,0 0-8,0 4 8,0 0 0,0 1 1,-1-1-1,0 0 0,0 0 0,-1 1 1,0-1-1,0 0 0,0 0 0,-1 0 0,0 0 1,0 0-1,0 0 0,-2 2-8,2-3 10,-60 120 337,47-98-115,1-1 0,0 2 0,3 0-1,0 1 1,0 3-232,11-31 3,-1 0-1,1 0 1,0 0 0,-1 0 0,1 0-1,0 0 1,-1 0 0,1 0-1,0 0 1,0 0 0,0 0-1,0 0 1,0 0 0,0 0-1,0 0 1,0 0 0,1 0-1,-1 0 1,0 0 0,1 0 0,-1 0-1,0 0 1,1 0 0,-1 0-1,1 0 1,-1-1 0,1 1-1,0 0 1,-1 0 0,1 0-1,0-1 1,0 1 0,0 0-1,-1-1 1,1 1 0,0-1 0,0 1-1,0-1 1,0 1 0,0-1-1,0 0 1,0 1 0,0-1-1,0 0 1,0 0 0,0 0-1,0 0 1,0 0 0,0 0-1,0 0 1,0 0 0,0 0 0,0 0-1,0-1 1,0 1 0,0 0-1,0-1 1,0 1 0,0-1-1,0 1 1,0-1 0,-1 1-1,1-1 1,0 0 0,0 1-1,0-1 1,0 0-3,110-73-1859,-68 42-51</inkml:trace>
  <inkml:trace contextRef="#ctx0" brushRef="#br0" timeOffset="17820.31">5584 430 9026,'0'25'2785,"-2"4"591,-2 5-2480,4-3-287,-3 0-265,3 1-112,0-10-64,4-3 2936,1-12-6576,2-10 3240</inkml:trace>
  <inkml:trace contextRef="#ctx0" brushRef="#br0" timeOffset="18077.098">5773 102 9506,'-3'6'7484,"-3"36"-8066,4-26 1114,-7 90-383,8-105-148,1-1 0,0 1 1,0 0-1,0 0 0,0-1 1,0 1-1,0 0 0,0 0 0,0-1 1,0 1-1,0 0 0,0-1 0,1 1 1,-1 0-1,0-1 0,0 1 0,1 0 1,-1-1-1,0 1 0,1 0 0,-1-1 1,1 1-1,-1-1 0,1 1 0,-1-1 1,1 1-1,-1-1 0,1 1 0,0-1 1,-1 1-1,1-1 0,-1 0 0,1 1 1,0-1-1,-1 0 0,1 0 0,0 1 1,0-1-1,-1 0 0,1 0 0,0 0 1,-1 0-1,1 0 0,0 0 0,0 0 1,-1 0-1,1 0 0,0-1 1,0 1-1,-1 0 0,1 0 0,0-1 1,0 1-2,37-27 66,-28 19-48,-2 1-15,0 1-1,0 1 1,1-1 0,0 2 0,0-1 0,0 1-1,1 0 1,-1 1 0,9-2-3,-15 5-8,0 1 1,-1-1-1,1 1 1,0 0-1,-1-1 1,1 1-1,-1 0 1,0 0-1,1 1 1,-1-1-1,0 1 1,1-1-1,-1 1 1,0 0-1,0-1 0,0 1 1,-1 0-1,1 0 1,0 0-1,-1 1 1,1-1-1,-1 0 1,0 1-1,0-1 1,0 1-1,0-1 1,0 1-1,0-1 0,-1 1 1,1 0-1,-1-1 1,0 1-1,0 0 1,0-1-1,0 1 1,0 0-1,0-1 1,-1 1-1,0 0 1,1-1-1,-1 1 0,0-1 1,-1 2 7,-3 18 169,-2 1 1,0-1 0,-2 0-1,0 0 1,-2-1-1,0-1 1,-1 0-1,-1 0 1,-8 7-170,-37 34 1460,56-59-1453,0 0-1,0-1 0,-1 1 0,1-1 0,-1 1 1,1-1-1,-1 0 0,1 0 0,-1 0 0,0 0 0,1 0 1,-1-1-1,0 1 0,1-1 0,-1 0 0,0 0 0,0 0 1,0 0-1,1 0 0,-1-1 0,0 1 0,0-1 0,1 0 1,-1 0-1,1 0 0,-1 0 0,0 0 0,-1-1-6,2-1-250,-1 1 0,1 0 0,0-1 0,-1 1 0,1-1 0,0 0 0,1 0 0,-1 1 0,0-1 0,1 0 0,0-1 0,-1 1 0,1 0 0,1 0 0,-1 0 0,0-1 0,1 1 0,0 0 0,-1-3 250,-2-45-3836</inkml:trace>
  <inkml:trace contextRef="#ctx0" brushRef="#br0" timeOffset="18339.013">5852 6 10226,'17'0'2401,"6"0"951,3 3-2960,7 3-143,-3-9-57,4-1 3080,-9-1-6632,-12 2 3224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17.735"/>
    </inkml:context>
    <inkml:brush xml:id="br0">
      <inkml:brushProperty name="width" value="0.05" units="cm"/>
      <inkml:brushProperty name="height" value="0.05" units="cm"/>
    </inkml:brush>
  </inkml:definitions>
  <inkml:trace contextRef="#ctx0" brushRef="#br0">1 73 10114,'27'-12'2417,"0"-3"799,1 3-2824,6 1-392,-2 4 24,0-1-40,0 3 40,6 2-24,-8 8 104,4 2-3344,-13 9 1151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17.910"/>
    </inkml:context>
    <inkml:brush xml:id="br0">
      <inkml:brushProperty name="width" value="0.05" units="cm"/>
      <inkml:brushProperty name="height" value="0.05" units="cm"/>
    </inkml:brush>
  </inkml:definitions>
  <inkml:trace contextRef="#ctx0" brushRef="#br0">16 68 9130,'-15'15'3633,"16"-11"0,16-5-2161,13-1-1144,7-4-280,13-9-48,-2 0 40,10-3-8,-3 2 96,-4 6 2753,-11 8-6538,-16 1 3193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15.916"/>
    </inkml:context>
    <inkml:brush xml:id="br0">
      <inkml:brushProperty name="width" value="0.05" units="cm"/>
      <inkml:brushProperty name="height" value="0.05" units="cm"/>
    </inkml:brush>
  </inkml:definitions>
  <inkml:trace contextRef="#ctx0" brushRef="#br0">40 345 6049,'0'-2'70,"3"-16"1233,-1 0 0,-1 0 0,-1 0 0,-1-1-1,-1 1 1,-1-8-1303,3 27 15,0-1-1,0 0 0,-1 0 1,1 1-1,0-1 0,0 0 0,0 0 1,0 0-1,-1 0 0,1 1 1,0-1-1,0 0 0,0 0 1,-1 0-1,1 0 0,0 0 1,0 0-1,-1 0 0,1 1 0,0-1 1,0 0-1,-1 0 0,1 0 1,0 0-1,0 0 0,-1 0 1,1 0-1,0 0 0,0 0 1,-1 0-1,1-1 0,0 1 0,0 0 1,-1 0-1,1 0 0,0 0 1,0 0-1,0 0 0,-1 0 1,1-1-1,0 1 0,0 0 1,0 0-1,-1 0 0,1 0 0,0-1 1,0 1-1,0 0 0,0 0 1,0-1-1,-1 1 0,1 0 1,0 0-1,0 0 0,0-1 1,0 1-1,0 0 0,0 0 0,0-1 1,0 1-1,0 0 0,0-1 1,0 1-1,0 0 0,0 0 1,0-1-1,0 1 0,0 0 1,0 0-1,1-1-14,-10 21 323,5 11-277,2 0 0,0 0 1,2 0-1,2 0 1,5 30-47,-3-23 17,38 289 43,7-27 53,-28-139 473,-17-139 1093,-15-160 1072,9 121-2608,-4-21-75,-2 0 0,-1 1 0,-2 0 1,-2 0-1,-1 2 0,-3-3-68,-34-48-20,65 78-113,61 25-123,-69-16 255,-2 0-92,0 0 0,0 0 0,0 0 0,0-1-1,0 1 1,0-1 0,0 0 0,0 0 0,0-1-1,0 1 1,0-1 0,0 0 0,0 0 0,0 0-1,0-1 1,0 1 0,0-1 0,-1 0 0,1 0-1,2-2 94,3-4-597,0 0-1,-1-1 1,0 0 0,-1 0-1,0-1 1,0 0-1,4-10 598,23-41-2992</inkml:trace>
  <inkml:trace contextRef="#ctx0" brushRef="#br0" timeOffset="247.389">373 190 10098,'0'10'2105,"-2"15"959,2 14-2928,2 11-184,1 5 64,6 15 0,7-8 24,3 8-16,3-8 24,4 0-8,-6-15 24,-3-3 0,-1-15 32,-8-11-128,-2-13-272,-2-8-2848,6-14 735</inkml:trace>
  <inkml:trace contextRef="#ctx0" brushRef="#br0" timeOffset="1020.128">679 536 9714,'7'23'5188,"-12"17"-5362,2-19 445,-1-3-262,2 0 1,0 0-1,1 0 0,1 1 0,1-1 0,1 0 1,0 0-1,1 0 0,1 0 0,3 7-9,-6-22 13,0 0-1,1 0 0,-1-1 1,1 1-1,-1 0 1,1-1-1,0 1 1,0-1-1,0 0 0,0 1 1,0-1-1,0 0 1,1-1-1,-1 1 1,1 0-1,0-1 0,-1 1 1,1-1-1,0 0 1,0 0-1,0 0 1,0 0-1,0 0 0,0-1 1,0 1-1,0-1 1,0 0-1,0 0 1,0 0-1,0 0 0,0 0 1,0-1-1,0 0 1,0 1-1,0-1 0,0 0 1,0 0-1,1-2-12,3-3 21,-1-2 0,0 1-1,0-1 1,-1 0 0,0 0-1,0 0 1,-1-1 0,0 0-1,0 0 1,-1 0 0,-1 0-1,1 0 1,-1-1 0,-1 1-1,0-1 1,0 1 0,-1-1-1,0 0 1,-1 1 0,-1-10-21,-17-38 33,19 56-32,-1 0 0,1 1 0,-1-1-1,0 0 1,1 1 0,-1-1 0,1 1 0,-1-1-1,0 1 1,1 0 0,-1-1 0,0 1 0,0-1-1,1 1 1,-1 0 0,0 0 0,0 0 0,0-1-1,1 1 1,-1 0 0,0 0 0,0 0 0,0 0-1,1 0 1,-1 0 0,0 0 0,0 1 0,0-1 0,1 0-1,-1 0 1,0 1 0,0-1 0,1 0 0,-1 1-1,0-1 1,1 1 0,-1-1 0,0 1 0,1-1-1,-1 1 1,1-1 0,-1 1 0,1 0 0,-1-1-1,1 1 1,-1 0 0,1-1 0,0 1 0,-1 0 0,1 0-1,0-1 1,-1 1 0,1 0 0,0 0 0,0 0-1,0-1 1,0 1 0,0 0 0,0 0 0,0 0-1,0 0 0,-2 7 6,1 0 0,-1 0-1,1-1 1,1 1 0,-1 0 0,2 0-1,-1 0 1,1 0 0,0 0-1,1 0 1,-1 0 0,2 0-1,-1-1 1,1 1 0,0-1-1,1 0 1,-1 0 0,1 0-1,1 0 1,0 0 0,0-1-1,0 0 1,0 0 0,1-1-1,0 1 1,0-1 0,1 0-1,-1-1 1,1 0 0,0 0-1,5 2-5,-5-6 16,0 0 0,-1-1 0,1 0 0,0 0-1,-1 0 1,1-1 0,0 0 0,-1 0 0,0-1-1,0 1 1,0-1 0,0-1 0,0 1 0,0-1-1,-1 0 1,0-1 0,0 1 0,0-1 0,0 0-1,-1 0 1,1 0 0,-2-1 0,1 0 0,0 1-1,-1-1 1,2-6-16,14-25-20,-1 0 0,-2-1-1,-2-1 1,-2 0 0,-1-1-1,-2 0 1,-2 0 0,-1-4 20,-1 8-67,-2-1 0,-1 1 0,-2-1 0,-2 0 0,-1 1 0,-1 0 0,-7-23 67,0 24 303,11 36-288,-1-1 0,1 0-1,0 1 1,0-1 0,0 0-1,-1 0 1,1 1 0,0-1-1,0 0 1,-1 0 0,1 1 0,0-1-1,0 0 1,-1 0 0,1 0-1,0 0 1,-1 1 0,1-1-1,0 0 1,-1 0 0,1 0 0,0 0-1,-1 0 1,1 0 0,-1 0-1,1 0 1,0 0 0,-1 0-1,1 0 1,0 0 0,-1 0 0,1 0-1,0 0 1,-1-1 0,1 1-1,0 0 1,-1 0 0,1 0-1,0 0 1,0-1 0,-1 1 0,1 0-15,2 29 19,1-1 1,2 1 0,0-1-1,2 0 1,1 0 0,2-1-1,0 0 1,6 8-20,26 54 52,3-1 0,48 66-52,-77-136 97,-17-18-87,1 0 0,0 0 0,0 0 0,0-1 0,0 1 0,0 0 0,0 0 0,0 0 1,0-1-1,0 1 0,0 0 0,0 0 0,0 0 0,0-1 0,0 1 0,0 0 0,0 0 0,0-1 0,0 1 0,1 0 1,-1 0-1,0 0 0,0 0 0,0-1 0,0 1 0,0 0 0,0 0 0,1 0 0,-1 0 0,0-1 0,0 1 0,0 0 0,0 0 1,1 0-1,-1 0 0,0 0 0,0 0 0,0 0 0,1 0 0,-1 0 0,0 0 0,0-1 0,0 1 0,1 0 0,-1 0 1,0 0-1,0 0 0,0 0 0,1 0-10,-46-154 1448,37 133-1386,-3-9-34,-1 0 0,-2 1 0,-1 0 0,0 1-1,-7-5-27,46 73-226,69 89 18,-87-119 208,-3-4 3,1 1 0,-1-1-1,1 0 1,0 0 0,1 0 0,0 0 0,-1-1 0,2 0 0,-1 0 0,1 0 0,0 0 0,0-1 0,0 0 0,0 0 0,1-1 0,-1 0 0,1 0 0,0-1 0,6 2-3,-9-4 8,0-1 1,0 0 0,0-1 0,0 1-1,0-1 1,0 1 0,-1-1 0,1 0-1,-1-1 1,1 1 0,-1-1 0,0 1 0,0-1-1,0 0 1,0 0 0,0 0-9,4-6 20,-1 0 1,0-1-1,0 1 1,-1-1 0,0 0-1,-1-1 1,0 1-1,0-1 1,-1 0 0,-1 0-1,0 0 1,0 0-1,-1 0 1,0-6-21,-8-29 32,7 45-33,0 1 1,0 0-1,0 0 1,-1-1-1,1 1 0,0 0 1,0 0-1,0-1 1,0 1-1,-1 0 1,1 0-1,0 0 0,0-1 1,-1 1-1,1 0 1,0 0-1,0 0 1,-1 0-1,1 0 0,0 0 1,0-1-1,-1 1 1,1 0-1,0 0 0,0 0 1,-1 0-1,1 0 1,0 0-1,-1 0 1,1 0-1,0 0 0,0 0 1,-1 0-1,1 0 1,0 0-1,0 1 1,-1-1-1,1 0 0,0 0 1,-1 0-1,1 0 1,0 0-1,0 1 1,0-1-1,-1 0 0,1 0 1,0 0-1,0 1 1,0-1-1,-1 0 1,1 0-1,0 1 0,0-1 1,0 0-1,0 0 1,0 1-1,0-1 1,0 0-1,-1 0 0,1 1 1,0-1-1,0 0 1,0 0-1,0 1 1,0-1-1,0 0 0,0 1 1,0-1-1,1 0 1,-7 24-42,6-10 38,1 0 0,0 1 0,1-1-1,1 0 1,0 0 0,1 0 0,0-1-1,1 1 1,0-1 0,2 0 0,-1-1-1,2 1 1,-1-1 0,2-1 0,-1 1-1,6 3 5,-14-14 2,1 0 0,-1 1 0,1-1 0,0 0 0,0 0 0,-1 0 0,1 0 0,0 0 0,0 0 0,0 0 0,0 0 0,0 0 0,0 0 0,0-1 0,1 1 0,-1 0 0,0-1 0,0 1 0,1-1 0,-1 1 0,0-1 0,0 0 0,1 0 0,-1 1 0,0-1 0,1 0 0,-1 0 0,1 0 0,-1 0 0,0 0 0,1-1 0,-1 1 0,0 0 0,0-1 0,1 1-1,-1-1 1,0 1 0,0-1 0,1 0 0,-1 1 0,0-1 0,0 0 0,0 0 0,0 0 0,0 0 0,0 0 0,0 0 0,0 0-2,17-67-4027,-17 23 985</inkml:trace>
  <inkml:trace contextRef="#ctx0" brushRef="#br0" timeOffset="1280.432">1533 0 9058,'-15'9'3217,"14"9"159,4 4-2183,7 13-1041,7 2-168,6 11-16,-1-14 64,7 6-256,-4-10 1896,5 10-5081,-4-12 2089</inkml:trace>
  <inkml:trace contextRef="#ctx0" brushRef="#br0" timeOffset="1574.926">1938 442 6809,'3'0'976,"7"6"5966,-14 4-5721,3-8-1292,-6 11 289,1 1 1,0 1-1,1-1 0,1 1 1,0 0-1,1 0 1,1 0-1,0 1 0,1 7-218,0-22 11,1 1 0,-1-1 0,1 0 0,-1 1 0,1-1-1,0 0 1,0 1 0,-1-1 0,1 1 0,0-1-1,0 0 1,0 1 0,1-1 0,-1 0 0,0 1 0,0-1-1,1 1 1,-1-1 0,1 0 0,-1 0 0,1 1-1,0-1 1,-1 0 0,1 0 0,0 0 0,0 1-1,0-1 1,0 0 0,0 0 0,0 0 0,0-1 0,0 1-1,0 0 1,0 0 0,1-1 0,-1 1 0,0 0-1,0-1 1,1 1 0,-1-1 0,0 0 0,1 1-1,-1-1 1,1 0 0,-1 0 0,0 0 0,1 0 0,-1 0-1,1 0 1,-1 0 0,0-1 0,1 1 0,-1 0-1,0-1 1,1 0-11,161-148 578,-161 148-584,0 0 1,0 0-1,-1 0 1,1 0-1,0 0 1,0 1-1,0-1 1,0 1-1,1 0 1,-1-1-1,0 1 1,0 0 0,0 0-1,0 0 1,0 0-1,0 1 1,0-1-1,0 1 1,0-1-1,0 1 1,0 0-1,0-1 1,0 1-1,0 0 1,0 0-1,-1 1 1,1-1-1,0 0 1,-1 0-1,1 1 1,-1-1-1,2 2 6,38 62-111,-30-44 116,-8-16-10,34 46 70,-36-50-58,0 1 0,0-1 0,1 0-1,-1 0 1,0 0 0,0-1 0,1 1 0,-1 0 0,0 0 0,1-1 0,-1 1 0,1-1 0,-1 1 0,1-1 0,-1 0 0,1 1-1,-1-1 1,1 0 0,-1 0 0,1 0 0,0 0 0,-1-1 0,1 1 0,-1 0 0,1-1 0,-1 1 0,1 0 0,-1-1 0,0 0-1,1 1 1,-1-1 0,1 0 0,-1 0 0,0 0 0,0 0 0,0 0 0,0 0 0,1 0 0,-1 0-7,35-42 173,-19 56-241,-14-7-95,18 27 152,-3-21-3598,-8-16-371,-3-9-936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14.631"/>
    </inkml:context>
    <inkml:brush xml:id="br0">
      <inkml:brushProperty name="width" value="0.05" units="cm"/>
      <inkml:brushProperty name="height" value="0.05" units="cm"/>
    </inkml:brush>
  </inkml:definitions>
  <inkml:trace contextRef="#ctx0" brushRef="#br0">388 71 9618,'-6'7'2048,"2"20"873,2 8-2793,-1 21-160,2 10 32,4 19-56,4-2 72,4 16-64,-2-13 64,2 7-40,-5-20 72,-3-7-56,-2-20 64,1-4-8,-1-14-152,-10 0-2841,-7-12 913</inkml:trace>
  <inkml:trace contextRef="#ctx0" brushRef="#br0" timeOffset="282.449">14 1116 4817,'-3'3'1127,"2"-4"-970,1 1 1,-1 0-1,1 1 0,0-1 1,-1 0-1,1 0 0,-1 0 0,1 0 1,0 0-1,-1 0 0,1 0 1,-1 1-1,1-1 0,0 0 1,-1 0-1,1 0 0,0 1 1,-1-1-1,1 0 0,0 1 1,0-1-1,-1 0 0,1 1 1,0-1-1,0 0 0,-1 1 1,1-1-1,0 0 0,0 1 0,0-1 1,0 0-1,0 1 0,-1-1 1,1 1-1,0-1 0,0 1 1,0-1-1,0 0 0,0 1 1,0-1-1,0 1 0,1-1 1,-1 0-1,0 1 0,0-1 1,0 1-1,0-1 0,0 0 1,1 1-1,-1-1 0,0 0 0,0 1 1,1-1-1,-1 0-157,29-1 115,1-1-1,-1-2 1,0-1 0,0-1 0,-1-2-1,1-1 1,3-3-115,221-93 79,21-14 29,-214 86-890,-50 20-1682,-12 4 35</inkml:trace>
  <inkml:trace contextRef="#ctx0" brushRef="#br0" timeOffset="505.178">103 160 8938,'-21'-24'2520,"7"6"585,20 8-2601,14-5-176,7 3-224,20 2-112,10-3 0,11 0-24,-3 5 64,14-2-40,-14 2 48,4-6-256,-15 10 256,-7 7-3168,-23 4 919</inkml:trace>
  <inkml:trace contextRef="#ctx0" brushRef="#br0" timeOffset="841.444">880 294 8194,'2'1'271,"0"1"1,1 0-1,-1 0 1,-1 0-1,1 0 0,0 0 1,0 1-1,-1-1 1,1 1-1,-1-1 1,0 1-1,0-1 0,0 1 1,0 0-1,0-1 1,-1 1-1,1 0 1,-1 0-1,1-1 1,-1 4-272,2 6 36,24 292 1057,-24-287-1025,1-1-1,0 0 1,1 0-1,1 0 1,0 0-1,1-1 1,4 8-68,-9-22 7,-1 0 1,1 0 0,-1 0 0,0 0 0,1-1 0,0 1 0,-1 0 0,1 0 0,-1-1 0,1 1 0,0-1-1,0 1 1,-1 0 0,1-1 0,0 1 0,0-1 0,0 1 0,0-1 0,0 0 0,-1 1 0,1-1-1,0 0 1,0 0 0,0 0 0,0 0 0,0 1 0,0-1 0,0-1 0,0 1 0,0 0 0,0 0 0,0 0-1,0 0 1,0-1 0,-1 1 0,1 0 0,0-1 0,0 1 0,0 0 0,0-1 0,0 0 0,-1 1-1,1-1 1,0 1 0,-1-1 0,1 0 0,0 1 0,-1-1 0,1 0-8,30-42 253,-29 40-240,83-158 407,-85 161-422,0-1 0,0 0 0,0 0 0,0 1 0,0-1 0,0 0 0,0 0 0,1 1-1,-1-1 1,0 0 0,1 1 0,-1-1 0,0 0 0,1 1 0,-1-1 0,1 0 0,-1 1 0,1-1 0,-1 1 0,1-1-1,-1 1 1,1-1 0,0 1 0,-1 0 0,1-1 0,0 1 0,-1-1 0,1 1 0,0 0 0,-1 0 0,1 0 0,0-1 0,0 1-1,0 0 1,-1 0 0,1 0 0,0 0 0,0 0 0,-1 0 0,1 0 0,0 1 0,0-1 0,-1 0 0,1 0 0,0 0-1,-1 1 1,1-1 0,0 0 0,-1 1 0,1-1 2,21 127-172,-19-111 172,-2-2 18,1 0 0,1-1 1,1 1-1,0-1 0,0 0 1,2 0-1,2 6-18,-7-18-82,0 0 1,0 0-1,-1-1 0,1 1 1,0 0-1,0 0 0,0-1 1,0 1-1,0-1 0,0 1 0,0-1 1,0 1-1,1-1 0,-1 1 1,0-1-1,0 0 0,0 0 0,0 0 1,0 0-1,1 0 0,-1 0 1,0 0-1,0 0 0,0 0 1,0 0-1,0 0 0,1-1 0,-1 1 1,0-1-1,0 1 0,0-1 1,0 1-1,0-1 0,0 1 1,0-1-1,0 0 0,0 0 0,0 0 82,19-12-2411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22.486"/>
    </inkml:context>
    <inkml:brush xml:id="br0">
      <inkml:brushProperty name="width" value="0.05" units="cm"/>
      <inkml:brushProperty name="height" value="0.05" units="cm"/>
    </inkml:brush>
  </inkml:definitions>
  <inkml:trace contextRef="#ctx0" brushRef="#br0">8 828 9650,'-1'-1'108,"1"1"-1,-1 0 1,1-1-1,-1 1 1,1 0-1,-1-1 1,1 1 0,0-1-1,-1 1 1,1-1-1,0 1 1,-1-1-1,1 1 1,0-1-1,0 1 1,-1-1 0,1 1-1,0-1 1,0 1-1,0-1 1,0 1-1,0-1 1,0 0 0,0 1-1,0-1 1,0 1-1,0-1 1,0 1-1,0-1 1,0 0-1,0 1 1,0-1 0,1 1-1,-1-1 1,0 1-1,0-1 1,1 1-1,-1-1 1,0 1-1,1-1 1,-1 1 0,0-1-1,1 1 1,-1 0-1,1-1 1,-1 1-1,1 0 1,-1-1 0,1 1-108,119-137 1085,106-111-1028,-193 210-106,-2-2 0,-1-2 0,-3 0 0,-1-2 0,-2-1 0,-2-1 0,-2-1 0,-2-2 49,-11 24-32,-18 42 43,-4 36-38,4 1 0,1 0 0,0 34 27,5 72 1,11 67-1,3-134 47,-9-92-154,0 0 0,0 1 0,1-1 0,-1 1 0,0-1 0,1 0 1,-1 1-1,0-1 0,1 0 0,0 1 0,-1-1 0,1 0 0,0 0 1,-1 0-1,1 0 0,0 1 0,0-1 0,0 0 0,0-1 0,0 1 0,0 0 1,1 0-1,-1 0 0,0-1 0,0 1 0,0 0 0,1-1 0,-1 1 1,0-1-1,2 1 107,15-9-2425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24.715"/>
    </inkml:context>
    <inkml:brush xml:id="br0">
      <inkml:brushProperty name="width" value="0.05" units="cm"/>
      <inkml:brushProperty name="height" value="0.05" units="cm"/>
    </inkml:brush>
  </inkml:definitions>
  <inkml:trace contextRef="#ctx0" brushRef="#br0">3 43 9130,'-3'14'2152,"14"-1"737,25 2-2545,16-2-368,25-6 56,11-10 8,27-11 32,-2-4 0,10-5 0,-17 1-40,-8 5 16,-34 9-16,-14 10 952,-59 9-3960,-30 10 1647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24.945"/>
    </inkml:context>
    <inkml:brush xml:id="br0">
      <inkml:brushProperty name="width" value="0.05" units="cm"/>
      <inkml:brushProperty name="height" value="0.05" units="cm"/>
    </inkml:brush>
  </inkml:definitions>
  <inkml:trace contextRef="#ctx0" brushRef="#br0">1 102 12835,'41'-7'2592,"26"-1"1297,-1-2-3817,1 0-56,100-14-368,-73 3-4265,0 0 1288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30.665"/>
    </inkml:context>
    <inkml:brush xml:id="br0">
      <inkml:brushProperty name="width" value="0.05" units="cm"/>
      <inkml:brushProperty name="height" value="0.05" units="cm"/>
    </inkml:brush>
  </inkml:definitions>
  <inkml:trace contextRef="#ctx0" brushRef="#br0">1 254 12203,'53'-9'2312,"46"-12"1313,25-11-3665,37-7 32,-6-5 16,10 3-496,-33 10-304,-17 8-2841,-47 10 360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0:32:04.594"/>
    </inkml:context>
    <inkml:brush xml:id="br0">
      <inkml:brushProperty name="width" value="0.05" units="cm"/>
      <inkml:brushProperty name="height" value="0.05" units="cm"/>
    </inkml:brush>
  </inkml:definitions>
  <inkml:trace contextRef="#ctx0" brushRef="#br0">482 171 7906,'-35'-5'1355,"0"3"0,1 0 0,-1 3 0,-22 3-1355,46-3 20,1 1-1,0 0 0,0 0 0,0 1 0,1 1 0,-1 0 0,1 0 0,-1 1 0,1 0 0,1 1 0,-1-1 0,1 2 0,0-1 0,0 1 0,1 1 0,0-1 1,0 1-1,0 1-19,-7 15 11,1 0 0,1 0 1,1 2-1,1-1 1,1 1-1,1 1 1,1 0-12,-3 16 11,1 0 1,2 0 0,2 1-1,2 20-11,4-31 15,2-1-1,1 1 0,2-1 0,1 0 1,1-1-1,2 0 0,1 0 1,2-1-1,1-1 0,1 0 0,1-1 1,2 0-1,0-1 0,5 1-14,9 10 6,2-1-1,2-2 1,1-1-1,1-2 1,2-2-1,1-2 1,1-1-1,1-3 1,37 15-6,-24-13 5,2-2 1,1-3 0,1-3 0,1-2-1,0-3 1,0-2 0,2-3-1,-1-3 1,0-3 0,1-3 0,-1-2-1,1-3 1,-1-2 0,-1-3 0,0-3-1,0-3 1,25-12-6,156-72 36,-139 54-26,2 4 1,70-16-11,-115 43 6,0 3 0,1 2-1,1 2 1,-1 4-1,50 1-5,-3 10 56,-105-6-61,-2 0 7,-1 1-1,1-1 1,-1 0 0,1 1-1,-1-1 1,1 0 0,-1 0 0,1 0-1,0 1 1,-1-1 0,1 0 0,-1 0-1,1 0 1,0 0 0,-1 0 0,1 0-1,-1 0 1,1 0 0,0 0-1,-1 0 1,1-1 0,-1 1 0,1 0-1,0 0 1,-1-1 0,1 1 0,-1 0-1,1-1 1,-1 1 0,1 0 0,-1-1-1,1 1 1,-1-1 0,0 1-1,1 0 1,-1-1 0,0 1 0,1-1-1,-1 1 1,0-1 0,1 0 0,-1 1-1,0-1 1,0 1 0,0-1 0,0 1-1,1-1 1,-1 0 0,0 1-1,0-1 1,0 0 0,0 1 0,0-1-1,-1 1 1,1-1 0,0 0 0,0 1-1,0-1 1,0 1 0,-1-1 0,1 1-1,0-1 1,0 1 0,-1-1-2,-51-85 169,-71-98 75,-70-73-244,137 190 308,-4 2 0,-2 3 0,-2 2 0,-3 3 0,-16-6-308,44 36 217,-1 2 0,-1 2 0,-1 2 0,-1 1 0,-1 3 0,0 1 0,-10 0-217,-8 1 66,0 3 1,-1 3-1,0 3 0,-27 1-66,31 5-49,-1 1 0,1 4 0,0 2 0,-23 7 49,22 1-676,1 1 0,1 4 0,-53 25 676,20-1-3030,-7 7-17</inkml:trace>
  <inkml:trace contextRef="#ctx0" brushRef="#br0" timeOffset="936.249">3463 1 10314,'-61'20'2173,"21"-9"-1768,-1 3 0,2 1 0,0 2 0,1 1 0,1 2 0,0 2 0,-10 9-405,-3 15-281,1 3 0,3 1 0,2 2-1,2 3 1,-13 26 281,-31 50-543,7 4-1,-6 28 544,66-128 47,2 1-1,2 1 0,1 1 0,2 0 0,-1 12-46,7-19 114,1 1 0,1 0 1,2-1-1,1 1 0,3 28-114,-1-45 12,1 1 0,0-1 1,1 0-1,1 0 0,0 0 0,1-1 1,1 1-1,0-1 0,1 0 0,1-1 0,0 1 1,0-2-1,2 1 0,-1-1 0,1-1 1,1 1-1,0-2 0,1 0 0,0 0 1,1-1-1,-1 0 0,2-1 0,12 5-12,13 3 8,1-1 0,1-3-1,0-1 1,0-2-1,1-2 1,0-1 0,12-2-8,10-2 5,1-4 0,0-2 0,-1-2 0,1-4 0,33-10-5,336-95 12,-332 86 5,2 6-1,73-7-16,186 0 184,-274 25-153,-1-3-1,0-4 0,7-6-30,-37 4 13,-1-2 0,-1-3-1,0-2 1,-2-3 0,18-12-13,-45 20 10,0 0 1,-1-2-1,-1-1 1,-1-2-1,0 0 0,-2-1 1,-1-1-1,0-1 1,-2-1-1,14-24-10,-14 20 11,-1-2 0,-2 0 1,-1-1-1,-1-1 0,-2 0 0,-1-1 0,-2 0 0,-1 0 0,-2-1 1,-1 0-1,-2 0 0,-1 0 0,-2 0 0,-3-14-11,0 31 33,-1 0 1,-2 1-1,1-1 0,-2 1 0,0 0 0,-2 1 1,1 0-1,-2 0 0,0 1 0,-1 0 1,0 1-1,-1 0 0,-1 1 0,0 0 0,-1 1 1,0 1-1,-1 0 0,0 1 0,-1 0 1,0 2-1,0 0 0,-1 0 0,-5 0-33,-61-23 93,-2 4-1,0 3 1,-41-3-93,-172-15-48,242 37 22,-1 2 0,0 2 0,0 3 1,0 2-1,1 3 0,-46 12 26,3 8-877,1 5 1,1 4-1,2 4 1,-12 11 876,-69 41-2542</inkml:trace>
  <inkml:trace contextRef="#ctx0" brushRef="#br0" timeOffset="1366.186">4471 1598 6353,'-41'-10'4017,"-3"-4"-752,1-1-865,-17-8-2432,5 0-288,-19-7 24,-2-5-48,-20-4 160,11 5-8,-21-1-8,4 2-128,-30-3-560,5 5-2041,-19-5 401</inkml:trace>
  <inkml:trace contextRef="#ctx0" brushRef="#br0" timeOffset="1815.036">2723 1181 6257,'-146'41'6882,"-108"46"-6882,114-30 1381,-100 60-1381,148-65 15,3 5 0,-58 48-15,97-67-76,-54 38-365,3 5 0,-75 81 441,165-151 17,-1 1 0,2 0-1,0 1 1,0 0 0,1 0 0,1 1-1,0 0 1,1 1 0,0 0 0,1 0-1,1 0 1,1 1 0,0-1 0,1 1-1,0 0 1,1 0 0,1 1 0,1-1-1,0 0 1,2 9-17,6-1 29,0 0 0,2 0 0,0-1 0,2 0 0,0-1 1,2 0-1,0-1 0,1 0 0,1-2 0,2 0 0,-1 0 0,2-2 0,0 0 0,1-2 1,1 0-1,1-1 0,2 1-29,19 11 27,1-1 1,0-3-1,2-2 0,1-1 1,0-3-1,1-1 1,30 3-28,36 2 21,0-5 0,2-5-1,85-4-20,-50-10-77,0-7 0,148-30 77,-17-16-143,21-19 143,196-75 168,-95 2 150,-354 127-291,0-3 0,-2-2 0,0-2 0,-2-2 1,39-35-28,-61 46 10,-1-2 1,-1 0 0,0-1-1,-2-1 1,-1-1 0,-1-1-1,2-6-10,-3 1 37,-2-1-1,-1-1 1,-1 0-1,-2 0 1,-1-1-1,-2-1 1,-1 1 0,-2-1-1,-1-1 1,-2-10-37,-1 25 34,-2 0 0,0-1 0,-1 1 1,-1 0-1,-1 0 0,0 1 0,-2-1 0,-1 1 1,0 0-1,-2 0 0,0 1 0,-1 0 1,-1 1-1,0 0 0,-2 1 0,0 0 1,-1 1-1,-1 0-34,-8-6-88,-2 0 1,0 2-1,-1 1 0,-1 1 1,-1 2-1,-1 0 0,0 2 1,-1 1-1,0 1 1,-23-5 87,-28-4-1332,0 3 0,-33-1 1332,-192-11-2739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30.948"/>
    </inkml:context>
    <inkml:brush xml:id="br0">
      <inkml:brushProperty name="width" value="0.05" units="cm"/>
      <inkml:brushProperty name="height" value="0.05" units="cm"/>
    </inkml:brush>
  </inkml:definitions>
  <inkml:trace contextRef="#ctx0" brushRef="#br0">8 48 9506,'-8'1'2289,"16"1"751,19-5-2680,17-2-368,27-4-16,5-2 40,17-2 0,-2 5 24,6 7 24,-12 10-144,4 8-2968,-23 7 967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29.236"/>
    </inkml:context>
    <inkml:brush xml:id="br0">
      <inkml:brushProperty name="width" value="0.05" units="cm"/>
      <inkml:brushProperty name="height" value="0.05" units="cm"/>
    </inkml:brush>
  </inkml:definitions>
  <inkml:trace contextRef="#ctx0" brushRef="#br0">1 620 10698,'21'-9'4892,"-1"-1"-3298,10-4-1146,185-94-315,-6-9 0,119-92-133,-239 148-68,-87 65-30,-105 132-170,68-89 291,3 2 0,1 1 0,3 1 0,-3 14-23,9 13 93,21-77-42,1 0 1,0 1-1,0-1 0,-1 0 0,1 0 1,0 1-1,0-1 0,0 0 0,0 0 1,1 1-1,-1-1 0,0 0 0,0 0 1,1 0-1,-1 1 0,1-1 0,-1 0 1,1 0-1,-1 0 0,1 0 0,0 0 1,0 0-1,-1 0 0,1 0 0,0 0 1,0 0-1,0 0 0,0-1 0,0 1 1,0 0-1,0-1 0,0 1 0,0-1 1,1 1-1,-1-1 0,0 1-51,23-4-1730,17-13 882</inkml:trace>
  <inkml:trace contextRef="#ctx0" brushRef="#br0" timeOffset="358.243">1219 219 12339,'-82'62'5485,"71"-53"-5409,1 1-1,-1 0 1,2 1-1,0 0 1,0 0-1,1 1 1,1 0-1,0 1 1,-5 10-76,9-11-15,1 1 0,1 0 1,0-1-1,0 1 0,2 0 0,-1 0 1,1 0-1,1-1 0,1 1 0,-1-1 0,2 1 1,0-1-1,1 2 15,-4-13 0,-1 1 2,-1 0 1,1 0-1,0-1 1,1 1-1,-1 0 1,0 0-1,0-1 1,1 1-1,-1 0 0,1-1 1,-1 1-1,1 0 1,0-1-1,0 1 1,0-1-1,0 1 1,0-1-1,0 0 1,0 1-1,0-1 1,0 0-1,1 0 1,-1 0-1,1 1 0,-1-2 1,1 1-1,-1 0 1,1 0-1,-1 0 1,1-1-1,0 1 1,-1-1-1,1 1 1,0-1-1,-1 0 1,1 1-1,0-1 1,0 0-1,-1 0 1,1 0-1,0-1 0,0 1 1,-1 0-1,1-1 1,0 1-1,0-1-2,23-19 53,-1-1 0,-1-1 0,-1-2-1,0 0 1,-2-1 0,-2 0 0,8-14-53,-11 16 21,-1 0 1,-1-1-1,-1 0 1,-2-1 0,6-19-22,-14 40 5,-1 2 1,0-1 0,0 0 0,0 0 0,0 0 0,0 1 0,-1-1 0,1 0 0,-1 0-1,0 0 1,1 0 0,-1 0 0,-1 0 0,1 0 0,0 0 0,-1 0 0,0 0 0,1 0 0,-2-1-6,1 3 1,0 0 0,0 0 0,1 1 1,-1-1-1,0 1 0,0-1 0,0 1 0,0-1 1,0 1-1,0 0 0,0-1 0,-1 1 1,1 0-1,0 0 0,0 0 0,0 0 0,0 0 1,0 0-1,0 0 0,0 0 0,0 0 1,-1 0-1,1 0 0,0 1 0,0-1 0,0 1 1,0-1-1,0 1 0,0-1 0,0 1 1,1-1-1,-1 1 0,0 0 0,0-1 0,0 2-1,-14 10-24,2 0-1,0 2 0,0 0 0,1 0 0,1 1 0,0 0 0,1 1 1,1 0-1,0 1 0,1 0 0,-2 8 25,2 25-888,8-50 869,0 1-1,1-1 1,-1 1 0,1-1-1,-1 0 1,1 1 0,-1-1-1,1 0 1,-1 1 0,1-1 0,-1 0-1,1 0 1,-1 0 0,1 1-1,0-1 1,-1 0 0,1 0-1,-1 0 1,1 0 0,-1 0 0,1 0-1,0 0 1,-1 0 0,1 0-1,-1 0 1,1-1 0,0 1 0,-1 0-1,1 0 1,-1 0 0,1-1-1,-1 1 1,1 0 0,-1-1-1,1 1 1,-1 0 0,1-1 0,-1 1-1,0-1 1,1 1 0,-1 0-1,0-1 1,1 1 0,-1-1-1,0 0 1,1 1 0,-1-1 0,0 1 19,2-2-266,27-25-1035</inkml:trace>
  <inkml:trace contextRef="#ctx0" brushRef="#br0" timeOffset="726.172">1886 1 9082,'-59'34'5960,"9"-6"-5107,-166 131 12,117-58-228,97-100-623,-1 1 1,1 1-1,0-1 1,0 0-1,0 1 1,0-1-1,0 1 0,0-1 1,1 1-1,0 0 1,-1 0-1,1 0 1,0 0-1,0 0 0,0 0 1,1 0-1,-1 0 1,1 0-1,0 0 1,0 0-1,0 0 0,0 1 1,0-1-1,1 0 1,-1 0-1,1 0 0,0 0 1,0 0-1,0 0 1,0 0-1,0 0 1,1-1-1,-1 1 0,1 0 1,0-1-1,0 1 1,0-1-1,1 1-14,7 2 11,0-1 1,1 0-1,0-1 0,0 0 0,0 0 0,0-1 0,1-1 1,-1 0-1,0-1 0,1 0 0,-1 0 0,0-1 0,1-1 1,-1 0-1,0 0 0,8-4-11,0 4 18,-1-1 0,1-2 0,-1 1 0,0-2 0,-1-1-1,1 0 1,-1-1 0,-1 0 0,0-2 0,0 0 0,0-1 0,-2 0 0,1-1 0,-1-1 0,-1 0 0,-1-1 0,0-1 0,0 0 0,-1 0 0,4-10-18,-7 9 28,-1-1 1,-1 0 0,0 0 0,-1 0 0,-1-1 0,-1 0-1,0 0 1,-1-3-29,-1 18-1,-1 1-1,1 0 1,-1-1-1,0 1 0,0-1 1,0 1-1,0 0 1,0-1-1,-1 1 1,1 0-1,-1-1 0,1 1 1,-1 0-1,0-1 1,0 1-1,0 0 0,0 0 1,0 0-1,0 0 1,-1 0-1,1 0 1,-1 0-1,1 0 0,-1 1 1,0-1-1,0 1 1,0-1-1,0 1 1,0-1-1,0 1 0,0 0 1,0 0-1,0 0 1,0 0-1,-1 1 0,1-1 1,0 1-1,-2-1 2,-5 3-38,1-1 0,-1 2 0,0-1 0,1 1 0,-1 1 0,1 0 0,0 0 0,0 0 0,-5 5 38,10-7-11,-25 15-211,0 1 0,1 2 0,1 1 1,1 1-1,1 1 0,-20 25 222,20-19-2634,9-12 326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25.561"/>
    </inkml:context>
    <inkml:brush xml:id="br0">
      <inkml:brushProperty name="width" value="0.05" units="cm"/>
      <inkml:brushProperty name="height" value="0.05" units="cm"/>
    </inkml:brush>
  </inkml:definitions>
  <inkml:trace contextRef="#ctx0" brushRef="#br0">6 831 9674,'0'-1'182,"0"1"1,0 0-1,1-1 1,-1 1-1,0 0 0,0-1 1,0 1-1,0 0 1,0-1-1,0 1 0,0 0 1,0-1-1,-1 1 1,1 0-1,0-1 0,0 1 1,0 0-1,0-1 1,0 1-1,0 0 0,-1-1 1,1 1-1,0 0 1,0 0-1,0-1 0,-1 1 1,1 0-1,0 0 1,0-1-1,-1 1 0,1 0 1,0 0-1,-1 0 1,1 0-1,0-1 0,0 1 1,-1 0-1,1 0 1,-1 0-183,103-65 516,19-18-458,-4-5-1,-4-5 1,-5-6 0,-3-3 0,57-78-58,-174 207-29,-2-1 23,1 0 0,1 1 0,1 0 1,1 1-1,2 1 0,1-1 0,1 1 1,1 0-1,1 1 0,2-1 0,2 1 0,0-1 1,2 1-1,1-1 0,1 2 6,-2-22 57,-1-1-47,0-1-1,1 1 1,-1-1-1,1 1 0,1-1 1,-1 0-1,1 0 1,1 0-1,-1 0 1,1-1-1,0 1 0,1-1 1,0 0-1,0 0 1,4 4-10,-1-10-2357,-7-12 361</inkml:trace>
  <inkml:trace contextRef="#ctx0" brushRef="#br0" timeOffset="377.029">1044 500 12651,'-12'86'4211,"-8"-49"-3147,15-41-846,16-14-153,92-80 66,159-149-34,-98 72-246,-152 161 58,-14 19-14,-16 25-13,17-29 119,-24 44-58,1 0 1,2 2-1,2 1 1,-8 36 56,21-66-7,2 1 1,0 0-1,1 0 0,1 1 1,1-1-1,1 1 0,1-1 1,0 10 6,1-27-33,-2 0-27,1 1 1,0-1-1,0 0 1,0 0-1,1 1 0,-1-1 1,1 0-1,-1 0 1,1 0-1,0 1 1,-1-1-1,1 0 1,0 0-1,1 0 0,-1 0 1,0 0-1,0-1 1,1 1-1,-1 0 1,2 0 59,11-7-2942,-2-25-42</inkml:trace>
  <inkml:trace contextRef="#ctx0" brushRef="#br0" timeOffset="910.568">1865 114 10754,'19'-53'5737,"29"24"-4788,-38 25-959,1 2 1,-1-1-1,1 1 1,0 1-1,-1 0 1,1 0-1,0 1 1,0 0-1,0 1 0,0 1 1,-1-1-1,1 2 1,-1 0-1,7 2 10,-15-4-5,1 0 0,0 1 0,-1-1 0,1 1 0,-1 0 0,0 0 0,0 0 0,1 0 0,-1 0 0,0 1 0,-1-1 0,1 0 0,0 1 0,-1-1 0,1 1 0,-1 0 0,0 0 0,0-1 0,0 1 0,0 0 0,-1 0 0,1 0 0,-1 0 0,1 0 0,-1 0 0,0 0 0,0 0 0,-1 0 0,1 0 0,-1 2 5,-33 88-83,7-49 109,-3-2-1,-1-1 1,-2-1 0,-15 12-26,-32 39 161,76-86-152,1-2-1,-1 1 1,0 0 0,1 0 0,0 0 0,0 1 0,0-1 0,1 1-1,0 0 1,0-1 0,0 1 0,0 0 0,1 0 0,-1 0 0,1 0-1,0 6-8,1-10 1,1 1 0,0-1 0,-1 1 0,1 0 0,0-1 0,0 0 0,0 1 1,0-1-1,0 1 0,0-1 0,1 0 0,-1 0 0,0 0 0,1 0 0,-1 0 0,1 0 0,-1 0 0,1 0 0,-1 0 0,1-1 0,-1 1 0,1-1 0,0 1 0,-1-1 0,2 0-1,13 4-137,-1-1 1,1-1-1,0 0 0,0-1 1,0-1-1,0-1 0,13-1 137,-7 0-466,57-5-2482,0-8-175</inkml:trace>
  <inkml:trace contextRef="#ctx0" brushRef="#br0" timeOffset="1229.839">2416 523 9122,'-22'41'3345,"-10"7"167,2-2-2263,3 7-945,6-2-280,5-7 0,10-13 0,12-13-328,5-18-344,27-21-2873,1-16 504</inkml:trace>
  <inkml:trace contextRef="#ctx0" brushRef="#br0" timeOffset="1536.222">2863 23 11522,'-34'37'6155,"-9"26"-4846,24-32-1123,-37 60-171,54-90-16,1 1 0,0-1 0,0 1 0,0-1 0,0 1 0,0-1 0,0 1 0,0-1 0,0 1 0,1 0 0,-1 0 0,1-1 0,-1 1 0,1 0 0,0 0 0,-1 0 0,1-1 0,0 1 0,0 0 0,0 0 0,1 0 0,-1 0 0,0-1 0,1 1 0,-1 0 0,1 0 0,0-1 0,-1 1 0,1 0 0,0-1 0,0 1 0,0-1 0,0 1 0,0-1-1,1 1 1,-1-1 0,0 0 0,1 0 0,-1 0 0,0 1 0,2-1 1,95 6-726,-77-8 518,74 7-238,-93-5 445,1 0 0,0-1 0,0 2 0,-1-1 1,1 0-1,-1 0 0,1 1 0,-1-1 0,1 1 1,-1 0-1,0 0 0,0 0 0,0 0 1,0 0-1,0 0 0,-1 0 0,1 1 0,0-1 1,-1 1-1,0-1 0,0 1 0,0 0 1,0-1-1,0 1 0,0 0 0,-1 0 0,1-1 1,-1 1-1,0 0 0,0 2 1,0 8 99,-1 1 0,0 0 0,-1 0 0,-1 0 0,0-1 0,-1 1 0,-1-1 0,0 0 0,0 0 0,-1-1 0,-1 1 0,0-2 0,-1 1 0,0-1 0,-1 0 0,0 0 0,-1-1 0,0 0 0,0-1 0,-1 0 0,0-1 0,-2 0-99,9-5 6,0-1 0,-1 0-1,1 0 1,0-1 0,-1 1 0,1-1 0,-1 0 0,1 0 0,-1-1-1,0 1 1,1-1 0,-1 0 0,1 0 0,-1-1 0,0 1 0,1-1-1,-1 0 1,1 0 0,-1-1 0,1 1 0,0-1 0,-3-1-6,1-1-400,-1 0 0,1 0 1,0-1-1,0 0 0,0 0 0,1 0 1,0-1-1,0 0 0,0 0 0,1 0 1,0-1-1,0 1 0,-1-4 400,-26-63-3945</inkml:trace>
  <inkml:trace contextRef="#ctx0" brushRef="#br0" timeOffset="1537.222">2834 95 6665,'63'-11'3353,"-15"7"-336,22 4-977,6 6-1976,7 1 2385,-16 5-5458,-8 5 2657</inkml:trace>
  <inkml:trace contextRef="#ctx0" brushRef="#br0" timeOffset="1808.36">3538 416 11739,'19'5'2456,"2"-2"1129,6 0-3449,19-8-120,2-2 48,13-7-592,-5 1 3456,-6-10-6512,-17 6 2711</inkml:trace>
  <inkml:trace contextRef="#ctx0" brushRef="#br0" timeOffset="2174.479">3884 683 6833,'33'-16'7329,"-1"4"-4132,29-14-2261,22-25-1308,-2-4 0,-2-3 1,-3-3-1,-3-4 1,-3-3-1,-3-3 1,-2-3-1,-3-5 372,-33 44-566,-24 29 421,-1 0-85,-8 16 100,-78 125 169,54-87 152,2 1 0,2 1 0,2 2 1,3 0-1,-8 35-191,26-84 9,0 1 0,0-1 0,1 1 0,-1-1 0,1 1 0,-1-1 1,1 1-1,1 0 0,-1-1 0,0 1 0,1-1 0,-1 1 0,1-1 0,0 1 0,1-1 0,0 2-9,15-6 594,15-29-2556,9-14 430</inkml:trace>
  <inkml:trace contextRef="#ctx0" brushRef="#br0" timeOffset="2489.019">4957 105 10898,'-30'7'4839,"-9"26"-3245,32-26-1509,-14 13-65,1 1 1,2 0-1,0 2 1,1 0-1,1 1 1,1 0-1,2 1 1,0 1 0,2 0-1,-6 19-20,16-40 3,-1 0 1,1 0-1,0 1 0,0-1 1,1 0-1,-1 1 0,1-1 1,0 0-1,1 1 0,-1-1 1,1 1-1,1 0-3,-2-5 4,1 0 0,1 1 0,-1-1 0,0 0 0,0 0 0,0 0 0,1 0-1,-1 0 1,0 0 0,1-1 0,-1 1 0,1 0 0,-1-1 0,1 1 0,-1-1 0,1 1 0,0-1 0,-1 0-1,1 0 1,-1 1 0,1-1 0,0 0 0,-1-1 0,1 1 0,0 0 0,-1 0 0,1-1 0,-1 1 0,1-1 0,-1 1-1,1-1 1,-1 0 0,1 0 0,-1 1 0,0-1 0,1 0 0,-1 0 0,0 0 0,0 0 0,0-1 0,1 1-1,-1 0 1,0 0 0,-1-1 0,1 1 0,0-1-4,35-28 22,-2-1-1,-1-2 1,-2-1-1,-1-1 1,-1-2-1,-3-1 1,13-23-22,-34 52-17,0 0 1,0 0-1,-1 0 0,-1 0 1,1-1-1,-1 0 1,-1 1-1,0-1 0,0 0 1,-1 0-1,0-1 17,-1 9-7,0 0-1,0 0 1,0 0 0,0 0-1,0 0 1,0 0-1,-1 0 1,1 0 0,-1 0-1,1 0 1,-1 0-1,0 0 1,0 0 0,0 0-1,0 0 1,0 0 0,0 1-1,-1-1 1,1 1-1,0-1 1,-1 1 0,1-1-1,-1 1 1,0 0-1,1-1 1,-1 1 0,0 0-1,0 0 1,0 1-1,0-1 1,0 0 0,0 0-1,0 1 1,0 0 0,0-1-1,0 1 1,0 0-1,0 0 1,-1 0 7,-78 22-180,67-14 166,1 1 0,0 0 0,0 0 0,1 1 0,1 1 0,0 0 0,0 1 0,1 0 0,0 0 0,1 1 1,1 0-1,0 1 0,1 0 0,-5 14 14,-16 73-3659,27-76 958</inkml:trace>
  <inkml:trace contextRef="#ctx0" brushRef="#br0" timeOffset="2805.569">5295 63 10194,'-57'159'5249,"53"-147"-5242,-5 10 3,1-1-1,1 2 0,1-1 0,1 1 1,1 0-1,0 0-9,5-20 8,-1-1-1,0 1 1,1-1-1,-1 1 1,1-1-1,0 0 1,0 1-1,0-1 1,0 0 0,0 1-1,0-1 1,1 0-1,-1 0 1,1 0-1,-1 0 1,1-1-1,0 1 1,0 0 0,0-1-1,0 1 1,0-1-1,0 1 1,0-1-1,0 0 1,0 0-1,1 0 1,-1 0 0,1-1-1,-1 1 1,0 0-1,1-1 1,-1 0-1,1 0 1,-1 0-1,1 0 1,-1 0 0,1 0-1,-1 0 1,1-1-1,-1 1 1,1-1-1,-1 0 1,0 0 0,1 0-1,-1 0 1,0 0-1,0 0 1,1-1-8,16-6 130,-1 0 1,0-1-1,-1-1 0,0-1 1,0-1-1,-1 0 1,0-1-1,-1 0 1,-1-2-1,0 1 0,-1-2 1,-1 0-1,0 0 1,-1-1-1,8-17-130,-15 28 106,0 0 0,-1 0 1,0 0-1,1-1 0,-2 1 0,1-1 0,-1 1 0,0-1 0,-1 0 1,1 0-1,-1 0 0,-1 0 0,1 0 0,-1 0 0,0 1 0,-1-1 1,0 0-1,0 0 0,0 0 0,-1 0 0,0 0 0,-1 1 0,1-1 1,-1 1-1,0 0 0,-1 0 0,-2-4-106,4 8 4,0 0 0,0 0 0,0 1 0,0-1 0,-1 1 0,1 0 1,0-1-1,-1 1 0,1 0 0,-1 0 0,1 1 0,-1-1 0,1 1 0,-1-1 0,0 1 0,1 0 0,-1 0 0,0 0 0,1 0 0,-1 0 1,0 0-1,1 1 0,-1 0 0,1-1 0,-1 1 0,1 0 0,-1 0 0,-1 1-4,-66 44-531,68-45 504,-164 125-2203,103-91 296</inkml:trace>
  <inkml:trace contextRef="#ctx0" brushRef="#br0" timeOffset="3267.6">507 1248 10250,'4'3'252,"0"-1"0,1 1 0,-1-1-1,1 0 1,-1 0 0,1 0 0,0-1 0,0 1 0,0-1-1,0-1 1,0 1 0,0 0 0,0-1 0,0 0 0,0-1-1,0 1 1,0-1 0,3 0-252,0 0 171,122-5 402,54 2-603,587-30 42,91-20 93,-30-20-6,-148-20-13,-540 70-54,464-66 162,-487 84-232,-102 10 156,-23 5-2771,-26 0 491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22.764"/>
    </inkml:context>
    <inkml:brush xml:id="br0">
      <inkml:brushProperty name="width" value="0.05" units="cm"/>
      <inkml:brushProperty name="height" value="0.05" units="cm"/>
    </inkml:brush>
  </inkml:definitions>
  <inkml:trace contextRef="#ctx0" brushRef="#br0">64 482 9890,'85'-30'4940,"52"23"-4144,-134 6-794,0 0 1,0 1-1,0-1 1,1 1-1,-1 0 1,0 0-1,0 1 1,0-1-1,1 1 0,-1-1 1,0 1-1,0 0 1,0 0-1,0 0 1,0 1-1,0-1 0,-1 1 1,1-1-1,0 1 1,-1 0-1,1 0 1,-1 0-1,1 1 1,-1-1-1,0 0 0,0 1 1,0 0-1,-1-1 1,1 1-1,0 0 1,-1 0-1,0 0 0,0 0 1,0 0-1,1 2-2,-5 13 17,-1 0-1,0 0 1,-2-1-1,0 1 1,0-1-1,-2-1 1,0 1-1,-1-2 1,0 1 0,-2-1-1,0 0 1,0-1-1,-3 1-16,-165 206 295,177-219-293,-7 8 8,0 0 1,0 1-1,2 0 1,-1 0-1,1 1 1,1 0-1,0 0 1,0 1-1,2 0 1,-1 0-1,2 0 1,-2 6-11,5-17 3,0 0-1,-1 1 1,1-1 0,0 0 0,0 1 0,0-1 0,0 0 0,1 1-1,-1-1 1,1 0 0,-1 0 0,1 1 0,0-1 0,0 0-1,0 0 1,0 0 0,0 0 0,1 0 0,-1 0 0,0 0-1,1 0 1,0-1 0,-1 1 0,1 0 0,0-1 0,0 0-1,0 1 1,0-1 0,0 0 0,0 0 0,0 0 0,0 0-1,0 0 1,1-1 0,-1 1 0,0-1 0,0 1 0,1-1-1,-1 0 1,2 0-3,8 0 129,-1 0-1,1-2 1,0 1-1,0-1 0,-1-1 1,1 0-1,-1-1 1,0 0-1,0-1 1,0 0-1,-1-1 1,10-6-129,-7 5 323,66-37-2046,-7-1 826</inkml:trace>
  <inkml:trace contextRef="#ctx0" brushRef="#br0" timeOffset="271.039">576 982 7058,'0'6'2504,"-2"1"313,2 6-1545,-3 5-912,0 14 96,-1 5-120,1 10-56,-2-2-120,5 1 8,6-13-112,5-4-80,2-23-248,12-29-2800,-4-18 735</inkml:trace>
  <inkml:trace contextRef="#ctx0" brushRef="#br0" timeOffset="558.138">1046 344 9258,'1'-11'5554,"-3"24"-3265,-89 330-1974,89-271-229,2-71-82,1 0 0,0 1 0,0-1 0,0 0 0,0 0 0,0 0 0,1 0 0,-1 0-1,0 0 1,1 0 0,-1 0 0,0 0 0,1-1 0,-1 1 0,1 0 0,-1-1 0,1 1-1,-1-1 1,1 0 0,-1 1 0,1-1 0,0 0 0,-1 0 0,1 0 0,-1 0 0,1 0-1,0-1 1,-1 1 0,1 0 0,-1-1 0,1 1 0,-1-1 0,2 0-4,3 0 6,12-2 24,2-1-20,1 1 0,0 1-1,0 1 1,0 0-1,0 2 1,0 0-1,0 2 1,0 0-10,-19-2-3,0 0 1,1 0 0,-1 0-1,0 1 1,0-1-1,0 1 1,0 0 0,0-1-1,0 1 1,-1 0-1,1 0 1,0 0 0,-1 0-1,0 0 1,1 0-1,-1 1 1,0-1-1,0 0 1,0 1 0,0-1-1,-1 1 1,1-1-1,-1 1 1,1-1 0,-1 1-1,0-1 1,0 1-1,0-1 1,0 1 0,-1-1-1,1 1 1,-1-1-1,1 1 1,-1-1 0,0 1-1,0-1 1,0 0-1,0 1 1,-1-1 0,1 0-1,-1 0 1,1 0-1,-1 0 1,1 0 0,-1 0-1,-1 1 3,-14 22 72,-1-1-1,-1 0 0,-2-1 1,0-1-1,-1-1 1,-1-1-1,-12 7-71,31-22 44,-1 0 1,0-1-1,0 1 0,-1-1 1,1 0-1,-1-1 0,0 1 0,0-1 1,0 0-1,-1-1 0,1 0 0,-1 1 1,1-2-1,-1 1 0,0-1 0,1 0 1,-1-1-1,0 0 0,0 0 1,0 0-1,1-1 0,-1 1 0,0-2 1,0 1-1,1-1 0,-2-1-44,-1-2-407,1-1-1,-1-1 0,2 0 1,-1 0-1,1 0 1,0-1-1,0 0 1,1-1-1,0 1 1,-3-7 407,-29-52-3150</inkml:trace>
  <inkml:trace contextRef="#ctx0" brushRef="#br0" timeOffset="849.297">1005 341 9130,'23'-10'2601,"9"4"535,9 3-2464,12 0-568,4 6-120,15 2 56,-2-1-48,16 1 56,-2-3-344,14-7-2840,-8-1 855</inkml:trace>
  <inkml:trace contextRef="#ctx0" brushRef="#br0" timeOffset="1053.858">2442 236 9698,'-6'17'2129,"-14"25"919,-4 14-2816,-11 19-136,-1-4-32,-2 11 96,12-17-88,8-1 48,9-20-80,2-9 56,9-17-56,0-6-256,-6-12-208,3-11 24,1-10-2793,1-29 777</inkml:trace>
  <inkml:trace contextRef="#ctx0" brushRef="#br0" timeOffset="1333.239">2126 25 8722,'-71'-25'5648,"-5"33"-3944,55-2-1682,1 2-1,-1 1 1,2 0-1,-1 1 1,1 2-1,0 0-21,7-4 20,1-1-1,0 2 0,1-1 0,0 2 0,0-1 1,1 1-1,0 1 0,0 0 0,1 0 1,1 0-1,0 1 0,1 0 0,0 1 0,1-1 1,0 2-20,3-10 3,1 1 0,-1 0 0,2-1 0,-1 1 0,0 0 1,1 0-1,0-1 0,0 1 0,0 0 0,1 0 0,-1-1 1,1 1-1,0 0 0,1-1 0,-1 1 0,1-1 1,0 1-1,0-1 0,0 0 0,0 0 0,1 0 0,0 0 1,0 0-1,0-1 0,0 1 0,1-1 0,-1 0 0,1 0 1,0 0-1,0 0 0,0-1 0,0 1 0,0-1 1,1 0-1,-1 0 0,1-1 0,-1 1 0,1-1 0,-1 0 1,1-1-1,0 1 0,2-1-3,12-1 25,0-1 0,-1 0 0,1-2 0,-1 0 0,0-1 0,0-1 0,-1-1 0,1-1 0,-2 0 0,1-1 0,-1 0 0,0-2-1,-1 0 1,0 0 0,-1-2 0,0 1 0,-1-2 0,1-3-25,-7 9 33,0-1-1,-1 0 1,0 0-1,0-1 1,-1 1-1,-1-1 0,0-1 1,0 1-1,0-1-32,-4 9 17,1 0-1,-1 0 0,1 0 0,-1 0 0,1 0 0,-1 0 1,0 0-1,0 0 0,0 0 0,0 0 0,-1 0 1,1 0-1,0 0 0,-1 0 0,0 0 0,1 0 1,-1 0-1,0 0 0,0 0 0,0 1 0,0-1 0,0 0 1,0 1-1,-1-1 0,1 0 0,0 1 0,-1 0 1,0-1-1,1 1 0,-1 0 0,1 0 0,-1 0 0,0 0 1,0 0-1,0 0 0,0 1 0,0-1 0,0 0 1,-1 1-17,-81-4 369,65 6-359,0 0 1,-1 2 0,1 0 0,1 1-1,-1 1 1,1 1 0,0 0 0,0 1 0,1 1-1,0 1 1,1 1 0,0 0 0,-6 6-11,16-11 69,0-1 0,0 1-1,1 0 1,0 1 0,0-1 0,0 1 0,1 0 0,0 0 0,1 0 0,0 0 0,0 1 0,0-1 0,-1 6-69,3 37-2215,13 0 558</inkml:trace>
  <inkml:trace contextRef="#ctx0" brushRef="#br0" timeOffset="1578.879">2761 626 5321,'4'4'294,"0"1"0,0 0 0,0 0-1,0 1 1,-1-1 0,0 1 0,0 0 0,0 0 0,-1 0 0,1 0-1,-2 0 1,1 0 0,-1 0 0,0 1 0,0-1 0,0 1-1,-1-1 1,-1 6-294,-3 17 779,-2 0-1,-1 0 0,-1-1 0,-2 0 1,-10 21-779,17-44 145,0 1-1,1 0 1,-1 0 0,1-1 0,0 2-1,1-1 1,0 0 0,0 0 0,0 0-1,0 1 1,1-1 0,0 0 0,1 0 0,-1 1-1,1-1 1,0 0 0,1 0 0,1 4-145,-1-9 21,0 1 1,0 0 0,0-1 0,1 0-1,-1 1 1,1-1 0,-1 0-1,1 0 1,-1 0 0,1-1 0,0 1-1,-1-1 1,1 1 0,0-1-1,-1 0 1,1 0 0,0 0 0,-1 0-1,1-1 1,0 1 0,-1-1-1,1 1 1,0-1 0,-1 0 0,1 0-1,-1 0 1,1-1 0,-1 1-1,0 0 1,0-1 0,1 0 0,-1 1-1,0-1 1,0 0 0,0-1-22,6-3 36,0 0 1,-1 0-1,0-1 1,0 0-1,-1 0 1,0-1-1,0 1 1,-1-1-1,0-1 0,0 1 1,-1-1-1,0 0 1,0 0-1,-1 0 1,0 0-1,-1-1 1,0 1-1,0-1 1,-1 0-1,-1 1 1,1-1-1,-2 0 1,1 1-1,-1-1 1,-1 0-1,1 1 0,-2-1 1,1 1-1,-2-2-36,-1 5 26,0 1 0,-1 0 0,0 0 0,1 0-1,-1 0 1,-1 1 0,1 0 0,-1 1 0,0-1 0,1 1-1,-2 1 1,1-1 0,0 1 0,0 0 0,-1 1-1,1 0 1,-1 0 0,1 0 0,-1 1 0,1 0 0,-1 1-1,1 0 1,-1 0 0,1 0 0,-3 2-26,6-3-76,-1 1 1,1 0 0,0 0-1,0 0 1,-1 1-1,1-1 1,0 1-1,0 0 1,0 0 0,1 1-1,-1-1 1,0 1-1,1 0 1,0 0-1,-1 0 1,1 0 0,1 0-1,-1 1 1,0-1-1,1 1 1,-1 0 0,1 0-1,0 0 1,1 0-1,-1 0 1,1 0-1,-1 4 76,-2 36-3310,8-2-216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31.713"/>
    </inkml:context>
    <inkml:brush xml:id="br0">
      <inkml:brushProperty name="width" value="0.05" units="cm"/>
      <inkml:brushProperty name="height" value="0.05" units="cm"/>
    </inkml:brush>
  </inkml:definitions>
  <inkml:trace contextRef="#ctx0" brushRef="#br0">22 1213 10242,'-22'20'6591,"33"-23"-6396,61-48 31,32-39 134,59-69-360,179-226 121,-321 360-132,-9 13-79,-17 24-58,-17 31 112,2 1 0,2 1 0,2 1 0,2 0 0,2 1 0,2 1-1,2 0 1,2 0 0,2 0 0,2 25 36,11-16-529,12-29-2811,-3-27 542</inkml:trace>
  <inkml:trace contextRef="#ctx0" brushRef="#br0" timeOffset="209.448">877 946 10938,'2'47'2897,"-22"-1"744,2-1-2945,1 13-656,4-9-32,2-7-312,5-15-432,4-2-2905,1-21 480</inkml:trace>
  <inkml:trace contextRef="#ctx0" brushRef="#br0" timeOffset="504.59">1026 1001 8642,'-5'11'1885,"5"-11"-1683,1 0 1,-1 0 0,0 0 0,0 0-1,1 0 1,-1 0 0,0 0 0,0 0-1,1 0 1,-1 0 0,0 0 0,0 0-1,0 0 1,1 0 0,-1 1-1,0-1 1,0 0 0,0 0 0,1 0-1,-1 0 1,0 0 0,0 1 0,0-1-1,0 0 1,0 0 0,1 0 0,-1 1-1,0-1 1,0 0 0,0 0 0,0 1-203,51-51 796,451-486 233,-495 530-1045,-15 18-17,-13 17 26,1 0-1,2 1 1,1 1 0,1 1-1,2 0 1,0 1 0,3 0-1,1 1 1,1 0 0,1 8 7,19 23-6,-11-64-57,0-1 0,0 1 1,0-1-1,0 1 0,0-1 0,1 1 0,-1 0 0,0-1 0,0 1 0,1-1 0,-1 1 0,0-1 0,1 0 0,-1 1 0,1-1 1,-1 1-1,0-1 0,1 0 0,-1 1 0,1-1 0,-1 0 0,1 1 0,-1-1 0,1 0 0,0 0 0,-1 1 0,1-1 0,-1 0 0,1 0 1,-1 0-1,1 0 0,0 0 0,-1 0 0,1 0 0,-1 0 0,1 0 0,-1 0 0,1 0 0,0 0 0,-1 0 0,1-1 0,-1 1 1,1 0-1,-1 0 0,1-1 0,-1 1 0,1 0 0,-1-1 0,1 1 0,-1 0 0,1-1 0,-1 1 0,0-1 0,1 1 0,-1-1 1,0 1-1,1-1 0,-1 1 0,0-1 0,1 0 63,9-22-2811</inkml:trace>
  <inkml:trace contextRef="#ctx0" brushRef="#br0" timeOffset="1895.412">1926 471 7009,'-17'-19'6159,"25"-26"-3920,-4 38-2182,0 1-1,0-1 0,1 1 1,0 0-1,0 1 0,0-1 0,1 1 1,0 0-1,0 0 0,0 1 1,1 0-1,-1 0 0,1 0 1,0 1-1,0 0 0,0 1 1,0-1-1,1 1 0,-1 1 0,1-1 1,-1 1-1,1 0 0,0 1 1,-1 0-1,1 0 0,0 1 1,3 1-57,-8-2-1,1 2 0,-1-1 0,0 0 0,0 0 0,0 1 0,0 0 0,0 0 0,0 0 0,0 0 0,-1 0 0,1 0 0,-1 1 0,1-1 0,-1 1 0,0-1 0,0 1 0,0 0 0,0 0 0,-1 0 0,1 0 0,-1 0 0,0 1 0,0-1 0,0 0 0,0 1 0,0-1 0,-1 0 0,0 1 0,0-1 0,0 1 0,0-1 0,0 1 0,0-1 0,-1 0 0,0 1 0,0-1 0,0 0 0,0 1 0,0-1 0,-1 0 0,1 0 0,-1 1 1,-12 22 55,0 0 0,-2-2 0,-1 1 0,0-2 0,-2-1 0,-18 18-55,10-11 189,-1-1 1,-1-1 0,-1-1 0,-2-2-1,0-1 1,-1-2 0,-31 14-190,65-35 1,-1 0 0,0 0 0,0 0 0,1 0-1,-1-1 1,0 1 0,0 0 0,0 0 0,1 0 0,-1 0 0,0 0 0,0 0 0,1 0 0,-1 0-1,0 0 1,0 0 0,1 0 0,-1 0 0,0 0 0,0 0 0,1 0 0,-1 0 0,0 0 0,0 0-1,1 0 1,-1 0 0,0 1 0,0-1 0,1 0 0,-1 0 0,0 0 0,0 0 0,0 0 0,1 1-1,-1-1 1,0 0 0,0 0 0,0 0 0,0 1 0,0-1 0,1 0 0,-1 0 0,0 1 0,0-1-1,0 0 1,0 0 0,0 1 0,0-1 0,0 0 0,0 0 0,0 1 0,0-1 0,0 0 0,0 0-1,0 1 1,0-1 0,0 0 0,0 0 0,0 1 0,0-1 0,0 0-1,5 1-4,162 11-1018,-59-23-2757,-40-5 515</inkml:trace>
  <inkml:trace contextRef="#ctx0" brushRef="#br0" timeOffset="2425.808">2501 362 9314,'-1'-2'569,"-5"-21"4852,6 23-5373,-1 0-1,1-1 1,0 1-1,0 0 1,-1 0-1,1-1 1,0 1-1,0 0 1,-1 0-1,1 0 1,0-1-1,-1 1 1,1 0-1,0 0 1,0 0-1,-1 0 1,1 0-1,0 0 1,-1 0-1,1-1 1,-1 1-1,1 0 1,0 0-1,-1 0 1,1 1-1,0-1 1,-1 0-1,1 0 1,0 0-1,-1 0 1,1 0-1,0 0 1,-1 0-1,1 1 1,0-1-1,0 0 1,-1 0-1,1 0 1,0 1-1,0-1 1,-1 0-1,1 0 1,0 1-1,0-1 1,-1 0-1,1 0 1,0 1-1,0-1 1,0 0-1,0 1 1,0-1-1,-1 0 1,1 1-1,0-1 1,0 0-1,0 1 1,0-1-1,0 0 1,0 1-1,0-1 1,0 0-1,0 1-47,-75 164 412,74-163-405,-12 45 69,13-46-73,-1 0-1,1 0 0,0 0 1,0 0-1,0 0 0,0 0 1,0 0-1,0 0 0,0 1 1,0-1-1,0 0 0,0 0 1,1 0-1,-1 0 0,0 0 1,1 0-1,-1-1 0,0 1 1,1 0-1,0 0 0,-1 0 1,1 0-1,-1 0 0,1-1 1,0 1-1,0 0 1,-1 0-1,1-1 0,0 1 1,0-1-1,0 1 0,0-1 1,0 1-1,0-1 0,0 1 1,0-1-1,0 0 0,0 0 1,0 1-1,0-1 0,0 0 1,0 0-3,95-22-320,-43 5 10,34 12-213,-84 5 511,-1 1 0,1-1 1,0 1-1,0 0 1,-1 0-1,1 0 1,-1 0-1,1 1 0,-1-1 1,1 0-1,-1 1 1,0 0-1,0 0 0,0-1 1,0 1-1,0 0 1,0 1-1,0-1 1,-1 0-1,1 0 0,-1 1 1,1-1-1,-1 1 1,0 0-1,0-1 1,0 1-1,-1 0 0,1-1 1,0 1-1,-1 0 12,-1 8 15,0 0 0,-1 0-1,0 0 1,0 0-1,-1-1 1,-1 1-1,0-1 1,0 0-1,-1 0 1,0 0 0,-1-1-1,0 1 1,-6 5-15,2 0 258,-1 0-1,-1-1 1,0-1 0,0 0 0,-2-1 0,1 0 0,-2-1-1,-10 6-257,19-13 7,0 0-1,-1 0 0,1-1 1,-1 0-1,0 0 0,0-1 1,0 0-1,0 0 0,-1-1 1,1 0-1,0 0 0,-1 0 1,1-1-1,0 0 0,-1-1 1,1 0-1,-1 0 0,1 0 1,0-1-1,0 0 0,0 0 1,-2-2-7,-77-59-6444,44 19 1516</inkml:trace>
  <inkml:trace contextRef="#ctx0" brushRef="#br0" timeOffset="2737.279">2492 339 12315,'18'-7'2624,"12"-10"1145,10 3-3617,13 2-160,1 6 0,9 8-488,-6 2-192,4-2-3081,-5-4 456</inkml:trace>
  <inkml:trace contextRef="#ctx0" brushRef="#br0" timeOffset="3021.201">3140 713 12379,'3'3'3392,"9"-3"753,9 1-3409,14-5-584,7-2-120,15-8-3816,-12-1-361,-4-5-1112</inkml:trace>
  <inkml:trace contextRef="#ctx0" brushRef="#br0" timeOffset="6338.914">501 106 4713,'74'-83'6416,"-67"61"-3763,-39 47-1941,-130 166-482,111-124-57,3 2-1,3 2 1,-29 64-173,52-87 98,1 2 1,3 0-1,2 1 1,2 0-1,3 1 1,2 1-1,0 13-98,7-37 30,1 0 0,1 0 0,2 1 0,1-2 0,1 1 0,1 0 0,2-1 0,3 6-30,-6-20 34,0 0-1,1 0 0,1-1 1,1 0-1,0 0 1,0-1-1,1 0 0,1 0 1,0 0-1,0-2 0,1 1 1,1-1-1,0 0 0,0-1 1,1-1-1,0 1 0,0-2 1,1 0-1,0 0 0,0-1 1,0-1-1,1 0 0,8 1-33,101 3-2067,-4-32 519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4:35.104"/>
    </inkml:context>
    <inkml:brush xml:id="br0">
      <inkml:brushProperty name="width" value="0.05" units="cm"/>
      <inkml:brushProperty name="height" value="0.05" units="cm"/>
    </inkml:brush>
  </inkml:definitions>
  <inkml:trace contextRef="#ctx0" brushRef="#br0">70 921 10786,'-17'19'3409,"-36"47"2478,53-66-5882,1 0 0,-1 0 0,0 0 0,0 0 0,1 0 0,-1 0 0,0 0 0,0 0 0,1 0 0,-1 0 0,0 0 0,0 0 0,0 0 0,1 0 0,-1 0 0,0 1 0,0-1 0,1 0 0,-1 0 0,0 0 0,0 0 0,0 0 0,0 1 0,1-1 0,-1 0 0,0 0 0,0 0 0,0 0 0,0 1 0,0-1 0,1 0 0,-1 0-1,0 0 1,0 1 0,0-1 0,0 0 0,0 0 0,0 1 0,0-1 0,0 0 0,0 0 0,0 1 0,0-1 0,0 0 0,0 0 0,0 0 0,0 1 0,0-1 0,0 0 0,0 0 0,0 1 0,0-1 0,-1 0 0,1 0 0,0 0 0,0 1 0,0-1 0,0 0 0,-1 0-5,34-31 38,168-210-272,-173 208-390,-1-1 0,-1-1-1,-2-1 1,-2-2 0,-2 0 0,-1-1-1,-1-1 1,2-14 624,-19 42-547,-8 24 391,-10 32 478,3 1 0,2 0-1,-2 20-321,11-52 69,-7 24 274,2 0 0,2 1 0,1-1 0,2 1 0,2 0 0,1 0 0,4 17-343,0-30-720,-6-15-2122,-5-15 128</inkml:trace>
  <inkml:trace contextRef="#ctx0" brushRef="#br0" timeOffset="1025.712">1470 276 8746,'92'-46'-2038,"-85"43"506,7-5 1751,0 7 5234,-20 22-1815,-54 62-1701,-4-3 1,-54 52-1938,-27 34 547,129-148-523,2 0 1,0 2-1,1 0 1,1 0-1,0 1 1,2 1-1,1 0 1,0 0-1,1 5-24,5-18-317,0 5-284,1-8-3851,3-12 768</inkml:trace>
  <inkml:trace contextRef="#ctx0" brushRef="#br0" timeOffset="1375.435">1142 202 10322,'-3'-1'347,"-1"-1"-1,1 1 1,-1 1-1,0-1 1,0 0-1,0 1 1,1 0 0,-1 0-1,0 0 1,0 0-1,0 1 1,1-1-1,-1 1 1,0 0-1,0 0 1,1 1-1,-1-1 1,1 1-1,-1-1 1,-1 2-347,-63 77 8,59-68-3,5-6-2,-1-1 1,1 1-1,0 1 0,0-1 0,0 0 0,1 1 0,0 0 0,1-1 0,-1 1 0,1 0 1,1 1-1,-1-1 0,1 0 0,0 0 0,1 1 0,0-1 0,0 0 0,1 2-3,-1-8 3,0 0 1,1 0-1,-1 0 0,1 0 0,-1 0 0,1 0 0,0-1 0,-1 1 0,1 0 1,0 0-1,-1 0 0,1-1 0,0 1 0,0-1 0,0 1 0,0 0 0,0-1 1,0 0-1,-1 1 0,1-1 0,0 1 0,0-1 0,0 0 0,0 0 0,1 0 1,-1 1-1,0-1 0,0 0 0,0 0 0,0-1 0,0 1 0,0 0 0,0 0 1,0 0-1,0-1 0,0 1 0,0 0 0,0-1 0,0 1 0,0-1 0,-1 1 1,1-1-1,0 0 0,0 1 0,0-1-3,38-37 129,-29 20-94,-1-1 0,0 0 0,-2 0 0,0-1 0,-1 0 0,-1 0 0,0-4-35,-3 12 17,0 0 1,-1 0-1,0-1 0,-1 1 1,0 0-1,-1 0 1,0 0-1,-2-4-17,3 13-2,-1 0 0,1 0 1,-1 0-1,1 0 0,-1 0 1,0 0-1,0 1 0,0-1 1,0 0-1,-1 1 0,1-1 0,-1 1 1,0-1-1,0 1 0,0 0 1,0 0-1,0-1 0,0 1 1,0 1-1,-1-1 0,1 0 0,-1 1 1,1-1-1,-1 1 0,0 0 1,1 0-1,-1 0 0,0 0 1,0 0-1,0 1 0,0-1 0,0 1 1,1 0-1,-1-1 0,0 2 1,0-1-1,0 0 0,0 0 0,0 1 1,0 0 1,-9 3-16,0 1-1,1 0 1,0 1 0,0 1-1,0-1 1,1 2 0,0-1-1,0 1 1,1 1 0,0 0-1,1 0 1,0 1 0,-5 7 16,4-5-46,2 0-1,-1 1 1,1 0 0,1 0-1,1 1 1,0 0 0,0 0 0,1 0-1,-1 10 47,4 77-3871,12-60 841</inkml:trace>
  <inkml:trace contextRef="#ctx0" brushRef="#br0" timeOffset="1693.868">1545 610 7242,'0'1'192,"1"-1"1,0 1-1,-1-1 1,1 1 0,0 0-1,-1-1 1,1 1 0,-1 0-1,1 0 1,-1 0 0,1-1-1,-1 1 1,0 0-1,1 0 1,-1 0 0,0 0-1,0 0 1,0 0 0,1 0-1,-1-1 1,0 1-1,0 0 1,0 0 0,0 0-1,-1 0 1,1 0 0,0 0-1,0 0 1,-1 0 0,1 0-1,0-1 1,-1 1-1,1 0 1,-1 0 0,1 0-1,-1-1 1,1 1 0,-1 0-193,-1 4 52,-51 86 2097,43-77-1803,1 0 0,0 1-1,1 0 1,0 0 0,1 1 0,1 0 0,1 0 0,-1 4-346,6-19 7,-1 0 0,1-1 0,-1 1 0,1 0 1,-1 0-1,1-1 0,0 1 0,-1 0 0,1 0 1,0 0-1,0 0 0,0-1 0,-1 1 0,1 0 1,0 0-1,0 0 0,0 0 0,0 0 1,1-1-1,-1 1 0,0 0 0,0 0 0,0 0 1,1 0-1,-1-1 0,0 1 0,1 0 0,-1 0 1,1 0-1,-1-1 0,1 1 0,-1 0 0,1-1 1,0 1-1,-1-1 0,1 1 0,0-1 1,-1 1-1,1-1 0,0 1 0,0-1 0,-1 1 1,1-1-1,0 0 0,0 0 0,0 1 0,-1-1 1,1 0-1,0 0 0,0 0 0,0 0 0,0 0 1,0 0-1,0 0 0,-1 0 0,1 0 1,0 0-1,0-1 0,0 1-7,69-48 200,-48 28-165,-1 0 0,-1-2 0,0 0 0,-2-1 0,0-1 0,-2-1 0,-1 0 0,6-15-35,-18 36 5,-1 0 0,1-1 1,-1 1-1,0 0 0,-1-1 0,1 1 1,-1-1-1,0 1 0,0-1 0,0 0 0,-1 0 1,0 1-1,1-1 0,-2 0 0,1 0 0,-1 1 1,1-1-1,-1 0 0,0 1 0,-1-1 1,1 1-1,-2-3-5,1 6-1,1 0 0,-1 0 0,0-1 0,0 1 0,0 1 0,0-1 0,0 0 1,0 0-1,0 1 0,0-1 0,0 1 0,0-1 0,-1 1 0,1 0 0,0 0 0,0 0 1,0 0-1,0 1 0,-1-1 0,1 0 0,0 1 0,0-1 1,2 1 0,-16 2-35,1 0 1,0 2-1,0 0 1,1 0-1,-1 1 1,1 1 0,0 1-1,1 0 1,-4 3 34,-63 58-4543,57-40 1189</inkml:trace>
  <inkml:trace contextRef="#ctx0" brushRef="#br0" timeOffset="2269.294">441 0 10666,'3'15'2081,"7"16"1071,9 8-3184,9 14-48,5 5 40,8 22 8,-2-1 40,1 14 16,-13-4 32,-13 16 32,-14-7 8,-20 21 16,-15-7-24,-19 9-8,-13-16-48,-33 10-72,-8-30-3224,-30-6 1031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1:30.487"/>
    </inkml:context>
    <inkml:brush xml:id="br0">
      <inkml:brushProperty name="width" value="0.05" units="cm"/>
      <inkml:brushProperty name="height" value="0.05" units="cm"/>
    </inkml:brush>
  </inkml:definitions>
  <inkml:trace contextRef="#ctx0" brushRef="#br0">3411 292 3249,'20'19'6230,"-12"27"-3661,-7-32-1641,11 221-50,30 51-377,-40-280-485,-1 2 29,0 1-1,1-1 1,0 0-1,0 0 1,1 0-1,0 0 1,1 0-1,0 0 1,0-1-1,0 0 1,1 0-1,0 0 1,6 6-45,-9-12 38,0-1 0,0 1-1,0-1 1,0 1 0,0-1 0,0 0 0,0 0-1,0 0 1,0 0 0,0 0 0,0 0 0,0 0 0,0-1-1,0 1 1,0-1 0,0 0 0,0 1 0,-1-1-1,1 0 1,0 0 0,0 0 0,-1 0 0,1 0 0,0-1-1,-1 1 1,1 0 0,-1-1 0,0 1 0,1-1-1,-1 0 1,0 1 0,0-1 0,0 0 0,0 0 0,0 0-1,-1 0 1,1 1 0,0-1 0,-1-1-38,123-256 1919,-16 27-1408,-89 176-2300,-15 42-1363,1-2-280</inkml:trace>
  <inkml:trace contextRef="#ctx0" brushRef="#br0" timeOffset="2217.304">3616 1179 5625,'-10'-5'6409,"-12"12"-4291,20-6-1962,-26 14 67,2 1 0,0 1 0,1 2-1,1 0 1,-20 21-223,-207 201 477,-19 3 790,-130 75 28,276-217-1231,123-101-73,0 0-16,1 0 0,0-1-1,-1 1 1,1 0-1,-1 0 1,1-1-1,-1 1 1,0 0-1,1-1 1,-1 1-1,0-1 1,1 1 0,-1-1-1,0 1 1,0-1-1,1 0 1,-1 1-1,0-1 1,0 0-1,0 0 1,1 1-1,-1-1 1,0 0-1,0 0 1,0 0 0,0 0-1,0 0 1,1 0-1,-1 0 1,0 0-1,0-1 1,0 1-1,0 0 1,0 0-1,1-1 1,-1 1 0,0-1-1,0 1 1,1 0-1,-1-1 1,0 1-1,1-1 1,-1 0-1,0 1 1,1-1-1,-1 1 1,1-1-1,-1 0 1,1 0 25,15-49-3457,3 15 863</inkml:trace>
  <inkml:trace contextRef="#ctx0" brushRef="#br0" timeOffset="2560.185">2653 1514 5521,'-5'-14'6878,"-14"35"-5267,-75 143-586,-75 114 125,-27-16-829,149-204-288,17-24-20,1 2 1,1 2 0,3 0-1,0 2 1,3 0 0,2 2-1,-1 6-13,12 15-14,10-62 13,-1 0 1,1 1-1,-1-1 1,1 0-1,-1 0 1,1 0-1,0 0 1,0 0-1,0 0 1,-1 0-1,1-1 1,0 1-1,0 0 0,0 0 1,0-1-1,1 1 1,-1 0-1,0-1 1,0 1-1,0-1 1,0 0-1,1 1 1,-1-1-1,0 0 1,0 0-1,0 0 1,1 1-1,-1-1 1,0-1-1,1 1 1,-1 0-1,0 0 1,0 0-1,0-1 1,1 1-1,-1 0 1,1-1 0,104-44 1,337-201-474,-362 205-2180,-12 2 147</inkml:trace>
  <inkml:trace contextRef="#ctx0" brushRef="#br0" timeOffset="3494.295">1322 2173 7922,'-6'44'1944,"-9"33"641,-6 27-2233,-7 28-192,-1-4-16,-1 14 136,4-26 16,11-11-16,5-31-24,5-16-24,7-26-192,-1-21 160,-1-16-3096,-8-59 1031</inkml:trace>
  <inkml:trace contextRef="#ctx0" brushRef="#br0" timeOffset="3785.796">1140 2373 5625,'74'42'5764,"7"-27"-3484,87-31-1091,-154 13-1178,1 1 0,-1 0 1,1 1-1,0 1 0,-1 0 0,1 1 1,0 0-1,-1 1 0,1 1 0,-1 0 0,0 1 1,0 1-1,0 0 0,2 2-11,-14-5-34,0-1 0,0 0 0,-1 0 0,1 1-1,-1-1 1,1 1 0,-1-1 0,0 1 0,0 0-1,0-1 1,1 1 0,-2 0 0,1 0 0,0 0 0,0 0-1,-1 0 1,1 0 0,-1 0 0,1 0 0,-1 0-1,0 0 1,0 0 0,0 1 34,-13 25-4311,-4-17 1082</inkml:trace>
  <inkml:trace contextRef="#ctx0" brushRef="#br0" timeOffset="4061.18">1395 2616 9442,'3'3'2521,"8"2"623,11-2-2528,6-3-528,19-8-8,3-4 0,10-6 16,-11-4-24,6 6-8,-17 7-32,-7 7-168,-9 10-320,0 19-2800,-17 8 687</inkml:trace>
  <inkml:trace contextRef="#ctx0" brushRef="#br0" timeOffset="4391.956">1208 3054 9522,'-13'8'2257,"19"-3"775,13-5-2768,19 0-168,11-5-88,21-16 32,6 0 0,13-7 16,-1 6-8,11 5 3249,-10 8-6362,-5-11 3193</inkml:trace>
  <inkml:trace contextRef="#ctx0" brushRef="#br0" timeOffset="11252.029">184 4506 5745,'-38'13'6271,"57"-3"-4257,13-33-1566,-4-11-322,-2-2 1,-2 0-1,-1-2 1,-2-1-1,0-3-126,10-18 69,144-263 178,-97 202-192,-56 94-65,-22 28 10,0-1 0,0 0 0,0 0-1,0 1 1,1-1 0,-1 0-1,0 0 1,0 1 0,0-1 0,0 0-1,0 0 1,1 1 0,-1-1 0,0 0-1,0 0 1,0 0 0,0 0 0,1 1-1,-1-1 1,0 0 0,0 0 0,1 0-1,-1 0 1,0 0 0,0 0 0,1 1-1,-1-1 1,0 0 0,0 0-1,1 0 1,-1 0 0,0 0 0,0 0-1,1 0 1,-1 0 0,0 0 0,0 0-1,1 0 1,-1-1 0,0 1 0,0 0-1,1 0 1,-1 0 0,0 0 0,0 0-1,1 0 1,-1 0 0,0-1 0,0 1-1,0 0 1,1 0 0,-1 0-1,0-1 1,0 1 0,0 0 0,-6 26-8,-29 80 61,5 1 1,4 1 0,-5 64-54,16 109 140,15-280-149,0 1-1,0-1 0,0 0 1,0 0-1,0 0 1,0 0-1,1 0 1,-1 1-1,0-1 1,0 0-1,1 0 1,-1 0-1,1 0 1,-1 0-1,1 0 1,-1 0-1,1 0 1,0 0-1,0 0 1,-1 0-1,1 0 1,0-1-1,0 1 1,0 0-1,0-1 1,0 1-1,0 0 1,0-1 9,26 4-4615,-3-7 1516</inkml:trace>
  <inkml:trace contextRef="#ctx0" brushRef="#br0" timeOffset="11494.785">1032 3871 8562,'-6'8'4572,"-14"18"-3359,6-2-1158,1 0 0,2 0 1,0 1-1,1 1 0,2 0 0,1 0 1,1 0-1,1 1 0,1 0 0,1 1-55,4-17 12,-1 0-1,2 1 1,-1-1-1,1 0 1,1 0 0,0 0-1,1-1 1,0 1-1,0-1 1,1 0-1,1 0 1,0 0-1,0-1 1,1 0 0,0 0-1,0 0 1,1-1-1,5 5-11,-10-11 6,-1 0 0,1 0 1,-1 0-1,1-1 0,-1 1 0,1 0 0,0-1 0,0 0 0,0 0 0,0 0 0,0 0 0,0 0 0,0 0 1,0-1-1,0 0 0,0 1 0,0-1 0,0 0 0,0-1 0,1 1 0,-1 0 0,0-1 0,0 0 0,0 0 1,0 0-1,0 0 0,0 0 0,-1 0 0,3-2-6,64-64 286,-53 44-140,0 0-1,-1-1 1,-2-1 0,-1-1-1,0 0 1,-2 0-1,-1-1 1,-1 0 0,-2 0-1,1-9-145,-5 29 72,-1-1 1,0 0-1,0 0 0,-1 0 0,0 0 0,0 0 0,0 0 1,-1 0-1,-1 0 0,1 0 0,-1 0 0,-1 1 0,1-1 1,-1 1-1,-1 0 0,1-1 0,-1 1 0,-1 1 0,1-1 1,-1 1-1,0 0 0,0 0 0,-1 0 0,0 0 0,0 1 0,0 0 1,-1 1-1,0-1 0,0 1 0,0 1 0,0-1 0,0 1 1,-1 0-1,1 1 0,-1 0 0,0 0 0,-7-1-72,13 3-2,1-1-1,-1 1 0,0 0 1,0-1-1,0 1 0,1 0 1,-1 0-1,0 0 0,0 0 1,0 1-1,1-1 0,-1 0 1,0 1-1,0 0 1,1-1-1,-1 1 0,0 0 1,1 0-1,-1-1 0,1 1 1,-1 0-1,1 1 0,-1-1 1,1 0-1,0 0 0,-1 1 1,1-1-1,0 1 1,0-1-1,0 1 0,0-1 1,0 1-1,1-1 0,-1 1 1,0 0-1,1 0 0,-1-1 1,1 1-1,0 0 0,-1 0 1,1 0-1,0-1 0,0 1 1,0 0-1,0 0 1,1 0-1,-1-1 0,0 1 1,1 0-1,-1 0 0,1-1 1,0 1-1,0 0 0,-1-1 1,1 1-1,0 0 0,0-1 1,1 1 2,2 2-395,1 0 0,0 0 0,0 0 0,0 0 0,0-1 0,1 0 0,-1 0 0,1-1 0,0 1 0,0-1 0,0 0 0,0-1 0,0 0 0,0 0 0,3 0 395,35 4-3864</inkml:trace>
  <inkml:trace contextRef="#ctx0" brushRef="#br0" timeOffset="11769.32">1539 3727 7402,'-6'29'6303,"-2"-15"-5626,-3 18-595,1-1 1,1 1-1,2 1 1,1-1-1,2 1 1,1 0-1,1 1 1,2-1 0,2 7-83,-1-22 8,1-1 0,1 0 1,0 0-1,1 0 1,1-1-1,1 1 1,4 7-9,-8-18 3,1-1 0,0 1 1,0-1-1,1 0 0,0 0 1,0 0-1,0-1 0,0 1 1,1-1-1,-1 0 0,1 0 0,0 0 1,1-1-1,-1 0 0,1 0 1,-1 0-1,1-1 0,0 0 1,0 0-1,0 0 0,0-1 1,2 1-4,6-2 24,-1-1 0,0 0 0,0-1 0,0-1 0,0 0 0,0 0 1,-1-1-1,1-1 0,-1 0 0,0-1 0,-1 0 0,1-1 0,-1 0 0,0-1 1,-1 0-1,0-1 0,0 0 0,-1 0 0,0-1 0,-1 0 0,5-8-24,-3 5 189,-1 1-1,-1-2 0,0 1 0,0-1 1,-1-1-1,-1 1 0,-1-1 0,0 0 1,0 0-1,-2-1 0,0 1 1,-1-1-1,0 0 0,-1 0 0,-1 1 1,-1-1-1,0 0 0,-2-7-188,0 15 45,-1 0-1,1 1 1,-1-1 0,-1 1-1,0 0 1,1 1-1,-2-1 1,1 1 0,-1 0-1,0 0 1,0 0-1,-1 1 1,0 0 0,0 1-1,0-1 1,0 1 0,-1 1-1,1-1 1,-1 1-1,0 1 1,0-1 0,0 1-1,-1 1 1,1-1-1,0 2 1,-1-1 0,1 1-1,0 0 1,-1 1 0,1 0-1,0 0 1,0 0-1,-6 3-44,-6 18-4947,8-4 1185</inkml:trace>
  <inkml:trace contextRef="#ctx0" brushRef="#br0" timeOffset="20840.207">2495 4036 11082,'-8'5'3657,"8"-7"456,-4-1-3009,4 0-616,-2 5-384,5-4-40,-1 1-32,-2-2-64,-2 1-624,11-9-3473,-3 2 881</inkml:trace>
  <inkml:trace contextRef="#ctx0" brushRef="#br0" timeOffset="21570.695">2980 3672 9242,'-25'-3'5532,"-15"20"-3933,27-9-1358,4-4-212,0 1 0,0 1 0,1 0-1,-1 0 1,1 0 0,1 1 0,-1 1-1,1-1 1,0 1 0,1 0 0,0 1-1,0-1 1,1 1 0,0 0 0,1 1 0,-1-1-1,2 1 1,0 0 0,0 0 0,0 0-1,0 8-28,1 1 13,1 0-1,0 0 1,1-1-1,2 1 1,0 0-1,0 0 1,2-1-1,0 1 1,1-1-1,1 0 1,1-1-1,0 1 1,2-1-1,2 4-12,-10-19 6,0-1 1,1 1-1,-1 0 1,0-1-1,0 1 1,1-1-1,-1 0 0,1 1 1,-1-1-1,1 0 1,-1 0-1,1 0 1,0 0-1,0 0 0,0 0 1,-1-1-1,1 1 1,0 0-1,0-1 0,0 0 1,0 1-1,0-1 1,0 0-1,0 0 1,0 0-1,0 0 0,0 0 1,0-1-1,0 1 1,0-1-1,0 1 1,-1-1-1,1 0 0,0 0 1,1 0-7,46-51 350,-41 36-252,0-1 1,-1 0-1,0-1 1,-2 0-1,0 0 0,-1 0 1,-1 0-1,0-1 1,-2 1-1,0-14-98,-14-38 436,13 68-423,-1 0 0,0 0 0,0 0 0,0 0 0,0 0 0,0 0 0,0 0 0,-1 1 1,1-1-1,-1 0 0,1 1 0,-1-1 0,1 1 0,-1 0 0,0 0 0,0-1 0,0 1 0,1 0 0,-1 1 1,0-1-1,0 0 0,-1 0 0,1 1 0,0-1 0,0 1 0,0 0 0,0 0 0,0 0 0,0 0 0,-1 0 1,0 0-14,1 1-5,-1-1 0,1 1 1,0 0-1,0 0 1,-1 0-1,1 1 0,0-1 1,0 0-1,0 1 0,0-1 1,1 1-1,-1 0 1,0 0-1,1 0 0,-1 0 1,1 0-1,0 0 1,-1 0-1,1 0 0,0 0 1,0 0-1,1 1 1,-1-1-1,0 0 0,1 1 1,-1 1 4,-5 66-3548,6-50-86,-2-6-520</inkml:trace>
  <inkml:trace contextRef="#ctx0" brushRef="#br0" timeOffset="21882.505">3131 4026 8770,'-5'36'2336,"5"12"753,-1 7-2537,-2 12-128,4-6-176,2 1-72,2-18-120,4-9-16,3-17-72,-6-9 1233,5-18-4346,-1-9 1817</inkml:trace>
  <inkml:trace contextRef="#ctx0" brushRef="#br0" timeOffset="22172.334">3334 4003 9074,'0'7'1834,"1"2"2478,5-23-2822,132-284 419,-75 176-1885,-47 96-74,-9 30-16,-18 80-52,-12 111 128,22-163-4,2-1 0,0 0 1,3 0-1,3 11-6,-7-39-1,0 1-58,0-3 13,0 1 0,0 0-1,0-1 1,0 1 0,0-1-1,0 1 1,0 0 0,1-1-1,-1 1 1,0-1 0,1 1-1,0-1 1,-1 1 0,1-1-1,0 0 1,-1 1 0,1-1-1,0 0 1,0 1 0,0-1-1,0 0 1,0 0 0,1 0-1,-1 0 1,0 0 0,2 1 46,5-20-3076,-9-18-34</inkml:trace>
  <inkml:trace contextRef="#ctx0" brushRef="#br0" timeOffset="61036.618">123 5305 4697,'43'-137'3924,"-30"108"-3615,1 0 0,2 1-1,0 1 1,2 0 0,12-12-309,-23 30 120,0 1 1,1-1 0,0 1-1,0 1 1,1-1 0,0 2-1,0-1 1,0 1-1,4-1-120,-11 6 20,-1 0 0,1 0-1,0 0 1,0 0-1,0 1 1,0-1-1,0 1 1,0-1-1,0 1 1,0 0-1,0-1 1,0 1 0,0 0-1,0 0 1,0 1-1,0-1 1,0 0-1,0 1 1,0-1-1,0 1 1,0 0 0,0-1-1,-1 1 1,1 0-1,0 0 1,0 0-1,-1 1 1,1-1-1,-1 0 1,1 1 0,-1-1-1,1 0 1,-1 1-1,0 0 1,0-1-1,0 1 1,0 0-1,0 0 1,0 0 0,0-1-1,0 2-19,13 85 165,-15-57-90,-1-1 0,-2 1 0,-1-1 0,-2 0 0,-1 0-1,-1-1 1,-1 0 0,-4 5-75,2-5 284,-1-1 0,-1-1 0,-1 0 0,-2-1 0,0-1 0,-2 0-1,-1-1 1,-1-2 0,-21 20-284,16-20 623,44-22-402,4-6-236,1 0-1,1 2 1,-1 0-1,1 2 0,-1 0 1,1 2-1,11 1 16,-28 0-170,0 0 0,-1 0 0,1 1 0,-1 0 0,1 0 0,-1 0 0,0 1 0,0 0 0,0 0 0,0 1 0,-1-1 0,1 1 0,0 1 170,30 31-1893</inkml:trace>
  <inkml:trace contextRef="#ctx0" brushRef="#br0" timeOffset="61311.387">406 6106 9306,'0'9'2721,"-6"-8"607,3-1-2672,3 0-247,1 0-273,10 0-72,-2-3-481,-2-7-2911,-16-15 839</inkml:trace>
  <inkml:trace contextRef="#ctx0" brushRef="#br0" timeOffset="60221.901">1161 4951 3833,'0'-2'209,"-3"-22"3590,3 24-3728,0 0 0,0-1 0,0 1-1,-1 0 1,1-1 0,0 1 0,0 0 0,0 0 0,0-1 0,0 1 0,-1 0 0,1 0 0,0-1 0,0 1-1,-1 0 1,1 0 0,0-1 0,0 1 0,-1 0 0,1 0 0,0 0 0,0 0 0,-1 0 0,1-1 0,0 1-1,-1 0 1,1 0 0,0 0 0,-1 0 0,1 0 0,0 0 0,-1 0 0,1 0 0,0 0 0,0 0-1,-1 0 1,1 0 0,0 0 0,-1 0 0,1 1 0,0-1 0,-1 0 0,1 0 0,0 0 0,0 0 0,-1 0-1,1 1 1,0-1 0,0 0 0,-1 0 0,1 1 0,0-1 0,0 0 0,0 0 0,-1 1 0,1-1 0,0 0-1,0 0 1,0 1 0,0-1 0,0 0 0,-1 1 0,1-1 0,0 0 0,0 1 0,0-1 0,0 0-1,0 1 1,0-1-71,-4 8 186,0 1-1,1 0 1,0-1-1,0 1 1,1 0-1,0 0 1,0 1-1,1-1 1,0 9-186,0-6 109,-10 117 103,5 1 1,7 52-213,-5-80 16,4-101-49,0 0 0,-1 0 0,1-1 1,0 1-1,0 0 0,0 0 0,-1-1 0,1 1 1,0 0-1,-1-1 0,1 1 0,-1 0 1,1-1-1,-1 1 0,1 0 0,-1-1 1,1 1-1,-1-1 0,1 1 0,-1-1 1,0 0-1,1 1 0,-1-1 0,0 1 1,1-1-1,-1 0 0,0 0 0,0 1 1,1-1-1,-1 0 0,0 0 0,0 0 1,1 0-1,-1 0 0,0 0 0,0 0 1,1 0-1,-1 0 0,0 0 0,0-1 1,1 1-1,-1 0 0,0 0 0,0-1 1,1 1-1,-1 0 0,0-1 0,1 1 1,-1-1-1,1 1 0,-1-1 0,0 1 1,1-1-1,-1 0 0,1 1 0,-1-1 1,1 1-1,0-1 0,-1 0 0,1 1 0,0-1 1,-1 0-1,1 0 0,0 1 0,0-1 1,0 0 32,-20-31-2840,-3-18-222</inkml:trace>
  <inkml:trace contextRef="#ctx0" brushRef="#br0" timeOffset="60496.168">966 5235 5065,'20'163'6255,"-5"-26"-5176,7-2 1,21 66-1080,-39-186 38,0 1-1,1-1 1,1-1 0,0 1 0,1-1 0,5 8-38,-10-21 14,-1 0 0,1 0 0,-1 0 1,1-1-1,-1 1 0,1 0 1,-1-1-1,1 1 0,-1-1 0,1 1 1,0-1-1,-1 0 0,1 0 0,0 0 1,-1 0-1,1 0 0,0 0 1,-1 0-1,1 0 0,0-1 0,-1 1 1,1 0-1,0-1 0,-1 0 0,1 1 1,-1-1-1,1 0 0,-1 0 1,1 0-1,-1 0 0,0 0 0,0 0 1,1 0-1,-1 0 0,0-1 1,0 1-1,0 0 0,0-1 0,0 1 1,0-1-1,-1 1 0,1-1 0,-1 1 1,1-2-15,17-22 146,-2-1 0,-1-1 0,-1 0 0,-2 0 0,0-1 0,3-16-146,11-48-1975,-13 25 422</inkml:trace>
  <inkml:trace contextRef="#ctx0" brushRef="#br0" timeOffset="77738.541">1 7148 9346,'3'-7'5070,"11"-18"-4355,110-181-393,-10-5 0,48-133-322,-132 280-22,-29 64 23,-1 0-1,1 1 1,0-1 0,-1 1 0,1-1 0,-1 1-1,1 0 1,0-1 0,-1 1 0,1 0 0,-1-1-1,0 1 1,1 0 0,-1-1 0,0 1 0,1 0-1,-1 0 1,0 0 0,0-1 0,1 1 0,-1 0-1,0 0 1,0 0 0,0-1 0,0 1 0,0 0-1,0 0 1,-1 0 0,1 0 0,0-1 0,0 1-1,0 0 1,-1 0 0,1-1 0,0 1 0,-1 0 0,1 0-1,-1-1 1,1 1 0,-1 0 0,1-1-1,-1 3 4,-9 143 399,6 1 1,9 54-404,6-142 114,-11-58-152,0 0 0,1 1 0,-1-1 0,1 0 0,-1 1 1,1-1-1,-1 0 0,1 0 0,0 0 0,0 1 0,-1-1 0,1 0 1,0 0-1,0 0 0,0 0 0,0 0 0,0 0 0,1-1 0,-1 1 0,0 0 1,0 0-1,1-1 0,-1 1 0,0-1 0,0 1 0,1-1 0,-1 0 0,1 1 1,-1-1-1,0 0 0,1 0 0,-1 0 0,0 0 0,1 0 0,-1 0 1,1-1-1,-1 1 0,0 0 0,1-1 38,26-21-2839,2-22-226</inkml:trace>
  <inkml:trace contextRef="#ctx0" brushRef="#br0" timeOffset="78108.226">793 6222 6161,'31'-98'5133,"-28"90"-4973,1 0 1,0 0 0,0 1 0,0-1-1,1 1 1,0 0 0,1 1 0,0-1-1,0 1 1,0 0 0,1 1 0,-1-1-1,1 1 1,1 1 0,-1-1 0,7-2-161,-11 6 25,0 0 1,0 0 0,0 0 0,0 0-1,0 1 1,0-1 0,1 1 0,-1 0 0,0 0-1,0 0 1,0 1 0,0-1 0,1 1-1,-1-1 1,0 1 0,0 0 0,0 0-1,0 0 1,0 1 0,-1-1 0,1 1-1,0 0 1,-1 0 0,1 0 0,-1 0 0,1 0-1,-1 0 1,0 0 0,0 1 0,0-1-1,0 1 1,0 0 0,-1-1 0,1 1-1,-1 0 1,0 0 0,0 0 0,0 0 0,0 0-1,0 0 1,-1 1 0,1-1 0,-1 0-1,0 0 1,0 0 0,0 1 0,0-1-1,-1 0 1,1 0 0,-2 1-26,-3 35 195,-3-2 0,-1 1 0,-2-1 0,-2 0 0,-1-1-1,-1-1 1,-2 0 0,-2-2 0,-7 10-195,-15 32 558,39-71-542,0 0-1,0 0 0,0 0 0,0 0 0,1 1 0,-1-1 0,1 1 1,0-1-1,0 1 0,1-1 0,0 1 0,-1-1 0,2 1 1,-1 0-1,0-1 0,1 1 0,0-1 0,0 1 0,0-1 0,1 1 1,-1-1-1,1 0 0,0 0 0,0 1 0,1-2 0,-1 1 1,1 0-1,0 0 0,0-1 0,0 1 0,0-1 0,1 0 0,1 1-14,-2-1-96,1 1 0,0-1 1,0 0-1,0 0 1,0 0-1,0-1 1,1 1-1,-1-1 1,1 0-1,0-1 1,-1 1-1,1-1 1,0 0-1,0 0 1,0 0-1,0 0 1,0-1-1,0 0 1,0 0-1,0-1 1,0 1-1,2-2 95,29-15-3088,5-10-253</inkml:trace>
  <inkml:trace contextRef="#ctx0" brushRef="#br0" timeOffset="78584.612">1378 5990 4001,'0'0'25,"1"-1"158,-1 0-1,1 1 0,-1-1 1,1 0-1,-1 0 0,1 1 1,-1-1-1,1 0 0,0 1 1,-1-1-1,1 0 0,0 1 1,-1-1-1,1 1 0,0-1 1,0 1-1,0 0 0,-1-1 0,1 1 1,0 0-1,0-1 0,0 1 1,0 0-1,0 0 0,0 0 1,0 0-1,-1 0 0,1 0 1,0 0-1,0 0 0,0 0 1,0 0-1,0 1 0,0-1 1,0 0-1,-1 1 0,1-1 1,0 0-1,0 1 0,0-1 1,-1 1-1,1-1 0,0 1 0,0 0 1,-1-1-1,1 1 0,-1 0 1,1-1-1,0 2-182,0 5 287,0 1 0,-1-1 0,0 1 0,0 0-1,0 0 1,-1-1 0,0 1 0,-1-1 0,1 1 0,-2 0-287,1 3 244,-45 171 1553,46-182-1793,1 1-1,-1 0 1,0 0-1,1 0 1,-1-1-1,1 1 1,-1 0-1,1 0 1,0 0-1,-1 0 1,1 0-1,0 0 1,0 0-1,0 0 1,-1 0-1,1 0 1,0 0-1,0 0 1,0 0-1,1 0 1,-1 0-1,0 0 1,0 0-1,0 0 1,1 0-1,-1 0 1,1 0-1,-1 0 1,0-1-1,1 1 0,0 0 1,-1 0-1,1 0 1,-1-1-1,1 1 1,0 0-1,0-1 1,-1 1-1,1 0 1,0-1-1,0 1 1,0-1-1,0 1 1,0-1-1,0 0 1,-1 1-1,1-1 1,0 0-1,0 0 1,0 1-1,0-1 1,0 0-1,0 0 1,0 0-1,0 0 1,0 0-1,0-1 1,0 1-1,0 0 1,0 0-1,0-1 1,0 1-1,0 0 0,0-1 1,0 1-1,0-1 1,0 0-4,23-11 45,-12 5-32,0 0-1,0 0 1,1 2-1,-1-1 0,1 2 1,1 0-1,-1 0 1,0 1-1,1 1 1,0 0-1,-1 1 1,10 1-13,-19 1-11,0 0 0,0 1 0,-1 0 0,1 0 1,-1 0-1,1 0 0,-1 1 0,0-1 0,0 1 1,0 0-1,0 0 0,0 0 0,-1 0 0,0 0 1,1 1-1,-1-1 0,0 1 0,-1-1 0,1 1 1,0 0-1,-1 0 0,0 0 0,0 0 1,0 0-1,-1 0 0,1 0 0,-1 0 0,0 0 1,0 0-1,0 0 0,-1 0 0,0 3 11,-1 27 64,-1 0-1,-2 0 0,-1 0 1,-1-1-1,-2 0 1,-2 0-1,-1-1 0,-1-1 1,-2 0-1,-1 0 1,-6 6-64,17-27 124,-1 0 1,-1-1 0,1 0 0,-1 0 0,-1-1-1,0 0 1,0 0 0,0-1 0,-1 0 0,0 0-1,-1-1 1,1 0 0,-1-1 0,-5 2-125,12-6-10,0-1 1,1 1 0,-1-1 0,0 1-1,0-1 1,0 0 0,1 0 0,-1 0-1,0 0 1,0-1 0,0 1 0,1-1-1,-1 0 1,0 1 0,0-1 0,1-1-1,-1 1 1,1 0 0,-1-1 0,1 1-1,0-1 1,-1 0 0,1 1 0,0-1-1,0 0 1,0 0 0,1-1 0,-1 1-1,0 0 1,1-1 0,-1 1 0,1-1-1,0 1 1,0-1 0,0 1-1,0-1 1,0-2 9,-18-104-4366,19 43 952</inkml:trace>
  <inkml:trace contextRef="#ctx0" brushRef="#br0" timeOffset="78857.298">1453 6141 7754,'12'-20'2328,"0"6"441,14-3-2025,4-7-560,16 1-64,4 1-88,13-6 8,4 7 56,15-3-2889,-11-2 1009</inkml:trace>
  <inkml:trace contextRef="#ctx0" brushRef="#br0" timeOffset="81821.298">2229 6426 9522,'5'-9'3601,"-13"7"144,-2 10-2217,7 7-1288,0 15-160,0 2-64,0 6-8,6-8 24,6-5-432,1-18-432,3-19-2921,-7-12 392</inkml:trace>
  <inkml:trace contextRef="#ctx0" brushRef="#br0" timeOffset="82930.85">3653 6213 6705,'3'36'5806,"-3"-36"-5748,0 1-1,1 0 0,-1-1 0,1 1 0,-1 0 0,1-1 0,-1 1 0,1-1 1,-1 1-1,1 0 0,-1-1 0,1 0 0,0 1 0,-1-1 0,1 1 0,0-1 0,0 0 1,-1 1-1,1-1 0,0 0 0,0 0 0,-1 0 0,1 0 0,0 1 0,0-1 0,-1 0 1,1 0-1,0 0 0,0-1 0,0 1 0,-1 0 0,1 0 0,0 0 0,0-1 1,-1 1-1,1 0 0,0-1 0,-1 1 0,1 0 0,0-1 0,-1 1 0,1-1 0,0 1 1,-1-1-58,20-14 99,0-1 1,-2 0 0,0-1 0,-1-2-1,0 0 1,-2 0 0,0-1 0,-1-1 0,-2-1-1,0 0 1,6-16-100,48-108 73,-65 146-73,-1 1-1,0-1 0,0 0 0,0 1 0,0-1 1,1 0-1,-1 0 0,0 1 0,0-1 0,1 0 0,-1 1 1,0-1-1,0 0 0,1 0 0,-1 0 0,0 1 1,1-1-1,-1 0 0,0 0 0,1 0 0,-1 0 0,0 0 1,1 0-1,-1 1 0,0-1 0,1 0 0,-1 0 1,0 0-1,1 0 0,-1 0 0,0 0 0,1 0 0,-1-1 1,0 1-1,1 0 0,-1 0 0,1 0 0,-1 0 1,0 0-1,0 0 0,1-1 0,-1 1 0,0 0 0,1 0 1,-1-1-1,0 1 0,0 0 0,1 0 0,-1-1 1,0 1-1,0 0 0,1 0 0,-1-1 0,0 1 0,0 0 1,0-1-1,0 1 0,0 0 0,0-1 0,0 1 1,1-1-1,-1 1 0,0 0 0,0-1 0,0 1 0,0-1 1,4 35-30,-4-31 29,-7 238 138,-1-67 188,7-170-511,1-1 0,0 1 0,0-1 0,0 0 0,0 1 0,0-1 0,1 1 0,0-1 0,0 0 0,0 1 0,0-1 0,0 0 0,0 0 0,1 0 0,0 0 0,1 3 186,8-9-2362</inkml:trace>
  <inkml:trace contextRef="#ctx0" brushRef="#br0" timeOffset="82359.136">3131 6025 8498,'-1'-21'2130,"2"15"-1781,-1 1 1,0-1-1,-1 0 1,1 0-1,-1 1 0,0-1 1,0 1-1,-1-1 0,0 1 1,0-1-1,0 1 0,-2-2-349,2 6 61,0-1-1,0 1 0,0 0 1,-1 0-1,1 1 0,0-1 0,-1 0 1,1 1-1,-1 0 0,1-1 0,0 1 1,-1 0-1,1 0 0,-1 0 1,1 1-1,-1-1 0,1 0 0,-1 1 1,1 0-1,0 0 0,-1-1 0,1 1 1,0 1-1,0-1 0,0 0 1,0 0-1,0 1 0,0-1 0,0 1 1,0 0-1,-1 1-60,-16 14 126,1 1 1,1 0-1,1 2 1,1 0-1,0 0 1,-5 12-127,6-9 13,0 0 0,2 1 0,1 0 0,0 1 1,2 0-1,1 1 0,1-1 0,-2 22-13,8-39-3,0 0 0,1 1 0,0-1 0,0 0 0,1 0 0,0 0-1,0 0 1,1 0 0,3 7 3,-5-13-1,1 1 0,0-1 1,1 1-1,-1-1 0,0 0 0,1 0 0,-1 1 0,1-1 0,0 0 0,0 0 0,-1 0 0,1-1 0,1 1 1,-1 0-1,0-1 0,0 0 0,0 1 0,1-1 0,-1 0 0,1 0 0,-1 0 0,1 0 0,-1-1 0,1 1 1,0-1-1,-1 1 0,1-1 0,0 0 0,-1 0 0,1 0 0,1-1 1,5-2 6,-1 0 1,0-1-1,0 0 1,0-1-1,-1 1 1,0-2-1,0 1 0,0-1 1,0 0-1,-1 0 1,0-1-1,0 1 0,-1-2 1,0 1-1,0 0 1,0-1-1,-1 0 1,0 0-1,-1 0 0,0-1 1,0 0-7,7-13 21,-1 0 0,-1 0-1,-2-1 1,0 0 0,-1 0 0,-1 0 0,-1-1 0,-1 1 0,-2-11-21,-13-16 34,12 49-35,1 1-1,-1-1 0,1 1 0,-1 0 0,1-1 0,-1 1 0,1 0 0,-1 0 0,0-1 0,1 1 1,-1 0-1,0 0 0,1 0 0,-1 0 0,1 0 0,-1 0 0,0 0 0,1 0 0,-1 0 1,0 0-1,1 0 0,-1 0 0,1 0 0,-1 0 0,0 1 0,1-1 0,-1 0 0,1 0 0,-1 1 1,1-1-1,-1 1 0,1-1 0,-1 0 0,1 1 0,-1-1 0,1 1 0,-1-1 0,1 1 0,0-1 1,-1 1-1,1-1 0,0 1 0,-1-1 0,1 1 0,0 0 0,0-1 0,0 1 0,-1-1 0,1 1 1,0 0-1,0-1 0,0 1 2,-7 16-146,0 0-1,2 0 1,0 1 0,0 0 0,2 0 0,0 0 0,1 0-1,1 0 1,1 0 0,1 13 146,-1-27-327,1-1 0,-1 1 0,1 0 0,-1-1 0,1 1 0,0 0 0,1-1 0,-1 0 0,0 1 0,1-1 0,0 0 0,0 1 0,0-1 0,0 0 0,1 0 327,15 15-3539</inkml:trace>
  <inkml:trace contextRef="#ctx0" brushRef="#br0" timeOffset="82583.665">3316 6289 8346,'-3'25'2448,"-2"15"529,2-2-2249,2 20-408,-1-3-152,1 8-40,5-2-48,5 9-56,3-17-8,5 6-8,3-12 8,-2-6-152,0-12-2368,-9-5-545,-4-30-744</inkml:trace>
  <inkml:trace contextRef="#ctx0" brushRef="#br0" timeOffset="84187.109">4737 5902 8690,'-1'2'2272,"-4"16"617,-1 17-2505,-6 24-176,-3 12-136,-5 24-40,2-4 40,0 4 0,6-16 8,1-6-16,7-22-8,-3-5-16,7-14 0,-1-11-24,1-9-24,-6-7 152,0-10-3144,-5-24 1063</inkml:trace>
  <inkml:trace contextRef="#ctx0" brushRef="#br0" timeOffset="84477.333">4481 6367 10114,'3'1'2113,"8"2"959,5-1-2992,13-5-80,6-3 8,12-7 16,0-5 0,15-3-8,1-2 16,3 2-136,-6 3 1537,11 4-4530,-17-1 1913</inkml:trace>
  <inkml:trace contextRef="#ctx0" brushRef="#br0" timeOffset="85183.382">6384 4373 9066,'-8'-20'2144,"1"5"769,2 17-2649,-1 22-112,-3 9-96,-8 26-16,2 13-8,1 11-24,2-4 24,5 9-8,2-17 0,2 10-16,-2-13 16,-1-6-88,2-13-184,1-1-2713,-3-22 769</inkml:trace>
  <inkml:trace contextRef="#ctx0" brushRef="#br0" timeOffset="85435.23">5998 4855 8898,'-11'4'3826,"3"19"-2428,7 15-1355,2 0 0,1 0 0,2 0 0,7 32-43,-8-45 4,2 0 1,0 0 0,1 0-1,2-1 1,0 0-1,2-1 1,0 1 0,2-2-1,0 0 1,2 0-1,2 1-4,-15-21 0,0 0 0,1 0 0,-1 0 0,0 0 0,1-1 0,-1 1 0,1 0 0,-1-1 0,1 0 0,0 1 0,0-1 0,0 0 0,0 0-1,0 0 1,0 0 0,0 0 0,0 0 0,0 0 0,0-1 0,0 1 0,0-1 0,1 0 0,-1 0 0,0 1 0,0-1 0,0-1 0,1 1-1,-1 0 1,0 0 0,0-1 0,0 0 0,0 1 0,1-1 0,-1 0 0,0 0 0,0 0 0,0 0 0,-1 0 0,2-1 0,64-101 72,94-226 114,-43 100-111,-23 81-2806,-60 97 629</inkml:trace>
  <inkml:trace contextRef="#ctx0" brushRef="#br0" timeOffset="118202.317">5693 6508 8506,'-95'34'7623,"111"-67"-6795,62-88-583,-5-3 1,54-127-246,-76 146 60,-51 105-61,0-1 1,0 1-1,0-1 1,0 0-1,0 1 1,0-1 0,0 1-1,0-1 1,0 1-1,0-1 1,0 1-1,0-1 1,0 1-1,1-1 1,-1 1-1,0-1 1,0 1-1,1-1 1,-1 1 0,0-1-1,1 1 1,-1-1-1,0 1 1,1 0-1,-1-1 1,0 1-1,1 0 1,-1-1-1,1 1 1,-1 0-1,1 0 1,-1-1 0,1 1-1,-1 0 1,1 0-1,-1 0 1,1 0-1,-1-1 1,1 1-1,-1 0 1,1 0-1,0 0 1,-1 0-1,1 0 1,-1 1 0,1-1-1,-1 0 1,1 0-1,-1 0 1,1 0-1,-1 0 1,1 1-1,-1-1 1,1 0-1,-1 1 1,2 32-4,-50 219 130,4-42-20,40-161-75,3-49-36,1 1 0,0-1-1,-1 1 1,1-1 0,0 1-1,0-1 1,-1 1 0,1 0 0,0-1-1,0 1 1,0-1 0,0 1 0,0-1-1,0 1 1,0 0 0,0-1-1,0 1 1,0-1 0,0 1 0,0-1-1,0 1 1,0 0 0,0-1 0,1 1-1,-1-1 1,0 1 0,0-1-1,1 1 1,-1-1 0,0 1 0,1-1-1,-1 1 1,1-1 0,-1 1-1,0-1 1,1 0 0,-1 1 0,1-1-1,-1 0 1,1 1 0,-1-1 0,1 0-1,-1 0 1,1 0 0,0 1-1,-1-1 1,1 0 0,-1 0 0,1 0-1,-1 0 1,1 0 0,0 0 0,-1 0-1,1 0 1,0 0 5,21-27-1169,4-24-1795,2-17-136</inkml:trace>
  <inkml:trace contextRef="#ctx0" brushRef="#br0" timeOffset="119137.309">7959 5910 11506,'9'15'4369,"-9"-7"80,-5-8-2488,13-2-1977,5 1-248,1-5-440,3-7-441,10-5-3296,2-3 505</inkml:trace>
  <inkml:trace contextRef="#ctx0" brushRef="#br0" timeOffset="120566.979">9412 5522 8642,'0'-9'2849,"-10"9"-229,5 6-2558,0-1 0,1 1 0,-1 0 0,2 0 0,-1 1 0,0-1 0,1 1 0,1 0 0,-1-1 0,0 5-62,-3 6 149,1 0 1,1 1-1,0-1 0,1 1 0,1 0 0,1 0 1,1-1-1,0 1 0,3 18-149,-3-34 14,1 1 0,-1-1 0,0 0 1,1 1-1,-1-1 0,1 0 0,0 0 0,0 1 0,-1-1 0,2 0 0,-1 0 1,0 0-1,0 0 0,1 0 0,-1 0 0,1-1 0,-1 1 0,1 0 0,0-1 1,0 1-1,0-1 0,0 1 0,0-1 0,0 0 0,0 0 0,0 0 0,0 0 1,0-1-1,1 1 0,-1 0 0,0-1 0,1 0 0,-1 1 0,0-1 0,1 0 1,-1 0-1,0 0 0,1-1 0,-1 1 0,0 0 0,1-1 0,-1 0 0,0 1 1,2-2-15,13-5 23,-1 0 0,0-1 1,0 0-1,-1-2 1,0 0-1,-1 0 0,8-8-23,48-32 125,-68 49-126,-1 0-1,0 1 1,0-1 0,0 0 0,0 1 0,0-1 0,1 1 0,-1 0 0,0-1-1,0 1 1,1 0 0,-1 0 0,0 0 0,0 0 0,1 0 0,-1 0 0,0 0-1,0 0 1,1 1 0,-1-1 0,0 0 0,0 1 0,0-1 0,1 1 0,-1 0-1,0-1 1,0 1 0,0 0 0,0-1 0,0 1 0,0 0 0,0 0 0,0 0-1,-1 0 1,1 0 0,0 0 0,0 0 0,-1 0 0,1 1 1,19 51-95,-19-51 94,11 43 114,-2 1 0,-1 0 0,-3 0 0,-2 1 0,-2 11-113,-1-55 49,-1 0 1,0 0-1,1 0 0,-2 0 0,1 0 1,0 0-1,-1 1 0,1-1 0,-1 0 1,0 0-1,0 0 0,0 0 0,0-1 1,-1 1-1,1 0 0,-1 0 0,0-1 1,0 1-1,0-1 0,0 1 0,0-1 1,0 0-1,0 0 0,-1 0 0,1 0 1,-1 0-1,0-1 0,0 1-49,-83-3 853,73-1-766,-15-3 49,-1-1-1,2-2 1,-1-1-1,1-1 1,-17-10-136,11 0-50,44 14-1955,15-2-1544,15-10-227</inkml:trace>
  <inkml:trace contextRef="#ctx0" brushRef="#br0" timeOffset="119869.598">8757 5588 6609,'-36'-14'8172,"-3"25"-5786,-26 39-2176,52-35-192,1 0 1,0 0-1,2 1 0,-1 1 0,2-1 1,0 2-1,1-1 0,1 1 0,1 1 1,0-1-1,1 1 0,2 0 1,-1 0-1,2 0 0,1 1 0,0-1 1,1 0-1,2 1 0,0-1 0,1 2-18,-4-18 5,2 1 0,-1 0 0,0-1 0,1 1 0,-1 0 0,1-1 0,0 1 0,0-1 0,1 1 0,-1-1 0,1 0 0,0 1 0,-1-1 0,1 0 0,1 0 0,-1 0 0,0 0 0,1-1 0,-1 1 0,1-1 0,0 1 0,0-1 0,0 0 0,0 0 0,1 0 0,-1-1 0,0 1 0,1-1 0,-1 0 0,1 0-1,-1 0 1,1 0 0,-1 0 0,1-1 0,0 0 0,0 1 0,-1-2 0,1 1 0,0 0 0,1-1-5,3-3 26,1 0 0,-1-1-1,0 0 1,-1-1 0,1 0-1,-1 0 1,0 0 0,0-1-1,-1 0 1,0 0 0,0-1 0,-1 1-1,0-1 1,3-7-26,48-125 388,-40 33 154,-23 60 190,6 46-721,0 1 0,0 0 0,1 0 1,-1 0-1,0 0 0,0 0 0,1 0 0,-1 0 0,0 0 1,0 1-1,1-1 0,-1 0 0,0 0 0,0 1 1,1-1-1,-1 0 0,0 1 0,1-1 0,-1 1 0,1-1 1,-1 1-1,0-1 0,1 1 0,-1-1 0,1 1 0,-1-1 1,1 1-1,0 0 0,-1-1 0,1 1 0,-1 0 0,1-1 1,0 1-1,0 0 0,0 0 0,-1-1 0,1 1 1,0 1-12,-1-1 16,-4 11-85,0 0-1,1 1 1,1-1-1,0 1 0,0 0 1,1 0-1,1 0 1,0 1-1,1-1 0,0 0 1,1 1 69,0-7-531,0 0-1,1 0 1,-1 0 0,2-1-1,-1 1 1,0 0 0,1-1-1,1 0 1,-1 0 0,3 3 531,13 19-4188</inkml:trace>
  <inkml:trace contextRef="#ctx0" brushRef="#br0" timeOffset="120281.194">9057 5951 9890,'-12'65'2257,"-5"17"903,5-2-2912,2 4-88,5-20-56,2-10-16,6-20-192,5-18-1120,4-17-1953,0-19 97</inkml:trace>
  <inkml:trace contextRef="#ctx0" brushRef="#br0" timeOffset="118524.89">6243 5872 8706,'-17'49'3937,"10"-29"-3605,0 0 0,0 0 0,2 1 0,1 0-1,1 0 1,0 0 0,2 0 0,0 21-332,1-38 0,0 0 1,0 0-1,1-1 0,-1 1 1,1 0-1,0 0 1,0-1-1,0 1 0,0 0 1,1-1-1,-1 1 0,1-1 1,0 0-1,0 0 0,0 1 1,1-1-1,-1-1 1,1 1-1,0 0 0,-1-1 1,1 1-1,0-1 0,1 0 1,-1 0-1,0 0 1,1 0-1,-1 0 0,1-1 1,-1 0-1,1 0 0,-1 0 1,1 0-1,0 0 1,0-1-1,0 1 0,1-1 0,6-2 24,0 0 0,-1-1-1,1 0 1,-1 0 0,0-1-1,0-1 1,0 1 0,0-2-1,-1 1 1,0-1 0,0-1-1,0 0 1,-1 0 0,0-1 0,0 0-1,-1 0 1,0 0 0,-1-1-1,0 0 1,0-1 0,-1 1-1,0-1 1,0 0 0,-1 0-1,-1-1 1,0 1 0,0-1-1,-1 0 1,0-1-24,-11-69 1172,8 78-1115,0 1 0,1-1 0,-1 1 0,-1 0 0,1 0 0,0 0 0,0-1 0,-1 1 0,0 0 0,1 1 0,-1-1 0,0 0 0,0 0 0,0 1 0,0-1 0,0 1 0,0 0-1,0-1 1,0 1 0,-1 0 0,1 0 0,0 1 0,-1-1 0,1 0 0,-1 1 0,1-1 0,-1 1 0,1 0 0,-1 0 0,1 0 0,-1 0-57,-5 3 33,1 1-1,0-1 1,1 2 0,-1-1 0,1 1-1,-1-1 1,1 2 0,1-1-1,-1 1 1,1 0 0,0 0-1,0 0 1,1 1 0,0-1 0,0 1-1,0 0 1,1 1 0,0-1-1,1 0 1,-1 1 0,2 0 0,-1-1-1,1 2-32,-5 44 58,6-52-87,0 0-1,0 0 1,0 1-1,0-1 1,0 0-1,0 0 1,1 0-1,-1 0 1,0 1-1,1-1 0,-1 0 1,1 0-1,0 0 1,-1 0-1,1 0 1,0 0-1,0 0 1,-1 0-1,1 0 1,0 0-1,0-1 0,0 1 1,0 0-1,0-1 1,0 1-1,0 0 1,0-1-1,0 1 1,1-1-1,-1 0 1,0 1-1,0-1 0,0 0 1,1 0-1,-1 0 1,0 0-1,1 0 30,2 0-294,0-1 0,0 0-1,0-1 1,-1 1-1,1-1 1,-1 1 0,1-1-1,-1 0 1,1 0-1,-1-1 1,0 1 0,0-1-1,0 1 1,0-1-1,-1 0 1,1-1 294,30-36-3725</inkml:trace>
  <inkml:trace contextRef="#ctx0" brushRef="#br0" timeOffset="118803.136">6698 5737 7994,'-17'70'5498,"11"-42"-5418,2 1-1,0 0 1,2 0 0,2 0-1,0 0 1,2 4-80,-1-20 2,1 0 1,0-1-1,1 1 1,0-1-1,1 0 1,0 1-1,1-2 1,1 1-1,0-1 0,0 1 1,1-2-1,0 1 1,1-1-1,8 9-2,-13-16 19,0-1-1,0 1 1,0-1 0,1 0-1,-1 0 1,0 0-1,1 0 1,0-1-1,-1 1 1,1-1-1,0 0 1,-1 0-1,1 0 1,0-1 0,0 1-1,0-1 1,0 0-1,0 0 1,0 0-1,0-1 1,-1 1-1,1-1 1,0 0-1,0 0 1,0-1 0,-1 1-1,1-1 1,-1 1-1,1-1 1,-1 0-1,0 0 1,0-1-1,1 1 1,-2-1-1,1 0 1,0 1 0,0-1-1,-1 0 1,0-1-1,0 1 1,0 0-1,0-1 1,0 0-19,4-10 239,0 0 0,-2 0 0,1-1 0,-2 1 0,0-1 0,-1 0 0,0 0 0,-2 0 0,1 0 1,-2 0-1,0 0 0,-1 0 0,0 0 0,-1 0 0,-1 1 0,0-1 0,-1 1 0,-1 0 0,0 0-239,5 12 30,1 0-1,-1 0 1,0 0-1,1 0 1,-1 0-1,0 0 1,0 0-1,0 1 1,0-1-1,-1 0 1,1 1-1,0-1 1,-1 1 0,1-1-1,-1 1 1,0 0-1,1 0 1,-1 0-1,0 0 1,0 0-1,1 0 1,-1 0-1,0 0 1,0 1-1,0-1 1,0 1-1,0-1 1,0 1-1,0 0 1,0 0-1,0 0 1,0 0 0,0 0-1,0 0 1,0 1-1,0-1 1,0 1-1,0-1 1,0 1-1,0 0 1,0 0-1,0 0 1,0 0-30,0 2-62,-1 0 1,0 1-1,1-1 0,0 1 1,0 0-1,0 0 1,0 0-1,1 0 1,-1 0-1,1 0 1,0 0-1,0 0 0,1 0 1,-1 1 61,7 36-4285,12-24 685</inkml:trace>
  <inkml:trace contextRef="#ctx0" brushRef="#br0" timeOffset="1415.129">5235 82 10394,'0'8'2353,"3"12"959,-1 7-2992,4 12-167,0 2 7,1 12-40,2-6-16,1 7-48,-1-10-8,1-2-24,-2-10 8,-4-3-344,-2-17-249,-11-2-2855,-6-11 535</inkml:trace>
  <inkml:trace contextRef="#ctx0" brushRef="#br0" timeOffset="219.992">4343 173 5617,'0'8'3873,"-5"18"-840,8 7-433,0 13-2456,5 2-120,3 7 40,4-11 48,-1-2 0,1-10-24,1 3-8,1-3-40,-8 3-80,-4 3-264,-8 6-2856,-2-6 791</inkml:trace>
  <inkml:trace contextRef="#ctx0" brushRef="#br0" timeOffset="549.112">4191 296 9258,'-11'-98'4744,"12"92"-4695,0 1 0,0-1 1,1 1-1,0 0 0,0 0 0,0-1 1,0 1-1,1 1 0,0-1 0,0 0 1,0 1-1,1-1 0,0 1 0,0 0 1,0 0-1,0 1 0,2-2-49,17-10 2,0 0 0,1 2 0,0 1 0,1 1-1,0 2 1,0 0 0,1 1 0,3 1-2,-11 3-7,1 1 1,-1 0 0,1 1-1,0 1 1,-1 1-1,1 1 1,0 0 0,-1 2-1,12 2 7,-21-3 38,0 0 0,1 1 0,-1 0-1,-1 1 1,1 0 0,0 0 0,-1 1-1,0 0 1,0 0 0,-1 1 0,1 0 0,-1 0-1,0 1 1,-1 0 0,0 0 0,0 0-1,0 1 1,-1 0 0,4 8-38,-6-10 98,-1 1 1,0 0-1,-1 0 0,1 0 1,-1 0-1,-1 0 0,1 0 1,-1 0-1,0 0 1,-1 0-1,0 0 0,0 0 1,0 0-1,-1 0 0,0-1 1,0 1-1,-1 0 0,0-1 1,0 0-1,0 1 0,-4 3-98,-6 10 440,0-1 0,-2 0 0,0-1 0,-1-1 0,-15 13-440,21-20 150,0-1 0,0 0 0,-1-1 0,0 0 0,-1 0 0,0-1 0,0-1 0,0 0 0,-1-1 0,0 0 0,0-1 0,0 0 0,0-1 0,-3 0-150,12-3-73,0 0-1,-1 0 0,1-1 0,0 1 0,0-1 0,-1 0 1,1 0-1,0 0 0,0-1 0,0 1 0,0-1 0,1 0 1,-1 0-1,0-1 0,1 1 0,-1-1 0,1 1 0,0-1 1,0-1 73,-16-46-4996,23 15 613</inkml:trace>
  <inkml:trace contextRef="#ctx0" brushRef="#br0" timeOffset="23326.233">4361 3586 8754,'-4'-3'5341,"0"14"-3445,-3 24-2090,5-25 742,-6 44-375,1 1-1,3-1 1,3 1 0,2 3-173,15 152 153,-18-178-493,-8-41-3606,-6-7 885</inkml:trace>
  <inkml:trace contextRef="#ctx0" brushRef="#br0" timeOffset="23506.901">4124 3901 8842,'17'-14'2232,"0"2"713,16-6-2481,5 1-304,14-4-56,1 4-40,21 2-24,-7 2-8,13 2-2168,-19 19-825,-17 4-440</inkml:trace>
  <inkml:trace contextRef="#ctx0" brushRef="#br0" timeOffset="34460.136">9053 3176 9986,'-89'1'6585,"-38"42"-5616,121-40-969,1 0 0,-1 1-1,1-1 1,-1 1 0,1 0 0,0 1 0,1-1 0,-1 1 0,1 0 0,0 0 0,0 0-1,0 0 1,1 1 0,-1 0 0,1 0 0,1 0 0,-1 0 0,1 0 0,0 0 0,1 1-1,-1-1 1,1 0 0,1 1 0,-1 3 0,0 17-28,0 1 0,2-1 1,1 0-1,1 0 0,2 0 0,1 0 0,0 0 0,2-1 0,5 9 28,-12-30 1,0 1 0,1-1-1,-1 0 1,1 1-1,0-1 1,1 0 0,-1 0-1,1 0 1,0-1-1,0 1 1,1-1 0,-1 1-1,1-1 1,0 0-1,0 0 1,1-1 0,-1 0-1,1 1 1,-1-1-1,1-1 1,0 1 0,0-1-1,1 0 1,-1 0-1,0 0 1,1-1 0,-1 1-1,1-1 1,2 0-1,-2-3 34,-1 0 0,1-1 0,-1 1 0,0-1 0,1 0 0,-1 0 0,0-1 0,-1 1 0,1-1 0,-1 0 0,0-1 0,1 1 0,-2-1 0,1 1 0,-1-1 0,1 0 0,-1 0 0,-1-1 0,1 1 0,-1-1 0,0 1 0,0-1 0,-1 0 0,1 0 1,-1 0-1,-1 0 0,1 0-34,4-15 155,-1 0-1,-1 0 1,-1 0 0,-1 0 0,-1 0 0,-1-1 0,-1 1 0,0 0 0,-2 0 0,-3-10-155,7 28 10,-1-1 1,1 1-1,-1 0 0,0 0 0,0 0 0,0 0 1,0-1-1,0 2 0,-1-1 0,1 0 0,-1 0 0,0 0 1,0 1-1,0-1 0,0 1 0,0-1 0,-1 1 1,1 0-1,-1 0 0,1 0 0,-1 0 0,0 1 1,0-1-1,0 1 0,0-1 0,0 1 0,0 0 0,0 0 1,0 0-1,-1 1 0,1-1 0,0 1 0,0 0 1,-1 0-1,1 0 0,-1 0-10,-1 3-212,1-1-1,1 1 1,-1 0 0,0 0-1,1 0 1,-1 1 0,1-1-1,0 1 1,0 0 0,1-1-1,-1 1 1,1 1 0,0-1-1,0 0 1,0 0 0,0 1-1,1-1 1,0 1 0,-1 2 212,1 26-3848,10-5-663</inkml:trace>
  <inkml:trace contextRef="#ctx0" brushRef="#br0" timeOffset="34683.588">9323 3616 8226,'16'38'2680,"-14"-11"321,1 16-1889,4 5-1000,0 5 0,2-6 0,1 8-8,-2-16-48,2-5 8,-3-13-120,-1-18 392,4-18-3448,1-22 1159</inkml:trace>
  <inkml:trace contextRef="#ctx0" brushRef="#br0" timeOffset="35153.941">9597 3258 4857,'3'-10'880,"-1"3"-105,0 1 1,-1-1 0,1 0-1,-1 1 1,-1-1-1,1 0 1,-1 0 0,-1 1-1,1-1 1,-1 0-1,0-2-775,0 8 73,1 0 0,-1-1 0,0 1 0,1 0 0,-1 0 0,0 0-1,0-1 1,0 1 0,0 0 0,0 0 0,0 0 0,0 0 0,0 1-1,0-1 1,0 0 0,0 0 0,-1 1 0,1-1 0,0 0 0,0 1-1,-1 0 1,1-1 0,0 1 0,-1 0 0,1-1 0,-1 1 0,1 0-1,0 0 1,-1 0 0,1 0 0,-1 0 0,1 1 0,0-1 0,-1 0-1,1 1 1,0-1 0,-2 1-73,-46 27 566,41-18-554,1 1 0,0 0-1,0 1 1,1-1-1,1 1 1,0 0-1,0 0 1,1 1-1,1-1 1,0 1 0,1 0-1,0 0 1,1 0-1,1 0 1,0 7-12,14 46-44,-12-64 45,0 0 0,-1-1 1,1 0-1,0 1 0,0-1 0,0 0 1,0 0-1,0 0 0,0 0 0,0 0 1,0-1-1,1 1 0,-1-1 1,0 1-1,0-1 0,1 0 0,-1 0 1,0 0-1,0 0 0,1 0 0,-1 0 1,0-1-1,0 1 0,1-1 0,-1 1 1,0-1-1,0 0 0,0 0 1,0 0-1,0 0 0,0-1 0,0 1 1,0 0-1,-1-1 0,1 1 0,0-1 1,-1 0-1,1 1 0,-1-1 0,1 0-1,25-25 45,-1 0-1,0-1 1,-3-2-1,0-1 1,-2 0-1,8-17-44,-11 19 23,10-4-68,-25 46-30,-4 33-42,-1-17 120,0 0 0,2 0 0,1 1-1,2-1 1,1 0 0,1 0 0,1 0 0,1-1 0,2 0-1,1-1 1,1 1 0,12 18-3,-20-42 14,0 0 0,0 0 0,1 0 1,-1-1-1,1 1 0,0-1 0,0 0 0,1 0 0,-1 0 0,1-1 0,-1 1 0,1-1 1,0 0-1,0-1 0,0 1 0,0-1 0,0 0 0,0 0 0,2 0-14,-7-1 8,1-1 0,-1 1 0,1 0 0,-1 0 0,0 0-1,1 0 1,-1 0 0,1 0 0,-1 0 0,1 0 0,-1 0 0,1 0-1,-1 0 1,1 1 0,-1-1 0,0 0 0,1 0 0,-1 0 0,1 0-1,-1 1 1,1-1 0,-1 0 0,0 1 0,1-1 0,-1 0 0,0 0-1,1 1 1,-1-1 0,0 1 0,0-1 0,1 0 0,-1 1 0,0-1 0,0 1-1,0-1 1,1 0 0,-1 1 0,0-1 0,0 1 0,0-1 0,0 1-1,0-1 1,0 1 0,0-1 0,0 1 0,0-1 0,0 0 0,0 1-1,0-1 1,0 1 0,-1-1 0,1 1 0,0-1 0,0 1 0,0-1 0,-1 0-1,1 1 1,0-1 0,0 0 0,-1 1 0,1-1 0,0 0 0,-1 1-1,1-1 1,0 0 0,-1 1 0,1-1 0,-1 0 0,1 0-8,-28 22 643,15-15-415,2 2-68,-1-1 0,0-1 0,0 0 0,-1 0 0,0-1 1,0-1-1,-1-1 0,0 1 0,1-2 0,-1 0 0,0-1 1,-9 1-161,22-3-57,0 0 0,-1 1 0,1-1 0,0 0 0,-1 0 1,1 0-1,0 0 0,0 0 0,-1 0 0,1 0 1,0 0-1,-1-1 0,1 1 0,0 0 0,0-1 0,-1 1 1,1-1-1,0 1 0,0-1 0,0 0 0,0 1 1,0-1-1,0 0 0,0 0 0,0 0 0,0 0 0,0 0 1,0 0-1,0 0 0,1 0 0,-1 0 0,0 0 1,1 0-1,-1-1 0,1 1 0,-1 0 0,1 0 0,0-1 1,0 1-1,-1 0 0,1 0 0,0-1 0,0 1 1,0 0-1,0-1 0,1 1 0,-1 0 0,0-1 57,13-17-3787,3-16-305</inkml:trace>
  <inkml:trace contextRef="#ctx0" brushRef="#br0" timeOffset="6186.959">6787 2076 8250,'18'-8'3657,"-13"14"-241,0 13-1767,4 23-1385,4 16-304,4 25 48,-2 4 48,5 17 8,3-13-40,-1 2-8,3-20 16,1 1-88,-7-25-216,-10-14-344,-9-23-2065,-3-29-816,-6-24-688</inkml:trace>
  <inkml:trace contextRef="#ctx0" brushRef="#br0" timeOffset="6367.116">6755 2150 8986,'37'28'6476,"-31"-26"-6388,0 1 1,1-1-1,-1 0 1,1-1-1,-1 1 1,1-1-1,-1 0 1,1-1-1,0 0 1,-1 0-1,1 0 1,0-1-1,-1 0 1,5-1-89,41-11 208,-1-3 1,0-1-1,-2-3 1,0-2-1,17-12-208,145-59-882,-177 88-2780,-35 13 769</inkml:trace>
  <inkml:trace contextRef="#ctx0" brushRef="#br0" timeOffset="6739.115">6942 2432 10386,'-3'17'2729,"15"-18"720,17-7-2817,10-10-544,28-11-40,6-15 24,15-8-8,-5 5-24,2-1 0,-18 19-104,-6 14-16,-14 13-3425,-14 11 1040</inkml:trace>
  <inkml:trace contextRef="#ctx0" brushRef="#br0" timeOffset="6983.372">6930 3130 13411,'-8'-3'2968,"22"-3"1193,18-7-3937,29-6-192,14 1-40,32-17 16,-9-6-56,19-6-464,-14 3-288,6-1-584,-14 10-2785,-4 6 480</inkml:trace>
  <inkml:trace contextRef="#ctx0" brushRef="#br0" timeOffset="5545.341">5759 2405 8298,'4'13'5596,"2"46"-4944,-4 83 1368,-16 141-2020,6-162 256,-1 63-100,1-166-379,-1-47 229,2-39-2369,1-22 360</inkml:trace>
  <inkml:trace contextRef="#ctx0" brushRef="#br0" timeOffset="5901.364">5790 2422 7554,'48'61'5749,"16"34"-4544,-52-77-1053,1 0 0,1-1 0,0 0-1,1-1 1,1 0 0,0-1-1,1-1 1,18 11-152,220 142 433,-245-160-420,-7-4-3,0-1 0,0 0 0,0 0 0,0 0 0,0 0 0,0 0 1,0-1-1,1 1 0,-1-1 0,1 0 0,-1 0 0,1 0 0,-1 0 0,1-1 0,0 1 0,-1-1 0,2 0-10,-3-2 49,0 0 0,0 0-1,-1 0 1,1 0-1,0 0 1,-1 0-1,1 0 1,-1-1-1,0 1 1,0 0-1,0-1 1,0 1-1,0-1 1,0 0-1,-1 1 1,1-1-1,-1 1 1,0-1-1,1 0 1,-1 1-1,-1-1 1,1 0-1,0 0 1,-1 0-49,2-4 136,0-97 338,-5 1 0,-3 0 0,-6 1 0,-3 0 0,-12-27-474,20 93-22,7 31-44,4 28-82,20 82-5378,-6-72 1744</inkml:trace>
  <inkml:trace contextRef="#ctx0" brushRef="#br0" timeOffset="4736.685">4998 961 7618,'1'0'126,"-1"0"1,1 0 0,-1 0 0,0 0-1,1 1 1,-1-1 0,1 0 0,-1 0-1,1 0 1,-1 0 0,0 0 0,1 0-1,-1 0 1,1 0 0,-1 0 0,0-1-1,1 1 1,-1 0 0,1 0 0,-1 0-1,0 0 1,1 0 0,-1-1 0,1 1-1,-1 0 1,0 0 0,1-1 0,-1 1-1,0 0 1,0-1 0,1 1 0,-1 0-1,0-1 1,0 1 0,1 0 0,-1-1-1,0 1 1,0-1 0,0 1 0,0 0-1,1-1 1,-1 1 0,0-1 0,0 1-1,0-1 1,0 1 0,0 0-1,0-1 1,0 1 0,0-1-127,133 90 1472,-95-61-1172,531 406 1618,-506-393-1907,-2 4 1,-2 1-1,-2 4 0,6 10-11,-46-34-830,-29-27 402,-13-17-2250,-8-10 190</inkml:trace>
  <inkml:trace contextRef="#ctx0" brushRef="#br0" timeOffset="5069.872">5517 1653 7922,'-1'3'204,"0"-1"1,0 2-1,0-1 1,1 0 0,-1 0-1,1 0 1,-1 0-1,1 0 1,0 0-1,0 1 1,1-1 0,-1 0-1,1 0 1,-1 0-1,1 0 1,0 0-1,0 0 1,1 0-1,-1 0 1,0 0 0,1 0-1,0-1 1,0 1-1,0-1 1,0 1-1,0-1 1,0 0 0,2 2-205,12 7 151,1-1 0,1 0 1,0-1-1,0-1 0,1-1 1,11 3-152,11 2 274,1-2 1,-1-2-1,2-2 0,1-1-274,-9-1 243,0-1-1,1-1 1,0-3-1,-1 0 1,1-3 0,-1-1-1,32-8-242,-57 8 99,-1 0 1,0-1-1,0 0 0,0 0 0,-1-1 1,0 0-1,0 0 0,0-1 0,-1 0 1,-1 0-1,1-1 0,-1 0 0,-1 0 1,1 0-1,-2-1 0,1 0 0,-1 0 1,-1 0-1,0 0 0,0 0 0,-1-4-99,8-13-5,-3 0-1,0 0 1,-1-1-1,-2 0 1,-1 0-1,-1 0 1,-2 0-1,0 0 1,-2-1-1,-1 1 1,-1 1-1,-2-1 0,-1-2 6,-35-52-1919,23 61-1403,0 13-88</inkml:trace>
  <inkml:trace contextRef="#ctx0" brushRef="#br0" timeOffset="12521.842">5414 3975 6001,'-11'17'6120,"10"-16"-6087,1-1-1,0 0 0,0 1 1,0-1-1,-1 1 0,1-1 1,0 1-1,0-1 0,0 1 1,0-1-1,0 1 0,0-1 1,0 1-1,0-1 1,0 1-1,0-1 0,0 1 1,1-1-1,-1 1 0,0-1 1,0 0-1,0 1 0,0-1 1,1 1-1,-1-1 0,0 1 1,1-1-1,-1 0 0,0 1 1,1-1-1,-1 0 0,0 1 1,1-1-1,-1 0 0,1 1 1,-1-1-1,0 0 0,1 0 1,-1 0-1,1 1 0,-1-1 1,1 0-1,-1 0 0,1 0 1,-1 0-1,1 0 0,-1 0 1,1 0-1,-1 0 0,1 0 1,-1 0-1,1 0 0,-1 0 1,1 0-1,-1 0 0,0-1 1,1 1-1,-1 0 0,1 0 1,-1-1-33,50-28 625,6-24-387,-3-3 0,-2-2 0,-2-2 0,-4-3 0,18-33-238,-10 5 60,-42 87-32,-11 25-20,-50 227 148,9-69-84,40-172-70,-2 1 3,2 0 1,-1 0-1,1 0 1,0 0-1,0 0 1,1 0-1,0 1 1,1-1-1,0 0 1,0 0-1,1 0 1,0 0-1,2 7-5,-2-14-55,0 0-1,-1 0 1,1-1-1,0 1 1,0 0-1,0-1 1,-1 0-1,1 1 1,0-1-1,0 0 1,0 0-1,0 0 1,0 0-1,0 0 1,0 0-1,0 0 1,-1-1-1,1 1 1,0-1-1,0 1 1,0-1-1,-1 0 1,1 0-1,0 0 1,-1 0-1,1 0 1,0 0-1,-1 0 1,0 0-1,1-1 1,0 0 55,28-21-2809,1-7-254</inkml:trace>
  <inkml:trace contextRef="#ctx0" brushRef="#br0" timeOffset="12877.485">6235 3535 6761,'34'-89'7849,"-66"243"-6834,25-123-987,2-1 1,1 1-1,1 0 0,1 0 1,2 0-1,1 0 1,2 0-1,1-1 1,2 8-29,-5-33 4,0 0 0,0 0 0,0-1 0,1 1 0,-1 0 0,1-1 0,0 1 0,1-1 0,-1 0 0,1 0 0,0 0 0,0 0 0,0 0 0,0 0 0,0-1 0,1 0 0,0 1 0,0-1 0,0-1 0,0 1 0,0-1 0,0 1 0,1-1 0,-1 0 0,1-1 0,0 1 0,-1-1 0,1 0 0,5 1-4,-4-3 9,1 0 0,-1 0 0,0-1 0,1 1 1,-1-2-1,0 1 0,0 0 0,0-1 0,-1 0 1,1-1-1,-1 1 0,0-1 0,1 0 0,-2 0 0,1-1 1,0 1-1,0-2-9,11-10 33,-1 0 0,0 0 1,-1-2-1,-1 0 0,0 0 1,-2-1-1,0-1 1,-1 0-1,-1 0 0,-1-1 1,-1 0-1,-1 0 0,2-12-33,-6 23 60,0 0-1,-1 0 1,-1 1-1,1-1 1,-2 0-1,1 0 1,-2 0-1,1 1 1,-1-1-1,0 0 1,-1 1-1,0 0 1,-1-1-1,0 1 1,0 1-1,-1-1 1,0 1-1,-1-1 1,1 1-1,-2 1 1,1-1-1,-1 1 1,0 0-1,-1 1 1,1 0-1,-1 0 1,0 1-1,-1-1 1,0 2-1,1-1 1,-1 1-1,-1 1 1,1 0-1,0 0 1,-1 1-1,0 0 1,1 0-1,-1 1 1,-6 1-60,10 1 0,1 0 1,-1 0-1,1 1 1,0 0-1,0 1 1,0-1-1,0 1 1,0 0-1,0 0 0,1 0 1,-1 1-1,1-1 1,0 1-1,0 0 1,0 0-1,1 1 1,-1-1-1,1 1 1,0 0-1,1 0 1,-1 0-1,1 0 1,0 0-1,0 0 1,0 1-1,1-1 1,0 1-1,0-1 1,0 1-1,1 0 0,0-1 1,0 1-1,0 0 1,1-1-1,0 1 1,0-1-1,0 1 1,1-1-1,-1 0 1,1 1-1,1-1 1,-1 1-1,2 2-132,-1 1-1,1-1 1,1 0 0,-1 0 0,1-1 0,1 0 0,-1 1 0,1-2 0,2 2 132,-6-6-232,1 1 0,-1-1 0,1 0 0,0 0 0,0-1 0,0 1 0,0-1 0,1 1 0,-1-1 0,0 0 1,0 0-1,1 0 0,-1-1 0,1 1 0,-1-1 0,1 0 232,35-7-3481</inkml:trace>
  <inkml:trace contextRef="#ctx0" brushRef="#br0" timeOffset="13224.242">6988 3265 8778,'0'22'4609,"0"3"-4274,-19 20-309,-5 14 24,2 1 0,4 1-1,1 1 1,3 8-50,11-56 2,1 0 1,0-1-1,1 1 1,1 0-1,0-1 1,1 1-1,0 0 1,1-1-1,1 1 1,0-1-1,0 0 1,2 1-1,0-2 1,0 1-1,6 8-2,-8-17 3,-1 0 0,2 0 1,-1-1-1,0 0 0,1 1 0,-1-1 0,1 0 0,0-1 0,0 1 0,0-1 0,0 1 0,1-1 0,-1-1 0,0 1 0,1 0 0,-1-1 0,1 0 0,0 0 0,0-1 1,-1 1-1,1-1 0,0 0 0,0 0 0,-1-1 0,1 1 0,0-1 0,-1 0 0,1 0 0,-1-1 0,1 1 0,-1-1 0,1 0 0,-1 0 0,3-3-3,12-5 50,-1-2-1,0 0 0,-1-1 0,0-1 0,-1 0 0,-1-1 1,0-1-1,1-3-49,-3 6 156,-2 0 0,1-1 1,-2 0-1,0-1 0,-1 0 1,0 0-1,-1-1 1,-1 0-1,0-1 0,-2 0 1,0 0-1,0 0 0,-2 0 1,0 0-1,-1-1 0,-1 0 1,0-13-157,-2 27 44,1 0 0,0 0 1,-1 0-1,0 0 0,0 0 0,0 0 1,-1 0-1,1 0 0,-1 1 1,0-1-1,0 0 0,0 1 0,0 0 1,-1-1-1,0 1 0,1 0 1,-1 0-1,0 1 0,0-1 0,-1 1 1,1-1-1,0 1 0,-1 0 1,0 0-1,1 0 0,-1 1 1,0 0-1,0-1 0,0 1 0,0 0 1,0 1-1,0-1 0,-1 1-44,-4 1-209,0 1 0,0 0-1,-1 1 1,2 0 0,-1 0-1,0 1 1,1 0 0,-1 0-1,1 1 1,1 0 0,-1 1-1,1 0 1,0 0 0,0 0 0,0 1-1,1 0 1,0 1 0,0-1-1,1 1 1,0 0 0,1 0-1,-3 6 210,-51 82-3394</inkml:trace>
  <inkml:trace contextRef="#ctx0" brushRef="#br0" timeOffset="31743.758">7989 3309 8426,'4'-5'3717,"-3"21"-1637,6 122-1621,-6-88-402,3 0 0,1-1 0,3 1 0,5 16-57,4-24 135,-35-34-1792,-5-6-1057,-4-5-302</inkml:trace>
  <inkml:trace contextRef="#ctx0" brushRef="#br0" timeOffset="32011.296">7810 3576 8986,'-2'13'2352,"1"-6"673,4-1-2617,3 6-96,6-1-200,8-5 24,10-9-24,19-5 8,-2-14-16,10-15 24,-3 1-40,8 2 32,-9 12-368,8 23-2928,-11 14 895</inkml:trace>
  <inkml:trace contextRef="#ctx0" brushRef="#br0" timeOffset="88629.865">7951 3680 7130,'11'10'5920,"-1"0"-3815,-3-42-788,-9-71-625,3 134-419,2-17-260,0 1 1,0-1-1,2 0 0,-1 0 1,2 0-1,0-1 0,0 0 1,4 4-14,-10-18 1,0 1 0,0 0 0,0-1 1,0 1-1,0 0 0,0-1 0,0 1 0,0-1 1,0 1-1,0 0 0,0-1 0,0 1 0,1 0 1,-1-1-1,0 1 0,0 0 0,0-1 0,1 1 0,-1 0 1,0 0-1,0-1 0,1 1 0,-1 0 0,0 0 1,1-1-1,-1 1 0,0 0 0,1 0 0,-1 0 1,0 0-1,1-1 0,-1 1 0,0 0 0,1 0 1,-1 0-1,0 0 0,1 0 0,-1 0 0,1 0 1,-1 0-1,0 0 0,1 0 0,-1 0 0,0 0 1,1 0-1,-1 0 0,0 1 0,1-1 0,-1 0 1,0 0-1,1 0 0,-1 0 0,0 1 0,1-1 1,-1 0-1,0 0 0,1 1 0,-1-1 0,0 0 1,0 0-1,0 1 0,1-1 0,-1 0 0,0 1 1,0-1-1,0 0 0,0 1 0,1-1 0,-1 1 1,0-1-2,5-35 96,-5 33-92,2-19 33,-1 1 0,-1-1 0,-1 1 1,-1 0-1,0-1 0,-2 1 0,0 0 0,-2 1 1,-1-4-38,7 21 19,0 0 0,-1 0 1,0-1-1,1 1 1,-1 0-1,0 0 1,0 0-1,0 0 0,-1 0 1,1 0-1,0 0 1,-1 0-1,1 1 1,-1-1-1,1 0 0,-1 1 1,0-1-1,0 1 1,0 0-1,0 0 1,0-1-1,0 1 0,0 0 1,0 1-1,0-1 1,-1 0-1,1 1 1,0-1-1,0 1 1,-1 0-1,1 0 0,0-1 1,-1 2-1,1-1 1,0 0-1,0 0 1,-1 1-1,1-1 0,0 1 1,0 0-1,0 0 1,-2 0-20,-3 6 36,0 0 0,1 1 0,0-1 0,1 1 0,-1 0 0,2 1 0,-1-1 0,1 1 0,0 0 0,1 0 0,0 0 0,1 1 0,-1-1 0,2 1 0,-1-1 0,2 1 0,-1 0 0,1 6-36,14 67-22,-13-81 21,-1 0-1,1-1 1,0 1-1,-1 0 0,1-1 1,0 1-1,0-1 0,0 1 1,0-1-1,1 1 0,-1-1 1,0 0-1,0 0 0,1 0 1,-1 1-1,1-1 0,-1-1 1,1 1-1,0 0 1,-1 0-1,1 0 0,0-1 1,-1 1-1,1-1 0,0 0 1,0 1-1,-1-1 0,1 0 1,0 0-1,0 0 0,0 0 1,0 0-1,-1-1 0,1 1 1,0 0-1,0-1 1,-1 1-1,2-1 2,2-2 6,-1 1 0,1-1 1,0 0-1,-1 0 0,0 0 0,0-1 0,0 1 1,0-1-1,0 0 0,-1 0 0,0-1 1,2-1-7,1-4 17,0-1 0,-1 1 0,0-1 0,0 0 0,-1-1 0,-1 1 1,0-1-1,0 1 0,-1-1 0,-1 0 0,0 0 0,0 0 1,-2 0-1,1 0 0,-2-8-17,1 21 0,1 0 1,0 0-1,-1 0 1,1 0-1,-1 0 1,1-1-1,-1 1 1,1 0-1,-1 0 1,1-1-1,-1 1 1,0 0-1,1-1 1,-1 1-1,0-1 1,0 1-1,0 0 1,1-1-1,-1 0 0,0 1 1,0-1-1,0 0 1,0 1-1,0-1 1,0 0-1,0 0 1,1 0-1,-1 0 1,0 0-1,0 0 1,0 0-1,0 0 1,0 0-1,0 0 1,0 0-1,0-1 1,0 1-1,0 0 1,0-1-1,1 1 1,-1-1-1,0 1 0,0-1 1,0 1-1,1-1 1,-1 1-1,0-1 1,1 0-1,-1 1 1,0-1-1,1 0 1,-1 0-1,1 1 1,-1-1-1,1 0 1,0 0-1,-1 0 1,1 0-1,0 0 1,0 0-1,-1 0 1,1 1-1,0-1 1,0 0-1,0 0 0,0 0 1,0 0-1,-11 19 0,1 2 0,0-1-1,2 1 1,0 0 0,2 1 0,0 0 0,1 0 0,1 0 0,-1 16 0,4-10-6,1-27 6,0 1 0,0 0 0,1-1 0,-1 1 0,0 0 1,1-1-1,-1 1 0,1-1 0,-1 1 0,1 0 0,-1-1 0,1 1 0,0-1 0,-1 1 0,1-1 0,-1 0 0,1 1 0,0-1 0,0 0 0,-1 1 0,1-1 0,0 0 0,-1 0 0,1 0 0,0 0 0,0 0 0,-1 1 0,1-1 1,0 0-1,0-1 0,-1 1 0,1 0 0,0 0 0,0 0 0,-1 0 0,1-1 0,0 1 0,-1 0 0,1 0 0,0-1 0,-1 1 0,1-1 0,0 1 0,-1-1 0,1 1 0,-1-1 0,1 1 0,-1-1 0,1 1 0,-1-1 1,1 0-1,-1 1 0,0-1 0,1 0 0,-1 1 0,0-1 0,1 0 0,-1 1 0,0-1 0,0 0 0,0 0 0,0 1 0,0-2 0,1 2 1,11-15 24,-1-1-1,-1 0 1,0 0 0,-2 0-1,1-1 1,-2-1-1,2-5-24,-3-32 116,-7 54-109,0 1-1,0-1 0,-1 0 1,1 1-1,0-1 0,-1 1 1,1 0-1,0-1 0,0 1 1,-1 0-1,1 0 0,-1 0 1,1 0-1,0 0 0,-1 0 0,1 0 1,0 0-1,-1 1 0,1-1 1,0 1-1,-1-1 0,1 0 1,0 1-1,0 0 0,0-1 1,-1 1-1,1 0 0,0 0 1,0 0-1,0 0 0,0-1 1,0 1-1,0 1 0,1-1 1,-1 0-1,0 0-6,0 0 10,-11 10 12,0 0 0,2 1 0,-1 0 1,2 1-1,0 0 0,0 1 1,1 0-1,1 0 0,0 0 0,-3 11-22,9 23-56,1-47 54,0 0-1,1 0 1,-1 0 0,1 0 0,-1 0 0,1 0 0,-1 0-1,1-1 1,-1 1 0,1 0 0,0 0 0,-1-1 0,1 1-1,0 0 1,0-1 0,-1 1 0,1-1 0,0 1 0,0-1 0,0 1-1,0-1 1,0 0 0,0 1 0,0-1 0,0 0 0,0 0-1,0 1 1,0-1 0,0 0 0,0 0 0,0 0 0,0 0-1,0-1 1,0 1 0,0 0 0,0 0 0,0-1 0,-1 1-1,1 0 1,0-1 0,0 1 0,0-1 0,0 1 0,0-1 0,-1 1-1,2-2 3,5-3 6,1-1 0,-1-1 0,0 1 0,-1-1 0,1 0 0,-1-1 0,-1 1 0,1-1 0,-2-1 0,1 1 0,-1 0 0,0-1 0,2-8-6,-2 7 11,-2 6-1,0 0-1,0-1 1,-1 1 0,1-1-1,-1 1 1,0-1 0,0 1-1,-1-1 1,1 0 0,-1 1-1,0-1 1,0 0-1,0 1 1,-1-1 0,0-2-10,-1 7 2,1 0 0,-1-1 1,1 1-1,-1 0 1,1 0-1,-1 0 0,1 0 1,0 0-1,-1 0 0,1 1 1,-1-1-1,1 0 1,-1 1-1,1-1 0,0 1 1,-1 0-1,1-1 0,0 1 1,-1 0-1,1 0 1,0 0-1,0 0 0,0 0 1,0 0-1,0 0 0,0 0 1,0 0-1,0 0 1,0 0-1,1 1 0,-1-1 1,0 0-1,1 1-2,-1-1 0,-3 4-4,0 0-1,0 0 0,0 0 0,0 1 0,1 0 0,0 0 1,0 0-1,0 0 0,1 0 0,0 0 0,0 1 1,1-1-1,0 1 0,0-1 0,0 1 0,1 0 0,0-1 1,0 1-1,1 0 0,0-1 0,0 4 5,0-8-3,-1-1 1,1 0-1,0 1 1,-1-1-1,1 0 1,0 0-1,0 0 0,0 0 1,0 0-1,0 0 1,0 0-1,0 0 0,0 0 1,0 0-1,0 0 1,0-1-1,1 1 0,-1 0 1,0-1-1,0 1 1,1-1-1,-1 0 1,0 1-1,1-1 0,-1 0 1,1 0-1,-1 0 1,0 0-1,1 0 0,-1 0 1,1 0-1,-1 0 1,0 0-1,1-1 0,-1 1 1,0-1-1,1 1 1,-1-1-1,0 1 0,0-1 1,1 0-1,-1 0 1,0 0 2,48-43-84,-41 31 92,-1-2 0,0 1-1,-1-1 1,-1 0 0,-1 0-1,0 0 1,-1-1 0,0-3-8,-5-49 80,2 67-79,-1 0 0,0 0 1,1 0-1,-1 0 0,0 0 0,1 1 1,-1-1-1,0 0 0,0 0 1,0 1-1,0-1 0,0 0 0,0 1 1,0-1-1,0 1 0,0 0 1,0-1-1,0 1 0,0 0 0,0-1 1,0 1-1,0 0 0,0 0 1,0 0-1,0 0 0,-1 0 0,1 0 1,0 0-1,0 0 0,0 1 1,0-1-1,0 0 0,0 1 0,0-1 1,0 0-1,0 1 0,0 0 1,0-1-1,0 1 0,0-1 0,0 1 1,0 0-2,-38 32-16,30-22 11,1 1-1,0 0 1,1 1-1,0 0 1,1 0-1,0 0 1,1 0-1,-1 10 6,4-19-7,0 1 0,0-1 0,1 1 0,0-1-1,0 1 1,0 0 0,1 0 0,0-1-1,0 1 1,0 0 0,0 0 0,1-1 0,0 1-1,0 0 1,0-1 0,0 1 0,2 3 7,32-6-103,-28-5 102,0 0 0,0-1 0,-1 0 0,1 0 1,-1-1-1,0 0 0,0 0 0,0 0 0,-1 0 0,1-1 0,-1 0 0,-1 0 0,1-1 1,-1 1-1,0-1 0,-1 0 0,0 0 0,2-4 1,16-84 95,-20 87-83,-7 0-27,-5 23-32,-21 80-43,22-12 74,11-83 13,-1 0 1,0 0 0,0 0-1,1-1 1,-1 1 0,0 0-1,0 0 1,1 0-1,-1 1 1,0-1 0,0 0-1,0 0 1,1 0 0,-1 0-1,0 0 1,0 0 0,1 0-1,-1 0 1,0 0 0,0 0-1,0 1 1,1-1 0,-1 0-1,0 0 1,0 0-1,0 0 1,0 1 0,1-1-1,-1 0 1,0 0 0,0 0-1,0 1 1,0-1 0,0 0 2,19-151 18,-18 145-15,0 2 1,0 0 1,0 0 0,0 0 0,-1 0 0,1 0-1,-1 0 1,0-1 0,0 1 0,0 0 0,-1 0-1,1 0 1,-1 0 0,0-1 0,0 1 0,-1 0-1,1 1 1,-1-1 0,0 0 0,0 0 0,0 1-1,-1-1 1,1 1 0,-1 0 0,0-1-1,0 1 1,0 1 0,0-1 0,0 0 0,-2-1-5,2 4-2,0-1 1,0 0-1,0 1 1,0 0-1,0-1 0,0 1 1,0 1-1,0-1 1,0 0-1,0 1 1,1-1-1,-1 1 1,0 0-1,0 0 1,0 0-1,1 0 1,-1 0-1,0 1 1,1-1-1,-1 1 0,1 0 1,0 0-1,0 0 1,-1 0-1,1 0 1,1 0-1,-1 0 1,0 1-1,0-1 1,1 1-1,-1-1 1,1 1-1,-1 2 2,-26 99-85,26-39 46,2-63 35,0 0 1,0 0-1,0 0 1,1 0-1,-1 0 1,1 0-1,-1 0 0,1 0 1,0-1-1,0 1 1,0 0-1,0 0 1,0-1-1,0 1 0,0-1 1,0 1-1,1-1 1,-1 1-1,1-1 1,-1 0-1,1 0 0,-1 0 1,1 0-1,0 0 1,-1 0-1,1 0 1,0 0-1,0-1 0,0 1 1,0-1-1,1 1 4,2-1-6,0 0 0,0 0-1,0-1 1,0 0-1,-1 0 1,1 0 0,0-1-1,0 1 1,-1-1-1,1 0 1,-1-1 0,1 1-1,-1-1 1,0 0 0,0 0-1,0 0 1,0 0-1,-1-1 1,2-1 6,56-78-89,-56 75 67,-1 0 0,0 0 0,-1 0 0,0-1 1,0 1-1,-1-1 0,0 1 0,0-1 1,-1 0-1,0 0 0,-1 0 0,0-1 22,1 9-7,-1-1 1,0 1-1,0 0 0,0-1 0,0 1 0,0 0 0,-1 0 1,1-1-1,0 1 0,-1 0 0,1-1 0,-1 1 0,1 0 1,-1 0-1,1 0 0,-1 0 0,0 0 0,1 0 0,-1-1 1,0 2-1,0-1 0,0 0 0,0 0 0,0 0 1,0 0-1,0 1 0,0-1 0,-1 0 0,1 1 0,0-1 1,0 1-1,0-1 0,-1 1 0,1 0 0,0-1 0,0 1 1,-1 0-1,1 0 0,0 0 0,-1 0 0,1 0 0,0 0 1,-1 0-1,1 1 0,0-1 0,0 0 0,-1 1 1,1-1-1,0 1 0,0 0 0,0-1 0,0 1 0,-1 0 1,1-1-1,0 1 0,0 0 0,1 0 0,-1 0 0,-1 0 7,-3 5 133,0 0-1,1 1 0,-1-1 0,1 1 0,1-1 0,-1 1 1,1 1-1,0-1 0,1 0 0,-2 6-132,-9 14-2199,-12-14 979</inkml:trace>
  <inkml:trace contextRef="#ctx0" brushRef="#br0" timeOffset="-191353.403">7054 1571 9554,'-279'-184'6312,"213"143"-6180,-3 3 0,0 3 0,-40-13-132,105 46-1,-1 1-1,0-1 1,0 1-1,-1 0 1,1 0-1,0 0 1,0 1 0,0 0-1,-1 0 1,1 0-1,0 0 1,0 1-1,0 0 1,-3 1 1,-31 9-20,0 3 1,0 1-1,2 1 0,-22 15 20,-757 440-293,626-341 236,144-81 58,27-12 48,1 0-1,2 2 1,2 0 0,2 0-1,1 2 1,-4 35-49,8 23 109,8-42-104,3-1 0,2 0-1,3 0 1,6 15-5,-1-11-8,3-1 0,2-1 0,3 0 0,3-2 0,23 38 8,-28-56-7,2-2 1,2-1-1,23 26 7,-9-23-17,3-1 0,1-2 0,1-2-1,2-3 1,1-1 0,2-2 0,0-2 0,2-2-1,6-1 18,20 11-163,2-4-1,1-3 0,1-4 0,1-4 0,1-3 1,30 0 163,-39-8-184,0-4-1,0-2 1,1-4 0,69-12 184,-35-7-53,-1-5 0,-2-4 0,-1-5 0,-2-5 0,59-33 53,57-43 169,9-18-169,-111 64 106,-3-5-1,-4-5 0,-3-5 1,42-48-106,-83 68 82,-3-3 1,-3-2 0,-3-3 0,17-34-83,-28 34 131,-2-2 0,-4-3 1,-3 0-1,16-58-131,-34 81 109,-3 0 0,-2-1 1,-3 0-1,-2-1 0,0-41-109,-8 74 39,0 0-1,-1 0 1,-2 0 0,0 0-1,-2 1 1,-1-1-1,-1 1 1,0 1 0,-2-1-1,-1 1 1,-1 1 0,-1 0-1,-1 0 1,-14-18-39,9 19 15,-1 0-1,-1 1 1,-1 2 0,-1 0-1,-1 1 1,0 1 0,-1 1-1,0 1 1,-1 1 0,-1 1-1,0 2 1,-10-3-15,-61-12 17,-1 3 0,-1 4 0,0 5 0,-1 5 0,0 3 1,-83 9-18,-127 19 54,128 3-89,1 7 0,-153 51 35,181-36-213,2 6 0,3 7-1,3 7 1,-39 28 213,8 11-271,4 8-1,5 7 0,6 7 1,5 8 271,-62 70-2462,4 15 2462,-188 242-1997</inkml:trace>
  <inkml:trace contextRef="#ctx0" brushRef="#br0" timeOffset="-187410.57">1512 1480 8034,'-81'2'2645,"1"4"1,-50 11-2646,89-10 133,0 2 0,1 2-1,0 2 1,1 1 0,0 2 0,1 2 0,1 1 0,1 2-1,-18 15-132,31-18 21,0 2 0,2 0 0,1 2 0,0 0 0,2 1 0,0 1 0,2 0 0,0 2 0,-11 26-21,2 3-1,2 1 0,3 2 0,3 0-1,-4 26 2,9-22-3,2 1-1,2 0 0,4 0 1,2 0-1,3 1 0,3-1 1,2 0-1,6 15 4,6 12-10,3-1-1,4-1 1,5-1 0,29 60 10,-43-110-26,2 0 1,1-2 0,2 0-1,2-1 1,1-2 0,1 0-1,2-1 1,1-2 0,24 19 25,-33-31-23,1-1 0,1-1 0,0-1 0,1-1 1,1-1-1,0-1 0,1-1 0,16 5 23,4-4-23,0-1 0,1-2 0,0-2 1,0-2-1,1-2 0,-1-2 0,33-5 23,-32 1-2,0-2 0,-1-2 0,0-3 0,-1-1 0,0-2 0,-1-2-1,-1-2 1,0-1 0,31-21 2,-25 9 8,-1-2 0,-1-2 0,-2-2 0,-2-2 0,-1-2 0,7-12-8,9-23 20,-3-2-1,-3-3 0,-4-2 0,-3-2 1,-4-2-1,-5-1 0,-1-7-19,2-17 48,-6 0 1,-4-2-1,1-51-48,-17 86 87,-4-1 0,-3 0 0,-4 0 0,-8-58-87,5 101 83,-2 0 0,-2 0-1,-1 1 1,-1 0-1,-3 1 1,0 0-1,-3 1 1,-15-26-83,22 44 22,-1 1 0,-1 0-1,0 0 1,-1 1 0,-1 0 0,0 1 0,-1 1 0,0 0 0,-1 1 0,0 1 0,0 0 0,-2 1 0,1 0 0,-1 2 0,0 0 0,0 0 0,-1 2 0,0 0 0,0 1 0,0 1 0,0 1 0,-1 1 0,1 0 0,-1 1-1,1 1 1,-7 2-22,-21 2-47,0 2-1,1 2 0,-1 2 1,0 2 47,-13 8-123,0 1-1,1 4 1,-24 15 123,-25 21-298,3 4-1,2 5 1,4 4-1,3 4 1,-4 12 298,-60 67-2483,-7 23 2483,-138 188-2374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23:54.359"/>
    </inkml:context>
    <inkml:brush xml:id="br0">
      <inkml:brushProperty name="width" value="0.05" units="cm"/>
      <inkml:brushProperty name="height" value="0.05" units="cm"/>
    </inkml:brush>
  </inkml:definitions>
  <inkml:trace contextRef="#ctx0" brushRef="#br0">190 130 9906,'-9'27'4501,"5"-11"-4355,-15 70 507,-4-2 0,-3-1 1,-37 80-654,21-91 1040,41-70-1027,-1 1 168,12-22-412,71-203-3605,4-18 2263,-76 218 2167,-6 64 1320,-6 21-1654,3 0-1,3 0 0,3-1 1,8 34-260,-13-87 2,0 0 1,1 0 0,1-1 0,0 1-1,0 0 1,0-1 0,1 0 0,0 0-1,1 0 1,0 0 0,0 0 0,0-1 0,1 0-1,1-1 1,5 7-3,-11-13-56,-1 1 1,1-1-1,-1 0 0,0 0 1,1 1-1,-1-1 0,1 0 1,-1 0-1,0 0 0,1 1 1,-1-1-1,1 0 0,-1 0 1,1 0-1,-1 0 0,1 0 0,-1 0 1,1 0-1,-1 0 0,1 0 1,-1 0-1,0 0 0,1 0 1,-1-1-1,1 1 0,-1 0 1,1 0-1,-1 0 0,1 0 1,-1-1-1,0 1 0,1 0 1,-1-1-1,0 1 0,1 0 1,-1-1-1,0 1 0,1 0 1,-1-1-1,0 1 0,1 0 1,-1-1-1,0 1 0,0-1 0,0 1 1,0-1-1,1 1 0,-1-1 1,0 1-1,0-1 0,0 1 1,0 0-1,0-1 0,0 1 1,0-1-1,0 1 0,0-1 1,0 1-1,0-1 0,-1 1 56,1-27-2575</inkml:trace>
  <inkml:trace contextRef="#ctx0" brushRef="#br0" timeOffset="288.195">154 387 9482,'-14'5'2969,"8"-2"503,7 2-2351,7-2-801,10-2-48,5-1-80,13-6-32,4-3-88,11-2-176,-4-2-456,8-4-3057,-11 5 680</inkml:trace>
  <inkml:trace contextRef="#ctx0" brushRef="#br0" timeOffset="624.096">651 149 7602,'1'-76'7156,"-1"75"-7095,0 0 0,0 1-1,0-1 1,0 0 0,0 1 0,0-1 0,0 0 0,0 0-1,0 1 1,0-1 0,0 0 0,0 1 0,0-1 0,-1 0 0,1 1-1,0-1 1,0 0 0,-1 1 0,1-1 0,0 1 0,-1-1 0,1 1-1,-1-1 1,1 0 0,-1 1 0,1 0 0,-1-1 0,1 1 0,-1-1-1,0 1 1,1 0 0,-1-1 0,1 1 0,-1 0 0,0 0 0,1-1-1,-1 1 1,0 0 0,0 0 0,1 0 0,-1 0 0,0 0-1,1 0 1,-1 0 0,0 0 0,1 0 0,-1 0 0,0 0 0,1 1-1,-1-1 1,0 0 0,1 0 0,-1 1 0,0-1-61,-4 4 56,0-1 0,1 1 1,-1 0-1,1 0 0,0 1 1,0-1-1,1 1 0,-1 0 1,1 0-1,0 0 0,0 1 1,1-1-1,-2 5-56,-58 163 95,55-155-64,1 0 1,1 0 0,1 1-1,0 0 1,2 0-1,0 0 1,1 0 0,1 0-1,0 1 1,2 2-32,-1-20 6,0 0 0,0 0 0,-1 0 0,2 0 0,-1 0 0,0 0 0,0 0 0,0-1 0,1 1 0,-1 0 0,1-1 0,0 1 0,-1-1 0,1 1 0,0-1 0,0 0 0,0 0 0,0 0 0,0 0 0,0 0 0,0 0 0,0-1 0,0 1 0,0-1 0,0 1 0,1-1-1,-1 0 1,0 0 0,0 0 0,0 0 0,1 0 0,-1 0 0,0-1 0,0 1 0,0-1 0,0 1 0,1-1 0,-1 0 0,0 0 0,0 0 0,-1 0 0,1 0 0,0 0 0,0-1 0,0 1 0,-1-1 0,1 1 0,-1-1 0,1 0 0,-1 1 0,0-1 0,1 0 0,-1 0 0,0 0 0,0-1-6,8-8 47,0-2 0,0 1 0,-1-1-1,-1 0 1,0-1 0,-1 0 0,0 0 0,-1 0-1,-1-1 1,2-10-47,-6 24 11,0-1 1,0 1-1,0 0 0,0-1 0,0 1 0,0 0 0,0-1 1,0 1-1,-1 0 0,1-1 0,0 1 0,-1 0 0,1 0 1,-1-1-1,0 1 0,1 0 0,-1 0 0,0 0 0,0 0 1,1 0-1,-1 0 0,0 0 0,0 0 0,0 0 1,0 0-1,-1 1 0,1-1 0,0 0 0,0 1 0,0-1 1,-1 1-1,1-1 0,0 1 0,0-1 0,-1 1 0,1 0 1,0 0-1,-1 0 0,1 0 0,0 0 0,-1 0 0,1 0 1,0 0-1,-1 0 0,1 1 0,0-1 0,-1 0 0,1 1 1,0-1-1,0 1 0,-1 0 0,1-1 0,0 1 0,0 0 1,0 0-1,0 0 0,0 0 0,0-1 0,0 1 0,0 1 1,0-1-1,1 0 0,-1 0 0,0 1-11,-1 3-5,0-1 0,1 1 0,-1-1 0,1 1 0,0 0 0,0 0 0,1-1 0,-1 1 0,1 0 0,0 0 0,1 0 0,-1 0 0,1-1 0,0 1 0,0 0 0,0-1 0,1 1 0,0 0 0,0-1 0,0 0 0,2 4 5,-1-7 3,1 1 1,-1-1-1,1 0 1,0 0-1,-1 0 1,1 0-1,0-1 1,-1 1 0,1-1-1,0 0 1,0 0-1,-1-1 1,1 1-1,0-1 1,0 0-1,-1 0 1,1 0-1,-1 0 1,1 0-1,-1-1 1,1 0-1,-1 0 1,0 0-1,0 0 1,0 0 0,2-3-4,-1 3 4,74-50 110,-78 53-115,0-1-1,0 0 1,0 1-1,0-1 0,0 0 1,0 1-1,0-1 1,0 1-1,0-1 0,0 0 1,0 1-1,1-1 0,-1 0 1,0 1-1,0-1 1,0 0-1,0 1 0,1-1 1,-1 0-1,0 0 1,0 1-1,0-1 0,1 0 1,-1 1-1,0-1 1,1 0-1,-1 0 0,0 0 1,1 1-1,-1-1 0,0 0 1,1 0-1,-1 0 1,0 0-1,1 0 0,-1 0 1,0 0-1,1 0 1,-1 0-1,0 0 0,1 0 1,-1 0-1,0 0 1,1 0-1,-1 0 0,1 0 1,-1 0-1,0 0 2,-54 176-341,52-156-282,6-18-523,9-19-669,11-27-1790,4-15-190</inkml:trace>
  <inkml:trace contextRef="#ctx0" brushRef="#br0" timeOffset="1045.878">1044 1 7218,'0'4'3854,"-7"4"-2530,5-5-552,-59 89 2743,-11 61-2600,67-142-898,1 1-1,0 0 0,1 0 0,1 1 0,-1-1 1,2 1-1,0-1 0,0 1 0,2-1 0,-1 1 1,1-1-1,1 1 0,0-1 0,4 11-16,-5-21 4,1 1 0,-1 0 0,1-1 0,0 1 0,0-1 0,0 0 0,0 0 0,0 1 0,0-1 0,0 0 0,1-1 0,-1 1-1,1 0 1,0-1 0,-1 0 0,1 1 0,0-1 0,0 0 0,0 0 0,0-1 0,0 1 0,0 0 0,0-1 0,0 0 0,0 0 0,0 0 0,0 0 0,0 0 0,0-1 0,2 0-4,4 0 21,0-1 1,0 0 0,0 0 0,-1-1 0,1-1-1,-1 1 1,0-1 0,0-1 0,7-4-22,-11 7 16,-1 0 0,0 0-1,-1 0 1,1 0 0,0 0 0,0-1 0,-1 0 0,0 1 0,1-1 0,-1 0-1,0 0 1,0 0 0,-1 0 0,1-1 0,-1 1 0,1 0 0,-1-1-1,0 1 1,0-1 0,-1 1 0,1-1 0,-1 0 0,0 1 0,0-1-1,0 1 1,0-1 0,0 0 0,-1 1 0,0-1 0,0 1 0,0-1-1,0 1 1,0 0 0,-1-1 0,1 1 0,-1 0 0,0 0 0,-2-3-16,3 5 3,-1 1 1,0-1 0,1 0-1,-1 0 1,0 1 0,1-1-1,-1 1 1,0 0 0,0-1-1,0 1 1,1 0 0,-1 0 0,0 0-1,0 0 1,0 0 0,1 1-1,-1-1 1,0 0 0,0 1-1,1-1 1,-1 1 0,0 0-1,1 0 1,-1-1 0,1 1-1,-1 0 1,1 0 0,-1 1-1,1-1 1,0 0 0,-1 0-1,1 1 1,0-1 0,0 1 0,0-1-1,0 1 1,0-1 0,0 1-1,1-1 1,-1 1 0,0 0-1,1 0 1,-1-1 0,1 1-1,0 0 1,0 0 0,-1-1-1,1 1 1,0 0 0,1 1-4,-2 0-1,0 0-1,0-1 1,1 1 0,-1 0 0,1-1 0,0 1 0,0 0 0,0-1-1,0 1 1,0 0 0,1 0 0,-1-1 0,1 1 0,0-1 0,0 1-1,0 0 1,0-1 0,0 0 0,0 1 0,1-1 0,-1 0-1,1 1 1,0-1 0,-1 0 0,1 0 0,0 0 0,0-1 0,0 1-1,1 0 1,-1-1 0,0 1 0,1-1 0,-1 0 0,0 0 0,1 0-1,0 0 1,-1 0 0,1 0 0,0-1 0,-1 1 0,1-1 0,0 0-1,-1 0 1,1 0 0,0 0 0,-1 0 0,1-1 0,0 1 0,-1-1-1,2 0 2,11-7 26,0 0 0,-1-1 0,0 0 0,-1-1 0,0-1 0,-1 0 0,0 0 0,-1-1-1,0-1 1,0 0 0,-2-1 0,8-12-26,-6 6-21,-19 34-201,-74 162-4843,40-93 1739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10:44.058"/>
    </inkml:context>
    <inkml:brush xml:id="br0">
      <inkml:brushProperty name="width" value="0.05" units="cm"/>
      <inkml:brushProperty name="height" value="0.05" units="cm"/>
    </inkml:brush>
  </inkml:definitions>
  <inkml:trace contextRef="#ctx0" brushRef="#br0">194 2237 8490,'-11'1'4757,"-17"-4"-2062,34 8-2640,46 19-97,-37-14 47,0 0 0,1-2-1,0 0 1,0-1-1,1 0 1,0-1-1,15 2-4,-17-3-1,281 72-78,-11-45 87,62-18 0,-146-12-17,99-19 10,11-12-1,31-10 7,24-20 9,-14 17-7,-21 25-15,-30 3 19,44 0-33,-86-3 49,-1 27-50,10 17 45,-158-17-23,566 40-13,-369-49 7,27-12 17,14 4-17,289-20 5,-253-7 8,2-11-2,-22 21-3,-9 14 16,0 7-7,21 15 9,-6 22-18,-153-6 0,58 7 16,273 0-19,-18-37 188,-269 17 466,-155-3-1358,-83-15-1906</inkml:trace>
  <inkml:trace contextRef="#ctx0" brushRef="#br0" timeOffset="20338.653">8746 2971 4633,'-217'5'7376,"72"0"-5767,-334 11-919,461-14-678,-1 0 1,1 1-1,1 0 0,-1 2 0,0 0 0,1 1 0,0 1 0,1 0 0,-1 2 0,2-1 1,-1 2-1,1 0 0,-4 5-12,-13 17 4,1 1 1,2 2 0,1 1-1,2 2 1,1 0-1,2 1 1,2 2 0,2 0-1,-4 14-4,9-24-1,0-4-2,2 1 0,0-1 0,2 2 0,2-1 0,0 2 0,2-1-1,0 5 4,4 10-1,2 0 0,2-1 0,2 1 0,1-1 0,3 1 0,5 16 1,6 15-9,3-1 0,3-1 0,4-1 0,33 60 9,-21-53-16,4-3 0,3-1 1,4-3-1,29 32 16,-46-66-9,0-1-1,3-2 1,0-1 0,3-2-1,0-2 1,2-2 0,1-2-1,5 1 10,5-1-16,2-2-1,1-2 0,1-3 1,0-2-1,1-3 0,59 6 17,-70-15-11,0-2-1,1-3 1,-1-2-1,0-2 1,0-2-1,0-2 0,-1-2 1,0-2-1,19-9 12,-1-3 7,0-3-1,-3-2 0,0-4 0,-2-2 0,-2-2 1,42-36-7,-31 14 9,-4-3 1,-2-2 0,4-12-10,1-7 25,-3-2-1,-5-3 1,-3-3 0,17-42-25,-15 21 153,-5-1 0,-4-3 1,9-46-154,-40 87 249,-3 0 0,-4 0 0,1-41-249,-9 53 352,-2 1 0,-3-1 0,-7-44-352,7 91 74,0 0-1,-2-1 1,0 1 0,-1 1 0,-1-1-1,0 1 1,-1-1 0,-1 1-1,0 1 1,-1 0 0,0 0 0,-1 0-1,-1 1 1,0 0 0,-1 1 0,0 0-1,-1 1 1,0 0 0,-1 1-1,0 1 1,-7-4-74,-25-11 47,-1 1 0,-1 3 1,0 1-1,-2 3 0,0 2 0,0 2 0,-2 3 0,1 1 0,-22 1-47,-155 1-184,17 21-194,1 9 0,0 9-1,-23 16 379,-91 38-1245,-44 58-1780,7 14-173</inkml:trace>
  <inkml:trace contextRef="#ctx0" brushRef="#br0" timeOffset="82725.245">1288 8600 9210,'5'31'5281,"-5"-30"-5248,0-1 1,0 1-1,0-1 1,0 1-1,0-1 1,0 1-1,0-1 1,0 1-1,1-1 1,-1 0-1,0 1 1,0-1-1,1 1 1,-1-1-1,0 1 1,1-1-1,-1 0 1,0 1-1,1-1 1,-1 0-1,1 1 1,-1-1-1,0 0 1,1 0-1,-1 1 1,1-1 0,-1 0-1,1 0 1,-1 0-1,1 0 1,-1 0-1,1 0 1,-1 1-1,1-1 1,-1 0-1,1 0 1,-1 0-1,1-1 1,-1 1-1,1 0 1,-1 0-1,1 0 1,-1 0-1,1 0 1,-1-1-1,1 1 1,-1 0-1,0 0 1,1-1-1,-1 1 1,1 0-1,-1-1 1,0 1 0,1 0-1,-1-1 1,0 1-1,1 0 1,-1-1-1,0 1 1,0-1-1,1 1 1,-1-1-1,0 1-33,55-90 771,162-366-180,-164 337-518,-36 87-114,-11 38-43,-16 100-75,-10 6 276,5 0 0,5 1 0,4 0 0,10 96-117,1-174 131,4-27-950,0-29-1321,-8 18 1822,16-47-2242</inkml:trace>
  <inkml:trace contextRef="#ctx0" brushRef="#br0" timeOffset="83081.995">2023 8289 11122,'1'2'294,"0"0"1,0-1-1,-1 1 0,1 0 0,0 0 0,-1-1 0,1 1 0,-1 0 0,0 0 1,0 0-1,0 0 0,0 0 0,0 0 0,0 0 0,0 0 0,0 0 0,-1-1 1,1 1-1,-1 0 0,1 0 0,-1 0 0,0 0-294,-2 16 281,2 2-282,1 0 0,1 0 0,1 0 0,1 0 0,0-1 0,2 1 0,0-1 0,1 0 0,1 0 0,1-1 0,0 0 0,11 16 1,-14-26-4,1-1-1,0 1 0,0-1 0,0 0 0,1-1 0,0 1 0,1-2 0,-1 1 0,1-1 1,0 0-1,8 4 5,-13-8 4,1 1 0,0 0 1,0-1-1,0 0 1,0 0-1,0 0 0,0 0 1,0-1-1,0 1 0,0-1 1,0 0-1,0-1 0,0 1 1,0 0-1,0-1 1,0 0-1,0 0 0,0-1 1,0 1-1,0-1 0,0 1 1,-1-1-1,1 0 0,-1-1 1,1 1-1,-1 0 0,2-3-4,1-1 27,-1-1 0,0 0 0,0 1 0,-1-2 0,0 1 0,0 0 0,-1-1 0,0 0 0,0 0 0,-1 0 0,0 0 0,0 0 0,-1 0 0,0 0 0,0-1 0,-1 1 0,0-2-27,0-8 121,-2 1 0,1-1-1,-2 1 1,0-1 0,-2 1 0,0 0 0,-4-10-121,6 18 50,-1 0 0,0 0-1,0 1 1,0 0 0,-1 0 0,-1 0 0,1 0 0,-1 1 0,0 0 0,-1 0 0,0 1-1,0-1 1,0 2 0,-1-1 0,0 1 0,0 0 0,0 1 0,-1-1 0,1 2 0,-1-1-1,0 1 1,-9-1-50,13 3 6,0 1 0,1 0 0,-1 0 0,0 1 0,0-1 0,0 1 0,0 0 0,1 0 0,-1 1 0,0-1 0,1 1 0,0 0 0,-1 1 0,1-1 0,0 1-1,0-1 1,0 1 0,0 1 0,1-1 0,-1 0 0,1 1 0,-3 3-6,0 1-1,-1 1 1,2 0-1,-1 0 0,1 0 0,1 0 0,0 1 0,0 0 1,1 0-1,0 0 0,1 1 1,2-11-44,0 0 0,1-1 0,-1 1 0,0-1 0,1 1 0,-1 0 0,1 0 0,-1-1 0,1 1 0,-1 0 0,1 0 0,-1-1 0,1 1 0,-1 0 0,1 0 0,-1 0 0,1 0 0,0 0 0,-1 0 0,1 0 0,-1 0 0,1 0 0,-1 0 0,1 0 0,-1 0 0,1 0-1,-1 0 1,1 1 0,-1-1 0,1 0 0,-1 0 0,1 1 0,-1-1 0,1 0 0,-1 0 0,1 1 0,-1-1 0,0 1 0,1-1 0,-1 0 0,0 1 0,1-1 0,-1 1 0,0-1 0,1 1 0,-1-1 0,0 1 0,0-1 0,0 1 0,1-1 0,-1 1 0,0-1 0,0 1 0,0-1 0,0 1 0,0 0 0,0-1 0,0 1 0,0-1 0,0 1 0,0-1 0,-1 1 0,1-1 0,0 1 44,7-4-756,20-7-2919,1-6-494</inkml:trace>
  <inkml:trace contextRef="#ctx0" brushRef="#br0" timeOffset="83441.529">2583 8136 8290,'-1'-5'5081,"-19"10"-2785,13 1-2193,0 0-1,0 1 0,1 0 0,0 0 0,0 0 1,1 1-1,0 0 0,0 0 0,0 0 0,1 1 1,-3 8-103,-1 3 42,1 1 0,1 0-1,1 1 1,1-1 0,1 1 0,0 0 0,2 0 0,0 0 0,2 0 0,1 0 0,0 0 0,1 0 0,2-1 0,0 1 0,8 18-42,-12-34 5,1-1 0,0 0 0,0 1 0,0-1 0,0 0 0,1 0-1,0 0 1,0-1 0,0 1 0,1-1 0,0 0 0,0 0 0,0 0 0,0 0 0,0-1 0,1 1-1,-1-1 1,1 0 0,0 0 0,0-1 0,0 0 0,1 0 0,-1 0 0,0 0 0,6 0-5,-2-4 12,0-1 0,0-1 1,-1 1-1,0-2 0,1 1 1,-1-1-1,-1 0 0,1 0 1,-1-1-1,0 0 0,0-1 1,-1 1-1,0-1 0,0 0 0,0-1 1,-1 0-1,4-7-12,8-12 42,0-1-1,-2-1 1,-1 0-1,-2-1 1,-1 0 0,5-23-42,-11 37 83,0 0 0,-2 0 1,0-1-1,-1 1 0,0-1 1,-2-13-84,0 24 69,0 0 1,-1 0-1,1 0 1,-2 0 0,1 1-1,-1-1 1,1 1-1,-2-1 1,1 1 0,-1-1-1,1 1 1,-1 0-1,-1 0 1,1 1 0,-1-1-1,0 1 1,0-1-1,0 1 1,0 0 0,-1 1-1,0-1-69,1 2 34,0 0 1,0 0-1,0 0 0,0 0 0,-1 1 1,1-1-1,0 1 0,-1 0 0,1 1 1,-1-1-1,1 1 0,-1 0 0,0 0 0,1 0 1,-1 1-1,1-1 0,-1 1 0,1 0 1,0 1-1,-1-1 0,1 1 0,0 0 1,0 0-1,-2 1-34,-3 2-479,1 0 0,-1 1 0,1 0 0,1 0 0,-1 1 0,1 0 0,1 0-1,-1 1 1,1 0 0,-3 5 479,-15 29-3376</inkml:trace>
  <inkml:trace contextRef="#ctx0" brushRef="#br0" timeOffset="81908.257">2 8411 10402,'3'-5'3185,"-8"0"528,13 4-2705,12 2-880,11-7-80,7-3-64,17-3 16,4-6 8,11-5 24,-5 8 8,10 1-440,-13 5-336,-9 8 216,-24 8-3201,-16 12 808</inkml:trace>
  <inkml:trace contextRef="#ctx0" brushRef="#br0" timeOffset="82208.647">245 8614 10482,'3'4'2185,"16"1"1007,10-8-3056,18-6-128,6-6 32,22-10 24,-3 0 48,10-6-3320,-16 8 1127</inkml:trace>
  <inkml:trace contextRef="#ctx0" brushRef="#br0" timeOffset="187770.882">8571 7424 11707,'-3'14'2736,"5"6"961,1 10-3377,4 19-280,6-1-56,5 10 16,0-1 8,12 7-496,-1-8-360,9 7-2857,-8-13 336</inkml:trace>
  <inkml:trace contextRef="#ctx0" brushRef="#br0" timeOffset="187992.293">8401 8397 5809,'-3'-3'4201,"3"-3"-920,19-3-425,5-6-2656,20-14-159,10-3-25,28-17 16,-1 1 16,19-16 0,-9 8 0,-5-11-385,-26 11 3578,3-3-6554,-25 21 3001</inkml:trace>
  <inkml:trace contextRef="#ctx0" brushRef="#br0" timeOffset="188229.656">8288 7518 10290,'-20'-13'2713,"12"5"784,16-9-2929,13 1-320,19-18-104,5-5-144,23-20-8,5 9 16,5-9 8,-10 13-408,6 1-3097,-24 19 896</inkml:trace>
  <inkml:trace contextRef="#ctx0" brushRef="#br0" timeOffset="188564.528">8982 7303 7826,'38'144'6410,"20"42"-5400,-56-178-987,1 0 1,-1-1-1,1 0 1,1 0-1,0 0 0,0 0 1,0 0-1,0-1 1,1 0-1,0 0 0,4 3-23,-5-7 10,-1-1 0,1 0 0,0 0 0,0 0 0,0 0 0,0-1 0,0 1 0,0-1 0,0 0 0,0 0 0,0 0 0,0-1 0,0 0 0,0 0 0,0 0 0,0 0 0,0 0 0,0-1 0,-1 1 0,1-1-1,-1 0 1,1 0 0,-1-1 0,0 1 0,1-1 0,-1 1 0,-1-1 0,1 0 0,0 0 0,-1-1 0,1 1 0,0-2-10,20-25 78,-1 0-1,-2 0 1,-1-2-1,-2-1 1,0 0-1,-3-1 1,-1-1-1,2-8-77,-5 16 186,-1 25 42,-5 20-105,-3-15-102,2 16 55,12 80 387,5 0-1,10 23-462,-28-115 15,-2-4-15,0-1 1,0 1 0,1-1-1,-1 1 1,0-1-1,1 0 1,0 1 0,0-1-1,-1 0 1,1 1-1,1-1 1,-1 0 0,0 0-1,0 0 1,1 0-1,-1 0 1,1 0-1,0 0 1,0 0 0,-1-1-1,1 1 1,0-1-1,0 1 1,1-1 0,-1 0-1,0 0 1,0 0-1,1 0 1,-1 0 0,0 0-1,1-1 1,-1 1-1,1-1 1,-1 1-1,2-3-162,-1 0 0,0 0-1,0 1 1,0-2 0,0 1 0,-1 0 0,1-1 0,-1 1-1,1-1 1,-1 0 0,0 0 0,0 1 0,0-2 0,0 1 0,-1 0-1,1 0 1,-1 0 0,0-1 0,0 1 0,0-1 0,0 1-1,-1-3 163,13-65-2826</inkml:trace>
  <inkml:trace contextRef="#ctx0" brushRef="#br0" timeOffset="189060.688">9579 6675 5321,'-9'-111'11873,"39"253"-10630,-16-92-1201,86 287-53,-24-122 107,72 136-96,-99-220 181,-64-131 377,-81-90 561,33 24-989,3-3-1,3-3 1,-2-9-130,24 12 7,35 66-13,1 0 0,-1 0 0,1 0 0,-1 0 0,1 0 0,0 0 0,1 0 0,-1 0 0,0 1 0,1-1 0,-1 0 0,1 1 0,0-1 1,0 1-1,0-1 0,0 1 0,0 0 0,1 0 0,-1 0 0,1 0 0,-1 1 0,1-1 0,0 0 0,-1 1 0,1 0 0,0 0 0,0 0 0,0 0 0,0 0 0,0 1 0,0-1 1,0 1-1,1 0 0,-1 0 6,3-2-21,110-50 319,-72 17-2663,-6-5 593</inkml:trace>
  <inkml:trace contextRef="#ctx0" brushRef="#br0" timeOffset="189287.04">9823 6526 10650,'-12'0'3161,"7"18"536,8 7-2977,8 17-464,3 7-288,5 16 8,7-3 16,8 6 0,-3-10 16,3 6 16,-4-11 0,0 1-288,-7-10-328,0-10 320,-5-16-3425,2-18 904</inkml:trace>
  <inkml:trace contextRef="#ctx0" brushRef="#br0" timeOffset="190070.419">10228 6871 9506,'-14'25'1882,"-17"54"1959,40 6-3610,-8-81-226,0-1 0,0 0 0,0 0 0,1 0-1,-1 0 1,1 0 0,0 0 0,0 0-1,0 0 1,0-1 0,0 1 0,0-1 0,1 1-1,-1-1 1,1 0 0,0 0 0,-1 0 0,1 0-1,0-1 1,0 1 0,1-1 0,-1 0 0,0 0-1,1 1-4,-1-3 12,0 1-1,0 0 1,1-1-1,-1 0 1,0 0-1,0 0 1,0 0-1,0 0 0,0-1 1,0 1-1,-1-1 1,1 0-1,0 0 1,-1 0-1,0 0 1,1 0-1,-1-1 1,0 1-1,0-1 1,0 1-1,0-1 0,-1 0 1,1 1-1,-1-1 1,1 0-1,-1 0 1,0 0-12,6-12 32,-1 0 0,0 0-1,-1-1 1,-1 1 0,0-1 0,-1 0 0,-1 0 0,0 0 0,-1-1 0,-1 1 0,-1 0-1,-1-11-31,1 27 1,1 0 0,0 0-1,0 1 1,-1-1 0,1 0-1,0 0 1,0 0 0,0 0-1,-1 0 1,1 0 0,0 1-1,-1-1 1,1 0-1,0 0 1,0 0 0,-1 0-1,1 0 1,0 0 0,-1 0-1,1 0 1,0 0 0,0 0-1,-1 0 1,1 0-1,0-1 1,0 1 0,-1 0-1,1 0 1,0 0 0,0 0-1,-1 0 1,1 0 0,0-1-1,0 1 1,-1 0 0,1 0-1,0 0 1,0-1-1,0 1 1,0 0 0,-1 0-1,1-1 1,0 1 0,0 0-1,0 0 1,0-1 0,0 1-1,0 0 1,0 0-1,-1-1 1,1 1 0,0 0-1,0-1 1,0 1 0,0 0-1,0 0 1,0-1 0,1 1-1,-1 0 1,0 0-1,0-1 1,0 1 0,0 0-1,0-1 1,0 1 0,0 0-1,1 0 0,-8 21 7,6-9-7,0 0 0,1 1 0,1-1 0,0 0 0,0 1 1,2-1-1,-1 0 0,2 0 0,-1 0 0,2-1 0,4 10 0,-8-18 3,0-1 1,0 1-1,1-1 0,-1 1 1,1-1-1,-1 0 0,1 0 1,0 0-1,0 0 0,0 0 0,0 0 1,1 0-1,-1 0 0,0-1 1,1 1-1,-1-1 0,1 0 0,-1 0 1,1 0-1,0 0 0,-1 0 1,1-1-1,0 1 0,0-1 1,0 1-1,-1-1 0,1 0 0,0 0 1,0-1-1,0 1 0,-1 0 1,1-1-1,0 0 0,0 1 1,-1-1-1,3-1-3,3-3 5,1 0 0,-1 0 0,0-1 1,-1 0-1,1 0 0,-1-1 0,-1 1 0,1-2 1,-1 1-1,4-7-5,6-13-62,-1 0 1,-2-1 0,-1 0-1,-1-1 1,-1-1-1,-2 1 1,0-1-1,-3-1 1,0 1-1,-2-1 1,-1 0 0,-2 0-1,-1 0 1,-3-23 61,2 31 4,0 1 0,-1-1 0,-2 1 0,0-1 0,-1 1 1,-1 1-1,-2-1 0,0 1 0,-6-10-4,13 28 42,0-1-1,0 1 1,0-1 0,-1 1 0,0 0-1,1 0 1,-1 0 0,0 0-1,0 1 1,0-1 0,-1 1-1,1 0 1,-1 0 0,1 0-1,-2 0-41,4 2 19,0 0 0,0 0 0,0 0-1,0 0 1,0 0 0,0 0 0,0 0-1,0 1 1,0-1 0,0 1 0,0-1-1,0 0 1,0 1 0,0 0 0,1-1-1,-1 1 1,0-1 0,0 1-1,0 0 1,1 0 0,-1-1 0,0 1-1,1 0 1,-1 0 0,1 0 0,-1 0-1,1 0 1,-1 0 0,1 0 0,0 0-1,-1 0 1,1 0 0,0 0 0,0 0-1,0 0 1,0 0 0,0 0-19,-1 3 49,-2 15-25,1 0 0,0 0 1,2 0-1,1 0 0,0 0 0,1 0 0,1 0 0,1 0 0,0-1 0,2 1 0,0-1 0,1 0 1,1-1-1,0 0 0,9 13-24,37 82 105,4-2 0,26 31-105,-155-230 2850,-86-110-2193,152 193-665,5 6 2,18 20-83,-14-17 78,8 11-4,1-1-1,1 0 0,0-1 1,1-1-1,0 0 1,0-1-1,1-1 1,1 0-1,0-1 1,0-1-1,0-1 0,1 0 1,0-1-1,0-1 1,9 0 15,-20-4 3,0-1 1,0 0-1,0 0 1,-1-1-1,1 0 1,0-1-1,-1 1 1,1-1-1,-1 0 1,0-1-1,0 1 1,0-1-1,0 0 1,-1-1-1,0 1 1,0-1-1,0-1 1,0 1-1,-1 0 1,0-1-1,0 0 1,0 0-1,-1 0 0,0 0 1,0-1-1,1-5-3,2-6 27,-1 1-1,-1-1 0,-1-1 1,0 1-1,-1 0 0,-1-1 1,-1 1-1,-1-7-26,-1 6 28,14 116-104,34 23 23,-46-118 15,1 0 1,0 0-1,0-1 1,0 1-1,0 0 1,0-1-1,0 1 1,0-1-1,1 1 1,-1-1-1,0 0 1,1 1 0,-1-1-1,1 0 1,0 0-1,-1 0 1,1 0-1,0 0 1,0-1-1,-1 1 1,1-1-1,0 1 1,0-1-1,0 1 1,0-1-1,0 0 1,0 0-1,0 0 1,0 0-1,0 0 1,0 0-1,-1-1 1,1 1-1,0-1 1,0 1-1,0-1 1,0 0-1,-1 1 1,1-1-1,0 0 1,-1 0 0,1 0-1,0-1 1,-1 1-1,0 0 1,1-1-1,-1 1 1,0 0-1,1-1 1,-1 0-1,0 1 1,0-1-1,0 0 1,-1 1-1,1-1 1,0-2 37,17-35-3636,-2-13-241</inkml:trace>
  <inkml:trace contextRef="#ctx0" brushRef="#br0" timeOffset="190336.23">10917 6165 11610,'-2'14'2809,"1"1"928,9 3-3361,2 11-240,4 1-112,3 1-8,1-4-336,0-6-2001,12-1-1423,7-5-521</inkml:trace>
  <inkml:trace contextRef="#ctx0" brushRef="#br0" timeOffset="190608.59">11328 6355 7618,'-26'46'6807,"20"-33"-6399,1 1 0,0 0 0,0 0-1,1 0 1,1 0 0,1 1 0,-1 6-408,3-20 19,-1 1 1,1-1 0,0 1-1,-1-1 1,1 0-1,0 1 1,0-1 0,0 0-1,0 1 1,1-1 0,-1 1-1,0-1 1,0 0 0,1 1-1,-1-1 1,1 0-1,-1 1 1,1-1 0,0 0-1,-1 0 1,1 0 0,0 1-1,0-1 1,0 0-1,0 0 1,0 0 0,0 0-1,0-1 1,0 1 0,0 0-1,1 0 1,-1-1 0,0 1-1,0 0 1,1-1-1,-1 0 1,0 1 0,1-1-1,-1 0 1,0 1 0,1-1-1,-1 0 1,1 0-1,-1 0 1,0 0 0,1 0-1,-1-1 1,1 1 0,-1 0-1,0-1 1,1 1-1,-1-1 1,0 1 0,0-1-1,1 0 1,-1 1 0,0-1-20,74-58 427,-54 38-334,77-65 68,-97 85-166,1 0 1,0 0-1,0 0 0,0 1 0,0-1 1,-1 1-1,1-1 0,0 1 1,0 0-1,0 0 0,0 0 0,0 0 1,0 0-1,0 0 0,0 0 1,0 1-1,0-1 0,0 1 0,0-1 1,0 1-1,0 0 0,-1 0 1,1 0-1,0 0 0,0 0 0,-1 0 1,1 0-1,-1 1 0,1-1 0,-1 0 1,0 1-1,1-1 0,-1 1 1,0 0-1,0-1 0,0 1 0,0 0 1,0 0-1,-1 0 0,1 0 1,0 0-1,-1-1 0,0 1 0,1 0 1,-1 0-1,0 1 5,8 13 30,-7-13-16,0 0-1,0 0 1,0 1 0,1-1-1,-1 0 1,1 0-1,0-1 1,0 1-1,0 0 1,0-1-1,1 1 1,-1-1-1,1 0 1,-1 1 0,1-1-1,0 0 1,0-1-1,0 1 1,0-1-1,0 1 1,0-1-1,0 0 1,1 0-1,-1 0 1,0 0 0,1-1-1,-1 1 1,0-1-1,1 0 1,-1 0-1,0 0 1,4-1-14,8-6 47,1 0-1,-1-1 1,-1 0 0,1-1 0,-2-1 0,1-1 0,5-5-47,1 0 44,74-64 87,-37 43-203,-55 37 60,1 0 1,-1 1-1,0-1 1,1 1-1,-1-1 1,0 1-1,1 0 1,-1 0-1,0 0 1,0 0 0,0 1-1,0-1 1,0 1-1,0-1 1,0 1-1,-1-1 1,1 1-1,0 0 1,-1 0-1,1 0 1,-1 0 0,0 0-1,0 0 1,0 0-1,0 1 1,0-1-1,0 0 1,0 0-1,-1 1 1,1 1 11,4 7-23,44 61-341,-20-56-3310,-13-18 668</inkml:trace>
  <inkml:trace contextRef="#ctx0" brushRef="#br0" timeOffset="186857.595">6578 8667 10450,'1'-2'2537,"16"-10"815,13-13-3023,29-18-201,17-10-112,32-14 16,0 0-16,10 4 16,-16 17-72,-5 16-416,-35 22-713,-13 20-2207,-27 14 71</inkml:trace>
  <inkml:trace contextRef="#ctx0" brushRef="#br0" timeOffset="187070.145">6723 8864 9522,'-9'3'2409,"17"-7"727,16-7-2752,25-10-184,16-19-128,26-26-24,0 0 0,15-11-64,-12 7 3409,5 13-6562,-31 26 3257</inkml:trace>
  <inkml:trace contextRef="#ctx0" brushRef="#br0" timeOffset="187331.447">7511 7837 10650,'30'-42'5329,"17"20"-4300,-35 20-1086,-1 0 0,0 0 1,0 1-1,1 1 0,-1 0 1,1 0-1,-1 1 0,4 1 57,-6-1-8,-1 0 1,1 1-1,-1 0 0,1 1 1,-1 0-1,0 0 0,0 1 0,0 0 1,0 0-1,-1 1 0,0 0 0,0 0 1,0 0-1,0 1 0,-1 0 1,0 1-1,0 0 0,-1-1 0,0 2 1,0-1-1,0 1 0,-1-1 1,0 1-1,-1 0 0,0 0 0,0 1 1,-1-1-1,0 1 0,1 6 8,-3 20 14,-1 0 0,-2 0-1,-1 0 1,-2 0 0,-1-1 0,-2 0-1,-2-1 1,0 1 0,-3-2 0,0 0-1,-2-1 1,-2 0 0,-2 2-14,-3 7-1009,-2-1 1,-1-1-1,-23 26 1009,-1-20-2353</inkml:trace>
  <inkml:trace contextRef="#ctx0" brushRef="#br0" timeOffset="192318.56">13006 5772 7786,'-12'0'764,"0"1"1,0 0-1,0 1 1,0 0-1,1 1 1,-1 0-1,1 1 1,-1 0-765,1 1 249,0 1 1,0 0 0,0 0 0,1 1-1,0 0 1,1 1 0,-7 7-250,0 1 127,2 1 1,0 1-1,1 0 1,0 1-1,2 0 1,0 1-1,1 0 0,1 0 1,-5 21-128,11-31 53,0 0 0,1 1 0,0-1 1,1 0-1,0 1 0,0-1 0,1 1 0,1-1 1,0 3-54,-1-10 10,1 0 1,-1 0-1,1 0 1,-1-1 0,1 1-1,0 0 1,0-1 0,1 1-1,-1-1 1,0 1 0,1-1-1,0 1 1,-1-1-1,1 0 1,0 0 0,0 0-1,0 0 1,1 0 0,-1 0-1,0-1 1,1 1 0,-1-1-1,1 1 1,-1-1-1,1 0 1,0 0 0,-1 0-1,1-1 1,0 1 0,0-1-1,0 1 1,0-1 0,-1 0-1,1 0 1,0 0-1,1-1-10,9-1 19,-1 0 0,0-1-1,0-1 1,0 0 0,0-1-1,0 0 1,-1-1 0,0 0-1,0-1 1,-1 0 0,0-1-19,34-25 84,-2-2 0,-2-2 0,-1-1 0,-2-3 0,24-34-84,-51 63 10,7-8 22,-1 0-1,-1-1 0,0 0 0,-2-1 0,-1-1 1,0 0-1,-2-1 0,6-22-31,-10 9 56,-6 36-54,0 0 1,0 1-1,0-1 0,0 0 1,-1 1-1,1-1 0,0 0 1,0 1-1,0-1 0,-1 0 1,1 1-1,0-1 0,-1 1 1,1-1-1,-1 1 0,1-1 1,-1 1-1,1-1 0,-1 1 1,1-1-1,-1 1 0,1 0 1,-1-1-1,1 1 0,-1 0 1,0-1-1,1 1 0,-1 0 1,0 0-1,1 0 0,-1-1 1,0 1-1,1 0 0,-1 0 1,0 0-1,1 0 0,-1 0 1,0 0-1,1 1 0,-1-1 1,0 0-1,1 0 0,-1 0 1,0 0-1,1 1 0,-1-1 1,1 0-1,-1 1 0,1-1 1,-1 1-1,0-1 0,1 0 1,-1 1-1,1-1 0,0 1 1,-1 0-3,-5 5 7,-1 0 0,2 1 0,-1 0 0,1 0 0,0 1 1,0 0-1,1-1 0,0 1 0,1 1 0,-1-1 0,2 0 0,-1 1 1,1 0-1,0 0-7,-2 5 15,1 0 0,1 0 1,-1 0-1,2 0 0,0 0 0,1 1 1,1-1-1,0 0 0,0 0 0,2 0 1,2 9-16,-4-19 6,0 0 0,0 0-1,1 0 1,-1 0 0,1 0 0,0-1 0,0 1 0,1 0 0,-1-1 0,1 0 0,-1 1 0,1-1 0,0 0 0,1-1 0,-1 1 0,0 0-1,1-1 1,-1 0 0,1 0 0,0 0 0,0 0 0,0 0 0,0-1 0,0 0 0,0 0 0,0 0 0,0 0 0,0-1 0,0 1-1,1-1 1,-1 0 0,0 0 0,0-1 0,4 0-6,11-6-83,1-1 0,-1 0 0,0-1 0,-1-2 0,0 1 1,-1-2-1,0-1 0,-1 0 0,0-1 0,-1 0 0,9-12 83,48-60-3169,-11-19 21</inkml:trace>
  <inkml:trace contextRef="#ctx0" brushRef="#br0" timeOffset="192782.789">13712 5073 9338,'-1'-25'4968,"5"33"-2193,20 223-2640,-22-208-119,2 30 30,2 0 0,2-1 0,2 0-1,3-1 1,5 11-46,-18-58 5,1-1 1,0 1-1,0 0 0,0-1 1,0 1-1,1 0 0,-1-1 0,1 0 1,0 1-1,0-1 0,0 0 1,0 0-1,1 0 0,-1 0 1,1 0-1,0-1 0,0 1 0,0-1 1,0 0-1,0 0 0,1 0 1,-1 0-1,0 0 0,1-1 0,0 1 1,-1-1-1,1 0 0,0 0 1,-1-1-1,1 1 0,0-1 1,0 0-1,0 0 0,-1 0 0,2 0-5,5-6-72,-1-1 0,0 0 0,0 0 0,0-1 0,-1 0 0,0 0 0,-1-1 0,0 0 0,0 0 0,-1-1 0,0 1 0,-1-2 0,0 1 0,0 0 0,-1-1 0,-1 0 0,2-8 72,8-29-263,-2 0 0,-2 0 1,-3-1-1,-1 0 0,-3-1 0,-2 1 0,-2 0 0,-2-1 0,-2 1 1,-6-19 262,-12-28 1285,17 97-539,-5 83 371,10-51-1068,2 0 0,1 0 0,1 0 0,2-1 0,1 1-1,2-1 1,1 0 0,2-1 0,1 0 0,1 0 0,1-1 0,2-1 0,1 0-1,17 21-48,30 29-185,-12-37-2961,-14-24 574</inkml:trace>
  <inkml:trace contextRef="#ctx0" brushRef="#br0" timeOffset="193728.034">14426 5338 9938,'26'3'6910,"30"-38"-5605,-43 22-1193,-1 0 0,-1-1 0,0 0 0,-1-1 0,-1 0 0,0-1 0,-1 0 0,0 0 0,-2-1 0,0 0 0,0-2-112,-4 15 9,-1 0 0,1 0-1,-1-1 1,0 1-1,0 0 1,-1-1 0,1 1-1,-1-1 1,0 1-1,0-1 1,0 1 0,-1-1-1,0 1 1,0-1-1,0 1 1,0 0 0,-1-1-1,1 1 1,-1 0-1,0 0 1,0 0 0,-1 0-1,1 0 1,-1 1-1,0-1 1,0 1 0,0 0-1,0 0 1,-1 0-1,1 0 1,-1 0-1,0 1 1,0 0 0,0-1-1,0 1 1,-2 0-9,-1 2-2,0 0 1,0 0-1,0 1 1,0 0-1,0 0 0,0 1 1,0 0-1,0 0 1,1 1-1,-1 0 0,1 0 1,-1 0-1,1 1 1,0 0-1,1 0 1,-1 0-1,1 1 0,0 0 1,0 0-1,0 0 1,0 1-1,1 0 1,0-1-1,0 1 0,1 1 1,0-1-1,-3 7 2,0 2-3,0 0-1,0 1 1,1 0 0,1 0-1,1 0 1,0 0 0,1 0-1,1 1 1,1-1-1,0 1 1,1-1 0,1 1-1,0-1 1,1 0 0,1 0-1,0 0 1,2 2 3,-4-12 0,1 0 1,-1 0-1,1 0 1,0 0-1,0 0 0,1-1 1,0 0-1,0 0 1,0 0-1,0 0 1,1 0-1,0-1 0,0 0 1,0 0-1,0 0 1,1-1-1,0 0 1,-1 0-1,1 0 0,0-1 1,0 1-1,1-1 1,-1-1-1,0 0 1,1 1-1,-1-2 0,1 1 1,1-1-1,9-3 17,-1 0-1,0-1 1,0-1 0,0 0-1,0-1 1,-1-1 0,0-1-1,0 0 1,-1 0 0,0-2-1,-1 0 1,0 0 0,0-1-1,9-12-16,-3 5 15,-1-2 0,0 1 0,-2-2-1,0 0 1,-2-1 0,0-1 0,-2 0 0,0-1-1,-2 0 1,-1-1 0,7-24-15,-18-9-152,2 57 148,-1 1-1,1 0 1,-1-1-1,1 1 1,-1 0 0,1 0-1,-1 0 1,1 0 0,0-1-1,-1 1 1,1 0 0,-1 0-1,1 0 1,-1 0 0,1 0-1,-1 0 1,1 0-1,-1 0 1,1 0 0,-1 0-1,1 1 1,-1-1 0,1 0-1,-1 0 1,1 0 0,0 1-1,-1-1 1,1 0-1,-1 0 1,1 1 0,0-1-1,-1 0 1,1 1 0,0-1-1,-1 0 1,1 1 0,0-1-1,-1 1 1,1-1 0,0 0-1,0 1 1,0-1-1,-1 1 1,1-1 0,0 1-1,0-1 1,0 1 0,0-1-1,0 1 1,0-1 0,0 1-1,0-1 5,-5 13-18,0-1 1,1 1-1,0 0 0,1 0 1,1 1-1,0-1 0,1 0 0,0 1 1,1-1-1,1 10 18,-1-21 2,0 1 0,0-1 1,0 1-1,0-1 0,0 1 1,1-1-1,-1 1 0,1-1 1,0 1-1,-1-1 0,1 1 1,0-1-1,1 0 0,-1 1 1,0-1-1,1 0 0,-1 0 0,1 0 1,-1 0-1,1 0 0,0 0 1,0-1-1,0 1 0,0-1 1,0 1-1,0-1 0,0 0 1,1 1-1,-1-1 0,1 0 1,-1-1-1,0 1 0,1 0 1,0-1-3,7-2 15,0-1 1,0-1 0,-1 0 0,1 0 0,-1-1 0,0 0 0,0-1 0,-1 0 0,0 0 0,0-1 0,0 1 0,2-5-16,7-3 10,194-176-1364,-207 187 1295,-4 2 37,0 0 0,1 0 0,-1 0 0,1 0 0,-1 0 0,1 0 0,-1 0 0,1 0 0,0 0 0,-1 0 0,1 1 0,0-1 0,0 0 0,0 0 0,0 1 0,0-1 0,0 1 0,0-1 0,0 1 0,0-1 0,0 1 0,0-1 0,0 1 0,0 0 0,0 0 0,0-1 0,0 1 0,0 0 0,0 0-1,0 0 1,1 0 0,-1 0 0,0 1 0,0-1 0,0 0 0,0 0 0,0 1 0,0-1 0,0 1 0,0-1 0,0 1 0,0-1 0,0 1 0,0-1 0,0 1 0,0 0 0,-1 0 0,2 0 22,0 27-81,-2-25 98,-1 1-1,0 0 1,1-1 0,0 1-1,0-1 1,0 1 0,0-1 0,1 1-1,-1-1 1,1 1 0,0-1-1,0 1 1,0-1 0,0 0-1,1 1 1,0-1 0,-1 0 0,1 0-1,0 0 1,0 0 0,1 0-1,-1-1 1,0 1 0,1-1 0,0 1-1,0-1 1,0 0 0,0 0-1,0 0 1,0-1 0,0 1-1,0-1 1,1 1 0,0-1-17,4-2 50,-1-1 0,0-1 1,0 1-1,0-1 0,0 0 0,0 0 0,-1-1 1,1 0-1,-1 0 0,0-1 0,0 1 1,-1-1-1,0-1 0,1 1 0,-2-1 1,1 0-51,-3 4 13,53-60 40,-3-2-1,-3-2 0,0-6-52,-37 54-91,-9 56-277,-5-25 383,1-1 0,0 0 0,1 1 0,0-1 0,1 1 0,0-1 1,1 1-1,1-1 0,0 0 0,0 0 0,1 0 0,1-1 0,0 1 1,1-1-1,0 0 0,0-1 0,3 4-15,-7-12 8,0 0 0,0-1 0,1 1 0,-1 0 0,0-1 0,1 0 0,-1 1 0,0-1 0,1 0 0,-1 0 0,1-1 0,0 1 0,-1 0 0,1-1 0,0 1 0,-1-1 0,1 0 0,0 0 0,0 0 0,-1-1 0,1 1 0,0 0 0,-1-1 0,1 0 0,-1 0 0,1 0 0,-1 0 0,1 0 0,-1 0 0,1 0 0,-1-1 0,0 1 0,2-2-8,0 0 5,-1-1 0,1 1 0,0-1 0,-1 1 0,0-1-1,0 0 1,0-1 0,0 1 0,-1 0 0,1-1 0,-1 0-1,0 1 1,-1-1 0,1 0 0,-1 0 0,0 0 0,0-2-5,-1 0-150,0 0 0,0-1 0,-1 1 0,-1-1 0,1 1 0,-1 0 0,0 0 0,0 0 0,-1 0 1,0 0-1,0 0 0,-1 1 0,0 0 0,0-1 0,-1 1 0,1 1 0,-1-1 0,-4-2 150,-69-49-5920,70 53 3734</inkml:trace>
  <inkml:trace contextRef="#ctx0" brushRef="#br0" timeOffset="193944.457">15200 4313 13355,'-26'3'3585,"7"-3"920,7 0-3721,10 9-544,4 9-1072,1 5-2465,-5 8-1208</inkml:trace>
  <inkml:trace contextRef="#ctx0" brushRef="#br0" timeOffset="195326.165">9774 8344 8962,'-2'1'266,"-1"0"0,1 1-1,-1-1 1,1 1 0,-1-1 0,1 1 0,0 0 0,0 0-1,0 0 1,0 0 0,0 1 0,0-1 0,0 0 0,1 1-1,-1 0 1,1-1 0,0 1-266,-15 77 758,12-12-312,3-1 0,7 58-446,-6-121 22,0 0 1,0 0-1,0 0 0,1 0 0,0 0 0,0 0 0,0 0 0,0 0 0,0 0 1,1 0-1,0-1 0,0 1 0,0-1 0,0 1 0,2 0-22,-4-3 9,1-1 1,0 1-1,0-1 0,0 1 0,-1-1 0,1 0 0,0 0 1,0 1-1,0-1 0,0 0 0,0 0 0,0 0 0,0 0 0,0 0 1,-1 0-1,1 0 0,0 0 0,0 0 0,0 0 0,0-1 1,0 1-1,0 0 0,0-1 0,-1 1 0,1-1 0,0 1 0,0-1 1,-1 1-1,1-1 0,0 1 0,0-1 0,-1 0 0,1 1 1,-1-1-1,1 0 0,-1 1 0,1-1 0,-1 0 0,1 0 0,-1 0 1,0 1-1,1-1 0,-1 0 0,0 0-9,15-25 126,-1-1 0,-2-1 0,-1 0 0,-1 0 0,-1-1 0,-2 0 0,4-23-126,-7 32 24,0 1 1,-2-1 0,0 0-1,-1 1 1,0-1 0,-2 0-1,-1 0 1,-3-18-25,5 38 0,0-2 1,0 1 0,0-1 0,0 1 0,0-1-1,-1 1 1,1-1 0,0 1 0,-1 0 0,1-1 0,-1 1-1,1-1 1,-1 1 0,0 0 0,0-1 0,1 1-1,-1 0 1,0 0 0,0 0 0,0 0 0,0 0 0,0 0-1,-1 0 1,1 0 0,0 0 0,0 0 0,-1 1 0,1-1-1,-9 44-16,10-38 14,0 23 37,2 0-1,0-1 0,2 1 1,0-1-1,3 1 1,0-1-1,1-1 0,2 0 1,11 23-35,-20-47 13,0 1 1,0 0 0,0-1-1,0 1 1,1-1 0,-1 0-1,1 1 1,-1-1 0,1 0-1,0 0 1,0 0 0,0 0-1,0-1 1,0 1-1,1 0 1,-1-1 0,1 1-1,-1-1 1,1 0 0,-1 0-1,1 0 1,-1 0 0,1-1-1,0 1 1,-1-1 0,1 1-1,0-1 1,0 0 0,0 0-1,-1 0 1,1 0 0,0-1-1,0 1 1,-1-1 0,1 0-1,0 1 1,-1-1 0,1-1-1,-1 1 1,1 0 0,-1 0-1,2-2-13,7-6 63,1-1 0,-1 0-1,-1 0 1,1-2 0,-2 1-1,0-1 1,0 0 0,-1-1-1,-1 0 1,0 0 0,5-14-63,-4 10 36,0 0 0,-2-1 0,0 0 0,0 0 0,-2-1 0,0 1 0,-1-1 0,-1 0 0,-1 0 0,-1 0 0,0 0 0,-2-3-36,-13-22 66,9 49-63,4 9-8,1 0 0,0 0 0,1 0 1,1 0-1,0 0 0,0 0 0,2 0 0,0-1 0,2 6 5,27 52 62,-31-69-58,0 0 0,1 0 0,0 0 0,-1-1 0,1 1 0,0 0 0,0-1-1,0 1 1,0-1 0,0 0 0,0 0 0,0 0 0,0 0 0,1 0 0,-1 0 0,0-1-1,1 1 1,-1-1 0,1 1 0,-1-1 0,0 0 0,1 0 0,-1 0 0,1 0-1,-1 0 1,0-1 0,1 1 0,-1-1 0,0 0 0,1 1 0,0-2-4,7-4 32,0-1 0,-1 0 0,0 0 1,0-1-1,-1-1 0,0 1 0,0-1 0,-1 0 1,0-1-1,-1 0 0,0 0 0,0-1 0,-1 1 1,0-3-33,7-11 45,-2 0 1,0-1 0,-1-1-1,-2 0 1,0 0 0,-2 0-1,-1-1 1,-1-1-46,-3 0 13,-7 69-141,7-32 111,-1 15 0,1 0 1,1 0 0,1-1-1,1 1 1,1-1 0,2 0-1,3 12 17,-8-32 3,0-1 0,0 0 0,-1 1 0,1-1 0,1 0 0,-1 0 0,0 1 0,0-1 0,1 0 0,-1 0 0,1 0 0,0-1 0,0 1 0,-1 0 0,1-1 0,0 1 0,0-1 0,1 1 0,-1-1 0,0 0 0,0 0 0,1 0 0,-1 0 0,0-1-1,1 1 1,-1-1 0,1 1 0,-1-1 0,1 0 0,-1 0 0,1 0 0,-1 0 0,1 0 0,-1 0 0,1-1 0,-1 0 0,0 1 0,1-1 0,-1 0 0,1 0 0,-1 0 0,0 0 0,0 0 0,1-2-3,18-14 31,-1 0 1,-1-2-1,-1 0 1,-1-1-1,0-1 1,-2-1-1,0 0 1,-2-1-1,0 0 1,-2-1-1,0-1 1,-2 0-1,0 0 1,-2 0-1,0-6-31,0 3 16,-1 0 0,-1-1 0,-2 0 1,0 0-1,-2 0 0,-2 0 0,0 0 0,-2 0 0,-5-23-16,6 40-5,0 1-1,0-1 0,-1 1 0,-1 0 0,0 0 0,0 0 0,-1 1 1,0-1-1,-1 1 0,0 0 0,-1 1 0,0 0 0,-6-7 6,11 16-4,0-1-1,0 1 1,0 0 0,0 0-1,1 1 1,-1-1-1,0 0 1,0 0-1,0 1 1,0 0 0,1-1-1,-1 1 1,0 0-1,1-1 1,-1 1-1,1 0 1,-1 0 0,0 1-1,1-1 1,0 0-1,-1 0 1,1 1-1,0-1 1,0 0 0,0 1-1,0 0 1,0-1-1,0 1 1,0-1-1,0 1 1,1 0-1,-1 0 1,1-1 0,-1 1-1,1 0 1,0 0-1,0 0 1,-1 0-1,1-1 1,1 2 4,-10 30-5,3 1 0,1 0 0,1 0 0,2 0 0,1 0 0,2 0 0,1 0 0,5 22 5,0-23 5,1-1 0,1 1 0,2-1 0,1-1 0,2 0 0,0-1 0,3-1-1,0 0 1,2-1 0,11 13-5,-4-8 12,-1 2-1,-2 0 0,-1 1 0,-2 1 1,-2 1-1,-1 1 0,-2 0 0,-2 1 1,1 11-12,-3 41 77,-23-104 216,-77-212 373,19 4-675,68 217 3,1 0 1,0 0 0,0-1-1,0 1 1,0-1 0,0 1 0,1-1-1,0 1 1,-1-1 0,1 1-1,0-1 1,1 1 0,-1-1-1,1 1 1,-1-1 0,1 1 0,0-1-1,1 1 1,-1 0 0,0 0-1,1-1 1,0 1 0,0 0 0,0 0-1,0 1 1,0-1 0,0 0-1,1 1 1,-1-1 0,1 1 0,1-1 5,68-21-2870,-39 0-843,8-13-279</inkml:trace>
  <inkml:trace contextRef="#ctx0" brushRef="#br0" timeOffset="196029.699">11151 7640 11274,'-18'7'5142,"1"30"-3113,14-31-1865,-5 17-31,0 1 0,1 0 0,1 0 0,1 0 0,2 1-1,0 0 1,2 0 0,0 11-133,1-34 7,0 0-1,-1 0 0,1 0 1,0 0-1,0 0 1,0 0-1,0 0 1,1 0-1,-1 0 0,1 0 1,-1 0-1,1 0 1,-1 0-1,1 0 1,0 0-1,0 0 0,0-1 1,0 1-1,1 0 1,-1-1-1,0 1 1,1-1-1,-1 1 0,1-1 1,-1 1-1,1-1 1,-1 0-1,1 0 1,0 0-1,0 0 0,0 0 1,0 0-1,0-1 1,0 1-1,-1-1 1,1 1-1,1-1 0,-1 0 1,0 0-1,0 1 1,0-1-1,0-1 1,0 1-1,0 0-6,151-53 263,-146 50-272,1 1 1,0 0 0,-1 1-1,1 0 1,0 0 0,0 0-1,0 1 1,0 0 0,0 1-1,0 0 1,0 0-1,-1 1 1,1-1 0,0 2-1,-1-1 1,1 1 0,-1 0-1,0 1 1,0 0 0,0 0-1,-1 0 1,1 1 0,4 4 8,-3 1-20,0-1 0,-1 1 0,0 0 0,-1 1 0,0 0 0,0 0 0,-2 0 0,1 1 0,-1 0 0,-1 0 0,0 0 0,0 0 0,-1 0 20,-1-5 8,0 1 0,0-1 0,-1 0 0,0 1 0,0-1-1,-1 1 1,0-1 0,0 0 0,-1 1 0,0-1 0,0 0 0,0 0 0,-1 0 0,0-1 0,-1 1 0,1-1 0,-1 1 0,-1-1-1,1-1 1,-1 1 0,0 0 0,0-1-8,3-4 18,1 1 0,-1-1 0,0 0-1,0 0 1,0 0 0,0 0 0,0 0 0,0 0-1,0 0 1,0-1 0,-1 1 0,1-1-1,0 0 1,0 1 0,0-1 0,-1 0 0,1 0-1,0-1 1,0 1 0,0 0 0,-1-1-1,1 1 1,0-1 0,0 0 0,0 0 0,0 1-1,0-1 1,0-1 0,0 1 0,0 0-1,1 0 1,-1-1 0,0 1 0,0-2-18,-47-65 297,42 47-341,0-1-1,1 1 1,2-1 0,0 0 0,1 0 0,2 0-1,0-1 1,1 1 0,1 0 0,1-1-1,1 1 1,1 0 0,4-9 44,-7 25-13,0 1 0,0 0-1,1 0 1,0 0 0,0 0 0,0 0-1,1 0 1,0 0 0,0 1 0,0-1-1,0 1 1,0 0 0,1 0 0,0 0-1,0 1 1,0-1 0,0 1 0,1 0-1,-1 0 1,1 0 0,0 1 0,0-1 0,0 1-1,0 1 1,0-1 0,0 1 0,1-1 13,-3 2 5,-1-1 1,1 0-1,-1 0 1,0 0-1,1 0 1,-1 0 0,0-1-1,0 1 1,0-1-1,0 1 1,0-1-1,0 0 1,0 0 0,0 0-1,-1 0 1,1 0-1,-1 0 1,1 0-1,-1 0 1,0-1 0,0 1-1,0-1 1,0 1-1,0-1 1,-1 1-1,1-1 1,-1 1 0,0-1-1,1 1 1,-1-1-1,0-1-5,15-42 182,-13 46-184,-1-1 0,1 1-1,-1-1 1,1 1 0,0 0-1,-1-1 1,1 1 0,0 0-1,0 0 1,-1 0 0,1 1-1,0-1 1,-1 0-1,1 1 1,-1-1 0,1 1-1,0-1 1,-1 1 0,1 0-1,-1 0 1,1 0 0,-1-1-1,0 1 1,1 1 0,-1-1-1,0 0 1,0 0 0,0 0 2,5 3-11,-3-2 5,3 3 6,-1-1 1,1 0-1,0 0 1,1 0-1,-1 0 1,1-1-1,-1 0 1,1-1-1,0 0 1,0 0-1,0 0 1,1-1-1,-1 0 1,0 0-1,0-1 1,1 0-1,-1 0 1,0 0 0,0-1-1,1 0 1,-1-1-1,0 0 1,0 0-1,11-7 35,-1-2 0,0 1 0,-1-2 1,0 0-1,-1-1 0,0-1 0,9-11-35,-10 11 2,0-2-1,-1 1 0,-1-2 0,0 0 0,-2 0 1,0-1-1,0 0 0,-2-1 0,0 0 0,-1 0 1,0-7-2,-7 15-447,-4 26 112,4-11 311,0-1 0,-1 1 0,2 0 0,-1-1 0,0 1 0,1 0 0,-1-1 0,1 1 0,0-1 0,0 1-1,1-1 1,-1 1 0,1-1 0,0 0 0,0 0 0,0 0 0,0 0 0,0 0 0,0 0 0,1-1 0,0 1 0,-1-1 0,1 1 0,0-1-1,0 0 1,0 0 0,1-1 0,-1 1 0,0 0 0,1-1 0,-1 0 0,1 0 0,-1 0 0,1 0 0,-1-1 0,1 1 0,0-1 0,-1 0-1,1 0 1,0 0 0,-1-1 0,4 0 24,2-2-500,0 0 0,0-1 1,0 0-1,0 0 0,-1-1 0,0 0 0,0-1 0,0 0 0,3-3 500,-9 8-166,51-42-3428</inkml:trace>
  <inkml:trace contextRef="#ctx0" brushRef="#br0" timeOffset="196386.229">12446 7206 8066,'-13'17'1316,"1"1"0,1 0 1,0 1-1,2 0 0,0 0 0,1 1 1,-2 6-1317,5 29 1405,6-54-1388,1 0-1,-1 0 0,0 0 1,0 0-1,1 0 1,-1 0-1,1-1 0,-1 1 1,1 0-1,-1-1 1,1 1-1,-1-1 0,1 0 1,0 1-1,-1-1 0,1 0 1,0 0-1,-1 0 1,1 0-1,0 0 0,-1 0 1,1-1-1,-1 1 0,1 0 1,0-1-1,-1 1 1,1-1-1,-1 0 0,1 0 1,-1 1-1,0-1 0,1 0 1,-1 0-1,0 0 1,1 0-1,-1-1 0,0 1 1,0 0-1,0-1-16,21-18 35,-1-1 1,0-1-1,-2-1 0,-1-1 1,0-1-1,-2 0 1,-1-1-1,1-4-35,10-17-50,-1-2 0,-3 0 0,-2-1 0,11-46 50,-24 27-170,-7 69 170,0 0-1,-1 1 0,1-1 1,0 0-1,0 0 0,0 0 1,0 0-1,-1 1 0,1-1 1,0 0-1,0 0 0,0 0 1,-1 0-1,1 0 0,0 0 1,0 0-1,-1 1 0,1-1 1,0 0-1,0 0 1,-1 0-1,1 0 0,0 0 1,0 0-1,-1 0 0,1 0 1,0 0-1,0 0 0,-1-1 1,1 1-1,0 0 0,0 0 1,-1 0-1,1 0 0,0 0 1,0 0-1,0 0 0,-1-1 1,1 1-1,0 0 0,0 0 1,0 0-1,-1-1 0,1 1 1,0 0-1,0 0 0,0 0 1,0-1-1,0 1 0,0 0 1,-1 0-1,1-1 0,0 1 1,0 0-1,0 0 0,0-1 1,0 1-1,0 0 0,0 0 1,0-1 0,-7 24 34,6-9 12,0 0 0,1-1-1,1 1 1,0-1 0,1 1-1,0-1 1,1 1 0,0-1 0,1 0-1,1 0 1,0-1 0,1 0 0,0 1-1,0-2 1,2 1 0,-1-1-1,2 0 1,-1 0 0,1-1 0,1-1-1,3 3-45,-5-6-427,-1-1-1,1-1 1,0 0-1,1 0 1,-1 0-1,0-1 1,1 0-1,0-1 1,0 0-1,0 0 1,0-1-1,0 0 1,0-1-1,2 0 428,34-2-4149</inkml:trace>
  <inkml:trace contextRef="#ctx0" brushRef="#br0" timeOffset="197413.479">13727 6576 5953,'-2'-2'463,"0"-1"1,0 1-1,0 0 0,0 0 0,0 0 0,-1 0 0,1 0 1,-1 1-1,1-1 0,-1 1 0,1-1 0,-1 1 1,0 0-1,0 0 0,0 0 0,0 1 0,0-1 0,-1 0-463,-49 14 2598,44-8-2550,0 1 0,1 0 0,-1 1-1,1 0 1,0 0 0,1 1 0,0 0 0,0 0-1,-5 8-47,5-5 41,-1 1-1,1-1 0,1 1 0,0 0 1,1 1-1,1-1 0,-1 1 0,2 0 1,0 0-1,0 0 0,2 1 0,-1-1 1,2 0-1,0 1 0,0-1 1,2 10-41,-1-21 5,-1 0 0,1 0 1,0 0-1,0 0 1,0-1-1,0 1 1,0 0-1,0 0 1,0-1-1,1 1 1,-1-1-1,1 1 1,-1-1-1,1 1 1,-1-1-1,1 0 1,0 0-1,0 0 1,-1 0-1,1 0 1,0 0-1,0 0 0,0-1 1,0 1-1,0-1 1,0 1-1,0-1 1,0 0-1,1 0 1,-1 0-1,0 0 1,0 0-1,0 0 1,0-1-1,0 1 1,0-1-1,0 1 1,0-1-1,0 0 1,0 0-1,0 0 1,-1 0-1,1 0 0,0 0 1,-1 0-1,1-1 1,1 0-6,15-10 44,-1-1-1,0-1 1,-1 0 0,-1-1 0,13-16-44,-19 20 17,57-65 104,-4-4-1,42-73-120,-86 129 4,-2-1 0,0-1 0,-2 0 0,-1-1 0,-1-1 0,-2 0 0,5-19-4,-15 47-1,1-1-1,-1 0 0,1 0 1,-1 1-1,0-1 1,0 0-1,1 0 0,-1 0 1,0 0-1,0 1 0,0-1 1,0 0-1,0 0 0,0 0 1,0 0-1,0 1 0,0-1 1,0 0-1,0 0 1,-1 0-1,1 0 0,0 1 1,-1-1-1,1 0 0,0 0 1,-1 1-1,1-1 0,-1 0 1,1 1-1,-1-1 1,0 0-1,1 1 0,-1-1 1,0 1-1,1-1 0,-1 1 1,0-1-1,1 1 0,-1-1 1,0 1-1,0 0 1,0 0-1,1-1 0,-1 1 1,0 0-1,0 0 2,-35 20-102,21 0 122,0 1 1,2 0-1,0 1 0,2 0 0,0 1 1,2 1-1,0 0 0,2 0 0,0 0 1,-1 17-21,4-23 70,0 1 0,1 0 1,1-1-1,1 1 0,1 0 0,0 0 1,2 0-1,0 0 0,1 0 0,1 0-70,-4-17 8,1 0 0,0 1-1,-1-1 1,1 1-1,0-1 1,0 0 0,1 0-1,-1 0 1,0 0 0,1 0-1,-1 0 1,1 0-1,0 0 1,0 0 0,-1-1-1,1 1 1,0-1-1,1 1 1,-1-1 0,0 0-1,0 0 1,0 0-1,1 0 1,-1 0 0,0 0-1,1-1 1,-1 1-1,1-1 1,-1 0 0,1 0-1,-1 0 1,1 0-1,-1 0 1,1 0 0,-1-1-1,1 1 1,1-1-8,5-2 16,0-1 1,0 1 0,-1-1-1,0-1 1,0 0-1,0 0 1,0-1 0,-1 0-1,3-2-16,15-16-14,-1-2 0,-1 0 0,-1-1-1,-1-1 1,-2-2 0,7-14 14,-16 29-167,-1-1 0,-1 0 0,0-1 0,-1 0 0,-1 0 0,-1 0 0,0-1 0,-1 0 0,-1-3 167,-3 21-12,0 1 0,-1 0 0,1 0 0,-1-1 0,1 1 0,-1 0 0,1-1 0,-1 1 0,0-1 0,1 1 0,-1 0 0,0-1 0,1 0 0,-1 1 0,0-1 0,0 1 0,1-1 0,-1 0 0,0 1 0,0-1 0,0 0 0,0 0 0,1 0 0,-1 0 0,0 0 0,0 0 0,0 0 0,0 0 0,0 0 0,1 0 0,-1 0 0,0 0 1,0-1-1,0 1 0,1 0 0,-1 0 0,0-1 0,0 1 0,0-1 0,1 1 0,-1-1 0,0 1 0,1-1 0,-1 1 0,1-1 0,-1 0 0,0 1 0,1-1 0,0 0 0,-1 0 0,1 1 0,-1-1 0,1 0 0,0 0 0,-1 1 0,1-1 0,0 0 0,0 0 0,0 0 0,0 0 0,0 0 0,0 1 0,0-2 12,-13 21 164,2 0-1,1 1 0,0 1 1,1-1-1,1 1 1,2 1-1,0-1 1,1 1-1,1 1 0,0-1 1,1 19-164,3-38 18,-1 0-1,1 0 1,-1 0 0,1 0 0,0 0 0,0 0 0,0 0-1,1 0 1,-1 0 0,1 0 0,-1 0 0,1-1 0,0 1-1,0 0 1,1 0 0,-1-1 0,0 1 0,1 0 0,0-1-1,-1 1 1,1-1 0,0 0 0,0 0 0,0 0 0,1 0-1,-1 0 1,0 0 0,1 0 0,-1-1 0,1 1 0,0-1-1,-1 0 1,1 0 0,0 0 0,2 0-18,6-2 20,1 0 0,-1-2 0,0 1 0,0-1 0,-1-1 0,1 0 0,-1-1 0,0 0 0,0 0 0,0-1 0,2-2-20,2 0 23,211-121-41,-223 121-40,-19 2 264,-5 0 150,11-4-238,-1 1-1,2-2 1,-1 0-1,2 0 0,-1 0 1,1-2-1,1 1 0,0-1 1,1 0-1,-2-7-117,8 19 0,-2-4-5,-1 0 0,1 0 0,1-1 0,-1 1 0,1-1 0,0 0 0,0 1 0,1-1 0,-1 0 1,1 0-1,1 0 0,-1 0 0,1 0 0,0-3 5,1 8-73,0-1 0,0 1 0,0-1 0,0 1 0,0 0 0,1-1 0,-1 1 0,0 0 0,1 0 0,-1 0 0,0 0 0,1 0 0,0 0 0,-1 0 0,1 0 0,-1 1 0,1-1 0,0 0 0,0 1 0,-1 0 0,1-1 0,1 1 73,5-2-588,34-11-3224,4-4-224</inkml:trace>
  <inkml:trace contextRef="#ctx0" brushRef="#br0" timeOffset="198445.066">11266 8808 8674,'9'-18'1029,"0"-1"-1,-2 0 1,0-1 0,-1 0 0,-1 0-1,-1 0 1,0 0 0,-2-1 0,0 0-1,-2-19-1028,0 38 48,0 1-1,0-1 1,0 1-1,0-1 0,0 1 1,0 0-1,0-1 1,-1 1-1,1-1 0,-1 1 1,1 0-1,-1-1 1,1 1-1,-1 0 0,0-1 1,0 1-1,1 0 1,-1 0-1,0 0 1,0 0-1,0 0 0,0 0 1,0 0-1,-1 0 1,1 0-1,0 0 0,0 1 1,-1-1-1,1 0 1,0 1-1,-1-1 0,1 1 1,0 0-1,-1-1 1,1 1-1,-1 0 0,1 0 1,0 0-1,-1 0 1,1 0-1,-1 0 0,1 0 1,-1 0-1,1 1 1,0-1-1,-1 0 1,1 1-1,-1 0 0,1-1 1,0 1-1,0 0 1,-1-1-1,0 2-47,-10 6 45,0 2 0,1-1 0,0 2 0,0-1 0,1 2 1,0-1-1,1 1 0,1 1 0,0-1 0,0 1 0,-3 11-45,8-21-1,0 0 0,1 1 0,-1-1 0,1 0 1,0 1-1,0-1 0,0 1 0,1 0 0,-1 0 0,1 0 0,0-1 0,0 1 0,0 0 0,1 0 0,-1 0 1,1 1-1,0-1 0,0 0 0,0 0 0,1 0 0,0 0 0,-1 0 0,1 0 0,1 0 0,-1-1 1,0 1-1,1 0 0,0 0 0,0-1 0,0 1 0,0-1 0,1 0 0,-1 0 0,3 2 1,6 1-17,1-1 0,0-1-1,0 0 1,1 0-1,-1-1 1,1-1 0,0 0-1,0 0 1,2-1 17,6 1-8,-12-2-6,1 1 0,-1 0-1,0 0 1,0 1-1,1 0 1,-1 0 0,-1 1-1,1 1 1,0-1 0,-1 1-1,0 1 1,0 0 0,0 0-1,0 0 1,-1 1-1,0 0 1,0 1 0,0-1-1,-1 1 1,0 1 0,-1-1-1,2 2 15,-5-1-2,-1-1-1,0 1 1,0-1 0,0 1-1,-1-1 1,0 1-1,0-1 1,-1 1 0,0-1-1,0 1 1,-1-1-1,0 0 1,0 1 0,-1-1-1,0 0 1,0-1-1,-1 1 1,0 0 0,0-1-1,0 0 1,-1 0-1,0 0 1,0-1 0,0 1-1,-1-1 3,-4 4 48,0-1-1,-1 0 1,1 0-1,-1-1 1,-1-1-1,0 0 1,1 0-1,-2-1 1,1-1-1,0 0 1,-1 0-1,0-2 1,0 1-1,0-2 1,0 0 0,0 0-1,0-1 1,0-1-1,-12-2-47,23 4-13,0-1-1,0 0 1,0 0 0,0-1-1,0 1 1,0 0 0,0 0-1,0-1 1,0 0 0,0 1-1,0-1 1,0 0 0,0 0-1,1 0 1,-1 0 0,0 0-1,1 0 1,-1 0 0,1-1-1,-1 1 1,1-1 0,-1 1-1,1-1 1,0 1 0,0-1-1,0 0 1,0 1 0,0-1-1,0 0 1,1 0 0,-1 0-1,0 0 1,1 0 0,0 0-1,-1 0 1,1-1 13,17-36-2994,12-3 481</inkml:trace>
  <inkml:trace contextRef="#ctx0" brushRef="#br0" timeOffset="199102.535">11589 8429 11426,'0'-10'3348,"0"16"-405,-1 24-1207,2-17-1652,-3 30 4,3-1 0,1 1 0,2-1 0,2 0 1,2 0-1,1-1 0,3 0 0,1 0 0,6 8-88,27 38 98,-37-84 334,-14-23-65,-3-1-268,-1 1 0,0 0 0,-2 0 0,0 1 0,-1 0 0,-1 1 0,-1 1 0,0 0 0,-2 1 0,-15-14-99,20 23-86,14 15 3,18 16-32,-13-16 109,1-1 1,1-1-1,-1 0 1,1 0-1,0-1 1,1 0-1,-1 0 1,1-1-1,0-1 1,0 0-1,0 0 1,0-1-1,0-1 1,1 0-1,-1 0 1,0-1-1,1-1 1,-1 0-1,0 0 1,1-1-1,-1 0 0,0-1 1,1-1 5,-9 2 9,0 0 0,0 0 0,0 0 1,0 0-1,0-1 0,-1 1 0,1-1 0,-1 0 0,0 1 0,0-1 1,0 0-1,0 0 0,0-1 0,-1 1 0,1 0 0,-1-1 0,0 1 1,0 0-1,0-1 0,0 1 0,-1-1 0,1 0 0,-1 1 0,0-1 1,0 1-1,0-1 0,-1 0 0,1 1 0,-1-1 0,0 1 0,0-1 0,0 1 1,-1 0-1,1-1 0,-1 1 0,1 0 0,-1 0 0,0 0 0,-1 0 1,1 0-1,-1 0-9,3 2-2,0-1 0,-1 1 0,1 0 0,0 0 1,-1-1-1,1 1 0,-1 0 0,1 0 0,-1 0 1,0-1-1,0 1 0,1 0 0,-1 0 0,0 0 0,0 0 1,0 1-1,0-1 0,0 0 0,0 0 0,0 0 1,-1 1-1,1-1 0,0 1 0,0-1 0,0 1 0,-1-1 1,1 1-1,0 0 0,-1-1 0,1 1 0,0 0 1,-1 0-1,1 0 0,0 0 0,-1 0 0,1 0 0,0 1 1,0-1-1,-1 0 0,1 1 0,0-1 0,0 1 1,-1-1-1,0 2 2,0 5-11,-1 0 1,1 1-1,1 0 0,-1 0 1,1-1-1,1 1 1,-1 0-1,2 0 0,-1 0 1,1 0-1,0-1 1,0 1-1,1 0 1,0-1-1,1 1 0,0 2 11,-1-7-2,0 1 0,0 0 0,0-1 0,0 1-1,1-1 1,-1 0 0,1 0 0,0 0 0,0 0 0,0 0-1,0-1 1,0 1 0,1-1 0,-1 0 0,1 0-1,0 0 1,-1 0 0,1-1 0,0 1 0,0-1-1,0 0 1,0-1 0,0 1 0,0 0 0,1-1 0,-1 0-1,0 0 1,0 0 0,1-1 2,10-1 10,1 0 0,-1-1 0,1 0 0,-1-2-1,0 0 1,13-6-10,-18 6 13,1 0 1,-1 0-1,0-1 0,-1-1 0,0 0 0,0 0 0,0 0 0,-1-1 1,0-1-1,0 1 0,-1-1 0,0-1 0,-1 1 0,0-1 0,-1 0 0,0-1 1,0 1-1,-1-1 0,0 0 0,-1 0 0,0 0 0,-1 0 0,-1-1 0,1 1 1,-2-1-1,0-9-13,-4 2-18,-2 19 0,-5 60-89,9-44 99,1 1 0,1-1 0,1 1 0,0-1 0,1 1 0,1-1 0,1 4 8,-3-17 0,0 0 1,0 0-1,0 0 0,0 0 0,1 0 1,-1 0-1,1-1 0,0 1 0,-1 0 1,1-1-1,0 0 0,1 1 0,-1-1 1,0 0-1,1 0 0,-1 0 0,1 0 1,-1-1-1,1 1 0,0-1 1,0 1-1,0-1 0,0 0 0,0 0 1,0 0-1,0-1 0,0 1 0,0-1 1,0 0-1,1 1 0,-1-2 0,0 1 1,0 0-1,0 0 0,0-1 0,0 0 1,0 0-1,0 0 0,0 0 1,0 0-1,0 0 0,0-1 0,0 1 1,-1-1-1,1 0 0,-1 0 0,1 0 1,-1 0-1,0 0 0,0-1 0,1 0 0,2-8-538,-1 0-1,0-1 1,-1 1-1,0-1 1,-1 0-1,0 0 1,-1 0-1,0 0 1,-1 0-1,-1 0 0,0-9 539,-7-52-4180</inkml:trace>
  <inkml:trace contextRef="#ctx0" brushRef="#br0" timeOffset="199407.201">12094 8269 10610,'2'5'3129,"-4"1"600,11 5-2809,8-1-720,10 5 16,4 4-448,17-4-3497,2-5 1153</inkml:trace>
  <inkml:trace contextRef="#ctx0" brushRef="#br0" timeOffset="200135.403">12433 8403 9250,'-5'5'517,"1"0"-1,0 1 1,0-1-1,1 1 1,0 0 0,0 0-1,0 0 1,0 0 0,1 1-1,0-1 1,1 1-1,-1-1 1,1 5-517,0-3 138,1 1 1,0-1-1,1 1 1,0-1-1,0 0 1,1 1-1,0-1 0,0 0 1,1 0-1,0 0-138,4 8-37,1-1-1,1 0 0,0 0 1,1-1-1,0 0 1,1-1-1,1 0 0,0-1 1,1 0-1,4 2 38,67 40 53,-72-48-33,0 0-1,0 1 1,0 0-1,-1 1 1,0 0 0,0 1-1,-1 0 1,0 1 0,-1 0-1,0 1 1,-1 0-1,4 5-19,-11-13 66,1-1 0,-1 0 0,1 1 0,-1 0-1,0-1 1,0 1 0,0 0 0,0 0 0,0 0-1,0-1 1,-1 1 0,0 0 0,1 0 0,-1 0 0,0 0-1,-1 0 1,1 0 0,0 0 0,-1 0 0,0-1-1,1 1 1,-1 0 0,0 0 0,-1 0 0,1-1-1,0 1 1,-1-1 0,1 1 0,-1-1 0,0 0 0,0 1-1,0-1 1,0 0 0,0 0 0,0 0 0,-1-1-1,1 1 1,-1-1 0,1 1 0,-1-1 0,0 0-1,1 0 1,-2 1-66,-2-3 75,-1 1 0,1-1 0,0 0 0,0 0-1,-1-1 1,1 0 0,0 0 0,0 0 0,0-1-1,1 0 1,-1 0 0,1-1 0,0 1 0,-1-1-1,2 0 1,-1 0 0,0-1 0,1 0 0,0 0-1,0 0 1,0 0 0,-2-5-75,1 0-77,0 0-1,1-1 1,0 1-1,1-1 1,0 0-1,1 0 1,0 0 0,0-1-1,2 1 1,-1 0-1,1-1 1,1 1 0,0 0-1,0 0 1,2 0-1,-1-1 1,1 2-1,1-1 1,0 0 0,1-2 77,12-35-72,2 2 1,1 1 0,3 0-1,2 1 72,-11 21-3,1-1-1,1 2 1,1 0-1,2 1 0,0 1 1,21-17 3,-39 35-6,0 1-1,1 0 1,0-1 0,-1 1-1,1 0 1,-1 0 0,1 0-1,0 0 1,0 0 0,0 0 0,0 1-1,0-1 1,-1 0 0,1 1-1,0 0 1,0-1 0,0 1-1,0 0 1,0 0 0,0 0-1,1 0 1,-1 1 0,0-1-1,-1 0 1,1 1 0,0-1 0,0 1-1,0 0 1,0 0 0,0 0-1,-1 0 1,1 0 0,0 0-1,-1 0 1,1 0 0,0 1-1,-1-1 1,0 1 0,1-1 0,-1 1-1,1 1 7,3 3 9,0-1 0,0 1 0,1-1 0,-1 0 0,1-1 0,0 1 0,1-1 1,-1 0-1,1-1 0,0 0 0,0 0 0,0 0 0,0-1 0,0 0 0,1 0 0,-1 0 0,1-1 0,2-1-9,4-1 22,-1-1 1,1 0-1,0-1 0,-1-1 1,0 0-1,0-1 1,0 0-1,0-1 0,-1-1 1,0 0-1,0 0 1,0-2-23,128-107 175,-138 114-172,164-171 153,-141 148-214,-10 34-10,-12-7 67,-1 0 0,1-1-1,0 1 1,0-1 0,-1 0-1,1 1 1,0-1 0,0 0-1,0-1 1,0 1 0,0-1-1,1 1 1,-1-1 0,0 0-1,0 0 1,0 0 0,0 0 0,0-1-1,0 0 1,0 1 0,0-1-1,0 0 1,0 0 0,0 0-1,1-2 2,68-41 49,54-63-458,-125 106 396,-1 1 0,1-1 0,0 1-1,0 0 1,-1-1 0,1 1 0,0-1 0,0 1 0,0 0 0,0 0 0,-1 0-1,1 0 1,0-1 0,0 1 0,0 0 0,0 0 0,0 0 0,-1 1-1,1-1 1,0 0 0,0 0 0,0 0 0,0 1 0,-1-1 0,1 0 0,0 1-1,0-1 1,-1 1 0,1-1 0,0 1 0,-1-1 0,1 1 0,0-1 0,-1 1-1,1 0 1,-1-1 0,1 1 0,-1 0 0,1-1 0,-1 1 0,1 0 0,-1 0-1,0 0 1,1-1 0,-1 1 0,0 0 0,0 0 0,0 0 0,0 0-1,0 0 1,0-1 0,0 1 0,0 0 0,0 0 0,0 0 0,0 0 0,0 0-1,-1-1 1,1 2 13,5 14-11,67 111 60,-59-110-48,-1 0 0,-1 1 0,-1 1 0,0-1 0,-1 1 0,-1 1 1,-1 0-1,-1 0 0,0 0 0,-2 1 0,0-1 0,-2 1 0,0 5-1,-2-12 111,-2 0 0,0 1 0,0-1 0,-1 0 1,-1 0-1,0-1 0,-1 1 0,-1-1 0,0 0 0,-1 0 0,0 0 0,-1-1 0,-5 6-111,11-16 31,1-1-1,-1 0 1,0 1-1,0-1 1,0 0-1,0 0 1,0 0-1,0 0 1,0-1-1,0 1 1,0 0-1,0-1 1,0 0-1,0 1 1,0-1-1,-1 0 0,1 0 1,0 0-1,0-1 1,0 1-1,0 0 1,-1-1-1,1 1 1,0-1-1,0 0 1,0 0-1,0 0 1,0 0-1,1 0 1,-1 0-1,0 0 1,0 0-1,1-1 1,-2 0-31,-2-2 28,0-1 0,0 1 0,1-1 0,0 0 0,-1 0 0,2 0 1,-1 0-1,1-1 0,0 0 0,0 1 0,0-1-28,2-3 7,0-1 0,1 1 1,0 0-1,0 0 0,1 0 0,0 0 1,0 0-1,1 0 0,1 0 0,-1 0 0,1 1 1,1-1-1,0 1 0,0 0 0,1 0 0,-1 0 1,6-5-8,166-254 49,-168 252-43,0 0-1,-1-1 1,-1 0 0,0 0 0,-2-1-1,0 0 1,1-5-6,-4 17-3,0 1 0,0-1 0,0 1 0,-1-1 0,0 1 0,1-1 0,-2 1 0,1-1 0,0 1 0,-1-1 0,0 1 1,0-1-1,0 1 0,-1 0 0,1-1 0,-1 1 0,0 0 0,0 0 0,-1 0 0,1 0 0,-1 1 0,0-1 0,0 1 0,0-1 0,0 1 0,0 0 0,-1 0 0,0 1 0,1-1 0,-1 1 0,0-1 0,0 1 0,0 1 0,-1-1 0,1 0 0,0 1 0,-1 0 0,1 0 1,-1 0-1,1 1 0,-1 0 0,1-1 0,-1 2 0,1-1 0,-2 0 3,-1 2-141,1 0 0,0 1 0,0-1 1,0 1-1,1 0 0,-1 1 1,1-1-1,0 1 0,0 0 0,0 0 1,0 1-1,1-1 0,-1 1 0,1 0 1,0 0-1,1 1 0,-3 3 141,-3 6-3839,0-5-368</inkml:trace>
  <inkml:trace contextRef="#ctx0" brushRef="#br0" timeOffset="201150.988">13457 9233 4665,'16'-48'3569,"-2"-1"0,-3 0-1,1-14-3568,-10 53 339,0 0-1,0 0 1,-1 0 0,-1 0-1,0 0 1,0 0-1,-1 0 1,0 0 0,-1-3-339,1 11 59,0 0 1,0 0-1,0 0 1,0 1-1,0-1 1,0 0-1,0 1 0,-1-1 1,1 0-1,-1 1 1,1 0-1,-1-1 1,1 1-1,-1 0 1,0 0-1,0 0 1,0 0-1,0 0 1,1 0-1,-1 1 1,0-1-1,0 1 1,0-1-1,0 1 1,-1 0-1,1-1 1,0 1-1,0 0 1,0 1-1,0-1 1,0 0-1,0 1 1,0-1-1,0 1-59,-65 23 450,53-13-442,1 0-1,0 1 0,1 0 1,0 1-1,1 1 1,1 0-1,0 0 0,1 1 1,1 0-1,0 1 1,1 0-1,0 0 0,1 0 1,1 1-1,1 0 1,1 0-1,0 0 1,0 6-9,3-19 2,-3 5-3,1 1 1,0-1-1,1 1 0,0-1 0,0 1 1,1-1-1,1 1 0,-1-1 0,2 1 1,-1-1-1,1 0 0,0 1 0,1-1 0,3 7 2,-4-15 0,-1 0 0,1 0 0,-1 0 0,1-1 0,-1 1 0,1-1 0,-1 1 0,1-1 0,-1 1 0,1-1 0,0 0-1,-1 0 1,1 0 0,-1 0 0,1 0 0,0 0 0,-1 0 0,1 0 0,0-1 0,-1 1 0,1-1 0,-1 1-1,1-1 1,-1 0 0,1 1 0,-1-1 0,0 0 0,1 0 0,-1 0 0,0 0 0,1 0 0,-1-1 0,0 1-1,0 0 1,0 0 0,0-1 0,0 0 0,4-2 3,13-13 11,-1-1-1,-1 0 1,0-1-1,-2-1 1,0 0-1,1-5-13,-13 22 2,192-318 150,-121 171-397,-57 118 41,-14 23-205,-10 27 166,-8 43 99,2 1 1,3 1 0,2 10 143,6-43 65,1 0-1,1 1 0,2-1 1,1 1-1,1-1 1,2 0-1,3 11-64,-8-37 12,0-1-1,1 1 1,-1 0 0,1-1-1,-1 1 1,1 0 0,0-1-1,0 1 1,1-1 0,-1 1-1,1-1 1,0 0 0,0 0-1,0 0 1,0 0 0,0 0-1,1 0 1,-1 0 0,1-1 0,0 1-1,-1-1 1,1 0 0,1 0-1,-1 0 1,0 0 0,0 0-1,1-1 1,-1 1 0,1-1-1,-1 0 1,1 0 0,-1-1-1,1 1 1,0-1 0,-1 1-1,1-1 1,3-1-12,0-2 14,0-1 0,-1 0 0,1 0 0,-1 0 0,0-1-1,0 0 1,-1-1 0,0 1 0,0-1 0,0 0 0,0 0 0,-1 0 0,0-1 0,3-6-14,-6 10 5,16-23 40,-1-2 0,-1 0 1,-1-1-1,-2-1 0,-1 1 0,-2-2 0,0 0 1,2-26-46,-20-2 11,9 58-12,-1 0-1,0 0 0,1 0 0,-1 0 0,0 0 1,0 0-1,0 0 0,0 0 0,0 0 0,0 0 0,0 1 1,0-1-1,0 0 0,0 1 0,0-1 0,0 1 0,0-1 1,-1 1-1,1-1 0,0 1 0,0 0 0,-1 0 0,1 0 1,0-1-1,0 1 0,-1 0 0,1 1 0,0-1 1,-1 0-1,1 0 0,0 0 0,0 1 0,-1-1 0,1 1 1,0-1-1,0 1 0,0-1 0,-1 2 2,-6 3 6,1 1 0,0-1 1,0 2-1,1-1 0,0 1 0,0 0 0,0 0 0,1 1 1,0-1-1,0 1 0,1 1 0,0-1 0,-2 9-6,-2-3 43,1 1 0,0 1 0,1 0-1,1-1 1,0 2 0,1-1 0,1 0-1,1 1 1,0 0 0,1-1 0,1 1 0,1 15-43,0-31 3,-1 1 0,0 0 0,1-1 0,-1 1 0,1-1 0,0 1 0,-1-1 0,1 1 0,0-1 1,0 1-1,0-1 0,0 0 0,0 1 0,0-1 0,1 0 0,-1 0 0,0 0 0,1 0 0,-1 0 0,1 0 0,-1 0 1,1-1-1,-1 1 0,1 0 0,-1-1 0,1 1 0,0-1 0,-1 0 0,1 0 0,-1 1 0,1-1 0,0 0 1,0 0-1,-1 0-3,61-16 32,-52 13-23,125-71 73,-96 48-56,62-35 2,-49 33-12,-52 28-1,1 0-1,-1-1 0,1 1 0,-1-1 0,1 1 1,-1 0-1,1-1 0,-1 1 0,0-1 0,1 1 1,-1-1-1,1 1 0,-1-1 0,0 0 0,0 1 1,1-1-1,-1 1 0,0-1 0,0 0 0,0 1 1,0-1-1,1 1 0,-1-1 0,0 0 0,0 1 1,0-1-1,0 0 0,-1 1 0,1-1 1,0 0-1,0 1 0,0-1 0,0 1 0,-1-1 1,1 0-1,0 1 0,-1-1 0,1 1 0,0-1 1,-1 1-1,1-1 0,-1 1 0,1-1-14,-2-3 98,-52-138 619,6 30-1535,48 110 567,0-1 0,0 0-1,0 0 1,1 0-1,-1 1 1,0-1 0,1 0-1,0 1 1,0-1-1,0 0 1,0 1 0,0-1-1,0 1 1,1-1-1,-1 1 1,1 0 0,0-1-1,-1 1 1,1 0-1,0 0 1,0 0-1,1 1 1,-1-1 0,0 0-1,1 1 1,-1-1-1,0 1 1,1 0 0,0 0 251,37-22-4419</inkml:trace>
  <inkml:trace contextRef="#ctx0" brushRef="#br0" timeOffset="201570.367">13862 9442 12819,'3'-7'2880,"6"17"1081,6 21-3737,10 13-256,-1 19-64,5 13 136,-5-7-16,0 0 64,-3-14-56,-1-19 32,-8-19-248,-9-8-608,-9-10-304,-13-12-2897,-13-8 224</inkml:trace>
  <inkml:trace contextRef="#ctx0" brushRef="#br0" timeOffset="201832.771">13757 9579 10658,'9'-31'3057,"8"-2"832,18-6-2777,6 2-456,21-4-72,2 8-272,13-4-64,-7 6-232,6-1 136,-18 7-304,-16 3 2609,-12 2-6586,-19 2 2801</inkml:trace>
  <inkml:trace contextRef="#ctx0" brushRef="#br0" timeOffset="202094.141">13901 9520 9826,'5'-2'2601,"13"-5"983,3-7-2823,17-7-97,6-8-192,13-6-96,-9 0-280,8 5-16,-15 5-648,6 4-3113,-18 15 848</inkml:trace>
  <inkml:trace contextRef="#ctx0" brushRef="#br0" timeOffset="202095.141">14073 9861 9378,'1'15'2481,"7"-4"703,6-8-2632,8-5-296,4-4-112,6-10-400,-6-6 3633,13-2-6578,-10-5 2993</inkml:trace>
  <inkml:trace contextRef="#ctx0" brushRef="#br0" timeOffset="202685.012">14461 9401 8826,'-34'176'6795,"31"-70"-5734,8-73-697,7-29-32,27-74 120,39-127-89,-35 45-1228,-36 143 231,-5 31 358,-1-15 298,0 21 132,1-1 1,2 1-1,1-1 1,1 0-1,1-1 1,1 1-1,12 23-154,-20-48 32,1 0-1,0 1 1,0-1 0,1 0-1,-1 0 1,0 0 0,1 0-1,-1 0 1,1-1 0,0 1-1,-1 0 1,1-1-1,0 1 1,0-1 0,0 0-1,0 1 1,0-1 0,1 0-1,-1 0 1,0-1 0,0 1-1,1 0 1,-1-1 0,0 1-1,1-1 1,-1 0 0,1 0-1,-1 0 1,0 0-1,1 0 1,-1 0 0,1-1-1,-1 1 1,0-1 0,1 1-1,-1-1 1,1-1-32,6-6 75,1 0 0,-1-1 1,-1 0-1,0-1 0,0 0 0,-1 0 1,0-1-1,-1 0 0,0 0 0,0-1 0,-2 1 1,1-1-1,-1 0 0,-1 0 0,1-9-75,2 1 30,-2-1 0,0 0 0,-1 0 1,-1 0-1,-1 0 0,-1-1 0,-1 1 0,0 0 0,-5-16-30,-5 10 9,10 27-9,1-1 0,-1 1 1,1 0-1,0 0 0,-1-1 0,1 1 0,-1 0 1,1 0-1,-1 0 0,1 0 0,-1 0 0,1 0 0,-1 0 1,1 0-1,0 0 0,-1 0 0,1 0 0,-1 0 1,1 0-1,-1 0 0,1 0 0,-1 1 0,1-1 1,0 0-1,-1 0 0,1 0 0,-1 1 0,1-1 1,0 0-1,-1 0 0,1 1 0,0-1 0,-1 0 1,1 1-1,0-1 0,-1 1 0,1-1 0,0 0 1,0 1-1,0-1 0,-1 1 0,1-1 0,0 1 0,0-1 1,0 0-1,0 1 0,0-1 0,0 1 0,0-1 1,0 1-1,0-1 0,0 1 0,0-1 0,0 1 1,0-1-1,0 0 0,0 1 0,-7 24 39,2 1-1,0 0 1,1 0 0,2 0-1,1 0 1,1 13-39,0-38 3,-1 0 0,1 0 1,0 0-1,0 0 0,0 0 0,-1 0 0,1 0 1,0 0-1,0 0 0,0 0 0,1 0 0,-1 0 1,0 0-1,0 0 0,1 0 0,-1 0 0,0 0 1,1-1-1,-1 1 0,1 0 0,-1 0 1,1 0-1,-1 0 0,1-1 0,0 1 0,-1 0 1,1 0-1,0-1 0,0 1 0,-1-1 0,1 1 1,0-1-1,0 1 0,0-1 0,0 1 0,0-1 1,0 0-1,0 1 0,0-1 0,0 0 0,0 0 1,0 0-1,0 0 0,0 0 0,0 0 0,0 0 1,0 0-1,0 0 0,0 0 0,0-1 0,0 1 1,0 0-4,74-23 22,-55 16-21,0 1 1,1 0-1,0 2 1,0 0-1,18 0-1,97 12-28,-130-13 292,-17-9 173,1 2-196,-40-61 213,3-2 1,-16-42-455,61 114-15,-39-79-1069,40 82 1032,1 0 0,0-1 1,0 1-1,0-1 0,0 1 0,0-1 0,0 1 0,0 0 0,0-1 0,0 1 1,0-1-1,0 1 0,0-1 0,0 1 0,1 0 0,-1-1 0,0 1 0,0-1 1,0 1-1,1 0 0,-1-1 0,0 1 0,0 0 0,1-1 0,-1 1 1,0 0-1,1-1 0,-1 1 0,0 0 0,1 0 0,-1-1 0,0 1 0,1 0 1,-1 0-1,1 0 0,-1 0 0,0-1 0,1 1 0,-1 0 0,1 0 0,-1 0 1,1 0-1,-1 0 0,0 0 0,1 0 0,-1 0 0,1 0 0,-1 0 0,1 1 1,-1-1-1,0 0 0,1 0 0,-1 0 0,1 0 0,-1 1 0,0-1 0,1 0 1,-1 0-1,0 1 0,1-1 0,-1 0 0,0 0 0,1 1 0,-1-1 0,0 0 1,0 1-1,1-1 0,-1 1 0,0-1 52,9 2-850,27 2-2755,7-3-22</inkml:trace>
  <inkml:trace contextRef="#ctx0" brushRef="#br0" timeOffset="202990.164">15232 8876 9826,'-43'54'5317,"42"-50"-5200,-1 0 1,1-1-1,0 1 0,0 0 0,0 0 0,0 0 1,1 0-1,0 0 0,0 0 0,0-1 0,0 1 1,0 0-1,1 0 0,-1 0 0,1 0 0,0 0 1,1 2-118,76 130 659,-66-119-648,61 72 44,-60-77-51,-1 1 0,0 0 0,-1 0 0,-1 1 1,0 1-1,-1 0 0,0 0 0,-2 0 0,1 1 0,-2 1 0,0-1 0,-1 2-4,-4-10 65,0 1 0,0-1-1,-1 1 1,0-1-1,-1 1 1,0-1-1,0 1 1,-1-1-1,0 1 1,0-1 0,-1 0-1,0 0 1,-1 0-1,1-1 1,-3 4-65,3-8 67,0 0 1,1-1 0,-1 1 0,0-1 0,-1 0-1,1 0 1,0 0 0,-1 0 0,1-1-1,-1 1 1,1-1 0,-1 0 0,0 0 0,1 0-1,-1 0 1,0-1 0,0 1 0,0-1-1,0 0 1,1 0 0,-1-1 0,0 1-1,0-1 1,0 0 0,1 0 0,-1 0 0,0 0-1,1-1 1,-1 1 0,1-1 0,0 0-1,-1 0 1,1 0 0,0-1 0,0 1-1,1-1 1,-1 0 0,0 1 0,1-1 0,-1 0-1,1-1 1,0 1 0,0 0 0,0-2-68,-3-3-111,0 0 0,1-1 0,0 0 0,0 0 1,1 0-1,0 0 0,1 0 0,0-1 0,0 1 1,0-5 110,3-97-4559,-1 106 4244,4-82-3409</inkml:trace>
  <inkml:trace contextRef="#ctx0" brushRef="#br0" timeOffset="203378.513">15343 8858 8978,'-2'20'2024,"8"3"1113,2 2-2577,4 4 56,0-4-48,5 20-55,-3-6-297,1-5-120,-2-5-160,0-29 824,3-31-4129,-1-8 1617</inkml:trace>
  <inkml:trace contextRef="#ctx0" brushRef="#br0" timeOffset="203646.269">15464 8756 9746,'27'31'6507,"14"-16"-4935,46-11-1512,-82-5-45,0 0 0,-1 1 1,1-1-1,0-1 0,0 1 0,0-1 0,-1 0 0,1 0 1,-1 0-1,0-1 0,1 1 0,-1-1 0,0 0 0,-1 0 1,1-1-1,0 1 0,-1-1 0,0 1 0,0-1 0,0 0 0,0-1 1,-1 1-1,0 0 0,1-1 0,-2 1 0,1-1 0,0 0 1,-1 0-1,1-3-15,1-7 64,0 0 0,-1 0 0,-1-1-1,0 1 1,-1 0 0,0-1 0,-2 1 0,0 0 0,-1-3-64,3 14 39,0 1 0,0 0 0,-1 0 0,1-1 1,-1 1-1,0 0 0,0 0 0,0 0 0,0 0 0,-1 0 0,1 0 0,-1 0 0,0 1 0,0-1 1,0 0-1,0 1 0,0-1 0,0 1 0,-1 0 0,1 0 0,-1 0 0,0 0 0,0 0 0,1 1 1,-4-2-40,4 4 20,1-1 1,-1 1 0,0 0 0,1 0 0,-1-1 0,0 1 0,1 1 0,-1-1 0,1 0 0,-1 0 0,1 0-1,0 1 1,-1-1 0,1 1 0,0-1 0,0 1 0,0-1 0,0 1 0,0 0 0,1-1 0,-1 1 0,0 0 0,1 1-21,-2 1 41,-7 15 74,2 1 0,0 0 0,2 0 0,0 1 0,1 0-1,1-1 1,1 1 0,1 0 0,1 8-115,0-22 15,0-1 1,0 0 0,1 0-1,0 0 1,0 0-1,1-1 1,-1 1-1,1 0 1,1-1-1,-1 1 1,1-1-1,0 1 1,0-1 0,1 0-1,-1 0 1,1-1-1,0 1 1,0-1-1,1 0 1,-1 0-1,1 0 1,0-1-1,0 1 1,0-1 0,1 0-1,-1-1 1,1 1-1,-1-1 1,1 0-1,0-1 1,0 1-1,5 0-15,-1-1-34,-1 1 1,1-1-1,-1-1 0,1 0 0,0 0 0,-1-1 0,1 0 0,-1 0 0,0-1 0,1-1 1,-1 0-1,0 0 0,0 0 0,0-1 0,-1-1 0,1 1 0,1-3 34,-7 5-263,-1 0 1,1 0-1,0-1 0,-1 0 0,0 1 0,1-1 0,-1 0 1,0 0-1,0 0 0,-1-1 0,1 1 0,-1 0 0,1-1 0,-1 1 1,0-1-1,-1 1 0,1-1 0,0 1 0,-1-1 0,0 1 1,0-1-1,0 0 0,-1-3 263,-10-58-4356</inkml:trace>
  <inkml:trace contextRef="#ctx0" brushRef="#br0" timeOffset="203647.269">15337 8310 11178,'-5'-7'3985,"1"5"296,14 2-2640,9-1-1417,11-2 8,6 1-344,10-4-977,5 5-3216,6 1 577</inkml:trace>
  <inkml:trace contextRef="#ctx0" brushRef="#br0" timeOffset="204004.604">15633 7975 10810,'-26'97'6476,"29"-33"-5382,-2-62-1049,-1 0-1,1-1 1,-1 1-1,1 0 1,0-1 0,0 1-1,0-1 1,0 1 0,0-1-1,0 0 1,0 1 0,0-1-1,0 0 1,1 0-1,-1 0 1,1 0 0,-1 0-1,1 0 1,-1 0 0,1 0-1,-1 0 1,1-1 0,0 1-1,-1-1 1,1 1-1,0-1 1,-1 0 0,1 0-1,0 0 1,0 0 0,-1 0-1,3 0-44,-9-26 2107,3 13-2124,-4 9-1022,7-2-3090,4 0 352,4 6-190</inkml:trace>
  <inkml:trace contextRef="#ctx0" brushRef="#br0" timeOffset="204604.789">15771 8288 8986,'-1'-36'6976,"13"49"-4162,97 304-1106,8-56-721,-112-255-953,-2 1-1,1 0 0,-1 0 1,0 1-1,0-1 0,-1 1 1,0-1-1,0 1 0,-1 0 1,0-1-1,0 1 0,-1 0 1,0 0-1,-1 0 0,1 0 1,-2-1-1,1 1 0,-2 3-33,3-10 19,-1 0 0,1 0 0,-1 0 0,1 0-1,-1 0 1,0 0 0,0 0 0,0 0 0,1 0-1,-1 0 1,0-1 0,0 1 0,0 0 0,0-1-1,0 1 1,-1-1 0,1 1 0,0-1 0,0 1-1,0-1 1,0 0 0,0 1 0,-1-1 0,1 0-1,0 0 1,0 0 0,-1 0 0,1 0 0,0 0-1,0 0 1,0-1 0,-1 1 0,1 0 0,0-1-1,0 1 1,0-1 0,0 1 0,0-1 0,0 1-1,0-1 1,0 0 0,0 1 0,0-1 0,0 0-1,0 0 1,0 0 0,1 0 0,-1 0 0,0 0-1,1 0 1,-1 0 0,0 0 0,1 0 0,-1 0 0,1 0-1,0-1 1,-1 1 0,1 0 0,0 0 0,0 0-1,0-1-18,-6-21 4,0-1-1,2 1 1,1-1 0,1 0-1,0 0 1,3-19-4,-2-10-84,-16-342-1729,17 386 1744,9-67-621,-8 76 679,0-1-1,0 0 0,0 1 0,0-1 0,0 0 0,0 1 0,0-1 0,0 1 1,0-1-1,0 1 0,0 0 0,0 0 0,0-1 0,0 1 0,1 0 1,-1 0-1,0 0 0,0 0 0,0 0 0,0 0 0,0 1 0,0-1 1,0 0-1,1 0 0,-1 1 0,0-1 0,0 1 0,0-1 0,0 1 1,0-1-1,0 1 0,0 0 0,-1 0 0,1-1 0,0 1 0,0 0 0,0 0 1,-1 0-1,1 0 0,-1 0 0,1 0 0,0 0 0,-1 0 0,1 0 1,-1 0-1,0 0 0,1 0 0,-1 1 12,6 8-14,-1 0 0,0 1 0,0 0 0,-1 0 0,0 0 0,-1 0 0,-1 1 0,1-1 0,-2 1 0,0-1 0,0 1-1,-1 0 1,0 0 0,-1-1 0,-1 1 0,0-1 0,0 1 0,-1-1 0,-3 6 14,-52 131 451,40-110 1688,6-27-699,2-30-3447,5-16 2081</inkml:trace>
  <inkml:trace contextRef="#ctx0" brushRef="#br0" timeOffset="205172.519">16108 8145 9970,'-15'70'6854,"14"-42"-6286,0-1 0,2 0-1,1 0 1,2 0 0,2 7-568,6-3 427,-7-39-405,3-24-97,-1-1-1,-2 1 1,-1-1-1,-1 0 0,-2 0 1,-3-21 75,-8 12-419,7 45 260,2 16 224,0 0 0,2 1 0,0-1 0,2 0 0,0 0 0,4 13-65,-7-28 31,0-1 0,0 1 0,0-1-1,1 1 1,-1-1 0,1 1 0,0-1 0,0 1 0,0-1 0,1 0 0,-1 1 0,1-1-1,0 0 1,-1 0 0,2 0 0,-1 0 0,0 0 0,0-1 0,1 1 0,0-1 0,-1 1 0,1-1-1,0 0 1,0 0 0,0 0 0,0-1 0,1 1 0,-1-1 0,0 0 0,1 1 0,-1-2-1,1 1 1,-1 0 0,1-1 0,-1 1 0,3-1-31,3-5 40,1 0 0,-1-1 0,0 0-1,-1-1 1,0 1 0,0-2 0,0 1 0,-1-1 0,0 0-1,0-1 1,-1 1 0,0-1 0,-1-1 0,0 1 0,-1-1 0,2-2-40,-1 2-2,0 0 0,-1-1 0,0 1 0,0-1 0,-1 0 0,0 0 0,-1 0 1,-1-1-1,1 1 0,-2 0 0,0-1 0,0 1 0,-1 0 0,0-1 1,-3-8 1,-10-11-149,14 31 144,0-1 1,0 1-1,-1-1 1,1 1-1,0-1 1,0 1-1,-1-1 1,1 1-1,-1 0 1,1-1-1,0 1 1,-1-1-1,1 1 1,-1 0-1,1-1 1,-1 1-1,1 0 1,-1 0-1,1-1 1,-1 1-1,1 0 1,-1 0-1,1 0 1,-1 0-1,0-1 1,1 1-1,-1 0 1,1 0-1,-1 0 1,1 0-1,-1 0 1,0 1-1,1-1 1,-1 0 0,1 0-1,-1 0 1,1 0-1,-1 1 1,1-1-1,-1 0 1,1 0-1,-1 1 1,1-1-1,-1 0 1,1 1-1,-1-1 1,1 1-1,0-1 1,-1 1-1,1-1 1,0 0-1,-1 1 1,1 0 4,-4 7-7,0 0 0,1 0 1,0 1-1,0-1 0,1 1 0,0 0 1,0 0-1,1-1 0,0 7 7,0-7 21,1-7-17,-1 6 28,0 0-1,0 0 0,0 0 1,1 0-1,0 0 0,1 0 1,-1 0-1,1 0 0,1 0 1,-1 0-1,1 0 0,0 0 1,1 0-32,-1-5 8,0-1 1,0 1 0,0-1-1,0 0 1,0 0-1,0 0 1,0 0-1,0 0 1,0 0 0,0 0-1,1-1 1,-1 1-1,0-1 1,1 1-1,-1-1 1,0 0 0,1 0-1,-1 0 1,0-1-1,1 1 1,-1 0-1,0-1 1,1 1-1,-1-1 1,0 0 0,0 0-1,0 0 1,0 0-1,0 0 1,0 0-1,0-1 1,0 1 0,0-1-1,0 1 1,-1-1-1,1 0 1,-1 0-1,1 0 1,-1 1 0,1-3-9,19-19 14,-1 0 0,-1-1 0,-1-1 1,-2-1-1,0 0 0,-2-1 0,-1-1 0,-1 0 1,4-16-15,-9 35-180,-8 35 56,0-17 118,-15 246 414,25-213-201,-3-53-1942,-3-26-1980,-8-20-210</inkml:trace>
  <inkml:trace contextRef="#ctx0" brushRef="#br0" timeOffset="205589.889">16431 7552 8786,'-10'29'6518,"28"19"-4858,-11-40-1754,1 0 0,-1-1 0,2 0 0,-1 0 1,1-1-1,0 0 0,0-1 0,0 1 0,1-2 1,0 0-1,0 0 0,0 0 0,0-2 0,1 1 1,-1-1-1,1-1 0,-1 1 0,1-2 0,0 0 1,-1 0-1,1-1 0,0 0 0,-1-1 0,11-2 94,-22 4 8,1 0-1,0 0 0,-1 1 1,1-1-1,0 0 0,0 0 1,-1 1-1,1-1 0,0 0 1,0 1-1,0-1 0,-1 0 1,1 1-1,0-1 0,0 1 1,0-1-1,0 0 0,0 1 1,0-1-1,0 1 0,0-1 0,0 0 1,0 1-1,0-1 0,0 0 1,0 1-1,0-1 0,0 1 1,0-1-1,0 0 0,1 1 1,-1-1-1,0 0 0,0 1 1,0-1-1,1 0 0,-1 1 1,0-1-1,0 0 0,1 1 0,-1-1 1,0 0-1,1 0 0,-1 1 1,0-1-1,1 0 0,-1 0 1,0 0-1,1 0 0,-1 1 1,0-1-1,1 0 0,-1 0 1,1 0-1,-1 0 0,0 0 1,1 0-1,-1 0 0,0 0-7,-5 9 157,-43 105 1838,48-113-1978,-1 0 0,1 0 0,-1 1 0,1-1 1,0 0-1,-1 0 0,1 0 0,0 1 0,0-1 1,0 0-1,0 0 0,0 1 0,0-1 0,0 0 0,1 0 1,-1 1-1,0-1 0,1 0 0,-1 0 0,1 0 1,-1 0-1,1 1 0,-1-1 0,1 0 0,0 0 0,0 0 1,-1 0-1,1 0 0,0-1 0,0 1 0,0 0 0,0 0 1,0-1-1,0 1 0,0 0 0,0-1 0,1 1 1,-1-1-1,0 1 0,0-1 0,0 0 0,1 1 0,-1-1 1,0 0-1,0 0 0,1 0 0,-1 0 0,0 0 1,0 0-1,1 0 0,-1-1 0,0 1 0,0 0 0,0-1 1,1 1-1,-1-1 0,0 1 0,0-1 0,0 1 1,1-2-18,45-32-753,-42 29 537,0 0 0,0 1-1,1 0 1,-1 0-1,1 0 1,0 1-1,0-1 1,0 1-1,0 1 1,1-1-1,-1 1 1,1 1-1,4-2 217,-9 3-25,0 0 0,0 0 0,0 0 0,0 0 0,0 0 0,0 1 0,0-1 0,0 1-1,0-1 1,0 1 0,0 0 0,0 0 0,-1 0 0,1 0 0,0 0 0,0 0 0,-1 0-1,1 1 1,-1-1 0,1 0 0,-1 1 0,0-1 0,1 1 0,-1 0 0,0-1 0,0 1 0,0 0-1,0 0 1,-1 0 0,1 0 0,0 0 0,-1 0 0,1 0 0,-1 0 0,0 0 0,1 0-1,-1 0 1,0 0 25,-7 79 1681,2-60-961,-2 0 0,0 0 0,-1-1 0,-1 0 0,-1 0 0,-1-1 0,0 0 0,-12 12-720,22-28 30,0-1-1,0 0 0,0 0 1,0 0-1,-1 0 0,1 0 1,-1 0-1,1 0 0,-1-1 1,0 1-1,0 0 0,0-1 1,0 1-1,0-1 0,0 0 1,0 0-1,0 0 0,0 0 1,-1 0-1,1 0 0,0-1 1,-1 1-1,1-1 0,0 1 1,-1-1-1,1 0 0,-1 0 1,1 0-1,-1 0 0,1-1 1,0 1-1,-1 0 0,1-1 1,0 0-1,-1 0 0,1 0 1,0 0-1,0 0 0,0 0 1,-2-1-30,-44-65-2914,22 16-117</inkml:trace>
  <inkml:trace contextRef="#ctx0" brushRef="#br0" timeOffset="205889.288">16758 6943 11979,'63'-81'7189,"-50"67"-6806,0 1-1,1 0 0,1 1 1,0 1-1,1 0 0,0 1 1,2 0-383,44-6 301,-61 16-304,1 0 1,0 1 0,0-1-1,-1 0 1,1 1 0,0 0-1,-1-1 1,1 1 0,0 0-1,-1 0 1,1-1 0,-1 1-1,1 1 1,-1-1 0,0 0-1,1 0 1,-1 0 0,0 1-1,0-1 1,0 0-1,0 1 1,0-1 0,0 1-1,0 0 1,-1-1 0,1 1-1,0 0 1,-1-1 0,0 1-1,1 0 1,-1 0 0,0-1-1,0 1 1,0 1 2,0 9-3,-1 1 0,-1-1 0,0 1 0,-1-1 0,0 1 0,-1-1 0,0 0 0,-1-1 0,0 1 0,-1-1 0,-4 5 3,3-2 13,7-13-12,-37 70 143,4 1 0,2 2 0,-14 57-144,41-117 36,1 0-1,1 0 0,0 0 0,1 1 0,0-1 0,1 1 0,1 7-35,0-19 1,-1 0 0,1 0 0,0 1-1,0-1 1,0-1 0,1 1 0,-1 0 0,1 0 0,-1 0 0,1-1 0,0 1 0,0-1 0,0 1 0,1-1 0,-1 0-1,0 0 1,1 0 0,0 0 0,-1 0 0,1-1 0,0 1 0,0-1 0,0 0 0,0 0 0,0 0 0,0 0-1,0 0 1,0 0 0,0-1 0,0 0 0,0 0 0,1 0 0,-1 0 0,0 0 0,0 0 0,0-1 0,0 0-1,1 1 1,-1-1 0,0 0 0,0-1-1,6 0-468,0-1 0,-1 0-1,1-1 1,-1 0 0,0 0 0,0 0 0,-1-1-1,1-1 1,-1 1 0,4-5 468,32-30-3517</inkml:trace>
  <inkml:trace contextRef="#ctx0" brushRef="#br0" timeOffset="206188.629">17062 7839 14755,'-21'30'3825,"9"-13"1088,9-7-4025,9-10-744,7-6 0,4-6-112,3-15-1064,-2-4-3921,-12 6 960</inkml:trace>
  <inkml:trace contextRef="#ctx0" brushRef="#br0" timeOffset="-80665.038">13302 117 8722,'3'-20'4967,"19"2"-1810,-20 19-3077,-1 0-1,0 0 0,0 0 1,0 0-1,0 0 0,0 0 1,0 0-1,0 0 1,0 1-1,0-1 0,-1 0 1,1 1-1,0-1 0,-1 0 1,1 1-1,-1-1 0,1 1 1,-1-1-1,0 1 1,0-1-1,0 1 0,0-1 1,0 1-1,0-1-79,0 0 34,9 189 446,-24 134-256,-30 147 338,43-447-326,2-28-19,0-2-190,12-111-2829,-7 75-420,1-4-675</inkml:trace>
  <inkml:trace contextRef="#ctx0" brushRef="#br0" timeOffset="-80071.007">13398 163 7378,'-8'-14'1384,"4"7"-922,0 1 1,0-1-1,0 0 1,1 0 0,0 0-1,1 0 1,-1 0-1,1-1 1,1 1 0,0-1-1,0 1 1,0-1-1,1 0 1,0-5-463,1 12 56,0 0 0,0 0 1,0 1-1,0-1 0,0 0 1,1 1-1,-1-1 0,0 1 0,0-1 1,0 1-1,1 0 0,-1-1 0,0 1 1,1 0-1,-1 0 0,0 0 0,1 0 1,-1 0-1,0 0 0,1 0 1,-1 0-1,0 1 0,0-1 0,1 0 1,-1 1-1,0-1 0,0 1 0,0 0 1,1-1-1,-1 2-56,8 0 126,53 14-50,1-3 1,1-3 0,-1-3 0,2-2 0,5-3-77,23-5 50,-2-4-1,1-4 1,9-5-50,-84 12 17,-1-1-1,0 0 1,-1-1 0,1-1-1,-1 0 1,6-5-17,-20 11 10,0 1 0,0-1 0,0 1 0,0-1 0,0 1-1,1 0 1,-1-1 0,0 1 0,0 0 0,0 0 0,0 0 0,1 0 0,-1 0 0,0 0-1,0 0 1,0 0 0,0 1 0,0-1 0,1 0 0,-1 1 0,0-1 0,0 1 0,0-1-1,0 1 1,0-1 0,0 1 0,0 0 0,0-1 0,-1 1 0,1 0 0,0 0 0,0 0-1,0 0 1,-1 0 0,1 0 0,-1 0 0,1 0 0,0 0 0,-1 0 0,0 0 0,1 1-10,17 55 512,-15-44-483,174 718 398,-169-695-393,2 0 1,2-1-1,1-1 1,2 0-1,1-1 0,11 16-34,-26-49 5,-1 1-1,0-1 0,1 0 1,-1 1-1,1-1 0,-1 0 1,0 1-1,1-1 0,-1 1 1,0-1-1,0 1 0,1-1 1,-1 0-1,0 1 0,0-1 1,0 1-1,0-1 0,1 1 1,-1-1-1,0 1 0,0-1 1,0 1-1,0-1 0,0 1 1,0 0-1,0-1 0,-1 1 1,1-1-1,0 1 0,0-1 1,0 1-1,0-1 0,-1 0 1,1 1-1,0-1 0,0 1 1,-1-1-1,1 1 0,0-1 1,-1 0-1,1 1 0,0-1 1,-1 0-1,1 1 0,-1-1 1,1 0-1,-1 1-4,-28 2 175,25-3-176,-199 13 510,-14 37 574,166-33-836,-12 5-51,-1-2-1,0-4 0,-1-2 0,-4-3-195,-168 2 502,200-24-458,36 7-84,0-1-1,0 0 1,0 1 0,1-1 0,0 0-1,0 1 1,0-1 0,0 0 0,1 1-1,0-1 1,0 1 0,0-1 0,2-2 40,1-14-479,7-69-5442,-20 43 1661</inkml:trace>
  <inkml:trace contextRef="#ctx0" brushRef="#br0" timeOffset="-76268.554">12266 1769 9850,'-8'49'2545,"-4"-11"695,-3 4-2688,3-7-520,0-6-16,12-8-8,1-4-8,1-8-24,1-4-312,-2-5-224,-8-7-2688,-5 0 519</inkml:trace>
  <inkml:trace contextRef="#ctx0" brushRef="#br0" timeOffset="-75937.827">11988 1862 8554,'-13'-6'1463,"11"5"-1287,1 1 0,-1-1-1,0 1 1,0-1 0,1 0 0,-1 0-1,0 1 1,1-1 0,-1 0-1,1-1 1,-1 1 0,1 0-1,-1 0 1,1-1 0,0 1-1,0-1 1,0 1 0,0-1 0,0 1-1,0-1 1,0 0 0,0 1-1,1-1 1,-1 0 0,1 0-1,-1 0 1,1 1 0,0-1 0,-1 0-176,2-15 128,1 0 1,0 0 0,1 1-1,1-1 1,0 1 0,5-10-129,5-10 33,1 1 0,2 0 1,2 2-1,1 0 0,1 1 1,2 1-1,8-8-33,-18 25-5,0 1-1,0 1 1,1 0-1,1 1 1,0 0-1,0 2 1,1-1-1,0 2 0,1 0 1,0 1-1,0 1 1,0 0-1,1 2 1,0 0-1,2 0 6,-18 3-1,-1 1-1,0-1 1,0 1-1,0-1 1,1 1 0,-1-1-1,0 1 1,0 0-1,1-1 1,-1 1-1,0 0 1,1 0-1,-1 0 1,0 0-1,1 0 1,-1 0-1,0 1 1,1-1-1,-1 0 1,0 1-1,0-1 1,1 1-1,-1-1 1,0 1-1,0-1 1,0 1-1,0 0 1,0 0-1,0 0 1,0-1-1,0 1 1,0 0-1,0 0 1,0 0-1,0 0 1,-1 1-1,1-1 1,0 0 0,-1 0-1,1 0 1,-1 1-1,1-1 1,-1 0-1,0 1 2,-31 55 400,-35 97 578,-61 126 922,123-271-1830,-1 0 0,0 0 1,0-1-1,-1 1 0,0-1 0,-1 0 0,0-1 0,0 1 0,0-2 1,-1 1-1,0-1 0,-1 0 0,1 0 0,-1-1 0,-5 2-70,14-7-19,0-1 0,0 1 0,0 0 0,0-1 0,0 1-1,0 0 1,0-1 0,0 1 0,0 0 0,0-1 0,0 1 0,0 0-1,0-1 1,-1 1 0,1 0 0,0 0 0,0-1 0,0 1 0,0 0-1,-1-1 1,1 1 0,0 0 0,0 0 0,-1-1 0,1 1 0,0 0-1,0 0 1,-1 0 0,1-1 0,0 1 0,-1 0 0,1 0 0,0 0-1,0 0 1,-1 0 0,1 0 0,0 0 0,-1 0 0,1-1 0,0 1-1,-1 0 1,1 0 0,0 1 0,-1-1 0,1 0 0,0 0 0,-1 0-1,1 0 1,0 0 0,-1 0 0,1 0 0,0 0 0,-1 1 0,1-1-1,0 0 1,0 0 0,-1 0 0,1 1 0,0-1 0,0 0 0,-1 0-1,1 1 1,0-1 0,0 0 0,0 0 0,-1 1 0,1-1 0,0 0-1,0 1 20,15-20-6174,-8 9 2843</inkml:trace>
  <inkml:trace contextRef="#ctx0" brushRef="#br0" timeOffset="-75161.287">12553 1706 9658,'-24'77'6036,"12"-44"-5630,0 0 1,-3-1-1,0 0 1,-8 9-407,23-42 7,1 1 0,-1 0 1,0-1-1,1 1 1,-1-1-1,1 1 0,-1 0 1,0-1-1,1 1 0,-1 0 1,1 0-1,-1-1 0,1 1 1,-1 0-1,1 0 1,0 0-1,-1 0 0,1 0 1,-1 0-1,1 0 0,-1 0 1,1 0-1,-1 0 0,1 0 1,-1 0-1,1 0 1,-1 0-1,1 0 0,-1 0 1,1 1-1,-1-1 0,1 0 1,-1 0-1,1 1 0,-1-1 1,1 0-1,-1 1 1,1-1-1,-1 0 0,0 1 1,1-1-1,-1 1 0,0-1 1,1 0-1,-1 1 0,0-1 1,0 1-1,1-1 1,-1 1-1,0-1 0,0 1 1,0-1-1,0 1 0,1 0 1,-1-1-1,0 1 1,0-1-1,0 1 0,0-1 1,-1 1-1,1-1 0,0 1 1,0-1-1,0 1 0,0 0-7,5-6 19,1 0 0,-1 0-1,0-1 1,0 1-1,-1-1 1,0 0-1,0 0 1,0-1-1,-1 1 1,0-1-1,0 0 1,0 0 0,-1-2-19,-1 7 3,16-46 47,-3 0 0,-1-2 0,1-21-50,-10 120-82,-4-32 76,1-1 0,1 0 0,0 0 0,2 0 0,0 0 0,0 0 0,2-1 0,0 0 0,0 0 0,5 6 6,-10-18-1,1-1 1,-1 0-1,1 0 1,0 0-1,0 0 1,0 0-1,0 0 1,0-1-1,0 1 1,0-1-1,0 1 1,1-1-1,-1 0 1,1 0-1,-1 0 1,1 0-1,-1 0 1,1-1-1,-1 1 1,1-1-1,0 0 1,-1 1-1,1-1 1,0-1-1,-1 1 1,1 0-1,0 0 1,-1-1-1,1 0 1,-1 1-1,1-1 1,-1 0-1,1 0 1,-1-1-1,1 1 1,-1 0-1,0-1 1,0 1-1,0-1 1,0 0-1,0 0 1,0 0-1,0 0 1,-1 0-1,1 0 1,1-2 0,3-3 10,0 0 0,-1-1-1,1 1 1,-1-1 0,-1-1 0,1 1 0,-1 0 0,-1-1 0,0 0 0,2-8-10,3-18 49,-2 0 0,-2 0 0,-1-1 0,-2 1 0,-1-1 0,-2 1 0,-1-1 0,-3-8-49,-8-2 196,13 45-193,1 1 0,0 0 0,0-1 0,0 1 1,0 0-1,0-1 0,-1 1 0,1 0 0,0-1 1,0 1-1,-1 0 0,1 0 0,0-1 0,-1 1 0,1 0 1,0 0-1,0 0 0,-1-1 0,1 1 0,0 0 1,-1 0-1,1 0 0,-1 0 0,1 0 0,0 0 1,-1-1-1,1 1 0,0 0 0,-1 0 0,1 0 0,-1 0 1,1 0-1,0 1 0,-1-1 0,1 0 0,0 0 1,-1 0-1,1 0 0,0 0 0,-1 0 0,1 1 1,0-1-1,-1 0 0,1 0 0,0 0 0,-1 1 0,1-1 1,0 0-1,0 0 0,-1 1 0,1-1 0,0 0 1,0 1-1,0-1 0,-1 0 0,1 1 0,0-1 1,0 0-1,0 1 0,0-1 0,0 1 0,0-1 0,0 0 1,0 1-4,-33 133 377,24-70-317,3 1-1,3 0 1,3 24-60,0-85-1,-1 0 1,1 0-1,0 0 1,0 0-1,0 0 1,1 0-1,-1 0 1,1 0-1,0 0 0,0-1 1,1 1-1,-1 0 1,1-1-1,0 1 1,0-1-1,0 1 1,0-1-1,0 0 1,1 0-1,-1 0 1,1 0-1,0 0 1,0-1-1,0 1 0,1-1 1,-1 0-1,0 0 1,1 0-1,-1 0 1,1 0-1,0-1 1,0 0-1,-1 0 1,1 0-1,0 0 1,3 0 3,-1 0-1,1 0 1,0-1 0,-1 0-1,1 0 1,-1-1 0,1 0 0,-1 0-1,1 0 1,-1-1 0,0 0-1,2-1-2,29-14 131,-30 59-122,-6-40-24,0 1 0,0 0 0,0-1 1,0 1-1,0-1 0,0 0 0,0 1 0,1-1 0,-1 0 0,1 0 0,0 0 0,0 0 0,-1 0 0,1 0 1,0-1-1,1 1 0,-1-1 0,0 1 0,0-1 0,1 0 0,-1 0 0,1 0 0,-1 0 0,1 0 0,-1 0 0,1-1 1,0 1-1,-1-1 0,1 0 0,0 0 0,-1 0 0,1 0 0,1 0 15,-2-1-167,-1 1 0,1-1 1,-1 0-1,1 0 0,-1 0 0,1 1 0,-1-1 0,0 0 0,1-1 1,-1 1-1,0 0 0,0 0 0,0 0 0,0-1 0,0 1 1,0-1-1,0 1 0,-1-1 0,1 1 0,0-1 0,-1 1 1,1-1-1,-1 1 0,0-1 0,1 0 0,-1 1 0,0-1 0,0 0 167,10-49-3566</inkml:trace>
  <inkml:trace contextRef="#ctx0" brushRef="#br0" timeOffset="-74950.759">12927 1404 7258,'-13'0'3720,"7"0"-431,3 1-1385,7 43-1583,5-42-337,9-2-145,-1 3-255,3-3-2872,4-44 735</inkml:trace>
  <inkml:trace contextRef="#ctx0" brushRef="#br0" timeOffset="-74702.15">13273 1419 6049,'-2'2'8175,"-21"5"-5134,9 11-2800,1 1 1,1 1-1,1 0 1,1 0-1,-1 6-241,6-15 44,-61 143 176,64-151-233,1-1 1,-1 1-1,1-1 0,0 1 0,0 0 1,0-1-1,0 1 0,1 0 0,-1 0 1,1-1-1,-1 1 0,1 0 0,0 0 1,0 0-1,0 0 0,1-1 0,-1 1 1,1 0-1,-1 0 0,1 0 1,0-1-1,0 1 0,0 0 0,1-1 1,-1 1-1,0-1 0,1 0 0,0 1 1,1 1 12,54 44-479,-35-31 383,-2 0-1,0 2 1,-1 0 0,-1 1-1,2 4 97,-19-23 3,-1 1 0,1-1-1,0 0 1,-1 1 0,1-1-1,-1 1 1,1-1-1,-1 0 1,0 1 0,0-1-1,1 1 1,-1-1-1,0 1 1,0-1 0,0 1-1,-1-1 1,1 1 0,0-1-1,-1 1 1,1-1-1,0 1 1,-1-1 0,0 0-1,1 1 1,-1-1 0,0 0-1,0 0 1,0 1-1,1-1 1,-1 0 0,-1 0-1,1 0 1,-1 1-3,-42 29 779,35-25-598,-1-1 0,0-1 0,0 0 0,0 0 0,-1-1-1,1 0 1,-1-1 0,0 0 0,0 0 0,0-1 0,0-1 0,-9 0-181,18-1-151,1 0-1,-1-1 1,1 1 0,-1 0 0,1-1-1,-1 1 1,1-1 0,0 1-1,0-1 1,0 0 0,0 1-1,0-1 1,0 0 0,0 0 0,0 0-1,1 1 1,-1-1 0,1 0-1,-1 0 1,1 0 0,0 0-1,0 0 1,0 0 0,0 0 0,0 0-1,0 0 1,1 0 0,-1 0-1,1 0 1,-1 0 0,1 0-1,0 0 1,-1 1 0,1-1 0,0 0-1,0 0 1,1 1 0,-1-1-1,0 1 1,2-2 151,14-31-3453</inkml:trace>
  <inkml:trace contextRef="#ctx0" brushRef="#br0" timeOffset="-74446.245">13477 1906 11522,'-10'9'7197,"15"-9"-7200,0-1 0,0 1 0,0-1 0,0 0 0,-1 0 0,1-1 1,0 0-1,-1 0 0,1 0 0,-1 0 0,1-1 0,-1 1 0,0-1 1,0 0-1,0 0 0,-1-1 0,1 1 0,-1-1 0,1 0 0,0-1 3,29-40 63,-32 44-60,-1-1 0,0 1 0,0-1 0,1 1 0,-1-1 0,0 1 0,-1-1 0,1 1 0,0-1 0,0 1 0,-1-1 0,1 1 0,-1-1 0,1 1 0,-1-1 0,1 1 0,-1 0 0,0-1 0,0 1 0,0 0 0,0 0 0,0-1 0,0 1 0,0 0 0,0 0 0,0 0 0,-1 0 0,1 1 0,0-1 0,-1 0 0,1 0 0,0 1 0,-1-1 0,1 1 0,-1-1 0,1 1-1,-1 0 1,1-1 0,-1 1 0,1 0 0,-1 0 0,1 0 0,-1 0 0,1 1 0,-1-1 0,0 0-3,-39 44-29,-53 89 529,94-130-490,-1 1 0,0-1 0,1 0 0,0 0 0,0 0 0,0 1 0,0-1 0,0 0 0,0 0 0,1 0 0,0 1 0,-1-1 0,1 0 0,1 0 0,-1 0 0,0 0 0,1 0 0,-1-1 0,1 1 1,0 0-1,0-1 0,0 1 0,0-1 0,0 0 0,1 1 0,-1-1 0,1 0 0,-1-1 0,1 1 0,0 0 0,0-1 0,0 1 0,0-1 0,0 0 0,0 0 0,0 0 0,0-1 0,0 1 0,1-1-10,7 5-15,1-1 0,-1-1 0,1 0-1,0 0 1,0-1 0,0-1 0,0 0 0,0 0 0,7-2 15,59-4 2058</inkml:trace>
  <inkml:trace contextRef="#ctx0" brushRef="#br0" timeOffset="-73865.794">15432 1194 5329,'-4'43'7873,"-20"-4"-4958,-5 10-2472,-43 152 413,-47 149 204,114-335-1017,4-10-28,-1 0 0,0 0 0,0 0 0,0 0 0,0 0 0,-1-1 0,1 1 0,-1-1 0,-1 0 0,1 1 0,0-2 0,-1 1 0,0 0 0,0 0-15,-7 5-141,22-17-494,12-26-144,59-184-1596,-29 90-576,0 3 257</inkml:trace>
  <inkml:trace contextRef="#ctx0" brushRef="#br0" timeOffset="-73602.425">15514 1246 7498,'0'0'141,"0"0"1,0 0 0,0 0 0,0 1 0,0-1 0,0 0 0,0 0-1,0 0 1,0 1 0,-1-1 0,1 0 0,0 0 0,0 0 0,0 1-1,0-1 1,0 0 0,0 0 0,1 0 0,-1 1 0,0-1-1,0 0 1,0 0 0,0 0 0,0 1 0,0-1 0,0 0 0,0 0-1,0 0 1,0 0 0,1 1 0,-1-1 0,0 0 0,0 0 0,0 0-1,0 0 1,1 0 0,-1 1 0,0-1 0,0 0 0,0 0-1,0 0 1,1 0 0,-1 0 0,0 0 0,0 0 0,0 0 0,1 0-1,-1 0 1,0 0 0,0 0 0,0 0 0,1 0 0,-1 0-142,-4 12 523,-8 98 1426,22-24-1906,3-1 0,4-1 0,20 54-43,9-51-520,-43-76 172,-1-13-1983,-3-12 817,-1-21-1748</inkml:trace>
  <inkml:trace contextRef="#ctx0" brushRef="#br0" timeOffset="-73324.516">15267 1446 9202,'3'0'2929,"3"0"359,9-44-2512,16 41-487,5-8-273,10 7 0,-1-4 24,11 7-168,-6-1 2024,-1 8-5209</inkml:trace>
  <inkml:trace contextRef="#ctx0" brushRef="#br0" timeOffset="-72508.116">15834 1329 10786,'-15'42'5973,"4"19"-5663,10-52-57,-50 526 482,44-493-529,6-55 216,1-548 0,0 511-466,3 45-39,3 20-4,41 214-115,-37-189 194,1 0 1,2-2-1,16 35 8,-26-67-1,1 0 1,-1 0-1,1 0 0,0-1 0,1 0 1,-1 0-1,1 0 0,0 0 1,0-1-1,1 1 0,1 0 1,-5-4 1,0 0-1,0 0 1,-1-1-1,1 1 1,0 0 0,0-1-1,0 1 1,0-1-1,1 0 1,-1 0-1,0 1 1,0-1-1,0-1 1,0 1 0,0 0-1,0 0 1,0-1-1,0 1 1,0-1-1,0 0 1,0 0-1,0 1 1,-1-1 0,1 0-1,0-1 1,0 1-1,-1 0 1,1 0-1,-1-1 1,1 1-1,-1-1 1,0 1 0,1-1-1,-1 0 1,0 1-1,0-1 1,0 0-1,0 0 0,17-35 24,-2-1-1,-2-1 0,-1 0 0,-2 0 1,-2-1-1,-1-1 0,-1-11-23,19-203-13,-25 216-32,-1 0 0,-2-1 0,-2 1 0,-1 0 1,-9-30 44,1 43 16,-5 44-46,10 4 32,0 1 0,2 0 0,1 0-1,0 1 1,2-1 0,0 3-2,3-18 10,0-1 1,1 0-1,0 0 0,0 1 1,0-1-1,1 0 0,0 0 1,1 0-1,-1 0 0,1-1 1,3 5-11,-2-2 6,-1-3-9,-1-1-1,0 0 1,-1 1 0,1-1-1,-1 1 1,0-1 0,0 1-1,0-1 1,-1 1 0,0 0-1,0 0 1,-1-1 0,0 1-1,0 2 4,-11 119-44,-2 14 63,4 79-19,10-219-1,-1 0-1,1 0 1,-1 0 0,1 0 0,-1 0-1,1 0 1,0 0 0,0 0 0,0 0-1,0 0 1,0 0 0,0 0 0,0 0-1,0 0 1,0 0 0,0 1-1,0-1 1,1 0 0,-1 0 0,0 0-1,1 0 1,-1 0 0,1 0 0,-1 0-1,1 0 1,-1-1 0,1 1-1,0 0 1,0 0 0,-1 0 0,1-1-1,0 1 1,0 0 0,0-1 0,0 1-1,0 0 1,0-1 0,0 0 0,0 1 1,21-42-126,52-278-699,-34 126 271,-17 148 337,-20 60 13,-6 121 163,-2 234 299,19-277-27,-14-91-182,-1-1 0,0 1 0,0-1 0,1 1 0,-1-1-1,0 1 1,0-1 0,-1 1 0,1-1 0,0 0 0,0 0 0,-1 0 0,1 1 0,-1-1 0,1-1 0,-1 1 0,1 0-1,-1 0 1,1 0 0,-1-1 0,0 1 0,0-1 0,1 0 0,-1 1 0,0-1 0,0 0 0,1 0 0,-1 0 0,0 0-1,0 0 1,1 0-49,-9 1 334,-78-6 487,69 1-963,-40-18-2331,53 16 875,7-19-1641,8-2 145</inkml:trace>
  <inkml:trace contextRef="#ctx0" brushRef="#br0" timeOffset="-71741.733">16306 1391 11370,'-10'-11'6224,"40"11"-6289,-29 0 73,0 0 0,0 0 0,0 0-1,0-1 1,0 1 0,0 0 0,-1 0 0,1-1-1,0 1 1,0-1 0,0 1 0,0 0 0,-1-1-1,1 0 1,0 1 0,0-1 0,-1 1 0,1-1-1,0 0 1,-1 1 0,1-1 0,-1 0 0,1 0-1,-1 0 1,1 1 0,-1-1 0,0 0 0,1 0-1,-1 0 1,0 0 0,0 0 0,1 0 0,-1 0-1,0 0 1,0 0 0,0 0 0,0 1 0,0-1 0,-1 0-1,1 0 1,0 0 0,0 0 0,0 0 0,-1 0-1,1 0 1,-1 0 0,1 1 0,0-1 0,-1 0-1,0 0 1,1 1 0,-1-1 0,1 0 0,-1 0-1,0 1 1,0-1 0,1 1 0,-1-1 0,0 1-1,0-1 1,0 1 0,1-1 0,-1 1 0,0 0-1,0-1 1,0 1 0,0 0 0,0 0-8,-30 16 356,15 9-195,4 34-91,2 0 0,3 0-1,3 0 1,2 4-70,9 145 100,13-159-82,-19-48-17,0-1 0,0 1-1,0 0 1,0 0-1,0-1 1,0 1 0,0-1-1,0 1 1,0-1 0,0 1-1,0-1 1,0 1-1,1-1 1,-1 0 0,0 0-1,0 0 1,0 0-1,0 0 1,1 0 0,-1 0-1,0 0 1,0 0 0,0 0-1,0-1 1,1 1-1,-1 0 1,0-1 0,0 1-1,0-1 1,0 1-1,0-1 1,0 0 0,1 0-1,3-3-3,-1-1 1,1 1 0,-1-1-1,1 0 1,-1 0-1,-1-1 1,1 1 0,-1-1-1,0 0 1,0 0 0,-1 0-1,0 0 1,0-1-1,0-2 3,19-81-165,-5-1 0,-1-37 165,-14 124-4,11-137-252,-12 178 172,0-1 1,3 0 0,1 0-1,3 10 84,10 2 28,-17-47-27,1 0-1,-1-1 1,1 1-1,-1-1 1,1 1-1,-1-1 1,1 0 0,-1 1-1,1-1 1,0 0-1,-1 1 1,1-1-1,0 0 1,-1 0-1,1 1 1,0-1-1,-1 0 1,1 0 0,0 0-1,-1 0 1,1 0-1,0 0 1,0 0-1,-1 0 1,1 0-1,0 0 1,-1 0-1,1-1 1,0 1 0,-1 0-1,1-1 1,0 1-1,-1 0 1,1-1-1,-1 1 1,1 0-1,-1-1 1,1 1-1,-1-1 1,1 1 0,-1-1-1,1 1 1,-1-1-1,1 0 0,31-53 18,93-205 135,-106 223-122,-5 10-9,-1 0 0,-1-1 1,-1-1-1,5-21-22,-2-32 3,-15 69-46,-5 30 16,-12 50 344,4 1 0,-4 47-317,17-69 150,23 295-143,-13-284-402,-4-53 118,-1-19-44,8-57-424,-3-1 1,-3 0-1,-3 0 1,-4-25 744,1 95-4,-1 0 0,1 0 1,0 0-1,-1 0 0,1 0 1,-1 1-1,1-1 0,-1 0 1,0 0-1,0 1 0,0-1 1,0 0-1,0 1 0,0-1 1,0 1-1,0-1 0,-1 1 1,1 0-1,0 0 1,-1-1-1,0 1 0,1 0 1,-1 0-1,1 0 0,-1 1 1,0-1-1,0 0 0,1 1 1,-1-1-1,0 1 0,0-1 1,0 1-1,0 0 0,-1 0 4,-3-1-54,-8-1-23,1 0 0,-1 2 0,0 0 1,1 0-1,-1 1 0,0 1 0,-3 1 77,-37 3 356,45-11 661,31-5-421,119-31 213,-84 43-997,-46 7-487</inkml:trace>
  <inkml:trace contextRef="#ctx0" brushRef="#br0" timeOffset="-71440.81">16783 1352 10954,'-3'0'3089,"6"-12"640,7 7-2849,1 4-864,7-5-16,3 1 24,5 13-272,-3-7-528,9 1-2961</inkml:trace>
  <inkml:trace contextRef="#ctx0" brushRef="#br0" timeOffset="-70436.926">15223 2479 8578,'0'-2'218,"0"0"-1,0 0 1,0 0 0,0 0-1,0-1 1,1 1 0,-1 0-1,1 0 1,-1 0 0,1 0-1,0 0 1,0 0 0,0 0-1,0 0 1,0 0 0,0 1-1,0-1 1,1 0 0,-1 0-1,1 1 1,-1-1 0,1 1-1,0 0 1,-1-1 0,1 1-1,0 0 1,0 0 0,0 0-1,0 0 1,0 1 0,0-1-1,0 0 1,0 1 0,0 0-1,0-1 1,1 1 0,-1 0-218,18 41 266,-8 16-205,-3 1 0,-2 0 1,-3 0-1,-2 1 0,-5 33-61,0-40 428,23-68 635,-5-4-934,-1-2 0,-1 0 0,-1 0 0,-1-1 0,-1 0-1,5-21-128,4-6 94,26-78 3,-23 81-173,-21 48 68,0-1 1,0 1-1,0-1 1,0 1-1,0 0 0,0-1 1,0 1-1,0 0 1,0 0-1,-1 0 1,1-1-1,0 1 1,-1 0-1,1 0 0,0 0 1,-1 0-1,1 0 1,-1 0-1,0 1 1,1-1-1,-1 0 0,0 0 1,0 0-1,1 0 1,-1 0-1,0 0 1,0 1-1,0-1 0,0 0 1,-1 0-1,1 0 1,0 0-1,-1 1 8,2 2-10,-3 205 11,6-180 63,-4-28-62,1-1 0,-1 0 0,0 1 1,1-1-1,-1 0 0,0 1 1,1-1-1,-1 0 0,1 0 1,-1 1-1,0-1 0,1 0 0,-1 0 1,1 0-1,-1 0 0,1 1 1,-1-1-1,1 0 0,-1 0 1,1 0-1,-1 0 0,1 0 0,-1 0 1,1 0-1,-1 0 0,1 0 1,-1-1-1,0 1 0,1 0 1,-1 0-1,1 0 0,-1 0 0,1-1 1,-1 1-1,0 0 0,1-1 1,-1 1-1,1 0 0,-1 0 0,0-1 1,1 1-1,-1-1 0,0 1 1,0 0-1,1-1 0,-1 1 1,0-1-1,0 1 0,0-1-2,182-232 323,-182 233-325,0-1 0,0 1 0,0-1 0,0 1 0,0-1 0,0 1-1,0 0 1,0-1 0,1 1 0,-1-1 0,0 1 0,0 0 0,0-1 0,1 1 0,-1 0 0,0-1 0,1 1 0,-1 0 0,0-1 0,1 1 0,-1 0-1,0-1 1,1 1 0,-1 0 0,0 0 0,1 0 0,-1-1 0,1 1 0,-1 0 0,0 0 0,1 0 0,-1 0 0,1 0 0,-1 0 0,1 0 0,-1 0-1,0 0 1,1 0 0,-1 0 0,1 0 0,-1 0 0,1 0 0,-1 0 0,0 0 0,1 1 0,-1-1 0,1 0 0,-1 0 0,0 0 0,1 1 0,-1-1-1,0 0 1,1 1 0,-1-1 0,0 0 0,1 1 0,-1-1 0,0 0 0,0 1 0,1-1 0,-1 0 0,0 1 0,0-1 0,0 1 0,0-1 2,-1 28-118,1-27 117,-12 65-118,7-40 105,1-1 0,0 1-1,2 0 1,1 0 0,1 2 14,1-29-26,-1 0 0,0 0 0,1 1-1,-1-1 1,1 0 0,-1 1 0,1-1 0,-1 0 0,1 1-1,-1-1 1,1 1 0,-1-1 0,1 1 0,0-1-1,-1 1 1,1-1 0,0 1 0,0 0 0,-1-1 0,1 1-1,0 0 1,0 0 0,-1-1 0,1 1 0,0 0 0,0 0-1,0 0 1,-1 0 0,1 0 0,0 0 0,0 0-1,0 0 1,-1 0 0,1 1 0,0-1 0,0 0 0,-1 1-1,1-1 1,0 0 0,0 1 0,-1-1 0,1 1 0,0-1-1,-1 1 1,1-1 0,-1 1 0,1-1 0,-1 1-1,1-1 1,-1 1 0,1 0 0,-1 0 0,1-1 0,-1 1-1,0 0 1,1-1 0,-1 1 0,0 0 0,0 0 0,0 0-1,0-1 1,1 1 0,-1 0 0,0 0 0,0 0-1,-1-1 1,1 1 0,0 0 0,0 0 0,0 0 26,68-124-4819,-54 91 3132,16-34-1481</inkml:trace>
  <inkml:trace contextRef="#ctx0" brushRef="#br0" timeOffset="-69967.336">15948 2444 5729,'-24'66'6122,"14"-39"-5262,0 0 0,2 0 1,0 0-1,2 1 1,0 8-861,6-34 21,-1 0 0,0 0 0,1 0 0,0 1 0,-1-1 0,1 0 0,0 0 0,0 1 1,0-1-1,0 0 0,1 0 0,-1 0 0,1 1 0,-1-1 0,1 0 0,0 0 0,0 0 0,0 0 0,0 0 1,0 0-1,0 0 0,0 0 0,1-1 0,-1 1 0,1 0 0,-1-1 0,1 1 0,0-1 0,-1 0 0,1 1 1,0-1-1,2 1-21,0-3 9,0 0 0,1 0 1,-1 0-1,0 0 0,0-1 1,0 0-1,0 0 0,0 0 1,-1 0-1,1-1 0,0 1 1,-1-1-1,0 0 0,0 0 1,1-1-10,19-20 100,0-1 1,-1-1 0,-2-1-1,14-24-100,-22 33 44,-11 51 128,-1-29-143,0-4-28,-1 0 0,1 1 0,-1-1 0,1 0 1,0 1-1,-1-1 0,1 0 0,0 1 0,-1-1 1,1 1-1,0-1 0,0 1 0,0-1 0,-1 1 1,1-1-1,0 1 0,0-1 0,0 1 1,0-1-1,0 1 0,0-1 0,0 1 0,0-1 1,0 1-1,0-1 0,0 1 0,0-1 0,0 1 1,0-1-1,0 1 0,1-1 0,-1 1 0,0-1 1,0 1-1,1-1 0,-1 0 0,0 1 0,1-1 1,-1 1-1,0-1 0,1 0 0,-1 1 0,1-1 1,-1 0-1,0 1 0,1-1 0,-1 0 0,1 0 1,-1 0-1,1 1 0,-1-1 0,1 0 0,-1 0 1,1 0-1,-1 0 0,1 0 0,-1 0 0,1 0 1,-1 0-1,1 0 0,-1 0 0,1 0 0,0 0-1,17-24 66,0-1-1,-2 0 0,0-2 1,-2 1-1,3-12-65,-11 28 5,-1-1 0,-1 1 0,0-1 0,0-1-1,-1 1 1,-1 0 0,0-1 0,0-1-5,-12 6-29,8 13-3,47-61-93,28-82 188,-73 159-186,-12 54 2,-2 16 89,3 0 0,3 45 32,8-127 5,-1-1-1,1 0 0,0-1 0,0 1 0,1-1 0,0 1 0,1-1 0,0 1 0,0-1 0,1 0 0,3 8-4,-5-15-10,0-1 1,-1 1-1,1-1 0,0 1 0,0-1 0,0 1 0,0-1 0,0 1 0,0-1 0,0 0 0,0 0 0,0 1 0,0-1 0,0 0 0,0 0 0,1 0 0,-1 0 0,0 0 0,0 0 0,0-1 0,0 1 0,0 0 0,0 0 0,0-1 0,0 1 0,0-1 0,0 1 0,0-1 0,0 1 1,-1-1-1,1 1 0,0-1 0,0 0 0,0 0 0,-1 1 0,1-1 0,0 0 0,-1 0 0,1 0 0,-1 0 0,1 0 0,-1 0 0,1 0 0,-1 0 0,0 0 0,1 0 0,-1 0 0,0 0 0,0 0 0,0 0 0,0 0 0,0 0 0,0-1 10,13-35-1171</inkml:trace>
  <inkml:trace contextRef="#ctx0" brushRef="#br0" timeOffset="-69704.201">16353 2498 9210,'-15'51'2865,"6"-14"703,11 5-2359,7-9-569,12-17 16,9-15-344,14-15-80,2-8-96,7-16-56,-6 1-392,-12 8-3457,-23 17 977</inkml:trace>
  <inkml:trace contextRef="#ctx0" brushRef="#br0" timeOffset="-64410.267">13020 725 9634,'-19'-6'563,"-1"1"1,1 1-1,-1 1 0,0 0 0,0 2 0,0 0 1,0 1-1,0 1 0,-6 1-563,-6 4 77,1 0 0,0 2 1,0 2-1,1 0 0,0 2 0,1 2 0,-26 15-77,-135 92-403,-102 88 403,283-202 3,-47 35 43,3 2-1,1 2 1,3 2-1,1 3 1,3 1-1,3 3 1,-23 38-46,46-65 28,1 1 1,1 1-1,1 1 0,2 0 1,1 1-1,2 1 0,1 0 1,-2 16-29,1 106 69,12-140-66,1 0 0,1 0 1,0-1-1,1 1 0,1-1 0,0 0 0,1 0 1,0-1-1,1 0 0,1 0 0,0 0 0,1-1 1,0 0-1,1-1 0,8 8-3,5 5 4,2-1-1,0-2 1,2 0 0,0-2-1,1-1 1,1-1 0,1-2-1,12 5-3,14 1-15,1-2 0,1-3 0,1-2 0,0-3 0,1-2 0,0-3 0,0-2 0,39-5 15,15 4-705,-1-6-1,78-13 706,-103 4-1437,-1-4 0,-1-4-1,-1-3 1,-1-4-1,55-27 1438,-68 17-679,-2-4 0,-2-3 0,4-7 679,-48 34 372,-1 0 1,-1-1 0,-1-1 0,-1-1 0,0-1-1,-2-1 1,0 0 0,-1-1 0,-2-1 0,0 0-1,-2-1 1,0 0 0,-2-1 0,-1-1 0,0-2-373,1-2 274,-1-1 0,-2-1 0,-1 1 0,-2-1 0,0 0 0,-3 0 0,-1 0 0,-1 0 0,-1 0 0,-3 0 0,0 1 0,-2 0 0,-6-15-274,6 28 63,-2 1 0,0-1 1,-2 1-1,0 1 0,0 0 1,-2 0-1,0 1 0,-1 1 0,0 0 1,-1 1-1,-1 1 0,0 0 1,-1 1-1,-6-2-63,-16-9 132,-1 2 1,0 2-1,-2 1 1,0 2-1,-40-8-132,47 15 37,-1 2 1,0 2-1,-1 1 0,1 2 1,-1 2-1,1 1 0,-1 1 1,1 3-1,0 0 0,0 3 1,1 1-1,0 1 0,1 2 1,-18 9-38,17-8-57,1 1-1,1 2 1,0 1 0,2 1 0,0 2 0,1 1 0,0 1-1,-20 22 58,-49 89-2616</inkml:trace>
  <inkml:trace contextRef="#ctx0" brushRef="#br0" timeOffset="-63749.327">16315 604 7154,'-41'13'689,"-62"20"1427,0 5 0,-90 47-2116,-45 49 1042,-67 61-1042,295-189 28,-30 20 146,1 2-1,1 1 1,-13 16-174,-103 131 573,112-126-423,2 1 0,2 2 1,3 1-1,2 2 0,2 2 0,3 0 0,3 2 1,0 5-151,-22 120 130,40-151-129,1 0-1,2 1 1,2 0-1,1 0 1,1 0-1,2-1 1,2 1-1,1 0 1,2-1-1,1 0 1,12 31-1,27 64-106,6-2-1,36 57 107,-76-158-39,24 49-179,3-2 0,3-2 0,3-2 0,3-2 0,10 6 218,-50-60-56,1-1 1,1-1-1,0 1 0,1-2 1,0 0-1,0 0 0,1-1 1,0 0-1,1-1 0,0-1 1,0-1-1,1 1 1,0-2-1,0 0 0,6 0 56,-8-1-30,1-2 1,-1 0-1,1 0 0,0-2 0,-1 1 0,1-2 0,0 0 1,-1 0-1,1-1 0,-1-1 0,0 0 0,1-1 1,-1-1-1,9-4 30,7-11-2,-1-1 0,-2-2 0,0 0 0,-1-2 0,-2-1 1,0 0-1,13-22 2,-31 42 5,231-306 451,-113 119-104,116-170 416,-128 162-441,-4-69-64,-46 104 194,-8-3 0,-6-2 0,3-61-457,-20 26 766,-28 194-652,1-2-1,-1 1 0,-1 0 0,-1 0 0,0 0 0,0-1 1,-1 1-1,-1 0 0,0 0 0,-1 0 0,0 0 0,-1 1 1,-1-1-1,-2-3-113,3 11 33,0 0 1,0 1 0,-1 0-1,1 0 1,-1 0 0,0 0-1,0 1 1,-1 0 0,1 0-1,-1 0 1,1 1 0,-1 0-1,0 0 1,0 0 0,0 1-1,0 0 1,0 0 0,0 0-1,-1 1 1,1 0 0,0 0-1,0 0 1,0 1 0,0 0-1,-1 1-33,-117 20 78,-143 73-753,182-61-32,-148 51-2722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23:45.080"/>
    </inkml:context>
    <inkml:brush xml:id="br0">
      <inkml:brushProperty name="width" value="0.05" units="cm"/>
      <inkml:brushProperty name="height" value="0.05" units="cm"/>
    </inkml:brush>
  </inkml:definitions>
  <inkml:trace contextRef="#ctx0" brushRef="#br0">270 673 8362,'-1'0'131,"1"1"0,0-1 0,0 0 0,0 0 0,0 0 0,0 1 0,0-1 0,0 0 0,0 0 0,0 1 0,0-1 1,0 0-1,0 0 0,0 1 0,0-1 0,0 0 0,0 0 0,0 1 0,0-1 0,0 0 0,0 0 0,0 1 0,0-1 0,1 0 0,-1 0 0,0 0 0,0 1 0,0-1 1,0 0-1,0 0 0,1 0 0,-1 1 0,0-1 0,0 0 0,0 0 0,1 0 0,-1 0 0,0 0 0,0 0 0,1 1 0,-1-1 0,0 0 0,0 0 0,1 0 1,-1 0-1,0 0 0,0 0 0,1 0 0,-1 0 0,0 0 0,0 0 0,1 0 0,-1 0 0,0 0-131,-1 6 10,1-4 10,-7 56 328,2 1 1,3 0-1,5 55-348,-2-108 9,-1-2-4,0 1 0,0 0-1,1 0 1,0 0 0,0-1 0,0 1-1,0 0 1,1-1 0,0 1-1,0-1 1,0 0 0,0 0 0,1 1-1,0-1 1,1 1-5,-2-5 7,0 1 0,0-1 0,0 1 0,0-1 0,0 0 0,1 0 0,-1 0 0,0 0 0,0 0 0,0-1 0,0 1 0,1-1 0,-1 1 1,0-1-1,0 0 0,0 0 0,0 0 0,0 0 0,-1 0 0,1 0 0,0 0 0,0-1 0,-1 1 0,1-1 0,-1 1 0,1-1 0,-1 0 0,1 1 0,-1-1 0,0 0 0,0 0 0,0 0 0,0 0 0,0-1-7,21-34 73,-1-1-1,-2-1 1,-2 0 0,12-41-73,-26 72 4,69-198 37,-73 206-42,1 1 1,0-1-1,0 1 0,0-1 0,-1 1 1,1-1-1,0 1 0,0-1 1,0 1-1,0-1 0,0 1 1,0-1-1,0 1 0,0-1 0,0 1 1,0-1-1,0 1 0,0-1 1,1 1-1,-1-1 0,0 1 0,0-1 1,0 1-1,1-1 0,-1 1 1,0-1-1,1 0 0,-1 1 1,0-1-1,1 1 0,-1-1 0,0 0 1,1 1-1,-1-1 0,1 0 1,-1 0-1,1 1 0,-1-1 0,1 0 1,-1 0-1,1 0 0,-1 1 1,1-1-1,-1 0 0,1 0 0,-1 0 1,1 0-1,-1 0 0,1 0 1,-1 0-1,1 0 0,-1 0 1,1 0-1,-1-1 0,1 1 0,-1 0 1,1 0-1,-1 0 0,1-1 1,-1 1-1,1 0 0,-1 0 0,0-1 1,1 1-1,-1 0 0,1-1 1,-1 1-1,0-1 1,15 106 96,-14-84-62,1 0 0,1 0 0,1 0 0,1 0-1,0-1 1,2 0 0,0 0 0,3 2-34,-10-20 5,0-1 1,1 1-1,-1 0 1,1-1-1,-1 1 0,1 0 1,0-1-1,0 1 1,0-1-1,-1 1 1,2-1-1,-1 0 1,0 1-1,0-1 1,0 0-1,1 0 0,-1 0 1,0 0-1,1 0 1,-1 0-1,1 0 1,-1 0-1,1 0 1,0-1-1,-1 1 1,1-1-1,0 1 0,-1-1 1,1 0-1,0 0 1,0 1-1,-1-1 1,1 0-1,0-1 1,0 1-1,-1 0 0,1 0 1,0-1-1,-1 1 1,1-1-1,0 0 1,-1 1-1,1-1 1,-1 0-1,1 0 1,-1 0-1,1 0 0,-1 0 1,0 0-1,1 0 1,-1-1-1,0 1 1,0 0-1,0-1 1,0 1-1,0-1-5,13-24 51,-2 0 0,-1-1 0,-1 0-1,-2-1 1,0 0 0,2-22-51,-4 22-2,29-187-1433,-35 191 598,-8 30-2510,0 17 472</inkml:trace>
  <inkml:trace contextRef="#ctx0" brushRef="#br0" timeOffset="487.146">1012 442 8218,'-18'19'4229,"8"28"-3351,9-39-661,-2 16 124,0 0 0,2 0 0,0 1 1,2-1-1,1 0 0,1 1 0,1-1 0,3 7-341,24 24 537,-30-54-524,0 0-1,1 0 1,-1 0 0,1 0-1,-1 0 1,1 0-1,-1-1 1,1 1 0,-1-1-1,1 1 1,0-1-1,-1 1 1,1-1 0,0 0-1,-1 0 1,1 0-1,0 0 1,-1 0 0,1 0-1,0 0 1,0-1-1,-1 1 1,1 0 0,-1-1-1,1 0 1,0 1-1,-1-1 1,1 0 0,-1 0-1,0 0 1,1 0-1,-1 0 1,0 0 0,1 0-1,-1 0 1,0 0-1,0-1-12,9-10 60,-1 1 0,0-2 0,-1 1 0,0-1 0,-1-1-1,-1 1 1,0-1 0,2-9-60,6-11 100,10-23 52,-13 99 51,23 48-26,-33-88-172,0 0 0,0 0 1,0-1-1,1 1 0,-1 0 1,1 0-1,-1-1 0,1 1 0,-1-1 1,1 1-1,0-1 0,0 0 1,0 1-1,0-1 0,0 0 0,0 0 1,0-1-1,0 1 0,0 0 0,0-1 1,0 1-1,1-1 0,-1 1 1,0-1-1,0 0 0,0 0 0,1 0 1,-1-1-1,0 1 0,0 0 1,0-1-1,1 1 0,-1-1 0,0 0 1,0 0-1,0 0 0,0 0 0,0 0 1,0 0-1,0 0 0,0-1-5,9-8 54,1-1 1,-1 0-1,-1-1 0,0 0 0,-1 0 0,0-1 0,-1 0 1,1-5-55,-1 6 36,24-44 125,-2-1 0,-3-1 1,11-36-162,-28 45-55,-24 66-697,-14 45-2206,-10 25-893</inkml:trace>
  <inkml:trace contextRef="#ctx0" brushRef="#br0" timeOffset="12893.079">1330 233 8594,'-15'-5'376,"0"0"-1,0 1 1,-1 1 0,1 1 0,-1 0-1,0 1 1,1 0 0,-1 2 0,0 0 0,1 0-1,-1 2 1,0 0 0,-4 2-376,-63 19 433,2 4 1,-66 31-434,-159 90 1175,236-110-880,3 2 1,1 4 0,-11 13-296,57-42 24,0 1 0,2 1 0,0 1 0,1 0 0,1 2 0,0 0 0,2 0 0,1 2 0,0-1 0,-2 11-24,8-17-7,2 0 0,0 0 0,1 1 0,0 0 0,2 0 0,0 0 0,1 0 0,0 0 0,2 0 0,0 0 0,0 0 0,2 0 0,0 0 0,1-1 0,1 1 0,0-1 0,2 0 0,-1-1 0,2 1 0,2 2 7,0-2-10,1-1 0,1 0 1,1 0-1,0-1 1,1-1-1,0 0 0,1-1 1,0 0-1,1-2 1,1 0-1,-1 0 1,2-2-1,-1 0 0,1-1 1,0 0-1,4-1 10,4 0-5,0-1-1,1-1 1,0-2 0,0 0-1,-1-2 1,1-1 0,0-1-1,0-1 1,4-3 5,21-5 8,-2-2 0,0-2-1,-1-3 1,0-2 0,29-17-8,11-11 22,-1-4-1,-3-3 1,-2-5-22,-17 11 19,-3-3 0,-3-2 0,-1-3 0,-4-3 0,-2-2 0,20-33-19,-45 57 56,-3-1 0,-1-2 0,-1 0 0,-3-1 0,-1-1 1,-2-1-1,-2-1 0,5-33-56,-17 64 86,0-1 0,-2 1 0,0-1 0,-1 1 0,0-1 0,-1 1 1,0 0-1,-2-1 0,1 1 0,-2 0 0,-2-7-86,4 16 47,-1-1 0,1 0 0,-1 1 0,-1-1 0,1 1 0,-1 0 1,0 0-1,0 1 0,0-1 0,-1 1 0,1 0 0,-1 0 0,0 0 0,0 0 0,-1 1 1,1 0-1,-1 0 0,1 1 0,-1 0 0,0 0 0,0 0 0,0 0 0,0 1 0,-1 0 1,1 0-1,-1 1-47,-15-1 73,-1 1 1,1 1 0,-1 1-1,1 0 1,0 2 0,-13 4-74,-75 22 72,0 5 0,3 4 0,-31 20-72,-371 184-1339,357-160-2106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0:55:48.060"/>
    </inkml:context>
    <inkml:brush xml:id="br0">
      <inkml:brushProperty name="width" value="0.05" units="cm"/>
      <inkml:brushProperty name="height" value="0.05" units="cm"/>
    </inkml:brush>
  </inkml:definitions>
  <inkml:trace contextRef="#ctx0" brushRef="#br0">482 37 8626,'-37'3'5425,"-17"34"-3899,-14 34-1577,4 3 0,0 7 51,-61 71 15,56-64 373,163-206 2389,-9 20-2579,4 4 0,9 0-198,38-19-8,-100 87-74,-40 40-100,-190 197-102,19 39 474,172-247-225,14-20-182,32-37-2085,-10 14 126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24:50.344"/>
    </inkml:context>
    <inkml:brush xml:id="br0">
      <inkml:brushProperty name="width" value="0.05" units="cm"/>
      <inkml:brushProperty name="height" value="0.05" units="cm"/>
    </inkml:brush>
  </inkml:definitions>
  <inkml:trace contextRef="#ctx0" brushRef="#br0">2067 1 4681,'-165'4'9327,"25"2"-8290,73-8-1318,0 4 1,0 3-1,1 2 1,-50 14 280,-236 81 47,350-101-45,-145 50 793,-74 41-795,146-56 530,3 4 0,1 2 0,1 4 1,-61 54-531,86-62 357,1 1 1,3 3 0,-9 13-358,42-44 3,1 0-1,1 1 0,0-1 1,0 1-1,1 0 0,1 1 1,0-1-1,1 1 0,0 0 1,1 0-1,0 0 0,1 0 1,1 0-1,0 0 0,1 0 1,0 0-1,1 0 0,0 0 1,1 0-1,2 4-2,15 58-64,2-1 0,4-1 0,28 52 64,-15-38-61,3-2 0,5-1 0,32 42 61,-50-87-21,1-2 0,2-1 0,2-2 0,1-1-1,1-2 1,2-1 0,26 15 21,-11-12-12,2-2 1,1-3-1,2-2 0,0-3 0,1-3 0,7 0 12,5-3 5,0-2 0,1-4 0,0-2 0,1-4-1,50-4-4,-34-4-59,0-5 0,0-3 0,-1-4 0,86-26 59,-95 15-90,-1-3-1,-2-3 0,-1-3 1,-1-4-1,51-37 91,-38 19-115,-3-4-1,-2-3 1,-4-4-1,11-16 116,-40 31-66,-2-3 0,-2-1-1,-3-2 1,-3-2-1,11-26 67,-22 34 14,-2-1 0,-3-1 0,-2-1 0,3-22-14,-17 53 72,-1 0 0,-1 0 0,-2 0-1,0-1 1,-2 0 0,0 1 0,-2-1 0,-1 1 0,-1-1 0,-1 1 0,-6-17-72,6 28 94,-1 1-1,0 0 1,-1 0-1,0 0 1,-1 1-1,0 0 1,-1 1-1,0-1 1,-1 1-1,0 1 0,-8-6-93,-7-2 177,-2 2 0,0 0-1,0 2 1,-2 1-1,0 1 1,0 2-1,-1 0 1,0 2 0,-1 2-1,-5-1-176,-52-7 312,-1 3 1,-20 3-313,75 5 37,14 2-19,-111-10-19,1 6 0,-1 5 1,-89 13 0,124 0-292,0 4 0,1 4 0,0 4 1,-53 24 291,53-11-43,1 3-1,2 5 1,2 3 0,2 5 0,-52 43 43,1 13-2540,-36 44 2540,-111 127-1660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25:00.582"/>
    </inkml:context>
    <inkml:brush xml:id="br0">
      <inkml:brushProperty name="width" value="0.05" units="cm"/>
      <inkml:brushProperty name="height" value="0.05" units="cm"/>
    </inkml:brush>
  </inkml:definitions>
  <inkml:trace contextRef="#ctx0" brushRef="#br0">1 307 10506,'35'-11'5438,"4"17"-4151,-23-3-1460,64 6 170,0-4 0,0-4-1,1-3 1,-1-3 0,-1-4-1,58-15 4,376-70-25,-191 49 14,124 35-13,17 14 26,46-16 24,-5 13 174,-31 10 147,-76 0 41,-375-11-362,107 4 67,1-6-1,-1-5 1,70-16-93,-187 22-20,0-1 0,1-1-1,-1 0 1,0-1 0,0 0 0,-1 0-1,1-2 1,-1 1 0,0-1 0,7-6 20,-17 11 29,-1 0 0,1 0 1,-1 0-1,1 0 1,-1 0-1,0 0 0,1 0 1,-1 0-1,0 0 1,0 0-1,0 0 0,0 0 1,0 0-1,0-1 1,0 1-1,0 0 0,0 0 1,0 0-1,-1 0 1,1 0-1,0 0 0,-1 0 1,1 0-1,-1 0 1,1 0-1,-1 0 0,1 0 1,-1 1-1,0-1 1,1 0-1,-1 0 0,0 0 1,0 1-1,0-1 1,1 0-1,-1 1 0,0-1 1,0 1-1,0-1 1,0 1-1,0-1 0,0 1 1,0 0-1,-1-1-29,1 0-24,-45-27-2572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25:01.581"/>
    </inkml:context>
    <inkml:brush xml:id="br0">
      <inkml:brushProperty name="width" value="0.05" units="cm"/>
      <inkml:brushProperty name="height" value="0.05" units="cm"/>
    </inkml:brush>
  </inkml:definitions>
  <inkml:trace contextRef="#ctx0" brushRef="#br0">1 685 10714,'6'-1'5247,"12"-9"-4147,-9 5-847,251-94-197,58-2-246,54-26-52,-308 107 230,43-15-1,2 5 0,2 5 13,303-37 6,28 19 37,52-5 34,21 6 5,-11 11-1,-333 26 79,86 11-160,80 16 445,-92-19 192,-52 4 620,-245-2-2562,11-1-2243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26:12.619"/>
    </inkml:context>
    <inkml:brush xml:id="br0">
      <inkml:brushProperty name="width" value="0.05" units="cm"/>
      <inkml:brushProperty name="height" value="0.05" units="cm"/>
    </inkml:brush>
  </inkml:definitions>
  <inkml:trace contextRef="#ctx0" brushRef="#br0">1119 2465 8370,'-75'-29'4889,"75"28"-4888,-1 1-1,1 0 1,-1-1 0,1 1-1,-1-1 1,1 0 0,-1 1-1,1-1 1,-1 1 0,1-1-1,0 1 1,-1-1 0,1 0-1,0 1 1,0-1 0,0 0 0,-1 1-1,1-1 1,0 0 0,0 0-1,0 1 1,0-1 0,0 0-1,0 1 1,0-1 0,0 0-1,1 1 1,-1-1 0,0 0-1,0 1 1,0-1 0,1 0 0,-1 1-1,0-1 1,1 0 0,-1 1-1,1-1 1,-1 1 0,0-1-1,1 1 1,-1-1 0,1 1-1,0-1 1,-1 1 0,1 0-1,-1-1 1,1 1 0,0 0 0,-1-1-1,1 1 1,0 0 0,-1 0-1,1 0 1,0-1 0,-1 1-1,1 0 1,0 0 0,-1 0-1,1 0 1,0 0 0,0 0-1,-1 1 1,1-1 0,0 0 0,-1 0-1,1 0 0,17 0-23,0 1-1,0 0 1,-1 1-1,1 1 1,-1 0-1,1 1 0,-1 1 1,0 1-1,5 3 24,-16-7-3,80 28-3,87 29 46,2-7 0,51 4-40,-88-33 12,0-6 1,34-4-13,316-12 19,-321 3-10,0 8 0,31 11-9,-87-4-3,-1 6-1,-2 4 1,79 33 3,336 150 125,-253-106 139,16-8-264,321 76 150,11-28-108,33 8-34,11 4 2,33-4 2,-21-40 0,-71-22 8,-107-13-15,-104-1 4,-15 17 367,-336-83-274,10 5-30,1-3-1,0-2 1,1-2 0,0-3-1,48 1-71,-23-20-749,-56-2-1608,-14-7 53</inkml:trace>
  <inkml:trace contextRef="#ctx0" brushRef="#br0" timeOffset="627.296">9025 4645 9490,'2'-2'226,"-1"0"0,1 1 0,-1-1 0,1 1 0,0-1 0,0 1 0,0 0 0,0-1 0,0 1 0,0 0 0,0 0 0,0 1 0,0-1 0,0 0 0,0 1 0,1-1 0,-1 1 0,0 0 1,0 0-1,1 0 0,-1 0 0,0 0 0,0 0 0,1 0-226,12 0-49,56-4 38,0 3-1,-1 4 1,1 2-1,1 4 13,366 70-32,75 18 36,-26-7-21,-52 4 7,-46-23 38,-249-55 246,107-3-275,-162-12 87,0-4 0,-1-3 0,0-4 0,39-11-87,-105 18 8,0-1 0,0 0 0,0-1 0,-1-1-1,0-1 1,0 0 0,0-2 0,-1 1 0,0-2 0,-1 0 0,0-1 0,-1-1 0,0 0 0,7-8-8,-17 14 30,-1 0-1,1 0 1,-1 0 0,0-1 0,-1 1 0,1-1 0,-1 0 0,0 1-1,-1-1 1,0 0 0,0 0 0,0 0 0,-1 0 0,0 0 0,-1 0-1,1 0 1,-1 0 0,0 0 0,-1 0 0,0 1 0,0-1 0,-1 1-1,1-1 1,-1 1 0,-1-1-30,-9-19 103,-2 2-1,0-1 1,-1 2-1,-2 0 1,-8-8-103,-13-12 229,-3 1 0,-1 1 1,-31-20-230,-15-6 439,57 46-742,1-2 0,0-1 0,2-2 1,1 0-1,1-2 0,1-1 0,-4-10 303,5-10-2974,15 2 159</inkml:trace>
  <inkml:trace contextRef="#ctx0" brushRef="#br0" timeOffset="1744.255">15325 4640 5481,'-11'-7'757,"0"0"0,1-1 0,0-1-1,0 0 1,1 0 0,0 0 0,1-2 0,-2-2-757,4 7 152,0 0 0,0 0 1,-1 0-1,0 1 0,0-1 1,-1 2-1,0-1 0,1 1 1,-1 0-1,-1 1 0,1 0 1,0 0-1,-1 1 0,0 0 1,1 1-1,-1-1 0,0 2 1,0-1-1,0 1 0,1 1 1,-1-1-1,0 1 0,0 1 1,1 0-1,-1 0 0,1 1 1,-1 0-153,-27 9 73,1 1 1,1 1-1,0 3 1,1 0-1,0 2 1,2 2-1,-3 3-73,29-21-5,-1 1 0,0 0-1,1 0 1,0 0-1,0 1 1,0 0-1,0 0 1,1 0-1,0 1 1,0-1-1,1 1 1,-1 0 0,1 0-1,0 0 1,1 0-1,-1 1 1,1-1-1,1 1 1,-1 0-1,1-1 1,0 1 0,1 0-1,0 0 1,0-1-1,0 1 1,1 0-1,0 0 1,0-1-1,0 1 1,1 0-1,0-1 1,1 0 0,-1 1-1,3 3 6,7 6-11,1 0 1,1-1-1,0 0 0,1-2 0,1 1 0,0-2 1,0 0-1,1-1 0,1 0 0,0-2 0,0 0 1,1-1-1,0-1 0,0 0 0,1-2 0,0 0 1,0-1-1,0-2 0,0 0 0,1 0 0,-1-2 1,15-2 10,-11 1-81,0-1 0,-1-2 0,1 0-1,-1-1 1,0-2 0,0 0 0,-1-1 0,0-2 0,7-4 81,-21 10 9,0-2 1,0 1-1,-1-1 0,0 0 1,0-1-1,-1 0 0,1 0 0,-1 0 1,-1-1-1,0 0 0,0 0 0,0 0 1,-1 0-1,0-1 0,-1 0 0,0 0 1,0 0-1,-1 0 0,0 0 0,-1 0 1,0-1-1,0 1 0,-1-1 0,0 1 1,-1 0-1,0-1 0,-1-5-9,0 3 131,-1-1 0,0 1-1,0 0 1,-1 0 0,-1 0 0,0 1-1,-1 0 1,0 0 0,-1 0 0,0 0-1,0 1 1,-1 0 0,0 1-1,-1 0 1,0 0 0,-1 1 0,0 0-1,0 1 1,0 0 0,-7-3-131,-4 3 114,-1 1 1,-1 1 0,1 1-1,-1 1 1,1 0-1,-1 2 1,0 1 0,0 1-1,0 0 1,1 2-1,-1 1 1,1 0 0,0 2-1,-15 6-114,31-10-76,-11 2-549,0 0 1,0 2-1,1 0 0,0 1 0,0 0 0,-11 8 625,1 6-3207,2-4 97</inkml:trace>
  <inkml:trace contextRef="#ctx0" brushRef="#br0" timeOffset="2450.109">14811 4659 11594,'-43'-5'2201,"1"6"1232,-2 1-3393,6 1-504,3 2-33,6-4-215,-6 5-1832,-9 8-777,-12 4-376</inkml:trace>
  <inkml:trace contextRef="#ctx0" brushRef="#br0" timeOffset="2728.461">13410 4772 10290,'-76'3'2225,"-18"2"807,8-4-3160,-19-5-392,10-7-448,-15-10-2201,3 0 449</inkml:trace>
  <inkml:trace contextRef="#ctx0" brushRef="#br0" timeOffset="2729.461">12108 4684 5577,'-107'20'3049,"2"4"-289,-19 2-799,11 1-1641,-10 2-48,13-8-160,-16-4-232,10-8-896,-20-6-1801,-1-7 121</inkml:trace>
  <inkml:trace contextRef="#ctx0" brushRef="#br0" timeOffset="3062.087">9572 5073 7250,'-96'3'1640,"-12"-5"72,11-2-3840,-17-13 295</inkml:trace>
  <inkml:trace contextRef="#ctx0" brushRef="#br0" timeOffset="3340.893">8033 4944 7874,'-145'-42'3485,"-59"-47"-9273,87 40 5447,97 43 1050,1 1 0,-1 1 0,0 1-1,0 0 1,-1 2 0,1 0 0,0 1 0,-5 2-709,-135 21 3224,112-14-3504,0-2-1,0-2 0,0-2 1,-43-3 280,25-6-2807,-4-3-259</inkml:trace>
  <inkml:trace contextRef="#ctx0" brushRef="#br0" timeOffset="3341.893">5907 4885 8530,'-69'19'2136,"-18"6"641,7-4-2481,-11-3-392,7-4-624,-22-8-2057,6-8 345</inkml:trace>
  <inkml:trace contextRef="#ctx0" brushRef="#br0" timeOffset="3550.269">4511 5041 6833,'-78'17'2417,"3"-8"200,-10-2-1609,9 7-880,-12 1-160,11-6-776,-12-9-1809,1-1 265</inkml:trace>
  <inkml:trace contextRef="#ctx0" brushRef="#br0" timeOffset="3791.178">204 5086 4833,'-49'-12'1912,"11"-3"121,2-3-1417,9-5-848,1 8-1592,-1-2-25</inkml:trace>
  <inkml:trace contextRef="#ctx0" brushRef="#br0" timeOffset="11599.847">5759 2994 6401,'24'-2'4232,"18"9"-4029,-27-4 135,71 20 171,-1 3-1,65 30-508,-14-5 172,455 166 777,-373-140-435,3-11 0,93 11-514,-205-50 16,271 51 15,31-36-15,-1-17 23,5 12-17,6-11-11,14 10-6,-263-7 6,81 28-11,172 49 31,-33-7-2,-47 4 156,-58-6 312,-20-20 49,-10-26-236,373 96-172,-599-138-134,1-2 0,1-1 0,-1-2 0,1-1 0,0-1 0,15-3-4,-36 1-32,48-12-1066,-59 12 990,-1-1 0,1 1 0,-1 0 0,1-1 0,-1 1 0,1-1 0,-1 1 0,0-1 0,1 1 0,-1-1 0,0 1 0,1-1 0,-1 1 0,0-1 0,0 1 0,1-1 0,-1 0 0,0 1 0,0-1 0,0 0 0,0 1 1,0-1-1,0 1 0,0-1 0,0 0 0,0 1 0,0-1 0,0 1 0,0-1 0,-1 0 0,1 1 0,0-1 0,0 1 0,-1-1 0,1 1 0,0-1 0,-1 0 0,1 1 0,0-1 0,-1 1 108,-15-15-2928</inkml:trace>
  <inkml:trace contextRef="#ctx0" brushRef="#br0" timeOffset="12117.676">12169 4590 9042,'-24'2'4819,"23"-2"-4788,1 0 0,0 0 0,-1 0 0,1 1 0,0-1 1,-1 0-1,1 0 0,0 1 0,-1-1 0,1 0 0,0 0 0,0 1 0,0-1 0,-1 0 0,1 1 1,0-1-1,0 0 0,0 1 0,-1-1 0,1 1 0,0-1 0,0 0 0,0 1 0,0-1 1,0 0-1,0 1 0,0-1 0,0 1 0,0-1 0,0 0 0,0 1 0,0-1 0,0 1 1,0-1-1,1 0 0,-1 1 0,0-1 0,0 0 0,0 1 0,1-1 0,-1 0 0,0 1 1,0-1-1,1 0 0,-1 1 0,0-1 0,0 0 0,1 0 0,-1 0 0,0 1 0,1-1 1,-1 0-1,0 0 0,1 0 0,-1 1 0,0-1 0,1 0 0,-1 0 0,1 0 0,-1 0-31,145 83 23,190 85-51,-231-120-143,2-5 1,68 17 170,-74-32-139,1-6 1,1-3 0,66 1 138,-137-17 41,0-1-1,0-2 1,1-1 0,-1-2 0,25-5-41,-51 7 12,1 0 0,-1-1-1,0 1 1,0-1 0,0-1 0,0 1 0,0 0 0,-1-1 0,1 0-1,-1 0 1,1-1 0,-1 1 0,0-1 0,0 0 0,-1 0-1,1 0 1,-1-1 0,0 1 0,0-1 0,0 1 0,-1-1 0,0 0-1,0 0 1,0 0 0,0-1 0,-1-1-12,2-15 84,-1 0-1,-1 0 1,-1 0 0,-1-1 0,0 1-1,-2 0 1,-1 0 0,-1 1-1,-1-1 1,0 1 0,-2 0-1,0 0 1,-3-1-84,-7-17 194,-2 1 0,-1 0 0,-2 2 0,-11-12-194,-189-205 695,191 211-701,1 0 0,3-2 0,-10-21 6,-66-125-4790,67 123 1491</inkml:trace>
  <inkml:trace contextRef="#ctx0" brushRef="#br0" timeOffset="20310.296">14424 3317 8898,'-14'-11'398,"-1"0"-1,0 1 1,0 1-1,-1 0 1,0 1 0,0 1-1,-1 0 1,0 1 0,0 1-1,-1 1 1,1 0-1,-1 1 1,-6 0-398,3 1 68,-1 1-1,1 1 1,0 0 0,-1 2 0,1 1-1,0 0 1,0 1 0,1 2-1,-5 1-67,-2 5 22,1 1 0,1 1-1,0 1 1,1 1 0,1 1-1,0 1 1,1 2 0,2 0-1,0 1 1,0 1 0,2 0-1,1 2 1,-13 23-22,-13 26 4,3 2 0,3 1 0,3 2 0,-7 35-4,-13 41 51,-30 151-51,68-229 14,4 2 1,4 0 0,3 0-1,3 42-14,6-36 4,3-1 0,3 1 0,5-1 0,10 28-4,-15-71-1,2-1 0,1-1 0,2 0 0,2-1 0,1 0 0,2-2 0,1 0 0,2-1 0,5 3 1,-8-14-4,1-1 0,1-1 0,1-2 0,1 0 0,0-1 1,2-1-1,0-2 0,0 0 0,2-2 0,-1-1 0,21 6 4,-15-8-1,1-2 0,0 0 0,0-3 0,1 0 1,-1-3-1,1 0 0,0-3 0,0 0 0,-1-3 0,32-6 1,-32 3-5,-1-2-1,1-1 1,-2-2 0,1 0-1,-2-3 1,0 0 0,27-19 5,-15 1-31,-1-1 1,-2-2-1,-2-1 1,-1-3 0,-1-1-1,-3-1 1,-2-2 0,-1-1-1,14-31 31,-4-4-40,-4-1 0,-3-2 0,-4-1 0,2-18 40,-7 10 18,-4-1 0,-5-2-1,-3 1 1,-4-1 0,-5-1 0,-5-50-18,0 83 188,-2 1 1,-3-1-1,-2 2 1,-3-1 0,-3 2-1,-3-1 1,-2 2-1,-16-29-188,30 74 98,-1 0 1,0 0-1,-1 1 1,-1 1-1,0-1 0,0 1 1,-1 1-1,-1 0 0,0 0 1,-1 1-1,0 0 0,0 1 1,-1 1-1,0 0 0,0 0 1,-1 2-1,0 0 1,-1 0-1,1 1 0,-1 1 1,0 0-1,0 1 0,0 1 1,-8 0-99,-16 4-8,0 1 0,0 2 0,0 2 1,1 2-1,0 1 0,0 2 0,1 2 1,1 1-1,0 2 0,1 1 0,-12 10 8,-23 15-1518,1 3 0,3 3 0,-55 52 1518,-25 41-3437</inkml:trace>
  <inkml:trace contextRef="#ctx0" brushRef="#br0" timeOffset="21388.406">4434 391 10898,'-50'-6'1775,"0"4"0,0 1 1,-36 5-1776,68-2-36,-1 0 0,1 2 1,0 0-1,0 1 1,1 1-1,-1 1 1,1 0-1,1 1 1,-1 1-1,1 1 1,-8 6 35,2 4-173,1 0 1,1 1-1,1 1 1,0 1 0,2 1-1,1 0 1,1 1-1,1 1 1,1 0-1,-8 23 173,-60 148-1567,-37 146 1567,-66 284-681,128-389 1650,-20 195-969,63-310 326,5 1 0,5-1 0,6 1 0,6-1 0,7 19-326,0-40 105,4-1 1,4-1-1,5-1 1,4-1-1,4-2 0,30 51-105,-41-100 18,2 0 0,2-2 0,2-1 0,2-2 0,2-1 0,1-2 0,14 10-18,-21-25 6,1 0 1,1-2 0,1-1-1,1-2 1,1-1 0,0-1-1,2-3 1,-1-1 0,24 5-7,-18-8-8,1-3 0,-1-1 0,1-2 0,0-2 0,-1-1 1,1-3-1,0-2 0,36-7 8,-28 1-40,0-2 1,-1-3-1,0-1 1,-1-3-1,-2-2 1,0-2-1,-1-2 1,4-5 39,4-5-90,-2-3 0,-1-2 0,0-4 90,19-22-159,-2-3 1,-4-4-1,-2-2 0,-4-2 0,12-28 159,44-90-401,-8-6 0,-9-3 0,61-193 401,-71 133-324,36-208 324,-79 268 230,-9-1 1,-9-2 0,-2-206-231,-28 113 636,1 246-384,-2 0-1,-2 1 1,-3 0 0,-2 0-1,-2 1 1,-3 1 0,-9-17-252,17 47 111,-1 1-1,-2 0 1,0 1 0,-1 0 0,0 1 0,-2 0 0,0 2 0,-1-1 0,-1 2 0,0 0-1,-1 1 1,-1 1 0,0 1 0,0 0 0,-2 1 0,1 2 0,-1 0 0,0 1 0,-1 1-1,-13-2-110,-40-8 84,-1 5-1,-1 2 0,0 4 1,-1 3-1,1 4 1,-68 9-84,-88 23-11,-96 29-544,-141 54 555,261-55-845,3 9-1,3 9 1,-12 17 845,-71 52-2926,18 10 145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27:27.953"/>
    </inkml:context>
    <inkml:brush xml:id="br0">
      <inkml:brushProperty name="width" value="0.05" units="cm"/>
      <inkml:brushProperty name="height" value="0.05" units="cm"/>
    </inkml:brush>
  </inkml:definitions>
  <inkml:trace contextRef="#ctx0" brushRef="#br0">1515 190 3161,'-95'47'3499,"-122"121"-1292,36-13-306,144-118-1719,2 3-1,2 1 1,2 1 0,1 1 0,3 2 0,1 1 0,2 1 0,3 1 0,1 1 0,3 1 0,2 0 0,0 10-182,-161 534 42,88-329-24,-68 194 44,83-187 121,-21 182-183,19 184 291,74-624-290,-16 165 73,8 0 1,8 1-1,11 48-74,14-61 23,7-2-1,12 19-22,35 90 26,-58-216-18,2 0 0,3-2 1,2-1-1,2-1 1,3-2-1,2 0 0,12 10-8,-5-10 15,2-2 0,2-1 0,2-3 0,45 33-15,-67-59 1,1-2 0,1-1 0,0-1 0,1-2 0,1 0 0,0-2 0,1-1 0,0-2 0,1-1 0,0-1 0,7 0-1,71 2 26,1-4 0,0-5-1,42-7-25,127-26 80,18-7-44,31 0-12,14 11-16,25 28 10,20 4-6,27-19-19,-41 9 19,-42 20-13,-275-9 1,99 7 10,136-8-10,-17-23 6,-35 6-4,451-42-17,-566 43 13,205-34-11,9-20 9,1 4 14,3 15 9,8-1-6,40-7-27,18 16 15,10 15 8,-6 11-3,1 3 4,-13-4-12,5 7 11,5 16-18,3-11 13,-9-4 16,13-12-23,-11-9-10,7 29 15,5 20 9,14-3-12,-5-5 11,3 9 2,-4 11-14,5 13-12,-14 12 25,-6-2-3,-12-3-7,-5-22-10,-252-29 4,102-14 5,149-30 22,-16-21 13,-25 2 0,-48 28-21,-90 29 4,87-8 10,-232 5-34,-1-4 0,-1-2 0,51-18 6,-66 13-44,0-2-1,-2-2 1,0-2-1,-2-3 1,0-2-1,-3-1 0,18-17 45,-43 27-16,-1-1 0,-1-1 0,-2 0 0,0-1 0,-1-1 0,-1 0-1,-1-1 1,-2-1 0,0 0 0,-2 0 0,6-27 16,26-127 188,-18-34-24,-7-19-68,-11-52-96,-2 69 3,29-764-286,-8 593 292,-23 349 5,-2 0-1,-1 1 0,-2-1 1,-2 0-1,-1 1 0,-2 0 1,-11-29-14,-51-213-83,-5-4-726,74 271 854,-1 0 1,0 1 0,-1-1-1,0 1 1,-1 0 0,0 0 0,-1 0-1,0 1 1,0 0 0,-1 0-1,0 0 1,-1 1 0,0 0 0,-1 1-1,0 0 1,0 0 0,-1 1 0,0 0-1,0 1 1,0 0 0,-8-3-46,-25-6 237,25 9-260,-1-1 0,1 0 0,1-1 0,0-1-1,0-1 1,-12-8 23,8 1-59,-1 2 0,-1 1 0,0 1 0,-1 0 0,-1 2 0,0 1 0,0 1 0,-14-3 59,-124-30 186,-53-3 278,2-5 68,167 36-455,-52-15 15,-1 4 0,-20 2-92,-441-25 71,460 42-91,-417-27-811,220 9 598,-44 1 141,-29-10 44,-38-5 316,-3-5 236,-1-13-300,-4-15-373,-37 3-52,-15 10 278,-10-4 145,7 17-50,-4 9-169,-12 5-8,-29 18 31,0 5 26,-17-2 28,2 3 152,0-6-38,21-13-176,-6-7-10,-1-3 66,6-16-92,5-17-107,-24 1 86,-12 25 163,-15 17 95,17 19-18,10 21-73,19 1-92,-15-3 120,24 8 441,16 0-3,46 8-446,-37 43-119,357-51-31,-91 3-763,146-9-2911,52-2 1022</inkml:trace>
  <inkml:trace contextRef="#ctx0" brushRef="#br0" timeOffset="2280.975">1160 2320 8658,'13'-6'4026,"97"-24"-3495,97-13-531,-195 40-2,57-10 2,-1 3 0,1 3-1,0 3 1,1 3-1,-1 3 1,26 6 0,200 47-8,-176-34 9,93 5-1,153-11 5,2-34 3,-16-29-8,-288 38 2,1 3 0,0 3 0,0 3 0,0 2-1,0 3 1,25 7-2,31 12 4,-32-5 5,1-4-1,42-1-8,-49-11 2,-1-5-1,34-6-1,-93 7 1,107-12 6,1 5 1,0 6-1,37 7-7,413 60 64,-313-61-32,36-14-32,90 0 20,-63 6-24,31-32 12,20-24-7,-7 17 9,-246 37 3,93 9-13,113 17 20,241-8 15,-455-11-27,-118 0-15,28-1-87,0 1-1,-1 2 0,1 1 0,-1 1 0,28 8 95,-22 3-2112,-18 1 129</inkml:trace>
  <inkml:trace contextRef="#ctx0" brushRef="#br0" timeOffset="3814.705">1362 1487 8402,'83'-3'5271,"44"-6"-5960,-85 6 1135,149-13-404,119-8 0,32 12-42,119 18 17,34 9-8,31 2-19,33-20 4,33-16 18,-8-12-33,-13-6-10,-41 17 49,-16 25 18,-14-6 5,-9-28-18,-42 7 37,-56 25-4,-296 0-51,68 2 28,71-9-33,-24-2-17,-205 6-173,-1 0 1,1 0 0,-1 1-1,1 0 1,-1 0-1,0 0 1,1 1-1,-1 0 1,0 0-1,0 1 1,0 0-1,0 0 1,-1 0-1,1 1 1,3 2 189,10 27-2119</inkml:trace>
  <inkml:trace contextRef="#ctx0" brushRef="#br0" timeOffset="7433.044">9088 3989 8858,'-21'4'3730,"30"-7"-2315,61-15-1389,0 3-1,1 2 1,1 5 0,25 0-26,122 3 10,369 16 37,130 29 412,-402-55-430,-120-15-24,-1-7 0,98-37-5,50-10 41,14 19 5,-33 33-14,12 10-8,230-23 21,-445 38 81,-80 26-2124,-29-7 295</inkml:trace>
  <inkml:trace contextRef="#ctx0" brushRef="#br0" timeOffset="19580.392">1191 4503 7914,'-25'23'5185,"25"-22"-5154,0-1 0,0 1-1,-1 0 1,1-1 0,0 1 0,0 0-1,0-1 1,0 1 0,0 0 0,0-1-1,0 1 1,0-1 0,0 1 0,0 0-1,1-1 1,-1 1 0,0 0 0,0-1-1,0 1 1,1-1 0,-1 1 0,0-1-1,1 1 1,-1-1 0,1 1 0,-1-1-1,1 1 1,-1-1 0,0 1 0,1-1-1,0 0 1,-1 1 0,1-1 0,-1 0-1,1 1 1,-1-1 0,1 0 0,0 0-1,-1 1 1,1-1 0,-1 0 0,1 0-1,0 0 1,-1 0 0,1 0-1,0 0 1,-1 0 0,1 0 0,0 0-1,0-1-30,18 3-8,1-2 0,0-1 0,-1 0 0,1-2 0,0 0 0,17-5 8,-21 4 2,101-22 12,-26 5-5,0 4 0,41 0-9,182 18 31,-122 4-30,449-19 36,-341 21-13,27-12-11,-4-13-26,18-26-2,-8 6 23,-233 35 8,0 4-1,43 8-15,203 41 56,6-13-8,-25-30-25,-15-10-15,-20-13 3,-4-5-13,-34 12 13,135 25 10,-95 4 3,-110-29-8,-76 0 35,41 8 414,-70-3-467,-29 3-3007,-33-5 711</inkml:trace>
  <inkml:trace contextRef="#ctx0" brushRef="#br0" timeOffset="21547.537">1134 5242 9226,'-7'2'5108,"24"-3"-5147,5 0-82,300 34 117,267-13-3,-321 1 8,9-6-10,34-30-12,4-26 18,12 18 31,-1 18-19,18-4-22,13 1 18,23 5-2,5 0 0,15 3-5,20-5-8,20-4 0,15 2 12,13 15-1,1 0 12,19-20-15,-7-13-4,-4-14 4,-10 17 10,-15 34-6,-26 28 1,16 4 0,5-31 13,-3-12-11,-15-3-8,1-10-21,1 9 35,10 16-2,13-4-5,23-27-24,-8-6 18,14 10 12,1-3-15,7 3 4,-8-9-1,-9-12-35,-28 7 58,-7 9 15,-34 11 28,-34 17-8,-55 5-17,-174-12-26,36 1 30,164 23-43,-332-25-27,0 1 0,1-1-1,-2 2 1,1 0 0,0 0 0,0 0-1,-1 1 1,5 3 27,-11-5-187,-1 0-1,1 0 1,-1 0-1,0 0 1,1 0-1,-1 0 1,0 1-1,-1-1 0,1 1 1,0-1-1,-1 1 1,1 0-1,-1 0 1,0-1-1,0 1 1,0 0-1,0 0 1,0 0-1,-1 3 188,-3 34-2640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28:57.642"/>
    </inkml:context>
    <inkml:brush xml:id="br0">
      <inkml:brushProperty name="width" value="0.05" units="cm"/>
      <inkml:brushProperty name="height" value="0.05" units="cm"/>
    </inkml:brush>
  </inkml:definitions>
  <inkml:trace contextRef="#ctx0" brushRef="#br0">48 5 8906,'-47'-5'5892,"98"43"-5171,0 1-707,-38-28-3,0 0-1,0-1 1,1-1-1,0 0 0,1-1 1,0 0-1,0-1 1,1-1-1,3 1-10,27 5 31,1-2 1,0-1-1,1-3 0,-1-2 0,1-2 0,8-2-31,339-26 141,94 11-45,-222 22 50,-87 0 202,42 12-348,151 6 51,-116-27-42,244-11 0,-72 7 31,-48-14 419,-265 10-159,-115 10-366,-1 0 0,1 0 1,0 0-1,-1 0 0,1 0 0,0 0 0,-1 0 0,1 0 0,0 0 1,-1 0-1,1 0 0,0 0 0,-1 1 0,1-1 0,-1 0 1,1 1-1,0-1 0,-1 0 0,1 1 0,-1-1 0,1 0 1,-1 1-1,1-1 0,-1 1 0,1-1 0,-1 1 0,1-1 0,-1 1 1,0 0-1,1-1 0,-1 1 0,0 0 0,0-1 0,1 1 1,-1-1-1,0 1 0,0 0 0,0-1 0,0 1 0,0 0 1,0 0-1,0-1 0,0 1 0,0 0 0,0-1 0,0 1 0,0 0 1,-1 0 65,-7 33-4120,-9 5-36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29:05.726"/>
    </inkml:context>
    <inkml:brush xml:id="br0">
      <inkml:brushProperty name="width" value="0.05" units="cm"/>
      <inkml:brushProperty name="height" value="0.05" units="cm"/>
    </inkml:brush>
  </inkml:definitions>
  <inkml:trace contextRef="#ctx0" brushRef="#br0">63 391 8338,'-18'-77'2499,"11"53"-2180,2-1 0,0 1-1,1-1 1,1 0 0,2 0-1,0 0 1,2 0 0,1-9-319,21-48-59,-22 107-124,-35 267 254,22 122 344,34 81 289,24 57-176,4 11-328,4 3 8,0-35-66,-36-359-97,24 314 171,-44-271 184,-22-340-2283,12 63-670,1-2 21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29:23.683"/>
    </inkml:context>
    <inkml:brush xml:id="br0">
      <inkml:brushProperty name="width" value="0.05" units="cm"/>
      <inkml:brushProperty name="height" value="0.05" units="cm"/>
    </inkml:brush>
  </inkml:definitions>
  <inkml:trace contextRef="#ctx0" brushRef="#br0">28 207 11066,'-28'19'5187,"51"-17"-4595,45-21-712,-1-3-1,37-18 121,-49 17-48,1 2-1,1 3 1,1 2-1,6 2 49,9 6-14,1 4 0,-1 2 0,34 6 14,-9-1-7,181 3 15,31-2-10,113-33 11,-227 11 3,112 7-12,93 27 5,31-5-2,39-17 3,15 4-3,16 2 4,-12-3 29,-1-5 118,-21 9-2,-28 18-49,-57-7-7,106-22 57,-443 1-73,-122 38-169,25-17-941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0:46.206"/>
    </inkml:context>
    <inkml:brush xml:id="br0">
      <inkml:brushProperty name="width" value="0.05" units="cm"/>
      <inkml:brushProperty name="height" value="0.05" units="cm"/>
    </inkml:brush>
  </inkml:definitions>
  <inkml:trace contextRef="#ctx0" brushRef="#br0">226 0 5425,'-53'5'4988,"-62"9"817,112-12-5793,-1 0-1,1 1 0,0-1 1,0 1-1,0-1 0,0 1 1,0 0-1,0 0 1,1 0-1,-1 1 0,1-1 1,0 1-1,0-1 1,0 1-1,1 0 0,-1 0 1,1-1-1,0 1 0,0 0 1,0 0-1,1 0 1,0 0-1,-1 0 0,1 1 1,0-1-1,1 3-11,-2 85-127,4 1-1,4-1 1,4-1-1,4 0 1,19 58 127,-18-79 0,4 0 1,2-1 0,4-1-1,26 49 0,-45-101-18,1 0-1,0-1 1,1 0-1,0-1 1,1 1-1,1-2 1,1 0-1,9 9 19,-19-19-7,0-1-1,1 0 0,-1 0 0,0 0 0,1 0 0,0 0 1,-1-1-1,1 1 0,0-1 0,0 0 0,0 0 1,0 0-1,0 0 0,0 0 0,0-1 0,0 1 1,0-1-1,0 0 0,0 0 0,0 0 0,0 0 1,0 0-1,1-1 0,-1 0 0,0 1 0,0-1 0,0 0 1,1-1 7,7-7-7,-2 0 1,1-1 0,-1 0 0,-1 0 0,1-1-1,-2 0 1,0-1 0,0 1 0,-1-1 0,0-1 0,-1 1-1,-1-1 1,0 0 0,1-5 6,9-30 48,-2-1-1,-1 0 1,-3 0 0,-3-1 0,-1-9-48,-1-11 58,-4-1 1,-2 1 0,-8-35-59,6 72 9,-2 0 1,-1 1 0,-1 0 0,-2 1 0,-1 0-1,-14-25-9,15 34 8,-1 1-1,-1 0 1,-1 1-1,-1 1 0,-1 0 1,-12-11-8,20 22-9,-1 0 1,0 1-1,0 0 1,-1 0-1,1 1 0,-1 1 1,-1-1-1,1 2 1,-1-1-1,0 1 1,0 1-1,0 0 1,0 1-1,0 0 0,-7 0 9,-2 2-618,0 0 0,0 2 0,0 0 0,1 2 0,-1 0 0,0 1 618,-28 6-2569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0:52.121"/>
    </inkml:context>
    <inkml:brush xml:id="br0">
      <inkml:brushProperty name="width" value="0.05" units="cm"/>
      <inkml:brushProperty name="height" value="0.05" units="cm"/>
    </inkml:brush>
  </inkml:definitions>
  <inkml:trace contextRef="#ctx0" brushRef="#br0">5152 324 8818,'-86'10'4683,"1"-16"-3672,-80-37-991,-112-42-426,102 50 418,-141-68 118,269 88-53,0 2 0,0 2-1,-1 3 1,0 1 0,0 2-1,-10 3-76,3 1 113,-268 10 405,217 7-420,0 5-1,-61 21-97,137-34 1,-176 44 86,-32-4-87,-193 15 104,7-8-104,324-37-50,0 4 0,1 4 1,-9 8 49,5 4-74,2 5 0,-88 52 74,98-40 17,2 3 0,-33 33-17,78-58 11,-236 165 104,102-84 10,176-113-127,1 0 0,0 0 1,0 0-1,0 0 0,0 0 0,0 0 0,0 1 1,0-1-1,0 0 0,1 1 0,-1-1 0,0 1 1,1-1-1,-1 1 0,1-1 0,0 1 0,-1-1 0,1 1 1,0-1-1,0 1 0,0 0 0,0-1 0,0 1 1,0-1-1,1 1 0,-1-1 0,1 1 0,-1-1 1,1 1-1,-1-1 0,1 1 0,0-1 0,-1 1 1,1-1-1,0 0 0,0 0 0,0 1 0,0-1 1,0 0-1,1 0 0,-1 0 0,0 0 0,0 0 0,1 0 1,0 0 1,111 78-140,-35-35 62,2-4 0,1-3 0,3-4 0,0-4 0,2-3 1,1-4-1,0-4 0,86 6 78,-6-7-363,1-7 0,49-8 363,-29-15-70,-1-8-1,23-13 71,203-33 7,-207 47 2,0 8 0,44 10-9,415 38-4,-36-17 31,-497-20-24,0-6 1,103-20-4,-186 19-3,-1-2 0,-1-2 1,0-2-1,-1-2 0,0-2 1,4-5 2,-40 19 11,1-1 1,-2 0-1,1-1 0,0 0 1,-1 0-1,0-1 1,-1 0-1,0-1 1,0 0-1,0 0 1,-1 0-1,0-1 1,-1 0-1,0-1 0,0 0 1,-1 1-1,0-2 1,-1 1-1,0 0 1,-1-1-1,0 0 1,0 0-1,-1 0 0,-1 0 1,0 0-1,0 0 1,-1 0-1,-1 0 1,0-5-12,-7-5 140,-1-1 0,-1 1-1,0 0 1,-2 1 0,0 0 0,-1 1 0,-1 1 0,-1 0 0,-12-10-140,1-2 240,-2 2 0,-1 1 0,-2 2 1,0 0-1,-2 2 0,0 2 0,-16-7-240,-27-6 204,-1 3 0,-68-16-204,69 23 203,-72-28 1087,-24-16-3817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0:54:11.536"/>
    </inkml:context>
    <inkml:brush xml:id="br0">
      <inkml:brushProperty name="width" value="0.05" units="cm"/>
      <inkml:brushProperty name="height" value="0.05" units="cm"/>
    </inkml:brush>
  </inkml:definitions>
  <inkml:trace contextRef="#ctx0" brushRef="#br0">1657 1799 2457,'-1'-1'297,"1"0"0,-1 1 1,1-1-1,-1 0 1,1 1-1,-1-1 0,1 0 1,-1 0-1,1 1 1,0-1-1,-1 0 0,1 0 1,0 0-1,0 1 1,0-1-1,0 0 0,-1 0 1,1 0-1,0 0 1,0 1-1,1-1 0,-1 0 1,0 0-1,0 0 1,0 0-1,0 1 1,1-1-1,-1 0 0,0 0 1,1 0-1,-1 1 1,1-1-1,0 0-297,-1 0-19,8-14 248,1 0-1,1 0 1,0 1-1,0 1 1,2 0 0,-1 0-1,2 1 1,0 1-1,0 0 1,1 1 0,0 0-1,15-7-228,47-9 106,-74 26-99,0-1-1,1 1 0,-1 0 1,0 0-1,0 0 1,0 0-1,1 1 0,-1-1 1,0 1-1,0-1 1,0 1-1,0 0 0,0-1 1,0 1-1,0 0 1,0 0-1,0 1 0,0-1 1,0 0-1,-1 1 1,1-1-1,-1 1 1,1-1-1,-1 1 0,1 0 1,-1 0-1,0-1 1,0 1-1,0 0 0,0 0 1,0 0-1,0 0 1,0 2-7,-1 7 71,0 0 1,0 0 0,-1-1 0,-1 1 0,0 0 0,0-1 0,-1 1-1,0-1 1,-1 0 0,0 0 0,-1 0 0,0 0 0,0-1 0,-1 0-1,-3 4-71,6-8 44,-43 71 902,-4-3-1,-55 63-945,58-68 214,46-67-215,0 0 1,0 0-1,1 1 0,-1-1 1,0 0-1,0 1 1,1-1-1,-1 0 1,1 1-1,-1-1 0,1 1 1,0-1-1,0 1 1,-1-1-1,1 1 1,0-1-1,0 1 1,1 0-1,-1-1 0,0 1 1,0-1-1,1 1 1,-1-1-1,1 0 1,-1 1-1,1-1 0,-1 1 1,1-1-1,0 0 1,0 1-1,0-1 1,0 0-1,0 0 1,0 0-1,0 0 0,0 0 1,0 0-1,1 0 1,-1 0-1,0 0 1,1-1-1,-1 1 0,0 0 1,1-1-1,0 1 1,12 4 13,0 0 0,1-1 0,-1-1 0,1 0-1,0-1 1,0 0 0,0-1 0,0-1 0,0-1-1,0 0 1,4-1-13,7 1 50,-24 0-153,0 2-1,0-1 1,0 0 0,0 0-1,0 1 1,0-1 0,0 1 0,0-1-1,0 1 1,-1 0 0,1 0-1,0 0 1,0 0 0,-1 0-1,1 0 1,0 1 0,-1-1-1,0 0 1,1 1 0,-1-1 0,0 1-1,1 0 1,-1-1 0,0 1-1,0 0 1,0 0 0,-1-1-1,2 3 104,3 9-2448</inkml:trace>
  <inkml:trace contextRef="#ctx0" brushRef="#br0" timeOffset="478.309">2303 2081 8442,'-1'6'1451,"2"-6"-1347,-1 0 0,1 0 1,-1-1-1,0 1 0,1 0 0,-1 0 1,1 0-1,-1 0 0,0 0 0,1 0 1,-1 0-1,1 0 0,-1 0 0,0 0 1,1 0-1,-1 0 0,1 1 0,-1-1 1,0 0-1,1 0 0,-1 0 0,0 0 1,1 1-1,-1-1 0,0 0 1,1 0-1,-1 1 0,0-1 0,1 0 1,-1 1-1,0-1 0,0 0 0,0 1 1,1-1-1,-1 0 0,0 1 0,0-1 1,0 0-1,0 1 0,1-1 0,-1 1 1,0-1-1,0 0 0,0 1 0,0-1 1,0 1-1,0-1 0,0 1 0,0-1 1,0 0-1,0 1 0,-1-1 0,1 0 1,0 1-1,0-1 0,0 1 0,0-1 1,-1 0-1,1 1 0,0-1 1,0 0-1,-1 1 0,1-1 0,0 0 1,0 0-1,-1 1 0,1-1 0,0 0-104,73-82 1363,-57 59-1235,221-327 212,-235 347-333,-2 2-7,0 0-1,0 0 1,0 0-1,0 0 1,1 0-1,-1 0 0,0 1 1,1-1-1,-1 0 1,0 0-1,1 0 1,-1 0-1,1 0 0,-1 0 1,1 1-1,0-1 1,-1 0-1,1 0 1,0 1-1,0-1 1,-1 1-1,1-1 0,0 0 1,0 1-1,0 0 1,0-1-1,0 1 1,0-1-1,0 1 0,0 0 1,0 0-1,0-1 1,-1 1-1,1 0 1,0 0-1,1 0 1,-10 145 1,-5 59-359,-15 39 358,22-199-2970,2-7 212</inkml:trace>
  <inkml:trace contextRef="#ctx0" brushRef="#br0" timeOffset="33221.964">1747 680 7466,'-9'-28'4835,"-13"59"-3586,-2 16-1104,2 1 0,2 1 0,2 0 0,-8 41-145,18-12 40,8-76-37,0-1 1,0 0 0,0 0 0,0 1 0,1-1-1,-1 0 1,0 0 0,1 0 0,-1 0 0,1 0-1,-1 1 1,1-1 0,-1 0 0,1 0-1,0 0 1,0 0 0,-1-1 0,1 1 0,0 0-1,0 0 1,0 0 0,0-1 0,0 1-1,0 0 1,0-1 0,0 1 0,0-1 0,1 1-1,-1-1 1,0 0 0,0 1 0,0-1 0,0 0-1,1 0 1,-1 0 0,0 0 0,0 0-1,1 0 1,-1 0 0,0 0 0,0 0 0,0-1-1,0 1 1,1 0 0,-1-1 0,0 1-1,0-1 1,0 0-4,55-28 251,-36 16-109,-1-2 1,0 0-1,-1-1 0,-1 0 1,-1-2-1,0 0 1,-1-1-1,-1 0 0,0-2-142,-11 17 81,-1 1 0,1-1 0,-1 0-1,0 0 1,0 0 0,0 0-1,-1 0 1,1 0 0,-1-1 0,0 1-1,-1-1 1,1 1 0,-1 0-1,1-1 1,-1 1 0,-1-1-1,1 1 1,0-1 0,-1 1 0,0-1-1,0 1 1,-1 0 0,1 0-1,-1-1 1,0 1-81,-4-4 89,0 1 1,-1-1-1,0 1 0,-1 0 0,1 1 0,-1 0 0,0 0 1,-1 1-1,1 0 0,-1 0 0,0 1 0,-1 0 1,1 1-1,-1 0 0,1 0 0,-8-1-89,17 4-4,-1 0-1,0-1 1,0 1 0,1-1 0,-1 1-1,0 0 1,1-1 0,-1 1-1,0 0 1,0 0 0,0 0-1,1 0 1,-1 0 0,0 0-1,0 0 1,0 0 0,1 0-1,-1 0 1,0 0 0,0 0-1,0 0 1,1 1 0,-1-1-1,0 0 1,1 1 0,-1-1-1,0 0 1,0 1 0,1-1-1,-1 1 1,1-1 0,-1 1-1,0-1 1,1 1 0,-1 0 0,1-1-1,-1 1 1,1 0 0,0-1-1,-1 1 1,1 0 0,0 0-1,-1-1 1,1 1 0,0 0-1,0 0 1,0-1 0,0 1-1,0 0 1,0 0 0,0 0-1,0-1 1,0 2 4,25 36-1222,-18-33 718,0 1-1,1-1 1,-1-1 0,1 1-1,0-1 1,0-1-1,0 0 1,1 0 0,4 1 504,47 3-3248</inkml:trace>
  <inkml:trace contextRef="#ctx0" brushRef="#br0" timeOffset="33608.42">2649 608 6345,'16'-5'4170,"-22"5"-543,-7 6-3577,0 0 1,0 0-1,0 1 1,1 1-1,0 0 0,1 1 1,0 0-1,0 0 1,1 1-1,0 1 1,1 0-1,-7 10-50,6-11 5,1 0 1,1 1-1,-1 0 0,2 1 1,-1 0-1,2 0 0,0 0 1,0 1-1,1 0 0,0 0 1,2 0-1,-1 1 1,2 0-1,-1-1 0,2 1 1,0 0-1,1 3-5,1-13 4,0 0 1,1 0-1,0-1 1,0 1-1,0 0 1,0-1-1,0 0 1,1 1-1,0-1 1,-1 0-1,1 0 1,0 0-1,0-1 1,1 1-1,-1-1 1,1 0-1,-1 0 1,1 0-1,0 0 0,-1-1 1,1 1-1,0-1 1,0 0-1,0 0 1,0 0-1,0-1 1,0 0-1,0 1 1,1-1-1,-1-1 1,0 1-1,0-1 1,0 1-1,0-1 1,0 0-1,0-1-4,19-3 87,0-1 0,0-1 0,0-1 1,-1-1-1,-1-2 0,0 0 0,0-1 0,-1 0 0,0-2 0,7-7-87,-18 14 138,0 1 0,0-2-1,-1 1 1,0-1 0,0 0 0,-1 0 0,0-1-1,0 0 1,-1-1 0,0 1 0,-1-1-1,0 0 1,-1 0 0,0-1 0,0 0 0,-1 1-1,-1-1 1,0 0 0,0-6-138,-2 13 50,0 0-1,0 0 1,-1 0 0,0 1-1,0-1 1,0 0 0,0 1-1,-1-1 1,1 0 0,-1 1-1,0 0 1,0-1-1,0 1 1,0 0 0,-1 0-1,0 0 1,1 0 0,-1 1-1,0-1 1,0 1 0,0-1-1,0 1 1,-1 0 0,1 1-1,-1-1 1,1 0 0,-1 1-1,-3-1-49,-3-1 20,-1 0 1,1 1-1,-1 1 0,1 0 0,-1 0 0,0 1 1,1 0-1,-1 1 0,1 0 0,-3 1-20,-1 1-51,0 1-1,1 0 1,0 1-1,0 1 1,0 0-1,1 0 1,0 2-1,0-1 0,0 1 1,1 1-1,0 0 1,1 1-1,0 0 1,-1 3 51,-10 10-2838,13-14 240</inkml:trace>
  <inkml:trace contextRef="#ctx0" brushRef="#br0" timeOffset="-2045.127">768 2284 7210,'-26'19'6608,"52"-54"-3513,42-37-2608,33-54-282,66-111-205,-51 69 67,-58 92-22,-45 62 11,-8 18 9,-19 62 201,-36 127 743,-13 124-1009,54-198 389,16-103-257,-2-26-12,-6-2-413,3-18-4297,1 11 1105</inkml:trace>
  <inkml:trace contextRef="#ctx0" brushRef="#br0" timeOffset="32691.742">653 1025 7706,'-50'3'5876,"56"-8"-5087,345-234 941,-154 80-1676,-129 110-56,-68 49 0,1 0 1,-1-1-1,1 1 0,-1-1 1,0 1-1,1 0 0,-1 0 1,1-1-1,-1 1 0,1 0 1,-1 0-1,1-1 1,0 1-1,-1 0 0,1 0 1,-1 0-1,1 0 0,-1 0 1,1 0-1,0 0 0,-1 0 1,1 0-1,-1 0 1,1 0-1,-1 0 0,1 1 1,-1-1-1,1 0 0,-1 0 1,1 0-1,-1 1 0,1-1 1,-1 0-1,1 1 1,-1-1-1,1 0 0,-1 1 1,0-1-1,1 1 0,-1-1 1,1 1-1,-1-1 0,0 0 1,0 1-1,1-1 1,-1 1-1,0 0 0,0-1 1,0 1-1,1-1 0,-1 1 1,0-1-1,0 1 0,0-1 1,0 1-1,0 0 0,0-1 1,0 1-1,0-1 1,-1 1-1,1-1 2,-10 43-67,7-35 66,-99 283 133,101-290-128,0 0 1,0 1 0,1-1-1,-1 1 1,0-1 0,1 1-1,0 0 1,-1-1 0,1 1-1,0-1 1,0 1 0,-1 0-1,1-1 1,0 1 0,1-1-1,-1 1 1,0 0 0,0-1-1,1 1 1,-1-1 0,1 1-1,-1 0 1,1-1 0,0 0-1,0 1 1,0-1 0,-1 1-1,1-1 1,0 0 0,1 0-1,-1 1 1,0-1 0,0 0-1,0 0 1,1 0 0,-1 0-1,1-1 1,0 2-5,6-2-284,-1 0-1,1-1 0,-1 1 1,1-2-1,-1 1 1,0-1-1,0 0 1,1 0-1,-1-1 0,-1 0 1,1 0-1,0-1 1,1-1 284,27-15-2737</inkml:trace>
  <inkml:trace contextRef="#ctx0" brushRef="#br0" timeOffset="34669.032">719 639 6473,'-43'17'4779,"-14"31"-4015,-39 66 17,23-17-734,5 2 0,4 4-1,-48 106-46,100-184 11,2 1 0,1 1 0,1 0 0,1 0 0,2 0 0,1 1-1,0 10-10,2-28 11,0 1-1,1 0 0,0 0 1,1 0-1,0 0 1,0 0-1,2 0 0,-1-1 1,1 1-1,1 0 0,0-1 1,0 1-1,1-1 0,1 0 1,-1 0-1,2-1 0,-1 0 1,1 1-1,1-2 0,-1 1 1,2-1-1,-1 0 0,1 0 1,0-1-1,3 1-10,34-1-2398,-32-16 534</inkml:trace>
  <inkml:trace contextRef="#ctx0" brushRef="#br0" timeOffset="34985.4">18 1613 7970,'-18'11'3943,"23"26"-3202,-3-30-744,35 148-123,-20-76 93,4-1 0,2 0-1,29 60 34,-51-134 13,0 0-1,1 0 1,-1 1 0,1-1-1,-1 0 1,1 0-1,0 0 1,1-1-1,-1 1 1,1 0 0,0-1-1,0 0 1,0 1-1,0-1 1,0 0-1,1-1 1,-1 1-1,1-1 1,0 1 0,0-1-1,0 0 1,0-1-1,0 1 1,0-1-1,0 1 1,1-1-1,-1 0 1,0-1 0,1 1-1,-1-1 1,3 0-13,2-3 78,-1 0 0,1 0 1,-1-1-1,0 0 0,0-1 1,-1 0-1,1 0 0,-1 0 1,0-1-1,0 0 1,-1-1-1,0 1 0,0-1 1,0-1-1,0-1-78,66-120 541,-47 71-1409,-3-1 1,-2-1-1,-2-5 868,-1-4-2142</inkml:trace>
  <inkml:trace contextRef="#ctx0" brushRef="#br0" timeOffset="38302.488">3813 328 8042,'-64'42'4695,"45"-23"-4708,0 0 1,1 2-1,1 0 1,1 1 0,-8 14 12,6-10-30,2 1 1,0 1-1,2 1 1,1 0-1,1 0 1,2 1-1,0 1 1,3 0-1,-2 11 30,-5 23 51,2 0 0,4 0-1,2 2 1,2 16-51,19-7 107,-13-74-86,-1 0 1,1 0-1,0 0 1,0 0 0,0-1-1,0 1 1,0-1-1,0 1 1,0-1-1,0 0 1,1 0-1,-1 1 1,0-2 0,1 1-1,-1 0 1,1 0-1,-1-1 1,1 0-1,-1 1 1,1-1-1,-1 0 1,1 0 0,0 0-1,-1-1 1,1 1-1,-1-1 1,1 1-1,-1-1 1,2 0-22,-4 1 10,115-39-65,-49 6-441</inkml:trace>
  <inkml:trace contextRef="#ctx0" brushRef="#br0" timeOffset="39190.9">3883 920 4273,'-11'3'1810,"7"-3"-1324,0 1 0,0 0 1,0 0-1,1 0 0,-1 1 1,0-1-1,0 1 0,1 0 1,-1 0-1,1 0 0,0 1 1,0-1-1,0 1 0,0 0 1,-3 2-487,23-7 860,67-38-680,-1-5 0,-3-3 1,-2-3-1,-2-4 0,2-6-180,22-15 50,-78 65-61,-19 19-12,-41 53-29,35-55 51,-23 30 9,3 0 0,1 2-1,1 1 1,3 0 0,1 1 0,-10 37-8,26-75-85,0 0 1,1 1 0,-1-1-1,1 0 1,-1 1-1,1-1 1,0 0 0,0 1-1,-1-1 1,2 0 0,-1 1-1,0-1 1,0 0 0,1 1-1,0-1 1,-1 0 0,1 0-1,0 1 1,0-1 0,0 0-1,0 0 1,0 0-1,1 0 1,-1 0 0,1 0-1,-1-1 1,1 1 0,0 0-1,-1-1 1,1 1 0,0-1-1,0 0 1,0 0 0,0 0-1,0 1 1,1-1 84,33 4-2286</inkml:trace>
  <inkml:trace contextRef="#ctx0" brushRef="#br0" timeOffset="41035.585">5001 621 6161,'-3'-4'5795,"-7"16"-4816,-107 250-442,116-259-533,-3 5 11,0 0 1,1 1-1,0-1 0,0 1 0,1 0 1,0 0-1,0 0 0,1 0 1,0 2-16,2-10 7,-1-1 0,1 1 1,0 0-1,0-1 0,-1 1 1,1-1-1,0 1 1,0-1-1,0 1 0,0-1 1,0 1-1,0-1 0,0 0 1,0 1-1,-1-1 1,1 0-1,0 0 0,0 0 1,0 0-1,0 0 1,0 0-1,0 0 0,0 0 1,0 0-1,0 0 0,0-1 1,0 1-1,0 0 1,0-1-1,0 1 0,0-1 1,0 1-1,0-1 0,-1 1 1,1-1-1,0 0 1,0 1-1,-1-1 0,1 0 1,0 1-1,-1-1 0,1 0 1,-1 0-1,1 0 1,-1 0-1,1 0-7,6-3 18,28-23-2715,-17 13 633</inkml:trace>
  <inkml:trace contextRef="#ctx0" brushRef="#br0" timeOffset="41312.634">4758 834 4793,'-7'6'3361,"-2"-8"-657,3 1-535,10 5-1873,5 2-256,11 0-32,6-1-16,18 2 24,3-4 16,9-1 56,-1 0-32,2 1 16,-14-5-16,-5-18-2761,-16-10 921</inkml:trace>
  <inkml:trace contextRef="#ctx0" brushRef="#br0" timeOffset="42149.702">5775 554 7258,'-1'1'4285,"-3"2"-3480,-15 17-494,1 1-1,1 0 1,0 1-1,2 1 1,1 0-1,0 1 1,2 2-311,-28 56 202,32-65-188,0-3 3,1 1-1,1-1 1,0 1-1,1 0 1,0 1-1,1-1 1,1 4-17,3-19-11,0 1 0,0-1-1,0 1 1,0 0 0,0-1 0,0 1 0,0 0 0,0-1 0,0 1 0,0 0-1,0-1 1,0 1 0,1 0 0,-1-1 0,0 1 0,0 0 0,1-1 0,-1 1-1,0-1 1,1 1 0,-1-1 0,1 1 0,-1-1 0,1 1 0,-1-1 0,1 0-1,-1 1 1,1-1 0,-1 1 0,1-1 0,0 0 0,-1 0 0,1 1 0,0-1-1,-1 0 1,1 0 0,0 0 0,-1 0 0,1 0 0,0 0 0,-1 0-1,1 0 1,0 0 0,-1 0 0,1 0 0,-1 0 0,1 0 0,0 0 0,-1-1-1,1 1 1,0 0 0,-1 0 0,1-1 0,-1 1 0,1-1 0,-1 1 0,1 0-1,-1-1 1,1 1 0,-1-1 0,1 1 0,-1-1 0,1 1 0,-1-1 11,33-19-2387,2-3 26</inkml:trace>
  <inkml:trace contextRef="#ctx0" brushRef="#br0" timeOffset="42466.704">5981 609 9530,'-24'9'1920,"-12"12"961,4 8-2857,-3 9-8,5-4-16,5 8 32,10-3-32,4-2 24,7-4-16,1 1 24,-2-10-16,1-4 40,1-5-168,-2-5-2785,4-2 897</inkml:trace>
  <inkml:trace contextRef="#ctx0" brushRef="#br0" timeOffset="42787.719">5523 477 4625,'-23'-5'3705,"17"2"-849,3 0-143,3 5-2529,6 1-80,9-2-120,17 1 8,9 0 8,26-4 40,7-3 8,14 1 8,-12-2-32,0 0 32,-21 3-40,1 1-2881,-27-1 969</inkml:trace>
  <inkml:trace contextRef="#ctx0" brushRef="#br0" timeOffset="46813.23">6314 362 5817,'-34'-70'3649,"31"66"-3063,9 18-623,13 22-139,-19-36 176,2 3 18,24 46 153,-2 1 0,-2 1 1,11 40-172,-28-77 78,-1 1 0,-1 0 0,0 0 0,-1 1 0,-1-1 0,0 0 0,-1 1 0,-1-1 0,-1 1 0,0-1 0,0 0 0,-2 0 0,0 0 0,0 0 0,-8 13-78,-7 6 288,-3-1-1,0-1 1,-2-1 0,-2-1-1,0-1 1,-12 7-288,-13 18 233,27-28-225,10-9-329,-1 0-1,-1-1 1,-1-1-1,0 0 0,-1-1 1,-1-1-1,-11 6 322,-17-1-1983</inkml:trace>
  <inkml:trace contextRef="#ctx0" brushRef="#br0" timeOffset="50055.361">7113 303 7754,'-19'-25'4818,"-15"28"-3720,22 3-1072,0 1 0,1 1 1,0 0-1,0 0 0,0 1 1,1 0-1,1 1 1,0 0-1,0 1 0,1 0 1,0 0-1,0 1 0,-1 5-26,-38 132-2,24-60 26,3 1 0,5 1 0,1 23-24,16-12-108,-1-99 30,-1-1 1,1 1 0,-1-1 0,1 0-1,0 1 1,0-1 0,0 0-1,0 0 1,0 0 0,0 0 0,1 0-1,-1 0 1,1 0 0,-1 0 0,1 0-1,0-1 1,0 1 0,0-1-1,0 1 1,0-1 0,0 0 0,0 1-1,0-1 1,0 0 0,1-1-1,-1 1 1,0 0 0,1-1 0,-1 1-1,1-1 1,-1 0 0,1 1 77,4 0-424,42 5-1827</inkml:trace>
  <inkml:trace contextRef="#ctx0" brushRef="#br0" timeOffset="50631.537">7118 985 8658,'3'-7'5809,"18"-7"-6066,-12 8 681,231-185 185,129-128-487,-342 299-149,-28 21 25,1-1 0,0 0 0,0 0 1,0 1-1,0-1 0,0 0 0,0 0 0,0 1 0,0-1 1,-1 0-1,1 0 0,0 1 0,0-1 0,0 0 0,0 1 1,0-1-1,1 0 0,-1 0 0,0 1 0,0-1 0,0 0 1,0 0-1,0 1 0,0-1 0,0 0 0,0 0 0,0 1 1,1-1-1,-1 0 0,0 0 0,0 0 0,0 1 0,1-1 1,-1 0-1,0 0 0,0 0 0,0 0 0,1 1 0,-1-1 1,0 0-1,0 0 0,1 0 2,-1 0 0,-14 21-33,-2 3 44,0 0 0,2 0 0,1 2 0,1 0 0,1 0-1,1 1 1,1 0 0,2 1 0,0 2-11,3 40 309,0-7-3521,1-41 951</inkml:trace>
  <inkml:trace contextRef="#ctx0" brushRef="#br0" timeOffset="51062.892">8345 539 6569,'4'-2'3187,"-3"2"1099,-6 8-3592,-32 106-589,-36 123 127,73-237-298,0 0 1,0-1-1,-1 1 1,1 0-1,0 0 1,0 0-1,0-1 1,-1 1-1,1 0 1,0 0-1,0 0 1,-1-1-1,1 1 1,0 0-1,-1 0 1,1 0-1,0 0 1,0 0-1,-1 0 1,1-1-1,0 1 1,-1 0-1,1 0 1,0 0-1,-1 0 1,1 0-1,0 0 1,0 0-1,-1 0 1,1 1-1,0-1 1,-1 0 0,1 0-1,0 0 1,0 0-1,-1 0 1,1 0-1,0 1 1,-1-1-1,1 0 1,0 0-1,0 0 1,0 1-1,-1-1 1,1 0-1,0 0 1,0 0-1,0 1 66,-2-19-2383</inkml:trace>
  <inkml:trace contextRef="#ctx0" brushRef="#br0" timeOffset="51311.816">8109 688 8962,'3'8'1832,"12"4"857,6-2-2641,18-2-32,10-5 32,21-9 0,3-8 32,10-3-24,-13 2 16,-2-3-192,-25 6-2641,1-2 849</inkml:trace>
  <inkml:trace contextRef="#ctx0" brushRef="#br0" timeOffset="51507.438">8938 488 9290,'-10'6'2256,"-7"4"721,-7 13-2625,0 6-328,-4 9-48,4-2 40,1 10-8,13-8 24,5 1-32,7-13 8,5-2-288,8-12-32,11-25-2681,6-19 617</inkml:trace>
  <inkml:trace contextRef="#ctx0" brushRef="#br0" timeOffset="51852.909">9192 480 9306,'0'6'2216,"-6"5"721,-12 13-2625,-2 5-304,-7 13-24,2 2 32,-1 11 16,10-11 16,2 0-32,7-12 8,0-12-264,3-14-32,-1-14-2713,2-12 641</inkml:trace>
  <inkml:trace contextRef="#ctx0" brushRef="#br0" timeOffset="51853.909">8738 430 8674,'-10'-14'2184,"4"2"665,7 5-2545,16-1-104,7 0-112,25 2-136,10 2 48,24-2-8,2 1 16,8 5-8,-24 2 24,1 1-40,-20-2-2833,-4 2 937</inkml:trace>
  <inkml:trace contextRef="#ctx0" brushRef="#br0" timeOffset="52146.327">9568 36 9090,'5'13'1856,"1"16"889,1 3-2689,5 9-72,-1 1 16,-2 8-24,-4-4 0,-10 18-8,-13 2 16,-21 30-16,-15 9 40,-23 24 8,-15-5 16,-37 26 16,-6-13 56,-38 19-2841,-2-19 977</inkml:trace>
  <inkml:trace contextRef="#ctx0" brushRef="#br0" timeOffset="57551.827">9841 720 10746,'9'1'6146,"2"1"-5602,-2 1-504,3-9-40,-1-5 8,13 5 8,5 6-8,12 2 40,3-4 24,1-1 0,-8 2-8,-8-4-368,-14 2-344,-12 0-2913,-11-2 504</inkml:trace>
  <inkml:trace contextRef="#ctx0" brushRef="#br0" timeOffset="57844.811">9767 931 9362,'23'-9'2353,"12"3"695,9-4-2664,12 3-296,-3 2-80,9-1 16,-10 3-8,1 6 8,-14 0 40,-2 17-3120,-22 1 1047</inkml:trace>
  <inkml:trace contextRef="#ctx0" brushRef="#br0" timeOffset="67341.431">7967 2842 11290,'3'-9'2945,"2"3"752,10 6-3153,20-3-432,14 0-120,17-7 16,13 3 24,17-2 0,-7 5-16,-5 4 8,-19 6-408,-15 3-600,-23-1-2313,-20 7-440,-23-6-1224</inkml:trace>
  <inkml:trace contextRef="#ctx0" brushRef="#br0" timeOffset="67553.625">8055 3073 9146,'5'5'2601,"19"-8"551,29-5-2328,11-7-808,30-6 48,3 2-24,3 4 72,-16 6-336,5 8-2936,-31 5 919</inkml:trace>
  <inkml:trace contextRef="#ctx0" brushRef="#br0" timeOffset="69070.093">11207 2422 9330,'7'-7'2513,"-10"13"591,-9 21-2528,-8 12-536,-16 27-24,0 8 0,-5 6 40,9-8 16,6-7 0,15-23-24,10-11-312,10-22-144,14-20-2760,1-16 543</inkml:trace>
  <inkml:trace contextRef="#ctx0" brushRef="#br0" timeOffset="69318.184">11448 2402 11066,'-14'23'2433,"-11"18"992,-3 12-3241,-2 12-160,4-8-40,3 0 16,13-16 16,-1-4 16,11-16-64,6-3-280,11-9-3121,3-15 872</inkml:trace>
  <inkml:trace contextRef="#ctx0" brushRef="#br0" timeOffset="69605.909">10891 2220 8826,'-3'-6'3257,"3"8"119,17 2-1935,13-1-1361,25-3-32,6-3 16,20-4 24,3 1-32,7-6-272,-15 1-368,-6-9-2873,-26 4 560</inkml:trace>
  <inkml:trace contextRef="#ctx0" brushRef="#br0" timeOffset="69845.434">11862 1956 11018,'3'28'2161,"-6"16"1120,2 6-3305,-1 12 0,2-6 16,-3 12 0,0-4 16,0 13-8,-6-4-8,-18 12 8,-11-12-8,-24 7-1,-13-10 26,-20 12 31,1-12-345,-17 3-2967,6-16 895</inkml:trace>
  <inkml:trace contextRef="#ctx0" brushRef="#br0" timeOffset="70507.06">11964 1588 11851,'4'-5'495,"1"1"0,0-1 0,-1 1 0,2 1 0,-1-1 0,0 1 0,1 0 0,-1 0 0,1 0 0,0 1 0,4-1-495,109-12 725,-103 14-742,-1 1 0,1 0-1,-1 1 1,1 0 0,-1 2 0,1-1 0,-1 2-1,0 0 1,0 1 0,-1 1 0,0 0-1,0 1 1,0 0 0,7 5 17,-18-9-5,0 0 0,0 0 1,0 1-1,-1-1 0,1 0 1,-1 1-1,1 0 0,-1-1 0,-1 1 1,1 0-1,0 0 0,-1 0 1,0 0-1,0 1 0,0-1 0,0 0 1,-1 0-1,1 0 0,-1 1 1,0-1-1,-1 0 0,1 1 0,-1-1 1,0 0-1,0 0 0,0 0 1,-1 1 4,-3 10 16,-1 0 1,-1 0 0,-1 0 0,0-1-1,0 0 1,-7 6-17,-56 70 192,-39 60 127,108-147-315,0 0 0,0 0 0,0 0-1,1 0 1,-1 0 0,1 1 0,0-1 0,0 1 0,0-1 0,0 1 0,1-1 0,-1 1-1,1-1 1,0 1 0,0 0 0,0-1 0,1 1 0,-1-1 0,1 1 0,0-1 0,0 1-1,0-1 1,0 1 0,1 1-4,45 47-4023,-24-21 1043</inkml:trace>
  <inkml:trace contextRef="#ctx0" brushRef="#br0" timeOffset="68479.1">9233 2947 10722,'-19'5'3713,"29"-14"-1013,12-9-2938,129-127 766,241-255-461,-362 372-99,-24 33-40,-32 72-100,-2 1 148,4 2 1,4 1-1,-6 50 24,26-32 32,1-97-86,-1 0 0,0-1 0,1 1 0,-1 0 0,1 0 0,0 0-1,-1 0 1,1 0 0,0-1 0,0 1 0,0 0 0,1-1 0,-1 1 0,0-1 0,0 1 0,1-1 0,-1 0 0,1 1 0,-1-1 0,1 0-1,0 0 1,0 0 0,-1 0 0,1 0 0,0-1 0,0 1 0,0 0 0,0-1 0,0 1 0,0-1 0,0 0 0,-1 0 0,1 0-1,0 0 1,2 0 54,66-30-4862,-10-20 569</inkml:trace>
  <inkml:trace contextRef="#ctx0" brushRef="#br0" timeOffset="68835.718">10390 2412 11538,'13'16'3321,"-27"7"640,-6 22-2977,-1 9-1016,-8 9 8,2-2 24,3 7 40,7-16-192,8-1-720,10-13-256,1-9-873,-1-11-2000,-4-5 361</inkml:trace>
  <inkml:trace contextRef="#ctx0" brushRef="#br0" timeOffset="68836.715">10110 2856 9922,'-78'-58'2561,"83"39"703,18 7-2832,19 1-248,19 6-143,19 2 23,2 2-8,12-1-441,0-1-2903,2-23 807</inkml:trace>
  <inkml:trace contextRef="#ctx0" brushRef="#br0" timeOffset="70107.613">9612 2060 9002,'-30'6'1984,"-17"0"817,-2 18-2665,-13 12-24,12 7-24,0 21 56,10 10 8,10 23 0,19 3-40,13 20-24,7-9-56,20 0 8,6-22 0,19-6-64,4-20 96,10-18-3040,-5-21 975</inkml:trace>
  <inkml:trace contextRef="#ctx0" brushRef="#br0" timeOffset="65718.792">5032 2906 9586,'3'2'2215,"58"18"696,95 3-2991,-38-18 130,0-5 0,54-10-50,357-45 135,-9-21-44,-517 75-91,78-13 17,1 4 1,1 3-1,34 3-17,-107 3-3,-1 1-1,0 0 1,1 0 0,-1 1-1,0 0 1,0 1 0,0 0-1,0 0 1,0 1 0,0 0-1,0 1 1,-1 0 0,1 0-1,-1 1 1,0 0 0,-1 0-1,1 1 1,-1 1 3,-5-6-89,-1 0 0,0 1 0,0 0 0,0-1 0,-1 1 0,1-1 1,0 1-1,-1 0 0,1 0 0,-1-1 0,1 1 0,-1 0 0,0 0 0,0 0 0,0 0 1,0-1-1,0 1 0,0 0 0,0 0 0,-1 0 0,1 0 0,-1-1 0,1 1 0,-1 0 0,0-1 1,1 1-1,-1 0 0,0-1 0,0 1 0,0-1 0,0 1 0,-1-1 0,1 0 0,0 1 1,-1-1 88,-30 29-2365</inkml:trace>
  <inkml:trace contextRef="#ctx0" brushRef="#br0" timeOffset="66169.795">5059 3745 6673,'36'-11'4944,"-26"5"-4073,76-48 263,-3-4-1,58-55-1133,153-147 207,-264 236-218,-19 25-41,-17 18 15,-95 155 54,46-87 193,46-70-153,2-9-10,1 2 1,1-1-1,0 1 1,0-1-1,1 1 1,0 1 0,1-1-1,0 0 1,0 1-1,1 0 1,0 1-48,3-10-15,-1-1 0,0 0 1,1 0-1,-1 1 0,1-1 1,-1 0-1,1 0 0,-1 0 1,1 0-1,0 0 0,0 0 1,0 0-1,-1 0 0,1 0 1,0 0-1,0 0 0,0 0 1,0 0-1,1-1 0,-1 1 1,0-1-1,0 1 0,0-1 1,0 1-1,1-1 0,-1 1 1,0-1-1,1 0 0,-1 0 1,0 0-1,0 0 0,1 0 1,-1 0-1,0 0 0,1 0 1,-1 0-1,0-1 0,0 1 1,1 0-1,-1-1 0,0 1 1,1-1 14,40-9-2517,8-9 103</inkml:trace>
  <inkml:trace contextRef="#ctx0" brushRef="#br0" timeOffset="66506.795">6280 3196 12107,'-72'56'5029,"-13"53"-3990,81-103-1071,-8 9 33,1 1 1,0 0 0,1 0-1,1 1 1,1 1 0,0-1-1,1 1 1,1 0 0,1 1 0,1-1-1,0 3-1,3-18 1,1 0-1,-1 0 1,1 0-1,0-1 0,0 1 1,0 0-1,1 0 1,-1 0-1,0-1 1,1 1-1,0 0 0,0 0 1,0-1-1,0 1 1,0-1-1,0 1 1,1-1-1,-1 1 0,1-1 1,0 0-1,-1 0 1,1 0-1,0 0 1,0 0-1,1 0 0,-1 0 1,0-1-1,1 1 1,-1-1-1,1 0 1,0 1-1,6-3 10,-2 0 0,1 0 1,0-1-1,0-1 1,0 1-1,-1-1 1,1 0-1,-1-1 1,0 0-1,0 0 0,-1 0 1,1-1-1,-1 0 1,0 0-1,0-1 1,1-1-11,0 1 13,17-14 12,-2-1 1,0-1-1,-1-1 1,-1 0-1,-1-2 1,-1 0-1,-2-2 0,0 0 1,2-8-26,-15 29 19,0 0-1,0 1 1,-1-1-1,0 0 1,0 0-1,0-1 1,-1 1 0,0 0-1,0 0 1,-1-1-1,0 1 1,0 0-1,0-1 1,-1-1-19,1 7 7,-1-1 1,0 1-1,1-1 1,-1 1-1,0 0 0,0-1 1,0 1-1,0 0 0,0-1 1,0 1-1,0 0 1,-1 0-1,1 0 0,0 0 1,-1 0-1,1 0 1,-1 0-1,1 1 0,-1-1 1,1 1-1,-1-1 0,1 1 1,-1-1-1,0 1 1,1 0-1,-1 0 0,1-1 1,-1 1-1,0 0 0,1 1 1,-1-1-1,0 0 1,0 0-8,-55 17 105,39-10-121,1 1 0,0 0-1,0 2 1,1 0 0,1 0-1,-1 2 1,2 0-1,0 0 1,0 2 0,1 0-1,0 0 1,2 1-1,0 0 1,-3 7 16,13-21-80,0 0 0,1 0 0,-1-1 1,0 1-1,1 0 0,-1 0 0,1 0 0,-1 0 0,1 0 0,0 1 1,-1-1-1,1 0 0,0 0 0,0 0 0,0 0 0,0 0 0,0 0 1,0 0-1,0 0 0,0 1 0,0-1 0,0 0 0,1 0 0,-1 0 1,0 0-1,1 0 0,-1 0 0,1 0 0,-1 0 0,1 0 0,0 0 1,-1 0-1,1 0 0,0-1 0,0 1 0,-1 0 0,1 0 0,0-1 1,0 1-1,0 0 0,0-1 0,0 1 0,0-1 0,0 1 0,0-1 1,0 0-1,0 1 0,0-1 0,0 0 0,0 0 0,1 0 0,-1 0 1,0 0-1,0 0 0,0 0 0,0 0 0,0 0 0,0 0 0,0-1 1,1 1-1,-1 0 0,0-1 0,0 1 0,0-1 0,0 1 0,0-1 1,0 0 79,50-16-3516</inkml:trace>
  <inkml:trace contextRef="#ctx0" brushRef="#br0" timeOffset="66800.989">6860 3090 8954,'-91'86'5682,"53"-44"-5389,1 2-1,2 1 0,-27 48-292,54-81 26,1 1-1,0 0 1,1 0 0,1 1 0,0 0 0,1 0 0,-1 7-26,4-18 7,0 0-1,1 0 1,-1 0 0,1 1 0,0-1 0,0 0-1,0 0 1,0 0 0,1 0 0,-1 0-1,1 0 1,0 0 0,0 0 0,0 0 0,0 0-1,0 0 1,1 0 0,-1 0 0,1-1 0,0 1-1,0-1 1,0 1 0,0-1 0,0 0-1,0 1 1,1-1 0,-1 0 0,1-1 0,-1 1-1,1 0 1,0-1 0,0 0 0,0 1-1,0-1 1,0 0 0,0 0 0,1 0-7,5 0 15,-1-1 1,0 1-1,0-2 0,0 1 1,0-1-1,0 0 0,0 0 1,0-1-1,0 0 1,0-1-1,0 0 0,-1 0 1,2-1-16,19-9 75,-1-1 1,-1 0 0,-1-3-1,0 0 1,-1-1-1,0-1 1,-2-1 0,0-2-1,-2 0 1,9-13-76,29-65 1138,-56 96-1057,-1 0 1,1 0-1,-1 0 0,0 0 0,0 0 0,-1-1 0,0 1 0,1 0 0,-1 0 0,0-1 0,-1 1 1,1 0-1,-1 0 0,0-1 0,0 1 0,0 0 0,-1 0 0,1 0 0,-1 0 0,0 0 0,0 1 0,-1-1 1,1 1-1,-2-2-81,-1 1 42,0 1 1,-1 0-1,1 0 1,-1 1 0,1-1-1,-1 1 1,0 0-1,0 1 1,0 0 0,0 0-1,0 0 1,-1 0 0,1 1-1,0 0 1,0 1-1,0-1 1,0 1 0,0 0-1,0 1 1,0-1-1,-4 3-42,-5 1-33,0 2-1,0 0 0,1 1 0,0 0 0,0 1 0,1 0 0,0 1 0,1 1 1,0 0-1,-1 3 34,-56 77-4663,41-54 1139</inkml:trace>
  <inkml:trace contextRef="#ctx0" brushRef="#br0" timeOffset="64427.098">5018 2449 7506,'-26'28'4922,"26"-28"-4900,0-1-1,0 1 1,0 0 0,1-1-1,-1 1 1,0 0 0,0 0-1,1-1 1,-1 1-1,0 0 1,0 0 0,1-1-1,-1 1 1,0 0 0,1 0-1,-1 0 1,0 0 0,1 0-1,-1-1 1,0 1 0,1 0-1,-1 0 1,0 0 0,1 0-1,-1 0 1,1 0 0,-1 0-1,0 0 1,1 0 0,-1 0-1,0 0 1,1 1-1,-1-1 1,0 0 0,1 0-1,-1 0 1,0 0 0,1 0-1,-1 1 1,0-1 0,1 0-1,-1 0 1,0 1 0,0-1-1,1 0 1,-1 0 0,0 1-1,0-1 1,1 0 0,-1 1-1,0-1 1,0 0-1,0 1 1,0-1 0,0 0-1,0 1 1,0-1 0,1 1-1,-1-1 1,0 0 0,0 1-1,0-1 1,0 0 0,-1 1-22,81-46 209,178-130 143,-38-5-217,-101 75-149,-98 97-16,-30 34 28,6-19 5,-50 120 232,-74 206-80,108-256-628,19-76 431,0-1 1,0 1-1,0-1 0,0 1 0,0 0 0,0-1 0,0 1 0,0-1 0,0 1 0,0-1 0,0 1 0,0-1 0,1 0 0,-1 1 0,0-1 0,0 1 0,1-1 0,-1 1 0,0-1 0,0 0 1,1 1-1,-1-1 0,1 1 0,-1-1 0,0 0 0,1 1 0,-1-1 0,1 0 0,-1 0 0,1 0 0,-1 1 0,1-1 0,-1 0 0,1 0 0,-1 0 0,1 0 0,-1 0 0,1 0 0,-1 0 0,1 0 1,-1 0-1,1 0 0,-1 0 0,1 0 0,-1 0 0,1 0 0,-1 0 0,1 0 0,-1-1 0,1 1 0,-1 0 0,0 0 0,1-1 0,-1 1 0,1 0 42,33-17-2155</inkml:trace>
  <inkml:trace contextRef="#ctx0" brushRef="#br0" timeOffset="64810.873">6106 2111 7242,'-8'-21'4888,"23"-15"-3470,-8 29-1341,0 0-1,1 1 1,0-1-1,0 1 0,0 1 1,1 0-1,0 0 1,0 0-1,0 1 0,0 1 1,1 0-1,-1 0 1,1 0-1,0 1 1,0 1-1,0 0 0,0 0 1,0 1-1,0 0 1,0 1-1,0 0 1,0 0-1,0 1-76,63 16 77,-71-17-76,0 0 1,0 0-1,0 0 1,0 0-1,0 1 0,0-1 1,0 0-1,-1 1 1,1 0-1,0-1 0,-1 1 1,0 0-1,1 0 0,-1 0 1,0 0-1,0 0 1,0 0-1,0 0 0,0 0 1,0 1-1,-1-1 1,1 0-1,-1 0 0,0 1 1,1-1-1,-1 0 1,0 1-1,-1-1 0,1 2-1,-2 4 6,-1-1-1,1 1 0,-1-1 1,-1 0-1,0 0 1,0 0-1,0-1 0,0 1 1,-1-1-1,0 0 1,-4 3-6,5-4 4,-49 50 66,-2-2 0,-2-3 0,-8 3-70,28-23 45,-110 94 178,146-124-222,0 1 0,0-1 0,0 1-1,0-1 1,0 1 0,0-1 0,0 1 0,0 0 0,0-1 0,0 1 0,0 0 0,1 0 0,-1-1 0,0 1 0,0 0 0,1 0 0,-1 0-1,1 0 1,-1 0 0,1 0 0,-1 0 0,1 0 0,-1 0 0,1 1 0,0-1 0,0 0 0,-1 0 0,1 0 0,0 0 0,0 0-1,0 1 1,0-1 0,1 0 0,-1 0 0,0 0 0,0 0 0,1 0 0,-1 0 0,1 0 0,-1 1 0,1-1 0,-1 0 0,1 0 0,-1-1-1,1 1 1,0 0 0,0 0 0,-1 0 0,1 0 0,0-1 0,0 1 0,0 0 0,0-1 0,0 1 0,0 0 0,0-1 0,0 0-1,0 1 1,0-1-1,86-3 43,-6-14-633,-1-4 0,31-14 590,-41 12-2134,10-2-396</inkml:trace>
  <inkml:trace contextRef="#ctx0" brushRef="#br0" timeOffset="65342.109">6737 2440 9258,'-11'14'3780,"15"-17"-334,182-176-1614,-104 106-1724,184-180-77,-243 236-105,-21 26-40,-68 108-171,46-88 252,3-3 22,-2-1 15,0 2-1,2 0 1,1 1 0,1 1-1,2 0 1,1 1 0,1 0-1,1 1 1,2 0 0,-4 29-4,15-16-3813,-1-42 965</inkml:trace>
  <inkml:trace contextRef="#ctx0" brushRef="#br0" timeOffset="76634.698">13326 2786 9746,'0'0'144,"0"0"-1,0-1 0,0 1 1,0 0-1,0 0 1,0-1-1,0 1 0,0 0 1,0 0-1,0-1 1,0 1-1,-1 0 0,1 0 1,0 0-1,0-1 1,0 1-1,0 0 1,-1 0-1,1 0 0,0-1 1,0 1-1,-1 0 1,1 0-1,0 0 0,0 0 1,0 0-1,-1 0 1,1 0-1,0-1 1,0 1-1,-1 0 0,1 0 1,0 0-1,-1 0 1,1 0-1,0 0 0,0 0 1,-1 0-1,1 0 1,0 0-1,0 1 1,-1-1-144,25-23 213,-13 14-129,131-109 718,29-39-802,7-31 55,-123 130-147,-55 58 90,0 0 1,0 1-1,0-1 0,0 0 1,0 0-1,0 1 1,0-1-1,0 0 1,0 1-1,0-1 1,0 0-1,1 1 1,-1-1-1,0 0 1,0 0-1,0 1 1,0-1-1,0 0 1,1 0-1,-1 1 0,0-1 1,0 0-1,0 0 1,1 0-1,-1 1 1,0-1-1,0 0 1,1 0-1,-1 0 1,0 0-1,1 1 1,-1-1-1,0 0 1,0 0-1,1 0 0,-1 0 1,0 0-1,1 0 1,-1 0-1,0 0 1,1 0-1,-1 0 1,0 0-1,0 0 1,1 0-1,-1 0 1,0 0-1,1-1 1,-1 1-1,0 0 1,0 0-1,1 0 0,-1 0 1,0 0-1,0-1 1,1 1-1,-1 0 1,0 0-1,0 0 1,1-1-1,-1 1 1,0 0-1,0 0 1,0-1-1,0 1 1,0 0-1,1-1 0,-1 1 1,0 0-1,0-1 2,-4 26-45,4-25 43,-34 108-71,22-78 97,2 1 1,2 0 0,0 0 0,3 0-1,0 1 1,2 0 0,1 4-25,2-31-12,5 70 115,-4-72-110,-1 0 1,1 0 0,-1-1-1,1 1 1,0 0 0,0 0 0,0-1-1,0 1 1,1 0 0,-1-1 0,1 1-1,-1-1 1,1 0 0,0 1-1,0-1 1,0 0 0,0 0 0,0 0-1,1 0 1,-1-1 0,1 1-1,-1-1 1,1 1 0,-1-1 6,34-12-2470,6-35 290</inkml:trace>
  <inkml:trace contextRef="#ctx0" brushRef="#br0" timeOffset="78083.415">16244 2248 11002,'37'-8'2609,"14"-1"904,10-5-3145,24-2-256,6 3-64,7-5 8,-14 6-24,-7 2 0,-22 5-16,-13 0-712,-17 11-2217,-24 10-640,-24-1-1248</inkml:trace>
  <inkml:trace contextRef="#ctx0" brushRef="#br0" timeOffset="78417.555">16447 2380 10778,'3'1'2561,"19"-7"912,10-3-3089,25-14-288,13 5-40,20-5 24,-4 8-440,22 8-3113,-22 11 952</inkml:trace>
  <inkml:trace contextRef="#ctx0" brushRef="#br0" timeOffset="78710.915">17496 1926 10018,'-34'7'4948,"65"-45"-2529,285-285-967,-284 291-1404,0-2-1,-3-1 1,21-32-48,-40 45 36,-15 22-31,-33 58-77,13-17 36,2 0 1,2 1-1,2 1 0,-1 11 36,14-38 4,1 0 0,1 1 1,0-1-1,2 1 0,0 0 0,0 0 1,2 0-1,0 0 0,1 0 1,1 0-1,0 0 0,1-1 0,3 8-4,-6-22-22,0 0 0,1-1 0,-1 1 0,0 0 0,1-1-1,0 1 1,-1 0 0,1-1 0,0 1 0,0 0 0,0-1 0,0 1-1,0-1 1,0 0 0,0 1 0,0-1 0,1 0 0,-1 0 0,0 1-1,1-1 1,-1 0 0,1-1 0,-1 1 0,1 0 0,0 0 0,-1-1-1,1 1 1,0 0 0,-1-1 0,1 0 0,0 1 0,0-1 0,-1 0-1,1 0 1,0 0 0,0 0 0,0-1 0,-1 1 0,1 0 0,0-1-1,0 1 1,-1-1 0,1 0 22,23-22-2914,0-11-62</inkml:trace>
  <inkml:trace contextRef="#ctx0" brushRef="#br0" timeOffset="79040.287">18215 1532 10234,'49'-99'6858,"-41"88"-6675,1 0 1,0 0 0,0 1-1,1 0 1,1 1 0,0 0-1,0 0 1,1 1-1,0 1 1,7-4-184,-10 6 23,-1 1 0,1-1 1,1 1-1,-1 1 0,0 0 0,1 0 0,-1 1 0,1 0 1,0 1-1,0 0 0,0 1 0,0-1 0,-1 2 0,1 0 1,0 0-1,0 1 0,0 0 0,-1 0 0,1 1 0,-1 0 1,0 1-1,0 0 0,0 1 0,0 0 0,-1 0 0,0 0 1,7 7-24,-12-7-4,1-1 0,-2 0 0,1 1 0,0-1 0,-1 1 0,0 0 0,0 0 0,-1 0 0,1 0 0,-1 0 0,0 0 0,0 0 0,-1 0 1,0 0-1,0 1 0,0-1 0,0 0 0,-1 0 0,0 0 0,0 1 0,0-1 0,0 0 0,-1 0 0,0-1 0,0 1 0,-1 0 0,1-1 1,-1 1-1,0-1 0,0 0 0,0 0 0,-1 0 0,0 0 0,1 0 0,-1-1 0,-2 1 4,-19 20 11,-2 0 0,-1-2-1,-1-1 1,-2-1-11,-21 16 46,36-25-29,-125 105 143,139-115-159,1 0 0,-1 0 1,0 1-1,1-1 0,0 1 1,-1-1-1,1 1 0,0-1 1,-1 1-1,1 0 0,0 0 1,0 0-1,1 0 0,-1-1 1,0 1-1,1 0 0,-1 0 1,1 0-1,-1 0 0,1 1 1,0-1-1,0 0 0,0 0 1,0 0-1,0 0 0,1 0 1,-1 0-1,0 0 0,1 0 1,0 0-1,-1 0 0,1 0 1,0 0-1,0-1 0,1 3-1,67 11 71,-31-16-873,-1-1 0,1-1 0,0-3 0,-1 0 0,2-4 802,53-13-3062</inkml:trace>
  <inkml:trace contextRef="#ctx0" brushRef="#br0" timeOffset="79341.004">18986 1747 9874,'-12'-1'5979,"29"-9"-3849,121-79-1278,-104 69-832,-2-3 1,-1 0-1,-1-2 1,0-2-1,-3 0 1,0-2-1,-1-1 1,-2-1 0,-2 0-1,8-16-20,-1-25-9,-41 86-87,-15 52 133,3 1 0,2 1 1,4 1-1,-2 25-37,16-69 54,2 0 0,1 0 0,0 0 0,2 0 0,4 20-54,11 24-5119,-22-83 1542</inkml:trace>
  <inkml:trace contextRef="#ctx0" brushRef="#br0" timeOffset="79681.509">17620 2205 8002,'1'2'163,"0"0"1,0 0 0,-1-1 0,1 1-1,1 0 1,-1 0 0,0-1-1,0 1 1,1-1 0,-1 1-1,0-1 1,1 0 0,0 0 0,-1 1-1,1-1 1,0 0 0,-1 0-1,1-1 1,0 1 0,0 0 0,0-1-1,0 1 1,0-1 0,0 1-1,0-1 1,0 0 0,0 0-1,0 0 1,1 0-164,-1 1-5,49 5 419,1-2 0,0-2-1,0-2 1,0-2 0,-1-3 0,7-3-414,-56 8 8,230-29 2398,32-18-2406,227-68 1660,-426 98-1514,4-3-41,1 3 0,1 4 0,0 2 0,18 2-105,-87 9-3,4 0-42,0-1 1,1 1-1,-1 0 0,1 1 0,-1-1 0,0 1 0,1 1 0,-1-1 1,0 1-1,0 0 0,6 3 45,-12-5-27,1 0 0,-1 0 1,1 0-1,-1 1 0,1-1 0,-1 0 1,1 0-1,-1 0 0,1 1 0,-1-1 1,1 0-1,-1 1 0,1-1 0,-1 0 1,1 1-1,-1-1 0,0 1 1,1-1-1,-1 1 0,0-1 0,1 1 1,-1-1-1,0 1 0,0-1 0,0 1 1,1-1-1,-1 1 0,0-1 0,0 1 1,0-1-1,0 1 0,0-1 0,0 1 1,0 0-1,0-1 0,0 1 1,0-1-1,0 1 0,0-1 0,0 1 1,-1-1-1,1 1 0,0-1 0,0 1 1,-1-1-1,1 1 0,0-1 0,-1 1 1,1-1-1,0 1 0,-1-1 0,1 0 1,-1 1-1,1-1 0,0 0 1,-1 1-1,1-1 0,-1 0 0,1 1 1,-1-1-1,0 0 27,-36 4-3153,-17-8-16</inkml:trace>
  <inkml:trace contextRef="#ctx0" brushRef="#br0" timeOffset="80047.57">17578 2880 7810,'-15'7'4379,"25"-16"-665,4-4-3916,228-204 2753,-61 56-2288,-180 160-265,-1 1 0,0-1 1,0 1-1,0-1 0,1 0 1,-1 1-1,0-1 0,0 1 1,1-1-1,-1 1 0,0-1 1,1 1-1,-1-1 0,1 1 1,-1-1-1,1 1 0,-1 0 1,1-1-1,-1 1 0,1 0 1,-1-1-1,1 1 0,-1 0 1,1 0-1,0-1 0,-1 1 1,1 0-1,0 0 0,-1 0 1,1 0-1,-1 0 0,1 0 1,0 0-1,-1 0 0,1 0 1,0 0-1,-1 0 0,1 0 1,-1 1-1,1-1 0,0 0 1,-1 0-1,1 1 0,-1-1 1,1 0-1,-1 1 0,1-1 1,-1 0-1,1 1 0,-1-1 1,1 1-1,-1-1 0,0 1 1,1-1-1,-1 1 0,0-1 1,1 1-1,-1 0 2,-9 36-103,-19 30 79,-3-1 0,-27 40 24,26-49 72,25-44-46,2-5 1,1 0 0,-1 0 1,1 1-1,1-1 0,-1 1 1,1 0-1,1 1 0,0-1 1,0 3-28,2-12-22,0 1 1,0-1 0,0 1 0,0-1 0,0 1 0,0-1-1,1 1 1,-1-1 0,0 1 0,0-1 0,0 1 0,1-1-1,-1 1 1,0-1 0,0 1 0,1-1 0,-1 1 0,1-1-1,-1 0 1,0 1 0,1-1 0,-1 0 0,1 1 0,-1-1-1,1 0 1,-1 1 0,1-1 0,-1 0 0,1 0 0,-1 0-1,1 0 1,-1 1 0,1-1 0,-1 0 0,1 0-1,-1 0 1,1 0 0,-1 0 0,1 0 0,0 0 0,-1-1-1,1 1 1,-1 0 0,1 0 0,-1 0 0,1 0 0,-1-1-1,1 1 1,-1 0 0,1 0 0,-1-1 0,1 1 21,29-16-3160,2-16 36</inkml:trace>
  <inkml:trace contextRef="#ctx0" brushRef="#br0" timeOffset="80864.761">18632 2503 9282,'-33'-44'6185,"30"42"-6073,1 1 1,-1 0-1,0-1 1,0 1-1,0 1 0,0-1 1,0 0-1,0 1 1,0-1-1,0 1 1,0 0-1,0 0 1,0 0-1,0 1 0,-1-1 1,1 1-1,0-1-112,-8 4 59,-1 1 0,1 0-1,0 0 1,0 1 0,0 0-1,1 1 1,0 0 0,1 1-1,-1 0 1,1 0 0,1 1 0,-6 7-59,-9 8-10,0 2 1,2 0-1,1 2 1,1 0-1,1 1 1,2 1-1,1 1 1,-9 25 9,16 9-10,10-63 14,0 0 0,-1 0 0,1-1 0,0 1 0,0-1 0,0 1 0,0-1 0,0 0 0,0 0 1,0 0-1,1 0 0,-1 0 0,0 0 0,1 0 0,-1-1 0,0 1 0,1-1 0,-1 0 0,1 0 0,-1 0 0,1 0 0,-1 0 0,0 0 0,1-1 0,-1 1 0,1-1 0,-1 0 0,0 1 0,0-1 0,1 0 0,-1-1 0,0 1 0,0 0 0,0-1-4,-1 2 2,26-9 131,0-2 0,-1 0 1,-1-2-1,0-1 0,-1-1 1,0-1-1,-1-1 0,-1-1 0,-1 0 1,0-2-1,-2-1 0,0 0 0,-1-2 1,-1 0-1,1-5-133,11-41 930,-28 66-900,0 1 1,-1 0 0,1-1-1,-1 1 1,1-1 0,-1 1-1,0-1 1,0 1 0,0 0-1,-1-1 1,1 1 0,-1-1-1,1 1 1,-1 0 0,0-1-1,1 1 1,-1 0 0,0 0-1,-1-1 1,1 1 0,0 0-1,-1 0 1,1 0 0,-1 1-1,1-1 1,-1 0 0,-1 0-31,-1 0-9,-1 0 0,1 1 0,-1 0 0,0 0 0,0 0 1,1 0-1,-1 1 0,0 0 0,0 0 0,0 0 0,0 0 1,1 1-1,-1 0 0,0 0 0,0 0 0,1 0 0,-1 1 1,1 0-1,-4 2 9,-73 48-1520,55-22-2828,22-26 1022</inkml:trace>
  <inkml:trace contextRef="#ctx0" brushRef="#br0" timeOffset="81191.915">19253 2446 7786,'48'-21'7769,"-44"16"-5431,-14 10-1680,-103 109-521,86-83-137,2 1-1,2 1 1,1 1-1,1 1 1,2 1-1,1 1 1,12-22 9,0 0-1,1 1 0,1-1 0,0 1 1,1 0-1,1-1 0,0 2-8,2-11 8,0-1 0,0 1 1,0 0-1,0-1 0,1 1 0,0-1 1,0 1-1,1-1 0,-1 1 1,1-1-1,0 0 0,1 0 0,-1 0 1,1 0-1,0 0 0,0-1 0,1 1 1,-1-1-1,1 0 0,3 3-8,-2-4 12,-1 0 1,1 0-1,0 0 1,-1-1-1,1 0 1,0 0-1,0-1 1,1 1-1,-1-1 1,0 0-1,0 0 1,1-1-1,-1 0 0,0 0 1,1 0-1,-1 0 1,0-1-1,1 0 1,-1 0-1,2-1-12,6-1 33,0-2 1,-1 1-1,1-1 0,-1-1 0,-1 0 0,1-1 0,6-5-33,-7 3 62,1 0-1,-1-1 1,-1 0-1,0 0 0,-1-1 1,0-1-1,0 0 0,-1 0 1,-1 0-1,0-1 0,0 0 1,-2 0-1,3-9-61,-5 14 47,-1-1 1,0 0-1,0 0 1,-1 1-1,0-1 0,0 0 1,-1 0-1,-1 0 1,1 0-1,-1 0 0,-1 0 1,0 1-1,0-1 1,0 0-1,-1 1 0,-1 0 1,1 0-1,-1 0 1,-1 0-1,1 0 0,-1 1 1,-2-2-48,-1 1-107,-1 0 0,0 0 0,0 1 0,-1 0 0,0 1 1,0 0-1,0 0 0,-1 1 0,0 0 0,0 1 0,0 1 0,-1-1 1,1 2-1,-1 0 0,0 0 0,1 1 0,-1 0 0,0 1 0,0 1 0,0 0 1,1 0-1,-1 1 0,0 0 0,1 1 0,0 1 0,0 0 0,0 0 0,0 1 1,-4 3 106,-47 22-3667,15-4-155</inkml:trace>
  <inkml:trace contextRef="#ctx0" brushRef="#br0" timeOffset="82116.142">16831 1340 7818,'17'187'6198,"15"21"-6131,27 80-67,-3-63 32,13 10-32,56 165 507,-114-364 214,-11-37-685,0 1 0,0 0 0,0-1 0,1 1 0,-1 0 0,0-1 0,0 1 0,0 0 0,1 0 1,-1-1-1,0 1 0,1 0 0,-1 0 0,0 0 0,0 0 0,1-1 0,-1 1 0,0 0 0,1 0 0,-1 0 0,0 0 0,1 0 0,-1 0 0,0 0 0,1 0 0,-1 0 0,1 0 0,-1 0 0,0 0 0,1 0 0,-1 0 0,0 0 0,1 0 0,-1 0 0,0 0 0,1 0 0,-1 1 0,0-1 0,0 0 0,1 0 0,-1 0 0,0 1 0,1-1 0,-1 0 0,0 0 0,0 1 0,0-1 0,1 0 0,-1 0 0,0 1 1,0-1-1,0 0 0,0 1 0,1-1 0,-1 0 0,0 1 0,0-1 0,0 0 0,0 1 0,0-1 0,0 0 0,0 1 0,0-1 0,0 0 0,0 1 0,0-1-36,9-31 1810,11-111 736,0-42-2220,-8-1 1,-8-1-1,-8 1 0,-17-89-326,0 154-10,-5 1-1,-9-15 11,17 73-11,3-1 1,-6-57 10,20 116-4,1 1 0,-1 0 0,1-1 0,0 1 0,0 0 0,0-1 0,0 1 0,0-1 0,0 1 0,1 0 0,-1-1 0,1 1 0,-1 0 0,1 0 0,0-1 0,0 1 0,0 0 0,0 0 0,1 0 0,-1 0 0,0 0 0,1 0 0,-1 1 0,1-1 0,0 0 0,0 1 0,-1-1 0,1 1 0,0 0 0,0-1 0,0 1 0,1 0 0,-1 0 0,0 0 0,0 1 0,1-1 4,43-16-48,1 1 1,0 3 0,1 1 0,1 3 0,28-1 47,96-8-84,73 6 84,-185 10-4,509-21 0,-365 6 14,134-31-10,-162 9 38,132-47-38,59-25 13,-234 93-70,-132 18 50,1 0 0,-1-1 1,0 1-1,0 0 1,0 1-1,0-1 0,0 0 1,0 0-1,0 1 1,0 0-1,0-1 1,0 1-1,-1 0 0,1 0 1,0 0-1,0 0 1,-1 0-1,1 0 0,0 0 1,-1 1-1,1-1 1,-1 0-1,1 1 1,-1 0-1,0-1 0,0 1 1,0 0-1,0-1 1,0 1-1,0 0 0,0 0 1,-1 0-1,1 0 1,-1 0-1,1 0 1,-1 0-1,0 0 0,1 0 1,-1 0-1,0 0 1,-1 0-1,1 0 0,0 0 1,0 0-1,-1 0 1,1 0-1,-1 0 7,-6 34-25,-1-1 0,-1 1-1,-3-2 1,0 0 0,-2 0 0,-2-1-1,-1-1 1,-19 27 25,-27 56-5,6 21-1390,27-44-2671,9-15 167</inkml:trace>
  <inkml:trace contextRef="#ctx0" brushRef="#br0" timeOffset="76893.712">14536 2296 11530,'-3'3'2961,"0"17"816,-5 6-3177,-7 13-640,-2 8-16,-3 18 16,1-1 16,-1 12 32,8-8 16,3-1 16,0-20-24,3-4-40,4-18-216,-1-6-536,-2-12-264,1-2-2729,-7-11 328</inkml:trace>
  <inkml:trace contextRef="#ctx0" brushRef="#br0" timeOffset="77086.643">14276 2569 10938,'17'-1'2753,"0"-5"800,5 0-3009,9 1-552,10 2 0,6-1 8,13 0 24,1 1-40,13-6-656,-7-3-2889,-9-8 704</inkml:trace>
  <inkml:trace contextRef="#ctx0" brushRef="#br0" timeOffset="77369.611">15276 2240 11226,'-18'20'2273,"-12"24"1072,-4 12-3353,-4 17-8,3 3-8,10 1 24,9-16 24,16-5 16,9-15-24,10-15 48,0-19-112,15-16-432,-4-20-185,11-33-2719,2-8 391</inkml:trace>
  <inkml:trace contextRef="#ctx0" brushRef="#br0" timeOffset="77669.318">15519 2260 8066,'27'-17'2704,"-13"16"329,-13 17-2193,-7 19-400,-3 8-296,-9 19-24,-2 0-24,-4 12 0,4-8-16,5 0 8,6-20-32,6-5 8,4-18-8,6-8-16,0-12-72,5-5 112,-4-11-3272,-7-34 1063</inkml:trace>
  <inkml:trace contextRef="#ctx0" brushRef="#br0" timeOffset="77670.318">15162 1964 12555,'-4'-3'2672,"11"3"1153,13 6-3737,21 3-88,12 6-16,29-3 8,6 5 24,17-5 24,-7-4-40,4-19 1248,-26-9-5088,-15-14 2079</inkml:trace>
  <inkml:trace contextRef="#ctx0" brushRef="#br0" timeOffset="85165.32">13041 3870 10434,'-29'33'6130,"2"2"-5506,80-2-656,29-18 96,14-10-72,39-4 48,-23-10-48,5-1 56,-26 4-48,-6-6 48,-32 4-32,-8 2-328,-20 4-248,-18-8-2897,-28 4 528</inkml:trace>
  <inkml:trace contextRef="#ctx0" brushRef="#br0" timeOffset="85441.693">12774 4278 9634,'6'-3'3689,"29"-6"104,23-7-2377,34-8-1024,21-2-352,32-3-32,-4 2-8,5 9 32,-26 10-40,-8 14-448,-34 13 24,-19 9-3361,-30-3 656</inkml:trace>
  <inkml:trace contextRef="#ctx0" brushRef="#br0" timeOffset="86522.627">14193 3484 8658,'7'36'4852,"-5"-2"-3646,7 31-1272,65 123 60,-53-143 21,113 264 168,-84-175 1967,-33-164 2373,-8-17-4243,-1 0 0,-2 0 0,-2-1 1,-2 1-1,-3-1 0,-1 0 0,-3 1 0,-2 0 0,-3-6-280,2-15 104,2 25-113,2-1-67,-3 0 0,-1 0-1,-11-29 77,20 60-910,91 4-6343,-36 7 2796</inkml:trace>
  <inkml:trace contextRef="#ctx0" brushRef="#br0" timeOffset="87543.79">14608 3252 9058,'39'8'4481,"322"0"-3972,0-16 1,106-26-510,-453 33 10,532-29 224,64 16 110,18-16-141,-7-14-95,-63 37 244,-26 7 568,-271-13-148,29-15-772,284-46 363,-60 10 120,143-3 317,-570 57-740,0 5 1,58 4-61,-87 7 73,-67 5 94,1-5-160,-17 12 17,0 1 0,1 1 0,2 1 0,0 1 0,1 0 0,1 2 0,1 1 0,1 0 0,-8 16-24,22-29-7,0 1 0,0-1 1,1 1-1,1 0 0,0 0 1,1 0-1,0 0 0,1 0 1,0 0-1,1 0 0,2 11 7,-2-13-75,-5 70-4462,-8-47 1110</inkml:trace>
  <inkml:trace contextRef="#ctx0" brushRef="#br0" timeOffset="91093.728">14874 3754 5521,'-25'46'8655,"43"-43"-7960,-10-6-594,1 0-1,-1-1 1,0 0 0,0 0-1,-1-1 1,1 0 0,-1-1-1,0 1 1,-1-1-1,5-5-100,-7 7 44,52-52 586,-2-3 1,45-64-631,-76 93 392,-14 22 131,-17 24-278,7-14-255,-10 19 16,1-1 0,0 2 0,1-1 0,2 1 0,0 1 0,1-1 0,2 1 0,0 0 0,1 1 0,1 13-6,2-35 1,-1 1 0,1 0 0,0 0 0,0 0 0,0 0 0,0 0 0,1 0 0,-1 0 0,1-1 0,0 1 0,0 0 0,0 0 0,0-1 0,0 1 0,1 0 0,-1-1 0,1 0 0,-1 1 0,1-1 0,0 0 0,0 0 0,0 0 0,0 0 0,1 0 0,-1 0 0,0 0 0,1-1 0,-1 0 0,1 1 0,0-1 0,-1 0 0,1 0 0,0 0 0,0-1 0,0 1 0,-1 0 1,1-1-1,0 0 0,0 0 0,0 0 0,0 0 0,2-1-1,3-1-364,-1-1 1,1 0-1,-1-1 1,0 0 0,0 0-1,0 0 1,-1-1-1,0 0 1,0 0-1,0-1 364,28-28-2757</inkml:trace>
  <inkml:trace contextRef="#ctx0" brushRef="#br0" timeOffset="91463.191">15463 3549 9682,'1'-3'259,"0"-1"1,1 0-1,-1 1 1,1-1-1,0 1 0,0 0 1,1-1-1,-1 1 0,1 0 1,-1 0-1,1 1 0,0-1 1,0 0-1,0 1 1,0 0-1,1 0 0,-1 0 1,1 0-1,-1 0 0,1 1 1,0 0-1,-1-1 0,1 1 1,0 1-1,0-1 1,0 0-1,3 1-259,-5-1 18,8-2 24,0 0 1,0 0 0,0 1 0,0 0 0,0 1 0,1 0 0,-1 0 0,0 1-1,1 1 1,-1 0 0,0 0 0,4 2-43,-12-3 2,-1 1 1,1-1-1,-1 1 1,0-1-1,1 1 0,-1 0 1,1-1-1,-1 1 1,0 0-1,0 0 0,0 0 1,1 0-1,-1 0 1,0 0-1,0 0 0,-1 1 1,1-1-1,0 0 1,0 0-1,0 1 0,-1-1 1,1 1-1,-1-1 1,1 1-1,-1-1 0,0 1 1,1-1-1,-1 1 1,0-1-1,0 1 0,0-1-2,-16 52 61,6-31 5,-2 0 1,0 0 0,-2-2-1,0 1 1,-1-2 0,-1 0-1,-1-1 1,0 0 0,-2-2 0,0 0-1,-10 6-66,-5 4 596,35-25-573,0 0 1,0 0-1,0 0 0,0-1 0,0 1 0,0 0 0,0 0 0,1-1 1,-1 1-1,0-1 0,0 1 0,1-1 0,-1 0 0,0 1 0,1-1 0,-1 0 1,0 0-1,1 0 0,-1 0 0,0 0 0,1 0 0,-1 0 0,0-1 1,1 1-1,-1 0 0,0-1-23,213-29-208,-68-6-4421,-86 12 1057</inkml:trace>
  <inkml:trace contextRef="#ctx0" brushRef="#br0" timeOffset="91947.678">16080 3689 8378,'-46'40'9809,"192"-177"-7804,20-35-1909,-130 133-129,-35 39 30,-1 0 1,0 0-1,1 0 1,-1 0-1,0 0 1,1 0-1,-1 0 1,0 1-1,1-1 1,-1 0-1,0 0 1,1 0-1,-1 0 1,0 1-1,1-1 1,-1 0-1,0 0 1,0 1-1,1-1 1,-1 0-1,0 1 1,0-1-1,1 0 1,-1 1-1,0-1 1,0 0-1,0 1 1,0-1-1,0 0 1,0 1-1,1-1 1,-1 1-1,0-1 1,0 0-1,0 1 1,0-1-1,0 0 1,0 1-1,-1-1 1,1 1-1,0-1 1,0 0-1,0 1 1,0-1-1,0 0 1,0 1-1,-1-1 1,1 0-1,0 1 1,0-1-1,-1 0 1,1 0-1,0 1 1,0-1-1,-1 0 1,1 0-1,0 1 3,-35 98-203,24-69 207,0 0 1,2 0-1,1 1 0,1 0 0,-1 20-4,17 0-1522,1-48-1837,2-15-104</inkml:trace>
  <inkml:trace contextRef="#ctx0" brushRef="#br0" timeOffset="93014.307">14660 4134 8922,'-8'-6'2627,"7"5"784,26 7-2293,31-2-605,0-3 0,-1-2 0,1-3 0,36-7-513,-23 3 186,129-13-17,652-60 33,-472 67 360,-243 11 219,-153-16-5473,2-6 1277</inkml:trace>
  <inkml:trace contextRef="#ctx0" brushRef="#br0" timeOffset="98314.966">14580 4725 6841,'-1'-15'8173,"26"-6"-7654,-12 11 278,112-98 124,-6-5 0,65-83-921,-183 196-6,-1 0 0,0 0 0,0 1 0,0-1 0,0 0 0,1 0-1,-1 1 1,0-1 0,0 0 0,1 0 0,-1 0 0,0 0 0,0 0 0,1 1 0,-1-1 0,0 0 0,0 0 0,1 0 0,-1 0 0,0 0 0,0 0 0,1 0 0,-1 0 0,0 0-1,1 0 1,-1 0 6,-1 3-9,-106 311-119,96-235 223,11-60 33,0-24-128,0 5-671,5 3-365,-2-3-2069,-5-6-245</inkml:trace>
  <inkml:trace contextRef="#ctx0" brushRef="#br0" timeOffset="99688.65">15244 4513 8954,'-29'81'6293,"30"-81"-6242,-1 0-1,0 0 1,1 0 0,-1 0-1,0 0 1,1 0-1,-1 0 1,0 0 0,1 0-1,-1 0 1,0 0-1,1 0 1,-1 0-1,0 0 1,1 0 0,-1 0-1,0 1 1,1-1-1,-1 0 1,0 0 0,0 0-1,1 0 1,-1 1-1,0-1 1,0 0-1,1 0 1,-1 1 0,0-1-1,0 0 1,0 1-1,1-1 1,-1 0 0,0 0-1,0 1 1,0-1-1,0 0 1,0 1-1,0-1-50,14-9 387,57-43 60,-2-3 0,-2-2 0,7-13-447,46-56 116,-111 116-102,4-5 25,-16 30-30,-3-2-22,-17 38 35,2 1 0,3 1-1,1 0 1,3 1 0,-1 21-22,15-72-45,-1-1 12,1 0 0,-1 0 0,1 1 0,-1-1 0,1 0 0,0 0 0,0 1 0,0-1 0,0 0 0,0 0 0,0 1 0,1-1 0,-1 0-1,1 0 1,0 1 0,0-1 0,-1 0 0,1 0 0,1 0 0,-1 0 0,0 0 0,0 0 0,1-1 0,-1 1 0,2 0 33,12-7-2342,9-26-1399,3-17-762</inkml:trace>
  <inkml:trace contextRef="#ctx0" brushRef="#br0" timeOffset="101551.189">16174 4328 7506,'3'-17'4196,"1"-35"3059,-5 51-7194,1-1 0,0 1-1,-1 0 1,1-1 0,-1 1-1,0 0 1,1 0 0,-1 0-1,0-1 1,0 1 0,0 0-1,0 0 1,0 0 0,0 0-1,0 1 1,0-1 0,0 0 0,0 0-1,-1 1 1,1-1 0,0 0-1,0 1 1,-1 0 0,1-1-1,0 1 1,-1 0 0,1-1-1,-1 1 1,1 0 0,0 0-1,-1 0 1,1 0 0,0 0-1,-1 1 1,1-1 0,-1 0-61,-15 3 19,-1 0-1,1 2 1,0 0 0,0 0-1,0 2 1,1 0 0,0 1-1,0 0 1,1 2 0,0-1-1,1 2 1,0 0-19,10-8-5,0 0 0,0 0 0,1 0 0,-1 0 0,1 1 0,0-1 0,0 1-1,0 0 1,0 0 0,1 0 0,-1 0 0,1 0 0,0 1 0,0-1 0,1 1 0,-1-1 0,1 1 0,0-1 0,0 4 5,2-6-2,0-1 0,1 0 0,-1 0 1,0 0-1,0 0 0,1 0 0,-1-1 0,0 1 1,1 0-1,-1-1 0,1 1 0,-1-1 0,1 1 0,-1-1 1,1 0-1,-1 1 0,1-1 0,-1 0 0,1 0 1,-1 0-1,1 0 0,0-1 0,-1 1 0,1 0 0,-1-1 1,1 1-1,-1-1 0,1 1 0,-1-1 0,0 1 1,1-1-1,-1 0 0,1-1 2,39-15 26,-2-2 0,0-2 0,-1-2 0,-1-1 1,22-20-27,-48 35 11,1 1-63,-16 21-49,1-6 73,-3 3 13,0-1-1,1 1 1,0 0 0,0 1 0,1-1-1,1 1 1,0 0 0,0 0-1,1 0 1,0 0 0,1 0-1,1 0 1,0 1 0,0-1 0,1 0-1,0 0 1,1 0 0,0 0-1,1 0 1,0 0 0,1 0 15,88 136 66,-92-146-65,1 1 0,-1-1-1,1 1 1,-1-1 0,0 0-1,0 1 1,1-1 0,-1 1-1,0-1 1,-1 1 0,1-1-1,0 1 1,0-1 0,0 0-1,-1 1 1,1-1-1,-1 1 1,1-1 0,-1 0-1,0 1 1,1-1 0,-1 0-1,0 0 1,0 0 0,0 1-1,0-1 1,0 0 0,0 0-1,0 0 1,0 0 0,-1-1-1,1 1 1,0 0 0,0 0-1,-1-1 0,-6 4 94,-1-2 0,1 1 0,0-1 0,-1 0 0,1-1 0,-1 0 0,1 0 0,-1-1 0,1 0 0,-1-1 0,-1 0-94,-2 1 133,-245-39 1682,205 27-1751,44 10-116,13 5-67,56-3-1450,-3 0-2340,10-11 48</inkml:trace>
  <inkml:trace contextRef="#ctx0" brushRef="#br0" timeOffset="103096.446">17150 4049 13723,'-33'-20'9147,"7"14"-9145,32 8-69,13-1 140,-17-1 103,-23 25-362,-6 27 138,28-52 49,-1 0 0,0 1 0,0-1 1,1 0-1,-1 1 0,1-1 0,-1 0 1,0 0-1,1 1 0,-1-1 0,1 0 1,-1 0-1,0 0 0,1 0 0,-1 1 1,1-1-1,-1 0 0,1 0 0,-1 0 1,0 0-1,1 0 0,-1 0 0,1 0 1,-1 0-1,1 0 0,-1 0 1,1-1-1,-1 1 0,0 0 0,1 0 1,-1 0-1,1 0 0,-1-1 0,0 1 1,1 0-1,-1-1 0,1 1 0,-1 0 1,0 0-1,1-1 0,-1 1 0,0-1 1,0 1-1,1 0 0,-1-1 0,0 1 1,0-1-2,1 1 3,11-8-41,17-13-1424,-14 0-3262,-7-6 429</inkml:trace>
  <inkml:trace contextRef="#ctx0" brushRef="#br0" timeOffset="103630.707">17557 3936 8690,'-21'19'5453,"23"-43"-2099,6 10-3081,0 0 0,1 1 0,0 0 0,1 0 0,0 1 0,9-8-273,7-8 170,185-205 53,-174 193-50,-2-2 0,-2-2 0,23-39-173,-55 68 268,-18 25-181,1 6-96,1 0 0,1 1 0,0 1 1,1 0-1,1 1 0,1 0 0,0 1 1,2 0-1,0 1 0,1 0 0,2 0 1,0 1-1,1-1 0,-2 22 9,6-40-21,1 1 1,-1-1-1,1 1 0,0-1 1,0 1-1,0-1 0,0 1 0,0 0 1,1-1-1,0 1 0,0-1 1,0 1-1,0-1 0,0 0 0,1 1 1,0-1-1,-1 0 0,1 0 1,0 0-1,0 0 0,1-1 1,-1 1-1,1 0 21,23-13-4902,-13-4 1163</inkml:trace>
  <inkml:trace contextRef="#ctx0" brushRef="#br0" timeOffset="104311.211">18121 3657 7009,'1'9'10081,"50"-43"-7533,286-230-1438,-278 218-1048,-59 46-63,0 0 0,0 0 0,0 1 0,0-1 0,0 0 0,0 1 0,0-1 0,0 0 0,0 1 0,0-1 0,0 0 0,0 0 0,0 1 0,1-1 0,-1 0 0,0 0 0,0 1 0,0-1 0,0 0 0,1 0-1,-1 1 1,0-1 0,0 0 0,0 0 0,1 0 0,-1 1 0,0-1 0,0 0 0,1 0 0,-1 0 0,0 0 0,0 0 0,1 1 0,-1-1 0,0 0 0,1 0 0,-1 0 0,0 0 0,0 0 0,1 0 0,-1 0 0,0 0 0,1 0 0,-1 0 0,0 0 0,1 0 0,-1 0 0,0-1 0,1 1 1,-19 28-45,14-22 40,-6 6 9,0 0 1,1 1-1,0 0 0,1 0 0,1 1 1,0 0-1,1 0 0,1 0 0,0 1 1,0 0-1,2 0 0,0 0 1,1 1-1,0 5-4,15 12-1077,20-25-4586,-14-9 1347</inkml:trace>
  <inkml:trace contextRef="#ctx0" brushRef="#br0" timeOffset="104854.701">18958 3301 10410,'9'-35'5584,"-9"35"-5567,0 1 0,0-1 1,0 0-1,0 1 0,0-1 0,0 1 0,0-1 1,0 0-1,-1 1 0,1-1 0,0 1 0,0-1 0,0 0 1,-1 1-1,1-1 0,0 0 0,0 1 0,-1-1 1,1 0-1,0 1 0,-1-1 0,1 0 0,0 0 1,-1 1-1,1-1 0,0 0 0,-1 0 0,1 0 0,0 0 1,-1 1-1,1-1 0,-1 0 0,1 0 0,-1 0 1,1 0-1,0 0 0,-1 0 0,1 0 0,-1 0 0,1 0 1,0 0-1,-1 0 0,1 0 0,-1-1 0,1 1 1,0 0-1,-1 0 0,1 0 0,-1 0 0,1-1 0,0 1 1,-1 0-1,1 0 0,0-1 0,-1 1 0,1 0 1,0-1-1,0 1 0,-1 0 0,1-1 0,0 1 0,0 0 1,0-1-1,-1 1 0,1-1 0,0 1 0,0-1-17,-5 6 47,-18 19-30,1 1 0,1 1 0,2 0 0,0 2 0,2 0 1,1 1-1,-1 5-17,17-33 4,-1-1-1,1 1 1,-1-1 0,0 0 0,1 1 0,-1 0 0,1-1-1,0 1 1,-1-1 0,1 1 0,-1-1 0,1 1 0,0 0-1,0-1 1,-1 1 0,1 0 0,0-1 0,0 1 0,0 0-1,-1 0 1,1-1 0,0 1 0,0 0 0,0-1 0,0 1-1,1 0 1,-1 0 0,0-1 0,0 1 0,0 0 0,1-1 0,-1 1-1,0 0 1,0-1 0,1 1 0,-1 0 0,1-1 0,-1 1-1,1-1 1,-1 1 0,1-1 0,-1 1 0,1-1 0,-1 1-1,1-1 1,-1 1 0,1-1 0,0 0 0,-1 1 0,1-1-1,0 0 1,-1 0 0,1 0 0,0 1 0,-1-1 0,1 0-1,0 0-3,65-33 231,110-80-7,-65 34-197,-115 98-133,-45 55-8,34-55 123,2 0-1,0 1 0,1 1 1,1 0-1,1 0 0,1 1 0,-6 18-8,14-36 4,0 1-1,0-1 0,0 0 0,0 0 0,1 0 0,0 0 0,-1 1 1,1-1-1,1 0 0,-1 0 0,1 0 0,0 1 0,-1-1 1,2 0-1,-1 0 0,0 0 0,1 0 0,0-1 0,0 1 0,0 0 1,0-1-1,1 1 0,0-1 0,-1 0 0,1 0 0,0 0 0,0 0 1,3 1-4,124 44 310,-130-48-294,1 0-1,0 0 0,-1 1 1,1-1-1,-1 0 0,1 1 1,-1-1-1,1 1 0,0-1 1,-1 0-1,0 1 1,1-1-1,-1 1 0,1 0 1,-1-1-1,0 1 0,1-1 1,-1 1-1,0-1 0,0 1 1,1 0-1,-1-1 1,0 1-1,0 0 0,0-1 1,0 1-1,0 0 0,0-1 1,0 1-1,0 0 0,0-1 1,0 1-1,0 0 1,0-1-1,-1 1 0,1 0 1,0-1-1,0 1 0,-1-1 1,1 1-1,0 0 0,-1-1 1,1 1-1,0-1 1,-1 1-1,1-1 0,-1 1 1,1-1-1,-1 0 0,1 1 1,-1-1-1,0 0 0,1 1 1,-1-1-1,1 0 1,-1 1-1,0-1 0,1 0 1,-1 0-1,0 0 0,1 0 1,-1 0-1,0 0-15,-41 17 1093,23-12-855,0-1 0,0-1 0,0 0 0,0-2 0,-1 0 1,1-1-1,0-1 0,0-1 0,-1-1 0,1 0 0,1-1 1,-13-5-239,-11 1-2014,52 10-4278,8-3 1800</inkml:trace>
  <inkml:trace contextRef="#ctx0" brushRef="#br0" timeOffset="105318.755">17588 4015 10274,'34'-7'5054,"16"4"-4156,-18 3-568,369-34 1455,54-25-1345,-13-5-393,-277 40 344,85 2-391,-169 24 543,-80-2-535,0 0 1,-1 0-1,1 0 0,0 0 1,0 0-1,-1 1 1,1-1-1,0 0 1,-1 0-1,1 0 1,0 1-1,-1-1 1,1 0-1,-1 1 1,1-1-1,0 1 1,-1-1-1,1 0 1,-1 1-1,1-1 1,-1 1-1,1-1 1,-1 1-1,0 0 1,1-1-1,-1 1 1,0-1-1,1 1 1,-1 0-1,0-1 1,0 1-1,0 0 0,1-1 1,-1 1-1,0 0 1,0-1-1,0 1 1,0 0-1,0 0 1,0-1-1,0 1 1,-1 0-1,1-1 1,0 1-1,0 0 1,0-1-1,-1 1 1,1 0-1,0-1 1,-1 1-1,1-1 1,0 1-1,-1-1 1,1 1-1,-1 0-8,-33 23-1247,1-23-2073,-11-7 22</inkml:trace>
  <inkml:trace contextRef="#ctx0" brushRef="#br0" timeOffset="106191.188">17746 4473 11907,'-28'-1'6144,"36"-13"-4484,396-293-745,-351 258-817,-59 78-300,-94 195 39,96-216 162,1 0-1,-1 1 1,1-1-1,1 1 1,0 0-1,0 0 1,1 0-1,0 0 1,0 1 1,1-10-32,0 1 0,0-1 0,0 0 1,0 1-1,0-1 0,0 0 0,0 1 1,0-1-1,0 0 0,0 1 0,0-1 1,0 1-1,0-1 0,0 0 0,0 1 0,0-1 1,1 0-1,-1 1 0,0-1 0,0 0 1,0 1-1,1-1 0,-1 0 0,0 0 1,0 1-1,1-1 0,-1 0 0,0 0 1,1 0-1,-1 1 0,0-1 0,1 0 0,-1 0 1,0 0-1,1 0 0,-1 0 0,0 1 1,1-1-1,-1 0 0,1 0 0,-1 0 1,0 0-1,1 0 0,-1 0 0,0 0 1,1 0-1,-1-1 0,0 1 0,1 0 0,-1 0 1,0 0-1,1 0 0,-1 0 0,0 0 1,1-1-1,-1 1 0,0 0 0,1 0 1,-1-1-1,0 1 0,0 0 0,1 0 1,-1-1-1,0 1 0,0 0 0,1-1 32,14-19-3577,6-11-341</inkml:trace>
  <inkml:trace contextRef="#ctx0" brushRef="#br0" timeOffset="106557.737">18418 4219 11338,'-39'3'7743,"37"-2"-7702,0 0-1,0 0 0,0 1 1,0-1-1,0 0 1,0 1-1,0-1 1,0 1-1,1 0 0,-1-1 1,1 1-1,-1 0 1,1 0-1,0 0 0,-1 0 1,1 0-1,0 1 1,0-1-1,1 0 0,-1 0 1,0 1-1,1-1 1,0 0-1,-1 1-40,0 5 0,1 1-1,0-1 1,0 1-1,1 0 1,0-1-1,0 0 1,1 1 0,0-1-1,0 0 1,1 0-1,0 0 1,1 0-1,0 0 1,0-1 0,1 1-1,-1-1 1,1-1-1,1 1 1,0-1-1,0 1 1,0-2 0,0 1-1,1-1 1,0 0-1,1 0 1,-6-4 12,1 0 0,0 0 0,-1-1 0,1 1 0,0-1 0,0 0 0,-1 0 0,1 0 0,0 0 0,0 0 0,0 0 0,-1-1 0,1 0 0,0 1 0,-1-1 0,1 0 0,0 0 0,-1 0 0,1-1 0,-1 1 0,0-1 0,1 1 0,-1-1 0,0 0 0,0 0 0,0 0 0,0 0 0,0 0-12,45-66 426,-41 56-315,-1 0 0,0-1 0,0 1 0,-1-1-1,-1 0 1,0 0 0,-1 0 0,0 0 0,-1-3-111,-1 10 37,1 0-1,-2 0 0,1 0 1,0 0-1,-1 0 0,-1 0 1,1 0-1,-1 1 0,1-1 1,-2 0-1,1 1 0,-1 0 1,1-1-1,-1 1 0,-1 0 1,1 0-1,-1 1 0,0-1 1,0 1-1,0 0 0,-2-1-36,4 3-2,-1 1 0,1-1 0,-1 1 0,1 0 0,-1 0 0,0 0 0,1 0 0,-1 0 0,0 0 0,0 1 0,0-1-1,0 1 1,0 0 0,1 0 0,-1 0 0,0 0 0,0 1 0,0-1 0,0 1 0,0-1 0,1 1 0,-1 0-1,0 0 1,1 1 0,-1-1 0,0 0 0,1 1 0,0 0 0,-1 0 2,-59 63-65,58-59-59,0 0 1,1-1-1,0 1 0,0 0 1,0 0-1,0 1 0,1-1 1,0 1-1,1-1 0,0 1 1,0 0-1,0-1 0,0 1 1,1 0-1,1 4 124,-1-9-186,0-1 1,1 1-1,-1-1 0,1 1 0,0-1 0,-1 0 1,1 1-1,0-1 0,0 0 0,-1 0 1,1 0-1,0 0 0,0 1 0,1-1 0,-1 0 1,0-1-1,0 1 0,0 0 0,1 0 1,-1 0-1,0-1 0,1 1 0,-1-1 0,0 1 1,1-1-1,-1 1 0,1-1 0,-1 0 1,1 0-1,-1 0 0,1 0 0,-1 0 0,2 0 186,27-3-4610</inkml:trace>
  <inkml:trace contextRef="#ctx0" brushRef="#br0" timeOffset="106915.253">18986 4080 11554,'-62'36'5795,"47"-23"-5739,0 1 0,2 0 0,0 0 1,0 2-1,2 0 0,0 0 0,-6 12-56,10-16 41,1 0-1,1 1 1,0-1-1,0 1 1,1 1-1,1-1 1,0 0-1,1 1 1,0 0-1,1 0 0,1-1 1,0 2-41,0-13 9,0-1 0,0 0 0,0 1 0,0-1 0,0 0 1,0 1-1,1-1 0,-1 0 0,0 1 0,1-1 0,-1 0 0,1 0 0,-1 0 1,1 1-1,0-1 0,0 0 0,-1 0 0,1 0 0,0 0 0,0 0 0,0 0 1,0 0-1,0 0 0,0-1 0,0 1 0,0 0 0,1-1 0,-1 1 0,0-1 0,0 1 1,1-1-1,-1 1 0,0-1 0,0 0 0,1 0 0,-1 1 0,0-1 0,1 0 1,-1 0-1,0 0 0,1-1 0,-1 1 0,0 0 0,1 0 0,-1-1 0,0 1 0,0-1 1,1 1-1,-1-1 0,0 0-9,64-35 555,-65 36-553,35-25 337,-1-2 0,-1-2 0,-1-1-1,-2-1 1,-2-1 0,0-2 0,1-5-339,-24 32 83,-1 0 1,0 0-1,0-1 1,0 1-1,-1-1 1,0 0-1,0 0 1,-1 0-1,0 0 0,-1-1-83,-1 7 8,-1 0 0,1 0 0,-1 0 0,0-1 0,1 1 0,-1 0 0,0 0 0,-1 0 0,1 0 0,0 0 0,0 0 0,-1 1 0,1-1 0,-1 0 0,0 1 0,1-1 0,-1 1 0,0 0 0,0-1 0,0 1 0,0 0 0,0 0 0,0 0 0,0 0 0,0 1 0,-1-1 0,1 0 0,0 1 0,0 0 0,-1-1 0,1 1 0,0 0-1,0 0 1,-1 0 0,1 1 0,0-1 0,0 0 0,-1 1 0,1 0 0,0-1 0,0 1 0,0 0 0,-1 1-8,-16 1-115,1 2-1,0 0 1,1 1-1,-1 0 1,1 2-1,0 0 1,1 1-1,0 0 1,0 2 0,1 0-1,1 0 1,-1 1-1,2 1 1,0 1-1,0 0 1,2 0-1,0 1 1,0 0-1,-5 14 116,7-12-3422,10-10 395</inkml:trace>
  <inkml:trace contextRef="#ctx0" brushRef="#br0" timeOffset="109180.673">15331 4762 8578,'-37'7'2232,"-1"2"721,17 0-2433,6-1-72,10-5-56,10-6 192,6-5-48,17-10 81,13-3-153,28-12-48,11-8-80,0 0-264,90-46-72,12-1 56,1-4 64,-1 7 48,-85 51-3817,-8 6 1393</inkml:trace>
  <inkml:trace contextRef="#ctx0" brushRef="#br0" timeOffset="109621.261">17951 3886 8626,'-23'17'2744,"-1"-9"553,7-10-2305,10 5-352,13-1-183,24-12 119,19-6-136,33-15 24,30-14-104,61-22-48,12-3-168,55-16-16,1 4-16,23-18-912,-47 3-3057,-27 0 800</inkml:trace>
  <inkml:trace contextRef="#ctx0" brushRef="#br0" timeOffset="117227.299">16717 3372 5321,'0'-18'326,"0"0"-1,-2 1 1,0-1 0,-2 1-1,0 0 1,0-1 0,-2 2-1,0-1 1,-1 1 0,-8-15-326,4 13 230,0 1 0,-2 0 0,0 0 0,-1 2 0,-1-1 1,0 2-1,-1 0 0,-1 1 0,0 0 0,0 2 0,-1 0 0,-1 1 0,0 0 1,0 2-1,-1 0 0,0 2 0,0 0 0,-18-3-230,-6 3 55,-2 2 0,1 2-1,0 1 1,-8 3-55,43-1 9,-92 6 55,2 4 0,-71 18-64,-17 16 35,90-13 18,1 3 0,2 5 1,-5 7-54,-49 43 69,81-41-60,2 3 0,-31 35-9,56-47 4,2 2 0,2 2 0,2 2 0,-6 12-4,30-37 2,1 0 1,1 0 0,1 1 0,1 0-1,1 0 1,0 1 0,2-1 0,1 1-1,0 0 1,2 0 0,1 1 0,1-1-1,0 0 1,4 15-3,1-10 5,0 0-1,2 0 1,1 0-1,1-1 1,1 0 0,1-1-1,2-1 1,1 0-1,0 0 1,2-2-1,1 0 1,1-1 0,0-1-1,8 5-4,57 55-6,86 62 6,-142-121-11,2-2 1,0-1-1,2-2 1,0-1-1,1-1 1,0-2-1,1-1 1,14 2 10,-12-6 2,1-1 1,-1-3 0,1-1 0,0-1 0,-1-3-1,1 0 1,0-3 0,-1-1 0,4-2-3,11-5 19,-2-2-1,0-3 1,-1-1 0,0-3-1,-2-2 1,0-2 0,19-15-19,-3-1 18,-3-2 1,-2-3 0,-1-3-1,-3-1 1,46-58-19,-49 45 67,-2-3 1,-4-1 0,-2-3-1,-4-1 1,-2-2-1,2-16-67,-20 51 159,-2-1 0,-2-1-1,-1 0 1,-2-1 0,-2 0 0,-2 0-1,-1-1 1,-3 1 0,-1-1-1,-3-38-158,-1 69 58,-1 0 0,1 0 0,-2 0 0,0 0 0,0 0 0,0 1 0,-2 0 0,1 0-1,-1 0 1,-1 0 0,0 1 0,0 0 0,-1 1 0,0 0 0,0 0 0,-1 0 0,0 1-1,0 0 1,-1 1 0,1 0 0,-2 1-58,-12-6 58,-2 0 0,1 2 0,-2 1 0,1 2 0,-1 0 1,0 1-1,0 2 0,-10 0-58,-23-1-256,0 4 0,1 2 0,-1 2-1,1 3 1,0 3 0,-49 15 256,-27 15-2927,23 1-163</inkml:trace>
  <inkml:trace contextRef="#ctx0" brushRef="#br0" timeOffset="117860.409">18839 3411 6961,'21'-187'6392,"-19"64"-5046,-1 117-1364,-1 1-1,0-1 1,0 0 0,0 1 0,0-1-1,-1 0 1,0 1 0,0-1-1,-1 1 1,0-1 0,0 1-1,0 0 1,0 0 0,-1 0-1,0 0 1,0 0 0,0 0-1,-1 1 1,1 0 0,-1 0-1,0 0 1,-1 0 0,1 0-1,0 1 1,-1 0 0,0 0-1,0 0 19,-18-4-48,0 2-1,-1 1 1,0 1-1,1 1 0,-1 1 1,0 1-1,0 1 0,1 1 1,-1 2-1,0 0 1,-10 4 48,-16 2 17,0 3 0,1 1-1,0 3 1,2 2 0,0 2 0,1 2 0,-7 7-17,-31 23 14,3 3-1,3 3 0,-54 54-13,70-52 18,2 3 0,-21 34-18,58-69 4,1 0 0,2 2-1,1 1 1,1 0 0,2 2 0,1-1-1,2 2 1,1 0 0,-2 14-4,9-24-3,2-1 1,0 0-1,1 1 1,2 0-1,0-1 1,2 1 0,1 0-1,0-1 1,2 0-1,1 0 1,1 0-1,9 19 3,-3-13 1,2-1 0,1-1 0,1 0 0,2-1 0,1-1 0,0-1 0,2-1 0,1-1 0,1-1 0,1-1 0,0-1 0,2-1 0,0-1-1,1-2 1,2 0-1,17 7 6,2-2 0,0-2 0,1-2 0,1-2 0,0-3 0,1-2 0,0-2 0,47 1-6,-28-8 51,1-2 1,0-4 0,-1-3 0,0-3 0,-1-3-1,22-9-51,-4 0 178,0-3-1,-2-5 0,7-7-177,-31 8 129,-1-3-1,-2-2 0,-1-3 0,-2-3 1,-2-2-1,-2-2 0,1-6-128,-18 14 60,-2-2 0,-2-2-1,-1-1 1,-2-1 0,-3-2 0,7-17-60,-16 28 30,-1-1 1,-2-1-1,-1 0 1,-3-1-1,0 1 1,-3-2-1,-1 1 1,0-15-31,-5 27 22,-1 1 1,0-1 0,-2 1-1,-1-1 1,-1 1 0,-1 0 0,-1 1-1,-1 0 1,-1 0 0,-1 0-1,-1 1 1,-8-11-23,3 9 2,0 1 0,-2 1 0,-1 1 1,-1 0-1,-1 2 0,0 0 0,-2 1 0,0 1 1,0 2-1,-2 0 0,-19-8-2,6 4-145,0 2 0,-2 1 1,0 3-1,-10-2 145,-38-4-1008,0 3-1,-1 4 1,-1 4-1,0 4 1,-37 5 1008,-235 14-3602</inkml:trace>
  <inkml:trace contextRef="#ctx0" brushRef="#br0" timeOffset="118837.189">14730 4505 4313,'-83'30'3071,"-44"-14"-1179,19-9 2468,-304 26-3780,-35 0-278,345-23-182,50-3-10,1-3 0,0-2 0,-1-3 0,-9-2-110,-314-40 283,316 44-280,0 2 0,0 3 0,1 2 0,0 3 0,1 2 0,-47 18-3,-76 19 8,118-51 15,62-5-142,39-45-2785,-6 8 575</inkml:trace>
  <inkml:trace contextRef="#ctx0" brushRef="#br0" timeOffset="119163.424">12583 4200 4897,'-66'-31'7056,"14"33"-5247,-4 15-1638,0 1 1,2 3 0,-5 5-172,7-4 42,-280 128 59,-6 23-57,334-170-43,-56 29 8,3 2-1,0 3 1,-8 11-9,60-45-1,0 0-1,0 1 1,1 0 0,0 0-1,-1 0 1,1 1 0,1-1-1,-1 1 1,1 0 0,0 0-1,0 0 1,0 1 0,1-1-1,-1 2 2,3-4-2,1-1-1,-1 1 0,1-1 1,0 1-1,-1-1 0,1 0 1,0 1-1,1-1 0,-1 0 1,0 0-1,1 0 0,-1 0 1,1 0-1,0 0 0,-1 0 1,1 0-1,0-1 0,0 1 1,0-1-1,0 1 0,0-1 1,1 0-1,-1 0 0,0 0 1,1 0-1,-1 0 0,1 0 1,0-1 2,18 8-14,1-2 1,-1-1 0,1 0 0,0-2-1,21 1 14,-26-2-5,86 4 10,1-4 1,-1-5-1,25-7-5,-120 10 2,461-31 158,-444 31-554,1 0 0,0 2 0,-1 1 0,1 1 0,-1 2-1,0 0 1,0 1 394,35 22-2111</inkml:trace>
  <inkml:trace contextRef="#ctx0" brushRef="#br0" timeOffset="155922.319">685 4454 6337,'32'-26'7662,"-35"35"-6574,-61 94-418,-48 58-513,-59 86-32,171-247-121,0-1-1,0 1 1,-1 0-1,1-1 1,0 1-1,0 0 1,-1-1-1,1 1 1,0 0-1,-1-1 1,1 1-1,0 0 1,-1 0-1,1-1 1,0 1-1,-1 0 1,1 0-1,-1 0 1,1 0-1,0 0 1,-1 0-1,1-1 1,-1 1-1,1 0 1,-1 0-1,1 0 1,0 0-1,-1 0 1,1 0-1,-1 1 1,1-1-1,-1 0 1,1 0-1,0 0 0,-1 0 1,1 0-1,0 1 1,-1-1-1,1 0 1,-1 0-1,1 1 1,0-1-1,0 0 1,-1 0-1,1 1 1,0-1-1,-1 0 1,1 1-1,0-1 1,0 0-1,0 1 1,-1-1-1,1 1 1,0-1-1,0 0 1,0 1-1,0-1 1,0 1-1,0-1 1,0 1-1,0-1 1,0 0-1,0 1 1,0-1-1,0 1 1,0-1-4,0-32-263,14-19-3419,-2 27 791</inkml:trace>
  <inkml:trace contextRef="#ctx0" brushRef="#br0" timeOffset="156183.188">381 4561 9002,'1'-25'5246,"61"81"-5015,40 10-195,-74-49-5,0 0 1,-1 2-1,-1 1 0,0 1 0,9 12-31,-25-15 90,-11-7-2615,-2-4 515</inkml:trace>
  <inkml:trace contextRef="#ctx0" brushRef="#br0" timeOffset="157473.57">946 4815 3009,'-3'-23'7140,"-10"2"-3544,10 17-3430,0 1 0,0 0 0,-1 1 1,1-1-1,-1 0 0,1 1 0,-1 0 1,0 0-1,0 0 0,0 0 1,0 1-1,-1 0 0,1 0 0,0 0 1,0 0-1,-2 0-166,0 2 15,0 1 0,0 0 1,0 0-1,0 0 0,0 0 0,1 1 0,-1 0 1,1 1-1,0-1 0,0 1 0,0 0 1,0 0-1,1 0 0,0 1 0,-1-1 0,2 1 1,-1 0-1,0 0 0,1 1 0,0-1 1,0 1-1,1 0 0,0-1 0,0 1 0,0 0 1,0 0-1,1 0 0,0 1 0,0 4-15,1-8 2,-1-1-1,1 1 1,-1-1-1,1 1 1,0-1-1,0 1 1,0-1-1,1 1 1,-1-1-1,1 1 1,-1-1-1,1 1 1,0-1-1,0 0 1,0 1-1,0-1 1,0 0-1,0 0 1,1 0-1,-1 0 1,1 0-1,-1 0 1,1 0-1,0 0 1,0-1-1,0 1 1,0 0-1,0-1 1,0 0-1,0 0 1,0 1-1,1-1 1,-1 0-1,0-1 1,1 1-1,-1 0 1,1-1-1,-1 1 1,1-1-1,-1 0 1,1 0-2,11-2 35,0 0 0,0-1 0,-1-1 1,1 0-1,-1-1 0,0 0 0,0-1 1,-1 0-1,0-1 0,0-1 0,0 0 1,-1 0-1,0-1 0,-1-1 0,0 0 1,4-5-36,-10 11 14,0 0 0,0-1 0,-1 1 0,1-1 0,-1 1-1,0-1 1,0 0 0,-1-1 0,0 1 0,0 0 0,0-1 0,0 1 0,-1-1 0,0 0 0,1-4-14,-3 10 2,1 0 1,0 1-1,0-1 0,0 0 1,-1 1-1,1-1 0,0 0 1,-1 1-1,1-1 0,0 0 1,0 0-1,-1 1 0,1-1 1,0 0-1,-1 0 0,1 0 1,0 1-1,-1-1 0,1 0 1,-1 0-1,1 0 0,0 0 1,-1 0-1,1 0 0,-1 0 1,1 0-1,0 0 0,-1 0 1,1 0-1,-1 0 0,1 0 1,0 0-1,-1 0 0,1 0 1,0-1-1,-1 1 0,1 0 1,0 0-1,-1 0 0,1-1 1,0 1-1,-1 0 0,1 0 1,0-1-1,-1 1 0,1 0 1,0-1-1,0 1 0,0 0 1,-1-1-1,1 1 0,0 0 1,0-1-1,0 1 0,0 0 1,0-1-1,-1 1 0,1-1 1,0 1-1,0 0 0,0-1 1,0 1-1,0-1 0,0 1 1,0-1-3,-19 30 41,-17 80-83,35-105 43,0 0 1,1 1 0,-1-1-1,1 0 1,0 0 0,1 1-1,-1-1 1,1 0 0,0 0-1,0 0 1,0 1 0,0-1-1,1 0 1,-1-1 0,1 1-1,0 0 1,1 0 0,-1-1-1,0 1 1,1-1-1,0 0 1,0 0 0,0 0-1,0 0 1,3 2-2,-1-2-277,0-1-1,1 0 1,-1 0 0,0 0-1,1 0 1,-1-1-1,1 0 1,0 0 0,-1-1-1,1 1 1,0-1-1,-1 0 1,2-1 277,43-6-2705</inkml:trace>
  <inkml:trace contextRef="#ctx0" brushRef="#br0" timeOffset="157921.98">1228 4613 7098,'-11'-2'2824,"7"-2"241,5 1-1753,7 6-704,13-2-232,5-5-240,15 1-104,7 1 8,14-2-48,-5-1 72,0 1-56,-11 4 48,-8-5-32,-17 4 64,-10 4 8,-7 9-3208,-30-11 1103</inkml:trace>
  <inkml:trace contextRef="#ctx0" brushRef="#br0" timeOffset="158148.957">1257 4715 4497,'1'-8'3241,"14"5"-585,10 2-383,14-9-1689,11 4-232,20 0-88,-5-3-56,-4 5-112,-13 8 40,-5 16-2977,-28 6 1009</inkml:trace>
  <inkml:trace contextRef="#ctx0" brushRef="#br0" timeOffset="159472.109">1976 4361 6289,'-51'5'6759,"70"-29"-4498,226-159-1387,-137 88-818,-36 31-125,-64 66 22,-38 67-15,19-32 110,2 0 1,1 1-1,2 0 1,1 0-1,2 3-48,6 4-2081,6-26 310</inkml:trace>
  <inkml:trace contextRef="#ctx0" brushRef="#br0" timeOffset="159983.85">1933 4557 5569,'-10'7'2081,"8"3"191,11 0-1560,14-2-104,9-7-336,24-1 9,6-9-81,11-8 16,-9 2-72,4 0-8,-19-2-32,-8 4 48,-10 5-2657,-2-5 905</inkml:trace>
  <inkml:trace contextRef="#ctx0" brushRef="#br0" timeOffset="160263.333">2152 4690 4345,'-7'16'4608,"2"8"-2388,-2 2-1664,-25 106 184,30-66-314,3-66-407,-1 0-1,1 1 1,-1-1 0,1 1 0,0-1-1,-1 0 1,1 0 0,-1 1 0,1-1-1,0 0 1,-1 0 0,1 0 0,0 1-1,-1-1 1,1 0 0,0 0 0,-1 0-1,1 0 1,0-1 0,-1 1 0,1 0-1,0 0 1,-1 0 0,1 0 0,0-1-1,-1 1 1,1 0 0,0-1 0,-1 1-1,1 0 1,-1-1 0,1 1 0,-1-1-1,1 1 1,-1-1 0,1 1 0,-1-1-1,0 1 1,1-1 0,-1 1 0,0-1-1,1 0 1,-1 1 0,0-1 0,1 1-1,-1-1 1,0 0-19,3-2 64,158-143 840,-122 124-892,-39 21-13,1 1 0,0 0 1,-1-1-1,1 1 0,0 0 0,0 0 1,-1 0-1,1-1 0,0 1 0,0 0 1,0 0-1,-1 0 0,1 0 0,0 0 1,0 1-1,-1-1 0,1 0 0,0 0 0,0 0 1,-1 1-1,1-1 0,0 0 0,-1 1 1,1-1-1,0 1 0,-1-1 0,1 1 1,0-1-1,-1 1 0,1-1 0,-1 1 1,1-1-1,-1 1 0,1 0 0,-1-1 1,0 1-1,1 0 0,-1-1 0,0 1 1,0 0-1,1 0 0,-1-1 0,0 1 1,0 0-1,0 0 0,0-1 0,0 1 1,0 0-1,0 0 0,0 0 0,0-1 0,0 1 1,-26 160 92,25-161-76,1 1-1,0 0 0,0-1 1,-1 1-1,1 0 0,0-1 0,0 1 1,0 0-1,0-1 0,0 1 0,0 0 1,0-1-1,0 1 0,0 0 0,0-1 1,0 1-1,0 0 0,0-1 0,1 1 1,-1 0-1,0-1 0,0 1 0,1-1 1,-1 1-1,0 0 0,1-1 0,-1 1 1,1-1-1,-1 1 0,1-1 0,-1 1 1,1-1-1,-1 0 0,1 1 0,-1-1 1,1 0-1,0 1 0,-1-1 0,1 0 1,-1 0-1,1 1 0,0-1 0,-1 0 1,1 0-1,0 0 0,-1 0 0,1 0 1,0 0-1,-1 0 0,1 0 0,0 0 1,-1 0-1,1 0 0,0-1 0,0 1-15,24-6-1896,11-5 556</inkml:trace>
  <inkml:trace contextRef="#ctx0" brushRef="#br0" timeOffset="160515.709">2951 4272 4481,'-13'-8'3609,"10"5"-705,0-2-231,6 2-2153,19 0-120,12-1-256,20-7-56,15 4-48,22-6 16,-9 1-40,0 5 16,-19 4-24,-11 3 16,-23 3 8,-19 3 752,-19 1-3784,-27 3 1519</inkml:trace>
  <inkml:trace contextRef="#ctx0" brushRef="#br0" timeOffset="160906.741">2950 4293 4481,'-6'-1'5869,"22"0"-2255,-8 1-4176,24-3 627,1 2 0,0 1 0,0 1 0,0 2 0,16 4-65,-47-7 1,0 0-1,0 0 1,0 0 0,1 1-1,-1-1 1,0 0 0,0 1-1,0 0 1,0-1 0,0 1-1,0 0 1,-1 0 0,1 0-1,0 0 1,0 1 0,-1-1-1,1 0 1,0 1 0,-1-1-1,0 1 1,1 0 0,-1-1-1,0 1 1,0 0 0,0 0-1,0 0 1,0 0 0,0 0-1,0 0 1,-1 0 0,1 0-1,-1 0 1,1 0 0,-1 0-1,0 0 1,0 0 0,0 0-1,0 1 0,-6 8 21,0 0-1,0 0 1,-1-1-1,-1 0 1,1 0-1,-2 0 1,1-1-1,-1-1 1,-1 0-1,1 0 1,-1 0-21,5-5 10,-76 60 363,-2-3-1,-33 13-372,71-44 208,33-17-3,34-14-63,-19 2-140,262-45 243,-234 40-240,9-1 2,-1 1 1,1 1-1,36 3-7,-73 0-1,-1 1 0,1 0 1,-1-1-1,0 1 0,1 0 0,-1 0 1,1 0-1,-1 1 0,1-1 0,-1 1 0,0-1 1,1 1-1,-1 0 0,0-1 0,1 1 1,-1 1-1,0-1 0,0 0 0,0 0 1,0 1-1,0-1 0,0 1 0,-1 0 0,1-1 1,0 1-1,-1 0 0,1 0 0,-1 0 1,0 0-1,0 0 0,1 1 0,-1-1 1,-1 0-1,1 0 0,0 1 0,-1-1 0,1 0 1,-1 3 0,-2 6-672,-2 0 0,0 0 1,0 0-1,-1-1 0,0 1 1,-1-1-1,0 0 1,-1 0 671,-11 18-3479</inkml:trace>
  <inkml:trace contextRef="#ctx0" brushRef="#br0" timeOffset="161254.324">4024 4290 8298,'13'-20'5284,"-25"25"-3612,-38 39-1521,2 2-1,3 2 1,-39 52-151,-22 25 112,54-79-19,52-45-101,-1-1 0,1 1 0,-1-1 0,1 1 0,-1-1 0,1 1 0,-1-1 0,0 0 0,1 1 0,-1-1 0,0 0 0,1 0 0,-1 1 0,0-1 0,0 0 0,1 0 0,-1 0 0,0 0 0,1 0 0,-1 0 0,0 0-1,0 0 1,1 0 0,-1 0 0,0 0 0,0 0 0,1-1 0,-1 1 0,0 0 0,1-1 0,-1 1 0,0 0 0,1-1 0,-1 1 0,1-1 0,-1 1 0,0-1 0,1 1 0,-1-1 0,1 1 0,0-1 0,-1 1 0,1-1 0,-1 0-1,1 1 1,0-1 0,-1 0 0,1 1 0,0-1 0,0 0 0,0 0 0,0 1 0,-1-1 0,1 0 0,0 0 0,0 1 0,0-1 0,1 0 0,-1 1 0,0-1 0,0 0 0,0 0 0,0 1 0,1-1 0,-1 0 8,7-36-2465,7-11 79</inkml:trace>
  <inkml:trace contextRef="#ctx0" brushRef="#br0" timeOffset="161623.803">3684 4344 7418,'0'16'2184,"2"3"409,7 7-1897,1 4-600,13 5 0,1-9-8,17 8 24,2-10-16,15 0 32,-5-4 176,6 3-2977,-14-11 1073</inkml:trace>
  <inkml:trace contextRef="#ctx0" brushRef="#br0" timeOffset="161624.803">4200 4610 6561,'-1'-3'2809,"-1"7"-64,2 7-1353,-3 1-1216,3 11-104,0 4-48,1 2 8,3 1 0,-1-1 8,-2-6 8,1-9-2609,8-2-215,5-14-785</inkml:trace>
  <inkml:trace contextRef="#ctx0" brushRef="#br0" timeOffset="161825.96">4232 4372 5977,'-20'0'3425,"11"0"-264,8 0-889,2-5-1432,1 2-216,4-3-103,3 2-201,-2-4-64,-2 5-416,7 3-3313,-3-2 1024</inkml:trace>
  <inkml:trace contextRef="#ctx0" brushRef="#br0" timeOffset="162297.319">2907 4838 3785,'-3'0'3401,"6"0"-833,0 3-463,2 6-1121,-2 3-648,0 9-64,-1 2-72,-2 10-32,0-1-96,-2 1 8,2-5 8,-3-12-1920,6-9-969,-5-23-280</inkml:trace>
  <inkml:trace contextRef="#ctx0" brushRef="#br0" timeOffset="162610.737">3073 4825 7538,'-3'0'2352,"3"2"441,1 1-1905,1-3-392,4 0-112,3 0-24,3-3-80,6 0-80,2 3-136,3-2-192,-1 1 584,4 4-3528,-1 1 1191</inkml:trace>
  <inkml:trace contextRef="#ctx0" brushRef="#br0" timeOffset="162818.183">3105 4921 6161,'-8'-2'3273,"3"4"-264,8 0-1065,5-2-1512,6-2-120,1 2-240,9-2-8,2-1-24,0 5 0,-5 3-16,-1-2 2921,-5 1-6018,-8-1 2969</inkml:trace>
  <inkml:trace contextRef="#ctx0" brushRef="#br0" timeOffset="163224.264">3344 4835 7370,'0'-10'2856,"0"3"385,0 4-1913,0 9-568,-3 4-352,-3 12-144,-4 2-240,0 8-16,1 0 32,8-3 65,5-8-218,7-3-3143,0-10 1015</inkml:trace>
  <inkml:trace contextRef="#ctx0" brushRef="#br0" timeOffset="164086.773">3196 3668 6473,'-16'29'7320,"6"25"-7836,8-43 1034,-7 137-250,13-143-89,2-18-22,-4 8-138,1-3 25,23-53 92,3 1 0,2 1 0,7-5-136,-31 58-49,-11 22 0,-2-4 51,1 0-1,0 1 1,1 0-1,1 0 1,0 0-1,1 0 0,0 1 1,1-1-1,0 0 1,1 1-1,1-1 0,0 1 1,0-1-1,2 0 1,0 0-1,1 3-1,12 4 307,-16-21-350,0 1 1,0 0-1,0 0 0,0-1 0,0 1 1,0 0-1,0 0 0,0-1 0,0 1 1,1 0-1,-1 0 0,0 0 0,0-1 1,0 1-1,0 0 0,1 0 1,-1 0-1,0-1 0,0 1 0,0 0 1,1 0-1,-1 0 0,0 0 0,0 0 1,1 0-1,-1 0 0,0-1 0,0 1 1,1 0-1,-1 0 0,0 0 0,0 0 1,1 0-1,-1 0 0,0 0 1,0 0-1,1 0 0,-1 0 0,0 0 1,0 1-1,1-1 0,-1 0 0,0 0 1,0 0-1,1 0 0,-1 0 0,0 0 1,0 0-1,1 1 0,-1-1 0,0 0 1,0 0-1,0 0 0,0 1 1,1-1-1,-1 0 0,0 0 0,0 0 1,0 1-1,0-1 0,0 0 0,0 0 1,0 1-1,1-1 0,-1 0 0,0 0 1,0 1-1,0-1 43,-4-20-2114</inkml:trace>
  <inkml:trace contextRef="#ctx0" brushRef="#br0" timeOffset="166150.043">5541 4316 5513,'11'-15'8775,"-62"95"-8008,-82 119-524,132-198-242,-35 48 59,-2-1-1,-2-3 1,-19 16-60,59-61-6,-1 1 0,1-1 0,0 1 0,0-1 0,-1 1 0,1-1-1,0 1 1,0-1 0,-1 0 0,1 1 0,-1-1 0,1 0 0,0 1 0,-1-1 0,1 0 0,-1 0 0,1 1 0,-1-1 0,1 0 0,-1 0 0,1 0-1,0 1 1,-1-1 0,1 0 0,-1 0 0,0 0 0,1 0 0,-1 0 0,1 0 0,-1 0 0,1 0 0,-1 0 0,1 0 0,-1-1 0,1 1-1,-1 0 1,1 0 0,0 0 0,-1-1 0,1 1 0,-1 0 0,1 0 0,-1-1 0,1 1 0,0 0 0,-1-1 0,1 1 0,0-1 0,-1 1 0,1 0-1,0-1 1,-1 1 0,1-1 0,0 1 0,0-1 0,0 1 0,0-1 0,-1 1 0,1-1 0,0 1 0,0-1 0,0 1 0,0-1 0,0 1-1,0-1 1,0 1 0,0-1 0,0 1 6,3-36-2886,5 1 389</inkml:trace>
  <inkml:trace contextRef="#ctx0" brushRef="#br0" timeOffset="166395.552">5197 4467 7442,'-3'-9'2496,"3"2"313,4 10-2065,12 7-328,3 5-264,15 8-152,-4-5 0,2 2 40,30 17 24,2-1-56,-2-3-2809,-6 4 937</inkml:trace>
  <inkml:trace contextRef="#ctx0" brushRef="#br0" timeOffset="166922.222">5974 4627 5193,'1'0'174,"0"-1"-1,0 1 1,0 0-1,0-1 1,0 1-1,0 0 1,0-1-1,0 1 1,0-1-1,-1 1 1,1-1-1,0 0 1,0 1-1,0-1 1,-1 0-1,1 0 1,0 1 0,-1-1-1,1 0 1,0 0-1,-1 0 1,1 0-1,-1 0 1,0 0-1,1 0 1,-1 0-1,0 0 1,0 0-1,1 0 1,-1 0-1,0 0 1,0 0-1,0 0 1,0 0-1,0 0 1,0 0-1,-1 0 1,1 0 0,0 0-1,-1 0 1,1 0-1,0 0 1,-1 0-1,1 0 1,-1 0-1,1 0 1,-1 0-1,0 0 1,1 1-1,-1-1 1,0 0-1,0 0-173,-8 0 171,1 0-1,-1 1 1,0 0 0,0 1-1,1-1 1,-1 2-1,1-1 1,-1 1-1,-7 3-170,5-3 7,1 1-1,-1 1 1,1 0-1,0 0 1,0 1-1,0 0 0,1 0 1,0 1-1,0 1 1,0-1-1,1 1 1,0 1-1,0 0 0,1 0 1,0 0-1,0 1 1,-5 9-7,11-17 1,0 1 0,0-1-1,1 1 1,-1-1 0,1 1 0,-1-1 0,1 1 0,-1-1 0,1 1 0,0 0 0,0-1-1,-1 1 1,1-1 0,0 1 0,1 0 0,-1-1 0,0 1 0,0-1 0,1 1 0,-1-1 0,1 1-1,-1-1 1,1 1 0,0-1 0,0 1 0,-1-1 0,1 0 0,0 1 0,0-1 0,0 0 0,0 0-1,1 0 1,-1 0 0,0 0 0,0 0 0,1 0 0,-1 0 0,1 0 0,-1 0 0,0-1 0,1 1-1,0-1 1,-1 1 0,1-1 0,-1 0 0,1 1 0,-1-1 0,1 0 0,0 0 0,-1 0-1,1 0 1,0 0-1,12-3 30,-1 0 0,1-1 0,-1 0 0,1-1-1,-1 0 1,0-1 0,-1 0 0,0-1 0,0-1-1,0 0 1,4-4-30,24-15 56,-40 27-57,1-1 0,-1 1 0,0 0 0,0-1-1,0 1 1,0 0 0,1-1 0,-1 1 0,0 0-1,0-1 1,1 1 0,-1 0 0,0 0 0,0-1-1,1 1 1,-1 0 0,0 0 0,1 0-1,-1-1 1,0 1 0,1 0 0,-1 0 0,0 0-1,1 0 1,-1 0 0,1 0 0,-1 0 0,0 0-1,1 0 1,-1 0 0,0 0 0,1 0-1,-1 0 1,1 0 0,-1 0 0,0 0 0,1 0-1,-1 0 1,0 0 0,1 0 0,-1 1 0,0-1-1,1 0 1,-1 0 0,0 1 0,1-1 0,-1 0-1,0 0 1,0 1 0,1-1 0,-1 0-1,0 0 1,0 1 0,0-1 0,1 0 0,-1 1-1,0-1 1,0 1 0,0-1 0,0 1 1,-7 23-145,5-18 133,-8 21-15,2 2 0,1-1 0,1 1 0,1 0 0,1 0-1,2 12 28,2-33-1,0 0-1,0 0 0,0 1 0,-1-1 0,-1 0 0,1 0 0,-1 0 0,-1 0 1,1 0-1,-1-1 0,-1 1 0,1-1 0,-1 1 0,-1-1 0,1-1 1,-1 1-1,0 0 0,-1-1 0,1 0 0,-7 4 2,10-7 45,0-1-1,0 1 1,-1-1-1,1 0 1,0 0-1,-1 0 1,1-1-1,-1 1 1,1 0 0,-1-1-1,0 0 1,0 0-1,0 0 1,0 0-1,0 0 1,0 0-1,0-1 1,0 1 0,0-1-1,0 0 1,0 0-1,0 0 1,0 0-1,0-1 1,0 1-1,0-1 1,0 0-1,0 0 1,0 0 0,0 0-1,0-1 1,0 1-1,1-1 1,-1 1-1,1-1 1,-1 0-1,-1-2-44,1-3 31,0 0-1,0 0 0,1-1 1,0 1-1,1-1 0,0 0 1,0 1-1,0-1 0,1 0 1,0 0-1,1 0 0,0 1 1,0-1-1,0 0 0,1 1 1,0-1-1,1 1 0,0 0 1,0 0-1,0 0 0,1 0 0,0 0 1,0 1-1,1-1 0,0 1 1,0 0-1,0 1 0,1-1 1,0 1-1,0 0 0,0 1 1,0-1-1,1 1 0,0 1 1,0-1-1,0 1 0,0 0 1,3 0-31,8 0-408,0 0 1,0 1 0,0 1 0,0 1 0,0 1-1,0 0 1,-1 1 0,15 4 407,21 1-4024,-4-3-548</inkml:trace>
  <inkml:trace contextRef="#ctx0" brushRef="#br0" timeOffset="167710.333">6153 4420 7922,'-6'-4'2552,"6"1"369,7 4-2121,13-1-432,7-1-184,19-4-112,7 1 8,17-5-56,-5-1 48,5 0-64,-17 2 48,-9 5-96,-21 3 72,-11 3-3056,-24 5 975</inkml:trace>
  <inkml:trace contextRef="#ctx0" brushRef="#br0" timeOffset="168027.186">6374 4483 7098,'-76'60'4681,"79"-34"-3969,26-18-312,15-2-88,25-18-104,-12-1-48,-4 3-2841,-21-8 929</inkml:trace>
  <inkml:trace contextRef="#ctx0" brushRef="#br0" timeOffset="171379.985">7191 4146 6457,'-4'67'5995,"-3"3"-3682,2-39-2336,1-1-1,2 1 0,1 0 0,2 0 1,1-1-1,1 1 0,3 5 24,-6-34 7,0-1 0,0 1 0,0 0 0,1-1 1,-1 1-1,0 0 0,1-1 0,-1 1 0,1-1 0,0 1 0,0-1 0,-1 0 0,1 1 0,0-1 0,0 1 0,0-1 0,0 0 1,1 0-1,-1 0 0,0 0 0,0 0 0,1 0 0,-1 0 0,1 0 0,-1 0 0,1-1 0,-1 1 0,1-1 0,-1 1 1,1-1-1,0 1 0,-1-1 0,1 0 0,-1 0 0,1 0 0,0 0 0,-1 0 0,1 0 0,0 0 0,-1 0 0,1-1 1,1 0-8,5-2-318,-1-1 0,1 0 0,-1 0 0,0-1 1,0 0-1,0 0 0,-1-1 0,0 1 0,0-2 1,0 1-1,-1-1 0,0 1 0,0-1 1,0-2 317,18-27-2918</inkml:trace>
  <inkml:trace contextRef="#ctx0" brushRef="#br0" timeOffset="171645.267">7455 4249 2961,'9'-21'3032,"-6"1"-351,-5 12-593,-4 8-327,0 9-833,-5 8-384,2 4-392,-1 14-56,4-1-120,0 8 72,3-7-64,6 0 80,0-9-56,1-5 96,2-10-64,0-10 280,-3-5-3216,0-15 1135</inkml:trace>
  <inkml:trace contextRef="#ctx0" brushRef="#br0" timeOffset="171941.573">6855 3989 5857,'-6'-16'2801,"17"4"-161,22 2-1087,13 0-1193,33 1-48,10-3-200,17 3 64,-4 1-96,12 2 32,-25 3-80,-4 1 48,-21 2-64,-14 2-2809,-33-5 945</inkml:trace>
  <inkml:trace contextRef="#ctx0" brushRef="#br0" timeOffset="172143.555">7069 4869 7450,'3'-6'3104,"-3"6"-23,-1 5-1801,1 9-888,0 2-352,-2 5 0,-1 4-40,3 2 64,2-6-8,1-6-320,1-11-352,5-12-2473,-7-10 345</inkml:trace>
  <inkml:trace contextRef="#ctx0" brushRef="#br0" timeOffset="172517.139">7212 4841 8122,'-2'-3'2592,"1"1"385,5 5-2225,8 0-424,7 0-232,2 2-24,8-1-40,4-4 72,-4-1-72,0-2-64,-5-5 864,-1 7-3848,-13 4 1471</inkml:trace>
  <inkml:trace contextRef="#ctx0" brushRef="#br0" timeOffset="172696.663">7268 4954 6689,'3'2'2673,"3"-2"8,9 1-1369,8 1-1216,4-1 0,5-1-72,5-1 144,-3-4-656,6 1-2217,-4-2 625</inkml:trace>
  <inkml:trace contextRef="#ctx0" brushRef="#br0" timeOffset="173004.388">7527 5011 7122,'3'-4'6691,"21"-17"-5765,67-57-411,-3-4 0,43-56-515,-126 135-19,-21 26 1,4-6 1,5-6 19,0 0-1,0 1 1,2 0 0,-1 0-1,1 0 1,1 1-1,0 0 1,1 0-1,0 0 1,1 0-1,0 0 1,1 0-1,1 4-1,0-15-5,0 0-1,0 0 0,1 0 0,-1 0 0,1 1 0,-1-1 0,1 0 1,0 0-1,0 0 0,0 0 0,0-1 0,0 1 0,0 0 0,1 0 1,-1-1-1,1 1 0,-1-1 0,1 1 0,-1-1 0,1 1 1,0-1-1,1 1 6,18-6-2736,-9-8 499</inkml:trace>
  <inkml:trace contextRef="#ctx0" brushRef="#br0" timeOffset="173576.226">7380 3436 4617,'-15'5'5685,"9"22"-3955,22 91-939,-16-116-780,0 0 0,1 0 0,-1 0 0,0 0 0,1 0 1,-1 0-1,1 0 0,0 0 0,-1-1 0,1 1 0,0 0 0,0 0 0,1 0 1,-1-1-1,0 1 0,0-1 0,1 1 0,-1-1 0,1 1 0,-1-1 0,1 0 1,0 0-1,-1 0 0,1 0 0,0 0 0,0 0 0,0 0 0,0 0 0,0-1 1,0 1-1,0-1 0,0 0-11,6-1 41,1-1 1,-1 0-1,0-1 1,1 0-1,-2 0 1,1-1-1,0 0 0,-1 0 1,1-1-1,-1 0 1,0 0-1,1-2-41,4-2 52,26-20 57,-1-1 0,-2-1 0,-1-2 0,8-12-109,-37 36 66,-10 15-12,-6 10-38,1 1 0,0 1 0,1-1 0,1 1 0,1 1-1,1-1 1,0 1 0,-2 19-16,7-34-4,0 1 1,1-1-1,-1 1 0,1 0 1,0 0-1,0-1 0,1 1 1,0 0-1,0-1 0,0 1 1,0-1-1,0 1 0,1-1 1,0 0-1,0 1 0,0-1 4,25 14-2541,-6-16 508</inkml:trace>
  <inkml:trace contextRef="#ctx0" brushRef="#br0" timeOffset="174157.955">8195 4178 7922,'8'-11'1787,"5"-8"1979,-19 28-1543,-189 271-1850,162-227-286,32-51-89,1-2 35,0 1 0,0-1 0,0 1 0,0-1 0,-1 1 0,1-1 0,0 1 0,0-1 0,0 1 0,0-1 0,0 1 0,-1-1 0,1 1 0,0-1 0,0 1 0,-1-1 0,1 0 0,0 1 0,-1-1 0,1 1 0,0-1 0,-1 0 0,1 1 0,-1-1 0,1 0 0,-1 0 0,1 1 0,0-1 0,-1 0 0,1 0 0,-1 0 0,1 1 0,-1-1 0,1 0 0,-1 0 0,1 0 0,-1 0 0,1 0 0,-1 0 0,0 0 0,1 0 0,-1 0 0,1 0 0,-1-1 0,1 1 0,-1 0 0,1 0 0,-1 0-1,1-1 1,0 1 0,-1 0 0,1 0 0,-1-1 0,1 1 0,0 0 0,-1-1 0,1 1 0,-1-1 0,1 1 0,0 0 0,0-1 0,-1 1 0,1-1 0,0 1 0,0-1 0,-1 0-33,-9-21-1603,2-6 1020</inkml:trace>
  <inkml:trace contextRef="#ctx0" brushRef="#br0" timeOffset="174398.838">7952 4217 8498,'12'3'2008,"-1"8"697,9 5-2369,2 0-304,12 3 56,2 1-96,8 3 80,-1-2-64,-1 12 72,-14-1-168,-3 6-2641,-8-12 857</inkml:trace>
  <inkml:trace contextRef="#ctx0" brushRef="#br0" timeOffset="174630.528">8600 4395 8754,'-7'4'2104,"-6"13"721,6 4-2537,-2 17-192,1 0-96,2 4 56,8-5-40,-2-2 56,3-16-8,4-11 200,2-7-3121,-7-31 1121</inkml:trace>
  <inkml:trace contextRef="#ctx0" brushRef="#br0" timeOffset="174936.714">8445 4232 8162,'-4'-4'3048,"-5"1"529,9-3-2081,4-2-623,7 0-297,6 1-400,1 5-2249,-18 7-1535,-8 2-353</inkml:trace>
  <inkml:trace contextRef="#ctx0" brushRef="#br0" timeOffset="175252.177">8822 3883 8282,'68'29'4883,"-47"-16"-4800,0 2 0,-1 0 0,-1 1 0,-1 1 0,0 0 0,-1 2-83,-7-10 6,-1 1 0,-1 1 1,1-1-1,-2 2 0,1-1 1,-2 1-1,1 0 0,-2 0 0,1 1 1,-2 0-1,0 0 0,0 0 1,-1 0-1,-1 0 0,0 1 0,-1-1 1,0 1-1,-2 0 0,1-1 0,-1 1 1,-1-1-1,-1 1 0,0-1 1,0 0-7,-14 29 24,-2-2 0,-2 0 0,-2-1 0,-1-1 0,-2-1 0,-1-2 0,-2 0 0,-2-2 0,-1-2 0,-10 8-24,-145 113-2574,88-87 576</inkml:trace>
  <inkml:trace contextRef="#ctx0" brushRef="#br0" timeOffset="175794.06">6632 3838 4881,'3'-16'6379,"-2"23"-5515,-29 87 73,-7 10-882,0-5-16,5 1 0,4 1 0,-4 50-39,26-122 12,2 0-1,1 0 1,1 0-1,1 0 0,2 0 1,2 9-12,-3-28-14,0 0 1,1 0 0,0 0 0,0 0 0,1-1 0,0 1 0,1-1 0,0 0-1,0-1 1,1 1 0,0-1 0,1 0 0,0-1 0,0 1 0,0-1 0,1-1 0,0 1-1,0-1 1,1-1 0,0 0 0,0 0 0,0 0 0,1-1 0,6 1 13,85 21-2065,4-17 137</inkml:trace>
  <inkml:trace contextRef="#ctx0" brushRef="#br0" timeOffset="176296.001">9453 3325 8362,'-9'-15'2696,"0"6"705,6 1-2297,0 2-223,1 1-297,4 8-160,1 7-352,6 8-32,3 6-112,5 14 72,-2 0-32,3 1 72,-4-2-24,-7-1-496,-7-10 720,-3 3-3721,2-8 952</inkml:trace>
  <inkml:trace contextRef="#ctx0" brushRef="#br0" timeOffset="176578.749">9158 3759 6393,'0'1'3281,"4"-2"-208,12-4-1433,13-5-960,6-3-472,21-3-72,9-1-136,10 2 64,-4 6-80,0 3 104,-19 3-208,-13 4-2960,-20 2 991</inkml:trace>
  <inkml:trace contextRef="#ctx0" brushRef="#br0" timeOffset="177473.882">9322 3879 5889,'10'-21'5923,"23"-2"-3920,-23 17-1484,-5 1-451,-1 1 0,1 0 0,0 0 0,1 0 0,-1 1 0,1 0 0,-1 0 1,1 0-1,0 1 0,0 0 0,0 0 0,0 0 0,0 1 0,1 0 0,-1 0 0,0 1 0,1 0 0,-1 0 1,0 0-1,1 1 0,-1-1 0,0 2 0,0-1 0,0 1 0,1 0 0,-2 0 0,1 0 0,0 1 1,0 0-1,-1 0 0,1 1 0,2 2-68,-6-3 5,1 0 1,-1 0 0,0 0-1,0 1 1,0-1 0,0 1-1,-1 0 1,0-1-1,1 1 1,-1 0 0,-1 0-1,1 0 1,0 0 0,-1 0-1,0 0 1,0 0-1,0 0 1,0 0 0,-1 0-1,1-1 1,-1 1 0,0 0-1,-1 0 1,1 0-1,0-1 1,-1 1 0,0-1-1,0 1 1,0-1 0,0 0-1,-1 1 1,1-1-1,-1 0 1,0-1 0,0 1-1,0 0 1,-3 1-6,2-3 59,0-1 0,-1 0 0,1 0 0,0-1 1,0 1-1,-1-1 0,1 0 0,0 0 0,0 0 0,0-1 0,0 1 0,0-1 1,1 0-1,-1 0 0,0 0 0,1-1 0,0 1 0,-1-1 0,1 0 0,0 0 0,0 0 1,1 0-1,-1-1 0,1 1 0,-1-1 0,1 1 0,0-1 0,0 0 0,1 0 1,-1 0-1,1 0 0,0 0 0,-1-3-59,-1-9 168,9 21-286,-4 9 117,-13 30-85,-12 24 54,-26 9 69,49-77-36,0 1-1,1-1 1,-1 0 0,0 1-1,0-1 1,0 0-1,0 1 1,0-1 0,1 0-1,-1 1 1,0-1 0,0 0-1,0 1 1,1-1 0,-1 0-1,0 1 1,1-1 0,-1 0-1,0 0 1,1 0-1,-1 1 1,0-1 0,1 0-1,-1 0 1,0 0 0,1 0-1,-1 1 1,0-1 0,1 0-1,-1 0 1,1 0 0,-1 0-1,0 0 1,1 0-1,-1 0 1,1 0 0,-1 0-1,0 0 1,1-1 0,-1 1-1,0 0 1,1 0 0,-1 0-1,1 0 1,-1 0 0,0-1-1,1 1 1,-1 0-1,0 0 1,0-1 0,1 1-1,-1 0 1,0-1 0,1 1-1,43-47 186,-29 30-163,-1 0-1,0-1 1,-1-1-1,-1 0 1,-1 0 0,-1-1-1,0-1 1,-2 0-1,3-9-22,-12 18-42,-13 36 5,-22 44 16,11-23 7,2 0 0,2 1-1,-9 34 15,25-52 27,31-40 217,115-78 382,85-36-348,-226 126-278,0 1 0,0-1 0,0 1 0,0-1 0,-1 0 0,1 1 0,0-1 0,0 1 0,0-1-1,0 1 1,0-1 0,0 1 0,0-1 0,0 1 0,1-1 0,-1 1 0,0-1 0,0 0 0,0 1 0,0-1-1,1 1 1,-1-1 0,0 0 0,0 1 0,1-1 0,-1 1 0,0-1 0,1 0 0,-1 1 0,0-1 0,1 0 0,-1 0-1,0 1 1,1-1 0,-1 0 0,1 0 0,-1 1 0,0-1 0,1 0 0,-1 0 0,1 0 0,-1 0 0,1 0 0,-1 0-1,1 0 1,-1 0 0,1 0 0,-1 0 0,1 0 0,-1 0 0,0 0 0,1 0 0,-1 0 0,1 0 0,-1-1-1,1 1 1,-1 0 0,0 0 0,1-1 0,-1 1 0,1 0 0,-1 0 0,0-1 0,1 1 0,-19 35-19,-46 53 324,17-24-1345,18-20-2966,12-17 606</inkml:trace>
  <inkml:trace contextRef="#ctx0" brushRef="#br0" timeOffset="196805.052">11783 560 8274,'-20'12'774,"1"1"0,0 1 0,1 0 0,0 2 0,1 0 1,-6 7-775,-16 25-195,2 1 0,2 2 1,-3 9 194,13-20 400,-29 37 16,55-96-1166,6-5-1483,3-4-37</inkml:trace>
  <inkml:trace contextRef="#ctx0" brushRef="#br0" timeOffset="197068.407">11456 709 8274,'-6'-1'2440,"3"2"449,1 5-2305,4 9-360,4 4-160,3 8-104,3-4 64,8-1-48,4-5 96,3 0-40,3-4 72,4-3 184,-5-4-3176,-7 4 1151</inkml:trace>
  <inkml:trace contextRef="#ctx0" brushRef="#br0" timeOffset="197289.006">11874 900 6905,'-12'5'1384,"9"-4"-1066,1-1 1,-1 1-1,1 0 1,-1 0 0,1 0-1,-1 0 1,1 1-1,0-1 1,0 0-1,0 1 1,-1 0-1,1 0 1,1-1 0,-1 1-1,0 0 1,0 0-1,0 2-318,17-12 974,25-12-834,-2-2-1,0-1 1,-1-3 0,-1 0 0,-2-3 0,19-19-140,-37 33-26,-20 31-36,-31 42 4,25-43 56,0-1 1,1 2-1,1-1 0,1 1 0,0 1 0,1-1 0,0 1 1,0 7 1,5-22-2,1 0 1,-1 0-1,1 0 1,-1 0 0,1 0-1,0 1 1,0-1 0,0 0-1,0 0 1,0 0-1,0 0 1,1 0 0,-1 1-1,1-1 1,-1 0 0,1 0-1,0 0 1,0 0-1,0 0 1,0 0 0,0-1-1,0 1 1,1 0 0,-1-1-1,0 1 1,1 0-1,0-1 1,-1 0 0,1 1-1,0-1 2,46-6-3215,-22-10 845</inkml:trace>
  <inkml:trace contextRef="#ctx0" brushRef="#br0" timeOffset="197568.318">12346 617 9490,'-1'1'2160,"-8"4"817,3 4-2769,3 3-200,-2 5-80,8 5 64,6 12-56,0-1 72,5 4-64,1-6 96,-1-2-64,-5-14 72,1-1-56,-7-8 72,2 3-176,-3-10 40,-2-4-2897,0-7 857</inkml:trace>
  <inkml:trace contextRef="#ctx0" brushRef="#br0" timeOffset="197849.877">12202 834 6521,'-17'1'2801,"11"-2"152,5-2-1345,7 3-752,14-5-240,7-1-208,15-2-144,8-2-168,8-4-96,-11 3 72,-1 5-224,-14-1 1777,4 1-4874,-10-5 2041</inkml:trace>
  <inkml:trace contextRef="#ctx0" brushRef="#br0" timeOffset="198167.447">12862 579 8090,'2'-2'2440,"-7"5"409,-6 11-2081,-2 4-744,-7 14-56,0 3 48,-4 4-40,4 2 64,1-6-48,6-9 56,1-8-48,5-9 48,-2-7-48,6-1 1048,-2-16-3912,2-2 1639</inkml:trace>
  <inkml:trace contextRef="#ctx0" brushRef="#br0" timeOffset="198168.447">12600 662 7482,'-5'6'2616,"5"-4"217,9 7-1737,5 1-1016,7 3-64,3 0 64,14 2-48,-3 1 48,3-1-112,-8 0 2705,-2-3-5554,-12-10 2681</inkml:trace>
  <inkml:trace contextRef="#ctx0" brushRef="#br0" timeOffset="198471.833">12979 803 8938,'-11'-16'7783,"23"10"-7395,-5 4-334,-1 1 1,1-1-1,-1 1 1,1 1-1,0-1 1,-1 1-1,1 0 1,0 1-1,-1 0 0,1 0 1,-1 0-55,-3 0-2,-1-1 1,0 1-1,1-1 1,-1 1 0,0 0-1,0 0 1,0 0-1,1 0 1,-1 0-1,0 1 1,-1-1-1,1 0 1,0 1-1,0 0 1,-1-1 0,1 1-1,-1 0 1,1 0-1,-1 0 1,0 0-1,1 0 1,-1 0-1,0 0 1,-1 1-1,1-1 1,0 0-1,-1 0 1,1 1 0,-1-1-1,0 0 1,1 1-1,-1 1 2,-3 7 0,0-1 0,-1 1-1,0 0 1,0-1 0,-1 0-1,0 0 1,-1 0 0,0-1 0,-1 0-1,0 0 1,0 0 0,-1-1-1,0 0 1,0-1 0,-1 0 0,0 0-1,-1 0 1,1-2 0,-9 5 0,-12 4 49,38-17 62,-4 2-102,91-36 118,38-16-4084,-88 30 1068</inkml:trace>
  <inkml:trace contextRef="#ctx0" brushRef="#br0" timeOffset="198729.251">13246 503 7666,'0'-1'105,"-1"1"0,1 0 0,-1-1 0,1 1 0,-1 0 0,1 0 0,-1-1 0,1 1 0,-1 0 0,1 0 0,-1 0 0,1 0 0,-1 0 0,1-1 0,-1 1 0,1 0 0,-1 0 1,0 0-1,1 0 0,-1 1 0,1-1 0,-1 0 0,1 0 0,-1 0 0,1 0 0,-1 0 0,1 1 0,-1-1 0,1 0 0,-1 1 0,1-1 0,-1 0 0,1 1 0,0-1 0,-1 0 0,1 1 0,0-1 0,-1 1 1,1-1-1,0 0 0,-1 1 0,1-1 0,0 1 0,0-1 0,-1 1 0,1-1 0,0 1 0,0 0 0,0-1 0,0 1 0,0-1 0,0 1 0,0-1 0,0 1 0,0-1 0,0 1 0,0-1 0,0 1 1,0 0-1,0-1 0,1 1-105,11 36 225,22 19-254,-28-49 32,0 1-1,0 0 1,-1 0 0,-1 0-1,1 1 1,-1-1 0,-1 1-1,1 0 1,-2 1 0,1-1-1,-1 0 1,0 1-1,-1-1 1,-1 1 0,1-1-1,-2 9-2,-2-4 2,-2-1 0,0 0 0,0 0 0,-2 0-1,1-1 1,-1 0 0,-1 0 0,0-1 0,-1 0 0,0 0-1,-10 8-1,-3 3-54,-1 0 0,-1-2 0,-1-1 0,0-1 0,-2-1 0,0-1 0,-10 3 54,-126 42-4289,78-43 1185</inkml:trace>
  <inkml:trace contextRef="#ctx0" brushRef="#br0" timeOffset="198961.269">11371 1029 216,'-5'-25'0,"1"5"80</inkml:trace>
  <inkml:trace contextRef="#ctx0" brushRef="#br0" timeOffset="199255.721">11474 425 5145,'23'-44'8499,"-35"49"-7152,-43 72-1071,29-23-290,3 1 0,2 1 0,2 1 0,3 0 0,0 16 14,10-53 2,1 0 0,1 1 0,1-1 0,0 1 0,2 0 0,0 0 1,2 0-1,0 0 0,1-1 0,3 9-2,-4-25-193,1 0-1,0 0 1,0 0 0,0 0-1,0 0 1,1-1 0,-1 1 0,1-1-1,0 0 1,0 1 0,0-1-1,0-1 1,1 1 0,-1 0 0,1-1-1,4 2 194,30 14-2371</inkml:trace>
  <inkml:trace contextRef="#ctx0" brushRef="#br0" timeOffset="199859.127">10800 351 7298,'-19'-45'7608,"12"64"-6645,5 3-953,0-1 0,2 1 1,0-1-1,1 1 0,2-1 0,0 1 1,1-1-1,1 0 0,6 16-10,35 53-3585,-36-74 963</inkml:trace>
  <inkml:trace contextRef="#ctx0" brushRef="#br0" timeOffset="200141.305">10606 853 7746,'-9'2'2440,"1"-8"433,14-2-2153,17-1-304,10-5-224,22-7-128,9 8-24,9-1-40,-10 5-16,4 3-2889,-21 1 953</inkml:trace>
  <inkml:trace contextRef="#ctx0" brushRef="#br0" timeOffset="200338.257">10700 976 8082,'0'0'197,"0"0"0,1 0 0,-1-1 0,0 1 0,0 0 0,0 0 0,0 0 0,1-1 0,-1 1 0,0 0 0,0 0 0,0-1 0,0 1 0,0 0 0,0 0 0,0-1 0,0 1 0,0 0 0,0-1 0,0 1 0,0 0 0,0 0 0,0-1 0,0 1 0,0 0 0,0-1-197,29-4 118,1 0-1,0 2 1,-1 1 0,1 2-1,8 1-117,-32-2 1,-1 1 0,1 0 0,0 0 0,-1 0 0,1 1 0,0-1 0,-1 2 0,1-1 0,-1 0 0,1 1 0,-1 0 0,0 1 0,0-1 0,1 1 1,-2 0-1,1 0 0,0 0 0,-1 1 0,1 0 0,-1 0 0,2 2-1,-6-3 1,1 1 0,-1-1 0,0 0 0,0 0 0,-1 1 0,1-1 0,-1 0 0,1 0 0,-1 0 1,0 0-1,0 0 0,0 0 0,-1 0 0,1 0 0,-1 0 0,0 0 0,0-1 0,1 1 0,-2-1 0,1 1 1,0-1-1,-1 0-1,-13 16 22,-2-1 0,0-1 0,-1-1 0,0 0 0,-2-2 1,-17 10-23,27-16 15,-181 106 211,180-93-170,39-11-17,95-2 38,108-18-2714,-101-1 588</inkml:trace>
  <inkml:trace contextRef="#ctx0" brushRef="#br0" timeOffset="202160.171">10450 224 7258,'-5'-66'3536,"5"66"-3522,-1 1-1,1-1 1,0 0-1,0 0 0,0 1 1,0-1-1,0 0 1,0 1-1,0-1 0,-1 0 1,1 0-1,0 1 1,0-1-1,-1 0 1,1 0-1,0 0 0,0 1 1,0-1-1,-1 0 1,1 0-1,0 0 1,-1 0-1,1 1 0,0-1 1,0 0-1,-1 0 1,1 0-1,0 0 0,-1 0 1,1 0-1,0 0 1,-1 0-1,1 0 1,0 0-1,-1 0 0,1 0 1,0 0-1,-1 0 1,1 0-1,0 0 0,0 0 1,-1-1-1,1 1 1,0 0-1,-1 0 1,1 0-1,0 0 0,0-1 1,-1 1-1,1 0 1,0 0-1,0-1 0,0 1 1,-1 0-1,1 0 1,0-1-1,0 1 1,0 0-1,0 0 0,0-1 1,-1 1-1,1 0 1,0-1-1,0 1 1,0 0-15,-50 107 1,42-87-26,1 1 0,0 1 0,2-1-1,0 1 1,2-1 0,0 1-1,1 8 27,1 78-52,5 0 0,6 22 52,45 265 172,-53-380-53,0-1 0,-1 1 0,0 0 0,-1 0 0,-1-1-1,0 1 1,-1 0 0,0-1 0,-2 1 0,1-1-1,-5 8-118,8-20 70,-1-1 0,0 1 0,0-1 0,0 1 0,0-1 0,0 0 0,0 0 0,0 1 0,0-1 0,0 0 0,-1 0 0,1 0-1,0 0 1,-1 0 0,1 0 0,-1-1 0,1 1 0,-1 0 0,1-1 0,-1 1 0,0-1 0,1 1 0,-1-1 0,0 0 0,1 0 0,-1 0-1,0 0 1,1 0 0,-1 0 0,0 0 0,1-1 0,-1 1 0,1 0 0,-1-1 0,0 0 0,1 1 0,-1-1 0,1 0 0,-1 0-1,1 0 1,0 0 0,-1 0 0,1 0 0,0 0 0,0 0 0,0 0 0,-1-1 0,1 1 0,1 0 0,-1-1 0,0 1 0,0-1 0,0 0-70,-11-19 301,0 0 0,2-1 0,0 0 0,2-1 1,0 0-1,2-1 0,0 0 0,-1-19-301,-4-49 111,4-1 0,4 0-1,4 0 1,9-53-111,-9 120 16,10-123 31,-9 104-175,3 296-262,-1-195 373,18 302-54,-10 62 119,-12-391-34,0-23 78,0-13-24,1-20 30,51-738 252,-42 495-354,-13 237-55,3 33 57,0 0-1,0 1 1,0-1-1,0 0 0,0 1 1,0-1-1,0 0 1,0 0-1,0 1 1,-1-1-1,1 0 1,0 1-1,0-1 1,0 0-1,0 0 1,0 1-1,0-1 0,-1 0 1,1 1-1,0-1 1,0 0-1,0 0 1,-1 0-1,1 1 1,0-1-1,0 0 1,-1 0-1,1 0 1,0 1-1,0-1 1,-1 0-1,1 0 0,0 0 1,0 0-1,-1 0 1,1 0-1,0 0 1,-1 0-1,1 0 1,0 0-1,-1 0 1,1 0-1,0 0 1,-1 0-1,1 0 0,0 0 1,0 0-1,-1 0 1,1 0-1,0 0 1,-1 0 2,-5 135-202,6-99 181,6 144-45,8-1 1,8-1-1,25 84 66,6-75-901,9-78-2729,-5-51 376</inkml:trace>
  <inkml:trace contextRef="#ctx0" brushRef="#br0" timeOffset="203238.807">14384 868 6233,'71'-65'3206,"-57"38"368,-41 39-1783,-7 16-1758,2 2-1,2 1 0,0 2 0,2 1 0,-11 20-32,-1-2 9,-63 92 160,103-173-405,3-3-2112,-1-5 135</inkml:trace>
  <inkml:trace contextRef="#ctx0" brushRef="#br0" timeOffset="203552.963">14115 850 9362,'0'0'2272,"3"6"713,7 2-2665,5 10-248,4 0-48,15 11-72,4-2 72,6 8-56,-2-4 96,5 1-40,-6-8 8,-3 0-16,-1-4-3016,-1 0 951</inkml:trace>
  <inkml:trace contextRef="#ctx0" brushRef="#br0" timeOffset="203857.15">14489 1268 6225,'1'-4'4926,"14"-12"-2985,167-142-323,-115 101-1433,-74 74-94,-6 2-78,1 1 0,2 1 0,0 0 0,1 1 0,1-1 0,1 1 0,1 1 0,1 0 0,1-1 1,0 7-14,4-29-4,0 0 1,-1 0-1,1 1 1,0-1-1,0 0 1,0 1-1,-1-1 1,1 0 0,0 1-1,0-1 1,0 1-1,0-1 1,0 0-1,0 1 1,-1-1-1,1 1 1,0-1-1,0 0 1,0 1 0,0-1-1,1 1 1,-1-1-1,0 0 1,0 1-1,0-1 1,0 1-1,0-1 1,0 0 0,1 1-1,-1-1 1,0 0-1,0 1 1,0-1-1,1 0 1,-1 1-1,0-1 1,1 0-1,-1 0 1,0 1 0,0-1-1,1 0 1,-1 0-1,1 1 1,-1-1-1,0 0 1,1 0-1,-1 0 1,0 0 0,1 0-1,-1 0 1,1 0-1,-1 1 1,0-1-1,1 0 1,-1 0-1,1 0 1,-1-1-1,0 1 1,1 0 0,-1 0-1,1 0 1,-1 0-1,0 0 1,1 0-1,-1-1 1,0 1-1,1 0 1,-1 0 0,1-1 3,19-21-2460,-3-4 299</inkml:trace>
  <inkml:trace contextRef="#ctx0" brushRef="#br0" timeOffset="204044.3">14985 950 12115,'1'-9'3216,"-7"8"1001,-1-2-3313,4 3-472,-3-2-55,2 2-153,3 2-96,2 4-120,-2 3 112,6 2-1033,-5-2 2690,13 3-6130,-7-5 1976</inkml:trace>
  <inkml:trace contextRef="#ctx0" brushRef="#br0" timeOffset="204369.692">15504 746 9570,'-14'9'2297,"-22"12"735,-4 8-2664,-10 12-384,2 3 24,-7 10-48,14-8 80,-3 2-56,12-8 72,2-8-56,13-13 72,3-6-56,10-13 88,4-8-360,4-7-280,1-8-2569,3 2 433</inkml:trace>
  <inkml:trace contextRef="#ctx0" brushRef="#br0" timeOffset="204674.467">15136 852 7234,'-3'0'3256,"3"7"-127,5 2-1489,3 2-1424,8 10-184,9 2 0,8 4-48,3-1 72,11 3-16,-3-8-8,0-6-520,-3 1-2624,-13-4 647</inkml:trace>
  <inkml:trace contextRef="#ctx0" brushRef="#br0" timeOffset="204896.028">15625 967 9098,'4'0'748,"29"0"3943,-32 0-4642,0 1-1,1-1 0,-1 0 1,0 1-1,0-1 0,0 1 0,0 0 1,-1-1-1,1 1 0,0 0 1,0-1-1,0 1 0,0 0 1,-1 0-1,1 0 0,0 0 1,-1 0-1,1 0 0,-1 0 1,1 0-1,-1 0 0,1 0 0,-1 0 1,0 0-1,1 0 0,-1 0 1,0 0-1,0 1-48,0 6 36,-1 1 0,0-1 0,0 0 0,-1 0 0,0 1 0,0-1 0,-1 0 0,0-1 0,-1 1 0,0-1 0,0 1 0,0-1 0,-1 0 0,0 0 0,-2 1-36,-2 4 78,0 0 0,0-1 0,-2-1 0,1 0 0,-1 0 0,0-1 0,-1 0 0,0-1 0,-1 0 0,-5 1-78,65-13 902,5-6-716,132-22-3765,-119 26 847</inkml:trace>
  <inkml:trace contextRef="#ctx0" brushRef="#br0" timeOffset="205175.177">15907 673 8066,'3'5'3715,"8"3"-2398,-2-1-1051,10 12-212,-1 0-1,-1 1 1,0 0-1,-2 2 1,-1 0-1,0 0 1,7 18-54,-17-30 7,1 0 1,-2 0 0,1 0 0,-1 1-1,-1-1 1,0 1 0,0 0 0,-1 0-1,0 0 1,-1 0 0,-1-1 0,0 1-1,0 0 1,-1 0 0,0 0 0,-1-1-1,0 1 1,0-1 0,-1 0 0,-1 0-8,-6 9 19,-1-1 1,-1 0-1,0-1 1,-1-1-1,-1 0 1,-2 1-20,-38 33-155,-1-1 0,-3-3-1,-2-3 1,-2-3 0,-10 3 155,-34 14-1192</inkml:trace>
  <inkml:trace contextRef="#ctx0" brushRef="#br0" timeOffset="205623.175">14196 606 8858,'-38'-8'1976,"-6"11"801,-14 16-2585,-1 9-112,-6 23-32,9 2 56,10 15-32,20-1 48,14 13-72,12-10 24,17 19-64,6-2 56,5 13-72,3-7 80,8 5-80,-7-25 304,9-9-3200,-8-28 1111</inkml:trace>
  <inkml:trace contextRef="#ctx0" brushRef="#br0" timeOffset="206163.02">16241 11 9186,'-3'-4'2569,"0"-2"687,0 6-2624,0 4-240,1 7-184,1 12-168,4 7-32,1 11-88,1 9 96,1 3-56,0-6 88,-4-1-16,-7-8-200,5-11-3088,3-6 975</inkml:trace>
  <inkml:trace contextRef="#ctx0" brushRef="#br0" timeOffset="206495.317">15909 494 4857,'12'6'2761,"8"-3"87,15-5-1031,7-1-529,20-3-280,-4-3-592,7-3-208,-6 0-88,5-2-120,-15 1 872,1 5-3968,-11 6 1567</inkml:trace>
  <inkml:trace contextRef="#ctx0" brushRef="#br0" timeOffset="206708.593">16170 630 9210,'10'-11'6544,"31"4"-5712,-39 6-831,0 1-1,0 0 1,0 0 0,0 0-1,0 0 1,0 0-1,0 1 1,0-1-1,0 1 1,0-1 0,0 1-1,0 0 1,0-1-1,0 1 1,0 0-1,0 0 1,0 1 0,-1-1-1,1 0 1,-1 1-1,1-1 1,-1 1-1,1-1 1,-1 1 0,0-1-1,1 1 1,-1 0-1,0 0 1,0 0-1,-1 0 1,1 0 0,0 0-1,-1 0 1,1 0-1,-1 0 1,1 0 0,-1 1-1,-4 12-3,0-1 0,-1 0 0,-1 0 1,-1-1-1,1 1 0,-2-1 0,0-1 0,0 1 1,-2-2-1,1 1 0,-1-1 0,-1 0 1,0-1-1,-12 8 3,-40 34 100,55-39 139,32-16-9,-22 2-222,240-31 413,-84 32-3612,-73 8 642</inkml:trace>
  <inkml:trace contextRef="#ctx0" brushRef="#br0" timeOffset="210867.462">11000 26 4713,'-4'-2'189,"0"-1"0,0 1 0,0 0 0,-1 0 0,1 1 0,-1-1 0,1 1 0,-1 0 0,1 0 0,-1 0 0,0 1 0,0 0 0,1 0-1,-1 0 1,0 0 0,0 1 0,1-1 0,-1 1 0,0 1 0,-3 1-189,-93 46 583,99-48-573,-46 31 9,1 1 0,2 2 1,1 2-1,2 3 1,2 0-1,2 3 1,-6 11-20,6 2-10,4 1 1,1 2 0,3 2-1,3 0 1,3 2 0,1 5 9,4-19-3,2 1 1,3 1 0,2 1 0,2-1 0,3 2-1,0 21 3,6-60 2,1 0 1,0 1-1,1-1 0,1 1 0,0-1 0,1 0 1,0 0-1,1 0 0,1 0 0,0-1 0,1 0 1,0 0-1,1 0 0,0-1 0,1 0 0,1 0 1,9 9-3,-1-6-5,2-2 0,0 0 0,1-1 1,0-1-1,0-1 0,1-1 1,1 0-1,-1-2 0,1-1 1,1 0-1,-1-2 0,1 0 0,0-2 1,-1 0-1,24-2 5,-21 1 105,0-1 0,0-2-1,-1 0 1,1-2 0,0 0 0,-1-2 0,0-1-1,-1 0 1,1-2 0,-1-1 0,-1-1 0,14-9-105,9-10 522,-1-3 0,-2-1 1,-2-2-1,-1-2 0,-1-2 1,19-28-523,-25 25 393,-1-1 0,-3-1 0,-1-2 0,7-20-393,-25 49 106,0 0 0,-2-1 0,0 0 1,0 0-1,-2-1 0,-1 0 0,0 1 0,-1-2 1,-1 1-1,-1 0 0,-1 0 0,-1 0 0,-1 0 1,0 0-1,-2 0 0,-4-15-106,1 15 53,-1 0-1,-2 0 1,0 1-1,-1 0 1,-1 0 0,0 1-1,-1 1 1,-2 0 0,1 1-1,-2 1 1,0 0-1,-1 1 1,-17-11-53,19 15-73,0 1 0,-1 0 0,0 1 1,0 1-1,0 1 0,-1 0 0,0 2 0,0-1 0,0 2 0,-1 0 0,1 1 1,-1 1-1,0 1 0,1 0 0,-1 2 0,0 0 0,-7 2 73,-104 34-2631,-6 17 246</inkml:trace>
  <inkml:trace contextRef="#ctx0" brushRef="#br0" timeOffset="212573.109">12325 612 1632,'-19'10'141,"0"2"-1,0-1 0,1 2 1,1 1-1,0 0 1,1 1-1,1 1 0,0 0 1,1 1-1,1 1 0,0 0 1,2 0-1,0 1 0,1 1 1,1 0-1,-6 18-140,10-25 8,0 1-1,1 0 1,0 0-1,1 1 1,1-1 0,0 1-1,0 7-7,2-18 35,0 0 1,0 0-1,0-1 0,1 1 1,-1 0-1,1-1 0,0 1 1,0 0-1,0-1 0,0 1 1,1-1-1,-1 1 0,1-1 1,0 0-1,0 1 0,0-1 1,0 0-1,1-1 0,-1 1 1,1 0-1,0-1 0,0 1 1,0-1-1,0 0 0,0 0 1,0 0-1,1 0 0,-1-1 1,1 1-1,-1-1 0,4 1-35,4-1 274,1 0 0,0 0 0,0-1 0,-1 0 0,1-1 0,0-1 0,0 0 0,-1 0 0,1-1 0,-1-1 0,0 0 0,0 0 1,10-6-275,-10 5 387,0-1 1,-1 0 0,1-1 0,-1 0 0,-1 0-1,1-1 1,-1 0 0,-1-1 0,1 1 0,-1-2-388,14-19 755,-2 0 0,0 0 0,-2-2 0,4-13-755,-10 18 143,-1-1 0,-2 0 0,-1 0 0,0-1 0,-3 0 0,1-12-143,-4 29 39,-1 7-26,0 0 0,0 0 0,0 0 0,0 0 0,-1 0 0,0 0 0,0 0 0,0 0 0,0 0 0,0 0 0,-1 0 1,0 0-1,0 0 0,0 0 0,0 0 0,-1 0 0,1 0 0,-1 1 0,0-1 0,0 0 0,-1 1 0,1 0 0,0 0 0,-1-1 0,-1 0-13,2 3-26,1 0-1,-1 0 1,1 0-1,-1 0 1,1 0-1,-1 1 1,0-1-1,1 0 1,-1 1-1,0 0 1,0-1-1,1 1 1,-1 0-1,0 0 1,0 0-1,0 0 1,1 0-1,-1 0 1,0 0-1,0 1 1,1-1-1,-1 1 1,0-1-1,1 1 1,-1-1-1,0 1 0,1 0 1,-1 0-1,1 0 1,-1 0-1,1 0 1,0 0-1,-1 1 1,1-1-1,0 0 1,0 1-1,0-1 1,0 1-1,0-1 1,0 1-1,0-1 1,1 1-1,-1 0 1,0-1-1,1 1 1,-1 0-1,1-1 1,0 1-1,0 0 1,-1 0-1,1 0 1,0-1-1,1 1 1,-1 0-1,0 0 1,0-1-1,1 3 27,8 42-2906,17 3-153</inkml:trace>
  <inkml:trace contextRef="#ctx0" brushRef="#br0" timeOffset="213131.798">15086 979 7162,'4'-13'1775,"-3"10"-1605,0 0 0,0 0 1,0 0-1,-1-1 0,1 1 0,-1 0 0,0-1 0,0 1 1,0 0-1,-1-1 0,1 1 0,-1 0 0,1-1 0,-1 1 1,0 0-1,-1-2-170,-12-26 219,-1 1 0,-2 0-1,-1 1 1,-1 1 0,-1 1 0,-1 1 0,-2 1 0,-1 0-219,21 21 18,-1 0 0,0 0 0,0 1 0,0 0 0,0-1 0,0 1 0,-1 1 0,1-1 0,-1 1 0,0 0 0,0 0 0,0 0 0,0 0 0,0 1 0,0 0 0,0 0 0,-1 1 0,1-1 0,0 1 0,0 0 0,-1 1 0,1-1 0,0 1 0,0 0 0,0 0 0,0 0 1,0 1-1,0 0 0,0 0 0,0 0 0,1 1 0,-1 0 0,0 0-18,-15 8 13,0 2 0,1 1 1,0 0-1,1 1 0,1 1 1,1 1-1,0 0 0,1 1 1,0 1-1,2 0 0,0 1 1,2 0-1,-7 15-13,10-18 2,1 0 0,1 1 0,0 0-1,1 0 1,1 0 0,1 1 0,1-1 0,0 1 0,1 0 0,1-1 0,1 1 0,1 0-1,0-1 1,2 1 0,0-1 0,1 0 0,3 7-2,-4-14 8,2 1 0,-1-2-1,1 1 1,1-1 0,0 0 0,0 0-1,1-1 1,0 0 0,0 0 0,1-1 0,1 0-1,-1 0 1,1-1 0,0-1 0,1 0-1,0 0 1,0-1 0,0 0 0,0-1-1,1 0 1,0-1 0,-1 0 0,1-1 0,1 0-1,-1-1 1,0-1 0,0 1 0,0-2-1,9-1-7,-6-1 34,0 0 0,0-1-1,-1-1 1,1 0 0,-1-1-1,-1 0 1,1-1-1,-1-1 1,0 0 0,-1-1-1,0 0 1,0-1-1,-1 0 1,5-6-34,-8 8 76,-1 0-1,-1-1 1,1 0-1,-1 0 1,-1 0-1,0-1 1,0 0-1,-1 0 0,0 0 1,0 0-1,-1-1 1,-1 1-1,0-1 1,0 0-1,-1 0 1,-1 1-1,1-1 1,-2 0-1,0 0 1,-1-10-76,-1 11-10,1 0 0,-1-1 0,-1 1 0,0 1 0,0-1 0,-1 0 0,0 1 0,-1 0 0,0 0 0,0 1 0,-1 0 0,0 0 0,-1 0 0,0 1 0,0 0 0,0 1 0,-1-1 0,0 2 0,0-1 0,0 1 0,-1 1 0,1-1 0,-1 2 0,0-1 0,-1 2 0,1-1 0,-8 0 10,-89 10-2808,-17 26 7</inkml:trace>
  <inkml:trace contextRef="#ctx0" brushRef="#br0" timeOffset="-213950.514">20990 1732 5185,'27'-59'3977,"-7"15"-648,-5 13-297,-7 13-2184,-7 23-319,-8 14-329,-14 24-144,-7 16-176,-13 35 32,-6 2 104,-7 19 48,22-47 128,0 2-232,-36 61-624,7-33 824,-6-19-3609,7-33 832</inkml:trace>
  <inkml:trace contextRef="#ctx0" brushRef="#br0" timeOffset="-213700.047">20401 2195 9474,'-13'16'2024,"-4"18"857,-1 14-2793,4 7-96,5 13-16,6-7 8,14-2 40,7-11 0,20-17 64,12-25 48,21-23 80,5-19 0,26-25 0,-7-4-40,16-17-48,-14 15-72,3-9-3176,-30-3 1055</inkml:trace>
  <inkml:trace contextRef="#ctx0" brushRef="#br0" timeOffset="-213042.892">21045 544 5897,'-3'-7'567,"0"1"0,0-1 0,0 1 0,-1 0 0,0 0 0,0 1 0,-1-1 0,1 1 0,-1 0 0,-1 0 0,1 0 0,0 1 0,-1-1-567,0 2 80,0-1-1,0 1 1,-1 0-1,1 0 1,0 0-1,-1 1 0,0 0 1,0 1-1,1-1 1,-1 1-1,0 1 1,0-1-1,0 1 1,0 0-1,0 1 0,0 0 1,0 0-1,0 0 1,-4 2-80,-81 48 49,74-38-50,1 1 0,0 0 0,1 2-1,0-1 1,2 2 0,0 0 0,0 1 0,2 1 0,-9 16 0,11 5 23,10-39-20,1 0-1,-1 0 0,0 0 0,1 0 1,0 0-1,-1 0 0,1 0 0,-1 0 1,1 0-1,0-1 0,0 1 0,0 0 0,-1 0 1,1-1-1,0 1 0,0-1 0,0 1 1,0-1-1,0 1 0,0-1 0,0 1 1,0-1-1,0 0 0,0 0 0,0 0 1,1 1-1,-1-1 0,0 0 0,0 0 0,0 0 1,0-1-1,0 1 0,1 0-1,13-2 20,0-1-1,-1 0 0,1-1 1,-1-1-1,0 0 0,0-1 1,-1 0-1,1-1 0,-1-1 1,2-2-20,-5 4 12,151-88 105,-161 93-121,1 0 1,0 0-1,0 0 0,0 0 1,0 0-1,0 1 0,0-1 1,1 0-1,-1 1 0,0-1 1,0 1-1,0-1 0,1 1 1,-1 0-1,0-1 0,1 1 1,-1 0-1,0 0 0,0 0 1,1 0-1,-1 0 0,0 0 1,1 0-1,-1 0 0,0 1 1,1-1-1,-1 0 0,0 1 1,0-1-1,0 1 0,1-1 1,-1 1-1,0 0 0,0 0 1,0-1-1,0 1 0,0 0 1,0 0-1,0 0 0,0 0 1,-1 0-1,1 0 0,0 0 1,-1 0-1,1 1 0,0-1 1,-1 0-1,1 0 0,-1 0 1,0 1-1,1-1 0,-1 0 1,0 1-1,0-1 1,0 0-1,0 1 0,0-1 1,0 0-1,0 1 4,-11 99-202,-50 262 122,59-350 104,-1 1 0,0-1 0,-1 0 0,0 0 1,-1-1-1,0 1 0,-1-1 0,0 0 0,-1-1 0,-1 0 0,0 0 0,0 0 0,-1-1 0,0 0 0,-8 6-24,13-14 70,1 0 1,-1-1 0,0 1-1,0-1 1,1 1 0,-1-1-1,0 0 1,0-1 0,0 1-1,0-1 1,0 0 0,0 0-1,0 0 1,0 0 0,0-1-1,0 0 1,0 1 0,0-1-1,0-1 1,0 1 0,0-1-1,1 1 1,-1-1 0,-3-2-71,-74-64 1076,74 62-1052,1 0 0,1 0 0,-1 0 0,1-1 1,0 0-1,0 0 0,1 0 0,0 0 0,1-1 0,-1 0 0,1 1 0,1-1 0,-1 0 0,2-1 0,-1 1 1,0-4-25,3 5 1,0 1 1,1-1-1,-1 1 1,1-1-1,1 1 1,-1 0-1,1 0 1,0 0-1,0 0 1,1 0-1,0 1 1,0-1-1,0 1 1,0 0-1,1 1 1,0-1-1,0 1-1,99-71-68,133-44-4358,-166 79 1298</inkml:trace>
  <inkml:trace contextRef="#ctx0" brushRef="#br0" timeOffset="-212709.218">21228 571 8954,'-21'11'4552,"33"10"-4146,-4-18-389,0 1 0,1-1 0,-1 0 1,1-1-1,0 0 0,0-1 0,0 1 0,0-2 0,0 1 0,0-1 0,0-1 0,0 0 0,0 0 0,0-1 0,0 0 0,-1 0 0,1-1 0,0 0 0,4-3-17,-8 5 55,1-1 0,-1 0 0,0 0 0,0 0 0,0-1 0,0 1 0,0-1 0,-1-1-1,1 1 1,-1-1 0,0 1 0,0-1 0,0 0 0,0-1 0,-1 1 0,1-1 0,-1 1-1,-1-1 1,1 0 0,-1 0 0,1-1 0,-1 1 0,-1 0 0,1-1 0,-1 1-55,-1 2 48,0 1 0,-1-1 1,1 1-1,-1-1 1,1 1-1,-1 0 0,0-1 1,0 1-1,0 0 1,0-1-1,0 1 0,-1 0 1,1 0-1,-1 0 0,1 0 1,-1 1-1,0-1 1,0 0-1,0 1 0,0-1 1,0 1-1,0-1 1,0 1-1,0 0 0,0 0 1,-1 0-1,1 0 1,0 0-1,-1 1 0,1-1 1,-2 1-49,-4-2 37,1 1 0,0 1 1,-1-1-1,1 1 1,-1 1-1,1-1 0,0 1 1,0 1-1,-1-1 0,-3 3-37,-4 1-8,1 1 1,-1 1-1,1 0 0,0 1 0,1 1 0,0 0 0,0 1 0,1 0 0,0 1 0,1 0 0,0 1 0,1 0 0,0 1 0,1 0 0,0 0 0,1 1 1,1 0-1,0 1 0,-3 10 8,8-19-3,1-1 0,0 1 0,0 0 0,0 0 0,0 0 1,1 0-1,0 0 0,0 0 0,1 0 0,0 0 0,0 0 0,0 0 1,1 0-1,0 0 0,0 0 0,0-1 0,1 1 0,0-1 0,0 0 1,0 0-1,0 0 0,1 0 0,0 0 0,0-1 0,0 0 0,1 0 1,-1 0-1,5 3 3,5 0-400,0-1 0,1 0 1,0-1-1,0 0 0,0-1 1,0-1-1,0 0 0,1-1 1,0-1-1,1-1 400,53 2-2917</inkml:trace>
  <inkml:trace contextRef="#ctx0" brushRef="#br0" timeOffset="-212016.6">21850 527 9738,'-4'-3'435,"-1"0"-1,1 1 1,-1 0-1,0 0 1,0 0 0,0 0-1,0 1 1,-1-1-1,1 1 1,0 1-1,0-1 1,-4 1-435,-65 14 1194,58-7-1228,-1 1 0,1 1 0,1 0 1,0 1-1,0 1 0,1 0 0,-3 3 34,6-3-3,0 0-1,0 0 1,2 1-1,-1 0 1,1 1-1,1 0 1,1 0-1,0 1 1,0-1-1,1 2 1,1-1-1,1 1 1,0 0 0,0 0-1,2 1 4,1-13 3,0 1 0,1 0-1,0 0 1,0 0 0,0-1 0,0 1 0,0 0-1,1 0 1,0 0 0,0-1 0,0 1 0,0 0 0,1-1-1,-1 1 1,1-1 0,0 0 0,0 1 0,0-1-1,0 0 1,1 0 0,-1 0 0,1-1 0,0 1-1,-1-1 1,1 1 0,1-1 0,-1 0 0,0 0-1,0 0 1,1 0 0,-1-1 0,1 0 0,0 1-1,-1-1 1,1 0 0,0-1 0,0 1 0,-1-1-1,3 1-2,8-3 29,0-1 0,0 0 0,0-1-1,-1-1 1,1 0 0,-1 0 0,0-1-1,-1-1 1,1 0 0,-1-1 0,-1 0-1,1-1 1,-1 0 0,-1-1 0,0 0-1,0-1 1,-1 0 0,2-5-29,5 0 147,-2-2 0,0 0-1,-1 0 1,-1-1 0,-1-1 0,-1 0 0,0 0 0,-2-1-1,2-8-146,-12 101-316,11-1 420,-9-70-98,1-1 0,0 1 0,0-1 0,0 1-1,0-1 1,0 0 0,-1 1 0,1-1 0,0 0 0,0 0-1,0 0 1,0 0 0,0 1 0,0-1 0,0-1-1,0 1 1,0 0 0,0 0 0,0 0 0,0 0-1,0-1 1,0 1 0,-1 0 0,1-1 0,0 1-1,0-1 1,0 1 0,0-1 0,-1 1 0,1-1-1,0 0 1,0 1 0,-1-1 0,1 0 0,-1 0 0,1 1-1,-1-1-5,6-3 29,166-99 292,-168 101-323,-4 1-3,1 0-1,-1 1 1,1-1 0,0 0-1,-1 1 1,1-1-1,0 1 1,0-1-1,-1 0 1,1 1 0,0 0-1,0-1 1,0 1-1,-1-1 1,1 1 0,0 0-1,0 0 1,0-1-1,0 1 1,0 0 0,0 0-1,0 0 1,0 0-1,-1 0 1,1 0-1,0 0 1,0 0 0,0 1-1,0-1 1,0 0-1,0 1 1,0-1 0,-1 0-1,1 1 1,0-1-1,0 1 1,0-1-1,-1 1 1,1-1 0,0 1-1,-1 0 1,1-1-1,0 1 1,-1 0 0,1 0-1,-1-1 1,1 1-1,-1 0 1,1 1 5,-9 57-301,6-52 308,0 0 1,0 0-1,1 0 0,1 0 0,-1 0 0,1 0 1,0 0-1,0 0 0,1 0 0,0 0 0,1 1-7,-1-7 8,0 0-1,0-1 1,1 1-1,-1 0 1,0-1-1,1 1 1,-1-1-1,0 0 1,1 1-1,-1-1 1,1 0-1,-1 0 1,1 0-1,-1 0 1,0 0 0,1 0-1,-1-1 1,1 1-1,-1 0 1,0-1-1,1 1 1,-1-1-1,0 1 1,1-1-1,-1 0 1,0 1-1,0-1 1,0 0-1,1 0 1,-1 0-1,0 0 1,0 0-1,0 0 1,-1 0-1,1 0 1,0 0-1,0-1-7,1 1 12,191-157 377,-185 158-614,-20 22 94,4-9 83,7-11 50,-1-1 0,1 1 0,0-1 0,0 1 0,0 0 1,0 0-1,0-1 0,1 1 0,-1 0 0,0 0 0,1 0 0,0 0 0,-1 0 0,1 0 0,0 0 0,0 0 0,0-1 0,0 1 0,0 0 0,0 0 1,1 0-1,-1 0 0,1 0 0,-1 0 0,1 0 0,0 0 0,0-1 0,0 1 0,0 0 0,0-1 0,0 1 0,0 0 0,0-1 0,1 0 0,-1 1 0,1-1 1,-1 0-1,1 1 0,-1-1 0,1 0 0,0 0 0,1 0-2,11-2 54,1 0 0,0-1 0,-1-1 1,1-1-1,-1 0 0,0 0 0,0-2 1,3-1-55,-10 5 17,-7 1-22,0 1 0,0-1 1,0 1-1,0 0 1,1-1-1,-1 1 0,0 0 1,0-1-1,1 1 1,-1 0-1,0 0 0,0-1 1,1 1-1,-1 0 1,0 0-1,1-1 1,-1 1-1,0 0 0,1 0 1,-1 0-1,0 0 1,1-1-1,-1 1 0,1 0 1,-1 0-1,0 0 1,1 0-1,-1 0 0,1 0 1,-1 0-1,0 0 1,1 0-1,-1 0 0,0 0 1,1 1-1,-1-1 1,1 0-1,-1 0 0,0 0 1,1 0-1,-1 0 1,0 1-1,1-1 0,-1 0 1,0 0-1,1 1 1,-1-1-1,0 0 1,0 1-1,1-1 0,-1 0 1,0 1-1,0-1 1,0 0-1,1 1 0,-1-1 1,0 0-1,0 1 1,0-1-1,0 0 0,0 1 1,0-1-1,0 1 1,0-1-1,0 0 0,0 1 5,-16 24-1082,8-13 63,-4 7-2114,-2-7-82</inkml:trace>
  <inkml:trace contextRef="#ctx0" brushRef="#br0" timeOffset="-211639.675">22653 579 6233,'3'3'9193,"30"-24"-7973,-30 19-1150,1 0-35,0 0-1,0-1 0,-1 1 0,1-1 0,-1 0 1,1 0-1,-1 0 0,0 0 0,0-1 0,-1 1 1,1-1-1,-1 0 0,1 1 0,-1-1 1,0 0-1,-1 0 0,1-1 0,-1 1 0,0 0 1,0 0-1,0-1 0,0-1-34,-2 5 7,0 0 0,1 0 0,-1 0 0,0 1 0,0-1 0,0 1 0,0-1 0,0 0 0,0 1 0,0 0 0,0-1 0,-1 1 0,1 0 0,0-1 0,0 1 0,0 0 0,0 0 0,0 0 0,-1 0 0,1 0 0,0 0 0,0 0 1,0 1-1,0-1 0,0 0 0,-1 1 0,1-1 0,0 1 0,0-1 0,0 1 0,0-1 0,0 1 0,0 0 0,1-1 0,-1 1 0,0 0 0,0 0 0,0 0-7,-8 9-11,1 0 0,0 1 0,0 0 0,1 0 0,1 0 1,0 1-1,0 0 0,1 0 0,1 1 0,0 0 0,0-1 0,2 1 1,-1 0-1,2 1 0,0-1 0,0 0 0,1 0 0,1 1 0,0-1 1,1 0-1,2 5 11,-4-15 18,0 0 1,0-1 0,0 1 0,0 0-1,0-1 1,1 1 0,-1 0-1,1-1 1,0 1 0,0-1 0,0 1-1,0-1 1,0 0 0,1 1-1,-1-1 1,1 0 0,-1 0 0,1 0-1,0 0 1,0 0 0,0 0-1,0-1 1,0 1 0,0-1 0,1 1-1,-1-1 1,0 0 0,1 0-1,-1 0 1,1 0 0,-1 0-1,1 0 1,2 0-19,2-3-39,0 0 0,1 0 0,-1 0 0,0-1-1,0 0 1,-1-1 0,1 1 0,-1-1 0,1 0 0,-1-1-1,0 0 40,42-36-850</inkml:trace>
  <inkml:trace contextRef="#ctx0" brushRef="#br0" timeOffset="-211077.98">22881 230 9610,'-18'25'5371,"16"25"-5807,2-42 736,22 128-323,-16-110 40,0 0 0,-2 1 0,-1 0 0,-2 0 0,0 17-17,0-43 16,0 0-1,1-1 0,-1 1 1,1 0-1,-1-1 0,1 1 0,-1-1 1,1 0-1,-1 1 0,1-1 1,-1 0-1,1 0 0,0 0 1,-1 0-1,1 0 0,-1-1 1,1 1-1,-1 0 0,1-1 1,0 1-1,-1-1 0,0 1 1,1-1-1,-1 0 0,1 0 1,-1 1-1,0-1 0,1 0 1,-1 0-1,1-1-15,5-1 43,61-36 194,-83 43-113,13-3-118,1-1 0,0 1 0,0 0 0,-1 0 0,1-1 0,0 1 0,0 0 0,0 0-1,0 0 1,0 1 0,1-1 0,-1 0 0,0 0 0,0 0 0,1 1 0,-1-1 0,1 0-1,-1 1 1,1-1 0,-1 0 0,1 1 0,0-1 0,0 1 0,0-1 0,0 0 0,0 1-1,0-1 1,0 1 0,0-1 0,0 0 0,1 1 0,-1-1 0,0 1 0,1-1 0,-1 0 0,1 0-1,0 1 1,-1-1 0,1 0 0,0 0 0,0 0 0,0 0 0,0 0 0,0 0 0,0 0-1,0 0 1,0 0 0,0 0 0,1 0 0,-1-1 0,0 1 0,0 0 0,1-1 0,-1 1 0,0-1-1,1 0 1,-1 1 0,1-1 0,-1 0 0,0 0 0,1 0 0,0 0-6,12-3 40,0 0-1,0-2 1,0 0 0,0 0 0,-1-1 0,0-1 0,0 0-1,-1-1 1,0 0 0,0-1 0,0 0 0,-2-1-1,1 0 1,1-3-40,-10 10 6,1 1 5,0-1 1,0 1-1,0-1 0,-1 0 0,1 0 1,-1 0-1,0 0 0,0-1 0,0 1 1,0-1-1,0 1 0,-1-1 0,0 1 1,0-1-1,0 0 0,0 0 0,0 0 0,-1 1 1,1-1-1,-1-4-11,-1 8 4,1-1-1,0 1 1,-1-1 0,1 0 0,0 1-1,-1-1 1,1 1 0,-1-1-1,1 1 1,-1-1 0,1 1 0,-1 0-1,1-1 1,-1 1 0,0 0 0,1-1-1,-1 1 1,1 0 0,-1 0-1,0-1 1,1 1 0,-1 0 0,0 0-1,1 0 1,-1 0 0,0 0 0,1 0-1,-1 0 1,0 0 0,1 0-1,-1 0 1,0 0 0,1 1 0,-1-1-1,0 0 1,1 0 0,-1 1-1,1-1 1,-1 0 0,0 1 0,1-1-1,-1 0 1,1 1 0,-1-1 0,1 1-1,-1-1 1,1 1 0,-1 0-4,-22 28 8,18-20-14,1 1 1,1 0-1,0 0 1,0 0-1,1 0 0,0 0 1,1 0-1,0 1 1,0-1-1,1 1 1,1-1-1,0 1 1,0-1-1,1 0 1,0 0-1,1 0 1,0 0-1,1 0 0,0 0 1,2 3 5,-5-11 7,0 0 0,0 0 0,0 0 0,0 0 1,0 0-1,0 0 0,0 0 0,1-1 0,-1 1 0,1-1 0,-1 1 1,1-1-1,0 1 0,-1-1 0,1 0 0,0 0 0,0 0 0,0 0 0,0 0 1,0 0-1,0-1 0,0 1 0,0 0 0,0-1 0,0 0 0,1 0 1,-1 1-1,0-1 0,0 0 0,0-1 0,0 1 0,1 0 0,-1-1 0,0 1 1,0-1-1,0 1 0,0-1 0,0 0 0,0 0 0,0 0 0,-1 0 1,1-1-1,1 1-7,2-3 4,1 0 1,-1-1 0,0 1 0,0-1-1,-1 0 1,0 0 0,1 0 0,-2-1-1,1 1 1,0-1 0,-1 0 0,0 0-1,-1 0 1,1-3-5,7-36-2579,-8 1 331</inkml:trace>
  <inkml:trace contextRef="#ctx0" brushRef="#br0" timeOffset="-210678.816">23260 388 5713,'-5'20'6403,"20"3"-5198,28 10-1553,-36-30 356,0 0 0,0-1 0,0 0 0,0 0 0,0-1-1,0 0 1,0 0 0,1-1 0,-1 0 0,0 0 0,1-1-1,-1 1 1,0-2 0,0 1 0,0-1 0,0 0 0,0-1-1,0 1 1,0-1 0,-1-1 0,1 1 0,-1-1-1,1-1-7,-8 5 11,1 0-1,-1 0 1,0 0-1,1-1 1,-1 1-1,1 0 1,-1 0 0,1-1-1,-1 1 1,0 0-1,1-1 1,-1 1-1,1 0 1,-1-1-1,1 1 1,0-1-1,-1 1 1,1-1-1,-1 1 1,1-1-1,0 1 1,-1-1-1,1 1 1,0-1-1,0 1 1,-1-1-1,1 0 1,0 1-1,0-1 1,0 0-1,0 1 1,0-1-1,0 1 1,0-1-1,0 0 1,0 1-1,0-1 1,0 0-1,0 1 1,0-1-1,1 1 1,-1-1-1,0 0 1,0 1-1,1-1 1,-1 1-1,0-1 1,1 1-1,-1-1 1,0 1-1,1-1 1,-1 1-1,1 0 1,-1-1-1,1 1 1,-1-1-11,-11 6 82,0 0 1,0 0-1,0 1 1,1 0-1,-1 1 1,1 0-1,1 1 1,0 0 0,0 0-1,-5 7-82,8-10 24,1 1 0,-1 1 1,1-1-1,0 1 0,1 0 0,0 0 0,0 0 0,0 1 0,1-1 1,-1 3-26,5-7 10,-1 0 0,1 0-1,-1 0 1,1-1 0,0 1-1,0 0 1,0 0 0,0-1-1,1 1 1,-1 0 0,1-1-1,0 1 1,-1-1-1,1 0 1,0 0 0,1 0-1,-1 0 1,0 0 0,0 0-1,1 0 1,-1-1 0,1 1-1,0-1 1,-1 0-1,1 1 1,0-1 0,0-1-1,-1 1 1,1 0 0,0-1-1,1 1-8,4 2 15,5 2 11,-6-2-20,-1-1 0,1 1 0,-1 0 0,0 0 0,0 0 0,0 1 0,-1 0 0,1 0 0,-1 1 0,4 4-6,-8-7 0,-1 0 1,0 0 0,0 0 0,0 0 0,0 1 0,-1-1 0,1 0 0,0 0 0,-1 0 0,1 0 0,-1 0 0,0 0 0,0 0-1,0 0 1,0 0 0,0 0 0,0 0 0,0-1 0,-1 1 0,1 0 0,-1-1 0,1 1 0,-1-1 0,0 0 0,1 1 0,-1-1-1,0 0 1,0 0 0,0 0 0,0 0 0,0 0 0,0-1 0,0 1 0,-2 0-1,2 0 5,-22 13 201,-2 0 1,0-2 0,0 0-1,-1-2 1,-27 6-207,30-14 258,24-2-260,-1 0 0,1 0 0,0 0 0,-1 0 0,1 0 0,-1-1 1,1 1-1,0 0 0,0 0 0,-1 0 0,1-1 0,0 1 0,-1 0 0,1 0 1,0-1-1,0 1 0,-1 0 0,1-1 0,0 1 0,0 0 0,0-1 0,0 1 1,-1 0-1,1-1 0,0 1 0,0-1 0,0 1 0,0 0 0,0-1 0,0 1 1,0-1-1,0 1 0,0 0 0,0-1 0,0 1 0,0 0 0,0-1 0,1 1 1,-1 0-1,0-1 0,0 1 0,0-1 0,0 1 0,1 0 0,-1 0 0,0-1 1,0 1-1,1 0 0,-1-1 0,0 1 0,0 0 0,1 0 0,-1-1 0,0 1 1,1 0-1,-1 0 0,1 0 2,66-59-3160,-8 22 533</inkml:trace>
  <inkml:trace contextRef="#ctx0" brushRef="#br0" timeOffset="-210123.767">23785 489 10082,'-88'24'5610,"78"-19"-5605,0 0 1,0 0-1,1 1 1,-1 0-1,1 1 1,0 0 0,1 1-1,0-1 1,0 2-1,1-1 1,0 1-1,0 0 1,1 0-1,0 1 1,1 0-1,0 0 1,-3 11-6,6-20 8,1 1-1,0-1 1,0 1-1,1 0 1,-1-1-1,0 1 1,1 0-1,-1-1 1,1 1 0,-1 0-1,1 0 1,0-1-1,-1 1 1,1 0-1,0 0 1,0 0-1,1-1 1,-1 1-1,0 0 1,0 0 0,1 0-1,0-1 1,-1 1-1,1 0 1,0-1-1,-1 1 1,1-1-1,0 1 1,0-1-1,0 1 1,1-1 0,-1 1-1,0-1 1,0 0-1,1 0 1,-1 0-1,1 0 1,-1 0-1,1 0 1,-1 0 0,1 0-1,0 0 1,-1-1-1,1 1 1,0-1-1,0 1 1,0-1-8,64-40 347,-43 24-294,-1-2 1,0-1 0,-2 0 0,0-2-1,-1 0 1,-1-1 0,-2-1-1,0-1 1,-1 0 0,1-5-54,-13 24 25,-1 0 0,0 1 0,0-1 0,0 0 0,-1 0 0,0 0 0,0 0 0,0 0 0,0 0 0,-1-1 0,0 1 0,0 0 0,0 0 0,-1 0 0,1 0 0,-1-1 0,-1 1 0,1 0 0,-1 1 0,0-3-25,0 5 9,1 1 0,-1 0 0,1 0 0,-1 0 0,1 0 0,-1 0 0,1 1 0,-1-1 1,0 0-1,0 1 0,1-1 0,-1 1 0,0-1 0,0 1 0,1 0 0,-1 0 0,0 0 0,0 0 0,0 0 0,1 0 0,-1 1 0,0-1 0,0 1 0,1-1 0,-1 1 0,0-1 0,1 1 0,-2 0-9,-70 51-61,62-43 59,0 1-1,0 0 1,1 0 0,1 1-1,0 1 1,0 0 0,1 0-1,1 0 1,0 1 0,0 0-1,2 0 1,-1 1 0,2 0-1,0 0 1,0 0 0,2 0-1,0 1 1,0-1 0,1 1-1,1-1 1,0 1-1,1-1 1,1 1 0,0-1-1,2 4 3,-2-13 15,-1-1-1,1 0 0,0 1 0,0-1 0,0 0 0,1 0 1,-1-1-1,1 1 0,0 0 0,0-1 0,0 0 0,1 1 0,-1-1 1,1-1-1,-1 1 0,1 0 0,0-1 0,3 1-14,-4-3 13,0 0-1,0 0 0,0 0 1,0-1-1,0 1 0,0-1 1,0 0-1,0 0 1,0 0-1,-1-1 0,1 1 1,0 0-1,-1-1 0,1 0 1,-1 0-1,0 0 1,0 0-1,1 0 0,-1 0 1,0 0-1,-1-1 0,1 1 1,0-1-1,-1 1 1,1-1-1,-1 0 0,0 0-12,7-7 28,1-2-10,-1 0 0,0 0 1,0-1-1,-2 0 1,1 0-1,3-14-18,-9 26-1,0 0 0,-1 0-1,0 0 1,1 1 0,-1-1 0,1 0-1,-1 0 1,0-1 0,0 1 0,1 0-1,-1 0 1,0 0 0,0 0 0,0 0-1,0 0 1,-1 0 0,1 0 0,0 0-1,0 0 1,0 0 0,-1 0 0,1 0-1,-1 0 1,1 0 0,-1 0 0,1 0-1,-1 0 1,1 0 0,-1 1 0,0-1-1,0 0 1,1 0 0,-1 1 0,0-1-1,0 0 1,0 1 0,0-1 0,0 1-1,1-1 1,-1 1 0,0-1 0,0 1-1,0 0 1,-1 0 0,1-1-1,0 1 1,0 0 0,0 0 0,0 0-1,0 0 1,0 0 0,0 0 1,-8 3-16,1-1 0,0 1 1,-1 1-1,1-1 0,1 1 1,-1 1-1,1-1 0,-1 2 0,1-1 1,1 1-1,-1 0 0,1 0 1,0 0-1,0 1 0,1 0 0,0 0 1,0 1-1,1-1 0,-2 3 16,3-4-2,0-1-1,1 0 1,-1 1-1,1 0 1,0-1-1,0 1 1,1 0-1,0 0 1,0 0-1,0 0 1,1 0-1,0 0 1,0 0-1,0 0 1,1 1 2,0-6-91,0 1-1,0-1 1,0 1 0,0 0 0,0-1 0,0 0 0,0 1-1,1-1 1,-1 0 0,1 1 0,-1-1 0,1 0-1,-1 0 1,1 0 0,0-1 0,-1 1 0,1 0-1,0-1 1,0 1 0,0-1 0,-1 1 0,1-1 0,0 0-1,0 0 1,0 0 0,0 0 0,0 0 0,0 0-1,-1 0 1,1-1 0,0 1 0,0-1 0,0 1-1,-1-1 1,1 0 0,0 1 0,0-1 0,-1 0 0,1 0-1,0-1 92,37-14-2726</inkml:trace>
  <inkml:trace contextRef="#ctx0" brushRef="#br0" timeOffset="-209817.912">23937 659 9978,'-59'36'4799,"-12"34"-3614,70-69-1179,0-1 1,0 1-1,0 0 1,0 0-1,0 0 0,0 0 1,1 0-1,-1 0 1,0 0-1,1 0 0,-1 0 1,1 0-1,-1 0 1,1 0-1,0 1 0,-1-1 1,1 0-1,0 0 1,0 0-1,0 1 0,0-1 1,0 0-1,0 0 1,0 0-1,0 1 0,0-1 1,1 0-1,-1 0 1,0 0-1,1 1 0,-1-1 1,1 0-1,-1 0 0,1 0 1,0 0-1,-1 0 1,1 0-1,0 0 0,0 0 1,0 0-1,0-1 1,0 1-1,0 0 0,0 0 1,0 0-7,58 19 225,-47-17-184,-11-3-42,1 0 0,-1 0 1,0 0-1,0 0 0,1 1 1,-1-1-1,0 0 1,1 1-1,-1-1 0,0 1 1,0-1-1,0 1 1,0-1-1,1 1 0,-1 0 1,0-1-1,0 1 0,0 0 1,0 0-1,0 0 1,-1 0-1,1 0 0,0 0 1,0 0-1,-1 0 1,1 0-1,0 0 0,-1 1 1,1-1-1,-1 0 1,0 0-1,1 1 0,-1-1 1,0 0-1,0 0 0,0 1 1,0-1-1,0 0 1,0 1-1,0-1 0,0 0 1,0 0-1,-1 1 1,1-1-1,0 0 0,-1 0 1,1 1-1,-1-1 0,0 0 1,0 1 0,-7 6-4,0 0 1,0 0 0,-1-1-1,0 0 1,-1 0-1,1-1 1,-1 0 0,-1-1-1,1 0 1,-1-1-1,0 0 1,0-1 0,0 0-1,0 0 1,0-2-1,-1 1 1,1-1-1,-1-1 1,1 0 0,-1 0-1,-2-2 4,-58 7-5797,43-1 1598</inkml:trace>
  <inkml:trace contextRef="#ctx0" brushRef="#br0" timeOffset="-208917.46">21377 1542 10434,'-13'46'4463,"-11"16"-3928,4-6-641,-60 214-9,70-228 182,2 0-1,2 1 0,2 0 1,1 33-67,6-58 1194,3-41 525,-4 14-1612,32-144 600,-7-1 0,-7-1 0,-6-2-707,-23 20-36,-7 105-68,15 31 100,1 1-1,-1 0 1,1-1 0,-1 1-1,0 0 1,1-1-1,-1 1 1,0 0 0,1 0-1,-1 0 1,1 0 0,-1-1-1,0 1 1,1 0-1,-1 0 1,0 0 0,1 1-1,-1-1 1,0 0-1,1 0 1,-1 0 0,0 0-1,1 1 1,-1-1 0,1 0-1,-1 0 1,0 1-1,1-1 1,-1 0 0,1 1-1,-1-1 1,1 1-1,-1-1 1,1 1 0,0-1-1,-1 1 1,1-1 0,-1 1-1,1-1 1,0 1-1,0 0 1,-1-1 0,1 1 4,-6 12-24,1 0 1,0 0-1,1 0 0,1 1 1,0-1-1,0 1 1,2 0-1,0 0 0,0 0 1,1 0-1,1 0 1,0 0-1,1 0 1,1-1-1,0 1 0,1-1 1,0 1-1,1-1 1,4 8 23,-8-17 0,0 0 1,0 0-1,0 0 1,1 0-1,0 0 1,0-1 0,0 1-1,0-1 1,0 1-1,1-1 1,-1 0-1,1 1 1,0-1 0,0-1-1,0 1 1,1 0-1,-1-1 1,1 0 0,-1 1-1,1-1 1,0-1-1,-1 1 1,1-1-1,0 1 1,0-1 0,0 0-1,1 0 1,-1-1-1,0 1 1,0-1-1,0 0 1,0 0 0,0-1-1,1 1 1,-1-1-1,0 0 1,0 0-1,12-6 22,0 0 0,-1-1 0,0-1 0,0-1 0,-1 0 0,0-1 0,-1 0 0,0-1 0,-1 0 0,-1-1 0,0-1 0,0 0 0,-1 0 0,-1-1 0,-1 0 0,0-1 0,0 1 0,-2-2 0,0 1 1,-1-1-1,-1 0 0,0 0 0,-1 0 0,-1 0 0,-1-12-22,0 25-6,-1 1 0,0-1 0,0 0 0,0 0 0,-1 0 0,0 0 1,1 1-1,-1-1 0,0 0 0,-1 1 0,1-1 0,-1 0 0,0 1 1,0 0-1,0-1 6,-13 9-120,-31 78-191,31-52 280,1 1 0,1 0 1,2 1-1,1 1 0,2-1 0,1 1 0,1 1 1,3-1-1,0 1 0,2-1 0,2 1 1,1 0-1,7 33 31,-9-64 5,1-1 0,-1 1-1,1-1 1,0 1 0,0-1 0,0 0 0,0 1 0,0-1 0,1 0 0,0 0-1,-1 0 1,1 0 0,0 0 0,1 0 0,-1-1 0,0 1 0,1-1 0,-1 1-1,1-1 1,0 0 0,0 0 0,0 0 0,0 0 0,0-1 0,0 1 0,1-1 0,-1 0-1,0 0 1,1 0 0,-1 0 0,1-1 0,1 1-5,8-4-44,-1 0-1,0-1 1,0-1 0,-1 0 0,1-1-1,-1 0 1,-1 0 0,1-1 0,-1-1-1,0 1 1,0-2 0,-1 1 0,0-1-1,-1-1 1,0 0 0,0 0 0,3-7 44,-5 9-173,-1 1 0,1-1 0,-2 0-1,1 0 1,-1 0 0,0-1 0,-1 1 0,0-1 0,0 0 0,-1 0 0,0 0 0,0 0 0,-1-5 173,-1 13-10,1 0 0,-1 1 0,0-1 0,0 1 0,0-1 0,0 1 0,0-1 0,0 0 0,0 1-1,0-1 1,0 1 0,-1-1 0,1 1 0,0-1 0,0 1 0,0-1 0,-1 0 0,1 1 0,0-1 0,-1 1 0,1 0 0,0-1 0,-1 1 0,1-1 0,0 1 0,-1-1 0,1 1 0,-1 0 0,1-1 0,-1 1 0,1 0 0,-1 0-1,1-1 1,-1 1 0,1 0 0,-1 0 0,0 0 0,1 0 0,-1 0 0,1-1 0,-1 1 0,1 0 0,-1 0 0,0 0 0,1 1 0,-1-1 0,1 0 0,-1 0 0,1 0 10,-26 18-34,14-5 40,0 1 0,2-1 0,0 2 0,0-1 0,1 2 0,1-1 0,1 1 0,0 0 0,1 1 0,1-1 0,0 1 0,1 0 0,1 0 0,1 3-6,1-16 10,0-1-1,1 0 0,0 1 0,0-1 0,0 1 0,0-1 1,0 1-1,1-1 0,-1 1 0,1-1 0,0 0 0,0 1 0,0-1 1,0 0-1,1 0 0,-1 0 0,1 0 0,0 0 0,0 0 0,0 0 1,0-1-1,1 1 0,-1-1 0,1 1 0,0-1 0,-1 0 1,1 0-1,0 0 0,1 0-9,4-2-119,-1 0-1,1-1 1,0 0 0,0 0 0,-1-1 0,1 0 0,-1 0-1,1-1 1,-1 0 0,0 0 0,0-1 0,0 0-1,-1 0 1,1 0 0,-1-1 0,0 0 0,0 0 0,-1-1-1,3-2 120,51-49-3250,2-16-594</inkml:trace>
  <inkml:trace contextRef="#ctx0" brushRef="#br0" timeOffset="-207881.286">22111 1337 9698,'-22'16'4603,"2"25"-3071,18-35-1462,-11 31-64,2 1 0,1 0 0,3 1 0,0 0-1,3 0 1,1 0 0,2 0 0,2 3-6,5 49 140,4-1 0,22 88-140,-27-148 77,-5-31-73,0 1 0,0-1 0,0 1 0,0 0 0,0-1 0,0 1 0,0-1 0,0 1 0,-1-1 0,1 1 0,0-1 0,0 1 0,-1 0 0,1-1 0,0 1 0,0-1 1,-1 1-1,1 0 0,0-1 0,-1 1 0,1 0 0,-1 0 0,1-1 0,0 1 0,-1 0 0,1 0 0,-1-1 0,1 1 0,-1 0 0,1 0 0,-1 0 0,1 0 0,0 0 0,-1 0 0,1 0 0,-1 0 0,1 0 0,-1 0 0,1 0 0,-1 0 0,1 0 0,-1 0-1,1 0 1,-1 0 0,1 1 0,-1-1 0,1 0 0,0 0 0,-1 1 0,1-1 0,-1 0 0,1 0 0,0 1 0,-1-1 0,1 0 0,0 1 0,-1-1 0,1 1 0,0-1 0,0 0 0,-1 1 0,1-1 0,0 1 0,0-1 0,0 1 0,0-1-3,-18-35 63,3 0 1,1-1 0,1-1-1,2 0 1,1-7-65,4 24 13,-31-147 45,36 160-55,0 0 0,0 0-1,1 0 1,-1 0 0,1 0-1,1 0 1,0-1 0,0 1-1,0 0 1,1 1 0,0-1-1,1-2-2,-1 6-1,0 1 0,0 0-1,1 0 1,0 0 0,-1 0-1,1 0 1,0 1 0,0-1 0,0 1-1,0-1 1,0 1 0,0 0-1,0 0 1,0 1 0,1-1-1,-1 1 1,0-1 0,0 1 0,2 0 1,19-4-17,-4-2 22,0-1 1,0-1-1,-1-1 0,0 0 1,-1-1-1,0-2 0,0 1 1,-1-2-1,-1 0 0,8-10-5,-7 8 11,-2 0-1,0-2 0,-1 1 0,-1-2 0,0 0 1,-1 0-1,-1-2 0,-1 1 0,-1-1 1,-1 0-1,0-1 0,2-11-10,-16-6-75,6 37 71,-1 1 0,0-1-1,0 1 1,1-1-1,-1 1 1,0 0 0,0-1-1,0 1 1,0 0 0,1 0-1,-1 0 1,0 0-1,0 0 1,0 0 0,0 0-1,0 0 1,0 0 0,1 0-1,-1 0 1,0 0-1,0 1 1,0-1 0,0 0-1,1 1 1,-1-1 0,0 0-1,0 1 1,0-1-1,1 1 1,-1 0 0,0-1-1,1 1 1,-1-1 0,1 1-1,-1 0 1,1-1-1,-1 1 1,1 0 0,-1 0 4,-9 13-46,0 0 1,1 1-1,0 0 1,1 0 0,1 1-1,0-1 1,2 2-1,-1-1 1,0 10 45,1-9-23,-8 30 23,1 2 0,3-1 1,2 1-1,2 1 0,2-1 1,2 1-1,3-1 0,1 1 1,3-1-1,2 0 1,10 31-1,3-27 204,-20-53-197,0 0 0,-1 0 0,1 1 0,-1-1 0,1 0 1,0 0-1,-1 0 0,1 0 0,0 0 0,-1-1 1,1 1-1,0 0 0,-1 0 0,1 0 0,-1 0 1,1-1-1,0 1 0,-1 0 0,1-1 0,-1 1 0,1 0 1,-1-1-1,1 1 0,-1-1 0,1 1 0,-1 0 1,0-1-1,1 1 0,-1-1 0,1 0 0,-1 1 0,0-1 1,0 1-1,1-1 0,-1 1 0,0-1 0,0 0 1,0 1-1,0-1 0,1 0 0,-1 1 0,0-1 1,0 0-8,0 0 21,9-22 81,-2 0 0,-1-1 0,0 0 0,-2 0 0,0-16-102,-1 18 29,-2 16-22,2-8 13,-1-1 1,0 0-1,-2 0 1,1 0-1,-2 0 1,0 0-1,-1 1 1,-1-6-21,-2 18 12,4 17-44,3-7 29,1 1 0,0 0 1,1-1-1,0 0 0,0 0 1,1 0-1,-1-1 0,2 1 1,-1-1-1,1 0 0,0-1 1,1 1-1,-1-1 0,1 0 1,1-1-1,-1 0 0,1 0 1,0 0-1,0-1 0,0-1 1,0 1-1,1-1 0,0 0 1,-1-1-1,1 0 0,0-1 1,0 0-1,0 0 0,0-1 1,0 0-1,0 0 0,0-1 1,0 0-1,0-1 0,0 0 1,6-2 2,10-9 58,-1-1 1,0 0-1,-2-2 1,1 0-1,-2-2 0,0-1 1,-1 0-1,-1-1 1,-1-1-1,-1-1 1,14-23-59,-26 37 47,1 0 1,-1 0-1,-1-1 1,1 0 0,-2 0-1,1 0 1,-1 0-1,0-1 1,-1 1 0,0-3-48,-2 9 11,0 0 0,0-1 0,-1 1 1,1 0-1,-1 0 0,0 0 1,0 0-1,0 0 0,-1 0 0,1 0 1,-1 0-1,1 0 0,-1 1 0,0-1 1,0 0-1,0 1 0,0 0 0,-1-1 1,1 1-1,-1 0 0,1 0 1,-1 1-1,0-1 0,0 0 0,1 1 1,-1 0-1,0-1 0,0 1 0,-1 0 1,1 1-1,0-1 0,0 1 0,0-1 1,0 1-1,-1 0 0,1 0 0,0 0 1,0 1-1,-1-1 0,1 1 1,0-1-1,0 1 0,0 0 0,0 1 1,0-1-1,0 0 0,0 1-11,-9 2-15,0 1 0,0 0-1,0 1 1,0 0 0,1 1-1,0 1 1,1-1 0,0 2 0,0-1-1,0 2 1,1-1 0,1 1-1,-7 9 16,5-5-11,1 0-1,0 0 1,1 1-1,0 0 0,1 0 1,1 1-1,1 0 1,0 0-1,1 0 1,1 1-1,0 0 0,1-1 1,1 1-1,1 0 1,0 0-1,1 0 1,1-1-1,0 1 0,3 5 12,-5-18 4,1 0 0,1 0 0,-1 0 0,0 0 0,1 0 0,0-1 0,0 1 0,0-1 0,0 1 0,1-1-1,-1 0 1,1 1 0,0-1 0,0-1 0,0 1 0,0 0 0,0-1 0,1 0 0,-1 1 0,1-1 0,-1-1 0,1 1-1,0 0 1,0-1 0,0 0 0,0 0 0,0 0 0,0 0 0,0-1 0,0 0 0,0 0 0,4 0-4,10-4 28,0 0-1,-1-2 1,0 0 0,0-1 0,0-1 0,-1 0 0,0-1 0,-1-1 0,0-1 0,0 0-1,7-8-27,13-10 42,-2-1 0,-1-2-1,-2-1 1,-1-1-1,-1-2 1,10-20-42,-21 30 51,-1-1 0,-1-1 0,-2 0 0,0-1 0,-2 0 0,-1-1 0,-2 0 0,3-22-51,-9 49 9,-1-1 1,0 1-1,0-1 0,-1 1 1,1-1-1,-1 0 0,0 1 1,0-1-1,0 1 0,0-1 1,0 0-1,-1 1 0,0-1 1,1 1-1,-2-1 0,1 1 1,0-1-1,-1 1 0,1 0 1,-1-1-1,0 1 0,0 0 1,0 0-1,0 0 0,-1 1 1,1-1-1,-1 1 0,0-1 1,0 1-1,0 0 0,0 0 1,0 0-1,0 0 0,0 1 1,-1-1-1,1 1 0,0 0 1,-1 0-1,1 0 0,-3 0-9,-8 3-9,1 1-1,0 0 0,0 1 0,1 0 0,-1 1 0,1 1 1,0 0-1,0 0 0,1 1 0,0 1 0,0 0 1,1 0-1,0 1 0,-7 8 10,2-4-8,0 1 0,1 1 0,1 0-1,0 0 1,1 2 0,1-1 0,1 1 0,0 1 0,1 0 0,1 0-1,1 1 1,0 0 0,1 0 0,2 1 0,0-1 0,0 1 0,2 0 0,1 0-1,0 0 1,3 16 8,0-18-24,2 0 0,0 0-1,2 0 1,0 0 0,0-1 0,2 0-1,0-1 1,1 0 0,0 0-1,2 0 1,0-2 0,0 1 0,1-1-1,1-1 1,1 0 0,-1-1-1,2 0 1,0-2 0,9 6 24,-21-13-112,1-1 1,0 0 0,0 1-1,1-1 1,-1-1-1,0 1 1,1-1-1,-1 1 1,0-1-1,1-1 1,0 1 0,-1 0-1,1-1 1,-1 0-1,1 0 1,2-1 111,-5 0-132,-1 1 0,0-1 1,0 0-1,0 1 0,0-1 0,0 0 1,0 0-1,-1 0 0,1 0 0,0 0 1,0 0-1,-1 0 0,1 0 0,0 0 1,-1 0-1,1 0 0,-1 0 1,1-1-1,-1 1 0,0 0 0,0 0 1,1-1-1,-1 1 0,0 0 0,0 0 1,0-1-1,0 1 0,0 0 0,-1 0 1,1-1-1,0 1 0,-1 0 0,1 0 1,0 0-1,-1 0 0,0-1 0,1 1 1,-1 0-1,0 0 0,1 0 1,-1 0-1,0 0 0,0 0 0,0 1 1,0-1-1,0-1 132,-30-43-3866</inkml:trace>
  <inkml:trace contextRef="#ctx0" brushRef="#br0" timeOffset="-207586.021">21949 1095 12275,'2'-3'2624,"2"13"1137,5 14-3425,9 20-4081,-13 2 1353</inkml:trace>
  <inkml:trace contextRef="#ctx0" brushRef="#br0" timeOffset="-207336.775">20028 2915 9514,'65'-13'4825,"2"0"-4785,133-24-32,113-26 184,31-10 24,43-15 136,-73 11 56,-13 6 32,-98 25-88,-27 13-31,-56 16-129,-24 11-64,-49 9-40,-26 5 2104,-36 1-5593,-49-2 2577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0:45.718"/>
    </inkml:context>
    <inkml:brush xml:id="br0">
      <inkml:brushProperty name="width" value="0.05" units="cm"/>
      <inkml:brushProperty name="height" value="0.05" units="cm"/>
    </inkml:brush>
  </inkml:definitions>
  <inkml:trace contextRef="#ctx0" brushRef="#br0">1842 237 9882,'-14'-3'1018,"-1"1"0,1 0-1,0 1 1,-1 1 0,1 0-1,-1 1 1,-1 1-1018,8-1-5,0 0-1,-1 1 1,1 0-1,0 0 1,1 1 0,-1 0-1,0 1 1,1-1 0,0 1-1,0 1 1,0-1-1,0 1 1,1 1 0,-1-1-1,2 1 1,-1 0-1,0 0 1,1 1 0,0-1-1,-1 5 6,-4 14-56,1 1 0,2-1 0,0 1 0,2 1 0,1-1 0,1 1 0,1 0 0,2 0 0,0 0 0,4 14 56,-4-31 2,5 104 22,5-1 0,9 25-24,-12-89 8,2-1 1,2-1-1,2 1 1,2-2-1,3 0 1,1-1 0,20 32-9,-34-67-4,1 0 1,0 0 0,0-1 0,1 0 0,0 0 0,1-1 0,0 0 0,1 0 0,-1-1 0,1 0-1,1 0 1,-1-1 0,1 0 0,0-1 0,0 0 0,1-1 0,-1 0 0,1-1 0,0 0 0,0 0 0,1-1-1,-1-1 1,0 0 0,0 0 0,1-1 0,-1-1 0,0 0 0,2 0 3,-1-3-6,0-1 0,0 0 1,0 0-1,-1-1 0,0-1 1,0 0-1,0 0 0,-1-1 1,-1-1-1,1 1 0,-1-2 1,-1 1-1,1-1 0,-2 0 1,1-1-1,-2 0 0,1 0 1,-1-1-1,-1 1 0,0-1 0,-1 0 1,0-1-1,2-11 6,10-49 10,-3-2 0,-4 0 1,-2 0-1,-4 0 0,-3-1 0,-4 1 0,-3-1 0,-3 1-10,8 50 44,-1 0 0,-2 1-1,0 0 1,-2 0 0,0 0-1,-2 0 1,-1 1 0,0 1-1,-2 0 1,-1 0 0,0 1-1,-2 1 1,0 0 0,-1 1-1,-11-9-43,13 17-28,0 1 0,-1 1 0,0 1 0,-1 0 0,0 0 0,0 2 0,0 0-1,-1 1 1,0 1 0,0 0 0,0 1 0,0 1 0,-1 1 0,0 0 28,-4 2-407,1 1-1,0 1 1,0 1 0,0 0-1,0 2 1,1 0 0,-9 5 407,19-8-505,-78 25-1662</inkml:trace>
  <inkml:trace contextRef="#ctx0" brushRef="#br0" timeOffset="46003.251">191 403 2080,'-41'-3'8603,"38"2"-8439,1 0 0,-1 0 0,0 1 0,0-1 0,0 1-1,0 0 1,1-1 0,-1 1 0,0 0 0,0 1 0,0-1-1,0 0 1,0 1 0,1 0 0,-1 0 0,0 0 0,1 0-1,-1 0 1,-2 1-164,-1 5 80,0-1 1,0 1-1,1 1 0,0-1 0,0 1 1,0 0-1,1 0 0,1 0 0,-1 0 0,1 1 1,1 0-1,-1-1 0,1 1 0,1 1-80,-11 54 257,4 0-1,2 0 1,2 58-257,3-95 17,0 1 0,2-1 0,1 1 0,2-1 0,0 1 0,2-1 0,1-1 0,1 1 0,1-1 0,2 0 0,0-1 0,12 18-17,-6-19 11,1-1 0,1-1 0,0 0 1,2-1-1,22 16-11,-39-32 3,1-1 0,0 0 1,0 0-1,0-1 0,0 1 0,0-1 1,1 0-1,0-1 0,-1 1 0,1-1 1,0 0-1,0 0 0,0-1 0,0 0 1,1 0-1,-1-1 0,0 1 1,0-1-1,0 0 0,4-1-3,1-4 20,0-1 1,0 1-1,-1-2 1,1 0-1,-1 0 0,-1-1 1,1 0-1,-2 0 1,1-1-1,-1 0 0,0-1 1,-1 0-1,0 0 0,0 0 1,-1-1-1,-1 0 1,0 0-1,0-1 0,-1 0 1,-1 1-1,2-12-20,5-22 119,-1-1 0,-3 1-1,-2-1 1,-2-1 0,-2 1-1,-5-44-118,3 63 85,0 0-1,-2 0 0,-1 1 1,-1-1-1,-2 1 0,0 0 1,-2 0-1,-8-14-84,16 34-2,-1 0-1,0 0 1,-1 0-1,1 1 1,-1 0-1,0-1 1,-1 1-1,1 1 1,-1-1-1,0 1 1,0 0-1,0 0 1,-1 0-1,1 1 1,-1-1-1,0 2 1,0-1-1,0 0 1,0 1-1,0 0 1,-1 1-1,1 0 1,-3-1 2,4 2-171,-25 0-4522,23 3 1459</inkml:trace>
  <inkml:trace contextRef="#ctx0" brushRef="#br0" timeOffset="46498.368">693 88 9658,'-87'62'4645,"78"-52"-4587,0 0 0,1 1-1,0 0 1,0 0 0,2 1-1,-1 0 1,2 0 0,-1 0-1,2 1 1,0 0 0,0 1-58,-2 14 9,2-1 0,1 1 0,1 1 0,1-1 0,2 0 0,0 0 0,2 0 0,2 0 0,0 0 0,2-1 0,1 0 0,4 9-9,7 14 17,2-1-1,3-1 0,1-1 1,2-2-1,3 0 1,5 3-17,-23-30 0,0 0 1,2-1 0,0-1 0,0-1 0,2 0 0,0 0 0,0-2 0,1 0 0,1-1-1,0-1 1,1 0 0,0-1 0,1-2 0,0 0 0,18 5-1,-35-12 6,0 0 0,1-1 0,-1 1 0,0-1 0,1 1-1,-1-1 1,0 0 0,1 0 0,-1-1 0,0 1 0,1-1 0,-1 0 0,0 1 0,1-1 0,-1-1 0,0 1 0,0 0 0,0-1 0,0 0-1,0 0 1,-1 1 0,1-2 0,0 1 0,-1 0 0,0 0 0,1-1 0,1-2-6,-1-3 26,0-1 1,-1 1-1,1-1 1,-2 0-1,1 1 0,-1-1 1,-1 0-1,1 0 1,-2 0-1,1-2-26,-10-107 107,-4 1 0,-6 0 0,-4 1 0,-13-22-107,-45-124 27,74 240-17,-1 1 1,0-1 0,-1 2-1,-2-1 1,0 2 0,-1-1-1,-3-1-10,12 17 7,1 0 0,-1 0-1,0 0 1,0 1 0,0 0-1,-1 0 1,1 0 0,-1 0-1,0 1 1,0 0 0,1 0-1,-1 0 1,-1 1 0,1-1-1,0 1 1,0 0 0,0 1-1,-1-1 1,1 1 0,0 0-1,-1 0 1,1 1 0,0 0-1,0 0 1,-1 0 0,1 0-1,0 1 1,-3 1-7,-6 3 6,0 2 0,0-1 0,0 2 0,1 0 0,1 0 1,-1 1-1,1 1 0,1 0 0,0 1-6,-4 3 23,1 1 0,1 1 0,1 0 0,0 0 0,1 2 0,1-1 1,1 1-1,0 1-23,-10 60-2476,17-33 537</inkml:trace>
  <inkml:trace contextRef="#ctx0" brushRef="#br0" timeOffset="47288.634">1347 601 8314,'-11'17'4089,"15"22"-3977,-2-29 28,20 195-342,-15-124 572,3 0 0,3-1 0,15 43-370,-26-110 72,2-1 0,-1 1 0,1-1 0,1 0 0,0 0 0,1 0 0,1-1 0,-1 0 0,2 0 0,-1-1 0,1 0 0,1 0 0,0 0 0,0-1 0,4 1-72,-11-9 3,1-1-1,-1 1 0,1-1 1,-1 0-1,1 1 1,-1-1-1,1 0 0,-1-1 1,1 1-1,-1 0 1,0-1-1,1 1 0,-1-1 1,1 0-1,-1 0 1,0 0-1,1 0 0,-1 0 1,0-1-1,0 1 1,0-1-1,0 1 0,0-1 1,-1 0-1,1 1 1,0-1-1,-1 0 1,1 0-1,-1 0 0,0 0 1,1-1-1,-1 1 1,0 0-1,0-1 0,-1 1 1,1 0-1,0-1 1,-1 1-1,0-1 0,1 1 1,-1-3-3,5-21-46,-1 0 0,-1 0-1,-1-1 1,-1 1 0,-3-23 46,-4-33-193,-5 0 1,-3 1-1,-3 0 0,-21-54 193,18 72-145,-4 0 0,-1 2 1,-30-50 144,44 92 13,0 0 1,-1 0-1,-1 1 1,0 1-1,-2 0 1,0 1-1,0 1 1,-12-8-14,25 21 17,0 0 0,-1 0 1,1 1-1,0-1 1,-1 1-1,1 0 1,-1 0-1,1 0 0,-1 0 1,0 0-1,1 1 1,-1-1-1,0 1 1,0-1-1,1 1 0,-1 0 1,0 0-1,0 0 1,1 1-1,-1-1 1,0 1-1,0-1 0,1 1 1,-1 0-1,0 0 1,1 0-1,-1 0 1,-1 2-18,0 1 37,0-1 0,0 1 1,0 0-1,1 1 0,0-1 1,-1 1-1,1-1 0,1 1 1,-1 0-1,1 0 0,0 0 1,0 1-1,0-1 0,1 0-37,-10 42 156,3-1-1,1 1 1,2 0-1,3 1 1,1-1-1,3 1 1,6 38-156,-8-80-32,0-1 0,0 1 1,1-1-1,-1 1 1,2 0-1,-1-1 0,0 0 1,1 1-1,0-1 0,0 0 1,1 0-1,0 0 1,0 0-1,0 0 0,0-1 1,0 1-1,1-1 0,0 0 1,0 0-1,0 0 1,2 0 31,17-2-2521,-5-15 51</inkml:trace>
  <inkml:trace contextRef="#ctx0" brushRef="#br0" timeOffset="48018.784">2599 519 9402,'-75'24'5931,"67"-19"-5873,0 0 0,1 0 0,0 1 0,0 0 0,0 1-1,1-1 1,0 1 0,0 1 0,1-1 0,0 1 0,0 0-1,0 1-57,-14 41 25,1 1 0,3 0-1,2 2 1,2 0 0,3 0-1,1 0 1,4 1 0,2 36-25,2 229 165,1-283-114,1-1-1,1 1 1,3 0-1,1-1 0,1 0 1,12 28-51,-20-61 1,-1 1 1,1-1 0,0 1-1,0-1 1,0 1-1,0-1 1,0 1-1,0-1 1,0 0-1,1 0 1,0 0 0,-1 0-1,1 0 1,0 0-1,0 0 1,0 0-1,0-1 1,0 1-1,0-1 1,0 0 0,1 1-1,-1-1 1,0 0-1,1 0 1,-1 0-1,1-1 1,-1 1-1,1-1 1,-1 1 0,1-1-1,0 0 1,-1 0-1,1 0 1,0 0-1,-1-1 1,3 1-2,0-4 0,0 1-1,0 0 1,-1-1 0,1 0 0,-1 0-1,0-1 1,0 1 0,0-1 0,0 0-1,-1 0 1,0 0 0,0 0 0,0-1-1,-1 1 1,0-1 0,1-4 0,11-28 24,-2-1 0,-2-1 0,-2 0 0,1-20-24,2-34 40,-4-1 1,-5 0-1,-3 0 0,-8-34-40,1 24 40,-5 1-1,-22-80-39,19 132 57,16 51-55,0 1 1,-1-1-1,1 0 0,0 0 0,0 0 0,0 1 0,-1-1 0,1 0 0,0 1 0,-1-1 1,1 0-1,-1 1 0,1-1 0,-1 0 0,1 1 0,-1-1 0,1 1 0,-1-1 0,0 1 1,1-1-1,-1 1 0,0-1 0,1 1 0,-1 0 0,0-1 0,1 1 0,-1 0 0,0 0 1,0-1-1,1 1 0,-1 0 0,0 0 0,0 0 0,0 0 0,1 0 0,-1 0 1,0 0-1,0 0 0,1 1 0,-1-1 0,0 0 0,0 0 0,1 1 0,-1-1 0,0 0 1,0 1-1,1-1 0,-1 0 0,0 1 0,1-1 0,-1 1 0,1 0 0,-1-1 0,1 1 1,-1-1-1,1 1 0,-1 0 0,1-1 0,-1 1 0,1 0 0,0-1 0,0 1 0,-1 0 1,1 0-1,0 0-2,-17 30-86,1 1-1,2 0 1,1 1 0,2 0 0,-2 13 86,-8 27-2181,3 1 0,-7 70 2181,16-64-2705</inkml:trace>
  <inkml:trace contextRef="#ctx0" brushRef="#br0" timeOffset="48551.951">3102 1218 3313,'-16'-30'598,"2"0"0,0-1 0,2 0 0,-2-14-598,8 24 566,-1-1-1,-1 1 1,0 0-1,-2 0 1,0 1-1,-2 1 0,0 0 1,-1 0-1,-1 1 1,-6-5-566,19 21 102,0 0 0,-1 0 0,1 0 1,-1 1-1,0-1 0,1 1 0,-1-1 0,0 1 1,0 0-1,0-1 0,0 1 0,0 0 0,0 0 1,-1 1-1,1-1 0,0 0 0,0 1 0,-1-1 1,1 1-1,0 0 0,-1 0 0,1 0 1,0 0-1,-1 0 0,1 0 0,0 0 0,0 1 1,-1-1-1,1 1 0,0 0 0,0 0 0,0 0 1,0 0-1,0 0 0,0 0 0,-2 1-102,-2 7 88,1-1 0,-1 1 0,1 0 0,1 0 0,-1 1 0,2 0 0,-1-1 0,1 1 0,1 0 0,0 0-1,0 1 1,1-1 0,0 5-88,1-13 8,-4 34 32,1 0 1,2 1-1,1-1 1,2 0-1,2 0 0,1 0 1,1 0-1,3-1 0,0 0 1,3 0-1,9 20-40,-15-43 3,0 0 0,0 0-1,1-1 1,1 0-1,0 0 1,1 0 0,0-1-1,0-1 1,1 0 0,0 0-1,1 0-2,-6-6-1,0 1 0,1-1 0,-1 0 0,1 0 0,-1-1-1,1 1 1,0-1 0,0-1 0,0 1 0,0-1 0,1 0-1,-1 0 1,0-1 0,0 0 0,1 0 0,-1-1 0,0 1 0,0-1-1,1 0 1,-1-1 0,0 0 0,0 0 0,-1 0 0,3-1 1,-1-2 6,1 1 0,-1-1 0,0 0 1,0-1-1,0 1 0,-1-1 0,0-1 0,0 1 1,0-1-1,-1 0 0,0 0 0,-1-1 1,1 0-1,-1 0 0,-1 0 0,0 0 1,1-4-7,4-13 35,-2 0 0,0-1 0,-2 0 0,-1 0 0,-1-11-35,0-23 40,-3 0 0,-3 0 0,-2 0 0,-3 0 0,-15-50-40,-17 7-19,40 100-30,-1 0 0,1 1-1,-1-1 1,0 1 0,0 0-1,0 0 1,0 0 0,0 0-1,0 0 1,-1 0 0,1 0-1,-1 1 1,1-1 0,-1 1-1,0 0 1,1 0-1,-1 0 1,0 0 0,0 0-1,0 0 1,0 1 0,0 0-1,0-1 1,0 1 0,1 0-1,-1 0 1,0 1 0,0-1-1,0 1 1,0-1 0,0 1-1,0 0 1,0 0 0,1 0-1,-1 0 1,0 1 0,-1 0 49,-42 33-2888,-8 17-111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0:45.043"/>
    </inkml:context>
    <inkml:brush xml:id="br0">
      <inkml:brushProperty name="width" value="0.05" units="cm"/>
      <inkml:brushProperty name="height" value="0.05" units="cm"/>
    </inkml:brush>
  </inkml:definitions>
  <inkml:trace contextRef="#ctx0" brushRef="#br0">1137 264 8330,'-17'-1'788,"0"1"0,0 1 0,0 0 0,1 2 0,-1-1 0,1 2 0,-5 2-788,-28 12 269,0 3 0,1 1-1,-29 21-268,47-23 24,1 1 0,1 1 0,1 2 0,1 0 0,1 2 0,1 1 0,1 1-1,2 1 1,1 0 0,1 2 0,-8 19-24,-16 42-3,4 1 1,5 3-1,-9 45 3,-26 105 50,0 58-50,-43 368 69,96-553-59,-10 77 16,3 105-26,20-247 6,4-1 1,1 0-1,3 1 1,2-1-1,2-1 1,3 0-1,7 19-6,-2-32 3,1 1 0,3-2 0,0-1 0,3-1 0,9 10-3,-2-2-4,3-2 0,2-1 0,1-2 0,2-1 0,2-3 0,24 17 4,-46-37-5,1 0 0,1-1 0,0 0 0,1-2 1,0-1-1,1-1 0,0 0 0,0-2 0,1-1 0,1-1 0,-1-1 1,1-1-1,-1-1 0,1-1 0,0-1 0,0-1 0,10-3 5,-18 0-1,-1-1 0,0 0-1,0-1 1,-1-1 0,0-1-1,0 0 1,0-1 0,-1-1-1,0 0 1,0-1 0,-1 0-1,0-2 2,22-26 10,-2-1-1,-2-1 0,-1-2 1,-3-1-1,-1-2 0,-2 0 1,11-33-10,105-290 25,-57 123-12,19-123-13,-59 189 25,-8-1 0,-1-57-25,-26 128 31,-4 0 0,-6 0 0,-4 0 0,-11-46-31,-13-40 81,-9 2 0,-25-58-81,16 94 68,-40-83-68,68 195 26,-1 0 1,-3 1-1,-1 1 0,-2 2 0,-29-35-26,50 67 7,0 1 1,-1-1-1,0 1 0,0 0 0,-1 1 1,0 0-1,0 0 0,0 1 0,-1-1 1,0 2-1,0 0 0,-1 0 1,1 0-1,-1 1 0,0 1 0,-1 0 1,1 0-1,0 1 0,-1 0 0,1 1 1,-1 0-1,0 0 0,1 2 0,-1-1 1,1 1-1,-1 1 0,1 0 1,-1 0-1,1 1 0,0 0 0,-2 1-7,-27 18-33,1 1 0,0 3 0,2 0 0,1 3-1,1 0 1,2 2 0,1 2 0,1 1 0,2 1-1,-19 32 34,-91 137-883,-2 33-1726,17-6-20</inkml:trace>
  <inkml:trace contextRef="#ctx0" brushRef="#br0" timeOffset="2828.341">240 2242 9218,'-120'-28'6841,"166"23"-5982,119-7-915,49 2 35,162-37 134,-365 44 83,-31 4 184,-530 81 1932,492-62-2415,62-17-16,80-20-337,-69 12 409,204-88-490,-167 67-318,0 3 0,2 1 1,1 3-1,53-11 855,-42 27-665,-65 3 667,0 0 0,-1 1 0,1-1-1,0 1 1,-1-1 0,1 1-1,0-1 1,-1 1 0,1 0-1,-1-1 1,1 1 0,-1 0 0,1-1-1,-1 1 1,0 0 0,1-1-1,-1 1 1,0 0 0,0 0-1,1 0 1,-1-1 0,0 1 0,0 0-1,0 0 1,0 0 0,0-1-1,0 1 1,0 0 0,0 0-1,0 0 1,-1-1 0,1 1 0,0 0-1,0 0 1,-1 0 0,1-1-1,0 1 1,-1 0 0,1-1-1,-1 1 1,1 0 0,-1-1 0,1 1-1,-1 0 1,0-1 0,1 1-1,-1-1 1,0 1 0,1-1-1,-1 0 1,0 1-2,-7 5 165,-1 0-1,0 0 1,-1 0-1,1-1 1,-1-1-1,0 0 1,0 0-1,0-1 1,-1 0 0,1-1-1,-1 0 1,0-1-1,-10 1-164,-38 0 1086,-1-2 1,-53-7-1087,-47-1 348,148 9-603,27-4-776,87-45-3795,-53 23 2233</inkml:trace>
  <inkml:trace contextRef="#ctx0" brushRef="#br0" timeOffset="3210.369">580 1467 9706,'-90'-13'6814,"153"7"-6445,466-75-442,-419 81 113,-100 5 34,-23 2 66,-76 11 726,0-4-1,0-3 1,-1-4-1,-41-5-865,14 2 80,59-3-88,72-13-2301,3 5-1244,1 1-275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0:46.734"/>
    </inkml:context>
    <inkml:brush xml:id="br0">
      <inkml:brushProperty name="width" value="0.05" units="cm"/>
      <inkml:brushProperty name="height" value="0.05" units="cm"/>
    </inkml:brush>
  </inkml:definitions>
  <inkml:trace contextRef="#ctx0" brushRef="#br0">2824 1315 8426,'-68'-63'5689,"33"-41"-5539,33 92-167,-1-1-1,0 1 1,-1 0 0,0 1 0,-1-1-1,0 1 1,0 0 0,-2 0 0,1 0-1,-1 1 1,-1 0 17,6 8-12,-1-1 1,1 1-1,-1 0 1,1 0-1,-1 0 1,0 0-1,1 0 0,-1 1 1,0-1-1,0 1 1,0 0-1,0 0 1,-1 0-1,1 0 1,0 1-1,0-1 0,-1 1 1,1 0-1,0 0 1,0 0-1,-1 0 1,1 0-1,0 1 0,0 0 1,-1-1-1,1 1 1,0 0-1,0 1 1,-2 0 11,-77 60-216,52-28 217,2 1-1,2 2 0,1 1 1,2 1-1,1 0 0,3 2 1,1 1-1,-4 17 0,5-14 53,3-1 1,1 2 0,2 0-1,3 0 1,1 1-1,3 3-53,2-18 17,1 0 0,2 0-1,2 0 1,0-1 0,2 1 0,2-1-1,1 0 1,1-1 0,1 0 0,2 0-1,1-1 1,2 0 0,2 1-17,-14-24-3,0 0 0,0-1 0,1 1 0,0-1 1,0 0-1,0 0 0,0-1 0,1 1 0,0-1 0,0 0 1,0 0-1,1-1 0,-1 1 0,1-1 0,0 0 0,-1-1 1,1 0-1,1 0 0,-1 0 0,0 0 0,0-1 0,1 0 1,-1 0-1,1-1 0,5 0 3,-3-4 0,-1 0 0,0 0 0,0-1 0,0 0 0,-1-1 0,1 1 0,-1-1 0,0-1 0,-1 0 0,0 0 0,0 0 0,0 0 0,3-8 0,16-24 10,-2-1 0,-2-1 0,-2-1 0,-1-1 0,-3 0 0,9-39-10,-4 8-90,-4 0-1,-3 0 1,-3-1 0,0-63 90,-8 88-795,-3 0 0,-1 1 1,-3-1-1,-1 1 0,-3 0 1,-2 1-1,-3-2 795,-24-42-3346</inkml:trace>
  <inkml:trace contextRef="#ctx0" brushRef="#br0" timeOffset="352.554">1302 1027 7626,'-25'28'878,"-137"170"3846,134-154-4595,1 2 0,3 1 0,2 1 0,-16 49-129,26-55 2,2 1 0,2 0 0,2 1-1,2-1 1,1 1 0,4 30-2,1-16-7,3 0 0,2 0-1,3-1 1,2 0 0,5 6 7,-2-13-20,2-1 0,3-1 0,1-1 0,3 0 0,28 41 20,-42-72-30,2 6-366,0-1 0,2 0 1,0-1-1,2 0 0,0-1 0,1-1 1,0-1-1,2 0 0,0-1 0,14 8 396,27-9-2646</inkml:trace>
  <inkml:trace contextRef="#ctx0" brushRef="#br0" timeOffset="918.343">172 1914 7586,'-4'3'193,"-17"13"993,1 1-1,0 0 1,2 1 0,0 1-1,-8 12-1185,21-23 101,-1 1 1,1 0-1,0 1 0,1-1 0,0 1 0,0 0 0,1 0 1,1 0-1,-2 11-101,2 0-1,1 0 1,1 0-1,1 0 0,1 0 1,1 0-1,0 0 1,2-1-1,0 1 1,2-1-1,4 9 1,14 31-64,2-2-1,28 41 65,-11-27-208,2-2 1,3-2-1,18 14 208,13-2-536,-75-76 471,-1-1 0,1 1 1,-1-1-1,1-1 0,0 1 0,0-1 1,1 1-1,-1-1 0,0-1 1,1 1-1,-1-1 0,1 0 0,-1 0 1,1-1-1,-1 0 0,1 0 0,0 0 1,3-1 64,-4-1-33,0 0 0,0-1 0,-1 0 0,1 0 0,-1 0 0,0-1 0,0 1 0,0-1 0,0 0 0,-1 0 1,0 0-1,1-1 0,-1 1 0,-1-1 0,1 0 0,-1 1 0,0-1 0,0 0 0,0 0 0,-1-1 0,1 1 0,-1-2 33,13-45 306,-2-1-1,-2 0 0,-3 0 0,-2-1 0,-2-37-305,0-30 568,-5 0-1,-5 0 1,-5 0-1,-6 2 1,-9-18-568,21 113 60,-1-1 0,-1 1 0,-1 0 0,-1 1 0,-1 0 0,-3-2-60,13 22-26,-1-1 1,1 1-1,-1 0 0,0 0 0,0 0 1,0 0-1,0 0 0,-1 0 0,1 1 1,-1-1-1,1 1 0,-1 0 0,0-1 1,0 1-1,0 1 0,0-1 0,-1 0 1,1 1-1,0-1 0,-1 1 1,1 0-1,-1 0 0,1 1 0,-1-1 1,1 1-1,-1 0 0,0-1 0,1 1 1,-1 1-1,1-1 0,-1 1 0,0-1 1,1 1-1,-1 0 0,1 0 0,0 1 1,-1-1-1,1 1 0,0-1 0,0 1 1,0 0-1,0 0 0,-1 2 26,-53 64-2691,-6 38-27</inkml:trace>
  <inkml:trace contextRef="#ctx0" brushRef="#br0" timeOffset="167389.948">2226 15 5729,'-54'-14'6215,"-50"14"-4335,71 2-1652,0 2-1,1 1 0,-1 2 1,-12 5-228,-106 28 364,126-31-348,0 0 0,1 2 0,0 0 0,0 2 0,2 0 0,-1 2 0,2 0 0,-3 4-16,-5 8 6,2 2-1,1 1 1,1 0 0,1 2 0,2 1 0,1 1-1,2 0 1,2 2 0,0 0 0,-8 32-6,3 4-10,3 1 1,3 1-1,3 1 1,3 0 0,3 19 9,2-2 0,4 0 0,5 0 0,3 0 0,6 13 0,10 22 8,6-2 1,5-1 0,12 19-9,36 76 4,39 62-4,-73-179 5,5-2 0,4-2 0,47 58-5,-68-111-10,2-2 1,2-1-1,2-3 0,23 17 10,-40-37-15,1 0 1,1-2-1,0-1 0,1-2 0,1 0 0,0-2 0,27 7 15,-35-13-8,0-1 1,0-1-1,1-1 0,0-1 0,0-1 0,-1-1 0,1 0 0,0-2 1,0-1-1,-1 0 0,1-2 0,-1 0 0,0-2 0,-1 0 1,0-1-1,0-1 0,4-3 8,5-3 1,-1-2 0,0 0-1,-1-2 1,-1-1 0,0-1 0,-2-1 0,-1-2 0,4-6-1,30-43 9,-4-3 0,-3-2 1,-4-2-1,-3-3 0,-1-8-9,10-30 18,-5-2-1,-5-2 0,18-102-17,-33 104 52,-6-1-1,1-56-51,-14 76 143,-4-1 1,-4 1-1,-6-1 0,-12-65-143,10 128 140,-3-1 0,-1 1-1,-3 1 1,-1 0-1,-1 1 1,-8-9-140,7 19 117,0 1 1,-2 1-1,-1 1 0,-1 1 1,-2 1-1,0 0 0,-1 2 1,-2 2-1,0 0 0,-1 1 1,-3 1-118,5 3 60,-1 0 1,-1 2 0,0 1-1,-1 1 1,0 2-1,-1 1 1,-13-2-61,-11 0-96,0 3 1,0 3-1,0 1 1,-1 3-1,1 3 0,-37 6 96,54-3-641,0 3 0,1 1 0,1 1-1,0 2 1,0 2 0,1 1 0,-11 7 641,-91 66-3332</inkml:trace>
  <inkml:trace contextRef="#ctx0" brushRef="#br0" timeOffset="173055.673">1421 1800 7922,'5'3'4110,"6"6"-2685,8 5-1641,-10-9 217,0 0-1,1-1 1,0 0-1,0-1 1,-1 0-1,2-1 1,-1 0-1,0 0 0,0-1 1,1 0-1,-1-1 1,3 0-1,37-8 35,-1-2-1,0-2 1,32-13-35,57-13 72,-110 30-59,-1 2-1,1 2 1,0 0 0,1 2 0,-1 1-1,0 1 1,1 1 0,-1 2 0,3 1-13,-27-4 25,0 1 1,0-1-1,0 1 1,0 0-1,0 0 1,0 0-1,0 1 1,-1 0-1,1-1 1,0 1-1,-1 0 1,0 1 0,1-1-1,-1 0 1,0 1-1,0 0 1,0 0-1,-1 0 1,1 0-1,-1 0 1,0 1-1,1-1 1,-2 1-1,1-1 1,0 1 0,-1 0-1,1 2-25,-32 15 1527,16-18-1212,0-1 0,0 0 1,-1-1-1,1-1 0,0 0 0,-1-1 0,1 0 0,0-1 1,0-1-1,-10-3-315,6 2 150,-212-28 573,89 24-660,8 4-141,133 4 75,0 0-1,0 0 1,1 0-1,-1 0 1,0 0-1,0 0 1,0 0-1,0 0 1,1 0-1,-1 0 1,0 0-1,0 0 1,0 0-1,0 1 1,1-1-1,-1 0 1,0 0-1,0 0 1,0 0-1,0 0 0,0 0 1,0 1-1,0-1 1,1 0-1,-1 0 1,0 0-1,0 0 1,0 1-1,0-1 1,0 0-1,0 0 1,0 0-1,0 1 1,0-1-1,0 0 1,0 0-1,0 0 1,0 0-1,0 1 1,0-1-1,0 0 1,0 0-1,0 0 1,0 1-1,0-1 1,-1 0-1,1 0 1,0 0-1,0 0 4,22 4-80,0-2 1,0-1-1,1 0 0,-1-2 0,15-2 80,7 0-48,354-12-1543,-327 28 761,-59-1 684,-32-4 176,-13-5-85,1-1 0,-1-2 0,1-2 0,-1 0 0,1-3 0,0 0 0,0-2 0,-22-9 55,36 10-470,0-1 0,1-1 0,-1 0 0,2-1 0,-1-1 0,1-1 0,1 0 1,0-2-1,-10-10 470,-31-45-2921</inkml:trace>
  <inkml:trace contextRef="#ctx0" brushRef="#br0" timeOffset="173633.732">1776 951 9226,'-39'-26'6493,"89"27"-6086,-21 0-445,52 2 10,0-4 0,0-3 0,-1-3 1,6-5 27,-72 9 12,0 1 0,0-2-1,-1 0 1,1 0 0,-1-1 0,0-1 0,-1 0 0,1-1 0,-1 0 0,0-1 0,-1-1 0,0 0-1,2-2-11,-13 11 3,0 0 0,1 0-1,-1-1 1,1 1-1,-1 0 1,0 0 0,1-1-1,-1 1 1,0 0-1,1-1 1,-1 1-1,0 0 1,0-1 0,1 1-1,-1 0 1,0-1-1,0 1 1,0 0 0,0-1-1,1 1 1,-1-1-1,0 1 1,0-1 0,0 1-1,0 0 1,0-1-1,0 1 1,0-1-1,0 1 1,0-1 0,0 1-1,0 0 1,0-1-1,0 1 1,-1-1 0,1 1-1,0 0 1,0-1-1,0 1 1,-1-1-1,1 1 1,0 0 0,0-1-1,-1 1 1,1 0-1,0-1 1,-1 1 0,1 0-1,0 0 1,-1-1-1,1 1 1,-1 0-1,1 0-1,-26-3 103,-116 27 548,54-11 60,0-4 0,0-4 0,-1-3 1,-79-10-713,23-5 26,187 9-287,80 0 35,12 1-1262,-1-6 0,61-14 1488,-83 0-1342,-97 20 1110,-9 2 307,-17 7-156,-31 15-1936,-37 12 515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2:03.494"/>
    </inkml:context>
    <inkml:brush xml:id="br0">
      <inkml:brushProperty name="width" value="0.05" units="cm"/>
      <inkml:brushProperty name="height" value="0.05" units="cm"/>
    </inkml:brush>
  </inkml:definitions>
  <inkml:trace contextRef="#ctx0" brushRef="#br0">177 0 12467,'-1'1'122,"-74"31"3836,-25 27-2505,100-53-1432,130 10-158,88 35 66,95 62 23,-234-81 47,273 102 2,45-11 28,-296-97-18,0-4-1,1-5 0,2-4-10,81-1 15,46-9-15,155 2 41,-26 3-25,-29-8 1,118-8 94,-274-20 127,-141 22 260,-32 18 548,-75 5-637,68-14-706,-12 0-4301,4-2 967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2:06.881"/>
    </inkml:context>
    <inkml:brush xml:id="br0">
      <inkml:brushProperty name="width" value="0.05" units="cm"/>
      <inkml:brushProperty name="height" value="0.05" units="cm"/>
    </inkml:brush>
  </inkml:definitions>
  <inkml:trace contextRef="#ctx0" brushRef="#br0">38 173 10858,'-37'10'3677,"45"-16"-3537,12 4-151,0 0 1,0 1-1,0 1 0,0 1 1,-1 1-1,1 1 0,10 3 11,66 6 123,84-1 28,-10-18-95,-120 2-36,-1 2-1,1 3 1,-1 2-1,27 4-19,57 3 2,336-15 38,-10 12-4,-232-1 15,19-2-41,10 1-11,302-10 16,-265 6-6,22-11-9,-1-5 36,-4 5-16,-15 13-25,-3 4 2,-9-5 12,78-1 0,325-7-11,-139 1 3,-417 6 4,0-5 0,-1-6 0,52-14-5,98-15 35,272 1-5,-335 27-20,436-21 19,-519 26-32,0 6-1,100 14 4,172 15 792,-393-27-842,-34-3-2270,13 2 1416,-28-3-1959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2:54.275"/>
    </inkml:context>
    <inkml:brush xml:id="br0">
      <inkml:brushProperty name="width" value="0.05" units="cm"/>
      <inkml:brushProperty name="height" value="0.05" units="cm"/>
    </inkml:brush>
  </inkml:definitions>
  <inkml:trace contextRef="#ctx0" brushRef="#br0">2 0 9762,'-2'4'5949,"47"1"-5954,67-3-73,103 9 5,433 85 137,-336-57-68,1-15 0,17-13 4,-161-12 0,56-13 0,197-20 22,12 6-17,32 17 16,20 40 1,39 17-5,9-27-6,7-30-10,-12-10-1,2 12-11,-7 19 11,9-7 22,-7-9-34,0 3 54,-6 2 241,-7 13 257,-49 6-209,-47 2-208,-66 6 70,-216-12-429,-1-5 0,1-7 0,0-5 0,91-15 236,-20-21-4346,-102 25 1249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3:41.617"/>
    </inkml:context>
    <inkml:brush xml:id="br0">
      <inkml:brushProperty name="width" value="0.05" units="cm"/>
      <inkml:brushProperty name="height" value="0.05" units="cm"/>
    </inkml:brush>
  </inkml:definitions>
  <inkml:trace contextRef="#ctx0" brushRef="#br0">0 28 7442,'0'-1'250,"1"-1"0,-1 1 0,0 0-1,1-1 1,-1 1 0,1 0 0,-1 0 0,1-1 0,0 1 0,-1 0 0,1 0 0,0 0 0,0 0 0,0 0 0,0 0 0,0 0 0,0 0 0,0 0 0,0 0 0,0 0 0,1 1 0,-1-1 0,0 0 0,0 1 0,1-1 0,0 1-250,66 0-654,-45 2 1153,163 12-81,77 20-418,-150-18 80,599 93 454,-323-76-459,295 21-47,-338-20-3,-41-10-10,94 3 1469,-311-25-448,-88-2-1056,0-1 0,1 1 0,-1 0 0,0 0 0,0 0 1,1-1-1,-1 1 0,0 0 0,0 0 0,0-1 0,1 1 0,-1 0 0,0 0 0,0-1 0,0 1 0,0 0 0,1-1 0,-1 1 1,0 0-1,0-1 0,0 1 0,0 0 0,0-1 0,0 1 0,0 0 0,0-1 0,0 1 0,0 0 0,0-1 0,0 1 0,0 0 1,0-1-1,-1 1 0,1 0 0,0-1 0,0 1 0,0 0 0,0-1 0,-1 1 0,1 0 0,0 0 0,0-1 0,0 1 0,-1 0 1,1 0-1,0 0 0,0-1 0,-1 1 0,1 0 0,0 0 0,-1 0 0,1 0 0,0-1 0,-1 1 0,1 0 0,0 0 0,-1 0 1,1 0-1,0 0 0,-1 0 0,1 0 0,0 0 0,-1 0 0,1 0 0,0 0 0,-1 0 0,1 0 0,0 0 0,-1 1 20,1-2-51,-21-13-2887,-9-10-73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4:01.669"/>
    </inkml:context>
    <inkml:brush xml:id="br0">
      <inkml:brushProperty name="width" value="0.05" units="cm"/>
      <inkml:brushProperty name="height" value="0.05" units="cm"/>
    </inkml:brush>
  </inkml:definitions>
  <inkml:trace contextRef="#ctx0" brushRef="#br0">0 226 6433,'154'-34'4723,"71"-10"-3642,-37 8-630,210-33 29,-259 49-395,111 0-85,-70 18 54,71 12-54,208 18 56,41-10 49,40 20 234,50 22-44,19-9-225,47 21-36,13 33-18,26-8-10,-5-42 8,3-9-26,-22 9 20,-16-16 17,-24-26 132,-346-22-26,51-17-131,219-58 31,315-54 14,-651 122 99,-237 26-1980,-14 1 191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5:11.016"/>
    </inkml:context>
    <inkml:brush xml:id="br0">
      <inkml:brushProperty name="width" value="0.05" units="cm"/>
      <inkml:brushProperty name="height" value="0.05" units="cm"/>
    </inkml:brush>
  </inkml:definitions>
  <inkml:trace contextRef="#ctx0" brushRef="#br0">157 3095 16147,'-33'374'47,"29"-331"-34,-7 76 104,-5 0 0,-4-1 0,-17 41-117,34-149 50,-23 44 514,20-70-171,6 7-396,1 0 1,1 0-1,0 0 0,0 0 0,0 0 0,1 1 1,1-1-1,-1 1 0,1 0 0,1 0 0,-1 0 1,2 1-1,-1-1 0,1 1 0,0 1 1,0-1-1,1 1 0,-1 0 0,2 0 0,-1 1 1,0 0-1,1 0 0,0 1 3,218-74-90,-169 61 75,141-48-55,-142 41 64,-1-2-1,-1-4 0,27-20 7,198-115 14,-227 142-17,0 2 0,2 2 1,0 3-1,2 2 0,0 2 3,336-61-14,7-7-17,-312 58 39,-1-4-1,-1-4 1,-1-3-1,-2-4 1,-2-3-1,26-20-7,122-80-28,-224 138-9,-2 1-160,0-1 1,1 1-1,-1-1 0,1 1 1,-1 0-1,1 0 0,-1 0 1,1 0-1,0 1 0,0-1 1,-1 1-1,1-1 0,0 1 1,0 0-1,-1 0 0,1 0 1,0 1-1,0-1 0,1 1 197,9 11-2798</inkml:trace>
  <inkml:trace contextRef="#ctx0" brushRef="#br0" timeOffset="1915.175">146 2602 9122,'37'22'4496,"-2"-6"-4434,0-2 0,0-1 0,1-2 0,1-2 0,-1-1 0,2-2 0,-1-2 0,1-1 0,13-1-62,116 4-18,61-9 18,232-13 10,43 18-11,40 18 1,19-15-19,35-52-17,-110-27 23,-359 51 16,100-12 34,81 3-37,265 12 17,-213 31 3,70 23-20,176 10-5,-1-59-14,-585 14 21,605-26 10,-372 29 16,126 20-28,218 65 10,-27 4 2,-43-14-9,-298-50-4,15-10 1,146 0-2,-274-5 28,0 6 0,46 15-26,-142-28 5,153 22 37,-171-26-27,0-1 1,0 0-1,0 0 1,0 0-1,0 0 1,0 0-1,0 0 0,0-1 1,0 0-1,0 1 1,0-1-1,0 0 0,0-1 1,0 1-1,0 0 1,-1-1-1,1 0 0,-1 1 1,1-1-1,-1 0 1,0 0-1,1 0 1,-1-1-1,0 1 0,0 0 1,-1-1-1,1 0 1,-1 1-1,1-1 0,-1 0 1,0 0-1,0 0 1,0 1-1,0-1 0,0 0 1,0-3-16,-1-8 77,-1 1 0,-1-1 0,0 0 0,0 1 0,-1-1 1,-1 1-1,0 0 0,-5-8-77,-3-17 100,-7-19-18,-2 0-1,-3 1 0,-2 1 1,-3 1-1,-2 2 0,-2 1 1,-16-16-82,24 36 172,1-1 0,2 0 0,1-2 0,2 0 0,-13-31-172,2-32 43,22 67-44,-2 0 1,0 0-1,-2 2 1,-1-1-1,-11-16 1,20 39-3,1 1 0,-1 0 0,0 0 0,0 0 0,-1 1 0,0-1 0,0 1 1,0 0-1,0 0 0,0 1 0,-1 0 0,1 0 0,-1 0 0,0 0 0,0 1 0,0 0 0,0 0 0,-1 1 0,1 0 0,0 0 0,-1 0 0,1 1 1,0 0-1,-1 0 0,-4 1 3,-207 30 45,130-25-185,0-5 0,1-4 1,-1-3-1,1-4 0,-21-8 140,-276-41-677,-57 16 1157,-35-1 837,-22-15-320,-33-34-960,-24-3-661,-54 5 338,539 81 285,-479-49 4,-107 46-7,-3 45 17,-21 32 100,-3-8 18,-5-19-38,33-8 22,85-5 221,112 20 176,102 10-65,97 2-368,-22 28-514,276-83 258,-1-1 0,1 1 0,-1-1 1,0-1-1,0 1 0,1-1 0,-1 0 0,1 0 0,-1-1 0,1 0 1,0 0-1,-1 0 0,1 0 0,0-1 0,0 0 0,1 0 0,-1 0 0,0-1 1,1 0-1,0 1 0,0-1 0,0-1 0,1 1 0,-1-1 0,1 1 1,0-1-1,0 0 0,1 0 0,-1-2 177,3 6-14,0-1 1,1 1-1,0-1 0,-1 1 1,1-1-1,0 1 1,0-1-1,-1 1 0,1 0 1,0-1-1,1 1 1,-1 0-1,0 0 0,0 0 1,0 0-1,1 0 0,-1 0 1,0 0-1,1 0 1,-1 1-1,1-1 0,-1 0 1,1 1-1,-1-1 1,1 1-1,-1 0 0,1-1 1,0 1-1,-1 0 0,1 0 1,-1 0-1,1 0 1,0 0-1,-1 1 0,1-1 1,-1 0-1,1 1 1,0 0 13,4-2-14,53-4 106,-46 10 621,-26 15 142,8-12-829,-23 36 152,2 1 0,2 2 1,-6 18-179,10-16 36,3 1 1,2 1-1,2 1 1,2 0-1,3 0 1,2 1-1,2 0 1,3 0-1,2 0 0,2 0 1,3 0-1,1 0 1,4-1-1,15 50-36,72 163-296,-95-257-22,1-1 0,0 1-1,0-1 1,1 1 0,-1-1-1,2-1 1,-1 1-1,1-1 1,0 0 0,0 0-1,6 4 319,16 4-2703</inkml:trace>
  <inkml:trace contextRef="#ctx0" brushRef="#br0" timeOffset="2941.714">12170 1897 10386,'28'16'2657,"-7"-8"720,26 0-2777,8-5-680,22-5 16,-1-7 72,10 1 8,-10-14 8,12-4 8,-12 2 8,4 5-16,-14 1 0,-3 23-144,-9 10-248,-9 9-337,-12 11 3482,-2 8-6194,-15-15 3033</inkml:trace>
  <inkml:trace contextRef="#ctx0" brushRef="#br0" timeOffset="4036.336">12472 1364 9730,'-39'-32'5703,"17"50"-5255,-24 40-388,2 2 0,4 1 1,2 3-1,-11 28-60,1-5 49,9-20-10,3 2-1,3 2 1,4 0-1,2 2 1,4 1-1,-5 34-38,-6 105 14,33-211-17,0 0 1,0 0 0,0 1-1,1-1 1,-1 0 0,1 1-1,-1-1 1,1 0 0,0 1-1,0-1 1,0 1 0,0-1-1,0 0 1,1 1 0,-1-1-1,1 0 1,0 1 0,-1-1-1,1 0 1,0 0 0,0 1-1,0-1 1,1 0 0,-1 0-1,0 0 1,1 0 0,-1-1-1,1 1 1,0 0 0,0-1-1,0 1 1,0-1 0,0 1-1,0-1 1,0 0 0,0 0-1,0 0 1,0 0 0,1 0-1,-1-1 1,0 1 0,1-1-1,-1 1 1,0-1 0,1 0-1,-1 0 1,1 0 2,16-4-45,-1-1-1,0-1 1,0 0-1,0-2 0,-1 0 1,0-1-1,4-2 46,70-40-139,179-86-2569,-144 87 626</inkml:trace>
  <inkml:trace contextRef="#ctx0" brushRef="#br0" timeOffset="4037.336">14554 1046 8514,'72'-90'2927,"-39"51"-4084,-18 97 803,3 16 2081,3 0 0,28 62-1727,53 177 718,-52-109-1290,-5 30 572,-37-166-2301,-10-23 18</inkml:trace>
  <inkml:trace contextRef="#ctx0" brushRef="#br0" timeOffset="4038.336">14367 1255 6073,'-1'-17'666,"0"0"-1,1-1 1,1 1-1,0 0 1,1 0-1,1 0 1,1 0-1,1-1-665,7-15 299,2 1-1,2 0 1,1 1-1,1 1 1,1 1-1,2 0 1,19-20-299,-25 32 18,0 0 1,0 1-1,2 1 1,0 0-1,1 2 0,0 0 1,1 0-1,0 2 1,1 1-1,0 0 1,1 1-1,0 1 0,0 1 1,1 2-1,-1 0 1,21-2-19,-34 6-2,0 2 0,0-1 0,0 1 0,0 0 0,-1 0 0,1 1 0,0 0 1,0 1-1,-1-1 0,0 2 0,1-1 0,-1 1 0,-1 0 0,1 0 1,0 1-1,-1 0 0,0 0 0,0 0 0,-1 1 0,1 0 0,-1 0 0,0 0 2,6 10 0,-1 1-1,-1 0 0,0 0 0,-1 1 0,-1 0 0,0 0 0,-2 1 1,2 7 0,2 14 77,-2 1 0,-2 0 0,-2 1 0,-1-1 0,-2 1 0,-2-1 0,-2 0 0,-6 23-77,5-32 289,-2-1 0,-2-1 0,0 1 0,-2-1 0,-15 27-289,-98 161 2494,112-202-2335,10-16-55,14-12-101,0 5-310,1 1 1,-1 0 0,1 1 0,-1 1 0,1 0 0,1 1 0,-1 0 0,0 1-1,1 0 1,-1 1 0,4 1 306,2-2-1265,43-4-1943</inkml:trace>
  <inkml:trace contextRef="#ctx0" brushRef="#br0" timeOffset="4277.551">15621 1303 12083,'-49'15'5567,"16"27"-4321,-1 64-1581,28-77 335,2 0 1,1 0-1,1 0 0,1 0 0,2 1 0,1-1 1,2 7-1,-3-29-3,0-1 1,0 1-1,1-1 1,0 1-1,0-1 1,0 0-1,1 0 1,0 0-1,0 0 1,0 0-1,1-1 1,0 1-1,0-1 1,5 5 2,-8-9-8,1 0 0,-1 0 0,1 0 0,-1-1 0,1 1 0,0 0 0,-1 0 0,1-1 1,0 1-1,-1-1 0,1 0 0,0 1 0,0-1 0,-1 0 0,1 0 0,0 0 0,0 0 0,0-1 0,-1 1 0,1 0 0,0-1 0,-1 1 0,1-1 1,0 1-1,-1-1 0,1 0 0,-1 0 0,1 0 0,-1 0 0,1 0 0,-1 0 0,2-1 8,37-53-453,-30 30 344,-2-1-1,0 1 1,-2-2-1,0 1 1,-2-1-1,-1 0 1,-2 0-1,0 0 1,-2-7 109,-16-121-46,17 152 53,0 0-1,-1 0 0,1 1 1,-1-1-1,0 0 0,0 1 0,0-1 1,0 1-1,-1-1 0,1 1 1,-1 0-1,1-1 0,-1 1 1,0 0-1,0 0 0,0 0 1,0 0-1,0 0 0,-1 0-6,1 19 26,7 25-14,2 0 1,2-1 0,2 0-1,16 39-12,-16-47 60,2 0-1,1-1 1,1 0-1,2-1 1,13 17-60,-28-44 9,0-1 1,1 0-1,-1 0 1,1 0-1,0 0 1,0 0 0,0 0-1,0-1 1,1 0-1,-1 1 1,1-1-1,-1-1 1,1 1-1,0 0 1,1 0-10,-2-2 0,-1 0-1,0 0 1,0 0-1,1-1 1,-1 1 0,0-1-1,0 1 1,0-1-1,1 0 1,-1 1 0,0-1-1,0 0 1,0 0-1,0-1 1,-1 1 0,1 0-1,0-1 1,0 1-1,-1-1 1,1 1 0,-1-1-1,1 0 1,-1 0-1,0 0 1,0 0 0,0 0-1,0 0 1,1-2 0,6-12-360,-1 0 0,0-1 0,-1 0 0,-1 0 0,-1 0 0,-1-1 0,0 0 0,0-15 360,0-107-3388,-14-8-743</inkml:trace>
  <inkml:trace contextRef="#ctx0" brushRef="#br0" timeOffset="4779.29">15784 618 8922,'-2'6'4260,"2"-18"-2470,1 12-1781,-1 0 1,0 0 0,1 0-1,-1 0 1,0 0 0,0 0-1,1 0 1,-1 0 0,0 1 0,1-2-1,-1 1 1,0 0 0,0 0-1,1 0 1,-1 0 0,0 0-1,0 0 1,1 0 0,-1 0-1,0 0 1,1 0 0,-1 0-1,0-1 1,0 1 0,0 0-1,1 0 1,-1 0 0,0-1 0,0 1-1,0 0 1,1 0 0,-1 0-1,0-1 1,0 1 0,0 0-1,0 0 1,0-1 0,1 1-1,-1 0 1,0-1 0,0 1-1,0 0 1,0 0 0,0-1 0,0 1-1,0 0 1,0-1 0,0 1-1,0 0 1,0 0 0,0-1-1,0 1-9,21 71-64,11 51 37,2 11 161,6-2-1,11 13-133,-40-118 49,0-1-1,1-1 0,2 0 0,0-1 1,3 1-49,-14-20 14,0-1 1,0 1-1,1 0 1,0-1-1,-1 0 0,1 0 1,1 0-1,-1 0 1,0-1-1,1 1 1,-1-1-1,1 0 1,1 0-15,-4-1 10,0-1 1,0 0 0,0 1 0,0-1 0,-1 0-1,1 0 1,0 0 0,0-1 0,0 1 0,0 0-1,0-1 1,0 1 0,-1-1 0,1 1 0,0-1-1,0 0 1,-1 0 0,1 0 0,0 0 0,-1 0-1,1 0 1,-1 0 0,1-1 0,-1 1 0,0-1-1,0 1 1,1-1 0,-1 1 0,0-1 0,0 1-1,0-1 1,0-2-11,26-111 402,-11-79-53,-11 172-346,1 23-17,7 33-8,-7-8 55,2-1-1,1 0 1,1-1 0,1 0 0,1-1 0,9 12-33,-18-31 15,0 0 1,0 0-1,0 0 1,1-1-1,0 1 0,0-1 1,0 0-1,0 0 1,0 0-1,1-1 0,-1 1 1,1-1-1,2 1-15,-4-2 8,0-1 0,0 1 0,0-1 0,1 1-1,-1-1 1,0 0 0,0 0 0,0-1 0,1 1 0,-1 0 0,0-1 0,0 0-1,0 0 1,0 0 0,0 0 0,0 0 0,0-1 0,0 1 0,-1-1 0,1 0-1,0 0 1,-1 0 0,0 0 0,1 0 0,-1-1 0,0 1 0,0-1 0,0 1-8,52-80 96,-52 78-92,60-124 58,-28 83-118,-32 45 53,-1-1 1,0 1-1,1 0 1,-1 0-1,1-1 1,-1 1-1,1 0 1,-1 0-1,1 0 1,-1 0-1,1 1 1,-1-1-1,0 0 1,1 1-1,-1-1 1,1 1-1,-1-1 1,0 1-1,1 0 1,-1-1-1,0 1 0,0 0 1,1 0-1,-1 0 1,0 0-1,0 0 1,0 0-1,0 0 1,0 0-1,-1 0 1,1 1-1,0-1 1,0 0-1,-1 1 1,1 0 2,94 174-47,-81-151 92,-12-16-8,2-1 0,-1-1 0,1 1-1,0 0 1,1-1 0,-1 0 0,2 0-1,-1-1 1,1 1 0,0-1 0,0 0 0,0 0-1,1-1 1,0 0 0,0 0 0,8 3-37,-13-8 18,1 0 0,0 0 0,0-1 1,0 1-1,0 0 0,-1-1 1,1 0-1,0 0 0,0 0 1,-1 0-1,1 0 0,-1 0 0,1-1 1,-1 1-1,1-1 0,-1 0 1,0 0-1,0 0 0,0 0 1,0 0-1,0 0 0,0 0 0,-1-1 1,1 1-1,0-2-18,27-104 215,-15 38-186,-13 67-31,-1 1 1,0 1-1,0-1 0,0 1 1,0 0-1,1-1 1,-1 1-1,0-1 0,1 1 1,-1 0-1,1-1 1,-1 1-1,1 0 0,0 0 1,0-1-1,-1 1 1,1 0-1,0 0 0,0 0 1,0 0-1,0 0 1,0 0-1,1 0 0,-1 0 1,0 1-1,0-1 1,0 0-1,1 1 0,-1-1 1,0 1-1,1-1 1,-1 1-1,1-1 0,0 1 2,38 43-93,20 53 41,-59-95 53,0 0 0,0 1 0,0-1 0,0 0 1,0 0-1,0 1 0,1-1 0,-1 0 0,0 0 0,0 0 0,1 0 0,-1-1 0,1 1 0,-1 0 0,1-1 1,-1 1-1,1-1 0,-1 1 0,1-1 0,-1 0 0,1 1 0,0-1 0,-1 0 0,1 0 0,0 0 1,-1 0-1,1-1 0,-1 1 0,1 0 0,-1-1 0,1 1 0,0-1 0,-1 1 0,1-1 0,0 0-1,36-45 51,50-169-7,-88 214-47,0 0 0,0 1-1,1-1 1,-1 0-1,0 0 1,0 0 0,1 1-1,-1-1 1,1 0 0,-1 0-1,1 1 1,-1-1-1,1 0 1,-1 1 0,1-1-1,-1 1 1,1-1-1,0 1 1,-1-1 0,1 1-1,0-1 1,0 1 0,-1 0-1,1-1 1,0 1-1,0 0 1,0-1 0,-1 1-1,1 0 1,0 0-1,0 0 1,0 0 0,0 0-1,-1 0 1,1 0 0,0 0-1,0 0 1,0 0-1,0 1 1,-1-1 0,1 0-1,0 0 1,0 1-1,-1-1 1,1 1 3,23 34-144,82 247-1269,-94-264-1683,-6-33 6</inkml:trace>
  <inkml:trace contextRef="#ctx0" brushRef="#br0" timeOffset="5413.116">17619 992 6945,'3'-17'8109,"9"21"-7146,-12-3-939,1-1 0,0 1 1,-1 0-1,1-1 0,0 1 0,0-1 1,0 0-1,0 1 0,0-1 0,-1 1 1,1-1-1,0 0 0,0 0 1,0 0-1,0 0 0,0 1 0,0-1 1,0 0-1,0-1 0,0 1 0,0 0 1,0 0-1,0 0 0,0 0 1,0-1-1,0 1 0,-1 0 0,1-1 1,0 1-1,0-1 0,0 1 0,0-1 1,-1 0-1,1 1 0,0-1 1,-1 0-1,1 1 0,0-1 0,-1 0 1,1 0-1,-1 1 0,1-1 0,-1 0 1,1 0-1,-1 0-24,1-2 36,0-1-1,0 1 1,0-1-1,0 1 1,0 0 0,-1-1-1,0 0 1,0 1-1,0-1 1,0 1 0,0-1-1,-1 1 1,0-1-1,1 1 1,-1-1 0,-1 1-1,1 0 1,0 0-1,-1-1 1,1 1 0,-1 0-1,0 0 1,0 0-1,-1 1 1,1-1 0,0 0-1,-1 1 1,1 0 0,-1-1-1,0 1 1,0 0-1,0 0 1,0 1 0,0-1-1,-1 1 1,1-1-1,0 1 1,-1 0 0,1 0-1,0 1 1,-1-1-1,0 1 1,1-1-36,-1 3 3,0 0 1,0 0-1,1 0 0,-1 0 1,1 0-1,-1 1 0,1-1 0,0 1 1,0 0-1,0 0 0,0 0 1,0 1-1,1-1 0,0 0 1,-1 1-1,1 0 0,1 0 1,-1-1-1,0 1 0,1 0 0,0 0 1,0 0-1,0 1 0,0-1 1,1 0-1,0 0 0,0 2-3,-6 37-16,3 1-1,1-1 0,3 1 0,1 0 0,6 30 17,-7-66 1,-1-1-1,2 1 0,-1-1 0,1 0 1,0 1-1,0-1 0,1 0 0,0 0 1,0 0-1,1 0 0,-3-6 1,1 0 0,-1 0 0,0 0 1,1 0-1,-1 0 0,0 0 0,1 0 0,-1-1 0,1 1 0,0-1 0,-1 1 1,1-1-1,-1 1 0,1-1 0,0 0 0,-1 0 0,1 0 0,0 0 1,-1 0-1,1 0 0,0 0 0,-1 0 0,1-1 0,0 1 0,-1-1 0,1 1 1,-1-1-1,1 0 0,-1 1 0,1-1 0,-1 0 0,0 0 0,1 0 1,-1 0-1,0 0 0,0 0 0,1-1 0,-1 1 0,0 0 0,0-1 1,0 1-1,-1 0 0,1-1 0,0 1 0,-1-1 0,1 0 0,0-1-1,10-20-18,0-1 0,-2 0 0,0-1 0,-2 0 0,-1 0 0,-1 0 0,0-8 18,-1 15-16,23-129-236,-7 113 48,6 58-11,88 245 239,-81-233 247,-32-36-261,1 1-1,-1-1 0,1 0 0,-1 0 1,1 0-1,-1 0 0,1-1 1,-1 1-1,1 0 0,-1 0 0,1-1 1,-1 1-1,0-1 0,1 0 0,-1 1 1,0-1-1,1 0 0,-1 0 0,0 0 1,0 0-1,0 0 0,1 0 1,-1 0-1,0 0 0,0 0 0,-1 0 1,1-1-1,0 1 0,0 0 0,-1-1 1,1 1-10,14-26 60,-1-1 0,-2 0 0,0 0 0,-2-2 1,-1 1-1,4-30-60,17-49 37,-27 98-41,-3 8-3,1-1 1,-1 1 0,1-1-1,0 1 1,0-1 0,0 1-1,0-1 1,0 1 0,0 0-1,1-1 1,-1 1-1,1 0 1,0 0 0,-1 0-1,1 0 1,0 1 0,0-1-1,0 0 1,1 0 6,-1 3-11,0 0 0,0 0 0,0 0 1,0 0-1,-1 1 0,1-1 0,0 1 0,-1-1 0,1 1 0,-1-1 1,1 1-1,-1 0 0,0 0 0,0-1 0,0 1 0,0 0 0,0 0 1,0 0-1,0 0 0,-1 1 0,1-1 11,62 184-163,-62-183 167,0 0-1,0 0 0,1 0 0,-1 0 1,1-1-1,-1 1 0,1 0 0,0-1 1,0 1-1,0-1 0,0 0 0,1 0 1,-1 0-1,0 0 0,1 0 0,0 0 1,-1 0-1,4 0-3,11-13-137,-12 0 282,1 0 1,-1-1 0,-1 1-1,0-1 1,-1 0 0,0-1-1,-1 1 1,-1 0-146,11-90-2147,-5-19 705</inkml:trace>
  <inkml:trace contextRef="#ctx0" brushRef="#br0" timeOffset="5776.25">18253 241 9602,'14'165'5407,"-9"-89"-4139,3-1 1,3-1 0,6 12-1269,-18-85 7,1 0-1,0 1 1,0-1 0,0 0 0,0 1 0,0-1 0,0 0 0,1 1 0,-1-1-1,0 0 1,0 0 0,1 1 0,-1-1 0,1 0 0,0 0 0,-1 1 0,1-1-1,0 0 1,-1 0 0,1 0 0,0 0 0,0 0 0,0 0 0,0 0 0,0 0-1,0-1 1,0 1 0,1 0 0,-1-1 0,0 1 0,0 0 0,0-1 0,1 0-1,-1 1 1,0-1 0,1 0 0,-1 1 0,0-1 0,1 0 0,-1 0 0,0 0 0,1 0-1,-1 0 1,0-1 0,1 1 0,-1 0 0,0-1 0,0 1 0,1-1 0,-1 1-1,0-1-6,7-7-64,0-1 0,0 0-1,-1-1 1,-1 0 0,0 0-1,0 0 1,-1-1 0,0 0-1,-1 0 1,1-1 64,6-14-255,25-32-556,-34 58 800,0 0-1,0-1 1,-1 1 0,1 0 0,0 0 0,0 0-1,0 1 1,0-1 0,-1 0 0,1 1 0,0-1 0,0 1-1,0 0 1,-1-1 0,1 1 0,0 0 0,-1 0 0,1 0-1,-1 0 1,1 1 0,-1-1 0,0 0 0,1 0-1,-1 1 1,0-1 0,0 1 0,0-1 0,0 1 0,0 0-1,0-1 1,-1 1 0,1 0 0,0-1 0,-1 1 0,1 0-1,-1 0 12,2 1-8,5 12 155,-1-1 0,0 1 0,-1 0 0,0 1 0,-2-1 0,0 1 0,0-1-1,-1 1 1,-1 0 0,-1 0 0,0 0 0,-1 0 0,-1 0 0,-1-1 0,0 1 0,-1-1 0,0 2-147,3-13 35,0 0 1,0 0-1,-1 0 1,1 0-1,-1 0 1,0-1-1,0 1 1,0 0-1,0-1 1,-1 1 0,1-1-1,-1 0 1,0 0-1,0 0 1,0 0-1,-1 0 1,1-1-1,0 0 1,-1 1-1,0-1 1,1-1-1,-1 1 1,0 0-1,0-1 1,0 0-1,0 0 1,0 0-1,-1 0 1,1-1-1,0 1 1,0-1-1,0 0 1,-1-1-1,1 1 1,0-1-1,0 0 1,0 0-1,-2 0-35,-2-2-265,0-1-1,1 1 0,0-1 0,-1-1 0,1 1 1,1-1-1,-1 0 0,1-1 0,0 0 0,0 0 1,0 0-1,1 0 0,0-1 0,1 0 0,-1 0 1,1-1 265,1-14-3585,10 12 100</inkml:trace>
  <inkml:trace contextRef="#ctx0" brushRef="#br0" timeOffset="6078.125">18623 609 8330,'59'29'5386,"-25"-11"-4780,-10-5-319,-22-11-269,0 0 1,0 0-1,0 1 0,1-2 0,-1 1 1,1 0-1,-1 0 0,1-1 0,0 0 1,0 1-1,-1-1 0,1 0 0,0 0 1,0-1-1,0 1 0,0-1 0,0 1 1,0-1-1,0 0 0,0 0 0,0 0 1,1-1-1,-1 1 0,0-1 0,0 1 0,-1-1 1,1 0-1,0 0 0,0-1 0,0 1 1,-1 0-1,1-1 0,0 0 0,-1 0 1,0 1-1,1-1 0,-1-1 0,0 1 1,1-1-19,0-6 54,0-1 1,0 0 0,-1 1-1,-1-1 1,1 0 0,-2 0-1,1 0 1,-1 0 0,-1 0-1,0 0 1,0 0 0,-1 0-1,0 1 1,-1-1 0,0 1-1,-4-10-54,5 14 66,1 0 0,-1 0 1,0 1-1,0-1 0,-1 0 0,1 1 0,-1-1 0,0 1 0,0 0 0,-1 0 0,1 0 0,-5-3-66,7 7 16,0 0 1,0-1 0,0 1 0,-1 0 0,1 0 0,0 0-1,0 0 1,0 0 0,0 0 0,-1 0 0,1 1 0,0-1-1,0 0 1,0 1 0,0-1 0,0 1 0,0-1 0,-1 1-1,1-1 1,0 1 0,1 0 0,-1 0 0,0-1 0,0 1-1,0 0 1,0 0 0,1 0 0,-1 0 0,0 0 0,1 0-1,-1 0 1,1 0 0,-1 0 0,1 0 0,-1 1 0,1-1-1,0 0 1,0 0 0,-1 0 0,1 0 0,0 1 0,0-1-1,0 0 1,0 0 0,0 0 0,1 1 0,-1-1 0,0 0-1,1 0-16,-3 5 32,-5 30 238,2 0-1,1 1 1,2-1 0,1 1 0,2 0 0,4 17-270,13 28 487,-17-81-490,-1 1 1,0-1 0,1 0-1,-1 0 1,1 0 0,-1 0 0,1 0-1,0 0 1,-1 0 0,1-1 0,0 1-1,0 0 1,-1 0 0,1 0-1,0-1 1,0 1 0,0 0 0,0-1-1,0 1 1,0-1 0,0 1-1,0-1 1,0 0 0,0 1 0,0-1-1,1 0 1,-1 0 0,0 0 0,0 0-1,0 0 1,0 0 0,0 0-1,1 0 1,-1 0 0,0 0 0,0-1-1,0 1 1,0 0 0,0-1 0,0 1-1,0-1 1,0 1 0,0-1-1,0 0 1,0 1 0,0-1 0,0 0-1,-1 0 1,1 1 0,0-2 2,40-47-1141,-40 49 1107,66-133-5514,-32 52 1413</inkml:trace>
  <inkml:trace contextRef="#ctx0" brushRef="#br0" timeOffset="6451.649">19165 378 6889,'-47'76'7249,"43"-63"-7096,0 0 0,2 0 0,-1 1-1,2 0 1,0-1 0,0 1 0,1 0-1,1-1 1,0 1 0,1-1 0,1 1-1,0-1 1,0 0 0,2 2-153,-4-12 38,-1 0-1,1 0 1,-1 0 0,1 0 0,0 0-1,0 0 1,1-1 0,-1 1-1,1 0 1,-1-1 0,1 1 0,0-1-1,0 0 1,0 1 0,0-1 0,0 0-1,0 0 1,0-1 0,1 1 0,-1 0-1,1-1 1,0 1 0,-1-1 0,1 0-1,0 0 1,0 0 0,0 0 0,0 0-1,-1-1 1,1 1 0,0-1 0,0 0-1,0 0 1,0 0 0,0 0-1,0-1 1,0 1 0,0-1 0,0 0-1,1 0-37,2-3 36,-1 0-1,0 0 1,-1 0-1,1-1 1,-1 1-1,0-1 1,0 0-1,0-1 1,-1 1-1,0-1 1,0 1-1,0-1 1,1-5-36,44-158 669,-38 112-484,-3 0 0,-3-1 0,-2 0 0,-3 1 0,-2-1 0,-4-3-185,-1 12 136,3 32-42,8 33-93,87 460 943,-52-353-988,-38-121-65,1-1 0,-1 0 0,0 1 0,1-1 0,0 0 0,-1 1 0,1-1 1,-1 0-1,1 1 0,0-1 0,0 0 0,0 0 0,0 0 0,0 0 0,0 0 0,0 0 0,0 0 0,0 0 1,1 0-1,-1-1 0,0 1 0,0 0 0,1-1 0,-1 1 0,0-1 0,1 0 0,-1 1 0,1-1 0,-1 0 0,0 0 1,1 0-1,-1 0 0,1 0 0,-1 0 0,1 0 0,-1 0 0,1 0 0,-1-1 0,0 1 0,1-1 0,-1 1 1,0-1-1,1 1 0,-1-1 0,1-1 109,26-26-3678</inkml:trace>
  <inkml:trace contextRef="#ctx0" brushRef="#br0" timeOffset="6661.087">19814 467 13771,'40'5'8082,"-20"-3"-12299,-1 1 888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5:29.329"/>
    </inkml:context>
    <inkml:brush xml:id="br0">
      <inkml:brushProperty name="width" value="0.05" units="cm"/>
      <inkml:brushProperty name="height" value="0.05" units="cm"/>
    </inkml:brush>
  </inkml:definitions>
  <inkml:trace contextRef="#ctx0" brushRef="#br0">21 0 8018,'-2'1'161,"1"1"0,-1-1 0,1 1 0,-1-1 0,1 1 0,-1-1 1,1 1-1,0 0 0,0 0 0,0 0 0,0 0 0,0 0 0,0 0 0,1 0 0,-1 0 1,1 0-1,-1 0 0,1 0 0,0 0 0,-1 0 0,1 1 0,0-1 0,1 0 0,-1 0 1,0 0-1,1 0 0,-1 0 0,1 0 0,-1 0 0,1 0 0,0 0 0,0 0 1,0 0-1,0 0 0,0 0 0,1 0 0,0 1-161,9 22-1,1 0-1,2 0 1,0-1 0,1-1-1,1-1 1,2 0 0,0-1-1,1 0 1,1-2 0,1-1-1,2 2 2,8-2 4,1-1-1,1-1 1,0-2 0,1-1-1,0-2 1,8 1-4,6 1 5,1-3 0,0-1 1,1-2-1,25-2-5,247-11 76,49-30 110,344-80-186,-627 100 6,121-17 19,123 0-25,258 1 8,30-15-10,31-6-25,-392 42 15,156 17 12,301 43 9,-8-16 6,-4-30 25,-63-4-9,-50 38-37,-55 43 8,-465-67-447,1-3 1,0-3 0,0-3-1,0-4 1,0-2 0,48-9 444,61-45-2058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1:01.410"/>
    </inkml:context>
    <inkml:brush xml:id="br0">
      <inkml:brushProperty name="width" value="0.05" units="cm"/>
      <inkml:brushProperty name="height" value="0.05" units="cm"/>
    </inkml:brush>
  </inkml:definitions>
  <inkml:trace contextRef="#ctx0" brushRef="#br0">153 49 9242,'34'105'5000,"-21"-71"-4887,1 0 0,2-1 0,1 0 0,2-2 0,20 28-113,-33-50 8,1-1-1,0 0 1,0 0 0,0-1-1,1 0 1,0 0 0,1-1-1,-1 0 1,1-1-1,0 0 1,1 0 0,-1-1-1,1 0 1,8 2-8,-5-3 17,-1 0 1,1-1 0,0 0-1,-1-1 1,1 0 0,0-1-1,0-1 1,0 0 0,3-1-18,-15 1-8,0 1 1,0-1 0,0 0-1,0 1 1,0-1 0,0 0-1,0 0 1,0 1 0,0-1-1,0 0 1,0 0 0,-1 0-1,1 0 1,0 0 0,-1 0-1,1-1 1,0 1 0,-1 0-1,0 0 1,1 0 0,-1-1-1,0 1 1,1 0-1,-1 0 1,0-1 0,0 1-1,0 0 1,0 0 0,0-1-1,-1 1 1,1 0 0,0 0-1,0 0 1,-1-1 0,1 1-1,-1 0 1,1 0 0,-1 0-1,0 0 1,1 0 0,-1 0-1,0 0 1,0 0 0,1 0-1,-1 0 1,0 0 0,0 0-1,0 1 1,0-1 0,0 0-1,-1 0 8,-2-5-286,-20-31-2167,-16-12 56</inkml:trace>
  <inkml:trace contextRef="#ctx0" brushRef="#br0" timeOffset="327.652">199 234 6433,'-29'29'2817,"6"3"-56,14-5-1609,14-4-688,10-11-416,15-12 64,7-15-56,17-14 128,-1-6-40,10-7 80,-10 6-120,-3 1 56,-15 13-128,-11 9 32,-16 7-152,-15 0-888,-11 7-1993,-15 2 265</inkml:trace>
  <inkml:trace contextRef="#ctx0" brushRef="#br0" timeOffset="642.187">263 171 5769,'13'9'4848,"19"-23"-4498,-28 11-103,21-14-83,-1-1 0,0-2 1,-2 0-1,0-2 0,-2 0 0,4-7-164,-9 15 318,-51 76-11,-40 65 339,-5-4 0,-27 24-646,98-134 183,0 0 0,-1-1 0,0-1 0,-1 0 0,0-1 0,-1 0 0,0 0 0,-1-2 0,-13 8-183,26-16 2,0 1-1,0 0 0,0-1 1,0 1-1,0-1 0,0 1 1,0-1-1,0 0 0,0 1 1,0-1-1,-1 0 0,1 0 1,0 0-1,0 1 0,0-1 1,0-1-1,-1 1 0,1 0 1,0 0-1,0 0 0,0-1 1,0 1-1,0 0 0,-1-1 1,1 1-1,0-1 0,0 1 1,0-1-1,0 0 0,0 1 1,1-1-1,-1 0 0,0 0 1,0 0-1,0 0 0,1 1 1,-1-1-1,0 0 0,1 0 1,-1 0-1,1-1 0,-1 1 1,1 0-1,-1 0 0,1 0 1,0 0-1,0 0 0,-1 0 1,1-1-1,0 1 0,0 0 1,0 0-1,0 0 0,1-1 1,-1 1-1,0 0 0,0 0 1,1 0-1,-1 0 0,1 0 1,-1 0-1,1 0 0,-1 0 1,1 0-1,-1 0 0,1 0 1,0 0-1,0 0 0,0-1-1,47-116-6724,-36 66 2922</inkml:trace>
  <inkml:trace contextRef="#ctx0" brushRef="#br0" timeOffset="881.177">0 148 8794,'9'4'2040,"8"3"761,7 5-2609,17 6-56,6 3-144,20 9 64,3-1-56,24-1 88,-3-18-2913,14-11 993</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5:41.604"/>
    </inkml:context>
    <inkml:brush xml:id="br0">
      <inkml:brushProperty name="width" value="0.05" units="cm"/>
      <inkml:brushProperty name="height" value="0.05" units="cm"/>
    </inkml:brush>
  </inkml:definitions>
  <inkml:trace contextRef="#ctx0" brushRef="#br0">35 628 8370,'-1'-1'91,"1"1"0,-1-1-1,1 1 1,-1-1 0,0 1 0,1-1 0,-1 1 0,1 0 0,-1-1 0,0 1-1,1 0 1,-1-1 0,0 1 0,1 0 0,-1 0 0,0 0 0,0 0-1,1-1 1,-1 1 0,0 0 0,0 0 0,1 0 0,-1 1 0,0-1 0,1 0-1,-1 0 1,0 0 0,0 0 0,1 1 0,-1-1 0,0 0 0,1 1 0,-1-1-1,0 1 1,1-1 0,-1 0 0,1 1 0,-1-1 0,1 1 0,-1 0 0,1-1-1,-1 1 1,1-1 0,0 1 0,-1 0 0,1-1 0,0 1 0,-1 0-1,1-1 1,0 1 0,0 0 0,0-1 0,-1 1 0,1 0 0,0 0-91,-4 51 955,4-48-975,1 20 147,0-1 0,1 1 0,2-1 0,0 0 0,2-1 1,0 1-1,5 8-127,-11-30 10,0 1 0,0-1 1,0 0-1,0 1 1,0-1-1,1 0 1,-1 1-1,1-1 0,-1 0 1,1 0-1,-1 0 1,1 1-1,0-1 1,-1 0-1,1 0 1,0 0-1,0 0 0,0 0 1,0 0-1,0 0 1,0 0-1,0-1 1,0 1-1,0 0 0,1-1 1,-1 1-1,0-1 1,0 1-1,1-1 1,-1 1-1,0-1 1,1 0-1,-1 0 0,0 1 1,1-1-1,-1 0 1,0 0-1,1-1 1,-1 1-1,0 0 0,1 0 1,-1-1-1,0 1 1,0 0-1,1-1 1,-1 1-1,0-1 0,0 0 1,0 1-1,1-1 1,-1 0-1,0 0 1,0 0-1,0 0 1,0 0-1,-1 0 0,1 0-10,11-15 43,-1-1-1,-1 0 0,0 0 0,-2-1 1,0-1-1,-1 1 0,-1-1 0,0 0 1,-1-1-1,-2 1 0,0-1 1,-1 0-1,0-10-42,-17-34 100,14 63-100,1 1-1,0-1 1,-1 1 0,1-1-1,0 1 1,-1 0 0,1-1-1,0 1 1,-1 0 0,1-1 0,-1 1-1,1 0 1,-1-1 0,1 1-1,-1 0 1,1 0 0,-1 0-1,1 0 1,-1-1 0,1 1 0,-1 0-1,1 0 1,-1 0 0,1 0-1,-1 0 1,1 0 0,-1 0-1,1 0 1,-1 1 0,1-1 0,-1 0-1,1 0 1,-1 0 0,1 0-1,-1 1 1,1-1 0,-1 0-1,1 0 1,-1 1 0,1-1 0,0 0-1,-1 1 1,1-1 0,0 1-1,-1-1 1,1 0 0,0 1 0,-1-1-1,1 1 1,0-1 0,0 1-1,0-1 1,-1 1 0,1-1-1,0 1 1,0-1 0,0 1 0,0-1 0,-6 93-87,9-46 78,2 0 0,2 0 0,2-1 0,3 0 0,1-1 0,13 28 9,-22-62 6,0 0-1,1 0 0,0 0 1,1 0-1,0-1 0,1 0 1,0 0-1,1-1 0,0 0 1,2 2-6,-8-10 3,0 1 1,0-1-1,0 0 1,0 0-1,0 0 0,0 0 1,0 0-1,0 0 1,0 0-1,0-1 1,1 1-1,-1-1 0,0 1 1,0-1-1,1 0 1,-1 0-1,0 0 1,0 0-1,1 0 0,-1-1 1,0 1-1,0-1 1,1 0-1,-1 1 1,0-1-1,0 0 0,0 0 1,0 0-1,0 0 1,0-1-1,0 1 1,-1-1-4,50-57 134,-39 37-94,0-1 1,-1 1-1,-2-2 1,0 1-1,-1-1 1,-2 0-1,0-1 1,-2 0-1,-1 0 0,-1 0 1,0 0-1,-2 0 1,-1 0-1,-2 0 1,-3-20-41,3 35 19,1 1 1,-1 0-1,-1 0 1,0 0-1,0 0 1,-1 1-1,0-1 1,-5-5-20,11 15 0,-1 0 1,0 0-1,0 0 0,0 0 1,0-1-1,0 1 1,0 0-1,-1 0 0,1 0 1,0 0-1,0 0 1,-1-1-1,1 1 1,0 0-1,-1 0 0,1-1 1,-1 1-1,1 0 1,-1 0-1,1-1 0,-1 1 1,1-1-1,-1 1 1,0 0-1,1-1 1,-1 1-1,0-1 0,0 1 1,1-1-1,-1 0 1,0 1-1,0-1 0,0 0 1,1 0-1,-1 1 1,0-1-1,0 0 1,0 0-1,0 0 0,0 0 1,0 0-1,1 0 1,-1 0-1,0 0 0,0-1 1,0 1-1,0 0 1,1 0-1,-1-1 1,0 1-1,0-1 0,0 1 1,1 0-1,-1-1 1,0 0-1,1 1 0,-1-1 1,0 1-1,1-1 1,-1 0-1,1 1 1,-1-1-1,1 0 0,-1 0 0,6 25-19,1 1-1,1-2 0,0 1 1,2-1-1,1 0 0,1 0 0,1-2 1,1 1-1,15 18 20,-20-28-3,1-1 0,1 0 0,0-1 0,0 0 0,1 0 1,1-1-1,-1 0 0,1-1 0,3 1 3,-11-7 4,1 1 0,-1-1 0,0 0 0,1 0 0,0-1 0,-1 0 0,1 1 0,0-1 0,0-1 0,0 1 0,0-1 0,-1 0 0,1 0 0,0 0 0,0-1 0,0 0 0,0 0 0,-1 0 0,1 0-1,0-1 1,-1 1 0,1-1 0,-1-1 0,0 1 0,1-1 0,-1 1 0,0-1 0,2-3-4,-1 1 37,0 0 0,-1-1 0,0 1-1,0-1 1,0 0 0,-1-1-1,0 1 1,0-1 0,0 1 0,-1-1-1,0 0 1,0 0 0,-1 0 0,0 0-1,0 0 1,-1 0 0,0 0 0,0 0-1,0 0 1,-1 0 0,0 0-1,-1 0 1,1 0 0,-1 0 0,-1 0-1,1 1 1,-1-1 0,0 1 0,-1-1-1,1 1 1,-1 0 0,-1 1 0,1-1-1,-1 1 1,-2-2-37,5 5 3,1 1 0,-1 0 0,0 0 0,0 0 0,0 0 0,0 1 0,0-1 0,-1 0 0,1 1 0,0-1 0,0 1 0,0 0 0,0 0 0,-1 0 0,1 0 0,0 0 1,0 0-1,0 1 0,-1-1 0,1 1 0,0-1 0,0 1 0,0 0 0,0 0 0,0 0 0,0 0 0,0 0 0,1 0 0,-1 1 0,0-1 0,0 1 0,1-1 0,-1 1 0,1-1 0,0 1 0,-1 0 0,1 0 0,0 0 0,0 0 0,0 0 0,0 0 0,0 0 0,1 0 0,-1 0 0,1 0 0,-1 0 1,1 0-1,0 1 0,0-1 0,0 0 0,0 2-3,-3 14-24,1 1 0,1 0 0,1-1 0,0 1 0,2 0 1,0-1-1,1 1 0,0-1 0,6 14 24,-9-30-4,1 1 0,-1-1-1,1 1 1,0-1 0,-1 1 0,1-1 0,0 0 0,1 1-1,-1-1 1,0 0 0,1 0 0,-1 0 0,1 0 0,-1 0 0,1 0-1,0 0 1,0-1 0,0 1 0,0-1 0,0 1 0,0-1-1,1 0 1,-1 1 0,0-1 0,1-1 0,-1 1 0,1 0-1,-1 0 1,1-1 0,-1 0 0,1 1 0,-1-1 0,2 0 4,108-46 12,-98 41-20,-1 1 0,1 0 0,0 1 0,0 0 0,1 1 0,-1 1 0,0 0 1,1 1-1,-1 0 0,0 1 0,1 1 0,-1 0 0,0 1 0,0 1 0,0 0 1,-1 1-1,0 0 0,1 1 0,-2 1 0,1 0 0,10 8 8,-23-15 6,0-1-1,-1 0 1,1 0-1,0 0 1,-1 0-1,1 1 1,0-1-1,0 0 1,0 0 0,0 0-1,0 0 1,0 0-1,0 0 1,0 1-1,0-1 1,1 0-1,-1 0 1,0 0-1,0 0 1,1 1-1,-1-1 1,1 0-1,-1 0 1,0 1 0,1-1-1,0 0 1,-1 1-1,1-1 1,-1 0-1,1 1 1,0-1-1,-1 1 1,1-1-1,0 1 1,0-1-1,-1 1 1,1-1-1,0 1 1,0 0 0,0 0-1,-1-1 1,1 1-1,0 0 1,0 0-1,0 0 1,0 0-1,0 0 1,0 0-1,-1 0 1,1 0-1,0 0 1,0 1-1,0-1 1,0 0 0,-1 0-1,1 1 1,0-1-1,0 1 1,0-1-1,-1 0 1,1 1-1,0 0 1,-1-1-1,1 1 1,0-1-1,-1 1 1,1 0-6,-2-29 95,-2 0 0,0 1-1,-2-1 1,-1 1 0,-2 0 0,0 1 0,-1-1-1,-2 2 1,-1-1 0,-1 2 0,-1 0-1,-1 0 1,-15-17-95,26 32-1154,18 18 1089,75 22-1272,-20-11 132</inkml:trace>
  <inkml:trace contextRef="#ctx0" brushRef="#br0" timeOffset="378.582">1590 403 9282,'-53'77'6751,"41"-45"-6605,1 0-1,2 1 0,1 1 1,2 0-1,-1 17-145,6-44 157,-2 10-89,0-1-1,1 0 1,1 1 0,1-1 0,0 1-1,1-1 1,1 1 0,0-1 0,1 0-1,4 10-67,-7-24 9,1 0-1,0 0 1,0 0-1,-1 0 1,1 0-1,1-1 1,-1 1-1,0 0 1,0-1-1,1 1 1,-1-1-1,0 1 1,1-1-1,0 0 1,-1 0-1,1 1 1,0-1-1,0 0 1,-1-1-1,1 1 1,0 0-1,0 0 1,0-1-1,0 1 1,0-1-1,0 0 1,0 1-1,0-1 1,0 0-1,0 0 1,0-1-1,0 1 1,0 0-1,0 0 1,0-1-1,0 0 1,0 1-1,0-1 1,0 0-1,0 0 1,0 0-1,-1 0 1,1 0-1,0 0 1,-1 0-1,1-1 1,-1 1-1,1-1 1,-1 1-1,0-1 1,0 0-1,1 1 1,-1-1-1,0 0-8,10-13 33,0 0 0,0-1 0,-2 0 0,0 0 0,-1-1 0,5-15-33,3-13-76,-1-2 1,-3 0-1,-1 0 1,-3-1-1,-2 0 1,-2-1-1,-2 1 1,-2-1-1,-2 0 1,-3 1-1,-1 0 1,-3 0-1,-5-15 76,13 61-16,0-4-71,0 0 1,0 0 0,-1-1-1,1 1 1,-2 0 0,1 0 0,-1 1-1,1-1 1,-2 1 0,1-1 0,-1 1-1,1 0 1,-1 0 0,-4-3 86,-7 18-420,6 93 232,8-13 385,4 1 1,3-1 0,5-1-1,5 10-197,-13-88 47,-1 0 0,2 0 0,0 0 0,0 0 0,1-1-1,0 0 1,0 0 0,1 0 0,6 7-47,-9-14 4,0 0 1,-1 0-1,1-1 0,0 1 0,1-1 1,-1 0-1,0 0 0,1 0 1,-1 0-1,1 0 0,-1-1 1,1 0-1,0 1 0,0-1 1,0-1-1,0 1 0,0 0 1,-1-1-1,1 0 0,0 0 0,0 0 1,0-1-1,0 1 0,0-1 1,0 0-1,0 0 0,2-1-4,5-2-39,-1 0 1,1-1-1,-1-1 0,0 0 0,-1 0 0,1-1 0,-1 0 0,7-7 39,0-2-616,-1 0-1,-1-2 1,0 0 0,-1 0-1,-1-1 1,5-13 616,24-49-2890</inkml:trace>
  <inkml:trace contextRef="#ctx0" brushRef="#br0" timeOffset="737.378">1966 526 8114,'14'87'3895,"-14"-84"-3817,1 0-1,0 0 1,1 0 0,-1-1-1,0 1 1,1 0 0,-1-1-1,1 1 1,0-1 0,0 0-1,0 1 1,0-1 0,0 0-1,1 0 1,-1 0-1,1-1 1,-1 1 0,1-1-1,-1 1 1,1-1 0,0 0-1,0 0 1,0 0 0,0 0-1,0 0 1,0-1 0,1 1-78,4-2 37,0-1 1,0 1-1,0-1 1,-1-1-1,1 1 1,-1-1-1,1-1 0,-1 1 1,0-1-1,-1 0 1,1-1-1,-1 0 1,1 0-1,-1 0 1,4-6-38,0 3 38,109-117 171,-119 124-210,1-1 0,0 0-1,0 1 1,0-1 0,0 1 0,0-1 0,1 1-1,-1-1 1,0 1 0,1 0 0,-1 0-1,1 0 1,-1 0 0,1 0 0,0 0-1,-1 0 1,1 0 0,0 1 0,0-1-1,-1 0 1,1 1 0,0 0 0,0-1-1,0 1 1,0 0 0,-1 0 0,1 0 0,0 0-1,0 1 1,0-1 0,0 0 0,0 1-1,-1-1 1,1 1 0,0 0 0,0-1-1,-1 1 1,1 0 0,-1 0 0,1 0-1,0 0 1,-1 1 1,61 117 414,-59-111-362,1-1 0,0 1 1,0-1-1,1 0 1,-1 0-1,2-1 1,-1 1-1,1-1 0,0 0 1,0 0-1,1-1 1,-1 0-1,1 0 1,1-1-1,-1 0 1,0 0-1,1 0 0,0-1 1,4 1-53,-9-5 22,1 1 0,-1-1 0,0 0 0,0 0 1,0 0-1,0 0 0,0-1 0,0 1 0,0-1 0,0 1 0,0-1 0,-1 0 1,1-1-1,-1 1 0,1 0 0,-1-1 0,0 1 0,0-1 0,0 1 1,1-4-23,64-123 395,-50 90-332,27-62 21,-29 78-113,-5 26 17,11 105 389,-20-99-245,0 0-1,0-1 0,1 1 0,1 0 0,-1-1 0,1 0 0,1 0 0,-1 0 0,1 0 0,1 0 0,0-1 0,0 1 1,0-1-1,1-1 0,0 1 0,0-1 0,4 3-131,15-7-2002,-5-23 961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5:36.454"/>
    </inkml:context>
    <inkml:brush xml:id="br0">
      <inkml:brushProperty name="width" value="0.05" units="cm"/>
      <inkml:brushProperty name="height" value="0.05" units="cm"/>
    </inkml:brush>
  </inkml:definitions>
  <inkml:trace contextRef="#ctx0" brushRef="#br0">224 419 9938,'-36'-43'6952,"34"42"-6870,-1 0 0,1-1 1,-1 1-1,1 0 0,-1 1 0,1-1 1,-1 0-1,0 1 0,0-1 0,1 1 0,-1 0 1,0 0-1,1 0 0,-1 0 0,0 0 1,0 1-1,1-1 0,-1 1 0,0 0 1,1 0-83,-6 2 27,0 1 0,0 1 0,1-1 0,0 1 0,0 1-1,0-1 1,1 1 0,-1 0 0,1 1 0,1 0 0,-1-1 0,1 2 0,1-1 0,-1 1 0,1-1 0,0 1 0,1 0 0,0 1 0,0-1 0,1 0 0,0 1 0,0 4-27,-4 22-5,2 0 0,1 0 0,2 0 0,4 33 5,14 71-40,-2-119 27,1-44 31,27-146 50,-25 77 2,-4 0-1,0-81-69,-13 162 4,1-17 2,0 0-1,-3 0 1,0 1 0,-2-1-1,-5-23-5,8 52-1,0 0-1,0 0 1,0 0 0,0 0-1,0 0 1,-1 0-1,1 0 1,0 1 0,0-1-1,0 0 1,-1 0-1,1 0 1,0 0 0,0 0-1,0 0 1,0 0-1,-1 0 1,1 0 0,0 0-1,0-1 1,0 1-1,-1 0 1,1 0 0,0 0-1,0 0 1,0 0 0,0 0-1,0 0 1,-1 0-1,1 0 1,0-1 0,0 1-1,0 0 1,0 0-1,0 0 1,0 0 0,-1 0-1,1-1 1,0 1-1,0 0 1,0 0 0,0 0-1,0 0 1,0-1-1,0 1 1,0 0 1,-2 25-34,1 0-1,1 0 1,2-1-1,0 1 1,1 0-1,4 7 35,-7-32 0,12 75 10,4 0 0,23 63-10,26 43 142,-61-171-130,-2-6-5,-1 1 0,1 0 0,-1-1 0,1 1 0,0-1 0,1 1 0,-1-1 0,1 0 0,0 0 0,0 0 0,0-1 0,1 1 0,-1-1 0,1 0 0,0 1 0,0-2 0,0 1 0,0 0 0,2 0-7,-3-4 6,1 1 1,-1-1-1,0 0 1,0-1-1,0 1 0,0 0 1,0-1-1,-1 0 0,1 1 1,0-1-1,-1 0 0,1 0 1,-1-1-1,0 1 1,1 0-1,-1-1 0,0 0 1,-1 1-1,1-1 0,0 0 1,-1 0-1,0 0 0,1 0 1,-1 0-1,0 0 1,-1 0-1,1 0 0,0-3-6,0 3 5,16-41 14,-2-1 0,-2 0 0,-2 0-1,-2-1 1,-3-1 0,0-6-19,-11-7-368,0 61 63,4 4 252,0 1 0,-1 0 1,2-1-1,-1 1 0,1-1 0,0 1 1,0 0-1,1-1 0,-1 1 0,1 0 1,2 4 52,1 16-72,22 199 134,2-101 225,-27-123-282,-1 0 1,0-1-1,0 1 0,0 0 1,1 0-1,-1 0 0,1-1 1,-1 1-1,0 0 0,1 0 0,-1-1 1,1 1-1,0 0 0,-1-1 1,1 1-1,-1-1 0,1 1 1,0-1-1,0 1 0,-1-1 1,1 1-1,0-1 0,0 0 1,-1 1-1,1-1 0,0 0 0,0 0 1,0 1-1,0-1 0,0 0 1,-1 0-1,1 0 0,0 0 1,0 0-1,0 0 0,0 0 1,0-1-1,-1 1 0,1 0 1,0 0-1,0-1 0,0 1 1,-1 0-1,1-1 0,0 1 0,0-1 1,-1 1-1,1-1 0,0 1 1,-1-1-1,1 0 0,-1 1 1,1-1-1,-1 0 0,1 0 1,-1 1-1,1-1 0,-1 0 1,0 0-1,1 1 0,-1-1 0,0 0 1,0 0-1,1 0 0,-1 0-5,39-126 258,-26 74-163,-2 0 1,-3 0 0,2-53-96,-15 64-106,2 45 1,16 74-149,-7-58 238,8 28 71,1-1-1,3-1 0,2 0 1,22 34-55,-42-77 4,1 1 0,0-1 0,0 0 0,0 1 0,1-1 0,-1 0-1,0 0 1,1 0 0,0 0 0,-1 0 0,1 0 0,0 0 0,0-1 0,0 1 0,0-1 0,0 1 0,0-1 0,0 0 0,1 0 0,-1 0 0,1 0 0,-1 0 0,0 0 0,1-1 0,-1 1 0,1-1 0,-1 0 0,1 1 0,0-1-1,-1-1 1,3 1-4,-2-2-51,0 1-1,0-1 0,0 0 1,0 0-1,-1-1 0,1 1 1,0 0-1,-1-1 0,0 0 1,0 1-1,0-1 0,0 0 1,0 0-1,-1 0 0,1 0 1,-1-1-1,0 1 0,1 0 1,-2-1-1,1 1 0,0 0 1,-1-1-1,1 1 0,-1-3 52,0 4-62,3-14-810,-1 0 1,-1-1 0,-1 1 0,0 0 0,-1-1-1,-1 1 1,0 0 0,-3-6 871,-18-65-5120</inkml:trace>
  <inkml:trace contextRef="#ctx0" brushRef="#br0" timeOffset="285.796">492 1 10098,'-8'18'3777,"7"2"136,-2 8-2153,7 1-1928,16-6-3745,1-11 1201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5:32.116"/>
    </inkml:context>
    <inkml:brush xml:id="br0">
      <inkml:brushProperty name="width" value="0.05" units="cm"/>
      <inkml:brushProperty name="height" value="0.05" units="cm"/>
    </inkml:brush>
  </inkml:definitions>
  <inkml:trace contextRef="#ctx0" brushRef="#br0">170 332 9058,'-11'0'2424,"10"10"601,8 11-2577,4 33-256,1 12-192,8 25 40,-2-3-8,9 5 0,-1-23-16,6-2 8,0-29 0,1 2-96,-7-10-216,-5-5-2768,-10-10 743</inkml:trace>
  <inkml:trace contextRef="#ctx0" brushRef="#br0" timeOffset="359.373">0 383 9570,'2'-8'480,"-1"0"0,2 0 1,-1 1-1,1-1 0,0 1 0,1-1 1,0 1-1,0 0 0,0 0 0,4-3-480,7-7-22,1 1-1,0 1 1,1 1 0,1 1-1,8-6 23,-11 9 186,16-12-172,1 1 0,0 2 0,2 2 0,8-3-14,-28 14-1,-1 1 0,1 0 0,0 1 0,0 0 0,0 2 0,0-1 0,1 2 0,-1 0 0,1 0 0,-1 2 0,1 0 0,8 1 1,-17-1 4,-1 0 0,0 1 0,0-1 0,0 1 0,0 0 0,0 0 0,0 1 0,0-1 0,-1 1 0,1 0 0,-1 0 0,0 1 0,0-1 0,0 1 0,0 0 0,-1 0 0,0 0 0,0 1 0,0-1 0,0 1 0,0-1 0,-1 1 0,0 0 0,0 0 0,0 0 0,-1 0 0,0 1 0,0-1 0,0 4-4,-1 14 116,-1 0 0,-1 1 1,-1-1-1,-2 0 0,0-1 1,-1 1-1,-1-1 1,-1 0-1,-4 5-116,5-9 104,-39 104 596,-60 185 1042,100-279-1601,6-28-139,0-1-1,0 1 1,0 0 0,0-1 0,0 1-1,1-1 1,-1 1 0,0 0-1,0-1 1,1 1 0,-1 0 0,0-1-1,1 1 1,-1 0 0,0 0 0,1-1-1,-1 1 1,0 0 0,1 0 0,-1 0-1,1 0 1,-1-1 0,0 1-1,1 0 1,-1 0 0,1 0 0,-1 0-1,1 0 1,-1 0 0,0 0 0,1 0-1,-1 0 1,1 0 0,-1 0-1,0 0 1,1 0 0,-1 1 0,1-1-1,-1 0 1,0 0 0,1 0 0,-1 1-1,0-1 1,1 0 0,-1 0 0,0 1-1,1-1 1,-1 0 0,0 0-1,1 1 1,-1-1 0,0 1 0,0-1-1,1 0 1,-1 1 0,0-1 0,0 0-1,0 1 1,0-1 0,0 1-1,0-1 1,1 0 0,-1 1 0,0-1-1,0 1 1,0-1 0,0 1 0,-1-1-1,1 1-1,6-5 12,4 2-10,0 0 0,0 1 0,0 0 0,0 0 1,0 2-1,0-1 0,0 1 0,0 0 0,0 1 1,0 0-1,0 1 0,-1 0 0,1 0 0,1 2-2,160 78-4267,-120-59 1067</inkml:trace>
  <inkml:trace contextRef="#ctx0" brushRef="#br0" timeOffset="716.5">1032 609 5801,'-69'19'8767,"61"-15"-8566,0 0 0,0 0 0,1 1 0,0 0 0,0 1 0,0-1 0,0 1 0,1 0-1,0 1 1,0-1 0,1 2-201,-2 2 25,0 0 1,1 0-1,0 1 0,1 0 0,1 0 0,-1 1 0,2-1 0,-1 1 1,2 0-1,0 0 0,-1 10-25,2-16-3,1 1-1,0-1 1,0 1 0,0-1-1,1 1 1,0-1 0,1 1-1,-1-1 1,1 0 0,0 1 0,1-1-1,-1 0 1,1 0 0,0-1-1,1 1 1,0-1 0,0 1-1,0-1 1,0 0 0,1-1 0,-1 1-1,6 3 4,-8-6 2,1-1 0,-1 1 1,1-1-1,-1 0 0,1 0 0,-1 0 0,1 0 0,-1 0 0,1 0 0,0-1 0,0 1 0,-1-1 0,1 0 1,0 0-1,0 0 0,0 0 0,-1 0 0,1-1 0,0 1 0,0-1 0,-1 0 0,1 1 0,0-1 0,-1-1 1,1 1-1,-1 0 0,1-1 0,-1 1 0,0-1 0,2-1-2,54-64 93,-41 37-65,0-2-1,-3 0 1,0-1-1,-3 0 0,0-1 1,-2 0-1,-2-1 1,-1 0-1,-1-7-27,1-48 41,-10 97-57,0 38-1,2 0 0,2 0 0,2 1 0,2-1 0,2 0 0,3 5 17,-6-37-3,-3-7-1,1 0 0,0 0 0,0 0 0,1 0 0,-1 0 0,1 0 0,0 0 0,1-1-1,-1 1 1,1-1 0,0 0 0,1 0 0,-1 0 0,1 0 0,0 0 0,4 3 4,-7-8-26,0 1 1,0-1-1,0 1 1,0-1 0,0 1-1,0-1 1,0 0-1,0 1 1,0-1 0,0 0-1,1 0 1,-1 0-1,0 0 1,0 0 0,0 0-1,0 0 1,0 0-1,0 0 1,0-1 0,0 1-1,0 0 1,0-1-1,0 1 1,0-1 0,0 1-1,0-1 1,0 1-1,0-1 1,0 0 0,0 1-1,0-1 1,-1 0-1,1 0 1,0 0-1,-1 1 1,1-1 0,0 0-1,-1 0 1,1 0-1,-1-1 26,20-50-2804,-3-19 67</inkml:trace>
  <inkml:trace contextRef="#ctx0" brushRef="#br0" timeOffset="1388.562">1311 110 8946,'-11'103'3745,"19"50"-2710,-4-107-905,2-1 0,3 1 1,1-1-1,4 6-130,-12-45 18,0 4 3,1-1 0,-1 0-1,1 0 1,1 0-1,0-1 1,0 1-1,0-1 1,1 0-1,1 0 1,-1-1-1,1 0 1,0 0-1,4 3-20,-9-9 5,0-1 0,0 1 0,0 0 0,0-1-1,0 1 1,1-1 0,-1 1 0,0-1 0,0 1-1,1-1 1,-1 0 0,0 0 0,1 0 0,-1 0-1,0 0 1,1 0 0,-1 0 0,0 0 0,0 0-1,1-1 1,-1 1 0,0 0 0,1-1 0,-1 1-1,0-1 1,0 1 0,0-1 0,0 0 0,0 0-1,0 1 1,1-1 0,-2 0 0,1 0 0,0 0-1,0 0 1,0-1-5,27-45 142,-21 32-99,28-57 116,-35 71-161,0 0 1,0-1 0,1 1-1,-1 0 1,0 0 0,0 0 0,0 0-1,1 0 1,-1 0 0,1 0-1,-1 0 1,1 0 0,-1 0 0,1 0-1,-1 0 1,1 0 0,0 0-1,0 0 1,-1 0 0,1 0 0,0 1-1,0-1 1,0 0 0,0 1-1,0-1 1,0 1 0,0-1-1,0 1 1,0-1 0,0 1 0,0 0-1,1-1 1,-1 1 0,0 0-1,0 0 1,0 0 0,0 0 0,0 0-1,1 0 1,-1 0 0,0 0-1,0 0 1,0 1 0,0-1 0,0 1-1,0-1 1,0 0 0,0 1-1,0 0 1,0-1 0,0 1 0,0 0-1,0-1 1,0 1 0,0 0-1,-1 0 1,1 0 0,0 0 1,51 129-89,-12-22 165,-40-106-72,0-1 0,1 0 0,-1 0 0,1 1 0,-1-1 1,1 0-1,0 0 0,-1 1 0,1-1 0,0 0 0,0 0 1,0 0-1,0 0 0,0 0 0,0 0 0,0-1 0,0 1 1,1 0-1,-1 0 0,0-1 0,0 1 0,1-1 1,-1 1-1,0-1 0,1 1 0,-1-1 0,0 0 0,1 0 1,-1 0-1,0 0 0,1 0 0,-1 0 0,1 0 0,-1 0 1,0 0-1,1-1 0,-1 1 0,0-1 0,1 1 1,-1-1-1,0 1 0,0-1 0,1 0 0,-1 1 0,0-1 1,0 0-1,0 0 0,1 0-4,40-55 161,74-133 47,-111 180-212,-3 5-3,0 0 0,0 0 0,0 0 0,1 0 0,-1 0 0,1 1 0,0-1 0,0 1 0,0-1 1,1 1-1,-1 0 0,1 1 0,0-1 0,0 1 0,0-1 0,0 1 0,0 0 0,0 1 0,0-1 1,1 1-1,0-1 7,-2 3-7,0-1 0,0 1 1,-1 0-1,1-1 0,0 1 1,0 1-1,-1-1 0,1 0 1,0 1-1,-1-1 0,0 1 1,1 0-1,-1 0 0,0 0 1,0 0-1,0 0 0,0 0 1,0 1-1,0-1 0,-1 1 1,1-1-1,-1 1 0,0-1 1,1 1-1,-1 0 0,-1 0 1,2 1 6,42 152 0,-36-120 117,1-1 0,1 0 0,2 0 0,4 3-117,-16-37 13,0 0 1,1 0-1,-1 0 1,0 0-1,1 0 0,-1 0 1,1 0-1,-1 0 1,1 0-1,-1 0 1,1 0-1,0 0 1,-1-1-1,1 1 1,0 0-1,0 0 1,-1-1-1,1 1 1,0-1-1,0 1 0,0-1 1,0 1-1,0-1 1,0 1-1,0-1 1,0 0-1,0 1 1,0-1-1,0 0 1,0 0-1,0 0 1,0 0-1,0 0 1,0 0-1,1 0 0,-1 0 1,0-1-1,0 1 1,0 0-1,0-1 1,0 1-1,0 0 1,0-1-1,-1 1 1,1-1-1,0 0 1,1 0-14,29-39 444,40-129-28,-71 169-418,0-1 0,0 0 0,0 0 0,1 0 0,-1 1 0,0-1 0,0 0 0,1 0 0,-1 0 0,1 1 0,-1-1-1,1 0 1,-1 1 0,1-1 0,-1 0 0,1 1 0,-1-1 0,1 1 0,0-1 0,-1 1 0,1-1 0,0 1 0,0 0 0,-1-1 0,1 1 0,0 0-1,0-1 1,0 1 0,-1 0 0,1 0 0,0 0 0,0 0 0,0 0 0,0 0 0,-1 0 0,1 0 0,0 0 0,0 0 0,0 0 0,0 1-1,-1-1 1,1 0 0,0 0 0,0 1 0,-1-1 0,1 1 0,0-1 0,0 1 0,-1-1 0,1 1 0,-1-1 0,1 1 0,0 0 2,26 42-75,-25-38 73,13 29-11,-12-25 17,1 0 1,0 0-1,0-1 1,1 1-1,0-1 0,0 0 1,1 0-1,0-1 1,1 1-1,-1-1 1,2 0-5,-6-6 4,0 0 0,1 0-1,-1 0 1,0 0 0,1 0 0,-1 0 0,0-1 0,1 1 0,-1-1 0,1 0 0,-1 0 0,1 0 0,-1 0 0,1 0 0,-1 0 0,1-1 0,-1 1 0,1-1 0,-1 0 0,1 0-1,-1 0 1,0 0 0,0 0 0,0 0 0,2-2-4,51-38 131,-55 40-130,5-3 10,-2 1-20,-1 0 0,1 0 1,0 1-1,0-1 0,0 1 0,0 0 0,0 0 0,0 0 0,1 0 0,-1 0 1,1 1-1,-1 0 0,1 0 0,-1 0 0,1 0 0,0 0 0,1 0 9,-4 2-20,1 0-1,-1-1 1,0 1-1,1 0 1,-1 0-1,0 0 1,0-1-1,1 1 0,-1 1 1,0-1-1,0 0 1,0 0-1,0 0 1,0 0-1,-1 1 1,1-1-1,0 1 1,0-1-1,-1 0 0,1 1 1,-1-1-1,0 1 1,1-1-1,-1 1 1,0-1-1,0 1 1,0-1-1,0 1 21,1 2-67,17 77-1757,-6-41-1081</inkml:trace>
  <inkml:trace contextRef="#ctx0" brushRef="#br0" timeOffset="2004.163">2856 810 9410,'-1'0'95,"1"1"0,0 0 0,0-1 0,1 1 1,-1 0-1,0-1 0,0 1 0,0 0 0,0-1 0,0 1 0,1-1 0,-1 1 0,0 0 0,1-1 1,-1 1-1,0-1 0,1 1 0,-1-1 0,1 1 0,-1-1 0,1 1 0,-1-1 0,1 1 1,-1-1-1,1 0 0,-1 1 0,1-1 0,0 0 0,-1 1 0,1-1 0,0 0 0,-1 0 0,1 0 1,0 1-1,-1-1 0,1 0 0,0 0 0,-1 0 0,1 0 0,0 0 0,-1 0 0,1-1 1,0 1-1,-1 0 0,1 0 0,0 0 0,-1-1 0,1 1 0,-1 0 0,1-1 0,0 1 0,-1 0 1,1-1-1,-1 1 0,1-1 0,-1 1 0,1-1 0,-1 1 0,0-1 0,1 1 0,-1-1 0,1 1 1,-1-1-1,0 0 0,0 1 0,1-1 0,-1 0-95,6-6 15,-1 0 1,1 0-1,-1 0 0,-1-1 0,0 0 1,0 0-1,0-1 0,-1 1 1,0-1-1,-1 1 0,0-1 0,0 0 1,0-2-16,-2 9 4,3-12 17,0-1 1,-1 1-1,0-1 1,-2 0 0,0 0-1,0 0 1,-1 1-1,-1-1 1,0 0 0,-1 1-1,-1-1-21,2 10 18,1 1-1,-1 0 1,0-1-1,-1 1 1,1 0 0,-1 0-1,1 0 1,-1 0-1,0 1 1,-1-1 0,1 1-1,0-1 1,-1 1-1,0 0 1,0 1 0,-1-1-18,3 2 7,0 0 0,-1 1 0,1 0-1,0-1 1,0 1 0,0 0 0,-1 0 0,1 1 0,0-1 0,0 0 0,0 1 0,-1-1 0,1 1 0,0 0 0,0-1 0,0 1 0,0 0 0,0 0 0,0 1 0,0-1 0,1 0 0,-1 1 0,0-1 0,1 1 0,-1-1 0,1 1 0,-1 0 0,1-1 0,0 1 0,0 0 0,0 0 0,0 0 0,-1 1-7,-7 14 8,0 0-1,1 1 0,1 0 0,1 0 1,0 1-1,1 0 0,2 0 1,-1 0-1,2 0 0,1 1 0,0-1 1,1 0-1,2 6-7,10 88 25,-12-111-24,0 0 0,1 0 0,-1 0 0,0 1 0,1-1 0,0 0-1,0 0 1,-1 0 0,1 0 0,0 0 0,1 0 0,-1 0 0,0-1 0,0 1-1,1 0 1,-1-1 0,1 1 0,0-1 0,-1 1 0,1-1 0,0 0 0,0 1 0,0-1-1,0 0 1,0 0 0,0-1 0,0 1 0,0 0 0,0-1 0,0 1 0,0-1-1,1 0 1,-1 1 0,0-1 0,0 0 0,0-1 0,1 1 0,-1 0 0,0-1 0,0 1-1,0-1 1,0 1 0,0-1 0,1 0 0,-1 0 0,-1 0 0,1 0 0,0 0-1,0-1 1,1 0-1,3-3 7,0-1 0,0 0 1,-1 0-1,1-1 0,-1 0 0,-1 1 0,1-2 0,-1 1 0,0 0 0,-1-2-7,2 0 8,83-166 73,-86 172-83,-2 1-1,1 1 1,-1-1-1,0 1 0,1-1 1,0 1-1,-1-1 1,1 1-1,0 0 0,-1-1 1,1 1-1,0 0 0,0 0 1,0-1-1,0 1 0,0 0 1,1 0-1,-1 0 0,0 0 1,0 0-1,1 1 0,-1-1 1,1 0-1,-1 1 1,0-1-1,1 1 0,-1-1 1,1 1-1,-1 0 0,1-1 1,0 1-1,-1 0 0,1 0 1,-1 0-1,1 0 0,-1 0 1,1 1-1,-1-1 1,1 0-1,-1 1 0,1 0 3,39 73-103,-37-63 93,20 55-27,48 103 81,-68-163-34,-3-4-2,0 1 0,0-1 0,0 0 0,1 1 0,-1-1 0,1 0 1,-1 0-1,1 0 0,0 0 0,0-1 0,0 1 0,0 0 0,0-1 0,1 1 0,-1-1 1,0 0-1,2 1-8,-3-3 9,1 1 0,-1-1 0,0 1 1,1-1-1,-1 0 0,0 1 0,0-1 1,1 0-1,-1 0 0,0 0 1,0 0-1,0 0 0,0 0 0,0 0 1,0 0-1,-1-1 0,1 1 0,0 0 1,-1-1-1,1 1 0,0 0 0,-1-1 1,0 1-1,1-1 0,-1 1 0,0 0 1,0-1-1,0 0-9,2-3 26,22-101 242,-21 84-406,1 1 0,0-1 1,2 1-1,1 1 0,0-1 0,3-1 138,-10 21-18,0 0 0,0 0-1,1 1 1,-1-1 0,0 0 0,0 1-1,1-1 1,-1 1 0,0-1 0,1 0-1,-1 1 1,0-1 0,1 1 0,-1-1 0,1 1-1,-1-1 1,1 1 0,-1-1 0,1 1-1,0-1 1,-1 1 0,1 0 0,-1-1-1,1 1 1,0 0 0,-1 0 0,1-1-1,0 1 1,0 0 0,-1 0 0,1 0-1,0 0 1,-1 0 0,1 0 0,0 0-1,-1 0 1,1 0 0,0 0 0,0 0-1,-1 1 1,1-1 0,0 0 0,-1 0-1,1 1 1,-1-1 0,1 0 0,0 1-1,-1-1 1,1 1 0,-1-1 0,1 1-1,-1-1 1,1 1 0,-1-1 0,1 1-1,-1-1 1,0 1 0,1 0 0,-1-1-1,0 1 1,0 0 0,1-1 0,-1 2 18,20 49-684,35 176-707,-38-196-979,2-17-24</inkml:trace>
  <inkml:trace contextRef="#ctx0" brushRef="#br0" timeOffset="2464.031">3428 156 9466,'2'45'6707,"2"-28"-6430,46 328 335,-47-330-576,0-1 0,1 1 0,0-1 0,1 0 0,0 0 0,7 11-36,-11-24-3,0 0-1,0 0 1,0-1-1,-1 1 0,1 0 1,0-1-1,0 1 1,0-1-1,0 1 1,0-1-1,0 0 0,0 1 1,0-1-1,0 0 1,1 0-1,-1 0 0,0 0 1,0 0-1,0 0 1,0 0-1,0 0 1,0 0-1,0 0 0,0 0 1,0-1-1,0 1 1,0 0-1,0-1 1,0 1-1,0-1 0,0 0 1,0 1-1,0-1 1,0 1-1,0-1 0,-1 0 1,1 0-1,0 0 1,0 1-1,-1-1 1,1 0-1,-1 0 0,1 0 1,-1 0-1,1 0 1,-1 0-1,1 0 1,-1 0-1,0-1 4,1 1-13,93-201-2834,-94 201 2808,1 0-1,-1-1 1,1 1 0,0 0 0,-1-1-1,1 1 1,0 0 0,0 0-1,0 0 1,0 0 0,0 0 0,0 0-1,0 0 1,0 0 0,0 0-1,1 0 1,-1 0 0,0 1 0,0-1-1,1 1 1,-1-1 0,0 1-1,1-1 1,-1 1 0,1 0 0,-1 0-1,1-1 1,-1 1 0,0 0-1,1 0 1,-1 1 0,1-1 0,-1 0-1,1 0 1,-1 1 0,0-1-1,1 1 1,-1-1 0,0 1-1,1-1 1,-1 1 0,0 0 0,0 0-1,1 0 1,-1 0 0,0 0-1,0 0 1,0 0 0,0 0 0,0 0-1,-1 0 1,1 0 0,0 1-1,0-1 1,-1 0 0,1 1 0,-1-1-1,1 0 1,-1 1 0,0-1-1,1 0 1,-1 1 0,0 0 39,41 139-214,-33-103 432,14 107 2061,-21-140-2116,-1-1 0,-1 1 0,1 0 0,-1 0 0,0-1 0,0 1 0,0-1 0,-1 1 0,0-1 0,1 1 0,-2-1 0,1 0 0,0 0 0,-1 0 0,0 0-1,0 0 1,0-1 0,0 1 0,0-1 0,-1 0 0,0 0 0,0 0 0,0 0 0,0-1 0,-1 1-163,-9 0-99,1-1-1,-1 0 0,1-1 0,-1-1 1,1-1-1,-1 1 0,1-2 1,-1 0-1,1-1 0,0 0 1,0-1-1,-3-1 100,-4-13-4458,26 10 1613</inkml:trace>
  <inkml:trace contextRef="#ctx0" brushRef="#br0" timeOffset="2782.183">3904 558 6889,'26'8'5879,"-25"-7"-5805,1-1 1,0 0-1,0 0 1,0 0-1,0 0 1,0 0-1,0 0 1,-1 0-1,1-1 1,0 1-1,0-1 1,0 1-1,0-1 1,-1 0-1,1 1 1,0-1 0,-1 0-1,1 0 1,-1 0-1,1-1 1,-1 1-1,1 0-74,12-17 156,-2-1 0,0 0-1,0-1 1,-2 0 0,7-20-156,11-31 901,-29 71-883,1 0 0,0 0-1,0 0 1,-1 0 0,1 0-1,0 0 1,-1 0-1,1 0 1,0 0 0,-1 0-1,1 0 1,0 0 0,0 0-1,-1 0 1,1 0-1,0 0 1,-1 0 0,1 0-1,0 0 1,0 0-1,-1-1 1,1 1 0,0 0-1,0 0 1,-1 0 0,1-1-1,0 1 1,0 0-1,0 0 1,-1-1 0,1 1-1,0 0 1,0 0 0,0-1-1,0 1 1,0 0-1,0 0 1,0-1 0,-1 1-1,1 0 1,0-1 0,0 1-1,0 0 1,0 0-1,0-1 1,0 1 0,0 0-1,0-1 1,1 1-1,-1 0 1,0-1 0,0 1-1,0 0 1,0 0 0,0-1-1,0 1 1,0 0-1,1 0 1,-1-1 0,0 1-1,0 0 1,1 0-18,-23 17 602,19-14-584,-10 11 34,0 2 1,1-1 0,0 2-1,2 0 1,0 0-1,1 1 1,0 0 0,2 0-1,0 1 1,1 0-1,1 0 1,0 1 0,2-1-1,0 1 1,1 0-1,2 19-52,-1-34-12,1 0-1,0 0 0,0 0 1,0 0-1,1 0 0,0 0 1,0 0-1,0 0 0,1 0 1,-1 0-1,1 0 0,1 0 1,-1-1-1,0 1 0,1-1 1,0 0-1,0 0 0,0 0 1,1 0-1,-1 0 0,1-1 1,0 0-1,0 0 0,3 2 13,-5-4-150,0 0 0,0-1 0,1 1 0,-1-1 0,0 0 1,0 0-1,1 1 0,-1-1 0,0-1 0,1 1 0,-1 0 0,0-1 0,0 1 0,1-1 0,-1 1 0,0-1 0,0 0 0,0 0 0,0 0 0,0 0 0,0-1 0,0 1 0,0 0 0,-1-1 0,1 1 0,0-1 0,1-1 150,30-34-3062</inkml:trace>
  <inkml:trace contextRef="#ctx0" brushRef="#br0" timeOffset="3164.303">4295 312 9450,'-61'33'5004,"57"-29"-4943,1 0 1,-1 0-1,1 0 0,0 1 0,0-1 0,0 1 1,1 0-1,0 0 0,0 0 0,0 0 0,0 0 1,1 2-62,-4 16 113,2 0 0,1 0 0,1 1 0,1-1 0,1 1 0,1-1 1,1 0-1,1 1 0,1-2 0,1 1 0,1 0 0,10 20-113,15 9 365,-31-51-357,0 0 1,0 0-1,0 0 1,1 0 0,-1 0-1,0-1 1,0 1-1,1 0 1,-1-1-1,0 1 1,1-1-1,-1 1 1,0-1 0,1 0-1,-1 0 1,1 1-1,-1-1 1,0 0-1,1 0 1,-1 0-1,1-1 1,-1 1 0,1 0-1,-1 0 1,0-1-1,1 1 1,-1-1-1,0 1 1,1-1-1,-1 0 1,0 0 0,0 1-1,0-1 1,0 0-1,1 0 1,-1 0-1,0 0 1,-1 0-1,1 0 1,0-1-9,9-11 35,-1 0 0,0 0 0,-1-1-1,-1-1 1,-1 1 0,0-1 0,0 0 0,2-15-35,-8 29 1,18-53 42,-3-1-1,-3-1 1,-1 0 0,-4-1-1,-2 1 1,-2-1 0,-3-15-43,0 59 2,-1 0 0,0 0 0,-1 0 0,0 1 0,-1-1 0,0 0 1,-1 1-1,0 0 0,-1 0 0,-1 0 0,0 1 0,-3-5-2,8 16-1,1-1 0,-1 1 0,0-1 0,1 1 0,-1 0 0,0-1 0,1 1 0,-1 0 0,0-1 1,0 1-1,1 0 0,-1 0 0,0 0 0,0 0 0,0 0 0,1 0 0,-1 0 0,0 0 0,0 0 0,0 0 0,1 0 0,-1 0 0,0 1 0,0-1 0,1 0 0,-1 1 0,0-1 0,0 0 0,1 1 0,-1-1 0,0 1 0,1-1 0,-1 1 0,1-1 0,-1 1 0,1-1 1,-1 1-1,1 0 0,-1-1 0,1 1 0,-1 0 0,1-1 0,0 1 0,0 0 0,-1 0 0,1-1 0,0 1 0,0 0 0,0 0 0,0 0 0,-1-1 0,1 1 0,1 0 0,-1 0 0,0 0 0,0-1 0,0 1 0,0 0 0,0 0 0,1-1 0,-1 2 1,-2 23 18,1 1-1,1 0 1,1-1-1,1 1 1,2-1-1,0 0 1,2 0-1,6 19-17,-8-27 27,6 24-25,1 1 0,2-2 0,2 1-1,2-2 1,1 0 0,3 0-2,-21-37-109,1 0 1,0 0-1,0 0 1,-1 0-1,1 0 0,1-1 1,-1 1-1,0 0 1,0 0-1,1-1 1,-1 1-1,1-1 0,-1 1 1,1-1-1,0 0 1,0 1-1,-1-1 1,1 0-1,0 0 0,0 0 1,0-1-1,0 1 1,0 0-1,0-1 1,0 1-1,1-1 0,-1 0 1,0 1-1,0-1 1,0 0-1,0-1 1,0 1-1,1 0 0,-1 0 1,0-1-1,0 1 1,0-1-1,0 0 1,0 0 108,36-29-3268</inkml:trace>
  <inkml:trace contextRef="#ctx0" brushRef="#br0" timeOffset="3399.421">4943 373 7410,'23'21'3576,"-17"15"-295,0 5-1193,-3-9-2200,-4-30-3144,-13-2 983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5:39.014"/>
    </inkml:context>
    <inkml:brush xml:id="br0">
      <inkml:brushProperty name="width" value="0.05" units="cm"/>
      <inkml:brushProperty name="height" value="0.05" units="cm"/>
    </inkml:brush>
  </inkml:definitions>
  <inkml:trace contextRef="#ctx0" brushRef="#br0">2595 920 9610,'-2'-9'633,"-1"1"0,0-1-1,-1 1 1,0 0 0,0 0 0,-1 0 0,1 1-1,-2 0 1,0-2-633,2 5 130,-1-1-1,1 1 0,-1 0 1,0 0-1,0 0 0,0 1 0,0 0 1,-1 0-1,1 0 0,-1 0 1,0 1-1,0 0 0,0 0 1,0 1-1,0 0 0,0 0 1,0 0-1,0 1 0,0-1 1,-2 2-130,3-1 32,1 0 0,0 0 0,0 1 0,0 0 0,0 0 0,0 0 0,0 0 0,0 0 0,0 1 0,0 0 0,1 0 0,-1 0 0,0 0 0,1 1 1,0-1-1,0 1 0,-1 0 0,2 0 0,-1 0 0,0 0 0,1 0 0,-1 1 0,1-1 0,0 1 0,0 0 0,0-1 0,1 1 0,-1 0 0,1 0 0,0 0 0,0 0 0,0 0 0,1 1 0,0-1-32,0 9-12,1 0-1,1 0 0,0 0 0,1 0 0,0 0 0,1-1 0,0 1 0,1-1 0,1 0 0,0 0 1,0-1-1,1 0 0,1 0 0,0 0 0,3 2 13,1-1-2,1-1 0,0-1 0,0 0 0,1-1 0,0 0 0,1-1-1,0-1 1,0 0 0,0-1 0,1-1 0,0 0 0,0-1 0,1-1 0,9 1 2,-14-2 4,2 0-7,1 1 1,-1 1-1,1 0 0,-1 1 1,0 0-1,-1 1 1,0 1-1,1 0 1,-2 1-1,1 0 1,-1 1-1,-1 0 0,0 1 1,0 0-1,-1 1 1,0 0-1,0 0 1,-2 1-1,1 1 1,-2-1-1,0 1 0,0 1 1,-1-1-1,4 13 3,-8-17 34,0 1 0,-1-1 0,1 0 0,-2 1-1,1-1 1,-2 1 0,1-1 0,-1 0 0,0 1-1,-1-1 1,0 0 0,-1 0 0,0 0 0,0 0 0,-1 0-1,0 0 1,0-1 0,-1 0 0,0 0 0,-1 0-1,0-1 1,0 0 0,0 0 0,-1 0 0,0-1-1,0 0 1,-1 0 0,0-1 0,0 0 0,0 0 0,-8 3-34,11-7 18,-1 0 0,1-1 1,0 1-1,0-1 0,-1 0 1,1 0-1,0 0 0,-1-1 1,1 0-1,0 0 1,0 0-1,0-1 0,0 1 1,0-1-1,0-1 0,0 1 1,0-1-1,1 1 0,-1-2 1,1 1-1,0 0 1,0-1-1,0 1 0,1-1 1,-1 0-1,1 0 0,0-1 1,0 1-1,0-1 0,1 0 1,-1 1-1,1-1 1,0 0-1,1 0 0,-1 0 1,1-1-1,0 1 0,0 0 1,1-2-19,0-14-4,1 1 1,1-1 0,1 0-1,1 1 1,0 0 0,2 0-1,0 0 1,2 1-1,7-15 4,-14 31 0,84-199-36,-2 8 27,-74 175 14,-1 1 0,-1-1 0,0 0 0,-1 0 1,-1-1-1,-2 0 0,1 0 0,-1-11-5,-3 29 5,1 1 0,0-1 0,-1 0 1,0 1-1,1-1 0,-1 0 0,0 1 0,0-1 0,0 0 0,0 1 1,0-1-1,0 0 0,-1 0 0,1 1 0,0-1 0,-1 0 0,0 1 0,1-1 1,-1 1-1,0-1 0,0 1 0,0-1 0,0 1 0,0 0 0,0-1 1,0 1-1,0 0 0,0 0 0,-1-1 0,1 1 0,0 0 0,-1 1 0,1-1 1,-1 0-1,1 0 0,-1 1 0,0-1 0,1 0 0,-1 1 0,0 0-5,-2 3 7,0 0-1,1 0 0,-1 1 1,0-1-1,1 1 0,0 0 1,0 0-1,0 1 0,1-1 0,-1 0 1,1 1-1,0 0 0,1-1 1,-1 1-1,1 0 0,0 0 1,0 0-1,0 0 0,0 0 1,1 0-1,0 0 0,0 1-6,-1 22-6,0-1-1,2 1 1,1 0-1,1-1 1,2 0-1,3 11 7,-8-35-24,0 0 0,0 0 0,0 0 0,0 0 0,1 0 0,0 0 0,-1 0 0,1 0 0,0-1 0,1 1 0,-1 0 0,0 0 0,1-1 0,-1 1 0,1 0 0,0-1 0,0 0 0,0 1 0,0-1 0,0 0 0,1 0 0,-1 0 0,1-1-1,-1 1 1,1 0 0,0-1 0,-1 0 0,1 0 0,0 0 0,0 0 0,0 0 0,0 0 0,0-1 0,0 1 0,0-1 0,0 0 0,3 0 24,62-36-5180,-30 7 1243</inkml:trace>
  <inkml:trace contextRef="#ctx0" brushRef="#br0" timeOffset="331.164">3288 671 8754,'-11'39'6318,"-5"0"-3713,-6 16-1765,16-36-833,0 1 0,2-1-1,0 1 1,1 1 0,1-1-1,1 0 1,1 1 0,0-1-1,2 2-6,-2-21 0,0 0-1,0 0 1,0 0 0,0 0-1,0 0 1,0 0-1,0 0 1,0 0-1,0 0 1,1 0 0,-1 0-1,0 0 1,1 0-1,-1 0 1,1 0-1,-1 0 1,1 0 0,-1 0-1,1-1 1,0 1-1,-1 0 1,1 0-1,0-1 1,-1 1 0,1-1-1,0 1 1,0 0-1,0-1 1,0 1-1,0-1 1,0 0 0,-1 1-1,1-1 1,0 0-1,0 1 1,0-1-1,0 0 1,0 0 0,0 0-1,0 0 1,0 0-1,0 0 1,0 0-1,0-1 1,0 1 0,0 0-1,0 0 1,0-1-1,0 1 1,0 0-1,0-1 1,0 1 0,0-1-1,0 0 1,-1 1-1,1-1 1,0 1-1,0-2 1,43-45 27,132-221-623,-173 264 556,-3 3 32,1 1-1,-1-1 1,0 0 0,0 0-1,0 1 1,0-1 0,1 0-1,-1 1 1,0-1 0,1 0 0,-1 1-1,0-1 1,1 1 0,-1-1-1,1 1 1,-1-1 0,1 1-1,-1-1 1,1 1 0,-1-1-1,1 1 1,0-1 0,-1 1 0,1 0-1,0-1 1,-1 1 0,1 0-1,0 0 1,-1 0 0,1-1-1,0 1 1,0 0 0,-1 0-1,1 0 1,0 0 0,-1 0 0,1 0-1,0 1 1,0-1 0,-1 0-1,1 0 1,0 0 0,-1 1-1,1-1 1,0 0 0,-1 0-1,1 1 1,-1-1 0,1 1 0,0-1-1,-1 1 1,1-1 0,-1 1-1,1-1 1,-1 1 0,0-1-1,1 1 1,0 0 8,29 114-319,-16-46 342,-12-57-1,1 0 1,1-1-1,0 1 1,1-1-1,0 0 0,1 0 1,0-1-1,1 0 0,5 8-22,-9-17 8,-1 0-1,0 1 1,0-1-1,0 0 0,1 0 1,-1 0-1,1 0 0,-1 0 1,0-1-1,1 1 1,0-1-1,-1 0 0,1 0 1,-1 0-1,1 0 0,-1 0 1,1 0-1,-1 0 1,1-1-1,-1 0 0,1 1 1,-1-1-1,1 0 1,-1 0-1,0 0 0,0-1 1,1 1-1,-1 0 0,0-1 1,0 1-1,0-1 1,-1 0-1,1 0 0,0 0 1,0 0-1,-1 0 0,0 0 1,1 0-1,-1 0 1,0-1-1,0 1 0,0 0 1,0-2-8,64-105-1949,-40 76-1071,3 13-157</inkml:trace>
  <inkml:trace contextRef="#ctx0" brushRef="#br0" timeOffset="1686.009">3082 352 9618,'12'-48'3225,"21"-2"432,10 6-2385,24-6-968,7 12-160,17 1-560,3 5-3241,5-1 848</inkml:trace>
  <inkml:trace contextRef="#ctx0" brushRef="#br0" timeOffset="1017.456">4164 414 1632,'5'-32'1823,"-5"32"-1616,0 0-1,0 0 1,-1 0-1,1 1 1,0-1-1,0 0 1,-1 0-1,1 0 1,0 0-1,-1 0 0,1 0 1,0 0-1,0 0 1,-1 0-1,1 0 1,0 0-1,0-1 1,-1 1-1,1 0 1,0 0-1,0 0-206,-25 210 6817,29-55-5087,-1-139-1463,1-21-72,4-30-57,22-143-574,5-147 436,-28 241-1013,0 111 299,8 144 831,-11-108 218,2 1-1,3-1 1,3 0-1,6 13-334,-15-65 72,0-1-1,1 0 0,0 0 1,1 0-1,0 0 1,0-1-1,1 1 1,1-1-1,2 2-71,-8-10 5,1 0 0,0 0 0,-1 0 0,1 0 0,0 0 0,0-1 0,0 1 0,0-1 0,0 1 0,0-1 0,0 0 0,0 0 0,0 0 0,0 0 0,0 0 0,0 0 0,0 0 0,-1-1 0,1 1 1,0-1-1,0 1 0,0-1 0,0 0 0,0 0 0,-1 0 0,1 0 0,0 0 0,-1 0 0,1 0 0,-1 0 0,1-1 0,-1 1 0,0-1 0,1 1 0,-1-1 0,0 1 0,0-1 0,0 0 0,0 0 0,0 1 0,-1-1 0,1 0 0,0 0 0,-1 0 0,1 0 0,-1 0 0,0 0 0,0-2-5,5-14-5,-1-1-1,0 0 0,-2 0 0,0-1 0,-1 1 0,-2 0 1,1-1-1,-2 1 0,-1 0 0,0 0 0,-2-2 6,-19-46-510,24 67 504,0-1 0,-1 1 0,1 0 0,0-1 0,-1 1 0,1 0 1,-1 0-1,1-1 0,-1 1 0,1 0 0,0 0 0,-1 0 0,1 0 1,-1-1-1,1 1 0,-1 0 0,1 0 0,-1 0 0,1 0 0,-1 0 1,1 0-1,-1 0 0,1 0 0,-1 1 0,1-1 0,-1 0 0,1 0 1,-1 0-1,1 0 0,-1 1 0,1-1 0,0 0 0,-1 0 0,1 1 1,-1-1-1,1 0 0,0 1 0,-1-1 0,1 0 0,0 1 0,-1-1 1,1 1-1,0-1 0,0 1 0,-1-1 0,1 0 0,0 1 0,0-1 1,0 1-1,0-1 0,0 1 0,0-1 0,-1 1 0,1-1 0,0 1 1,0-1-1,1 1 0,-1-1 0,0 1 0,0-1 0,0 1 1,0-1-1,0 1 0,1-1 6,-3 18 5,1 1 0,0-1 0,2 0 0,0 0 0,2 0 0,-1 0 0,2-1 1,1 1-1,0-1 0,1 0 0,6 13-5,-11-28 0,-1 0 0,1 0 0,-1 0-1,1 0 1,0 0 0,-1 0 0,1-1 0,0 1 0,0 0 0,0-1 0,1 1 0,-1 0 0,0-1-1,0 0 1,1 1 0,-1-1 0,1 0 0,0 1 0,-1-1 0,1 0 0,0 0 0,-1-1 0,1 1-1,0 0 1,0 0 0,0-1 0,0 1 0,0-1 0,0 0 0,0 0 0,0 1 0,0-1 0,0 0-1,0-1 1,0 1 0,0 0 0,-1 0 0,1-1 0,0 0 0,1 1 0,73-84 68,-75 81-67,1 0 0,0 0 1,0 1-1,0-1 0,0 1 1,0-1-1,0 1 0,1 0 1,-1 0-1,1 0 0,-1 0 1,1 0-1,0 0 0,0 1 1,0 0-1,0-1 0,0 1 1,0 0-1,0 0 0,1 1 1,-1-1-1,0 1 0,0-1 1,1 1-1,-1 0 0,0 0 1,0 1-1,1-1 0,-1 1 1,0-1-1,0 1 0,0 0 1,0 0-1,1 1-1,41 51-8,-45-53 8,1 1 0,-1 0 0,0 0 0,1 0 0,-1-1 0,1 1 0,0 0 0,-1-1 0,1 1 0,-1-1 0,1 1 0,0 0 0,0-1 0,-1 0 0,1 1 0,0-1 0,0 1 0,-1-1 0,1 0 0,0 1 0,0-1 0,0 0 0,0 0 0,-1 0 0,1 0 0,0 0 0,0 0 0,0 0 0,0 0 0,0 0 0,0 0 0,-1 0 0,1-1 0,0 1 0,0 0 0,0 0 0,0-1 0,-1 1 0,1-1 0,0 1 0,-1-1 0,1 1 0,0-1 0,-1 1-1,1-1 1,0 0 0,-1 1 0,1-1 0,0 0 0,23-47-27,-10 5 121,-1-1-1,-3-1 0,-2 1 1,-1-2-1,-1-37-93,0-31-582</inkml:trace>
  <inkml:trace contextRef="#ctx0" brushRef="#br0" timeOffset="1299.035">4818 0 7882,'50'281'6026,"-47"-266"-5963,1 0-1,1 0 1,0-1-1,1 0 0,1 0 1,0 0-1,1-1 1,0 0-1,1 0 0,1-1 1,-1 0-1,2-1 1,0 0-1,0 0 1,3 0-63,-82-51-2090,61 36 2125,-86-69 1957,90 70-1863,0 0 0,0 0 0,0 0 0,0 0 0,1-1-1,0 1 1,-1-1 0,1 0 0,1 0 0,-1 0 0,1 0 0,-1 0 0,1 0-1,0 0 1,0 0 0,1 0 0,-1-1 0,1 1 0,0 0 0,0 0-1,1-1 1,-1 1 0,1 0 0,0 0 0,1-3-129,0 3 6,1 0-1,0 0 1,1 0 0,-1 0 0,0 0 0,1 1-1,0-1 1,0 1 0,0 0 0,0 0 0,1 1-1,-1-1 1,1 1 0,0 0 0,-1 0 0,1 1-1,0-1 1,0 1 0,0 0 0,4 0-6,29-12-1184,1-6-1948,-7-5-134</inkml:trace>
  <inkml:trace contextRef="#ctx0" brushRef="#br0" timeOffset="-1656.033">0 1300 9850,'1'0'85,"0"0"0,-1 0 0,1-1 1,0 1-1,0 0 0,-1 0 0,1 0 0,0 0 0,-1 0 0,1 0 0,0 0 0,0 0 1,-1 0-1,1 0 0,0 0 0,0 0 0,-1 0 0,1 1 0,0-1 0,-1 0 0,1 0 1,0 1-1,-1-1 0,1 1 0,-1-1 0,1 0 0,0 1 0,-1-1 0,1 1 1,-1 0-1,1-1 0,-1 1 0,0-1 0,1 1 0,-1 0 0,0-1 0,1 1 0,-1 0 1,0-1-1,0 1 0,1 0 0,-1-1 0,0 1 0,0 0 0,0 0 0,0-1 0,0 1 1,0 0-1,0 0 0,0-1 0,0 1 0,-1 0 0,1-1 0,0 1 0,0 0-85,0 0 81,12 50 317,-2-1-1,-2 2 0,-3-1 0,-1 7-397,-2-10 102,3 1-1,2-1 1,1-1 0,13 35-102,-3-49 63,-17-33-60,0 0 0,0 0 0,0 0 1,0 0-1,0 0 0,0 0 0,0 0 0,0 0 0,0-1 1,0 1-1,0 0 0,0 0 0,0-1 0,-1 1 1,1-1-1,0 1 0,0-1 0,0 1 0,0-1 0,-1 0 1,1 1-1,0-1 0,-1 0 0,1 1 0,0-1 0,-1 0 1,1 0-1,-1 0 0,1 0 0,-1 0 0,0 1 0,1-1 1,-1-1-4,8-12 32,0-1 1,-1 0 0,-1 0-1,-1-1 1,0 1 0,2-16-33,7-33 109,-4-1-1,-2-1 1,-1-48-109,-7 114-7,0 0 0,1 0 1,-1 0-1,0 0 0,1 0 0,-1 0 0,0 0 0,1 0 0,-1 0 0,0 0 0,0 0 0,1 0 0,-1 0 0,0 0 0,1 0 0,-1-1 0,0 1 0,0 0 0,1 0 0,-1 0 0,0 0 0,0-1 0,0 1 0,1 0 1,-1 0-1,0-1 0,0 1 0,1 0 7,0 4-3,84 186 79,-83-185-56,-1-4-6,-1 1-1,0 0 1,1-1 0,-1 1 0,1-1-1,0 1 1,-1-1 0,1 1 0,0-1 0,0 1-1,0-1 1,0 0 0,0 1 0,0-1-1,0 0 1,0 0 0,1 0 0,-1 0-1,0 0 1,1 0 0,-1 0 0,1 0 0,-1-1-1,1 1 1,-1-1 0,1 1 0,0-1-1,-1 1 1,1-1 0,0 0 0,-1 0 0,1 0-1,0 0 1,-1 0 0,1 0 0,0 0-1,0-1-13,40-57 347,-29 31-308,-1-1-1,-1 0 1,-2-1-1,-1 0 1,-1 0-1,-1-1 1,-2 1-1,0-14-38,0 27-108,1 23-23,3 30-43,29 208-129,-22-204-1100,-7-48-1576,-2-21-138</inkml:trace>
  <inkml:trace contextRef="#ctx0" brushRef="#br0" timeOffset="-1368.749">412 813 9522,'-13'35'2176,"13"-3"817,5 12-2729,6-3-256,4-6-32,5-11-192,8-8-2784,7-13 847</inkml:trace>
  <inkml:trace contextRef="#ctx0" brushRef="#br0" timeOffset="-1109.899">941 1091 9010,'-36'135'4872,"27"-100"-4503,2 0 0,2 1-1,1 0 1,2-1 0,1 1-1,2 0 1,2 0 0,1 3-369,-4-39 0,1 6 92,0 0 0,0 1-1,0-1 1,1 0 0,0 0 0,0 0-1,1 0 1,-1-1 0,1 1-1,1 0 1,2 3-92,-4-8 15,1 0-1,-1 0 0,0-1 1,1 1-1,-1 0 0,1-1 1,-1 0-1,1 0 1,-1 0-1,1 0 0,-1 0 1,1 0-1,-1-1 1,1 1-1,-1-1 0,1 0 1,-1 1-1,0-1 0,1 0 1,-1-1-1,0 1 1,0 0-1,0-1 0,0 1 1,0-1-1,0 1 0,0-1 1,0 0-1,-1 0 1,1 0-1,-1 0 0,1 0 1,-1 0-1,0 0 1,0-1-1,0 1 0,0-1-14,9-12 25,0 0 1,-1 0-1,-1-1 0,-1 0 0,0-1 0,-1 0 0,2-9-25,8-32 28,-2-1 0,-3 0 0,-3-1 0,-2 0 0,-2 0 0,-4 0 0,-3-27-28,0 52 8,-1 0-1,-2 1 0,-1-1 1,-11-29-8,17 58-4,-1-1 0,0 0 1,-1 1-1,0 0 0,0 0 0,0-1 1,0 2-1,-1-1 0,0 0 1,0 1-1,-1 0 0,0 0 0,1 0 1,-2 0 3,4 4-2,1 1-1,-1 0 1,0 0 0,1 0 0,-1 0 0,1 0 0,-1 0 0,1 1 0,-1-1-1,0 0 1,1 1 0,-1-1 0,1 1 0,-1-1 0,1 1 0,0 0-1,-1 0 1,1 0 0,0 0 0,0 0 0,-1 0 0,1 0 0,0 0 0,0 0-1,0 0 1,0 1 0,0-1 0,0 0 0,1 1 0,-1-1 0,0 1 0,1-1-1,-1 1 1,1-1 0,-1 1 0,1-1 0,0 1 0,0 1 2,0-3-1,-14 40-2,2 1 1,2 0-1,2 1 0,1 0 0,2 0 0,2 15 3,0-33 28,2 0-1,0 0 1,2 0-1,0 0 1,2 0-1,4 22-27,-7-45 2,0 0 0,0 0-1,-1 0 1,1 1 0,0-1-1,0 0 1,0 0 0,0 0-1,0 0 1,1 0-1,-1 0 1,0 0 0,0 0-1,1 0 1,-1 0 0,1 0-1,-1 0 1,1 0 0,-1 0-1,1 0 1,-1 0 0,1 0-1,0 0 1,-1-1-1,1 1 1,0 0 0,0 0-1,0-1 1,0 1 0,0-1-1,0 1 1,-1-1 0,1 1-1,0-1 1,1 1 0,-1-1-1,0 0 1,0 0-1,0 0 1,0 1 0,0-1-1,0 0 1,0 0 0,0 0-1,0 0 1,0-1 0,0 1-1,0 0 1,0 0 0,1-1-1,-1 1 1,0-1 0,0 1-1,-1-1 1,1 1-1,0-1 1,0 1 0,0-1-1,0 0 1,0 0-2,46-47 38,24-20-60,-68 66 15,1 0-1,-1 0 0,1 0 1,0 1-1,0-1 1,-1 1-1,1 0 1,0 0-1,0 0 0,0 1 1,1-1-1,-1 1 1,0 0-1,0 0 0,0 0 1,0 1-1,0 0 1,0-1-1,0 2 0,0-1 1,0 0-1,1 1 8,1 2-14,0-1 0,0 1 0,0 1-1,0-1 1,0 1 0,-1 0 0,0 1-1,0-1 1,-1 1 0,1 0-1,-1 0 1,0 0 0,2 5 14,13 27-13,-1 1 0,-2 1 0,9 34 13,4 10 18,-28-80-84,4 7 40,-4-22-1095,-4-31-1950,-2-21-30</inkml:trace>
  <inkml:trace contextRef="#ctx0" brushRef="#br0" timeOffset="-863.254">1431 424 10098,'0'51'2449,"-3"31"799,8 26-2704,4 3-359,12 8 151,5-12 32,9-15-40,3-16-64,4-3-88,-10-17-136,-5-17-256,-8-11-232,-19-19-1201,-11-12-1431,-24-21-537,-17-8-1256</inkml:trace>
  <inkml:trace contextRef="#ctx0" brushRef="#br0" timeOffset="-508.203">1225 1106 4649,'-37'-13'5145,"15"4"-1304,16 2-128,18 1-2585,14-3-704,24-9-256,13-6-200,30-10 16,1-2-664,20-11-3113,-20-2 808</inkml:trace>
  <inkml:trace contextRef="#ctx0" brushRef="#br0" timeOffset="4632.396">2633 1869 8498,'-1'19'589,"-1"-9"-258,0 0 1,1 0-1,1 0 1,0 0-1,0 1 1,1-1-1,0 0 1,0 0-1,2 0 1,-1 0-1,1 0 0,0-1 1,1 1-1,0-1 1,1 0-1,0 0 1,0 0-332,-2-7 29,-1 1 0,1-1 0,0 0 0,-1 0 0,1 0 1,0 0-1,0 0 0,0-1 0,0 1 0,1-1 0,-1 0 0,0 0 0,0 0 0,1 0 1,-1-1-1,1 1 0,-1-1 0,1 0 0,-1 0 0,0 0 0,1 0 0,-1-1 1,1 0-1,-1 1 0,0-1 0,1 0 0,-1-1 0,0 1 0,0-1 0,2 0-29,25-7 152,-1-2 0,1-1 0,-2-1-1,0-2 1,3-3-152,12-5 82,545-324 587,-114 90 70,-421 231-648,460-227 679,-361 190-584,3 6-1,45-5-185,-165 51 25,-1 3 0,1 1 0,1 1 1,-1 2-1,1 2 0,28 1-25,-63 1-32,0-1 1,0 1-1,0 0 0,1 0 1,-1-1-1,0 1 1,0 0-1,0 0 0,0 0 1,1 0-1,-1 1 1,0-1-1,0 0 1,0 0-1,0 1 0,0-1 1,1 1-1,-1-1 1,0 1-1,0-1 0,0 1 1,0-1-1,0 1 1,-1 0-1,1 0 0,0-1 1,0 1-1,0 0 1,-1 0-1,1 0 1,0 0-1,-1 0 0,1 0 1,-1 0-1,1 0 1,-1 0-1,1 1 0,-1-1 1,0 0-1,0 0 1,1 0-1,-1 0 0,0 0 1,0 1-1,0-1 1,0 0-1,-1 0 1,1 0-1,0 0 0,0 1 1,-1-1 31,-29 26-3258,-16 5-146</inkml:trace>
  <inkml:trace contextRef="#ctx0" brushRef="#br0" timeOffset="5872.072">104 2305 8738,'-11'7'4216,"31"-6"-2812,177-41-1156,-110 15-203,-2-2 0,-1-5-1,28-16-44,323-156 46,-280 135-48,-115 58 2,1 1-1,0 2 1,1 2-1,0 1 1,28 2 0,-51 2 1,55-4-14,0 3-1,70 9 14,-6 11-12,-96-21 11,1-1 0,-2-2 0,1-3 0,-1-1 0,8-4 1,-18 6-4,252-85 4,-138 40 21,-15 20 19,2 6-1,67-2-39,210-10 20,-71 0 11,-248 20-16,-1-4-1,49-21-14,-59 6-2756,-56 15 639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5:18.897"/>
    </inkml:context>
    <inkml:brush xml:id="br0">
      <inkml:brushProperty name="width" value="0.05" units="cm"/>
      <inkml:brushProperty name="height" value="0.05" units="cm"/>
    </inkml:brush>
  </inkml:definitions>
  <inkml:trace contextRef="#ctx0" brushRef="#br0">537 2594 8826,'-6'-5'308,"0"0"1,-1 0 0,0 0-1,0 0 1,0 1-1,0 0 1,-1 1 0,0 0-1,0 0 1,0 1-1,0 0 1,0 0-1,0 0 1,0 1 0,-1 1-1,1-1 1,0 1-1,-1 1-308,6 1 10,0-1-1,-1 1 1,1 1 0,0-1-1,0 0 1,0 1-1,1-1 1,-1 1-1,1 0 1,-1 0-1,1 0 1,0 0-1,0 0 1,0 1 0,1-1-1,-1 1 1,1-1-1,0 1 1,0-1-1,0 1 1,0 0-1,0 0 1,1-1-1,0 1 1,0 0 0,0 0-1,0-1 1,1 1-1,-1 0 1,1 0-1,0-1 1,1 4-10,-1 4 4,0 0-1,1 0 1,0-1 0,1 1 0,0 0 0,0-1 0,1 0-1,1 1 1,0-2 0,0 1 0,1 0 0,0-1 0,1 0-1,0-1 1,0 0 0,1 1-4,-6-8 3,0 1 0,0 0 0,1-1 0,-1 0 0,0 1 0,1-1 0,-1 0 0,1 0 0,-1 0 0,1-1 0,0 1 0,-1-1 0,1 1 0,0-1 0,-1 0 0,1 0 0,0 0 0,-1 0 0,1-1 0,0 1 0,-1-1 0,1 1 0,-1-1 0,1 0 0,-1 0 0,1 0 0,-1 0 0,1-1 0,-1 1 0,0-1 0,0 1 0,0-1 0,0 0 0,0 0 0,0 0 0,0 0-3,52-84 104,-41 49-59,-2 0 0,-1-1 0,-2 0 0,-1-1 0,-2 0 0,-1-33-45,-2 24 83,-3-1 1,-1 1 0,-2 0-1,-5-10-83,2 32 34,11 58-84,92 387 714,-90-398-519,0 1-1,2-1 0,1 0 1,1-1-1,9 15-144,-18-32 12,0-1 1,0 0-1,0 1 1,0-1-1,0 0 1,0 0-1,1 0 1,-1 0-1,1 0 1,0 0-1,-1-1 0,1 1 1,0 0-1,0-1 1,0 0-1,0 1 1,0-1-1,0 0 1,1 0-1,-1 0 1,0 0-1,0 0 0,1-1 1,-1 1-1,1-1 1,-1 1-1,1-1 1,-1 0-1,0 0 1,1 0-1,-1 0 1,1-1-1,-1 1 0,1-1 1,-1 1-1,0-1 1,1 0-1,-1 0 1,0 0-1,0 0 1,0 0-1,1 0 1,-1-1-1,-1 1 1,1-1-1,0 0 0,0 1 1,0-1-1,-1 0 1,1 0-13,12-21 37,-1-1 0,-1 1 0,-1-2 1,-1 0-1,-1 0 0,-2-1 0,0 0 1,-2 0-1,0 0 0,-2-1 0,-1 1 1,-2-3-38,3-118 44,-7 111-108,8 34-35,28 71-120,77 215 396,-56-214 109,-51-68-275,-1-1-1,1 1 1,0-1-1,0 0 1,1 0-1,-1 0 1,0 0-1,0 0 1,0 0-1,1-1 1,-1 1-1,0-1 1,1 1-1,-1-1 1,0 0-1,1 0 1,-1 0-1,0 0 1,1-1-1,-1 1 1,0-1-1,1 1 1,-1-1-1,0 0 1,0 0-1,1 0 1,-1 0-1,0 0 1,0 0 0,0-1-1,0 1 1,-1 0-1,1-1 1,0 0-1,0 1 1,-1-1-11,8-9 29,-1-1 1,-1 0 0,0 0 0,0 0-1,-1-1 1,-1 0 0,0 0 0,-1-1-1,-1 1 1,0-1 0,0 0 0,-1 0-1,-1-9-29,2 1 16,-2-1-1,-1 1 0,0 0 0,-2 0 1,-1 0-1,0 0 0,-2 1 1,0-1-1,-1 1 0,-2 0 0,0 1-15,-1 6-22,2 20-40,15 71-55,34 160 781,-15-181-186,-26-55-473,0-1 0,0 1 1,1-1-1,-1 0 1,0 0-1,0 1 0,0-1 1,0 0-1,0 0 1,0 0-1,0 0 0,0 0 1,0 0-1,1 0 0,-1 0 1,0-1-1,0 1 1,0 0-1,0-1 0,0 1 1,0-1-1,0 1 1,0-1-1,0 1 0,0-1 1,0 0-1,-1 1 1,1-1-1,0 0 0,0 0 1,-1 0-1,1 0 0,0 0 1,-1 0-1,1 1 1,-1-1-1,1 0 0,-1-1 1,1 1-1,-1 0 1,0 0-1,0 0 0,1 0 1,-1 0-1,0 0 1,0 0-1,0 0 0,0-1-5,3-16-357,0-1 0,-1 1 0,-1 0-1,0-1 1,-2 1 0,0-1 0,-1 1-1,-4-14 358,0 4-3547,0 17-210</inkml:trace>
  <inkml:trace contextRef="#ctx0" brushRef="#br0" timeOffset="674.363">988 1689 13979,'3'-9'3489,"2"9"1008,-1 6-4369,16 2-4401,-3-11 1016</inkml:trace>
  <inkml:trace contextRef="#ctx0" brushRef="#br0" timeOffset="3607.68">2897 2085 9658,'-13'0'778,"3"-1"-382,0 0 0,0 1 0,0 0 0,0 1-1,0 1 1,1-1 0,-1 1 0,0 1 0,1 0 0,-1 0 0,1 1-1,0 0 1,0 1 0,-1 0-396,-17 20 127,28-25-127,-1 0 0,0 0 0,1-1 0,-1 1 0,1 0 0,-1 0-1,1 0 1,-1 0 0,1 0 0,-1 0 0,1 0 0,-1 0 0,1 0 0,-1 0 0,1 0 0,-1 0 0,1 1 0,-1-1 0,1 0 0,-1 0 0,0 0 0,1 1 0,-1-1 0,1 0 0,-1 1 0,0-1 0,1 0 0,-1 0 0,0 1 0,1-1 0,-1 1 0,0-1-1,1 0 1,-1 1 0,0-1 0,0 1 0,0-1 0,1 1 0,-1-1 0,0 1 0,0-1 0,0 1 0,0-1 0,0 0 0,0 1 0,0-1 0,0 1 0,0-1 0,0 1 0,0-1 0,0 1 0,0-1 0,-1 1 0,1-1 0,0 1 0,0-1 0,0 1 0,-1-1-1,1 0 1,0 1 0,0-1 0,-1 1 0,1-1 0,0 0 0,-1 1 0,1-1 0,-1 0 0,1 0 0,0 1 0,-1-1 0,4-1 2,1 1 0,-1-1 0,0 0 1,0 0-1,0-1 0,1 1 0,-1-1 0,-1 0 0,1 1 0,0-1 1,0 0-1,-1-1 0,1 1 0,-1 0 0,0-1 0,1 0 0,-1 1 0,1-3-2,-2 3 1,0 0-1,0 0 0,0 0 0,0 0 0,0 1 0,1-1 0,-1 0 0,0 1 0,1-1 0,0 1 1,-1-1-1,1 1 0,0 0 0,0 0 0,0 0 0,0 0 0,0 0 0,0 0 0,0 0 1,0 0-1,0 1 0,0-1 0,0 1 0,0 0 0,0 0 0,1 0 0,-1 0 0,0 0 0,0 0 1,0 0-1,1 1 0,-1-1 0,0 1 0,0-1 0,0 1 0,0 0 0,0 0 0,0 0 0,0 0 1,0 0-1,-1 0 0,2 1 0,18 19-32,0 0 1,-1 1-1,-2 2 0,0-1 1,-1 2-1,10 21 32,-25-43-2,21 35-26,0 0 1,-3 1 0,-1 1-1,2 14 28,-9-23 5,-2 0-1,-1 1 0,-2 1 0,-1-1 0,-2 1 0,-1 0 0,-1 1 0,-2-1 0,-1 0 1,-2 0-1,-5 21-4,8-49 15,-1 0 1,0 0 0,0 0-1,0 0 1,-1 0 0,1-1-1,-1 1 1,-1 0 0,1-1-1,0 0 1,-1 0-1,0 1 1,0-1 0,0-1-1,-1 1 1,1 0 0,-1-1-1,0 0 1,0 0 0,0 0-1,0 0 1,-1-1 0,1 0-1,-1 0 1,1 0-1,-1 0 1,0 0 0,0-1-1,0 0 1,0 0 0,1-1-1,-1 1 1,0-1 0,0 0-1,-1 0 1,2-1 0,-5 0-16,2-2 17,0-1 0,0 0 0,1 0 0,0 0 0,0 0 0,0-1 1,0 0-1,1-1 0,0 1 0,0-1 0,0 0 0,1 0 1,0 0-1,0-1 0,-2-5-17,-4-10 7,2 0 0,0 0-1,2-1 1,0 1 0,2-1 0,0 0 0,1-1 0,2 1-1,1-1 1,0 1 0,2 0 0,0-1 0,2 1 0,0 0-1,2 0 1,6-14-7,0 1 0,2 1 0,2 0 0,1 1-1,1 1 1,2 0 0,2 2 0,13-16 0,219-253-12,-253 298 14,6-5 14,0-1 0,-1 1 1,0-1-1,-1 0 0,0 0 0,0-1 0,-1 0 0,0 0 0,-1 0 0,1 0 1,-2 0-1,1-1 0,-1 1 0,-1-1 0,0-4-16,-1 13 19,0-1 0,0 1-1,0-1 1,0 1 0,0-1 0,-1 1 0,1 0 0,-1-1-1,1 1 1,-1-1 0,0 1 0,1 0 0,-1-1 0,0 1-1,0 0 1,0 0 0,0 0 0,0 0 0,0 0-1,0 0 1,0 0 0,-1 0 0,1 0 0,0 0 0,0 1-1,-1-1 1,1 0 0,-1 1 0,1-1 0,0 1 0,-1 0-1,1-1 1,-1 1 0,1 0 0,-1 0 0,1 0-1,-1 0 1,1 0 0,-1 0 0,1 1 0,-1-1 0,1 0-1,-1 1-18,-57 29 579,45-16-557,2 1-1,0-1 1,0 2-1,1 0 0,1 0 1,1 1-1,1 0 1,0 1-1,1 0 1,0 0-1,2 0 0,0 1 1,1 0-1,1-1 1,1 2-1,1 2-21,13 69 51,-11-89-64,-1 0 0,1 0 1,0 1-1,0-1 1,0 0-1,0 0 0,0 0 1,0-1-1,1 1 1,-1 0-1,0 0 1,1-1-1,0 1 0,-1 0 1,1-1-1,0 0 1,0 1-1,-1-1 1,1 0-1,0 0 0,1 0 1,-1 0-1,0-1 1,0 1-1,0 0 0,0-1 1,0 0-1,1 1 1,-1-1-1,0 0 1,0 0-1,1 0 0,-1 0 1,0-1-1,0 1 1,1-1-1,-1 1 0,0-1 1,0 0 12,5-2-420,0-1 0,0-1 0,0 1 0,-1-1 0,1 0 1,-1-1-1,-1 1 0,1-1 0,-1 0 0,3-4 420,-5 6-307,37-46-3189</inkml:trace>
  <inkml:trace contextRef="#ctx0" brushRef="#br0" timeOffset="4001.627">3616 1707 9858,'-60'111'4817,"51"-89"-4660,0 0-1,2 1 0,1 0 0,0 0 0,2 0 1,-2 22-157,6-43 4,-1 1-1,0-1 1,0 1 0,1-1 0,0 1 0,-1 0 0,1-1 0,0 1 0,0 0 0,0-1 0,1 1-1,-1 0 1,1-1 0,-1 1 0,1-1 0,0 1 0,0-1 0,0 1 0,0-1 0,1 1 0,-1-1-1,1 0 1,-1 0 0,1 0 0,0 0 0,0 0 0,-1 0 0,2 0 0,-1-1 0,0 1 0,0-1-1,0 1 1,1-1 0,-1 0 0,1 0 0,-1 0 0,1 0 0,-1-1 0,1 1-4,2-2 7,0-1 1,0 1 0,0-1-1,-1 0 1,1 0-1,-1-1 1,1 0 0,-1 0-1,0 0 1,0 0-1,0 0 1,0-1 0,-1 0-1,1 1 1,1-4-8,-4 6 3,19-24 40,-1 0 0,-1-1 1,-1 0-1,-2-2 0,8-18-43,34-57 64,-40 80-131,-17 23 63,1 0-1,0 0 1,-1 0-1,1 0 1,0 0-1,0 0 0,-1 0 1,1 0-1,0 1 1,-1-1-1,1 0 0,0 0 1,-1 0-1,1 1 1,0-1-1,-1 0 1,1 1-1,-1-1 0,1 1 1,-1-1-1,1 1 1,-1-1-1,1 1 0,-1-1 1,1 1-1,-1-1 1,1 1-1,-1-1 1,0 1-1,1 0 0,-1-1 1,0 1-1,0 0 1,0-1-1,1 1 1,-1 0-1,0-1 0,0 1 1,0 0-1,0-1 1,0 1-1,0 0 0,0 0 1,0-1-1,-1 1 1,1 0 4,10 202 9,-10-202-3,1 0-1,0 0 1,-1 0 0,1 0 0,0 0-1,0 0 1,0-1 0,0 1-1,0 0 1,0-1 0,0 1-1,0 0 1,0-1 0,0 1-1,0-1 1,0 0 0,0 1 0,0-1-1,0 0 1,1 0 0,-1 1-1,0-1 1,0 0 0,0 0-1,1 0 1,-1-1 0,0 1-1,0 0 1,0 0 0,0-1-1,0 1 1,1 0 0,-1-1 0,0 1-1,0-1 1,0 0 0,0 1-1,0-1 1,0 0 0,-1 1-1,1-1 1,0 0 0,0 0-1,0 0 1,-1 0 0,1 0 0,0 0-1,-1 0 1,1 0 0,-1 0-1,1 0 1,-1 0 0,0 0-1,1-1 1,-1 1 0,0 0-6,124-172 224,-123 171-248,1-1 0,-1 1 0,1-1 0,-1 1 0,1 0 0,0 0 0,0 0 0,0 0 0,0 0 0,0 0 0,1 0 0,-1 1 0,0-1 0,1 1 0,-1 0 0,1 0 0,0-1 0,-1 2 0,1-1 0,0 0 0,-1 0 0,1 1 0,0 0 0,0 0 0,0-1 0,0 2 0,-1-1 0,1 0 0,0 0 0,0 1 0,0 0 0,0 0 24,3 3-39,-1 1 0,-1 1 0,1-1 0,-1 1 0,0-1 0,0 1 1,0 0-1,-1 1 0,0-1 0,0 1 0,-1-1 0,0 1 0,1 2 39,1 3-21,6 17-3,-7-20 21,-1 0-1,1 0 1,1-1 0,0 1 0,0-1 0,1 0 0,0 0 0,0 0 0,1 0 0,1 0 3,-6-6-2,1-1-1,-1 0 0,1 0 1,-1 1-1,1-1 0,0-1 1,-1 1-1,1 0 1,0 0-1,0-1 0,0 1 1,-1-1-1,1 1 0,0-1 1,0 0-1,0 1 0,0-1 1,0 0-1,0-1 1,0 1-1,0 0 0,-1 0 1,1-1-1,0 1 0,0-1 1,0 0-1,0 1 1,-1-1-1,1 0 0,0 0 1,-1 0-1,1 0 0,-1-1 1,1 1-1,-1 0 1,0 0-1,1-1 0,-1 1 1,1-2 2,46-69-2458,-14 2 461</inkml:trace>
  <inkml:trace contextRef="#ctx0" brushRef="#br0" timeOffset="4666.749">4582 1432 5385,'-71'182'7923,"39"-112"-6911,-4 20-158,35-89-848,1-1 1,0 0-1,-1 0 0,1 0 0,0 0 1,-1 1-1,1-1 0,0 0 1,-1 0-1,1 1 0,0-1 1,-1 0-1,1 1 0,0-1 0,0 0 1,-1 1-1,1-1 0,0 0 1,0 1-1,0-1 0,0 1 1,-1-1-1,1 0 0,0 1 0,0-1 1,0 1-1,0-1 0,0 0 1,0 1-1,0-1 0,0 1 1,0-1-1,0 0 0,0 1 1,0-1-1,1 1 0,-1-1 0,0 0 1,0 1-1,0-1 0,1 1 1,-1-1-1,0 0 0,0 1 1,1-1-1,-1 0 0,0 0 0,0 1 1,1-1-1,-1 0 0,0 1 1,1-1-1,-1 0 0,0 0 1,1 0-1,-1 0 0,1 1 1,-1-1-1,0 0 0,1 0 0,-1 0 1,1 0-1,-1 0 0,1 0 1,-1 0-1,0 0 0,1 0-6,20-21 154,12-25-126,-1-2 0,-3-1 0,-3-1 0,12-32-28,66-197-478,-86 224 355,-10 27-65,-23 106 128,1-20 318,3 1-1,3 0 1,2 1 0,2 0 0,5 55-258,20-55 266,-20-59-261,0 0 0,0 0 1,0 1-1,0-1 0,1 0 1,-1 0-1,0 0 0,0 0 1,1-1-1,-1 1 0,1 0 1,-1 0-1,1-1 0,-1 1 1,1-1-1,-1 0 0,1 1 1,-1-1-1,1 0 0,0 0 1,-1 0-1,1 0 0,-1 0 1,1 0-1,0 0 0,-1-1 1,1 1-1,-1 0 0,1-1 1,-1 1-1,1-1 0,-1 0 1,1 0-1,-1 1 0,0-1 1,1 0-1,-1 0 0,0-1-5,7-6 11,0 0 0,-1-1 0,0 0 0,0 0 0,-1-1 0,0 0 0,-1 0 0,0 0 0,-1 0 0,0-1 0,-1 0-1,0 0 1,0 0 0,-1 0 0,0-11-11,10-91-286,-18 127 103,3 3 169,1 0 0,0 0 0,1 0 1,1 1-1,1-1 0,0 0 0,1 0 0,2 3 14,-4-18 0,0 1-1,1-1 0,-1 0 1,1 0-1,0 0 1,0 0-1,0 0 0,0 0 1,0 0-1,0 0 1,0 0-1,1 0 0,-1 0 1,1-1-1,-1 1 1,1 0-1,-1-1 0,1 0 1,0 1-1,0-1 1,0 0-1,0 0 1,0 0-1,0 0 0,0 0 1,0 0-1,0-1 1,1 1-1,-1-1 0,0 0 1,0 1-1,1-1 1,-1 0-1,0 0 0,0 0 1,2-1 0,123-29-570,-117 28 503,1 0 0,-1 1 0,1 0 0,-1 1 0,0 0 0,1 1 0,-1 0 0,1 1 0,-1 0-1,0 0 1,0 1 0,0 1 0,0-1 0,-1 2 0,1-1 0,-1 1 0,0 1 0,-1-1 0,1 2 0,-1-1-1,0 1 1,-1 0 0,1 1 0,-2 0 0,1 0 0,4 7 67,-10-13 26,0-1 0,-1 0-1,1 1 1,0-1 0,0 0 0,-1 1-1,1-1 1,-1 1 0,0 0 0,1-1-1,-1 1 1,0-1 0,0 1 0,0-1 0,0 1-1,0 0 1,0-1 0,0 1 0,-1-1-1,1 1 1,0-1 0,-1 1 0,1-1 0,-1 1-1,0-1 1,0 1 0,1-1 0,-1 0-1,0 1 1,0-1 0,0 0 0,0 0-1,-1 0 1,1 0 0,0 0 0,0 0 0,-1 0-26,1-1 39,0 0 0,-1 0 0,1 0 1,0 0-1,0-1 0,0 1 0,0-1 1,-1 1-1,1-1 0,0 1 1,0-1-1,0 1 0,0-1 0,0 0 1,0 0-1,0 1 0,1-1 1,-1 0-1,0 0 0,0 0 0,1 0 1,-1 0-1,0 0 0,1 0 1,-1 0-1,1 0 0,-1-1 0,1 0-39,-2 0 71,-94-222 340,83 193-563,-29-102-815,42 132 961,1 0-1,-1 0 1,0 0 0,0 0-1,0 0 1,1 0-1,-1 0 1,0 0 0,1 0-1,-1 0 1,1 0-1,-1 0 1,1 0 0,-1 0-1,1 0 1,0 0-1,0 1 1,-1-1-1,1 0 1,0 0 0,0 1-1,0-1 1,0 1-1,0-1 1,0 1 0,0-1-1,0 1 1,0-1-1,0 1 1,0 0-1,0 0 1,0-1 0,0 1-1,0 0 1,0 0-1,0 0 1,0 0 0,0 0-1,0 0 1,1 1-1,-1-1 1,0 0 0,0 1-1,0-1 1,0 0-1,0 1 1,0-1-1,0 1 1,0-1 0,-1 1-1,2 0 7,9 1-23,5 1-206,1-2 1,-1 0 0,1 0 0,-1-2 0,1 0 0,-1-1-1,1 0 1,-1-1 0,0-1 0,0-1 0,9-4 228,37-23-1973</inkml:trace>
  <inkml:trace contextRef="#ctx0" brushRef="#br0" timeOffset="4963.476">5449 698 8418,'0'17'794,"0"0"1,2 0 0,0-1 0,0 1-1,2 0 1,3 10-795,10 15 111,1-1 0,2 0 0,2-2 0,1 0 1,22 27-112,-39-58 105,155 218 74,-162-218-125,-18-20-101,14 9 33,-371-245 1026,323 206 601,53 42-1589,-1-1 0,1 1-1,0-1 1,-1 0 0,1 1 0,0-1 0,0 0 0,0 1 0,0-1 0,0 0 0,0 1 0,0-1 0,0 0 0,0 1 0,0-1 0,0 0 0,0 1 0,0-1 0,0 1 0,1-1 0,-1 0 0,0 1 0,1-1 0,-1 1 0,0-1 0,1 0 0,-1 1 0,1-1 0,-1 1 0,0-1 0,1 1 0,-1 0 0,1-1 0,0 1 0,-1-1 0,1 1 0,-1 0 0,1-1 0,0 1 0,-1 0 0,1 0 0,-1 0 0,1-1 0,0 1 0,-1 0 0,1 0 0,0 0 0,-1 0 0,1 0 0,0 0 0,-1 0 0,1 0-25,8-3 33,153-42-9,-84 27-755,18-8-2099,-4-1 156</inkml:trace>
  <inkml:trace contextRef="#ctx0" brushRef="#br0" timeOffset="6185.994">3552 3617 4801,'-1'1'121,"0"-1"0,0 1 0,0 0 0,0-1 0,-1 1 0,1-1 0,0 0 0,0 1 1,0-1-1,-1 0 0,1 0 0,0 0 0,0 0 0,-1 0 0,1 0 0,0 0 0,-1 0 0,1 0 0,0-1 0,0 1 0,0 0 0,-1-1 0,1 1 0,0-1 0,0 1 1,0-1-1,0 0 0,0 0 0,0 1 0,-1-2-121,4-44 4977,-2 42-4667,7-30 516,7-7-764,1 1 0,2 0 0,2 1 1,1 1-1,2 0 0,18-21-62,29-23 0,-67 81-2,-1-1 1,1 1-1,-1 0 0,1 0 0,-1-1 1,1 1-1,0 0 0,-1 0 0,1 1 1,0-1-1,0 0 0,0 0 0,0 1 1,0-1-1,0 1 0,0 0 1,-1 0-1,1 0 0,0 0 0,0 0 1,0 0-1,0 0 0,0 0 0,0 1 1,0-1-1,0 1 0,0 0 0,0-1 1,0 1-1,-1 0 0,1 0 0,0 0 1,-1 0-1,1 0 0,0 1 0,0 0 2,30 61-64,-26-22 106,-1 0 0,-3 0 0,-1 0 0,-2 1 0,-2-1 0,-2 1-42,-4 125 218,9-166-217,7 60 110,-7-59-106,0-1 0,0 0 0,1 1-1,-1-1 1,0 0 0,1 1 0,-1-1 0,1 0-1,-1 0 1,1 0 0,0 1 0,-1-1 0,1 0-1,0 0 1,0 0 0,0 0 0,0 0-1,0 0 1,0 0 0,0-1 0,0 1 0,0 0-1,0-1 1,0 1 0,1 0 0,-1-1 0,0 1-1,0-1 1,1 0 0,-1 1 0,0-1-1,1 0 1,-1 0 0,0 0 0,1 0 0,-1 0-1,0 0 1,1 0 0,-1-1 0,0 1 0,1 0-1,-1-1-4,13-7 33,-1 0 0,0-1 1,-1 0-1,0-1 0,-1-1 0,0 1 0,0-2 0,-1 0 0,0 0 0,-2-1 0,1 0 0,-1 0 0,-1-1 0,0 0 0,2-10-33,0 2 18,-1-1-1,-1 1 1,-1-1-1,-1 0 1,-1-1-1,-1 1 1,-1-1-1,-1-13-17,1 58-38,1 0-1,1 0 0,1 0 1,0-1-1,2 1 0,0-1 1,4 6 38,-9-20 5,1 0 0,-1 0 0,1 0 0,0-1 0,1 1 0,-1-1 0,1 0 0,0 0 0,1 0 0,-1 0 0,1-1 0,0 0 0,0 0 0,0 0 0,0 0 0,1-1 0,-1 0 0,1 0 0,0 0 0,0-1 0,0 0 0,0 0 0,0-1 0,1 0-1,-1 0 1,1 0 0,-1-1 0,0 0 0,1 0 0,-1 0 0,5-2-5,-3 0 21,-2 0 0,1-1 0,0 0-1,0 0 1,-1 0 0,0-1 0,0 0-1,0 0 1,0-1 0,-1 0 0,1 0-1,-1 0 1,0-1 0,-1 1 0,0-1-1,1 0 1,-2-1 0,1 1 0,-1 0 0,0-1-1,0 0 1,-1 0 0,0 0 0,0 0-1,-1 0 1,0 0 0,0-4-21,2-5 31,-2 0-1,0-1 1,-1 1 0,-1-1 0,0 1-1,-1-1 1,-1 1 0,-1 0 0,0 0 0,-1 1-1,-6-15-30,-45-49 16,51 77-186,15 14 72,-5-8 93,0-1 1,0 0-1,0 0 0,1-1 0,0 1 0,-1-1 1,1 0-1,0-1 0,0 1 0,0-1 0,0 0 0,0-1 1,0 1-1,0-1 0,0 0 0,0-1 0,0 0 1,0 0-1,0 0 0,0-1 0,0 1 0,0-1 1,5-3 4,6-2 20,0-1 1,0-1 0,-1-1 0,0 0 0,-1-1 0,0 0 0,1-4-21,-11 12 7,0-1-1,0 0 1,-1 0 0,0 0-1,1 0 1,-2-1 0,1 0-1,0 0 1,-1 0-1,0 0 1,0 0 0,-1-1-1,1 0 1,-1 1-1,-1-1 1,1 0 0,-1 0-1,0 0 1,0 0-1,0 0 1,-1 0 0,0-3-7,0 9-2,0-1 0,0 1 0,-1 0 0,1-1 1,0 1-1,0-1 0,0 1 0,-1 0 0,1-1 1,0 1-1,0 0 0,-1-1 0,1 1 1,0 0-1,-1-1 0,1 1 0,0 0 0,-1 0 1,1-1-1,-1 1 0,1 0 0,0 0 0,-1 0 1,1-1-1,-1 1 0,1 0 0,0 0 0,-1 0 1,1 0-1,-1 0 0,1 0 0,-1 0 0,1 0 1,-1 0-1,1 0 0,0 0 0,-1 0 0,1 0 1,-1 1-1,1-1 0,-1 0 0,1 0 1,0 0-1,-1 1 0,1-1 0,0 0 0,-1 0 1,1 1-1,0-1 0,-1 0 0,1 1 0,0-1 1,-1 0-1,1 1 0,0-1 0,0 0 0,-1 1 2,-17 26-84,-21 131 48,40-51 299,-1-105-257,-1-1 1,1 1 0,1-1 0,-1 1 0,0 0-1,0-1 1,0 1 0,1-1 0,-1 1 0,1-1-1,-1 1 1,1-1 0,0 1 0,0-1-1,-1 1 1,1-1 0,0 0 0,0 0 0,0 1-1,1-1 1,-1 0 0,0 0 0,0 0 0,1 0-1,-1 0 1,0 0 0,1-1 0,-1 1 0,1 0-1,-1-1 1,1 1 0,-1-1 0,1 1 0,0-1-1,-1 0 1,1 0 0,-1 0 0,1 0-1,0 0 1,-1 0 0,1 0 0,-1 0 0,1-1-1,0 1 1,-1 0 0,1-1 0,-1 0 0,1 1-1,-1-1 1,0 0 0,1 0 0,-1 0 0,0 0-1,1 0-6,16-13 43,0 0-1,-1-2 0,-1 0 1,-1-1-1,5-6-42,4-4 38,-16 15-50,1 1 1,0 0 0,0 1-1,1 0 1,1 1 0,0 0-1,0 1 1,1 0 0,0 0-1,0 1 1,0 1 0,1 0-1,0 1 1,0 0 0,1 1-1,6-1 12,-16 5-13,0 0 0,0 0-1,0 1 1,-1 0 0,1-1-1,0 1 1,0 1-1,-1-1 1,1 0 0,-1 1-1,1 0 1,-1 0 0,1 0-1,-1 0 1,0 0 0,0 1-1,0-1 1,-1 1-1,1 0 1,0 0 0,-1 0-1,0 0 1,0 0 0,0 1 13,35 89-89,-26-56 132,-11-36-40,0 0 0,0-1-1,0 1 1,0 0 0,0 0 0,0 0 0,0-1 0,0 1 0,0 0 0,0 0 0,1 0 0,-1-1 0,0 1 0,1 0 0,-1 0 0,0-1 0,1 1-1,-1 0 1,1-1 0,-1 1 0,1-1 0,-1 1 0,1 0 0,0-1 0,-1 1 0,1-1 0,0 1 0,-1-1 0,1 0 0,0 1 0,-1-1 0,1 0-1,0 0 1,0 1 0,-1-1 0,1 0 0,0 0 0,0 0 0,0 0 0,-1 0 0,1 0 0,0 0 0,0 0 0,0 0 0,-1 0 0,1 0 0,0-1-1,0 1 1,0 0 0,-1-1 0,1 1 0,0 0 0,-1-1 0,1 1 0,0-1 0,-1 1 0,1-1 0,-1 1 0,1-1 0,0 0-3,49-107 32,-25 42-1209,1 15-1777,-4 4-209</inkml:trace>
  <inkml:trace contextRef="#ctx0" brushRef="#br0" timeOffset="6378.178">5572 2682 7418,'-63'23'5250,"19"27"-3711,38-39-1446,0 1-1,1 0 1,1 1 0,0-1 0,0 1 0,1 0 0,1 0 0,0 0 0,1 2-93,0-12 32,0 0 0,0 0 0,1 0 0,0 1 0,0-1 1,0 0-1,0 0 0,0 0 0,0 0 0,1 0 0,-1 0 0,1 0 0,0 0 0,0 0 0,0-1 0,1 1 0,-1 0 0,1 0 0,-1-1 0,1 1 0,0-1 0,0 1 0,0-1 0,0 0 0,0 0 1,0 0-1,1 0 0,-1 0 0,1-1 0,0 1-32,4-1 15,-1-1 1,1 0 0,-1-1-1,1 0 1,-1 0 0,0 0-1,1-1 1,-1 1 0,0-2-1,0 1 1,0-1 0,-1 0-1,1 0 1,0 0 0,-1-1-1,0 0 1,0 0 0,0 0-1,2-3-15,16-15-15,-1-1 0,-1-2 0,-1 1 0,-2-2 0,0-1 1,-2 0-1,0-1 0,-2-1 0,-2 0 0,8-27 15,-10 29-494,-2 0-1,-1-1 1,-1 0 0,-2 0 0,1-18 494,-5-19-2120</inkml:trace>
  <inkml:trace contextRef="#ctx0" brushRef="#br0" timeOffset="6725.248">5770 2534 7858,'-2'19'526,"-3"20"774,1 0 1,2 1 0,2-1 0,2 1-1,3 18-1300,-5-52 43,1 1 0,0 0 1,0-1-1,0 1 0,1 0 0,0-1 0,0 0 0,1 1 0,0-1 0,0 0 0,0-1 0,1 1 1,0 0-1,0-1 0,0 0 0,0 0 0,1 0 0,0 0 0,0-1 0,1 0 0,-1 0 1,1 0-1,0-1 0,0 0 0,0 0 0,0-1 0,0 1 0,1-1 0,-1 0 0,1-1 0,3 1-43,-4-2-8,-1 0-1,0 0 0,0-1 1,0 0-1,1 0 0,-1 0 1,0 0-1,0-1 0,0 0 1,-1 0-1,1 0 0,0 0 1,-1-1-1,1 0 0,-1 0 1,0 0-1,0 0 0,0-1 1,-1 0-1,1 0 0,-1 0 1,0 0-1,0 0 0,0-1 1,0 1-1,0-3 9,6-14-209,0 0 1,-2-1-1,0 0 0,-1-1 0,-2 1 0,0-1 1,-1 0-1,-1-10 209,-1 21-132,-1-16-281,-2 23 206,1 19 302,1 5 42,-1-4 44,0 1 0,1-1 0,1 1 0,1-1 0,0 1 0,1-1 0,0 0 0,1 0 0,1 0 0,5 8-181,-8-20 18,1-1 0,0 1 0,0-1 0,0 0 0,0 0 0,1 0 0,-1 0-1,0-1 1,1 0 0,-1 1 0,1-1 0,0 0 0,-1-1 0,1 1 0,0-1 0,-1 1 0,1-1 0,0 0 0,0 0 0,-1-1 0,1 1-1,0-1 1,-1 0 0,1 0 0,-1 0 0,1 0 0,-1-1 0,1 0 0,-1 1 0,0-1 0,0 0 0,0-1 0,0 1 0,0 0 0,0-1-1,0 0-17,169-134 271,-170 135-268,1 0-1,-1 0 0,1 1 1,-1-1-1,1 1 0,0 0 1,0 0-1,-1 0 0,1 0 1,0 0-1,0 1 0,0-1 1,0 1-1,0 0 0,0 0 1,0 0-1,0 0 1,0 0-1,0 1 0,0-1 1,0 1-1,0 0 0,0 0 1,0 0-1,-1 0 0,1 0 1,0 1-1,-1-1 0,1 1 1,-1 0-1,1 0 0,-1 0 1,0 0-1,0 0 1,0 0-1,0 1 0,0-1 1,1 3-3,13 25 69,-14-25-44,0 0 0,0 0 0,1 0-1,0 0 1,0-1 0,0 1 0,0-1 0,1 0 0,0 0 0,-1 0-1,1 0 1,1-1 0,-1 1 0,1-1-25,-2-3 11,0 1 0,0-1 0,0 0 0,0 0 0,0 0 0,0-1 0,0 1 1,0-1-1,0 1 0,0-1 0,-1 0 0,1 0 0,0 0 0,0-1 0,-1 1 0,1-1 0,0 1 0,-1-1 0,0 0 0,1 0 0,-1 0 1,0 0-1,0 0 0,0-1 0,0 1 0,0-2-11,-2 4 1,30-35 96,-25 28-88,0 0-1,0 0 1,1 1-1,1-1 1,-1 1-1,1 1 1,0-1-1,0 1 1,7-4-9,-12 9-137,0-1 1,-1 1 0,1 0-1,-1-1 1,1 1-1,0 0 1,-1 0 0,1 1-1,0-1 1,-1 0-1,1 0 1,0 1 0,-1-1-1,1 1 1,-1 0-1,1-1 1,-1 1 0,1 0-1,-1 0 1,1 0-1,-1 0 1,0 0 0,0 0-1,1 0 1,-1 0 0,0 1-1,0-1 1,0 0-1,0 1 1,-1-1 0,1 1-1,0-1 1,0 1 136,6 14-3137</inkml:trace>
  <inkml:trace contextRef="#ctx0" brushRef="#br0" timeOffset="7246.445">7056 1727 10042,'2'1'223,"0"0"0,-1 0 0,1 0 0,0 0 0,0 1 0,0-1 0,-1 1 0,1-1 0,-1 1 0,1 0 1,-1 0-1,0-1 0,0 1 0,1 0 0,-1 0 0,-1 0 0,1 0 0,0 0 0,0 1 0,-1 0-223,4 6 482,23 68-232,-3 1 0,-4 1 0,0 19-250,30 237 602,-49-326-580,5 41 233,2-1 0,2-1 0,12 33-255,0-44 167,-21-37-162,0 1 0,0-1-1,-1 0 1,1 1 0,0-1 0,0 0 0,0 1-1,0-1 1,-1 0 0,1 0 0,0 0-1,0 0 1,0 0 0,0 0 0,0 0 0,0 0-1,-1 0 1,1 0 0,0-1 0,0 1 0,0 0-1,0 0 1,-1-1 0,1 1 0,0-1-1,0 1 1,-1 0 0,1-1 0,0 0 0,-1 1-1,1-1 1,0 1 0,-1-1 0,1 0 0,-1 1-1,1-1 1,-1 0 0,1 0 0,-1 1-1,0-1 1,1 0 0,-1 0 0,0 0 0,0 0-1,1 0-4,13-28 75,-1-1 0,-2-1-1,-1 0 1,-1-1 0,0-9-75,-2 14 32,25-122-90,-6-2 0,-1-64 58,-3 44-1502,-14 138-476,-1 31-1317,-1 22-36</inkml:trace>
  <inkml:trace contextRef="#ctx0" brushRef="#br0" timeOffset="7527.694">7532 2315 5569,'15'29'2905,"-1"-6"-241,6 3-975,-1-8-1329,3-3-152,-4-9-104,3-10-2769,-3-15 921</inkml:trace>
  <inkml:trace contextRef="#ctx0" brushRef="#br0" timeOffset="7980.836">7807 2183 8434,'-15'43'1939,"3"0"-1,2 1 1,1 0 0,1 15-1939,7-54 77,0 0 0,1-1 0,0 1 0,0-1 1,0 1-1,1 0 0,-1-1 0,1 1 0,0-1 1,0 1-1,1-1 0,-1 1 0,1-1 0,0 0 0,1 1-77,-2-5 12,0 1-1,0 0 0,1-1 1,-1 1-1,0 0 1,1-1-1,-1 0 0,1 1 1,-1-1-1,1 0 0,-1 0 1,0 1-1,1-1 1,-1-1-1,1 1 0,-1 0 1,1 0-1,-1 0 0,1-1 1,-1 1-1,0-1 1,1 1-1,-1-1 0,0 1 1,1-1-1,-1 0 0,0 0 1,0 1-1,0-1 1,1 0-1,-1 0 0,0 0 1,0 0-1,-1-1 0,1 1 1,0 0-12,75-89-126,15-59-1202,0 1-3544,-91 148 4830,1-1 0,-1 0 0,0 1-1,0-1 1,0 0 0,1 1-1,-1-1 1,0 0 0,0 1-1,1-1 1,-1 1 0,1-1 0,-1 1-1,1-1 1,-1 1 0,1-1-1,-1 1 1,1-1 0,-1 1 0,1-1-1,-1 1 1,1 0 0,0 0-1,-1-1 1,1 1 0,-1 0-1,1 0 1,0-1 0,-1 1 0,1 0-1,0 0 1,-1 0 0,1 0-1,0 0 1,0 0 0,-1 0-1,1 0 1,0 1 0,-1-1 0,1 0-1,0 0 1,-1 0 0,1 1-1,-1-1 1,1 0 0,0 1 0,-1-1-1,1 0 1,-1 1 42,9 35-8,-6 145 5975,10-136-4552,-13-44-1391,1 0-1,0 0 0,0 0 1,0 0-1,-1-1 1,1 1-1,0 0 0,0-1 1,0 1-1,0-1 1,0 1-1,1-1 0,-1 1 1,0-1-1,0 0 1,0 0-1,0 1 0,0-1 1,0 0-1,1 0 1,-1 0-1,0 0 0,0 0 1,0-1-1,0 1 0,0 0 1,1 0-1,-1-1 1,0 1-1,0-1 0,0 1 1,0-1-1,0 1 1,0-1-1,0 0 0,0 0-23,18-12 81,0-1-1,-2-1 1,0 0-1,0-2 0,7-10-80,11-10-59,45-33-396,-78 68 437,-1 1 0,1-1 0,0 1 0,-1 0 0,1 0-1,0 0 1,0 0 0,0 0 0,0 0 0,0 0 0,0 0 0,0 1-1,0-1 1,0 1 0,0 0 0,0-1 0,0 1 0,0 0-1,0 0 1,0 1 0,1-1 0,-1 0 0,0 1 0,0-1-1,0 1 1,0-1 0,0 1 0,0 0 0,-1 0 0,1 0 0,0 0-1,0 0 1,-1 1 0,1-1 0,0 0 0,-1 1 0,1-1-1,-1 1 1,1 1 18,1 4 19,0 1-1,0-1 0,-1 1 0,0 0 1,0 0-1,-1 0 0,0 0 0,-1 0 1,1 0-1,-2 3-18,12 66 460,-10-76-450,0 0 1,0 1-1,0-1 0,0 0 0,1 0 1,-1 0-1,0 0 0,0 0 0,1-1 0,-1 1 1,0 0-1,1-1 0,-1 1 0,1-1 1,-1 1-1,0-1 0,1 1 0,0-1 1,-1 0-1,1 0 0,-1 0 0,1 0 1,-1 0-1,1 0 0,-1 0 0,1-1 1,-1 1-1,1 0 0,-1-1 0,1 1 1,-1-1-1,0 0 0,1 1 0,-1-1 1,0 0-1,1 0 0,-1 0 0,0 0 0,0 0 1,0 0-1,0 0 0,0 0 0,0-1 1,0 1-1,0 0 0,-1-1 0,1 1 1,0 0-1,-1-1 0,1 1-10,111-152 243,-111 153-244,-1-1 0,0 0 1,1 1-1,-1-1 0,1 1 1,0-1-1,-1 1 0,1-1 0,-1 1 1,1-1-1,0 1 0,-1 0 0,1-1 1,0 1-1,-1 0 0,1 0 1,0-1-1,0 1 0,-1 0 0,1 0 1,0 0-1,-1 0 0,1 0 0,0 0 1,0 0-1,-1 0 0,1 0 1,0 0-1,0 1 0,-1-1 0,1 0 1,0 0-1,-1 1 0,1-1 0,0 1 1,-1-1-1,1 0 0,0 1 1,-1-1-1,1 1 0,-1-1 0,1 1 1,-1-1-1,1 1 0,-1 0 0,1-1 1,-1 1-1,0 0 1,17 40 108,-12-26-22,-4-12-75,-1 0 0,1-1 0,0 1-1,0-1 1,-1 1 0,2-1 0,-1 1 0,0-1 0,1 0 0,-1 0 0,1 1 0,-1-1 0,1 0 0,0 0 0,0-1 0,0 1 0,0 0 0,0-1 0,0 1 0,1-1 0,-1 0 0,0 1 0,1-1 0,-1 0 0,1-1 0,0 1 0,-1 0 0,1-1 0,-1 1 0,1-1 0,0 0 0,-1 0 0,1 0 0,0 0 0,-1 0 0,1-1 0,0 1 0,-1-1 0,1 0 0,-1 0 0,1 0 0,-1 0 0,1 0-11,1-1 69,0-1 1,-1 1-1,1-1 1,-1 0-1,0 0 1,1 0-1,-1-1 1,-1 1-1,1-1 1,0 1-1,-1-1 1,0 0-1,0 0 0,0 0 1,0 0-1,-1 0 1,2-5-70,4-26-1944,-7-11 544</inkml:trace>
  <inkml:trace contextRef="#ctx0" brushRef="#br0" timeOffset="8645.739">3482 1047 9698,'-12'-27'2726,"12"27"-2663,0 0-1,0 1 1,0-1-1,0 0 1,0 0-1,0 1 1,0-1-1,-1 0 1,1 0-1,0 1 1,0-1-1,0 0 1,0 0 0,0 0-1,-1 1 1,1-1-1,0 0 1,0 0-1,0 0 1,-1 0-1,1 1 1,0-1-1,0 0 1,-1 0-1,1 0 1,0 0 0,0 0-1,0 0 1,-1 0-1,1 0 1,0 0-1,-1 0 1,1 0-1,0 0 1,0 0-1,-1 0 1,1 0 0,0 0-1,0 0 1,-1 0-1,1 0 1,0 0-1,0 0 1,-1 0-1,1 0 1,0 0-1,0-1 1,0 1-1,-1 0 1,1 0 0,0 0-1,0 0 1,0-1-1,-1 1 1,1 0-1,0 0 1,0-1-63,-1 11 23,1 0 0,1 0 0,-1 0 0,1 0 0,1 0 0,0-1 0,0 1 0,1-1 0,1 1 0,-1-1 0,1 0 0,1 0 0,0-1 0,0 1-23,-4-7 3,0-1 0,1 0-1,-1 0 1,0 1-1,1-1 1,-1 0 0,1 0-1,-1 0 1,1 0-1,-1-1 1,1 1-1,0 0 1,-1-1 0,1 1-1,0-1 1,-1 0-1,1 1 1,0-1 0,0 0-1,0 0 1,-1 0-1,1 0 1,0 0-1,0-1 1,-1 1 0,1 0-1,0-1 1,0 1-1,-1-1 1,1 0 0,-1 0-1,1 1 1,0-1-1,-1 0 1,2-2-3,47-42 110,-36 27-68,0-1 0,-1 0 0,-1 0 0,-1-1 0,-1-1 0,-1 0 0,2-6-42,-4 9-89,-4 37-103,3 73-2954,1-40 809</inkml:trace>
  <inkml:trace contextRef="#ctx0" brushRef="#br0" timeOffset="27969.956">817 3978 8530,'200'-123'4483,"-38"47"-4415,88-25-68,-90 41 8,311-81-4,874-226 6,-912 250-14,-123 12 5,209-78 68,-44 31 61,-446 142-120,123-39 127,143-70-137,-261 103-13,-7 5 128,0-1-1,0 0 0,-1-2 0,-1-2 1,0 0-1,-1-1 0,-1-1 0,-1-2 1,-1 0-1,0-1 0,-2-1 0,7-10-114,-15 17 57,0 1-1,1 0 1,0 1-1,1 0 0,1 1 1,0 0-1,1 1-56,22-20 6,11-14 18,-3-3 0,-2-1 0,19-29-24,-38 45 10,0-1 1,-3-1 0,-1-1-1,-1-1 1,-2-1 0,-2 0-1,-1-1 1,-3-1 0,0 0-1,-3 0 1,-1-6-11,15-260 64,16 15-44,-35 274-20,4-19 10,-2 0-1,-2 1 0,-1-1 1,-1-1-10,-2 27 4,1-1 0,-2 1 0,1-1 0,-1 1 0,-1-1 0,0 1-1,0 0 1,-1 0 0,-1 1 0,1-1 0,-2 1 0,1 0 0,-1 0 0,0 0 0,-1 1 0,0 0-4,-14-10 34,0 2-1,0 0 0,-2 1 1,0 1-1,0 2 0,-2 0 1,1 1-1,-21-5-33,-43-14 52,0 3-1,-2 5 1,-19 0-52,-326-49 57,1 22-56,300 42-11,-1 6 0,-53 10 10,42 5 7,1 6 0,-73 24-7,-313 103 21,48 7-28,12 2 14,0 6 1,20-33 12,316-93-31,-123 49 11,202-62-15,1 2-1,2 2 0,0 2 0,2 3 1,2 2-1,1 2 0,1 2 1,2 2-1,3 2 0,-15 20 16,-128 184-32,29 3 24,16 30 9,8 24-5,112-255-12,2 1 0,2 1 0,2 1 0,2 0 0,2 1 0,3 0 0,1 22 16,7-16-23,2 0-1,3-1 0,3 1 1,5 14 23,1-11-22,3-1 0,2 0 0,3-2 0,4 3 22,-13-30-12,1-2 1,1 0 0,1-1 0,1 0 0,10 8 11,-1-5-10,3-2 1,0 0-1,2-2 1,0-1-1,2-2 0,1-1 1,2-2 9,21 10 1,1-2-1,2-3 1,0-3-1,2-2 1,6-2-1,52 9 36,0-5 0,36-2-36,-121-17-596,0-2 0,0-2 1,0-1-1,0-2 1,34-7 595,39-18-2273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6:16.366"/>
    </inkml:context>
    <inkml:brush xml:id="br0">
      <inkml:brushProperty name="width" value="0.05" units="cm"/>
      <inkml:brushProperty name="height" value="0.05" units="cm"/>
    </inkml:brush>
  </inkml:definitions>
  <inkml:trace contextRef="#ctx0" brushRef="#br0">1 219 11586,'107'-12'7044,"51"-30"-8174,-119 31 1670,117-39-749,-88 26 164,1 3 1,0 2-1,1 4 0,1 3 1,32 0 44,-32 12-25,0 4 1,-1 2-1,17 7 25,242 48 12,35-15 36,17-18-24,21-11-16,5-14 11,13-8-4,20 24-9,20 11-6,-156-10 4,-62 3 10,865 78-20,-693-57 10,-72 4 14,-67 0 52,99 38-70,-304-70-53,-69-16 73,-1 0-86,1 0-1,0 0 0,-1-1 1,1 1-1,0 0 0,-1 0 0,1 1 1,0-1-1,-1 0 0,1 0 0,0 0 1,-1 0-1,1 0 0,0 1 1,-1-1-1,1 0 0,0 1 0,-1-1 1,1 0-1,-1 1 0,1-1 1,-1 1-1,1-1 0,-1 1 0,1-1 1,-1 1-1,1-1 0,-1 1 0,0-1 1,1 1-1,-1 0 0,0-1 1,0 1-1,1 0 0,-1-1 0,0 1 1,0 0-1,0-1 67,-23 14-2159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6:17.273"/>
    </inkml:context>
    <inkml:brush xml:id="br0">
      <inkml:brushProperty name="width" value="0.05" units="cm"/>
      <inkml:brushProperty name="height" value="0.05" units="cm"/>
    </inkml:brush>
  </inkml:definitions>
  <inkml:trace contextRef="#ctx0" brushRef="#br0">716 2287 8730,'43'17'4706,"18"-5"-2443,-48-10-2141,242 35 83,408 38-188,-120-24-17,30 16 11,36-5 46,32-24 27,32-5-8,-12-10 74,-16-46 27,-60-38-34,-69 16 32,-100 32 95,-92 9-72,132-6-109,-438 10-75,-6-2 137,0 2-1,0 0 1,0 0 0,0 1-1,1 1 1,-1 0-1,0 1 1,-1 0 0,1 0-1,2 2-150,33 26-1923,-6 9 808</inkml:trace>
  <inkml:trace contextRef="#ctx0" brushRef="#br0" timeOffset="168458.358">5600 775 8498,'-93'-12'3481,"5"5"-73,-18-4-1831,14-4-1641,-15-5-104,4-3-80,-11-1-113,32 12-671,0 0 352,-103-12-2529</inkml:trace>
  <inkml:trace contextRef="#ctx0" brushRef="#br0" timeOffset="169332.12">2954 533 6289,'-569'17'6612,"416"0"-5985,1 6 0,-70 23-627,-271 72 492,60-37-571,51-22 135,342-51 119,0 2-1,1 1 1,0 2-1,1 2 0,1 1 1,0 2-1,1 2 0,-24 18-174,45-27 57,0 1 0,1 0 0,1 1 0,0 0 0,0 2 0,2-1 0,0 1-1,0 1 1,2 0 0,0 0 0,0 1 0,2 0 0,0 1 0,1-1 0,1 1-1,1 1 1,0-1 0,1 0 0,1 1 0,1 10-57,0 0-19,1 0 0,1-1 0,2 1 0,1-1 1,1 0-1,1 0 0,2 0 0,1-1 0,1 0 0,1 0 0,1-1 0,7 8 19,21 23-88,2-2-1,3-1 0,2-3 1,3-2-1,1-2 0,43 29 89,265 185 6,123 40 40,90 0 5,64-31 18,-459-203-51,3-8-1,156 29-17,-127-45 7,93 3-7,56-15 22,106-14-22,355-28 16,4-40-16,-32-45-16,-30-48 27,-540 90-2,-2-10 1,17-18-10,-111 35-88,-3-5 1,47-32 87,-56 16-252,-4-5 1,-2-4-1,75-73 252,-76 52-262,-4-4 0,34-49 262,-91 95 5,-2-2 1,-3-1-1,17-36-5,-50 84 44,0 0 0,-1 0 0,0-1 0,-1 0 1,0 0-1,-1 0 0,-1 0 0,1-1 0,-2 0 0,0 0 0,0 0 1,-2 1-1,1-1 0,-2 0 0,1 0 0,-2 0 0,0 0 0,0 0 1,-1 1-1,-4-8-44,-6-12 89,-2 0 1,-1 1 0,-2 1-1,-1 1 1,-1 1 0,-2 0-1,0 2 1,-2 0 0,-6-2-90,-52-42-71,-3 4 1,-3 4 0,-32-14 70,-250-141-1075,149 95 351,-1 17-613,-4 10 0,-189-51 1337,80 52-497,-797-148 707,741 184 393,135 31-219,-2 12 0,-66 12-384,38 15 203,1 12 0,-54 21-203,-6 17-183,-305 97 183,121 18-2090,29 24 179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6:21.335"/>
    </inkml:context>
    <inkml:brush xml:id="br0">
      <inkml:brushProperty name="width" value="0.05" units="cm"/>
      <inkml:brushProperty name="height" value="0.05" units="cm"/>
    </inkml:brush>
  </inkml:definitions>
  <inkml:trace contextRef="#ctx0" brushRef="#br0">362 10401 8418,'-122'27'4647,"122"-27"-4645,1 0 0,-1 1 0,0-1 0,0 0-1,0 1 1,0-1 0,1 0 0,-1 1 0,0-1 0,0 0-1,0 1 1,0-1 0,0 0 0,0 1 0,0-1-1,0 0 1,0 1 0,0-1 0,0 0 0,0 1-1,0-1 1,0 0 0,-1 1 0,1-1 0,0 0-1,0 1 1,0-1 0,0 0 0,-1 1 0,1-1-1,0 0 1,0 0 0,0 1 0,-1-1 0,1 0 0,0 0-1,-1 1 1,1-1 0,0 0 0,0 0 0,-1 0-1,1 0 1,0 1 0,-1-1 0,1 0 0,0 0-1,-1 0-1,35 6-33,8-4 19,0-2 0,-1-2 0,1-2-1,-1-2 1,0-1 0,0-2 0,-1-2-1,29-13 15,42-19 137,-2-6-1,33-23-136,116-70 431,253-137-86,103-42-49,284-125-186,-522 252 410,-350 182 701,-32 26-2591,-29 11 792</inkml:trace>
  <inkml:trace contextRef="#ctx0" brushRef="#br0" timeOffset="384.515">377 10008 9082,'-29'-16'1299,"1"0"-1,1-2 1,1-2-1,-9-8-1298,29 23 42,6 6-37,1 0 0,-1-1-1,0 1 1,-1 0 0,1-1-1,0 1 1,0 0-1,0-1 1,0 1 0,0-1-1,-1 1 1,1 0 0,0-1-1,0 1 1,-1-1-1,1 1 1,-1-1 0,1 1-1,0-1 1,-1 1 0,1-1-1,-1 1 1,1-1-1,-1 1 1,1-1 0,-1 0-1,1 1 1,-1-1 0,0 0-1,1 0 1,-1 1 0,1-1-1,-1 0 1,0 0-1,1 0 1,-1 0 0,0 0-1,1 0 1,-1 0 0,0 0-1,1 0 1,-1 0-1,0 0 1,1 0 0,-1 0-1,1-1 1,-1 1 0,0 0-1,1 0 1,-1-1-1,1 1 1,-1 0 0,1-1-1,-1 1 1,1-1 0,-1 1-1,1 0 1,-1-1-1,1 1 1,-1-1 0,1 0-1,0 1 1,-1-1 0,1 1-1,0-1 1,0 1 0,-1-1-1,1 0 1,0 0-5,-4 112 49,-35 219-97,-35 64 81,2-39-6,69-340-29,1 0 0,0 0 1,2 0-1,-1 0 0,2 0 0,0 0 0,1 0 0,1 7 2,-1-18-10,-1-1 0,1 1 0,-1 0 0,1-1 0,0 1 0,1-1-1,-1 0 1,0 1 0,1-1 0,0-1 0,0 1 0,0 0 0,0-1-1,0 1 1,0-1 0,1 0 0,-1 0 0,1 0 0,0 0 0,-1-1-1,1 0 1,0 1 0,0-1 0,0-1 0,0 1 0,0 0 0,0-1-1,0 0 1,0 0 0,0 0 0,0-1 0,0 1 0,0-1 0,0 0-1,0 0 1,-1 0 0,1-1 0,0 0 10,92-36-143,27-37 26,26-39-103,46-52 220,253-221-3490,-213 162 915</inkml:trace>
  <inkml:trace contextRef="#ctx0" brushRef="#br0" timeOffset="1079.206">4135 7899 10154,'-12'-35'2153,"9"9"943,10 19-3064,12 14-112,9 31-56,7 15 56,15 29 32,2 14 40,15 22 16,-5 0 64,2 20-120,-5 8-288,-8-8-2696,-16-27 831</inkml:trace>
  <inkml:trace contextRef="#ctx0" brushRef="#br0" timeOffset="1407.179">3889 8271 7082,'-102'-100'4891,"99"95"-4823,1 0 0,0 0 0,-1 0 0,1-1-1,1 1 1,-1 0 0,1-1 0,0 1 0,0-1 0,1 1 0,0-1-1,0 0 1,0 1 0,0-1 0,1 1 0,0-1 0,0 1-1,1-1 1,-1 1 0,1 0 0,0-1 0,1 1 0,-1 0 0,4-3-68,82-168 73,-58 120-50,3 2 0,2 1 0,2 1 0,43-45-23,-70 85-4,0 1-1,1 0 1,0 1 0,1 0-1,0 0 1,0 1 0,1 1-1,0 0 1,1 1 0,0 0-1,0 1 1,0 1 0,1 0-1,-1 1 1,1 1 0,0 0-1,0 1 1,1 0 0,-1 2-1,0-1 1,1 2 0,-1 0-1,0 1 1,2 1 4,-2 2-13,1 1 1,-1 1-1,0 0 0,-1 1 1,1 0-1,-2 1 0,1 1 1,-1 0-1,-1 1 0,0 1 1,0-1-1,-1 2 0,-1 0 1,0 0-1,-1 1 0,0 0 1,-1 0-1,-1 1 0,0 0 1,0 4 12,5 13 27,-2 1 1,-1 0-1,-1 0 1,-2 0 0,-2 1-1,-1 0 1,-1 32-28,-5-24 132,-1-1 0,-2 0 0,-2 0 0,-2-1 0,-1 0 0,-3-1 0,-6 13-132,3-8 303,-1 0-1,-2-2 0,-2 0 1,-2-2-1,-2 0 0,-1-2 1,-2-1-1,-9 7-302,32-36 55,-1-1 0,0 1 1,0-2-1,-1 1 0,0-1 0,0 0 0,0-1 0,-1 0 0,0 0 0,0-1 0,0 0 0,0 0 0,-10 1-55,17-5-25,1 0-1,0 0 1,0-1-1,0 1 1,0 0-1,1-1 1,-1 1-1,0-1 0,0 1 1,0-1-1,0 1 1,0-1-1,1 0 1,-1 0-1,0 1 1,0-1-1,1 0 0,-1 0 1,1 0-1,-1 0 1,1 0-1,-1 1 1,1-1-1,-1 0 1,1 0-1,0 0 0,-1 0 1,1 0-1,0 0 1,0-1-1,0 1 1,0 0-1,0 0 1,0 0-1,0 0 0,0 0 1,1 0-1,-1 0 1,0 0-1,0 0 1,1 0-1,-1 0 1,1 0 25,-1 1-7,31-105-3076,1 41-61,13 4-8</inkml:trace>
  <inkml:trace contextRef="#ctx0" brushRef="#br0" timeOffset="1672.992">5106 7776 9754,'29'5'2457,"-18"40"711,10 29-2608,6 10-608,8 10 72,-3-15 0,3-8 24,-2-21-24,2-13 32,-8-22-48,-1-30-432,-15-22-2800,-14-55 783</inkml:trace>
  <inkml:trace contextRef="#ctx0" brushRef="#br0" timeOffset="1972.761">4878 6834 7746,'2'33'2056,"3"-1"561,2-2-2121,10 5-440,6 0-24,16 3 32,0-6 1216,4 0-3896,1-9 1783</inkml:trace>
  <inkml:trace contextRef="#ctx0" brushRef="#br0" timeOffset="2347.404">5639 7334 8058,'45'32'3688,"58"49"-583,-95-63-2488,-43-33-251,0-1-134,-38 2 35,71 14-266,0 0-1,1 0 1,-1 1 0,1-1 0,0 0-1,-1 1 1,1 0 0,-1-1 0,1 1-1,0 0 1,-1 0 0,1-1 0,0 1-1,0 0 1,0 0 0,-1 0 0,1 1-1,0-1 1,1 0 0,-1 0 0,0 0-1,0 1 1,0-1 0,1 1 0,-1-1-1,1 0 1,-1 1 0,1-1 0,-1 1-1,1-1 1,0 1 0,0-1 0,0 1 0,0-1-1,0 1 1,0-1 0,0 1 0,0-1-1,1 1 0,14 62-53,-15-63 51,14 28-6,0 0 0,2 0 0,1-2-1,2 0 1,0-1 0,2-1 0,0-1-1,2-1 1,1-1 0,24 17 8,-29-22 0,-1 0 1,-1 1-1,0 1 1,-2 0-1,0 1 1,-1 1-1,-1 0 1,-1 1-1,-1 0 1,0 1-1,-2 0 1,-1 1-1,2 10 0,0 15 53,-2 0 0,-3 0-1,-1 1 1,-3 0-1,-1 0 1,-3 0 0,-9 43-53,-17 17 670,29-109-653,0 0-1,0 1 0,0-1 1,0 0-1,-1 0 0,1 1 1,0-1-1,0 0 1,-1 0-1,1 1 0,-1-1 1,1 0-1,-1 0 0,1 0 1,-1 0-1,0 0 0,0 0 1,0 0-1,1 0 0,-1 0 1,0 0-1,0 0 0,0-1 1,0 1-1,0 0 0,-1 0 1,1-1-1,0 1 1,0-1-1,0 1 0,0-1 1,-1 0-1,1 1 0,0-1 1,0 0-1,-1 0 0,1 0 1,0 0-1,-1 0 0,1 0 1,0 0-1,0-1 0,-1 1 1,1 0-1,0-1 1,0 1-1,0-1 0,-1 1 1,1-1-1,0 1 0,0-1 1,0 0-1,0 0 0,0 1 1,0-1-1,0 0 0,0 0 1,1 0-1,-1 0 0,0 0 1,0 0-1,1 0 0,-1-1 1,1 1-1,-1 0 1,1 0-1,-1 0 0,1-1 1,0 0-17,-10-22 42,2 0 1,1-1 0,1 0-1,1 0 1,-1-12-43,-6-72-294,4-1-1,4 1 1,6-10 294,-1 67-110,3-1 1,1 1-1,3 0 0,2 1 0,2 0 0,4-3 110,-9 36-6,1 0-1,0 0 0,1 1 1,1 0-1,1 0 0,0 1 1,1 1-1,1 0 0,8-7 7,-20 21 1,-1 1 0,0 0-1,0 1 1,0-1 0,0 0 0,0 0 0,0 0 0,1 1 0,-1-1-1,0 0 1,0 0 0,0 0 0,0 0 0,0 0 0,1 1 0,-1-1-1,0 0 1,0 0 0,0 0 0,0 0 0,1 0 0,-1 0-1,0 0 1,0 0 0,0 0 0,1 0 0,-1 0 0,0 0 0,0 0-1,0 0 1,1 0 0,-1 0 0,0 0 0,0 0 0,0 0 0,1 0-1,-1 0 1,0 0 0,0 0 0,0 0 0,1 0 0,-1 0 0,0 0-1,0 0 1,0-1 0,0 1 0,0 0 0,1 0 0,-1 0 0,0 0-1,0 0 1,0-1 0,0 1 0,0 0 0,0 0 0,0 0 0,1 0-1,-1-1 1,0 1 0,0 0-1,1 4-16,5 18-8,1-1 0,1 0 0,1 0-1,1-1 1,1 0 0,1 0 0,0-1 0,1-1 0,2 0 24,-14-16-15,1 1 0,0-1 0,0 0 1,1 0-1,-1 0 0,0 0 1,1 0-1,-1-1 0,1 1 1,0-1-1,-1 1 0,1-1 0,0 0 1,0 0-1,0 0 0,0 0 1,0-1-1,0 1 0,0-1 1,0 0-1,0 0 0,0 0 0,0 0 1,0-1-1,0 1 0,0-1 1,0 1-1,0-1 0,-1 0 0,1 0 1,0-1-1,0 1 0,-1-1 1,1 1-1,-1-1 0,1 0 1,-1 0-1,0 0 0,1 0 15,26-49-2624,-11-25 188</inkml:trace>
  <inkml:trace contextRef="#ctx0" brushRef="#br0" timeOffset="2858.154">6485 6673 2593,'-4'-6'941,"0"-1"1,0 1-1,1-1 1,0 0-1,0 0 1,1 0-1,0 0 1,0 0-1,0-1 1,1 0-942,1 9 26,0-1 1,0 0-1,0 0 1,0 1-1,0-1 0,-1 0 1,1 1-1,0-1 1,1 0-1,-1 0 1,0 1-1,0-1 0,0 0 1,0 0-1,0 1 1,0-1-1,0 0 0,0 0 1,0 1-1,0-1 1,1 0-1,-1 0 1,0 1-1,0-1 0,0 0 1,0 0-1,1 0 1,-1 1-1,0-1 0,0 0 1,1 0-1,-1 0 1,0 0-1,0 0 1,1 1-1,-1-1 0,0 0 1,0 0-1,1 0 1,-1 0-1,0 0 0,0 0 1,1 0-1,-1 0 1,0 0-1,1 0 1,-1 0-1,0 0 0,0 0 1,1 0-1,-1 0 1,0 0-1,0-1 0,1 1 1,-1 0-1,0 0 1,0 0-1,1 0 1,-1 0-1,0-1 0,0 1 1,0 0-1,1 0-26,25 83 383,60 179-126,-53-177-154,4-1 0,3-2-1,4-2 1,25 31-103,17-13 174,-82-99-225,-13-12-69,-15-11-554,-2 1 1,0 1 0,-2 1-1,0 2 1,-1 1 0,-1 1 0,-1 1-1,0 2 1,-21-7 673,-46 6 819,4 35 3475,88-17-4090,-7 1 1309,23-19-508,152-189-581,40 24-3845,-150 137 847</inkml:trace>
  <inkml:trace contextRef="#ctx0" brushRef="#br0" timeOffset="4346.446">7007 7040 9154,'29'-91'2975,"-28"88"-2827,-1 0 0,1-1 0,-1 1-1,0 0 1,0 0 0,0-1 0,0 1-1,-1 0 1,1-1 0,-1 1 0,0 0-1,0 0 1,0 0 0,0 0 0,0 0-1,-1 0 1,0 0-148,1 2 21,1 0-1,-1 0 1,0 0-1,0 0 0,0 0 1,-1 1-1,1-1 1,0 0-1,0 1 1,0-1-1,0 1 1,-1-1-1,1 1 1,0 0-1,0 0 0,-1-1 1,1 1-1,0 0 1,-1 0-1,1 0 1,0 0-1,-1 0 1,1 1-1,0-1 1,0 0-1,-1 1 0,1-1 1,0 0-1,0 1 1,0 0-1,-1-1 1,1 1-1,0 0 1,0-1-1,0 1 1,0 0-1,0 0-20,-3 3 7,0-1-1,1 1 1,-1 0-1,1 0 1,0 1 0,0-1-1,1 1 1,-1-1-1,1 1 1,0 0 0,0 0-1,0 0 1,1 0-1,0 0 1,0 0-1,0 0 1,0 0 0,1 1-1,0-1 1,0 0-1,1 3-6,15 118 54,-14-118-54,42 136-7,-42-138 6,1-1 0,-1 1 0,1-1 0,0 0 0,0 0 0,1 0 0,-1 0 1,1-1-1,0 1 0,0-1 0,1 0 0,-1 0 0,1 0 0,0-1 0,2 1 1,-5-3 0,0 0 0,0-1 1,1 0-1,-1 1 0,0-1 0,1 0 1,-1 0-1,0 0 0,1-1 1,-1 1-1,0 0 0,0-1 0,1 0 1,-1 1-1,0-1 0,0 0 1,0 0-1,0 0 0,0-1 1,0 1-1,0 0 0,0-1 0,0 1 1,-1-1-1,1 0 0,-1 1 1,1-1-1,-1 0 0,1 0 0,-1 0 1,0 0-1,1-2 0,11-17 14,-1-1 0,-2-1-1,0 1 1,-1-1 0,-1-1 0,-1 0-1,-1 0 1,-1 0 0,-1-7-14,4-11 38,-2 0-1,-2 0 1,-2-1 0,-3-35-38,-6 41 21,0 24-51,5 26-45,2 24 48,1 0 1,2 0-1,1 0 1,3 0 0,7 25 26,9-15 61,-22-46-60,-1 0 1,1 0 0,0 0 0,0-1-1,0 1 1,0 0 0,0 0 0,0-1-1,0 1 1,0-1 0,0 1 0,0-1-1,0 1 1,0-1 0,0 0 0,1 1-1,-1-1 1,0 0 0,0 0 0,0 0-1,0 0 1,1 0 0,-1 0 0,0 0-1,0 0 1,0-1 0,1 1 0,-1 0 0,0-1-1,0 1 1,0-1 0,0 1 0,0-1-1,0 1 1,0-1 0,0 0 0,0 0-1,0 1 1,0-1 0,0 0 0,-1 0-1,1 0-1,7-9 12,0 0-1,-1-1 0,0 1 0,-1-1 0,0-1 1,-1 1-1,0-1 0,-1 0 0,0 0 0,1-12-11,21-82 79,-4-2 0,-5-1-1,1-93-78,-13 99-120,-5 0-1,-4 0 0,-4 0 1,-18-76 120,-4 47-323,1 57-76,29 74 391,0 1 0,0-1 0,0 0 1,0 1-1,0-1 0,0 0 0,-1 1 0,1-1 0,0 1 0,0-1 0,-1 0 0,1 1 1,0-1-1,-1 1 0,1-1 0,0 1 0,-1-1 0,1 1 0,-1-1 0,1 1 0,-1-1 0,1 1 1,-1 0-1,1-1 0,-1 1 0,1 0 0,-1-1 0,0 1 0,1 0 0,-1 0 0,0 0 0,1 0 1,-1-1-1,1 1 0,-1 0 0,0 0 0,1 0 0,-1 0 0,0 0 0,1 1 0,-1-1 1,0 0-1,1 0 0,-1 0 0,1 0 0,-1 1 0,0-1 0,1 0 0,-1 1 0,1-1 0,-1 0 1,1 1-1,-1-1 0,1 1 0,-1-1 0,1 1 0,-1-1 0,1 1 0,-1 0 8,-11 43-118,0 61 337,5 1-1,5 10-218,0-58 217,0 100 2115,13 120-2332,-10-255 143,1 1 0,1-1 0,1 1 0,0-1 1,2-1-1,1 1 0,1-1 0,1 0 0,0-1 0,13 20-143,-20-37-23,1 0 0,-1 0 0,1 0 0,0 0 0,0-1 0,1 1 0,-1-1 0,1 0 0,0 0 0,0 0 0,0-1 0,0 1 0,0-1 0,0 0 0,1 0-1,-1 0 1,1-1 0,-1 1 0,1-1 0,0 0 0,0-1 0,-1 1 0,1-1 0,0 0 0,0 0 0,-1-1 0,1 1 0,0-1 0,0 0 0,-1 0 0,1 0 0,-1-1 0,1 0 0,-1 0 0,0 0 0,1 0 0,-1-1 0,0 0 0,-1 1 0,1-1 0,0-1 0,-1 1 0,0-1 0,1 1 0,-1-1 0,-1 0-1,1 0 1,-1 0 23,4-10-185,-1 0-1,-1 0 1,-1 0-1,0 0 0,0-1 1,-2 1-1,1-1 1,-2 1-1,0-1 0,-1 0 1,-2-6 185,10 39-33,1-1 1,1 0-1,0 0 1,1-1-1,0-1 1,9 10 32,-18-24 0,0 0 0,0 1-1,0-1 1,1 0 0,-1 0 0,1 0 0,-1 1-1,1-2 1,-1 1 0,1 0 0,-1 0 0,1 0-1,0-1 1,-1 1 0,1-1 0,0 1 0,0-1 0,-1 0-1,1 0 1,0 1 0,0-1 0,0 0 0,-1-1-1,1 1 1,0 0 0,0-1 0,-1 1 0,1-1-1,0 1 1,-1-1 0,1 0 0,0 1 0,-1-1 0,1 0-1,0-1 1,40-56-4,-23 12 35,-1 0 0,-3-1 0,-2 0 0,-3-1 0,-1 0-1,-2-1 1,-1-24-31,-4 60-82,-2 34 19,-3 244 859,3-259-748,0-3-28,0 0 0,0 0 0,0 0 0,1 0 0,-1 0 0,1 0 1,0 0-1,-1 0 0,1-1 0,0 1 0,1 0 0,-1 0 0,0-1 0,1 1 0,0-1 0,-1 1 0,1-1 1,0 0-21,1-2 5,-1 0 1,0-1-1,0 1 1,0-1 0,0 0-1,0 0 1,0 0-1,0 0 1,-1 0 0,1 0-1,0 0 1,0 0-1,-1-1 1,1 1 0,-1-1-1,1 1 1,-1-1 0,0 0-1,1 1 1,-1-1-1,0 0 1,0 0 0,0 0-1,0 0-5,0 0 3,46-77 61,-38 62-53,0 0 1,1 0-1,0 1 1,1 0-1,1 1 1,1 0-1,0 1 1,1 0-1,0 1 1,11-7-12,-18 17-9,-1 1 0,1 0 0,0 0 0,0 1 0,0-1 0,0 2 1,0-1-1,0 1 0,0 0 0,0 0 0,-1 1 0,1 0 0,0 0 1,0 1-1,0-1 0,0 2 0,-1-1 0,1 1 0,-1 0 0,0 0 0,0 0 1,0 1-1,0 0 0,-1 1 0,1-1 0,-1 1 0,0 0 0,-1 0 1,1 0-1,-1 1 0,0 0 0,0 0 0,-1 0 0,2 5 9,0-3 22,-4-6-17,-1-1 1,0 1 0,0-1 0,1 0-1,-1 1 1,1-1 0,-1 0-1,1 1 1,-1-1 0,1 0 0,0 1-1,0-1 1,0 0 0,-1 0-1,1 0 1,0 0 0,1 0 0,-1 0-1,0 0 1,0 0 0,0-1-1,0 1 1,1 0 0,-1-1 0,0 1-1,1-1 1,-1 1 0,0-1-1,1 1 1,-1-1 0,1 0 0,-1 0-1,1 0 1,-1 0 0,0 0 0,1 0-1,-1 0 1,1 0-6,1-4 16,0 0 0,0 0-1,-1-1 1,1 1 0,-1 0 0,0-1 0,0 1-1,-1-1 1,1 0 0,-1 1 0,0-1 0,0 0-1,0-1-15,5-62 46,-2 0-1,-4 0 0,-2 0 1,-3 0-1,-3 1 0,-16-61-45,-33-90-1120,100 334-2827,-32-88 1454</inkml:trace>
  <inkml:trace contextRef="#ctx0" brushRef="#br0" timeOffset="4586.333">8119 5271 9162,'-45'-30'3193,"-5"11"327,19 16-2591,7 6-353,15 4-480,14 2-496,8-3 3432,12 0-6536,-3-2 2943</inkml:trace>
  <inkml:trace contextRef="#ctx0" brushRef="#br0" timeOffset="5376.152">8839 5565 1792,'-6'-65'5309,"5"64"-5136,1-1 0,-1 0 0,1 0 0,-1 1 1,0-1-1,0 0 0,0 1 0,0-1 0,0 1 1,0-1-1,0 1 0,0-1 0,-1 1 0,1 0 1,0 0-1,-1 0 0,1-1 0,-1 1 0,1 1 1,-1-1-1,0 0 0,1 0 0,-1 1 0,0-1 1,0 1-1,1-1 0,-1 1 0,0 0 0,0-1 1,0 1-1,0 0 0,1 0 0,-1 1 0,-1-1-173,-8 4 259,1 0-1,-1 1 0,1 0 0,0 1 0,1 0 0,0 1 0,-1 0 1,2 0-1,-1 1 0,1 0 0,1 0 0,-1 1 0,1 0 1,-4 9-259,-2-1 88,1 1 1,1 0 0,0 1 0,2 0 0,0 0 0,1 1 0,1 1 0,1-1 0,-2 13-89,8-33 0,-1 1-1,1 0 1,-1 0 0,1-1 0,0 1 0,-1 0 0,1 0-1,0 0 1,0 0 0,0-1 0,0 1 0,0 0 0,0 0-1,0 0 1,0 0 0,0 0 0,0-1 0,0 1 0,0 0-1,0 0 1,1 0 0,-1 0 0,0-1 0,1 1 0,-1 0-1,1 0 1,-1-1 0,1 1 0,-1 0 0,1-1 0,-1 1-1,1 0 1,0-1 0,-1 1 0,1-1 0,0 1 0,0-1-1,-1 1 1,1-1 0,0 0 0,0 1 0,0-1 0,-1 0-1,1 0 1,0 0 0,0 1 0,0-1 0,0 0 0,58-61-139,34-19-938,-90 78 1001,1-1-1,0 1 1,-1 0-1,1 0 0,0 0 1,0 1-1,0-1 1,1 1-1,-1 0 0,0 1 1,0-1-1,1 1 0,-1-1 1,0 1-1,1 0 1,-1 1-1,0-1 0,1 1 1,-1 0-1,0 0 0,0 0 1,0 1-1,0-1 1,0 1-1,0 0 0,3 2 77,-2 1-85,0-1 0,-1 1 0,1 1 0,-1-1 0,0 0 0,0 1 0,-1 0 0,0 0 0,0 0 1,0 0-1,-1 1 85,-2-7-1,9 20 109,-2 0 0,0 0 0,-1 1 0,-2 0 0,0 0-1,-1 0 1,-1 0 0,0 1 0,-2-1 0,-1 0 0,-1 1-1,0-1 1,-2 0 0,-5 17-108,6-28 210,-1 0 0,-1 0-1,0-1 1,0 1 0,-1-1-1,0-1 1,0 1 0,-1-1-1,0 0 1,-1-1 0,1 1-1,-2-1 1,-8 5-210,16-10 20,0-1 0,0 0 0,-1 1 0,1-1 0,-1 0 0,1 0 0,-1 0 0,1 0 0,-1 0 0,0 0 0,1-1 0,-1 1 1,0 0-1,0-1 0,0 0 0,0 1 0,1-1 0,-1 0 0,0 0 0,0 0 0,0 0 0,0 0 0,0 0 0,1 0 0,-1-1 0,0 1 0,0-1 0,0 0 0,1 1 0,-1-1 0,0 0 0,1 0 0,-1 0 0,1 0 0,-1 0 0,1 0 0,-1-1 0,1 1 0,0 0 0,-1-1 0,1 1 1,0-1-1,0 0-20,-1-4-74,0-1 1,1 1-1,0-1 1,0 1-1,1-1 1,0 1-1,0-1 1,0 1-1,1-1 1,0 1-1,0-1 1,1 1-1,0-1 1,0 1-1,0 0 1,1 0-1,0 0 1,1-2 73,1 2-106,0 0 1,0 0-1,0 0 1,1 0-1,-1 1 1,1 0-1,1 0 1,-1 1 0,1 0-1,-1 0 1,1 0-1,0 1 1,1 0-1,-1 0 1,1 1-1,-1 0 1,1 1 0,-1-1-1,1 1 1,0 1-1,0-1 1,0 1-1,0 1 1,-1-1-1,1 1 1,3 1 105,1 0-84,0-2 0,0 0-1,0-1 1,0 0 0,0 0 0,0-1 0,0-1 0,-1 0 0,1-1-1,-1 0 1,0-1 0,8-4 84,-9 2-20,-1-1-1,-1-1 0,1 1 1,-2-2-1,1 1 0,-1-1 1,0 0-1,-1 0 0,-1-1 1,1 1-1,-1-1 0,-1-1 1,0 1-1,0-4 21,2-9 10,0 0-1,-2 0 1,-1-1-1,0 0 1,-2 1-1,-2-12-9,2 23 41,-2 1 0,0-1 0,0 1 0,-1 0 0,0 0 0,-1 0-1,-1 0 1,0 0 0,-4-8-41,1 17 203,7 18-95,1-1-80,0-1 0,2 1 0,-1-1 0,2 0 0,0 0 0,0 0 0,1 0 0,1 0 0,3 4-28,-8-15 3,0 0 1,0-1-1,0 1 0,0-1 1,1 1-1,-1-1 1,0 0-1,1 1 0,-1-1 1,1 0-1,-1 0 0,1 0 1,-1 0-1,1 0 1,0 0-1,0-1 0,-1 1 1,1-1-1,0 1 0,0-1 1,0 1-1,0-1 1,0 0-1,-1 0 0,1 0 1,0 0-1,0 0 0,0-1 1,0 1-1,0 0 1,-1-1-1,1 1 0,0-1 1,0 0-1,-1 0 0,2 0-3,55-52 72,-35 21-140,-3-1 0,0-1 0,-2-1 0,-2 0 0,-1-2 1,-1-2 67,41-136-3746,-40 115 1189</inkml:trace>
  <inkml:trace contextRef="#ctx0" brushRef="#br0" timeOffset="5746.166">9609 5289 6065,'40'180'6964,"-39"-176"-6898,0 0-1,-1 0 0,2 0 0,-1 0 0,0 0 0,1 0 0,0 0 0,0 0 0,0 0 0,0-1 0,1 1 0,-1-1 0,1 1 0,0-1 0,0 0 1,0 0-1,0-1 0,1 1 0,-1-1 0,1 1 0,-1-1 0,1 0 0,0 0 0,2 0-65,80-13 151,-67 6-173,1 0 0,0 1 0,0 1 0,1 1 1,-1 1-1,1 1 0,-1 1 0,0 0 0,1 2 0,-1 0 1,0 1-1,0 1 0,-1 1 0,0 1 0,0 0 0,10 6 22,-9 4-21,1 0 0,-2 1 0,0 0 0,-2 2 0,0 0 0,-1 1 0,-1 1 0,-1 0-1,-1 1 1,-1 1 0,-1 0 0,-1 0 0,-1 1 0,-1 0 0,-2 1 0,0 0 0,2 26 21,0 60 844,-8-109-726,0 1 0,0 0 0,-1 0 0,0 0 0,1 0 0,-1 0 0,-1 0 0,1-1 0,0 1 1,-1 0-1,0-1 0,0 1 0,0-1 0,0 0 0,0 0 0,-1 0 0,1 0 0,-1 0 0,0 0 0,0-1 0,0 1 0,0-1 1,-1 0-1,1 0 0,-1 0 0,-2 1-118,1-2 76,0 0 0,0 0 0,1-1 1,-1 0-1,0 0 0,0 0 0,1-1 1,-1 1-1,0-1 0,1 0 0,-1-1 0,1 1 1,-1-1-1,1 0 0,-1 0 0,1 0 1,0 0-1,0-1 0,0 0 0,0 0 0,0 0-76,-72-75 70,57 52-76,2 0 1,0-1 0,2 0 0,0-2 0,2 1 0,2-2 0,0 0 0,2 0 0,2 0-1,0-1 1,2 0 0,1-5 5,3 21 0,1 1 0,0 0 0,1-1 0,1 1-1,0 0 1,0 0 0,2 0 0,0 0 0,0 0 0,2 1-1,-1 0 1,2 0 0,0 0 0,0 1 0,1 0 0,0 0 0,7-6 0,13-12-327,1 2 1,2 1 0,0 1-1,2 2 1,0 1 0,11-4 326,40-19-3392,-7-2-258</inkml:trace>
  <inkml:trace contextRef="#ctx0" brushRef="#br0" timeOffset="6810.961">5010 9588 8570,'-10'14'459,"0"-4"-147,0 2 0,1-1-1,1 1 1,0 0-1,0 1 1,1 0 0,1 0-1,0 1 1,1 0-1,0 0 1,2 0 0,-1 0-1,0 15-311,3-27-6,1 0 0,0 1 0,0-1-1,0 0 1,1 0 0,-1 0 0,0 1 0,1-1-1,-1 0 1,1 0 0,0 0 0,0 0-1,0 0 1,0 0 0,0 0 0,0 0 0,1 0-1,-1-1 1,1 1 0,-1 0 0,1-1 0,-1 1-1,1-1 1,0 0 0,0 1 0,0-1 0,0 0-1,0 0 1,0 0 0,0 0 0,0-1 0,0 1-1,0-1 1,0 1 0,1-1 0,-1 1 0,0-1-1,0 0 1,0 0 0,1 0 0,-1-1 0,0 1-1,2-1 7,9-2-9,0 0 1,-1-1-1,1 0 0,-1-1 0,0 0 0,0-1 0,0 0 0,-1-1 0,0-1 0,3-2 9,148-107 319,82-82-319,-53 41 116,550-379 105,103 5-157,46-37 3,-285 165-35,230-160-29,-587 396 3,343-244 68,-95 71 643,-391 266-488,-92 63-65,-17 15 64,-26 19 55,-285 196 443,-326 196-493,-96 37-165,-92 45-85,538-315 7,-171 133 4,-15 42 6,170-107-11,-9 14 10,-256 214 31,78-91 18,-107 82 6,446-347-18,-55 14 176,159-112-63,33-25-22,33-20-75,131-110-87,164-125-54,134-55 106,116-64 3,440-329-42,-957 673 23,328-242 7,830-659 60,-40 8-16,-808 657-55,222-158 2,-363 272-31,-50 38-121,-65 41-85,-61 43 37,-34 25 61,-25 15-87,-65 38-26,-56 37-162,-76 44-1347,-51 28-1149,-60 33-324</inkml:trace>
  <inkml:trace contextRef="#ctx0" brushRef="#br0" timeOffset="93407.981">5496 2056 8250,'13'10'5282,"35"32"-3477,37 110-1145,4 7-279,18 4-307,-88-140-63,2-1 1,0-1-1,1-1 1,2 0 0,0-2-1,16 9-11,11 9 29,-40-29-19,-1 1 0,0 0 0,0 1 0,-1 0 0,0 0 0,0 1 0,-1 0 0,2 4-10,-11-5-1464,-13-20-1471,1-11-317,-2-5-574</inkml:trace>
  <inkml:trace contextRef="#ctx0" brushRef="#br0" timeOffset="93701.413">5881 2027 7626,'-12'-1'2814,"-15"8"3930,28-6-6719,-1 1 0,1-1-1,0 1 1,-1-1 0,1 1 0,0-1 0,0 1 0,0-1 0,0 0 0,0 0 0,0 1 0,0-1 0,1 0 0,-1 0 0,0 0 0,0 0 0,1-1 0,-1 1-1,1 0 1,-1 0 0,1-1 0,-1 1 0,1-1-25,3 3 35,2 1-25,-1 1 0,1 0 1,-1 0-1,0 0 0,-1 1 0,1 0 0,-1 0 1,0 1-1,0-1 0,2 6-10,-4-8 3,249 436 113,-201-362-60,4-2 0,54 57-56,-64-81-223,-46-52 177,1 0-1,0 0 0,-1 0 1,1-1-1,0 1 0,-1 0 1,1 0-1,-1-1 0,1 1 1,0 0-1,0-1 0,-1 1 0,1 0 1,0-1-1,0 1 0,-1-1 1,1 1-1,0 0 0,0-1 1,0 1-1,0-1 0,-1 1 0,1-1 1,0 1-1,0-1 0,0 1 1,0 0-1,0-1 0,0 1 1,0-1-1,1 1 0,-1-1 1,0 1-1,0-1 0,0 1 0,0 0 1,0-1-1,1 1 0,-1-1 1,0 1-1,0 0 0,1-1 1,-1 1-1,0 0 0,1-1 0,-1 1 1,0 0-1,1-1 0,-1 1 1,0 0-1,1 0 0,-1-1 1,1 1-1,-1 0 0,0 0 1,1 0-1,-1 0 0,1 0 0,-1-1 1,1 1-1,-1 0 0,1 0 1,-1 0-1,0 0 0,1 0 1,-1 1-1,1-1 0,-1 0 47,-19-34-3461</inkml:trace>
  <inkml:trace contextRef="#ctx0" brushRef="#br0" timeOffset="94679.892">5010 2680 5873,'3'-1'5221,"3"-3"-3099,3-2-1336,51-30 367,39-82-233,261-275-361,-170 181-472,61-30-48,-14-30 22,-200 227-24,-36 42 49,-12 13-5,2-2-32,-75 70 203,-163 205 44,36-69 38,106-124-58,54-40-131,1 2 1,4 2 0,1 2-1,3 2 1,3 2-1,-26 55-145,-7 35-76,59-124-177,17-21-66,1-7 273,0 1 0,0-1 0,0 0 0,-1 0-1,1 0 1,0 0 0,-1-1 0,0 0 0,1 0 0,-1 0-1,-1-1 1,1 1 0,0-1 0,-1 0 0,1 0-1,-1-1 47,69-93-320,251-300 48,-202 259 260,89-49-329,-73 61-619,-103 103-102,-22 32-1688,-20 24 111</inkml:trace>
  <inkml:trace contextRef="#ctx0" brushRef="#br0" timeOffset="95810.554">6605 3129 12171,'-56'-3'2783,"56"3"-2759,0-1-1,-1 1 1,1-1 0,0 0 0,0 1-1,0-1 1,-1 0 0,1 1 0,0-1 0,0 0-1,0 1 1,0-1 0,0 0 0,0 1-1,0-1 1,1 0 0,-1 1 0,0-1-1,0 0 1,0 1 0,1-1 0,-1 0 0,0 1-1,1-1 1,-1 1 0,0-1 0,1 1-1,-1-1 1,1 1 0,-1-1 0,1 1-1,-1-1 1,1 1 0,0-1 0,-1 1 0,1 0-1,-1 0 1,1-1 0,0 1 0,-1 0-1,1 0 1,0-1 0,-1 1 0,1 0-1,0 0 1,0 0-24,6-6 54,224-180 526,36-21-296,-260 202-280,19-16 8,-1 0 0,-1-2 1,-1-1-1,-1-1 0,7-10-12,82-175 42,-48 55-26,-49 118-12,-12 60 29,-42 110 110,29-101-113,-1-2 1,-1 0 0,-2 0-1,-1-1 1,-1-1 0,-1 0-1,-2-2 1,-1 0 0,-5 3-31,-18 11 97,-2-2 0,-2-3 1,-31 17-98,31-19 128,-22 16 261,3 2 1,-39 41-390,16-10 208,70-61-231,21-21 22,-1 0 1,0-1-1,0 1 0,1 0 0,-1 0 1,0 0-1,0 0 0,1-1 0,-1 1 0,0 0 1,0 0-1,1 0 0,-1 0 0,0 0 1,1 0-1,-1 0 0,0 0 0,1-1 1,-1 1-1,0 0 0,0 0 0,1 0 1,-1 1-1,0-1 0,1 0 0,-1 0 1,0 0-1,1 0 0,-1 0 0,0 0 1,0 0-1,1 0 0,-1 1 0,0-1 1,0 0-1,1 0 0,-1 0 0,0 1 1,0-1-1,1 0 0,-1 0 0,0 1 1,0-1-1,0 0 0,0 0 0,1 1 1,-1-1-1,0 0 0,0 1 0,0-1 1,0 0-1,0 0 0,0 1 0,0-1 0,0 0 1,0 1-1,0-1 0,0 0 0,0 1 1,0-1-1,0 0 0,0 1 1,2-2-4,29-10-7,0-3 1,-1 0-1,-1-2 0,0-1 0,-2-1 0,0-1 0,5-6 11,-26 20-2,54-39-8,57-43 37,67-34-27,5 39-20,-180 83-187,-28 13 63,-142 114-60,-103 107 482,20-31 595,225-190-826,18-10-147,14-10 13,41-31-96,-1-2 1,-2-2-1,-1-3 0,14-19 183,19-15-401,122-114-3965,-109 85 1198</inkml:trace>
  <inkml:trace contextRef="#ctx0" brushRef="#br0" timeOffset="96397.392">7271 1954 6465,'1'-9'7119,"12"9"-5392,16 7-1905,-23-5 197,-1-1 1,0 1 0,-1 1-1,1-1 1,0 0 0,-1 1 0,1 0-1,-1 0 1,0 0 0,0 1 0,0 0-1,0-1 1,-1 1 0,1 1-1,-1-1 1,0 0 0,-1 1 0,1-1-1,-1 1 1,1 0 0,-1 0 0,-1 0-1,1 0 1,0 5-20,27 103 321,11 97-321,-32-166 32,33 209 118,-4-92 610,-13-87 251,-23-74-1002,-1 0 0,1 1 0,-1-1 0,1 0 1,-1 0-1,1 0 0,0 1 0,-1-1 0,1 0 0,-1 0 1,1 0-1,0 0 0,-1 0 0,1 0 0,0 0 0,-1 0 1,1-1-1,-1 1 0,1 0 0,0 0 0,-1 0 0,1-1 0,-1 1 1,1 0-1,-1-1 0,1 1 0,-1 0 0,1-1 0,-1 1 1,1-1-1,-1 1 0,0-1 0,1 1 0,-1-1 0,1 1 1,-1-1-1,0 1 0,0-1 0,1 1 0,-1-1 0,0 1 1,0-1-1,0 0 0,0 1 0,0-1 0,0 0 0,1 1 0,-1-1 1,-1 1-1,1-1 0,0 0 0,0 1 0,0-1-9,4-25 47,-1-1-1,-1 1 1,-2-1-1,0 1 1,-2 0-1,-1-1 1,-4-15-47,0-15 10,-65-430 34,70 477-35,1 3 6,0 1 0,0-1-1,0 0 1,-1 0 0,0 1 0,0-1-1,-1 1 1,0 0 0,0-1-1,0 1 1,-1 1 0,0-1-1,-3-3-14,7 9 0,0 1-1,0-1 1,0 1 0,0-1-1,0 0 1,0 1-1,0-1 1,0 0-1,0 1 1,0-1-1,0 1 1,-1-1-1,1 0 1,0 1 0,0-1-1,0 0 1,0 1-1,-1-1 1,1 0-1,0 0 1,0 1-1,-1-1 1,1 0-1,0 0 1,-1 1 0,1-1-1,0 0 1,-1 0-1,1 0 1,0 1-1,-1-1 1,1 0-1,0 0 1,-1 0-1,1 0 1,-1 0 0,1 0-1,0 0 1,-1 0-1,1 0 1,0 0-1,-1 0 1,1 0-1,-1 0 1,35 52-152,31 130 71,45 155-20,-54-208 1286,-38-70-3829</inkml:trace>
  <inkml:trace contextRef="#ctx0" brushRef="#br0" timeOffset="97525.411">6508 3200 9730,'-14'13'864,"0"0"0,1 2 0,0-1 0,1 2 0,1-1-1,0 1 1,0 5-864,-10 10 228,-151 226 1645,168-252-1831,0 0 0,0 1 0,0-1 0,1 1 0,0 0 0,0 0 0,0 0 0,1 0-1,0 0 1,0 1 0,0-1 0,1 1 0,0 0 0,1-1 0,-1 1 0,1-1 0,0 1-1,1 0 1,0-1 0,0 1 0,0 0 0,2 4-42,-2-10-3,0 0 0,0 0 0,1-1 0,-1 1 0,0-1-1,0 1 1,0 0 0,1-1 0,-1 0 0,0 1 0,1-1 0,-1 0 0,0 0 0,1 0 0,-1 0-1,1 0 1,-1 0 0,0 0 0,1 0 0,-1 0 0,0-1 0,1 1 0,-1-1 0,0 1 0,0-1-1,1 1 1,-1-1 0,0 0 0,0 1 0,0-1 0,0 0 0,0 0 0,0 0 0,0 0 0,0 0-1,0 0 1,0 0 0,0 0 0,-1 0 0,1-1 0,-1 1 0,1 0 0,0 0 0,-1-1 0,1 0 3,6-6-21,31-36 3,-2-2 0,-2-2 0,-2-1 0,-3-1-1,-1-2 1,-3 0 0,11-36 18,12-41-292,-48 129 283,0 0 1,-1 0-1,1 0 0,0 0 0,0 0 1,0 0-1,-1 0 0,1 0 0,0-1 1,0 1-1,0 0 0,0 0 0,-1 0 1,1 0-1,0-1 0,0 1 0,0 0 0,0 0 1,0 0-1,0-1 0,0 1 0,-1 0 1,1 0-1,0-1 0,0 1 0,0 0 1,0 0-1,0 0 0,0-1 0,0 1 1,0 0-1,0 0 0,0-1 0,0 1 1,1 0-1,-1 0 0,0 0 0,0-1 0,0 1 1,0 0-1,0 0 0,0 0 0,0-1 1,0 1-1,1 0 0,-1 0 0,0 0 1,0 0-1,0-1 9,-30 56-254,-45 79 995,-49 64-741,109-177 111,1 0 0,1 1 0,1 1 1,1 0-1,1 0 0,1 1 0,-2 10-111,-1 15 47,3 0 0,2 0 0,2 1 0,2 3-47,7-35-28,4-35 11,17-115 9,30-114-56,9 31-61,-72 232 129,0 0 0,-2-1 1,0 0-1,0 0 0,-2-1 0,0 0 1,-2 1-5,-31 41-8,23-23 5,1 2 0,3 0 0,1 1-1,1 1 1,-6 26 3,20-59-1,-99 334 104,68-236 21,27-79-67,27-31-80,-11-1 6,0-2 0,-1 1-1,0-1 1,-1-1 0,0 1-1,-1-1 1,0-1 0,0 1-1,0-4 18,203-388-358,-73 156 227,-27 72-44,-102 151-237,-45 96 84,6-26 318,-2-1 0,-2-2-1,-7 4 11,9-11 45,2 1 0,2 1-1,1 2 1,2 1-45,12-14-146,1 0 1,2 0-1,0 2 0,2-1 0,1 1 0,-3 28 146,9-50-156,-12 93-6161,16-63 1649</inkml:trace>
  <inkml:trace contextRef="#ctx0" brushRef="#br0" timeOffset="98399.26">5532 4309 9866,'-59'6'7002,"167"-15"-7256,562 15 372,-540 5-105,115 25-13,-245-35 0,-1-1 0,1 0 0,-1 0 1,1 1-1,0-1 0,-1 0 0,1 1 0,0-1 0,-1 0 0,1 1 1,0-1-1,-1 1 0,1-1 0,0 0 0,0 1 0,-1-1 1,1 1-1,0-1 0,0 1 0,0-1 0,0 1 0,0-1 1,0 1-1,0-1 0,0 1 0,0-1 0,0 1 0,0-1 0,0 0 1,0 1-1,0-1 0,0 1 0,0-1 0,0 1 0,1-1 1,-1 1-1,0-1 0,0 1 0,1-1 0,-1 0 0,0 1 0,1-1 1,-1 0-1,0 1 0,1-1 0,-1 0 0,0 1 0,1-1 1,-1 0-1,1 1 0,-1-1 0,0 0 0,1 0 0,-1 0 1,1 0-1,-1 1 0,1-1 0,-1 0 0,1 0 0,-1 0 0,1 0 1,-1 0-1,1 0 0,-1 0 0,1 0 0,-1 0 0,1-1 1,-1 1-1,1 0 0,-1 0 0,-34 20 90,-1-8 152,-1-2-1,-1-1 1,1-1-1,-1-2 1,-7-2-242,11 0 182,-292 20 1377,264-26-1392,0-2 0,1-3 1,0-3-1,0-2 0,-11-6-167,-65-10-193,188 35-98,-30-3 223,33 7-110,0-2-1,0-3 0,7-2 179,46-5-1274,1-4-1,42-11 1275,116-30-2919,-200 21 2292,-66 25 630,-1-1-1,0 1 0,1 0 0,-1-1 1,0 1-1,0-1 0,1 1 1,-1 0-1,0-1 0,0 1 1,0-1-1,1 1 0,-1-1 0,0 1 1,0-1-1,0 1 0,0-1 1,0 1-1,0-1 0,0 1 1,0-1-1,0 1 0,0-1 1,0 1-1,0-1 0,-1 1 0,1 0 1,0-1-1,0 1 0,0-1 1,-1 1-1,1-1 0,0 1 1,0 0-1,-1-1 0,1 1 1,0 0-1,-1-1 0,1 1 0,-1 0 1,1-1-1,0 1 0,-1 0 1,1 0-1,-1-1 0,1 1 1,-1 0-1,1 0 0,-1 0 0,1 0 1,0 0-1,-1 0 0,1-1 1,-1 1-1,1 0 0,-1 0 1,1 1-1,-1-1 0,0 0-2,-70-7 1136,-49 13 1318,1 6 0,-80 19-2454,136-21 348,4-2-300,0-3 0,0-2-1,-1-3 1,-4-3-48,178 17-2048,-35-14 863,1-4 0,48-9 1185,-64 3-661,-1-3 1,0-2-1,54-23 661,-97 33-46,0-2 0,-1 0 0,0-1 0,0-1 0,0-1-1,-1 0 1,-1-1 0,1-2 0,5-6 46,-23 20 12,0-1 0,0 0-1,0 0 1,0 0 0,-1 0 0,1 0-1,0 0 1,0 0 0,-1 0 0,1 0-1,0 0 1,0 0 0,0 0 0,-1 0-1,1 0 1,0 0 0,0 0 0,0 0-1,-1 0 1,1 0 0,0-1 0,0 1-1,0 0 1,-1 0 0,1 0 0,0 0 0,0 0-1,0 0 1,0-1 0,-1 1 0,1 0-1,0 0 1,0 0 0,0 0 0,0-1-1,0 1 1,0 0 0,0 0 0,0 0-1,0-1 1,-1 1 0,1 0 0,0 0-1,0 0 1,0-1 0,0 1 0,0 0-1,0 0 1,0-1 0,0 1 0,1 0-1,-1 0 1,0 0 0,0-1 0,0 1-1,0 0 1,0 0 0,0 0 0,0-1-1,0 1 1,0 0-12,-23 5 404,20-5-327,-61 16 806,-661 171 3780,491-109-4256,193-59-2882,19-6 827</inkml:trace>
  <inkml:trace contextRef="#ctx0" brushRef="#br0" timeOffset="100649.196">6268 2173 9594,'-44'44'1184,"-153"167"2498,126-123-3566,59-75-21,-1 1-1,-1-2 1,0 0-1,-1 0 1,-1-2-1,1 0 1,-7 3-95,-53 37 213,68-45-200,0 0 0,0 1 0,1 0 0,0 0 0,0 1 0,0 0 0,1 0 0,0 0 0,1 1 0,-1-1 0,-1 5-13,2 12 10,0-1 1,1 1-1,2-1 0,0 1 1,1 0-1,2-1 0,0 1 1,5 17-11,-4-17 6,29 166 1,-29-178-15,0-1 0,1 0 0,0 0 0,1 0 0,0 0 0,1-1 0,0 0 1,1 0-1,5 6 8,-9-13-2,-1 0 1,1-1 0,0 1 0,0-1-1,0 0 1,0 0 0,0 0 0,1 0 0,-1 0-1,1-1 1,-1 1 0,1-1 0,-1 0 0,1 0-1,0-1 1,-1 1 0,1-1 0,0 1-1,0-1 1,-1 0 0,1-1 0,0 1 0,0-1-1,-1 1 1,1-1 0,0 0 0,-1-1-1,1 1 1,-1 0 0,3-2 1,23-15 25,-1-1 1,-1-1-1,-1-2 0,0 0 1,-2-2-1,-1-1 0,-1 0 1,0-2-1,10-19-25,205-293 137,-173 267-113,-61 70-17,0 1 0,0-1 0,-1 0 0,1 0 0,-1 0 0,1 0 0,-1 0-1,0-1 1,0 1 0,0-1 0,0 1 0,0-1 0,0 0 0,-1 1 0,1-1 0,-1 0-1,0 0 1,0 0 0,0 0 0,0-1 0,-1 1 0,1 0 0,-1 0 0,0 0 0,0-1-1,0 1 1,0 0 0,0 0 0,-1 0 0,0 0 0,1-1-7,-6-7 62,1 0 1,-1 1-1,-1-1 0,0 1 1,0 1-1,-1-1 1,0 1-1,0 1 0,-1-1 1,-1 1-1,1 1 0,-1 0 1,-1 0-1,1 1 1,-1 0-1,0 1 0,0 0 1,0 1-1,-1 1 1,0-1-1,0 2 0,0-1 1,0 2-1,0 0 1,0 0-1,0 1 0,0 0 1,-1 1-1,1 1 0,0 0 1,0 1-1,0 0-62,4-2-93,0 1-1,1 0 0,-1 0 0,1 1 1,0 0-1,0 0 0,0 1 0,0 0 1,0 0-1,1 0 0,-1 1 1,1 0-1,1 0 0,-1 1 0,1 0 1,0 0-1,0 0 0,0 0 1,1 1-1,0 0 0,1 0 0,-4 6 94,13 17-3120,15-4-221</inkml:trace>
  <inkml:trace contextRef="#ctx0" brushRef="#br0" timeOffset="101135.666">6893 2704 8922,'-6'-9'6591,"-53"10"-6329,41 1-257,-1 1 0,1 1 0,0 0 0,0 2 0,0 0 0,1 1 0,0 0 0,0 2 0,1 0 0,0 1 0,0 0 0,-1 3-5,-1 2 49,1 1 0,0 1 0,1 0-1,1 2 1,1-1 0,1 2-1,0 0 1,2 0 0,0 1 0,1 1-1,1 0 1,1 0 0,1 0-1,1 1 1,0 8-49,5-25 7,0 0 0,0 0 0,0 0 0,1 1-1,0-1 1,0 0 0,1 0 0,0 0 0,0 0-1,0 0 1,1 0 0,-1 0 0,2-1 0,-1 1 0,1 0-1,-1-1 1,1 0 0,1 0 0,-1 0 0,1 0 0,0 0-1,0-1 1,0 1 0,1-1 0,0 0 0,-1 0-1,1-1 1,1 0 0,-1 0 0,0 0 0,1 0 0,0-1-1,-1 0 1,6 1-7,0-2-10,0-1 0,0-1 0,0 0 0,0 0 1,0-1-1,0-1 0,-1 0 0,1 0 0,-1-1 0,0 0 0,0-1 0,0 0 0,2-3 10,-5 5 6,0 0 1,0 0-1,0-1 1,-1 0-1,0-1 1,0 1-1,0-1 1,0 0-1,-1 0 1,0-1-1,0 0 1,0 0-1,-1 0 1,1-1-1,-2 1 1,1-1-1,-1 0 1,0 0-1,0 0 1,-1 0-1,0 0 1,0-1-1,-1 1 1,1-9-7,-3-5 85,-1 0 1,-1 0-1,-1 0 0,-1 0 1,-1 1-1,-1-1 0,0 1 1,-1 1-1,-11-18-85,16 31-15,0 1 1,0 0-1,0 0 0,0 0 1,-1 0-1,0 1 0,0 0 1,0-1-1,-1 1 0,1 1 1,-1-1-1,0 1 0,0 0 1,-1 0-1,1 0 0,0 1 1,-1-1-1,1 1 0,-1 1 1,0-1-1,0 1 0,-2 0 15,2 1-19,1 1 0,-1 0 0,0 1 0,0 0-1,1-1 1,-1 2 0,1-1 0,0 1 0,-1-1-1,1 1 1,0 1 0,1-1 0,-1 1 0,0 0-1,1 0 1,0 0 0,0 1 0,0-1 0,1 1-1,0 0 1,0 0 0,0 0 0,0 0 0,-1 4 19,-4 9-13,1-1 1,0 1-1,2 0 1,0 1-1,1-1 1,0 1-1,2 2 13,0-13-14,0 0-1,0 0 1,1 0-1,1 0 1,-1 0-1,1 0 0,1 0 1,-1 0-1,1-1 1,1 1-1,0 0 1,0 0-1,0 0 1,1-1-1,0 0 1,0 1-1,1-1 1,0 0-1,0-1 1,1 1-1,0-1 0,0 0 1,0 0-1,1 0 1,0-1-1,0 1 1,0-2-1,1 1 1,0-1-1,3 2 15,-1-3-256,1-1 0,0 1-1,0-2 1,0 1 0,0-2 0,0 1 0,0-1-1,0-1 1,0 0 0,0 0 0,0-1-1,0 0 1,0-1 0,-1 0 0,1 0 0,3-3 256,53-29-2705</inkml:trace>
  <inkml:trace contextRef="#ctx0" brushRef="#br0" timeOffset="101490.135">6997 2904 5081,'0'-3'220,"0"1"0,0-1 0,0 0 0,0 1 0,-1-1 0,1 0 0,-1 1 0,1-1 0,-1 1 0,0-1 0,0 1 0,0-1 0,0 1 0,-1 0 0,1-1 0,-1 1 0,1 0 0,-1 0 0,0 0 0,0 0 0,1 0 0,-2 0 0,1 1-1,0-1 1,0 1 0,0-1 0,-1 1 0,1 0 0,-1 0 0,1 0 0,-1 0 0,1 0 0,-1 1 0,1-1 0,-1 1 0,0 0 0,0 0-220,-8 3 87,-1 0 0,1 1 0,0 1 0,0 0-1,0 0 1,1 1 0,0 0 0,0 1 0,1 0 0,-1 1 0,1 0 0,1 0-1,0 1 1,0 0 0,-3 7-87,8-13 17,-39 46 235,2 1 0,3 3-1,-29 53-251,51-82 104,1-3 31,1 0 0,2 1-1,0 0 1,1 0 0,1 1-1,1 0 1,-1 12-135,8-32-11,0 0 0,0 0-1,1 0 1,0 0 0,0 0 0,0 0 0,0 0-1,0 0 1,0 0 0,1 0 0,-1 0-1,1 0 1,0 0 0,0 0 0,0 0 0,0-1-1,1 1 1,-1 0 0,1-1 0,0 1-1,-1-1 1,1 1 0,0-1 0,0 0-1,1 0 1,-1 0 0,0 0 0,1 0 0,-1-1-1,1 1 1,0-1 0,-1 1 0,1-1-1,0 0 1,0 0 0,0 0 0,0-1 0,0 1-1,0-1 1,0 0 0,0 1 0,0-1-1,1-1 12,12 2-212,-1-2-1,1 0 1,-1-1-1,1-1 0,-1 0 1,0-1-1,0-1 1,0 0-1,-1-1 0,0-1 1,0 0-1,0 0 1,10-10 212,10-6-796,-2-2 0,0-2 0,-2 0 1,20-25 795,-29 27-420,0-1 0,-1 0 0,-2-2 0,-1 0 1,1-6 419,-13 26 76,-1 1 1,-1-1 0,1 0-1,-1-1 1,-1 1 0,1 0-1,-2-1 1,1 1 0,-1-1 0,0 0-1,-1 0 1,0 1 0,0-1-1,-1 0-76,0 6 82,0-1 0,0 1-1,0-1 1,-1 1 0,1-1-1,-1 1 1,0 0 0,0 0-1,0 0 1,-1 0 0,1 0-1,0 1 1,-1-1 0,0 1-1,0-1 1,0 1 0,0 0-1,0 0 1,0 0 0,0 1-1,-1-1 1,1 1 0,-1 0-1,1 0 1,-1 0 0,1 0-1,-1 0 1,0 1 0,-2-1-82,-7 1 163,1-1 0,-1 2 0,1-1 0,0 2 0,0-1 0,-1 2 0,1 0 0,-2 1-163,-6 3 132,0 2 1,1 0-1,0 1 0,0 0 0,1 2 1,1 0-1,0 1 0,0 1 1,2 0-1,-7 8-132,1 1 451,0 0-1,2 1 1,1 1 0,1 1 0,-10 19-451,25-41 55,0 0 0,0 1 1,0-1-1,0 1 0,1-1 1,0 1-1,-1 0 0,2 0 0,-1-1 1,1 1-1,-1 0 0,1 0 1,1 2-56,0-5 9,1-1 1,0 1 0,-1 0-1,1 0 1,0-1 0,0 1 0,0-1-1,0 0 1,0 1 0,0-1-1,1 0 1,-1 0 0,0 0-1,0-1 1,1 1 0,-1 0 0,1-1-1,-1 0 1,1 0 0,-1 1-1,0-1 1,1-1 0,-1 1 0,1 0-1,-1-1 1,1 1 0,-1-1-1,0 1 1,1-1 0,-1 0 0,0 0-1,0 0 1,0-1 0,0 1-1,0 0 1,1-1-10,46-26-2235,0-20 500</inkml:trace>
  <inkml:trace contextRef="#ctx0" brushRef="#br0" timeOffset="102001.472">6068 3356 2401,'-10'-3'1887,"-35"-2"5407,35 34-5337,10-23-1812,1 11-114,0 1-1,1-1 0,1 0 0,0 0 1,2 0-1,0-1 0,1 1 0,0-1 1,1 0-1,1-1 0,0 1 1,2-2-1,-1 1 0,2-1 0,0-1 1,0 0-1,1 0 0,1-2 0,0 1 1,5 1-31,-8-8 44,0-1 1,1 0-1,-1-1 1,1 0-1,0 0 1,-1-1 0,1-1-1,0 0 1,0 0-1,1-1 1,-1-1-1,0 0 1,0 0-1,0-1 1,-1-1 0,1 1-1,0-2 1,-1 0-1,0 0 1,0 0-1,0-2 1,8-5-45,77-63 217,-90 68-197,1 0 0,-2 1 0,1-2 0,-1 1 0,0 0 0,0-1 0,0 0 0,-1 0 0,0 0 0,-1 0 0,0-1 0,0 1 0,0-1 0,-1-1-20,-1 6 22,-1 0 0,0 0-1,0 0 1,0 0 0,0 0-1,0 0 1,-1 0 0,1 1-1,-1-1 1,1 1 0,-1-1-1,0 1 1,0 0 0,-1-1-1,1 1 1,0 0 0,-1 0-1,1 1 1,-1-1 0,0 0-1,1 1 1,-1 0 0,0-1-1,0 1 1,0 0 0,0 1-1,0-1 1,0 0 0,0 1-1,0 0 1,0 0 0,0 0-1,0 0 1,0 0 0,0 0-1,0 1 1,-3 0-22,-22-1 160,-1 1 1,1 2-1,0 1 1,0 1-1,0 1 1,-3 2-161,12-2 66,0 1 0,0 1 1,1 1-1,0 0 0,1 1 0,0 1 1,0 1-1,1 0 0,1 1 1,-1 1-67,13-10 10,-1-2-8,1 0 0,0 0 0,0 0 0,0 1 0,0-1 0,1 1 0,-1 0 0,1 0 0,-1 0-1,1 0 1,0 0 0,0 0 0,0 1 0,1-1 0,-1 1 0,1-1 0,0 1 0,0 0-1,0-1 1,0 1 0,1 0 0,0 0 0,-1-1 0,1 1 0,1 0 0,-1 0 0,0 0 0,1 1-2,3 0-8,0 1 0,-1 0 0,2-1 1,-1 1-1,1-1 0,0 0 0,0-1 1,0 1-1,0-1 0,1 0 0,0 0 1,0-1-1,0 0 0,0 0 0,1 0 1,-1-1-1,1 0 0,-1 0 0,1-1 1,0 1-1,0-1 0,-1-1 0,1 0 1,0 0-1,0 0 0,1-1 8,10 3-23,0-2-1,0 0 1,-1-2-1,1 1 1,0-2-1,-1-1 1,1 0-1,-1-1 1,0-1-1,6-3 24,13-8-183,0-1-1,-2-2 0,0-1 1,5-6 183,-24 16-459,-2 0 1,1-1 0,-1 0-1,-1-1 1,0 0 0,-1-1-1,-1 0 1,0-1 0,0-1 458,23-56-2937</inkml:trace>
  <inkml:trace contextRef="#ctx0" brushRef="#br0" timeOffset="103232.143">7088 942 9762,'-112'-23'4277,"-61"12"-2924,22 3-948,131 5-292,-72-8 859,0 4-1,-81 5-971,109 7 110,0 2-1,0 3 1,1 2 0,1 4-1,-6 4-109,-75 33 24,-102 54-24,81-27 72,84-37-4,-94 58 59,-28 30-127,12 13 19,27-3-31,67-21-10,48-49 17,4 2 0,2 2-1,5 2 1,0 6 5,-116 320-52,117-304 31,-37 132-23,49-114 12,6 0 1,3 12 31,7 17-31,9 90 31,26 222-20,10-182-2,-28-229 14,2-1 0,3 0 1,1-1-1,3-1 1,1 0-1,7 7 8,0-5-2,3-2 0,1 0-1,3-2 1,36 37 2,144 142-15,-168-177 3,2-1 0,2-3 0,30 17 12,-22-27 13,1-4-1,1-2 1,2-2 0,0-3-1,1-3 1,1-3-1,0-2 1,1-3 0,40-1-13,264 9 69,-268-17-75,0-4 0,78-16 6,-115 10 7,-1-3 0,0-3 1,-2-3-1,0-2 0,16-10-7,41-28 49,-1-4 1,51-43-50,227-170 113,-240 167-69,52-56-44,107-121-33,-209 190 31,-63 46 4,-1-2-1,-2-1 0,-4-2 1,-1-3-2,38-71 7,-6-3 0,23-79-7,-42 98 26,51-148 86,-55 88 64,3-72-176,-39 201 18,-1 0 0,-3 0-1,-3-36-17,1 76 1,-3-88 133,-5 1-1,-3-1 1,-14-46-134,17 100 116,-2 1 0,-1 0 0,-3 1 1,0 0-1,-7-7-116,-143-267 657,149 284-614,-2 0 0,0 2-1,-2 0 1,0 1 0,-2 1-1,-1 0 1,0 2 0,-2 1 0,-18-13-43,-227-117 449,250 140-418,-256-118 298,194 100-558,-1 4-1,-1 3 1,-1 4-1,-17 2 230,-24 1-2857,0 7 0,-33 4 2857,-62 11-4264</inkml:trace>
  <inkml:trace contextRef="#ctx0" brushRef="#br0" timeOffset="104269.583">7980 883 8434,'-17'-4'772,"9"3"-297,1-1 0,-1 1-1,0-2 1,1 1-1,-1-1 1,1 0 0,0-1-1,0 0 1,0 0-1,1 0 1,-5-4-475,44 19 1759,64 29-1755,89 50-4,-83-30-16,-3 4 0,63 55 16,-106-72-6,-1 4 0,-3 1-1,-3 3 1,-2 2 0,-2 2 0,1 8 6,44 82 12,-73-113-4,0 2-1,-3 0 1,-1 0 0,-2 2 0,-2-1 0,-1 2-1,2 33-7,-1 11 131,-4 0 0,-3 1 0,-5-1-1,-3 0 1,-10 44-131,-22 85 555,-52 56 570,48-160-889,-82 250 200,-99 267-181,-26-50-291,190-445 976,30-101-3329,1-32 597</inkml:trace>
  <inkml:trace contextRef="#ctx0" brushRef="#br0" timeOffset="104630.785">3804 3042 6681,'-13'-47'-224,"7"-15"224,15-15-2376</inkml:trace>
  <inkml:trace contextRef="#ctx0" brushRef="#br0" timeOffset="104898.939">4008 2294 3265,'104'-236'5645,"-102"223"-4508,-9 16-879,3-1-204,0 0-1,0 0 1,1 1 0,-1-1 0,0 1 0,1 0 0,0 0-1,0 0 1,0 0 0,0 0 0,0 1 0,1-1-1,-1 1 1,1 0 0,0 0 0,-1 2-54,-7 11 152,-134 254 1619,10 6-888,64-136-599,20-42 38,4 2 1,-25 84-323,54-117 87,3 1 0,3 1 1,3 0-1,3 0 1,4 64-88,7 25 93,7 1-1,28 127-92,-26-201 22,4 0-1,4-1 0,28 68-21,-34-102-62,3-2 0,2 0-1,2-2 1,2-1-1,2 0 1,2-2 0,2-2-1,2-1 1,4 2 62,-26-33-349,0 1 1,1-2 0,1 0-1,0 0 1,0-2-1,0 1 1,5 0 348,109 26-2321</inkml:trace>
  <inkml:trace contextRef="#ctx0" brushRef="#br0" timeOffset="106162.432">8920 562 8930,'33'101'5233,"26"129"-4688,14 183-219,-47-325 1,-27-88-319,1-1 0,0 1 1,0 0-1,0-1 0,0 1 1,0-1-1,0 1 0,0-1 0,0 1 1,0-1-1,0 1 0,0 0 1,0-1-1,0 1 0,0-1 1,0 1-1,0-1 0,1 1 1,-1 0-1,0-1 0,0 1 1,0-1-1,1 1 0,-1 0 0,0-1 1,0 1-1,1 0 0,-1-1 1,0 1-1,1 0 0,-1 0 1,0-1-1,1 1 0,-1 0 1,1 0-1,-1 0 0,0-1 1,1 1-1,-1 0 0,1 0 1,-1 0-1,1 0 0,-1 0 0,1 0 1,-1 0-1,0 0 0,1 0 1,-1 0-1,1 0 0,-1 0 1,1 0-1,-1 0 0,0 0 1,1 1-1,-1-1 0,1 0 1,-1 0-1,0 0 0,1 1 1,-1-1-1,1 0 0,-1 1 0,0-1 1,0 0-1,1 1 0,-1-1 1,0 0-1,1 1-8,1-126 567,-7-29-96,-17-89-471,16 192 33,-1-21 14,-4 0 1,-3 0 0,-11-25-48,6 47 48,19 50-47,0 0 1,0-1-1,0 1 1,0-1-1,0 1 1,0 0-1,0-1 1,0 1 0,0-1-1,-1 1 1,1 0-1,0-1 1,0 1-1,0-1 1,-1 1-1,1 0 1,0-1-1,0 1 1,-1 0 0,1-1-1,0 1 1,0 0-1,-1 0 1,1-1-1,0 1 1,-1 0-1,1 0 1,-1-1-1,1 1 1,0 0 0,-1 0-1,1 0 1,-1 0-1,1 0 1,0 0-1,-1 0 1,1 0-1,-1 0 1,1 0-1,0 0 1,-1 0 0,1 0-1,-1 0 1,1 0-1,-1 0 1,1 0-1,0 0 1,-1 0-1,1 1 1,0-1-1,-1 0 1,1 0 0,0 0-1,-1 1 1,1-1-1,0 0 1,-1 1-1,1-1-1,-9 25 41,4 1-21,2 1-1,1-1 1,1 1 0,1-1-1,2 1 1,1 7-20,-2-22-1,-1-1 0,2 1 0,0-1 0,0 0 0,1 0 0,0 0 1,1 0-1,0 0 0,1-1 0,0 0 0,0 0 0,1 0 0,1-1 0,0 1 0,5 4 1,-10-12 2,1 0 0,0 0-1,0 0 1,0 0-1,0-1 1,1 1-1,-1-1 1,0 0 0,1 0-1,-1 0 1,1 0-1,-1-1 1,1 1-1,-1-1 1,1 0 0,-1 0-1,1 0 1,-1-1-1,1 1 1,-1-1-1,1 0 1,-1 0 0,1 0-1,-1 0 1,0-1-1,0 1 1,0-1-1,0 0 1,2-1-2,6-4 10,-1-1-1,-1 0 0,1 0 1,-1-1-1,-1 0 1,0 0-1,0-1 1,2-5-10,11-20 35,-3-1 0,-1-2-1,-2 1 1,-1-2 0,-2 0 0,2-17-35,19-145-65,-37 254-7,1-1 1,2 1 0,3 0-1,3 4 72,27 104 43,-28-151-145,0 0 0,1 0 0,0 0 0,0 0 0,1-1-1,0 0 1,1 0 0,0-1 0,1 1 102,22 16-1307</inkml:trace>
  <inkml:trace contextRef="#ctx0" brushRef="#br0" timeOffset="107670.845">9644 627 10394,'-20'36'1092,"-5"6"317,3 1 0,1 1 0,-10 35-1409,31-78 2,-1-1 0,1 1 1,-1-1-1,1 1 0,0-1 1,-1 1-1,1 0 0,0-1 1,0 1-1,-1 0 1,1-1-1,0 1 0,0-1 1,0 1-1,0 0 0,0-1 1,0 1-1,0 0 0,0-1 1,0 1-1,0 0 0,0-1 1,0 1-1,1 0 0,-1-1 1,0 1-1,0 0 0,1-1 1,-1 1-1,0-1 1,1 1-1,-1-1 0,0 1 1,1-1-1,-1 1 0,1-1 1,-1 1-1,1-1 0,-1 0 1,1 1-1,0-1 0,-1 0 1,1 1-3,26-14 101,-11-3-82,-1-1-1,0-1 0,-2 0 0,0-1 0,-1 0 1,-1-1-1,-1 0 0,0-1 0,-2 0 0,0 0 0,1-13-18,-3 18 8,10-69-12,-16 85 4,-1-1 0,1 1 0,-1 0 0,1 0-1,0-1 1,-1 1 0,1 0 0,-1 0 0,1 0-1,-1 0 1,1-1 0,-1 1 0,1 0 0,-1 0-1,1 0 1,-1 0 0,1 0 0,-1 0 0,1 0-1,-1 1 1,1-1 0,-1 0 0,1 0 0,-1 0-1,1 0 1,0 1 0,-1-1 0,1 0 0,-1 0-1,1 1 1,-1-1 0,1 0 0,0 1 0,-1-1-1,1 0 1,0 1 0,-1-1 0,1 0 0,0 1-1,0-1 1,-1 1 0,1-1 0,0 1 0,0-1-1,0 1 1,0-1 0,0 1 0,-1-1-1,1 1 1,0-1 0,0 1 0,0-1 0,0 1-1,0-1 1,1 0 0,-1 1 0,0-1 0,0 1-1,0 0 1,-2 7 7,0 0-1,1 0 1,0 0-1,1 1 0,0-1 1,0 0-1,0 0 0,1 1 1,2 5-7,-3-12-3,1 0-1,-1 0 1,1 0 0,0 0-1,0 0 1,0 0 0,0 0 0,0 0-1,0 0 1,1 0 0,-1-1 0,0 1-1,1 0 1,0-1 0,-1 0-1,1 1 1,0-1 0,0 0 0,0 0-1,0 0 1,0 0 0,0 0 0,0 0-1,0 0 1,0-1 0,0 1-1,0-1 1,0 1 0,1-1 0,-1 0-1,0 0 1,0 0 0,0 0 0,1-1-1,-1 1 1,0 0 0,0-1-1,1 0 4,21 1-19,-18 2 13,0-1 0,0 1 0,0 0 0,0 1 0,-1 0 0,1 0 0,-1 0 0,0 0 0,0 1 0,0 0 0,0 0 0,-1 0 0,1 0 0,-1 1 0,0 0 0,0 0 0,-1 0 0,0 0 0,0 1 0,0-1 0,0 1 0,-1 0 0,0 0 0,0 0 0,-1 0 0,1 0 0,-2 0 0,2 6 6,21 95 18,-4 2 1,-5 1 0,-1 71-19,-13-171 20,2 13 136,-1 0 1,-1 0-1,-1 0 1,-1 0 0,-2 11-157,-15 5 631,19-38-620,-1-1 1,0 1 0,1 0 0,-1-1 0,0 1-1,1-1 1,-1 1 0,0-1 0,0 1 0,1-1-1,-1 0 1,0 1 0,0-1 0,0 0 0,0 1-1,0-1 1,1 0 0,-1 0 0,0 0 0,0 0-1,0 0 1,0 0 0,0 0 0,0 0 0,0-1-1,1 1 1,-1 0 0,0 0 0,0-1 0,0 1 0,0 0-1,1-1 1,-1 1 0,0-1 0,0 1 0,1-1-1,-1 0 1,0 1 0,1-1 0,-1 1 0,1-1-1,-1 0 1,1 0 0,-1 1 0,1-1 0,-1 0-1,1 0 1,-1 0-12,-35-94 175,26 48-216,2 0-1,2-1 1,2 1 0,2-1 0,2 0 0,3 0-1,1 0 1,3 0 0,1 1 0,5-8 41,-8 34-53,1 1 1,1 0 0,1 1 0,0-1-1,2 1 1,0 1 0,1 0-1,1 0 1,0 1 0,2 1-1,0 0 1,0 1 0,4-1 52,-14 11-12,1 2 0,0-1 0,1 0 0,-1 1 0,1 0 0,-1 1 0,1-1 0,0 1 0,0 0 0,0 0 0,0 1 0,2-1 12,-7 3-2,-1 0 0,1 0 0,-1 0 0,1 0 0,-1 0 0,1 0 0,-1 0 0,0 0 0,1 0 0,-1 0 0,0 0 0,0 0 0,0 0 0,0 0 0,0 1 0,0-1 0,0 0 0,0 0 0,0 0 0,0 0 0,-1 0 0,1 0 0,0 0 0,-1 0 0,1 0 0,-1 0 0,1 0 0,-1 0 1,1 0-1,-1 0 0,0 0 2,0 3-2,-6 16 7,1-7 8,2 0 0,0 0 0,0 0 0,1 1-1,1 0 1,0 0 0,1-1 0,0 12-13,1-24 1,0 0 1,1 0-1,-1 0 1,0 0-1,1 0 1,-1 0-1,0 0 1,1 0-1,-1 0 1,1 0-1,-1 0 0,1 0 1,0 0-1,-1 0 1,1 0-1,0-1 1,0 1-1,0 0 1,0 0-1,-1-1 1,1 1-1,0-1 1,0 1-1,0-1 1,0 1-1,0-1 0,1 1 1,-1-1-1,0 0 1,0 0-1,0 1 1,0-1-1,0 0 1,0 0-1,0 0 1,0 0-1,1 0 1,-1-1-1,0 1 0,0 0 1,0-1-1,0 1 1,0 0-1,0-1 1,0 1-1,0-1 1,0 0-2,49-26 24,65-71 83,-114 97-109,1 1 0,-1-1 1,1 0-1,-1 1 0,1 0 0,-1-1 1,1 1-1,0 0 0,-1 0 0,1 0 1,-1 0-1,1 0 0,0 0 0,-1 0 1,1 0-1,-1 1 0,1-1 0,0 0 0,-1 1 1,1 0-1,-1-1 0,0 1 0,1 0 1,-1 0-1,1 0 0,-1 0 0,0 0 1,0 0-1,0 0 0,1 0 0,-1 0 1,0 1-1,-1-1 0,1 0 0,0 1 0,0-1 1,0 1-1,-1-1 0,1 1 0,-1-1 1,1 1-1,-1-1 0,0 1 0,1-1 1,-1 1-1,0 0 0,0-1 0,0 1 1,-1 1 1,3 2-2,51 100-29,-52-104 27,-1 1-1,1-1 0,0 0 1,0 0-1,0 0 0,0 0 1,1 0-1,-1 0 0,0-1 1,0 1-1,0 0 0,1-1 1,-1 1-1,0 0 0,1-1 1,-1 0-1,0 1 0,1-1 1,-1 0-1,1 1 0,-1-1 1,1 0-1,-1 0 1,1 0-1,-1-1 0,0 1 1,1 0-1,-1 0 0,1-1 1,-1 1-1,0-1 0,1 1 1,-1-1-1,0 0 0,0 1 1,1-1-1,-1 0 0,0 0 1,0 0-1,0 0 0,0 0 1,0 0-1,1-1 5,32-60-217,-24 26-55,-3-1 0,-1 1 0,-1-1 0,-2 0 0,-2-1 0,-1 1-1,-2 0 1,-6-27 272,0 23-402,8 40 398,0 1 1,0-1 0,0 1-1,0-1 1,0 1 0,0-1-1,0 1 1,0-1 0,0 1-1,0-1 1,0 1 0,0-1-1,0 1 1,-1-1 0,1 1-1,0-1 1,0 1 0,-1-1-1,1 1 1,0-1 0,0 1-1,-1-1 1,1 1 0,-1 0-1,1-1 1,0 1 0,-1 0-1,1-1 1,-1 1 0,1 0-1,-1 0 1,1-1 0,-1 1-1,1 0 1,-1 0 0,1 0-1,-1 0 1,1 0 0,-1 0-1,1-1 1,-1 1 0,1 0-1,-1 0 1,1 1 0,-1-1-1,1 0 1,-1 0 0,1 0-1,-1 0 1,1 0 0,-1 1-1,1-1 1,-1 0 0,1 0-1,-1 1 4,-15 24 161,12-16-117,1-1-1,0 1 1,0 0-1,1 0 1,0 0-1,1 1 1,0-1-1,0 0 1,1 0-1,1 4-43,-1-10 3,0 0-1,0 1 1,1-1-1,0 0 1,-1 0-1,1 0 1,0 0-1,0 0 1,1 0-1,-1 0 1,1-1-1,-1 1 1,1 0-1,0-1 1,0 1-1,0-1 0,0 1 1,1-1-1,-1 0 1,1 0-1,-1 0 1,1-1-1,0 1 1,0 0-1,-1-1 1,1 0-1,0 0 1,0 0-1,0 0 1,1 0-1,1 0-2,24 4 6,-13-4 6,-1 2 0,0 0 0,0 0 1,0 2-1,0 0 0,9 5-12,-14-4 6,-9-5-6,0 0 0,0 0 0,-1-1 0,1 1 0,0 0 0,0 0 0,0-1 1,0 1-1,0 0 0,0-1 0,0 1 0,0-1 0,0 0 0,0 1 1,0-1-1,0 0 0,0 1 0,0-1 0,1 0 0,-1 0 0,0 0 1,0 0-1,0 0 0,0 0 0,0 0 0,0-1 0,1 1 0,-1 0 1,0-1-1,0 1 0,0 0 0,0-1 0,0 1 0,0-1 0,0 0 1,0 1-1,0-1 0,-1 0 0,1 0 0,0 1 0,0-1 0,-1 0 1,1 0-1,0 0 0,0 0 0,4-12 1,-1 0 0,0 1 0,-1-1 1,0-1-1,-1 1 0,0 0 0,-1 0 1,-1-13-2,1 11 4,0-52 30,-2 0 0,-3-1-1,-3 1 1,-12-44-34,3 62 219,12 58-60,3 13-72,2 1 1,1 0-1,1-1 1,0 1 0,2-1-1,1 0 1,1 1-88,10 25 63,2-2-1,3 0 1,1-1-1,2-1 1,20 24-63,-39-58 6,25 38 126,-30-52-51,-6-56 99,-1-286 82,30 465 247,-24-119-508,1 8 5,0 0 0,1 0 0,-1-1 0,1 1 0,1 0 0,0-1 0,0 0-1,0 0 1,1 0 0,0 0 0,0 0 0,1-1 0,0 0 0,0 0 0,0 0-1,1 0 1,4 3-6,-7-8 3,-1-1-1,0 1 1,1-1-1,-1 1 1,1-1-1,-1 0 0,1 0 1,-1 0-1,1 0 1,-1 0-1,1-1 1,-1 1-1,0-1 0,1 1 1,-1-1-1,0 0 1,1 0-1,-1 0 1,0 0-1,0-1 0,0 1 1,0-1-1,0 1 1,0-1-1,0 1 1,0-1-1,-1 0 0,1 0-2,42-58 86,16-51 42,-60 112-127,0-1 1,0 0-1,0 1 0,0-1 1,1 0-1,-1 1 1,0-1-1,0 0 1,0 0-1,1 1 0,-1-1 1,0 0-1,0 0 1,1 1-1,-1-1 1,0 0-1,1 0 0,-1 0 1,0 0-1,1 0 1,-1 1-1,0-1 1,1 0-1,-1 0 0,0 0 1,1 0-1,-1 0 1,0 0-1,1 0 1,-1 0-1,0 0 0,1 0 1,-1 0-1,0 0 1,1 0-1,-1-1 1,0 1-1,1 0 0,-1 0 1,0 0-1,1 0 1,-1-1-1,0 1-1,1 6 9,0 36 85,2 1-1,2-1 1,2 0 0,1-1 0,9 23-94,-16-60 5,0-1 0,0 1 0,0-1 0,0 0 1,0 1-1,1-1 0,0 0 0,-1 0 1,1 0-1,0 0 0,1 0 0,-1-1 0,0 1 1,1-1-1,0 1 0,-1-1 0,1 0 1,0 0-1,0 0 0,0 0 0,0-1 1,1 1-1,-1-1 0,0 0 0,1 0 0,-1 0 1,0 0-1,1-1 0,-1 1 0,1-1 1,0 0-1,-1 0 0,1 0 0,-1 0 0,1-1 1,-1 1-1,1-1-5,9-6 11,0 0 0,0 0 0,0-2 0,-1 1 0,0-2 0,-1 1 0,0-2 1,0 1-1,-1-2 0,-1 1 0,0-1 0,-1 0 0,7-14-11,0 2-178,-2 0-1,-1-2 1,0 1 0,-2-2-1,-2 1 1,0-1 0,-2 0-1,0-1 1,-2 0 0,-1 0-1,-1-5 179,-4-8-721,-6 28 144,-1 30 428,4 11 193,2 0 0,0 0 0,2 0 0,1 0 0,3 13-44,-2-23 7,1 1 0,0-1 0,2 0 0,0 0 0,1 0 0,4 6-7,17 18-1003,11-24-1685</inkml:trace>
  <inkml:trace contextRef="#ctx0" brushRef="#br0" timeOffset="111996.195">6487 2408 4897,'-133'-155'6257,"127"148"-6176,1 1-1,-1 0 0,0 0 1,-1 1-1,0-1 1,1 1-1,-2 1 0,1-1 1,0 1-1,-1 1 0,0-1 1,0 2-1,0-1 0,0 1 1,0 0-1,0 0 1,-1 1-1,1 0 0,-1 1 1,1 0-1,-1 0 0,1 1 1,-7 1-81,-55 39 144,46-23-128,1 1 1,2 1-1,0 1 1,1 1-1,-12 16-16,-98 119 24,-48 44 27,163-178-45,0 1-1,1 1 0,1 0 1,1 1-1,2 0 1,1 1-1,0 0 1,2 0-1,2 1 1,0 0-1,2 0 0,1 0 1,1 21-6,-1-28-1,2 1 0,0-1 0,2 0 0,0 1 0,1-1 1,1 0-1,2 0 0,0-1 0,0 1 0,2-1 0,1-1 0,0 1 0,2-2 0,0 1 1,1-1-1,0-1 0,2 0 0,0-1 0,1-1 0,0 0 0,4 2 1,105 52-745,176 68-2021,-297-135 2768,1 0 0,-1 0 0,0 0 1,1 0-1,-1-1 0,1 1 0,-1-1 0,1 0 0,0 0 1,0 0-1,0-1 0,-1 1 0,1-1 0,0 0 1,0 0-1,0-1 0,0 1 0,-1-1 0,1 0 1,0 1-1,0-2 0,-1 1 0,1 0 0,-1-1 1,3-1-3,-3 1 59,87-37 2907,65-17-2516,4 4-402,-129 34-33,0-1 0,-1-2-1,-1-2 1,-1 0 0,-1-1 0,-1-2 0,-2-1 0,0-1 0,-2 0-1,-1-2 1,-1 0 0,-2-1 0,-1-1 0,-1-1-15,-2 2 32,0-1-1,-3-1 1,0 1 0,-3-2 0,0 1-1,-2-1 1,-2 0 0,-1 0 0,-1 0 0,-2 0-1,-4-25-31,-8 9 91,-1 0 0,-3 0 1,-2 2-1,-2 0 0,-2 2 0,-18-27-91,40 71 3,-9-19 50,-2 1 0,0 0 1,-1 0-1,-1 1 0,0 1 0,-2 0 1,0 1-1,-1 1 0,-1 0 0,0 2 1,-1 0-1,0 1 0,-1 1 0,-1 0 1,0 2-1,-19-7-53,29 15 5,1 1 1,-1 0-1,0 0 1,0 1-1,0 1 0,0-1 1,1 2-1,-1 0 1,0 0-1,1 1 1,-1 0-1,1 1 0,0 0 1,0 0-1,1 1 1,-6 4-6,-35 21-49,2 2-1,0 2 1,3 2 0,0 3 0,-22 26 49,-17 14-196,-120 92-2716,100-76 623</inkml:trace>
  <inkml:trace contextRef="#ctx0" brushRef="#br0" timeOffset="116048.436">5422 1229 7001,'-28'16'617,"0"-2"-1,-1 0 1,-1-2-1,-20 5-616,29-10 30,0 1 0,0 1 0,1 0 0,0 2 0,1 0 0,0 2 0,1 0 0,1 1 0,0 0-1,0 1 1,-6 10-30,-23 29 88,2 2-1,-34 58-87,1-2 147,-57 73 49,118-160-200,1 1 0,0 0-1,2 1 1,2 0 0,0 1 0,-6 28 4,-2 2-13,-29 76-99,-53 103 112,85-211 22,0 0 0,-2 0 0,-1-2 1,-1 0-1,-1-2 0,-18 15-22,-58 68 124,-22 72 85,103-142-154,2 0-1,1 1 0,2 1 1,1 0-1,2 0 0,2 1 0,1 0 1,2 0-1,2 0 0,1 0 1,2 3-55,11 323 49,13-48-40,-21-270 26,3 0-1,2-1 0,1 1 1,16 35-35,-10-45 67,2 0 0,1-1 0,2-1 0,1-1 1,2-1-1,1-1 0,2-1 0,1-2 0,0-1 0,3-1 1,4 2-68,-15-12 27,1-2 0,1 0 0,0-1 0,1-1 0,0-1 0,1-2 0,15 4-27,40 5 82,1-4 0,0-4 0,43-1-82,49 6 51,41 12-15,-22-1 43,0-9 1,7-8-80,-130-11 24,1 4 1,0 3-1,-1 3 0,65 16-24,-47-1 11,141 30 18,-190-47-80,0-1 0,1-1-1,-1-3 1,1-1-1,-1-1 1,0-3-1,1-1 1,-1-1-1,-1-3 1,0-1 0,0-1-1,-1-3 1,0 0-1,8-8 52,129-105-145,-125 87 98,195-190-1085,93-153-134,-322 366 1276,-1 0 0,0-1 0,-1 0 0,-1-1 0,-1 0 0,-1-1 0,4-12-10,123-379 112,-48 148 196,-68 212-142,57-174 1236,-43 71-299,-18 75-891,3 1 0,3 1 0,5-2-212,-9 29-6,-3 0 0,-2-2 1,-3 1-1,-1-2 0,-1-16 6,23-321-23,-30 372 59,-2 0 0,-1 0 0,0 0 0,-1 0-1,-1 0 1,0 1 0,-2-1 0,0 1 0,-1 0 0,0 1 0,-2 0-1,0 0 1,0 1 0,-2 0 0,1 0 0,-2 1 0,-1 0-36,13 14 2,-25-33 191,-1 1-1,-2 1 1,-1 2 0,-1 1-1,-2 1 1,0 1-1,-2 2 1,-1 2 0,0 1-1,-22-8-192,-18-3 171,-2 4 0,-2 3 1,-32-4-172,-26-2 46,-1 6 0,-33 3-46,-13 8-70,-171 10 70,234 10-427,0 4-1,1 6 0,-87 23 428,15 11-2692,16 3-45</inkml:trace>
  <inkml:trace contextRef="#ctx0" brushRef="#br0" timeOffset="118718.281">7148 845 7482,'-12'-15'566,"-1"0"0,-1 0 0,0 1 0,-1 1 1,0 1-1,-1 0 0,0 1 0,-1 0 0,-17-7-566,-18-2 730,0 2 0,-1 3 0,0 1-1,-1 3 1,-21 0-730,-317-62 699,35 5 173,280 60-622,-1 5 1,0 2-1,-61 9-250,61 2 39,2 3 1,0 4-1,1 3 0,-20 11-39,-4 5-8,2 4-1,2 5 1,-4 7 8,30-11-13,2 4 1,2 2-1,3 3 0,-33 34 13,-225 229-42,75-52 44,55-16 12,115-126-62,71-114 15,0 1 0,1-1 0,-1 1 0,1 0 1,1 0-1,-1 0 0,1 1 0,0-1 0,0 1 0,1-1 1,0 1-1,0-1 0,1 1 0,0 0 0,0 0 1,0-1-1,1 1 0,0 0 0,0-1 0,0 1 0,1-1 1,0 0-1,3 6 33,-4-8-204,0-1 0,0 1 1,1-1-1,-1 0 0,1 1 0,0-1 1,0 0-1,0 0 0,0 0 0,1-1 1,-1 1-1,1 0 0,0-1 0,-1 0 1,1 0-1,0 1 0,0-2 0,1 1 1,-1 0-1,0-1 0,1 1 1,1 0 203,29-2-3476</inkml:trace>
  <inkml:trace contextRef="#ctx0" brushRef="#br0" timeOffset="119031.406">3927 1135 9362,'-93'36'4277,"14"27"-3361,57-38-961,0 1 1,2 1-1,1 1 0,-14 27 45,-82 193 186,77-157-97,-118 338 278,66-161-19,89-264-341,-63 162 433,47-141-298,9-10 139,32-24-140,-4-2-108,0-1 1,-1-1-1,0-1 0,-1 0 1,7-9-34,83-75 108,61-41 103,6 8 0,23-4-211,21-2-306,13 10-2459</inkml:trace>
  <inkml:trace contextRef="#ctx0" brushRef="#br0" timeOffset="130358.47">3467 1460 1688,'-38'1'4025,"35"-29"3066,8 18-6934,0 1 0,1 0 1,0 0-1,0 0 0,1 1 0,0-1 0,0 2 0,1-1 1,0 1-1,1 0 0,7-4-157,-6 2 61,290-249 19,-268 229-80,272-231 16,-157 152 0,111-59-16,-137 99 6,3 5 0,115-39-6,-105 54 11,1 5 0,115-18-11,5 29-1,-91 23-18,0 8-1,108 14 20,-212-7-5,0 3-1,-1 3 0,30 10 6,197 67 21,-261-83-9,0 2 0,0 0 0,-1 2 0,0 1 0,16 10-12,-27-13 46,0-1 0,1 0-1,0-1 1,0 0 0,0-1-1,0-1 1,1 0-1,0-1 1,0-1 0,0 0-1,0-1 1,0 0-1,0-1 1,0-1 0,11-2-46,20-7-14,-111 38-4832,35-18 1667</inkml:trace>
  <inkml:trace contextRef="#ctx0" brushRef="#br0" timeOffset="130583.757">6966 87 8842,'-39'-20'1608,"5"11"-1608,-1 18-1872</inkml:trace>
  <inkml:trace contextRef="#ctx0" brushRef="#br0" timeOffset="130886.295">6814 46 5697,'49'-38'7481,"-39"36"-7421,0 0 1,1 0-1,-1 1 0,1 0 0,-1 1 1,1 1-1,-1-1 0,1 1 1,-1 1-1,0 0 0,1 1 0,-1 0 1,1 1-61,18 8 54,-1 1 1,0 1-1,-1 1 1,-1 2 0,19 15-55,21 12 31,-4-6-6,-42-28 0,0 0-1,-1 1 1,-1 2 0,0-1 0,0 2 0,-2 0 0,1 2 0,-2-1-1,0 2 1,-1 0 0,-1 1 0,0 0 0,0 3-25,-7-4 112,1-1 1,-2 1 0,0 1 0,-1-1-1,-1 1 1,0 8-113,-3-25 56,0 0 0,0-1 0,0 1 0,-1-1 0,1 1 0,0-1-1,0 1 1,0-1 0,-1 1 0,1-1 0,0 0 0,-1 1 0,1-1 0,0 1 0,-1-1 0,1 0 0,0 1 0,-1-1 0,1 0 0,-1 1 0,1-1-1,-1 0 1,1 1 0,-1-1 0,1 0 0,-1 0 0,1 0 0,-1 0 0,1 0 0,-1 1 0,1-1 0,-1 0 0,1 0 0,-1 0 0,1 0-1,-1-1 1,0 1 0,1 0 0,-1 0 0,1 0 0,-1 0 0,1 0 0,-1-1 0,1 1-56,-10 0 421,-109 23 1065,-243 45-996,307-54-1010,1 3-1,1 3 1,-48 24 520,-51 28-3560</inkml:trace>
  <inkml:trace contextRef="#ctx0" brushRef="#br0" timeOffset="144705.316">3701 2126 8922,'-2'-43'2278,"2"42"-2233,0 0 0,0 0 1,0 1-1,0-1 0,0 0 1,0 0-1,-1 1 0,1-1 1,0 0-1,0 0 0,0 1 1,-1-1-1,1 0 0,0 1 1,-1-1-1,1 0 0,-1 1 1,1-1-1,0 1 0,-1-1 1,1 1-1,-1-1 0,0 1 1,1-1-1,-1 1 0,1-1 1,-1 1-1,0 0 0,1-1 1,-1 1-1,0 0 0,1 0 1,-1-1-1,0 1 1,0 0-1,1 0 0,-1 0 1,0 0-1,0 0 0,1 0 1,-1 0-1,0 0 0,0 0 1,1 0-1,-1 1 0,0-1 1,1 0-1,-1 0 0,0 1 1,1-1-1,-1 0 0,0 1 1,1-1-1,-1 1 0,0-1 1,1 1-1,-1-1 0,1 1 1,-1-1-1,1 1 0,0-1 1,-1 1-1,1 0 0,-1-1 1,1 1-1,0 0 0,0-1 1,-1 1-1,1 0 0,0 0-45,-1 0-13,-21 30 69,-37 166 80,35-89-81,5 1-1,4 0 0,3 40-54,8-42 29,5 0 0,5 0 0,16 91-29,68 452 17,-32-46 13,-53-534-20,8 101 220,7 0 0,16 41-230,-23-159 87,2-1 0,2-1-1,2 0 1,14 23-87,19 7 119,-33-55-114,2-1 0,1 0 1,1-1-1,0-2 0,2 0 1,13 7-6,-21-17-50,0-1 1,1-1-1,0 0 0,1-2 1,0 0-1,0-1 1,0-1-1,1 0 1,0-2-1,0 0 0,1-2 1,14 1 49,-22-2-239,0-1 0,0-1 0,0 0 0,0 0 0,0-1 0,0-1-1,0 0 1,-1-1 0,1 0 0,-1-1 0,0 0 0,-1-1 0,1-1 0,-1 1 0,0-2 0,-1 0 0,0 0 0,0-1 0,2-2 239,74-84-3342</inkml:trace>
  <inkml:trace contextRef="#ctx0" brushRef="#br0" timeOffset="145470.675">8230 1005 9090,'50'16'5382,"17"30"-5795,-58-39 673,28 22-116,-2 2-1,-1 2 1,22 27-144,44 59 217,-5 5-1,23 48-216,-107-156 14,14 22 57,-1 1 1,-1 1 0,-3 1 0,-1 1-1,4 18-71,-1 22 308,-4 1-1,6 75-307,-11-30 277,-4 1-1,-7-1 1,-5 1-1,-5-1 1,-10 28-277,3-59 166,-4 0 0,-4-2 0,-6 6-166,-62 184 322,-47 132 89,102-310-308,-18-25-22,53-80-88,0-1 0,0 1 0,0 0 1,0-1-1,0 1 0,0-1 0,-1 1 0,1-1 0,-1 1 0,1-1 0,-1 0 1,1 0-1,-1 0 0,0 0 0,1 0 0,-1 0 0,0 0 0,0-1 1,0 1-1,0-1 0,0 1 0,1-1 0,-1 0 0,0 0 0,0 1 0,0-1 1,0-1-1,0 1 0,0 0 0,0 0 0,0-1 0,0 1 0,0-1 7,1-2-27,1 1-1,-1-1 1,1 0-1,0 1 1,0-1-1,0 0 0,0 0 1,0 1-1,1-1 1,-1 0-1,1 1 1,-1-1-1,1 1 0,0-1 1,0 0-1,1 1 1,-1 0-1,0-1 1,1 1-1,-1 0 1,2-1 27,44-103-313,-22 25-2566</inkml:trace>
  <inkml:trace contextRef="#ctx0" brushRef="#br0" timeOffset="178911.411">9672 5265 10378,'-4'-3'240,"-122"-102"4808,110 94-5092,-1 1-1,0 0 1,-1 1-1,0 1 1,-1 1 0,1 0-1,-8 0 45,-30-2-214,1 2 0,-1 2-1,0 3 1,0 2 0,0 3 0,-22 5 214,-247 48-82,288-48 78,-405 92 40,5 6 68,-202 8 399,358-62 249,-76 31-752,210-37 52,2 5 0,2 7 0,-94 55-52,5 16-100,-197 147 100,232-133-46,-140 134 46,203-154 3,4 6 0,-11 26-3,83-86-4,4 2-1,3 3 0,3 2 1,-21 50 4,37-63-13,4 2 1,2 1 0,3 1 0,3 1-1,-6 47 13,20-77-3,2 0-1,1 0 1,2 0-1,2 0 1,2 0-1,1 0 1,2 0 0,1-1-1,2 0 1,4 4 3,7 19-11,2-2 0,4 0 0,1-2 0,4 0 0,34 47 11,-35-63-6,1-1 0,2-1-1,1-2 1,3-1 0,0-2 0,2-1 0,2-2 0,3-1 6,27 16-4,3-3 1,1-4 0,2-2 0,1-4 0,35 7 3,-58-23-7,2-2 1,0-3 0,0-2 0,1-2-1,-1-3 1,1-3 0,0-2 0,0-3 0,55-10 6,18-14 10,-1-5 0,-2-6 0,-1-5 0,-3-6 0,13-13-10,138-81 34,46-54 20,260-211-54,-278 168 6,627-545-92,-102 19-119,-584 508 170,-124 124 115,-6-4 0,-5-5-1,-8-5 1,-4-8-80,19-57 405,-98 178-205,-2-2 0,-2 0 0,-2-1 0,-1 0 0,-2-1-1,-1 0 1,1-36-200,-7 60 90,-2-1 0,0 1 0,0-1 0,-2 1 0,0-1 0,-1 1 0,0 0 0,-1 0 0,-1 0 0,-1 0 0,0 1 0,-1 0-1,-1 0 1,0 1 0,-1 0 0,-1 0 0,0 1 0,0 0 0,-1 1 0,-1 0 0,0 1 0,-1 1 0,-1-1-90,-17-11 32,-2 2 0,0 2 1,-1 1-1,0 1 0,-2 2 1,1 1-1,-2 2 0,-14-1-32,-195-23-258,155 30-34,0 4 1,-18 5 291,-247 38-1474,180-8-1849,-49 20 3323,-265 94-3477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9:25.790"/>
    </inkml:context>
    <inkml:brush xml:id="br0">
      <inkml:brushProperty name="width" value="0.05" units="cm"/>
      <inkml:brushProperty name="height" value="0.05" units="cm"/>
    </inkml:brush>
  </inkml:definitions>
  <inkml:trace contextRef="#ctx0" brushRef="#br0">2799 154 5873,'-331'-27'6666,"7"42"-5265,-13 7-1001,-2-31-696,229 3 168,0 5 0,-24 6 128,73 2 171,1 2 0,-57 18-171,-54 35 1133,89-27-780,1 4 1,1 3-1,3 3 0,2 4 0,-26 23-353,82-53 22,1 1 1,0 0-1,1 2 1,2-1-1,0 2 0,1 0 1,2 1-1,0 0 1,2 1-1,0 0 0,2 1 1,1 0-1,0 0 1,3 0-1,-1 10-22,-9 124-328,11-110 193,2-1-1,3 1 1,2-1 0,2 1-1,2-2 1,10 32 135,-4-44-6,2-1 0,1 0 1,2-2-1,1 0 0,1-1 1,2-1-1,2-1 0,0-1 1,2-1-1,1-2 0,12 9 6,12 8 21,2-1 0,2-3 0,1-3 0,2-2 0,1-3-1,62 23-20,-39-24 14,1-2 0,1-5 0,2-3 0,82 7-14,93 0 39,100-9-39,322-4 42,68 13-18,45 26-31,36 8 16,6-22 11,21-27-24,-14-38-18,-5-19-28,-42 10 56,-56-3-4,-78-12-6,-252-5-5,-224 14-33,171-60 42,-70-21-68,-247 104-7,0-3 0,-2-1 0,-1-2-1,-1-2 1,-1-1 0,-1-2 0,30-31 75,-60 52-1,0-1 1,-1 1 0,0-1-1,0-1 1,-1 1 0,0-1-1,-1 0 1,0 0 0,-1 0-1,0 0 1,-1 0 0,0-1-1,0 0 1,-1 1 0,0-1-1,-1 0 1,0 1-1,-1-1 1,0 0 0,-1 1-1,0-1 1,-1 1 0,0-1-1,0 1 1,-1 0 0,-1 0-1,-1-2 1,-6-13 71,-2 2 0,0 0 0,-1 0 0,-1 1-1,-1 1 1,-1 1 0,0 1 0,-2 0 0,0 1 0,-2 1-1,-14-9-70,-39-20 117,-2 2 0,-72-29-117,137 68-6,-399-169-276,-118-22-295,292 123 273,-143-22 304,-335-31 122,-42 17 227,-56 0-192,-34 21-171,-58 26-72,-34 38 54,645 30 56,-51 18-24,66 10 123,1 13 0,-141 48-123,100 1 20,-367 153-1068,323-93-1665,10 2-65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39:49.903"/>
    </inkml:context>
    <inkml:brush xml:id="br0">
      <inkml:brushProperty name="width" value="0.05" units="cm"/>
      <inkml:brushProperty name="height" value="0.05" units="cm"/>
    </inkml:brush>
  </inkml:definitions>
  <inkml:trace contextRef="#ctx0" brushRef="#br0">5377 2989 5897,'-134'-58'6726,"-265"-108"-6445,299 120-443,16 5 111,-2 4 0,-1 3 0,-2 5 1,-1 3-1,-6 3 51,-61 2 870,-132 2-870,-210 15 496,280 16 232,-118 24-728,162-6 391,2 7-1,-6 10-390,54-9 366,2 4 0,-64 35-366,138-55 71,2 2 0,0 2-1,2 2 1,1 2 0,2 2 0,-14 15-71,17-8-43,2 1 1,2 3-1,2 1 1,1 1-1,-16 34 43,26-41-107,2 0 0,2 2 0,2 0 0,1 1 0,2 0 0,-8 44 107,16-58-30,1 0 1,1 1 0,1-1-1,1 1 1,2 0 0,1-1-1,1 1 1,1-1 0,1 0-1,2 0 1,1 0 0,1-1-1,10 22 30,0-15-26,1-1 0,1-1 0,2-1 0,1-1 0,1-1 0,1-1 0,22 16 26,-6-8-37,1-1 0,2-3 0,1-2 0,1-2 0,2-2 0,10 3 37,21 2-14,1-2-1,2-5 0,0-2 1,38 1 14,30-3 11,1-6 0,87-7-11,418-6 8,73-8 11,11 11 16,-43-2-17,-524-9-36,-1-7-1,145-34 19,-218 27-71,-1-4 1,-1-5 0,-2-4-1,-1-4 1,-2-5 70,-22 8-152,-1-3 1,-2-3-1,-2-3 1,-2-2-1,57-56 152,-80 62-64,-2-2 0,-2-1 0,-2-2 0,-2-1 0,-2-1 0,-2-2 0,9-24 64,-23 45 69,-2-1-1,0 0 1,-3-1-1,0 0 1,-2-1-1,-1 0 1,-2 0-1,-1 0 1,-1-1-1,-2 1 1,-2-1-1,0 1 1,-3-1-1,-2-7-68,-2 13 193,-1 1 0,-2 0 0,0 0 0,-2 1 1,-1 1-1,-1 0 0,0 1 0,-2 1 0,-1 1 0,-17-16-193,-19-14 297,-2 3 0,-2 2 0,-2 3 0,-1 2 0,-3 4 0,-61-27-297,37 22-150,-1 4 0,-3 4 0,-8 2 150,-12-1-294,-1 6-1,-1 5 1,-1 4 0,0 6-1,-31 3 295,-138 4-1227</inkml:trace>
  <inkml:trace contextRef="#ctx0" brushRef="#br0" timeOffset="519.979">5414 4723 9770,'-70'-21'2569,"2"9"695,-14 1-2696,6 1-544,-14-9-208,4-3-168,-17-12-192,4-2 264,-28-11-2921,-2 6 1057</inkml:trace>
  <inkml:trace contextRef="#ctx0" brushRef="#br0" timeOffset="1164.126">2346 4599 8778,'-12'2'132,"-588"134"5744,484-102-5649,1 5 1,-36 20-228,60-17 7,2 4 0,3 4 1,2 3-1,-37 33-7,79-52-80,2 2 0,1 1 0,2 2 1,2 2-1,1 1 0,3 1 0,-23 42 80,19-22-143,3 1 0,2 2-1,4 1 1,2 1 0,2 7 143,14-48-24,2 0 0,1 1 0,1 0-1,1 0 1,2 0 0,1 1 0,1-1 0,1 0 0,1 0 0,4 10 24,-1-14 4,1 0 0,1-1 0,1 0 0,1-1 0,1 0 0,1-1 0,1 0 0,0 0 0,2-2 0,0 1 0,9 6-4,7 0 22,0-2 0,2 0 1,1-3-1,0 0 1,1-2-1,2-2 1,0-2-1,0-1 0,1-1 1,1-3-1,15 2-22,92 25 28,2-6 0,36-2-28,4-11 7,186-6-7,-165-19 33,191-33-33,271-62 36,15-13 42,-11-54 58,-16-37-19,-8-21-54,-490 165-43,-3-8 1,68-45-21,-144 67-3,-1-3 0,-3-4 0,45-43 3,-108 85-4,0-1-1,-1 0 1,-1-1 0,0-1 0,-1 0 0,-1-1 0,0 0-1,4-11 5,-11 19 10,-1 0-1,0 0 1,0 0-1,-1 0 0,0 0 1,0 0-1,-1 0 0,-1-1 1,0 1-1,0-1 0,-1 1 1,0 0-1,0-1 1,-1 1-1,0 0 0,-1 0 1,0 0-1,-1-2-9,-5-8 61,-1 0-1,0 0 1,-2 2 0,0-1-1,-1 1 1,0 1 0,-8-6-61,-13-12 250,-2 2 1,-1 1-1,-2 2 0,-33-19-250,-4 4 453,-1 3 0,-2 4 0,-7 1-453,-46-15 501,-1 6 0,-2 6 0,-98-14-501,60 21 170,-1 7-1,-28 6-169,-15 9 15,0 9 1,-40 12-16,-22 15-348,0 12 1,-45 22 347,-223 77-39,-37 58-2703,-70 57 434</inkml:trace>
  <inkml:trace contextRef="#ctx0" brushRef="#br0" timeOffset="11460.045">2495 2321 10098,'7'-4'5335,"10"1"-4149,-8 1-1077,6 0-119,0 1 1,-1 0 0,1 1 0,0 1-1,0 0 1,0 1 0,13 3 9,11 1-19,426 90-82,23 4 83,-251-72 38,18-11-20,317 9-5,59 7 11,63 11-7,52-14-11,54-23 19,1-3-15,13 7 9,-1 13-2,19-31-39,-27-20 17,-458 29 12,70 22 11,245 52 2,-40-11 2,-416-53-36,-1-9 1,3-8 31,387-47-183,-77-4-4,-59 12 161,-60 10 40,-21 6-6,-29-21 8,-272 37-23,-1-3 0,0-3-1,-1-4 1,-1-2-1,-2-4 1,0-3-1,26-19 8,-71 32-40,-1-2 0,-2-1-1,0-1 1,-1-1 0,-1-1-1,-1-1 1,-2 0 0,0-2-1,-2 0 1,-1-1-1,-1-1 1,-1 0 0,-2-1-1,-1-1 1,3-13 40,-6 13-37,0-1-1,-3 1 1,0-1 0,-2 0-1,-2-1 1,0 1 0,-3 0-1,0 0 1,-2 0 0,-2 0-1,-4-14 38,6 34-20,-1 0 0,0 0 0,-1 1 0,0 0 0,-1 0 0,0 1 0,-1 0 0,0 0 0,-1 0 0,0 1 0,0 1 0,-6-5 20,-89-81 75,-15-26 66,86 83 26,-2 1 0,-2 2 1,-20-14-168,38 36 74,0 1 0,0 0 0,-1 1 0,-1 2 1,1 0-1,-2 1 0,1 1 0,-6 0-74,-24-7 45,-1 2 0,0 3 0,0 2 0,-26 1-45,-132-7-368,-2-35-172,99 18 249,-202-25-630,-69-17-916,-23-36-4271,256 63 3140</inkml:trace>
  <inkml:trace contextRef="#ctx0" brushRef="#br0" timeOffset="12198.715">13827 382 6633,'-575'-55'6463,"-43"21"-5111,-23-15-1176,-31-29-158,17 6-65,-37 7-50,383 44 86,-66 13 11,-305 16 132,23 7-52,-4 23-72,19 19-13,0 16-33,35-3-187,18-30-234,34-27-29,34 11 400,49 21 282,34 17 28,70 29 125,351-86-323,-63 16 57,0 5 0,1 2 1,1 4-1,2 4 1,-15 12-82,44-18-25,1 1 0,2 3 0,0 2 25,23-14 3,0 0 0,2 1-1,1 1 1,1 1 0,1 0-1,1 1 1,1 1 0,2 1 0,0-1-1,2 2 1,1-1 0,2 2-1,0-1 1,2 1 0,2-1 0,0 1-1,2 0 1,1 0 0,2 1 0,0-2-1,3 1 1,0 0 0,2-1-1,10 29-2,-7-32 6,0-1-1,3 0 0,0 0 0,1-2 0,1 1 0,1-2 0,1 0 0,1-1 0,1-1 0,1 0 0,22 16-5,10-1-7,1-2 0,1-2 0,2-3 0,1-2-1,38 12 8,95 26-1060,181 37 1060,-145-46-2355,-12-5 60</inkml:trace>
  <inkml:trace contextRef="#ctx0" brushRef="#br0" timeOffset="16324.011">3317 8551 8282,'-265'-35'6446,"-42"9"-6446,229 19-36,-421-30 32,454 35-34,-1 2-1,1 2 0,-1 2 0,1 1 0,0 3 0,-5 3 39,-16 10-74,0 2 1,2 3-1,-30 19 74,-18 15-26,2 5-1,-22 23 27,34-23 3,-355 229 144,90-64 304,330-207-357,2 2-1,0 1 1,2 1 0,1 2 0,1 1 0,-6 10-94,22-21 0,1 0 1,0 1 0,2 0 0,0 0 0,1 1 0,1 0 0,1 0 0,1 1-1,1-1 1,1 1 0,1 0 0,0 0 0,2-1 0,0 1 0,2 0-1,1-1 1,2 8-1,5 23-23,3-1 0,2 0-1,2-2 1,20 38 23,-11-29-18,3-2 1,3-2-1,1 0 1,3-3-1,2 0 1,2-3-1,39 35 18,-16-23-90,1-3 0,3-3 0,54 31 90,-7-17-238,4-5 0,2-6 0,108 35 238,-28-24-187,2-9-1,30-3 188,457 59-69,54-42 29,-353-55 25,70-18 15,468-36 12,40 8 8,26 9-13,75-52-7,16-56 17,-719 81-11,645-83-1,-46-19-4,-359 9 2,-361 67 22,-4-10 1,78-45-26,359-183 49,-526 233-26,-4-7 1,45-39-24,-104 59 24,-2-4 0,32-36-24,-107 92-4,-1-1 1,1 0 0,-2-1 0,0 0 0,-1-1-1,0 0 1,-2 0 0,4-9 3,-9 17 0,0 0 1,-1-1-1,0 1 1,0-1-1,-1 0 0,0 1 1,-1-1-1,1 0 1,-1 0-1,-1 1 1,1-1-1,-1 0 0,-1 1 1,0-1-1,0 0 1,0 1-1,-1 0 0,0 0 1,0 0-1,-2-3 0,-11-11 136,-1 0-1,0 1 0,-2 1 0,0 0 0,-1 2 1,-1 0-1,-1 2 0,0 0 0,-1 1 0,-1 1 1,0 2-1,0 0 0,-5 0-135,-68-24 193,0 3 0,-2 6-1,-1 3 1,-1 5 0,-1 4 0,0 5 0,-102 4-193,-264-23-587,-93-16-263,-103-7 184,-111-24 557,-82-29 215,-85 19 285,-30 36 127,-48 23-412,683 28-112,-764 42-139,-44-5-535,-49-61-1222,791 18 390,-28 10-1091,23 10-249</inkml:trace>
  <inkml:trace contextRef="#ctx0" brushRef="#br0" timeOffset="19050.158">3159 6395 8802,'-82'-17'1343,"8"1"277,0 3 1,-55-1-1621,67 12 23,0 3 1,0 3 0,0 2-1,-48 13-23,7 7-30,3 4 1,0 5-1,-22 15 30,111-45-4,-281 116-307,-145 91 311,98-6-92,222-131 121,-231 135 326,316-191-298,0 1 1,1 1-1,1 2 0,-6 7-57,25-20 1,1 0 0,0 1 0,1 0 0,0 1 0,1 0 0,1 1 0,0 0 0,0 0-1,1 0 1,1 0 0,0 1 0,0 4-1,1 9-8,1 0-1,1 0 0,2 0 1,1 0-1,0 0 0,3 0 1,0 0-1,1 0 0,2-1 1,1 0-1,0 0 0,2-1 1,1 0-1,11 17 9,-1-6-9,0-1 0,3-1 0,1-1 0,1-1 0,2-1-1,1-2 1,1 0 0,1-3 0,26 18 9,11 2-11,2-3 0,2-3-1,1-3 1,40 12 11,322 103-13,42-20-6,-313-97 17,2-7 0,35-4 2,-97-17-4,0-5-1,0-4 0,0-4 1,44-11 4,392-86-2,-487 92 8,183-36 6,126-5-12,277-9 4,67-37-2,41-27 13,-16 12-3,24 25 28,-39 49-36,-16 53-5,-29 6 19,-13-11-22,-19 14-6,-18 34 12,-26 36 2,10-6 2,1-47-1,-27-43 20,-364-10-38,83-20 13,-137 7-83,148-44 83,-30-31-69,-201 67 56,-1-4 1,-2-3-1,43-32 13,148-126 17,-216 158-18,20-14 23,-3-3 1,-2-3-1,9-16-22,-67 71 2,0-1 0,-1-1 0,0 1-1,0-1 1,0 0 0,-1 0 0,0-1 0,-1 0 0,0 0-1,0 0 1,-1 0 0,0 0 0,-1-1 0,0 1 0,-1-1-1,1 0 1,-2 1 0,0-1 0,0-1-2,-2-2 20,-2 0 0,0 0 0,0 0 0,-1 1 0,-1-1 0,0 1-1,0 1 1,-1-1 0,-1 1 0,0 0 0,0 1 0,-1 0 0,-1 0 0,0 1 0,0 0 0,0 0 0,-1 1 0,-1 1 0,1 0 0,-1 1 0,0 0 0,-8-2-20,-17-2-22,-1 3 0,0 1 0,0 1 1,0 3-1,0 1 0,-1 1 1,-25 5 21,-134 1 8,0-9 1,-182-27-9,-50 1-21,-86 36 7,-60 0 16,-41-45 32,-29-6-63,-59 48 28,-31 28-6,-26-24 32,8-27 55,-22-25 28,-10 9-89,-13 9 21,11 7-16,-18 21 17,27 14-9,26-16 26,34-10 26,14 15-75,241 27-65,349-17-878,0 6 1,2 5-1,-26 12 934,-114 42-2128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0:56.998"/>
    </inkml:context>
    <inkml:brush xml:id="br0">
      <inkml:brushProperty name="width" value="0.05" units="cm"/>
      <inkml:brushProperty name="height" value="0.05" units="cm"/>
    </inkml:brush>
  </inkml:definitions>
  <inkml:trace contextRef="#ctx0" brushRef="#br0">2600 123 9122,'-60'-13'4104,"-35"1"-2677,-15-3-894,61 5 200,-1 3-1,0 2 1,-20 1-733,-251 9 429,-54 9-350,142 13-85,168-19 8,0 2-1,1 3 0,1 2 1,-30 14-2,71-19-1,0 1 1,1 1-1,0 1 1,1 1-1,1 1 1,0 0-1,1 2 1,-4 5 0,-8 13-3,1 2 1,2 1 0,1 1-1,2 1 1,2 1 0,2 2-1,2-1 1,1 2-1,-5 26 3,12-43-9,1-1-1,2 2 0,1-1 0,1 1 0,0 7 10,4-26-6,1-1 0,0 1 0,0 0 0,1 0-1,0-1 1,0 1 0,1-1 0,1 1-1,-1-1 1,1 0 0,1 0 0,-1 0-1,1 0 1,1 0 0,-1-1 0,1 0-1,1 0 1,5 6 6,11 5-7,1-1-1,0-1 1,2-1 0,-1-1-1,2-1 1,0-2 0,0 0-1,1-2 1,0 0 0,21 2 7,13 3 19,0-2 0,0-2 0,1-4 0,13-1-19,311-5 46,-2-21-26,185-12 48,-492 26-58,-1-3-1,51-14-9,-107 20 29,0-1 0,-1-1 0,1-1-1,-1 0 1,0-2 0,-1 0 0,0-1-1,-1-1 1,0-1 0,-1 0 0,0-1 0,13-14-29,-15 10 155,-1-1 1,0 0 0,-1-1-1,-2 0 1,0 0 0,-1-2-1,0 1 1,-2-1 0,-1 0-1,0 0 1,-2-1 0,0 0-1,-1 0 1,-2 0 0,0 0-1,-1 0 1,-1 0 0,-2 0 0,-1-6-156,-5-19 151,-3 1 0,-2 0 1,-1 1-1,-3 1 0,-2 0 1,-2 0-152,14 27-14,-1 1 0,0 1 0,-2-1 1,1 2-1,-2 0 0,0 0 0,-1 1 0,0 0 1,-1 1-1,0 0 0,-1 2 0,0 0 1,0 0-1,-2 1 0,1 1 0,-1 1 0,0 0 1,-7-1 13,-8-1-213,0 1 1,0 1 0,-1 2 0,0 1 0,0 2-1,0 1 1,-1 2 0,-10 2 212,-188 31-3623,-27 33 74</inkml:trace>
  <inkml:trace contextRef="#ctx0" brushRef="#br0" timeOffset="3603.366">290 61 7978,'82'-41'6637,"-78"38"-6254,-4 2-353,0 0 1,0 0-1,1 1 1,-1-1-1,0 0 1,0 0-1,1 1 1,-1-1-1,1 0 1,-1 1-1,0-1 1,1 0-1,-1 1 1,1-1-1,0 1 1,-1-1-1,1 1 1,-1-1 0,1 1-1,0-1 1,-1 1-1,1 0 1,0-1-1,0 1 1,-1 0-1,1 0 1,0-1-1,0 1 1,-1 0-1,1 0 1,0 0-1,0 0 1,0 0-1,-1 0 1,1 0-1,0 0 1,0 0-1,-1 0 1,1 1-1,0-1 1,0 0 0,-1 1-1,1-1 1,0 0-1,-1 1 1,1-1-1,0 1 1,-1-1-1,1 1 1,0-1-1,-1 1 1,1-1-1,-1 1 1,1 0-1,-1-1 1,0 1-1,1 0 1,-1-1-1,0 1 1,1 0-31,-20 35 103,-132 181 357,19-24 119,129-189-522,-1 1 1,0-1 0,-1 0 0,1-1 0,-1 1 0,1-1 0,-1 0 0,0 0 0,0 0 0,0-1 0,-1 1 0,1-1 0,-1 0-58,4-3 22,0 1 1,0 0-1,0 0 0,0-1 1,0 1-1,0-1 1,1 0-1,-1 1 0,0-1 1,0 0-1,1 0 0,-1 0 1,1 0-1,-1-1 0,1 1 1,-1 0-1,1-1 0,0 1 1,0-1-1,-1 1 1,1-1-1,0 1 0,0-1 1,1 0-1,-1 1 0,0-1 1,1 0-1,-1 0 0,1 0 1,-1 0-1,1 1 0,0-1 1,0 0-1,0 0 1,0 0-1,0 0 0,0 0 1,0 0-1,1 0 0,-1 0 1,1 1-1,-1-1 0,1 0 1,0 0-1,-1 1 1,1-1-1,1-1-22,9-33 19,1 0-1,1 1 1,3 1 0,0 0-1,2 1 1,2 1-19,2-5-78,2 1 0,1 1 0,1 1 0,13-11 78,-72 128-543,26-65 534,1 1-1,0 0 1,2 0-1,0 0 1,1 0-1,1 1 1,1-1-1,1 15 10,2-9 14,0-1-1,2 0 1,1 0 0,1 0 0,1-1-1,1 0 1,1 0-14,-9-23 13,0-1 0,1 0 0,-1 0 0,0 1 0,1-1 0,-1 0 0,0 1 0,1-1 0,-1 1 0,1-1 0,-1 0 0,1 1 0,-1-1 0,1 1 0,-1-1 0,1 1 0,0-1 0,-1 1 0,1 0 0,0-1 0,0 1 0,-1 0 0,1 0 0,0-1 0,-1 1 1,1 0-1,0 0 0,0 0 0,-1 0 0,1 0 0,0 0 0,0 0 0,0 0 0,-1 0 0,1 0 0,0 1 0,0-1 0,-1 0 0,1 0 0,0 1 0,-1-1 0,1 0 0,0 1 0,-1-1 0,1 1 0,-1-1 0,1 1 0,0-1 0,-1 1 0,1-1 0,-1 1 0,1 0 0,-1-1 0,0 1 0,1 0 0,-1-1 0,0 1 0,1 0 0,-1-1 0,0 1 0,0 0 0,0 0 0,0-1 0,1 1 0,-1 0 0,0 0 0,0 0-13,-7-52 736,5 35-673,-2 0 0,1 0 0,-2 0 0,0 1 0,-1 0 0,0 0 0,-2 0 0,1 1 0,-2 0 0,-2-3-63,7 13-6,0 0-1,0 1 1,0-1 0,-1 1-1,1 0 1,-1 1 0,0-1-1,0 1 1,1 0 0,-2 0 0,1 0-1,0 1 1,0 0 0,0 0-1,-1 0 1,1 1 0,0-1-1,-1 1 1,1 0 0,0 1-1,-1 0 1,-3 0 6,-45 12-57,53-6-245,18-9 296,41-11 47,-45 12-60,124 1-146,-76 3 1567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0:24.754"/>
    </inkml:context>
    <inkml:brush xml:id="br0">
      <inkml:brushProperty name="width" value="0.05" units="cm"/>
      <inkml:brushProperty name="height" value="0.05" units="cm"/>
    </inkml:brush>
  </inkml:definitions>
  <inkml:trace contextRef="#ctx0" brushRef="#br0">698 494 7362,'-67'-36'3968,"62"34"-3909,1 0 0,0 1 0,-1-1 0,1 1-1,-1 0 1,0 1 0,1-1 0,-1 1 0,0 0-1,1 0 1,-1 0 0,0 1 0,1 0-1,-1-1 1,0 2 0,1-1 0,-1 0 0,1 1-1,0 0 1,0 0 0,-1 0 0,1 1 0,1 0-1,-1 0-58,-60 69 450,46-46-354,1 0 1,2 1-1,1 1 0,-7 20-96,-11 33 136,3 1-1,-5 39-135,-10 64 113,-76 528 38,39 20 217,50 25 46,38-491-309,36 223-105,-23-347 19,5-2 0,7-1 0,19 44-19,-37-145 8,1 0 0,2-1 0,2-1 0,1-1 0,19 26-8,-34-54 3,0 1-1,0-1 1,1 0-1,0-1 1,0 1 0,1-1-1,0-1 1,0 1-1,0-1 1,1 0-1,0-1 1,0 0-1,1 0 1,-1-1 0,1 0-1,0 0 1,0-1-1,1 0 1,-1-1-1,1 0 1,-1 0-1,1-1 1,-1 0 0,10-1-3,-5-3 4,-1 0 0,1 0 1,-1-2-1,0 0 1,-1 0-1,1-1 0,-1 0 1,0-1-1,0-1 1,-1 0-1,0 0 0,-1-1 1,0-1-1,4-4-4,12-15 17,-1-1-1,-2-1 1,-1-1 0,14-27-17,18-44 33,-5-3 0,-4-1 0,-6-2 0,18-79-33,10-82 52,124-694 58,-164 807-88,94-653 46,-98 516-54,-18 127 8,-7 0-1,-8-8-21,1 75 24,-4 2 0,-5-1 0,-4 2 0,-4 1 0,-18-37-24,26 84 13,-2 0 0,-2 1 0,-2 1-1,-2 1 1,-2 1 0,-2 1 0,-2 2 0,-9-7-13,26 33-34,0 1 1,-2 0-1,0 1 1,0 1-1,-1 1 1,-1 0-1,0 1 1,0 1-1,-1 1 1,-1 1-1,1 1 1,-1 0-1,0 2 1,-1 0-1,0 2 1,-7-1 33,5 3-415,0 1 0,-1 0 0,1 2 0,0 1 0,0 1-1,0 1 1,0 1 0,1 1 0,0 1 0,-17 8 415,-107 60-2964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0:33.142"/>
    </inkml:context>
    <inkml:brush xml:id="br0">
      <inkml:brushProperty name="width" value="0.05" units="cm"/>
      <inkml:brushProperty name="height" value="0.05" units="cm"/>
    </inkml:brush>
  </inkml:definitions>
  <inkml:trace contextRef="#ctx0" brushRef="#br0">1 12 10298,'0'-1'95,"0"1"0,0 0 0,0-1 0,0 1 0,0-1 0,0 1 0,0-1 0,0 1 0,1-1 0,-1 1 0,0 0 1,0-1-1,0 1 0,1-1 0,-1 1 0,0 0 0,0-1 0,1 1 0,-1 0 0,0-1 0,1 1 0,-1 0 0,0-1 0,1 1 0,-1 0 0,0 0 0,1-1 0,-1 1 0,1 0 0,-1 0 0,1 0 0,-1 0 0,0 0 0,1 0 0,-1-1 0,1 1 0,-1 0 0,1 0 0,-1 0 0,1 1 0,-1-1 0,1 0 0,-1 0 0,0 0 0,1 0 0,-1 0 0,1 0 0,-1 1 0,1-1 0,-1 0 0,0 0 1,1 1-1,-1-1 0,0 0 0,1 0 0,-1 1 0,0-1 0,1 0 0,-1 1 0,0-1 0,0 1 0,1-1-95,4 2-440,186 98 381,-64-39 52,2-6 0,3-6-1,2-5 1,100 18 7,-219-58-1,435 107-25,50 12 13,71 24 8,-265-82-15,25-10 20,365 37 4,16 4 8,-7 8 2,-71 10-2,-97 21 40,-131-32-4,-338-86-50,-22-4-18,0-2-1,1-2 1,0-3-1,15 0 21,-16-10-372,-45 4 304,0 0 1,0 0 0,-1 0-1,1 0 1,0-1-1,0 1 1,-1 0 0,1 0-1,0-1 1,0 1 0,-1 0-1,1-1 1,0 1-1,-1-1 1,1 1 0,-1-1-1,1 1 1,-1-1 0,1 1-1,-1-1 1,1 1-1,-1-1 1,1 0 0,-1 1-1,0-1 1,1 0 0,-1 1-1,0-1 1,1 0-1,-1 0 1,0 1 0,0-1-1,0 0 1,0 0 0,0 1-1,0-1 1,0 0-1,0 0 1,0 1 0,0-1-1,0 0 1,-1 0 0,1 1-1,0-1 1,0 0-1,-1 0 1,1 1 0,0-1-1,-1 0 1,1 1 0,-1-1-1,1 1 1,-1-1 67,-20-23-2742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0:33.652"/>
    </inkml:context>
    <inkml:brush xml:id="br0">
      <inkml:brushProperty name="width" value="0.05" units="cm"/>
      <inkml:brushProperty name="height" value="0.05" units="cm"/>
    </inkml:brush>
  </inkml:definitions>
  <inkml:trace contextRef="#ctx0" brushRef="#br0">1 926 11979,'3'-2'317,"1"1"0,0 0 1,0 1-1,0-1 0,0 1 1,0-1-1,-1 1 1,1 0-1,0 1 0,0-1 1,0 1-1,0-1 0,0 1 1,0 0-1,-1 1 0,1-1 1,0 1-1,-1-1-317,12 4-173,403 137-144,49 18 333,-341-124-15,2-5 1,92 8-2,-126-26-6,1-5 0,1-3 0,39-6 6,-90-3 1,-1-2-1,-1-2 1,1-1 0,-1-3-1,-1-1 1,0-2-1,1-3 0,-18 8 10,-1-1 0,0 0 0,0-2 1,-2-1-1,1-1 0,-2-1 0,0 0 0,-1-2 0,-1 0 0,0-2 0,-2 0 0,0 0 0,-1-2 0,-1 0 0,11-24-10,-22 36 19,-1 0 0,-1 0 0,1 0 0,-2-1 0,1 1 0,-1-1-1,-1 1 1,0-1 0,0 1 0,-1 0 0,-1-1 0,0 1 0,0 0 0,-1-1 0,0 1 0,-1 1 0,0-1 0,0 0-1,-1 1 1,0 0 0,-3-4-19,-13-15 110,-1 0-1,-1 1 0,-1 1 1,-1 2-1,-18-14-109,-75-60 498,-64-38-498,-122-56-18,268 172-975,2-2-1,0-2 1,-22-20 993,-2-15-3558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1:07.991"/>
    </inkml:context>
    <inkml:brush xml:id="br0">
      <inkml:brushProperty name="width" value="0.05" units="cm"/>
      <inkml:brushProperty name="height" value="0.05" units="cm"/>
    </inkml:brush>
  </inkml:definitions>
  <inkml:trace contextRef="#ctx0" brushRef="#br0">77 91 10370,'-11'-9'4910,"1"26"-3781,6 13-875,1 1-1,1-1 1,2 0 0,1 1-1,1-1 1,2 0 0,1 0-1,1 0 1,4 9-254,-6-23 37,1 9-1,1 0 0,1-1 0,1 0 0,2 0 0,0 0 0,1-1-36,-11-24 4,0 1 0,0-1 0,0 1 0,-1-1 0,1 0 1,0 1-1,0-1 0,0 1 0,0-1 0,0 1 0,0-1 0,0 0 0,0 1 0,0-1 0,0 1 0,0-1 0,1 0 0,-1 1 0,0-1 0,0 1 0,1-1 0,-1 1 0,0-1 0,0 1 0,1-1 0,-1 1 0,1-1 0,-1 1 0,0 0 0,1-1 0,-1 1 0,1 0 0,-1-1 0,1 1 0,-1 0 0,1-1 0,-1 1 0,1 0 0,0 0 0,-1 0 0,1-1 0,-1 1 0,1 0 0,-1 0 0,1 0 0,0 0 0,-1 0 0,1 0 0,-1 0 0,1 0 0,0 0 0,-1 1 0,1-1 0,-1 0 0,1 0 0,-1 0 0,1 1 1,-1-1-1,1 0 0,-1 1 0,1-1 0,-1 0 0,1 1 0,-1-1 0,1 1 0,-1-1 0,0 0 0,1 1 0,-1 0-4,1-23 63,-1 1 0,-1-1-1,0 1 1,-2-1 0,-1 1 0,0 0 0,-2 0 0,-4-11-63,5 15 26,-2-11 36,-1 0-1,-1 1 0,-2-1 1,-1 2-1,-1 0 0,-14-21-61,-13 14 363,59 21-419,-12 8 52,-1 1-1,1-2 1,-1 1 0,0-1-1,0 0 1,0 0 0,-1 0-1,0-1 1,0 0-1,0 0 1,-1 0 0,0-1-1,0 0 1,0 1 0,-1-2 4,1-7 23,7 12-99,-6 4 59,46 9 37,-50-10-23,-1 0 1,1 0-1,0 0 0,0 0 0,0 0 0,0 0 0,0 0 0,0 1 0,0-1 0,0 0 0,-1 1 0,1-1 0,0 0 1,0 1-1,0-1 0,-1 1 0,1 0 0,0-1 0,-1 1 0,1-1 0,0 1 0,-1 0 0,1 0 0,-1-1 1,1 1-1,-1 0 0,1 0 0,-1 0 0,0-1 0,1 1 0,-1 0 0,0 0 0,1 0 0,-1 0 3,0 1-2,104 269 65,-104-267-61,1 1 1,0-1 0,1 1-1,-1-1 1,1 0-1,0 0 1,0 0 0,0 0-1,0 0 1,1 0 0,0 0-1,-1-1 1,1 1-1,1-1 1,-1 0 0,0 0-1,1 0 1,0-1 0,-1 1-1,1-1 1,0 1-1,1-1 1,-1-1 0,0 1-1,0-1 1,1 1-1,-1-1 1,1 0 0,-1-1-1,1 1-2,-3-2 6,0 0-1,0 0 0,-1 0 0,1 0 0,0 0 1,-1-1-1,1 1 0,-1 0 0,1-1 1,-1 1-1,0-1 0,0 1 0,1-1 0,-1 0 1,0 0-1,-1 1 0,1-1 0,0 0 1,0 0-1,-1 0 0,1 0 0,-1 0 0,0 0 1,1 0-1,-1 0 0,0 0 0,0 0 0,0 0 1,-1-1-6,-2-38 211,5 45-210,-1 0 1,1-1-1,0 1 1,0 0-1,1-1 0,-1 1 1,1-1-1,0 0 1,0 0-1,0 0 0,0 0 1,1 0-1,-1-1 1,1 0-1,-1 1 0,1-1 1,0-1-1,2 2-1,8 5-1,-10-5 3,0-1 0,0 0 0,-1 1 0,1 0 0,-1 0 0,0 0 0,0 0 0,0 0 0,0 0 0,0 1 1,-1 0-1,0-1 0,1 1 0,-1 0 0,-1 0 0,1 0 0,0 4-2,-1-9-3,-1 1-1,0-1 1,0 1 0,0 0 0,1-1 0,-1 1 0,0 0-1,1-1 1,-1 1 0,0 0 0,1 0 0,-1-1-1,1 1 1,-1 0 0,0 0 0,1-1 0,-1 1 0,1 0-1,-1 0 1,0 0 0,1 0 0,-1 0 0,1 0 0,-1 0-1,1 0 1,-1 0 0,1 0 0,-1 0 0,0 0-1,1 0 1,-1 0 0,1 0 0,-1 0 0,1 0 0,-1 1-1,0-1 1,1 0 0,-1 0 0,1 1 0,-1-1-1,0 0 1,1 0 0,-1 1 0,0-1 0,1 0 0,-1 1-1,0-1 1,0 0 0,1 1 0,-1-1 0,0 1 0,0-1-1,0 0 1,1 1 0,-1-1 0,0 1 0,0-1-1,0 1 1,0-1 0,0 1 3,4-18-2665,-1-6 550</inkml:trace>
  <inkml:trace contextRef="#ctx0" brushRef="#br0" timeOffset="406.844">435 41 9146,'-3'0'2929,"3"-2"551,-1 4-2183,4-1-457,-3 1-152,0-1-192,-5 4-8,4 2-680,-2 13-1304,4-5-2393,-2-19 8</inkml:trace>
  <inkml:trace contextRef="#ctx0" brushRef="#br0" timeOffset="802.925">740 209 10306,'-22'-2'7881,"19"4"-7835,0-1 0,0 1 0,0 0 0,1 0 1,-1 1-1,0-1 0,1 0 0,0 1 0,-1-1 0,1 1 1,0 0-1,0 0 0,1 0 0,-1 0 0,0 0 0,1 1-46,-1 2 3,1-1 0,0 1 0,0 0 0,1-1 0,0 1-1,0 0 1,0-1 0,1 1 0,-1 0 0,2-1 0,-1 1 0,0-1-1,1 1 1,0-1 0,0 0 0,2 3-3,-2-5-1,-1 0-1,1 0 1,-1-1-1,1 1 1,0 0 0,0-1-1,0 0 1,0 1-1,1-1 1,-1 0 0,1 0-1,-1 0 1,1-1 0,0 1-1,-1-1 1,1 1-1,0-1 1,0 0 0,0 0-1,0 0 1,0-1-1,0 1 1,0-1 0,1 1-1,-1-1 1,0 0 0,0 0-1,0 0 1,0-1-1,1 0 2,6-2 1,0-2 0,0 1-1,0-2 1,-1 1 0,0-1-1,0-1 1,-1 1 0,0-1-1,0-1 1,-1 0 0,1 0-1,-2 0 1,1-1 0,-1 0-1,0 0 1,-1-1 0,0 1-1,1-5 0,-3 7 22,1 1-1,-1-1 1,0 0-1,0-1 1,-1 1-1,0 0 1,0-1-1,-1 1 1,0-1-1,0 1 1,-1-1-1,0 0 0,0 1 1,-1-1-1,0 1 1,0-1-1,0 1 1,-1-1-1,-1 1 1,1 0-1,-1 0 1,0 0-1,-1 0 1,0 0-1,0 1 1,0 0-1,-1-1 0,0 2 1,0-1-1,0 1 1,-2-2-22,4 5 44,-1-1 0,0 1 0,0 0 0,1 0 0,-1 0 0,-1 1 0,1-1 0,0 1 0,0 0 0,0 0 0,-1 1 0,1-1 0,0 1 0,-1 0 0,1 0 0,0 0 0,-1 1 0,1 0 0,0-1 0,-1 2 0,1-1 0,0 0 0,0 1 0,0 0 0,0 0 0,0 0 0,-2 2-44,-6 4 69,1 0 1,1 1-1,0 1 0,0 0 1,0 0-1,1 1 1,1 0-1,-1 1-69,5-6 117,1-1 0,0 1 0,-1 0-1,2 0 1,-1 1 0,1-1 0,0 0 0,0 1 0,0-1 0,1 1 0,0 4-117,2 34-3184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1:05.486"/>
    </inkml:context>
    <inkml:brush xml:id="br0">
      <inkml:brushProperty name="width" value="0.05" units="cm"/>
      <inkml:brushProperty name="height" value="0.05" units="cm"/>
    </inkml:brush>
  </inkml:definitions>
  <inkml:trace contextRef="#ctx0" brushRef="#br0">742 1028 8858,'-10'0'5423,"13"19"-3929,-1-12-1600,37 198 524,-1 75-418,-35-253 8,2 11 13,-2 0 0,-1 0 0,-2 0 0,-4 26-21,3-57-139,0 1 0,-1 0 0,0 0 0,0-1 0,-1 1 0,0-1 0,0 0 0,-1 0 0,1 0 0,-2 0 0,1-1 0,-1 0 0,0 1 0,0-2 0,-5 5 139,-4-3-2634,-1-5 184</inkml:trace>
  <inkml:trace contextRef="#ctx0" brushRef="#br0" timeOffset="261.358">555 1777 8970,'23'63'4802,"-18"-54"-4700,1 0 0,-1 0-1,1-1 1,1 0 0,-1 0-1,2-1 1,-1 0 0,8 6-102,-9-10 35,0-1 1,1 0 0,-1 0-1,1 0 1,-1-1-1,1 0 1,0 0-1,0 0 1,0-1 0,-1 0-1,1-1 1,0 1-1,0-2 1,-1 1-1,1 0 1,-1-1 0,1 0-1,-1-1 1,1 0-1,-1 0 1,0 0 0,-1 0-1,1-1 1,0 0-1,-1 0 1,0-1-1,0 0 1,2-2-36,16-15 55,-1-2-1,-1 0 1,-1-1-1,-2-1 1,0-1-1,-2-1 1,-1 0-1,-1-1 1,0-2-55,77-212-123,-73 150-1705,-27 78-998,-9 16-220</inkml:trace>
  <inkml:trace contextRef="#ctx0" brushRef="#br0" timeOffset="747.691">4 826 8514,'-4'6'2717,"5"-6"-2413,-1 1 0,0-1 0,0 0 1,0 0-1,0 0 0,1 0 0,-1 0 1,0 0-1,0 0 0,0 1 0,0-1 0,0 0 1,0 0-1,1 0 0,-1 0-304,33-48 445,18-42-268,-5-2-1,-3-2 0,28-97-176,-14-2 97,-45 106-21,-17 89-36,-2 19-18,1 0-1,0 0 1,2 1 0,0 0 0,0 22-22,4-38 3,-5 26 6,3 0 1,0 0-1,2 0 0,1 0 1,2 0-1,1 0 0,2 0 1,1 0-1,1-1 0,2 0 1,3 4-10,29 31-643,-9-33-2654,-17-26 443</inkml:trace>
  <inkml:trace contextRef="#ctx0" brushRef="#br0" timeOffset="1037.377">608 497 11322,'2'-2'2369,"-1"7"1080,4 4-3337,-2 0-136,1 18 8,1 10 8,3 16 0,-2 6 32,6 11-8,1-14 8,1-7-336,3-24-305,1-25-1287,2-19-1553,4-30-215</inkml:trace>
  <inkml:trace contextRef="#ctx0" brushRef="#br0" timeOffset="1381.363">783 1 10842,'-1'5'6283,"2"18"-5919,0-4-408,-2 3 61,1 0-1,1 0 1,1-1-1,1 1 1,0-1 0,2 0-1,0 0 1,2 0 0,0-1-1,1 0 1,5 7-17,-11-24 1,-1 0 0,1 0-1,1 0 1,-1 0 0,0 0 0,1 0 0,-1-1 0,1 1 0,0-1 0,0 0 0,0 0-1,0 0 1,0 0 0,1 0 0,-1-1 0,0 1 0,1-1 0,-1 0 0,1 0 0,-1 0-1,1-1 1,0 1 0,-1-1 0,1 0 0,0 0 0,-1 0 0,1 0 0,0-1 0,-1 0-1,1 0 1,-1 0 0,1 0 0,2-1-1,4-5-203,-1 0 1,1-1-1,-1 0 0,-1-1 0,0 0 0,0 0 1,0-1-1,-1 0 0,-1 0 0,0-1 0,0 0 1,-1 0-1,0 0 0,-1-1 0,-1 1 1,1-1-1,-2 0 0,1-3 203,-1 8-284,0-1-1,0 0 1,-1 1-1,0-1 1,-1 0-1,1 0 1,-2 0-1,1 1 1,-1-1-1,-1-5 285,-6 2 128,9 22 970,34 47 71,-29-50-1060,0 0 0,0 0 0,-1 1 0,0 0 0,-1 0-1,0 0 1,0 0 0,-1 1 0,0-1 0,-1 1 0,0 0 0,0 0 0,-1 7-109,-5 4-2342,-4-10 153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1:18.895"/>
    </inkml:context>
    <inkml:brush xml:id="br0">
      <inkml:brushProperty name="width" value="0.05" units="cm"/>
      <inkml:brushProperty name="height" value="0.05" units="cm"/>
    </inkml:brush>
  </inkml:definitions>
  <inkml:trace contextRef="#ctx0" brushRef="#br0">156 254 9882,'-2'1'387,"-17"25"4361,19-25-4719,0-1 0,0 1 1,0-1-1,0 1 0,0-1 0,0 1 0,0 0 0,0-1 0,0 1 0,0-1 0,0 1 0,0-1 0,1 1 0,-1-1 0,0 1 0,0-1 0,0 0 0,1 1 0,-1-1 0,0 1 0,1-1 0,-1 1 0,0-1 0,1 0 0,-1 1 0,1-1 0,-1 0 0,0 1 0,1-1 0,-1 0 0,1 0 0,-1 1 0,1-1 0,-1 0 0,1 0 0,-1 0 0,1 0 0,-1 0 0,1 0 0,-1 1 0,1-1 1,-1 0-1,1-1 0,0 1 0,-1 0 0,1 0 0,-1 0 0,1 0 0,-1 0 0,1 0 0,-1-1 0,1 1 0,-1 0 0,0 0 0,1-1 0,-1 1 0,1 0 0,-1-1-29,81-26 425,143-80-86,11-9-222,-220 108-109,0 2-1,0 0 0,1 1 1,0 0-1,0 1 0,1 1 1,-1 1-1,1 0 0,-1 1 0,1 1 1,0 0-1,-1 1 0,1 1 1,-1 1-1,0 0 0,1 1 1,-2 1-1,1 1 0,0 0 1,-1 1-1,0 0 0,-1 1 0,13 9-7,8 16 160,-65-29 303,-513-54 1340,518 49-1758,-1 1-1,1 2 1,-1 0-1,1 2 0,0 1 1,1 1-1,-1 1 1,1 0-1,0 2 0,-11 7-44,33-15-6,1-1-1,-1 0 1,0 1-1,1 0 1,-1-1-1,1 1 0,-1 0 1,1 0-1,0 0 1,-1 0-1,1 0 1,0 0-1,0 0 1,0 0-1,-1 0 0,1 1 1,0-1-1,1 0 1,-1 1-1,0-1 1,0 1-1,1-1 1,-1 1-1,0-1 0,1 1 1,0 0-1,-1-1 1,1 1-1,0 0 1,0-1-1,0 1 0,0-1 1,0 1-1,0 0 1,0-1-1,1 1 1,0 1 6,5 2-43,0 0 0,0 0 0,1-1 0,-1 1 0,1-2 0,0 1 0,1-1 0,-1 0 0,0 0 0,1-1 0,0 0 0,-1-1 0,1 1 1,0-1-1,3-1 43,43 5-171,0-3 0,0-2 0,8-3 171,51-1-33,-59 4 96,-82 15 233,-176 24 735,-44 5-795,229-38-275,18-2-357,18-3 77,286-33-2099,-259 27 2007,-1-2 0,-1-3-1,1-1 1,34-14 411,-34 0 70,-46 17 327,-71-1 1327,57 9-1459,-35 3 181,0 3 0,0 1 0,1 3 0,-16 6-446,2-1 111,42-10-133,-20 6-463,0-2 0,-1-2 1,0-2-1,0-2 0,-35-2 485,20-13-3575,15-10-342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2:43.861"/>
    </inkml:context>
    <inkml:brush xml:id="br0">
      <inkml:brushProperty name="width" value="0.05" units="cm"/>
      <inkml:brushProperty name="height" value="0.05" units="cm"/>
    </inkml:brush>
  </inkml:definitions>
  <inkml:trace contextRef="#ctx0" brushRef="#br0">1244 3290 7634,'-13'22'4491,"23"1"-3612,3-15-863,0 0 0,1-2 0,0 1-1,0-2 1,1 0 0,10 2-16,11 4 5,52 15 191,1-5 0,1-3-1,0-4 1,30-2-196,107-6 153,54-29-89,-73 2-21,-4 13-35,-1 9 0,1 9 0,40 14-8,103 15 23,-209-29-21,98-8-2,149-13 3,1 3-6,22 18 14,20 0-22,24-13 11,5-11-34,20-9 22,7-17 25,10 21 14,1 23-21,28 3 0,-11-9-10,1 8 29,0-2-38,34-13 5,0-20-8,16-22 14,-17-16-8,-19 7 39,-35 14-18,-29 5 15,-35 1-34,-268 30 18,-1 7-1,1 7 0,63 13-9,-104 4-529,-99-9-1701,-13-1 131</inkml:trace>
  <inkml:trace contextRef="#ctx0" brushRef="#br0" timeOffset="3631.885">1578 6561 7810,'17'13'540,"-13"-9"-300,0-1 0,0 1 0,0-1 1,1 0-1,0 0 0,-1 0 0,1-1 0,0 0 0,1 0 0,-1 0 1,0 0-1,0-1 0,4 0-240,123-9 520,84-4-539,58 9 5,30 18 12,7-3 32,14 8 22,18-3 12,11-1-62,3-11 8,13-3-18,2 17 32,22 6 8,21-15 26,25-29-28,3-1-12,2 11-4,-5 9 26,10-3 40,11-4 88,12-10-38,2-6 4,4 9-22,-5 27-32,19-1-64,-11-16 14,2 8-28,-24 16 14,-1 2-24,-21-13 13,-11-27-17,-28-12 56,-12 5-11,-17 7 144,-6-1 136,-23-18-176,50-22-83,-21 23 211,-332 37 879,-48 12-3606,-15 1-812,-26-3-752</inkml:trace>
  <inkml:trace contextRef="#ctx0" brushRef="#br0" timeOffset="35382.854">3632 2164 8906,'-210'-10'4902,"-94"-21"-4902,-299-68 20,227 48-249,-3 34 180,-4 6 226,22 10 546,254 1-262,1 4 0,0 6 0,1 3 0,-85 24-461,161-27 10,0 1 1,1 1-1,1 1 0,-22 14-10,43-24-6,1-1-1,0 1 1,0 0-1,0 1 1,0-1-1,0 1 1,1 0-1,0 0 0,0 0 1,0 0-1,0 1 1,1 0-1,-1 0 1,1 0-1,0 0 0,1 0 1,-1 1-1,1-1 1,0 1-1,1-1 1,-1 1-1,1 0 0,0 0 1,1 0-1,-1-1 1,1 1-1,1 4 7,11 40-42,2-1 0,2 0 0,11 19 42,-13-34-13,-14-32 13,12 32-23,2-1 0,1 0 0,1 0 0,2-2-1,22 30 24,45 18-94,-36-39 88,220 149-18,-155-121-24,96 41 48,-139-82-19,2-2-1,1-4 0,1-3 1,37 3 19,366 49-39,59 0 48,64-9-35,80-34-1,53-54 30,53-45 18,-4 24-21,4 58-7,-10 32 1,2-19 18,-23-53-8,-13-23-6,-37 0 12,-13 0-16,-20-20 9,-24 6 9,-57 19-16,-37-4-3,-77-9 1,-72 5 19,-97-2-18,-270 48-38,-1-1 0,-1-2 1,0-2-1,-1-2 43,-33 17-3,0-1 0,-1 0 0,1-1 0,-1 1 0,0 0 0,1-1 0,-1 1 0,0-1 0,0 0 0,0 1 0,0-1 0,0 0 0,0-1 0,0 1 0,-1 0 0,1 0 0,-1-1 0,1 1 0,-1-1 0,0 1 0,0-1 0,0 1 0,0-1 0,-1 0 0,1 0 0,-1 1 0,0-1 0,0 0 0,0 0 0,0 1 0,0-1 0,0 0 3,-6-9 20,0 1-1,-1 0 1,-1 0 0,1 1 0,-2 0 0,1 0-1,-1 0 1,-1 1 0,0 1 0,0 0-1,-6-3-19,-6-8 27,-19-13 32,-2 1 0,-1 3 1,-2 1-1,0 2 0,-2 3 0,0 1 0,-1 3 0,-15-3-59,-55-10 88,-2 4 0,-121-10-88,-207-17-41,-92-19-198,-71 14 118,-88 10 142,-66 14-38,-76 33-92,-28 11 65,-39-17 41,-23 0-281,-33 13 52,0 24 380,20 24 97,57-1-182,9-5-70,502-33-949,-45-18 956,175-11-2538,31-7-1</inkml:trace>
  <inkml:trace contextRef="#ctx0" brushRef="#br0" timeOffset="37834.13">10616 3860 9426,'-69'-65'4165,"47"43"-3831,0 1 0,-2 1 0,0 1 0,-1 1 0,-3 0-334,-22-10-62,-1 4 0,-1 1 0,-1 2 0,-1 3 0,-13 0 62,-88-2-1212,-363-11 173,-31-12 1430,-45-37 290,-76 18-373,-62 29-246,-25-3 7,-12-12-46,3 29-17,-13 68-51,54 46 61,56 11 15,256-30 43,302-55-22,2 4 0,0 5-1,2 4 1,-8 9-52,35-6 15,3 3 1,1 4-1,2 2 0,2 4 0,1 4-15,-12 14 0,4 4 0,2 2 0,-36 50 0,69-70 2,3 2 0,2 2 0,2 1 0,3 2-1,-7 24-1,13-20 6,4 2-1,2 0 0,4 1 1,-2 24-6,11-51-4,2 0 0,2 1 0,2 0 0,2 0 1,1 0-1,3 0 0,1-1 0,8 33 4,3-17-8,3-1 1,2-2-1,2 0 0,8 8 8,-7-16-5,2 0 0,3-2-1,1-1 1,2-2 0,20 20 5,23 16-18,3-2 0,56 39 18,-5-14 25,94 54-25,-121-95 0,2-4-1,2-5 1,7-2 0,21 0 2,1-6 1,79 12-3,32-2 11,86 1-11,307 7 16,58-9-38,19-8 44,54-22-45,33-38 12,10-40-9,-6-27 34,21-13-29,-13 21 18,5 16 1,-20-1 13,-17-13-28,-55 16-19,-64 27-12,-60 7 22,-18-1 14,-41-14 20,-40-38-8,-75-18-4,-58-23-42,-311 95 11,-1-2-1,-1-3 0,-1-3 1,13-11 29,-43 26-21,0-2 0,-1-1 1,-1-1-1,0-2 1,-2 0-1,-1-1 0,0-1 1,-2-1-1,-1-1 0,-1-1 1,-1-1-1,-2 0 1,0-1-1,-2 0 0,8-28 21,-18 32 6,-1 0 0,-1 1 0,-1-1 0,-1 0 0,-1 1-1,-1-1 1,-2 1 0,0-1 0,-1 2 0,-2-1 0,0 1-1,-2 0 1,-1-1-6,1-1 58,-2 2-1,0-1 0,-2 2 0,0-1 1,-1 2-1,-2 0 0,0 1 0,-1 1 0,-1 0 1,0 2-1,-2 0 0,-16-10-57,-218-122 343,-78-23-319,-111-36-97,260 131-101,-173-45 174,-321-50-199,-106 19 279,-63 21 103,-27 13 96,-75 32-136,-54 48-42,700 43-254,-113 24 153,198-3-520,1 10 1,-126 41 519,-89 55-2491,11 23 58</inkml:trace>
  <inkml:trace contextRef="#ctx0" brushRef="#br0" timeOffset="69223.215">12106 1396 8882,'-554'-85'5501,"51"7"-5289,-16 2-256,505 74 42,-606-60-760,-5 9 781,-51-35 273,308 16 218,-223-80-510,8 6 60,34 40-65,509 99 1,-548-80 21,7-1-19,-19 23 2,7 30-10,8 26 20,402 13-18,0 8 0,-16 11 8,33 6-10,1 7 0,-55 24 10,99-21-13,2 6 1,2 6-1,-38 25 13,24 0-18,3 7 0,-80 69 18,-178 172-33,283-229 34,5 5-1,-25 36 0,61-58-9,3 2-1,3 2 0,-35 74 10,23-22-13,7 4 1,-20 72 12,30-57-19,6 2 0,-9 80 19,20-36-22,-6 180 22,30-176-64,17 170 64,50 201-38,30 49 2,38 31-21,-80-472 13,8-2 0,28 52 44,-36-117-23,5-3-1,26 37 24,9-7-25,5-5 0,96 111 25,-95-143-27,5-4 1,4-4 0,71 52 26,-4-20-28,6-8 0,49 20 28,13-4-41,165 67 41,318 91-74,-523-228 15,4-10 0,178 27 59,176 0-60,333-17 12,-484-55-2,130-23 50,460-70-36,-4-42 23,17-35 40,-25-7 10,-5 10 7,-40 4-39,-645 92-3,28-21-2,557-206 20,-90-39 1,-512 192 19,144-100-40,-25-37 15,-290 193-9,-4-5 0,-3-4 1,-4-4-1,5-14-6,-20 14 16,-5-2 0,-3-4 0,51-97-16,-76 106 18,-3-2 0,19-67-18,-37 90 24,-3-1-1,-2-1 1,-4-1-1,-3 0 1,-3 0-1,-2-60-23,-6 18 35,-4-1 0,-6 1 0,-5 0 0,-11-32-35,-6 21 0,-5 1 0,-21-39 0,9 36-22,-6 2-1,-5 2 0,-6 4 1,-24-28 22,16 33-4,-4 4 0,-85-88 4,27 63 107,-5 6 1,-6 6-1,-87-50-107,-21 13 184,14 28 139,-5 11 0,-165-51-323,78 66 173,-117-13 73,-249-25-246,279 88-131,-992-33-763,917 84 69,-30 9-1574,14 11 137</inkml:trace>
  <inkml:trace contextRef="#ctx0" brushRef="#br0" timeOffset="99506.761">6946 252 10170,'43'-10'5063,"24"3"-5322,-26 3 360,147-19-194,-24 2-72,152 1 165,53 51 29,-96-40 74,39-11 222,64 23 123,30 12-192,30-2-179,10-8-67,26-9 23,-4 8 26,10 14 25,-13-18-47,-282-9-16,81-18-21,121-43 18,-378 68-16,231-52 299,112-6-301,-283 65-350,-66-4 223,1 0 1,-1-1 0,0 1-1,0 0 1,1 0 0,-1-1 0,0 1-1,0 0 1,0 0 0,0 0 0,0 1-1,0-1 1,0 0 0,0 0-1,0 0 1,-1 1 0,1-1 0,0 0-1,-1 1 1,1-1 0,-1 1-1,1-1 1,-1 1 0,0-1 0,0 1-1,0-1 1,0 1 126,-10 31-2786</inkml:trace>
  <inkml:trace contextRef="#ctx0" brushRef="#br0" timeOffset="111635.135">1502 3355 6649,'67'-30'4251,"44"-16"-2640,-66 34-1427,-1 1 0,2 3 0,-1 1 0,1 3 0,0 2 0,23 2-184,283 29 28,-176-11 28,177 10-40,22-18 9,29-25 13,7 11-28,12 33-4,-16 31-10,-97-10 34,-221-37 6,132 12 52,761 21 490,-525-31-436,-8 7-114,-138-14-20,177-12 0,-1-4-6,11-2 10,-15 2-8,7-6 6,-13-19-6,-18-11 2,-15-10 4,-14-5 12,-35-8-18,-33 3 8,-46 24-10,-16-4 6,-9-13 0,214-39-9,-49 29 25,-434 64-24,0-1 1,0-1-1,0-1 0,-1-1 0,0 0 0,-1-2 0,0-1 1,0 0-1,-1-1 0,0-1 0,-1-1 0,0-1 0,-1 0 1,-1-1-1,2-4 0,-7 7 6,-1-2-1,0 1 1,-1-1 0,-1-1-1,0 1 1,-1-2 0,0 1-1,-1-1 1,-1 0 0,-1 0-1,0 0 1,-1 0 0,-1-1-1,0 0 1,-2 1 0,0-7-6,1 4-13,-2 0 0,0 0 0,-2 0 0,0 0 1,0 0-1,-2 1 0,-1-1 0,0 1 0,-1 1 1,-1-1-1,0 1 0,-2 1 0,0-1 1,0 2-1,-2-1 0,0 1 0,-4-3 13,-14-4 43,-1 2 1,-1 0-1,-1 3 0,-1 0 0,0 2 0,-1 2 1,0 1-1,-34-6-43,29 6 16,-130-34-38,67 21-269,-1 3 0,-1 6-1,-1 4 1,0 5 0,-1 4-1,1 5 1,-22 6 291,-352 35 16,-34-44-8,187-2-67,-19 8-129,-6 18 147,-3-1 158,-2-22-54,-5-8-51,-31 10-5,-8 2-21,-21 2 28,-9-9-4,-36-10 4,-28 7 10,-14 6 72,11-2 73,-6-2-51,14-14-92,14-19-30,7-10 0,-1-6 19,6 12 13,7 12 129,31 4 265,284 23 334,-112 15-756,149-1 421,2 4-1,-26 11-420,43-3 232,2 3-1,-38 19-231,102-38 11,-41 17 11,1 3 0,2 2 0,0 3-22,-5 7-4,2 4-1,2 2 0,2 2 0,3 3 0,-31 36 5,35-20 9,3 3 0,2 1 0,4 3 0,-9 26-9,42-85 3,-86 195 125,88-194-103,1 1 1,0 0-1,1 0 1,2 0-1,-1 0 0,2 0 1,0 0-1,1 1 0,1-1 1,1 0-1,0 1 0,2 6-25,74 203-4063,-46-146 1158</inkml:trace>
  <inkml:trace contextRef="#ctx0" brushRef="#br0" timeOffset="113948.405">1674 3390 5377,'-101'0'8325,"89"1"-8337,-1 0 0,1 1 0,0 0 0,1 1 0,-1 0 0,0 1 0,1 0 0,0 1 0,0 0 0,0 1 0,0 1 0,1-1 0,0 1 0,1 1 0,-1 0 0,2 0 0,-1 1 0,-2 4 12,-36 56-21,2 3 1,4 1-1,3 2 1,3 2-1,4 1 1,-7 32 20,-38 137 120,57-139-82,5 1 0,4 1 0,5-1-1,5 1 1,11 82-38,23 183 6,-22-287 24,5 0 1,21 66-31,-23-104 19,3 0-1,1-1 1,3-1 0,21 36-19,-13-36 7,2-2 0,2 0 1,2-3-1,8 5-7,0-3 8,3-3 0,2-1 0,29 17-8,-20-19 8,2-2-1,1-4 1,18 6-8,-5-7-5,1-4 0,2-3 0,14 0 5,302 60 48,46-19 39,49-20-47,40-28-35,55-34 16,34-6 11,41 15-12,7 15-17,37-23-2,3-45 7,1-11-9,-12 13-6,3-28 21,-22-9 3,1 37-12,-27 12-2,-22-6 1,-64 10-9,-39 6 3,-335 15 8,103-28-6,163-52 4,-405 89-5,308-87 6,-259 62-3,-2-4 0,72-43-2,-80 33-8,-3-4 1,35-32 7,-51 36-6,-26 22 7,-1-2 0,-2-2 1,-1-2-1,-2-1 1,-1-2-1,-2-1 1,-2-2-1,-1-2 1,3-10-2,-11 7 33,-2-1 0,-2-2 1,-2 0-1,-2 0 0,-3-2 1,-2 0-1,-2 0 0,-2-1 1,0-49-34,-8 44 52,-2 1 0,-2 0 1,-3 0-1,-2 0 0,-11-31-52,13 59-1,-2-1 0,-1 2 0,-1-1-1,-2 2 1,0 0 0,-2 0 0,-1 2 0,0 0-1,-2 1 1,-1 0 0,-10-7 1,-16-8-1,-2 2 0,-2 2 0,-1 2 0,-1 2-1,-34-12 2,31 15-27,0 3 0,-2 3-1,-1 1 1,-51-8 27,-6 7-9,-2 6-1,-70 0 10,-279 7-52,-45 38-17,-52 15-232,-62-10-193,-18-13 472,-22 3 510,10-8 2,-5-28-338,17-34-134,-25-13-2,-13 2-23,-35 0-62,-53 31-313,-140 59-2868,587-17 1086</inkml:trace>
  <inkml:trace contextRef="#ctx0" brushRef="#br0" timeOffset="115291.61">15816 6746 9738,'-58'-8'5121,"30"5"-4889,0 0-152,-98-9-160,9-1-24,-13 2-256,-14-1-32,45 1-2561,-18 5 1129</inkml:trace>
  <inkml:trace contextRef="#ctx0" brushRef="#br0" timeOffset="116961.666">13605 6541 7634,'-438'-40'5619,"-22"23"-5232,-37 26-1214,-47 2 186,-28 8 832,-32 21 205,-17 6 200,-15-13-289,4 11-555,-9 20-695,-3-1 355,11-13 641,18-10 95,17-5 112,29-4 64,20-10-151,38-24 89,15-5-280,312 11-74,-103 17 92,76 8-34,-32 16 34,-186 54 6,20 9-20,292-70 68,2 5 0,-26 17-54,42-9 135,1 4 1,-11 13-136,57-30 33,1 2 1,2 2 0,-29 33-34,58-57 3,2 1-1,0 0 1,2 2 0,0 0 0,1 1-1,0 0 1,2 1 0,1 0-1,1 2 1,0-1 0,2 1 0,1 0-1,1 1 1,1 0 0,1 0 0,1 0-1,2 1 1,0 0 0,2-1-1,0 1 1,4 17-3,2-16 3,2-1-1,0 0 0,2-1 1,1 0-1,1 0 0,1-1 1,1-1-1,1 0 0,1-1 1,1 0-1,0-2 1,2 0-1,18 15-2,6 2-13,2-2 1,1-2-1,2-1 1,1-3-1,8 1 13,21 7-27,1-3 0,44 10 27,94 9-103,2-10 0,2-9 0,99-2 103,-315-31 0,482 38 74,83-21-58,46-8 8,63-15-24,31-6 73,34-18-58,-12-5-4,16 20-14,-12 14 20,6 4-18,-10 3-26,-4 12-64,-40 19 79,-4 13-10,-6-2 22,5-44-27,-21-41-61,-13 5 77,-42 2 38,-16-32-63,-347 18 36,46-22 0,-65 8-4,-3-9 0,14-16 4,-195 65 1,-1-1 0,-1-2 0,0-2 0,-2-2 0,21-17-1,-22 11 61,-2-3 0,-2-1-1,0-1 1,-3-1-1,23-36-60,-47 64 15,0-1 0,0 1 0,-1-1 0,0 0 0,0 0 0,-1 0 0,0 0 0,-1 0 0,0-1 0,-1 1 0,0-1 0,0 1 0,-1-1-1,0 0 1,0 1 0,-1-1 0,-1 0 0,0 1 0,-2-6-15,-7-23 73,-2 1-1,-1 0 0,-2 1 0,-2 1 1,-1 0-1,-2 2 0,-1 0 1,-2 2-1,-16-18-72,-189-221 744,141 174-685,-4 5 0,-4 3 1,-23-10-60,21 20-34,-4 4 0,-97-51 34,127 85-63,-1 3 0,-2 3 1,-16-2 62,4 9-212,-1 3 0,0 5 0,-2 3 0,0 5 1,-8 3 211,-94 5-2356,-21 20 80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5:07.469"/>
    </inkml:context>
    <inkml:brush xml:id="br0">
      <inkml:brushProperty name="width" value="0.05" units="cm"/>
      <inkml:brushProperty name="height" value="0.05" units="cm"/>
    </inkml:brush>
  </inkml:definitions>
  <inkml:trace contextRef="#ctx0" brushRef="#br0">41 3 7762,'-40'0'10683,"51"4"-10423,189-11-520,-138 10 289,1 2 0,-1 3 0,17 6-29,119 13-1,84 8-6,177-27-33,13 14 55,-47-12-17,-194-10-50,412 1 66,-367-14-20,25 4 10,-2-5 0,13-13-16,-14 8 24,107 19-5,-93-9 5,301 14-17,-322 1 14,-6-15-17,-9 3 1,-193 10 1,-1 4 0,1 4 0,32 11 6,-12-4 16,10-3-5,0-5 1,1-5 0,-1-5-1,46-8-11,-2-9 95,-128 5 538,-48 8-2241,-3-5-1891,-8-1-377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5:20.861"/>
    </inkml:context>
    <inkml:brush xml:id="br0">
      <inkml:brushProperty name="width" value="0.05" units="cm"/>
      <inkml:brushProperty name="height" value="0.05" units="cm"/>
    </inkml:brush>
  </inkml:definitions>
  <inkml:trace contextRef="#ctx0" brushRef="#br0">0 3879 12067,'72'11'6167,"42"-23"-4972,18-16-1770,117-42 575,-60 15-411,85-7-222,-45 44 195,272 20 432,57 8 29,-307-13 13,220-33-36,150-37 7,36 35 3,-2 40-32,14 25 36,-5 2-26,-338-34 26,23-17-14,291-30-2,-375 43 20,48 12-18,-88 13 22,31 14-22,503 75 298,-746-96-298,-36 4-676,8-7-149,-21 17-2207,-4 2-173</inkml:trace>
  <inkml:trace contextRef="#ctx0" brushRef="#br0" timeOffset="7131.345">16634 4 16283,'-193'-3'92,"-62"23"57,39 7-101,2 12-5,2 11 0,-144 55-43,201-49-21,-123 66 21,-467 259-25,371-153 6,234-134-9,-46 44 28,109-71-14,2 3 0,-9 16 14,-25 32-30,5 6 0,5 4 0,6 4 0,-41 84 30,50-68-27,6 4 0,7 3 1,7 3-1,7 3 0,7 2 1,7 2-1,7 1 0,-5 99 27,30 12-20,13-198-12,4-1 0,3-1-1,3 0 1,4 0 0,3-1-1,3-1 1,24 49 32,-15-43-46,4-3 0,4 0 1,3-3-1,20 25 46,6-6-30,4-3 1,4-4-1,4-2 1,3-5-1,46 32 30,-32-40-15,4-5 0,2-5 0,56 24 15,98 31 1,7-28 23,3-12 0,106 9-24,-54-20-1,23-7-5,-8-4-12,-129-34 5,0-8 1,1-9 0,-1-10-1,27-10 13,117-36-6,-41-17 4,-4-14 0,183-80 2,230-146-20,-311 105 30,178-129-10,-275 144 32,9-20 151,140-128-183,-331 236 66,-4-5 0,-5-6-1,63-81-65,-143 149 15,-2 0 0,-3-3 0,-1-1 0,-3-1 0,-2-1 0,-2-2 0,-2-1 0,-2 0 0,2-19-15,-7 7-1,-3-2 0,-3 0 0,-2 0 0,-4 0-1,-3-1 1,-2 0 0,-10-55 1,0 55-9,-2 2 1,-4 0-1,-3 0 0,-2 2 1,-4 1-1,-2 1 0,-2 1 1,-34-48 8,14 27 57,-3 3 1,-3 2 0,-4 3-1,-25-21-57,-106-91 586,-16 2-586,85 82 303,-4 6 1,-112-63-304,-47-6 260,-6 13-84,78 64-77,-4 9-1,-4 10 1,-175-29-99,8 29-23,79 32-438,-261 5 461,259 36-1277,1 13-1,1 15 1,2 12 0,-21 19 1277,-217 80-3229</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6:41.303"/>
    </inkml:context>
    <inkml:brush xml:id="br0">
      <inkml:brushProperty name="width" value="0.05" units="cm"/>
      <inkml:brushProperty name="height" value="0.05" units="cm"/>
    </inkml:brush>
  </inkml:definitions>
  <inkml:trace contextRef="#ctx0" brushRef="#br0">1699 6508 14363,'344'20'-421,"57"9"479,-195-7 240,44 17-298,294 60 733,41-9-295,32-28-304,-372-49-59,106-13-75,220-42 52,-64-18 17,337-29 1086,-827 87-1092,10-1 71,-1 0 1,1 2-1,0 2 1,0 0-1,0 1 1,5 3-135,-23-4 23,-9 0-315,-4 9-3117,3 4 609</inkml:trace>
  <inkml:trace contextRef="#ctx0" brushRef="#br0" timeOffset="-43275.096">28968 2090 10434,'56'21'5129,"-45"2"-3836,-32 77-1016,-26 308 186,11-129-83,-15-16-96,5-74-144,45-183-128,0 1-1,-1-1 1,-1 1-1,1-1 1,-1 0 0,0 0-1,0 0 1,0-1 0,-1 1-1,0-1 1,-1 1-12,-7-21-912,3-14-164,-2-25-2093</inkml:trace>
  <inkml:trace contextRef="#ctx0" brushRef="#br0" timeOffset="-42502.519">28830 2301 11755,'-8'-9'2781,"9"9"-2710,-1 0-1,1 1 1,-1-1 0,0 0-1,1 0 1,-1 0-1,1 0 1,-1 0-1,0 0 1,1 0-1,-1 0 1,1 0-1,-1 0 1,0 0-1,1 0 1,-1-1-1,1 1 1,-1 0-1,0 0 1,1 0 0,-1 0-1,1-1 1,-1 1-1,0 0 1,1 0-1,-1-1 1,0 1-1,0 0 1,1-1-1,-1 1 1,0 0-1,0-1 1,1 1-1,-1 0 1,0-1-1,0 1 1,0 0-1,0-1 1,1 1 0,-1-1-1,0 1 1,0 0-1,0-1 1,0 1-1,0-1 1,0 1-1,0-1 1,0 1-1,0 0 1,0-1-1,-1 1 1,1-1-1,0 1 1,0 0-1,0-1 1,0 1-1,-1 0 1,1-1 0,0 1-1,0 0 1,-1-1-1,1 1 1,0 0-1,0-1 1,-1 1-1,1 0 1,0 0-1,-1-1 1,1 1-71,126-30-46,-77 22 20,322-50-2,342-93 12,-107 80 22,-481 73 4,-122 0-13,0-1 1,0 1-1,0 0 1,0-1 0,0 1-1,0 0 1,0 1-1,-1-1 1,1 1-1,-1-1 1,0 1-1,1 0 1,-1-1-1,0 1 1,-1 0-1,1 1 1,-1-1 0,1 0-1,-1 0 1,0 1-1,0-1 1,0 0-1,-1 1 1,1-1-1,-1 1 1,0-1-1,1 1 1,-2-1 0,1 2 2,2 12-4,37 309 8,3 219 36,-37-505-34,2-1 1,1-1-1,2 1 0,11 26-6,-16-52-1,10 31 5,3-2-1,1 0 1,2-1 0,9 10-4,-18-33 2,2-1 1,0-1-1,0 0 0,2-1 1,0-1-1,1 0 0,0-1 1,1-1-1,1 0-2,12-5 69,-43-11-90,-10 6-56,0 0 1,0 1-1,0 1 0,0 1 1,1 1-1,-21 9 77,-13 4-51,-80 26 837,-81 14-786,-98-11 903,23-42-181,228-7-579,-320-22 487,154-8-547,82 9-96,-106 0 13,42 17-1475,183 3-424,6-3-2015</inkml:trace>
  <inkml:trace contextRef="#ctx0" brushRef="#br0" timeOffset="-41204.738">29079 2284 11290,'-36'-11'6930,"-1"2"-6266,-37-9-112,7 0-200,-6-1-8,8-8-96,15-14-8,8-3-80,-4-9-32,10-5-80,2-4-8,9 9-192,5-11-472,12 7-296,14-7-496,14 34-3825,0-1 2224</inkml:trace>
  <inkml:trace contextRef="#ctx0" brushRef="#br0" timeOffset="-40875.002">30722 2322 14251,'0'-17'2817,"17"-7"1063,21-8-4504,23-32-384,12-16-96,13-25-128,-13-12 223,3-28 249,-14 4-2528,-1-19 943</inkml:trace>
  <inkml:trace contextRef="#ctx0" brushRef="#br0" timeOffset="-40338.22">28940 3481 9634,'-38'4'2665,"-28"25"615,1 12-2648,-17 17-496,8 10-152,-8 8 32,6-6-32,-7 15 16,14 9 16,1 27 16,9-13-336,3 7-2968,13-24 879</inkml:trace>
  <inkml:trace contextRef="#ctx0" brushRef="#br0" timeOffset="-39860.849">31294 3569 10858,'16'3'2433,"9"24"928,12 13-3177,13 11-184,5 2-56,11 5 32,6-6-96,-9-4-96,-5 30-3129,-5-7 872</inkml:trace>
  <inkml:trace contextRef="#ctx0" brushRef="#br0" timeOffset="-38467.17">31971 786 11306,'-17'9'2681,"-11"4"888,-7 20-3177,-2 19-432,-14 23-8,2 12 0,-1 18 64,8-2-24,2-5 48,42-82-768,-2-9-1073,1 2 265,28-32-1857,17-48 809</inkml:trace>
  <inkml:trace contextRef="#ctx0" brushRef="#br0" timeOffset="-38186.532">31967 754 8106,'-2'31'2576,"-15"14"401,-2 31-1945,2 8-856,3 13 48,10-6-128,8 12 16,7-18-88,10-5 40,6-13-64,4-9 16,-7-22-216,-7-19-288,-11-11-352,-15-23-2241,-16-24 337</inkml:trace>
  <inkml:trace contextRef="#ctx0" brushRef="#br0" timeOffset="-38185.532">31739 1169 8578,'-26'-19'2456,"11"26"505,9 6-2273,14 7-528,13 4 16,9-1-48,22-2 64,11-7-56,22-10 80,2-11-288,8-13-3040,-10-9 951</inkml:trace>
  <inkml:trace contextRef="#ctx0" brushRef="#br0" timeOffset="-37786.6">32331 721 11386,'-36'59'7176,"19"51"-7308,13-73 478,-11 175-394,13 66 103,5-263-71,2-21 22,14-130 250,-2 27-162,-17 108-96,0 1 1,-1-1 0,1 1-1,0-1 1,0 1-1,0-1 1,0 1 0,0-1-1,0 1 1,0-1-1,0 1 1,0-1-1,0 1 1,0 0 0,0-1-1,0 1 1,1-1-1,-1 1 1,0-1 0,0 1-1,0-1 1,1 1-1,-1 0 1,0-1 0,0 1-1,1-1 1,-1 1-1,0 0 1,1-1 0,-1 1-1,1 0 1,-1 0-1,0-1 1,1 1 0,-1 0-1,1 0 1,-1 0-1,1-1 1,-1 1 0,0 0-1,1 0 1,-1 0-1,1 0 1,-1 0-1,1 0 1,-1 0 0,1 0-1,-1 0 1,1 0-1,-1 0 1,1 0 0,-1 0-1,1 1 1,-1-1-1,1 0 1,-1 0 0,0 0-1,1 1 1,0-1 1,20 25-105,-16-18 114,60 84 63,-63-86-10,-2-5-77,0 0 0,0-1 0,0 1 0,0 0 0,0 0 0,1-1 0,-1 1 0,0 0 0,0 0 0,0 0 0,0-1 0,1 1 0,-1 0 0,0 0 0,0 0-1,1 0 1,-1-1 0,0 1 0,0 0 0,1 0 0,-1 0 0,0 0 0,0 0 0,1 0 0,-1 0 0,0 0 0,0 0 0,1 0 0,-1 0 0,0 0 0,1 0 0,-1 0 0,0 0 0,0 0 0,1 0 0,-1 0 0,0 0 0,0 0 0,1 0 0,-1 1 0,0-1 0,0 0 0,1 0 0,-1 0 0,0 0 0,0 1 0,0-1 0,1 0 0,-1 0 0,0 0 0,0 1 0,0-1 0,0 0 0,0 0 0,1 1-1,-1-1 1,0 0 0,0 0 0,0 1 0,0-1 0,0 0 0,0 0 0,0 1 0,0-1 0,0 0 0,0 1 0,0-1 0,0 0 0,0 1 15,28-48-4674,-7 3 1253</inkml:trace>
  <inkml:trace contextRef="#ctx0" brushRef="#br0" timeOffset="-37354.819">32675 877 8362,'-1'19'6774,"-23"9"-4969,8-12-1528,5-2-258,1 1-1,0 0 0,1 1 1,0 0-1,1 0 1,1 1-1,1 0 0,1 0 1,0 1-1,1 0 1,0 0-1,2 0 0,0 0 1,1 3-19,14 51-34,-12-70 33,-1 0 0,1 0 0,0 0 0,0 0 0,0 0 0,0 0 0,0-1 0,0 1 0,0 0 0,0-1 0,1 1 0,-1 0 0,1-1 0,0 1 0,-1-1 0,1 0 0,0 0 0,0 0 0,-1 0 0,1 0 0,0 0 0,0 0 0,0 0 0,0-1 0,0 1 0,1-1 0,-1 1 0,0-1 0,0 0 0,0 0 0,0 0 0,1 0 1,2-3 8,1 0 0,-1 0 0,0 0-1,0-1 1,0 0 0,0 0 0,0 0 0,-1 0-1,0-1 1,0 0 0,0 0 0,-1 0 0,1 0-1,-1 0 1,-1-1 0,1 0 0,-1 1-1,2-5-7,-1 4 15,-1 1 0,1-1 0,-1 0 0,0 0-1,0 0 1,-1 0 0,0 0 0,0 0-1,0 0 1,-1 0 0,0 0 0,0-4-15,0 9 8,0 1 0,0-1 0,0 0 0,0 1 0,0-1 0,-1 1 0,1-1 0,0 1 0,0-1 0,-1 1 0,1-1 0,0 1 0,0-1 0,-1 1 0,1-1 0,-1 1 0,1-1 0,0 1 0,-1-1 0,1 1 0,-1 0 0,1-1 0,-1 1 0,1 0 0,-1 0 0,1-1 0,-1 1 0,1 0 0,-1 0 0,1 0 0,-1 0 0,0-1 0,1 1 0,-1 0 0,1 0 0,-1 0 0,0 0 0,1 0 0,-1 0 0,1 1 0,-1-1 0,1 0 0,-1 0 0,1 0 0,-1 1 0,0-1 0,1 0 0,-1 0 0,1 1 0,-1-1 0,1 0 0,0 1 0,-1-1 0,0 1-8,-25 22 240,-4 35-105,30-56-139,-1-1 1,1 1-1,0 0 1,0-1-1,0 1 1,0 0-1,0-1 0,0 1 1,1 0-1,-1-1 1,0 1-1,1 0 1,-1-1-1,1 1 1,0-1-1,0 1 1,-1-1-1,1 0 0,0 1 1,0-1-1,0 0 1,0 1-1,1-1 1,-1 0-1,0 0 1,0 0-1,1 0 0,-1 0 1,1 0-1,-1 0 1,1-1-1,-1 1 1,1-1-1,-1 1 1,1-1-1,0 1 1,-1-1-1,2 0 4,3 1 4,0-1 0,1 1 0,-1-2 0,1 1 0,-1-1-1,0 0 1,1 0 0,-1 0 0,0-1 0,0 0 0,0-1 0,0 1 0,0-1 0,0 0 0,-1 0 0,0-1 0,1 0 0,2-3-4,-3 0 102,-16 19-27,-3 11-443,1 1 0,2 0 0,0 1 0,2 0 0,-2 8 368,-5 12-2369,-7 17-732</inkml:trace>
  <inkml:trace contextRef="#ctx0" brushRef="#br0" timeOffset="-30768.989">32184 3797 6441,'15'-16'2615,"-11"12"230,-11 15-1718,-40 50-444,31-35-608,1 2-1,1 0 1,1 0 0,-4 19-75,-109 347 478,114-352-375,-2-1 0,-1 0 0,-2-1 0,-2-1 0,-1-1 0,-4 2-103,10-15 130,21-37-3,51-121-1346,-31 20-1329,0-14-54</inkml:trace>
  <inkml:trace contextRef="#ctx0" brushRef="#br0" timeOffset="-30510.889">32143 3894 5289,'16'-10'3556,"22"-3"506,-26 40-3570,-6 23-345,4 312 293,-1-68 30,10-157 232,-43-171-1160,-2 7-1985,-13-19 44</inkml:trace>
  <inkml:trace contextRef="#ctx0" brushRef="#br0" timeOffset="-30173.827">31947 4461 6841,'-5'0'2241,"4"3"279,4-1-1671,10 5-569,9-1-88,14 2 32,2-5-16,17-3 0,-5-3-136,6 0 1240,-8-3-4024</inkml:trace>
  <inkml:trace contextRef="#ctx0" brushRef="#br0" timeOffset="-29576.265">32399 3971 9250,'-7'-38'2382,"2"29"736,4 26-3057,0 93-104,1-76 44,1 144 155,16 120-156,-2-242 504,-15-115 1036,3-224-1131,-1 33-569,14 443-250,-2-121 383,-14-72 23,0 1 1,0 0-1,-1 0 1,1 0-1,0 0 1,1-1-1,-1 1 1,0 0-1,0 0 1,0 0-1,0-1 1,1 1-1,-1 0 1,0 0-1,1-1 1,-1 1-1,0 0 1,1-1-1,-1 1 1,1 0-1,-1-1 1,1 1-1,0 0 1,-1-1-1,1 1 1,0-1-1,-1 1 1,1-1-1,0 0 1,-1 1-1,1-1 1,0 0-1,0 1 1,-1-1-1,1 0 1,0 0-1,0 0 1,0 0-1,0 0 1,-1 0-1,1 0 1,0 0-1,0 0 1,0 0-1,-1 0 1,1 0-1,0 0 1,0-1-1,0 1 1,-1 0-1,1-1 1,0 1-1,-1-1 1,1 1-1,0-1 1,-1 1-1,1-1 1,0 1-1,-1-1 1,1 1-1,-1-1 1,1 0-1,-1 1 1,1-1-1,-1 0 1,0 0-1,1 1 1,-1-1-1,0 0 1,1 0 3,6-13-73,0 0 1,-1 0 0,-1-1 0,0 0 0,-1 0 0,0 0 0,0-10 72,1-1-82,48-230-724,-54 182 558,1 74 245,1-1-1,-1 0 0,-1 0 1,1 1-1,0-1 1,0 0-1,0 0 1,0 0-1,0 1 0,-1-1 1,1 0-1,0 0 1,-1 1-1,1-1 0,-1 0 1,1 1-1,-1-1 1,1 0-1,-1 1 0,1-1 1,-1 1-1,1-1 1,-1 1-1,0-1 1,1 1-1,-1 0 0,0-1 1,1 1-1,-1 0 1,0-1-1,0 1 0,0 0 1,1 0-1,-1 0 1,0-1-1,0 1 1,1 0-1,-1 0 0,0 0 1,0 0-1,0 1 1,1-1-1,-1 0 0,0 0 1,0 0-1,1 1 1,-2-1 3,-24 29-68,22-22 70,0 0 0,1 0-1,-1 0 1,1 1 0,1 0 0,0-1 0,0 1-1,0 0 1,1 0 0,0 0 0,0 0-1,1 0 1,0 0 0,1 1 0,0-1 0,0 0-1,0 0 1,2 1-2,-3-7 2,1-1 1,-1 0-1,1 0 0,-1 0 1,1 1-1,-1-1 0,1 0 1,0 0-1,0 0 0,0 0 0,0 0 1,-1 0-1,1 0 0,0-1 1,0 1-1,1 0 0,-1 0 1,0-1-1,0 1 0,0-1 1,0 1-1,1-1 0,-1 1 0,0-1 1,0 0-1,1 0 0,-1 1 1,0-1-1,1 0 0,-1 0 1,0 0-1,1 0 0,-1-1 0,0 1 1,0 0-1,1-1 0,-1 1 1,0 0-1,1-1-2,45-26 76,-42 23-66,33-18 32,-37 21-44,0 1 1,-1 0-1,1 0 1,0-1-1,-1 1 1,1 0 0,0 0-1,0 0 1,-1 0-1,1 0 1,0 0 0,0 0-1,-1 0 1,1 0-1,0 1 1,-1-1 0,1 0-1,0 0 1,-1 0-1,1 1 1,0-1-1,-1 1 1,1-1 0,-1 0-1,1 1 1,0-1-1,-1 1 1,1-1 0,-1 1-1,1-1 1,-1 1-1,0 0 1,1-1 0,-1 1-1,1-1 1,-1 1-1,0 0 1,0-1-1,1 1 1,-1 0 0,0 0-1,0-1 1,0 1-1,0 0 1,0-1 0,0 1-1,0 0 1,0 0-1,0-1 1,0 1 0,0 0 1,14 162-67,-7 29 704,-13 76-637,5-235 520,-19-44 551,-61-69-1027,81 79-66,-1 0 0,1 0 0,-1 0 1,1 0-1,-1 0 0,0 0 0,1 0 0,-1 0 0,0 0 0,0 1 0,0-1 0,0 0 0,0 1 0,1-1 0,-1 0 0,0 1 0,0-1 0,-1 1 0,1 0 0,0-1 0,0 1 0,0 0 0,0 0 1,0-1-1,0 1 0,0 0 0,0 0 0,-1 0 0,1 0 0,0 1 0,0-1 0,0 0 0,0 0 0,0 1 0,0-1 0,0 0 0,0 1 0,0-1 0,0 1 0,0 0 0,0-1 0,0 1 1,0 0-1,0-1 0,0 1 0,1 0 0,-1 0 0,0 0 0,1 0 0,-1 0 0,0 0 0,1 0 0,-1 0 0,1 0 0,0 0 0,-1 0 0,1 0 0,0 0 0,0 0 22,-1 2-47,0-1 0,1 1 0,0-1 0,-1 1 0,1-1-1,0 1 1,0-1 0,1 1 0,-1-1 0,0 1 0,1-1-1,-1 1 1,1-1 0,0 1 0,0-1 0,0 0 0,0 1-1,1-1 1,-1 0 0,0 0 0,1 0 0,0 0 0,-1 0-1,1 0 1,0 0 0,0-1 0,0 1 0,0-1 0,0 1-1,2 0 48,41-16-4666,-17-6 1601</inkml:trace>
  <inkml:trace contextRef="#ctx0" brushRef="#br0" timeOffset="-29245.86">32798 4479 4497,'0'0'100,"17"16"6748,14-5-4970,-18-23-1695,-4-13-143,-1-1 1,-1 0-1,-2 0 1,0 0 0,-2-1-1,0-21-40,0 23 21,9-151 76,-18 151-70,-4 49-3,-30 245 389,25-117 198,15-151-591,-1 0 1,1 0-1,-1 0 1,1 0-1,0 0 1,0 0-1,0 0 1,0 0-1,-1 0 1,1 0-1,0 0 1,1 0-1,-1 0 1,0 0-1,0 1 1,0-1-1,1 0 1,-1 0-1,0 0 1,1 0-1,-1 0 1,1-1-1,-1 1 1,1 0-1,0 0 1,-1 0-1,1 0 1,0 0-1,0-1 1,-1 1-1,1 0 1,0-1-1,0 1 1,0-1-1,0 1 1,0-1-1,0 1 1,0-1-1,0 0 1,0 1-1,0-1 1,0 0-1,0 0 1,1 0-21,35-32 311,-16-18-215,-1-1 0,-3 0 1,6-30-97,8-46 21,-28 122-56,-1 15-6,-21 364-141,23-329 232,-3-45-75,0 1 1,0-1-1,0 0 0,0 0 1,1 1-1,-1-1 0,0 0 1,0 0-1,0 0 0,0 0 1,0 0-1,0-1 0,0 1 1,1 0-1,-1 0 0,0-1 1,0 1-1,0-1 0,0 1 1,0-1-1,0 1 0,0-1 1,-1 0-1,1 1 0,0-1 1,0 0-1,0 0 0,-1 1 1,1-1-1,0 0 1,-1 0-1,1 0 0,-1 0 1,1 0-1,-1 0 0,1 0 1,-1-1 24,2 0-203,18-30-2458,1-35-42</inkml:trace>
  <inkml:trace contextRef="#ctx0" brushRef="#br0" timeOffset="-28314.325">27814 4607 8378,'15'-9'4766,"17"40"-4171,-27-18-566,-1 1 0,0-1 0,-1 1 0,-1 0-1,0 0 1,0 0 0,-2 0 0,0 4-29,1 3 25,3 41-13,-3 0 1,-2 0-1,-6 31-12,7-91-45,0 1-1,0 0 0,0 0 0,-1 0 0,1 0 1,-1-1-1,1 1 0,-1 0 0,0 0 0,0-1 1,0 1-1,0-1 0,-1 1 0,1-1 1,-1 1-1,1-1 0,-1 0 0,0 0 0,0 1 1,0-1-1,0-1 0,0 1 0,-1 0 0,1-1 1,0 1-1,-1-1 0,0 1 0,1-1 0,-1 0 1,1 0-1,-1 0 0,0-1 0,0 1 46,-1-3-187,0 1 0,-1-1-1,1 0 1,0 0-1,1 0 1,-1-1-1,0 1 1,1-1 0,-1 0-1,1 0 1,0 0-1,0 0 1,0-1-1,0 1 1,1-2 187,-87-153-2372,68 115 2473,-82-177 3134,101 215-3120,-1-1-1,1 0 0,0 0 1,0 1-1,1-1 0,0-1 1,0 1-1,0 0 1,1 0-1,0 0 0,0 0 1,1 0-1,-1-1 0,1 1 1,1 0-1,-1 0 0,1 0 1,0 1-1,0-1 0,2-1-114,64-98 299,-32 49-270,1 1 0,3 2 0,9-5-29,-49 58 0,3-5 0,0 1 1,0 0-1,1 0 0,-1 0 1,1 0-1,0 0 0,0 1 0,0 0 1,1 0-1,-1 0 0,1 0 1,-1 1-1,1 0 0,0 0 0,0 0 1,0 0-1,0 1 0,0 0 1,1 0-1,-1 0 0,0 1 1,5-1-1,-5 3-2,-1 0 0,0 0 0,1 0 0,-1 0 0,0 0 1,0 1-1,0 0 0,-1 0 0,1 0 0,-1 0 0,1 1 1,-1-1-1,0 1 0,0 0 0,-1 0 0,1 0 0,-1 0 1,0 1-1,0-1 0,0 0 0,-1 1 0,1 0 0,-1-1 1,0 1 1,4 9 55,0 0 1,0 0-1,-2 1 1,0-1 0,0 1-1,-1 0 1,-1-1-1,-1 1 1,0 0 0,-1 0-1,0 0 1,-1 0-1,-1-1 1,0 1 0,-1-1-1,-1 0 1,0 0-1,-1 0 1,0-1 0,-1 0-1,-1 0 1,0 0-1,-8 8-55,-3 1 526,-2-1 0,0-1 0,-1 0 0,-1-2 0,0-1-1,-2-1 1,-21 11-526,-17-8 1120,63-20-1121,-1 1-1,0 0 1,0 0-1,1-1 1,-1 1-1,0 0 1,1-1-1,-1 1 1,1 0-1,-1-1 1,0 1-1,1-1 1,-1 1-1,1-1 1,-1 1-1,1-1 1,-1 0-1,1 1 1,0-1-1,-1 0 1,1 1-1,0-1 1,-1 0-1,1 1 1,0-1-1,0 0 1,0 1-1,0-1 1,-1 0-1,1 0 1,0 1-1,0-1 1,0 0-1,1 0 1,-1 1-1,0-1 1,0 0-1,0 1 1,0-1-1,1 0 1,-1 0-1,0 1 1,1-1-1,-1 0 1,1 1-1,-1-1 1,0 1-1,1-1 1,-1 1-1,1-1 0,0 1 1,-1-1-1,1 0 2,78-80-1096,-13 32-1943,10 6 164</inkml:trace>
  <inkml:trace contextRef="#ctx0" brushRef="#br0" timeOffset="-27734.12">28167 4601 9338,'-69'74'5896,"65"-68"-5878,0 1 0,1-1 0,-1 1-1,2-1 1,-1 1 0,1 0 0,0 1 0,0-1 0,1 0 0,-1 0-1,2 1 1,-1-1 0,1 0 0,0 1 0,2 6-18,-2-13 1,0-1-1,0 1 1,0 0-1,0-1 1,0 1-1,0 0 1,0-1 0,1 1-1,-1-1 1,0 1-1,0 0 1,1-1-1,-1 1 1,0-1-1,1 1 1,-1-1 0,1 1-1,-1-1 1,1 1-1,-1-1 1,1 0-1,-1 1 1,1-1 0,-1 1-1,1-1 1,-1 0-1,1 0 1,0 1-1,-1-1 1,1 0 0,-1 0-1,1 0 1,0 0-1,-1 0 1,1 0-1,0 0 1,-1 0-1,1 0 1,0 0 0,-1 0-1,1 0 1,-1 0-1,1 0 1,0 0-1,-1-1 1,1 1 0,-1 0-1,1-1 1,0 1-1,-1 0 1,1-1-1,-1 1 1,1-1 0,-1 1-1,1 0 1,-1-1-1,26-34 65,48-199 281,-74 234-348,0 0 1,-1-1 0,1 1-1,0-1 1,0 1-1,0 0 1,0-1 0,0 1-1,0-1 1,0 1 0,0-1-1,0 1 1,0 0-1,0-1 1,0 1 0,0-1-1,0 1 1,0 0-1,0-1 1,1 1 0,-1-1-1,0 1 1,0 0 0,0-1-1,1 1 1,-1 0-1,0-1 1,0 1 0,1 0-1,-1-1 1,0 1-1,1 0 1,-1 0 0,0-1-1,1 1 1,-1 0 0,1 0-1,-1 0 1,0-1-1,1 1 1,-1 0 0,1 0-1,-1 0 1,0 0 0,1 0-1,-1 0 1,1 0-1,-1 0 1,1 0 0,-1 0-1,0 0 1,1 0-1,-1 0 1,1 0 0,-1 1-1,0-1 1,1 0 0,-1 0-1,1 0 1,-1 1-1,0-1 1,1 0 0,-1 0-1,0 1 1,1-1-1,-1 0 2,10 32-122,-9-23 108,3 9 5,0 1 1,1-1 0,1 0-1,0 0 1,2 0-1,0-1 1,1 0 0,0-1-1,2 0 1,0 0 0,1-1 8,-10-12 0,0-1 1,1 0 0,0 0-1,-1 0 1,1 0 0,0 0-1,0-1 1,0 1 0,0-1 0,0 0-1,0 1 1,1-2 0,-1 1-1,0 0 1,1-1 0,-1 1-1,0-1 1,1 0 0,-1 0-1,0 0 1,1-1 0,-1 1-1,0-1 1,1 0 0,-1 0 0,0 0-1,0 0 1,0-1 0,0 1-1,0-1 1,0 0 0,0 1-1,2-3 0,1 0 16,0 1-1,0-1 1,-1 0-1,1-1 0,-1 1 1,0-1-1,0 0 1,0-1-1,-1 1 0,0-1 1,0 0-1,0 0 1,-1 0-1,0 0 0,0 0 1,-1-1-1,1 0 1,-1 1-1,-1-1 0,1 0 1,-1 0-1,-1 0 1,1 0-1,-1 0 0,0 0 1,-1 0-1,1 0 1,-2 0-1,1 0-15,1 7 4,0 1 1,0-1-1,0 1 0,0-1 1,0 1-1,0 0 0,0-1 1,0 1-1,0-1 0,0 1 1,0-1-1,0 1 0,0-1 1,0 1-1,0-1 0,-1 1 1,1-1-1,0 1 0,0-1 1,-1 1-1,1-1 0,0 0 1,-1 1-1,1-1 0,-1 1 1,1-1-1,0 0 0,-1 0 1,1 1-1,-1-1 0,1 0 1,-1 1-1,1-1 0,-1 0 1,1 0-1,-1 0 0,1 0 1,-1 0-1,1 1 0,-1-1 1,1 0-1,-1 0 0,1 0 1,-1 0-1,1 0 0,-1-1 1,1 1-1,-1 0 0,1 0 1,-1 0-1,1 0 0,-1-1 1,1 1-1,-1 0 0,1 0 1,-1-1-1,1 1 0,-1 0 1,1-1-1,0 1 0,-1 0 1,1-1-1,0 1 0,-1-1-4,7 67 22,-5-64-23,-1 0 1,1-1-1,0 1 0,0-1 0,-1 1 1,1-1-1,0 1 0,0-1 0,1 0 1,-1 1-1,0-1 0,0 0 0,1 0 1,-1 0-1,0 0 0,1 0 0,-1 0 1,1 0-1,-1-1 0,1 1 0,-1 0 1,1-1-1,0 0 0,-1 1 0,1-1 1,0 0-1,0 0 0,-1 1 1,1-1-1,0-1 0,-1 1 0,1 0 1,0 0-1,-1-1 0,1 1 0,0-1 1,-1 1-1,1-1 1,11-5 21,-1 0-1,0 0 1,0-1 0,0-1 0,-1 0 0,0-1 0,-1 0-1,0 0 1,0-1 0,-1-1 0,-1 1 0,1-2 0,5-10-21,4-21 1,-22 57-15,0 0-1,0 0 1,1 1-1,1 0 1,1-1 0,0 1-1,0 0 1,2 0 0,1 10 14,-3-23-18,1 0 0,0 0 0,0 0 1,0 1-1,0-1 0,0 0 1,0 0-1,1 1 0,-1-1 1,1 0-1,-1 0 0,1 0 1,0 0-1,0 0 0,0 0 1,0 0-1,0 0 0,1 0 1,-1 0-1,0 0 0,1-1 1,-1 1-1,1-1 0,0 1 1,0-1-1,-1 1 0,1-1 1,0 0-1,0 0 0,0 0 0,0 0 1,0 0-1,1-1 0,-1 1 1,0-1-1,0 1 0,0-1 1,1 0-1,0 1 18,14-15-2623,-4-13 134</inkml:trace>
  <inkml:trace contextRef="#ctx0" brushRef="#br0" timeOffset="-27326.499">28724 4255 9642,'-5'15'442,"1"0"1,0 1-1,2 0 1,-1 0-1,2 0 0,0 0 1,1 0-1,0 0 1,2-1-1,0 1 0,2 9-442,-3-24 1,0 1-1,0-1 0,0 1 0,0-1 0,1 0 0,-1 1 0,0-1 1,1 0-1,-1 0 0,1 0 0,-1 0 0,1 0 0,0 0 1,-1-1-1,1 1 0,0 0 0,-1-1 0,1 1 0,0-1 0,0 0 1,0 0-1,-1 1 0,1-1 0,0 0 0,1-1 0,2 2 4,74-6-216,-70 2 163,0 0 0,0-1 0,0 0 0,0 0 0,-1-1 0,0 0 0,1-1 1,-2 0-1,1 0 0,-1 0 0,0-1 0,0 0 0,-1-1 0,0 1 0,0-1 0,-1 0 0,0-1 0,-1 1 0,0-1 0,4-9 49,14-21-112,-22 39 114,0 0-1,0 0 0,0 1 0,1-1 0,-1 0 0,0 0 0,0 0 0,0 0 0,0 0 0,0 1 0,0-1 0,0 0 0,1 0 0,-1 0 0,0 0 0,0 0 0,0 0 0,0 0 0,0 1 0,1-1 0,-1 0 0,0 0 0,0 0 0,0 0 0,1 0 0,-1 0 0,0 0 0,0 0 1,0 0-1,0 0 0,1 0 0,-1 0 0,0 0 0,0 0 0,0 0 0,0 0 0,1 0 0,-1 0 0,0 0 0,0-1 0,0 1 0,0 0 0,1 0 0,-1 0 0,0 0 0,0 0 0,0 0 0,0 0 0,0-1 0,1 1 0,-1 0 0,0 0 0,0 0 0,0 0 0,0 0 0,0-1 0,0 1 1,0 0-2,1 16 78,-2 0 0,0 0 1,-1 0-1,0 0 0,-1 0 1,-1-1-1,-5 13-78,6-15 66,0-2 37,0 0 0,0 0 0,-1 0 0,-1-1 0,0 0-1,0 0 1,-1 0 0,-4 6-103,-36 59 931,46-74-927,1 0 1,-1 0-1,1 0 0,-1-1 1,1 1-1,0 0 0,-1 0 1,1 0-1,0-1 0,-1 1 1,1 0-1,0-1 0,0 1 1,0 0-1,0-1 0,0 1 1,-1-1-1,1 0 1,0 1-1,0-1 0,0 0 1,0 1-1,0-1 0,0 0 1,0 0-1,0 0 0,1 0 1,-1 0-1,0 0 0,0 0 1,0 0-1,0-1 0,0 1 1,0 0-1,0-1 0,0 1 1,-1 0-1,1-1 0,0 1 1,0-1-1,0 0 0,0 1 1,0-1-5,214-94-1489,-213 94 1461,1 0 0,-1 0-1,1 0 1,-1 0 0,1 0 0,0 1-1,-1-1 1,1 1 0,0 0-1,-1 0 1,1 0 0,0 0-1,0 0 1,-1 1 0,1-1 0,0 1-1,-1 0 1,1-1 0,-1 1-1,1 0 1,-1 1 0,1-1-1,-1 0 1,0 1 0,0-1 0,1 1-1,-1 0 1,0 0 0,-1 0-1,1 0 1,0 0 0,0 0-1,-1 0 1,1 0 0,-1 1 0,0-1-1,0 1 1,0-1 0,0 1-1,0-1 1,0 1 0,-1 0-1,1-1 1,-1 1 0,0 1 28,-2 6 82,-1 0 0,-1-1 0,1 1-1,-2-1 1,1 0 0,-1 0 0,-1 0 0,1-1 0,-1 0 0,-1 0 0,0 0 0,0 0-82,-9 10 280,-13 18 862,-2-1 0,-2-2 0,-18 13-1142,47-42 130,0-1 1,-1 1 0,1-1-1,-1 0 1,0 0-1,0 0 1,0-1 0,0 0-1,0 0 1,-1 0-1,1 0 1,-1-1-1,-5 1-130,10-2-12,0 0-1,-1 0 0,1 0 0,-1 0 0,1-1 1,-1 1-1,1 0 0,0-1 0,-1 1 0,1-1 1,0 1-1,-1-1 0,1 0 0,0 0 0,0 1 1,0-1-1,-1 0 0,1 0 0,0 0 0,0 0 1,0 0-1,1 0 0,-1-1 0,0 1 0,0 0 0,0 0 1,1-1-1,-1 1 0,1 0 0,-1-1 0,1 1 13,-6-49-3926,6 48 3754,0-40-3368</inkml:trace>
  <inkml:trace contextRef="#ctx0" brushRef="#br0" timeOffset="-26875.393">29267 4464 8802,'22'18'6233,"19"-19"-5193,-37 0-1015,-1-1-1,1 0 1,-1 0-1,1-1 0,-1 1 1,0-1-1,0 1 0,0-1 1,0 0-1,-1 0 1,1-1-1,-1 1 0,1 0 1,-1-1-1,0 1 0,-1-1 1,1 0-1,0-2-24,4-7 48,10-21 12,-1 0 0,-2-2 0,-2 0 0,-1 0-1,-2-1 1,-2 0 0,-1 0 0,-1-10-60,-3 43 29,0 0-1,-1 0 1,1 0 0,-1-1-1,0 1 1,-1 0-1,1 0 1,-1 0 0,0 0-1,1 0 1,-2 0 0,1 0-1,0 0 1,-1 0-1,0 0 1,0 0 0,-2-2-29,-17 16 277,10 4-187,0 1 0,1 0 0,0 0 0,1 1 0,1 0 0,-1 5-90,-40 107 348,-17 79-348,32-34 172,33-171-168,0 0-1,0 1 1,1-1-1,-1 1 1,1-1-1,-1 1 1,1-1-1,0 1 1,0-1-1,0 1 1,0-1-1,1 1 1,-1-1-1,0 1 1,1-1-1,0 1 1,0-1-1,0 1 1,0-1-1,0 0 1,0 0-1,1 0 1,-1 1-1,1-1 1,-1 0-1,1-1 1,0 1-1,0 0 1,-1 0-1,1-1 1,1 1-1,-1-1 1,0 0-1,0 0 1,0 0-1,1 0 1,-1 0-1,1 0 1,-1 0-1,2 0-3,7-1-294,-1-1-1,1 0 1,-1 0-1,0-1 0,1 0 1,-1 0-1,0-1 0,0-1 1,-1 0-1,1 0 1,-1-1-1,5-3 295,27-26-2731</inkml:trace>
  <inkml:trace contextRef="#ctx0" brushRef="#br0" timeOffset="-26129.75">27607 1029 8122,'-10'-67'5117,"10"67"-5092,0 0 1,-1-1-1,1 1 1,0 0-1,-1 0 1,1 0-1,0-1 0,0 1 1,-1 0-1,1 0 1,0-1-1,0 1 1,-1 0-1,1 0 1,0-1-1,0 1 1,0 0-1,-1-1 0,1 1 1,0 0-1,0-1 1,0 1-1,0 0 1,0-1-1,0 1 1,0-1-1,0 1 1,0 0-1,0-1 1,0 1-1,0 0 0,0-1 1,0 1-1,0 0 1,0-1-1,0 1 1,0 0-1,1-1 1,-1 1-1,0 0 1,0-1-1,0 1 0,1 0 1,-1-1-1,0 1 1,0 0-1,1 0 1,-1-1-1,0 1 1,0 0-1,1 0 1,-1 0-1,0 0 0,1-1 1,-1 1-1,0 0 1,1 0-1,-1 0 1,0 0-1,1 0 1,-1 0-1,1 0 1,-1 0-1,0 0 0,1 0 1,-1 0-1,0 0 1,1 0-26,28 79 110,-25-64-103,1 0 0,0-1 0,0 1 0,2-1 0,0-1 1,0 1-1,2-1 0,-1 0 0,2-1 0,-1 0-7,-5-10 7,0 0 0,-1 1-1,1-1 1,0-1 0,0 1-1,0-1 1,1 1 0,-1-1-1,0 0 1,0-1 0,1 1-1,-1-1 1,0 0 0,1 0-1,-1 0 1,1 0 0,-1-1-1,0 0 1,0 0 0,1 0-1,-1 0 1,0-1 0,0 0-1,0 0 1,0 0 0,-1 0-1,1 0 1,-1-1 0,1 1-1,-1-1 1,0 0 0,0 0-1,0-1 1,0 1 0,0-1-1,-1 1 1,0-1 0,1 0-1,-1 0-6,11-14 14,0-2 0,-1 1 0,-1-2-1,-1 1 1,-1-2 0,-1 1 0,0-1 0,-2 0-1,0-1 1,-2 1 0,-1-1 0,1-14-14,-8 89-104,3 0 0,3 0 0,3 15 104,18 17 52,-23-82-49,1 0 1,0-1-1,0 1 1,0-1-1,0 1 1,0-1 0,1 0-1,-1 0 1,0 1-1,1-1 1,-1 0-1,0 0 1,1 0 0,-1 0-1,1-1 1,0 1-1,-1 0 1,1-1-1,0 1 1,-1-1-1,1 1 1,0-1 0,0 0-1,-1 0 1,1 1-1,0-1 1,0-1-1,0 1 1,-1 0 0,1 0-1,0-1 1,0 1-1,-1-1 1,1 1-1,0-1 1,-1 0-1,1 0 1,-1 0 0,1 0-1,0 0-3,53-51 166,-38 28-203,-2 0 0,0-1 1,-1-1-1,-2 0 1,0-1-1,-2 0 0,-1 0 1,-1-1-1,-2 0 0,-1-1 1,-1 0-1,-1 0 0,-1 1 1,-2-1-1,-1-7 37,-7-8-452,8 44 437,-1 1-1,1-1 1,0 0 0,-1 1-1,1-1 1,0 0 0,-1 0-1,1 1 1,0-1 0,-1 0-1,1 0 1,-1 1 0,1-1-1,-1 0 1,1 0 0,0 0-1,-1 0 1,1 0 0,-1 0-1,1 0 1,-1 0-1,1 0 1,-1 0 0,1 0-1,-1 0 1,1 0 0,0 0-1,-1-1 1,1 1 0,-1 0-1,1 0 1,0 0 0,-1-1-1,1 1 1,-1 0 0,1 0-1,0-1 1,-1 1 0,1 0-1,0-1 1,-1 1 0,1 0-1,0-1 1,0 1-1,-1-1 1,1 1 0,0 0-1,0-1 1,0 1 0,0-1-1,0 1 1,-1-1 0,1 1-1,0 0 1,0-1 0,0 1-1,0-1 16,-6 19-170,1 1-1,1 0 0,0 0 1,2 1-1,0-1 1,1 19 170,-1-2-1660,-2 7-131</inkml:trace>
  <inkml:trace contextRef="#ctx0" brushRef="#br0" timeOffset="-25759.407">28354 551 8386,'-41'123'4196,"35"-102"-3979,1 1 0,1-1 0,1 1 0,1 0 0,1 0 1,1 0-1,2 16-217,-2-31 22,1 0 0,-1 0 1,2 0-1,-1-1 0,1 1 1,0 0-1,0-1 0,1 0 1,0 1-1,0-1 0,0 0 1,1-1-1,0 1 1,0 0-1,0-1 0,1 0 1,-1 0-1,1-1 0,1 1 1,-1-1-1,1 0 0,-1 0 1,1-1-1,0 0 0,1 0 1,-1 0-1,0-1 0,1 1 1,-1-2-1,1 1 0,0-1 1,0 0-1,-1 0 0,1-1 1,0 0-1,0 0 1,5-1-23,-4-2 84,0-1 0,1 1 1,-1-1-1,-1-1 0,1 1 1,-1-1-1,1-1 0,-2 1 1,1-1-1,0 0 0,-1-1 1,2-3-85,21-19 973,-28 29-944,0-1 0,0 1 0,0-1-1,0 1 1,-1-1 0,1 1 0,0 0 0,0 0 0,0-1-1,0 1 1,0 0 0,1 0 0,-1 0 0,0 0-1,0 0 1,0 0 0,0 0 0,0 1 0,0-1-1,0 0 1,0 0 0,0 1 0,0-1 0,-1 1-1,1-1 1,0 1 0,0-1 0,0 1 0,0-1-1,0 1 1,-1 0 0,1 0 0,0-1-29,19 10 110,-14-11-89,-1 0 0,0 0 1,0 0-1,0-1 0,0 0 1,0 0-1,0 0 0,0-1 1,-1 0-1,1 1 0,-1-2 1,0 1-1,0 0 0,0-1 1,0 0-1,-1 0 0,1 0 1,-1 0-1,0 0 0,0-1 1,1-3-22,9-13 103,-1-1 0,0 0 1,-2-1-1,-1 0 1,0 0-1,-2-1 0,-1 0 1,-1-1-1,-1 1 1,-1-1-1,-1 0 0,-1 1 1,-1-1-1,-1 0 1,-2 0-1,0 0 0,-3-4-103,4 18 18,0 2-1,-1-1 0,0 0 1,-1 0-1,0 1 0,0 0 1,-1 0-1,0 0 0,-3-3-17,7 11 2,1 0 0,-1-1 0,0 1 0,0 0 0,0 0 0,0 0 0,-1 0 0,1 0 0,0 0 0,0 0 0,-1 0 1,1 0-1,0 0 0,-1 1 0,1-1 0,-1 0 0,1 1 0,-1 0 0,1-1 0,-1 1 0,1 0 0,-1-1 0,0 1 0,1 0 0,-1 0 0,1 1 0,-1-1 0,1 0 0,-1 0 0,1 1 0,-1-1 0,1 1 0,-1-1 0,1 1 0,-1 0 0,1-1 0,0 1 0,-1 0 0,1 0 0,-1 1-2,-1 1-87,0-1 0,1 1 0,0 0-1,0 0 1,0 0 0,0 0 0,0 1 0,1-1 0,-1 0 0,1 1 0,0-1 0,0 1-1,0 0 1,0-1 0,1 1 0,-1 0 0,1 3 87,6 30-3385,6-7 21</inkml:trace>
  <inkml:trace contextRef="#ctx0" brushRef="#br0" timeOffset="-21700.114">31935 389 7106,'-57'-114'5102,"52"106"-5046,-1 1-1,0-1 0,0 1 0,-1 0 0,0 1 1,0-1-1,0 1 0,-1 1 0,0 0 0,0 0 1,0 0-1,-7-2-55,-13 0 18,0 1-1,0 1 1,-1 1 0,0 2 0,0 1-1,1 1 1,-1 1 0,0 2 0,-12 3-18,10-3 20,-356 24 397,296-27-198,0-4 1,0-5-1,-25-7-219,-297-59 302,-57 17-276,-65 25-5,30 22 0,361 15-28,0 7 0,-5 7 7,75-2-21,0 3 1,1 4-1,1 3 1,2 3-1,0 3 1,3 3-1,0 3 1,3 2-1,1 4 1,2 2-1,3 3 1,1 2-1,-25 33 21,8-3 8,4 2 0,4 4 0,3 2 0,-10 29-8,-114 234-4,1 81-10,137-310 8,-86 255-5,81-197 1,8 3 0,-6 81 10,44-208-6,2 0-1,3 0 0,3 1 1,2-1-1,3 0 0,2 0 1,2 0-1,13 37 7,2-25-7,3-1 0,2-1 0,11 13 7,-33-66 0,169 332 0,46 0 4,-92-171-14,11-40-7,-35-49 14,5-5 0,3-4 0,66 30 3,-21-28 15,3-7 0,102 27-15,-20-18 0,174 31 0,-149-58 24,198 11-24,315 2-21,-570-55-204,0-9-1,93-15 226,-205 2-250,0-5-1,0-4 1,-2-5-1,-1-4 1,50-23 250,-66 16-307,-1-4 1,-2-3-1,-2-3 0,-2-4 0,54-47 307,-2-10-249,-6-6 0,51-64 249,-122 118 0,-3-3 1,-2-1 0,-3-2 0,-3-2 0,-2-2 0,21-60-1,-54 121 1,66-148-9,13-58 8,35-152-661,-89 269 249,-4-1 0,-4-1 0,-5-1 0,-4 0 0,-3-76 412,-10 15 1386,-7 0 0,-7 0 1,-12-29-1387,13 112 703,-3 1 1,-4 1 0,-3 1-1,-4 2 1,-30-57-704,21 58 108,-4 2 0,-2 2 0,-3 1 0,-7-1-108,-246-291 89,1 10-138,279 323 1,-36-47-1215,-4 3 0,-2 2 0,-36-26 1263,2 25-2691</inkml:trace>
  <inkml:trace contextRef="#ctx0" brushRef="#br0" timeOffset="-21054.251">32649 246 9498,'-6'-4'164,"-45"-33"1846,-2 2 0,-1 2-1,-2 3-2009,39 23-3,1 2 1,-1 0-1,0 0 0,0 2 0,0 0 0,-1 1 0,1 1 0,0 0 0,-1 1 0,1 1 0,-1 1 1,1 1-1,0 0 0,0 1 0,0 1 0,0 0 0,-10 6 3,-20 10-34,1 2 1,1 3-1,2 1 0,-4 5 34,-8 6 7,3 3 0,0 3-1,3 1 1,2 3 0,2 2-1,-6 12-6,24-25-1,1 1 0,1 1-1,3 2 1,1 0 0,2 1-1,2 1 1,1 1 0,3 0-1,-2 16 2,7-14-12,1 0-1,3 1 0,2 0 0,1-1 1,3 1-1,2-1 0,2 1 0,1-1 1,7 16 12,4 0-16,2 0 1,3-2-1,2 0 1,3-2-1,32 49 16,-43-79-10,1 0-1,2-1 0,0-2 1,2 0-1,1-1 0,1-1 1,0-1-1,2-1 0,1-1 1,16 8 10,-19-14-10,1-2 1,1-1 0,0-1 0,1-1 0,0-1 0,0-1-1,0-2 1,18 1 9,51 2 20,1-5-1,0-4 0,0-4 1,29-8-20,-70 6 19,0-2 0,-1-3 0,-1-3 0,0-1 0,-1-3 0,-1-3 0,0-1 1,-2-3-1,4-5-19,-15 7 10,-1-1 1,-1-2 0,-1-1-1,-2-2 1,-1-1 0,-1-2-1,3-6-10,-2-7 9,-1-1-1,-2-1 1,-3-1-1,-1-2 1,-3-1-1,-2 0 1,-3-2-1,11-51-8,-18 39-29,-3-1 0,-2 0-1,-4-1 1,-5-60 29,3 105-19,-1-1 1,-1 0-1,-1 0 0,-1 1 0,-1 0 1,-1-1-1,-1 2 0,-1-1 0,-1 1 1,-1 0-1,-1 1 0,-1 0 0,-1 1 1,0 1-1,-2 0 0,0 0 1,-1 2-1,-1 0 0,0 0 0,-2 2 1,0 0-1,-11-5 19,0 3-13,-1 1 1,-1 2-1,0 1 0,-1 1 1,-1 2-1,0 2 1,0 1-1,0 1 0,-28 0 13,-20 2 1,-1 3 0,1 4 0,-47 9-1,-179 43 23,162-15 0,1 7-1,2 6 1,-96 51-23,-132 79-2379</inkml:trace>
  <inkml:trace contextRef="#ctx0" brushRef="#br0" timeOffset="3977.576">20963 5045 9922,'-176'-17'4958,"-408"-53"-4024,-591-118-1966,773 128 1287,-25 23-23,-8-10-199,-26-21-44,-13-5-30,-21 4-36,-3-18 70,-30 18 4,-16 19-27,168 26 22,2 17 18,-1-4 26,-183 17-1,191 16-38,-174-5 5,14 34 4,33 32-6,38 25-9,44-1-11,303-76 23,1 6-1,-42 22-2,90-29 1,1 2-1,2 3 0,2 2 1,-15 16-1,16-13 20,2 2 0,2 3 0,2 1 1,3 3-1,1 1 0,2 3 0,3 1 1,3 2-1,1 1 0,-7 23-20,33-58-1,1 2 0,1-1 0,1 1 0,1 0 0,1 0 0,2 1 0,0-1-1,1 1 1,1-1 0,2 1 0,0-1 0,2 1 0,1-1 0,0 0 0,2-1 0,1 1-1,0-1 1,11 18 1,12 14-14,2-2 0,3-2 0,1-1 0,3-1 0,2-3 0,2-1 0,2-2 0,1-3 0,17 10 14,21 7-1,3-2 1,1-5-1,3-4 1,2-4-1,2-4 1,98 26 0,11-7 8,22-4-8,250 41 25,47 13-2,-250-62-19,12-11-4,311 18 5,1-9-3,1-16-5,-29 0 3,-10-11 16,-8-15 1,12-25-2,-14-17 4,-1-2-13,-17-3-11,-14 3 16,-25 2-5,-10 13 4,-29 24-17,-289-2-114,112-21 121,-150 6-119,-2-5 0,38-16 119,222-85-198,-53-14 56,-239 97 111,-1-5 1,7-9 30,-56 28-23,-1-2 0,-2-2 0,0-1 0,24-31 23,-34 35-9,-2-1 1,-2-2-1,23-36 9,-40 56-1,-1-1 1,0 0-1,-1-1 0,-1 0 0,0 0 0,-1 0 0,-1-1 1,0 1-1,-2-1 0,0 0 0,0-12 1,-4 0 6,-1 0-1,-1 0 0,-1 0 1,-2 1-1,-1 0 1,-1 1-1,-2-1 1,0 2-1,-2 0 1,-1 0-1,-1 1 0,-2-1-5,1 5 40,-2 1-1,0 0 0,-2 2 0,0 0 1,-1 1-1,0 1 0,-2 1 0,0 0 1,0 2-1,-1 1 0,-1 1 0,-23-7-39,-36-8 102,-1 5 0,-2 2 0,-23 2-102,43 5-4,-284-70 44,339 78-39,-380-96 15,274 77-57,-1 6 1,-73-1 40,45 15-5169,-109 12 5169,136 2-3335</inkml:trace>
  <inkml:trace contextRef="#ctx0" brushRef="#br0" timeOffset="5462.813">23843 4648 5361,'-435'1'6307,"8"23"-5823,387-21-483,-312 38 82,289-29-74,2 3 1,0 2-1,1 3 0,-52 24-9,24 2 3,1 3 0,-63 48-3,67-37 35,3 2 0,-28 33-35,65-53 44,3 1 1,2 2-1,1 2 0,3 1 0,2 2 0,2 1 0,2 2 0,3 0 1,2 2-1,-4 18-44,19-51 4,2 0 1,0 1 0,1-1 0,1 1 0,1 0-1,2 0 1,0 1 0,1-1 0,1 0-1,1 0 1,2 0 0,0 0 0,1-1-1,4 10-4,6 9 21,1 0 0,2-1 0,2-2 0,1 0 0,2-1-1,2-1 1,1-1 0,2-1 0,1-1 0,1-2 0,2-2-1,1 0 1,2-2 0,0-2 0,2-1 0,7 2-21,21 8 22,2-3 0,1-3 1,1-2-1,38 6-22,9-5 15,0-5 0,1-5 1,23-4-16,425 26-67,34-4 88,42 7 21,42-25 83,52-50-52,-27-14-7,-38 13-45,-73 1 4,-382 11-38,78-25 13,-191 25 26,0-5 0,94-39-26,-161 55 15,0-1 1,-1-3-1,-1 0 0,0-3 1,-1 0-1,-1-2 0,-1-1 1,0-2-1,-2-1 0,18-19-15,-31 23 50,-1 0 1,-1-2-1,-1 1 0,0-1 0,-2-1 0,-1 0 0,0-1 0,-2 1 1,-1-2-1,2-17-50,-4 4 43,-2-1 1,-1 0 0,-3 0 0,-1 0-1,-1 0 1,-3 1 0,-1 0 0,-1 0-1,-2 1 1,-8-14-44,-6-19 18,-4 1 1,-2 2-1,-3 1 1,-15-18-19,22 41 57,-1 1 0,-2 2 1,-2 1-1,-7-4-57,-49-41 307,-5 3 1,-9 0-308,50 41 61,-3 2 0,-1 2 1,-1 3-1,-2 2 0,-32-10-61,-7 7-25,-2 4 0,-1 5 0,-1 4 0,-69-4 25,-71-3-38,-165 3-692,-167 20 730,170 24-919,-69 35-1685,-14 22 34</inkml:trace>
  <inkml:trace contextRef="#ctx0" brushRef="#br0" timeOffset="52559.906">1738 6696 2913,'-4'-1'702,"1"-1"-470,0 1 0,-1-1 0,1 1 0,0 0 0,-1 1 0,0-1 0,1 0 0,-1 1 1,1 0-1,-1 0 0,1 0 0,-1 0 0,1 1 0,-1-1 0,-1 1-232,-193 133 2421,125-97-934,7-6-668,3 4-1,1 1 1,-28 24-819,53-34 142,-2-1 0,0-3 0,-2-1 0,0-2 0,-29 8-142,42-15 114,-1 2 0,2 1 0,0 1 0,-10 8-114,15-10 21,1 1 0,1 1-1,1 0 1,0 2 0,1 0 0,1 1 0,0 1 0,2 0 0,0 1 0,2 1-1,0 0 1,1 1 0,2 0 0,0 1 0,2 0 0,0 1 0,2-1-1,0 2 1,2-1 0,0 7-21,-3 244-32,9-80 72,-1-167-41,2 0 0,2 0-1,0-1 1,2 0 0,1 0-1,1 0 1,1-1 0,2 0-1,1-1 1,0-1 0,2 0-1,9 10 2,5 5 2,2-2 0,2-1 0,1-1 0,1-2 0,2-2 0,2-1 0,1-2 0,1-2 0,1-1 0,1-3 0,1-1 0,1-2 0,41 11-2,-66-25 5,2 1 0,0-2 0,1 0-1,-1-1 1,1-1 0,15 0-5,212 8 17,-12 3-10,-75-22 18,-60 0-1,27 9 10,-11-3-5,-46-2 6,32 0-26,21 13 3,48-24 0,86 7 281,52-7-254,195-22-38,44 33-6,-32 33 1,-446-23 5,16 1 7,1-3 0,41-6-8,289-42-10,-156 1 26,-66-6 2,115-49-18,-231 72-7,-1-5-1,-1-2 0,-2-4 1,68-45 7,-128 71 1,8-4-4,0 0 0,0-2 1,-2-2-1,0 0 0,-1-1 0,-1-1 0,-1-1 1,-1-1-1,0-1 0,-2 0 0,13-25 3,-23 32 0,-1 0 1,0-1-1,-2 0 0,0 0 0,0 0 0,-2-1 0,0 0 0,-2 1 0,0-1 1,-1 0-1,-1-6 0,-5-10 15,-2 1 1,-1-1 0,-2 1 0,-1 1 0,-2 0 0,-1 1-1,-2 1 1,-1 0 0,-11-13-16,-1-7 23,-6-11 55,-3 2 0,-2 2 0,-14-13-78,37 50 1,-1 1 1,0 1-1,-2 0 0,0 2 0,-1 1 1,-1 0-1,-1 2 0,0 0 0,-23-9-1,0 5-19,-1 2 0,0 3 0,-31-5 19,-211-48-33,-43-16 77,-40 5 73,215 57 122,-89 1-239,-190 0 108,-8-3-56,-25-7-17,-14 8-74,322 25-54,-1 6 0,-9 9 93,-325 70-97,-35-16 84,-17-37-1025,349-34-1609,0-8 17</inkml:trace>
  <inkml:trace contextRef="#ctx0" brushRef="#br0" timeOffset="67935.444">9646 8460 8034,'0'0'84,"-1"0"0,1 0 0,0-1 0,-1 1 0,1 0 0,0 0 0,-1 0 0,1 0 0,0-1 1,-1 1-1,1 0 0,-1 0 0,1 0 0,-1 0 0,1 0 0,0 0 0,-1 0 0,1 0 0,-1 0 0,1 0 0,0 0 1,-1 0-1,1 0 0,-1 1 0,1-1 0,0 0 0,-1 0 0,1 0 0,-1 0 0,1 1 0,0-1 0,-1 0 0,1 1 1,0-1-1,0 0 0,-1 0 0,1 1 0,0-1 0,0 0 0,-1 1 0,1-1 0,0 1 0,0-1 0,0 0 0,-1 1 1,1-1-1,0 0 0,0 1 0,0-1 0,0 1 0,0-1 0,0 1 0,0-1 0,0 0 0,0 1 0,0-1 0,0 1 1,0-1-1,0 0 0,1 1 0,-1 0-84,90 5-187,8 23 284,-71-20-58,1 0-1,0-2 1,0-1 0,1-2 0,13 1-39,130-5 28,-89-2 12,1 3 0,53 10-40,300 44 347,-176-38-203,-11-1 13,290 27 639,-249-43-662,-1-5-50,22 1-16,-3 7-62,6 9 20,35 3-22,37-16-15,1-7 14,15 8 15,26 2-22,28-13 3,4-9-4,16-11 18,6 8-10,-15 11 3,-23 5-6,-2-10-8,-30 15 23,-7 26 40,17 8 18,26-3-48,-27-14-21,-25-14 15,-38-2-3,-126 5 119,812-15 162,-631-26-289,-64 11 3,-147 18-3,362-26 105,-384 25 591,-152 11 998,-47 15-2649,-5-3-2619</inkml:trace>
  <inkml:trace contextRef="#ctx0" brushRef="#br0" timeOffset="139874.483">934 10630 9882,'-16'3'6808,"22"-3"-6525,111-9-660,91 29 375,-157-12 10,146 18-7,1-10 0,37-7-1,46-3-16,3 16 0,10 6 16,17-3-8,18 2 9,9 6-4,6-3-3,26-7 3,5-7-9,6 15 9,0 2 5,12 10 4,-2-4 2,12-13-16,3-3-5,12 1-3,-17-5 16,16 7 7,1-5-38,14-19-9,-8 1 57,5 9 2,-3-5-30,10-10 10,1 3-2,601-32-13,-901 26 32,307-22-9,-5-10-24,-7-8 19,-20 3 6,-2 16-8,-10 13 8,4-10 0,-18 10-13,-9 3 10,-17 9 5,-15-3-5,-18-5-4,-5 13-14,-18 4 29,-9 2-16,-17-4-3,-7 4-2,-23-6 26,128 3-26,151 5 5,-196-15-8,-60-9 13,185-3-3,-166 19-4,-14-1-3,9 12 18,-1-10-18,6-10 9,-15 6-9,10-11 11,461-41 36,-497 36-18,-221 17-22,68-7 148,-89 3-213,-7 4 50,0-1-1,0 0 1,0 0-1,0 1 1,0-1-1,0 0 1,0 1-1,0-1 1,1 0-1,-1 1 1,0-1-1,0 0 1,0 0-1,0 1 1,0-1-1,0 0 1,1 0-1,-1 1 1,0-1-1,0 0 1,0 0-1,1 1 1,-1-1-1,0 0 1,0 0-1,1 0 1,-1 0-1,0 1 1,0-1-1,1 0 1,-1 0 0,0 0-1,0 0 1,1 0-1,-1 0 1,0 0-1,1 0 1,-1 0-1,0 0 1,1 0-1,-1 0 1,0 0-1,0 0 1,1 0-1,-1 0 1,0 0-1,1 0 1,-1 0-1,0 0 1,0 0-1,1-1 1,-1 1-1,0 0 1,1 0-1,-1 0 1,0-1-1,0 1 1,0 0-1,1 0 1,-1 0-1,0-1 1,0 1-1,0 0 1,0 0-1,1-1 1,-1 1-1,0 0 1,0-1-1,0 1 1,0 0 13,-8 15-2774,-4 10-15</inkml:trace>
  <inkml:trace contextRef="#ctx0" brushRef="#br0" timeOffset="187232.775">4509 14171 3153,'0'-71'7220,"0"71"-7176,0 1 0,1-1 0,-1 0 0,0 0 0,0 0 0,0 1 0,0-1 0,1 0 0,-1 0 0,0 0 0,0 0 0,0 1 0,1-1 0,-1 0 0,0 0 0,0 0 1,1 0-1,-1 0 0,0 0 0,0 0 0,1 0 0,-1 0 0,0 0 0,0 0 0,1 0 0,-1 0 0,0 0 0,0 0 0,1 0 0,-1 0 0,0 0 0,0 0 0,1 0 0,-1 0 0,0 0 0,0 0 0,0 0 0,1-1 0,-1 1 0,0 0 0,0 0 0,1 0 0,-1 0 0,0-1 1,0 1-1,0 0 0,0 0 0,0 0 0,1-1 0,-1 1 0,0 0 0,0 0 0,0-1 0,0 1 0,0 0 0,0 0 0,0-1 0,0 1 0,0 0 0,0 0 0,0-1 0,0 1 0,0 0 0,0 0 0,0-1-44,10 24 576,36 251-60,-39-226-461,3 0 1,1-1-1,3 0 0,5 9-55,10-7 175,-27-49-155,-1 0 0,0 0 0,1 0 0,-1 0-1,0 0 1,0 0 0,1-1 0,-1 1 0,0-1 0,0 1 0,0-1-1,0 1 1,1-1 0,-1 0 0,0 1 0,0-1 0,0 0-1,0 0 1,-1 0 0,1 0 0,0 1 0,0-1 0,0-1 0,-1 1-1,1 0 1,0 0 0,-1 0 0,1 0 0,-1-1-20,1 1 11,11-21 221,0-1 1,-2 0-1,0 0 1,-2-1-1,3-12-232,-4 14 118,77-280 496,-74 263-570,-2 1 10,1 1 0,3 0 0,1 0-1,2 1 1,9-16-54,-21 46-27,1 0-1,-1 1 1,1 0-1,0 0 1,0 0-1,0 0 1,1 1-1,-1-1 1,1 1-1,0 0 1,1 1-1,-1-1 1,5-1 27,-9 4-120,-1 1 0,1 0 1,0-1-1,-1 1 0,1 0 1,0-1-1,0 1 0,0 0 1,-1 0-1,1 0 0,0 0 1,0 0-1,0 0 0,-1 0 1,1 0-1,0 0 0,0 0 1,0 0-1,-1 1 0,1-1 0,0 0 1,0 1-1,-1-1 0,1 0 1,0 1-1,0-1 0,-1 1 1,1-1-1,-1 1 0,1-1 1,0 1-1,-1-1 0,1 1 1,-1 0-1,1-1 0,-1 1 1,0 0-1,1 0 120,7 13-3338</inkml:trace>
  <inkml:trace contextRef="#ctx0" brushRef="#br0" timeOffset="187671.724">5041 14363 8690,'0'3'288,"-1"1"0,1-1 1,0 1-1,0-1 0,0 1 0,0-1 0,1 1 1,-1-1-1,1 1 0,0-1 0,0 1 1,1-1-1,-1 0 0,1 0 0,-1 1 1,1-1-289,0-2 6,-1-1 0,1 1 1,0-1-1,0 1 1,0-1-1,-1 1 1,1-1-1,0 0 0,0 0 1,0 0-1,0 0 1,0 0-1,-1 0 1,1 0-1,0-1 1,0 1-1,0-1 0,-1 1 1,1-1-1,0 0 1,0 0-1,-1 0 1,1 0-1,-1 0 0,1 0 1,-1 0-1,1 0 1,-1 0-1,0-1 1,0 1-1,1-2-6,0 2 11,92-85 388,-73 64-329,1 1 0,1 1 0,0 1-1,2 1 1,0 1-70,-24 16 0,1 0 0,-1 0 1,0-1-1,1 1 0,-1 0 0,0 1 0,1-1 0,0 0 0,-1 0 0,1 1 0,-1-1 0,1 0 0,0 1 0,-1 0 0,1-1 0,0 1 0,0 0 0,-1 0 0,1 0 1,0 0-1,0 0 0,-1 0 0,1 1 0,0-1 0,-1 1 0,1-1 0,0 1 0,-1-1 0,1 1 0,-1 0 0,1 0 0,-1 0 0,1 0 0,-1 0 0,0 0 0,1 0 1,-1 0-1,0 1 0,0-1 0,0 1 0,0-1 0,0 0 0,0 1 0,0-1 0,-1 1 0,1 0 0,1 5 4,-1 0 1,0 0-1,-1 0 0,1 1 1,-2-1-1,1 0 0,-1 0 0,0 0 1,0 0-1,-2 7-4,1-7 4,-8 38 62,-2 0-1,-2-1 1,-2-1 0,-2 0 0,-9 12-66,17-38 268,9-18-236,1 1 0,-1-1 0,0 1 1,1-1-1,-1 0 0,0 0 0,1 1 0,-1-1 0,1 0 0,-1 0 0,1 0 0,-1 0 0,1 1 0,0-1 0,0 0 1,-1 0-1,1 0 0,0 0 0,0 0 0,0 0 0,0 0 0,0 0 0,0 0 0,0 0 0,0 0 0,0 0 0,0 0 1,1 1-1,-1-1 0,0 0 0,1 0 0,-1 0 0,1 0 0,-1 0 0,1 0-32,4-19 45,2-1 0,0 1 0,1 0 0,1 0 0,1 1 0,1 0 0,0 1 0,2 0 0,0 1 0,0 1 0,7-6-45,-14 16-6,0 1-1,0-1 1,0 1 0,0 1 0,1-1 0,0 1 0,0 0-1,0 1 1,0 0 0,1 0 0,-1 0 0,1 1-1,0 0 1,5 0 6,-9 1-23,13-2-665,-1 0 0,1-2 0,-1 0 0,0 0 0,-1-2 0,7-3 688,19-19-2965</inkml:trace>
  <inkml:trace contextRef="#ctx0" brushRef="#br0" timeOffset="188307.455">5833 13722 5817,'-5'-12'4503,"3"31"-1811,25 179-2224,20-23-263,-30-136-174,-2 1 0,-2 1 0,-2-1 0,-1 1 0,-2 1 0,-2 9-31,-2-35 120,-9-33 1099,-44-260 281,68 344-1629,-11-58 127,0 1 0,0-1 0,0 0 0,1 0 0,1-1 0,-1 0 0,1 0 0,1 0 0,0 0 0,0-1 0,3 2 2,-6-6 1,-1 0 1,1 0-1,0-1 1,0 0-1,0 1 0,0-1 1,1-1-1,-1 1 1,0-1-1,1 0 0,-1 0 1,1 0-1,-1 0 1,1-1-1,-1 0 1,1 0-1,0 0 0,-1 0 1,1-1-1,-1 0 1,1 0-1,-1 0 0,1 0 1,-1-1-1,4-1-1,-3-1 16,1 0 1,-1-1-1,0 1 0,0-1 0,0 0 0,-1-1 1,0 1-1,0-1 0,0 0 0,0 0 1,-1 0-1,0 0 0,-1 0 0,1-1 0,-1 1 1,-1-1-1,1 0 0,-1 0 0,1-5-16,6 39-133,-8-7 133,2 1-1,1-1 1,0 1-1,2-1 1,0 0 0,1 0-1,1-1 1,1 0-1,0 0 1,7 8 0,-13-25 7,0 1 1,0 0-1,0 0 0,0-1 1,1 0-1,0 1 0,-1-1 1,1 0-1,0 0 0,0 0 1,0-1-1,0 1 0,0-1 1,0 0-1,1 1 0,-1-1 1,0-1-1,1 1 0,-1 0 1,1-1-1,-1 0 0,1 0 1,-1 0-1,0 0 0,1-1 1,-1 1-1,1-1 0,-1 0 1,0 0-1,1 0 0,-1 0 1,0 0-1,0-1 0,0 0 1,0 1-1,0-1 0,0 0 1,2-3-8,4-4 25,-1 0 1,0-1 0,0 0 0,-1 0-1,0-1 1,-1 0 0,0-1-1,-1 1 1,0-1 0,-1 0 0,0 0-1,-1 0 1,0-1 0,-1 1-1,0-1 1,-1 0-26,5-18 33,6 59-169,-8-10 159,0-1 0,1 1 0,1-1 0,1 0 0,0 0 0,2-1-1,-1 0 1,2 0 0,4 4-23,-13-18-4,1-1-1,-1 1 1,1-1-1,0 1 1,-1-1-1,1 0 1,0 0-1,0 0 1,0 0-1,0 0 1,0 0-1,0 0 1,0-1-1,0 1 1,1-1-1,-1 0 1,0 1-1,0-1 1,0 0-1,0 0 1,1 0-1,-1-1 1,0 1-1,0 0 1,0-1-1,0 0 1,0 1-1,0-1 1,0 0-1,0 0 1,0 0-1,0 0 0,0 0 1,0-1-1,-1 1 1,1-1-1,-1 1 1,1-1-1,-1 1 1,1-1-1,-1 0 1,0 0-1,0 0 1,0 1-1,0-1 1,0 0-1,0 0 1,0-1-1,-1 1 1,1 0-1,-1 0 1,1-1 4,3-10-394,0 0 1,-1 1-1,0-1 0,-1-1 1,0 1-1,-1 0 1,0 0-1,-2-10 394,-4-69-2629</inkml:trace>
  <inkml:trace contextRef="#ctx0" brushRef="#br0" timeOffset="188603.723">6508 13804 8754,'-4'35'2080,"1"3"777,4 1-2545,2-5-136,8 1-88,1-17 296,-1-18-3240,-5-14 1151</inkml:trace>
  <inkml:trace contextRef="#ctx0" brushRef="#br0" timeOffset="190052.573">7006 14111 5833,'-26'-57'6986,"25"55"-6926,-1 1 1,0 0-1,1-1 1,-1 1-1,0 0 1,0 0-1,0 0 1,0 0-1,0 0 1,0 0-1,0 1 1,0-1-1,0 1 1,0-1-1,0 1 1,0 0-1,0 0 1,-1 0-1,1 0 1,0 0-1,0 0 1,0 1-1,0-1 1,0 1-1,0-1 1,0 1-1,-2 1-60,-6 4 18,1 1-1,1 0 1,-1 0-1,1 1 0,1 0 1,0 1-1,0 0 1,0 0-1,1 0 0,0 0 1,1 1-1,0 0 1,1 1-1,0-1 1,0 1-1,1-1 0,1 1 1,0 0-1,-1 6-17,0 0 23,0 0 0,1 0-1,1 0 1,1 0 0,0 1-1,2 9-22,-2-27 2,0 1-1,0 0 1,0 0-1,0-1 1,0 1 0,0 0-1,0 0 1,0-1-1,1 1 1,-1 0-1,0-1 1,0 1-1,1 0 1,-1 0 0,0-1-1,1 1 1,-1-1-1,0 1 1,1 0-1,-1-1 1,1 1 0,-1-1-1,1 1 1,0-1-1,-1 1 1,1-1-1,-1 1 1,1-1-1,0 0 1,-1 1 0,1-1-1,0 0 1,0 0-1,-1 1 1,1-1-1,0 0 1,-1 0 0,1 0-1,0 0 1,0 0-1,-1 0 1,1 0-1,0 0 1,0 0-2,30-22 63,-9-6-138,-1 0-1,-2-2 0,-1 0 1,-1-1-1,-2 0 1,-1-2-1,-1 0 0,-2 0 1,-2-1-1,5-28 76,2-49-364,-13 95 387,-2 29 9,1 26 46,0 12 225,3 0 0,1-1 0,7 21-303,-12-65 46,0 0 1,1 0 0,0 1-1,0-1 1,0-1 0,1 1 0,0 0-1,0-1 1,1 1 0,-1-1 0,1 0-1,0 0 1,0 0 0,1-1-1,-1 1 1,1-1 0,0 0 0,1-1-1,-1 1 1,0-1 0,1 0 0,0 0-1,0-1 1,0 1 0,3 0-47,-3-3 18,-1 1-1,1-1 1,0 0 0,-1-1 0,1 1-1,0-1 1,-1 0 0,1-1 0,-1 1 0,0-1-1,1 0 1,-1-1 0,0 1 0,0-1 0,0 0-1,0 0 1,-1 0 0,1-1 0,-1 0-1,0 0-17,71-93 287,-43 49-149,-31 47-138,0 0 0,0 0 1,0 0-1,0 0 0,0 0 0,0 1 1,0-1-1,1 0 0,-1 0 1,0 1-1,0-1 0,1 1 0,-1-1 1,0 1-1,1 0 0,-1-1 0,0 1 1,1 0-1,-1 0 0,1 0 0,-1 0 1,0 0-1,1 0 0,-1 0 0,0 1 1,1-1-1,-1 0 0,0 1 0,1-1 1,-1 1-1,0 0 0,0-1 0,1 1 1,-1 0-1,0 0 0,0-1 0,0 1 1,0 0-1,0 0 0,0 0 0,0 0 1,0 1-1,-1-1 0,1 0 0,0 0 1,-1 0-1,1 1 0,-1-1 0,1 0 1,-1 1-1,0-1 0,1 0 1,-1 2-1,13 13-3,-10-10 11,1-1 1,1 1 0,-1-1 0,1 0-1,0-1 1,0 1 0,0-1-1,1 0 1,-1 0 0,1-1 0,0 0-1,0 0 1,0 0 0,1 0 0,-1-1-1,1 0 1,-1-1 0,1 0-1,0 0 1,-1 0 0,1 0 0,0-1-1,0-1 1,-1 1 0,1-1-1,0 0 1,-1 0 0,1-1 0,0 0-1,-1 0 1,0 0 0,0-1 0,1 0-1,-2-1 1,3 0-9,-1-4 31,-6 7-29,0 0 0,-1-1 0,1 1 0,0 0 0,0 0 0,0-1 0,0 1 0,0 0 0,0 0 0,0 0 0,1 0 0,-1 1 0,0-1-1,0 0 1,1 0 0,-1 1 0,0-1 0,1 1 0,-1-1 0,1 1 0,-1-1 0,1 1 0,-1 0 0,1 0 0,-1 0 0,1 0 0,-1 0 0,1 0 0,-1 0 0,1 1 0,-1-1 0,1 0 0,0 1-2,55 84-171,-36-48 167,117 169 127,-128-191-137,0 0 0,-1 0 0,-1 1 0,0 0 0,-1 1 1,4 14 13,-10-26-4,1 1 1,0 0 0,-1 0 0,0 0 0,-1 0-1,1 0 1,-1-1 0,0 1 0,-1 0 0,1 0-1,-1 0 1,0 0 0,-1 0 0,1 0 0,-1-1-1,-1 1 1,1 0 0,-1-1 0,1 0 0,-2 0-1,-1 3 4,4-6 29,-1 0 0,1-1-1,0 1 1,-1-1 0,1 0 0,-1 1-1,1-1 1,-1 0 0,1 0-1,-1 0 1,0 0 0,0 0-1,0 0 1,0-1 0,1 1 0,-1-1-1,0 1 1,0-1 0,0 1-1,0-1 1,0 0 0,0 0-1,0 0 1,0 0 0,0-1-1,0 1 1,0 0 0,0-1 0,0 0-1,0 1 1,0-1 0,1 0-1,-2 0-28,-46-50 910,35 22-833,1 0 0,1-1 0,2 0 0,1-1 1,1 0-1,2-1 0,1 0 0,1-5-77,2 28 0,0-1-1,1 1 1,-1-1-1,2 1 1,-1-1-1,2 0 1,-1 1-1,1-1 1,1 0-1,-1 1 1,2 0-1,-1-1 1,1 1-1,1 0 1,0 0-1,0 1 1,0-1-1,1 1 1,5-6 0,51-7-34,-36 17 36,-5 0-9,-15 4 2,0 0 1,0-1-1,0 0 1,0 0 0,0 0-1,-1-1 1,1 0-1,0 0 1,-1 0-1,1 0 1,-1-1-1,0 0 1,0 0-1,0 0 1,0 0-1,1-1 5,-2-2-4,1 0 1,-1 0-1,0 0 0,-1-1 1,0 1-1,0-1 0,0 1 0,0-1 1,-1 0-1,0 0 0,-1 0 1,0 0 3,2-13 5,-2 39-44,1 1-1,0 0 1,1-1-1,1 1 1,1-1-1,1 0 1,1 0-1,0 0 0,5 8 40,-11-25-49,1-1-1,-1 0 0,1 0 1,0 1-1,-1-1 0,1 0 1,0 0-1,-1 0 0,1 0 1,0 0-1,0 0 0,0 0 1,0 0-1,0 0 0,0 0 1,0 0-1,1-1 0,-1 1 1,0 0-1,0-1 1,0 1-1,1-1 0,-1 1 1,0-1-1,1 0 0,-1 0 1,0 1-1,1-1 0,-1 0 1,0 0-1,1 0 0,-1-1 1,1 1-1,-1 0 0,0 0 1,1-1-1,-1 1 0,0-1 1,0 1-1,1-1 0,-1 1 1,0-1-1,0 0 0,0 0 1,0 1-1,1-2 50,16-27-3362,-4-11-463</inkml:trace>
  <inkml:trace contextRef="#ctx0" brushRef="#br0" timeOffset="190402.692">8051 13671 9106,'3'52'4884,"26"20"-4632,-26-68-319,1 0 0,-1 1 0,2-1 0,-1 0 1,0-1-1,1 1 0,-1-1 0,1 0 0,0 0 0,0 0 0,0-1 1,0 0-1,1 0 0,-1 0 0,1-1 0,-1 1 0,1-1 1,-1-1-1,1 1 0,0-1 0,-1 0 0,1 0 0,0 0 1,0-1-1,4-1 67,13-4-584,0 0 0,0-2 1,0 0-1,-1-2 0,9-5 584,-30 14 6,1 1 85,-1-1 1,1 0-1,0 1 0,-1-1 0,1 1 0,0 0 1,-1-1-1,1 1 0,0 0 0,0 0 0,-1 0 1,1 0-1,0 1 0,0-1 0,-1 0 1,1 1-1,0-1 0,-1 1 0,1-1 0,-1 1 1,1 0-1,-1 0 0,1 0 0,-1 0 1,1 0-1,-1 0 0,0 0 0,1 0 0,-1 0 1,0 1-1,0-1 0,0 1 0,0-1 1,0 1-1,-1-1 0,1 1 0,0-1 0,-1 1 1,1-1-1,-1 1 0,1 0 0,-1 0 1,0-1-1,1 1 0,-1 1-91,4 8 30,1-1 1,0 1-1,1-1 1,0 0-1,1-1 0,0 1 1,1-1-1,0-1 1,0 1-1,4 1-30,4 5-20,-1 0 0,0 1 0,-1 0 1,0 1-1,-1 1 0,-1 0 0,-1 0 0,2 6 20,-12-20 66,1-1 1,-1 0-1,0 1 0,0-1 0,0 1 0,-1-1 0,1 1 0,-1-1 0,0 1 0,1-1 1,-2 1-1,1 0 0,0-1 0,-1 1 0,0-1 0,0 1 0,0-1 0,0 0 0,0 1 1,-1-1-1,1 0 0,-1 0 0,0 0 0,0 0 0,0 0 0,0 0 0,-1 0 0,1-1 1,-1 1-1,-1 0-66,-4 4 200,-1-1 1,0 1-1,0-2 1,-1 1 0,1-1-1,-1-1 1,-1 0-1,1 0 1,-2-1-201,-61 19-3211,44-13 568</inkml:trace>
  <inkml:trace contextRef="#ctx0" brushRef="#br0" timeOffset="195870.701">19452 13492 12123,'35'-15'5938,"-32"14"-5932,0 1 1,-1-1-1,1 1 0,0-1 0,0 1 0,-1 0 0,1 0 1,0 0-1,0 1 0,-1-1 0,1 1 0,0-1 0,0 1 0,-1 0 1,1 0-1,-1 0 0,1 0 0,-1 1 0,1-1 0,-1 1 0,0-1 1,0 1-1,0 0 0,0 0 0,0 0 0,0 0 0,0 0 0,0 0 1,-1 1-1,1-1 0,0 2-6,-1 5 2,0-1 0,-1 0 1,0 0-1,0 1 0,-1-1 0,0 0 0,0 0 1,-1 0-1,-2 7-2,-127 367 977,129-376-963,-1 3 10,0 0-1,1 1 1,0-1 0,0 1-1,1-1 1,0 1 0,1 0-1,0 8-23,1-16-23,0 1-1,0-1 1,0 0-1,0 0 1,0-1-1,0 1 1,0 0-1,1 0 1,-1 0-1,0-1 1,1 1-1,0-1 1,-1 1-1,1-1 1,0 0-1,0 0 1,0 1-1,0-1 1,0-1-1,0 1 1,0 0-1,0 0 1,0-1-1,0 1 1,0-1-1,0 0 1,1 1-1,-1-1 1,0 0-1,0 0 1,0-1-1,1 1 1,-1 0-1,0-1 1,0 1-1,0-1 1,0 0-1,0 1 1,0-1-1,0 0 1,0-1-1,1 1 24,10-5-384,0-1 1,-1 0-1,1 0 0,-1-1 0,-1-1 0,0 0 1,0 0-1,1-2 384,-3 2-492,63-58-2400</inkml:trace>
  <inkml:trace contextRef="#ctx0" brushRef="#br0" timeOffset="196220.833">20126 13522 9362,'-12'-2'3987,"-5"11"-2195,15-7-1334,-10 7-201,1 2-1,0 0 0,0 0 1,2 1-1,-1 0 0,1 1 1,1 0-1,1 0 0,-7 14-256,7-15 74,0 1 0,0 1 0,1-1 0,1 1 0,0 0-1,1 0 1,1 1 0,0-1 0,1 1 0,0 0-1,2 0 1,-1-1 0,2 1 0,0 0 0,1 0 0,0-1-1,1 1 1,1-1 0,0 1 0,3 4-74,-6-17 6,0 0-1,0 0 1,0 0 0,1 0 0,-1 0-1,1 0 1,-1 0 0,1-1 0,0 1 0,0-1-1,0 1 1,0-1 0,0 1 0,0-1-1,0 0 1,0 0 0,0 0 0,0 0-1,1-1 1,-1 1 0,1 0 0,-1-1 0,0 0-1,1 0 1,-1 1 0,1-1 0,-1-1-1,0 1 1,1 0 0,0-1-6,3-1 13,-1 0 1,0 0-1,0-1 0,0 1 1,0-1-1,0-1 0,-1 1 1,1-1-1,-1 1 1,0-1-1,0 0 0,2-3-13,7-11 37,-1-1 1,0 0-1,-1-1 0,-1 0 0,-1-1 1,-1 0-1,-1 0 0,2-14-37,-8 31 2,6-18-301,-1 0 0,-1-1 1,-1 1-1,-1-1 0,-1 0 0,-1 0 0,-1 0 0,-2-16 299,0 31-813,2 7 95,6 12-383,37 45-3704,-5-21 1923</inkml:trace>
  <inkml:trace contextRef="#ctx0" brushRef="#br0" timeOffset="196519.432">20661 13384 9394,'16'-57'9829,"62"449"-9601,-64-320-401,-2 1 0,-4 0 0,-3 0 0,-3 0 0,-3 1 0,-4-1 0,-3 3 173,8-66 3,-1 1 0,0-1-1,0 1 1,-1-1 0,-1 1 0,0-1 0,0 0-1,-1 0 1,0 0 0,-1-1 0,0 0 0,0 1-1,-1-2 1,-1 1 0,1-1 0,-1 0 0,0 0-1,-1-1 1,-4 4-3,9-10 73,0 0 0,0 1 0,-1-2 0,1 1 0,0 0 0,-1-1 0,1 1 0,0-1 0,-1 0 0,1 0 0,-1 0 0,1-1-1,0 1 1,-1-1 0,1 1 0,0-1 0,0-1 0,-1 1 0,1 0 0,0-1 0,0 1 0,0-1 0,1 0 0,-4-2-73,-53-62 1318,48 44-1272,1-2 0,1 0 0,1 0 0,1 0 1,1-1-1,1 0 0,1 0 0,2-1 0,0 1 0,2 0 0,0-1 0,3-5-46,-3 16-118,1 0 0,1 1 0,0-1-1,1 1 1,1 0 0,0 0-1,1 0 1,0 0 0,1 1 0,1 0-1,0 0 1,0 0 0,5-4 118,-9 13-170,0 1 1,0-1-1,0 1 0,0 0 1,1 0-1,-1 1 1,1-1-1,0 1 0,0-1 1,0 1-1,0 0 1,0 1-1,0-1 1,0 1-1,1 0 0,-1 0 1,0 0-1,1 0 1,0 1 169,41-6-2473</inkml:trace>
  <inkml:trace contextRef="#ctx0" brushRef="#br0" timeOffset="196950.398">21109 13718 9866,'0'-1'92,"-1"-2"341,0 0 0,-1 0 0,1 0 0,0 0-1,-1 0 1,0 0 0,0 0 0,1 0-1,-2 1 1,1-1 0,0 1 0,0 0 0,-1-1-1,0 1 1,1 0 0,-1 0 0,-1 0-433,-16 23 350,17-14-317,2 1-1,-1-1 1,1 1-1,0-1 1,0 1-1,1 0 1,0-1-1,1 1 1,0 0-1,0-1 1,0 1-1,1-1 1,0 1-1,0-1 1,1 0-1,0 0 1,1 0-1,-1 0 1,1 0-1,0-1 1,1 0-1,0 0 0,0 0 1,0 0-1,1-1 1,-1 0-1,1 0 1,0 0-1,1-1 1,-1 0-1,4 1-32,-3-2 9,0 0-1,0-1 1,0 0-1,0-1 1,1 1 0,-1-1-1,0-1 1,1 1-1,-1-1 1,0-1-1,1 1 1,-1-1-1,0-1 1,0 1-1,1-1 1,-1 0-1,0-1 1,-1 0-1,1 0 1,0 0 0,-1-1-1,0 0 1,0 0-1,0-1 1,0 1-1,-1-1 1,0-1-1,0 1 1,0-1-1,3-4-8,7-11 12,-1-1 0,0 0-1,-2-2 1,-1 1 0,0-1-1,-2-1 1,-1 0 0,-1 0-1,-1-1 1,-1 1 0,-1-1-1,-1-15-11,-6-24-188,-5 76-102,4 6 316,2 1 0,0 0 0,1-1 1,1 1-1,1 0 0,0-1 1,1 1-1,1-1 0,1 1 0,1 2-26,-3-16 5,-1-1 0,1 0 0,0 0 0,0 0 0,0 0 0,0-1 0,1 1 0,-1 0 0,1-1 0,-1 0 0,1 1 0,0-1-1,0 0 1,0-1 0,0 1 0,0 0 0,0-1 0,1 0 0,-1 0 0,0 0 0,1 0 0,-1 0 0,1-1 0,-1 1 0,1-1 0,-1 0 0,1 0-1,-1 0 1,1-1 0,0 1 0,-1-1 0,0 0 0,1 0 0,-1 0 0,0 0 0,1-1 0,-1 1 0,0-1 0,0 0 0,0 0-5,16-9-136,-1 0 0,-1-2 1,0 0-1,-1-1 0,0-1 0,-1 0 1,-1-1-1,1-2 136,56-57-1044,-46 58 575,-12 23 192,-9 4 279,-2 0 0,1 0 0,-2 0 0,1 0-1,-1 1 1,-1-1 0,0 0 0,0 1-1,-1 0-1,0 12 83,1 6 51,-1-10 29,1 1 1,0-1-1,1 0 0,2 0 0,-1-1 0,2 1 0,1 0 0,2 5-163,-5-21 13,-1 0-1,0-1 1,1 1 0,0 0-1,0-1 1,0 0-1,0 1 1,0-1 0,0 0-1,1 0 1,-1 0-1,1-1 1,-1 1 0,1 0-1,0-1 1,-1 0 0,1 1-1,0-1 1,0-1-1,0 1 1,0 0 0,0-1-1,0 1 1,0-1-1,0 0 1,0 0 0,0 0-1,0 0 1,0-1-1,0 1 1,0-1 0,0 0-1,0 1 1,0-2 0,0 1-1,0 0 1,0 0-1,-1-1 1,1 0 0,-1 1-1,1-1 1,-1 0-1,0 0 1,1 0 0,-1-1-1,1 0-12,64-55 208,-67 57-206,0 1-1,0 0 0,1-1 1,-1 1-1,0 0 0,1-1 1,-1 1-1,0 0 0,1-1 1,-1 1-1,1 0 1,-1 0-1,1 0 0,-1-1 1,0 1-1,1 0 0,-1 0 1,1 0-1,-1 0 0,1 0 1,-1 0-1,1 0 0,-1 0 1,1 0-1,-1 0 0,1 0 1,-1 0-1,0 0 0,1 0 1,-1 0-1,1 0 1,-1 1-1,1-1 0,-1 0 1,0 0-1,1 1 0,-1-1 1,1 0-1,-1 0 0,0 1 1,1-1-1,-1 0 0,0 1 1,1-1-1,-1 1 0,0-1 1,0 0-1,1 1 1,-1-1-1,0 1 0,0-1 1,0 1-1,0-1 0,0 1-1,5 30 79,-4-22-37,-1-5-28,0 0 1,0 0 0,1 0 0,0 0-1,-1 0 1,2 0 0,-1 0-1,0 0 1,1 0 0,-1-1-1,1 1 1,0-1 0,0 1 0,1-1-1,-1 0 1,1 1 0,0-1-1,0-1 1,0 1 0,0 0 0,0-1-1,0 1 1,1-1 0,-1 0-1,1 0 1,-1 0 0,1-1 0,0 1-1,0-1 1,0 0 0,0 0-1,0 0 1,0-1 0,3 1-15,1-4-396,0 1 0,0-1 0,0-1-1,0 1 1,0-1 0,-1-1 0,0 1 0,0-1 0,0 0 0,0-1 0,-1 0 0,0 0 0,0 0 0,0-2 396,23-31-3832</inkml:trace>
  <inkml:trace contextRef="#ctx0" brushRef="#br0" timeOffset="-210637.939">10582 16786 9306,'62'-74'6225,"-30"48"-6264,1 2 0,1 0 0,1 3 0,15-7 39,-39 22 258,-5 2-259,24-14 1,1 1 0,0 2 0,1 1 0,0 1-1,1 2 1,24-5 0,-54 15-4,0 0 0,1 0-1,-1 0 1,1 0-1,-1 1 1,1 0-1,-1-1 1,1 1 0,-1 0-1,1 1 1,0-1-1,-1 1 1,1-1 0,-1 1-1,0 0 1,1 0-1,-1 1 1,0-1 0,0 1-1,1-1 1,-1 1-1,-1 0 1,1 0 0,0 1-1,0-1 1,-1 1-1,1-1 1,-1 1 0,0 0-1,0-1 1,0 1-1,0 0 1,0 1-1,-1-1 1,1 0 0,-1 1 4,0 5-3,0 0 0,0 0 1,-1 0-1,-1-1 0,1 1 1,-2 0-1,1 0 0,-1 0 1,0-1-1,-1 1 0,0-1 1,0 0-1,-1 0 0,0 0 1,-1 0-1,0-1 0,-3 5 3,-108 137 159,84-112-96,12-7 0,20-30-64,-1 1 0,1 0 0,0-1 0,0 1 1,0-1-1,0 1 0,-1 0 0,1-1 0,0 1 0,0 0 0,0-1 0,0 1 1,0 0-1,0-1 0,1 1 0,-1 0 0,0-1 0,0 1 0,0-1 0,1 1 1,-1 0-1,0-1 0,1 1 0,-1-1 0,0 1 0,1-1 0,-1 1 0,1-1 1,-1 1-1,1-1 0,-1 1 0,1-1 0,-1 0 0,1 1 0,-1-1 0,1 0 1,-1 1-1,1-1 0,0 0 0,-1 0 0,1 0 0,0 0 0,-1 1 0,1-1 1,0 0-1,-1 0 0,1 0 0,-1 0 0,1 0 0,0-1 0,0 1 1,105-8-157,-95 6 148,-1-1 0,0 1 0,1 1 0,-1 0 0,1 1 0,-1 0 0,1 0 0,0 1-1,-1 0 1,1 1 0,-1 0 0,0 1 0,0 0 0,0 1 0,3 2 9,-9-3-5,-1 1 1,0-1-1,0 1 1,0 0-1,0 0 1,-1 1-1,1-1 0,-1 0 1,0 1-1,-1 0 1,1-1-1,-1 1 1,0 0-1,0 0 0,0-1 1,-1 1-1,0 0 1,0 0-1,0 0 1,0 0-1,-1 0 0,0 0 1,0-1-1,0 1 1,-1 0-1,1-1 1,-1 1-1,-2 4 5,-4 11 86,-1 0 0,0 0-1,-1 0 1,-2-2 0,0 1 0,-12 14-86,15-23 167,-1 1 0,0-1 0,-1-1 0,0 1 0,0-2 1,-1 0-1,0 0 0,-1-1 0,1-1 0,-1 0 0,-1 0 0,1-2 1,-1 1-1,0-2 0,1 0 0,-2-1 0,1 0 0,-10 0-167,24-3-23,1 1 0,-1 0 0,1-1 0,-1 1 0,1-1-1,-1 1 1,1-1 0,-1 1 0,0-1 0,1 1 0,-1-1-1,0 0 1,1 1 0,-1-1 0,0 1 0,0-1 0,0 0-1,0 1 1,0-1 0,0 1 0,1-1 0,-1 0-1,-1 1 1,1-1 0,0 0 0,0 1 0,0-1 0,0 0-1,0 1 1,0-1 0,-1 1 0,1-1 0,0 1 0,-1-1-1,1 0 1,0 1 0,-1-1 0,1 1 0,-1-1 0,1 1-1,0 0 1,-1-1 0,1 1 0,-1-1 0,1 1 0,-1 0-1,0-1 1,1 1 0,-1 0 0,1 0 0,-1-1 0,0 1-1,1 0 1,-1 0 0,1 0 0,-1 0 0,0 0 0,1 0-1,-1 0 1,0 0 0,1 0 0,-1 0 0,0 0 0,1 0-1,-1 1 1,1-1 0,-1 0 0,0 0 0,1 1 0,-1-1 23,27-28-3200,10-19-226</inkml:trace>
  <inkml:trace contextRef="#ctx0" brushRef="#br0" timeOffset="-209676.411">12770 16910 12219,'-8'4'2288,"-6"6"2020,12 10-3667,10 12-735,-7-21 70,1 0 0,0-1 1,1 1-1,0-1 1,1 1-1,0-1 1,1 0-1,0 0 0,0-1 1,1 0-1,0 0 1,7 7 23,-12-14-1,0-1 1,0 0 0,1 0 0,-1 0-1,0 0 1,0 0 0,1 0-1,-1 0 1,1 0 0,-1-1 0,1 1-1,-1-1 1,1 1 0,-1-1-1,1 1 1,-1-1 0,1 0 0,0 0-1,-1 1 1,1-1 0,0 0 0,-1-1-1,1 1 1,-1 0 0,1 0-1,0-1 1,-1 1 0,1-1 0,-1 1-1,1-1 1,-1 0 0,1 0-1,-1 1 1,0-1 0,1 0 0,-1 0-1,0 0 1,0-1 0,0 1-1,0 0 1,0 0 0,0-1 0,0 1-1,0 0 1,0-1 0,0 1-1,0-2 1,2-11 37,0 0-1,0 0 0,-1-1 1,-1 1-1,0-1 0,-1 1 1,-1 0-1,0-1 0,-1 1 1,-1 0-1,0 0 0,-1 0 1,-3-10-37,1 7 27,-1 0 1,0 1-1,-1-1 1,0 1-1,-2 1 1,0 0-1,0 0 1,-2 1 0,-9-11-28,17 22 2,0-1 1,0 1 0,0 0 0,0 0-1,0 0 1,-1 0 0,1 1 0,-1 0-1,0 0 1,0 0 0,1 1 0,-1-1-1,0 1 1,-5-1-3,7 4-7,-1-1-1,1 0 1,-1 0-1,1 1 1,0 0-1,0 0 0,0 0 1,0 0-1,0 0 1,0 1-1,1-1 1,-1 1-1,1-1 1,-1 1-1,1 0 1,0 0-1,0 0 0,1 0 1,-1 1-1,1-1 1,-1 0-1,1 1 1,0-1-1,0 1 1,0 0-1,1-1 1,-1 1-1,1-1 0,0 1 1,0 0-1,0-1 1,1 1 7,-4 48-376,2 0 1,3 0 0,1 0-1,8 30 376,7 36-1774</inkml:trace>
  <inkml:trace contextRef="#ctx0" brushRef="#br0" timeOffset="-210373.51">12140 16588 8618,'1'0'89,"0"0"0,1 1 0,-2-1 0,1 0-1,0 0 1,0 0 0,0 1 0,0-1 0,0 1 0,0-1 0,0 1 0,0-1 0,0 1 0,0-1 0,-1 1 0,1 0 0,0-1-1,-1 1 1,1 0 0,0 0 0,-1-1 0,1 1 0,-1 0 0,1 0 0,-1 0 0,1 0 0,-1 0 0,0 0 0,1 0 0,-1 0 0,0 0-1,0 0 1,0 0 0,0 0 0,0 0 0,0 0 0,0 0 0,0 0 0,0 0 0,0 0 0,0 0 0,-1 0 0,1 0 0,0 0-1,-1-1 1,1 1 0,-1 0 0,1 0 0,-1 0 0,0 0 0,1 0 0,-1-1 0,0 1-89,-11 34 127,-2 0 0,-1-1 0,-2-1-1,-2-1 1,-6 9-127,-30 55 558,48-86-478,1 1 1,1 1-1,0-1 1,0 1-1,1 0 0,0 0 1,1 0-1,1 0 0,0 1 1,1-1-1,0 0 0,1 11-80,-1-21 3,1-1 0,0 0 0,0 1 0,0-1-1,0 0 1,0 1 0,0-1 0,0 0 0,0 1-1,0-1 1,1 0 0,-1 0 0,0 1 0,1-1-1,-1 0 1,1 0 0,0 0 0,-1 1 0,1-1-1,0 0 1,0 0 0,-1 0 0,1 0 0,0 0-1,0 0 1,0-1 0,0 1 0,1 0 0,-1 0-1,0-1 1,0 1 0,0-1 0,0 1 0,1-1 0,-1 1-1,0-1 1,1 0 0,-1 0 0,0 1 0,1-1-1,-1 0 1,0 0 0,1 0 0,-1-1 0,0 1-1,0 0 1,1 0 0,-1-1 0,0 1 0,0-1-1,1 1 1,-1-1 0,0 1 0,0-1 0,0 0-1,0 0 1,0 1 0,1-2-3,8-7-301,0-1 0,-1 1 0,0-2 0,-1 1 0,0-2 0,0 1 0,2-7 301,3-2-1272,19-33-1237</inkml:trace>
  <inkml:trace contextRef="#ctx0" brushRef="#br0" timeOffset="-210064.91">11802 16203 11450,'-8'-1'563,"0"0"0,0 0 0,-1 1 0,1 0 0,0 0 0,0 1 0,-1 0 0,1 1-1,0 0 1,-1 0-563,6 0 15,1-1-1,-1 1 1,0-1 0,1 1-1,-1 0 1,1 0-1,0 0 1,-1 0-1,1 0 1,0 0-1,0 0 1,1 1-1,-1-1 1,0 1 0,1 0-1,0-1 1,-1 1-1,1 0 1,0 1-15,-1 1-11,1 1-1,0-1 1,0 0 0,0 0 0,1 1 0,0-1 0,0 1 0,0-1-1,0 0 1,1 1 0,0-1 0,0 0 0,1 0 0,-1 0 0,1 0-1,0 0 1,1 0 0,-1 0 0,1 0 0,0-1 0,0 0 0,0 1-1,1-1 1,-1 0 0,4 2 11,3 3-18,0 0 1,1-1-1,0-1 0,1 1 0,-1-2 1,1 0-1,1 0 0,-1-1 0,1 0 1,0-1 17,-3-1-16,1 0 0,-1 0 1,1-1-1,0 0 1,0-1-1,-1 0 1,1-1-1,0 0 1,0-1-1,0 0 0,0-1 1,-1 0-1,1 0 1,-1-1-1,1-1 1,-1 0-1,0 0 1,0-1-1,-1 0 0,1-1 1,-1 0-1,-1 0 1,1-1-1,-1 0 16,4-5 16,-1-1 0,0 0 0,-1 0 0,-1-1 0,0 0 0,-1-1 0,0 0 0,-2 0-1,1-1 1,-2 0 0,0 0 0,-1 0 0,-1-1 0,0 1 0,0-12-16,-3 25 19,1-1-1,-1 1 1,0 0 0,0-1 0,0 1-1,0-1 1,-1 1 0,1 0 0,-1-1-1,0 1 1,0 0 0,0 0 0,-1 0-1,1 0 1,-1 0 0,0 0 0,0 0-1,0 0 1,0 0 0,0 1 0,0-1-1,-1 1 1,1 0 0,-1 0 0,0-1-1,1 2 1,-1-1 0,0 0 0,0 1-1,0-1 1,0 1 0,-1 0 0,1 0-1,0 0 1,-1 0 0,-2 0-19,-7 2 11,0 1 0,0 0 0,0 1 0,0 1 0,0 0 0,1 0 0,-1 1 0,1 1 0,1 0 0,-1 0 0,1 1 0,0 1 0,0 0 0,1 0 0,0 1 0,1 1 0,0-1 0,-6 10-11,1-4-64,1 1 1,1 0-1,1 1 0,0 1 0,1 0 0,1 0 0,1 1 0,1 0 0,0 0 0,1 1 0,1-1 0,1 1 0,1 1 0,1-1 0,0 0 0,2 1 1,1 17 63,3 52-2874,2-4 54</inkml:trace>
  <inkml:trace contextRef="#ctx0" brushRef="#br0" timeOffset="191148.073">9887 14320 9258,'23'-10'5264,"2"-19"-3291,-15 16-2050,202-282 197,-3-40-1121,-195 317 549,-16 36 69,-69 287-9,66-275 443,1 1 0,1 0 0,2-1 0,1 1 0,1 0 0,2 0 0,1-1 0,3 10-51,-6-36-15,0 1-1,0-1 1,0 0 0,1 0 0,-1 0 0,1 0-1,0 0 1,0 0 0,1 0 0,-1-1 0,1 1-1,0-1 1,-1 1 0,2-1 0,-1 0 15,17 1-2251,-3-15 190</inkml:trace>
  <inkml:trace contextRef="#ctx0" brushRef="#br0" timeOffset="191448.658">10711 14135 10242,'-16'36'2433,"0"10"847,4 4-2928,0 11-296,4-17-48,1-6 33,7-17-114,7-11-343,9-13 320,9-10-3184,6-8 807</inkml:trace>
  <inkml:trace contextRef="#ctx0" brushRef="#br0" timeOffset="191809.64">11147 13589 10602,'1'1'175,"1"0"-1,0 0 0,-1 0 1,1 0-1,-1 0 0,1 1 1,-1-1-1,0 1 0,1-1 1,-1 1-1,0-1 1,0 1-1,0 0 0,0 0 1,-1-1-1,1 1 0,0 0 1,-1 0-1,1 0 0,-1 0 1,0 0-1,1 0 0,-1 0 1,0 0-1,0 0 1,0-1-1,-1 1 0,1 0 1,0 0-1,-1 0 0,1 0 1,-1 0-1,0 0 0,0 0-174,0 12 20,-13 130 38,20-84 83,-5-59-168,0 0 1,1 0-1,-1 0 1,0 0-1,1 0 1,-1 0-1,1 0 1,0-1-1,-1 1 1,1-1-1,0 1 1,-1-1-1,1 0 1,0 1-1,-1-1 1,1 0-1,0 0 1,0 0-1,-1 0 1,1-1-1,0 1 1,-1 0-1,1-1 1,0 1-1,-1-1 1,1 0-1,0 1 1,-1-1-1,1 0 1,-1 0-1,1-1 27,19-7-438,-14 6 363,-1-1-1,1 1 0,0 0 0,0 0 1,1 1-1,-1 0 0,0 1 1,1-1-1,-1 1 0,1 1 1,-1-1-1,1 1 0,-1 1 0,1 0 1,3 0 75,-9 0 29,1 1 1,-1 0 0,0-1-1,0 1 1,0 0-1,0 0 1,0 0 0,0 0-1,0 0 1,-1 1 0,1-1-1,-1 0 1,0 1-1,1-1 1,-1 1 0,0 0-1,-1-1 1,1 1 0,0 0-1,-1 0 1,1-1-1,-1 1 1,0 0 0,0 0-1,0-1 1,0 1 0,-1 0-1,1 0 1,-1 0-1,1-1 1,-1 1 0,0 0-1,0-1 1,-1 1 0,1-1-1,0 1 1,-1-1-1,1 0 1,-1 0 0,0 1-1,0-1 1,-1 1-30,-9 16 317,-1-1 1,0-1-1,-2 0 0,0 0 0,0-2 1,-2 0-1,1-1 0,-2 0 0,-1-1-317,14-10 61,0 0 0,1 0-1,-2 0 1,1-1-1,0 1 1,0-1 0,-1-1-1,1 1 1,-1-1-1,1 0 1,-5 0-61,8-1 1,-1 0-1,1 0 0,0 0 1,0-1-1,0 1 1,0-1-1,0 1 1,0-1-1,0 0 0,0 0 1,0 0-1,1 0 1,-1 0-1,0 0 1,1-1-1,-1 1 0,0-1 1,1 1-1,0-1 1,-1 1-1,1-1 1,0 0-1,0 0 0,0 1 1,0-1-1,0 0 1,0 0-1,0 0 1,1 0-1,-1 0 0,1-1 0,-18-56-2823,-3-22 316</inkml:trace>
  <inkml:trace contextRef="#ctx0" brushRef="#br0" timeOffset="191810.64">11347 13408 10930,'3'17'2889,"9"-8"744,6-3-2953,11 0-656,5-7-64,13-10 0,1-1-80,13-11-232,1-1-376,2-2-1937,-5 8-912,12 0-656</inkml:trace>
  <inkml:trace contextRef="#ctx0" brushRef="#br0" timeOffset="192031.707">12227 13457 8698,'-3'21'2408,"-9"25"801,-9 8-2537,-10 19-24,-1-3-256,-1 4-64,7-16-215,6-8-1,10-18-96,-1-10-216,2-19 2088,9-24-5193,2-18 2153</inkml:trace>
  <inkml:trace contextRef="#ctx0" brushRef="#br0" timeOffset="192341.403">11960 13196 11362,'-75'12'5683,"67"-9"-5601,1 1 0,-1 0 0,1 0 0,0 1 0,0 0 0,0 1 0,1-1 0,0 1 0,0 0 0,0 1 0,1-1 0,-2 4-82,2-4 2,0-1 0,1 1 0,0 0 0,0 0 0,0 0 0,1 0 0,0 1 0,1-1 0,-1 1 0,1 0 0,0 0 0,1 0 0,0 0 0,0 0 0,0 0 0,1 0 0,0 0 0,0 1 0,1-1 0,0 0 0,0 0 0,1 0 0,0 0 0,0 0 0,0-1 0,3 5-2,-2-6 3,0-1-1,1 1 0,0 0 1,0-1-1,0 0 0,1 0 1,-1 0-1,1 0 1,0-1-1,0 1 0,0-1 1,0-1-1,1 1 0,-1-1 1,1 0-1,0 0 0,-1-1 1,1 1-1,0-1 1,0 0-1,0-1 0,0 0 1,0 0-1,0 0 0,0 0 1,0-1-1,0 0 0,0-1 1,4-1-3,-2 1 14,0-1 0,0 0 0,0 0 0,-1 0 1,0-1-1,1-1 0,-2 1 0,1-1 0,0 0 0,-1-1 0,0 1 0,0-1 1,-1-1-1,1 1 0,-1-1 0,-1 0 0,1 0 0,-1 0 0,0 0 0,-1-1 1,1-1-15,-3 6-2,1-1 0,-1 1 0,1-1 0,-1 1 0,0-1 0,0 1 1,-1-1-1,1 1 0,-1-1 0,0 0 0,1 0 0,-2 1 0,1-1 0,0 0 1,-1 1-1,0-1 0,0 1 0,0-1 0,0 1 0,0-1 0,-1 1 1,1-1-1,-1 1 0,0 0 0,0 0 0,0 0 0,-1 0 0,1 1 0,-1-1 1,0 0-1,1 1 0,-1 0 0,0-1 0,0 1 0,-1 1 0,1-1 1,0 0-1,0 1 0,-1-1 0,1 1 0,-1 0 0,0 0 0,1 1 0,-1-1 1,-3 1 1,-4 3-18,1 1 0,-1 0 0,1 1 0,0 0 1,1 1-1,-1 0 0,1 0 0,1 1 0,-1 0 1,1 1-1,0 0 0,0 0 0,1 0 0,1 1 0,-1 0 1,1 1-1,-2 5 18,0-2-95,1 0 0,1 1 0,0 0-1,1 0 1,0 1 0,1-1 0,1 1 0,0 3 95,3 71-3812,11-37 639</inkml:trace>
  <inkml:trace contextRef="#ctx0" brushRef="#br0" timeOffset="192611.952">12406 13754 10002,'2'12'782,"-1"-1"0,-1 1 1,0-1-1,0 1 0,-1-1 0,0 0 0,-1 1 0,-1 2-782,-2 13 167,-10 111 3,15-136-165,0 0 0,0-1 0,0 1 1,0 0-1,0-1 0,0 1 0,1-1 1,-1 1-1,1 0 0,-1-1 1,1 1-1,-1-1 0,1 1 0,0-1 1,0 1-1,0-1 0,0 0 0,0 0 1,0 1-1,0-1 0,0 0 1,0 0-1,1 0 0,-1 0 0,0 0 1,1 0-1,-1 0 0,0-1 0,1 1 1,-1 0-1,1-1 0,0 1 1,-1-1-1,1 0 0,-1 1 0,1-1 1,0 0-1,-1 0 0,1 0 0,0 0 1,-1 0-1,2-1-5,3 0 22,0-1-1,-1 0 1,1 0 0,0 0 0,-1-1-1,1 1 1,-1-1 0,0-1 0,0 1-1,0-1 1,-1 0 0,1 0 0,-1 0-1,0-1 1,0 1 0,0-1 0,-1 0-1,1 0 1,-1-1 0,-1 1 0,1 0-1,-1-1 1,0 0 0,0 0 0,0 1-1,-1-2-21,2-3 102,4-32 584,-7 42-665,0-1 0,-1 0-1,1 0 1,0 0 0,0 0 0,-1 0-1,1 0 1,0 1 0,-1-1 0,1 0 0,-1 0-1,1 1 1,-1-1 0,1 0 0,-1 1-1,0-1 1,1 0 0,-1 1 0,0-1-1,1 1 1,-1-1 0,0 1 0,0-1-1,0 1 1,1 0 0,-1-1 0,0 1-1,0 0 1,0 0 0,0 0 0,0-1-1,0 1 1,1 0 0,-1 0 0,0 0-1,0 0 1,0 1 0,0-1 0,0 0-1,0 0 1,1 0 0,-1 1 0,0-1-21,-8 2 45,-1 0 0,1 1 0,0 0 0,1 1 1,-1 0-1,1 0 0,-1 1 0,1 0 0,0 0 0,1 1 1,-5 4-47,-22 28-2874,17-9 538</inkml:trace>
  <inkml:trace contextRef="#ctx0" brushRef="#br0" timeOffset="193229.487">13400 13716 10650,'18'45'5046,"-15"-32"-4954,2-1-1,0 1 1,0-1-1,1 0 1,1 0-1,0 0 1,0-1-1,1 0 1,1-1 0,0 0-1,0 0 1,1-1-1,3 2-91,-6-6 1,0-1-1,1 0 1,0 0-1,0-1 1,0 0-1,0-1 1,1 1-1,-1-2 1,0 1-1,1-1 1,0 0-1,-1-1 1,1 0 0,-1 0-1,1-1 1,0 0-1,-1-1 1,1 1-1,-1-2 1,0 1-1,0-1 1,3-2-1,21-9 32,-1-2-1,0-1 1,-2-2 0,24-18-32,-46 31 13,1 1-3,-8 4-10,1-1 0,0 1 0,0 0 0,0 0 0,0 0 1,0 0-1,0 0 0,0 0 0,0 0 0,1 0 0,-1 1 0,0-1 0,1 0 0,-1 1 0,0-1 0,1 1 0,-1-1 0,1 1 0,-1-1 0,1 1 0,-1 0 0,1 0 0,-1 0 0,0 0 1,1 0-1,-1 0 0,1 0 0,-1 1 0,1-1 0,-1 1 0,1-1 0,-1 1 0,0-1 0,1 1 0,-1 0 0,0-1 0,1 1 0,-1 0 0,0 0 0,1 1 0,86 180-62,-86-179 67,0 0 1,0 0 0,1-1 0,-1 1-1,1-1 1,-1 1 0,1-1 0,0 0 0,0 0-1,0 0 1,0 0 0,0-1 0,1 1-1,-1-1 1,0 0 0,1 0 0,-1 0-1,1 0 1,-1-1 0,1 1 0,-1-1-1,1 0 1,-1 0 0,1 0 0,0-1 0,-1 1-1,1-1 1,-1 0 0,0 0 0,1 0-1,2-2-5,15-8-11,-1-1 0,0 0 0,-1-2-1,-1-1 1,0 0 0,-1-1 0,0-1 0,-2 0-1,0-1 1,-1-1 0,-1-1 0,8-15 11,6-22-865,-64 158-405,26-80-1234,4-11 105</inkml:trace>
  <inkml:trace contextRef="#ctx0" brushRef="#br0" timeOffset="193438.288">14275 13288 9802,'15'20'4057,"-15"-3"-88,2 16-1881,4 4-1976,-4 13 536,-4 7-4624,-10-5 1879</inkml:trace>
  <inkml:trace contextRef="#ctx0" brushRef="#br0" timeOffset="194166.622">15486 13786 11731,'-1'-4'287,"-1"1"1,0-1 0,0 1-1,0-1 1,0 1 0,0 0-1,-1 0 1,0 0 0,1 0 0,-1 1-1,0-1 1,0 1 0,0-1-1,-1 1 1,1 0 0,-1 0-1,1 1 1,-2-1-288,1 0 32,1 1 0,-1 1 0,1-1 0,-1 0-1,1 1 1,-1 0 0,0 0 0,1 0 0,-1 0 0,0 0 0,1 1-1,-1 0 1,0 0 0,1 0 0,-1 0 0,1 0 0,0 1 0,-1-1-1,-1 2-31,-3 4-4,0-1 0,0 2 0,0-1-1,1 1 1,0 0 0,0 1-1,1-1 1,0 1 0,0 0 0,1 1-1,1 0 1,0-1 0,0 1-1,-1 8 5,0-4 17,1 0 0,0 0 0,1 1 0,1 0 0,0-1 0,1 1 0,1 0 0,0 0 0,1 0 0,2 7-17,-3-20 3,0 0 1,0 1-1,1-1 0,-1 0 1,1 1-1,0-1 1,0 0-1,0 0 0,0 1 1,0-1-1,0 0 0,0 0 1,1 0-1,-1 0 1,1-1-1,0 1 0,-1 0 1,1-1-1,0 1 1,0-1-1,0 1 0,0-1 1,0 0-1,0 0 1,0 0-1,1 0 0,-1 0 1,0-1-1,0 1 1,1-1-1,-1 1 0,1-1 1,-1 0-4,4 0-14,-1-1 1,1 0 0,0 0-1,-1 0 1,0-1 0,1 1-1,-1-1 1,0-1 0,0 1-1,0-1 1,0 0 0,0 0-1,2-2 14,13-12-238,-1-1-1,-1-1 0,-1 0 0,0-1 0,-1-1 0,-2-1 0,0 0 0,-1-1 1,8-19 238,-4 6-427,-1-1 1,-2-1-1,-2 0 1,-1-1-1,4-27 427,-12 29-233,-8 29 118,-3 27 108,-3 26 359,1-1 0,3 1 0,2 0 0,1 1 0,3-1 0,2 31-352,-1-67 66,0-1 0,0 0 0,1 1 0,0-1 1,1 0-1,-1 0 0,2 0 0,-1 0 1,1 0-1,0 0 0,1-1 0,-1 1 1,2-1-1,-1 0 0,1 0 0,0 0 1,0-1-1,1 0 0,0 0 0,0 0 1,4 2-67,-7-7-5,-1 0 0,1-1 1,-1 1-1,1-1 0,0 0 1,-1 1-1,1-1 0,-1-1 1,1 1-1,0 0 0,-1-1 1,1 1-1,-1-1 1,1 1-1,-1-1 0,0 0 1,1 0-1,-1-1 0,0 1 1,1 0-1,-1-1 0,0 1 1,0-1-1,0 0 1,0 0-1,-1 0 0,1 1 1,0-2-1,0 0 5,39-70-571,-37 59 428,1 0 0,-2-1-1,0 0 1,0 0 0,-2 0 0,0 0 0,0 0-1,-2-10 144,-3 3-130,1 39 419,4-4-109,0 1-1,1 0 1,1 0 0,0-1-1,1 1 1,0-1 0,1 0-1,5 8-179,-8-17 43,0 0-1,1 0 0,-1 0 0,1 0 0,0 0 1,0 0-1,0-1 0,1 0 0,-1 0 0,1 0 1,0 0-1,0 0 0,0-1 0,0 1 0,1-1 1,-1 0-1,0-1 0,1 1 0,-1-1 0,1 0 1,0 0-1,-1 0 0,1 0 0,0-1 0,0 0 1,-1 0-1,3-1-42,12-3 28,-1-1 0,1-1 1,-1-1-1,-1 0 0,1-2 0,-1 0 1,-1 0-1,1-2 0,-2 0 1,0-1-1,0-1 0,-1 0 0,0-1 1,0-2-29,44-35 72,-30 29-72,-26 22-4,-1 0 0,0-1-1,1 1 1,-1 0 0,0 0 0,1 0 0,-1 0 0,0 0 0,1 0 0,-1 0-1,0 0 1,1 1 0,-1-1 0,0 0 0,1 1 0,-1-1 0,0 1 0,0 0-1,1-1 1,-1 1 0,0 0 0,0 0 0,0-1 0,0 1 0,0 0 0,0 0-1,0 0 1,0 0 0,-1 1 0,1-1 0,0 0 0,-1 0 0,1 0 0,0 1-1,-1-1 1,0 0 0,1 1 0,-1-1 0,0 0 0,1 1 0,-1-1 0,0 0-1,0 1 1,0-1 0,-1 1 4,2 1-4,14 60 8,-13-49 41,0 0 0,1-1 0,1 1 1,0-1-1,1 1 0,1-1 1,0-1-1,0 1 0,3 1-45,-8-13-140,0 1 1,1 0-1,-1-1 0,1 0 0,0 1 1,0-1-1,-1 0 0,1 0 0,0 0 0,0 0 1,0 0-1,0 0 0,0 0 0,0-1 1,0 1-1,1-1 0,-1 1 0,0-1 0,0 0 1,0 0-1,0 0 0,1 0 0,-1 0 1,0-1-1,0 1 0,2-1 140,26-18-2757</inkml:trace>
  <inkml:trace contextRef="#ctx0" brushRef="#br0" timeOffset="194512.99">16908 13454 8506,'32'-67'3329,"-22"112"7,-10 18-1903,-3 13-1305,-3 12-168,3-2 32,6-12 24,3 1 24,3-15 0,-4-8 16,2-17-16,4-9-8,4-17-248,6-15-265,5-14-1623,5-9-1289,-4-1-352</inkml:trace>
  <inkml:trace contextRef="#ctx0" brushRef="#br0" timeOffset="194761.365">17173 13906 5081,'30'-30'6197,"17"-9"-2698,-30 26-1934,-25-12-154,8 25-1409,0-1-3,0 0 0,0 0-1,-1 0 1,1 0 0,0 0-1,-1 0 1,1 0 0,0 0 0,-1 0-1,1 0 1,-1 1 0,0-1-1,1 0 1,-1 0 0,0 0-1,1 1 1,-1-1 0,0 0-1,0 1 1,0-1 0,0 1-1,0-1 1,1 1 0,-1-1-1,0 1 1,0-1 0,0 1-1,0 0 1,0 0 0,0-1-1,0 1 1,0 0 0,-1 0-1,1 0 1,0 0 0,0 0-1,0 1 1,0-1 0,0 0-1,0 0 1,0 1 0,0-1-1,0 0 1,0 1 0,0-1-1,1 1 2,-7 8-10,1 0-1,1 1 1,0 0-1,0 0 1,1 0-1,0 1 0,1-1 1,0 1-1,1 0 1,0 0-1,1 0 1,0 0-1,1 2 11,-2-2 28,1 1 1,1-1-1,0 1 0,1-1 1,0 0-1,1 1 0,0-1 1,1 0-1,0 0 0,1 0 1,0-1-1,2 4-28,-3-11 0,-1 0 1,1 0-1,0 0 0,0 0 0,1-1 0,-1 1 1,0-1-1,1 0 0,-1 0 0,1 0 0,0 0 1,0-1-1,0 1 0,0-1 0,0 0 0,0-1 1,0 1-1,0 0 0,0-1 0,0 0 0,0 0 1,0 0-1,1-1 0,-1 1 0,0-1 0,0 0 1,0 0-1,0-1 0,-1 1 0,1-1 1,0 0-1,0 0 0,-1 0 0,1 0 0,-1-1 1,0 1-1,0-1 0,0 0 0,3-3 0,14-13-485,-1-2 1,-1 0-1,0-1 0,-2 0 1,-1-2-1,0 0 0,-2-1 0,-1 0 1,-1-1-1,-1 0 0,3-14 485,17-55-2963</inkml:trace>
  <inkml:trace contextRef="#ctx0" brushRef="#br0" timeOffset="195159.566">17609 13449 2873,'-8'89'6057,"-5"71"-1050,11-117-4502,2 0 1,2 1 0,1-1-1,6 21-505,-8-61 26,22 76 236,-22-78-261,-1 1-1,1 0 1,0 0-1,0 0 1,0-1-1,0 1 1,0 0-1,0-1 1,1 1-1,-1-1 1,0 1-1,1-1 1,-1 0-1,1 0 1,0 0-1,-1 0 1,1 0-1,0 0 1,0 0-1,-1 0 1,1 0-1,0-1 1,0 1-1,0-1 1,0 0-1,0 1 1,0-1 0,0 0-1,0 0 1,0 0-1,0-1 1,0 1-1,0 0 1,0-1-1,0 1 1,0-1-1,1 0 0,9-6-2,-1-1 0,0-1 1,0 1-1,0-2 0,-1 0 0,-1 0 0,0 0 0,0-1 0,-1-1 0,1-2 2,49-69 52,-57 82-48,-1 0-1,1 0 1,-1-1-1,1 1 1,0 0-1,-1 0 1,1 0-1,0 0 1,0 0-1,0 0 0,0 1 1,0-1-1,0 0 1,0 0-1,0 1 1,0-1-1,0 0 1,0 1-1,0-1 1,0 1-1,1 0 0,-1-1 1,0 1-1,0 0 1,0 0-1,1-1 1,-1 1-1,0 0 1,1 0-1,-1 1 1,0-1-1,0 0 0,1 0 1,-1 1-1,0-1 1,0 0-1,0 1 1,0-1-1,1 1 1,-1 0-1,0-1 1,0 1-1,0 0 0,0 0 1,0-1-1,-1 1 1,1 0-1,0 0 1,0 0-1,0 0 1,-1 0-1,1 0 0,0 1 1,-1-1-1,1 0 1,-1 1-4,28 47 304,-25-39-237,1 0-1,1-1 0,0 0 0,1 1 1,-1-2-1,2 1 0,-1-1 0,1 0 1,0 0-1,1-1 0,0 0 0,0 0 0,0-1 1,1 0-1,0 0 0,7 2-66,-12-7 9,0 0 0,-1 0 0,1 0-1,0-1 1,0 0 0,0 1 0,0-1 0,0-1 0,0 1-1,0-1 1,0 1 0,-1-1 0,1-1 0,0 1-1,0 0 1,-1-1 0,1 1 0,-1-1 0,0 0 0,1-1-1,-1 1 1,0 0 0,0-1 0,0 0 0,-1 1-1,1-1 1,0-2-9,58-94 196,-54 85-156,-7 14-41,0 0 1,1 1-1,-1-1 1,0 0 0,1 1-1,-1-1 1,0 0 0,1 1-1,-1-1 1,0 0 0,1 0-1,-1 1 1,1-1-1,-1 0 1,0 0 0,1 0-1,-1 0 1,1 0 0,-1 0-1,0 0 1,1 1-1,-1-1 1,1 0 0,-1 0-1,1-1 1,-1 1 0,1 0-1,-1 0 1,0 0 0,1 0-1,-1 0 1,1 0-1,-1-1 1,0 1 0,1 0-1,-1 0 1,1 0 0,-1-1-1,0 1 1,1 0-1,-1-1 1,0 1 0,0 0-1,1-1 1,-1 1 0,0 0-1,0-1 1,5 18 50,0-1 1,0 1-1,2-1 0,0-1 0,0 1 0,10 12-50,-15-25 12,0 1-1,1 0 0,0-1 0,0 0 1,0 0-1,0 0 0,1 0 1,-1 0-1,1 0 0,-1-1 0,1 0 1,0 0-1,0 0 0,0 0 0,0 0 1,0-1-1,1 0 0,-1 0 1,0 0-1,1 0 0,-1-1 0,0 0 1,1 1-1,-1-2 0,1 1 1,-1 0-1,0-1 0,1 0 0,1-1-11,-3 1-22,1 0 0,-1 0-1,0-1 1,0 0 0,0 1-1,0-1 1,0-1 0,0 1-1,0 0 1,0-1 0,-1 1-1,0-1 1,1 0 0,-1 1-1,0-1 1,0 0 0,0-1-1,-1 1 1,1 0 0,-1 0-1,0-1 1,0 1 0,0-1-1,0 1 1,-1-1 0,1 1-1,-1-1 1,0-1 22,1-5-502,-1 0 0,0 0-1,-1 0 1,-1 0 0,1 0 0,-1 0 0,-1 0-1,0 0 1,-2-4 502,-23-39-3546</inkml:trace>
  <inkml:trace contextRef="#ctx0" brushRef="#br0" timeOffset="195562.433">17395 13446 12163,'-14'-7'2872,"23"5"961,26 10-3537,32-2-248,15-3-200,33-5 576,2 1-4257,15-21 1537</inkml:trace>
  <inkml:trace contextRef="#ctx0" brushRef="#br0" timeOffset="210282.842">10503 15124 6769,'22'-52'5648,"38"-9"-4953,-52 55-574,1-4-112,1 2 0,0-1-1,1 1 1,-1 1-1,2 0 1,-1 0-1,1 2 1,-1-1-1,2 1 1,-1 1-1,0 0 1,1 1-1,7-1-8,-19 3-1,0 1 0,0 0 0,0 0 0,0 0 0,0-1 0,0 1-1,0 0 1,0 0 0,0 1 0,0-1 0,0 0 0,0 0 0,0 0 0,0 1 0,0-1-1,0 1 1,0-1 0,0 0 0,-1 1 0,1 0 0,0-1 0,0 1 0,0-1 0,-1 1 0,1 0-1,0 0 1,0-1 0,-1 1 0,1 0 0,-1 0 0,1 0 0,-1 0 0,1 0 0,-1 0-1,0 0 1,1 0 0,-1 0 0,0 0 0,0 0 0,0 0 0,0 0 0,1 0 0,-1 0-1,-1 0 1,1 0 0,0 0 0,0 0 0,0 0 0,0 0 0,-1 0 0,1 0 0,-1 0-1,1 0 3,-5 12 4,0-1 1,-1 0-1,-1-1 1,1 1-1,-2-1 1,1 0-1,-5 3-5,-7 11 27,-44 64 586,38-39-395,24-50-216,1 1 1,-1 0-1,1 0 1,-1-1-1,1 1 1,-1 0-1,1 0 1,0 0-1,-1 0 1,1 0 0,0 0-1,0-1 1,-1 1-1,1 0 1,0 0-1,0 0 1,0 0-1,0 0 1,0 0-1,1 0 1,-1 0-1,0 0 1,0 0-1,0 0 1,1-1-1,-1 1 1,1 0 0,-1 0-1,1 0 1,-1 0-1,1-1 1,-1 1-1,1 0 1,-1 0-1,1-1 1,0 1-1,0-1 1,-1 1-1,1-1 1,0 1-1,0-1 1,0 1-1,-1-1 1,1 1 0,0-1-1,0 0 1,0 0-1,0 1 1,0-1-1,0 0 1,0 0-1,0 0 1,0 0-1,0 0 1,-1 0-1,1 0 1,0-1-1,0 1 1,1 0-3,54-17 83,-55 16-82,122-45 64,-121 46-67,-1 0-1,1-1 0,0 1 1,0 0-1,0 0 0,-1 0 0,1 0 1,0 0-1,0 0 0,0 1 1,-1-1-1,1 1 0,0-1 0,0 1 1,-1-1-1,1 1 0,0 0 0,-1 0 1,1 0-1,-1 0 0,1 0 1,-1 0-1,0 1 0,1-1 0,-1 0 1,0 1-1,0-1 0,0 1 1,0-1-1,0 1 0,0-1 0,0 1 1,-1 0-1,1 0 0,0-1 0,-1 1 1,0 0-1,1 0 0,-1 1 3,-7 73-68,-1-60 176,0 1 0,0-2 0,-2 1 0,0-1 0,0 0 0,-2-1 0,0-1 0,0 0 0,-1 0 0,-1-1 0,0-1 0,0 0 0,-1-1 0,-1-1 0,0 0 0,0-1 0,0-1 0,-1 0 0,0-2 0,-1 0 0,1 0 0,-13 0-108,-42-3 298,64-8-758,22-2-561,59-19-5077,-8 12 2114</inkml:trace>
  <inkml:trace contextRef="#ctx0" brushRef="#br0" timeOffset="-213146.567">10607 14825 7578,'-3'-27'4797,"-8"63"-2808,-81 228-1789,57-173-175,-32 101 60,67-190-85,-8 49 23,8-50-22,0 0-1,0 0 1,0 1-1,0-1 1,0 0-1,0 0 1,0 0-1,0 0 1,1 0-1,-1 0 1,0 1-1,1-1 1,-1 0-1,1 0 1,-1 0-1,1 0 1,0 0-1,-1 0 1,1-1 0,0 1-1,-1 0 1,1 0-1,0 0 1,0-1-1,0 1 1,0 0-1,0-1 1,0 1-1,0-1 1,0 1-1,0-1 1,0 1-1,0-1 1,0 0-1,0 0 1,0 1 0,1-1-2,63-25 35,-14-7-74,-1-1-1,-3-3 1,24-23 40,14-17-3176,-55 49 733</inkml:trace>
  <inkml:trace contextRef="#ctx0" brushRef="#br0" timeOffset="-212853.172">10775 15285 8266,'-6'33'1856,"3"2"721,0 15-2353,4-1-232,4 7 40,4-10 8,6-7 0,3-16-40,2-8 64,-3-10-64,6-7-32,-5-9-304,6-14-2257,-3-7 593</inkml:trace>
  <inkml:trace contextRef="#ctx0" brushRef="#br0" timeOffset="-212611.278">11412 14894 9394,'-25'19'4299,"-3"22"-3046,21-31-1133,-8 14-63,-3 3-34,0 1-1,2 1 1,1 1 0,1 0 0,2 1-1,-8 28-22,20-58 0,-1 0 0,1 0 0,0 0 0,-1 0 0,1 0 0,0 0 0,0 0 0,0 0 0,0 0 0,0 0 0,0 0 0,0 0 0,0 0-1,0 0 1,1 0 0,-1 0 0,0 0 0,1 0 0,-1 0 0,1 0 0,-1 0 0,1 0 0,-1 0 0,1-1 0,-1 1 0,1 0 0,0 0 0,-1-1 0,1 1 0,0 0 0,0-1-1,0 1 1,0-1 0,-1 1 0,1-1 0,0 1 0,0-1 0,0 0 0,0 1 0,0-1 0,0 0 0,0 0 0,0 0 0,0 1 0,0-1 0,0 0 0,54-8-51,-40 4 39,117-7-47,-125 11 49,1 1 1,-1-1 0,0 2-1,0-1 1,0 1 0,0 0 0,0 0-1,0 1 1,0 0 0,0 0-1,-1 0 1,0 1 0,0 0-1,0 0 1,0 1 0,0 0 0,-1 0 9,-2-1-4,0 0 1,0 0-1,0 1 1,-1-1 0,0 1-1,0 0 1,0-1 0,0 1-1,-1 0 1,0 0-1,0 0 1,0 0 0,0 0-1,-1 0 1,0 0 0,0 0-1,0 1 1,-1-1 0,0 0-1,0 0 1,0 0-1,0 0 1,-1-1 0,-1 4 3,-3 7 28,-2 1 1,0-1-1,0 0 1,-2 0 0,0-1-1,-6 8-28,-1-1 175,-1-1 0,0-1-1,-2 0 1,0-1 0,-1-2-1,-1 0 1,0-1 0,-1-1 0,-9 3-175,29-15 25,0 0 1,-1 0 0,1 0-1,-1 0 1,0-1 0,0 0-1,1 0 1,-1 0 0,0 0 0,0-1-1,0 1 1,0-1 0,0 0-1,0 0 1,0 0 0,0-1 0,0 1-1,0-1 1,0 0 0,1 0-1,-1-1 1,0 1 0,0-1 0,1 0-1,-1 0 1,1 0 0,0 0-1,0 0 1,-3-3-26,-1-3-386,1-1-1,0 0 1,0 0 0,1 0-1,0-1 1,0 1 0,1-1-1,1-1 1,0 1 0,-1-4 386,-18-87-3008</inkml:trace>
  <inkml:trace contextRef="#ctx0" brushRef="#br0" timeOffset="-212344.256">11433 14918 8586,'16'-18'2560,"0"4"457,4 2-2209,7 1-688,10 4-32,-2 1-80,12 1 32,4 2-80,13 1-328,-2 2-2688,14 8 727</inkml:trace>
  <inkml:trace contextRef="#ctx0" brushRef="#br0" timeOffset="-212098.825">12770 14778 9938,'-33'23'2017,"-17"24"967,1 12-2976,-5 26-8,5 5-32,-3 4 48,22-14-16,3-1 32,7-23-40,5-10 48,9-16-40,0-12-120,3-19-192,6-13-2681,-2-13 673</inkml:trace>
  <inkml:trace contextRef="#ctx0" brushRef="#br0" timeOffset="-211829.508">12330 14602 8290,'-8'-4'488,"0"0"0,-1 0 0,1 0 0,-1 1 0,0 0 0,0 1 0,0 0 0,0 1-1,0 0 1,0 0 0,0 1 0,-1 0-488,-68 24 1056,74-22-1057,0 0 1,0 0 0,0 0 0,1 0-1,-1 1 1,1-1 0,-1 1 0,1 0-1,0 0 1,0 0 0,0 1 0,1-1-1,-1 1 1,1-1 0,0 1 0,0 0-1,0 0 1,0 0 0,1 0 0,-1 0-1,1 0 1,0 1 0,1-1-1,-1 0 1,1 1 0,-1-1 0,1 0-1,1 1 1,-1-1 0,1 0 0,-1 1-1,1-1 1,0 0 0,1 0 0,-1 0-1,1 0 1,0 0 0,0 0 0,0 0-1,0 0 1,1-1 0,1 3 0,5-1 0,0 0 0,0 0 1,1-1-1,-1-1 0,1 0 0,0 0 0,0 0 1,0-1-1,0-1 0,0 0 0,0 0 1,0-1-1,0 0 0,0-1 0,1 0 0,-1-1 1,0 0-1,0 0 0,-1-1 0,1-1 1,-1 1-1,1-2 0,-1 1 0,4-3 0,-2 1 11,-1-1 0,1 0 0,-1 0 0,-1-1 0,0 0 0,0 0-1,0-1 1,-1 0 0,0-1 0,-1 0 0,0 0 0,0-1 0,-1 0 0,-1 0-1,0 0 1,0 0 0,-1-1 0,-1 0 0,2-9-11,-4 18 0,-1 0 0,1 0-1,-1 1 1,1-1 0,-1 0 0,0 0-1,0 1 1,0-1 0,-1 0 0,1 0-1,-1 1 1,1-1 0,-1 0 0,0 1 0,0-1-1,0 1 1,0-1 0,-1 1 0,1-1-1,0 1 1,-1 0 0,0 0 0,0 0-1,0 0 1,0 0 0,0 0 0,0 0 0,0 1-1,0-1 1,-1 1 0,1-1 0,-1 1-1,1 0 1,-1 0 0,1 0 0,-1 0 0,0 1-1,1-1 1,-1 1 0,0-1 0,-2 1 0,-9 2-11,0 0 0,0 1 0,0 1 0,1 0 0,0 1 0,-1 1 0,1 0 0,1 0 0,-1 1 1,1 1-1,1 0 0,-1 1 0,2 0 0,-1 1 0,1 0 0,0 0 0,0 3 11,0-3-38,1 1 0,0 0-1,1 0 1,0 1 0,1 0 0,0 0-1,1 1 1,0 0 0,1 0 0,0 0-1,2 1 1,-1-1 0,1 1 0,1 0-1,1 0 1,0 10 38,13 31-2419,8-6 125</inkml:trace>
  <inkml:trace contextRef="#ctx0" brushRef="#br0" timeOffset="-211601.258">12920 15253 8986,'1'18'924,"-1"0"0,-2 0 0,1 0 0,-2 0 0,0 0 0,-4 7-924,-7 54 76,14-80-68,0 1 0,0 0 0,1 0 0,-1 0 0,0 0 0,0-1 1,0 1-1,0 0 0,0 0 0,1 0 0,-1 0 0,0 0 0,0 0 0,0 0 0,1 0 1,-1 0-1,0-1 0,0 1 0,0 0 0,1 0 0,-1 0 0,0 0 0,0 0 0,0 0 1,1 0-1,-1 0 0,0 0 0,0 1 0,0-1 0,1 0 0,-1 0 0,0 0 0,0 0 1,0 0-1,0 0 0,1 0 0,-1 0 0,0 0 0,0 1 0,0-1 0,0 0 0,1 0 1,-1 0-1,0 0 0,0 0 0,0 1 0,0-1 0,0 0 0,0 0-8,14-21 299,-1-5-208,0-1 0,-2 0 0,0-1 0,-2 0 0,-2 0 0,0-1 0,-2 0 0,-1 0 0,-1-1 0,-2 1 0,-1 0 0,-1-1 0,-1 1 0,-4-10-91,-19-33 46,24 70-48,-1 0-1,1 0 1,-1-1-1,1 1 1,-1 0-1,0 0 1,1 1 0,-1-1-1,0 0 1,0 1-1,0-1 1,0 1-1,-1 0 1,1-1-1,0 1 1,-1 0-1,1 0 1,0 1-1,-1-1 1,1 0-1,-1 1 1,1-1-1,-1 1 1,0 0-1,1 0 1,-1 0 0,-1 1 2,-3 1-26,1 1 0,0 0 0,-1 0 0,2 0 0,-1 1 0,0 0 0,1 0 0,-1 0 1,1 1-1,0 0 0,1 0 0,-1 0 0,1 1 0,0-1 0,-2 6 26,0-4-28,-127 203-3315,51-81 813</inkml:trace>
  <inkml:trace contextRef="#ctx0" brushRef="#br0" timeOffset="-206276.277">13776 16327 9362,'4'-10'531,"1"0"0,0-1-1,1 2 1,0-1 0,0 1 0,1 0-1,1 0 1,0-1-531,6-3 122,0 1-1,1 0 1,0 1-1,1 1 1,0 0 0,0 1-1,2 1-121,14-8 3,-1 2 0,2 1 1,0 2-1,0 1 0,30-4-3,-10 10-67,-52 5 58,1-1 0,-1 1 1,1-1-1,-1 1 0,1-1 0,-1 1 0,1 0 0,-1 0 0,1 0 0,-1 0 0,0 0 0,0 0 0,1 0 0,-1 1 0,0-1 0,0 0 0,0 1 0,0-1 0,-1 0 0,1 1 0,0-1 0,-1 1 0,1 0 0,-1-1 0,1 1 0,-1-1 0,1 1 0,-1 0 0,0 0 9,0 12 17,-1 0 0,0 0 0,-1 1 0,0-1-1,-2 0 1,1-1 0,-2 1 0,1-1 0,-2 1-1,0-1 1,-1-1 0,-2 4-17,9-15 2,-33 58 198,23-43-103,0 0 0,1 0 0,2 1-1,-1 0 1,2 1 0,0-1 0,-1 8-97,7-23 6,-1 0-1,1-1 1,-1 1 0,1 0 0,0 0-1,0 0 1,0-1 0,0 1 0,0 0-1,0 0 1,0-1 0,1 1 0,-1 0-1,0 0 1,1-1 0,0 1 0,-1 0-1,1-1 1,0 1 0,0 0 0,0-1-1,0 1 1,0-1 0,0 0 0,0 1 0,1-1-1,-1 0 1,0 0 0,1 0 0,-1 0-1,1 0 1,-1 0 0,1 0 0,0 0-1,1 0-5,15 4 36,60 28 135,11 50-277,-85-79 104,-1 0-1,1 0 1,-1 0 0,0 1 0,-1 0 0,1 0 0,-1 0 0,0 0 0,0 0 0,0 0 0,-1 0 0,0 0 0,0 1 0,0-1-1,-1 1 1,1-1 0,-1 0 0,-1 1 0,1-1 0,-1 1 0,0-1 0,0 1 2,-5 2 72,0 0 0,0 0 0,-1-1 0,0 0 0,-1 0 0,0 0 0,0-1-1,0 0 1,0-1 0,-1 0 0,0 0 0,0-1 0,-1 0 0,1-1 0,-1 0 0,0 0 0,-2 0-72,-7 2 253,-1 0 0,0-1 1,-1-1-1,1-1 0,-1-1 0,1 0 1,-1-2-1,1 0 0,0-1 0,-9-3-253,-6-8 88,34 13-109,0 0 0,0 0 0,1-1 0,-1 1 0,1 0 1,-1-1-1,0 1 0,1-1 0,-1 1 0,1-1 0,-1 1 0,1-1 1,-1 1-1,1-1 0,-1 1 0,1-1 0,-1 0 0,1 1 1,0-1-1,-1 1 0,1-1 0,0 0 0,0 0 0,0 1 0,-1-1 1,1 0-1,0 1 0,0-1 0,0 0 0,0 0 0,0 1 1,0-1-1,0 0 0,1 0 0,-1 1 0,0-1 0,0 0 1,0 1-1,1-1 0,-1 0 0,0 1 0,1-1 0,-1 1 0,1-1 1,-1 0 20,62-34-4560,-7 21 1203</inkml:trace>
  <inkml:trace contextRef="#ctx0" brushRef="#br0" timeOffset="-206006.625">14837 16264 11482,'-2'-2'212,"0"1"0,-1-1 0,1 1 1,0 0-1,0 0 0,-1 0 0,1 0 0,-1 1 0,1-1 0,-1 1 0,1-1 0,-1 1 0,1 0 0,-1 0 0,1 0 0,-1 0 0,1 0 0,-1 1 0,1-1 0,-1 1 0,1-1 0,-1 1 0,1 0 0,0 0 0,0 0 0,-1 0 0,1 1 0,0-1 0,0 1 0,0-1 0,0 1-212,-56 64 264,46-49-278,1 0 1,1 0-1,0 1 1,1 1-1,1-1 1,1 1 0,1 1-1,0-1 1,2 1-1,0 0 1,1 0 0,1 0-1,1 0 1,0 1-1,2-1 1,1 0 13,-2-15 6,1 0 1,0 0-1,0 0 0,1-1 1,-1 1-1,1-1 0,0 1 1,0-1-1,0 1 0,1-1 1,0 0-1,0 0 0,0-1 1,0 1-1,0 0 0,1-1 1,0 0-1,-1 0 0,1 0 1,1 0-1,-1-1 0,0 1 1,0-1-1,1 0 0,-1-1 1,1 1-1,0-1 0,0 0 1,-1 0-1,1 0 1,0 0-1,0-1 0,0 0 1,0 0-1,0-1 0,-1 1 1,3-1-7,9-5 26,-2-1-1,1 0 1,-1-1 0,0-1 0,-1 0 0,1 0 0,-2-2 0,0 0 0,0 0 0,-1-1 0,0 0 0,-1-1 0,-1 0 0,0 0 0,0-1-1,-2-1 1,1 1 0,0-7-26,0 6 16,-1 1 1,0-1-1,-1-1 0,-1 1 0,-1-1 0,0 0 0,-1 0 0,-1-1 0,0 1 0,-1 0 0,-1-1 0,0 1 0,-2 0 0,0-1 1,0 1-1,-2 0 0,0 0 0,-5-12-16,7 24-31,0 0 0,-1 0 0,0 1 0,0-1 0,0 1 0,0-1 0,0 1 0,-1 0 0,1 1 0,-1-1 0,0 0 0,0 1 0,0 0 0,0 0 0,0 0 0,-1 1 0,1-1 1,0 1-1,-1 0 0,1 0 0,-1 0 0,0 1 0,1 0 0,-1 0 0,1 0 0,-1 0 0,1 1 0,-1 0 0,1 0 0,-1 0 0,1 0 0,-1 1 0,1-1 0,0 1 0,0 0 0,0 1 0,0-1 0,0 1 0,1-1 1,-1 1-1,1 0 0,-1 1 0,1-1 0,0 0 0,0 1 0,1 0 0,-1 0 31,-18 34-3193,7-3-12</inkml:trace>
  <inkml:trace contextRef="#ctx0" brushRef="#br0" timeOffset="-205605.938">15488 16468 10986,'25'3'2721,"13"-25"720,11-3-3161,27-2-240,1-3-248,7 1 240,-12 12 0,1 1 8,-23 2-304,-3-7 1888,-13-5-5105,-13-7 2041</inkml:trace>
  <inkml:trace contextRef="#ctx0" brushRef="#br0" timeOffset="-205295.095">16222 15818 9730,'-23'49'5289,"10"-21"-5131,0 1 1,2 0-1,1 1 0,2 0 0,1 0 1,-3 29-159,8-49 9,0 1 0,1 0 0,0-1 0,0 1 0,2 0 0,-1 0 0,1 0 0,1-1 0,0 1 0,0 0 0,1-1 0,0 0 0,1 0 1,1 0-1,-1 0 0,1 0 0,1-1 0,0 0 0,4 5-9,-6-11-13,1 0 1,-1-1 0,0 1-1,1-1 1,-1-1 0,1 1-1,0-1 1,-1 1 0,1-1 0,0 0-1,0-1 1,0 1 0,0-1-1,0 0 1,0-1 0,-1 1-1,1-1 1,0 0 0,0 0-1,0 0 1,-1 0 0,1-1-1,-1 0 1,1 0 0,-1-1-1,0 1 1,1-1 0,-1 0-1,0 0 1,-1 0 0,1 0-1,-1-1 1,1 1 0,-1-1-1,0 0 1,-1 0 0,3-3 12,15-18-850,-1-1 1,-1-1 0,-2 0 0,11-25 849,-24 47-136,14-31-510,-15 20 429,-10 24 357,-2 18 271,0 0-1,1 1 0,2 0 1,1 1-1,1-1 0,1 1 1,2 0-1,1 0 1,1 0-1,1 0 0,3 16-410,-2-35 61,-1 0-1,1-1 0,1 1 1,0-1-1,0 0 0,0 0 1,1 0-1,0 0 0,5 6-60,-7-12-12,0 1 1,0-1-1,0 1 0,0-1 0,0 0 0,0 0 0,1 0 0,-1 0 0,1 0 0,-1-1 0,1 1 0,0-1 1,-1 0-1,1 1 0,0-1 0,0-1 0,0 1 0,0 0 0,0-1 0,0 1 0,0-1 0,0 0 0,0 0 0,0 0 1,0 0-1,1-1 0,-1 1 0,1-2 12,44-25-2537,-1-22 211</inkml:trace>
  <inkml:trace contextRef="#ctx0" brushRef="#br0" timeOffset="-204986.803">17005 15752 11322,'-19'24'1375,"2"1"-1,1 0 1,0 1-1,2 1 1,1 3-1375,1-3 6,1 1 1,1 0 0,2 1 0,-3 21-7,9-42-1,1-1 1,1 1-1,-1-1 1,1 1-1,0-1 1,1 1-1,0 0 1,0-1 0,1 0-1,-1 1 1,2-1-1,-1 0 1,1 0-1,0 0 1,0 0-1,1 0 1,0-1-1,0 0 1,1 0-1,0 0 1,0 0 0,3 0 11,1-1 1,-1-1-1,1 1 0,0-1 1,-1-1-1,2 0 0,-1 0 1,0-1-1,1 0 1,-1 0-1,1-1 0,-1-1 1,1 0-1,0 0 0,-1 0 1,1-1-1,-1-1 0,1 0 1,-1 0-1,0-1 0,0 0 1,0 0-1,0-1 1,0 0-1,-1-1 0,1 0 1,4-4-12,0 0 78,0-1-1,0-1 1,-1 0 0,0-1 0,0 0 0,-2 0 0,0-1 0,0-1 0,-1 0-1,-1 0 1,0 0 0,-1-1 0,0-1 0,-1 1 0,-1-1 0,-1 0 0,0 0 0,-1 0-1,-1-1 1,0 1 0,-1-1 0,-1 1 0,-1-1 0,0 1 0,-1 0 0,-1-1-1,0 1 1,-2 0 0,1 0 0,-6-10-78,6 17 19,-1 1-1,1 0 1,-2 0-1,1 0 1,-1 0 0,0 1-1,-1 0 1,0 0-1,0 1 1,-8-6-19,12 9-12,0 1 1,0 0-1,-1 0 1,1 0-1,-1 1 1,0-1-1,1 1 0,-1 0 1,0 0-1,0 0 1,0 0-1,0 1 1,1 0-1,-1-1 0,0 1 1,0 1-1,0-1 1,0 1-1,0-1 0,0 1 1,0 0-1,1 0 1,-1 1-1,0-1 1,1 1-1,-1 0 0,-1 1 12,0 1-289,-1 1 0,2 0 0,-1 0 0,0 0 0,1 0 0,0 1 0,0-1-1,1 1 1,-1 0 0,1 1 0,1-1 0,-1 0 0,1 1 0,0-1 0,1 1-1,-1 0 1,1-1 0,0 1 0,1 0 0,0 4 289,0 44-3816</inkml:trace>
  <inkml:trace contextRef="#ctx0" brushRef="#br0" timeOffset="-204509.255">18222 15499 10178,'-2'-15'2765,"0"14"275,-6 14-2441,-54 86-569,41-68 0,0-2 12,2 2 0,1 0 0,1 1 0,-3 12-42,-72 259 272,89-295 1,3-6-1405,1 1-1739,-1 0 41</inkml:trace>
  <inkml:trace contextRef="#ctx0" brushRef="#br0" timeOffset="-203585.762">18090 15567 10442,'-10'-30'6334,"-6"233"-6450,6-95 228,4 0 0,5 41-112,18 36 453,-18-230 1457,-8-432-265,-7 271-1618,16 190-173,9 30-66,-6-9 182,13 23-139,-5-6 140,2 1 0,0-2 1,1 0-1,2-1 1,0 0-1,1-1 1,3 2 28,-19-20 4,0 0 1,0 0-1,1 0 1,-1 0-1,0 0 1,0 0-1,0 0 1,1-1-1,-1 1 1,1 0-1,-1-1 1,0 1-1,1-1 1,-1 1-1,1-1 1,-1 0-1,1 0 1,-1 0-1,1 0 0,-1 0 1,1 0-1,-1 0 1,1 0-1,-1 0 1,1-1-1,-1 1 1,1 0-1,-1-1 1,1 0-1,-1 1 1,0-1-1,1 0 1,-1 0-1,0 1 1,0-1-1,1 0 1,-1 0-1,0 0 1,0-1-1,0 1 1,0 0-1,-1 0 1,1-1-1,0 1 1,0 0-1,-1-1 1,1 1-1,-1 0 1,1-1-1,-1 1 1,1-1-1,-1 1 1,0-1-1,0 1 1,0-1-1,0 1 1,0-2-5,1-4-25,1 1 0,-2-1 1,1 0-1,-1 0 0,0 0 0,0 1 1,-1-1-1,0 0 0,0 0 0,0 1 1,-1-1 24,2 7-7,0 1 1,0-1-1,0 1 1,0-1 0,0 0-1,0 1 1,0-1-1,0 0 1,0 1-1,-1-1 1,1 1 0,0-1-1,0 0 1,0 1-1,0-1 1,-1 0-1,1 1 1,0-1 0,0 0-1,-1 1 1,1-1-1,0 0 1,0 0-1,-1 1 1,1-1 0,0 0-1,-1 0 1,1 1-1,0-1 1,-1 0-1,1 0 1,-1 0 0,1 0-1,0 0 1,-1 0-1,1 0 1,0 0-1,-1 1 1,1-1 0,-1 0-1,1-1 1,0 1-1,-1 0 1,1 0-1,-1 0 1,1 0 0,0 0-1,-1 0 1,1 0-1,0-1 1,-1 1 0,1 0-1,0 0 1,-1 0-1,1-1 1,0 1-1,-1 0 1,1 0 0,0-1-1,0 1 1,-1 0-1,1-1 1,0 1-1,0 0 1,0-1 0,-1 1 6,-10 87-366,9-48 331,1-1 0,3 1 0,0-1 0,3 1 0,1-1-1,3 5 36,-8-36 9,1-1 1,0 0-1,0 0 0,0 1 0,1-1 0,-1-1 0,2 1 0,-1 0 0,0-1 0,1 1 0,0-1 0,1 0 0,-1-1 0,1 1 0,0-1 0,0 1 0,0-2 0,0 1 0,1 0 0,0-1 0,0 0 1,-1-1-1,2 1 0,-1-1 0,0 0 0,0-1 0,1 1 0,-1-1 0,1 0 0,-1-1 0,1 0 0,-1 0 0,1 0 0,-1-1 0,1 0 0,-1 0 0,1-1 0,-1 1 0,0-1 0,0-1 0,0 1 1,3-3-10,1-1-39,0 0 0,0-1 0,-1 0 0,0-1 0,0 0 0,-1 0 1,0-1-1,-1 0 0,0-1 0,0 1 0,-1-1 0,0 0 0,0-1 1,-1 0-1,2-9 39,-15 31-128,3 2 182,1 0 1,0 0-1,0 0 1,2 0-1,-1 0 1,2 1-1,0-1 0,0 1 1,1 0-1,1-1 1,0 1-1,1-1 1,3 13-55,-5-27 5,1 1 0,-1 0 0,0 0 0,0-1 0,0 1 0,0 0 0,1 0 0,-1 0 0,0-1 0,0 1 0,0 0 0,1 0 0,-1 0 0,0 0 0,0 0 0,1 0 0,-1-1 0,0 1 0,0 0 0,1 0 0,-1 0 0,0 0 0,0 0 0,1 0 0,-1 0 0,0 0 0,0 0 0,1 0 0,-1 0 0,0 0 0,0 0 0,1 0 0,-1 1 0,0-1 0,0 0 0,1 0 0,-1 0 0,0 0 0,0 0 0,1 1 0,-1-1 0,0 0 0,0 0 0,0 0 0,1 0 0,-1 1 0,0-1 0,0 0 0,0 0 0,0 1 0,0-1 0,0 0 0,1 0 0,-1 1 0,0-1 0,0 0 0,0 0 0,0 1 0,0-1 0,0 0 0,0 0 0,0 1 0,0-1 0,0 0-5,6-20 173,-4-1-77,-1 0-1,-1 0 0,0 0 1,-2 0-1,-1 0 0,0 0 1,-2 0-1,0 1 0,-1-1 1,-4-4-96,11 25 12,-1 1-1,1-1 1,-1 0 0,1 0-1,-1 0 1,0 0 0,1 0-1,-1 0 1,1 0 0,-1 0-1,1 0 1,-1 0 0,1 0-1,-1 0 1,0 0 0,1 0 0,-1 0-1,1-1 1,-1 1 0,1 0-1,-1 0 1,0 0 0,1-1-1,-1 1 1,0 0 0,1-1-1,-1 1 1,0 0 0,1-1 0,-1 1-1,0 0 1,1-1 0,-1 1-1,0 0 1,0-1 0,0 1-1,1-1 1,-1 1 0,0-1-1,0 1 1,0 0 0,0-1 0,0 1-1,0-1 1,0 1 0,0-1-1,0 1 1,0-1 0,0 1-1,0 0 1,0-1 0,0 1-1,0-1 1,-1 1 0,1-1 0,0 1-1,0 0 1,0-1 0,-1 1-1,1-1-11,54 16-198,1-4-1,0-1 0,29 0 199,-75-10-323,0 1 0,-1-1-1,1-1 1,0 1 0,-1-2-1,1 1 1,-1-1 0,1 0 0,-1-1-1,0 0 1,0-1 0,4-1 323,31-27-3369</inkml:trace>
  <inkml:trace contextRef="#ctx0" brushRef="#br0" timeOffset="-203191.449">19252 15815 7570,'-124'-48'7295,"118"47"-7184,0 0 0,0 0 0,0 0 0,0 1-1,0 0 1,0 0 0,0 0 0,0 1 0,0 0 0,0 0 0,0 1-1,1-1 1,-1 1 0,0 0 0,1 1 0,0 0 0,-1-1 0,1 2-1,0-1 1,-2 3-111,1 0 44,0 0 0,0 1 0,1 0-1,0 0 1,0 1 0,1 0 0,0-1-1,0 1 1,1 1 0,0-1-1,0 0 1,1 1 0,0 0 0,1-1-1,0 1 1,0 0 0,1 0 0,0-1-1,0 1 1,2 7-44,-1-10 26,1-1 0,0 1 0,0-1 0,0 1 0,1-1-1,0 0 1,0 0 0,0 0 0,1 0 0,-1 0 0,1-1 0,0 0 0,1 0-1,-1 0 1,1 0 0,0-1 0,-1 1 0,1-1 0,1 0 0,-1-1-1,0 1 1,1-1 0,-1 0 0,1-1 0,0 1 0,0-1 0,0 0 0,-1-1-1,1 1 1,0-1 0,0 0 0,0-1 0,0 1 0,0-1 0,0 0 0,-1-1-1,1 1 1,0-1 0,-1 0 0,2-2-26,9-2 29,0 0 1,-1-2-1,0 0 0,-1-1 0,0 0 1,0-1-1,-1 0 0,0-2 0,-1 1 1,0-1-1,-1-1 0,0 0 0,-1-1 1,-1 0-1,1-1-29,6-13 26,-1 0 0,-1-1 1,-1-1-1,-2 0 0,-1-1 1,-2 0-1,3-17-26,0-81 196,-10 128-191,-1 0 1,0 0-1,1 0 1,-1 0-1,0 0 1,0 0 0,0 1-1,1-1 1,-1 0-1,0 0 1,-1 0-1,1 0 1,0 0-1,0 0 1,0 0-1,0 0 1,-1 1-1,1-1 1,0 0-1,-1 0 1,1 0-1,-1 0 1,1 1-1,-1-1 1,1 0-1,-1 0 1,1 1-1,-1-1 1,0 1-1,1-1 1,-1 0-1,0 1 1,0-1-1,1 1 1,-1 0-1,0-1 1,0 1-1,0 0 1,0-1 0,0 1-1,1 0 1,-1 0-1,0 0 1,-1-1-6,-22 66 88,19-40-121,1 0 0,1 1 0,1-1 1,2 1-1,0-1 0,2 1 0,0 0 0,2-1 1,1 0-1,1 0 0,1 0 0,1-1 0,1 0 1,4 5 32,-2-7-940,1 0 0,0-1 0,2-1 0,0 0 0,13 13 940,23 17-3541</inkml:trace>
  <inkml:trace contextRef="#ctx0" brushRef="#br0" timeOffset="-202759.251">20344 15268 8882,'-2'-4'522,"2"3"-390,0 0 1,0 0-1,0 0 1,0-1-1,-1 1 0,1 0 1,0 0-1,-1 0 1,1 0-1,-1 0 1,1 0-1,-1 0 1,0 0-1,1 0 1,-1 0-1,0 1 1,0-1-1,1 0 1,-1 0-1,0 1 0,0-1 1,0 0-1,0 1 1,0-1-1,0 1 1,0-1-1,0 1 1,0 0-1,0-1 1,-1 1-1,1 0 1,0 0-1,0 0 1,0 0-1,0 0 0,0 0 1,0 0-1,-1 0 1,1 0-1,0 0 1,0 1-1,0-1 1,0 0-1,0 1 1,-1 0-133,-20 14 160,0 2 1,0 0-1,2 2 1,0 0-1,1 1 0,-4 8-160,5-10 168,2 1 0,0 1-1,1 0 1,0 1 0,2 0-1,1 1 1,1 1-1,0 0 1,2 0 0,1 1-1,0 0 1,2 0 0,1 1-1,1 0 1,1 0-1,0 21-167,3-42 8,0 0-1,0-1 0,0 1 0,0 0 0,1-1 0,-1 1 1,1 0-1,0-1 0,0 1 0,0-1 0,0 1 0,1-1 1,0 0-1,-1 1 0,1-1 0,0 0 0,0 0 0,1 0 1,-1-1-1,1 1 0,-1 0 0,1-1 0,0 0 1,0 0-1,0 1 0,0-2 0,1 1 0,-1 0 0,0-1 1,1 1-1,-1-1 0,1 0 0,-1 0 0,1-1 0,0 1 1,-1-1-1,1 1 0,0-1 0,0 0 0,-1-1 0,1 1 1,0-1-1,-1 1 0,1-1 0,3-2-7,33-14 53,0-2-1,-2-2 1,0-2-1,-1-1 1,-2-2 0,0-1-1,13-16-52,-45 41-50,0 0-1,0 0 1,0-1-1,0 1 1,-1-1-1,1 1 1,-1-1-1,1 0 0,-1 0 1,0 0-1,0 0 1,0 0-1,-1-1 1,1 1-1,-1-1 1,0 1-1,0-1 1,0-1 50,-2 4-103,0-1 0,0 1 0,0-1 0,0 1 0,0-1 0,-1 1 0,1 0 0,-1 0 1,1 0-1,-1 0 0,1 0 0,-1 0 0,0 0 0,1 0 0,-1 1 0,0-1 0,0 0 0,1 1 1,-1 0-1,0-1 0,0 1 0,0 0 0,0 0 0,1 0 0,-1 0 0,0 0 0,-1 1 103,3-1-19,-43 0-2379</inkml:trace>
  <inkml:trace contextRef="#ctx0" brushRef="#br0" timeOffset="-202484.748">19754 15698 11562,'-4'-2'2937,"16"-7"856,20-2-3305,28-7-296,16-6-184,20-17 64,-2 5-40,4-2 24,-22 6-48,-10 11-984,-29 22-2849,-26 14 584</inkml:trace>
  <inkml:trace contextRef="#ctx0" brushRef="#br0" timeOffset="-202092.417">19631 15944 6745,'-29'24'4169,"23"-26"-768,29-2-856,17-5-2217,34-16-264,18-13-32,28-9 48,0-7-64,14-2-232,-21 16-192,-9 11-3073,-35 13 728</inkml:trace>
  <inkml:trace contextRef="#ctx0" brushRef="#br0" timeOffset="-201052.078">13720 17863 8618,'-13'-2'321,"2"2"-40,0-1 1,0 0-1,0 0 0,0-1 1,0 0-1,0-1 1,1-1-1,-1 0 1,1 0-1,0-1 0,0 0 1,1 0-1,-1-1 1,1-1-1,0 1 0,1-2 1,0 1-1,0-1 1,0-1-282,7 7 4,0 0 0,0 0 0,0-1 1,0 1-1,1 0 0,-1-1 0,1 1 1,0-1-1,0 1 0,0-1 0,0 1 1,0-1-1,0 1 0,1 0 0,-1-1 1,1 1-1,-1 0 0,1-1 0,0 1 1,0 0-1,0 0 0,0-1 0,1 1 1,-1 0-1,1 0 0,-1 0 0,1 1 1,-1-1-1,1 0 0,0 1 0,0-1 1,0 1-1,0-1 0,0 1 0,0 0 1,2-1-5,85-34 20,-17 18-49,0 3 0,0 4 0,35 0 29,-46 4-8,608-54 31,161-10 14,57-36-26,-12 9-18,31-1 34,-489 38 41,20-24-68,-173 22 24,-35 1 352,163-70-376,-337 112 97,16-5 249,0-3 0,-2-3-1,-2-3 1,-1-3 0,32-25-346,-67 37 159,-2-1 0,-1-1 1,-1-1-1,-1-2 0,-2 0 1,0-2-1,3-10-159,5-20 83,-4-2 0,-2 0 0,-3-2 0,-3 0 0,-3-1 0,-3-1 0,1-34-83,20-75 116,-24 127-53,6-17 166,-3 1 0,-3-2 0,-3 0 0,-3 0 1,-3-55-230,-4 106 24,0 0 1,-2 0 0,0 0 0,0 0 0,-2 1 0,0 0 0,-1 0 0,0 0 0,-1 1 0,-1 0 0,-1 1 0,0 0 0,0 0-1,-2 1 1,1 0 0,-4-1-25,7 8 7,1 1 0,-1 1-1,0 0 1,0 0 0,0 0-1,-1 1 1,1 0-1,-1 1 1,0 0 0,0 0-1,0 1 1,0 0 0,0 0-1,0 1 1,0 0 0,0 1-1,-4 1-6,-152 38-29,54 1 2,70-25 35,1-1-1,-2-2 0,0-2 0,0-1 1,-38 2-8,-23-9 39,1-5 0,0-5 0,-34-9-39,-120-7-15,15 15-34,-34 11 49,-304 26 17,-58 26-21,-49 24-52,12-11 82,70-21 18,98-2-30,343-22-31,-92 28 17,-337 100-216,113 1-56,461-147 265,1 0 0,-1 2 1,1 0-1,0 0 0,0 2 0,1 0 1,0 1-1,1 1 0,0 0 0,1 1 1,0 0-1,1 2 0,0-1 0,-4 8 7,-5 16-36,3 0-1,1 1 0,1 1 1,3 1-1,1 0 1,2 1-1,0 5 37,5-7-23,2-1-1,1 1 1,2 0 0,1-1-1,2 1 1,2 0-1,2-1 1,1 0-1,4 7 24,21 82-104,5-2-1,43 93 105,55 89-453,-27-119-2719,-19-69 432</inkml:trace>
  <inkml:trace contextRef="#ctx0" brushRef="#br0" timeOffset="-194778.526">19164 13464 3721,'-6'-102'4271,"4"-1"1,6-21-4272,1 97 1164,2 26-99,-4 18-700,4 146-168,-7-1 0,-7 0 0,-7-1 0,-7 0 0,-18 50-197,16-60 71,6 1 0,6 13-71,10-127-16,-1-24-129,1-30-413,0-123-3956,2 15 1236</inkml:trace>
  <inkml:trace contextRef="#ctx0" brushRef="#br0" timeOffset="-194038.631">19118 13131 10010,'42'5'4005,"19"6"-2629,2 1-1425,-8-3 69,1-3 0,0-3-1,0-1 1,0-4 0,0-1 0,0-4 0,2-2-20,328-91 142,-279 71-104,1 4 0,2 6 0,12 2-38,283 0 92,-324 15-75,136-4 119,45-15-136,-170 9 34,0-3 1,-1-4-1,36-15-34,-70 15 27,-2-3 0,0-2 0,47-30-27,-86 45 10,-11 5-6,0-1 0,1 1 1,-1 1-1,1-1 0,0 1 1,0 0-1,0 0 0,0 1 1,1 0-1,-1 0 0,1 0 1,-1 1-1,1 0 0,0 0 1,-1 1-1,1-1 0,0 2 1,0-1-1,-1 1 0,1 0 1,-1 0-1,1 1 0,-1-1 0,5 3-4,3 10 40,0 0-1,-1 1 0,-1 1 1,-1 0-1,0 0 0,-1 1 0,0 0 1,-2 1-1,7 18-39,16 50 49,-4 2 0,-4 2-1,-4 0 1,6 73-49,14 64 60,-33-182-53,3-1 0,1-1 0,3 0 0,1 0 1,2-1-1,2-1 0,1-1 0,2 0 0,3-2 1,7 10-8,-13-28 13,0 0-1,1-1 1,1-1 0,1-1 0,1 0 0,1-1-13,-141-16 456,54 11-337,2 3 0,0 2 0,0 4 0,-1 3-119,12-6 44,-407 138 678,-104 0 250,285-98-687,-124 3-285,24-21 82,-13-17-82,246-17 27,1-6 1,-1-7-1,-129-24-27,209 20-194,0-4-1,1-2 0,1-2 0,1-4 1,1-2-1,2-3 0,0-2 1,-41-31 194,32 17-3345,24 23-18</inkml:trace>
  <inkml:trace contextRef="#ctx0" brushRef="#br0" timeOffset="-163597.737">755 11234 2905,'0'1'145,"0"-1"0,0 1 0,0-1 0,0 1 0,-1-1 0,1 1 0,0-1 0,0 1 1,0-1-1,-1 0 0,1 1 0,0-1 0,-1 1 0,1-1 0,0 1 0,-1-1 0,1 0 1,0 1-1,-1-1 0,1 0 0,-1 1 0,1-1 0,-1 0 0,1 0 0,0 1 0,-1-1 1,1 0-1,-1 0 0,1 0 0,-1 0 0,1 0 0,-1 0 0,0 0 0,1 0 0,-1 0 1,1 0-1,-1 0 0,1 0 0,-1 0 0,1 0 0,-1 0 0,1 0 0,-1-1 0,1 1 1,-1 0-1,1 0 0,0 0 0,-1-1 0,1 1 0,-1 0 0,1-1 0,-1 1-145,-13-30 1729,8-11-1701,1-1 0,2 1 0,2-1 0,4-26-28,-3 45 33,23-266 96,64-316 161,-30 17-101,-45 479 513,-13 114-606,0 0 0,1-1 0,0 1 0,0 0 0,0 0 0,0 0 1,1 0-1,0-1 0,0 1 0,0 0 0,0 0 0,1-1 0,0 1 1,0-1-1,0 0 0,1 1 0,-1-1 0,1 0 0,0 0 1,0-1-1,2 3-96,1-3 0,0 0 0,0 0 1,1 0-1,-1-1 0,0 0 1,1 0-1,0-1 0,-1 1 1,1-2-1,0 1 0,0-1 1,-1 0-1,1 0 0,0-1 1,0 1-1,-1-2 0,6 0 0,110-41-1,-116 40 3,22-11-5,0 2 0,1 2-1,0 0 1,0 2-1,1 1 1,0 1-1,1 2 1,-1 1 0,23 1 3,367 60-16,-90-42-2,61-32 29,47-14-19,50 17 7,35 41-25,63 14 12,-291-31-2,39-14 16,350-38 14,28-9-35,33-7 42,3-1-19,4-1 2,-371 49-4,610 10 5,-678 1-12,415-34-5,-42-18 2,0-21 11,-9-40-44,-17 10-30,-28 44 46,-27 27 21,-32 23-13,32-25 14,18-48-23,-352 51 22,97 7 6,-171 24 2,0 8 0,25 12-2,395 64 11,-1-5-27,19-29 31,-15-19-22,-20 19 8,-37 33-2,-17-15-6,-40-45 14,-58-16 10,-342-10-19,0-5 0,0-5 0,24-9 2,-128 21-1,28-4 9,0-2 0,0-1 0,-1-2 0,0 0 0,0-2-1,-1-1 1,15-10-8,-33 14 17,1 0 90,-10 15 545,1 32-414,101 825-249,-74-452-10,-21-242 39,-1 114 56,-7-278-74,0-1 1,0 1-1,-1-1 0,0 1 1,0-1-1,-1 1 1,1-1-1,-1 0 0,-1 0 1,1 0-1,0 0 1,-1 0-1,0 0 0,0-1 1,-1 1-1,1-1 1,-1 0-1,0 0 0,0 0 1,-1-1-1,1 1 1,0-1-1,-5 2 0,-5 3 20,-1-1 0,1 0 0,-2 0 0,1-2 0,-1 0 0,1-1 0,-8 1-20,-11-1 34,0-1-1,0-1 1,0-2 0,1-2-1,-11-2-33,-172-21 51,-87-5-83,199 30-4,0 4 0,-4 6 36,-260 21-49,-38 10 49,-63-7-284,-60-6-911,-95 33 184,-80 20 857,-70-38 342,-17-43 278,-56 1-94,-22 12-284,-19-8 41,10-37 90,-23-38 104,294 59-119,-2 34 151,315-7-146,-589 34 463,38 12-321,13-15-213,43-29-107,22 3-67,55-1-7,50-12 37,520-8-442,0-7 1,-96-18 447,164 11-2093,1-3 0,-38-15 2093,-11-9-3033</inkml:trace>
  <inkml:trace contextRef="#ctx0" brushRef="#br0" timeOffset="-162481.126">8948 9365 8746,'-243'-19'5286,"94"10"-4728,1-6-1,-10-9-557,-193-62 136,-29-11-386,236 69-688,-144-10 938,-241 5-639,-73 10 597,-69-3 164,-18 19 84,-25 23 72,10-6-171,8-19-15,12 10-72,431 8 125,-146 27-145,329-27 88,0 3 0,0 2 0,2 4 0,0 3 1,1 3-1,-51 27-88,73-29 70,1 2 0,1 2 0,1 3 0,1 0 0,-20 23-70,26-18 29,1 1 1,2 2-1,2 1 0,1 2 0,3 0 0,1 2 0,-16 36-29,31-54 1,1 0-1,2 0 1,0 0-1,1 1 0,2 0 1,1 1-1,0-1 1,2 0-1,1 1 0,1-1 1,1 1-1,1-1 1,3 6-1,7 27-3,3-1 1,2-1 0,3 0 0,2-1 0,2-2-1,19 29 3,7 0-15,3-2 0,4-2-1,3-3 1,27 22 15,38 34-97,6-5 1,59 38 96,-83-81-51,4-3 0,3-6 1,121 57 50,-54-44-6,4-7 0,155 42 6,-152-69-19,1-8 1,3-8 0,19-7 18,155 6-15,123-12 15,-46-22-37,27-20 37,-76-16-19,185-47 19,-234 10-18,298-103 18,299-161-4,-552 165-7,12-26 11,-168 73 0,-143 70-3,-2-4 1,-3-3-1,36-35 3,-85 63 2,0-3-1,-2-1 1,-2-1 0,-1-2-1,-2-1 1,-2-2 0,-2-1-1,-1-1 1,-3-1 0,-1-1 0,14-45-2,-15 28 5,-2-1 1,-4 0-1,-2-1 1,-3-1-1,-2 0 1,-4-3-6,-2-15 9,-4 0-1,-3 1 1,-5-1 0,-17-71-9,12 87 28,-2 0 0,-4 2 1,-3 0-1,-2 1 1,-4 2-1,-4-3-28,10 25 106,-2 1 0,-1 2 0,-2 0 0,-2 2 0,-1 1 0,-2 2 0,-1 2 0,-2 0 0,0 3 0,-2 1 0,-2 2 0,0 1 0,-12-2-106,12 10 201,-1 1 1,-1 3-1,-40-7-201,19 7 144,-1 4 0,1 2-1,-1 3 1,0 3 0,0 3 0,-31 6-144,-63 19-113,1 7 0,2 7 0,2 7 0,-136 64 113,-47 41-1263,-21 28-1841,30-5-163</inkml:trace>
  <inkml:trace contextRef="#ctx0" brushRef="#br0" timeOffset="-161864.451">2210 12184 9146,'-17'96'3555,"-8"56"-2106,-43 394-1343,-31 132-46,16-29 14,71-435 16,12-210-87,0 0-1,-1 0 0,1 0 1,-1 0-1,0-1 0,0 1 1,0 0-1,-1 0 0,1-1 1,-1 1-1,0-1 0,0 1 0,0-1 1,0 0-1,0 1 0,-1-1 1,0 0-1,1-1 0,-1 1 1,0 0-1,-1-1 0,1 0 1,0 0-1,-1 0 0,1 0 0,-4 1-2,2-3 21,1 0 0,-1 0 0,0 0-1,0-1 1,1 0 0,-1 0-1,1 0 1,-1 0 0,1-1 0,-1 1-1,1-1 1,0-1 0,-1 1-1,1 0 1,0-1 0,1 0 0,-1 0-21,-56-46-1966,-5-15 393</inkml:trace>
  <inkml:trace contextRef="#ctx0" brushRef="#br0" timeOffset="-161597.377">1403 13124 8354,'8'-25'596,"2"-1"0,1 1 0,0 0 0,2 1 0,1 1 1,1 0-1,1 1 0,4-4-596,213-255 153,56-112-73,-219 284-6,-5-2 0,50-118-74,27-146 438,-137 364-415,-1-1 11,1-1-1,0 1 1,1 0 0,1 0 0,0 1 0,0 0-1,1 0 1,5-5-34,-12 15 2,1-1 0,-1 1 1,0 0-1,0 0 0,1 0 0,-1 0 0,0 0 0,1 0 1,-1 1-1,1-1 0,-1 0 0,1 1 0,0-1 1,-1 1-1,1 0 0,-1-1 0,1 1 0,0 0 1,-1 0-1,1 0 0,0 0 0,-1 0 0,1 0 0,0 1 1,-1-1-1,1 1 0,-1-1 0,1 1 0,0-1 1,-1 1-1,0 0 0,1 0 0,-1 0 0,1-1 0,-1 2 1,0-1-1,0 0 0,1 0 0,-1 0 0,0 0 1,0 1-1,0-1 0,0 1 0,0 0-2,10 14 7,0 1 0,-1 0 0,-1 0 0,0 1 0,-2 0-1,4 12-6,12 52 69,-4 1 0,-4 1-1,-3 0 1,-2 23-69,29 432-68,-27-375-2195,-5-20 189</inkml:trace>
  <inkml:trace contextRef="#ctx0" brushRef="#br0" timeOffset="-160905.251">1201 15596 9730,'-1'0'93,"0"-1"0,0 1 0,0-1 0,0 1-1,0 0 1,-1 0 0,1-1 0,0 1 0,0 0 0,0 0 0,0 0 0,0 0-1,0 0 1,-1 1 0,1-1 0,0 0 0,0 0 0,0 1 0,0-1 0,0 1-1,0-1 1,0 1 0,0-1 0,0 1 0,0 0 0,0-1 0,0 1 0,0 0 0,1 0-1,-1-1 1,0 1 0,1 0 0,-1 0 0,0 0 0,1 0 0,-1 0 0,1 0-1,-1 0 1,1 0 0,0 1 0,-1-1 0,1 0 0,0 0 0,0 0 0,0 0-1,0 0 1,0 0 0,0 1 0,0-1 0,0 0 0,0 0 0,1 0 0,-1 0-1,0 0 1,1 0 0,-1 0-93,1 29 0,1-1 1,2 0-1,0 0 0,9 24 0,-4-8-11,30 110-29,36 89 40,-46-158 5,5-2 0,3-1 1,39 62-6,-57-111 12,1-1 0,2-2 1,1 0-1,2-1 1,1-1-1,6 3-12,-31-30 5,0-1 0,0 1 0,0-1 0,1 1 0,-1-1 0,0 0 0,1 1 0,-1-1 0,1 0 0,0 0 0,-1 0 0,1 0 0,0-1 0,0 1 0,-1 0 0,1-1 0,0 1 0,0-1 0,0 0 0,0 1 0,0-1 0,0 0 0,0 0 0,0 0 0,-1-1 0,1 1 0,0 0 0,0-1 0,0 1 0,0-1 0,0 0 0,-1 1 0,1-1 0,0 0 0,-1 0 0,1 0 0,-1 0 0,1 0 0,-1-1 0,1 1 0,-1 0 0,0-1 0,1 1 0,-1-1 0,0 1 0,0-1 0,0 0 0,0 1 0,-1-1 0,1 0 0,0 0 0,-1 0 0,1 0 0,-1 1 0,1-2-5,6-18 60,0 0 0,-2-1-1,0 0 1,-1 0 0,-1 0 0,-1-10-60,3-97 219,-6 0 0,-17-124-219,-27-111 132,14 158-129,29 177-56,9 40-51,83 332-43,4-53 222,-88-272-64,1-1 0,1-1 0,0 1 0,1-1 0,1 0 0,0-1 0,1 0 0,0-1 0,2 0 0,0-1 0,0 0 0,1-1 0,0-1 0,8 5-11,-18-14-8,0 0 0,0-1 0,0 1 0,0-1 0,0 0 0,0 0 0,0 0 0,0 0 0,1-1 0,-1 1 0,0-1 0,0-1 0,1 1 0,-1 0 0,0-1 0,0 0 0,2-1 8,-5 1-111,-1 0 0,1 0 0,-1 0 0,1 0 0,-1 0 0,0 0 0,0 0 0,1 0 0,-1-1 0,0 1-1,0 0 1,0 0 0,0 0 0,0 0 0,-1-1 0,1 1 0,0 0 0,-1 0 0,1 0 0,0 0 0,-1 0-1,1 0 1,-1 0 0,0 0 0,1 0 0,-1 0 0,0 0 0,0 0 0,0 0 111,-2-5-889,-13-27-1742</inkml:trace>
  <inkml:trace contextRef="#ctx0" brushRef="#br0" timeOffset="-160543.18">1934 15511 10162,'20'85'4605,"22"37"-4308,-33-97-195,18 47-101,2-2 0,3 0 0,4-3 0,2-1 0,3-1 1,16 14-2,11-8 78,-67-70-60,0 0 0,-1 0 0,1 0-1,0 0 1,0 0 0,-1-1 0,1 1 0,0 0-1,0-1 1,0 1 0,0-1 0,0 1-1,0-1 1,0 1 0,0-1 0,0 1 0,0-1-1,1 0 1,-1 0 0,0 0 0,0 0-1,0 0 1,0 0 0,0 0 0,0 0 0,0 0-1,1 0 1,-1 0 0,0-1 0,0 1-1,0 0 1,0-1 0,0 1 0,0-1 0,0 1-1,0-1 1,0 0 0,0 1 0,-1-1 0,1 0-1,0 0 1,0 0 0,0 1 0,-1-1-1,1 0 1,-1 0 0,1 0 0,-1 0 0,1 0-1,-1 0 1,1 0 0,-1 0 0,0 0-1,1-1 1,-1 1 0,0 0 0,0 0 0,0 0-1,0 0 1,0 0 0,0 0 0,0-1 0,-1 1-1,1 0 1,0 0 0,-1 0-18,9-72 623,-5 1 0,-2-1 0,-3 0 0,-5-14-623,-17-139 443,-20-61-443,20 177-67,19 100-332,6 16-231,0 4-140,-1 31-2541,-3 14-262</inkml:trace>
  <inkml:trace contextRef="#ctx0" brushRef="#br0" timeOffset="-160172.915">2468 16057 10178,'-7'-1'4984,"13"-3"-3394,9-6-1670,52-76 207,-58 71-113,1 1 0,0 0 1,1 1-1,1 0 1,0 1-1,3-3-14,-12 13-2,-1 0-1,1 0 1,0 0 0,0 1 0,0-1-1,0 1 1,0-1 0,0 1-1,0 0 1,0 0 0,0 1 0,1-1-1,-1 1 1,0-1 0,1 1 0,-1 0-1,0 0 1,0 0 0,1 1-1,-1-1 1,0 1 0,0 0 0,1 0-1,-1 0 1,0 0 0,0 1 0,0-1-1,0 1 1,-1 0 0,1-1-1,0 1 1,-1 1 0,1-1 0,0 1 2,19 21 4,-1 0 0,-2 2 1,-1 0-1,-1 1 1,-1 1-1,-1 0 1,-1 1-1,-2 1 1,4 14-5,7 13 329,-21-60 66,-8-33 45,-3 0 0,0 0 1,-3 1-1,0 1 0,-6-7-440,16 36 26,-43-97 223,-4 3 1,-55-82-250,98 170-71,15 19 0,-6-4 51,60 63-206,-31-30 10,3-1-1,1-1 1,1-2-1,2-2 1,26 16 216,-58-42-396,1-1-1,-1 0 1,1 0 0,0-1 0,0 0-1,0-1 1,0 1 0,0-1-1,1-1 1,-1 0 0,1 0 0,-1-1-1,2 0 397,37-10-4018</inkml:trace>
  <inkml:trace contextRef="#ctx0" brushRef="#br0" timeOffset="-159279.389">3146 15475 8090,'-20'-15'4333,"6"44"-2042,12 2-2046,1 0 1,1 0-1,1 0 1,5 23-246,-6-52 9,2 20 100,0-1 0,1 1-1,1-1 1,1 0 0,1 0 0,1 0 0,1-1 0,0 0 0,6 8-109,-13-26 8,1 0 1,0 0-1,-1 0 1,1 0-1,0 0 0,0-1 1,0 1-1,0 0 1,0-1-1,0 0 1,0 1-1,1-1 0,-1 0 1,1 0-1,-1 0 1,0-1-1,1 1 1,-1-1-1,1 1 0,0-1 1,-1 0-1,1 0 1,-1 0-1,1 0 1,-1 0-1,1 0 0,0-1 1,-1 0-1,1 1 1,-1-1-1,0 0 1,1 0-1,-1 0 1,0 0-1,1-1 0,-1 1 1,0-1-1,0 1 1,0-1-1,0 0 1,-1 0-1,1 0 0,0 0 1,-1 0-1,1 0 1,-1 0-1,0 0 1,1-1-1,-1 1 0,0-2-8,7-13 33,-2 1-1,0-1 1,-1-1 0,0 1-1,-2-1 1,0 0-1,-1 1 1,0-1 0,-2 0-1,0 0 1,-1 0-1,-1 0 1,-1 0-1,-3-12-32,5 19 107,6 25-41,-2-4-52,-3-8-12,8 27 38,1 0-1,1-1 1,2 0-1,1-1 0,1 0 1,1-1-1,1 0 1,2-1-40,-17-22 8,1-1 0,0 1 1,-1-1-1,1 1 1,0-1-1,1 0 0,-1 1 1,0-1-1,1 0 1,-1-1-1,1 1 1,-1 0-1,1-1 0,0 1 1,0-1-1,0 0 1,0 0-1,0 0 1,0-1-1,0 1 0,0 0 1,0-1-1,0 0 1,0 0-1,0 0 0,1 0 1,-1-1-1,0 1 1,0-1-1,0 1 1,0-1-1,0 0 0,0-1 1,-1 1-1,3-1-8,0-3 17,-1 0 1,1 0-1,-1 0 0,0 0 0,-1-1 0,1 0 0,-1 0 0,0 0 0,-1 0 1,1 0-1,-1 0 0,0-1 0,0-3-17,8-35 67,-2 0 0,-2 0 0,-1 0-1,-3-1 1,-2-8-67,1 15 23,1 18-76,3 20-31,46 115 77,-50-111 27,-1 1 0,2-1-1,-1 0 1,0 1-1,1-1 1,-1 0 0,1 0-1,0 0 1,0 0-1,0 0 1,0-1 0,0 1-1,1-1 1,0 1-1,-1-1 1,1 0 0,0 0-1,0 0 1,0 0-1,0-1 1,0 1 0,0-1-1,1 0 1,-1 0-1,0 0 1,1 0 0,-1-1-1,1 1 1,-1-1-1,1 0 1,-1 0 0,1 0-1,-1 0 1,0-1 0,1 1-1,-1-1 1,1 0-1,-1 0 1,0 0 0,2-1-20,57-64 217,-28 24-141,-33 40-79,1 0 1,-1 1-1,1-1 1,-1 1-1,1 0 1,0 0-1,0-1 1,0 1-1,0 0 1,0 0-1,0 1 1,0-1-1,0 0 1,0 1-1,0-1 1,0 1-1,1 0 1,-1-1-1,0 1 1,0 0-1,0 1 1,0-1-1,1 0 1,-1 1-1,0-1 1,0 1-1,0-1 0,0 1 1,0 0-1,0 0 1,0 0-1,0 0 1,0 0-1,0 0 1,-1 1-1,1-1 1,-1 1-1,1 0 3,54 69-137,53 115 107,-109-184 34,0-1 0,1 0 1,-1 0-1,1 0 0,-1 0 0,1 0 0,0 0 0,-1 0 0,1 0 0,0 0 0,0 0 1,-1 0-1,1-1 0,0 1 0,0 0 0,0 0 0,0-1 0,0 1 0,0-1 0,0 1 1,1-1-1,-1 1 0,0-1 0,0 0 0,0 0 0,0 1 0,1-1 0,-1 0 1,0 0-1,0 0 0,0 0 0,1 0 0,-1 0 0,0-1 0,0 1 0,0 0 0,0-1 1,0 1-1,1-1 0,-1 1 0,0-1 0,0 1 0,0-1 0,0 0 0,0 1 0,0-1 1,-1 0-1,1 0 0,0 0 0,0 0 0,-1 0 0,1 0 0,0 0 0,-1 0 1,1 0-1,-1 0 0,1 0 0,-1-1-4,8-13 35,-1 0 0,-1-1 0,0 0 0,-1 0 0,-1-1 0,0 1 0,-2-1 1,0-2-36,4-13 36,7-46 11,-13 78-49,0-1 0,0 1 0,0-1 0,-1 1-1,1-1 1,0 1 0,0-1 0,0 1 0,0-1 0,0 1 0,0-1 0,1 1-1,-1-1 1,0 0 0,0 1 0,0-1 0,0 1 0,1-1 0,-1 1 0,0-1-1,0 1 1,1 0 0,-1-1 0,0 1 0,1-1 0,-1 1 0,1 0 0,-1-1 0,0 1-1,1 0 1,-1-1 0,1 1 0,-1 0 0,1-1 0,-1 1 0,1 0 0,-1 0-1,1 0 1,-1 0 0,1 0 0,-1-1 0,1 1 0,-1 0 0,1 0 0,0 0 0,-1 0-1,1 0 1,-1 1 0,1-1 0,-1 0 0,1 0 0,-1 0 0,1 0 0,-1 1-1,1-1 1,-1 0 0,1 0 0,-1 1 0,1-1 0,-1 0 0,0 1 0,1-1-1,-1 1 1,1-1 0,-1 0 0,0 1 2,22 36-157,-18-30 143,20 42-79,38 56 120,-62-104-24,1 0 1,0 0 0,0 0 0,0 0-1,0 0 1,0 0 0,0 0 0,0 0-1,0-1 1,0 1 0,0 0 0,0-1-1,1 1 1,-1-1 0,0 1 0,0-1-1,1 1 1,-1-1 0,0 0 0,1 0-1,-1 0 1,0 0 0,1 0 0,-1 0-1,0 0 1,1 0 0,-1 0 0,0 0-1,0-1 1,1 1 0,-1-1 0,0 1-1,0-1 1,1 1 0,-1-1 0,0 0-1,0 0 1,0 1 0,0-1 0,0 0-1,0 0 1,0 0 0,0 0 0,0 0-1,-1 0 1,1 0 0,0-1-4,28-60 128,-20 27-98,-3 0 0,0 0 1,-2 0-1,-2-1 1,-1 0-1,-2 1 0,-2-1 1,-1 1-1,-3-10-30,-10-22-12,28 129-173,-5-25 175,-3-7 69,1 0 0,2 0 1,1-1-1,2 0 1,0 0-1,2-1 1,1-1-1,5 8-59,-15-33 7,-1 1 1,0 0-1,1 0 1,-1-1-1,1 1 0,0-1 1,0 0-1,0 1 1,0-1-1,0 0 0,0 0 1,1 0-1,-1-1 1,1 1-1,-1 0 0,1-1 1,0 0-1,-1 1 1,1-1-1,0 0 0,0-1 1,0 1-1,0 0 1,0-1-1,0 0 0,0 0 1,0 1-1,0-2 1,0 1-1,0 0 0,0-1 1,0 1-1,0-1 1,0 0-1,0 0 0,-1 0 1,1 0-1,0-1 1,0 1-1,-1-1 0,1 1 1,1-3-8,6-8-137,-1-1 0,-1 0 0,0-1 0,-1 0 1,-1 0-1,0 0 0,0-1 0,-2 0 0,0 0 0,0 0 0,-2-1 1,0 1-1,0-7 137,-2 20-199,1 0 1,-1 0 0,0 0-1,0 0 1,0 0 0,0 0-1,0 0 1,0 0 0,-1 0-1,1 0 1,-1 0-1,1 0 1,-1 0 0,0 0-1,0 0 1,0 0 0,0 1-1,0-1 1,0 0 0,0 1-1,-1-1 1,1 0-1,0 1 1,-1 0 0,1-1-1,-1 1 1,0 0 198,-25-8-3801</inkml:trace>
  <inkml:trace contextRef="#ctx0" brushRef="#br0" timeOffset="-158855.764">3803 14910 10970,'-33'-24'3241,"10"9"696,8 9-3081,7 1-344,5 4-656,6 11-3745,-3 5 1081</inkml:trace>
  <inkml:trace contextRef="#ctx0" brushRef="#br0" timeOffset="-158008.319">1145 17606 9066,'-68'49'6792,"71"-47"-5108,98-41-1389,29-17-339,66-29 40,38-3 4,-57 36-143,3 9 1,51-2 142,-152 32-45,143-25-174,84-32 219,258-110-38,-485 153 37,582-178-8,-73 59 41,-525 131-31,305-87 22,-335 91-16,0-1 0,-1-1 1,0-2-1,-1-1 0,-1-2 1,28-21-8,-52 34 35,-1 0 1,0 0-1,0-1 0,0 1 1,0-1-1,-1 0 1,0-1-1,0 1 1,-1-1-1,0 0 0,0 1 1,0-2-1,-1 1 1,0 0-1,-1 0 1,1-1-1,-2 1 1,1 0-1,-1-1 0,0 1 1,0-1-1,-1 1 1,0-1-1,0 1 1,-1 0-1,0-2-35,-5-12 220,0 0 1,-2 1-1,0 0 1,-1 0-1,-1 1 0,-1 1 1,-1 0-1,-5-5-220,-164-205 919,48-5-842,-112-191-66,-36 5-4,7 54-10,126 181-26,148 183 28,-1-2-5,0 0 1,-1 1-1,0-1 0,1 0 0,-1 1 1,0 0-1,0-1 0,0 1 0,-1 0 1,1 1-1,0-1 0,-1 1 0,1-1 1,-1 1-1,0 0 0,1 0 1,-1 1-1,-1-1 6,5 23-115,77 102-16,-28-56-14,-39-67 41,-22-20 108,-5 5 7,-1 1 1,0 1-1,0 0 0,-1 1 1,-1 1-1,1 1 0,-2 1 1,1 1-1,-1 0 0,0 2 1,-1 0-1,1 1 0,-1 2 1,0 0-1,1 1 0,-20 2-11,-24-1 2,0 3-1,0 3 0,1 3 1,0 2-1,0 4 0,-14 6-1,-340 97 46,-96 30-68,-35 7 13,103-31 10,380-102-1,2 3-1,1 3 1,1 2-1,1 3 1,-7 9 0,21-9-18,1 3 0,2 2 0,1 1 1,3 3-1,1 1 0,-29 42 18,61-76-82,-1 1 0,2-1 0,-1 2 1,1-1-1,1 1 0,0 0 0,1 0 0,0 0 0,0 0 0,1 1 0,1 0 0,0 0 1,0-1-1,2 1 0,-1 7 82,8 14-129,2 0 0,1 0-1,1-1 1,2 0 0,1-1 0,12 19 129,288 550-191,23 22-1062,-218-429-1763,-12-35-18</inkml:trace>
  <inkml:trace contextRef="#ctx0" brushRef="#br0" timeOffset="-146826.07">10088 7081 8674,'-74'1'7343,"-4"-2"-7068,-171 9-368,231-6 95,1 2-1,-1 0 0,1 1 0,0 0 0,0 2 0,1 0 1,0 1-1,0 0 0,1 1 0,0 1 0,0 1 0,1 0 1,0 0-1,1 2 0,1 0 0,0 0 0,1 1 0,0 0 1,1 1-1,0 0 0,2 1 0,0 0 0,0 2-1,-10 30 96,3 2 1,2 0-1,2 1 0,2 0 0,0 32-96,1-23 97,1 172 431,8-198-391,1-1 0,2 1 0,1-1-1,2 0 1,1 0 0,3 4-137,-6-23 46,0 0 0,1 0-1,1 0 1,0-1 0,1 1 0,1-2-1,-1 1 1,2-1 0,0-1-1,0 0 1,1 0 0,1-1 0,0-1-1,8 6-45,35 13 25,0-2 1,2-3-1,1-2 0,0-3 0,14 1-25,-25-5 2,243 50-11,-97-36 3,0-8 0,59-8 6,81-17-1,12-16-3,47-38-52,7-15-16,-286 60 68,0 5 1,52 5 3,-51 8 4,0 4 0,38 11-4,238 36 27,14-11-13,42-28-14,18-22-16,8 13 19,-279 5 4,81 20-7,239 52 121,53 1 119,-282-60-229,58-10-11,287-32-79,-14-28-145,-362 32-24,76 13 248,-63 17-28,30 15 28,210 51 23,-61-7 62,-66-24 67,-18-4-52,-227-23 24,82 29-124,105 38 151,-245-70-178,0-4-1,2-3 1,0-3 0,0-3-1,0-4 1,1-4 0,0-3 0,-1-3-1,1-4 1,-2-3 0,21-8 27,28-16-519,119-52 519,218-67-297,-418 141 303,-24 10-38,0-2 1,0 0-1,-1-1 1,0-1-1,0-1 1,-1-1-1,-1 0 1,1-2-1,-2 0 1,1-1-1,-2-1 0,15-14 32,-19 11-67,-1 1-1,-1-2 1,0 1-1,-1-1 1,-1-1-1,-1 0 1,0 0-1,-1 0 0,-2-1 1,3-17 67,0-26-78,-3 1 1,-3-57 77,2-253-607,-2 357 566,0 8 40,0 1 1,-1-1-1,1 1 0,-1-1 1,-1 1-1,1-1 1,-1 1-1,0-1 0,-1 1 1,1 0-1,-1-1 1,0 1-1,-1 0 0,0 0 1,0 1-1,0-1 0,0 0 1,-4-3 0,-51-57-466,3-3 1,3-2 0,3-2-1,-17-38 466,26 41-7,37 67 47,0 0 0,-1 0-1,1 0 1,-1 1 0,0 0-1,0-1 1,0 2 0,0-1-1,0 0 1,-1 1 0,1-1-1,0 1 1,-1 0 0,1 1-1,-3-1-39,-12-3 18,-623-183-575,336 116 557,206 60-11,-1 5 0,0 4-1,0 4 1,0 5 11,-93 0 9,-255-11-3,-83-17-13,-43 4 12,-30 51 189,0 24 301,-5-14-115,307-40-336,-65-16-44,-358-20-20,143 43 24,492-7-3,-541 22 32,-7-46-55,-27-31 7,42 30 90,12 15 13,345 4 78,-14 12-166,-232 43 578,-8 8-302,243-39-587,-9-13 311,271-9-52,-208 1 1302,-181 26-1250,143 12-1621,-11 14 1177</inkml:trace>
  <inkml:trace contextRef="#ctx0" brushRef="#br0" timeOffset="-139028.532">837 10861 6601,'-6'11'4055,"-6"19"1941,17-1-4703,52-1-1457,-5-11 23,383 91-478,147 10 27,-304-78 278,69-8 314,-52-20-240,54-15 240,310-23-322,20 30-56,-12 23 200,-68-40 54,-587 12 122,593-14-2,-57 17 32,-60-21 175,-327 4 178,124-31-381,-189 24 179,-1-4 0,-2-4-1,-1-4 1,-1-4 0,30-21-179,-95 46 7,-1-1-1,0-2 1,-1 0 0,-1-1-1,-1-2 1,-1 0 0,0-1-1,-1-2 1,-1 0 0,8-14-7,-3-5 10,-1-1 1,-3-1 0,-1 0-1,-3-2 1,-1 0 0,-3-1-1,-1 0 1,-2-1 0,-3 0-1,-1 0 1,-3-1 0,-2 1-1,-1-1 1,-3 1 0,-2 0-1,-3-4-10,2 19 1,-1 1 0,-2 0 1,-1 1-1,-2 0 0,0 0 0,-12-15-1,-15-17-34,-3 2 0,-2 2 0,-3 1 0,-2 3 1,-31-23 33,7 10-68,-3 3 1,-3 3-1,-2 4 1,-22-7 67,34 21-30,-1 4 0,-2 3 0,-2 3 0,0 3 1,-2 4-1,-2 3 0,-9 1 30,-19 8 183,-1 5 1,-1 4 0,-5 5-184,-372 4 821,-85-35-465,-96-43-341,360 45-141,-108 11 126,207 24 21,1 10 0,-30 12-21,-413 56 357,390-59-214,-144-7-143,-308-38-124,568 14 77,1 6 0,0 6 1,-81 17 46,103 0 28,1 5 0,1 5 0,-64 29-28,106-30 50,1 2 0,-42 29-50,90-48 19,0 2 1,2 1-1,0 1 1,1 1-1,1 1 0,1 2 1,1 0-1,1 1 1,-11 17-20,0 9 31,2 2 1,3 1 0,1 1-1,-9 36-31,-12 92-337,45-164 192,1-1 1,0 0-1,2 0 1,0 0-1,0 0 1,2 0-1,0 0 0,1 0 1,0 0-1,2-1 1,0 0-1,1 0 1,0-1-1,1 0 1,1 0-1,0 0 1,1-1-1,11 11 145,11 10-981,1-1 0,2-1 0,2-2 0,0-1 0,5-1 981,106 73-3143</inkml:trace>
  <inkml:trace contextRef="#ctx0" brushRef="#br0" timeOffset="-134456.571">9505 4135 8954,'-1'0'92,"1"0"0,-1 0-1,0 0 1,1-1 0,-1 1 0,1 0 0,-1 0 0,0-1-1,1 1 1,-1 0 0,1 0 0,-1-1 0,1 1 0,-1-1-1,1 1 1,-1 0 0,1-1 0,-1 1 0,1-1 0,0 1-1,-1-1 1,1 0 0,0 1 0,-1-1 0,1 1 0,0-1-1,0 1 1,-1-1 0,1 0 0,0 1 0,0-1 0,0 0 0,0 1-1,0-1 1,0 0 0,0 1 0,0-1 0,0 1 0,0-1-1,0 0 1,1 1 0,-1-1 0,0 0 0,0 1 0,1-1-1,-1 1 1,0-1 0,1 1 0,-1-1 0,0 1 0,1-1-1,-1 1 1,1-1 0,-1 1 0,1-1 0,-1 1 0,1 0-1,-1-1 1,1 1 0,-1 0 0,1 0 0,0-1-92,7-12-188,25-51 257,-3-2-1,-3-1 0,2-17-68,-28 79 5,139-402 250,6-139-54,-137 504-185,10-53 39,4 1 1,19-46-56,-33 119 7,1 0 1,0 1-1,1 0 1,1 1-1,1 0 1,1 1-1,1 0 1,0 2 0,3-3-8,5-2 14,-17 17 4,-1-1 1,0 1-1,-1-1 1,1 0-1,-1 0 1,0 0-1,0-1 1,-1 1-1,1-1 1,-1 0-1,0-1-18,7-55 545,13 76-430,-2-3-118,0 0-1,0-2 1,1-1 0,0 0-1,0-2 1,1-1 0,0 0-1,0-2 1,0 0 0,0-2-1,1 0 1,-1-2 0,16-2 3,-5 3-1,124-4 97,151-24-96,-266 25-1,0 1 0,1 3 0,-1 1 1,0 2-1,0 2 0,16 6 1,153 9 24,-5-34-16,-161 4 17,-1-1 1,-1-2-1,0-3 1,0-1 0,-2-2-1,15-10-25,-52 27-1,1 0 0,-1 0 0,0 0-1,0 1 1,0-1 0,0 1 0,1 0 0,-1 1-1,0-1 1,0 1 0,0 0 0,1 1 0,-1-1 0,-1 1-1,1 0 1,0 0 0,0 0 0,-1 1 0,1 0-1,-1-1 1,2 3 1,40 16 8,-34-17 4,0 0-1,1-1 1,-1-1 0,0 0 0,1-1-1,0 0 1,-1-1 0,1-1-1,-1 1 1,13-4-12,-16 4-2,1-1 1,-1 2-1,0-1 0,1 2 0,-1-1 0,0 1 0,0 0 1,0 1-1,7 3 2,13 3-13,133 39-76,-115-30 68,-1 3 0,-1 1 1,-1 2-1,-1 2 1,33 27 20,151 148 60,79 27-51,-170-129-128,-116-76 139,-2 0-1,-1 1 0,0 1 0,12 27-19,27 41 85,42 76-12,-24-57 3,-37-94 36,-34-17-104,-1 0-1,1 0 0,0 1 0,0-1 1,-1 0-1,1 1 0,0 0 1,-1-1-1,0 1 0,1 0 1,-1 0-1,0 1 0,0-1 1,0 0-1,0 1 0,0-1 0,-1 1 1,1 0-1,-1-1 0,0 1 1,0 0-1,0 0 0,0 1-7,41 89-79,-22-46 111,2-1 0,2-1 1,8 8-33,7-5 46,-32-42-6,-2 8 65,-6-7-142,-30 151-20,22-124 77,2 3 2,-2 0-1,-1-1 1,-2 0 0,-2 0 0,-1-2-1,-2 0 1,-1-1 0,-2 0 0,0-2-1,-19 20-21,-68 30 211,88-70-166,2 0 0,0 2 0,0 0 0,1 0 0,-14 16-45,15-8 1,1 0 0,0 0 0,2 1 0,1 1-1,0 1 0,-30 56 26,36-72-21,-1 0 1,0 0-1,0-1 1,-1 0-1,1 0 0,-1 0 1,-1-1-1,1 0 1,-1-1-1,0 0 1,-1 0-1,-1 0-5,6-2 28,0-1 0,0 1 0,0-1 1,-1 0-1,1 0 0,-1-1 0,0 0 0,1 1 0,-1-1 0,0-1 0,0 1 0,0-1 0,1 0 0,-1 0 1,-3-1-29,2 2 14,0-1 1,0 0-1,0 1 1,0 0 0,0 1-1,0-1 1,0 1-1,0 0 1,0 1 0,1-1-1,-1 1 1,1 0-1,0 1 1,0-1 0,0 1-1,0 0 1,1 0-1,0 0 1,-2 3-15,-14 10 9,0-1 0,0-1 0,-1-1-1,0-1 1,-1-1-1,-1-1 1,1-1 0,-2-1-1,1-1 1,-2-1-1,1-1 1,0-1 0,-1-1-1,-23 0-8,-80-3 267,-121-15-267,-3-21 351,110 43-346,141-8-6,0 0 0,0 0 0,0 0 0,0-1 1,0 1-1,0 0 0,0 0 0,0 1 0,0-1 0,0 0 0,0 0 0,0 0 0,0 1 0,0-1 0,0 0 0,0 1 1,1-1-1,-1 1 0,0-1 0,0 1 0,0 0 0,0-1 0,1 1 0,-1 0 0,0-1 0,1 1 0,-1 0 1,1 0-1,-1 0 0,0-1 0,1 1 0,0 0 0,-1 0 0,1 0 0,0 0 1,-106 136-55,64-90 64,-1-3 0,-2-1 0,-2-2 0,-2-2 0,-1-3 0,-2-2 0,-1-2 0,-2-2-1,-52 19-8,21-12 23,-2-3 0,-2-5-1,-30 4-22,95-30 17,0 0-1,1-2 1,-1-1-1,0-1 0,0-1 1,0-1-1,-15-4-16,-80-7 80,93 14-50,0-2 0,0 0 0,-1-2 0,2 0-1,-1-2 1,0-1 0,1-1 0,-17-9-30,-187-99 257,205 107-238,1-1 0,0-1 0,0-1 0,1-2 0,0 0 0,2-1 0,-1-1 0,2-1-1,0-1 1,1-1 0,0-1-19,-6-13 12,-4-2 32,2-2 0,2 0 0,1-2 0,-16-36-44,21 28 19,9 21-3,0 1 0,-2 1 1,-1-1-1,-1 2 0,-3-4-16,-107-137 19,18 27-3,-72-7 21,100 42-53,78 100 1,0 0 0,0-1 0,-1 1 0,1 0 0,1 0 0,-1 0 1,0 0-1,0 0 0,1 0 0,-1 0 0,1 0 0,0 0 0,-1 0 0,1 0 0,0 1 0,0-1 0,0 0 0,1 0 0,-1 1 0,0-1 0,1 1 0,-1-1 0,1 1 0,-1-1 0,1 1 0,0 0 0,-1 0 0,2-1 15,7-7-257,39-37-4398,-23 23 1132</inkml:trace>
  <inkml:trace contextRef="#ctx0" brushRef="#br0" timeOffset="-133577.62">14629 3079 9882,'-1'0'116,"1"-1"-1,-1 1 1,1 0-1,-1 0 1,1-1-1,-1 1 1,1 0-1,-1-1 1,1 1-1,-1 0 1,1-1-1,-1 1 1,1-1-1,0 1 1,-1-1-1,1 1 1,0-1-1,0 1 1,-1-1-1,1 1 1,0-1-1,0 0 1,0 1-1,-1-1 1,1 1-1,0-1 1,0 1-1,0-1 1,0 0-1,0 1 1,0-1-1,0 1 1,1-1-1,-1 0 1,0 1-1,0-1 1,0 1-1,0-1 1,1 1-1,-1-1 1,0 1-1,1-1 1,-1 0-116,18-9 292,-2 6-288,-1 1 1,0 1-1,1 1 1,-1 0-1,1 0 1,-1 2 0,1 0-1,-1 1 1,4 1-5,-9-2 5,63 8 61,-36-3-32,0-1 0,1-2 0,-1-2 0,1-2 0,25-3-34,-18-7 98,0-1 0,0-3-1,-1-1 1,-1-2 0,1-3-98,-38 18 42,49-12-922,-44 21-271</inkml:trace>
  <inkml:trace contextRef="#ctx0" brushRef="#br0" timeOffset="-133289.391">15714 2293 12771,'46'-32'6325,"34"16"-6186,141 10-225,-217 5 76,0 1 0,0 0 0,0 0 0,-1 1-1,1-1 1,0 1 0,0 0 0,-1-1-1,1 2 1,0-1 0,-1 0 0,1 1 0,-1 0-1,1 0 1,-1 0 0,0 0 0,0 0-1,0 0 1,0 1 0,0 0 0,-1 0-1,1-1 1,-1 1 0,0 1 0,0-1 0,0 0-1,0 0 1,0 1 0,-1-1 0,0 1-1,1 0 1,-1-1 0,0 1 0,-1 0 0,1 0-1,-1 0 11,3 23-32,-1-1 1,-1 1-1,-2-1 0,-1 1 0,-2 13 32,3-30-5,-106 658 560,104-534-314,3-134-276,0 0-1,0 0 0,-1 0 0,1 0 0,0 0 0,0 0 0,-1 0 0,1-1 0,0 1 0,0 0 0,-1 0 0,1 0 0,0 0 0,0 0 0,-1 0 0,1 0 0,0 0 0,0 0 0,-1 1 0,1-1 1,0 0-1,0 0 0,-1 0 36,-31-90-4441,10 19 1089</inkml:trace>
  <inkml:trace contextRef="#ctx0" brushRef="#br0" timeOffset="-133067.907">15905 2865 8538,'18'15'2224,"5"-1"665,13 1-2393,11-7-296,17-16-72,6-9-72,9-28 48,0-14-3000,6-16 1015</inkml:trace>
  <inkml:trace contextRef="#ctx0" brushRef="#br0" timeOffset="-132633.82">17595 2243 9666,'-17'33'3153,"-16"45"351,-14 29-2423,-9 34-929,1-1-136,2 6-16,17-39 40,13-25-32,14-32 40,7-15-64,5-24 0,3-31-576,-1-19 496,-5-31-3465,-5-33 816</inkml:trace>
  <inkml:trace contextRef="#ctx0" brushRef="#br0" timeOffset="-132135.154">17873 2326 8178,'29'-95'6347,"-20"-5"-5149,-9 98-1183,0 1 0,1-1-1,-1 0 1,0 0 0,0 0-1,-1 0 1,1 0 0,0 0-1,-1 0 1,1 1 0,-1-1-1,1 0 1,-1 0 0,0 0-1,0 1 1,0-1 0,0 0-1,0 1 1,0-1 0,0 1-1,-1 0 1,1-1 0,-1 1-1,1 0 1,-1 0 0,1-1-1,-1 1 1,1 1 0,-1-1-1,0 0 1,0 0 0,1 0-1,-1 1 1,0-1 0,0 1-1,0 0 1,0-1 0,0 1-1,0 0 1,1 0 0,-1 0-1,0 1 1,0-1 0,0 0-15,-14 5 114,1 0 1,0 1 0,0 0-1,1 2 1,0-1-1,0 2 1,1 0-1,0 0 1,0 1 0,1 1-1,0 0 1,1 1-115,-5 7 40,0 1 0,2 1 0,0 0 1,1 0-1,2 2 0,0-1 0,1 2 0,1-1 0,1 1 1,2 1-1,0-1 0,1 1 0,2 0 0,0 0 1,2 13-41,-5-5 114,3 1 0,0 1 0,2-1 0,2 0 0,1 0 0,1 1 0,6 18-114,-8-47 11,1 0 0,0 0 0,0 0 0,1-1-1,0 1 1,0-1 0,0 0 0,0 0 0,1 0-1,0 0 1,0-1 0,0 1 0,1-1 0,-1 0 0,1 0-1,0-1 1,0 1 0,1-1 0,-1 0 0,0-1-1,1 1 1,0-1 0,0 0 0,0-1 0,-1 1-1,1-1 1,1 0 0,-1-1 0,5 1-11,-3-1-157,0-1 0,0 1 0,0-1 1,0-1-1,0 0 0,0 0 0,0 0 0,-1-1 1,1 0-1,-1-1 0,0 1 0,0-1 0,0-1 1,2-2 156,28-41-3409,-6-13-364</inkml:trace>
  <inkml:trace contextRef="#ctx0" brushRef="#br0" timeOffset="-131645.239">17792 2470 8266,'-8'1'588,"-1"1"-1,0-1 1,1 2 0,0-1 0,-1 1 0,1 0 0,0 1-1,0-1 1,1 2 0,-1-1 0,-4 5-588,-63 68 2018,58-53-1570,17-24-436,1 1 0,-1-1 0,1 1 0,-1-1 0,1 1 0,-1-1 0,1 0 0,0 1 0,-1-1 0,1 0 0,-1 0 0,1 1-1,0-1 1,-1 0 0,1 0 0,0 0 0,0 0 0,-1 0 0,1 0 0,0 0 0,-1 0 0,1 0 0,0 0 0,-1 0 0,1 0 0,0-1 0,-1 1-1,1 0 1,0-1 0,-1 1 0,1 0 0,-1-1 0,1 1 0,-1 0 0,1-1 0,0 1 0,-1-1 0,1 1-12,2 1 34,8-11 145,-9 8-183,0-1-1,1 1 0,0-1 1,-1 1-1,1 0 0,0 0 1,0 0-1,0 1 0,1-1 1,-1 1-1,0-1 1,1 1-1,-1 0 0,0 1 1,1-1-1,-1 0 0,1 1 1,-1 0-1,1 0 5,8-2-4,7-2 17,97-30-14,21-35-75,-53 30-21,-31 14-1416,-43 16-1473,-13-1-197</inkml:trace>
  <inkml:trace contextRef="#ctx0" brushRef="#br0" timeOffset="-130996.675">18599 2338 8338,'1'0'84,"0"-1"109,0 0 1,0-1-1,0 1 1,0 0-1,-1 0 1,1-1-1,0 1 1,0 0-1,-1-1 1,1 1-1,-1-1 1,1 1-1,-1-1 1,0 1-1,0-1 0,0 1 1,1-1-1,-1 1 1,-1-1-1,1 1 1,0-1-1,0 1 1,0-1-1,-1 1 1,1-1-1,-1 1 1,1-1-1,-1 1 1,0 0-1,0-1 0,1 1 1,-1 0-1,0 0 1,0-1-1,0 1 1,0 0-1,0 0 1,-1 0-1,1 0 1,0 0-1,-1 0-193,-13 4 118,0 0 0,1 1 0,-1 1 1,1 0-1,0 1 0,1 0 0,-1 2 0,1-1 0,-1 2-118,4-1 20,-1-1 0,2 1 0,-1 1 0,1-1 0,0 2 0,1-1 0,0 1 0,1 0 0,0 1 0,0 0 0,1 0 0,1 0 0,0 1 0,-3 10-20,-1 5 28,2 0 0,1 0 0,1 1-1,1-1 1,2 1 0,1 5-28,0-23 5,1 0 0,0-1 0,0 1 0,1 0 0,1-1 0,-1 1 0,2-1 0,-1 1 0,1-1 0,1 0 0,0 0 0,0 0-5,-3-7-3,0-1 1,1 1-1,-1 0 1,0-1-1,1 1 1,-1-1-1,1 0 1,0 1-1,0-1 1,-1 0-1,1 0 1,0 0-1,0 0 1,0 0-1,0-1 1,0 1-1,0 0 1,0-1-1,0 0 1,0 1-1,1-1 1,-1 0-1,0 0 1,0 0-1,0-1 1,0 1-1,0 0 1,0-1-1,0 1 1,0-1-1,0 0 1,0 0-1,0 1 1,1-2 2,63-44-339,-45 22 44,-1 0 0,-2-1 0,-1 0-1,14-27 296,78-155-3688,-57 104 1123</inkml:trace>
  <inkml:trace contextRef="#ctx0" brushRef="#br0" timeOffset="-130682.317">18880 1906 5497,'-6'128'6171,"-29"60"-3544,26-149-2251,-3 16 7,1-1 0,4 2 0,1-1 0,2 48-383,7-68 66,5-32-30,27-86 64,-19 42-71,6-16 45,1 1 0,3 1 0,2 1 0,13-15-74,-40 69 1,0-5 12,1 1 0,0 0 0,0 1 0,1-1 0,-1 0 0,1 1 0,0-1 0,0 1 0,0 0 0,0 0 0,0 0 0,1 0 0,0 0 0,-1 1 0,1 0 0,0-1 0,0 2 0,0-1 0,0 0 0,1 1 0,-1 0 0,0 0 0,1 0 1,-1 0-1,0 1 0,1 0 0,-1-1 0,2 2-13,127 65 405,-128-64-547,-1-1 0,0 0 0,0 1 0,1-2 0,-1 1 0,0 0 0,1-1 0,-1 0 0,1 0 0,-1 0 0,1 0 0,-1-1 0,0 0 0,1 0 0,-1 0 142,1-4-3114,-8 2-421</inkml:trace>
  <inkml:trace contextRef="#ctx0" brushRef="#br0" timeOffset="-130371.141">19158 2316 6561,'-14'36'3097,"1"17"48,5 12-1177,8-4-1080,11 3-168,5-11-223,12-12-193,2-15-168,14-20-256,-2-18-392,13-2-2961,-6-12 712</inkml:trace>
  <inkml:trace contextRef="#ctx0" brushRef="#br0" timeOffset="-129509.425">12605 2392 4129,'17'-27'1160,"1"0"0,1 2 0,1 0 0,1 2 0,13-11-1160,-5 4 897,-25 25-659,0 0-1,1 1 0,-1 0 0,1 0 1,0 0-1,0 0 0,0 1 0,0 0 1,1 0-1,0 0 0,5-1-237,-8 9 404,-22 59 40,-17 27-187,4 1 0,-13 72-257,31-111 60,-89 337 409,39-123-135,40-147-272,8-69-904,5-47-1674,-3-17-23</inkml:trace>
  <inkml:trace contextRef="#ctx0" brushRef="#br0" timeOffset="-129211.717">12315 2889 9578,'-12'60'4439,"-15"85"-3752,9-29-642,5 1-1,6 0 0,4 1 1,6-1-1,6 18-44,-6-116 32,0 0 0,1-1 1,0 0-1,2 0 0,0 0 0,7 14-32,-12-30 8,0 0-1,0 0 1,0 0-1,0 0 1,0 0-1,0 0 1,1 0-1,-1 0 1,1 0-1,-1 0 1,1-1-1,0 1 1,-1-1-1,1 1 1,0-1-1,0 0 1,0 1-1,0-1 1,1 0-1,-1 0 1,0-1-1,0 1 1,1 0 0,-1-1-1,0 0 1,0 1-1,1-1 1,-1 0-1,1 0 1,-1 0-1,0 0 1,1-1-1,-1 1 1,0-1-1,0 1 1,1-1-1,0 0-7,4-3 28,0 0-1,0-1 1,-1 0-1,1 0 1,-1 0-1,0-1 1,-1 0 0,1 0-1,-1-1 1,1-1-28,56-88 223,-4-2 1,-4-3 0,-5-2-1,28-87-223,-65 161 83,33-83 381,-16 27-2943</inkml:trace>
  <inkml:trace contextRef="#ctx0" brushRef="#br0" timeOffset="-128855.669">10183 2299 5761,'5'3'2193,"10"11"71,15 11-1168,11 4-1080,21 20 80,2 4-48,20 27 24,-2 4-24,18 16 24,-12-7-40,18 17 41,-12-22-25,6 9 32,-13-13-24,5 5 40,-22-28-2489,-5 7 841</inkml:trace>
  <inkml:trace contextRef="#ctx0" brushRef="#br0" timeOffset="-128514.806">10946 3402 8810,'111'72'4491,"-44"-31"-4519,17 15 37,-36-20 13,1-3 1,3-2-1,0-2 1,2-2-1,1-3 0,42 12-22,-94-35 8,79 13 315,-80-14-257,1 1 1,0-1-1,-1 0 1,1 0-1,0-1 1,0 1-1,-1-1 1,1 1 0,-1-1-1,1 0 1,-1 0-1,1 0 1,-1 0-1,1 0 1,-1-1-1,0 1 1,1-1-1,-1 1 1,0-1 0,0 0-1,0 0 1,-1 0-1,1 0 1,0 0-1,-1-1 1,1 1-1,-1 0 1,0-1-67,3-12 332,-1 1-1,-1-1 1,-1 0 0,0 0 0,0 0-1,-2 0 1,0 0 0,-1 0-1,0 0 1,-1 1 0,-3-7-332,-15-65 169,-4 1-1,-4 2 1,-3 0 0,-4 2 0,-12-13-169,40 78-149,0-3-345,-2 1 0,0 0 0,-1 0 0,-1 1 0,-12-13 494,-7 13-3604,8 25-194</inkml:trace>
  <inkml:trace contextRef="#ctx0" brushRef="#br0" timeOffset="-128131.754">9777 4115 7762,'12'-10'2384,"21"3"353,7 7-2001,23-15-680,15 0-80,17-8 24,-8-5 8,22 2 16,-9 11-8,6 1 24,-9 2-24,10 9 1272,-18 4-4040,-1 10 1759</inkml:trace>
  <inkml:trace contextRef="#ctx0" brushRef="#br0" timeOffset="-127653.455">11321 3742 7682,'-22'-32'5350,"44"103"-5321,-11-34 4,-2 0 0,-1 1-1,-2 0 1,0 26-33,-10-14 201,-3-1-1,-1 0 0,-2 0 1,-3-1-1,-1 0 1,-3-1-1,-2-1 1,-2-1-1,-11 18-200,31-61 3,-64 108-854,48-88-1676,-6-11-4</inkml:trace>
  <inkml:trace contextRef="#ctx0" brushRef="#br0" timeOffset="-127371.528">10696 5761 9434,'-6'-4'2144,"18"-4"809,12-7-2753,16-17-136,8-15-8,18-30 184,0-10 8,18-31 40,-11 0-32,10-43-24,-16 21-184,0-12 24,-22 28-40,1 0-24,-19 43-208,-3 8-304,-10 28-2768,-6 18 615</inkml:trace>
  <inkml:trace contextRef="#ctx0" brushRef="#br0" timeOffset="-126911.64">11212 4540 10210,'-1'-1'120,"1"1"-1,-1-1 1,1 1 0,0-1-1,-1 1 1,1-1 0,0 0-1,-1 1 1,1-1 0,0 0-1,-1 1 1,1-1 0,0 0-1,0 0 1,0 1 0,0-1-1,0 0 1,0 1 0,0-1-1,0 0 1,0 0 0,0 1-1,0-1 1,0 0-1,1 1 1,-1-1 0,0 0-1,1 1 1,-1-1 0,0 0-1,1 1 1,-1-1 0,0 1-1,1-1 1,-1 1 0,1-1-1,-1 1 1,1-1 0,0 1-1,-1-1 1,1 1 0,-1-1-1,1 1 1,0 0 0,-1 0-1,1-1 1,0 1-120,11-11-119,49-61 156,-2-2 0,37-64-37,19-25 85,-73 114-73,-41 48-18,0 0 1,0 0-1,0 0 0,0 0 1,0 0-1,1 0 0,-1 0 1,1 0-1,-1 0 0,0 0 1,1 1-1,-1-1 0,1 1 0,-1-1 1,1 1-1,0 0 0,-1-1 1,1 1-1,-1 0 0,1 0 1,0 0-1,-1 0 0,1 0 1,-1 1-1,1-1 0,0 0 1,-1 1-1,1-1 0,-1 1 1,1 0-1,-1-1 0,0 1 0,1 0 1,-1 0-1,0 0 0,1 0 1,-1 0-1,0 0 0,0 0 1,0 0-1,0 1 0,0-1 1,0 0-1,0 1 0,0-1 1,-1 1-1,1-1 0,0 1 0,-1-1 1,0 1-1,1-1 0,-1 1 1,0-1-1,1 1 0,-1 0 1,0-1-1,0 1 6,7 38-100,-1-1 0,-1 1 1,-2 40 99,-1-31-20,23 255 58,8-188-276,-6-71-2213,-10-27-687,-8-36-587</inkml:trace>
  <inkml:trace contextRef="#ctx0" brushRef="#br0" timeOffset="-126910.64">12315 4101 7506,'15'51'2296,"2"26"361,4 2-1897,9 16-704,4-14-8,8 7 80,-4-11 16,11 8 48,-2-10-32,9 2 8,-6-15-96,3-10-56,-12-23 192,-11-20-3057,-17-23 1041</inkml:trace>
  <inkml:trace contextRef="#ctx0" brushRef="#br0" timeOffset="-126464.441">12109 4554 7226,'56'49'4180,"4"6"-3780,-2 2 0,-3 3-1,9 17-399,-16-20 1271,-58-101 1749,-186-390-122,42 37-2797,99 211-89,46 138-36,9 47 19,-1 0 1,1 1-1,0-1 1,0 0-1,-1 0 1,1 0-1,0 0 1,0 0-1,0 0 1,0 1-1,0-1 1,1 0-1,-1 0 0,0 0 1,0 0-1,0 0 1,1 1-1,-1-1 1,0 0-1,1 0 1,-1 0-1,1 1 1,-1-1-1,1 0 1,-1 1-1,1-1 1,0 0-1,-1 1 1,1-1-1,0 1 0,-1-1 1,1 1-1,0-1 1,0 1-1,0-1 1,-1 1-1,1 0 1,0-1-1,0 1 1,0 0-1,0 0 1,-1 0-1,1 0 1,0 0-1,0 0 0,0 0 1,0 0-1,0 0 1,0 0-1,0 0 1,-1 1-1,1-1 1,0 0-1,0 0 1,0 1 4,46 24-186,-47-24 186,159 88-228,51 9-5464,-130-46 1910</inkml:trace>
  <inkml:trace contextRef="#ctx0" brushRef="#br0" timeOffset="-125950.919">14002 4469 8906,'2'-16'6923,"-6"4"-3805,-32-15-3477,23 19 1318,-110-82 234,-77-55-736,133 108-424,-2 3 0,-1 3 0,-1 4 0,-69-18-33,-163-27 332,21 27-166,282 45-177,0 0 0,0-1 1,0 1-1,0 0 0,0 0 0,1 0 0,-1 0 0,0-1 0,0 1 0,0 0 0,0 0 0,0-1 0,0 1 0,0 0 1,0 0-1,0 0 0,0-1 0,0 1 0,0 0 0,0 0 0,0 0 0,0-1 0,0 1 0,0 0 0,0 0 0,0 0 1,-1-1-1,1 1 0,0 0 0,0 0 0,0 0 0,0-1 0,0 1 0,0 0 0,-1 0 0,1 0 0,0 0 0,0 0 1,0-1-1,0 1 0,-1 0 0,1 0 0,0 0 0,0 0 0,0 0 0,-1 0 0,1 0 0,0 0 0,0 0 0,-1 0 1,1 0-1,0 0 0,0 0 0,0 0 0,-1 0 0,1 0 0,0 0 0,0 0 0,0 0 0,-1 0 11,20-9-2565,-17 9 1738,21-10-2078</inkml:trace>
  <inkml:trace contextRef="#ctx0" brushRef="#br0" timeOffset="-125620.37">12884 4463 8250,'-21'-2'4208,"-17"-1"105,-14-20-1947,40 11-2041,1-1 0,0 0 0,1 0 0,1-1-1,0-1 1,-5-10-325,2 4 180,-268-470 612,261 453-820,25 34-40,50 10-113,15 4 111,0-3 1,1-4 0,30-2 69,-45-5-228,-1-2 0,0-3 0,0-2 1,16-7 227,81-39-5208,-92 24 1260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1:35.884"/>
    </inkml:context>
    <inkml:brush xml:id="br0">
      <inkml:brushProperty name="width" value="0.05" units="cm"/>
      <inkml:brushProperty name="height" value="0.05" units="cm"/>
    </inkml:brush>
  </inkml:definitions>
  <inkml:trace contextRef="#ctx0" brushRef="#br0">748 39 3561,'35'-38'8627,"-45"45"-5725,-125 128-342,-358 400-2086,372-423-187,100-99-96,18-28 52,93-171-1666,-34 77-816,-42 80 1470,-2 6 110,-1-1 1,-1 0 0,-1-1 0,-1 0 0,-1-1 0,1-12 658,-13-15 2815,3 64-1132,5 4-1588,1 0 0,0 0 0,1 0-1,1-1 1,1 1 0,0-2 0,0 1 0,1-1-1,1 0 1,1 0 0,1 1-95,3-3 92,0 0 1,0-1-1,1-1 0,1 0 0,-1-1 0,1-1 1,1 0-1,11 3-92,-12-5-97,0 1 1,0 0-1,-1 2 1,0 0-1,-1 0 1,0 1-1,0 1 1,-1 0-1,5 5 97,6 12-2756,-6-7-1</inkml:trace>
  <inkml:trace contextRef="#ctx0" brushRef="#br0" timeOffset="386.989">1056 430 10690,'-35'10'5556,"-8"30"-4988,36-32-413,-4 4-138,0 1-1,1 1 1,1 0-1,0 0 1,1 1 0,0 0-1,1 0 1,1 1 0,0-1-1,2 1 1,0 1 0,0-1-1,1 1 1,2-1-1,-1 1 1,2 0 0,0 4-17,0-21 2,0 2 8,-1-1 0,1 1 1,0-1-1,0 1 0,-1-1 0,1 1 0,0-1 1,1 1-1,-1 0 0,0-1 0,0 1 0,1-1 0,-1 1 1,0-1-1,1 1 0,0-1 0,-1 1 0,1-1 1,0 0-1,0 1 0,0-1 0,0 0 0,0 0 0,0 0 1,0 0-1,0 1 0,0-1 0,0-1 0,1 1 1,-1 0-1,0 0 0,1 0 0,-1-1 0,1 1 1,-1-1-1,1 1 0,-1-1 0,1 1-10,8-6 55,0 1 1,-1-1-1,0-1 1,0 0-1,-1 0 0,1-1 1,-1 0-1,-1 0 0,4-4-55,2-2 40,173-189 258,-167 180-263,-22 42 0,2-19-35,-17 35 33,2 0 0,1 1-1,2 1 1,1 0 0,3 1 0,-2 13-33,10-47 9,1-1 0,0 1 0,0 0-1,0 0 1,0-1 0,1 1 0,-1 0 0,1-1 0,0 1 0,1-1-1,-1 1 1,1-1 0,0 0 0,2 4-9,-3-7 5,1 1 0,-1-1 0,1 0 0,-1 0 0,1 0 1,-1-1-1,1 1 0,0 0 0,-1-1 0,1 1 0,0-1 0,0 1 0,0-1 0,-1 0 0,1 0 0,0 0 0,0 0 1,0 0-1,-1 0 0,1 0 0,0 0 0,0-1 0,-1 1 0,1-1 0,0 1 0,-1-1 0,1 0 0,0 0 0,-1 0 0,2 0-5,-3 1 0,6-3-120,0 0 0,0-1-1,0 1 1,0-1 0,-1-1 0,1 1 0,-1-1-1,0 0 1,0 0 0,-1 0 0,0-1-1,0 1 1,0-1 0,1-3 120,26-51-3302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01:23.449"/>
    </inkml:context>
    <inkml:brush xml:id="br0">
      <inkml:brushProperty name="width" value="0.05" units="cm"/>
      <inkml:brushProperty name="height" value="0.05" units="cm"/>
    </inkml:brush>
  </inkml:definitions>
  <inkml:trace contextRef="#ctx0" brushRef="#br0">7961 950 9426,'-3'-3'3257,"2"-6"616,1 5-2289,4 2-680,10 7-24,1-2-496,17 4-32,9-2-248,20-2 80,2-3-128,13-2 73,-11-4-105,1 0 136,-21 0-529,-14-6-3839,-19-2 1175</inkml:trace>
  <inkml:trace contextRef="#ctx0" brushRef="#br0" timeOffset="335.641">9133 433 9546,'18'4'3721,"-12"7"72,-8 6-2545,1 28-640,-5 7-592,-9 15 64,-1-1-64,0 21 72,1-19-80,4 16 160,9-6-512,2 4-3473,0-7 1105</inkml:trace>
  <inkml:trace contextRef="#ctx0" brushRef="#br0" timeOffset="-18702.494">302 186 8930,'2'1'260,"-1"0"0,0 0 1,1 1-1,-1-1 0,0 0 0,0 1 1,0-1-1,0 1 0,0 0 0,0-1 1,0 1-1,-1 0 0,1 0 0,0-1 1,-1 1-1,0 0 0,1 0 0,-1 0 1,0 0-1,0-1 0,0 1 0,0 0 1,0 0-261,1 7 73,54 212 128,-21-115-96,5-1 1,4-2-1,50 84-105,-43-98 1099,-50-88-1076,1-1 1,-1 1-1,0-1 0,1 1 1,-1-1-1,1 1 0,-1-1 1,1 0-1,0 1 0,-1-1 1,1 0-1,-1 1 0,1-1 0,-1 0 1,1 0-1,0 1 0,-1-1 1,1 0-1,0 0 0,-1 0 1,1 0-1,0 0 0,-1 0 1,1 0-1,0 0 0,-1 0 1,1 0-1,0 0 0,-1-1 1,1 1-1,-1 0 0,1 0 1,0-1-1,-1 1 0,1 0 1,-1-1-1,1 1 0,-1 0 1,1-1-1,-1 1 0,1-1 1,-1 1-1,1-1 0,-1 1 1,0-1-1,1 0 0,-1 1 1,0-1-1,1 1 0,-1-1 1,0 0-1,0 1 0,0-1 1,1 0-24,10-37 517,-10 37-504,8-58 307,-2-1 0,-2 1 0,-3-30-320,-2-22 84,-5 0 1,-11-46-85,15 147 39,-2 1-1,1-1 0,-1 1 1,0-1-1,-1 1 0,0 0 1,-1 0-1,0 1 1,-3-5-39,8 12 4,0 0 0,0 0-1,0 0 1,0 0 0,0 0 0,0 0 0,0 0 0,1 0 0,-1 0 0,0 0 0,1 1 0,-1-1 0,0 0 0,1 0 0,-1 0 0,1 0 0,0 1 0,-1-1 0,1 0 0,0 0 0,-1 1 0,1-1 0,0 0 0,0 1 0,-1-1 0,1 1 0,0-1 0,0 1 0,0-1 0,0 1-1,0 0 1,0 0 0,0-1 0,0 1 0,0 0-4,3-2-4,40-17-21,0 3-1,1 1 0,1 3 0,0 1 1,1 2-1,0 3 0,0 1 0,0 3 1,1 2-1,7 2 26,246-1-12,50 0-4,45-13 24,81-11-31,-262 10 30,75 12-7,186 30-29,-15 4 10,35-29 7,-15-10 23,-25 13-39,2-27 34,17-11 10,-31-15 10,-17-12-34,-392 56 9,1 1 0,-1 3 1,0 0-1,1 2 0,17 6-1,-42-10-3,-11 0 2,1 0-1,-1 0 1,0 0 0,1 0 0,-1 0 0,0-1 0,1 1 0,-1 0 0,0 0 0,1 0-1,-1 0 1,1 0 0,-1 0 0,0 0 0,1 1 0,-1-1 0,0 0 0,1 0 0,-1 0 0,1 0-1,-1 0 1,0 0 0,1 1 0,-1-1 0,0 0 0,0 0 0,1 1 0,-1-1 0,0 0 0,1 0-1,-1 1 1,0-1 0,0 0 0,0 1 0,1-1 0,-1 0 0,0 1 0,0-1 0,0 0-1,0 1 1,0-1 0,0 0 0,0 1 0,1-1 0,-1 1 0,0-1 0,0 0 0,0 1 0,-1-1-1,1 1 1,0-1 0,0 0 0,0 1 0,0-1 0,0 0 0,0 1 0,0-1 0,-1 0 0,1 1-1,0-1 1,0 0 0,-1 1 1,-19 59-58,13-42 89,0 1 0,0 0 0,2 0 0,1 1 0,0-1 0,1 1-1,1 0 1,1 0 0,1 0 0,2 19-31,6-19-1119,3-8-2306</inkml:trace>
  <inkml:trace contextRef="#ctx0" brushRef="#br0" timeOffset="-13243.45">1018 724 5617,'12'-7'6978,"5"-19"-4137,-11 16-2534,182-266 386,-125 214-737,-62 61 41,-1 1 0,1 0 0,0 0 1,0 0-1,-1 0 0,1 0 0,0 0 0,0 1 1,-1-1-1,1 0 0,0 0 0,0 0 1,-1 1-1,1-1 0,0 0 0,-1 1 1,1-1-1,-1 1 0,1-1 0,0 0 1,-1 1-1,1 0 0,-1-1 0,1 1 1,-1-1-1,1 1 0,-1-1 0,0 1 1,1 0-1,-1-1 0,0 1 0,1 0 1,-1 0-1,0-1 0,0 1 0,0 0 1,0-1-1,0 1 0,0 0 0,0 0 1,0-1-1,0 1 0,0 0 0,0 0 1,0-1-1,0 1 0,0 0 0,-1-1 1,1 1-1,0 0 0,-1-1 0,1 1 3,0 1-5,-19 144-89,10-104 119,-26 134 306,36-136-102,-1-40-260,1 0 0,-1 1-1,1-1 1,-1 0 0,1 0-1,-1 1 1,1-1 0,-1 0 0,1 0-1,0 0 1,-1 0 0,1 0-1,-1 0 1,1 0 0,-1 0 0,1 0-1,-1 0 1,1 0 0,-1 0-1,1 0 1,-1-1 0,1 1-1,-1 0 1,1 0 0,-1 0 0,1-1-1,-1 1 1,1 0 0,-1-1-1,1 1 1,-1 0 0,0-1 0,1 1-1,-1-1 1,1 1 0,-1-1-1,0 1 1,0-1 0,1 1-1,-1-1 1,0 1 0,0-1 0,0 1 31,16-31-2906,0-26-127</inkml:trace>
  <inkml:trace contextRef="#ctx0" brushRef="#br0" timeOffset="-12858.015">1569 343 9410,'3'-3'473,"1"0"1,0 0-1,0 0 1,0 1-1,0-1 1,0 1-1,0 0 0,1 0 1,-1 0-1,1 0 1,-1 1-1,1 0 1,0 0-1,-1 0 1,1 1-1,3 0-473,-6 1 35,0 0-1,0 1 1,0 0-1,0 0 1,-1-1-1,1 1 1,0 0 0,-1 0-1,0 0 1,1 1-1,-1-1 1,0 0 0,0 0-1,0 1 1,-1-1-1,1 1 1,0-1 0,-1 1-1,0-1 1,1 1-1,-1-1 1,0 1 0,0-1-1,-1 1 1,1-1-1,0 1 1,-1-1-1,0 0 1,0 2-35,1 1 24,-3 26 42,-2-1-1,-1 1 1,-1-1 0,-2 0-1,-1-1 1,-1 0 0,-1-1-1,-8 12-65,-10-7 674,49-32-540,-7-1-388,1 0 0,-1 0-1,1-1 1,-1-1 0,1 0-1,-1-1 1,0 0 0,0-1-1,0 0 1,-1-1 0,3-1 254,22-18-1865</inkml:trace>
  <inkml:trace contextRef="#ctx0" brushRef="#br0" timeOffset="-12459.324">1821 671 8810,'0'3'490,"-1"-2"-339,1-1-1,-1 1 1,1 0-1,0-1 0,-1 1 1,1-1-1,0 1 0,-1 0 1,1-1-1,0 1 0,0 0 1,0 0-1,0-1 0,0 1 1,0 0-1,0-1 1,0 1-1,0 0 0,0-1 1,0 1-1,0 0 0,0 0 1,1-1-1,-1 1 0,0 0 1,0-1-1,1 1 0,-1-1 1,0 1-1,1 0 1,-1-1-1,1 1 0,-1-1 1,1 1-1,-1-1 0,1 1 1,-1-1-1,1 0 0,0 1 1,-1-1-1,1 1 0,-1-1 1,1 0-1,0 0 1,-1 1-1,1-1 0,0 0 1,0 0-1,-1 0 0,1 0 1,0 0-1,-1 0 0,1 0 1,0 0-151,33-38 1495,-25 23-1230,75-121 682,-45 70-829,3 1 1,46-54-119,-85 115-3,27-17-75,-37 63-83,-11 7 94,-4 12 97,3 1 0,-9 48-30,11 2-1410,15-114-1988,-1-25-26</inkml:trace>
  <inkml:trace contextRef="#ctx0" brushRef="#br0" timeOffset="-12056.507">2226 535 9010,'5'21'2200,"-4"14"865,-5 0-2649,-1 6-32,-4-10-128,1 0-40,2-13-128,3-1-264,-3-13-216,0 1-2736,-3-7 591</inkml:trace>
  <inkml:trace contextRef="#ctx0" brushRef="#br0" timeOffset="-11816.525">2423 277 5753,'-2'-1'6353,"-4"9"-3381,-12 33-1465,-2 10-1067,2 1 0,2 1 0,1 8-440,16-61 4,0 0 0,-1-1 0,1 1 0,-1 0 1,1-1-1,0 1 0,-1 0 0,1 0 0,0 0 0,-1 0 0,1-1 0,0 1 0,0 0 0,-1 0 0,1 0 0,0 0 0,-1 1 0,1-1 0,0 0 1,-1 0-1,1 0 0,0 1 0,-1-1 0,1 0 0,0 0 0,-1 1 0,1-1 0,-1 1 0,1-1 0,-1 0 0,1 1 0,-1-1 0,1 1 1,-1 0-1,1-1 0,-1 1 0,1-1 0,-1 1 0,0-1 0,1 1 0,-1 0 0,0-1 0,0 1 0,0 0 0,1-1 0,-1 1 0,0 0 1,0 0-1,0-1 0,0 1 0,0 0 0,0-1 0,0 1 0,-1 0 0,1-1 0,0 1 0,0 0-4,14-12 22,-8 5-25,1 0 0,-1 0 0,1 1 0,0 0 0,0 1 0,1 0 0,-1 0 0,1 0 0,0 1 0,0 0 0,0 0 0,1 1 0,5-1 3,-12 3-4,-1 1 0,1-1 0,-1 0 0,1 1 0,0-1 0,-1 1 0,1-1 0,-1 1 0,0 0-1,1 0 1,-1-1 0,1 1 0,-1 0 0,0 0 0,0 1 0,0-1 0,0 0 0,0 0 0,0 0 0,0 1 0,0-1 0,0 0 0,0 1 0,-1-1 0,1 1 0,0-1 0,-1 1 0,1-1 0,-1 1 0,0 0 0,0-1 0,1 1 0,-1-1 0,0 1 0,0 0-1,-1-1 1,1 1 0,0 1 4,-13 60 43,12-58 29,0-1 0,0 0-1,0 1 1,-1-1 0,0 0-1,0 0 1,0 0 0,0 0-1,-1 0 1,1 0 0,-1-1-1,0 1 1,0-1 0,0 0-1,-1 0 1,1 0 0,-1 0-1,0-1 1,0 1 0,0-1-1,0 0 1,0 0 0,0-1-1,0 1 1,-1-1 0,1 0-1,-1 0 1,1 0 0,-1 0-1,1-1 1,-1 0 0,1 0-1,-1 0 1,1-1 0,-3 0-72,4-1-7,-1-1 1,0 0-1,1 0 1,-1 0-1,1 0 1,0-1-1,0 0 1,0 1-1,1-1 1,0 0-1,-1 0 1,1 0-1,0-1 1,1 1-1,-1-1 7,-3-8-287,1-1-1,1 0 0,0 0 1,0 0-1,2 0 0,0 0 1,0-10 287,4-47-2276</inkml:trace>
  <inkml:trace contextRef="#ctx0" brushRef="#br0" timeOffset="-11559.225">2419 251 8042,'7'7'2456,"2"1"593,5-2-2289,9 2-136,0-4-288,8-1-24,1-3-440,2-6-2960,-6 3 911</inkml:trace>
  <inkml:trace contextRef="#ctx0" brushRef="#br0" timeOffset="-11249.373">2748 246 5385,'1'9'3633,"-5"7"-496,-2 3-433,1 4-1896,-1 6-128,0-2-247,0 7-113,2-6-192,-3 6-104,4-4-256,-3 2 984,0-14-4209,2-6 1521</inkml:trace>
  <inkml:trace contextRef="#ctx0" brushRef="#br0" timeOffset="-10836.768">777 1172 8690,'24'9'4118,"22"-11"-2703,-38 1-1251,261-46 1420,-112 20-783,128-3-801,-21 26 164,45 13-164,-272-5 183,-1-2 1,1-1 0,0-2-1,-1-1 1,1-2 0,-1-2-1,0-1 1,0-2 0,-1-1-1,0-2 1,-1-1 0,0-2-1,-1-1 1,0-3-184,1-7 100,-68 31-5572,0 8 1667</inkml:trace>
  <inkml:trace contextRef="#ctx0" brushRef="#br0" timeOffset="-10350.886">779 1692 5777,'-2'9'845,"1"-8"-620,0 0 0,0 1 1,1-1-1,-1 0 0,1 0 1,-1 1-1,1-1 0,-1 0 1,1 1-1,0-1 0,0 0 1,0 1-1,0-1 0,0 0 1,0 1-1,0-1 1,0 1-1,0-1 0,1 0 1,-1 1-1,0-1 0,1 0 1,-1 0-1,1 1 0,0-1 1,-1 0-1,1 0 0,0 0 1,0 0-1,0 0 0,0 1 1,-1-2-1,2 1 0,-1 0 1,0 0-1,0 0 0,0 0-225,51-18 1883,-26-2-1409,0-1 0,-1-2-1,-2 0 1,0-1 0,5-9-474,-24 28 30,136-168 569,-96 126-531,-44 47-71,1-1-1,0 1 1,0 0 0,-1 0-1,1 0 1,0 0-1,-1 0 1,1 0-1,-1 0 1,1 0-1,-1 0 1,0 0 0,1 0-1,-1 0 1,0 0-1,0 0 1,0 0-1,0 1 1,0-1 0,0 0-1,0 0 1,0 0-1,0 0 1,0 0-1,-1 0 1,1 0-1,0 1 1,-1-1 0,1 0-1,-1 0 1,1 0-1,-1 0 1,1-1-1,-1 1 1,0 0 0,0 1 2,0 0-4,-54 202-42,48-167 53,1-11-11,1 0 1,2 0 0,1 0 0,0 0-1,2 2 5,0-28-35,0-1 0,1 1-1,-1 0 1,0 0 0,0-1 0,0 1-1,0 0 1,0 0 0,0-1 0,0 1-1,1 0 1,-1 0 0,0 0 0,0-1-1,0 1 1,0 0 0,1 0 0,-1 0-1,0 0 1,0-1 0,1 1 0,-1 0-1,0 0 1,0 0 0,0 0 0,1 0-1,-1 0 1,0 0 0,0 0 0,1 0-1,-1 0 1,0 0 0,0 0 0,1 0-1,-1 0 1,0 0 0,0 0 0,1 0-1,-1 0 1,0 0 0,0 0 0,1 0-1,-1 0 1,0 1 0,0-1 0,1 0-1,-1 0 1,0 0 0,0 0 0,0 0-1,1 1 1,-1-1 0,0 0 0,0 0-1,0 0 1,0 1 0,0-1 0,1 0-1,-1 0 1,0 1 0,0-1 0,0 0-1,0 0 1,0 1 0,0-1 0,0 0-1,0 0 1,0 1 0,0-1 0,0 0 34,16-20-2692,-15 18 2274,22-29-3435</inkml:trace>
  <inkml:trace contextRef="#ctx0" brushRef="#br0" timeOffset="-9546.592">1314 1709 4041,'-7'18'9300,"5"0"-3712,-1-19-3196,0 15-2322,3-13-31,5-6 268,112-138 119,88-110-247,-183 221-190,-35 144-91,-7 134 47,18-161 75,14-118-1834,7-55-1712,-6 35 635</inkml:trace>
  <inkml:trace contextRef="#ctx0" brushRef="#br0" timeOffset="-9066.617">1859 1319 6025,'0'0'20,"14"-14"1737,0-1 1,-1 0 0,-1-1-1,0 0 1,-1-1-1,-1 0 1,4-10-1758,-13 25 128,0 0-1,0 1 1,0-1-1,-1 0 1,1 1 0,-1-1-1,1 0 1,-1 0-1,0 1 1,1-1 0,-1 0-1,0 0 1,0 0-1,-1 0 1,1 1 0,0-1-1,0 0 1,-1 0-1,1 0 1,-1 1 0,0-1-1,0 0-127,-1 2 31,1 0 0,-1 1 0,0-1 0,0 0 0,0 1 0,1 0 0,-1-1 0,0 1 0,0 0 0,1 0 0,-1 0 0,1 0 0,-1 0 0,1 0 0,-1 0 0,1 1 0,0-1 0,-1 0 0,1 1 0,0-1 0,0 1 0,-1 1-31,2-3 5,-9 10-5,1 1 0,0-1 0,1 1 0,0 0 0,1 1 0,0 0 0,1 0 0,0 0 0,1 0 0,0 1 0,1 0 0,-1 10 0,4-23-1,-1 1 1,1 0-1,0 0 0,0-1 1,0 1-1,0 0 0,0 0 1,0-1-1,0 1 0,0 0 1,0 0-1,0-1 0,0 1 1,1 0-1,-1-1 0,0 1 1,0 0-1,1-1 0,-1 1 1,0 0-1,1-1 0,-1 1 1,1-1-1,-1 1 0,1 0 1,-1-1-1,1 1 0,-1-1 1,1 1-1,0-1 0,-1 0 1,1 1-1,0-1 0,-1 0 1,1 1-1,0-1 1,-1 0-1,1 0 0,0 0 1,-1 0-1,1 1 0,0-1 1,0 0-1,-1 0 0,1 0 1,36-13 50,-16 5-26,-19 9-33,1 0 1,-1 0-1,1 0 0,-1 0 0,0 1 1,1-1-1,-1 1 0,0-1 0,0 1 1,0 0-1,0 0 0,0 0 0,-1 0 1,1 0-1,-1 0 0,1 1 0,-1-1 1,0 0-1,0 1 0,0-1 0,0 1 1,0-1-1,0 1 0,-1 0 0,1-1 1,-1 1-1,0 0 0,0-1 0,0 1 1,0 0-1,0 1 9,1 5-9,4 14-20,-2-10 22,0 0 0,-1 1-1,0-1 1,-1 1 0,-1 0-1,0-1 1,-1 5 7,0-16 9,1 0 1,-1 0-1,1 0 1,-1 0-1,0 0 1,0-1-1,0 1 1,0 0-1,0 0 1,0-1-1,0 1 1,-1 0-1,1-1 1,-1 1-1,1-1 1,-1 0-1,0 0 1,1 1-1,-1-1 1,0 0-1,0 0 1,0-1-1,0 1 1,1 0-1,-1 0 1,0-1-1,0 0 1,-1 1-1,1-1 1,0 0-1,0 0 1,0 0-1,0 0 1,0 0-10,-77-13 259,68 10-246,-57-11-59,58 20-1591,26 5-1564,6-6-628,5-1-41</inkml:trace>
  <inkml:trace contextRef="#ctx0" brushRef="#br0" timeOffset="-8839.64">2068 1568 6729,'6'20'3233,"-7"7"40,-4 9-1137,-1 2-1144,0 8-119,0-11-321,1-2-128,4-16-256,-1-4-224,2-10-304,2-15 1960,-1-18-5305,-1-13 2161</inkml:trace>
  <inkml:trace contextRef="#ctx0" brushRef="#br0" timeOffset="-8568.159">2193 1298 8722,'26'-63'8215,"-22"56"-7972,0 0 0,0 1 0,0 0 0,1-1 0,-1 2 0,1-1 0,1 0 0,-1 1 0,1 0 0,0 1 1,0-1-1,2 0-243,-6 4 7,-1 0 1,0 0-1,0 1 1,0-1-1,1 0 1,-1 1-1,0-1 1,1 1-1,-1-1 1,0 1-1,1 0 1,-1-1-1,0 1 1,1 0-1,-1 0 1,1 0-1,-1 0 1,1 0 0,-1 0-1,0 1 1,1-1-1,-1 0 1,0 1-1,1-1 1,-1 1-1,0-1 1,1 1-1,-1 0 1,0 0-1,0-1 1,0 1-1,0 0 1,1 0-1,-1 0 1,-1 0-1,1 0 1,0 1-1,0-1 1,0 0 0,-1 0-1,1 0 1,0 1-8,14 61-84,-22 103 87,1-111 32,-7 140 267,13-195-335,0 0 1,0 0 0,-1 0-1,1 0 1,0 0 0,0 0-1,0 0 1,0 0 0,0 0-1,0 0 1,-1 0 0,1 0-1,0 0 1,0 0 0,0 0-1,0 0 1,0 0 0,0 0-1,-1 0 1,1 0 0,0 0-1,0 0 1,0 0 0,0 0-1,0 0 1,0 0 0,0 0-1,-1 0 1,1 0 0,0 0-1,0 0 1,0 0 0,0 1-1,0-1 33,-4-24-2389,2 13 490,-4-18-1793</inkml:trace>
  <inkml:trace contextRef="#ctx0" brushRef="#br0" timeOffset="-8372.124">2252 1384 7914,'6'2'3304,"-5"2"201,1-1-1985,7 2-479,-1-2-417,7 1-144,9-7-168,11 0-48,1-7-248,11-4-912,-3 3-2905,-7-4 552</inkml:trace>
  <inkml:trace contextRef="#ctx0" brushRef="#br0" timeOffset="-8122.44">2552 1137 8810,'0'0'4072,"6"-3"-2133,32-13 882,60 5-2307,-97 11-513,1 0 1,0 0-1,-1 1 0,1-1 1,0 0-1,-1 1 1,1 0-1,-1-1 0,1 1 1,-1 0-1,1-1 1,-1 1-1,0 0 0,1 0 1,-1 0-1,0 1 1,0-1-1,0 0 0,0 0 1,0 1-1,0-1 1,0 0-1,0 1 0,0-1 1,-1 1-1,1-1 1,0 1-1,-1-1 0,1 1 1,-1 0-1,0-1 1,0 1-1,1 1-1,-3 59 286,1-53-211,-12 72 739,-4 0 0,-15 41-814,28-108 28,-2-1-721,-7-11-3784,3-5 814</inkml:trace>
  <inkml:trace contextRef="#ctx0" brushRef="#br0" timeOffset="-7874.057">2528 1408 11002,'1'-3'3401,"7"3"600,7 0-2985,3-1-600,16-2-216,5 0-152,14 0 32,-1 1-336,4 16-3761,-20 4 1185</inkml:trace>
  <inkml:trace contextRef="#ctx0" brushRef="#br0" timeOffset="-6961.591">3186 843 8762,'-1'5'7312,"-1"16"-3042,16-23-3903,-13 1-351,10-8 43,0-1 1,-1 0-1,-1-1 1,0 0-1,0 0 1,-1-1-1,2-5-59,-9 16 1,-1 1 0,1-1 0,-1 1 0,1-1 0,-1 1 0,0-1 0,1 1 0,-1-1 0,0 1 0,0-1 0,0 0 0,1 1 0,-1-1 0,0 1 0,0-1 0,0 0 0,0 1 0,0-1 0,0 1 0,0-1 0,0 0 0,0 1 0,0-1 0,0 1 0,0-1 0,0 0 0,-1 1 0,1-1 0,0 1 0,0-1 0,-1 1 0,1-1 0,0 1 0,-1-1 0,1 1 0,-1-1 0,1 1 0,-1-1 0,1 1 0,0 0 0,-1-1 0,1 1 0,-1 0-1,0-1 1,1 1 0,-1 0 0,1 0 0,-1-1 0,1 1 0,-1 0 0,0 0 0,1 0 0,-1 0 0,1 0 0,-1 0 0,0 0 0,1 0 0,-1 0 0,0 0 0,1 0 0,-1 0 0,1 1 0,-1-1 0,1 0 0,-2 1-1,-7 2-6,-1 2 1,1-1-1,0 1 0,0 1 0,1-1 1,-1 2-1,1-1 0,0 1 1,1 0-1,0 1 0,0-1 0,1 2 1,-2 1 5,5-7-36,-5 6-57,0 1 1,0 0 0,1 0-1,1 0 1,0 1-1,0 0 1,-2 6 92,8-3-3305,6-10 259</inkml:trace>
  <inkml:trace contextRef="#ctx0" brushRef="#br0" timeOffset="-6298.599">3755 730 8234,'-1'5'599,"-3"30"4863,5-35-5396,-1 1 0,0 0-1,0-1 1,1 1 0,-1-1 0,1 1-1,-1 0 1,0-1 0,1 1 0,-1-1-1,1 1 1,0-1 0,-1 1 0,1-1-1,-1 0 1,1 1 0,0-1 0,-1 0 0,1 1-1,0-1 1,-1 0 0,1 0 0,0 0-1,-1 1 1,1-1 0,0 0 0,-1 0-1,1 0 1,0 0 0,0 0 0,-1 0-1,1-1 1,0 1 0,-1 0 0,1 0 0,0 0-1,-1-1 1,1 1 0,0 0 0,-1-1-1,1 1 1,-1 0 0,1-1 0,0 1-1,-1-1 1,1 1 0,-1-1 0,1 0-66,21-12 333,0-2 1,-1 0-1,-1-1 0,0-1 1,-1-1-1,-1-1 1,-1 0-1,6-11-333,23-25 77,-3-2 0,-3-2 0,1-6-77,-102 221-156,41-92 176,-24 75-74,44-126-596,3-15-4204,-2-11 1104</inkml:trace>
  <inkml:trace contextRef="#ctx0" brushRef="#br0" timeOffset="-5657.343">4450 410 8434,'-2'-32'8773,"-21"16"-5220,-40 21-2196,55 0-1358,0 1 1,0-1 0,1 1-1,0 1 1,0-1-1,0 1 1,1 0 0,0 1-1,0 0 1,1 0 0,0 0-1,1 0 1,-1 1-1,2 0 1,-1 0 0,1 0-1,0 0 1,1 0-1,0 1 1,1-1 0,0 6 0,0-15-2,1 1 0,-1 0 0,1 0 1,-1 0-1,1 0 0,0-1 0,0 1 1,-1 0-1,1 0 0,0 0 0,0 0 1,0 0-1,0 0 0,0 0 0,0 0 1,0 0-1,0 0 0,0-1 0,1 1 1,-1 0-1,0 0 0,1 0 0,-1 0 0,0 0 1,1-1-1,-1 1 0,1 0 0,-1 0 1,1-1-1,0 1 0,-1 0 0,1-1 1,0 1-1,-1 0 0,1-1 0,0 1 1,0-1-1,-1 1 0,1-1 0,0 0 1,0 1-1,0-1 0,0 0 0,0 0 1,0 1-1,-1-1 0,1 0 0,0 0 1,0 0-1,1 0 2,35-41-198,36-69-642,-73 110 832,0 0 0,0 0 1,0 0-1,0 1 0,0-1 0,0 0 0,0 0 0,0 1 0,0-1 1,0 0-1,0 0 0,1 0 0,-1 0 0,0 1 0,0-1 0,0 0 0,0 0 1,1 0-1,-1 0 0,0 1 0,0-1 0,0 0 0,1 0 0,-1 0 1,0 0-1,0 0 0,0 0 0,1 0 0,-1 0 0,0 0 0,0 0 0,1 0 1,-1 0-1,0 0 0,0 0 0,0 0 0,1 0 0,-1 0 0,0 0 1,0 0-1,1 0 0,-1 0 0,0 0 0,0 0 0,0 0 0,1-1 0,-1 1 1,0 0-1,0 0 0,0 0 0,0 0 0,1 0 0,-1-1 0,0 1 1,0 0-1,0 0 0,0 0 0,0 0 0,0-1 0,1 1 0,-1 0 1,0 0-1,0-1 0,0 1 0,0 0 0,0 0 8,0 22-148,-1-16 95,0 17 35,1 1 1,1-1-1,0 0 0,2 0 0,1 0 1,1 0-1,5 16 18,-7-34 4,0 1 0,0 0 0,1-1 1,-1 0-1,1 0 0,0 0 0,1 0 0,-1-1 0,1 1 1,0-1-1,0 0 0,1-1-4,31 32 173,-44-56 1968,6 21-2106,-14-10 312,11 14-387,18-7-815,-16-17-4806,-5-2 1375</inkml:trace>
  <inkml:trace contextRef="#ctx0" brushRef="#br0" timeOffset="-4697.583">3450 761 8834,'43'-29'9489,"52"-69"-8847,65-124-438,-153 213-201,-2 1-14,-8 13-18,-11 20-9,0 1-1,1 1 1,2 0-1,0 0 1,2 1 0,1 0-1,2 1 1,1 0-1,0 0 1,1 24 38,15-11-4546,1-24 1066</inkml:trace>
  <inkml:trace contextRef="#ctx0" brushRef="#br0" timeOffset="-4231.272">4632 680 5081,'9'11'4225,"-9"-2"-880,-1-6-441,-4 8-2015,-1 7-489,-4 3-96,1 2-160,1 4 0,3-1-176,2-3-504,3-11-2513,0-5-440,0-7-1224</inkml:trace>
  <inkml:trace contextRef="#ctx0" brushRef="#br0" timeOffset="-3930.812">4828 392 6705,'5'-11'2808,"1"14"3884,11 36-5915,-12-35-751,1 0 1,-1 0-1,1-1 0,0 0 0,-1 0 0,1 0 0,1 0 0,-1-1 0,0 0 1,1-1-1,-1 1 0,1-1 0,-1-1 0,1 1 0,-1-1 0,1 0 0,0 0 1,-1-1-1,1 0 0,-1 0 0,1-1 0,1 0-26,-9 23 512,-58 177-113,30-123-352,19-59-525,-2-18-3316,3-10 689</inkml:trace>
  <inkml:trace contextRef="#ctx0" brushRef="#br0" timeOffset="-3689.456">4792 644 8458,'15'18'2440,"0"-9"729,5-7-2321,13-4-192,1-7-152,11-6-71,-2-5-361,1-9-3313,-10 0 976</inkml:trace>
  <inkml:trace contextRef="#ctx0" brushRef="#br0" timeOffset="-3436.324">5221 316 5873,'61'-10'8788,"-57"11"-8667,0 0 1,0 0-1,0 0 0,1 0 0,-1 1 0,-1-1 0,1 1 0,0 0 0,0 1 0,-1-1 1,1 0-1,-1 1 0,1 0 0,-1 0 0,0 0 0,-1 0 0,1 1 0,0-1 1,-1 1-1,1 1-121,-1 1 36,0 0 1,0 0-1,-1 0 1,0 0-1,0 0 1,0 1 0,-1-1-1,0 0 1,0 1-1,-1-1 1,0 0-1,0 0 1,0 0-1,-1 1 1,-1 2-37,1-1 49,-6 30 246,-3-1 1,0 0-1,-3-1 0,-1 0 0,-6 8-295,-4-11 270,17-44-1477,-6-50-3808,5 16 1196</inkml:trace>
  <inkml:trace contextRef="#ctx0" brushRef="#br0" timeOffset="-3161.84">5171 542 8394,'5'8'2792,"4"1"601,4-3-2257,13 1-119,4-8-289,11-5-88,-3-5-256,8-1-40,-8-3-488,0 4-3121,-12-1-512,-19 2-1160</inkml:trace>
  <inkml:trace contextRef="#ctx0" brushRef="#br0" timeOffset="-2862.623">3713 1017 8146,'-1'1'165,"1"-1"1,0 1 0,-1 0 0,1 0-1,0-1 1,-1 1 0,1 0-1,0 0 1,0-1 0,0 1 0,-1 0-1,1 0 1,0 0 0,0-1-1,0 1 1,0 0 0,1 0 0,-1 0-1,0-1 1,0 1 0,0 0-1,1 0 1,-1-1 0,0 1 0,1 0-1,-1 0 1,0-1 0,1 1-1,-1 0 1,1-1 0,0 1 0,-1-1-1,1 1-165,41 19 1315,-40-19-1213,33 5 310,-1 0-1,1-3 0,0 0 0,0-3 1,0 0-1,0-3 0,-1-1 1,7-2-412,-30 5 77,399-59 1418,-260 43-1273,1 6 1,65 7-223,-168 5-78,-20-2-231,-1 2 0,0 1 0,1 1 0,-1 1 0,0 1 0,18 7 309,-23-2-3546,-17-2-329</inkml:trace>
  <inkml:trace contextRef="#ctx0" brushRef="#br0" timeOffset="-1306.202">3925 1425 8210,'-5'28'5726,"4"-27"-5664,1 0-1,0 1 1,0-1-1,0 0 1,0 0-1,0 0 0,0 0 1,0 0-1,0 0 1,0 0-1,1 0 1,-1 0-1,0 0 1,1 0-1,-1 0 0,1 0 1,-1 0-1,1 0 1,-1 0-1,1-1 1,0 1-1,-1 0 1,1 0-1,0 0 0,0-1 1,-1 1-1,1 0 1,0-1-1,0 1 1,0-1-1,0 1 1,0-1-1,0 0 0,0 1 1,0-1-1,0 0 1,0 1-1,0-1 1,0 0-1,1 0-61,5-1 127,0-1 1,0 0-1,0 0 0,0 0 0,0-1 0,-1 0 1,1 0-1,-1 0 0,0-1 0,0 0 1,0-1-1,0 1 0,0-2-127,2 0 103,22-18 55,-2-1 0,-1-2 0,-1-1 0,-1-1 0,-2-1 0,4-7-158,-16 25-8,-9 17-19,-10 30-32,4-24 51,-55 169 60,31-82 14,30-83-102,11-20-1285,7-12-1846,4-6-54</inkml:trace>
  <inkml:trace contextRef="#ctx0" brushRef="#br0" timeOffset="-940.73">4506 1272 8698,'-11'-7'7374,"-10"27"-5964,18-18-1100,-7 8-252,1 0 0,0 1 1,1 0-1,0 0 1,0 1-1,1 0 0,1 0 1,0 0-1,1 1 0,0 0 1,1 0-1,0 1 0,1-1 1,1 1-1,0 0 0,0 9-58,2-22 8,-1 1-1,1 0 0,0 0 0,0 0 0,1 0 0,-1 0 1,0 0-1,1-1 0,-1 1 0,1 0 0,-1 0 0,1 0 1,0-1-1,0 1 0,0 0 0,0-1 0,0 1 0,0-1 1,0 1-1,0-1 0,1 0 0,-1 1 0,0-1 0,1 0 1,-1 0-1,1 0 0,0 0 0,-1 0 0,1 0 0,0 0 1,0-1-1,-1 1 0,1-1 0,0 1 0,0-1 0,0 0 1,0 1-1,0-1 0,-1 0 0,1 0 0,0-1 0,0 1 1,0 0-1,0-1 0,0 1 0,-1-1 0,1 1 0,1-2-7,11-7 136,-1-2-1,-1 1 1,0-2-1,-1 0 1,0 0-1,0-1 1,-1 0-1,-1-1 1,-1 0-1,0 0 1,0-1-1,1-7-135,11-39 542,-19 61-534,-1-1 0,0 1 0,0-1 0,0 0 0,0 1 0,1-1 0,-1 0 0,0 1 0,0-1 0,0 0 0,0 1 0,0-1 0,-1 1 0,1-1 0,0 0 1,0 1-1,0-1 0,-1 0 0,1 1 0,0-1 0,0 1 0,-1-1 0,1 1 0,-1-1 0,1 1 0,0-1 0,-1 1 0,1-1 0,-1 1 0,1-1 0,-1 1 0,1 0 1,-1-1-1,0 1 0,1 0 0,-1 0 0,1-1 0,-1 1 0,0 0 0,1 0 0,-1 0 0,0 0 0,1 0 0,-1 0 0,1 0 0,-1 0 0,0 0 0,1 0 0,-1 0 1,0 0-1,1 0 0,-1 0 0,0 1 0,1-1 0,-1 0 0,1 0 0,-1 1 0,1-1 0,-1 1-8,-33 22 149,25-14-150,0 1 0,1 0 1,0 1-1,0 0 0,1 0 0,1 1 1,0-1-1,0 1 0,2 1 0,-1-1 1,1 1-1,1 0 0,0 3 1,3-16-31,-1 1 0,1 0 1,0-1-1,0 1 0,-1 0 0,1 0 0,0-1 0,0 1 0,0 0 0,0 0 0,0 0 0,0-1 0,0 1 0,0 0 0,0 0 0,0-1 0,0 1 0,1 0 0,-1 0 1,0-1-1,0 1 0,1 0 0,-1-1 0,1 1 0,-1 0 0,1-1 0,-1 1 0,1 0 0,-1-1 0,1 1 0,-1-1 0,1 1 0,0-1 0,-1 1 0,1-1 0,0 0 1,-1 1-1,1-1 0,0 0 0,-1 0 0,1 1 0,0-1 0,0 0 0,-1 0 0,1 0 0,0 0 0,0 0 0,0 0 0,-1 0 0,1 0 0,0 0 0,0 0 0,-1 0 1,1-1-1,0 1 0,0 0 0,-1-1 0,1 1 0,0 0 0,-1-1 0,1 1 0,0-1 0,-1 1 0,1-1 0,0 1 31,47-51-5385,-42 43 4554,27-43-3727</inkml:trace>
  <inkml:trace contextRef="#ctx0" brushRef="#br0" timeOffset="-577.255">4912 1202 8170,'-29'73'7793,"10"-29"-6435,12-24-877,0-6-219,2 0 0,0 1 0,1 0 1,1-1-1,0 1 0,0 1 1,1 13-263,2-27 12,-1-1 1,1 1-1,0 0 1,0-1-1,0 1 1,0-1-1,0 1 1,1-1-1,-1 1 1,0-1-1,1 1 1,-1-1-1,1 1 1,-1-1-1,1 0 1,0 1-1,-1-1 1,1 0 0,0 1-1,0-1 1,0 0-1,0 0 1,0 0-1,0 0 1,0 0-1,1 0 1,-1 0-1,0 0 1,1-1-1,-1 1 1,0 0-1,1-1 1,-1 1-1,1-1 1,-1 1-1,1-1 1,-1 0-1,1 1 1,-1-1 0,1 0-1,-1 0 1,1 0-1,-1-1 1,1 1-1,-1 0 1,1 0-1,-1-1 1,1 1-1,-1-1 1,1 1-1,0-2-12,11-4 145,0-1 0,-1-1 1,0 0-1,0-1 0,-1 0 0,0-1 0,0 0 0,-1-1 0,-1 0 0,0 0 0,0-1 0,-1 0 0,-1-1 0,0 0-145,-5 11 43,0 0-1,-1 0 0,1-1 1,-1 1-1,1 0 0,-1-1 0,0 1 1,0-1-1,0 1 0,-1-1 0,1 1 1,0-1-1,-1 0 0,0 0 1,1 1-1,-1-1 0,0 0 0,-1 1 1,1-1-1,0 0 0,-1 1 0,1-1 1,-1 0-1,0 1 0,0-1 1,0 1-1,0-1 0,0 1 0,-1 0 1,1-1-1,-1 1 0,0 0 0,0-1-42,-5 2-22,1 0 1,-1 0-1,0 0 0,1 1 0,-1 0 0,1 0 0,-1 1 0,1 0 0,-1 0 0,1 1 1,-1-1-1,1 1 0,0 1 0,0-1 0,0 1 0,0 0 0,0 1 0,1-1 0,-5 5 22,8-7-204,1 0-1,-1 0 0,1 1 1,0-1-1,0 0 0,0 1 1,0-1-1,0 1 0,0 0 0,0-1 1,0 1-1,1 0 0,-1-1 1,0 1-1,1 0 0,0 0 1,-1 0-1,1-1 0,0 1 1,0 0-1,0 0 0,0 0 1,0 0-1,0-1 0,1 1 0,-1 0 1,1 0-1,-1 0 0,1 0 205,12 27-4483</inkml:trace>
  <inkml:trace contextRef="#ctx0" brushRef="#br0" timeOffset="1586.459">9671 765 8242,'11'2'2904,"6"-4"441,13 2-1905,11-3-719,16-4-89,9-3-112,22 0-192,-2-1-104,8-4-144,-7 4 32,-7-1-472,-28 3-360,-26-15-3001,-28-2 464</inkml:trace>
  <inkml:trace contextRef="#ctx0" brushRef="#br0" timeOffset="1889.31">9743 947 7314,'18'3'2704,"6"-1"441,6-4-1609,20-4-672,8-3-64,19-8-111,-2-1-225,11-2-208,-11 7-48,-7 1 1536,-27 12-5305,-18 4 2345</inkml:trace>
  <inkml:trace contextRef="#ctx0" brushRef="#br0" timeOffset="4128.885">10088 761 4081,'48'-2'8997,"-27"9"-7501,187 46 2422,281 45-2174,330 19-1744,-381-57 12,-148-3 86,44 25-98,-262-63 58,-65-18-46,-10 0-23,-1 0-10,-170 18-5378,121-22 1343,12-7-704</inkml:trace>
  <inkml:trace contextRef="#ctx0" brushRef="#br0" timeOffset="4500.089">10576 1096 7618,'-4'-1'4411,"12"12"-2938,28 16-836,3-1 0,0-1 0,1-3 0,1-1 1,13 3-638,50 22 993,103 32-993,210 39 664,-214-75-337,47-2-327,121 0 112,-275-32 364</inkml:trace>
  <inkml:trace contextRef="#ctx0" brushRef="#br0" timeOffset="13439.071">46 2665 10138,'-42'-14'6418,"42"14"-6380,-1 0 0,1-1 1,-1 1-1,1-1 0,0 1 1,0-1-1,-1 1 0,1-1 0,0 1 1,0-1-1,0 1 0,-1-1 1,1 1-1,0-1 0,0 0 1,0 1-1,0-1 0,0 1 1,0-1-1,0 1 0,0-1 1,0 1-1,0-1 0,1 1 1,-1-1-1,0 0 0,0 1 1,0-1-1,1 1 0,-1-1 1,0 1-1,1 0 0,-1-1 1,0 1-1,1-1 0,-1 1 1,1-1-1,-1 1 0,0 0 1,1-1-1,-1 1 0,1 0 1,-1 0-1,1-1 0,-1 1 1,1 0-1,-1 0 0,1 0 1,-1 0-1,1 0 0,0-1 1,-1 1-1,1 0 0,-1 0 1,1 0-1,-1 0 0,1 1 1,-1-1-1,1 0 0,0 0-38,-1 0 12,293-123 398,-178 92-362,-111 31-52,0-1 0,1 2-1,-1-1 1,0 0 0,1 1-1,-1 0 1,0 0 0,0 0-1,0 0 1,0 1 0,0 0-1,0 0 1,0 0 0,0 0-1,-1 0 1,1 1 0,-1 0-1,0-1 1,0 1 0,0 1-1,0-1 1,0 0 0,-1 1-1,1-1 1,-1 1 0,0 0-1,0 0 1,0-1 0,-1 2-1,1-1 1,-1 0 0,0 0-1,0 0 1,0 0 0,-1 3 4,2 0 1,-1-3 4,0 1 0,0-1 0,1 1 0,-1-1 0,1 1 1,0-1-1,0 0 0,0 0 0,1 0 0,0 0 0,-1 0 0,1-1 0,1 1 1,-1-1-1,0 0 0,1 1 0,0-2 0,-1 1 0,1 0 0,0-1 0,0 0 1,1 0-1,-1 0 0,0 0 0,1-1 0,3 1-5,6-4 34,0-1 0,0-1 0,0 0 0,-1-1 0,1-1 0,-1 0 0,0-1-1,-1 0 1,0-1 0,0 0 0,0-1 0,-1 0 0,-1-1 0,4-3-34,29-38-44,-43 50 26,1 1 0,-1-1 0,0 1 0,1 0 0,-1-1 0,0 1 1,0-1-1,1 1 0,-1-1 0,0 1 0,0-1 0,0 1 0,0-1 0,0 1 0,0-1 0,0 1 0,0-1 1,0 1-1,0-1 0,0 1 0,0-1 0,0 1 0,0-1 0,0 1 0,-1-1 0,1 1 0,0-1 0,0 1 1,0-1-1,-1 1 0,1 0 0,0-1 0,-1 1 0,1 0 0,0-1 0,-1 1 0,1 0 0,-1-1 0,1 1 1,0 0-1,-1-1 0,1 1 0,-1 0 0,1 0 0,-1 0 0,1-1 0,-1 1 0,1 0 0,-1 0 1,1 0-1,-1 0 0,1 0 0,-1 0 0,1 0 0,-1 0 0,1 0 18,-32 9-3306,-5 14 175</inkml:trace>
  <inkml:trace contextRef="#ctx0" brushRef="#br0" timeOffset="13772.629">132 2974 5873,'-23'14'3472,"4"-3"-308,21-11 54,92-50-2097,-63 32-968,1 1 0,1 1 0,0 2 0,1 1 0,29-6-153,-60 18 17,0-1 0,1 1 0,-1 1 0,1-1 0,-1 0 0,1 1 0,-1 0 1,1 0-1,-1 0 0,1 0 0,-1 0 0,1 1 0,-1-1 0,1 1 0,-1 0 0,0 0 0,1 0 0,-1 1 0,0-1 0,0 1 0,0 0 0,0 0 0,0 0 0,0 0 0,-1 0 1,1 1-1,-1-1 0,1 1 0,-1 0 0,0-1 0,0 1 0,0 0 0,0 0 0,-1 1 0,1-1 0,-1 0 0,0 0 0,1 3-17,9 95 332,-11-100-325,0 1 0,0-1 0,0 1 0,0-1 0,0 1 0,0-1 0,0 1-1,1-1 1,-1 1 0,1-1 0,-1 1 0,1-1 0,-1 0 0,1 1 0,0-1 0,0 0-1,0 0 1,0 1 0,0-1 0,0 0 0,0 0 0,0 0 0,0 0 0,0 0 0,1 0-1,-1 0 1,0-1 0,1 1 0,-1 0 0,0-1 0,1 1 0,-1-1 0,1 0 0,-1 1-1,1-1 1,-1 0 0,1 0 0,-1 0 0,1 0 0,-1 0 0,1 0 0,0 0-7,11-4 47,-2 0 1,1-1-1,0 0 1,-1 0-1,0-2 1,0 1 0,-1-1-1,3-3-47,0 1 36,130-99 1639,-132 95-4001,-9-1 842</inkml:trace>
  <inkml:trace contextRef="#ctx0" brushRef="#br0" timeOffset="14264.082">1848 2329 8586,'13'-18'5102,"-10"14"-2344,-10 12-1703,-235 343 140,194-290-1129,-3-1-1,-2-3 1,-3-2 0,-6 1-66,-31 6 272,91-62-281,1 1 1,0 0 0,-1-1-1,1 1 1,0-1 0,-1 1-1,1-1 1,-1 0 0,1 0-1,-1 1 1,1-1 0,-1 0-1,1 0 1,-1 0 0,1-1-1,0 1 1,-1 0 0,1-1-1,-1 1 1,1 0 0,-1-1-1,1 0 1,0 1 0,-1-1-1,1 0 1,0 0 0,0 1-1,0-1 1,0 0 0,-1 0-1,1-1 1,0 1 0,1 0-1,-1 0 1,0 0 0,0 0-1,0-1 1,1 1 0,-1-1 8,-8-59-2236,16 13-1146,4 1-352</inkml:trace>
  <inkml:trace contextRef="#ctx0" brushRef="#br0" timeOffset="14621.359">1300 2489 9170,'5'12'3041,"3"5"335,7 1-2367,11 11-697,7 9-160,11 4 104,-2 2 8,10 5 24,-6-11-48,4 2-24,-14-8-8,5 0 2705,-6-6-6586,-2 0 3193</inkml:trace>
  <inkml:trace contextRef="#ctx0" brushRef="#br0" timeOffset="15788.105">2261 2926 2320,'14'-37'7464,"-14"37"-7368,0-1-1,0 0 1,0 0 0,0 1 0,0-1 0,0 0-1,-1 1 1,1-1 0,0 0 0,0 1 0,0-1 0,-1 0-1,1 1 1,0-1 0,-1 0 0,1 1 0,-1-1 0,1 1-1,-1-1 1,1 1 0,-1-1 0,1 1 0,-1-1-1,1 1 1,-1 0 0,0-1 0,1 1 0,-1 0 0,1-1-1,-1 1 1,0 0 0,1 0 0,-1 0 0,0 0-1,0-1 1,1 1 0,-1 0 0,0 0 0,1 0 0,-1 0-1,0 1 1,1-1 0,-1 0 0,0 0 0,1 0 0,-1 0-1,0 1 1,1-1 0,-1 0 0,0 1 0,1-1-1,-1 0 1,1 1 0,-1-1 0,0 1-96,-12 5 164,0 1 1,0 0 0,1 1-1,0 0 1,0 1-1,0 0 1,1 1 0,1 0-1,0 1 1,0 0-1,1 1 1,0 0-165,6-8 17,1-2-8,0 0 0,0 0 1,0 0-1,1 1 0,-1-1 0,1 0 1,-1 1-1,1 0 0,0-1 1,-1 1-1,1 0 0,1-1 1,-1 1-1,0 0 0,1 0 1,-1 0-1,1 0 0,0 0 0,0-1 1,0 1-1,0 0 0,1 1-9,0-3 7,0-1-1,0 1 1,0 0-1,0-1 1,0 1-1,0-1 1,0 0-1,0 1 1,0-1-1,0 0 1,1 1-1,-1-1 1,0 0-1,0 0 1,0 0-1,0 0 1,0 0-1,1 0 1,-1-1-1,0 1 1,0 0-1,0 0 0,0-1 1,0 1-1,0-1 1,0 1-1,0-1 1,0 1-1,1-1-6,19-11 70,0 0 1,-1-1-1,-1-1 0,0-1 0,0 0 0,4-8-70,15-10 69,-38 34-72,0-1 1,0 1-1,0 0 0,0 0 1,0 0-1,0-1 1,0 1-1,0 0 0,0 0 1,0-1-1,0 1 1,1 0-1,-1 0 0,0-1 1,0 1-1,1 0 1,-1-1-1,1 1 0,-1 0 1,0-1-1,1 1 1,-1-1-1,1 1 0,-1-1 1,1 1-1,0-1 1,-1 1-1,1-1 0,0 1 1,-1-1-1,1 0 1,0 1-1,-1-1 0,1 0 1,0 0-1,0 1 1,-1-1-1,1 0 0,0 0 1,0 0-1,-1 0 0,1 0 1,0 0-1,0 0 1,-1 0-1,1-1 0,0 1 1,0 0-1,-1 0 1,1 0-1,0-1 0,0 1 1,-1-1-1,1 1 1,-1 0-1,1-1 0,0 1 1,-1-1-1,1 1 1,-1-1-1,1 1 0,-1-1 3,-40 293 8,-5-62 122,42-218-70,-1 0-1,0 0 1,-1 0 0,0-1-1,-1 0 1,0 0 0,-1 0 0,-3 4-60,7-11 70,0-1 0,0 1 0,-1-1 0,0 1 0,1-1 0,-1 0 0,0-1 0,-1 1 0,1-1 0,0 1 0,-1-1 0,1 0 0,-1-1 0,0 1 0,1-1 1,-1 0-1,0 0 0,0-1 0,0 1 0,0-1 0,0 0 0,-1-1-70,1 1 65,0-1 0,1 1 0,-1-1 0,0 0 0,0-1 0,1 1 0,-1-1 0,1 0 0,-1 0 0,1-1 0,0 1 0,0-1 0,0 0 0,0 0 0,1 0 0,-1-1 0,1 1 0,0-1 0,0 0 0,0 1 0,0-2 0,0 1 0,1 0 0,0 0 0,0-1 0,0 1 1,1-1-1,-1 0 0,1 1 0,0-1 0,1 0 0,-1 0 0,1 0 0,0 0 0,0 1 0,0-1 0,1 0 0,-1 0 0,1 0 0,0 1 0,2-4-65,2-4 8,1 1 0,0 0 1,1 0-1,1 0 0,0 1 1,0 0-1,0 0 0,2 1 1,-1 0-1,1 0 0,0 1 0,1 1 1,3-2-9,153-76 11,6 33-585,-99 41-4054,-43 9 877</inkml:trace>
  <inkml:trace contextRef="#ctx0" brushRef="#br0" timeOffset="18010.442">3390 2505 2393,'28'-46'8179,"-39"55"-5599,-2 14-2463,1 1 0,1 0-1,2 0 1,0 2 0,2-1 0,0 1 0,2 0-1,1 0 1,0 12-117,3-24 23,1 0 1,0-1-1,1 1 1,0 0-1,1 0 1,0-1-1,3 7-23,-4-16 20,0-1 0,0 1-1,1-1 1,-1 0 0,1 1 0,0-1-1,0 0 1,0 0 0,0 0 0,0 0 0,1-1-1,-1 1 1,1 0 0,-1-1 0,1 0-1,0 0 1,0 0 0,0 0 0,1 0-1,-1 0 1,0-1 0,1 0 0,-1 0 0,1 0-1,-1 0 1,1 0 0,-1 0 0,1-1-1,-1 0 1,2 0-20,4 0 69,0-1-1,1-1 1,-1 0-1,0 0 1,0 0-1,0-1 1,0-1-1,-1 1 1,1-1-1,-1-1 1,2-1-69,19-14 125,-1 0 0,-1-3 0,-1 0 0,0-1 0,-2-2 0,-1 0 0,7-14-125,9-29 491,-39 69-481,0 0 1,0 1 0,0-1-1,-1 0 1,1 0 0,0 0-1,0 1 1,-1-1-1,1 0 1,0 0 0,0 0-1,-1 0 1,1 1 0,0-1-1,0 0 1,-1 0 0,1 0-1,0 0 1,-1 0 0,1 0-1,0 0 1,-1 0-1,1 0 1,0 0 0,-1 0-1,1 0 1,0 0 0,0 0-1,-1 0 1,1 0 0,0 0-1,-1-1 1,1 1 0,0 0-1,0 0 1,-1 0-1,1 0 1,0-1 0,0 1-1,-1 0 1,1 0 0,0 0-1,0-1 1,0 1 0,-1 0-1,1 0 1,0-1 0,0 1-1,0 0 1,0-1 0,0 1-1,-1 0 1,1 0-1,0-1 1,0 1 0,0-1-11,-7 9 21,0 0 1,0 1-1,1-1 0,0 1 1,1 1-1,0-1 1,0 1-1,1 0 0,0 0 1,1 0-1,0 0 1,0 1-1,1-1 1,1 1-1,0 0 0,0-1 1,1 1-1,1 10-21,0-17 0,-1 0 0,1 0 0,0 0 0,0 0 0,1-1 0,-1 1 0,1 0-1,0 0 1,0-1 0,0 1 0,0-1 0,1 0 0,0 0 0,-1 0 0,1 0 0,0 0 0,0 0 0,1-1-1,-1 0 1,0 1 0,1-1 0,-1 0 0,1-1 0,0 1 0,0-1 0,0 0 0,0 1 0,4-1 15,0 0 0,0 0 0,0 0 0,0-1 0,0 0 0,0 0 0,0-1 0,0 0 0,-1-1 0,1 0 0,0 0 1,-1 0-1,6-3-15,6-5 107,-1 0 1,0-1-1,-1-1 0,0 0 1,-1-1-1,0-1 1,-1-1-1,0 0 1,-1-1-1,-1 0 1,-1-1-1,0 0 1,-2-1-1,0-1 1,0 0-1,-2 0 1,2-9-108,-9 26 27,1-1 44,-1 0 0,0-1 1,0 1-1,0-1 1,0 1-1,-1-1 1,1 0-1,-1 1 1,0-1-1,0 1 1,0-1-1,-1 0 1,1 1-1,-1-1 1,0 0-72,-1 23 108,3-13-114,1-1 1,-1 0 0,1 0 0,0 0 0,0 0 0,0 0 0,1 0-1,0-1 1,0 1 0,0-1 0,0 0 0,1 0 0,0 0 0,-1 0 0,1-1-1,1 1 1,-1-1 0,0 0 0,1-1 0,0 1 0,0-1 0,0 1-1,0-2 1,0 1 0,0 0 0,0-1 0,1 0 5,7-1 14,-1 0 0,1-1 0,0 0 0,0-1 0,-1 0 0,0-1 0,1-1 0,-1 0 0,0 0 0,0-2 0,-1 1 0,0-1 0,0-1 0,10-7-14,-10 7 17,0 0 0,-1 0 1,1-1-1,-1-1 0,-1 0 0,0 0 1,0-1-1,-1 0 0,0 0 0,-1-1 0,0 0 1,0 0-1,3-10-17,-4-37 55,-7 57-58,0-1 1,1 1 0,-1 0-1,0 0 1,0 0 0,0 1-1,1-1 1,-1 0-1,0 0 1,0 0 0,0 1-1,-1-1 1,1 0 0,0 1-1,0-1 1,0 1 0,0-1-1,0 1 1,-1 0 0,1-1-1,0 1 1,0 0 0,-1 0-1,1 0 1,0 0 0,0 0-1,-1 0 1,1 0 0,0 1-1,0-1 1,-1 0 0,1 1-1,0-1 1,0 1-1,0-1 1,0 1 0,0-1-1,0 1 1,-1 0 0,2 0-1,-1-1 1,0 1 0,0 0-1,0 0 1,0 0 0,0 0-1,1 0 1,-1 0 0,0 0-1,1 1 3,-27 22-24,2 2 0,1 1 0,1 0-1,1 2 1,2 1 0,-7 14 24,22-36 0,2-4-1,0 0 1,0 0 0,0 1-1,1-1 1,-1 1-1,1 0 1,0 0 0,0 0-1,1 0 1,0 0-1,0 0 1,0 0-1,0 1 1,1-1 0,0 0-1,0 5 1,1-8 0,1-1 0,-1 1 0,1 0 0,-1-1 0,1 1 0,-1-1 0,1 0 0,0 1 1,0-1-1,0 0 0,0 0 0,0 0 0,0 0 0,0 0 0,0-1 0,0 1 0,0-1 0,0 1 0,0-1 0,0 0 0,1 0 0,-1 0 0,0 0 0,0 0 0,0 0 0,0-1 0,1 1 0,-1-1 0,0 1 0,0-1 0,0 0 0,1 0 0,5 0 3,27-8 15,0 0 0,-1-2 0,0-2-1,-1-1 1,4-3-18,-8 4 18,76-40 37,-103 52-54,44-18-3,-45 19-1,0-1 0,0 1 1,1 0-1,-1 0 0,0 0 1,0 0-1,0 0 1,0 0-1,0 1 0,0-1 1,0 0-1,0 0 1,0 1-1,0-1 0,0 1 1,0-1-1,0 1 1,0-1-1,0 1 0,0-1 1,-1 1-1,1 0 1,0 0-1,0-1 0,0 1 1,-1 0-1,1 0 0,-1 0 1,1 0-1,-1 0 1,1 0-1,-1 0 0,1 0 1,-1 0-1,0 0 1,1 0-1,-1 0 0,0 0 1,0 0-1,0 0 1,0 0 2,-2 132-116,2-132 117,-1 0 0,1 0 0,0 0 0,0 1 0,-1-1 1,1 0-1,0 0 0,0 0 0,0 1 0,0-1 1,0 0-1,1 0 0,-1 0 0,0 0 0,0 1 1,1-1-1,-1 0 0,1 0 0,-1 0 0,1 0 1,-1 0-1,1 0 0,0 0 0,-1 0 0,1 0 0,0 0 1,0 0-1,0-1 0,0 1 0,0 0 0,0-1 1,0 1-1,0 0 0,0-1 0,0 1 0,0-1 1,0 0-1,0 1 0,0-1 0,0 0 0,1 1 1,-1-1-1,0 0 0,0 0 0,0 0 0,1 0-1,117-67 142,-86 46-111,-15 8-23,0 2-1,1-1 0,0 2 1,1 1-1,1 0 1,12-2-8,-33 10-3,1 1 1,0 0-1,-1 0 1,1-1-1,-1 1 1,1 0-1,0 0 1,-1 0-1,1 0 1,0 0-1,-1 0 1,1 0-1,-1 0 1,1 0 0,0 0-1,-1 0 1,1 1-1,0-1 1,-1 0-1,1 0 1,-1 0-1,1 1 1,-1-1-1,1 0 1,-1 1-1,1-1 1,-1 1-1,1-1 1,-1 1-1,1-1 1,-1 1 0,1-1-1,-1 1 1,0-1-1,1 1 1,-1-1-1,0 1 1,0-1-1,1 1 1,-1 0-1,0-1 1,0 1-1,0 0 1,0-1-1,0 1 1,0-1-1,0 1 4,-6 35-94,4-27 80,-2 7-4,1-9 18,1 0 0,0 0 0,0 0 0,1 0 0,0 1 0,1-1 0,-1 0 0,1 1-1,1-1 1,-1 0 0,1 0 0,0 1 0,1-1 0,1 5-1,-1-11 4,0 0-1,0 1 1,0-1-1,0 0 1,0-1 0,0 1-1,1 0 1,-1 0-1,0-1 1,0 0-1,1 1 1,-1-1-1,0 0 1,0 0 0,1 0-1,-1 0 1,0-1-1,1 1 1,-1-1-1,0 1 1,0-1-1,0 0 1,0 1 0,0-1-1,0 0 1,0-1-1,0 1 1,0 0-1,0-1 1,0 1-4,5-3 11,193-90 185,-200 94-198,1-1 0,-1 1 0,1-1 0,0 1 0,-1 0 0,1 0 0,-1-1 1,1 1-1,-1 0 0,1 0 0,0 0 0,-1-1 0,1 1 0,0 0 0,-1 0 0,1 0 0,0 0 1,-1 0-1,1 0 0,-1 0 0,1 1 0,0-1 0,-1 0 0,1 0 0,-1 0 0,1 1 1,0-1-1,-1 0 0,1 0 0,-1 1 0,1-1 0,-1 1 0,1-1 0,-1 1 0,1-1 1,-1 0-1,1 1 0,-1-1 0,0 1 0,1 0 0,-1-1 0,0 1 0,0-1 0,1 1 1,-1-1-1,0 1 0,0 0 0,0-1 0,0 1 0,1 0 0,-1-1 0,0 1 0,0 0 1,0-1-1,-1 1 0,1-1 0,0 1 2,-10 43-109,6-32 114,4-12-15,0 1 0,0 0 0,0-1 1,0 1-1,0 0 0,1-1 0,-1 1 1,0 0-1,0-1 0,0 1 0,0-1 1,1 1-1,-1 0 0,0-1 0,1 1 1,-1-1-1,1 1 0,-1-1 0,0 1 1,1-1-1,-1 1 0,1-1 0,-1 1 1,1-1-1,0 0 0,-1 1 0,1-1 1,-1 0-1,1 1 0,0-1 0,-1 0 1,1 0-1,0 0 0,-1 0 0,1 0 1,-1 1-1,1-1 0,0 0 0,0 0 1,-1-1-1,1 1 0,-1 0 0,1 0 1,0 0-1,-1 0 0,1 0 0,0-1 1,-1 1-1,1 0 0,-1-1 0,1 1 1,0 0-1,-1-1 0,1 1 0,-1-1 1,1 1-1,-1-1 0,0 1 0,1-1 1,-1 1-1,1-1 0,-1 1 0,0-1 1,1 0-1,-1 1 0,0-1 0,0 1 1,0-1 9,92-95-2206,-57 55 2026,-20 31 696,-13 38-285,-3-26-223,0 1 1,1-1 0,0 1 0,-1-1 0,1 0 0,0 1 0,0-1 0,0 1 0,0-1 0,1 0-1,-1 1 1,1-1 0,-1 0 0,1 1 0,0-1 0,0 0 0,0 0 0,0 0 0,0 1-1,0-1 1,1 0 0,-1-1 0,1 1 0,-1 0 0,1 0 0,0-1 0,0 1 0,0-1 0,0 1-1,0-1 1,0 0 0,0 0 0,0 0 0,0 0 0,1 0 0,-1 0 0,0-1 0,1 1-1,-1-1 1,0 1 0,1-1 0,-1 0-9,12-2 72,0 0 0,0-1-1,-1-1 1,1 0 0,-1-1-1,0 0 1,0-1 0,-1 0-1,1-2-71,0 1 33,1 0 0,0 1-1,1 0 1,-1 1 0,1 1 0,13-3-33,-26 7-3,-1 0 0,1-1 0,0 1 0,-1 0 1,1 0-1,0 0 0,-1 0 0,1 0 0,0 1 1,-1-1-1,1 0 0,0 1 0,-1 0 0,1-1 1,-1 1-1,1 0 0,-1-1 0,1 1 0,-1 0 1,0 0-1,1 0 0,-1 0 0,0 1 0,0-1 1,1 0-1,-1 0 0,0 1 0,-1-1 0,1 0 1,0 1-1,0-1 0,0 1 0,-1 0 0,1-1 1,-1 1-1,1-1 0,-1 1 0,0 0 0,0-1 1,0 1-1,0 0 0,0-1 0,0 1 0,0 0 1,0 0 2,-18 78-72,2-41 71,-3 8-258,11-16-3650,8-30 793</inkml:trace>
  <inkml:trace contextRef="#ctx0" brushRef="#br0" timeOffset="18899.417">6720 2662 5945,'-13'-42'8330,"13"39"-8220,0 1 0,0-1 0,0 0 0,-1 1-1,1-1 1,-1 0 0,0 1 0,0-1 0,0 1-1,0-1 1,0 1 0,-1 0 0,1-1 0,-1 1 0,1 0-1,-1 0 1,-1-1-110,1 1 23,-1-1-1,1 2 1,-1-1 0,0 0 0,1 0-1,-1 1 1,0-1 0,0 1-1,0 0 1,0 0 0,0 0-1,0 0 1,0 1 0,-1-1-1,1 1 1,0 0 0,0 0-1,0 0 1,-1 0 0,1 1-1,0-1 1,0 1 0,0 0-1,0 0 1,0 0 0,0 0-1,0 0 1,0 1 0,0-1 0,1 1-1,-1 0 1,0 0 0,-1 2-23,-4 2 37,1 0 1,-1 1-1,2 0 1,-1 1-1,1-1 1,0 1-1,0 0 1,1 1 0,0-1-1,1 1 1,0 1-38,2-8 12,1 0 0,0 0 0,0 0 0,0 0 0,0 0 0,0 0 0,0 0 0,1 0 0,-1 1 0,1-1 0,0 0 0,-1 1 0,1-1 0,0 0 0,0 0 0,0 1 0,1-1 0,-1 0 0,1 1 0,-1-1 0,1 0 0,0 0 0,-1 0 0,1 0 0,0 1 0,1-1 0,-1 0 0,0-1 0,1 1 1,-1 0-1,1 0 0,-1-1 0,1 1 0,0 0 0,-1-1 0,1 0 0,0 1 0,0-1 0,0 0 0,0 0 0,0 0 0,1 0 0,-1-1 0,0 1 0,0-1 0,1 1 0,-1-1 0,0 0 0,0 1 0,1-1 0,-1-1 0,0 1 0,1 0-12,16-4 56,0-1 0,-1-1-1,1-1 1,-1-1 0,-1 0-1,1-1 1,-2-1 0,1-1-1,5-5-55,-16 12 14,41-28 69,-1-2 0,-2-2 0,-2-2 0,17-22-83,-38 39 13,-2 0 0,0-1 0,-2-1 0,-1-1-1,0 0 1,5-15-13,-21 39-2,1 0 0,-1 0-1,1 0 1,-1-1 0,1 1 0,-1 0-1,1-1 1,-1 1 0,1 0-1,-1-1 1,0 1 0,1-1 0,-1 1-1,0 0 1,1-1 0,-1 1-1,0-1 1,0 1 0,1-1 0,-1 1-1,0-1 1,0 1 0,0-1-1,0 0 1,0 1 0,1-1 0,-1 1-1,0-1 1,0 1 0,-1-1-1,1 1 1,0-1 0,0 1-1,0-1 1,0 0 0,0 1 0,-1-1-1,1 1 1,0-1 0,0 1-1,-1-1 1,1 1 0,0 0 0,-1-1-1,1 1 1,0-1 0,-1 1-1,1 0 1,-1-1 0,1 1 0,-1 0-1,1-1 1,-1 1 0,1 0 2,-26 22-154,7 2 139,1 1 1,1 0-1,2 1 0,0 1 1,2 0-1,0 1 0,2 1 1,2 0-1,0 2 15,8-29 10,0 1-1,0 0 1,0 0 0,0-1 0,1 1 0,-1 0-1,1 0 1,0 0 0,0 0 0,0 0-1,0 0 1,1 0 0,-1-1 0,1 1-1,-1 0 1,1 0 0,0 0 0,0-1 0,1 1-1,-1 0 1,0-1 0,1 1 0,0-1-1,-1 0 1,1 1 0,0-1 0,0 0-1,0 0 1,1 0 0,-1-1 0,0 1 0,1 0-1,-1-1 1,1 1 0,-1-1 0,1 0-1,0 0 1,0 0 0,-1 0 0,1-1-1,0 1 1,0-1 0,1 1-10,84-28 328,-60 14-246,-1-1 0,0-1-1,-1-1 1,-1-2 0,0 0 0,5-8-82,9-15-5,-44 50 2,-1 1 1,2 0 0,-1-1 0,1 1 0,1 1 0,0-1 0,1 0 0,-1 1 0,2-1 0,0 1 0,0 0 0,1 0 0,0-1 0,1 1-1,0 0 1,1-1 0,0 1 0,1 4 2,-1-13 13,0 0 0,-1 0 0,1 0 0,0 0 0,0 0 0,0 0 0,0 0 0,0-1 0,1 1 0,-1-1 0,0 1 0,1-1 0,-1 0 0,1 0 0,-1 0 0,1 0 0,0-1 0,-1 1 0,1-1 0,0 1 0,0-1 0,-1 0 0,1 0-1,0 0 1,0-1 0,-1 1 0,1-1 0,0 1 0,-1-1 0,1 0 0,-1 0 0,1 0 0,-1 0 0,1 0 0,-1-1 0,0 1 0,1-1 0,-1 0 0,0 1 0,1-2-13,25-12 81,-1 0 0,0-2 0,-1-1 0,-1-1 0,-1-1 0,-1-1 0,13-16-81,-33 34 17,0 0 0,0-1 1,0 1-1,0-1 0,0 0 1,-1 1-1,0-1 0,0 0 1,0-1-1,0 1 0,-1 0 1,1-1-1,-1 1 0,0-1 1,-1 1-1,1-1 0,-1 0-17,0 4 5,0 1-1,-1-1 1,1 1-1,-1-1 1,1 1-1,-1 0 0,1-1 1,-1 1-1,1 0 1,-1-1-1,1 1 1,-1 0-1,1 0 0,-1-1 1,1 1-1,-1 0 1,0 0-1,1 0 1,-1 0-1,1 0 0,-1 0 1,1 0-1,-1 0 1,0 0-1,1 0 1,-1 0-1,1 0 0,-1 0 1,0 0-1,1 1 1,-1-1-1,1 0 1,-1 0-1,1 1 0,-1-1 1,1 0-1,-1 1 1,1-1-1,-1 0 1,1 1-1,-1-1 0,1 1 1,0-1-1,-1 1-4,-7 6 4,-1 1 0,2 0 0,-1 0 0,1 1 0,0 0 0,1 0 0,0 1 0,0-1 0,1 1 0,0 1 0,0 3-4,4-11 2,1 1 0,0-1 0,0 0 0,0 0 0,1 1 0,-1-1 0,1 0 0,0 0 0,0 0 0,0 0 0,0 0 0,1 0 0,-1 0 1,1 0-1,-1 0 0,1-1 0,0 1 0,0-1 0,1 1 0,-1-1 0,0 0 0,1 0 0,-1 0 0,1 0 0,0 0 0,1 1-2,28 30 46,-30-28-19,6 5-803,-1-19-3055,4-25 356</inkml:trace>
  <inkml:trace contextRef="#ctx0" brushRef="#br0" timeOffset="19194.788">7605 1979 13667,'-22'-11'3457,"7"-2"1056,11 4-3993,5 6-192,7 3-224,10 16-4593,-1 10 1504</inkml:trace>
  <inkml:trace contextRef="#ctx0" brushRef="#br0" timeOffset="19732.756">8413 2128 9730,'2'0'201,"0"0"0,-1 0 0,1 0 0,-1 0 1,1 1-1,-1-1 0,1 1 0,-1-1 0,1 1 0,-1-1 0,1 1 0,-1 0 0,0 0 0,1 0 1,-1 0-1,0 0 0,0 0 0,0 0 0,0 0 0,0 0 0,0 1 0,0-1 0,0 0 1,0 1-1,0-1 0,-1 0 0,1 1 0,-1-1 0,1 1 0,-1-1 0,1 1 0,-1 1-201,13 60 249,-13-62-235,4 275 39,14-192 108,-17-82-134,-1 0 0,2 1 0,-1-1-1,0 0 1,0 0 0,1 0-1,-1 0 1,1 0 0,0 0-1,-1 0 1,1 0 0,0-1 0,0 1-1,0-1 1,0 1 0,0-1-1,1 0 1,-1 0 0,0 0 0,1 0-1,-1 0 1,1-1 0,-1 1-1,1 0 1,-1-1 0,1 0 0,-1 0-1,1 0 1,-1 0 0,1 0-1,-1 0 1,2-1-27,10-4 139,0 0 0,-1-1 0,0-1 0,-1 0 0,1-1 0,-1 0 0,-1 0 1,1-2-1,-2 1 0,1-1 0,8-11-139,35-42 91,-3-2 0,-3-2 1,-3-3-1,24-48-91,-88 152-46,3 1 0,1 0-1,1 1 1,2 1 0,2 0-1,1 1 1,0 11 46,7-31 5,0-1 0,1 1 0,1 0 0,1 0 0,0-1-1,3 6-4,-4-20 13,0 0 0,0 0 0,0 0 0,1 0 0,-1 0 0,1 0 0,0 0 0,0-1 0,0 1 0,0 0 0,1 0 0,-1-1 0,1 1 0,-1-1 0,1 0 0,0 1 0,0-1 0,0 0 0,0 0 0,0 0-1,1 0 1,-1 0 0,1-1 0,-1 1 0,1-1 0,-1 0 0,1 1 0,0-1 0,0 0 0,0-1 0,-1 1 0,1 0 0,0-1 0,0 0 0,2 0-13,8-3 109,0-1 0,0-1 0,0 0 0,0 0 1,-1-2-1,0 1 0,0-2 0,0 1 0,-1-2 0,0 1 0,-1-2 0,0 1-109,9-10 89,0-1-1,-1 0 0,-2-1 0,0-1 0,-1 0 1,-1-2-1,-1 1 0,8-22-88,-14 29 11,-1-1 0,0 0-1,-1 0 1,-1 0 0,0 0 0,-1-1 0,-2 0-1,1 1 1,-2-15-11,-1 33-1,1 0-1,0-1 1,-1 1-1,1-1 0,-1 1 1,1-1-1,-1 1 1,1-1-1,-1 1 0,1-1 1,-1 1-1,0-1 1,1 0-1,-1 1 0,0-1 1,1 0-1,-1 1 1,0-1-1,1 0 0,-1 0 1,0 0-1,0 0 1,1 0-1,-1 0 1,0 0-1,1 0 0,-1 0 1,0 0-1,0 0 1,1 0-1,-1 0 0,0-1 1,1 1-1,-1 0 1,0 0-1,1-1 0,-1 1 1,0-1-1,1 1 1,-1 0-1,1-1 0,-1 1 1,1-1-1,-1 0 1,1 1-1,-1-1 0,1 1 1,0-1-1,-1 0 1,1 1-1,0-1 1,-1 0-1,1 1 0,0-1 1,0 0-1,0 1 1,-1-1-1,1 0 0,0 1 1,0-1-1,0 0 1,0 0 1,-32 77-663,20-21-2645,5-21-1445,2-18-462</inkml:trace>
  <inkml:trace contextRef="#ctx0" brushRef="#br0" timeOffset="19992.592">9721 2091 12819,'-1'5'2600,"-5"19"1217,0 9-3793,-8 22-112,0 6 32,-1 16 48,6-7 32,6 4 24,8-15 8,4-8 16,1-23-8,2-6 40,-4-25-176,0-5-816,-5-13 8,-11-19-3033,-6-7 184</inkml:trace>
  <inkml:trace contextRef="#ctx0" brushRef="#br0" timeOffset="20267.029">9462 2120 5489,'0'-5'500,"0"0"-1,1 0 0,-1 0 1,1 0-1,0 0 1,1 0-1,-1 0 1,1 0-1,0 1 1,0-1-1,0 1 0,1-1 1,0 1-1,-1 0 1,2 0-1,1-3-499,63-38 3329,-46 38-3206,0 0 0,1 2-1,0 0 1,0 2 0,0 0 0,0 1 0,11 2-123,-11 0 111,-1 0-1,1 2 1,0 0 0,-1 2 0,0 0-1,0 2 1,0 0 0,8 4-111,-25-8 15,-1-1 0,1 0 0,-1 1 0,0 0 0,0 0 0,0 1 0,0-1 1,0 1-1,0-1 0,0 1 0,-1 1 0,1-1 0,-1 0 0,0 1 0,0 0 0,-1-1 1,1 1-1,-1 0 0,1 0 0,-1 1 0,0-1 0,-1 0 0,1 1 0,-1-1 1,0 1-1,0 0 0,0-1 0,-1 1 0,0 0 0,0-1 0,0 1 0,0 0 0,-1-1 1,1 1-1,-1 0 0,-1 2-15,-9 14 140,0 0 0,-1-1 0,-1 0 0,-1 0 0,0-2 0,-2 0 0,0-1 0,-1 0 0,-4 1-140,-18 22 520,35-38-492,0 1-1,1-1 1,-1 1-1,1 0 1,0 0-1,0 0 1,0 1 0,0-1-1,0 1 1,1 0-1,0-1 1,0 1-1,0 0 1,0 0-1,0 0 1,1 1-1,0-1 1,0 0 0,0 1-1,0-1 1,1 0-1,0 1 1,0-1-1,0 1 1,0-1-1,1 0 1,-1 1-1,1-1 1,0 0 0,1 1-1,-1-1 1,1 1-28,6 6-56,1-1 1,0 0 0,0-1 0,1 0 0,0-1-1,0 1 1,1-2 0,0 0 0,1 0 0,-1-1-1,1 0 1,1-1 0,1 0 55,11 7-549,30 14-2948,-4-1-57</inkml:trace>
  <inkml:trace contextRef="#ctx0" brushRef="#br0" timeOffset="20718.998">10958 2062 10026,'98'-86'6772,"-99"87"-6752,0 0-1,1 0 0,-1 0 1,1 0-1,-1 0 1,1 0-1,-1 0 0,1 0 1,0 0-1,0 0 0,-1 0 1,1 0-1,0 0 1,0 0-1,0 0 0,0 1 1,0-1-1,0 0 0,1 0 1,-1 0-1,0 0 1,1 0-1,-1 0 0,0 0 1,1 0-1,-1 0 0,1 0 1,0 0-1,-1 0 1,1 0-1,0 0 0,-1-1 1,1 1-1,0 0 0,0 0 1,0-1-1,0 1 1,0 0-1,-1-1 0,1 1 1,0-1-1,0 1 1,1-1-1,-1 0 0,0 1 1,0-1-1,0 0 0,0 0 1,0 0-1,0 0 1,0 0-1,0 0 0,0 0 1,1 0-1,-1 0 0,0-1 1,0 1-1,0 0 1,0-1-1,0 1 0,0 0 1,0-1-1,0 0 0,0 1 1,0-1-1,0 0-19,-17 28 64,0-1-1,-2 0 1,-1-2 0,-1 0-1,-1-1 1,0-1-1,-2-2 1,-1 0 0,0-1-1,-2-1 1,-13 6-64,34-20 20,-228 161 1354,202-135-962,48-24-273,236-43 25,-94 28-1254,-152 8 650,0 1 0,-1 0 1,1 1-1,0 0 0,-1 0 0,1 0 0,-1 1 0,1-1 0,-1 2 1,0-1-1,0 1 0,2 1 440,-3 7-4052</inkml:trace>
  <inkml:trace contextRef="#ctx0" brushRef="#br0" timeOffset="21057.481">10528 2686 5217,'-28'0'4177,"14"3"-952,15 2-449,16-1-2152,9 2-320,27-3 1,12-1-33,28-2 8,6-6-88,23 6-3601,-9 4 1128</inkml:trace>
  <inkml:trace contextRef="#ctx0" brushRef="#br0" timeOffset="21292.549">11525 2524 10690,'-7'11'6612,"29"-10"-5073,-1-5-1363,-1-1 0,1-1 0,-2-1 0,1-1 0,-1-1 0,16-9-176,-15 8 91,144-78 239,-4-7 0,16-21-330,-158 103-22,-35 28-1,-8 10 17,1 2 1,2 0-1,0 1 0,2 2 0,1 0 1,1 1-1,-13 32 6,28-57-11,0 0 1,1 0-1,0 1 0,0-1 0,0 1 0,1-1 1,0 1-1,1-1 0,-1 1 0,1 0 0,0-1 1,1 5 10,0-10-38,0 1 1,0 0 0,-1-1-1,1 1 1,0-1 0,0 0-1,0 1 1,1-1 0,-1 0-1,0 1 1,0-1 0,1 0-1,-1 0 1,1 0 0,-1 0-1,1 0 1,-1-1 0,1 1-1,-1 0 1,1-1 0,0 1-1,0-1 1,-1 0 0,1 1-1,0-1 1,-1 0 0,1 0-1,0 0 1,0 0-1,-1 0 1,1-1 0,0 1-1,-1-1 1,1 1 0,0-1-1,1 0 38,123-48-5199,-50 12 1431</inkml:trace>
  <inkml:trace contextRef="#ctx0" brushRef="#br0" timeOffset="21571.235">12697 2172 6505,'26'-43'8386,"-34"43"-5595,-48 57-958,32-32-1779,1 2 0,1 1 0,1 0 0,2 2-1,1 0 1,1 1 0,0 5-54,14-28 20,0-1-1,1 1 1,-1 0 0,2 0-1,-1 0 1,1-1-1,0 1 1,1 0 0,0 1-1,1 4-19,-1-11 9,0 0-1,1 0 1,-1 0-1,1 0 1,0 0-1,-1 0 1,1 0-1,0 0 1,0 0-1,0-1 1,1 1-1,-1 0 1,0-1-1,1 1 1,-1-1-1,1 1 1,-1-1-1,1 0 1,-1 1-1,1-1 1,0 0-1,0 0 1,0 0-1,0-1 1,0 1-1,0 0 1,0-1-1,0 1 1,0-1-1,0 0 0,0 1 1,0-1-1,0 0 1,2-1-9,70-12 334,-58 7-257,1-1 1,-1 0-1,-1-2 0,1 0 0,-1 0 1,-1-2-1,0 0 0,-1 0 0,0-1 0,0-1 1,-1 0-1,-1-1 0,0 0 0,3-7-77,-8 12 43,0 0 0,-1-1-1,0 1 1,0-1 0,-1 0 0,-1-1-1,1 1 1,-2 0 0,0-1-1,0 0 1,0 1 0,-2-1-1,1 0 1,-1 0 0,-1 0-1,0 1 1,0-1 0,-1 0-1,-1 1 1,0-1 0,0 1 0,-1 0-1,0 0 1,-1-1-43,2 5-16,0 1 0,0 0 0,-1 0 0,1 0 0,-1 1 0,0-1 0,0 1 0,-1 0 0,1 0 0,-1 1 1,0-1-1,0 1 0,0 0 0,0 0 0,-1 1 0,1-1 0,-1 1 0,1 1 0,-1-1 0,0 1 0,0 0 0,0 0 0,1 0 0,-1 1 0,0 0 0,0 0 0,0 1 1,0-1-1,0 1 0,0 1 0,0-1 0,1 1 0,-1 0 0,1 0 0,-1 1 0,1-1 0,0 1 0,0 0 0,0 1 0,0-1 0,1 1 0,-2 1 16,3-2-141,1 0 1,-1 0-1,0 0 0,1 0 0,0 0 0,-1 1 0,1-1 0,1 1 0,-1-1 0,0 1 0,1 0 0,0-1 0,0 1 1,0 0-1,0 0 0,1 0 0,0 0 0,-1 0 0,1 0 0,1 0 0,-1 0 0,0 0 0,1 0 0,0 0 0,0 0 0,0 0 1,1-1-1,-1 1 0,1 0 0,0-1 0,0 1 0,0-1 0,0 0 0,1 0 0,-1 0 0,1 0 0,0 0 0,0 0 1,0-1-1,0 1 0,0-1 0,3 2 141,49 17-3566,10-9 313</inkml:trace>
  <inkml:trace contextRef="#ctx0" brushRef="#br0" timeOffset="21837.712">13558 1982 9994,'20'-23'4185,"-23"31"-128,-20 19-2577,-25 23-808,-11 5-656,-19 22 8,5-5 48,2-1 8,24-9-24,8-3 0,17-19 0,13-13-248,6-16-32,11-22-464,9-16-296,16-16 216,2-8-3177,13-10 968</inkml:trace>
  <inkml:trace contextRef="#ctx0" brushRef="#br0" timeOffset="22150.565">13253 1806 8098,'-144'-6'8546,"130"8"-8269,0 0-1,0 1 0,1 0 0,-1 1 1,1 1-1,0 0 0,0 1 1,1 0-1,-5 4-276,15-9 14,-1 0 0,1 0 0,0 0 0,0 1 0,0-1 0,0 1 0,0-1 0,0 1 0,0-1 0,1 1 0,-1 0 0,1 0 1,-1 0-1,1 0 0,0 0 0,0 0 0,-1 0 0,1 1 0,1-1 0,-1 0 0,0 1 0,1-1 0,-1 0 0,1 1 0,0-1 0,-1 1 0,1-1 0,0 0 1,1 1-1,-1-1 0,0 1 0,1-1 0,-1 1 0,1-1 0,0 1-14,4 3 9,-1 0 0,1 0 0,0 0 0,1-1 0,-1 0 1,1 0-1,0 0 0,0-1 0,1 0 0,-1 0 0,1 0 0,0-1 0,0 0 0,0 0 1,1-1-1,-1 0 0,0 0 0,1-1 0,0 0 0,-1 0 0,1-1 0,0 0 0,-1 0 1,1-1-1,-1 0 0,1 0 0,-1-1 0,1 0 0,-1 0 0,6-3-9,-1 2 24,-1 0 0,1-1 0,-1-1 0,0 0 0,0 0 0,-1-1 0,1-1 0,-1 0 0,-1 0 0,1-1 0,-1 0 0,5-6-24,-12 11 5,-1-1 0,1 1 0,-1 0-1,0-1 1,0 1 0,-1-1 0,1 1 0,-1-1-1,1 1 1,-1-1 0,0 1 0,-1-1 0,1 1-1,-1-1 1,1 1 0,-1-1 0,0 1 0,0-1-1,0 1 1,-1 0 0,1 0 0,-1 0 0,0 0-1,0 0 1,0 0 0,0 0 0,0 0 0,-1 1-1,1-1 1,-1 1 0,0 0 0,0-1 0,0 1-1,0 1 1,0-1 0,0 0 0,0 1 0,0 0-1,-1-1 1,1 1 0,-1 1 0,-1-2-5,-4-2-22,0 1 0,-1 0 0,1 0 1,-1 0-1,1 1 0,-1 1 0,0 0 1,0 0-1,0 1 0,1 0 0,-1 0 0,0 1 1,0 1-1,0 0 0,1 0 0,-1 1 1,1 0-1,0 0 0,0 1 0,0 1 1,0-1-1,1 1 0,-1 1 0,1 0 0,1 0 1,-1 0-1,1 1 0,0 0 0,1 0 1,-1 1-1,1 0 0,1 0 0,0 1 0,0-1 1,0 1-1,1 0 0,1 0 0,0 1 1,0-1-1,0 4 22,2-1-190,0 1 0,2-1 0,-1 1 1,2-1-1,-1 1 0,2-1 0,0 0 0,0 0 0,1 0 190,19 54-1915</inkml:trace>
  <inkml:trace contextRef="#ctx0" brushRef="#br0" timeOffset="22412.168">13542 2360 10330,'-9'16'3979,"-10"5"-2171,7-9-1618,-23 25 93,-60 74 876,93-110-1134,1 0 0,0 0 0,0 0 0,0 0 1,0 0-1,0 0 0,0 1 0,0-1 0,0 0 0,1 0 0,-1 1 0,0-1 0,1 0 0,-1 1 0,1-1 0,-1 1 0,1-1 1,0 1-1,0-1 0,0 1 0,0-1 0,0 1 0,0-1 0,0 0 0,0 1 0,0-1 0,1 1 0,-1-1 0,0 1 0,1-1 1,0 1-1,-1-1 0,1 0 0,0 0 0,-1 1 0,1-1 0,0 0 0,0 0 0,0 0 0,0 0 0,0 0 0,0 0 0,1 0 1,-1 0-1,0 0 0,1 0-25,4-1 80,-1 0 0,1 0 1,-1-1-1,1 1 1,-1-1-1,1-1 0,-1 1 1,0-1-1,1 0 1,-1 0-1,4-2-80,3-3 103,0 1 0,0-1 1,0-1-1,-1 0 0,0-1 0,0 0 1,-1-1-1,0 0 0,-1 0 1,0-1-1,-1 0 0,0-1 0,-1 0 1,0 0-1,-1 0 0,0-1 0,-1 0 1,-1 0-1,0-1 0,0 1 0,-1-6-103,-2 14 35,0 1-1,-1-1 1,0 0-1,0 0 1,0 1-1,-1-1 1,1 0-1,-1 1 1,0-1-1,-1 0 1,1 1-1,-1-1 1,0 1-1,0 0 1,0 0-1,0-1 1,-1 1-1,0 1 1,0-1-1,0 0 1,0 1-1,0-1 1,-1 1-1,0 0 1,1 0-1,-1 1 1,0-1-1,0 1 1,-1 0-1,1 0 1,-2-1-35,-3 2 12,-1 0 0,1 0 0,-1 1 0,1 0-1,-1 1 1,1 0 0,-1 0 0,1 1 0,0 1 0,-1-1 0,1 1 0,1 1 0,-8 3-12,-6 2-21,0 2 0,1 0 0,1 1 0,0 1 0,1 1 1,0 0-1,1 2 0,1 0 0,0 1 0,1 0 1,1 2-1,1 0 0,-2 3 21,14-19-218,0 1 0,0-1-1,0 1 1,0 0 0,0-1 0,1 1 0,0 0 0,0 0 0,0 0 0,0 0-1,0 0 1,1 0 0,0 0 0,0 0 0,0 0 0,0 0 0,1 0-1,-1 0 1,1 0 0,0 0 0,0 0 0,1 0 0,0 0 218,27 23-3793</inkml:trace>
  <inkml:trace contextRef="#ctx0" brushRef="#br0" timeOffset="22751.149">13900 1645 8410,'1'18'2568,"2"20"513,2 14-2193,1 19-504,0 10-64,-1 23 48,-1-5-64,5 24-15,0-15-65,5-1-56,1-23-56,0-2-24,1-35 0,-1-8-80,0-22-272,0-14-3201,3-21 888</inkml:trace>
  <inkml:trace contextRef="#ctx0" brushRef="#br0" timeOffset="23728.815">14140 1876 9794,'-15'-82'7445,"13"78"-7288,0 0 0,0 0 0,0 0 1,0 0-1,0 0 0,-1 1 1,0-1-1,0 1 0,0 0 0,0 0 1,0 0-1,-1 0 0,1 1 1,-1-1-1,0 1 0,0 0 0,0 0 1,-1 0-158,-8-2 65,-1 2 0,1-1 0,0 2 0,-1 0 1,1 0-1,-1 2 0,1-1 0,-13 4-65,0-2 11,-337 20-7,98-28 66,-156-29-70,-303-54 48,-173 16-25,441 65-40,-81 25 17,-465 58-14,132 16 34,633-67-21,50-7 5,-46 0-5,177-10-19,57-7 18,-1 0 0,0 1 0,1-1-1,-1 1 1,1-1 0,-1 0 0,0 1 0,0-1 0,1 1 0,-1-1 0,0 1 0,0-1 0,0 1 0,1-1 0,-1 0 0,0 1 0,0-1 0,0 1 0,0 0-1,0-1 1,0 1 0,0-1 0,0 1 0,0-1 0,0 1 0,0-1 0,-1 1 0,1-1 0,0 0 0,0 1 0,0-1 0,-1 1 0,1-1 0,0 1-1,0-1 1,-1 1 0,1-1 0,0 0 0,-1 1 0,1-1 0,0 0 0,-1 1 0,1-1 0,-1 0 0,1 0 0,-1 1 0,1-1 0,-1 0 0,1 0-1,-1 0 1,1 1 2,182 87-161,-156-75 160,0 2-1,-1 2 1,-1 0 0,-1 1-1,0 1 1,-2 1 0,0 1-1,-1 1 1,-1 1 0,-1 1-1,7 13 2,-10-5-39,-2 1-1,0 0 1,-3 1-1,7 34 40,-4-17-48,-2-22 37,1 0 0,1-1 1,1 0-1,2-2 0,1 0 1,1 0-1,1-2 1,1 0-1,1-1 0,12 9 11,40 49-12,44 66 19,-110-137-7,1-1 1,0 0-1,1 0 1,-1-1-1,2 0 1,-1-1 0,1 0-1,0-1 1,1 0-1,0 0 1,0-1-1,10 4 0,15-2 4,0-1-1,0-1 1,0-3 0,1 0-1,-1-3 1,0-1-1,26-5-3,-27 4 3,288-17 9,65 18-18,41-2 4,66-4-4,38-2 39,57-9 52,14-19 69,-338 13-47,349-24 681,-545 47-680,-24 3-40,0-3 0,0-1 0,0-3 0,0-1 0,-1-2 0,39-15-68,-74 20 125,0-1 1,-1-1 0,1 0-1,-1 0 1,0-1 0,-1 0-1,0 0 1,0-1 0,0 0-1,-1 0 1,0-1 0,-1 0-1,4-8-125,50-40 256,-16 20-460,-42 36 177,0-1 0,0 0 0,-1 1-1,1-1 1,-1 0 0,0 0 0,1 0 0,-1 0-1,0 0 1,0-1 0,0 1 0,-1 0 0,1 0-1,0-1 1,-1 1 0,0 0 0,1-1-1,-1 1 1,0-1 0,0 1 0,0 0 0,-1-3 27,-19-40 222,-16-12-3872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28.03.2022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11</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12</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25</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26</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31</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32</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28.03.2022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28.03.2022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28.03.2022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97178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28.03.2022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28.03.2022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28.03.2022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28.03.2022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28.03.2022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28.03.2022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28.03.2022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28.03.2022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28.03.2022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3" Type="http://schemas.openxmlformats.org/officeDocument/2006/relationships/customXml" Target="../ink/ink26.xml"/><Relationship Id="rId18" Type="http://schemas.openxmlformats.org/officeDocument/2006/relationships/image" Target="../media/image36.png"/><Relationship Id="rId26" Type="http://schemas.openxmlformats.org/officeDocument/2006/relationships/image" Target="../media/image40.png"/><Relationship Id="rId39" Type="http://schemas.openxmlformats.org/officeDocument/2006/relationships/customXml" Target="../ink/ink39.xml"/><Relationship Id="rId21" Type="http://schemas.openxmlformats.org/officeDocument/2006/relationships/customXml" Target="../ink/ink30.xml"/><Relationship Id="rId34" Type="http://schemas.openxmlformats.org/officeDocument/2006/relationships/image" Target="../media/image44.png"/><Relationship Id="rId7" Type="http://schemas.openxmlformats.org/officeDocument/2006/relationships/customXml" Target="../ink/ink23.xml"/><Relationship Id="rId12" Type="http://schemas.openxmlformats.org/officeDocument/2006/relationships/image" Target="../media/image33.png"/><Relationship Id="rId17" Type="http://schemas.openxmlformats.org/officeDocument/2006/relationships/customXml" Target="../ink/ink28.xml"/><Relationship Id="rId25" Type="http://schemas.openxmlformats.org/officeDocument/2006/relationships/customXml" Target="../ink/ink32.xml"/><Relationship Id="rId33" Type="http://schemas.openxmlformats.org/officeDocument/2006/relationships/customXml" Target="../ink/ink36.xml"/><Relationship Id="rId38" Type="http://schemas.openxmlformats.org/officeDocument/2006/relationships/image" Target="../media/image46.png"/><Relationship Id="rId2" Type="http://schemas.openxmlformats.org/officeDocument/2006/relationships/notesSlide" Target="../notesSlides/notesSlide10.xml"/><Relationship Id="rId16" Type="http://schemas.openxmlformats.org/officeDocument/2006/relationships/image" Target="../media/image35.png"/><Relationship Id="rId20" Type="http://schemas.openxmlformats.org/officeDocument/2006/relationships/image" Target="../media/image37.png"/><Relationship Id="rId29" Type="http://schemas.openxmlformats.org/officeDocument/2006/relationships/customXml" Target="../ink/ink34.xml"/><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customXml" Target="../ink/ink25.xml"/><Relationship Id="rId24" Type="http://schemas.openxmlformats.org/officeDocument/2006/relationships/image" Target="../media/image39.png"/><Relationship Id="rId32" Type="http://schemas.openxmlformats.org/officeDocument/2006/relationships/image" Target="../media/image43.png"/><Relationship Id="rId37" Type="http://schemas.openxmlformats.org/officeDocument/2006/relationships/customXml" Target="../ink/ink38.xml"/><Relationship Id="rId40" Type="http://schemas.openxmlformats.org/officeDocument/2006/relationships/image" Target="../media/image47.png"/><Relationship Id="rId5" Type="http://schemas.openxmlformats.org/officeDocument/2006/relationships/customXml" Target="../ink/ink22.xml"/><Relationship Id="rId15" Type="http://schemas.openxmlformats.org/officeDocument/2006/relationships/customXml" Target="../ink/ink27.xml"/><Relationship Id="rId23" Type="http://schemas.openxmlformats.org/officeDocument/2006/relationships/customXml" Target="../ink/ink31.xml"/><Relationship Id="rId28" Type="http://schemas.openxmlformats.org/officeDocument/2006/relationships/image" Target="../media/image41.png"/><Relationship Id="rId36" Type="http://schemas.openxmlformats.org/officeDocument/2006/relationships/image" Target="../media/image45.png"/><Relationship Id="rId10" Type="http://schemas.openxmlformats.org/officeDocument/2006/relationships/image" Target="../media/image32.png"/><Relationship Id="rId19" Type="http://schemas.openxmlformats.org/officeDocument/2006/relationships/customXml" Target="../ink/ink29.xml"/><Relationship Id="rId31" Type="http://schemas.openxmlformats.org/officeDocument/2006/relationships/customXml" Target="../ink/ink35.xml"/><Relationship Id="rId4" Type="http://schemas.openxmlformats.org/officeDocument/2006/relationships/image" Target="../media/image29.png"/><Relationship Id="rId9" Type="http://schemas.openxmlformats.org/officeDocument/2006/relationships/customXml" Target="../ink/ink24.xml"/><Relationship Id="rId14" Type="http://schemas.openxmlformats.org/officeDocument/2006/relationships/image" Target="../media/image34.png"/><Relationship Id="rId22" Type="http://schemas.openxmlformats.org/officeDocument/2006/relationships/image" Target="../media/image38.png"/><Relationship Id="rId27" Type="http://schemas.openxmlformats.org/officeDocument/2006/relationships/customXml" Target="../ink/ink33.xml"/><Relationship Id="rId30" Type="http://schemas.openxmlformats.org/officeDocument/2006/relationships/image" Target="../media/image42.png"/><Relationship Id="rId35" Type="http://schemas.openxmlformats.org/officeDocument/2006/relationships/customXml" Target="../ink/ink37.xml"/><Relationship Id="rId8" Type="http://schemas.openxmlformats.org/officeDocument/2006/relationships/image" Target="../media/image31.png"/><Relationship Id="rId3" Type="http://schemas.openxmlformats.org/officeDocument/2006/relationships/customXml" Target="../ink/ink21.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ustomXml" Target="../ink/ink40.xml"/><Relationship Id="rId7" Type="http://schemas.openxmlformats.org/officeDocument/2006/relationships/customXml" Target="../ink/ink4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customXml" Target="../ink/ink41.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customXml" Target="../ink/ink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customXml" Target="../ink/ink45.xml"/><Relationship Id="rId7" Type="http://schemas.openxmlformats.org/officeDocument/2006/relationships/customXml" Target="../ink/ink4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customXml" Target="../ink/ink46.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62.png"/><Relationship Id="rId3" Type="http://schemas.openxmlformats.org/officeDocument/2006/relationships/image" Target="../media/image27.png"/><Relationship Id="rId7" Type="http://schemas.openxmlformats.org/officeDocument/2006/relationships/image" Target="../media/image59.png"/><Relationship Id="rId12" Type="http://schemas.openxmlformats.org/officeDocument/2006/relationships/customXml" Target="../ink/ink5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customXml" Target="../ink/ink49.xml"/><Relationship Id="rId11" Type="http://schemas.openxmlformats.org/officeDocument/2006/relationships/image" Target="../media/image61.png"/><Relationship Id="rId5" Type="http://schemas.openxmlformats.org/officeDocument/2006/relationships/image" Target="../media/image58.png"/><Relationship Id="rId10" Type="http://schemas.openxmlformats.org/officeDocument/2006/relationships/customXml" Target="../ink/ink51.xml"/><Relationship Id="rId4" Type="http://schemas.openxmlformats.org/officeDocument/2006/relationships/customXml" Target="../ink/ink48.xml"/><Relationship Id="rId9"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customXml" Target="../ink/ink53.xml"/><Relationship Id="rId7" Type="http://schemas.openxmlformats.org/officeDocument/2006/relationships/customXml" Target="../ink/ink55.xml"/><Relationship Id="rId12"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customXml" Target="../ink/ink57.xml"/><Relationship Id="rId5" Type="http://schemas.openxmlformats.org/officeDocument/2006/relationships/customXml" Target="../ink/ink54.xml"/><Relationship Id="rId10" Type="http://schemas.openxmlformats.org/officeDocument/2006/relationships/image" Target="../media/image66.png"/><Relationship Id="rId4" Type="http://schemas.openxmlformats.org/officeDocument/2006/relationships/image" Target="../media/image63.png"/><Relationship Id="rId9" Type="http://schemas.openxmlformats.org/officeDocument/2006/relationships/customXml" Target="../ink/ink56.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customXml" Target="../ink/ink63.xml"/><Relationship Id="rId3" Type="http://schemas.openxmlformats.org/officeDocument/2006/relationships/customXml" Target="../ink/ink58.xml"/><Relationship Id="rId7" Type="http://schemas.openxmlformats.org/officeDocument/2006/relationships/customXml" Target="../ink/ink60.xml"/><Relationship Id="rId12" Type="http://schemas.openxmlformats.org/officeDocument/2006/relationships/image" Target="../media/image72.png"/><Relationship Id="rId2" Type="http://schemas.openxmlformats.org/officeDocument/2006/relationships/notesSlide" Target="../notesSlides/notesSlide20.xml"/><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customXml" Target="../ink/ink62.xml"/><Relationship Id="rId5" Type="http://schemas.openxmlformats.org/officeDocument/2006/relationships/customXml" Target="../ink/ink59.xml"/><Relationship Id="rId15" Type="http://schemas.openxmlformats.org/officeDocument/2006/relationships/customXml" Target="../ink/ink64.xml"/><Relationship Id="rId10" Type="http://schemas.openxmlformats.org/officeDocument/2006/relationships/image" Target="../media/image71.png"/><Relationship Id="rId4" Type="http://schemas.openxmlformats.org/officeDocument/2006/relationships/image" Target="../media/image68.png"/><Relationship Id="rId9" Type="http://schemas.openxmlformats.org/officeDocument/2006/relationships/customXml" Target="../ink/ink61.xml"/><Relationship Id="rId14"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customXml" Target="../ink/ink65.xml"/><Relationship Id="rId7" Type="http://schemas.openxmlformats.org/officeDocument/2006/relationships/customXml" Target="../ink/ink67.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customXml" Target="../ink/ink66.xml"/><Relationship Id="rId10" Type="http://schemas.openxmlformats.org/officeDocument/2006/relationships/image" Target="../media/image78.png"/><Relationship Id="rId4" Type="http://schemas.openxmlformats.org/officeDocument/2006/relationships/image" Target="../media/image75.png"/><Relationship Id="rId9" Type="http://schemas.openxmlformats.org/officeDocument/2006/relationships/customXml" Target="../ink/ink68.xml"/></Relationships>
</file>

<file path=ppt/slides/_rels/slide22.xml.rels><?xml version="1.0" encoding="UTF-8" standalone="yes"?>
<Relationships xmlns="http://schemas.openxmlformats.org/package/2006/relationships"><Relationship Id="rId3" Type="http://schemas.openxmlformats.org/officeDocument/2006/relationships/customXml" Target="../ink/ink69.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8" Type="http://schemas.openxmlformats.org/officeDocument/2006/relationships/customXml" Target="../ink/ink72.xml"/><Relationship Id="rId3" Type="http://schemas.openxmlformats.org/officeDocument/2006/relationships/image" Target="../media/image51.png"/><Relationship Id="rId7" Type="http://schemas.openxmlformats.org/officeDocument/2006/relationships/image" Target="../media/image8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customXml" Target="../ink/ink71.xml"/><Relationship Id="rId5" Type="http://schemas.openxmlformats.org/officeDocument/2006/relationships/image" Target="../media/image81.png"/><Relationship Id="rId4" Type="http://schemas.openxmlformats.org/officeDocument/2006/relationships/customXml" Target="../ink/ink70.xml"/><Relationship Id="rId9" Type="http://schemas.openxmlformats.org/officeDocument/2006/relationships/image" Target="../media/image83.png"/></Relationships>
</file>

<file path=ppt/slides/_rels/slide24.xml.rels><?xml version="1.0" encoding="UTF-8" standalone="yes"?>
<Relationships xmlns="http://schemas.openxmlformats.org/package/2006/relationships"><Relationship Id="rId8" Type="http://schemas.openxmlformats.org/officeDocument/2006/relationships/customXml" Target="../ink/ink75.xml"/><Relationship Id="rId3" Type="http://schemas.openxmlformats.org/officeDocument/2006/relationships/image" Target="../media/image57.png"/><Relationship Id="rId7"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ustomXml" Target="../ink/ink74.xml"/><Relationship Id="rId5" Type="http://schemas.openxmlformats.org/officeDocument/2006/relationships/image" Target="../media/image85.png"/><Relationship Id="rId4" Type="http://schemas.openxmlformats.org/officeDocument/2006/relationships/customXml" Target="../ink/ink73.xml"/><Relationship Id="rId9"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customXml" Target="../ink/ink7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customXml" Target="../ink/ink77.xml"/><Relationship Id="rId4" Type="http://schemas.openxmlformats.org/officeDocument/2006/relationships/image" Target="../media/image88.png"/></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customXml" Target="../ink/ink7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customXml" Target="../ink/ink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ustomXml" Target="../ink/ink79.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9.png"/><Relationship Id="rId18" Type="http://schemas.openxmlformats.org/officeDocument/2006/relationships/customXml" Target="../ink/ink10.xml"/><Relationship Id="rId3" Type="http://schemas.openxmlformats.org/officeDocument/2006/relationships/notesSlide" Target="../notesSlides/notesSlide4.xml"/><Relationship Id="rId7" Type="http://schemas.openxmlformats.org/officeDocument/2006/relationships/image" Target="../media/image6.png"/><Relationship Id="rId12" Type="http://schemas.openxmlformats.org/officeDocument/2006/relationships/customXml" Target="../ink/ink7.xml"/><Relationship Id="rId17" Type="http://schemas.openxmlformats.org/officeDocument/2006/relationships/image" Target="../media/image11.png"/><Relationship Id="rId2" Type="http://schemas.openxmlformats.org/officeDocument/2006/relationships/slideLayout" Target="../slideLayouts/slideLayout7.xml"/><Relationship Id="rId16" Type="http://schemas.openxmlformats.org/officeDocument/2006/relationships/customXml" Target="../ink/ink9.xml"/><Relationship Id="rId1" Type="http://schemas.openxmlformats.org/officeDocument/2006/relationships/vmlDrawing" Target="../drawings/vmlDrawing1.vml"/><Relationship Id="rId6" Type="http://schemas.openxmlformats.org/officeDocument/2006/relationships/customXml" Target="../ink/ink4.xml"/><Relationship Id="rId11" Type="http://schemas.openxmlformats.org/officeDocument/2006/relationships/image" Target="../media/image8.png"/><Relationship Id="rId5" Type="http://schemas.openxmlformats.org/officeDocument/2006/relationships/image" Target="../media/image2.emf"/><Relationship Id="rId15" Type="http://schemas.openxmlformats.org/officeDocument/2006/relationships/image" Target="../media/image10.png"/><Relationship Id="rId10" Type="http://schemas.openxmlformats.org/officeDocument/2006/relationships/customXml" Target="../ink/ink6.xml"/><Relationship Id="rId19" Type="http://schemas.openxmlformats.org/officeDocument/2006/relationships/image" Target="../media/image12.png"/><Relationship Id="rId4" Type="http://schemas.openxmlformats.org/officeDocument/2006/relationships/package" Target="../embeddings/Microsoft_Excel_Worksheet.xlsx"/><Relationship Id="rId9" Type="http://schemas.openxmlformats.org/officeDocument/2006/relationships/image" Target="../media/image7.png"/><Relationship Id="rId14" Type="http://schemas.openxmlformats.org/officeDocument/2006/relationships/customXml" Target="../ink/ink8.xml"/></Relationships>
</file>

<file path=ppt/slides/_rels/slide5.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customXml" Target="../ink/ink1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customXml" Target="../ink/ink15.xml"/><Relationship Id="rId13"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17.png"/><Relationship Id="rId12" Type="http://schemas.openxmlformats.org/officeDocument/2006/relationships/customXml" Target="../ink/ink17.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ustomXml" Target="../ink/ink14.xml"/><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customXml" Target="../ink/ink16.xml"/><Relationship Id="rId4" Type="http://schemas.openxmlformats.org/officeDocument/2006/relationships/customXml" Target="../ink/ink13.xml"/><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customXml" Target="../ink/ink18.xml"/></Relationships>
</file>

<file path=ppt/slides/_rels/slide8.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ustomXml" Target="../ink/ink19.xml"/><Relationship Id="rId5" Type="http://schemas.openxmlformats.org/officeDocument/2006/relationships/image" Target="../media/image16.jpg"/><Relationship Id="rId4" Type="http://schemas.openxmlformats.org/officeDocument/2006/relationships/hyperlink" Target="https://www.destatis.de/DE/Service/Statistik-Visualisiert/persoenlicher-inflationsrechner-uebersicht.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customXml" Target="../ink/ink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um 25% 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49556" name="Freihand 149555">
                <a:extLst>
                  <a:ext uri="{FF2B5EF4-FFF2-40B4-BE49-F238E27FC236}">
                    <a16:creationId xmlns:a16="http://schemas.microsoft.com/office/drawing/2014/main" id="{FC3106CB-943D-4565-921D-A39F9775C206}"/>
                  </a:ext>
                </a:extLst>
              </p14:cNvPr>
              <p14:cNvContentPartPr/>
              <p14:nvPr/>
            </p14:nvContentPartPr>
            <p14:xfrm>
              <a:off x="6031165" y="4199594"/>
              <a:ext cx="2179080" cy="288360"/>
            </p14:xfrm>
          </p:contentPart>
        </mc:Choice>
        <mc:Fallback xmlns="">
          <p:pic>
            <p:nvPicPr>
              <p:cNvPr id="149556" name="Freihand 149555">
                <a:extLst>
                  <a:ext uri="{FF2B5EF4-FFF2-40B4-BE49-F238E27FC236}">
                    <a16:creationId xmlns:a16="http://schemas.microsoft.com/office/drawing/2014/main" id="{FC3106CB-943D-4565-921D-A39F9775C206}"/>
                  </a:ext>
                </a:extLst>
              </p:cNvPr>
              <p:cNvPicPr/>
              <p:nvPr/>
            </p:nvPicPr>
            <p:blipFill>
              <a:blip r:embed="rId4"/>
              <a:stretch>
                <a:fillRect/>
              </a:stretch>
            </p:blipFill>
            <p:spPr>
              <a:xfrm>
                <a:off x="6022165" y="4190594"/>
                <a:ext cx="219672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9607" name="Freihand 149606">
                <a:extLst>
                  <a:ext uri="{FF2B5EF4-FFF2-40B4-BE49-F238E27FC236}">
                    <a16:creationId xmlns:a16="http://schemas.microsoft.com/office/drawing/2014/main" id="{6BBCBE87-9132-48C7-AD80-9D45DB00C636}"/>
                  </a:ext>
                </a:extLst>
              </p14:cNvPr>
              <p14:cNvContentPartPr/>
              <p14:nvPr/>
            </p14:nvContentPartPr>
            <p14:xfrm>
              <a:off x="3923725" y="5502794"/>
              <a:ext cx="120960" cy="26640"/>
            </p14:xfrm>
          </p:contentPart>
        </mc:Choice>
        <mc:Fallback xmlns="">
          <p:pic>
            <p:nvPicPr>
              <p:cNvPr id="149607" name="Freihand 149606">
                <a:extLst>
                  <a:ext uri="{FF2B5EF4-FFF2-40B4-BE49-F238E27FC236}">
                    <a16:creationId xmlns:a16="http://schemas.microsoft.com/office/drawing/2014/main" id="{6BBCBE87-9132-48C7-AD80-9D45DB00C636}"/>
                  </a:ext>
                </a:extLst>
              </p:cNvPr>
              <p:cNvPicPr/>
              <p:nvPr/>
            </p:nvPicPr>
            <p:blipFill>
              <a:blip r:embed="rId6"/>
              <a:stretch>
                <a:fillRect/>
              </a:stretch>
            </p:blipFill>
            <p:spPr>
              <a:xfrm>
                <a:off x="3915085" y="5493794"/>
                <a:ext cx="1386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49608" name="Freihand 149607">
                <a:extLst>
                  <a:ext uri="{FF2B5EF4-FFF2-40B4-BE49-F238E27FC236}">
                    <a16:creationId xmlns:a16="http://schemas.microsoft.com/office/drawing/2014/main" id="{1BBF7EB0-955F-4B3F-95C8-178A38A7F825}"/>
                  </a:ext>
                </a:extLst>
              </p14:cNvPr>
              <p14:cNvContentPartPr/>
              <p14:nvPr/>
            </p14:nvContentPartPr>
            <p14:xfrm>
              <a:off x="3944965" y="5596034"/>
              <a:ext cx="148320" cy="31320"/>
            </p14:xfrm>
          </p:contentPart>
        </mc:Choice>
        <mc:Fallback xmlns="">
          <p:pic>
            <p:nvPicPr>
              <p:cNvPr id="149608" name="Freihand 149607">
                <a:extLst>
                  <a:ext uri="{FF2B5EF4-FFF2-40B4-BE49-F238E27FC236}">
                    <a16:creationId xmlns:a16="http://schemas.microsoft.com/office/drawing/2014/main" id="{1BBF7EB0-955F-4B3F-95C8-178A38A7F825}"/>
                  </a:ext>
                </a:extLst>
              </p:cNvPr>
              <p:cNvPicPr/>
              <p:nvPr/>
            </p:nvPicPr>
            <p:blipFill>
              <a:blip r:embed="rId8"/>
              <a:stretch>
                <a:fillRect/>
              </a:stretch>
            </p:blipFill>
            <p:spPr>
              <a:xfrm>
                <a:off x="3936325" y="5587394"/>
                <a:ext cx="165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9609" name="Freihand 149608">
                <a:extLst>
                  <a:ext uri="{FF2B5EF4-FFF2-40B4-BE49-F238E27FC236}">
                    <a16:creationId xmlns:a16="http://schemas.microsoft.com/office/drawing/2014/main" id="{DB541D21-02ED-4C4B-83CB-1117BFF494A0}"/>
                  </a:ext>
                </a:extLst>
              </p14:cNvPr>
              <p14:cNvContentPartPr/>
              <p14:nvPr/>
            </p14:nvContentPartPr>
            <p14:xfrm>
              <a:off x="2965045" y="5368514"/>
              <a:ext cx="876240" cy="463680"/>
            </p14:xfrm>
          </p:contentPart>
        </mc:Choice>
        <mc:Fallback xmlns="">
          <p:pic>
            <p:nvPicPr>
              <p:cNvPr id="149609" name="Freihand 149608">
                <a:extLst>
                  <a:ext uri="{FF2B5EF4-FFF2-40B4-BE49-F238E27FC236}">
                    <a16:creationId xmlns:a16="http://schemas.microsoft.com/office/drawing/2014/main" id="{DB541D21-02ED-4C4B-83CB-1117BFF494A0}"/>
                  </a:ext>
                </a:extLst>
              </p:cNvPr>
              <p:cNvPicPr/>
              <p:nvPr/>
            </p:nvPicPr>
            <p:blipFill>
              <a:blip r:embed="rId10"/>
              <a:stretch>
                <a:fillRect/>
              </a:stretch>
            </p:blipFill>
            <p:spPr>
              <a:xfrm>
                <a:off x="2956045" y="5359514"/>
                <a:ext cx="893880" cy="48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9610" name="Freihand 149609">
                <a:extLst>
                  <a:ext uri="{FF2B5EF4-FFF2-40B4-BE49-F238E27FC236}">
                    <a16:creationId xmlns:a16="http://schemas.microsoft.com/office/drawing/2014/main" id="{6D53A8BC-A6B9-4F53-936C-F48C7E710BDA}"/>
                  </a:ext>
                </a:extLst>
              </p14:cNvPr>
              <p14:cNvContentPartPr/>
              <p14:nvPr/>
            </p14:nvContentPartPr>
            <p14:xfrm>
              <a:off x="2417485" y="5467154"/>
              <a:ext cx="459000" cy="408240"/>
            </p14:xfrm>
          </p:contentPart>
        </mc:Choice>
        <mc:Fallback xmlns="">
          <p:pic>
            <p:nvPicPr>
              <p:cNvPr id="149610" name="Freihand 149609">
                <a:extLst>
                  <a:ext uri="{FF2B5EF4-FFF2-40B4-BE49-F238E27FC236}">
                    <a16:creationId xmlns:a16="http://schemas.microsoft.com/office/drawing/2014/main" id="{6D53A8BC-A6B9-4F53-936C-F48C7E710BDA}"/>
                  </a:ext>
                </a:extLst>
              </p:cNvPr>
              <p:cNvPicPr/>
              <p:nvPr/>
            </p:nvPicPr>
            <p:blipFill>
              <a:blip r:embed="rId12"/>
              <a:stretch>
                <a:fillRect/>
              </a:stretch>
            </p:blipFill>
            <p:spPr>
              <a:xfrm>
                <a:off x="2408485" y="5458522"/>
                <a:ext cx="476640" cy="42586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9611" name="Freihand 149610">
                <a:extLst>
                  <a:ext uri="{FF2B5EF4-FFF2-40B4-BE49-F238E27FC236}">
                    <a16:creationId xmlns:a16="http://schemas.microsoft.com/office/drawing/2014/main" id="{34661F01-7C51-46B8-A7A9-22F77A64AEA0}"/>
                  </a:ext>
                </a:extLst>
              </p14:cNvPr>
              <p14:cNvContentPartPr/>
              <p14:nvPr/>
            </p14:nvContentPartPr>
            <p14:xfrm>
              <a:off x="4190485" y="5339354"/>
              <a:ext cx="213120" cy="298080"/>
            </p14:xfrm>
          </p:contentPart>
        </mc:Choice>
        <mc:Fallback xmlns="">
          <p:pic>
            <p:nvPicPr>
              <p:cNvPr id="149611" name="Freihand 149610">
                <a:extLst>
                  <a:ext uri="{FF2B5EF4-FFF2-40B4-BE49-F238E27FC236}">
                    <a16:creationId xmlns:a16="http://schemas.microsoft.com/office/drawing/2014/main" id="{34661F01-7C51-46B8-A7A9-22F77A64AEA0}"/>
                  </a:ext>
                </a:extLst>
              </p:cNvPr>
              <p:cNvPicPr/>
              <p:nvPr/>
            </p:nvPicPr>
            <p:blipFill>
              <a:blip r:embed="rId14"/>
              <a:stretch>
                <a:fillRect/>
              </a:stretch>
            </p:blipFill>
            <p:spPr>
              <a:xfrm>
                <a:off x="4181845" y="5330714"/>
                <a:ext cx="2307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9619" name="Freihand 149618">
                <a:extLst>
                  <a:ext uri="{FF2B5EF4-FFF2-40B4-BE49-F238E27FC236}">
                    <a16:creationId xmlns:a16="http://schemas.microsoft.com/office/drawing/2014/main" id="{332EEEB3-E04B-43CB-B481-3168D243DB84}"/>
                  </a:ext>
                </a:extLst>
              </p14:cNvPr>
              <p14:cNvContentPartPr/>
              <p14:nvPr/>
            </p14:nvContentPartPr>
            <p14:xfrm>
              <a:off x="5867365" y="5299034"/>
              <a:ext cx="336240" cy="38160"/>
            </p14:xfrm>
          </p:contentPart>
        </mc:Choice>
        <mc:Fallback xmlns="">
          <p:pic>
            <p:nvPicPr>
              <p:cNvPr id="149619" name="Freihand 149618">
                <a:extLst>
                  <a:ext uri="{FF2B5EF4-FFF2-40B4-BE49-F238E27FC236}">
                    <a16:creationId xmlns:a16="http://schemas.microsoft.com/office/drawing/2014/main" id="{332EEEB3-E04B-43CB-B481-3168D243DB84}"/>
                  </a:ext>
                </a:extLst>
              </p:cNvPr>
              <p:cNvPicPr/>
              <p:nvPr/>
            </p:nvPicPr>
            <p:blipFill>
              <a:blip r:embed="rId16"/>
              <a:stretch>
                <a:fillRect/>
              </a:stretch>
            </p:blipFill>
            <p:spPr>
              <a:xfrm>
                <a:off x="5858365" y="5290034"/>
                <a:ext cx="3538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9620" name="Freihand 149619">
                <a:extLst>
                  <a:ext uri="{FF2B5EF4-FFF2-40B4-BE49-F238E27FC236}">
                    <a16:creationId xmlns:a16="http://schemas.microsoft.com/office/drawing/2014/main" id="{2D3A7D3A-0107-457F-B07A-6271A6980894}"/>
                  </a:ext>
                </a:extLst>
              </p14:cNvPr>
              <p14:cNvContentPartPr/>
              <p14:nvPr/>
            </p14:nvContentPartPr>
            <p14:xfrm>
              <a:off x="5890045" y="5451314"/>
              <a:ext cx="214920" cy="37080"/>
            </p14:xfrm>
          </p:contentPart>
        </mc:Choice>
        <mc:Fallback xmlns="">
          <p:pic>
            <p:nvPicPr>
              <p:cNvPr id="149620" name="Freihand 149619">
                <a:extLst>
                  <a:ext uri="{FF2B5EF4-FFF2-40B4-BE49-F238E27FC236}">
                    <a16:creationId xmlns:a16="http://schemas.microsoft.com/office/drawing/2014/main" id="{2D3A7D3A-0107-457F-B07A-6271A6980894}"/>
                  </a:ext>
                </a:extLst>
              </p:cNvPr>
              <p:cNvPicPr/>
              <p:nvPr/>
            </p:nvPicPr>
            <p:blipFill>
              <a:blip r:embed="rId18"/>
              <a:stretch>
                <a:fillRect/>
              </a:stretch>
            </p:blipFill>
            <p:spPr>
              <a:xfrm>
                <a:off x="5881405" y="5442674"/>
                <a:ext cx="2325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9634" name="Freihand 149633">
                <a:extLst>
                  <a:ext uri="{FF2B5EF4-FFF2-40B4-BE49-F238E27FC236}">
                    <a16:creationId xmlns:a16="http://schemas.microsoft.com/office/drawing/2014/main" id="{C963BFA5-DF87-440C-AA8D-D3CA89B9896D}"/>
                  </a:ext>
                </a:extLst>
              </p14:cNvPr>
              <p14:cNvContentPartPr/>
              <p14:nvPr/>
            </p14:nvContentPartPr>
            <p14:xfrm>
              <a:off x="5779165" y="6040634"/>
              <a:ext cx="386640" cy="91440"/>
            </p14:xfrm>
          </p:contentPart>
        </mc:Choice>
        <mc:Fallback xmlns="">
          <p:pic>
            <p:nvPicPr>
              <p:cNvPr id="149634" name="Freihand 149633">
                <a:extLst>
                  <a:ext uri="{FF2B5EF4-FFF2-40B4-BE49-F238E27FC236}">
                    <a16:creationId xmlns:a16="http://schemas.microsoft.com/office/drawing/2014/main" id="{C963BFA5-DF87-440C-AA8D-D3CA89B9896D}"/>
                  </a:ext>
                </a:extLst>
              </p:cNvPr>
              <p:cNvPicPr/>
              <p:nvPr/>
            </p:nvPicPr>
            <p:blipFill>
              <a:blip r:embed="rId20"/>
              <a:stretch>
                <a:fillRect/>
              </a:stretch>
            </p:blipFill>
            <p:spPr>
              <a:xfrm>
                <a:off x="5770525" y="6031994"/>
                <a:ext cx="404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9635" name="Freihand 149634">
                <a:extLst>
                  <a:ext uri="{FF2B5EF4-FFF2-40B4-BE49-F238E27FC236}">
                    <a16:creationId xmlns:a16="http://schemas.microsoft.com/office/drawing/2014/main" id="{6182DD1E-CB82-4B76-91E7-B5D7E030B05D}"/>
                  </a:ext>
                </a:extLst>
              </p14:cNvPr>
              <p14:cNvContentPartPr/>
              <p14:nvPr/>
            </p14:nvContentPartPr>
            <p14:xfrm>
              <a:off x="5852605" y="6181034"/>
              <a:ext cx="268920" cy="18360"/>
            </p14:xfrm>
          </p:contentPart>
        </mc:Choice>
        <mc:Fallback xmlns="">
          <p:pic>
            <p:nvPicPr>
              <p:cNvPr id="149635" name="Freihand 149634">
                <a:extLst>
                  <a:ext uri="{FF2B5EF4-FFF2-40B4-BE49-F238E27FC236}">
                    <a16:creationId xmlns:a16="http://schemas.microsoft.com/office/drawing/2014/main" id="{6182DD1E-CB82-4B76-91E7-B5D7E030B05D}"/>
                  </a:ext>
                </a:extLst>
              </p:cNvPr>
              <p:cNvPicPr/>
              <p:nvPr/>
            </p:nvPicPr>
            <p:blipFill>
              <a:blip r:embed="rId22"/>
              <a:stretch>
                <a:fillRect/>
              </a:stretch>
            </p:blipFill>
            <p:spPr>
              <a:xfrm>
                <a:off x="5843605" y="6172394"/>
                <a:ext cx="286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9636" name="Freihand 149635">
                <a:extLst>
                  <a:ext uri="{FF2B5EF4-FFF2-40B4-BE49-F238E27FC236}">
                    <a16:creationId xmlns:a16="http://schemas.microsoft.com/office/drawing/2014/main" id="{5119739D-D3A6-4EF0-B890-6D9D866C6D45}"/>
                  </a:ext>
                </a:extLst>
              </p14:cNvPr>
              <p14:cNvContentPartPr/>
              <p14:nvPr/>
            </p14:nvContentPartPr>
            <p14:xfrm>
              <a:off x="6909925" y="5313074"/>
              <a:ext cx="728640" cy="226080"/>
            </p14:xfrm>
          </p:contentPart>
        </mc:Choice>
        <mc:Fallback xmlns="">
          <p:pic>
            <p:nvPicPr>
              <p:cNvPr id="149636" name="Freihand 149635">
                <a:extLst>
                  <a:ext uri="{FF2B5EF4-FFF2-40B4-BE49-F238E27FC236}">
                    <a16:creationId xmlns:a16="http://schemas.microsoft.com/office/drawing/2014/main" id="{5119739D-D3A6-4EF0-B890-6D9D866C6D45}"/>
                  </a:ext>
                </a:extLst>
              </p:cNvPr>
              <p:cNvPicPr/>
              <p:nvPr/>
            </p:nvPicPr>
            <p:blipFill>
              <a:blip r:embed="rId24"/>
              <a:stretch>
                <a:fillRect/>
              </a:stretch>
            </p:blipFill>
            <p:spPr>
              <a:xfrm>
                <a:off x="6901285" y="5304434"/>
                <a:ext cx="7462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9637" name="Freihand 149636">
                <a:extLst>
                  <a:ext uri="{FF2B5EF4-FFF2-40B4-BE49-F238E27FC236}">
                    <a16:creationId xmlns:a16="http://schemas.microsoft.com/office/drawing/2014/main" id="{CC8B61EF-4328-46B1-A554-784B4FC54365}"/>
                  </a:ext>
                </a:extLst>
              </p14:cNvPr>
              <p14:cNvContentPartPr/>
              <p14:nvPr/>
            </p14:nvContentPartPr>
            <p14:xfrm>
              <a:off x="6341485" y="4798634"/>
              <a:ext cx="2002320" cy="457560"/>
            </p14:xfrm>
          </p:contentPart>
        </mc:Choice>
        <mc:Fallback xmlns="">
          <p:pic>
            <p:nvPicPr>
              <p:cNvPr id="149637" name="Freihand 149636">
                <a:extLst>
                  <a:ext uri="{FF2B5EF4-FFF2-40B4-BE49-F238E27FC236}">
                    <a16:creationId xmlns:a16="http://schemas.microsoft.com/office/drawing/2014/main" id="{CC8B61EF-4328-46B1-A554-784B4FC54365}"/>
                  </a:ext>
                </a:extLst>
              </p:cNvPr>
              <p:cNvPicPr/>
              <p:nvPr/>
            </p:nvPicPr>
            <p:blipFill>
              <a:blip r:embed="rId26"/>
              <a:stretch>
                <a:fillRect/>
              </a:stretch>
            </p:blipFill>
            <p:spPr>
              <a:xfrm>
                <a:off x="6332485" y="4789634"/>
                <a:ext cx="201996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9638" name="Freihand 149637">
                <a:extLst>
                  <a:ext uri="{FF2B5EF4-FFF2-40B4-BE49-F238E27FC236}">
                    <a16:creationId xmlns:a16="http://schemas.microsoft.com/office/drawing/2014/main" id="{D9AD68CA-9AA0-4BAB-B70B-801B833E3106}"/>
                  </a:ext>
                </a:extLst>
              </p14:cNvPr>
              <p14:cNvContentPartPr/>
              <p14:nvPr/>
            </p14:nvContentPartPr>
            <p14:xfrm>
              <a:off x="4510885" y="5182034"/>
              <a:ext cx="1051560" cy="468720"/>
            </p14:xfrm>
          </p:contentPart>
        </mc:Choice>
        <mc:Fallback xmlns="">
          <p:pic>
            <p:nvPicPr>
              <p:cNvPr id="149638" name="Freihand 149637">
                <a:extLst>
                  <a:ext uri="{FF2B5EF4-FFF2-40B4-BE49-F238E27FC236}">
                    <a16:creationId xmlns:a16="http://schemas.microsoft.com/office/drawing/2014/main" id="{D9AD68CA-9AA0-4BAB-B70B-801B833E3106}"/>
                  </a:ext>
                </a:extLst>
              </p:cNvPr>
              <p:cNvPicPr/>
              <p:nvPr/>
            </p:nvPicPr>
            <p:blipFill>
              <a:blip r:embed="rId28"/>
              <a:stretch>
                <a:fillRect/>
              </a:stretch>
            </p:blipFill>
            <p:spPr>
              <a:xfrm>
                <a:off x="4501888" y="5173034"/>
                <a:ext cx="1069194"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9653" name="Freihand 149652">
                <a:extLst>
                  <a:ext uri="{FF2B5EF4-FFF2-40B4-BE49-F238E27FC236}">
                    <a16:creationId xmlns:a16="http://schemas.microsoft.com/office/drawing/2014/main" id="{20603596-5070-4124-B88B-7110D597D28B}"/>
                  </a:ext>
                </a:extLst>
              </p14:cNvPr>
              <p14:cNvContentPartPr/>
              <p14:nvPr/>
            </p14:nvContentPartPr>
            <p14:xfrm>
              <a:off x="6304765" y="5746154"/>
              <a:ext cx="1222560" cy="537840"/>
            </p14:xfrm>
          </p:contentPart>
        </mc:Choice>
        <mc:Fallback xmlns="">
          <p:pic>
            <p:nvPicPr>
              <p:cNvPr id="149653" name="Freihand 149652">
                <a:extLst>
                  <a:ext uri="{FF2B5EF4-FFF2-40B4-BE49-F238E27FC236}">
                    <a16:creationId xmlns:a16="http://schemas.microsoft.com/office/drawing/2014/main" id="{20603596-5070-4124-B88B-7110D597D28B}"/>
                  </a:ext>
                </a:extLst>
              </p:cNvPr>
              <p:cNvPicPr/>
              <p:nvPr/>
            </p:nvPicPr>
            <p:blipFill>
              <a:blip r:embed="rId30"/>
              <a:stretch>
                <a:fillRect/>
              </a:stretch>
            </p:blipFill>
            <p:spPr>
              <a:xfrm>
                <a:off x="6295768" y="5737514"/>
                <a:ext cx="1240195"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9654" name="Freihand 149653">
                <a:extLst>
                  <a:ext uri="{FF2B5EF4-FFF2-40B4-BE49-F238E27FC236}">
                    <a16:creationId xmlns:a16="http://schemas.microsoft.com/office/drawing/2014/main" id="{E2874725-AFA7-42FD-81E4-FD268DE4568E}"/>
                  </a:ext>
                </a:extLst>
              </p14:cNvPr>
              <p14:cNvContentPartPr/>
              <p14:nvPr/>
            </p14:nvContentPartPr>
            <p14:xfrm>
              <a:off x="7666645" y="5700074"/>
              <a:ext cx="614880" cy="531720"/>
            </p14:xfrm>
          </p:contentPart>
        </mc:Choice>
        <mc:Fallback xmlns="">
          <p:pic>
            <p:nvPicPr>
              <p:cNvPr id="149654" name="Freihand 149653">
                <a:extLst>
                  <a:ext uri="{FF2B5EF4-FFF2-40B4-BE49-F238E27FC236}">
                    <a16:creationId xmlns:a16="http://schemas.microsoft.com/office/drawing/2014/main" id="{E2874725-AFA7-42FD-81E4-FD268DE4568E}"/>
                  </a:ext>
                </a:extLst>
              </p:cNvPr>
              <p:cNvPicPr/>
              <p:nvPr/>
            </p:nvPicPr>
            <p:blipFill>
              <a:blip r:embed="rId32"/>
              <a:stretch>
                <a:fillRect/>
              </a:stretch>
            </p:blipFill>
            <p:spPr>
              <a:xfrm>
                <a:off x="7657645" y="5691074"/>
                <a:ext cx="63252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9658" name="Freihand 149657">
                <a:extLst>
                  <a:ext uri="{FF2B5EF4-FFF2-40B4-BE49-F238E27FC236}">
                    <a16:creationId xmlns:a16="http://schemas.microsoft.com/office/drawing/2014/main" id="{61BF8238-2990-4AF1-9497-958151DEA5F3}"/>
                  </a:ext>
                </a:extLst>
              </p14:cNvPr>
              <p14:cNvContentPartPr/>
              <p14:nvPr/>
            </p14:nvContentPartPr>
            <p14:xfrm>
              <a:off x="2165485" y="2316794"/>
              <a:ext cx="3579840" cy="2573640"/>
            </p14:xfrm>
          </p:contentPart>
        </mc:Choice>
        <mc:Fallback xmlns="">
          <p:pic>
            <p:nvPicPr>
              <p:cNvPr id="149658" name="Freihand 149657">
                <a:extLst>
                  <a:ext uri="{FF2B5EF4-FFF2-40B4-BE49-F238E27FC236}">
                    <a16:creationId xmlns:a16="http://schemas.microsoft.com/office/drawing/2014/main" id="{61BF8238-2990-4AF1-9497-958151DEA5F3}"/>
                  </a:ext>
                </a:extLst>
              </p:cNvPr>
              <p:cNvPicPr/>
              <p:nvPr/>
            </p:nvPicPr>
            <p:blipFill>
              <a:blip r:embed="rId34"/>
              <a:stretch>
                <a:fillRect/>
              </a:stretch>
            </p:blipFill>
            <p:spPr>
              <a:xfrm>
                <a:off x="2156845" y="2307794"/>
                <a:ext cx="3597480" cy="2591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9686" name="Freihand 149685">
                <a:extLst>
                  <a:ext uri="{FF2B5EF4-FFF2-40B4-BE49-F238E27FC236}">
                    <a16:creationId xmlns:a16="http://schemas.microsoft.com/office/drawing/2014/main" id="{7DC1EF93-116B-45EB-87C3-25DDAD74BDE7}"/>
                  </a:ext>
                </a:extLst>
              </p14:cNvPr>
              <p14:cNvContentPartPr/>
              <p14:nvPr/>
            </p14:nvContentPartPr>
            <p14:xfrm>
              <a:off x="11283565" y="24809"/>
              <a:ext cx="461520" cy="248040"/>
            </p14:xfrm>
          </p:contentPart>
        </mc:Choice>
        <mc:Fallback xmlns="">
          <p:pic>
            <p:nvPicPr>
              <p:cNvPr id="149686" name="Freihand 149685">
                <a:extLst>
                  <a:ext uri="{FF2B5EF4-FFF2-40B4-BE49-F238E27FC236}">
                    <a16:creationId xmlns:a16="http://schemas.microsoft.com/office/drawing/2014/main" id="{7DC1EF93-116B-45EB-87C3-25DDAD74BDE7}"/>
                  </a:ext>
                </a:extLst>
              </p:cNvPr>
              <p:cNvPicPr/>
              <p:nvPr/>
            </p:nvPicPr>
            <p:blipFill>
              <a:blip r:embed="rId36"/>
              <a:stretch>
                <a:fillRect/>
              </a:stretch>
            </p:blipFill>
            <p:spPr>
              <a:xfrm>
                <a:off x="11274925" y="16169"/>
                <a:ext cx="4791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9690" name="Freihand 149689">
                <a:extLst>
                  <a:ext uri="{FF2B5EF4-FFF2-40B4-BE49-F238E27FC236}">
                    <a16:creationId xmlns:a16="http://schemas.microsoft.com/office/drawing/2014/main" id="{1A71F42B-0E8B-407F-B05A-2BF7CD5E111D}"/>
                  </a:ext>
                </a:extLst>
              </p14:cNvPr>
              <p14:cNvContentPartPr/>
              <p14:nvPr/>
            </p14:nvContentPartPr>
            <p14:xfrm>
              <a:off x="5921365" y="485834"/>
              <a:ext cx="6158160" cy="3569040"/>
            </p14:xfrm>
          </p:contentPart>
        </mc:Choice>
        <mc:Fallback xmlns="">
          <p:pic>
            <p:nvPicPr>
              <p:cNvPr id="149690" name="Freihand 149689">
                <a:extLst>
                  <a:ext uri="{FF2B5EF4-FFF2-40B4-BE49-F238E27FC236}">
                    <a16:creationId xmlns:a16="http://schemas.microsoft.com/office/drawing/2014/main" id="{1A71F42B-0E8B-407F-B05A-2BF7CD5E111D}"/>
                  </a:ext>
                </a:extLst>
              </p:cNvPr>
              <p:cNvPicPr/>
              <p:nvPr/>
            </p:nvPicPr>
            <p:blipFill>
              <a:blip r:embed="rId38"/>
              <a:stretch>
                <a:fillRect/>
              </a:stretch>
            </p:blipFill>
            <p:spPr>
              <a:xfrm>
                <a:off x="5912366" y="477194"/>
                <a:ext cx="6175799" cy="358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9691" name="Freihand 149690">
                <a:extLst>
                  <a:ext uri="{FF2B5EF4-FFF2-40B4-BE49-F238E27FC236}">
                    <a16:creationId xmlns:a16="http://schemas.microsoft.com/office/drawing/2014/main" id="{01A4B42F-1D41-449C-9A4E-7A4C6D829783}"/>
                  </a:ext>
                </a:extLst>
              </p14:cNvPr>
              <p14:cNvContentPartPr/>
              <p14:nvPr/>
            </p14:nvContentPartPr>
            <p14:xfrm>
              <a:off x="9948325" y="-118831"/>
              <a:ext cx="678960" cy="524160"/>
            </p14:xfrm>
          </p:contentPart>
        </mc:Choice>
        <mc:Fallback xmlns="">
          <p:pic>
            <p:nvPicPr>
              <p:cNvPr id="149691" name="Freihand 149690">
                <a:extLst>
                  <a:ext uri="{FF2B5EF4-FFF2-40B4-BE49-F238E27FC236}">
                    <a16:creationId xmlns:a16="http://schemas.microsoft.com/office/drawing/2014/main" id="{01A4B42F-1D41-449C-9A4E-7A4C6D829783}"/>
                  </a:ext>
                </a:extLst>
              </p:cNvPr>
              <p:cNvPicPr/>
              <p:nvPr/>
            </p:nvPicPr>
            <p:blipFill>
              <a:blip r:embed="rId40"/>
              <a:stretch>
                <a:fillRect/>
              </a:stretch>
            </p:blipFill>
            <p:spPr>
              <a:xfrm>
                <a:off x="9939325" y="-127471"/>
                <a:ext cx="696600" cy="541800"/>
              </a:xfrm>
              <a:prstGeom prst="rect">
                <a:avLst/>
              </a:prstGeom>
            </p:spPr>
          </p:pic>
        </mc:Fallback>
      </mc:AlternateContent>
    </p:spTree>
    <p:extLst>
      <p:ext uri="{BB962C8B-B14F-4D97-AF65-F5344CB8AC3E}">
        <p14:creationId xmlns:p14="http://schemas.microsoft.com/office/powerpoint/2010/main" val="85220883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5" name="Rechteck 4"/>
          <p:cNvSpPr/>
          <p:nvPr/>
        </p:nvSpPr>
        <p:spPr>
          <a:xfrm>
            <a:off x="1099100" y="4514600"/>
            <a:ext cx="2798136" cy="276999"/>
          </a:xfrm>
          <a:prstGeom prst="rect">
            <a:avLst/>
          </a:prstGeom>
        </p:spPr>
        <p:txBody>
          <a:bodyPr wrap="square">
            <a:spAutoFit/>
          </a:bodyPr>
          <a:lstStyle/>
          <a:p>
            <a:r>
              <a:rPr lang="de-DE" sz="1200" dirty="0"/>
              <a:t>Warum liegt das Ziel nicht bei 0%?</a:t>
            </a:r>
          </a:p>
        </p:txBody>
      </p:sp>
      <p:sp>
        <p:nvSpPr>
          <p:cNvPr id="6" name="Rechteck 5"/>
          <p:cNvSpPr/>
          <p:nvPr/>
        </p:nvSpPr>
        <p:spPr>
          <a:xfrm>
            <a:off x="1099100" y="4887288"/>
            <a:ext cx="9394428" cy="1200329"/>
          </a:xfrm>
          <a:prstGeom prst="rect">
            <a:avLst/>
          </a:prstGeom>
        </p:spPr>
        <p:txBody>
          <a:bodyPr wrap="square">
            <a:spAutoFit/>
          </a:bodyPr>
          <a:lstStyle/>
          <a:p>
            <a:r>
              <a:rPr lang="de-DE" sz="1200" dirty="0"/>
              <a:t>Unter dem ersten Punkt finden wir das Adjektiv „arbeitswillig“! In unserer freiheitlichen Demokratie wird niemand zur Arbeit gezwungen. Insbesondere hat Deutschland ein relativ enges soziales Netz. Über das Arbeitslosengeld II und zusätzlich </a:t>
            </a:r>
            <a:r>
              <a:rPr lang="de-DE" sz="1200" dirty="0" err="1"/>
              <a:t>beantragbare</a:t>
            </a:r>
            <a:r>
              <a:rPr lang="de-DE" sz="1200" dirty="0"/>
              <a:t> Sachleistungen kann man in etwa abschätzen, dass eine Person in Deutschland auch ohne Arbeit rund 1000 Euro im Monat an Transferleistungen erhalten kann. Somit kann es nicht überraschen, dass dies durchaus einen Anreiz zur „</a:t>
            </a:r>
            <a:r>
              <a:rPr lang="de-DE" sz="1200" dirty="0" err="1"/>
              <a:t>NIcht</a:t>
            </a:r>
            <a:r>
              <a:rPr lang="de-DE" sz="1200" dirty="0"/>
              <a:t>-Arbeit“ darstellt. In einer freiheitlichen Demokratie kann es nicht als „gut“ oder „schlecht“ eingeordnet werden, wenn ein Individuum sich für „Nicht-Arbeit“ entscheidet, denn diese Möglichkeit ist über die Rahmenbedingungen von der Gesellschaft gesetzt worden, und innerhalb dieser Rahmenbedingungen kann sich jedes Individuum frei entscheiden.</a:t>
            </a:r>
          </a:p>
        </p:txBody>
      </p:sp>
      <p:sp>
        <p:nvSpPr>
          <p:cNvPr id="7" name="Rechteck 6"/>
          <p:cNvSpPr/>
          <p:nvPr/>
        </p:nvSpPr>
        <p:spPr>
          <a:xfrm>
            <a:off x="1099100" y="6183306"/>
            <a:ext cx="9312448" cy="461665"/>
          </a:xfrm>
          <a:prstGeom prst="rect">
            <a:avLst/>
          </a:prstGeom>
        </p:spPr>
        <p:txBody>
          <a:bodyPr wrap="square">
            <a:spAutoFit/>
          </a:bodyPr>
          <a:lstStyle/>
          <a:p>
            <a:r>
              <a:rPr lang="de-DE" sz="1200" dirty="0"/>
              <a:t>Als Folge wäre es nicht sinnvoll das Ziel von einer Arbeitslosenquote von 0% auszugeben, denn unter den gegebenen Rahmenbedingungen, gibt es Individuen, die sich wie geschildert für „Nicht-Arbeit“ entscheiden.</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53D8D07-D2C5-4738-B194-95A8B1C65000}"/>
                  </a:ext>
                </a:extLst>
              </p14:cNvPr>
              <p14:cNvContentPartPr/>
              <p14:nvPr/>
            </p14:nvContentPartPr>
            <p14:xfrm>
              <a:off x="866605" y="3961274"/>
              <a:ext cx="1225800" cy="809280"/>
            </p14:xfrm>
          </p:contentPart>
        </mc:Choice>
        <mc:Fallback xmlns="">
          <p:pic>
            <p:nvPicPr>
              <p:cNvPr id="2" name="Freihand 1">
                <a:extLst>
                  <a:ext uri="{FF2B5EF4-FFF2-40B4-BE49-F238E27FC236}">
                    <a16:creationId xmlns:a16="http://schemas.microsoft.com/office/drawing/2014/main" id="{B53D8D07-D2C5-4738-B194-95A8B1C65000}"/>
                  </a:ext>
                </a:extLst>
              </p:cNvPr>
              <p:cNvPicPr/>
              <p:nvPr/>
            </p:nvPicPr>
            <p:blipFill>
              <a:blip r:embed="rId4"/>
              <a:stretch>
                <a:fillRect/>
              </a:stretch>
            </p:blipFill>
            <p:spPr>
              <a:xfrm>
                <a:off x="857965" y="3952634"/>
                <a:ext cx="1243440" cy="82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5610D7D-9EEC-4906-B032-0A0D81BA6043}"/>
                  </a:ext>
                </a:extLst>
              </p14:cNvPr>
              <p14:cNvContentPartPr/>
              <p14:nvPr/>
            </p14:nvContentPartPr>
            <p14:xfrm>
              <a:off x="4739125" y="1344074"/>
              <a:ext cx="1830240" cy="115560"/>
            </p14:xfrm>
          </p:contentPart>
        </mc:Choice>
        <mc:Fallback xmlns="">
          <p:pic>
            <p:nvPicPr>
              <p:cNvPr id="3" name="Freihand 2">
                <a:extLst>
                  <a:ext uri="{FF2B5EF4-FFF2-40B4-BE49-F238E27FC236}">
                    <a16:creationId xmlns:a16="http://schemas.microsoft.com/office/drawing/2014/main" id="{85610D7D-9EEC-4906-B032-0A0D81BA6043}"/>
                  </a:ext>
                </a:extLst>
              </p:cNvPr>
              <p:cNvPicPr/>
              <p:nvPr/>
            </p:nvPicPr>
            <p:blipFill>
              <a:blip r:embed="rId6"/>
              <a:stretch>
                <a:fillRect/>
              </a:stretch>
            </p:blipFill>
            <p:spPr>
              <a:xfrm>
                <a:off x="4730485" y="1335074"/>
                <a:ext cx="1847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15210CCE-A037-4B29-983F-D08694EAE945}"/>
                  </a:ext>
                </a:extLst>
              </p14:cNvPr>
              <p14:cNvContentPartPr/>
              <p14:nvPr/>
            </p14:nvContentPartPr>
            <p14:xfrm>
              <a:off x="2324965" y="1738274"/>
              <a:ext cx="1780920" cy="246600"/>
            </p14:xfrm>
          </p:contentPart>
        </mc:Choice>
        <mc:Fallback xmlns="">
          <p:pic>
            <p:nvPicPr>
              <p:cNvPr id="9" name="Freihand 8">
                <a:extLst>
                  <a:ext uri="{FF2B5EF4-FFF2-40B4-BE49-F238E27FC236}">
                    <a16:creationId xmlns:a16="http://schemas.microsoft.com/office/drawing/2014/main" id="{15210CCE-A037-4B29-983F-D08694EAE945}"/>
                  </a:ext>
                </a:extLst>
              </p:cNvPr>
              <p:cNvPicPr/>
              <p:nvPr/>
            </p:nvPicPr>
            <p:blipFill>
              <a:blip r:embed="rId8"/>
              <a:stretch>
                <a:fillRect/>
              </a:stretch>
            </p:blipFill>
            <p:spPr>
              <a:xfrm>
                <a:off x="2316325" y="1729634"/>
                <a:ext cx="1798560" cy="264240"/>
              </a:xfrm>
              <a:prstGeom prst="rect">
                <a:avLst/>
              </a:prstGeom>
            </p:spPr>
          </p:pic>
        </mc:Fallback>
      </mc:AlternateContent>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6" name="Text Box 3"/>
          <p:cNvSpPr txBox="1">
            <a:spLocks noChangeArrowheads="1"/>
          </p:cNvSpPr>
          <p:nvPr/>
        </p:nvSpPr>
        <p:spPr bwMode="auto">
          <a:xfrm>
            <a:off x="75456" y="5451700"/>
            <a:ext cx="12116544" cy="629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Die Arbeitslosigkeit gemessen an der Arbeitslosenzahl, bzw. der Arbeitslosenquote ist seit dem Hoch im Jahr 2005 nahezu kontinuierlich gefallen und nicht einmal in der globalen Finanz- und Wirtschaftskrise kam es zu einem signifikanten Anstieg. Gemessen am Wirtschaftseinbruch von knapp 5% im Zuge der </a:t>
            </a:r>
            <a:r>
              <a:rPr lang="de-DE" altLang="de-DE" sz="1400" dirty="0" err="1">
                <a:solidFill>
                  <a:srgbClr val="000000"/>
                </a:solidFill>
              </a:rPr>
              <a:t>Coronapandemie</a:t>
            </a:r>
            <a:r>
              <a:rPr lang="de-DE" altLang="de-DE" sz="1400" dirty="0">
                <a:solidFill>
                  <a:srgbClr val="000000"/>
                </a:solidFill>
              </a:rPr>
              <a:t> ist der Anstieg um 1 Prozentpunkt im Jahr 2020 ebenfalls als sehr gering einzustufen. Erklärung folgt! Zudem stellt der deutsche Arbeitsmarkt seit der globalen Finanzkrise ein bemerkenswertes Phänomen dar, dass er sich mehr oder weniger konjunkturunabhängig in einem dauerhaften Trend positiv entwickelt. Ob dies allerdings im Zuge der demografischen Veränderung in Deutschland. Aktuell gehen (lässt man die Zuwanderung unberücksichtigt) 200.000 – 300.000 Personen mehr jedes Jahr in den Ruhestand, als junge Personen in den Arbeitsmarkt eintreten!</a:t>
            </a:r>
          </a:p>
          <a:p>
            <a:pPr eaLnBrk="1" hangingPunct="1">
              <a:buClrTx/>
            </a:pPr>
            <a:endParaRPr lang="de-DE" altLang="de-DE" sz="1400" dirty="0">
              <a:solidFill>
                <a:srgbClr val="000000"/>
              </a:solidFill>
            </a:endParaRP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8C8F26-BC7F-40E4-AE51-C905C20FA428}"/>
              </a:ext>
            </a:extLst>
          </p:cNvPr>
          <p:cNvPicPr>
            <a:picLocks noChangeAspect="1"/>
          </p:cNvPicPr>
          <p:nvPr/>
        </p:nvPicPr>
        <p:blipFill>
          <a:blip r:embed="rId3"/>
          <a:stretch>
            <a:fillRect/>
          </a:stretch>
        </p:blipFill>
        <p:spPr>
          <a:xfrm>
            <a:off x="0" y="720000"/>
            <a:ext cx="7570093" cy="4320000"/>
          </a:xfrm>
          <a:prstGeom prst="rect">
            <a:avLst/>
          </a:prstGeom>
        </p:spPr>
      </p:pic>
      <mc:AlternateContent xmlns:mc="http://schemas.openxmlformats.org/markup-compatibility/2006" xmlns:p14="http://schemas.microsoft.com/office/powerpoint/2010/main">
        <mc:Choice Requires="p14">
          <p:contentPart p14:bwMode="auto" r:id="rId4">
            <p14:nvContentPartPr>
              <p14:cNvPr id="20" name="Freihand 19">
                <a:extLst>
                  <a:ext uri="{FF2B5EF4-FFF2-40B4-BE49-F238E27FC236}">
                    <a16:creationId xmlns:a16="http://schemas.microsoft.com/office/drawing/2014/main" id="{89C48D7E-8623-4E5A-93D7-35E7912F9710}"/>
                  </a:ext>
                </a:extLst>
              </p14:cNvPr>
              <p14:cNvContentPartPr/>
              <p14:nvPr/>
            </p14:nvContentPartPr>
            <p14:xfrm>
              <a:off x="1203565" y="1122674"/>
              <a:ext cx="5560560" cy="2121840"/>
            </p14:xfrm>
          </p:contentPart>
        </mc:Choice>
        <mc:Fallback xmlns="">
          <p:pic>
            <p:nvPicPr>
              <p:cNvPr id="20" name="Freihand 19">
                <a:extLst>
                  <a:ext uri="{FF2B5EF4-FFF2-40B4-BE49-F238E27FC236}">
                    <a16:creationId xmlns:a16="http://schemas.microsoft.com/office/drawing/2014/main" id="{89C48D7E-8623-4E5A-93D7-35E7912F9710}"/>
                  </a:ext>
                </a:extLst>
              </p:cNvPr>
              <p:cNvPicPr/>
              <p:nvPr/>
            </p:nvPicPr>
            <p:blipFill>
              <a:blip r:embed="rId5"/>
              <a:stretch>
                <a:fillRect/>
              </a:stretch>
            </p:blipFill>
            <p:spPr>
              <a:xfrm>
                <a:off x="1194925" y="1113674"/>
                <a:ext cx="5578200" cy="2139480"/>
              </a:xfrm>
              <a:prstGeom prst="rect">
                <a:avLst/>
              </a:prstGeom>
            </p:spPr>
          </p:pic>
        </mc:Fallback>
      </mc:AlternateContent>
    </p:spTree>
    <p:extLst>
      <p:ext uri="{BB962C8B-B14F-4D97-AF65-F5344CB8AC3E}">
        <p14:creationId xmlns:p14="http://schemas.microsoft.com/office/powerpoint/2010/main" val="8589257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AD9B14D6-34C8-4D55-9458-9630C54DCD37}"/>
                  </a:ext>
                </a:extLst>
              </p14:cNvPr>
              <p14:cNvContentPartPr/>
              <p14:nvPr/>
            </p14:nvContentPartPr>
            <p14:xfrm>
              <a:off x="1011685" y="3845714"/>
              <a:ext cx="7574400" cy="2268360"/>
            </p14:xfrm>
          </p:contentPart>
        </mc:Choice>
        <mc:Fallback xmlns="">
          <p:pic>
            <p:nvPicPr>
              <p:cNvPr id="13" name="Freihand 12">
                <a:extLst>
                  <a:ext uri="{FF2B5EF4-FFF2-40B4-BE49-F238E27FC236}">
                    <a16:creationId xmlns:a16="http://schemas.microsoft.com/office/drawing/2014/main" id="{AD9B14D6-34C8-4D55-9458-9630C54DCD37}"/>
                  </a:ext>
                </a:extLst>
              </p:cNvPr>
              <p:cNvPicPr/>
              <p:nvPr/>
            </p:nvPicPr>
            <p:blipFill>
              <a:blip r:embed="rId4"/>
              <a:stretch>
                <a:fillRect/>
              </a:stretch>
            </p:blipFill>
            <p:spPr>
              <a:xfrm>
                <a:off x="1003045" y="3836714"/>
                <a:ext cx="7592040" cy="2286000"/>
              </a:xfrm>
              <a:prstGeom prst="rect">
                <a:avLst/>
              </a:prstGeom>
            </p:spPr>
          </p:pic>
        </mc:Fallback>
      </mc:AlternateContent>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DDEC72C-CCA0-4E3E-AEF0-3624FA4AD0CA}"/>
                  </a:ext>
                </a:extLst>
              </p14:cNvPr>
              <p14:cNvContentPartPr/>
              <p14:nvPr/>
            </p14:nvContentPartPr>
            <p14:xfrm>
              <a:off x="6270565" y="426434"/>
              <a:ext cx="1518840" cy="96120"/>
            </p14:xfrm>
          </p:contentPart>
        </mc:Choice>
        <mc:Fallback xmlns="">
          <p:pic>
            <p:nvPicPr>
              <p:cNvPr id="2" name="Freihand 1">
                <a:extLst>
                  <a:ext uri="{FF2B5EF4-FFF2-40B4-BE49-F238E27FC236}">
                    <a16:creationId xmlns:a16="http://schemas.microsoft.com/office/drawing/2014/main" id="{5DDEC72C-CCA0-4E3E-AEF0-3624FA4AD0CA}"/>
                  </a:ext>
                </a:extLst>
              </p:cNvPr>
              <p:cNvPicPr/>
              <p:nvPr/>
            </p:nvPicPr>
            <p:blipFill>
              <a:blip r:embed="rId4"/>
              <a:stretch>
                <a:fillRect/>
              </a:stretch>
            </p:blipFill>
            <p:spPr>
              <a:xfrm>
                <a:off x="6261925" y="417434"/>
                <a:ext cx="1536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1E0446D-E250-482B-90AC-053162611A83}"/>
                  </a:ext>
                </a:extLst>
              </p14:cNvPr>
              <p14:cNvContentPartPr/>
              <p14:nvPr/>
            </p14:nvContentPartPr>
            <p14:xfrm>
              <a:off x="10063165" y="1885514"/>
              <a:ext cx="103320" cy="1551960"/>
            </p14:xfrm>
          </p:contentPart>
        </mc:Choice>
        <mc:Fallback xmlns="">
          <p:pic>
            <p:nvPicPr>
              <p:cNvPr id="3" name="Freihand 2">
                <a:extLst>
                  <a:ext uri="{FF2B5EF4-FFF2-40B4-BE49-F238E27FC236}">
                    <a16:creationId xmlns:a16="http://schemas.microsoft.com/office/drawing/2014/main" id="{21E0446D-E250-482B-90AC-053162611A83}"/>
                  </a:ext>
                </a:extLst>
              </p:cNvPr>
              <p:cNvPicPr/>
              <p:nvPr/>
            </p:nvPicPr>
            <p:blipFill>
              <a:blip r:embed="rId6"/>
              <a:stretch>
                <a:fillRect/>
              </a:stretch>
            </p:blipFill>
            <p:spPr>
              <a:xfrm>
                <a:off x="10054165" y="1876514"/>
                <a:ext cx="120960" cy="156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BDCDBA0-4E13-46E8-A7EB-2C1621C0C0EA}"/>
                  </a:ext>
                </a:extLst>
              </p14:cNvPr>
              <p14:cNvContentPartPr/>
              <p14:nvPr/>
            </p14:nvContentPartPr>
            <p14:xfrm>
              <a:off x="5693845" y="4568594"/>
              <a:ext cx="2732760" cy="82440"/>
            </p14:xfrm>
          </p:contentPart>
        </mc:Choice>
        <mc:Fallback xmlns="">
          <p:pic>
            <p:nvPicPr>
              <p:cNvPr id="5" name="Freihand 4">
                <a:extLst>
                  <a:ext uri="{FF2B5EF4-FFF2-40B4-BE49-F238E27FC236}">
                    <a16:creationId xmlns:a16="http://schemas.microsoft.com/office/drawing/2014/main" id="{BBDCDBA0-4E13-46E8-A7EB-2C1621C0C0EA}"/>
                  </a:ext>
                </a:extLst>
              </p:cNvPr>
              <p:cNvPicPr/>
              <p:nvPr/>
            </p:nvPicPr>
            <p:blipFill>
              <a:blip r:embed="rId8"/>
              <a:stretch>
                <a:fillRect/>
              </a:stretch>
            </p:blipFill>
            <p:spPr>
              <a:xfrm>
                <a:off x="5684845" y="4559594"/>
                <a:ext cx="2750400" cy="100080"/>
              </a:xfrm>
              <a:prstGeom prst="rect">
                <a:avLst/>
              </a:prstGeom>
            </p:spPr>
          </p:pic>
        </mc:Fallback>
      </mc:AlternateContent>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921EDC5-5A9E-4D90-B5C4-6BF136DE9954}"/>
              </a:ext>
            </a:extLst>
          </p:cNvPr>
          <p:cNvPicPr>
            <a:picLocks noChangeAspect="1"/>
          </p:cNvPicPr>
          <p:nvPr/>
        </p:nvPicPr>
        <p:blipFill>
          <a:blip r:embed="rId3"/>
          <a:stretch>
            <a:fillRect/>
          </a:stretch>
        </p:blipFill>
        <p:spPr>
          <a:xfrm>
            <a:off x="0" y="720000"/>
            <a:ext cx="6573600" cy="4320000"/>
          </a:xfrm>
          <a:prstGeom prst="rect">
            <a:avLst/>
          </a:prstGeom>
        </p:spPr>
      </p:pic>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5" name="Text Box 4"/>
          <p:cNvSpPr txBox="1">
            <a:spLocks noChangeArrowheads="1"/>
          </p:cNvSpPr>
          <p:nvPr/>
        </p:nvSpPr>
        <p:spPr bwMode="auto">
          <a:xfrm>
            <a:off x="6584924" y="326689"/>
            <a:ext cx="5607076" cy="73866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Was ist das gegenüber den Jahresdaten zu erkennende</a:t>
            </a:r>
          </a:p>
          <a:p>
            <a:r>
              <a:rPr lang="de-DE" sz="1400" dirty="0"/>
              <a:t>unterjährige immer wiederkehrende Muster in der</a:t>
            </a:r>
          </a:p>
          <a:p>
            <a:r>
              <a:rPr lang="de-DE" sz="1400" dirty="0"/>
              <a:t>Zeitreihe? </a:t>
            </a:r>
          </a:p>
        </p:txBody>
      </p:sp>
      <p:sp>
        <p:nvSpPr>
          <p:cNvPr id="6" name="Text Box 4"/>
          <p:cNvSpPr txBox="1">
            <a:spLocks noChangeArrowheads="1"/>
          </p:cNvSpPr>
          <p:nvPr/>
        </p:nvSpPr>
        <p:spPr bwMode="auto">
          <a:xfrm>
            <a:off x="6677094" y="3226454"/>
            <a:ext cx="5514906" cy="179726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Einstellungszyklen!</a:t>
            </a:r>
          </a:p>
          <a:p>
            <a:endParaRPr lang="de-DE" sz="1400" dirty="0"/>
          </a:p>
          <a:p>
            <a:r>
              <a:rPr lang="de-DE" sz="1400" dirty="0"/>
              <a:t>Ausbildungszeiten (Schule/Berufsschule…) enden vornehmlich im Sommer. Somit stellen sich auch die Personalabteilungen darauf ein vornehmlich nach den Sommerferien einzustellen</a:t>
            </a:r>
          </a:p>
          <a:p>
            <a:endParaRPr lang="de-DE" sz="1400" dirty="0"/>
          </a:p>
          <a:p>
            <a:r>
              <a:rPr lang="de-DE" sz="1400" dirty="0"/>
              <a:t>-&gt; Herbstbelebung</a:t>
            </a:r>
          </a:p>
        </p:txBody>
      </p:sp>
      <p:sp>
        <p:nvSpPr>
          <p:cNvPr id="7" name="Text Box 4"/>
          <p:cNvSpPr txBox="1">
            <a:spLocks noChangeArrowheads="1"/>
          </p:cNvSpPr>
          <p:nvPr/>
        </p:nvSpPr>
        <p:spPr bwMode="auto">
          <a:xfrm>
            <a:off x="6677094" y="1172052"/>
            <a:ext cx="5514906" cy="21539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Das saisonale Muster:</a:t>
            </a:r>
          </a:p>
          <a:p>
            <a:endParaRPr lang="de-DE" sz="1400" dirty="0"/>
          </a:p>
          <a:p>
            <a:r>
              <a:rPr lang="de-DE" sz="1400" dirty="0"/>
              <a:t>z.B.	Bautätigkeit im Winter niedrig</a:t>
            </a:r>
          </a:p>
          <a:p>
            <a:r>
              <a:rPr lang="de-DE" sz="1400" dirty="0"/>
              <a:t>	Tourismus im Sommer hoch</a:t>
            </a:r>
          </a:p>
          <a:p>
            <a:endParaRPr lang="de-DE" sz="1400" dirty="0"/>
          </a:p>
          <a:p>
            <a:r>
              <a:rPr lang="de-DE" sz="1400" dirty="0"/>
              <a:t>-&gt; Frühjahrsbelebung</a:t>
            </a:r>
          </a:p>
          <a:p>
            <a:endParaRPr lang="de-DE" sz="1400" dirty="0"/>
          </a:p>
          <a:p>
            <a:r>
              <a:rPr lang="de-DE" sz="1400" dirty="0"/>
              <a:t>Woher kommt dann aber der auffällige Anstieg im Sept/Okt?</a:t>
            </a:r>
          </a:p>
        </p:txBody>
      </p:sp>
      <p:sp>
        <p:nvSpPr>
          <p:cNvPr id="4" name="Ellipse 3"/>
          <p:cNvSpPr/>
          <p:nvPr/>
        </p:nvSpPr>
        <p:spPr>
          <a:xfrm>
            <a:off x="5208495" y="2115898"/>
            <a:ext cx="676238" cy="1210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 name="Gerade Verbindung mit Pfeil 8"/>
          <p:cNvCxnSpPr>
            <a:cxnSpLocks/>
          </p:cNvCxnSpPr>
          <p:nvPr/>
        </p:nvCxnSpPr>
        <p:spPr>
          <a:xfrm flipH="1" flipV="1">
            <a:off x="5884733" y="3173507"/>
            <a:ext cx="1490979" cy="1913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6677094" y="4978199"/>
            <a:ext cx="5514906" cy="180995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Auf Monatsbasis ist ein „Corona-Effekt“ zu erkennen, mit einem Anstieg von 500.000 von 2,3 Mio. auf etwa 2,9 </a:t>
            </a:r>
            <a:r>
              <a:rPr lang="de-DE" sz="1400" dirty="0" err="1"/>
              <a:t>Mio</a:t>
            </a:r>
            <a:r>
              <a:rPr lang="de-DE" sz="1400" dirty="0"/>
              <a:t> im Winter 2020/21. Bezogen auf den dramatischen Einbruch der Wirtschaft im letzten halben Jahr ist aber auch dieser Anstieg nur moderat! Zudem ist mittlerweile schon annähernd wieder das Vorkrisenniveau erreicht! Gleiche Erklärung wie in der Finanzkrise folgt!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8E20B654-63B0-4C38-8409-EBAE3CD05536}"/>
                  </a:ext>
                </a:extLst>
              </p14:cNvPr>
              <p14:cNvContentPartPr/>
              <p14:nvPr/>
            </p14:nvContentPartPr>
            <p14:xfrm>
              <a:off x="3249805" y="1977674"/>
              <a:ext cx="201240" cy="461160"/>
            </p14:xfrm>
          </p:contentPart>
        </mc:Choice>
        <mc:Fallback xmlns="">
          <p:pic>
            <p:nvPicPr>
              <p:cNvPr id="8" name="Freihand 7">
                <a:extLst>
                  <a:ext uri="{FF2B5EF4-FFF2-40B4-BE49-F238E27FC236}">
                    <a16:creationId xmlns:a16="http://schemas.microsoft.com/office/drawing/2014/main" id="{8E20B654-63B0-4C38-8409-EBAE3CD05536}"/>
                  </a:ext>
                </a:extLst>
              </p:cNvPr>
              <p:cNvPicPr/>
              <p:nvPr/>
            </p:nvPicPr>
            <p:blipFill>
              <a:blip r:embed="rId5"/>
              <a:stretch>
                <a:fillRect/>
              </a:stretch>
            </p:blipFill>
            <p:spPr>
              <a:xfrm>
                <a:off x="3240805" y="1968674"/>
                <a:ext cx="21888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Freihand 15">
                <a:extLst>
                  <a:ext uri="{FF2B5EF4-FFF2-40B4-BE49-F238E27FC236}">
                    <a16:creationId xmlns:a16="http://schemas.microsoft.com/office/drawing/2014/main" id="{BBED0387-CFAE-49E8-8FC4-A0B527496FFB}"/>
                  </a:ext>
                </a:extLst>
              </p14:cNvPr>
              <p14:cNvContentPartPr/>
              <p14:nvPr/>
            </p14:nvContentPartPr>
            <p14:xfrm>
              <a:off x="6430765" y="1022234"/>
              <a:ext cx="1971360" cy="569160"/>
            </p14:xfrm>
          </p:contentPart>
        </mc:Choice>
        <mc:Fallback xmlns="">
          <p:pic>
            <p:nvPicPr>
              <p:cNvPr id="16" name="Freihand 15">
                <a:extLst>
                  <a:ext uri="{FF2B5EF4-FFF2-40B4-BE49-F238E27FC236}">
                    <a16:creationId xmlns:a16="http://schemas.microsoft.com/office/drawing/2014/main" id="{BBED0387-CFAE-49E8-8FC4-A0B527496FFB}"/>
                  </a:ext>
                </a:extLst>
              </p:cNvPr>
              <p:cNvPicPr/>
              <p:nvPr/>
            </p:nvPicPr>
            <p:blipFill>
              <a:blip r:embed="rId7"/>
              <a:stretch>
                <a:fillRect/>
              </a:stretch>
            </p:blipFill>
            <p:spPr>
              <a:xfrm>
                <a:off x="6421765" y="1013234"/>
                <a:ext cx="198900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Freihand 22">
                <a:extLst>
                  <a:ext uri="{FF2B5EF4-FFF2-40B4-BE49-F238E27FC236}">
                    <a16:creationId xmlns:a16="http://schemas.microsoft.com/office/drawing/2014/main" id="{5DCB3C61-2CB6-434A-8E32-167B764D5DA8}"/>
                  </a:ext>
                </a:extLst>
              </p14:cNvPr>
              <p14:cNvContentPartPr/>
              <p14:nvPr/>
            </p14:nvContentPartPr>
            <p14:xfrm>
              <a:off x="3609445" y="2065154"/>
              <a:ext cx="1161360" cy="642600"/>
            </p14:xfrm>
          </p:contentPart>
        </mc:Choice>
        <mc:Fallback xmlns="">
          <p:pic>
            <p:nvPicPr>
              <p:cNvPr id="23" name="Freihand 22">
                <a:extLst>
                  <a:ext uri="{FF2B5EF4-FFF2-40B4-BE49-F238E27FC236}">
                    <a16:creationId xmlns:a16="http://schemas.microsoft.com/office/drawing/2014/main" id="{5DCB3C61-2CB6-434A-8E32-167B764D5DA8}"/>
                  </a:ext>
                </a:extLst>
              </p:cNvPr>
              <p:cNvPicPr/>
              <p:nvPr/>
            </p:nvPicPr>
            <p:blipFill>
              <a:blip r:embed="rId9"/>
              <a:stretch>
                <a:fillRect/>
              </a:stretch>
            </p:blipFill>
            <p:spPr>
              <a:xfrm>
                <a:off x="3600448" y="2056509"/>
                <a:ext cx="1178995" cy="6602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9" name="Freihand 28">
                <a:extLst>
                  <a:ext uri="{FF2B5EF4-FFF2-40B4-BE49-F238E27FC236}">
                    <a16:creationId xmlns:a16="http://schemas.microsoft.com/office/drawing/2014/main" id="{BD6615CA-13AF-4B42-89EF-75EF6D44F53E}"/>
                  </a:ext>
                </a:extLst>
              </p14:cNvPr>
              <p14:cNvContentPartPr/>
              <p14:nvPr/>
            </p14:nvContentPartPr>
            <p14:xfrm>
              <a:off x="5166445" y="1899194"/>
              <a:ext cx="641160" cy="1469520"/>
            </p14:xfrm>
          </p:contentPart>
        </mc:Choice>
        <mc:Fallback xmlns="">
          <p:pic>
            <p:nvPicPr>
              <p:cNvPr id="29" name="Freihand 28">
                <a:extLst>
                  <a:ext uri="{FF2B5EF4-FFF2-40B4-BE49-F238E27FC236}">
                    <a16:creationId xmlns:a16="http://schemas.microsoft.com/office/drawing/2014/main" id="{BD6615CA-13AF-4B42-89EF-75EF6D44F53E}"/>
                  </a:ext>
                </a:extLst>
              </p:cNvPr>
              <p:cNvPicPr/>
              <p:nvPr/>
            </p:nvPicPr>
            <p:blipFill>
              <a:blip r:embed="rId11"/>
              <a:stretch>
                <a:fillRect/>
              </a:stretch>
            </p:blipFill>
            <p:spPr>
              <a:xfrm>
                <a:off x="5157445" y="1890194"/>
                <a:ext cx="658800" cy="1487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2" name="Freihand 31">
                <a:extLst>
                  <a:ext uri="{FF2B5EF4-FFF2-40B4-BE49-F238E27FC236}">
                    <a16:creationId xmlns:a16="http://schemas.microsoft.com/office/drawing/2014/main" id="{DAEB54D5-373B-488E-8B46-550D4FB895E9}"/>
                  </a:ext>
                </a:extLst>
              </p14:cNvPr>
              <p14:cNvContentPartPr/>
              <p14:nvPr/>
            </p14:nvContentPartPr>
            <p14:xfrm>
              <a:off x="1547725" y="924314"/>
              <a:ext cx="1249560" cy="1210680"/>
            </p14:xfrm>
          </p:contentPart>
        </mc:Choice>
        <mc:Fallback xmlns="">
          <p:pic>
            <p:nvPicPr>
              <p:cNvPr id="32" name="Freihand 31">
                <a:extLst>
                  <a:ext uri="{FF2B5EF4-FFF2-40B4-BE49-F238E27FC236}">
                    <a16:creationId xmlns:a16="http://schemas.microsoft.com/office/drawing/2014/main" id="{DAEB54D5-373B-488E-8B46-550D4FB895E9}"/>
                  </a:ext>
                </a:extLst>
              </p:cNvPr>
              <p:cNvPicPr/>
              <p:nvPr/>
            </p:nvPicPr>
            <p:blipFill>
              <a:blip r:embed="rId13"/>
              <a:stretch>
                <a:fillRect/>
              </a:stretch>
            </p:blipFill>
            <p:spPr>
              <a:xfrm>
                <a:off x="1538725" y="915674"/>
                <a:ext cx="1267200" cy="1228320"/>
              </a:xfrm>
              <a:prstGeom prst="rect">
                <a:avLst/>
              </a:prstGeom>
            </p:spPr>
          </p:pic>
        </mc:Fallback>
      </mc:AlternateContent>
    </p:spTree>
    <p:extLst>
      <p:ext uri="{BB962C8B-B14F-4D97-AF65-F5344CB8AC3E}">
        <p14:creationId xmlns:p14="http://schemas.microsoft.com/office/powerpoint/2010/main" val="32597857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4"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4858D68-DDD4-4E38-AFE9-4A28969574F3}"/>
                  </a:ext>
                </a:extLst>
              </p14:cNvPr>
              <p14:cNvContentPartPr/>
              <p14:nvPr/>
            </p14:nvContentPartPr>
            <p14:xfrm>
              <a:off x="452245" y="2719274"/>
              <a:ext cx="1458720" cy="242640"/>
            </p14:xfrm>
          </p:contentPart>
        </mc:Choice>
        <mc:Fallback xmlns="">
          <p:pic>
            <p:nvPicPr>
              <p:cNvPr id="2" name="Freihand 1">
                <a:extLst>
                  <a:ext uri="{FF2B5EF4-FFF2-40B4-BE49-F238E27FC236}">
                    <a16:creationId xmlns:a16="http://schemas.microsoft.com/office/drawing/2014/main" id="{74858D68-DDD4-4E38-AFE9-4A28969574F3}"/>
                  </a:ext>
                </a:extLst>
              </p:cNvPr>
              <p:cNvPicPr/>
              <p:nvPr/>
            </p:nvPicPr>
            <p:blipFill>
              <a:blip r:embed="rId4"/>
              <a:stretch>
                <a:fillRect/>
              </a:stretch>
            </p:blipFill>
            <p:spPr>
              <a:xfrm>
                <a:off x="443605" y="2710274"/>
                <a:ext cx="1476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5E8D613-96D7-47FF-89A5-0D803A11AE8B}"/>
                  </a:ext>
                </a:extLst>
              </p14:cNvPr>
              <p14:cNvContentPartPr/>
              <p14:nvPr/>
            </p14:nvContentPartPr>
            <p14:xfrm>
              <a:off x="4610605" y="2646194"/>
              <a:ext cx="3645360" cy="79920"/>
            </p14:xfrm>
          </p:contentPart>
        </mc:Choice>
        <mc:Fallback xmlns="">
          <p:pic>
            <p:nvPicPr>
              <p:cNvPr id="3" name="Freihand 2">
                <a:extLst>
                  <a:ext uri="{FF2B5EF4-FFF2-40B4-BE49-F238E27FC236}">
                    <a16:creationId xmlns:a16="http://schemas.microsoft.com/office/drawing/2014/main" id="{F5E8D613-96D7-47FF-89A5-0D803A11AE8B}"/>
                  </a:ext>
                </a:extLst>
              </p:cNvPr>
              <p:cNvPicPr/>
              <p:nvPr/>
            </p:nvPicPr>
            <p:blipFill>
              <a:blip r:embed="rId6"/>
              <a:stretch>
                <a:fillRect/>
              </a:stretch>
            </p:blipFill>
            <p:spPr>
              <a:xfrm>
                <a:off x="4601965" y="2637194"/>
                <a:ext cx="3663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5ACBC2C-550B-4A76-924D-6210C2DBC8D3}"/>
                  </a:ext>
                </a:extLst>
              </p14:cNvPr>
              <p14:cNvContentPartPr/>
              <p14:nvPr/>
            </p14:nvContentPartPr>
            <p14:xfrm>
              <a:off x="2714485" y="3422354"/>
              <a:ext cx="4422960" cy="94320"/>
            </p14:xfrm>
          </p:contentPart>
        </mc:Choice>
        <mc:Fallback xmlns="">
          <p:pic>
            <p:nvPicPr>
              <p:cNvPr id="8" name="Freihand 7">
                <a:extLst>
                  <a:ext uri="{FF2B5EF4-FFF2-40B4-BE49-F238E27FC236}">
                    <a16:creationId xmlns:a16="http://schemas.microsoft.com/office/drawing/2014/main" id="{05ACBC2C-550B-4A76-924D-6210C2DBC8D3}"/>
                  </a:ext>
                </a:extLst>
              </p:cNvPr>
              <p:cNvPicPr/>
              <p:nvPr/>
            </p:nvPicPr>
            <p:blipFill>
              <a:blip r:embed="rId8"/>
              <a:stretch>
                <a:fillRect/>
              </a:stretch>
            </p:blipFill>
            <p:spPr>
              <a:xfrm>
                <a:off x="2705485" y="3413354"/>
                <a:ext cx="4440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E74911A-F391-41CF-8E2D-A74DCAF42A79}"/>
                  </a:ext>
                </a:extLst>
              </p14:cNvPr>
              <p14:cNvContentPartPr/>
              <p14:nvPr/>
            </p14:nvContentPartPr>
            <p14:xfrm>
              <a:off x="8260285" y="3442874"/>
              <a:ext cx="1297800" cy="126000"/>
            </p14:xfrm>
          </p:contentPart>
        </mc:Choice>
        <mc:Fallback xmlns="">
          <p:pic>
            <p:nvPicPr>
              <p:cNvPr id="9" name="Freihand 8">
                <a:extLst>
                  <a:ext uri="{FF2B5EF4-FFF2-40B4-BE49-F238E27FC236}">
                    <a16:creationId xmlns:a16="http://schemas.microsoft.com/office/drawing/2014/main" id="{7E74911A-F391-41CF-8E2D-A74DCAF42A79}"/>
                  </a:ext>
                </a:extLst>
              </p:cNvPr>
              <p:cNvPicPr/>
              <p:nvPr/>
            </p:nvPicPr>
            <p:blipFill>
              <a:blip r:embed="rId10"/>
              <a:stretch>
                <a:fillRect/>
              </a:stretch>
            </p:blipFill>
            <p:spPr>
              <a:xfrm>
                <a:off x="8251285" y="3434234"/>
                <a:ext cx="1315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5D55C973-B68B-4463-883C-D68B09320A1E}"/>
                  </a:ext>
                </a:extLst>
              </p14:cNvPr>
              <p14:cNvContentPartPr/>
              <p14:nvPr/>
            </p14:nvContentPartPr>
            <p14:xfrm>
              <a:off x="2473645" y="4237754"/>
              <a:ext cx="4359240" cy="247680"/>
            </p14:xfrm>
          </p:contentPart>
        </mc:Choice>
        <mc:Fallback xmlns="">
          <p:pic>
            <p:nvPicPr>
              <p:cNvPr id="10" name="Freihand 9">
                <a:extLst>
                  <a:ext uri="{FF2B5EF4-FFF2-40B4-BE49-F238E27FC236}">
                    <a16:creationId xmlns:a16="http://schemas.microsoft.com/office/drawing/2014/main" id="{5D55C973-B68B-4463-883C-D68B09320A1E}"/>
                  </a:ext>
                </a:extLst>
              </p:cNvPr>
              <p:cNvPicPr/>
              <p:nvPr/>
            </p:nvPicPr>
            <p:blipFill>
              <a:blip r:embed="rId12"/>
              <a:stretch>
                <a:fillRect/>
              </a:stretch>
            </p:blipFill>
            <p:spPr>
              <a:xfrm>
                <a:off x="2464645" y="4229114"/>
                <a:ext cx="4376880" cy="265320"/>
              </a:xfrm>
              <a:prstGeom prst="rect">
                <a:avLst/>
              </a:prstGeom>
            </p:spPr>
          </p:pic>
        </mc:Fallback>
      </mc:AlternateContent>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D81EF812-C974-4F96-8F3F-C8FAC720F69B}"/>
                  </a:ext>
                </a:extLst>
              </p14:cNvPr>
              <p14:cNvContentPartPr/>
              <p14:nvPr/>
            </p14:nvContentPartPr>
            <p14:xfrm>
              <a:off x="87925" y="4026434"/>
              <a:ext cx="703440" cy="855000"/>
            </p14:xfrm>
          </p:contentPart>
        </mc:Choice>
        <mc:Fallback xmlns="">
          <p:pic>
            <p:nvPicPr>
              <p:cNvPr id="4" name="Freihand 3">
                <a:extLst>
                  <a:ext uri="{FF2B5EF4-FFF2-40B4-BE49-F238E27FC236}">
                    <a16:creationId xmlns:a16="http://schemas.microsoft.com/office/drawing/2014/main" id="{D81EF812-C974-4F96-8F3F-C8FAC720F69B}"/>
                  </a:ext>
                </a:extLst>
              </p:cNvPr>
              <p:cNvPicPr/>
              <p:nvPr/>
            </p:nvPicPr>
            <p:blipFill>
              <a:blip r:embed="rId6"/>
              <a:stretch>
                <a:fillRect/>
              </a:stretch>
            </p:blipFill>
            <p:spPr>
              <a:xfrm>
                <a:off x="78925" y="4017434"/>
                <a:ext cx="72108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C3500BF6-DE83-441D-AA33-16021CA181E4}"/>
                  </a:ext>
                </a:extLst>
              </p14:cNvPr>
              <p14:cNvContentPartPr/>
              <p14:nvPr/>
            </p14:nvContentPartPr>
            <p14:xfrm>
              <a:off x="1734565" y="4129394"/>
              <a:ext cx="947880" cy="759240"/>
            </p14:xfrm>
          </p:contentPart>
        </mc:Choice>
        <mc:Fallback xmlns="">
          <p:pic>
            <p:nvPicPr>
              <p:cNvPr id="8" name="Freihand 7">
                <a:extLst>
                  <a:ext uri="{FF2B5EF4-FFF2-40B4-BE49-F238E27FC236}">
                    <a16:creationId xmlns:a16="http://schemas.microsoft.com/office/drawing/2014/main" id="{C3500BF6-DE83-441D-AA33-16021CA181E4}"/>
                  </a:ext>
                </a:extLst>
              </p:cNvPr>
              <p:cNvPicPr/>
              <p:nvPr/>
            </p:nvPicPr>
            <p:blipFill>
              <a:blip r:embed="rId8"/>
              <a:stretch>
                <a:fillRect/>
              </a:stretch>
            </p:blipFill>
            <p:spPr>
              <a:xfrm>
                <a:off x="1725925" y="4120754"/>
                <a:ext cx="965520" cy="776880"/>
              </a:xfrm>
              <a:prstGeom prst="rect">
                <a:avLst/>
              </a:prstGeom>
            </p:spPr>
          </p:pic>
        </mc:Fallback>
      </mc:AlternateContent>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558926"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4" name="Text Box 4"/>
          <p:cNvSpPr txBox="1">
            <a:spLocks noChangeArrowheads="1"/>
          </p:cNvSpPr>
          <p:nvPr/>
        </p:nvSpPr>
        <p:spPr bwMode="auto">
          <a:xfrm>
            <a:off x="1737896" y="5829299"/>
            <a:ext cx="8754844" cy="28174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Grundsätzlich geht man von der Situation aus, dass es eine passende Stelle für eine Bewerberin gibt, nur können Nachfrage und Angebot nicht sofort örtlich und zeitlich zusammengebracht werden. D.h. aber nicht, dass diese Arbeitslosigkeit unproblematisch. Denn sind diese Friktionen im Suchprozess hoch, kann daraus eine signifikante Anzahl vor Arbeitslosen herrühren</a:t>
            </a: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8" name="Freihand 17">
                <a:extLst>
                  <a:ext uri="{FF2B5EF4-FFF2-40B4-BE49-F238E27FC236}">
                    <a16:creationId xmlns:a16="http://schemas.microsoft.com/office/drawing/2014/main" id="{17015B7E-EF7A-4181-B8DA-2DDD31BC57F9}"/>
                  </a:ext>
                </a:extLst>
              </p14:cNvPr>
              <p14:cNvContentPartPr/>
              <p14:nvPr/>
            </p14:nvContentPartPr>
            <p14:xfrm>
              <a:off x="1289965" y="3184754"/>
              <a:ext cx="7161840" cy="1473120"/>
            </p14:xfrm>
          </p:contentPart>
        </mc:Choice>
        <mc:Fallback xmlns="">
          <p:pic>
            <p:nvPicPr>
              <p:cNvPr id="18" name="Freihand 17">
                <a:extLst>
                  <a:ext uri="{FF2B5EF4-FFF2-40B4-BE49-F238E27FC236}">
                    <a16:creationId xmlns:a16="http://schemas.microsoft.com/office/drawing/2014/main" id="{17015B7E-EF7A-4181-B8DA-2DDD31BC57F9}"/>
                  </a:ext>
                </a:extLst>
              </p:cNvPr>
              <p:cNvPicPr/>
              <p:nvPr/>
            </p:nvPicPr>
            <p:blipFill>
              <a:blip r:embed="rId4"/>
              <a:stretch>
                <a:fillRect/>
              </a:stretch>
            </p:blipFill>
            <p:spPr>
              <a:xfrm>
                <a:off x="1281325" y="3175754"/>
                <a:ext cx="7179480" cy="1490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3" name="Freihand 32">
                <a:extLst>
                  <a:ext uri="{FF2B5EF4-FFF2-40B4-BE49-F238E27FC236}">
                    <a16:creationId xmlns:a16="http://schemas.microsoft.com/office/drawing/2014/main" id="{9DC1D116-4037-4550-ACF2-7D09E55E247E}"/>
                  </a:ext>
                </a:extLst>
              </p14:cNvPr>
              <p14:cNvContentPartPr/>
              <p14:nvPr/>
            </p14:nvContentPartPr>
            <p14:xfrm>
              <a:off x="1451245" y="1326074"/>
              <a:ext cx="3573000" cy="174600"/>
            </p14:xfrm>
          </p:contentPart>
        </mc:Choice>
        <mc:Fallback xmlns="">
          <p:pic>
            <p:nvPicPr>
              <p:cNvPr id="33" name="Freihand 32">
                <a:extLst>
                  <a:ext uri="{FF2B5EF4-FFF2-40B4-BE49-F238E27FC236}">
                    <a16:creationId xmlns:a16="http://schemas.microsoft.com/office/drawing/2014/main" id="{9DC1D116-4037-4550-ACF2-7D09E55E247E}"/>
                  </a:ext>
                </a:extLst>
              </p:cNvPr>
              <p:cNvPicPr/>
              <p:nvPr/>
            </p:nvPicPr>
            <p:blipFill>
              <a:blip r:embed="rId6"/>
              <a:stretch>
                <a:fillRect/>
              </a:stretch>
            </p:blipFill>
            <p:spPr>
              <a:xfrm>
                <a:off x="1442245" y="1317074"/>
                <a:ext cx="3590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8" name="Freihand 57">
                <a:extLst>
                  <a:ext uri="{FF2B5EF4-FFF2-40B4-BE49-F238E27FC236}">
                    <a16:creationId xmlns:a16="http://schemas.microsoft.com/office/drawing/2014/main" id="{B3937FA7-FA08-44BC-9264-C767D6CE347F}"/>
                  </a:ext>
                </a:extLst>
              </p14:cNvPr>
              <p14:cNvContentPartPr/>
              <p14:nvPr/>
            </p14:nvContentPartPr>
            <p14:xfrm>
              <a:off x="10096285" y="274154"/>
              <a:ext cx="1040400" cy="413640"/>
            </p14:xfrm>
          </p:contentPart>
        </mc:Choice>
        <mc:Fallback xmlns="">
          <p:pic>
            <p:nvPicPr>
              <p:cNvPr id="58" name="Freihand 57">
                <a:extLst>
                  <a:ext uri="{FF2B5EF4-FFF2-40B4-BE49-F238E27FC236}">
                    <a16:creationId xmlns:a16="http://schemas.microsoft.com/office/drawing/2014/main" id="{B3937FA7-FA08-44BC-9264-C767D6CE347F}"/>
                  </a:ext>
                </a:extLst>
              </p:cNvPr>
              <p:cNvPicPr/>
              <p:nvPr/>
            </p:nvPicPr>
            <p:blipFill>
              <a:blip r:embed="rId8"/>
              <a:stretch>
                <a:fillRect/>
              </a:stretch>
            </p:blipFill>
            <p:spPr>
              <a:xfrm>
                <a:off x="10087282" y="265506"/>
                <a:ext cx="1058046" cy="43129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2" name="Freihand 61">
                <a:extLst>
                  <a:ext uri="{FF2B5EF4-FFF2-40B4-BE49-F238E27FC236}">
                    <a16:creationId xmlns:a16="http://schemas.microsoft.com/office/drawing/2014/main" id="{83BA7EA7-1690-49D9-9C40-76892F7A4E0F}"/>
                  </a:ext>
                </a:extLst>
              </p14:cNvPr>
              <p14:cNvContentPartPr/>
              <p14:nvPr/>
            </p14:nvContentPartPr>
            <p14:xfrm>
              <a:off x="7430485" y="804794"/>
              <a:ext cx="316080" cy="322560"/>
            </p14:xfrm>
          </p:contentPart>
        </mc:Choice>
        <mc:Fallback xmlns="">
          <p:pic>
            <p:nvPicPr>
              <p:cNvPr id="62" name="Freihand 61">
                <a:extLst>
                  <a:ext uri="{FF2B5EF4-FFF2-40B4-BE49-F238E27FC236}">
                    <a16:creationId xmlns:a16="http://schemas.microsoft.com/office/drawing/2014/main" id="{83BA7EA7-1690-49D9-9C40-76892F7A4E0F}"/>
                  </a:ext>
                </a:extLst>
              </p:cNvPr>
              <p:cNvPicPr/>
              <p:nvPr/>
            </p:nvPicPr>
            <p:blipFill>
              <a:blip r:embed="rId10"/>
              <a:stretch>
                <a:fillRect/>
              </a:stretch>
            </p:blipFill>
            <p:spPr>
              <a:xfrm>
                <a:off x="7421485" y="796144"/>
                <a:ext cx="333720" cy="3402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3" name="Freihand 62">
                <a:extLst>
                  <a:ext uri="{FF2B5EF4-FFF2-40B4-BE49-F238E27FC236}">
                    <a16:creationId xmlns:a16="http://schemas.microsoft.com/office/drawing/2014/main" id="{3DDCE304-9D3D-4854-92D7-6125F6CD7B7D}"/>
                  </a:ext>
                </a:extLst>
              </p14:cNvPr>
              <p14:cNvContentPartPr/>
              <p14:nvPr/>
            </p14:nvContentPartPr>
            <p14:xfrm>
              <a:off x="5281285" y="875714"/>
              <a:ext cx="1793520" cy="376920"/>
            </p14:xfrm>
          </p:contentPart>
        </mc:Choice>
        <mc:Fallback xmlns="">
          <p:pic>
            <p:nvPicPr>
              <p:cNvPr id="63" name="Freihand 62">
                <a:extLst>
                  <a:ext uri="{FF2B5EF4-FFF2-40B4-BE49-F238E27FC236}">
                    <a16:creationId xmlns:a16="http://schemas.microsoft.com/office/drawing/2014/main" id="{3DDCE304-9D3D-4854-92D7-6125F6CD7B7D}"/>
                  </a:ext>
                </a:extLst>
              </p:cNvPr>
              <p:cNvPicPr/>
              <p:nvPr/>
            </p:nvPicPr>
            <p:blipFill>
              <a:blip r:embed="rId12"/>
              <a:stretch>
                <a:fillRect/>
              </a:stretch>
            </p:blipFill>
            <p:spPr>
              <a:xfrm>
                <a:off x="5272285" y="867066"/>
                <a:ext cx="1811160" cy="39457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7218" name="Freihand 137217">
                <a:extLst>
                  <a:ext uri="{FF2B5EF4-FFF2-40B4-BE49-F238E27FC236}">
                    <a16:creationId xmlns:a16="http://schemas.microsoft.com/office/drawing/2014/main" id="{9BBE7839-3CEF-4289-A43B-58183FBC03D5}"/>
                  </a:ext>
                </a:extLst>
              </p14:cNvPr>
              <p14:cNvContentPartPr/>
              <p14:nvPr/>
            </p14:nvContentPartPr>
            <p14:xfrm>
              <a:off x="7934125" y="412754"/>
              <a:ext cx="1954800" cy="832680"/>
            </p14:xfrm>
          </p:contentPart>
        </mc:Choice>
        <mc:Fallback xmlns="">
          <p:pic>
            <p:nvPicPr>
              <p:cNvPr id="137218" name="Freihand 137217">
                <a:extLst>
                  <a:ext uri="{FF2B5EF4-FFF2-40B4-BE49-F238E27FC236}">
                    <a16:creationId xmlns:a16="http://schemas.microsoft.com/office/drawing/2014/main" id="{9BBE7839-3CEF-4289-A43B-58183FBC03D5}"/>
                  </a:ext>
                </a:extLst>
              </p:cNvPr>
              <p:cNvPicPr/>
              <p:nvPr/>
            </p:nvPicPr>
            <p:blipFill>
              <a:blip r:embed="rId14"/>
              <a:stretch>
                <a:fillRect/>
              </a:stretch>
            </p:blipFill>
            <p:spPr>
              <a:xfrm>
                <a:off x="7925125" y="403758"/>
                <a:ext cx="1972440" cy="85031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7222" name="Freihand 137221">
                <a:extLst>
                  <a:ext uri="{FF2B5EF4-FFF2-40B4-BE49-F238E27FC236}">
                    <a16:creationId xmlns:a16="http://schemas.microsoft.com/office/drawing/2014/main" id="{B77E3047-0F4B-489C-8359-740A54238B1C}"/>
                  </a:ext>
                </a:extLst>
              </p14:cNvPr>
              <p14:cNvContentPartPr/>
              <p14:nvPr/>
            </p14:nvContentPartPr>
            <p14:xfrm>
              <a:off x="8658445" y="2370434"/>
              <a:ext cx="3191400" cy="1465200"/>
            </p14:xfrm>
          </p:contentPart>
        </mc:Choice>
        <mc:Fallback xmlns="">
          <p:pic>
            <p:nvPicPr>
              <p:cNvPr id="137222" name="Freihand 137221">
                <a:extLst>
                  <a:ext uri="{FF2B5EF4-FFF2-40B4-BE49-F238E27FC236}">
                    <a16:creationId xmlns:a16="http://schemas.microsoft.com/office/drawing/2014/main" id="{B77E3047-0F4B-489C-8359-740A54238B1C}"/>
                  </a:ext>
                </a:extLst>
              </p:cNvPr>
              <p:cNvPicPr/>
              <p:nvPr/>
            </p:nvPicPr>
            <p:blipFill>
              <a:blip r:embed="rId16"/>
              <a:stretch>
                <a:fillRect/>
              </a:stretch>
            </p:blipFill>
            <p:spPr>
              <a:xfrm>
                <a:off x="8649804" y="2361434"/>
                <a:ext cx="3209042" cy="1482840"/>
              </a:xfrm>
              <a:prstGeom prst="rect">
                <a:avLst/>
              </a:prstGeom>
            </p:spPr>
          </p:pic>
        </mc:Fallback>
      </mc:AlternateContent>
    </p:spTree>
    <p:extLst>
      <p:ext uri="{BB962C8B-B14F-4D97-AF65-F5344CB8AC3E}">
        <p14:creationId xmlns:p14="http://schemas.microsoft.com/office/powerpoint/2010/main" val="3891771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dirty="0">
                <a:solidFill>
                  <a:schemeClr val="tx1"/>
                </a:solidFill>
                <a:cs typeface="Times New Roman" pitchFamily="18" charset="0"/>
              </a:rPr>
              <a:t>Arbeitsnachfrage</a:t>
            </a:r>
          </a:p>
          <a:p>
            <a:pPr eaLnBrk="1" hangingPunct="1"/>
            <a:endParaRPr lang="de-DE" dirty="0">
              <a:solidFill>
                <a:schemeClr val="tx1"/>
              </a:solidFill>
            </a:endParaRPr>
          </a:p>
          <a:p>
            <a:pPr eaLnBrk="1" hangingPunct="1"/>
            <a:r>
              <a:rPr lang="de-DE" b="1" dirty="0">
                <a:solidFill>
                  <a:schemeClr val="tx1"/>
                </a:solidFill>
              </a:rPr>
              <a:t>Strukturelle 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4" name="Text Box 4"/>
          <p:cNvSpPr txBox="1">
            <a:spLocks noChangeArrowheads="1"/>
          </p:cNvSpPr>
          <p:nvPr/>
        </p:nvSpPr>
        <p:spPr bwMode="auto">
          <a:xfrm>
            <a:off x="3460016" y="1882139"/>
            <a:ext cx="5546824" cy="30890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Kommt noch genauer, wenn der Konjunkturzyklus besprochen wird</a:t>
            </a:r>
          </a:p>
        </p:txBody>
      </p:sp>
      <p:sp>
        <p:nvSpPr>
          <p:cNvPr id="5" name="Text Box 4"/>
          <p:cNvSpPr txBox="1">
            <a:spLocks noChangeArrowheads="1"/>
          </p:cNvSpPr>
          <p:nvPr/>
        </p:nvSpPr>
        <p:spPr bwMode="auto">
          <a:xfrm>
            <a:off x="2702936" y="5959738"/>
            <a:ext cx="9482337" cy="79504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Sicherlich das gewichtigste Problem bei der Arbeitslosigkeit. Denn aus der fehlenden Vermittelbarkeit der Personen resultiert auch eine deutliche Belastung des Sozialstaats und damit der öffentlichen Haushalte. Das dieses Problem nicht dadurch gelöst werden kann, dass man einfach die Sozialleistungen weglässt, sieht man aktuell am Bsp. der USA. Im Zuge der </a:t>
            </a:r>
            <a:r>
              <a:rPr lang="de-DE" sz="1400" dirty="0" err="1"/>
              <a:t>Coronakrise</a:t>
            </a:r>
            <a:r>
              <a:rPr lang="de-DE" sz="1400" dirty="0"/>
              <a:t> mussten dort große Teile der Bevölkerung mit Grundbedürfnissen, wie täglichen Mahlzeiten versorgt werden.</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6651710-D7FD-46C8-B97C-2B077F38277D}"/>
                  </a:ext>
                </a:extLst>
              </p14:cNvPr>
              <p14:cNvContentPartPr/>
              <p14:nvPr/>
            </p14:nvContentPartPr>
            <p14:xfrm>
              <a:off x="284845" y="3290086"/>
              <a:ext cx="2722320" cy="228960"/>
            </p14:xfrm>
          </p:contentPart>
        </mc:Choice>
        <mc:Fallback xmlns="">
          <p:pic>
            <p:nvPicPr>
              <p:cNvPr id="2" name="Freihand 1">
                <a:extLst>
                  <a:ext uri="{FF2B5EF4-FFF2-40B4-BE49-F238E27FC236}">
                    <a16:creationId xmlns:a16="http://schemas.microsoft.com/office/drawing/2014/main" id="{06651710-D7FD-46C8-B97C-2B077F38277D}"/>
                  </a:ext>
                </a:extLst>
              </p:cNvPr>
              <p:cNvPicPr/>
              <p:nvPr/>
            </p:nvPicPr>
            <p:blipFill>
              <a:blip r:embed="rId4"/>
              <a:stretch>
                <a:fillRect/>
              </a:stretch>
            </p:blipFill>
            <p:spPr>
              <a:xfrm>
                <a:off x="276205" y="3281446"/>
                <a:ext cx="2739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7" name="Freihand 56">
                <a:extLst>
                  <a:ext uri="{FF2B5EF4-FFF2-40B4-BE49-F238E27FC236}">
                    <a16:creationId xmlns:a16="http://schemas.microsoft.com/office/drawing/2014/main" id="{14D8E5FB-A6CC-4457-82B8-F8BDBD64B788}"/>
                  </a:ext>
                </a:extLst>
              </p14:cNvPr>
              <p14:cNvContentPartPr/>
              <p14:nvPr/>
            </p14:nvContentPartPr>
            <p14:xfrm>
              <a:off x="-63275" y="3931966"/>
              <a:ext cx="3568680" cy="1305720"/>
            </p14:xfrm>
          </p:contentPart>
        </mc:Choice>
        <mc:Fallback xmlns="">
          <p:pic>
            <p:nvPicPr>
              <p:cNvPr id="57" name="Freihand 56">
                <a:extLst>
                  <a:ext uri="{FF2B5EF4-FFF2-40B4-BE49-F238E27FC236}">
                    <a16:creationId xmlns:a16="http://schemas.microsoft.com/office/drawing/2014/main" id="{14D8E5FB-A6CC-4457-82B8-F8BDBD64B788}"/>
                  </a:ext>
                </a:extLst>
              </p:cNvPr>
              <p:cNvPicPr/>
              <p:nvPr/>
            </p:nvPicPr>
            <p:blipFill>
              <a:blip r:embed="rId6"/>
              <a:stretch>
                <a:fillRect/>
              </a:stretch>
            </p:blipFill>
            <p:spPr>
              <a:xfrm>
                <a:off x="-71915" y="3922966"/>
                <a:ext cx="3586320" cy="1323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9" name="Freihand 58">
                <a:extLst>
                  <a:ext uri="{FF2B5EF4-FFF2-40B4-BE49-F238E27FC236}">
                    <a16:creationId xmlns:a16="http://schemas.microsoft.com/office/drawing/2014/main" id="{EAC5FFA5-495B-4EED-9348-E42D2B55736E}"/>
                  </a:ext>
                </a:extLst>
              </p14:cNvPr>
              <p14:cNvContentPartPr/>
              <p14:nvPr/>
            </p14:nvContentPartPr>
            <p14:xfrm>
              <a:off x="7777885" y="286606"/>
              <a:ext cx="4178880" cy="4070520"/>
            </p14:xfrm>
          </p:contentPart>
        </mc:Choice>
        <mc:Fallback xmlns="">
          <p:pic>
            <p:nvPicPr>
              <p:cNvPr id="59" name="Freihand 58">
                <a:extLst>
                  <a:ext uri="{FF2B5EF4-FFF2-40B4-BE49-F238E27FC236}">
                    <a16:creationId xmlns:a16="http://schemas.microsoft.com/office/drawing/2014/main" id="{EAC5FFA5-495B-4EED-9348-E42D2B55736E}"/>
                  </a:ext>
                </a:extLst>
              </p:cNvPr>
              <p:cNvPicPr/>
              <p:nvPr/>
            </p:nvPicPr>
            <p:blipFill>
              <a:blip r:embed="rId8"/>
              <a:stretch>
                <a:fillRect/>
              </a:stretch>
            </p:blipFill>
            <p:spPr>
              <a:xfrm>
                <a:off x="7768885" y="277607"/>
                <a:ext cx="4196520" cy="408815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0" name="Freihand 59">
                <a:extLst>
                  <a:ext uri="{FF2B5EF4-FFF2-40B4-BE49-F238E27FC236}">
                    <a16:creationId xmlns:a16="http://schemas.microsoft.com/office/drawing/2014/main" id="{557E0F53-6CDB-45F9-A960-85EE1BFE718A}"/>
                  </a:ext>
                </a:extLst>
              </p14:cNvPr>
              <p14:cNvContentPartPr/>
              <p14:nvPr/>
            </p14:nvContentPartPr>
            <p14:xfrm>
              <a:off x="6205" y="2176966"/>
              <a:ext cx="4402080" cy="901440"/>
            </p14:xfrm>
          </p:contentPart>
        </mc:Choice>
        <mc:Fallback xmlns="">
          <p:pic>
            <p:nvPicPr>
              <p:cNvPr id="60" name="Freihand 59">
                <a:extLst>
                  <a:ext uri="{FF2B5EF4-FFF2-40B4-BE49-F238E27FC236}">
                    <a16:creationId xmlns:a16="http://schemas.microsoft.com/office/drawing/2014/main" id="{557E0F53-6CDB-45F9-A960-85EE1BFE718A}"/>
                  </a:ext>
                </a:extLst>
              </p:cNvPr>
              <p:cNvPicPr/>
              <p:nvPr/>
            </p:nvPicPr>
            <p:blipFill>
              <a:blip r:embed="rId10"/>
              <a:stretch>
                <a:fillRect/>
              </a:stretch>
            </p:blipFill>
            <p:spPr>
              <a:xfrm>
                <a:off x="-2795" y="2167966"/>
                <a:ext cx="4419720" cy="91908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2" name="Freihand 11">
                <a:extLst>
                  <a:ext uri="{FF2B5EF4-FFF2-40B4-BE49-F238E27FC236}">
                    <a16:creationId xmlns:a16="http://schemas.microsoft.com/office/drawing/2014/main" id="{38FC0643-5616-48E5-B992-11950BB0D0AC}"/>
                  </a:ext>
                </a:extLst>
              </p14:cNvPr>
              <p14:cNvContentPartPr/>
              <p14:nvPr/>
            </p14:nvContentPartPr>
            <p14:xfrm>
              <a:off x="1586605" y="1280714"/>
              <a:ext cx="6469920" cy="4192560"/>
            </p14:xfrm>
          </p:contentPart>
        </mc:Choice>
        <mc:Fallback xmlns="">
          <p:pic>
            <p:nvPicPr>
              <p:cNvPr id="12" name="Freihand 11">
                <a:extLst>
                  <a:ext uri="{FF2B5EF4-FFF2-40B4-BE49-F238E27FC236}">
                    <a16:creationId xmlns:a16="http://schemas.microsoft.com/office/drawing/2014/main" id="{38FC0643-5616-48E5-B992-11950BB0D0AC}"/>
                  </a:ext>
                </a:extLst>
              </p:cNvPr>
              <p:cNvPicPr/>
              <p:nvPr/>
            </p:nvPicPr>
            <p:blipFill>
              <a:blip r:embed="rId4"/>
              <a:stretch>
                <a:fillRect/>
              </a:stretch>
            </p:blipFill>
            <p:spPr>
              <a:xfrm>
                <a:off x="1577605" y="1271715"/>
                <a:ext cx="6487560" cy="4210198"/>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7" name="Text Box 4"/>
          <p:cNvSpPr txBox="1">
            <a:spLocks noChangeArrowheads="1"/>
          </p:cNvSpPr>
          <p:nvPr/>
        </p:nvSpPr>
        <p:spPr bwMode="auto">
          <a:xfrm>
            <a:off x="7104942" y="2144682"/>
            <a:ext cx="4913876" cy="295436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Schätzungen des IAB (Institut für Arbeitsmarkt- und Berufsforschung)</a:t>
            </a:r>
          </a:p>
          <a:p>
            <a:endParaRPr lang="de-DE" sz="1400" dirty="0"/>
          </a:p>
          <a:p>
            <a:r>
              <a:rPr lang="de-DE" sz="1400" dirty="0"/>
              <a:t>Es gibt allerdings für die verdeckte Arbeitslosigkeit keine einheitliche Definition.</a:t>
            </a:r>
          </a:p>
          <a:p>
            <a:endParaRPr lang="de-DE" sz="1400" dirty="0"/>
          </a:p>
          <a:p>
            <a:r>
              <a:rPr lang="de-DE" sz="1400" dirty="0"/>
              <a:t>Für 2019 geht man tatsächlich im Zuge der sehr guten Arbeitsmarktentwicklung in Deutschland von weniger als 1 Mio. aus. Etwas überraschend ist, dass auch 2020 die Stille Reserve weiter gefallen ist. Dies wird allerdings auf die weiterhin sehr ausgeprägten Eingriffe des Staates in den Arbeitsmarkt sein. Es bleibt abzuwarten, wie sich diese Zahl nach Abklingen der </a:t>
            </a:r>
            <a:r>
              <a:rPr lang="de-DE" sz="1400" dirty="0" err="1"/>
              <a:t>Coronapandemie</a:t>
            </a:r>
            <a:r>
              <a:rPr lang="de-DE" sz="1400" dirty="0"/>
              <a:t> entwickelt</a:t>
            </a:r>
          </a:p>
        </p:txBody>
      </p:sp>
      <p:pic>
        <p:nvPicPr>
          <p:cNvPr id="3" name="Grafik 2"/>
          <p:cNvPicPr>
            <a:picLocks noChangeAspect="1"/>
          </p:cNvPicPr>
          <p:nvPr/>
        </p:nvPicPr>
        <p:blipFill>
          <a:blip r:embed="rId3"/>
          <a:stretch>
            <a:fillRect/>
          </a:stretch>
        </p:blipFill>
        <p:spPr>
          <a:xfrm>
            <a:off x="273105" y="1555884"/>
            <a:ext cx="6539265" cy="3930516"/>
          </a:xfrm>
          <a:prstGeom prst="rect">
            <a:avLst/>
          </a:prstGeom>
        </p:spPr>
      </p:pic>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D8F78D7-A903-43D0-9353-16B437C7AD80}"/>
                  </a:ext>
                </a:extLst>
              </p14:cNvPr>
              <p14:cNvContentPartPr/>
              <p14:nvPr/>
            </p14:nvContentPartPr>
            <p14:xfrm>
              <a:off x="6267685" y="2963354"/>
              <a:ext cx="540720" cy="1838880"/>
            </p14:xfrm>
          </p:contentPart>
        </mc:Choice>
        <mc:Fallback xmlns="">
          <p:pic>
            <p:nvPicPr>
              <p:cNvPr id="2" name="Freihand 1">
                <a:extLst>
                  <a:ext uri="{FF2B5EF4-FFF2-40B4-BE49-F238E27FC236}">
                    <a16:creationId xmlns:a16="http://schemas.microsoft.com/office/drawing/2014/main" id="{1D8F78D7-A903-43D0-9353-16B437C7AD80}"/>
                  </a:ext>
                </a:extLst>
              </p:cNvPr>
              <p:cNvPicPr/>
              <p:nvPr/>
            </p:nvPicPr>
            <p:blipFill>
              <a:blip r:embed="rId5"/>
              <a:stretch>
                <a:fillRect/>
              </a:stretch>
            </p:blipFill>
            <p:spPr>
              <a:xfrm>
                <a:off x="6258685" y="2954714"/>
                <a:ext cx="558360" cy="1856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E5F89239-27CE-477E-AE38-88A2171AD8FB}"/>
                  </a:ext>
                </a:extLst>
              </p14:cNvPr>
              <p14:cNvContentPartPr/>
              <p14:nvPr/>
            </p14:nvContentPartPr>
            <p14:xfrm>
              <a:off x="4029565" y="2759954"/>
              <a:ext cx="2597760" cy="572760"/>
            </p14:xfrm>
          </p:contentPart>
        </mc:Choice>
        <mc:Fallback xmlns="">
          <p:pic>
            <p:nvPicPr>
              <p:cNvPr id="4" name="Freihand 3">
                <a:extLst>
                  <a:ext uri="{FF2B5EF4-FFF2-40B4-BE49-F238E27FC236}">
                    <a16:creationId xmlns:a16="http://schemas.microsoft.com/office/drawing/2014/main" id="{E5F89239-27CE-477E-AE38-88A2171AD8FB}"/>
                  </a:ext>
                </a:extLst>
              </p:cNvPr>
              <p:cNvPicPr/>
              <p:nvPr/>
            </p:nvPicPr>
            <p:blipFill>
              <a:blip r:embed="rId7"/>
              <a:stretch>
                <a:fillRect/>
              </a:stretch>
            </p:blipFill>
            <p:spPr>
              <a:xfrm>
                <a:off x="4020925" y="2750954"/>
                <a:ext cx="261540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91CD8E74-14C7-452E-833C-46B2F5EC2131}"/>
                  </a:ext>
                </a:extLst>
              </p14:cNvPr>
              <p14:cNvContentPartPr/>
              <p14:nvPr/>
            </p14:nvContentPartPr>
            <p14:xfrm>
              <a:off x="5774845" y="2916554"/>
              <a:ext cx="922320" cy="493200"/>
            </p14:xfrm>
          </p:contentPart>
        </mc:Choice>
        <mc:Fallback xmlns="">
          <p:pic>
            <p:nvPicPr>
              <p:cNvPr id="5" name="Freihand 4">
                <a:extLst>
                  <a:ext uri="{FF2B5EF4-FFF2-40B4-BE49-F238E27FC236}">
                    <a16:creationId xmlns:a16="http://schemas.microsoft.com/office/drawing/2014/main" id="{91CD8E74-14C7-452E-833C-46B2F5EC2131}"/>
                  </a:ext>
                </a:extLst>
              </p:cNvPr>
              <p:cNvPicPr/>
              <p:nvPr/>
            </p:nvPicPr>
            <p:blipFill>
              <a:blip r:embed="rId9"/>
              <a:stretch>
                <a:fillRect/>
              </a:stretch>
            </p:blipFill>
            <p:spPr>
              <a:xfrm>
                <a:off x="5766205" y="2907554"/>
                <a:ext cx="939960" cy="510840"/>
              </a:xfrm>
              <a:prstGeom prst="rect">
                <a:avLst/>
              </a:prstGeom>
            </p:spPr>
          </p:pic>
        </mc:Fallback>
      </mc:AlternateContent>
    </p:spTree>
    <p:extLst>
      <p:ext uri="{BB962C8B-B14F-4D97-AF65-F5344CB8AC3E}">
        <p14:creationId xmlns:p14="http://schemas.microsoft.com/office/powerpoint/2010/main" val="587567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5FC1AF4-0830-4CC9-9429-F412292817B7}"/>
              </a:ext>
            </a:extLst>
          </p:cNvPr>
          <p:cNvPicPr>
            <a:picLocks noChangeAspect="1"/>
          </p:cNvPicPr>
          <p:nvPr/>
        </p:nvPicPr>
        <p:blipFill>
          <a:blip r:embed="rId3"/>
          <a:stretch>
            <a:fillRect/>
          </a:stretch>
        </p:blipFill>
        <p:spPr>
          <a:xfrm>
            <a:off x="0" y="720000"/>
            <a:ext cx="7187256" cy="4320000"/>
          </a:xfrm>
          <a:prstGeom prst="rect">
            <a:avLst/>
          </a:prstGeom>
        </p:spPr>
      </p:pic>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5" name="Text Box 4"/>
          <p:cNvSpPr txBox="1">
            <a:spLocks noChangeArrowheads="1"/>
          </p:cNvSpPr>
          <p:nvPr/>
        </p:nvSpPr>
        <p:spPr bwMode="auto">
          <a:xfrm>
            <a:off x="8237220" y="857706"/>
            <a:ext cx="3535680" cy="98640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Das Instrument der Kurzarbeit </a:t>
            </a:r>
            <a:r>
              <a:rPr lang="de-DE" sz="1400" dirty="0" err="1"/>
              <a:t>isti</a:t>
            </a:r>
            <a:r>
              <a:rPr lang="de-DE" sz="1400" dirty="0"/>
              <a:t> m Zuge von Corona wieder in aller Munde und es wird wieder, wie in der Finanzkrise massiv genutzt.</a:t>
            </a:r>
          </a:p>
          <a:p>
            <a:endParaRPr lang="de-DE" sz="1400" dirty="0"/>
          </a:p>
          <a:p>
            <a:endParaRPr lang="de-DE" sz="1400" dirty="0"/>
          </a:p>
        </p:txBody>
      </p:sp>
      <p:sp>
        <p:nvSpPr>
          <p:cNvPr id="2" name="Rechteck 1"/>
          <p:cNvSpPr/>
          <p:nvPr/>
        </p:nvSpPr>
        <p:spPr>
          <a:xfrm>
            <a:off x="8131809" y="1844108"/>
            <a:ext cx="3535680" cy="1384995"/>
          </a:xfrm>
          <a:prstGeom prst="rect">
            <a:avLst/>
          </a:prstGeom>
        </p:spPr>
        <p:txBody>
          <a:bodyPr wrap="square">
            <a:spAutoFit/>
          </a:bodyPr>
          <a:lstStyle/>
          <a:p>
            <a:r>
              <a:rPr lang="de-DE" sz="1400" dirty="0"/>
              <a:t>Ein Vergleich mit der Langzeitstatistik erklärt die Kurzarbeit nun den fehlenden Anstieg der Arbeitslosigkeit im Zuge der Finanzkrise 2008/2009, denn in der Spitze waren im Frühjahr 2009 knapp 1,5 </a:t>
            </a:r>
            <a:r>
              <a:rPr lang="de-DE" sz="1400" dirty="0" err="1"/>
              <a:t>Mio</a:t>
            </a:r>
            <a:r>
              <a:rPr lang="de-DE" sz="1400" dirty="0"/>
              <a:t> Personen in der Kurzarbeit. </a:t>
            </a:r>
          </a:p>
        </p:txBody>
      </p:sp>
      <p:sp>
        <p:nvSpPr>
          <p:cNvPr id="8" name="Rechteck 7"/>
          <p:cNvSpPr/>
          <p:nvPr/>
        </p:nvSpPr>
        <p:spPr>
          <a:xfrm>
            <a:off x="8154716" y="3287111"/>
            <a:ext cx="3627120" cy="3323987"/>
          </a:xfrm>
          <a:prstGeom prst="rect">
            <a:avLst/>
          </a:prstGeom>
        </p:spPr>
        <p:txBody>
          <a:bodyPr wrap="square">
            <a:spAutoFit/>
          </a:bodyPr>
          <a:lstStyle/>
          <a:p>
            <a:r>
              <a:rPr lang="de-DE" sz="1400" dirty="0"/>
              <a:t>Im Zuge von Corona ist ab März 2020 die Kurzarbeit auf rund 6 Mio. angestiegen. Kurzfristig fällt die Zahl schnell auf 2 Mio. um im Zuge des 2. </a:t>
            </a:r>
            <a:r>
              <a:rPr lang="de-DE" sz="1400" dirty="0" err="1"/>
              <a:t>Lockdowns</a:t>
            </a:r>
            <a:r>
              <a:rPr lang="de-DE" sz="1400" dirty="0"/>
              <a:t> wieder auf knapp 4 </a:t>
            </a:r>
            <a:r>
              <a:rPr lang="de-DE" sz="1400" dirty="0" err="1"/>
              <a:t>Mio</a:t>
            </a:r>
            <a:r>
              <a:rPr lang="de-DE" sz="1400" dirty="0"/>
              <a:t> anzusteigen. Dies wiederspiegelt genau wie der Verlauf des BIP, das Konjunktur sehr stark dem Pandemieverlauf gefolgt ist. Häufig liest man die Zahl von 8 </a:t>
            </a:r>
            <a:r>
              <a:rPr lang="de-DE" sz="1400" dirty="0" err="1"/>
              <a:t>Mio</a:t>
            </a:r>
            <a:r>
              <a:rPr lang="de-DE" sz="1400" dirty="0"/>
              <a:t> Personen in Kurzarbeit, dies waren jedoch die Anzeigen, die sich häufig dann später nicht 1:1 einstellen. Mittlerweile hat sich die Lage bei der Kurzarbeit wieder normalisiert und daher ist damit zu rechnen, dass die Maßnahme, des vereinfachten Zugangs zu Kurzarbeit im Jahr 2022 ausläuft.</a:t>
            </a:r>
          </a:p>
        </p:txBody>
      </p:sp>
      <p:cxnSp>
        <p:nvCxnSpPr>
          <p:cNvPr id="7" name="Gerade Verbindung mit Pfeil 6"/>
          <p:cNvCxnSpPr>
            <a:cxnSpLocks/>
          </p:cNvCxnSpPr>
          <p:nvPr/>
        </p:nvCxnSpPr>
        <p:spPr>
          <a:xfrm flipH="1">
            <a:off x="2448111" y="2425439"/>
            <a:ext cx="5255755" cy="1003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6559899" y="3614303"/>
            <a:ext cx="1571910" cy="406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Ellipse 14"/>
          <p:cNvSpPr/>
          <p:nvPr/>
        </p:nvSpPr>
        <p:spPr>
          <a:xfrm>
            <a:off x="5593976" y="1567441"/>
            <a:ext cx="1016373" cy="2462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Ellipse 15"/>
          <p:cNvSpPr/>
          <p:nvPr/>
        </p:nvSpPr>
        <p:spPr>
          <a:xfrm>
            <a:off x="1641661" y="3263593"/>
            <a:ext cx="806450" cy="7665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3011055" y="5900320"/>
            <a:ext cx="5288972" cy="738664"/>
          </a:xfrm>
          <a:prstGeom prst="rect">
            <a:avLst/>
          </a:prstGeom>
        </p:spPr>
        <p:txBody>
          <a:bodyPr wrap="square">
            <a:spAutoFit/>
          </a:bodyPr>
          <a:lstStyle/>
          <a:p>
            <a:r>
              <a:rPr lang="de-DE" sz="1400" dirty="0"/>
              <a:t>Ein Vergleich von Finanzkrise und </a:t>
            </a:r>
            <a:r>
              <a:rPr lang="de-DE" sz="1400" dirty="0" err="1"/>
              <a:t>Coronakrise</a:t>
            </a:r>
            <a:r>
              <a:rPr lang="de-DE" sz="1400" dirty="0"/>
              <a:t> zeigt die extremen Auswirkungen, denn die Inanspruchnahme der Kurzarbeit liegt in der </a:t>
            </a:r>
            <a:r>
              <a:rPr lang="de-DE" sz="1400" dirty="0" err="1"/>
              <a:t>Coronakrise</a:t>
            </a:r>
            <a:r>
              <a:rPr lang="de-DE" sz="1400" dirty="0"/>
              <a:t> rund 6 mal so hoch, wie in der Finanzkrise</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0" name="Freihand 19">
                <a:extLst>
                  <a:ext uri="{FF2B5EF4-FFF2-40B4-BE49-F238E27FC236}">
                    <a16:creationId xmlns:a16="http://schemas.microsoft.com/office/drawing/2014/main" id="{62DC65AF-458D-46F7-B995-0B7BEF2C953A}"/>
                  </a:ext>
                </a:extLst>
              </p14:cNvPr>
              <p14:cNvContentPartPr/>
              <p14:nvPr/>
            </p14:nvContentPartPr>
            <p14:xfrm>
              <a:off x="2144965" y="2457441"/>
              <a:ext cx="339480" cy="214200"/>
            </p14:xfrm>
          </p:contentPart>
        </mc:Choice>
        <mc:Fallback xmlns="">
          <p:pic>
            <p:nvPicPr>
              <p:cNvPr id="20" name="Freihand 19">
                <a:extLst>
                  <a:ext uri="{FF2B5EF4-FFF2-40B4-BE49-F238E27FC236}">
                    <a16:creationId xmlns:a16="http://schemas.microsoft.com/office/drawing/2014/main" id="{62DC65AF-458D-46F7-B995-0B7BEF2C953A}"/>
                  </a:ext>
                </a:extLst>
              </p:cNvPr>
              <p:cNvPicPr/>
              <p:nvPr/>
            </p:nvPicPr>
            <p:blipFill>
              <a:blip r:embed="rId5"/>
              <a:stretch>
                <a:fillRect/>
              </a:stretch>
            </p:blipFill>
            <p:spPr>
              <a:xfrm>
                <a:off x="2135965" y="2448801"/>
                <a:ext cx="3571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1" name="Freihand 20">
                <a:extLst>
                  <a:ext uri="{FF2B5EF4-FFF2-40B4-BE49-F238E27FC236}">
                    <a16:creationId xmlns:a16="http://schemas.microsoft.com/office/drawing/2014/main" id="{2F339D62-3CA7-4D31-9464-90C1E963A85B}"/>
                  </a:ext>
                </a:extLst>
              </p14:cNvPr>
              <p14:cNvContentPartPr/>
              <p14:nvPr/>
            </p14:nvContentPartPr>
            <p14:xfrm>
              <a:off x="1637005" y="2540601"/>
              <a:ext cx="415440" cy="695880"/>
            </p14:xfrm>
          </p:contentPart>
        </mc:Choice>
        <mc:Fallback xmlns="">
          <p:pic>
            <p:nvPicPr>
              <p:cNvPr id="21" name="Freihand 20">
                <a:extLst>
                  <a:ext uri="{FF2B5EF4-FFF2-40B4-BE49-F238E27FC236}">
                    <a16:creationId xmlns:a16="http://schemas.microsoft.com/office/drawing/2014/main" id="{2F339D62-3CA7-4D31-9464-90C1E963A85B}"/>
                  </a:ext>
                </a:extLst>
              </p:cNvPr>
              <p:cNvPicPr/>
              <p:nvPr/>
            </p:nvPicPr>
            <p:blipFill>
              <a:blip r:embed="rId7"/>
              <a:stretch>
                <a:fillRect/>
              </a:stretch>
            </p:blipFill>
            <p:spPr>
              <a:xfrm>
                <a:off x="1628005" y="2531961"/>
                <a:ext cx="433080" cy="713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Freihand 21">
                <a:extLst>
                  <a:ext uri="{FF2B5EF4-FFF2-40B4-BE49-F238E27FC236}">
                    <a16:creationId xmlns:a16="http://schemas.microsoft.com/office/drawing/2014/main" id="{432F8076-10DB-4F6D-89C0-AD42A9FBDAC2}"/>
                  </a:ext>
                </a:extLst>
              </p14:cNvPr>
              <p14:cNvContentPartPr/>
              <p14:nvPr/>
            </p14:nvContentPartPr>
            <p14:xfrm>
              <a:off x="5784565" y="2145321"/>
              <a:ext cx="404280" cy="115200"/>
            </p14:xfrm>
          </p:contentPart>
        </mc:Choice>
        <mc:Fallback xmlns="">
          <p:pic>
            <p:nvPicPr>
              <p:cNvPr id="22" name="Freihand 21">
                <a:extLst>
                  <a:ext uri="{FF2B5EF4-FFF2-40B4-BE49-F238E27FC236}">
                    <a16:creationId xmlns:a16="http://schemas.microsoft.com/office/drawing/2014/main" id="{432F8076-10DB-4F6D-89C0-AD42A9FBDAC2}"/>
                  </a:ext>
                </a:extLst>
              </p:cNvPr>
              <p:cNvPicPr/>
              <p:nvPr/>
            </p:nvPicPr>
            <p:blipFill>
              <a:blip r:embed="rId9"/>
              <a:stretch>
                <a:fillRect/>
              </a:stretch>
            </p:blipFill>
            <p:spPr>
              <a:xfrm>
                <a:off x="5775925" y="2136681"/>
                <a:ext cx="421920" cy="132840"/>
              </a:xfrm>
              <a:prstGeom prst="rect">
                <a:avLst/>
              </a:prstGeom>
            </p:spPr>
          </p:pic>
        </mc:Fallback>
      </mc:AlternateContent>
    </p:spTree>
    <p:extLst>
      <p:ext uri="{BB962C8B-B14F-4D97-AF65-F5344CB8AC3E}">
        <p14:creationId xmlns:p14="http://schemas.microsoft.com/office/powerpoint/2010/main" val="10157505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8" grpId="0"/>
      <p:bldP spid="15" grpId="0" animBg="1"/>
      <p:bldP spid="16"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7" name="Freihand 16">
                <a:extLst>
                  <a:ext uri="{FF2B5EF4-FFF2-40B4-BE49-F238E27FC236}">
                    <a16:creationId xmlns:a16="http://schemas.microsoft.com/office/drawing/2014/main" id="{C1676104-FCB8-4AF4-B2EE-C316C385368D}"/>
                  </a:ext>
                </a:extLst>
              </p14:cNvPr>
              <p14:cNvContentPartPr/>
              <p14:nvPr/>
            </p14:nvContentPartPr>
            <p14:xfrm>
              <a:off x="599125" y="3268274"/>
              <a:ext cx="6269400" cy="3348000"/>
            </p14:xfrm>
          </p:contentPart>
        </mc:Choice>
        <mc:Fallback xmlns="">
          <p:pic>
            <p:nvPicPr>
              <p:cNvPr id="17" name="Freihand 16">
                <a:extLst>
                  <a:ext uri="{FF2B5EF4-FFF2-40B4-BE49-F238E27FC236}">
                    <a16:creationId xmlns:a16="http://schemas.microsoft.com/office/drawing/2014/main" id="{C1676104-FCB8-4AF4-B2EE-C316C385368D}"/>
                  </a:ext>
                </a:extLst>
              </p:cNvPr>
              <p:cNvPicPr/>
              <p:nvPr/>
            </p:nvPicPr>
            <p:blipFill>
              <a:blip r:embed="rId4"/>
              <a:stretch>
                <a:fillRect/>
              </a:stretch>
            </p:blipFill>
            <p:spPr>
              <a:xfrm>
                <a:off x="590125" y="3259634"/>
                <a:ext cx="6287040" cy="3365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 name="Freihand 17">
                <a:extLst>
                  <a:ext uri="{FF2B5EF4-FFF2-40B4-BE49-F238E27FC236}">
                    <a16:creationId xmlns:a16="http://schemas.microsoft.com/office/drawing/2014/main" id="{51E55F65-DE7F-41BD-92E1-4407CD99CF6B}"/>
                  </a:ext>
                </a:extLst>
              </p14:cNvPr>
              <p14:cNvContentPartPr/>
              <p14:nvPr/>
            </p14:nvContentPartPr>
            <p14:xfrm>
              <a:off x="4157725" y="1916474"/>
              <a:ext cx="2923200" cy="50040"/>
            </p14:xfrm>
          </p:contentPart>
        </mc:Choice>
        <mc:Fallback xmlns="">
          <p:pic>
            <p:nvPicPr>
              <p:cNvPr id="18" name="Freihand 17">
                <a:extLst>
                  <a:ext uri="{FF2B5EF4-FFF2-40B4-BE49-F238E27FC236}">
                    <a16:creationId xmlns:a16="http://schemas.microsoft.com/office/drawing/2014/main" id="{51E55F65-DE7F-41BD-92E1-4407CD99CF6B}"/>
                  </a:ext>
                </a:extLst>
              </p:cNvPr>
              <p:cNvPicPr/>
              <p:nvPr/>
            </p:nvPicPr>
            <p:blipFill>
              <a:blip r:embed="rId6"/>
              <a:stretch>
                <a:fillRect/>
              </a:stretch>
            </p:blipFill>
            <p:spPr>
              <a:xfrm>
                <a:off x="4149085" y="1907474"/>
                <a:ext cx="2940840" cy="67680"/>
              </a:xfrm>
              <a:prstGeom prst="rect">
                <a:avLst/>
              </a:prstGeom>
            </p:spPr>
          </p:pic>
        </mc:Fallback>
      </mc:AlternateContent>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8" name="Rechteck 7"/>
          <p:cNvSpPr/>
          <p:nvPr/>
        </p:nvSpPr>
        <p:spPr>
          <a:xfrm>
            <a:off x="25228" y="4269619"/>
            <a:ext cx="12166772" cy="738664"/>
          </a:xfrm>
          <a:prstGeom prst="rect">
            <a:avLst/>
          </a:prstGeom>
        </p:spPr>
        <p:txBody>
          <a:bodyPr wrap="square">
            <a:spAutoFit/>
          </a:bodyPr>
          <a:lstStyle/>
          <a:p>
            <a:r>
              <a:rPr lang="de-DE" sz="1400" dirty="0"/>
              <a:t>Bis zur Corona-Pandemie hatten wir allen bei den Waren einen Handelsbilanzüberschuss von fast 200 Mrd. Euro und selbst im Einbruch durch Corona lag dieser mit rund 50 Mrd. Euro im internationalen Vergleich immer noch sehr hoch </a:t>
            </a:r>
            <a:r>
              <a:rPr lang="de-DE" sz="1400" dirty="0" err="1"/>
              <a:t>únd</a:t>
            </a:r>
            <a:r>
              <a:rPr lang="de-DE" sz="1400" dirty="0"/>
              <a:t> hat 2021 noch einmal um ein viertel erhöht. Der Krieg in der Ukraine und die weiterhin angespannte Lage bei den Lieferketten im internationalen Handel signalisieren ein großes Risiko für den internationalen Warenaustausch. </a:t>
            </a:r>
          </a:p>
        </p:txBody>
      </p:sp>
      <p:sp>
        <p:nvSpPr>
          <p:cNvPr id="9" name="Rechteck 8"/>
          <p:cNvSpPr/>
          <p:nvPr/>
        </p:nvSpPr>
        <p:spPr>
          <a:xfrm>
            <a:off x="25227" y="4884759"/>
            <a:ext cx="12166772" cy="954107"/>
          </a:xfrm>
          <a:prstGeom prst="rect">
            <a:avLst/>
          </a:prstGeom>
        </p:spPr>
        <p:txBody>
          <a:bodyPr wrap="square">
            <a:spAutoFit/>
          </a:bodyPr>
          <a:lstStyle/>
          <a:p>
            <a:r>
              <a:rPr lang="de-DE" sz="1400" dirty="0"/>
              <a:t>Der Euro-Dollar-Kurs schwankt in den letzten 20 Jahren mit </a:t>
            </a:r>
            <a:r>
              <a:rPr lang="de-DE" sz="1400" dirty="0" err="1"/>
              <a:t>plusminus</a:t>
            </a:r>
            <a:r>
              <a:rPr lang="de-DE" sz="1400" dirty="0"/>
              <a:t> 20%. Betrachtet man andere Währungen in noch längeren Zeiträumen, so ist diese Schwankungsbreite ein gängiges Muster. Damit kann auch hier nicht von der Verfolgung eines Ziels des stabilen Wechselkurses gesprochen werden. Insgesamt lässt sich konstatieren, dass das Austauschverhältnis der beiden wichtigsten Währungen auf der Welt sich in unauffälligen Schwankungen bewegt, die jederzeit durch Markbewegungen gut erklärbar sind. </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3" name="Rechteck 12"/>
          <p:cNvSpPr/>
          <p:nvPr/>
        </p:nvSpPr>
        <p:spPr>
          <a:xfrm>
            <a:off x="25226" y="5782114"/>
            <a:ext cx="12166772" cy="954107"/>
          </a:xfrm>
          <a:prstGeom prst="rect">
            <a:avLst/>
          </a:prstGeom>
        </p:spPr>
        <p:txBody>
          <a:bodyPr wrap="square">
            <a:spAutoFit/>
          </a:bodyPr>
          <a:lstStyle/>
          <a:p>
            <a:r>
              <a:rPr lang="de-DE" sz="1400" dirty="0"/>
              <a:t>Damit kann gemäß der vorher genannten Indikatoren konstatiert werden, dass die deutsche Volkswirtschaft ein quantitatives Ziel zum Erreichen eines außenwirtschaftlichen Gleichgewichts nicht verfolgt. Dies ist letztlich auch nur in einem System fixer Wechselkurse sinnvoll, wenn der internationale Preismechanismus über die Währungen nicht zur Verfügung steht. Innerhalb des Euroraums, der de facto ein System fixer Wechselkurse zwischen den Mitgliedern darstellt wird allerdings gerade von Seiten Frankreichs der enorme Handelsbilanzüberschuss Deutschlands kritisiert.</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0661F5B0-B371-4978-A44E-AAAB3130ADA3}"/>
              </a:ext>
            </a:extLst>
          </p:cNvPr>
          <p:cNvPicPr>
            <a:picLocks noChangeAspect="1"/>
          </p:cNvPicPr>
          <p:nvPr/>
        </p:nvPicPr>
        <p:blipFill>
          <a:blip r:embed="rId3"/>
          <a:stretch>
            <a:fillRect/>
          </a:stretch>
        </p:blipFill>
        <p:spPr>
          <a:xfrm>
            <a:off x="0" y="1080000"/>
            <a:ext cx="7575104" cy="324000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54CBB3B9-BE30-44A5-9075-292D72CD1552}"/>
                  </a:ext>
                </a:extLst>
              </p14:cNvPr>
              <p14:cNvContentPartPr/>
              <p14:nvPr/>
            </p14:nvContentPartPr>
            <p14:xfrm>
              <a:off x="274045" y="1264154"/>
              <a:ext cx="7792920" cy="2343600"/>
            </p14:xfrm>
          </p:contentPart>
        </mc:Choice>
        <mc:Fallback xmlns="">
          <p:pic>
            <p:nvPicPr>
              <p:cNvPr id="5" name="Freihand 4">
                <a:extLst>
                  <a:ext uri="{FF2B5EF4-FFF2-40B4-BE49-F238E27FC236}">
                    <a16:creationId xmlns:a16="http://schemas.microsoft.com/office/drawing/2014/main" id="{54CBB3B9-BE30-44A5-9075-292D72CD1552}"/>
                  </a:ext>
                </a:extLst>
              </p:cNvPr>
              <p:cNvPicPr/>
              <p:nvPr/>
            </p:nvPicPr>
            <p:blipFill>
              <a:blip r:embed="rId5"/>
              <a:stretch>
                <a:fillRect/>
              </a:stretch>
            </p:blipFill>
            <p:spPr>
              <a:xfrm>
                <a:off x="265045" y="1255514"/>
                <a:ext cx="7810560" cy="2361240"/>
              </a:xfrm>
              <a:prstGeom prst="rect">
                <a:avLst/>
              </a:prstGeom>
            </p:spPr>
          </p:pic>
        </mc:Fallback>
      </mc:AlternateContent>
    </p:spTree>
    <p:extLst>
      <p:ext uri="{BB962C8B-B14F-4D97-AF65-F5344CB8AC3E}">
        <p14:creationId xmlns:p14="http://schemas.microsoft.com/office/powerpoint/2010/main" val="32900535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B380B312-74E6-4BEE-A2F0-E30F57B16B14}"/>
                  </a:ext>
                </a:extLst>
              </p14:cNvPr>
              <p14:cNvContentPartPr/>
              <p14:nvPr/>
            </p14:nvContentPartPr>
            <p14:xfrm>
              <a:off x="2142445" y="2949674"/>
              <a:ext cx="2054520" cy="1056600"/>
            </p14:xfrm>
          </p:contentPart>
        </mc:Choice>
        <mc:Fallback xmlns="">
          <p:pic>
            <p:nvPicPr>
              <p:cNvPr id="9" name="Freihand 8">
                <a:extLst>
                  <a:ext uri="{FF2B5EF4-FFF2-40B4-BE49-F238E27FC236}">
                    <a16:creationId xmlns:a16="http://schemas.microsoft.com/office/drawing/2014/main" id="{B380B312-74E6-4BEE-A2F0-E30F57B16B14}"/>
                  </a:ext>
                </a:extLst>
              </p:cNvPr>
              <p:cNvPicPr/>
              <p:nvPr/>
            </p:nvPicPr>
            <p:blipFill>
              <a:blip r:embed="rId5"/>
              <a:stretch>
                <a:fillRect/>
              </a:stretch>
            </p:blipFill>
            <p:spPr>
              <a:xfrm>
                <a:off x="2133805" y="2941034"/>
                <a:ext cx="2072160" cy="1074240"/>
              </a:xfrm>
              <a:prstGeom prst="rect">
                <a:avLst/>
              </a:prstGeom>
            </p:spPr>
          </p:pic>
        </mc:Fallback>
      </mc:AlternateContent>
    </p:spTree>
    <p:extLst>
      <p:ext uri="{BB962C8B-B14F-4D97-AF65-F5344CB8AC3E}">
        <p14:creationId xmlns:p14="http://schemas.microsoft.com/office/powerpoint/2010/main" val="564431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extLst/>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extLst/>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4" name="Rechteck 3"/>
          <p:cNvSpPr/>
          <p:nvPr/>
        </p:nvSpPr>
        <p:spPr>
          <a:xfrm>
            <a:off x="967740" y="4584462"/>
            <a:ext cx="8229600" cy="307777"/>
          </a:xfrm>
          <a:prstGeom prst="rect">
            <a:avLst/>
          </a:prstGeom>
        </p:spPr>
        <p:txBody>
          <a:bodyPr wrap="square">
            <a:spAutoFit/>
          </a:bodyPr>
          <a:lstStyle/>
          <a:p>
            <a:r>
              <a:rPr lang="de-DE" sz="1400" dirty="0"/>
              <a:t>In diesem </a:t>
            </a:r>
            <a:r>
              <a:rPr lang="de-DE" sz="1400" dirty="0" err="1"/>
              <a:t>Zsh</a:t>
            </a:r>
            <a:r>
              <a:rPr lang="de-DE" sz="1400" dirty="0"/>
              <a:t>. Spricht man häufig auch von einem 6-7-Eck als Zielsystem der Wirtschaftspolitik</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35" name="Freihand 134">
                <a:extLst>
                  <a:ext uri="{FF2B5EF4-FFF2-40B4-BE49-F238E27FC236}">
                    <a16:creationId xmlns:a16="http://schemas.microsoft.com/office/drawing/2014/main" id="{3B27407C-50D6-48D3-AE70-F5483A061A1C}"/>
                  </a:ext>
                </a:extLst>
              </p14:cNvPr>
              <p14:cNvContentPartPr/>
              <p14:nvPr/>
            </p14:nvContentPartPr>
            <p14:xfrm>
              <a:off x="118165" y="148874"/>
              <a:ext cx="12108240" cy="6431040"/>
            </p14:xfrm>
          </p:contentPart>
        </mc:Choice>
        <mc:Fallback xmlns="">
          <p:pic>
            <p:nvPicPr>
              <p:cNvPr id="135" name="Freihand 134">
                <a:extLst>
                  <a:ext uri="{FF2B5EF4-FFF2-40B4-BE49-F238E27FC236}">
                    <a16:creationId xmlns:a16="http://schemas.microsoft.com/office/drawing/2014/main" id="{3B27407C-50D6-48D3-AE70-F5483A061A1C}"/>
                  </a:ext>
                </a:extLst>
              </p:cNvPr>
              <p:cNvPicPr/>
              <p:nvPr/>
            </p:nvPicPr>
            <p:blipFill>
              <a:blip r:embed="rId4"/>
              <a:stretch>
                <a:fillRect/>
              </a:stretch>
            </p:blipFill>
            <p:spPr>
              <a:xfrm>
                <a:off x="109165" y="140234"/>
                <a:ext cx="12125880" cy="6448681"/>
              </a:xfrm>
              <a:prstGeom prst="rect">
                <a:avLst/>
              </a:prstGeom>
            </p:spPr>
          </p:pic>
        </mc:Fallback>
      </mc:AlternateContent>
    </p:spTree>
    <p:extLst>
      <p:ext uri="{BB962C8B-B14F-4D97-AF65-F5344CB8AC3E}">
        <p14:creationId xmlns:p14="http://schemas.microsoft.com/office/powerpoint/2010/main" val="340545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4" name="Rechteck 3"/>
          <p:cNvSpPr/>
          <p:nvPr/>
        </p:nvSpPr>
        <p:spPr>
          <a:xfrm>
            <a:off x="1859280" y="4780331"/>
            <a:ext cx="8229600" cy="523220"/>
          </a:xfrm>
          <a:prstGeom prst="rect">
            <a:avLst/>
          </a:prstGeom>
        </p:spPr>
        <p:txBody>
          <a:bodyPr wrap="square">
            <a:spAutoFit/>
          </a:bodyPr>
          <a:lstStyle/>
          <a:p>
            <a:r>
              <a:rPr lang="de-DE" sz="1400" dirty="0"/>
              <a:t>Rund 40 Jahre ist dies nun her und wenn nicht die Corona-Krise gekommen wäre, wäre dies immer noch eines der bestimmenden Themen in der aktuellen Wirtschaftspolitik. </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4" name="Rechteck 3"/>
          <p:cNvSpPr/>
          <p:nvPr/>
        </p:nvSpPr>
        <p:spPr>
          <a:xfrm>
            <a:off x="0" y="4090343"/>
            <a:ext cx="12138212" cy="954107"/>
          </a:xfrm>
          <a:prstGeom prst="rect">
            <a:avLst/>
          </a:prstGeom>
        </p:spPr>
        <p:txBody>
          <a:bodyPr wrap="square">
            <a:spAutoFit/>
          </a:bodyPr>
          <a:lstStyle/>
          <a:p>
            <a:r>
              <a:rPr lang="de-DE" sz="1400" dirty="0"/>
              <a:t>Im Allgemeinen spricht die Schuldenbremse verabschiedet im Jahr 2009 im Zuge der enormen Zunahme der Staatschulden in der Finanzkrise ein Verschuldungsverbot aus und will damit dem Problem der asymmetrischen Finanzpolitik begegnen.</a:t>
            </a:r>
          </a:p>
          <a:p>
            <a:r>
              <a:rPr lang="de-DE" sz="1400" dirty="0"/>
              <a:t>Die 0,35% Grenze für die Neuverschuldung erklärt sich aus der Historie, dass dieser Prozentsatz im Jahr 2009 rund 10 Mrd. Euro entsprochen hat, ein </a:t>
            </a:r>
            <a:r>
              <a:rPr lang="de-DE" sz="1400" dirty="0" err="1"/>
              <a:t>Absolutwert</a:t>
            </a:r>
            <a:r>
              <a:rPr lang="de-DE" sz="1400" dirty="0"/>
              <a:t> aber natürlich in einer generellen Regelung keinen Sinn ergäbe</a:t>
            </a:r>
          </a:p>
        </p:txBody>
      </p:sp>
      <p:cxnSp>
        <p:nvCxnSpPr>
          <p:cNvPr id="3" name="Gerade Verbindung mit Pfeil 2"/>
          <p:cNvCxnSpPr>
            <a:cxnSpLocks/>
          </p:cNvCxnSpPr>
          <p:nvPr/>
        </p:nvCxnSpPr>
        <p:spPr>
          <a:xfrm flipH="1" flipV="1">
            <a:off x="2211294" y="2185143"/>
            <a:ext cx="3030071" cy="31017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hteck 4"/>
          <p:cNvSpPr/>
          <p:nvPr/>
        </p:nvSpPr>
        <p:spPr>
          <a:xfrm>
            <a:off x="83820" y="1934132"/>
            <a:ext cx="6418580" cy="31675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0" y="4988250"/>
            <a:ext cx="12192000" cy="1384995"/>
          </a:xfrm>
          <a:prstGeom prst="rect">
            <a:avLst/>
          </a:prstGeom>
        </p:spPr>
        <p:txBody>
          <a:bodyPr wrap="square">
            <a:spAutoFit/>
          </a:bodyPr>
          <a:lstStyle/>
          <a:p>
            <a:r>
              <a:rPr lang="de-DE" sz="1400" dirty="0"/>
              <a:t>Ausnahmen lässt die Schuldenbremse für besondere Notsituationen zu, zu denen in der Kommentierung insbesondere Ereignisse, wie die Finanzkrise zu zählen sind. Die Corona-Krise kann natürlich explizit als Naturkatastrophe gewertet werden und eröffnet damit ebenso eine höhere Verschuldung. Im Zuge der </a:t>
            </a:r>
            <a:r>
              <a:rPr lang="de-DE" sz="1400" dirty="0" err="1"/>
              <a:t>Coronakrise</a:t>
            </a:r>
            <a:r>
              <a:rPr lang="de-DE" sz="1400" dirty="0"/>
              <a:t> 2020/21lag das Defizit bei rund 4%. Eigentlich war angestrebt 2023 wieder die Schuldenbremse einzuhalten. Von diesem Ziel muss man sich aber aufgrund des Aggressors aus Russland im </a:t>
            </a:r>
            <a:r>
              <a:rPr lang="de-DE" sz="1400" dirty="0" err="1"/>
              <a:t>Zsh</a:t>
            </a:r>
            <a:r>
              <a:rPr lang="de-DE" sz="1400" dirty="0"/>
              <a:t>. mit dem angekündigten Sondervermögen von 100 Mrd. Euro für die Bundeswehr verabschieden, wobei kreative Buchführerinnen gegenwärtig darüber nachdenken, diese Investitionen aus Schattenhaushalt zu führen, um so formal doch die Schuldenbremse einhalten zu können. Es bleibt spannend, was sich die Jurakolleginnen da ausdenken </a:t>
            </a:r>
            <a:r>
              <a:rPr lang="de-DE" sz="1400" dirty="0">
                <a:sym typeface="Wingdings" panose="05000000000000000000" pitchFamily="2" charset="2"/>
              </a:rPr>
              <a:t></a:t>
            </a:r>
            <a:endParaRPr lang="de-DE" sz="1400" dirty="0"/>
          </a:p>
        </p:txBody>
      </p:sp>
      <p:sp>
        <p:nvSpPr>
          <p:cNvPr id="9" name="Rechteck 8"/>
          <p:cNvSpPr/>
          <p:nvPr/>
        </p:nvSpPr>
        <p:spPr>
          <a:xfrm>
            <a:off x="756173" y="1028848"/>
            <a:ext cx="10431780" cy="3167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83820" y="2839567"/>
            <a:ext cx="11676305" cy="6066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1" name="Gerade Verbindung mit Pfeil 10"/>
          <p:cNvCxnSpPr>
            <a:cxnSpLocks/>
          </p:cNvCxnSpPr>
          <p:nvPr/>
        </p:nvCxnSpPr>
        <p:spPr>
          <a:xfrm flipV="1">
            <a:off x="1789835" y="1270842"/>
            <a:ext cx="1845117" cy="29642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cxnSpLocks/>
          </p:cNvCxnSpPr>
          <p:nvPr/>
        </p:nvCxnSpPr>
        <p:spPr>
          <a:xfrm flipV="1">
            <a:off x="1789835" y="2905359"/>
            <a:ext cx="2510865" cy="13297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hteck 15"/>
          <p:cNvSpPr/>
          <p:nvPr/>
        </p:nvSpPr>
        <p:spPr>
          <a:xfrm>
            <a:off x="0" y="6388741"/>
            <a:ext cx="12138212" cy="523220"/>
          </a:xfrm>
          <a:prstGeom prst="rect">
            <a:avLst/>
          </a:prstGeom>
        </p:spPr>
        <p:txBody>
          <a:bodyPr wrap="square">
            <a:spAutoFit/>
          </a:bodyPr>
          <a:lstStyle/>
          <a:p>
            <a:r>
              <a:rPr lang="de-DE" sz="1400" dirty="0"/>
              <a:t>Die Schuldenbremse verfügt damit über zwei Komponenten, die wir im weiteren Verlauf der Vorlesung der </a:t>
            </a:r>
            <a:r>
              <a:rPr lang="de-DE" sz="1400" dirty="0" err="1"/>
              <a:t>keynesianischen</a:t>
            </a:r>
            <a:r>
              <a:rPr lang="de-DE" sz="1400" dirty="0"/>
              <a:t> und neoklassischen Theorie zuordnen können.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P spid="9" grpId="0" animBg="1"/>
      <p:bldP spid="10" grpId="0" animBg="1"/>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195F7306-791D-456F-BA69-0862A0167B15}"/>
              </a:ext>
            </a:extLst>
          </p:cNvPr>
          <p:cNvPicPr>
            <a:picLocks noChangeAspect="1"/>
          </p:cNvPicPr>
          <p:nvPr/>
        </p:nvPicPr>
        <p:blipFill>
          <a:blip r:embed="rId2"/>
          <a:stretch>
            <a:fillRect/>
          </a:stretch>
        </p:blipFill>
        <p:spPr>
          <a:xfrm>
            <a:off x="0" y="720000"/>
            <a:ext cx="6905021" cy="252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195897"/>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468536" y="3245102"/>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8" name="Rechteck 7"/>
          <p:cNvSpPr/>
          <p:nvPr/>
        </p:nvSpPr>
        <p:spPr>
          <a:xfrm>
            <a:off x="19049" y="3662103"/>
            <a:ext cx="12125139" cy="523220"/>
          </a:xfrm>
          <a:prstGeom prst="rect">
            <a:avLst/>
          </a:prstGeom>
        </p:spPr>
        <p:txBody>
          <a:bodyPr wrap="square">
            <a:spAutoFit/>
          </a:bodyPr>
          <a:lstStyle/>
          <a:p>
            <a:r>
              <a:rPr lang="de-DE" sz="1400" dirty="0"/>
              <a:t>Bei der Einführung des Euro 1999 hatten wir 2 Kriterien (die sog. Maastricht-Kriterien) Defizitgrenze von 3% und </a:t>
            </a:r>
            <a:r>
              <a:rPr lang="de-DE" sz="1400" dirty="0" err="1"/>
              <a:t>Schuldenstandsquote</a:t>
            </a:r>
            <a:r>
              <a:rPr lang="de-DE" sz="1400" dirty="0"/>
              <a:t> von 60%</a:t>
            </a:r>
          </a:p>
          <a:p>
            <a:r>
              <a:rPr lang="de-DE" sz="1400" dirty="0"/>
              <a:t>Deutschland war eines der ersten Länder, das die 3%-Prozentgrenze gerissen hat. Was machte Deutschland anschließend?</a:t>
            </a:r>
          </a:p>
        </p:txBody>
      </p:sp>
      <p:cxnSp>
        <p:nvCxnSpPr>
          <p:cNvPr id="6" name="Gerade Verbindung mit Pfeil 5"/>
          <p:cNvCxnSpPr>
            <a:cxnSpLocks/>
          </p:cNvCxnSpPr>
          <p:nvPr/>
        </p:nvCxnSpPr>
        <p:spPr>
          <a:xfrm flipH="1" flipV="1">
            <a:off x="1015253" y="2687852"/>
            <a:ext cx="2737599" cy="1299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hteck 10"/>
          <p:cNvSpPr/>
          <p:nvPr/>
        </p:nvSpPr>
        <p:spPr>
          <a:xfrm>
            <a:off x="19048" y="4511947"/>
            <a:ext cx="12172951" cy="738664"/>
          </a:xfrm>
          <a:prstGeom prst="rect">
            <a:avLst/>
          </a:prstGeom>
        </p:spPr>
        <p:txBody>
          <a:bodyPr wrap="square">
            <a:spAutoFit/>
          </a:bodyPr>
          <a:lstStyle/>
          <a:p>
            <a:r>
              <a:rPr lang="de-DE" sz="1400" dirty="0"/>
              <a:t>Die 60%-Marke wurde nie wirklich ernst genommen und bis zur Finanzkrise ist die </a:t>
            </a:r>
            <a:r>
              <a:rPr lang="de-DE" sz="1400" dirty="0" err="1"/>
              <a:t>Schuldenstandsquote</a:t>
            </a:r>
            <a:r>
              <a:rPr lang="de-DE" sz="1400" dirty="0"/>
              <a:t> auf über 80% gestiegen. In diesem Zusammenhang spricht man vom Problem der Asymmetrie der Finanzpolitik, da in der Vergangenheit die </a:t>
            </a:r>
            <a:r>
              <a:rPr lang="de-DE" sz="1400" dirty="0" err="1"/>
              <a:t>Schuldenstandsquote</a:t>
            </a:r>
            <a:r>
              <a:rPr lang="de-DE" sz="1400" dirty="0"/>
              <a:t> unabhängig von der konjunkturellen Entwicklung immer angestiegen ist. Wie hoch war </a:t>
            </a:r>
            <a:r>
              <a:rPr lang="de-DE" sz="1400" dirty="0" err="1"/>
              <a:t>Schuldenstandsquote</a:t>
            </a:r>
            <a:r>
              <a:rPr lang="de-DE" sz="1400" dirty="0"/>
              <a:t> in Italien bei der Gründung des Euro?</a:t>
            </a:r>
          </a:p>
        </p:txBody>
      </p:sp>
      <p:cxnSp>
        <p:nvCxnSpPr>
          <p:cNvPr id="13" name="Gerade Verbindung mit Pfeil 12"/>
          <p:cNvCxnSpPr>
            <a:cxnSpLocks/>
          </p:cNvCxnSpPr>
          <p:nvPr/>
        </p:nvCxnSpPr>
        <p:spPr>
          <a:xfrm flipV="1">
            <a:off x="577758" y="1739375"/>
            <a:ext cx="3341848" cy="2890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1" y="5585608"/>
            <a:ext cx="12191999" cy="307777"/>
          </a:xfrm>
          <a:prstGeom prst="rect">
            <a:avLst/>
          </a:prstGeom>
        </p:spPr>
        <p:txBody>
          <a:bodyPr wrap="square">
            <a:spAutoFit/>
          </a:bodyPr>
          <a:lstStyle/>
          <a:p>
            <a:r>
              <a:rPr lang="de-DE" sz="1400" dirty="0"/>
              <a:t>Deutschland hatte im Nachgang der globalen Finanz- und Wirtschaftskrise nach 10-jähriger Konsolidierung wieder die zweite </a:t>
            </a:r>
            <a:r>
              <a:rPr lang="de-DE" sz="1400" dirty="0" err="1"/>
              <a:t>Maastrichtgrenze</a:t>
            </a:r>
            <a:r>
              <a:rPr lang="de-DE" sz="1400" dirty="0"/>
              <a:t> von 60% erreicht.</a:t>
            </a:r>
          </a:p>
        </p:txBody>
      </p:sp>
      <p:cxnSp>
        <p:nvCxnSpPr>
          <p:cNvPr id="17" name="Gerade Verbindung mit Pfeil 16"/>
          <p:cNvCxnSpPr>
            <a:cxnSpLocks/>
          </p:cNvCxnSpPr>
          <p:nvPr/>
        </p:nvCxnSpPr>
        <p:spPr>
          <a:xfrm flipH="1" flipV="1">
            <a:off x="6460650" y="1739375"/>
            <a:ext cx="4319999" cy="3947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19049" y="4090859"/>
            <a:ext cx="12172951" cy="523220"/>
          </a:xfrm>
          <a:prstGeom prst="rect">
            <a:avLst/>
          </a:prstGeom>
        </p:spPr>
        <p:txBody>
          <a:bodyPr wrap="square">
            <a:spAutoFit/>
          </a:bodyPr>
          <a:lstStyle/>
          <a:p>
            <a:r>
              <a:rPr lang="de-DE" sz="1400" dirty="0"/>
              <a:t>Zusammen mit Frankreich und Griechenland wurde insbesondere die Defizitregel aufgeweicht, so dass der vorgesehene Sanktionsmechanismus außer Kraft gesetzt wurde</a:t>
            </a:r>
          </a:p>
        </p:txBody>
      </p:sp>
      <p:sp>
        <p:nvSpPr>
          <p:cNvPr id="20" name="Rechteck 19"/>
          <p:cNvSpPr/>
          <p:nvPr/>
        </p:nvSpPr>
        <p:spPr>
          <a:xfrm>
            <a:off x="0" y="5163536"/>
            <a:ext cx="12191999" cy="523220"/>
          </a:xfrm>
          <a:prstGeom prst="rect">
            <a:avLst/>
          </a:prstGeom>
        </p:spPr>
        <p:txBody>
          <a:bodyPr wrap="square">
            <a:spAutoFit/>
          </a:bodyPr>
          <a:lstStyle/>
          <a:p>
            <a:r>
              <a:rPr lang="de-DE" sz="1400" dirty="0"/>
              <a:t>Die 60%-Marke war keine theoretisch abgeleitete Größe, sondern der Mittelwert der </a:t>
            </a:r>
            <a:r>
              <a:rPr lang="de-DE" sz="1400" dirty="0" err="1"/>
              <a:t>Schuldenstandsquoten</a:t>
            </a:r>
            <a:r>
              <a:rPr lang="de-DE" sz="1400" dirty="0"/>
              <a:t> der Gründungsstaaten der Eurozone. Deutschland lag 1999 „zufällig“ auf diesem Mittelwert. Im Jahr 1999 lag diese in Italien bei 110%.</a:t>
            </a:r>
          </a:p>
        </p:txBody>
      </p:sp>
      <p:sp>
        <p:nvSpPr>
          <p:cNvPr id="22" name="Rechteck 21"/>
          <p:cNvSpPr/>
          <p:nvPr/>
        </p:nvSpPr>
        <p:spPr>
          <a:xfrm>
            <a:off x="6724" y="5802405"/>
            <a:ext cx="12185274" cy="954107"/>
          </a:xfrm>
          <a:prstGeom prst="rect">
            <a:avLst/>
          </a:prstGeom>
        </p:spPr>
        <p:txBody>
          <a:bodyPr wrap="square">
            <a:spAutoFit/>
          </a:bodyPr>
          <a:lstStyle/>
          <a:p>
            <a:r>
              <a:rPr lang="de-DE" sz="1400" dirty="0"/>
              <a:t>Durch die Corona-Krise ist diese wieder auf knapp 70% angestiegen Trotz weiterer Ausgaben von etwa 150 Mrd. Euro in 2020 Jahr ist die </a:t>
            </a:r>
            <a:r>
              <a:rPr lang="de-DE" sz="1400" dirty="0" err="1"/>
              <a:t>Schuldenstandsquote</a:t>
            </a:r>
            <a:r>
              <a:rPr lang="de-DE" sz="1400" dirty="0"/>
              <a:t> allerdings nicht weiter angestiegen, da der Nenner (das nominale BIP) durch die </a:t>
            </a:r>
            <a:r>
              <a:rPr lang="de-DE" sz="1400"/>
              <a:t>deutlichen Preissteigerungen </a:t>
            </a:r>
            <a:r>
              <a:rPr lang="de-DE" sz="1400" dirty="0"/>
              <a:t>ebenfalls um 6% angestiegen ist. Wie sich grundsätzlich die Staatsfinanzen im Zuge des Ukrainekrieges und des damit mehr oder weniger erzwungenen schnellen Umbaus der Energieinfrastruktur der deutschen Volkswirtschaft entwickeln wird ist aktuell schwer zu kalkulieren.</a:t>
            </a:r>
          </a:p>
        </p:txBody>
      </p:sp>
      <p:cxnSp>
        <p:nvCxnSpPr>
          <p:cNvPr id="23" name="Gerade Verbindung mit Pfeil 22"/>
          <p:cNvCxnSpPr>
            <a:cxnSpLocks/>
          </p:cNvCxnSpPr>
          <p:nvPr/>
        </p:nvCxnSpPr>
        <p:spPr>
          <a:xfrm flipV="1">
            <a:off x="3926331" y="1526701"/>
            <a:ext cx="2781693" cy="4366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p:cNvCxnSpPr>
            <a:cxnSpLocks/>
          </p:cNvCxnSpPr>
          <p:nvPr/>
        </p:nvCxnSpPr>
        <p:spPr>
          <a:xfrm flipH="1" flipV="1">
            <a:off x="5437611" y="1391771"/>
            <a:ext cx="2963440" cy="3319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38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19"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extLst>
              <p:ext uri="{D42A27DB-BD31-4B8C-83A1-F6EECF244321}">
                <p14:modId xmlns:p14="http://schemas.microsoft.com/office/powerpoint/2010/main" val="2713435685"/>
              </p:ext>
            </p:extLst>
          </p:nvPr>
        </p:nvGraphicFramePr>
        <p:xfrm>
          <a:off x="484188" y="949325"/>
          <a:ext cx="11041062" cy="4067175"/>
        </p:xfrm>
        <a:graphic>
          <a:graphicData uri="http://schemas.openxmlformats.org/presentationml/2006/ole">
            <mc:AlternateContent xmlns:mc="http://schemas.openxmlformats.org/markup-compatibility/2006">
              <mc:Choice xmlns:v="urn:schemas-microsoft-com:vml" Requires="v">
                <p:oleObj spid="_x0000_s6158" name="Worksheet" r:id="rId4" imgW="6310419" imgH="2324056" progId="Excel.Sheet.12">
                  <p:embed/>
                </p:oleObj>
              </mc:Choice>
              <mc:Fallback>
                <p:oleObj name="Worksheet" r:id="rId4" imgW="6310419" imgH="2324056" progId="Excel.Sheet.12">
                  <p:embed/>
                  <p:pic>
                    <p:nvPicPr>
                      <p:cNvPr id="2" name="Objekt 1"/>
                      <p:cNvPicPr/>
                      <p:nvPr/>
                    </p:nvPicPr>
                    <p:blipFill>
                      <a:blip r:embed="rId5"/>
                      <a:stretch>
                        <a:fillRect/>
                      </a:stretch>
                    </p:blipFill>
                    <p:spPr>
                      <a:xfrm>
                        <a:off x="484188" y="949325"/>
                        <a:ext cx="110410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mc:AlternateContent xmlns:mc="http://schemas.openxmlformats.org/markup-compatibility/2006" xmlns:p14="http://schemas.microsoft.com/office/powerpoint/2010/main">
        <mc:Choice Requires="p14">
          <p:contentPart p14:bwMode="auto" r:id="rId6">
            <p14:nvContentPartPr>
              <p14:cNvPr id="91" name="Freihand 90">
                <a:extLst>
                  <a:ext uri="{FF2B5EF4-FFF2-40B4-BE49-F238E27FC236}">
                    <a16:creationId xmlns:a16="http://schemas.microsoft.com/office/drawing/2014/main" id="{1569AE62-09E5-47A6-BA75-A611A2418494}"/>
                  </a:ext>
                </a:extLst>
              </p14:cNvPr>
              <p14:cNvContentPartPr/>
              <p14:nvPr/>
            </p14:nvContentPartPr>
            <p14:xfrm>
              <a:off x="9572125" y="2503634"/>
              <a:ext cx="194040" cy="195840"/>
            </p14:xfrm>
          </p:contentPart>
        </mc:Choice>
        <mc:Fallback xmlns="">
          <p:pic>
            <p:nvPicPr>
              <p:cNvPr id="91" name="Freihand 90">
                <a:extLst>
                  <a:ext uri="{FF2B5EF4-FFF2-40B4-BE49-F238E27FC236}">
                    <a16:creationId xmlns:a16="http://schemas.microsoft.com/office/drawing/2014/main" id="{1569AE62-09E5-47A6-BA75-A611A2418494}"/>
                  </a:ext>
                </a:extLst>
              </p:cNvPr>
              <p:cNvPicPr/>
              <p:nvPr/>
            </p:nvPicPr>
            <p:blipFill>
              <a:blip r:embed="rId7"/>
              <a:stretch>
                <a:fillRect/>
              </a:stretch>
            </p:blipFill>
            <p:spPr>
              <a:xfrm>
                <a:off x="9563485" y="2494634"/>
                <a:ext cx="211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1" name="Freihand 220">
                <a:extLst>
                  <a:ext uri="{FF2B5EF4-FFF2-40B4-BE49-F238E27FC236}">
                    <a16:creationId xmlns:a16="http://schemas.microsoft.com/office/drawing/2014/main" id="{462DDFA1-37D8-4C23-9F46-AF3F5BE30DFA}"/>
                  </a:ext>
                </a:extLst>
              </p14:cNvPr>
              <p14:cNvContentPartPr/>
              <p14:nvPr/>
            </p14:nvContentPartPr>
            <p14:xfrm>
              <a:off x="131485" y="4909514"/>
              <a:ext cx="8617320" cy="1836720"/>
            </p14:xfrm>
          </p:contentPart>
        </mc:Choice>
        <mc:Fallback xmlns="">
          <p:pic>
            <p:nvPicPr>
              <p:cNvPr id="221" name="Freihand 220">
                <a:extLst>
                  <a:ext uri="{FF2B5EF4-FFF2-40B4-BE49-F238E27FC236}">
                    <a16:creationId xmlns:a16="http://schemas.microsoft.com/office/drawing/2014/main" id="{462DDFA1-37D8-4C23-9F46-AF3F5BE30DFA}"/>
                  </a:ext>
                </a:extLst>
              </p:cNvPr>
              <p:cNvPicPr/>
              <p:nvPr/>
            </p:nvPicPr>
            <p:blipFill>
              <a:blip r:embed="rId9"/>
              <a:stretch>
                <a:fillRect/>
              </a:stretch>
            </p:blipFill>
            <p:spPr>
              <a:xfrm>
                <a:off x="122485" y="4900874"/>
                <a:ext cx="8634960" cy="1854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8" name="Freihand 227">
                <a:extLst>
                  <a:ext uri="{FF2B5EF4-FFF2-40B4-BE49-F238E27FC236}">
                    <a16:creationId xmlns:a16="http://schemas.microsoft.com/office/drawing/2014/main" id="{34988B89-891E-4AB6-94AA-A1414F28AC70}"/>
                  </a:ext>
                </a:extLst>
              </p14:cNvPr>
              <p14:cNvContentPartPr/>
              <p14:nvPr/>
            </p14:nvContentPartPr>
            <p14:xfrm>
              <a:off x="696325" y="3488234"/>
              <a:ext cx="210960" cy="208800"/>
            </p14:xfrm>
          </p:contentPart>
        </mc:Choice>
        <mc:Fallback xmlns="">
          <p:pic>
            <p:nvPicPr>
              <p:cNvPr id="228" name="Freihand 227">
                <a:extLst>
                  <a:ext uri="{FF2B5EF4-FFF2-40B4-BE49-F238E27FC236}">
                    <a16:creationId xmlns:a16="http://schemas.microsoft.com/office/drawing/2014/main" id="{34988B89-891E-4AB6-94AA-A1414F28AC70}"/>
                  </a:ext>
                </a:extLst>
              </p:cNvPr>
              <p:cNvPicPr/>
              <p:nvPr/>
            </p:nvPicPr>
            <p:blipFill>
              <a:blip r:embed="rId11"/>
              <a:stretch>
                <a:fillRect/>
              </a:stretch>
            </p:blipFill>
            <p:spPr>
              <a:xfrm>
                <a:off x="687340" y="3479594"/>
                <a:ext cx="22857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9" name="Freihand 228">
                <a:extLst>
                  <a:ext uri="{FF2B5EF4-FFF2-40B4-BE49-F238E27FC236}">
                    <a16:creationId xmlns:a16="http://schemas.microsoft.com/office/drawing/2014/main" id="{B0AC31E7-4461-49B4-875B-3891F59086FB}"/>
                  </a:ext>
                </a:extLst>
              </p14:cNvPr>
              <p14:cNvContentPartPr/>
              <p14:nvPr/>
            </p14:nvContentPartPr>
            <p14:xfrm>
              <a:off x="10493365" y="3649154"/>
              <a:ext cx="1092960" cy="452880"/>
            </p14:xfrm>
          </p:contentPart>
        </mc:Choice>
        <mc:Fallback xmlns="">
          <p:pic>
            <p:nvPicPr>
              <p:cNvPr id="229" name="Freihand 228">
                <a:extLst>
                  <a:ext uri="{FF2B5EF4-FFF2-40B4-BE49-F238E27FC236}">
                    <a16:creationId xmlns:a16="http://schemas.microsoft.com/office/drawing/2014/main" id="{B0AC31E7-4461-49B4-875B-3891F59086FB}"/>
                  </a:ext>
                </a:extLst>
              </p:cNvPr>
              <p:cNvPicPr/>
              <p:nvPr/>
            </p:nvPicPr>
            <p:blipFill>
              <a:blip r:embed="rId13"/>
              <a:stretch>
                <a:fillRect/>
              </a:stretch>
            </p:blipFill>
            <p:spPr>
              <a:xfrm>
                <a:off x="10484728" y="3640514"/>
                <a:ext cx="1110594"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0" name="Freihand 279">
                <a:extLst>
                  <a:ext uri="{FF2B5EF4-FFF2-40B4-BE49-F238E27FC236}">
                    <a16:creationId xmlns:a16="http://schemas.microsoft.com/office/drawing/2014/main" id="{0140C5B0-4CCE-46E7-AEC0-94069784777E}"/>
                  </a:ext>
                </a:extLst>
              </p14:cNvPr>
              <p14:cNvContentPartPr/>
              <p14:nvPr/>
            </p14:nvContentPartPr>
            <p14:xfrm>
              <a:off x="409765" y="4245314"/>
              <a:ext cx="461160" cy="322200"/>
            </p14:xfrm>
          </p:contentPart>
        </mc:Choice>
        <mc:Fallback xmlns="">
          <p:pic>
            <p:nvPicPr>
              <p:cNvPr id="280" name="Freihand 279">
                <a:extLst>
                  <a:ext uri="{FF2B5EF4-FFF2-40B4-BE49-F238E27FC236}">
                    <a16:creationId xmlns:a16="http://schemas.microsoft.com/office/drawing/2014/main" id="{0140C5B0-4CCE-46E7-AEC0-94069784777E}"/>
                  </a:ext>
                </a:extLst>
              </p:cNvPr>
              <p:cNvPicPr/>
              <p:nvPr/>
            </p:nvPicPr>
            <p:blipFill>
              <a:blip r:embed="rId15"/>
              <a:stretch>
                <a:fillRect/>
              </a:stretch>
            </p:blipFill>
            <p:spPr>
              <a:xfrm>
                <a:off x="400765" y="4236674"/>
                <a:ext cx="4788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96" name="Freihand 295">
                <a:extLst>
                  <a:ext uri="{FF2B5EF4-FFF2-40B4-BE49-F238E27FC236}">
                    <a16:creationId xmlns:a16="http://schemas.microsoft.com/office/drawing/2014/main" id="{66A9912E-5A46-4012-8515-E8C7E4900BE8}"/>
                  </a:ext>
                </a:extLst>
              </p14:cNvPr>
              <p14:cNvContentPartPr/>
              <p14:nvPr/>
            </p14:nvContentPartPr>
            <p14:xfrm>
              <a:off x="1045885" y="3400394"/>
              <a:ext cx="5090400" cy="1301040"/>
            </p14:xfrm>
          </p:contentPart>
        </mc:Choice>
        <mc:Fallback xmlns="">
          <p:pic>
            <p:nvPicPr>
              <p:cNvPr id="296" name="Freihand 295">
                <a:extLst>
                  <a:ext uri="{FF2B5EF4-FFF2-40B4-BE49-F238E27FC236}">
                    <a16:creationId xmlns:a16="http://schemas.microsoft.com/office/drawing/2014/main" id="{66A9912E-5A46-4012-8515-E8C7E4900BE8}"/>
                  </a:ext>
                </a:extLst>
              </p:cNvPr>
              <p:cNvPicPr/>
              <p:nvPr/>
            </p:nvPicPr>
            <p:blipFill>
              <a:blip r:embed="rId17"/>
              <a:stretch>
                <a:fillRect/>
              </a:stretch>
            </p:blipFill>
            <p:spPr>
              <a:xfrm>
                <a:off x="1036885" y="3391394"/>
                <a:ext cx="5108040" cy="1318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7" name="Freihand 296">
                <a:extLst>
                  <a:ext uri="{FF2B5EF4-FFF2-40B4-BE49-F238E27FC236}">
                    <a16:creationId xmlns:a16="http://schemas.microsoft.com/office/drawing/2014/main" id="{C7133F89-DF84-45F7-943A-D1E2BB78CBCF}"/>
                  </a:ext>
                </a:extLst>
              </p14:cNvPr>
              <p14:cNvContentPartPr/>
              <p14:nvPr/>
            </p14:nvContentPartPr>
            <p14:xfrm>
              <a:off x="3366805" y="1867514"/>
              <a:ext cx="962640" cy="694800"/>
            </p14:xfrm>
          </p:contentPart>
        </mc:Choice>
        <mc:Fallback xmlns="">
          <p:pic>
            <p:nvPicPr>
              <p:cNvPr id="297" name="Freihand 296">
                <a:extLst>
                  <a:ext uri="{FF2B5EF4-FFF2-40B4-BE49-F238E27FC236}">
                    <a16:creationId xmlns:a16="http://schemas.microsoft.com/office/drawing/2014/main" id="{C7133F89-DF84-45F7-943A-D1E2BB78CBCF}"/>
                  </a:ext>
                </a:extLst>
              </p:cNvPr>
              <p:cNvPicPr/>
              <p:nvPr/>
            </p:nvPicPr>
            <p:blipFill>
              <a:blip r:embed="rId19"/>
              <a:stretch>
                <a:fillRect/>
              </a:stretch>
            </p:blipFill>
            <p:spPr>
              <a:xfrm>
                <a:off x="3357805" y="1858874"/>
                <a:ext cx="980280" cy="712440"/>
              </a:xfrm>
              <a:prstGeom prst="rect">
                <a:avLst/>
              </a:prstGeom>
            </p:spPr>
          </p:pic>
        </mc:Fallback>
      </mc:AlternateContent>
    </p:spTree>
    <p:extLst>
      <p:ext uri="{BB962C8B-B14F-4D97-AF65-F5344CB8AC3E}">
        <p14:creationId xmlns:p14="http://schemas.microsoft.com/office/powerpoint/2010/main" val="10989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 name="Freihand 9">
                <a:extLst>
                  <a:ext uri="{FF2B5EF4-FFF2-40B4-BE49-F238E27FC236}">
                    <a16:creationId xmlns:a16="http://schemas.microsoft.com/office/drawing/2014/main" id="{5117A2A7-D969-4A38-89D6-7FC83AFDA0CB}"/>
                  </a:ext>
                </a:extLst>
              </p14:cNvPr>
              <p14:cNvContentPartPr/>
              <p14:nvPr/>
            </p14:nvContentPartPr>
            <p14:xfrm>
              <a:off x="-39515" y="3082874"/>
              <a:ext cx="2525760" cy="1140120"/>
            </p14:xfrm>
          </p:contentPart>
        </mc:Choice>
        <mc:Fallback xmlns="">
          <p:pic>
            <p:nvPicPr>
              <p:cNvPr id="10" name="Freihand 9">
                <a:extLst>
                  <a:ext uri="{FF2B5EF4-FFF2-40B4-BE49-F238E27FC236}">
                    <a16:creationId xmlns:a16="http://schemas.microsoft.com/office/drawing/2014/main" id="{5117A2A7-D969-4A38-89D6-7FC83AFDA0CB}"/>
                  </a:ext>
                </a:extLst>
              </p:cNvPr>
              <p:cNvPicPr/>
              <p:nvPr/>
            </p:nvPicPr>
            <p:blipFill>
              <a:blip r:embed="rId4"/>
              <a:stretch>
                <a:fillRect/>
              </a:stretch>
            </p:blipFill>
            <p:spPr>
              <a:xfrm>
                <a:off x="-48515" y="3073874"/>
                <a:ext cx="2543400" cy="115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D9D82528-9D6C-459E-B2C1-D725A33F2741}"/>
                  </a:ext>
                </a:extLst>
              </p14:cNvPr>
              <p14:cNvContentPartPr/>
              <p14:nvPr/>
            </p14:nvContentPartPr>
            <p14:xfrm>
              <a:off x="107005" y="494474"/>
              <a:ext cx="2246400" cy="2108880"/>
            </p14:xfrm>
          </p:contentPart>
        </mc:Choice>
        <mc:Fallback xmlns="">
          <p:pic>
            <p:nvPicPr>
              <p:cNvPr id="11" name="Freihand 10">
                <a:extLst>
                  <a:ext uri="{FF2B5EF4-FFF2-40B4-BE49-F238E27FC236}">
                    <a16:creationId xmlns:a16="http://schemas.microsoft.com/office/drawing/2014/main" id="{D9D82528-9D6C-459E-B2C1-D725A33F2741}"/>
                  </a:ext>
                </a:extLst>
              </p:cNvPr>
              <p:cNvPicPr/>
              <p:nvPr/>
            </p:nvPicPr>
            <p:blipFill>
              <a:blip r:embed="rId6"/>
              <a:stretch>
                <a:fillRect/>
              </a:stretch>
            </p:blipFill>
            <p:spPr>
              <a:xfrm>
                <a:off x="98365" y="485834"/>
                <a:ext cx="2264040" cy="2126520"/>
              </a:xfrm>
              <a:prstGeom prst="rect">
                <a:avLst/>
              </a:prstGeom>
            </p:spPr>
          </p:pic>
        </mc:Fallback>
      </mc:AlternateContent>
    </p:spTree>
    <p:extLst>
      <p:ext uri="{BB962C8B-B14F-4D97-AF65-F5344CB8AC3E}">
        <p14:creationId xmlns:p14="http://schemas.microsoft.com/office/powerpoint/2010/main" val="362417836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0FC0B95-FA07-4752-8977-4DD19189D8DA}"/>
              </a:ext>
            </a:extLst>
          </p:cNvPr>
          <p:cNvPicPr>
            <a:picLocks noChangeAspect="1"/>
          </p:cNvPicPr>
          <p:nvPr/>
        </p:nvPicPr>
        <p:blipFill>
          <a:blip r:embed="rId3"/>
          <a:stretch>
            <a:fillRect/>
          </a:stretch>
        </p:blipFill>
        <p:spPr>
          <a:xfrm>
            <a:off x="0" y="720000"/>
            <a:ext cx="5865169" cy="3600000"/>
          </a:xfrm>
          <a:prstGeom prst="rect">
            <a:avLst/>
          </a:prstGeom>
        </p:spPr>
      </p:pic>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58208" y="4272839"/>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3" name="Freihand 22">
                <a:extLst>
                  <a:ext uri="{FF2B5EF4-FFF2-40B4-BE49-F238E27FC236}">
                    <a16:creationId xmlns:a16="http://schemas.microsoft.com/office/drawing/2014/main" id="{A80D266E-2173-4436-AAF8-64BDD4C3042E}"/>
                  </a:ext>
                </a:extLst>
              </p14:cNvPr>
              <p14:cNvContentPartPr/>
              <p14:nvPr/>
            </p14:nvContentPartPr>
            <p14:xfrm>
              <a:off x="1587685" y="62474"/>
              <a:ext cx="2850480" cy="936360"/>
            </p14:xfrm>
          </p:contentPart>
        </mc:Choice>
        <mc:Fallback xmlns="">
          <p:pic>
            <p:nvPicPr>
              <p:cNvPr id="23" name="Freihand 22">
                <a:extLst>
                  <a:ext uri="{FF2B5EF4-FFF2-40B4-BE49-F238E27FC236}">
                    <a16:creationId xmlns:a16="http://schemas.microsoft.com/office/drawing/2014/main" id="{A80D266E-2173-4436-AAF8-64BDD4C3042E}"/>
                  </a:ext>
                </a:extLst>
              </p:cNvPr>
              <p:cNvPicPr/>
              <p:nvPr/>
            </p:nvPicPr>
            <p:blipFill>
              <a:blip r:embed="rId5"/>
              <a:stretch>
                <a:fillRect/>
              </a:stretch>
            </p:blipFill>
            <p:spPr>
              <a:xfrm>
                <a:off x="1578685" y="53474"/>
                <a:ext cx="2868120" cy="95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4" name="Freihand 33">
                <a:extLst>
                  <a:ext uri="{FF2B5EF4-FFF2-40B4-BE49-F238E27FC236}">
                    <a16:creationId xmlns:a16="http://schemas.microsoft.com/office/drawing/2014/main" id="{58EADE3E-F7F1-42E1-97C8-60722BD80A16}"/>
                  </a:ext>
                </a:extLst>
              </p14:cNvPr>
              <p14:cNvContentPartPr/>
              <p14:nvPr/>
            </p14:nvContentPartPr>
            <p14:xfrm>
              <a:off x="1135165" y="1367834"/>
              <a:ext cx="1847880" cy="1811520"/>
            </p14:xfrm>
          </p:contentPart>
        </mc:Choice>
        <mc:Fallback xmlns="">
          <p:pic>
            <p:nvPicPr>
              <p:cNvPr id="34" name="Freihand 33">
                <a:extLst>
                  <a:ext uri="{FF2B5EF4-FFF2-40B4-BE49-F238E27FC236}">
                    <a16:creationId xmlns:a16="http://schemas.microsoft.com/office/drawing/2014/main" id="{58EADE3E-F7F1-42E1-97C8-60722BD80A16}"/>
                  </a:ext>
                </a:extLst>
              </p:cNvPr>
              <p:cNvPicPr/>
              <p:nvPr/>
            </p:nvPicPr>
            <p:blipFill>
              <a:blip r:embed="rId7"/>
              <a:stretch>
                <a:fillRect/>
              </a:stretch>
            </p:blipFill>
            <p:spPr>
              <a:xfrm>
                <a:off x="1126165" y="1358834"/>
                <a:ext cx="1865520" cy="182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5" name="Freihand 34">
                <a:extLst>
                  <a:ext uri="{FF2B5EF4-FFF2-40B4-BE49-F238E27FC236}">
                    <a16:creationId xmlns:a16="http://schemas.microsoft.com/office/drawing/2014/main" id="{A160AC10-1F20-49AE-8F45-853B6787908B}"/>
                  </a:ext>
                </a:extLst>
              </p14:cNvPr>
              <p14:cNvContentPartPr/>
              <p14:nvPr/>
            </p14:nvContentPartPr>
            <p14:xfrm>
              <a:off x="3846685" y="1803794"/>
              <a:ext cx="1359720" cy="217080"/>
            </p14:xfrm>
          </p:contentPart>
        </mc:Choice>
        <mc:Fallback xmlns="">
          <p:pic>
            <p:nvPicPr>
              <p:cNvPr id="35" name="Freihand 34">
                <a:extLst>
                  <a:ext uri="{FF2B5EF4-FFF2-40B4-BE49-F238E27FC236}">
                    <a16:creationId xmlns:a16="http://schemas.microsoft.com/office/drawing/2014/main" id="{A160AC10-1F20-49AE-8F45-853B6787908B}"/>
                  </a:ext>
                </a:extLst>
              </p:cNvPr>
              <p:cNvPicPr/>
              <p:nvPr/>
            </p:nvPicPr>
            <p:blipFill>
              <a:blip r:embed="rId9"/>
              <a:stretch>
                <a:fillRect/>
              </a:stretch>
            </p:blipFill>
            <p:spPr>
              <a:xfrm>
                <a:off x="3838045" y="1794794"/>
                <a:ext cx="13773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 name="Freihand 35">
                <a:extLst>
                  <a:ext uri="{FF2B5EF4-FFF2-40B4-BE49-F238E27FC236}">
                    <a16:creationId xmlns:a16="http://schemas.microsoft.com/office/drawing/2014/main" id="{BA9BB0A1-3258-48B1-9082-BB96C0713752}"/>
                  </a:ext>
                </a:extLst>
              </p14:cNvPr>
              <p14:cNvContentPartPr/>
              <p14:nvPr/>
            </p14:nvContentPartPr>
            <p14:xfrm>
              <a:off x="3774685" y="2212754"/>
              <a:ext cx="1227240" cy="290520"/>
            </p14:xfrm>
          </p:contentPart>
        </mc:Choice>
        <mc:Fallback xmlns="">
          <p:pic>
            <p:nvPicPr>
              <p:cNvPr id="36" name="Freihand 35">
                <a:extLst>
                  <a:ext uri="{FF2B5EF4-FFF2-40B4-BE49-F238E27FC236}">
                    <a16:creationId xmlns:a16="http://schemas.microsoft.com/office/drawing/2014/main" id="{BA9BB0A1-3258-48B1-9082-BB96C0713752}"/>
                  </a:ext>
                </a:extLst>
              </p:cNvPr>
              <p:cNvPicPr/>
              <p:nvPr/>
            </p:nvPicPr>
            <p:blipFill>
              <a:blip r:embed="rId11"/>
              <a:stretch>
                <a:fillRect/>
              </a:stretch>
            </p:blipFill>
            <p:spPr>
              <a:xfrm>
                <a:off x="3765685" y="2203754"/>
                <a:ext cx="124488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8" name="Freihand 37">
                <a:extLst>
                  <a:ext uri="{FF2B5EF4-FFF2-40B4-BE49-F238E27FC236}">
                    <a16:creationId xmlns:a16="http://schemas.microsoft.com/office/drawing/2014/main" id="{2F375845-DC4E-4D28-8CF1-EA8BE4288156}"/>
                  </a:ext>
                </a:extLst>
              </p14:cNvPr>
              <p14:cNvContentPartPr/>
              <p14:nvPr/>
            </p14:nvContentPartPr>
            <p14:xfrm>
              <a:off x="5001925" y="150314"/>
              <a:ext cx="2720160" cy="1392840"/>
            </p14:xfrm>
          </p:contentPart>
        </mc:Choice>
        <mc:Fallback xmlns="">
          <p:pic>
            <p:nvPicPr>
              <p:cNvPr id="38" name="Freihand 37">
                <a:extLst>
                  <a:ext uri="{FF2B5EF4-FFF2-40B4-BE49-F238E27FC236}">
                    <a16:creationId xmlns:a16="http://schemas.microsoft.com/office/drawing/2014/main" id="{2F375845-DC4E-4D28-8CF1-EA8BE4288156}"/>
                  </a:ext>
                </a:extLst>
              </p:cNvPr>
              <p:cNvPicPr/>
              <p:nvPr/>
            </p:nvPicPr>
            <p:blipFill>
              <a:blip r:embed="rId13"/>
              <a:stretch>
                <a:fillRect/>
              </a:stretch>
            </p:blipFill>
            <p:spPr>
              <a:xfrm>
                <a:off x="4993285" y="141314"/>
                <a:ext cx="2737800" cy="1410480"/>
              </a:xfrm>
              <a:prstGeom prst="rect">
                <a:avLst/>
              </a:prstGeom>
            </p:spPr>
          </p:pic>
        </mc:Fallback>
      </mc:AlternateContent>
    </p:spTree>
    <p:extLst>
      <p:ext uri="{BB962C8B-B14F-4D97-AF65-F5344CB8AC3E}">
        <p14:creationId xmlns:p14="http://schemas.microsoft.com/office/powerpoint/2010/main" val="4081844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pic>
        <p:nvPicPr>
          <p:cNvPr id="2" name="Grafik 1">
            <a:extLst>
              <a:ext uri="{FF2B5EF4-FFF2-40B4-BE49-F238E27FC236}">
                <a16:creationId xmlns:a16="http://schemas.microsoft.com/office/drawing/2014/main" id="{8D2EA05F-CFCF-49E6-8BDA-4700EECC0DD4}"/>
              </a:ext>
            </a:extLst>
          </p:cNvPr>
          <p:cNvPicPr>
            <a:picLocks noChangeAspect="1"/>
          </p:cNvPicPr>
          <p:nvPr/>
        </p:nvPicPr>
        <p:blipFill>
          <a:blip r:embed="rId3"/>
          <a:stretch>
            <a:fillRect/>
          </a:stretch>
        </p:blipFill>
        <p:spPr>
          <a:xfrm>
            <a:off x="172371" y="581606"/>
            <a:ext cx="8233245" cy="4709417"/>
          </a:xfrm>
          <a:prstGeom prst="rect">
            <a:avLst/>
          </a:prstGeom>
        </p:spPr>
      </p:pic>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3" name="Freihand 12">
                <a:extLst>
                  <a:ext uri="{FF2B5EF4-FFF2-40B4-BE49-F238E27FC236}">
                    <a16:creationId xmlns:a16="http://schemas.microsoft.com/office/drawing/2014/main" id="{F56843FA-7A5F-4E10-98CB-20C502756A4A}"/>
                  </a:ext>
                </a:extLst>
              </p14:cNvPr>
              <p14:cNvContentPartPr/>
              <p14:nvPr/>
            </p14:nvContentPartPr>
            <p14:xfrm>
              <a:off x="946885" y="1180994"/>
              <a:ext cx="7933320" cy="3089520"/>
            </p14:xfrm>
          </p:contentPart>
        </mc:Choice>
        <mc:Fallback xmlns="">
          <p:pic>
            <p:nvPicPr>
              <p:cNvPr id="13" name="Freihand 12">
                <a:extLst>
                  <a:ext uri="{FF2B5EF4-FFF2-40B4-BE49-F238E27FC236}">
                    <a16:creationId xmlns:a16="http://schemas.microsoft.com/office/drawing/2014/main" id="{F56843FA-7A5F-4E10-98CB-20C502756A4A}"/>
                  </a:ext>
                </a:extLst>
              </p:cNvPr>
              <p:cNvPicPr/>
              <p:nvPr/>
            </p:nvPicPr>
            <p:blipFill>
              <a:blip r:embed="rId5"/>
              <a:stretch>
                <a:fillRect/>
              </a:stretch>
            </p:blipFill>
            <p:spPr>
              <a:xfrm>
                <a:off x="937885" y="1172353"/>
                <a:ext cx="7950959" cy="3107162"/>
              </a:xfrm>
              <a:prstGeom prst="rect">
                <a:avLst/>
              </a:prstGeom>
            </p:spPr>
          </p:pic>
        </mc:Fallback>
      </mc:AlternateContent>
    </p:spTree>
    <p:extLst>
      <p:ext uri="{BB962C8B-B14F-4D97-AF65-F5344CB8AC3E}">
        <p14:creationId xmlns:p14="http://schemas.microsoft.com/office/powerpoint/2010/main" val="312039166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6377940" y="1506518"/>
            <a:ext cx="5814060" cy="3031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4"/>
              </a:rPr>
              <a:t>https://www.destatis.de/DE/Service/Statistik-Visualisiert/persoenlicher-inflationsrechner-uebersicht.html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dirty="0">
              <a:solidFill>
                <a:srgbClr val="000000"/>
              </a:solidFill>
            </a:endParaRPr>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7" y="832266"/>
            <a:ext cx="6300093" cy="4723294"/>
          </a:xfrm>
          <a:prstGeom prst="rect">
            <a:avLst/>
          </a:prstGeom>
        </p:spPr>
      </p:pic>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19" name="Freihand 18">
                <a:extLst>
                  <a:ext uri="{FF2B5EF4-FFF2-40B4-BE49-F238E27FC236}">
                    <a16:creationId xmlns:a16="http://schemas.microsoft.com/office/drawing/2014/main" id="{8DCD28F4-A291-4203-ADA7-81FBC3B6834D}"/>
                  </a:ext>
                </a:extLst>
              </p14:cNvPr>
              <p14:cNvContentPartPr/>
              <p14:nvPr/>
            </p14:nvContentPartPr>
            <p14:xfrm>
              <a:off x="613165" y="614714"/>
              <a:ext cx="9613440" cy="5047560"/>
            </p14:xfrm>
          </p:contentPart>
        </mc:Choice>
        <mc:Fallback xmlns="">
          <p:pic>
            <p:nvPicPr>
              <p:cNvPr id="19" name="Freihand 18">
                <a:extLst>
                  <a:ext uri="{FF2B5EF4-FFF2-40B4-BE49-F238E27FC236}">
                    <a16:creationId xmlns:a16="http://schemas.microsoft.com/office/drawing/2014/main" id="{8DCD28F4-A291-4203-ADA7-81FBC3B6834D}"/>
                  </a:ext>
                </a:extLst>
              </p:cNvPr>
              <p:cNvPicPr/>
              <p:nvPr/>
            </p:nvPicPr>
            <p:blipFill>
              <a:blip r:embed="rId7"/>
              <a:stretch>
                <a:fillRect/>
              </a:stretch>
            </p:blipFill>
            <p:spPr>
              <a:xfrm>
                <a:off x="604525" y="606074"/>
                <a:ext cx="9631081" cy="5065200"/>
              </a:xfrm>
              <a:prstGeom prst="rect">
                <a:avLst/>
              </a:prstGeom>
            </p:spPr>
          </p:pic>
        </mc:Fallback>
      </mc:AlternateContent>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57EB3E5-A618-41EA-91D7-5E9B1DD3E05A}"/>
              </a:ext>
            </a:extLst>
          </p:cNvPr>
          <p:cNvPicPr>
            <a:picLocks noChangeAspect="1"/>
          </p:cNvPicPr>
          <p:nvPr/>
        </p:nvPicPr>
        <p:blipFill>
          <a:blip r:embed="rId3"/>
          <a:stretch>
            <a:fillRect/>
          </a:stretch>
        </p:blipFill>
        <p:spPr>
          <a:xfrm>
            <a:off x="305842" y="621599"/>
            <a:ext cx="7486725" cy="4500000"/>
          </a:xfrm>
          <a:prstGeom prst="rect">
            <a:avLst/>
          </a:prstGeom>
        </p:spPr>
      </p:pic>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36056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Eurostat</a:t>
            </a:r>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7145399-4F06-4D0F-BAD1-66F2D79DE3E1}"/>
                  </a:ext>
                </a:extLst>
              </p14:cNvPr>
              <p14:cNvContentPartPr/>
              <p14:nvPr/>
            </p14:nvContentPartPr>
            <p14:xfrm>
              <a:off x="7052485" y="869234"/>
              <a:ext cx="920520" cy="1646640"/>
            </p14:xfrm>
          </p:contentPart>
        </mc:Choice>
        <mc:Fallback xmlns="">
          <p:pic>
            <p:nvPicPr>
              <p:cNvPr id="2" name="Freihand 1">
                <a:extLst>
                  <a:ext uri="{FF2B5EF4-FFF2-40B4-BE49-F238E27FC236}">
                    <a16:creationId xmlns:a16="http://schemas.microsoft.com/office/drawing/2014/main" id="{B7145399-4F06-4D0F-BAD1-66F2D79DE3E1}"/>
                  </a:ext>
                </a:extLst>
              </p:cNvPr>
              <p:cNvPicPr/>
              <p:nvPr/>
            </p:nvPicPr>
            <p:blipFill>
              <a:blip r:embed="rId5"/>
              <a:stretch>
                <a:fillRect/>
              </a:stretch>
            </p:blipFill>
            <p:spPr>
              <a:xfrm>
                <a:off x="7043845" y="860594"/>
                <a:ext cx="938160" cy="1664280"/>
              </a:xfrm>
              <a:prstGeom prst="rect">
                <a:avLst/>
              </a:prstGeom>
            </p:spPr>
          </p:pic>
        </mc:Fallback>
      </mc:AlternateContent>
    </p:spTree>
    <p:extLst>
      <p:ext uri="{BB962C8B-B14F-4D97-AF65-F5344CB8AC3E}">
        <p14:creationId xmlns:p14="http://schemas.microsoft.com/office/powerpoint/2010/main" val="1995524581"/>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3592</Words>
  <Application>Microsoft Office PowerPoint</Application>
  <PresentationFormat>Breitbild</PresentationFormat>
  <Paragraphs>417</Paragraphs>
  <Slides>37</Slides>
  <Notes>36</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46" baseType="lpstr">
      <vt:lpstr>Arial</vt:lpstr>
      <vt:lpstr>Calibri</vt:lpstr>
      <vt:lpstr>Calibri Light</vt:lpstr>
      <vt:lpstr>Cambria Math</vt:lpstr>
      <vt:lpstr>Sparkasse Rg</vt:lpstr>
      <vt:lpstr>Times New Roman</vt:lpstr>
      <vt:lpstr>Wingdings</vt:lpstr>
      <vt:lpstr>Office</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685</cp:revision>
  <dcterms:created xsi:type="dcterms:W3CDTF">2019-02-11T10:45:01Z</dcterms:created>
  <dcterms:modified xsi:type="dcterms:W3CDTF">2022-03-28T13:45:06Z</dcterms:modified>
</cp:coreProperties>
</file>