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ink/ink2.xml" ContentType="application/inkml+xml"/>
  <Override PartName="/ppt/ink/ink3.xml" ContentType="application/inkml+xml"/>
  <Override PartName="/ppt/notesSlides/notesSlide3.xml" ContentType="application/vnd.openxmlformats-officedocument.presentationml.notesSlide+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4.xml" ContentType="application/vnd.openxmlformats-officedocument.presentationml.notesSlide+xml"/>
  <Override PartName="/ppt/ink/ink8.xml" ContentType="application/inkml+xml"/>
  <Override PartName="/ppt/ink/ink9.xml" ContentType="application/inkml+xml"/>
  <Override PartName="/ppt/ink/ink10.xml" ContentType="application/inkml+xml"/>
  <Override PartName="/ppt/ink/ink11.xml" ContentType="application/inkml+xml"/>
  <Override PartName="/ppt/notesSlides/notesSlide5.xml" ContentType="application/vnd.openxmlformats-officedocument.presentationml.notesSlide+xml"/>
  <Override PartName="/ppt/ink/ink12.xml" ContentType="application/inkml+xml"/>
  <Override PartName="/ppt/notesSlides/notesSlide6.xml" ContentType="application/vnd.openxmlformats-officedocument.presentationml.notesSlide+xml"/>
  <Override PartName="/ppt/ink/ink13.xml" ContentType="application/inkml+xml"/>
  <Override PartName="/ppt/ink/ink14.xml" ContentType="application/inkml+xml"/>
  <Override PartName="/ppt/notesSlides/notesSlide7.xml" ContentType="application/vnd.openxmlformats-officedocument.presentationml.notesSlide+xml"/>
  <Override PartName="/ppt/ink/ink15.xml" ContentType="application/inkml+xml"/>
  <Override PartName="/ppt/ink/ink16.xml" ContentType="application/inkml+xml"/>
  <Override PartName="/ppt/ink/ink17.xml" ContentType="application/inkml+xml"/>
  <Override PartName="/ppt/notesSlides/notesSlide8.xml" ContentType="application/vnd.openxmlformats-officedocument.presentationml.notesSlide+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notesSlides/notesSlide9.xml" ContentType="application/vnd.openxmlformats-officedocument.presentationml.notesSlide+xml"/>
  <Override PartName="/ppt/ink/ink23.xml" ContentType="application/inkml+xml"/>
  <Override PartName="/ppt/ink/ink24.xml" ContentType="application/inkml+xml"/>
  <Override PartName="/ppt/ink/ink25.xml" ContentType="application/inkml+xml"/>
  <Override PartName="/ppt/ink/ink26.xml" ContentType="application/inkml+xml"/>
  <Override PartName="/ppt/notesSlides/notesSlide10.xml" ContentType="application/vnd.openxmlformats-officedocument.presentationml.notesSlide+xml"/>
  <Override PartName="/ppt/ink/ink27.xml" ContentType="application/inkml+xml"/>
  <Override PartName="/ppt/ink/ink28.xml" ContentType="application/inkml+xml"/>
  <Override PartName="/ppt/notesSlides/notesSlide11.xml" ContentType="application/vnd.openxmlformats-officedocument.presentationml.notesSlide+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notesSlides/notesSlide12.xml" ContentType="application/vnd.openxmlformats-officedocument.presentationml.notesSlide+xml"/>
  <Override PartName="/ppt/ink/ink37.xml" ContentType="application/inkml+xml"/>
  <Override PartName="/ppt/ink/ink38.xml" ContentType="application/inkml+xml"/>
  <Override PartName="/ppt/notesSlides/notesSlide13.xml" ContentType="application/vnd.openxmlformats-officedocument.presentationml.notesSlide+xml"/>
  <Override PartName="/ppt/ink/ink39.xml" ContentType="application/inkml+xml"/>
  <Override PartName="/ppt/ink/ink40.xml" ContentType="application/inkml+xml"/>
  <Override PartName="/ppt/ink/ink41.xml" ContentType="application/inkml+xml"/>
  <Override PartName="/ppt/notesSlides/notesSlide14.xml" ContentType="application/vnd.openxmlformats-officedocument.presentationml.notesSlide+xml"/>
  <Override PartName="/ppt/ink/ink42.xml" ContentType="application/inkml+xml"/>
  <Override PartName="/ppt/ink/ink43.xml" ContentType="application/inkml+xml"/>
  <Override PartName="/ppt/ink/ink44.xml" ContentType="application/inkml+xml"/>
  <Override PartName="/ppt/ink/ink45.xml" ContentType="application/inkml+xml"/>
  <Override PartName="/ppt/notesSlides/notesSlide15.xml" ContentType="application/vnd.openxmlformats-officedocument.presentationml.notesSlide+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notesSlides/notesSlide16.xml" ContentType="application/vnd.openxmlformats-officedocument.presentationml.notesSlide+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notesSlides/notesSlide17.xml" ContentType="application/vnd.openxmlformats-officedocument.presentationml.notesSlide+xml"/>
  <Override PartName="/ppt/ink/ink56.xml" ContentType="application/inkml+xml"/>
  <Override PartName="/ppt/ink/ink57.xml" ContentType="application/inkml+xml"/>
  <Override PartName="/ppt/notesSlides/notesSlide18.xml" ContentType="application/vnd.openxmlformats-officedocument.presentationml.notesSlide+xml"/>
  <Override PartName="/ppt/ink/ink58.xml" ContentType="application/inkml+xml"/>
  <Override PartName="/ppt/ink/ink59.xml" ContentType="application/inkml+xml"/>
  <Override PartName="/ppt/ink/ink60.xml" ContentType="application/inkml+xml"/>
  <Override PartName="/ppt/notesSlides/notesSlide19.xml" ContentType="application/vnd.openxmlformats-officedocument.presentationml.notesSlide+xml"/>
  <Override PartName="/ppt/ink/ink6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373" r:id="rId2"/>
    <p:sldId id="830" r:id="rId3"/>
    <p:sldId id="975" r:id="rId4"/>
    <p:sldId id="833" r:id="rId5"/>
    <p:sldId id="453" r:id="rId6"/>
    <p:sldId id="1203" r:id="rId7"/>
    <p:sldId id="1204" r:id="rId8"/>
    <p:sldId id="1362" r:id="rId9"/>
    <p:sldId id="1206" r:id="rId10"/>
    <p:sldId id="1207" r:id="rId11"/>
    <p:sldId id="1208" r:id="rId12"/>
    <p:sldId id="1364" r:id="rId13"/>
    <p:sldId id="1211" r:id="rId14"/>
    <p:sldId id="1212" r:id="rId15"/>
    <p:sldId id="1213" r:id="rId16"/>
    <p:sldId id="1214" r:id="rId17"/>
    <p:sldId id="1215" r:id="rId18"/>
    <p:sldId id="1361" r:id="rId19"/>
    <p:sldId id="1216"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28" autoAdjust="0"/>
    <p:restoredTop sz="94660"/>
  </p:normalViewPr>
  <p:slideViewPr>
    <p:cSldViewPr snapToGrid="0">
      <p:cViewPr varScale="1">
        <p:scale>
          <a:sx n="97" d="100"/>
          <a:sy n="97" d="100"/>
        </p:scale>
        <p:origin x="273"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0.emf"/></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26:33.676"/>
    </inkml:context>
    <inkml:brush xml:id="br0">
      <inkml:brushProperty name="width" value="0.05" units="cm"/>
      <inkml:brushProperty name="height" value="0.05" units="cm"/>
      <inkml:brushProperty name="color" value="#E71224"/>
    </inkml:brush>
    <inkml:brush xml:id="br1">
      <inkml:brushProperty name="width" value="0.05" units="cm"/>
      <inkml:brushProperty name="height" value="0.05" units="cm"/>
    </inkml:brush>
  </inkml:definitions>
  <inkml:trace contextRef="#ctx0" brushRef="#br0">970 6538 8178,'-11'6'7209,"3"24"-6668,7-26-60,-12 41-180,-1 0 0,-3-1 0,-19 36-301,20-44 57,-109 229 108,102-215 55,3 1-1,2 1 1,2 0-1,2 2 1,-2 28-220,15-79 28,-1 0 0,1-1 0,1 1-1,-1 0 1,0 0 0,1 0 0,-1 0 0,1 0 0,0 0 0,0 0 0,0 0-1,1 0 1,-1 0 0,1 0 0,-1 0 0,1-1 0,0 1 0,0 0 0,0 0-1,0 0 1,1-1 0,-1 1 0,1-1 0,0 1 0,0-1 0,-1 0 0,2 0-1,-1 1 1,0-1 0,0-1 0,1 1 0,-1 0 0,1-1 0,-1 1 0,1-1-1,0 1 1,-1-1 0,1 0 0,0-1 0,2 2-28,16-3 40,-1-1 1,0-1-1,0-1 1,0 0-1,0-2 1,0 0-1,-1-1 0,0-1 1,2-2-41,54-20-339,37-9-4958,-82 25 1736</inkml:trace>
  <inkml:trace contextRef="#ctx0" brushRef="#br0" timeOffset="351.687">1280 7072 8802,'-1'0'182,"1"-1"-1,0 0 1,0 1 0,0-1 0,-1 0 0,1 1-1,0-1 1,-1 0 0,1 1 0,0-1 0,-1 1-1,1-1 1,-1 0 0,1 1 0,-1-1 0,1 1-1,-1-1 1,0 1 0,1 0 0,-1-1 0,0 1-1,1 0 1,-1-1 0,0 1 0,1 0 0,-1 0-1,0-1 1,1 1 0,-1 0 0,0 0 0,0 0-1,1 0 1,-1 0 0,0 0 0,1 0 0,-1 0-1,0 1 1,0-1 0,1 0 0,-1 0 0,0 0-1,1 1 1,-1-1 0,0 0 0,1 1 0,-1-1-182,-32 19 1499,23-10-1439,0-1 0,0 2 0,1-1 0,0 2 0,1-1 0,0 1 0,0 0 0,2 1 0,-1-1 0,1 1 0,1 1-1,0-1 1,1 1 0,0 0 0,1 0 0,1 0 0,0 0 0,0 1 0,2-1 0,-1 0 0,2 1 0,0-1 0,0 0 0,4 13-60,-5-24 4,0 0 1,1 0-1,-1 0 0,1 0 1,-1 0-1,1 1 0,0-1 1,0-1-1,0 1 0,0 0 1,0 0-1,1 0 0,-1-1 1,0 1-1,1 0 0,-1-1 1,1 1-1,0-1 0,-1 0 1,1 1-1,0-1 0,0 0 1,0 0-1,0 0 0,0-1 0,0 1 1,0 0-1,0-1 0,0 1 1,0-1-1,0 0 0,0 0 1,1 1-1,-1-1 0,0-1 1,0 1-1,0 0 0,0-1 1,0 1-1,1-1 0,-1 1 1,0-1-1,0 0 0,0 0 1,-1 0-1,1 0 0,0 0 1,0 0-1,0-1-4,22-20 44,-2 0 0,-1-1 0,0-1-1,-2-1 1,-1-1 0,-1-1 0,-1 0 0,6-15-44,9-27 114,-32 69-108,1 0 0,0 0 0,0 0-1,-1 0 1,1 0 0,0 0 0,0 0-1,-1-1 1,1 1 0,0 0 0,0 0-1,0 0 1,-1 0 0,1 0 0,0 0-1,0 0 1,0-1 0,-1 1 0,1 0-1,0 0 1,0 0 0,0-1 0,0 1-1,-1 0 1,1 0 0,0-1-6,-12 25 30,0 0 0,2 0 0,1 0 1,1 2-1,1-1 0,-2 18-30,8-39 2,-2 5 2,0 1 0,1 0 0,0 0 0,0 0 0,2 0 0,-1 1 0,1-1 0,0 0 1,1 0-1,1 0 0,1 9-4,-2-18-8,0 1 0,-1-1 0,1 0-1,0 0 1,0 0 0,0 1 0,0-1 0,0 0 0,0 0 0,0 0 0,0 0 0,0-1-1,1 1 1,-1 0 0,0 0 0,0-1 0,1 1 0,-1-1 0,1 1 0,-1-1 0,0 0-1,1 1 1,-1-1 0,1 0 0,-1 0 0,1 0 0,-1 0 0,1 0 0,-1 0 0,1 0-1,-1-1 1,0 1 0,1-1 0,-1 1 0,1-1 0,-1 1 0,0-1 0,0 0 0,1 1-1,-1-1 1,0 0 0,0 0 0,0 0 0,0 0 0,0 0 0,0 0 0,0 0 0,0-1-1,0 0 9,77-91-4885,-33 27 1173</inkml:trace>
  <inkml:trace contextRef="#ctx0" brushRef="#br0" timeOffset="1146.703">1709 6992 9162,'-18'37'3901,"-26"47"376,15-29-2868,29-55-1393,1 1 0,-1-1 0,1 1 0,0-1 0,0 1 0,-1-1 0,1 0 0,0 1 0,-1-1 0,1 0 0,0 0 0,0 1-1,0-1 1,-1 0 0,1 0 0,0 0 0,0 0 0,0 0 0,0 0 0,-1 0 0,1 0 0,0 0 0,0-1 0,0 1 0,-1 0 0,1 0 0,0-1 0,0 1-1,-1-1 1,1 1 0,0 0 0,-1-1 0,1 1 0,0-1 0,-1 0 0,1 1 0,-1-1 0,1 1 0,-1-1-16,3-1 2,-1 1 1,1 0 0,-1 0-1,1 0 1,-1 0-1,1 0 1,0 0 0,-1 1-1,1-1 1,0 1-1,0 0 1,-1 0 0,1 0-1,0 0 1,0 0-1,-1 1 1,1-1-1,0 1 1,-1 0 0,1-1-1,-1 1 1,1 1-1,-1-1 1,1 0 0,-1 1-1,1-1 1,-1 1-1,0-1 1,0 1 0,0 0-1,0 0 1,0 0-1,-1 0 1,1 0 0,0 1-4,14 24 8,-2 0-1,0 0 1,-2 1-1,-1 1 1,6 24-7,-2-8-5,-6-22 22,-1 0 0,-1 0-1,-1 1 1,-1 0 0,-1 0-1,-1 0 1,-1 0 0,-1 1-1,-1-1 1,-2 1-1,0-1 1,-1 0 0,-2 0-1,0 0 1,-3 2-17,6-17 88,-1-1 1,0 0-1,0 0 1,-1 0-1,0 0 1,0 0-1,-1-1 1,0 0-1,0 0 1,-1 0-1,0 0 1,0-1-1,-1 0 1,1-1-1,-1 1 1,-1-1-1,-4 3-88,10-8 27,-1 1 1,1-1-1,0 0 0,0 1 0,0-1 1,0 0-1,-1 0 0,1-1 0,0 1 1,0 0-1,0-1 0,0 1 0,0-1 1,0 1-1,0-1 0,0 0 0,0 0 1,0 0-1,0 0 0,0-1 0,0 1 1,1 0-1,-1-1 0,0 1 0,1-1 0,0 1 1,-1-1-1,1 0 0,0 0 0,-1 0-27,-23-68 254,23 53-249,2 1 1,0 0-1,1-1 1,0 1-1,1 0 1,1 0-1,1 0 0,0 0 1,1 1-1,1-1 1,0 1-1,1 0 0,1 1 1,0 0-1,1 0 1,0 1-1,1 0 0,1 0 1,5-4-6,96-89-10,47-53 18,-138 134-7,-3 5 3,-1-1 0,0-1 0,-2 0 0,-1-1 0,-1 0-1,0-1 1,-1-3-4,-11 26 0,0 0-1,0 0 1,0 0-1,-1 0 0,1 0 1,0 0-1,-1 0 1,1 0-1,0 0 0,-1 0 1,1 0-1,-1 0 0,1-1 1,-1 1-1,0 0 1,0 0-1,0-1 0,1 1 1,-1 0-1,0 0 1,0-1-1,-1 1 0,1 0 1,0 0-1,0-1 1,-1 1-1,1 0 0,0 0 1,-1 0-1,1-1 0,-1 1 1,0 0-1,1 0 1,-1 0-1,0 0 0,0 0 1,1 0-1,-1 0 1,0 1-1,0-1 0,0 0 1,0 0-1,0 1 0,0-1 1,-1 0-1,1 1 1,0-1-1,0 1 0,0 0 1,-1-1 0,-53 37-50,50-32 46,-13 13-1,2 1-1,0 0 1,1 1-1,1 1 1,1 0-1,0 1 1,2 0-1,-7 18 6,6 30-8,13-68 7,-1 0 0,0 1 0,1-1 0,-1 0 0,1 1 0,-1-1 0,1 0 0,0 0 0,0 1 0,-1-1 0,1 0 0,0 0 0,0 0 0,0 0 0,0 0 0,0 0 0,0-1 0,0 1 0,1 0 0,-1 0 0,0-1 0,0 1 0,1-1 0,-1 1 0,0-1 0,1 1-1,-1-1 1,0 0 0,1 0 0,-1 0 0,0 0 0,1 0 0,-1 0 0,1 0 0,0 0 1,52-12-37,-45 9 33,201-82 17,-76 48 37,-133 36-37,1 1 0,-1-1 1,0 0-1,0 0 0,1 0 0,-1 0 1,0 0-1,0 0 0,0 0 0,0 0 1,0-1-1,0 1 0,0 0 1,0-1-1,-1 1 0,1 0 0,0-1 1,-1 1-1,1-1 0,-1 1 0,0-1 1,1 1-1,-1-1 0,0 0 0,0 1 1,0-1-1,0 1 0,0-1 1,0 1-1,-1-1 0,1 1 0,0-1 1,-1 1-1,1-1 0,-1 1 0,0-1 1,1 1-1,-1-1 0,0 1-13,-1-9 70,-5-18 37,-1 0 1,-1 0-1,-1 1 1,-2 0-1,-1 1 1,-9-14-108,13 22-5,9 18 3,0 0 0,0 1 1,0-1-1,0 1 0,0-1 0,0 0 1,1 1-1,-1-1 0,0 0 1,0 0-1,0 1 0,1-1 0,-1 0 1,0 1-1,1-1 0,-1 0 1,0 0-1,0 0 0,1 1 1,-1-1-1,0 0 0,1 0 0,-1 0 1,0 0-1,1 0 0,-1 1 1,0-1-1,1 0 0,-1 0 0,1 0 1,-1 0-1,0 0 0,1 0 1,-1 0-1,0 0 0,1 0 0,-1-1 1,1 1-1,-1 0 0,0 0 1,1 0-1,-1 0 0,0 0 1,1-1-1,-1 1 0,0 0 0,0 0 1,1-1-1,-1 1 0,0 0 1,0 0-1,1-1 0,-1 1 0,0 0 1,0-1-1,1 1 0,-1 0 1,0-1-1,0 1 0,0 0 0,0-1 1,0 1-1,0 0 0,0-1 1,0 1-1,0 0 0,0-1 2,8 5-25,10 1-580,0 1 0,0-2-1,0-1 1,1 0 0,-1-1 0,1-1 0,2 0 605,54-3-4461</inkml:trace>
  <inkml:trace contextRef="#ctx0" brushRef="#br1" timeOffset="-263026.076">27416 5621 8410,'0'0'144,"0"0"1,-1 0-1,1 0 1,0 0-1,0 0 1,-1 1-1,1-1 1,0 0-1,0 0 1,-1 0-1,1 0 1,0 0-1,0 0 1,-1 0-1,1 0 0,0 0 1,-1 0-1,1 0 1,0 0-1,0 0 1,-1 0-1,1 0 1,0 0-1,0 0 1,-1 0-1,1-1 1,0 1-1,0 0 1,-1 0-1,1 0 1,0 0-1,0 0 1,0-1-1,-1 1 1,1 0-1,0 0 1,0 0-1,0-1 0,0 1 1,-1 0-1,1 0 1,0-1-1,0 1-144,-5 31 1131,23 465-462,-8-218-426,-8-211-3843,-9-43 913</inkml:trace>
  <inkml:trace contextRef="#ctx0" brushRef="#br1" timeOffset="-262074.016">26006 7467 4521,'0'-11'1261,"1"-12"2318,3 30-811,5 133-1976,12 310 209,-5-366-443,-16-84-545,0 1-1,0 0 0,1-1 0,-1 1 0,0 0 0,1-1 0,-1 1 1,1-1-1,-1 1 0,1-1 0,-1 1 0,1-1 0,-1 1 1,1-1-1,-1 1 0,1-1 0,0 0 0,-1 1 0,1-1 0,0 0 1,-1 1-1,1-1 0,0 0 0,-1 0 0,1 0 0,0 0 1,0 0-1,-1 0 0,1 0 0,0 0 0,-1 0 0,1 0 0,0 0 1,0 0-1,-1 0 0,1-1 0,0 1 0,-1 0 0,1 0 1,0-1-1,-1 1 0,1 0 0,-1-1 0,1 1 0,-1-1 0,1 0-12,28-27 390,13-39-91,-2-1 1,-3-2-1,-3-2 0,-3-1 1,3-23-300,-31 89 10,47-129-1085,-46 132-1777,-6 27-91</inkml:trace>
  <inkml:trace contextRef="#ctx0" brushRef="#br1" timeOffset="-261479.7">26478 8033 5025,'13'3'5831,"6"-30"-4231,-17 24-1176,9-17-40,-1-1 1,0 0-1,-2 0 0,0-1 0,-2 0 1,0 0-1,-1-4-384,-12-37 338,7 62-326,-1-1 0,1 1 0,-1-1 1,0 1-1,1 0 0,-1-1 0,0 1 1,0 0-1,0 0 0,0-1 0,0 1 0,0 0 1,0 0-1,0 0 0,-1 0 0,1 0 1,0 1-1,-1-1 0,1 0 0,0 1 1,-1-1-1,1 1 0,-1-1 0,1 1 1,-1-1-1,1 1 0,-1 0 0,0 0 0,1 0 1,-1 0-1,1 0 0,-1 0 0,1 0 1,-1 1-1,1-1 0,-1 1 0,1-1 1,-1 1-1,1-1-12,-49 45 240,43-32-236,0 0 0,1 0 0,0 1 0,1 0 0,0 0 0,1 0 0,1 1 0,0-1 0,1 1 0,0 0 0,2 0 0,0 5-4,-1-17-2,1 0-1,-1 1 1,1-1 0,0 0 0,0 0 0,0 0-1,1 0 1,-1 0 0,1 0 0,-1 0 0,1 0-1,0 0 1,0 0 0,1 0 0,-1 0 0,1-1-1,-1 1 1,1 0 0,0-1 0,0 1-1,0-1 1,0 0 0,0 0 0,1 0 0,-1 0-1,1 0 1,-1 0 0,1-1 0,0 1 0,-1-1-1,1 0 1,0 1 0,0-1 0,0-1 0,1 1 2,91-22 2,-87 17 1,-1 1 0,0 0 0,1 0 0,0 1 0,-1 0 0,1 0 0,0 1 0,0 0 0,0 0 0,0 1 0,0 0-1,0 1 1,0-1 0,0 2 0,0-1 0,-1 1 0,1 0 0,0 0 0,-1 1 0,3 1-3,31 50 27,-34-42 18,-7-11-42,0-1 0,0 1 0,1-1 0,-1 0 0,0 1 0,0-1-1,0 0 1,1 0 0,-1 1 0,0-1 0,0 0 0,1 0 0,-1 1 0,0-1 0,0 0 0,1 0 0,-1 1 0,0-1 0,1 0 0,-1 0 0,0 0 0,1 0 0,-1 0-1,1 0 1,-1 1 0,0-1 0,1 0 0,-1 0 0,0 0 0,1 0 0,-1 0 0,0 0 0,1-1 0,-1 1 0,1 0 0,-1 0 0,0 0 0,1 0 0,-1 0-1,0 0 1,1-1 0,-1 1 0,0 0 0,1 0 0,-1-1 0,0 1 0,0 0 0,1 0 0,-1-1 0,0 1 0,0 0 0,0-1 0,1 1 0,-1 0 0,0 0 0,0-1-1,0 1 1,0-1 0,0 1 0,1 0 0,-1-1 0,0 1-3,10-27 149,-4 0-59,-1 0 0,-2 0 1,0 0-1,-2 0 0,-1-1 0,-2 1 1,0 0-1,-2 0 0,-1 0 1,-3-8-91,7 28 40,-1 0 0,0 1 0,0-1 1,-1 0-1,0 1 0,0 0 0,-1 0 1,1 0-1,-1 0 0,-3-2-40,1 3 97,8 10-73,10 12-45,-7-12 0,1-1 0,-1 1 0,1-1-1,-1 0 1,1-1 0,0 1 0,1-1-1,-1 0 1,0-1 0,1 1 0,0-1 0,-1-1-1,1 1 1,0-1 0,0 0 0,0-1-1,0 0 1,0 0 0,0 0 0,0-1 0,0 0-1,-1 0 1,1-1 0,1 0 21,29-11-1240</inkml:trace>
  <inkml:trace contextRef="#ctx0" brushRef="#br1" timeOffset="-260553.63">27059 7124 6209,'9'-4'4306,"-9"19"-1515,0-10-2928,-1 248 1929,7 33-1160,-5-240-461,2 0 0,3-1 0,1 0 0,8 23-171,0-28 293,-10-64 371,0-23-432,-3 1 0,-1-1 0,-3 0 1,-2 0-1,-5-21-232,-8 16 41,17 51-43,0 1 0,-1 0 0,1 0 0,0-1 0,-1 1 0,1 0 0,-1 0 0,1 0-1,0 0 1,-1-1 0,1 1 0,-1 0 0,1 0 0,-1 0 0,1 0 0,0 0 0,-1 0 0,1 0 0,-1 0 0,1 0 0,-1 0 0,1 0 0,0 1 0,-1-1 0,1 0 0,-1 0-1,1 0 1,0 0 0,-1 1 0,1-1 0,0 0 0,-1 0 0,1 1 0,0-1 0,-1 0 0,1 1 0,0-1 0,0 0 0,-1 1 0,1-1 0,0 1 0,0-1 0,0 0 0,-1 1-1,1-1 1,0 1 0,0-1 0,0 0 0,0 1 0,0-1 0,0 1 0,0-1 0,0 1 0,0-1 0,0 0 0,0 1 0,0-1 0,0 1 0,0-1 0,0 0 0,1 1 2,-3 14-16,2 0 1,0 0 0,0-1-1,2 1 1,-1 0 0,2 0 0,0-1-1,1 0 1,0 1 0,2-1-1,-1-1 1,1 1 0,1-1 15,-5-9-2,1-1 1,-1 0-1,0 1 0,1-1 1,0 0-1,-1 0 0,1-1 1,0 1-1,1 0 0,-1-1 1,0 0-1,1 0 0,0 0 1,-1 0-1,1-1 0,0 1 1,0-1-1,-1 0 0,1 0 1,0 0-1,0-1 0,0 1 1,1-1-1,-1 0 0,0 0 1,0-1-1,0 1 0,0-1 1,0 0-1,0 0 0,0 0 0,-1 0 1,1-1-1,0 1 0,-1-1 1,2-1 1,9-6 15,-1-1 0,0 0-1,0-1 1,-1-1 0,-1 0 0,0 0 0,-1-1 0,0-1-1,-1 1 1,0-2 0,-1 1 0,-1-1 0,0 0 0,-1-1-1,-1 1 1,1-7-15,-4 18 10,-1-1 0,1 1 0,-1-1 0,0 0 0,0 0 0,-1 0 0,0 1 0,0-1 0,0 0 0,0 0 0,-1 0 0,1 1 0,-1-1 0,-1 0 0,1 0 0,0 1 0,-1-1 0,0 1 0,-1-1-10,2 5-3,0 0 1,-1-1 0,1 1 0,-1 0 0,1 0-1,0 0 1,-1 0 0,1 0 0,-1 1 0,1-1-1,-1 0 1,1 0 0,0 1 0,-1-1 0,1 1-1,0 0 1,0-1 0,-1 1 0,1 0 0,0 0-1,0 0 1,0-1 0,0 1 0,0 0 0,0 1-1,0-1 1,0 0 0,0 0 0,0 0 0,1 0-1,-1 1 1,0-1 0,1 0 0,-1 1 0,1-1-1,0 0 1,-1 1 0,1-1 0,0 1 0,0-1-1,0 0 1,0 1 0,0-1 2,-6 22-10,1-1 1,1 1-1,0 0 1,2 0-1,1 0 0,1 0 1,1 0-1,1 0 1,1 0-1,0 0 1,6 12 9,-9-30 0,1-1 0,0 0 0,0 1 0,1-1 0,-1 0 1,1 0-1,0 0 0,0 0 0,1 0 0,-1 0 1,1 0-1,0-1 0,0 1 0,0-1 0,0 0 1,0 0-1,1 0 0,-1 0 0,1-1 0,0 0 0,0 1 1,0-1-1,0-1 0,0 1 0,0 0 0,1-1 1,-1 0-1,0 0 0,4 0 0,2-3 9,0-1 1,0 0-1,0-1 1,0 0-1,-1 0 0,1-1 1,-1 0-1,-1-1 1,1 0-1,-1 0 0,0-1 1,0 0-1,0 0 1,-1-1-1,-1 0 1,1 0-1,3-7-9,10-12 38,-1 0-1,-2-1 1,0-1 0,-2-1-1,-2 0 1,0-1 0,-2 0-1,1-11-37,-8-23 100,-4 65-100,0 0 0,0-1 1,0 1-1,0 0 0,0-1 0,0 1 0,0 0 0,-1-1 0,1 1 0,0 0 0,0-1 0,0 1 0,0 0 0,0-1 0,0 1 0,-1 0 1,1 0-1,0-1 0,0 1 0,-1 0 0,1-1 0,0 1 0,0 0 0,-1 0 0,1 0 0,0-1 0,0 1 0,-1 0 0,1 0 0,0 0 0,-1 0 1,1 0-1,0-1 0,-1 1 0,1 0 0,0 0 0,-1 0 0,1 0 0,0 0 0,-1 0 0,1 0 0,0 0 0,-1 0 0,1 0 0,0 1 1,-1-1-1,1 0 0,0 0 0,-1 0 0,1 0 0,0 0 0,-1 1 0,1-1 0,0 0 0,0 0 0,-1 0 0,1 1 0,0-1 0,0 0 0,-1 0 1,1 1-1,0-1 0,0 0 0,0 1 0,0-1 0,-1 0 0,1 1 0,-12 22-46,-1 9 116,2 1 0,1 0 0,1 1 0,3 0 0,0 0 0,0 32-70,14-4 327,-7-61-320,0 1-1,-1-1 1,1 0 0,0 1-1,0-1 1,-1 0 0,1 0 0,0 1-1,0-1 1,1 0 0,-1 0-1,0 0 1,0 0 0,0 0 0,1 0-1,-1-1 1,0 1 0,1 0-1,-1-1 1,1 1 0,-1-1-1,1 1 1,-1-1 0,1 0 0,-1 0-1,1 1 1,-1-1 0,1 0-1,0 0 1,-1-1 0,1 1-1,-1 0 1,1 0 0,-1-1 0,1 1-1,0-1-6,8-4 9,0 0 1,0-1-1,0 0 0,-1 0 0,0-1 0,0-1 0,-1 1 1,0-1-1,0-1 0,-1 1 0,0-1 0,0-1 0,-1 1 0,-1-1 1,2-3-10,7-25-1031,-18 13-3226,-3 20 569</inkml:trace>
  <inkml:trace contextRef="#ctx0" brushRef="#br1" timeOffset="-260282.348">27669 7053 9074,'-10'-11'2520,"8"11"553,2 6-2625,8 12-528,-4 11-3008,10 0 823</inkml:trace>
  <inkml:trace contextRef="#ctx0" brushRef="#br1" timeOffset="-259178.251">28120 6872 7810,'-46'51'4023,"8"49"-3509,38-97-481,-15 55 254,3 0 0,3 1 0,-1 37-287,7-62 151,1 1-1,1-1 0,2 1 0,1-1 0,2 1 1,1-1-1,2 0 0,2 1-150,-9-31 10,1-1 0,0 1 0,0 0 0,0 0 0,0-1 0,0 1 0,1-1 0,-1 1-1,1-1 1,0 1 0,0-1 0,1 0 0,-1 0 0,1 0 0,-1 0 0,1-1 0,0 1 0,0-1 0,0 0 0,0 1 0,0-1 0,1-1 0,-1 1-1,1 0 1,-1-1 0,1 0 0,0 1 0,-1-2 0,1 1 0,0 0 0,0-1 0,0 1 0,-1-1 0,1 0 0,0-1 0,0 1 0,0-1 0,0 0-10,8-6 38,0 0 0,0-1 0,-1-1 0,0 0 0,0-1 0,-1 0 0,-1 0 0,0-1 0,0 0 0,-1-1 0,0 0 0,-1 0 0,5-14-38,34-103 268,-43 107-208,-2 23-57,-1-1-1,0 0 1,0 1-1,0-1 1,0 0-1,1 0 1,-1 1-1,0-1 1,0 0-1,0 1 1,0-1-1,0 0 0,0 1 1,0-1-1,0 0 1,0 1-1,0-1 1,0 0-1,0 1 1,0-1-1,0 0 1,0 1-1,0-1 1,0 0-1,-1 1 1,1-1-1,0 0 1,0 0-1,0 1 0,0-1 1,-1 0-1,1 0 1,0 1-1,0-1 1,0 0-1,-1 0 1,1 1-1,0-1 1,-1 0-1,1 0 1,0 0-1,0 0 1,-1 0-1,1 1 1,0-1-1,-1 0 1,1 0-1,0 0 0,-1 0 1,1 0-1,0 0 1,-1 0-1,1 0 1,0 0-1,-1 0 1,1 0-1,0 0 1,-1 0-1,1-1 1,0 1-1,0 0 1,-1 0-1,1 0 1,0 0-1,-1 0 0,1-1 1,0 1-1,-1 0-2,-39 214 255,36-194-206,2 1-1,0-1 0,1 1 1,1 0-1,1-1 1,3 20-49,-4-39 3,0 0-1,-1 0 1,2 0 0,-1 0 0,0 1 0,0-1 0,0 0-1,0 0 1,1 0 0,-1 0 0,0 0 0,1 0-1,-1 0 1,1 0 0,0 0 0,-1 0 0,1 0 0,-1 0-1,1 0 1,0-1 0,0 1 0,0 0 0,0 0 0,-1-1-1,1 1 1,0-1 0,0 1 0,0-1 0,0 1-1,0-1 1,0 1 0,0-1 0,1 0 0,-1 0 0,0 1-1,0-1 1,0 0 0,0 0 0,0 0 0,0 0-1,0 0 1,1-1 0,-1 1 0,0 0 0,0 0 0,0-1-1,0 1 1,0-1 0,0 1 0,0-1 0,0 1-1,0-1 1,0 1 0,0-1 0,-1 0 0,1 0 0,0 1-1,0-1 1,-1 0 0,1 0 0,0-1-3,15-15 38,-1 0-1,-1-2 1,0 1 0,-2-2 0,0 0 0,1-5-38,-3 8 30,6-10 9,0-1 0,-2-1 0,-1 0 0,-2-1 0,0 0-1,-2-1 1,-1-4-39,-28 91-120,5-14 87,8-23 74,0-1-1,2 1 0,0-1 0,1 2 0,0-1 0,2 0 0,0 16-40,1-33 5,1-1 0,0 0-1,0 1 1,0-1 0,0 0-1,0 1 1,0-1 0,1 0-1,-1 1 1,0-1 0,1 0-1,-1 1 1,0-1 0,1 0-1,0 0 1,-1 0 0,1 1-1,0-1 1,0 0 0,-1 0-1,1 0 1,0 0 0,0 0-1,0 0 1,0-1 0,0 1-1,0 0 1,1 0 0,-1-1-1,0 1 1,0-1 0,0 1-1,1-1 1,-1 1 0,0-1-1,1 0 1,-1 1 0,0-1-1,1 0 1,-1 0 0,0 0-1,1 0 1,-1-1 0,0 1-1,1 0 1,-1 0 0,0-1-1,1 1 1,-1-1 0,0 1-1,0-1 1,0 1 0,1-1-1,-1 0 1,0 0 0,0 0-5,13-8 23,0-1 0,0-1 0,-1 0 0,0-1 0,-1 0 0,-1-1 0,0-1-23,6-5 33,3-2-7,-5 2-1,2 1 0,0 0 0,2 1 0,0 1 0,0 1 0,5-1-25,-24 15-2,1 0-1,0 1 1,0-1-1,0 1 0,0-1 1,0 0-1,0 1 1,0 0-1,0-1 0,0 1 1,0 0-1,0-1 1,0 1-1,0 0 0,0 0 1,1 0-1,-1 0 0,0 0 1,0 0-1,0 0 1,0 0-1,0 1 0,0-1 1,0 0-1,0 1 1,0-1-1,0 1 0,0-1 1,0 1-1,0-1 1,0 1-1,0-1 0,0 1 1,0 0-1,-1 0 0,1 0 1,0-1-1,0 1 1,-1 0-1,1 1 3,11 44-80,-10-34 74,0 3 11,-2-11-5,-1-1 1,1 0-1,0 1 0,0-1 0,0 1 0,0-1 0,1 0 0,0 1 0,-1-1 0,1 0 0,0 1 0,1-1 0,-1 0 0,0 0 0,1 0 0,0 0 1,0 0-1,-1-1 0,2 1 0,-1 0 0,0-1 0,1 1 0,-1-1 0,1 0 0,-1 0 0,1 0 0,0 0 0,0-1 0,0 1 0,0-1 1,0 1-1,1-1 0,-1 0 0,1 0 0,50-33 44,99-121 133,-150 150-179,-3 3 0,1-1 0,-1 0 0,0 1 0,0-1-1,1 1 1,-1-1 0,1 0 0,-1 1 0,0-1 0,1 1 0,-1-1-1,1 1 1,-1-1 0,1 1 0,-1 0 0,1-1 0,0 1 0,-1-1-1,1 1 1,0 0 0,-1 0 0,1-1 0,0 1 0,-1 0 0,1 0-1,0 0 1,-1 0 0,1 0 0,0 0 0,-1 0 0,1 0 0,0 0-1,-1 0 1,1 0 0,0 0 0,-1 1 0,1-1 0,0 0 0,-1 0 0,1 1-1,0-1 1,-1 0 0,1 1 0,-1-1 0,1 1 0,-1-1 0,1 1-1,-1-1 1,1 1 0,-1-1 0,1 1 0,-1 0 2,-8 84-106,7-83 107,1 1-1,0 0 1,-1-1-1,1 1 1,0 0-1,0-1 1,0 1-1,1 0 0,-1 0 1,1-1-1,0 1 1,-1-1-1,1 1 1,0-1-1,0 1 1,1-1-1,-1 1 0,0-1 1,1 0-1,0 0 1,-1 1-1,1-1 1,0 0-1,0-1 1,0 1-1,0 0 0,0-1 1,1 1-1,-1-1 1,0 0-1,1 1 1,-1-1-1,1 0 1,0-1-1,-1 1 0,3 0 0,17 5 19,-18-6-22,0 1 0,0 0 0,0 0 0,0 0 0,0 0-1,-1 1 1,1-1 0,0 1 0,-1 0 0,1 1 0,-1-1 0,0 0-1,1 1 1,-1 0 0,0 0 0,-1 0 0,2 1 3,5 13-17,-1 1 0,0 0 0,-2 0 1,0 0-1,-1 1 0,0 0 0,-2 0 0,0 1 1,-2-1-1,0 1 0,-1 6 17,1-12 5,6 196-4,-15-167 48,8-42-27,0 0-1,0-1 0,-1 1 1,1 0-1,0 0 0,-1 0 1,1-1-1,0 1 0,-1 0 1,1 0-1,-1-1 0,1 1 0,-1 0 1,1-1-1,-1 1 0,0-1 1,1 1-1,-1-1 0,0 1 1,1-1-1,-1 1 0,0-1 1,0 1-1,1-1 0,-1 0 0,0 0 1,0 1-1,0-1 0,0 0 1,1 0-1,-1 0 0,0 0 1,0 0-1,0 0 0,0 0 1,0 0-1,1 0 0,-1-1 0,0 1 1,0 0-1,0 0 0,1-1 1,-1 1-1,0-1 0,0 1 1,0-1-22,-3-3 97,0 0 0,0 0 0,1 0 0,-1-1 0,1 0 1,0 1-1,0-1 0,0 0 0,1-1 0,0 1 0,0 0 0,0-1 1,0-5-98,-10-34 69,2-2 0,2 1 1,3-1-1,1 0 0,3-1 1,1-2-70,16-69-364,26 49-4950,-23 48 2244</inkml:trace>
  <inkml:trace contextRef="#ctx0" brushRef="#br1" timeOffset="-258809.842">29549 7179 6737,'-20'-2'4809,"-10"22"-2617,23-15-1906,-24 23-7,1 1 0,1 2 0,1 1-1,-11 18-278,34-43 22,-1-1 0,1 2 0,0-1 0,1 0-1,0 1 1,0 0 0,1 0 0,0 0 0,0 1-1,1-1 1,-2 9-22,4-16-1,1 1 0,-1-1 1,1 0-1,-1 1 0,1-1 0,0 0 0,-1 0 0,1 0 0,0 1 0,0-1 0,0 0 0,0 0 1,0 0-1,0 0 0,0-1 0,0 1 0,0 0 0,0 0 0,0-1 0,1 1 0,-1 0 0,0-1 1,1 0-1,-1 1 0,0-1 0,1 0 0,-1 1 0,0-1 0,1 0 0,-1 0 0,1 0 0,-1 0 1,0 0-1,1-1 0,-1 1 0,0 0 0,2-1 1,239-46-1151,-240 47 1151,0-1 0,0 1 0,0-1 0,0 1 0,0 0-1,0-1 1,0 1 0,0 0 0,0 1 0,1-1 0,-1 0 0,0 1 0,0-1 0,-1 1-1,1-1 1,0 1 0,0 0 0,0 0 0,0 0 0,0 0 0,-1 0 0,1 0 0,-1 0 0,1 1-1,-1-1 1,1 1 0,-1-1 0,1 1 0,-1-1 0,0 1 0,0 0 0,0 0 0,0-1-1,0 1 1,-1 0 0,1 0 0,0 0 0,-1 2 0,-2 6 191,-1 0 0,0 0 0,-1 0 0,0 0-1,0 0 1,-1-1 0,0 0 0,-1 0 0,0 0 0,-1-1 0,0 0 0,0 0-1,0-1 1,-1 0 0,0 0 0,-4 2-191,-1 2 216,0 0-1,0-1 1,-1-1 0,0 0 0,-1-1-1,0-1 1,0 0 0,-1-1-1,0 0 1,0-2 0,0 0 0,-4 0-216,-8-6-358,15-9-4338,11 4 1038</inkml:trace>
  <inkml:trace contextRef="#ctx0" brushRef="#br1" timeOffset="-258247.359">29868 7136 6649,'0'0'127,"0"-1"-1,0 1 1,1-1 0,-1 0-1,0 1 1,0-1-1,0 1 1,0-1-1,0 0 1,0 1-1,0-1 1,0 1-1,0-1 1,-1 0-1,1 1 1,0-1-1,0 1 1,0-1-1,-1 1 1,1-1-1,0 1 1,-1-1-1,1 1 1,0-1 0,-1 1-1,1-1 1,0 1-1,-1 0 1,1-1-1,-1 1 1,1-1-1,-1 1 1,1 0-1,-1 0 1,1-1-1,-1 1 1,0 0-1,1 0 1,-1 0-1,1 0 1,-1-1-127,-26 13 1849,27-12-1855,-17 13 116,0 0 0,0 1 0,1 1 0,1 0 0,1 1 0,0 1 0,1 0 0,1 1 0,1 0 0,-4 8-110,-6 35 297,20-60-290,1 0-1,0 0 1,0 1-1,0-1 0,0 0 1,0 1-1,0-1 1,0 0-1,0 0 1,0 1-1,1-1 1,-1 0-1,1 0 1,-1 0-1,0 1 0,1-1 1,0 0-1,-1 0 1,1 0-1,0 0 1,0 0-1,-1 0 1,1 0-1,0 0 0,0 0 1,0 0-1,0-1 1,0 1-1,0 0 1,1-1-1,-1 1 1,0-1-1,0 1 1,0-1-1,1 1 0,-1-1 1,0 0-1,0 0 1,1 1-1,-1-1 1,0 0-1,0 0 1,1 0-1,-1-1 0,0 1 1,1 0-7,104-24 178,-93 19-163,1 0-1,-1 1 0,1 1 0,0 0 0,0 1 0,0 1 0,1 0 0,-1 1 0,9 1-14,-21-2-4,0 1 0,1 0 0,-1 0 0,0 1 0,0-1 0,1 1-1,-1-1 1,0 1 0,0-1 0,0 1 0,1 0 0,-1 0 0,0 0 0,0 0-1,-1 1 1,1-1 0,0 1 0,0-1 0,0 1 0,-1-1 0,1 1-1,-1 0 1,0 0 0,1 0 0,-1 0 0,0 0 0,0 0 0,0 0 0,0 0-1,0 0 1,-1 0 0,1 0 0,-1 1 0,1-1 0,-1 0 0,0 1 0,0-1-1,0 0 1,0 0 0,0 1 0,-1 1 4,-4 9 229,-1-1-1,-1 1 1,0-1 0,0-1-1,-1 1 1,-1-1 0,0-1-1,0 1 1,-1-1 0,0-1-1,-1 0 1,0-1 0,-10 6-229,15-9 93,0-1 0,0 0 1,0 0-1,-1-1 0,1 0 1,-1 0-1,0 0 0,0-1 1,0 0-1,0-1 0,0 1 1,0-1-1,-1 0 1,1-1-1,0 0-93,5 0-145,1 0 0,-1-1-1,1 1 1,0-1 0,-1 1 0,1-1 0,0 1-1,-1-1 1,1 0 0,0 1 0,0-1 0,0 0 0,0 0-1,-1 0 1,1 0 0,0 0 0,1 0 0,-1 0 0,0 0-1,0 0 1,0-1 0,1 1 0,-1 0 0,1-1-1,-1 1 1,1 0 0,-1-1 0,1 1 0,0 0 0,-1-1-1,1 1 1,0-1 0,0 1 0,0-1 0,0 1-1,1-1 146,4-17-3726</inkml:trace>
  <inkml:trace contextRef="#ctx0" brushRef="#br1" timeOffset="-257710.178">30100 7276 8242,'-5'-3'6433,"15"-7"-6400,-1 0-1,0-1 1,-1 0-1,-1-1 1,1 1-1,-2-2 1,0 1-1,0-1 1,-1 1 0,3-14-33,-7 24 10,0 1 0,0-1 0,0 1 0,-1-1 0,1 1 0,-1-1 0,1 1 1,-1-1-1,0 1 0,1-1 0,-1 0 0,0 1 0,0-1 0,0 0 0,0 1 1,-1-1-1,1 0 0,0 1 0,-1-1 0,1 1 0,-1-1 0,1 1 1,-1-1-1,0 1 0,0-1 0,0 1 0,1-1 0,-1 1 0,-1 0 0,1 0 1,0 0-1,0-1 0,0 1 0,-1 0 0,1 0 0,0 1 0,-1-1 1,1 0-1,-1 0 0,1 1 0,-1-1 0,1 1 0,-1-1 0,1 1 0,-1-1 1,0 1-1,1 0 0,-1 0 0,0 0 0,1 0 0,-1 0 0,1 0 0,-1 1 1,0-1-1,1 0 0,-1 1 0,-1 0-10,-9 9 55,0 1 0,0 1 0,1-1 0,0 2 0,1 0 1,1 0-1,0 0 0,1 1 0,0 1 0,1 0 0,1-1 0,0 2 0,-2 7-55,-1-1 176,2 1-1,0-1 0,1 1 1,1 0-1,1 0 0,-1 19-175,5-39 19,0-1-1,-1 1 0,1 0 0,0-1 1,1 1-1,-1-1 0,0 1 0,1 0 1,-1-1-1,1 1 0,0-1 0,0 1 1,0-1-1,0 0 0,0 1 0,1-1 1,-1 0-1,1 0 0,-1 0 0,1 0 1,0 0-1,0 0 0,-1 0 0,2-1 1,-1 1-1,0-1 0,0 1 0,0-1 1,1 0-1,-1 0 0,0 0 0,3 1-17,4-3 13,0 0 0,0-1 0,0 0 1,0 0-1,-1-1 0,1 0 0,0 0 1,-1-1-1,0 0 0,0 0 0,0-1 1,-1 0-1,1-1 0,-1 0 1,0 0-1,-1 0 0,0-1 0,0 0 1,0 0-1,3-6-14,11-13 49,0-2 0,-2 0 0,-2-1 1,0 0-1,-2-1 0,-1-1 0,4-16-49,-13 31-27,-14 38-87,6-13 112,-49 163-82,44-118 272,9-54-184,0 1-1,1 0 0,-1-1 0,0 1 0,1 0 1,-1-1-1,1 1 0,-1-1 0,1 1 0,-1-1 1,1 1-1,0-1 0,-1 1 0,1-1 0,0 0 1,-1 1-1,1-1 0,0 0 0,-1 1 0,1-1 1,0 0-1,-1 0 0,1 0 0,0 0 1,0 0-1,-1 0 0,1 0 0,0 0 0,0 0 1,-1 0-1,1 0 0,0 0 0,0 0 0,-1-1 1,1 1-1,0 0 0,-1 0 0,1-1 0,0 1 1,-1-1-1,1 1 0,0 0 0,-1-1 0,1 1 1,-1-1-1,1 0 0,-1 1 0,1-1 1,-1 1-1,1-1 0,-1 0 0,0 1 0,1-1 1,-1 0-1,0 1 0,0-1 0,0 0 0,1 0 1,-1 0-4,111-137-855,-74 87-104,51-95-4973,-75 118 3673</inkml:trace>
  <inkml:trace contextRef="#ctx0" brushRef="#br1" timeOffset="-257142.502">30607 6681 8170,'-46'141'4753,"24"-86"-4247,4 0-1,1 2 0,3 0 1,3 1-1,2 0 1,3 0-1,1 38-505,5-84 26,0 0 0,1-1 0,1 1 0,0-1 0,0 0 0,1 1 0,0-1 0,1 0 0,1 0 0,0 0-26,-5-10 1,1 0 0,-1 0 0,0 0 0,1 0 0,-1 0 1,1-1-1,-1 1 0,1 0 0,0 0 0,-1 0 0,1-1 0,0 1 0,0 0 0,-1-1 1,1 1-1,0-1 0,0 1 0,0-1 0,0 1 0,0-1 0,0 0 0,-1 1 0,1-1 1,0 0-1,0 0 0,0 0 0,0 0 0,0 0 0,0 0 0,0 0 0,0 0 0,0 0 1,0 0-1,0 0 0,0 0 0,0-1 0,0 1 0,0-1 0,0 1 0,0-1-1,29-35 47,-20 8-96,-2 1 1,0-1-1,-2 0 0,-1-1 1,-1 0-1,-2 1 1,-1-1-1,-1 0 1,-1 0-1,-6-27 49,4 34-211,-1 34 9,3 0 211,0-1 0,0 0 0,1 1 1,1-1-1,0 1 0,0-1 0,1 0 1,1 1-1,0-1 0,0 0 1,1-1-1,0 1 0,1-1 0,1 1 1,-1-2-1,6 8-9,-8-15 6,0 0-1,0 0 1,0 0 0,0 0 0,1 0 0,-1 0 0,1-1-1,-1 0 1,1 0 0,-1 0 0,1 0 0,0 0-1,-1-1 1,1 0 0,0 1 0,0-1 0,-1-1 0,1 1-1,0 0 1,-1-1 0,1 0 0,0 0 0,-1 0-1,1 0 1,-1-1 0,1 1 0,-1-1 0,0 0 0,0 0-1,0 0 1,0-1 0,2-1-6,86-85 162,-83 81-143,-1-1-1,0 1 1,0-1 0,-1-1 0,0 1-1,-1-1 1,0 0 0,-1 0 0,0 0-1,0-1 1,-1 0 0,0 1 0,-1-1-1,0 0 1,-1-4-19,-1 13 3,0 0 0,-1 0-1,1 0 1,0 1 0,-1-1 0,0 0-1,1 0 1,-1 0 0,0 0 0,0 1-1,0-1 1,0 0 0,0 1 0,-1-1-1,1 1 1,0-1 0,-1 1 0,1 0-1,-1-1 1,1 1 0,-1 0-1,0 0 1,1 0 0,-1 0 0,0 0-1,0 1 1,0-1 0,0 1 0,0-1-1,0 1 1,0-1 0,0 1 0,1 0-1,-1 0 1,0 0 0,0 0 0,0 1-1,0-1 1,0 0 0,0 1-1,0-1 1,0 1 0,0 0 0,0-1-1,1 1 1,-1 0 0,0 0 0,1 0-1,-1 1 1,0-1 0,1 0 0,0 1-1,-1-1 1,1 1 0,0-1 0,-1 2-3,-84 97 118,60-62 194,2 2 0,1 0 0,3 1 1,-12 32-313,7 21 807,24-91-787,1 0 0,-1 0 0,1 0 0,0 0 0,0 0 0,0 0 0,0 0 0,1 0 0,-1 0-1,1 0 1,0 0 0,0 0 0,0 0 0,0 0 0,1-1 0,-1 1 0,1-1 0,-1 1 0,1-1 0,0 1 0,0-1 0,0 0 0,0 0 0,0 0-1,1 0 1,-1 0 0,1 0 0,-1-1 0,1 1 0,0-1-20,11 3 13,-1-1 0,1 0 0,0-2-1,0 1 1,0-2 0,0 0 0,0 0 0,0-1 0,-1-1-1,1-1 1,0 0 0,-1 0 0,0-1 0,0-1-1,0 0 1,0-1 0,-1-1 0,3-1-13,-5 2-109,0-1 1,0 0 0,-1 0-1,0-1 1,0 0-1,-1 0 1,0-1 0,0-1-1,-1 1 1,5-9 108,22-66-4093,-30 34 569</inkml:trace>
  <inkml:trace contextRef="#ctx0" brushRef="#br1" timeOffset="-256878.23">30020 6667 12907,'3'-4'2832,"15"1"1193,9 6-3801,16-2-1040,-2-7-3201</inkml:trace>
  <inkml:trace contextRef="#ctx0" brushRef="#br1" timeOffset="-227586.905">25486 7150 4377,'-10'17'564,"0"1"0,1 0 0,1 0 0,1 1 0,0 0 0,2 0 0,-2 8-564,0 16 261,2 1 0,1 0 0,3-1 0,3 39-261,8 6 153,3-2 0,4 1 0,4-2 0,19 46-153,-33-107 5,26 86 137,5-2 1,5-2-1,11 13-142,-49-108 81,1-1-1,0 0 1,0 0 0,1-1 0,1 0 0,-1 0-1,1 0 1,1-1 0,-1 0 0,2-1 0,-1 0-1,9 5-80,31 20 50,2-2 0,0-2-1,2-2 1,13 2-50,-10-8 47,1-3-1,0-2 1,47 5-47,30 1 392,2-5-1,121-3-391,107-33 204,37-38-124,0-7 64,-7 30-63,15-3-25,-6-19-120,-10-38-28,-44-12 100,197-73 176,-252 65-232,-265 100 59,0 0 0,-2-2 0,0-1 0,-1-2 0,2-2-11,23-25 129,-2-2 0,-2-1 0,-3-3 0,5-11-129,45-102 316,-74 131-273,-2-1 1,-2-1-1,-2-1 0,-1 0 0,-1-1 0,2-21-43,-6-2 215,-1-1-1,-4 1 1,-4-58-215,0 106 37,0 0-1,0 0 1,-2 0-1,0 0 1,0 0-1,-1 1 1,-1 0 0,0 0-1,-1 0 1,-1 0-1,0 1 1,0 0-1,-1 1 1,0 0-1,-1 0 1,-1 0 0,0 1-1,0 1 1,-1 0-1,0 0 1,0 1-1,-13-7-36,-18 0 140,-1 2 0,0 1-1,-1 3 1,0 1 0,-20 1-140,-50-11 99,-104-22-36,-1 10-1,-142 1-62,-55 36 581,-272 46-581,443-31 57,-91-4-12,-4-12 64,2 22 265,10 36 14,230-43-352,-446 83-9,270-71 25,1 2 56,-143 32 22,179-13-559,52 11-4004,68-30 1120</inkml:trace>
  <inkml:trace contextRef="#ctx0" brushRef="#br1" timeOffset="-189078.23">26123 9931 5753,'-37'19'8197,"37"-19"-8177,0 0 0,0 0 0,1 0 0,-1 0 1,0 0-1,0 0 0,0 0 0,0 0 0,1 0 1,-1 0-1,0 0 0,0 0 0,0 1 0,0-1 0,1 0 1,-1 0-1,0 0 0,0 0 0,0 0 0,0 0 1,0 1-1,1-1 0,-1 0 0,0 0 0,0 0 0,0 0 1,0 1-1,0-1 0,0 0 0,0 0 0,0 0 1,0 0-1,0 1 0,0-1 0,0 0 0,0 0 1,0 0-1,0 1 0,0-1 0,0 0 0,0 0 0,0 0 1,0 0-1,0 1-20,117-14 856,-12-2-576,-62 11-270,19-4-1,0 3 0,0 3 0,45 5-9,-100-2-148,0 0 0,0 0 0,0 1-1,-1-1 1,1 2 0,0-1-1,-1 1 1,0 0 0,0 0 0,0 1-1,6 3 149,-12-7-4853,-8-6 1735</inkml:trace>
  <inkml:trace contextRef="#ctx0" brushRef="#br1" timeOffset="-188763.803">26633 9766 5121,'-4'-60'7793,"5"59"-7714,-1-1 0,1 1 0,0-1 0,0 1 0,0-1 0,0 1 0,0 0 0,0 0 0,0-1 0,0 1 0,1 0 0,-1 0 0,0 0 0,1 0 0,-1 0 0,1 0 0,-1 1 0,1-1 0,-1 0 0,1 1 0,-1-1 0,1 1 0,1-1-79,7 0 143,0 1 0,0 0-1,0 0 1,1 1 0,-1 0-1,0 1 1,0 0 0,0 0-1,0 1-142,11 3 98,-11-4-62,0-1-24,1 0 1,-1 1-1,1 1 0,-1-1 0,0 2 1,0 0-1,0 0 0,-1 0 1,1 1-1,-1 1 0,0 0 1,-1 0-1,1 1 0,-1-1 1,0 2-1,-1-1 0,2 4-12,-3-2 112,-2 0 1,0 1-1,0-1 0,0 1 0,-1 0 1,-1 0-1,0 0 0,0 0 0,-1 1 1,0-1-1,-1 0 0,0 1 0,0-1 1,-1 0-1,-1 1 0,0-1 0,0 0 1,-1 0-1,0 0 0,-1-1 0,0 1 1,0-1-1,-1 0 0,-4 6-112,-114 151 707,120-165-3405,4-14 296</inkml:trace>
  <inkml:trace contextRef="#ctx0" brushRef="#br1" timeOffset="-188409.722">27339 9357 6761,'5'-17'3409,"-1"12"1088,-2 16-3385,-22 110-43,7-70-856,0 1-118,2 2 0,2-1 0,3 1 0,2 0 0,3 52-95,1-102 4,-1 0 1,1 0 0,0-1-1,1 1 1,-1 0-1,1 0 1,-1 0 0,1 0-1,1-1 1,-1 1 0,0 0-1,1-1 1,-1 1-1,1-1 1,0 0 0,1 0-1,-1 1 1,0-1 0,1-1-1,0 1 1,-1 0-1,1-1 1,0 1 0,0-1-1,1 0 1,-1 0-1,0 0 1,2 1-5,6-4-32,-1 1 0,1-1-1,-1-1 1,1 1 0,-1-2 0,0 0-1,0 0 1,0-1 0,-1 0 0,1 0-1,-1-1 1,0 0 0,0-1 0,-1 0-1,1-1 1,6-6 32,74-79-2311,-50 38 316</inkml:trace>
  <inkml:trace contextRef="#ctx0" brushRef="#br1" timeOffset="-188140.261">27694 9577 7658,'-44'44'6078,"23"-15"-5395,1 1 1,1 1-1,2 0 0,1 1 0,1 1 0,2 0 1,-7 30-684,19-61 17,0 0 1,0 0 0,0 0 0,0 0 0,1 1 0,-1-1-1,1 0 1,0 0 0,0 0 0,0 1 0,0-1 0,0 0 0,0 0-1,0 1 1,1-1 0,-1 0 0,1 0 0,-1 0 0,1 0-1,0 1 1,0-1 0,0 0 0,0 0 0,0-1 0,1 1-1,-1 0 1,1 0 0,-1-1 0,1 1 0,-1 0 0,1-1-1,0 0 1,0 1 0,0-1 0,0 0 0,0 0 0,0 0-1,0 0 1,0-1 0,1 2-18,4-2 12,0 1-1,0 0 0,1-1 1,-1-1-1,0 1 0,0-1 1,0 0-1,0-1 1,-1 1-1,1-1 0,1-1-11,5-1 11,-1-1 0,0 0-1,0-1 1,-1 0 0,0-1 0,0 0-1,6-5-10,-14 9 15,1 0-1,-1 0 1,0 0-1,1 0 1,-1-1-1,-1 1 1,1-1 0,0 0-1,-1 0 1,0 0-1,0 0 1,0 0-1,0 0 1,-1-1-1,0 1 1,0 0-1,0-1 1,0 1 0,-1-1-1,1 0 1,-1 1-1,-1-1-14,1-2 64,0 0-1,-1 0 1,0 1-1,0-1 1,-1 0-1,0 1 1,0-1-1,0 1 0,-1-1 1,0 1-1,0 0 1,-1 0-1,1 1 1,-1-1-1,-1 1 1,1 0-1,-1 0 1,0 0-1,0 0 1,0 1-1,-1 0 1,0 0-64,3 3-10,1 0 0,-1 1 1,1-1-1,0 1 1,-1 0-1,1 0 1,-1 0-1,1 0 1,-1 0-1,1 0 1,0 1-1,-1-1 1,1 1-1,-1 0 0,1 0 1,0 0-1,0 0 1,-1 0-1,1 0 1,0 0-1,0 1 10,-17 7-4044,4-5 727</inkml:trace>
  <inkml:trace contextRef="#ctx0" brushRef="#br1" timeOffset="-187320.545">27823 9379 5889,'1'-2'217,"0"1"0,-1 0-1,1-1 1,0 1 0,0-1-1,0 1 1,-1-1 0,1 1-1,-1-1 1,0 1-1,1-1 1,-1 0 0,0 1-1,0-1 1,0 0 0,0 1-1,0-1 1,0 0 0,0 1-1,-1-1 1,1 1 0,0-1-1,-1 0 1,0 1 0,1-1-1,-1 1 1,0-1 0,0 1-1,0 0 1,0-1 0,0 1-1,0 0 1,0 0 0,0-1-1,0 1 1,-1 0 0,1 0-1,0 0 1,-1 1 0,1-1-1,-1 0 1,1 0 0,-1 1-1,1-1 1,-1 1 0,1-1-1,-1 1 1,0 0-217,-7 3 103,0 0 0,0 1 0,0 0 0,1 0 0,0 1 0,0 0 0,0 1-1,1 0 1,0 0 0,0 0 0,0 1 0,1 0 0,0 0 0,0 1 0,-3 6-103,-21 25 118,2 1 0,3 1 1,0 2-1,3 0 0,2 2 0,1 0 0,-7 32-118,22-67 26,1 0 1,0 0-1,0 0 1,1 0-1,0 0 1,1 1-1,0-1 0,1 1 1,0-1-1,0 0 1,1 1-1,1-1 1,0 0-1,0 1 1,1-1-1,0 0 0,1 0-26,-1-7 3,0 1 0,1-1 0,-1 0 0,1 0 0,0-1 0,0 1 0,0-1 0,0 1 0,0-1 0,1-1 0,-1 1 0,1-1 0,-1 1 0,1-1 0,0 0 0,-1-1 0,1 1 0,0-1 0,-1 0 0,1 0 0,0-1 0,-1 1 0,1-1 0,0 0 0,3-1-3,12-5 12,0 0 0,-1-2-1,0 0 1,0-1 0,-1-1-1,-1 0 1,1-2 0,-2 0-1,0-1 1,0 0 0,-2-1 0,0-1-1,0-1 1,-2 1 0,0-2-1,-1 0 1,0 0 0,1-8-12,4-3 49,-1 0 1,-2 0-1,0-1 1,-3-1-1,0 0 1,-2-1 0,3-27-50,-8 43 64,-1-1 0,-1 1 1,0 0-1,-2-1 1,0 1-1,0 0 0,-2-1 1,0 1-1,0 0 1,-5-11-65,6 24 19,1 1 1,0-1 0,-1 0-1,1 0 1,-1 1 0,0-1-1,0 1 1,0-1-1,0 1 1,0 0 0,0 0-1,-1 0 1,1 0 0,-1 0-1,1 0 1,-1 1 0,0 0-1,0-1 1,0 1-1,0 0 1,0 0 0,0 0-1,0 1 1,0-1 0,0 1-1,0 0 1,0-1 0,0 1-1,0 1 1,0-1 0,-1 0-1,1 1 1,0 0-1,0-1 1,0 1 0,0 1-1,1-1 1,-1 0 0,0 1-1,0-1 1,1 1 0,-1 0-1,1 0 1,-1 0-20,-10 7-49,1 0 0,0 0 1,0 1-1,1 1 0,0 0 0,1 1 0,-7 9 49,13-15-423,0 1 0,1-1-1,0 1 1,0-1-1,0 1 1,1 0-1,0 0 1,0 1 0,1-1-1,0 0 1,0 0-1,1 1 1,0-1 0,0 1-1,1-1 1,0 0 423,5 37-4340</inkml:trace>
  <inkml:trace contextRef="#ctx0" brushRef="#br1" timeOffset="-186998.12">27772 9667 9194,'-63'-11'10864,"88"28"-10331,115 76-400,73 109-89,-103-136-5,-72-58-186,-20-23-4644,-15-16 1285</inkml:trace>
  <inkml:trace contextRef="#ctx0" brushRef="#br1" timeOffset="-186378.944">28401 9618 11538,'-36'8'6098,"59"-24"-4765,318-183-1231,-277 174-44,-62 25-51,0-1 0,0 1-1,0 0 1,0 0 0,0 0 0,1 0 0,-1 0 0,0 0 0,0 1 0,0-1-1,0 1 1,0-1 0,0 1 0,0 0 0,0 0 0,0 0 0,0 0-1,0 0 1,-1 0 0,1 1 0,0-1 0,-1 0 0,1 1 0,-1-1-1,1 1 1,-1 0 0,0-1 0,0 1 0,0 0 0,1 2-7,33 131 676,-35-133-670,1-1 0,-1 0-1,1 0 1,-1 0 0,1 0 0,-1 0 0,1 0-1,0 0 1,0 0 0,0 0 0,-1 0 0,1-1-1,0 1 1,0 0 0,0 0 0,0-1-1,0 1 1,0-1 0,0 1 0,1-1 0,-1 1-1,0-1 1,0 0 0,0 1 0,0-1 0,1 0-1,-1 0 1,0 0 0,0 0 0,0 0 0,1 0-1,-1 0 1,0 0 0,0-1 0,0 1 0,0 0-1,1-1 1,-1 1 0,0-1 0,0 1 0,0-1-1,0 0 1,0 1 0,0-1-6,40-41 92,-38 39-102,0-1 1,-1 1 0,0-1-1,0 0 1,0 0 0,0 0-1,0 0 1,-1-1 0,0 1-1,0 0 1,0 0 0,0-1-1,-1-1 10,0 6-40,-1-1-1,1 1 1,0-1-1,-1 1 0,1-1 1,-1 1-1,1 0 1,-1-1-1,1 1 0,-1 0 1,1-1-1,-1 1 1,1 0-1,-1 0 0,0-1 1,1 1-1,-1 0 1,1 0-1,-1 0 1,0 0-1,1 0 0,-1 0 1,0 0-1,1 0 1,-1 0-1,1 0 0,-1 0 1,0 0-1,1 0 1,-1 1-1,1-1 0,-1 0 1,1 0-1,-1 1 1,1-1-1,-1 0 1,1 1-1,-1-1 0,1 1 1,-1-1-1,1 0 1,-1 1-1,1-1 0,0 1 1,-1-1-1,1 1 41,-2 1-971,-17 8-528</inkml:trace>
  <inkml:trace contextRef="#ctx0" brushRef="#br1" timeOffset="-186049.81">28413 9940 8826,'-21'20'2530,"14"-12"-121,14-10-1472,0-1-724,149-86 799,-105 56-757,-26 18-139,-5 1 7,2 1 0,-1 1 1,1 1-1,1 1 0,0 1 0,6-1-123,-26 9 42,0 0-1,0 0 1,0 0-1,0 0 1,0 1 0,0-1-1,0 1 1,0 0-1,0 0 1,0 0 0,0 0-1,1 1 1,-1-1-1,0 1 1,0 0 0,0 0-1,0 0 1,0 0-1,-1 0 1,1 1 0,0-1-1,-1 1 1,1 0-1,-1 0 1,1 0 0,-1 0-1,0 0 1,1 0-1,-1 1 1,-1-1 0,3 3-42,18 94 1497,-19-74-1215,-1-7-93,-3-13-155,1 1-1,1-1 0,-1 1 0,1-1 1,0 1-1,0-1 0,1 1 0,-1-1 1,1 0-1,0 0 0,1 0 0,-1 0 0,1 0 1,0 0-1,0-1 0,0 1 0,3 1-33,-3-5 9,1-1 0,-1 0-1,0-1 1,0 1-1,0 0 1,0-1-1,0 0 1,0 0-1,0 0 1,0 0-1,0 0 1,0 0-1,-1-1 1,1 1-1,0-1 1,-1 0 0,1 0-1,-1 0 1,0 0-1,1 0 1,-1-1-1,0 1 1,-1-1-1,1 1 1,0-1-1,-1 0 1,1 1-1,-1-1 1,0 0 0,1-2-9,12-24-331,-1 0 0,-2-1 0,-1 0 0,-1-1 0,-2 0 0,0 0 0,-1-16 331,-4 22-3747,-1 13-280</inkml:trace>
  <inkml:trace contextRef="#ctx0" brushRef="#br1" timeOffset="-185420.885">29372 9054 8538,'-1'-6'421,"0"0"0,0 0 0,1 0 0,0 0-1,0 0 1,0 0 0,1 0 0,0 0 0,0 0 0,1 0 0,0 0 0,0 0 0,0 1 0,1-3-421,6-6 135,-1 0 0,2 1 0,0 0 0,0 1-1,1 0 1,1 1 0,8-7-135,-10 7 95,1 1-1,0 1 0,0 0 0,1 0 0,0 1 1,1 1-1,-1 0 0,1 1 0,1 0 0,-1 1 1,1 0-1,0 1 0,0 1 0,0 0 1,1 1-1,-1 0 0,8 1-94,-18 2 22,0 0 0,1 1 0,-1-1 0,0 1 0,0 0 0,0 0 0,0 0 0,0 0 1,0 1-1,0 0 0,-1-1 0,0 1 0,1 1 0,-1-1 0,0 0 0,-1 1 0,1 0 0,0-1 0,-1 1 0,0 0 0,0 0 0,0 1 0,-1-1 0,1 0 1,-1 0-1,0 1 0,0-1 0,0 1 0,-1-1 0,0 1 0,0-1 0,0 1 0,0-1 0,-1 1 0,0 1-22,-1 15 47,-1 0 0,-2 0 0,0 0 0,-1-1 0,-1 0 1,0 0-1,-2 0 0,-1-1 0,-1 1-47,8-13 14,-26 48 403,-2-1 1,-2-2 0,-25 27-418,24-41 700,34-29-403,21-9-337,-14 0 49,31-3-85,0-2 0,0-1 1,-1-2-1,0-1 0,0-3 0,10-5 76,42-11-1662,-29 9-3879,-49 14 1651</inkml:trace>
  <inkml:trace contextRef="#ctx0" brushRef="#br1" timeOffset="-185197.968">29423 9700 11050,'3'12'2665,"5"-7"840,22-5-3009,11-12-544,27-9 96,5-7-24,21-13 96,-3-4-96,20 1 80,-20 3-96,-6 3-264,-24 14-560,-5 21-2769,-29 16 432</inkml:trace>
  <inkml:trace contextRef="#ctx0" brushRef="#br1" timeOffset="-184536.683">29633 9911 11779,'7'-10'6310,"165"-60"-5018,-157 64-1266,0 0 0,0 1 0,1 1 0,-1 0 0,1 1 1,0 0-1,0 2 0,0 0 0,0 0 0,0 2 0,0 0 0,1 1-26,-15-1 21,1 1 1,-1 0 0,1 0-1,-1 0 1,1 0 0,-1 0-1,0 0 1,0 1 0,0-1-1,0 1 1,-1-1 0,1 1-1,-1 0 1,1 0 0,-1 0-1,0 0 1,0 0 0,0 0-1,-1 0 1,1 0 0,-1 0-1,1 0 1,-1 0 0,0 0-1,0 0 1,-1 1 0,1-1-1,-1 0 1,1 0 0,-1 0-1,0 0 1,0 0 0,0 0-1,-1-1 1,1 1 0,-1 0-1,1 0 1,-1-1 0,0 1-1,-1 1-21,-6 10 195,-1 0 0,-1 0-1,0 0 1,0-2-1,-1 1 1,-1-2 0,0 1-1,-1-2 1,0 0-1,0 0 1,-5 1-195,19-11 1,0-1 0,1 1 0,-1 0-1,1-1 1,-1 1 0,0 0 0,1 0 0,-1 0 0,1-1 0,-1 1 0,1 0 0,-1 0-1,1 0 1,-1 0 0,1 0 0,-1 0 0,1 0 0,-1 0 0,1 0 0,-1 0 0,1 0 0,-1 0-1,1 0 1,-1 0 0,1 1 0,-1-1 0,1 0 0,-1 0 0,1 1 0,-1-1 0,0 0-1,1 0 1,-1 1 0,1-1 0,-1 0 0,0 1 0,1-1 0,-1 1 0,0-1 0,0 0 0,1 1-1,-1-1 1,0 1 0,0-1 0,1 1 0,-1-1 0,0 1 0,0-1 0,0 1 0,0-1-1,0 1 1,0-1 0,0 1 0,0-1 0,0 1 0,0-1 0,0 1 0,0-1 0,0 1 0,-1-1-1,1 1 1,0-1 0,0 1 0,0-1 0,-1 1 0,1-1 0,0 0 0,-1 1 0,1-1-1,-1 1 1,98 9-49,-86-10 15,0 0 0,0 1 1,0 0-1,0 1 1,0 0-1,0 1 1,-1 0-1,1 1 1,-1 0-1,0 0 0,0 1 1,0 1-1,-1 0 1,0 0-1,0 1 1,0 0-1,6 7 33,-12-10-21,-1 1-1,0-1 1,0 1 0,0 0-1,-1 0 1,0 0 0,0-1-1,0 1 1,0 0 0,-1 1-1,0-1 1,0 0 0,0 1 21,0 2-14,0 10 36,-2-1 0,1 1 0,-2-1 0,0 0 0,-1 0 0,-1 0 0,-1-1 0,0 1 0,-1-1 0,-1-1 0,-7 13-22,4-16 141,1 1 1,-1-2-1,-1 0 1,0 0-1,-1-1 0,0 0 1,-1-1-1,0-1 1,0 0-1,0-1 1,-1-1-1,0 0 1,-1-1-1,1 0 1,-1-2-142,-20 8 158,0-1 0,0-2 1,-1-2-1,0-2 0,0-1 1,0-1-1,-1-3 0,-18-2-158,49 2-128,1 0-1,-1 0 0,1 0 0,-1-1 0,1 0 0,-1 0 0,1-1 0,0 0 0,0 0 1,0 0-1,1-1 0,-1 1 0,1-1 0,0-1 0,0 1 0,0-1 0,-1-2 129,-12-25 887</inkml:trace>
  <inkml:trace contextRef="#ctx0" brushRef="#br1" timeOffset="-117906.807">22413 5493 5849,'0'23'2065,"0"12"351,-3 7-1376,2 23-519,-2 1-17,0 5-152,0-7-96,3-2-96,0-24-16,6-6-80,0-19 40,0-8-104,0-14 1104,-3-12-3824,-13-10 1583</inkml:trace>
  <inkml:trace contextRef="#ctx0" brushRef="#br1" timeOffset="-270851.952">25264 275 11594,'-9'-12'2297,"9"2"576,20 6-6322,4 0 720</inkml:trace>
  <inkml:trace contextRef="#ctx0" brushRef="#br1" timeOffset="-269531.563">29384 407 5833,'-23'-1'6935,"14"18"-5925,1 24-923,3 0 1,1 0 0,2 1-1,3 30-87,11 36 147,-12-104-131,0-1-1,0 1 0,0-1 1,0 1-1,1-1 1,-1 0-1,1 1 1,0-1-1,0 0 1,0 0-1,1 1 1,-1-1-1,1 0 1,0 0-1,-1 0 1,1-1-1,1 1 1,-1 0-1,0-1 0,1 1 1,-1-1-1,1 0 1,0 0-1,-1 0 1,1 0-1,0 0 1,0-1-1,0 1 1,1-1-1,-1 0 1,0 0-1,0 0 1,1 0-1,-1-1 1,4 1-17,2-5 76,0 0-1,0-1 0,0 0 1,-1-1-1,0 1 0,0-2 1,0 1-1,-1-1 0,0 0 1,0-1-1,-1 1 0,0-1 0,0-1 1,0-1-75,-2 5 41,25-35 315,-2-2 1,-2 0-1,-2-2 1,2-9-357,-7 13 343,-1 0 1,-3-1-1,-1-1 0,7-40-343,-18 116-760,3 14-3413,0-19 739</inkml:trace>
  <inkml:trace contextRef="#ctx0" brushRef="#br1" timeOffset="-269025.34">29772 831 8906,'3'5'4347,"10"-16"-3984,-3-1-212,-1-2-1,0 1 1,-1-1-1,-1 0 0,0-1 1,-1 0-1,0 0 1,-1 0-1,-1-1 1,1-6-151,-14-26 570,8 47-549,1 0 0,-1 0 0,0 1 0,0-1 0,0 0 0,0 1 1,1-1-1,-1 0 0,0 1 0,0-1 0,0 1 0,0-1 0,0 1 0,0 0 0,-1-1 0,1 1 0,0 0 0,0 0 1,0 0-1,0 0 0,0 0 0,0 0 0,0 0 0,0 0 0,-1 0 0,1 1 0,0-1 0,0 0 0,0 1 0,0-1 0,0 0 1,0 1-1,0 0 0,0-1 0,0 1 0,1-1 0,-1 1 0,0 0 0,0 0 0,0 0-21,-4 3 13,1 0 1,0 0-1,-1 1 0,2-1 0,-1 1 1,1 0-1,-1 0 0,1 0 0,1 0 1,-1 0-1,1 1 0,0-1 0,0 1 1,0 0-1,1-1 0,0 2-13,1-4-2,1 0 0,0 0 0,0-1 0,1 1 0,-1 0 0,0-1 0,1 0 0,0 1 0,-1-1 0,1 0 0,0 1-1,0-1 1,0 0 0,1-1 0,-1 1 0,0 0 0,1-1 0,-1 1 0,1-1 0,-1 0 0,1 1 0,0-1 0,0-1 0,-1 1 0,1 0 0,0-1 0,0 1-1,0-1 1,0 0 0,0 0 0,2 0 2,-4 0 2,22 4-4,-14-4 4,0 1 0,0 0 0,0 0-1,0 1 1,0 0 0,0 1 0,-1 0 0,1 0 0,-1 1 0,0 0 0,0 0 0,0 1-1,0 0 1,-1 0 0,0 1 0,0 0 0,-1 0 0,1 1 0,-1 0 0,1 2-2,-4-3 11,-3-5-10,0-1 1,0 1-1,0 0 0,0-1 1,0 1-1,0-1 0,0 1 0,0 0 1,0-1-1,0 1 0,0 0 1,1-1-1,-1 1 0,0-1 0,1 1 1,-1-1-1,0 1 0,1-1 0,-1 1 1,1-1-1,-1 1 0,0-1 1,1 1-1,-1-1 0,1 1 0,0-1 1,-1 0-1,1 0 0,-1 1 1,1-1-1,-1 0 0,1 0 0,0 1 1,-1-1-1,1 0 0,0 0 1,-1 0-1,1 0 0,-1 0 0,1 0 1,0 0-1,-1 0 0,2 0-1,33-84 278,-27 60-132,-1 0 0,-1-1 1,-1 0-1,-1 0 0,-2 0 1,0 0-1,-2-2-146,-12-24 664,11 51-652,1-1 0,-1 0 0,1 0 0,-1 1 0,0-1 0,1 1 0,-1-1 0,0 0 0,1 1 0,-1-1 0,0 1 0,0 0 0,0-1 0,1 1 0,-1 0 0,0-1 0,0 1 0,0 0 0,0 0 0,0 0 0,0-1 0,0 1 0,1 0 0,-1 0 0,0 1 0,0-1 0,0 0 0,0 0 0,0 0 0,0 0 0,0 1 0,1-1 0,-1 1 0,0-1 0,0 0 0,0 1 0,1-1 0,-1 1 0,0 0 0,1-1 0,-1 1 0,0-1 0,1 1 0,-1 0 0,1 0 0,-1-1 0,1 1 0,-1 0 0,1 0 0,0 0 0,-1-1 0,1 2-12,-3 2-52,0 0-1,1 1 1,0-1-1,0 1 1,0 0 0,0-1-1,1 1 1,-1 0-1,1 0 1,1 0-1,-1 0 1,1 0 0,0 0-1,0 0 1,0 0-1,1 0 1,-1 0 0,1 0-1,0 0 1,1 0-1,-1 0 1,1-1-1,0 1 1,0 0 0,1-1-1,-1 0 1,1 0-1,0 1 1,3 2 52,8 8-1501</inkml:trace>
  <inkml:trace contextRef="#ctx0" brushRef="#br1" timeOffset="-268131.013">30232 620 9226,'-8'-3'2756,"8"3"-2706,0 1-1,0-1 0,0 0 0,0 0 1,1 1-1,-1-1 0,0 0 0,0 1 1,0-1-1,0 0 0,0 1 0,0-1 1,0 0-1,0 1 0,0-1 0,0 0 0,0 1 1,0-1-1,0 0 0,0 0 0,0 1 1,0-1-1,0 0 0,0 1 0,0-1 1,-1 0-1,1 1 0,0-1 0,0 0 1,0 0-1,0 1 0,-1-1 0,1 0 1,0 0-1,0 1 0,-1-1 0,1 0 1,0 0-1,0 0 0,-1 1 0,1-1 1,0 0-1,-1 0 0,1 0 0,0 0 1,-1 0-1,1 0 0,0 0 0,-1 0 1,1 0-1,0 0 0,0 0 0,-1 0 1,1 0-1,0 0 0,-1 0 0,1 0 1,0 0-1,-1 0 0,1 0 0,0 0 0,-1 0 1,1-1-1,0 1 0,0 0-49,2 7-6,1 0 0,1 0-1,0-1 1,0 1-1,0-1 1,0 0 0,1 0-1,0 0 1,1-1 0,-1 0-1,1 0 1,0 0-1,0 0 1,0-1 0,1 0-1,0-1 1,0 0 0,5 3 6,-9-5 11,0 0 0,0 0 0,0-1 0,0 1 0,0-1 0,0 1 0,0-1 0,0 0 0,0 0 0,1 0 0,-1-1 0,0 1 0,0-1 0,0 1 0,0-1 1,-1 0-1,1 0 0,0-1 0,0 1 0,0-1 0,-1 1 0,1-1 0,-1 0 0,1 0 0,-1 0 0,0 0 0,0 0 0,0 0 0,0-1 0,0 1 0,0-1 1,-1 1-1,1-1 0,-1-1-11,6-5 77,-1-1 0,-1 1 0,0-2 1,-1 1-1,0 0 0,0-1 0,-1 0 1,0 0-1,-1 0 0,0 0 0,-1 0 1,0 0-1,-1-8-77,0 19 4,-1 0 1,1 0-1,0 1 0,0-1 1,0 0-1,0 0 1,-1 0-1,1 1 0,0-1 1,0 0-1,-1 0 1,1 0-1,0 0 0,0 1 1,-1-1-1,1 0 0,0 0 1,0 0-1,-1 0 1,1 0-1,0 0 0,-1 0 1,1 0-1,0 0 1,0 0-1,-1 0 0,1 0 1,0 0-1,-1 0 1,1 0-1,0 0 0,0 0 1,-1 0-1,1 0 1,0 0-1,-1-1 0,1 1 1,0 0-1,0 0 0,0 0 1,-1 0-1,1-1 1,0 1-1,0 0 0,-1 0 1,1 0-1,0-1 1,0 1-1,0 0 0,0 0 1,0-1-1,-1 1-4,-10 31 33,7-22-28,1 1 0,1 0 0,0 1 0,0-1-1,1 0 1,0 0 0,0 1 0,1-1 0,1 1-1,0-1 1,0 0 0,1 0 0,0 1 0,1-1-1,0-1 1,1 1 0,0 0 0,5 8-5,-7-16 2,-1-1-1,1 1 1,0-1-1,0 1 1,0-1-1,1 0 1,-1 0 0,0 0-1,0 0 1,1 0-1,-1 0 1,0-1 0,1 1-1,-1-1 1,1 0-1,-1 1 1,0-1-1,1 0 1,-1 0 0,1-1-1,-1 1 1,1-1-1,-1 1 1,0-1 0,1 0-1,-1 1 1,0-1-1,0 0 1,1-1-1,-1 1 1,0 0 0,0-1-1,0 1-1,62-58 139,-59 54-104,0 0 1,0-1 0,-1 1 0,0-1-1,0 0 1,-1 0 0,1-1 0,-1 1-1,-1-1 1,1 1 0,-1-1 0,0 0-1,-1 0 1,0 0 0,0 0 0,0 0-1,-1 0 1,0 0 0,0-1 0,-1 1-1,-1-6-35,2 12 10,0 1 0,0-1 0,0 1 0,-1-1 0,1 1 0,0-1 0,0 1 0,-1-1 0,1 1 0,0-1 0,-1 1 0,1-1 0,-1 1 0,1 0 0,-1-1 0,1 1-1,0-1 1,-1 1 0,1 0 0,-1 0 0,0-1 0,1 1 0,-1 0 0,1 0 0,-1 0 0,1-1 0,-1 1 0,0 0 0,1 0 0,-1 0 0,1 0 0,-1 0 0,1 0-1,-1 0 1,0 0 0,1 1 0,-1-1 0,1 0 0,-1 0 0,1 0 0,-1 1 0,1-1 0,-1 0 0,1 0 0,-1 1 0,1-1 0,-1 0 0,1 1 0,-1-1 0,1 1-1,-1-1 1,1 1 0,0-1 0,-1 1 0,1-1 0,0 1 0,0-1 0,-1 1 0,1-1 0,0 1 0,0-1 0,0 1 0,0 0 0,0-1 0,0 1 0,-1 0-10,0 0 0,0 1 1,0-1 0,0 1 0,0-1-1,0 1 1,0 0 0,0 0 0,1-1-1,-1 1 1,0 0 0,1 0 0,0 0 0,-1 0-1,1 0 1,0 0 0,0 0 0,0-1-1,0 1 1,0 0 0,1 0 0,-1 0-1,1 0 1,-1 0 0,1 0 0,-1-1 0,1 1-1,0 0 1,0 0 0,0-1 0,0 1-1,0-1 1,0 1 0,1-1 0,-1 1-1,0-1 1,1 0 0,-1 1 0,1-1-1,0 0 1,-1 0 0,1 0 0,0-1 0,-1 1-1,1 0 1,0 0 0,0-1 0,0 1-1,0-1 1,0 0 0,0 0 0,-1 1-1,1-1 1,0 0 0,2-1-1,10 0 5,1-1 1,-1-1-1,0 0 1,1-1-1,-2-1 1,1 0-1,-1-1 1,1 0-1,-1-1 1,1-1-6,-10 5 15,0 1 0,0 0 0,0-1 0,0 0 0,0 0 0,-1 0 0,0-1-1,1 1 1,-1-1 0,0 0 0,-1 1 0,1-1 0,-1 0 0,0-1 0,0 1 0,0 0 0,0-1 0,-1 1 0,0-1 0,0 1 0,0-1 0,0 0 0,-1 0 0,1 1 0,-1-1 0,-1 0 0,1 1 0,-1-1 0,0 0 0,0 1 0,0-1 0,0 1 0,-1-1 0,-1-1-15,2 5 2,0 0 0,-1 1 0,1-1 0,-1 1 0,1-1 1,-1 1-1,1 0 0,-1-1 0,1 1 0,-1 0 0,1 0 0,-1 0 0,1 0 0,-1 0 0,0 1 0,1-1 0,-1 0 0,1 1 0,-1-1 1,1 1-1,0-1 0,-1 1 0,1 0 0,-1 0 0,1-1 0,0 1 0,0 0 0,0 0 0,-1 0 0,1 1 0,0-1 0,0 0 1,0 0-1,1 1 0,-1-1 0,0 0 0,0 1 0,1-1 0,-1 1 0,1-1 0,-1 0 0,1 1 0,0 0 0,-1-1 0,1 2-2,-59 136-1,59-137 1,-1-1 0,1 0 0,-1 0 0,1 1 0,-1-1 0,1 0 0,0 0 0,0 1 0,-1-1 0,1 0 0,0 1 0,0-1 0,0 1 0,1-1 0,-1 0 0,0 0 0,0 1 1,1-1-1,-1 0 0,1 1 0,-1-1 0,1 0 0,-1 0 0,1 0 0,0 1 0,0-1 0,0 0 0,-1 0 0,1 0 0,0 0 0,0-1 0,0 1 0,0 0 0,1 0 0,-1 0 0,0-1 0,0 1 0,0-1 0,1 1 0,-1-1 0,0 1 0,1-1 0,-1 0 0,0 0 0,0 1 0,1-1 0,-1 0 0,1 0 0,-1 0 0,0-1 0,1 1 0,-1 0 0,0 0 0,0-1 0,1 1 0,-1-1 0,0 1 0,0-1 0,131-60 207,-131 60-209,0 1-1,0 0 1,0 0 0,1 0-1,-1 0 1,0 0 0,0 0-1,1 0 1,-1 0 0,0 0-1,0 0 1,0 1 0,1-1-1,-1 0 1,0 1 0,0-1-1,0 1 1,0 0 0,0-1-1,0 1 1,0 0 0,0-1-1,0 1 1,0 0 0,0 0-1,-1 0 1,1 0 0,0 0-1,0 0 1,-1 0 0,1 0-1,-1 0 1,1 0 0,-1 0-1,1 1 1,-1-1 0,0 0-1,0 0 1,1 0 0,-1 1-1,0-1 1,0 0 0,0 0-1,0 1 1,-1-1 0,1 0-1,0 0 1,0 0 0,-1 1-1,1-1 1,-1 0 0,1 1 2,-1 6-11,5 50 41,-3-56-29,-1-1 0,0 1 0,0-1 0,1 1 0,-1-1 0,0 0-1,1 1 1,0-1 0,-1 0 0,1 1 0,0-1 0,0 0 0,-1 0 0,1 0 0,0 0 0,0 0-1,0 0 1,1 0 0,-1 0 0,0 0 0,0 0 0,0 0 0,1-1 0,-1 1 0,0-1-1,1 1 1,-1-1 0,0 1 0,1-1 0,-1 0 0,1 1 0,-1-1 0,1 0 0,-1 0-1,1 0 0,10-4 13,0 0 0,-1-1 0,1 0 0,-1-1 0,0 0 0,-1-1 0,1 0 0,-1-1 0,-1 0 0,1 0 0,-2-1 0,2-1-13,18-22-56,-31 51-1663,-15 29 514,12-17 291</inkml:trace>
  <inkml:trace contextRef="#ctx0" brushRef="#br1" timeOffset="-267487.969">31299 492 7106,'-46'28'6405,"37"-18"-6272,-1 1 0,2 0 0,-1 1-1,2 0 1,-1 0 0,2 0-1,-6 14-132,10-23 28,0 1-1,1-1 0,-1 1 0,1 0 0,-1 0 0,1 0 0,0 0 0,1 0 0,-1 0 0,1 0 0,-1 0 1,1 0-1,0 0 0,1 0 0,-1 0 0,1 0 0,0 0 0,0 0 0,0 1-27,1-4 8,-1 0-1,1 0 0,0 0 1,0 0-1,-1 0 0,1 0 1,0 0-1,0 0 0,0-1 1,0 1-1,0-1 0,0 1 1,0-1-1,0 0 1,0 0-1,0 0 0,0 0 1,0 0-1,0-1 0,0 1 1,0 0-1,0-1 0,0 0 1,0 1-1,0-1 0,0 0 1,0 0-1,-1 0 0,1 0 1,0 0-1,-1-1 1,1 1-1,0 0 0,-1-1 1,0 1-8,16-9 41,-2-1 0,1-1 0,-2 0 0,0-1 0,0 0 0,-1-1-1,-1 0 1,0-1 0,-1-1 0,0 0 0,-2 0 0,0-1 0,-1 0 0,0-1 0,4-16-41,-7-20 236,-5 54-229,0-1 0,0 1-1,-1 0 1,1 0 0,0-1-1,0 1 1,-1 0 0,1-1-1,0 1 1,-1 0 0,1 0-1,0-1 1,-1 1 0,1 0-1,0 0 1,-1 0-1,1 0 1,-1 0 0,1-1-1,0 1 1,-1 0 0,1 0-1,0 0 1,-1 0 0,1 0-1,-1 0 1,1 0 0,0 0-1,-1 0 1,1 1 0,-1-1-1,1 0 1,0 0 0,-1 0-1,1 0 1,0 0-1,-1 1 1,1-1 0,0 0-1,-1 0 1,1 1 0,0-1-1,-1 0 1,1 0 0,0 1-1,0-1 1,-1 0 0,1 1-1,0-1 1,0 0 0,0 1-1,0-1 1,-1 1-1,1-1 1,0 0 0,0 1-1,0-1 1,0 1 0,0-1-1,0 0 1,0 1 0,0-1-1,0 1 1,0-1 0,0 0-1,0 1-6,-18 33 123,11-19-91,2-7-5,0 1-1,1-1 1,0 1-1,1 0 1,0 0-1,0 1 1,0-1-1,2 1 0,-1-1 1,1 1-1,0-1 1,1 1-1,0 0 1,1-1-1,0 5-26,1-12 8,-1 1 1,1-1-1,0 0 0,0 0 0,0 0 0,0 0 0,0 0 0,0 0 0,0 0 0,1-1 0,-1 1 1,1-1-1,-1 0 0,1 0 0,-1 1 0,1-2 0,0 1 0,0 0 0,-1-1 0,1 1 1,0-1-1,0 0 0,0 0 0,0 0 0,-1 0 0,1 0 0,0 0 0,0-1 0,0 0 1,-1 1-1,1-1 0,0 0 0,-1-1 0,1 1 0,-1 0 0,1-1 0,-1 1 0,1-2-8,3-2 29,0 0-1,-1-1 0,0 0 0,0 0 1,0 0-1,-1-1 0,0 0 0,0 0 1,-1 0-1,0 0 0,0-1-28,0-6 83,-5 19-143,-3 17-42,3-16 98,0 1 0,1-1-1,-1 1 1,1-1-1,0 1 1,1 0 0,0 0-1,0 0 1,1-1 0,-1 1-1,1 0 1,1-1-1,-1 1 1,3 4 4,-4-10 2,1 1 1,0-1-1,-1 0 0,1 0 0,0 0 0,0 0 1,0 0-1,0 0 0,0 0 0,0-1 1,0 1-1,0 0 0,0 0 0,0-1 0,1 1 1,-1-1-1,0 1 0,0-1 0,1 1 1,-1-1-1,0 0 0,1 0 0,-1 0 1,0 0-1,1 1 0,-1-2 0,0 1 0,1 0 1,-1 0-1,0 0 0,1-1 0,-1 1 1,0 0-1,0-1 0,0 1 0,1-1 0,-1 0 1,0 1-1,0-1 0,0 0 0,0 0 1,0 0-1,0 0 0,0 0 0,0 0 0,0 0 1,0 0-3,40-52 182,-18-35 145,-36 115-335,13-25-1,-1 1 12,0-1-1,0 1 1,0-1 0,0 1-1,1 0 1,-1-1-1,1 1 1,0-1 0,0 1-1,0 0 1,0-1-1,0 1 1,1-1 0,-1 1-1,1 0 1,0-1-1,0 1 1,0-1 0,0 0-1,0 1 1,0-1-1,0 0 1,1 1 0,-1-1-1,1 0 1,0 0-1,0 0 1,0-1 0,0 1-1,0 0 1,0-1-1,0 1 1,0-1-3,58-14-851,-24-10-3379,-14 2 873</inkml:trace>
  <inkml:trace contextRef="#ctx0" brushRef="#br1" timeOffset="-267147.063">31878 473 9018,'-22'-14'6746,"-4"10"-3825,21 5-2867,1-1 0,-1 1 1,1-1-1,0 1 1,-1 1-1,1-1 0,0 1 1,0-1-1,0 1 1,0 0-1,0 1 1,0-1-1,0 1 0,1-1 1,-1 1-1,1 0 1,0 1-55,2-3-3,1 0 1,0 0 0,0 0 0,0 0 0,-1 0 0,1 0-1,0 0 1,1 0 0,-1 0 0,0 0 0,0 0 0,0 0 0,0 0-1,1 0 1,-1 0 0,1 0 0,-1-1 0,0 1 0,1 0 0,-1 0-1,1 0 1,0 0 0,-1-1 0,1 1 0,0 0 0,-1-1-1,1 1 1,0 0 0,0-1 0,0 1 0,0-1 0,-1 1 0,1-1-1,0 0 1,0 1 0,0-1 0,0 0 0,0 1 0,0-1 0,0 0-1,0 0 1,0 0 0,0 0 0,0 0 0,0 0 0,0 0-1,0-1 1,0 1 0,0 0 0,0 0 0,0-1 0,0 1 0,0-1 2,3 2-10,47-2-438,-44 0 336,-1 0-1,1 1 1,-1 0 0,1 0-1,-1 0 1,1 1 0,-1 0 0,1 0-1,-1 1 1,0 0 0,1 0-1,2 1 113,-8-2 1,1 0-1,-1-1 1,1 1-1,-1 0 0,1 0 1,-1 0-1,0 0 0,0 0 1,1 0-1,-1 0 0,0 1 1,0-1-1,0 0 0,0 1 1,0-1-1,-1 1 0,1-1 1,0 1-1,-1-1 0,1 1 1,-1-1-1,1 1 1,-1 0-1,0-1 0,1 1 1,-1 0-1,0-1 0,0 1 1,0 0-1,-1-1 0,1 1 1,0 0-1,-1-1 0,1 1 1,-1-1-1,1 1 0,-1-1 1,0 1-1,1-1 1,-1 1-1,0-1 0,0 0 1,0 1-1,0-1 0,-1 0 1,1 0-1,0 0 0,0 0 1,-1 0-1,1 0 0,0 0 1,-1 0-1,0 0 0,-32 17 785,22-11-570,-1-1-1,1 0 1,-1 0 0,0-2-1,0 1 1,0-1-1,-1-1 1,-1-1-215,16-2-31,-1 0-1,0 0 1,0 0-1,0 0 1,1 0-1,-1-1 1,0 1-1,0 0 1,0 0-1,0 0 1,1-1-1,-1 1 1,0 0-1,0 0 1,0 0-1,0-1 1,0 1-1,0 0 1,0 0-1,0-1 1,0 1-1,0 0 1,0 0-1,0-1 1,0 1-1,0 0 1,0 0-1,0-1 1,0 1-1,0 0 1,0 0-1,0 0 1,0-1-1,0 1 1,0 0-1,0 0 1,0-1-1,-1 1 1,1 0-1,0 0 1,0 0-1,0-1 1,0 1-1,0 0 1,-1 0-1,1 0 1,0 0-1,0 0 1,0-1-1,-1 1 1,1 0-1,0 0 1,0 0-1,-1 0 1,1 0-1,0 0 1,0 0 0,-1 0-1,1 0 1,0 0-1,0 0 1,-1 0 31,12 0-3492,-2 2-289</inkml:trace>
  <inkml:trace contextRef="#ctx0" brushRef="#br1" timeOffset="-266411.638">31769 438 7946,'-7'76'6258,"4"38"-5855,3-113-388,0 0 0,0-1 0,0 1 0,0 0 0,1 0 0,-1 0 0,0-1 0,1 1 0,-1 0 0,0-1 0,1 1 1,-1 0-1,1-1 0,-1 1 0,1 0 0,-1-1 0,1 1 0,0-1 0,-1 1 0,1-1 0,0 1 0,-1-1 0,1 0 0,0 1 0,0-1 0,-1 0 0,1 0 0,0 1 0,0-1 0,-1 0 0,1 0 0,0 0 0,0 0 0,0 0 0,0 0 0,-1 0 0,1 0 0,0 0 0,0 0 0,0-1 0,-1 1 0,1 0 1,0 0-1,0-1 0,-1 1 0,1-1 0,0 1-15,37-23 344,-21 10-245,0-1-1,0 0 1,-2-2 0,0 0-1,-1 0 1,0-1 0,5-11-99,-20 30 29,-5 8 39,0 1 0,0 0 1,1 0-1,1 0 0,0 1 0,0 0 0,1-1 1,0 4-69,3-14 1,0 0 0,-1-1 0,1 1 0,0 0 0,0 0 0,0 0 0,0 0 0,0 0 0,0-1 0,0 1 0,0 0 0,0 0 0,1 0 1,-1 0-1,0 0 0,0-1 0,1 1 0,-1 0 0,0 0 0,1-1 0,-1 1 0,1 0 0,-1 0 0,1-1 0,0 1 0,-1-1 0,1 1 0,0 0 1,-1-1-1,1 1 0,0-1 0,0 0 0,-1 1 0,1-1 0,0 1 0,0-1 0,0 0 0,-1 0 0,1 0 0,0 1 0,0-1 0,0 0 0,0 0 1,0 0-1,0 0-1,40-15-1146,-6-12-1677,4-11-26</inkml:trace>
  <inkml:trace contextRef="#ctx0" brushRef="#br1" timeOffset="-265978.703">32130 430 9178,'-33'72'5416,"13"-18"-3548,55-83-1088,-29 23-745,-6 6-30,0-1-1,0 1 0,0-1 1,0 1-1,0 0 1,0-1-1,0 1 1,0-1-1,0 1 1,0-1-1,1 1 0,-1 0 1,0-1-1,0 1 1,0-1-1,1 1 1,-1 0-1,0-1 0,0 1 1,1-1-1,-1 1 1,0 0-1,1 0 1,-1-1-1,0 1 1,1 0-1,-1-1 0,0 1 1,1 0-1,-1 0 1,1 0-1,-1 0 1,1-1-1,-1 1 0,0 0 1,1 0-1,-1 0 1,1 0-1,-1 0 1,1 0-1,-1 0 0,1 0 1,-1 0-1,0 0 1,1 0-1,-1 0 1,1 1-1,-1-1 1,1 0-1,-1 0 0,0 0 1,1 1-1,-1-1 1,0 0-1,1 0 1,-1 1-1,0-1 0,1 0 1,-1 1-1,0-1 1,1 0-1,-1 1 1,0-1-1,0 0-4,-3 70 28,8-5 1,-2 1-1,-3 0 1,-2-1 0,-5 12-29,7-75 8,0 5 85,-1-1 0,1 0 0,-1 0 0,0 0-1,-1 0 1,1 0 0,-1-1 0,0 1 0,-1 0 0,1-1 0,-1 1 0,0-1 0,-3 3-93,5-8 60,0 1 0,0-1 0,0 0 1,0 1-1,0-1 0,0 0 0,0 0 0,0 0 0,0 0 0,-1 0 0,1 0 1,0-1-1,0 1 0,0 0 0,0-1 0,0 1 0,0 0 0,0-1 1,0 1-1,0-1 0,0 1 0,0-1 0,1 0 0,-1 1 0,0-1 0,0 0 1,0 0-1,1 0 0,-1 1 0,0-1 0,1 0 0,-1 0 0,1 0 0,-1-1-60,-9-13 122,1-1 0,1 1-1,0-2 1,1 1-1,1-1 1,0 0-1,2 0 1,-3-13-122,3 10-138,0-1 1,1 0 0,1 0-1,1 0 1,2-19 137,16-6-2582,23 23-3849,-13 18 2124</inkml:trace>
  <inkml:trace contextRef="#ctx0" brushRef="#br1" timeOffset="-265650.065">32377 348 11354,'-39'1'7317,"34"2"-7288,1-1-1,0 1 1,0 0-1,0 0 1,0 0-1,1 1 1,-1 0-1,1-1 1,0 1-1,0 0 1,0 0-1,1 1 1,-1-1-1,1 1 1,0-1-1,0 1 1,1 0-1,-2 3-28,27 45 24,-5 59-55,-19-110 34,0 0-1,0 0 0,0 0 0,0-1 1,-1 1-1,1 0 0,-1 0 0,0 0 1,1-1-1,-1 1 0,0 0 1,0-1-1,0 1 0,0 0 0,0-1 1,0 1-1,0-1 0,-1 0 0,1 1 1,-1-1-1,1 0 0,-1 0 0,1 0 1,-1 0-1,1 0 0,-1 0 0,0-1 1,0 1-1,1 0 0,-1-1 0,0 1 1,0-1-1,0 0 0,0 0 0,1 1 1,-1-1-1,0-1 0,0 1 0,-2 0-2,4-1-44,-1 1 0,0-1 0,0 1 0,0-1 0,1 0-1,-1 0 1,0 1 0,1-1 0,-1 0 0,1 0-1,-1 0 1,1 1 0,-1-1 0,1 0 0,0 0 0,-1 0-1,1 0 1,0 0 0,0 0 0,-1 0 0,1 0 0,0 0-1,0 0 1,0 0 0,0 0 0,0 0 0,1 0-1,-1 0 1,0 0 0,0 0 0,1 0 0,-1 0 0,1 0-1,-1 0 1,0 1 0,1-1 0,0 0 0,-1 0-1,1 0 1,-1 1 0,1-1 0,1 0 44,-1-4-804,14-31-1647</inkml:trace>
  <inkml:trace contextRef="#ctx0" brushRef="#br1" timeOffset="-265435.075">32461 360 9378,'-2'2'2945,"-1"-1"407,5 2-2295,1-1-1009,6 1 24,2 1-112,5-1 64,1 0-64,6 2 96,-4-2-80,1-1-248,-8-1 3440,-18 1-6513,-12-4 2993</inkml:trace>
  <inkml:trace contextRef="#ctx0" brushRef="#br1" timeOffset="-264827.56">31059 1216 7490,'-31'-7'6725,"-2"7"-3501,24 2-3061,-1 0 0,1 0 1,0 1-1,0 0 0,0 1 1,0 0-1,0 0 0,-7 6-163,12-7 0,-1 0 0,1 0 0,0 1 1,0-1-1,1 1 0,-1 0 0,1 0 0,0 1 0,0-1 0,0 0 0,1 1 0,-1 0 0,1 0 0,0 0 0,1 0 0,-1 0 0,1 0 0,0 0 0,0 0 0,1 1 0,-1-1 0,1 0 1,0 0-1,1 1 0,0 0 0,0-4-6,1-1 1,0 1 0,1 0 0,-1-1 0,0 0-1,0 1 1,1-1 0,-1 0 0,1 0 0,-1-1-1,1 1 1,-1 0 0,1-1 0,-1 1 0,1-1-1,-1 0 1,1 0 0,0 0 0,-1 0 0,1-1-1,0 1 1,-1-1 0,1 1 0,0-1 5,8 0 6,-3 0-14,0 0-6,0 0 0,0 0 0,0 1 0,0 0 0,0 1 0,0 0 0,0 0 0,0 0-1,0 1 1,0 0 0,0 1 0,-1 0 0,1 0 0,-1 0 0,0 1 0,6 4 14,-11-7-6,-1 0 0,0 1 1,0-1-1,0 0 0,0 1 1,0-1-1,0 1 0,0-1 1,0 1-1,-1-1 0,1 1 1,-1 0-1,1-1 1,-1 1-1,1 0 0,-1-1 1,0 1-1,0 0 0,0 0 1,0-1-1,0 1 0,0 0 1,-1 0-1,1-1 0,0 1 1,-1 0-1,1-1 1,-1 1-1,0-1 0,0 1 1,1-1-1,-1 1 0,0-1 1,0 1-1,-1-1 0,1 0 1,0 1-1,0-1 6,-56 39 685,-89 0 909,117-38-1637,42-12-2316,10-4-1271,9-1-443</inkml:trace>
  <inkml:trace contextRef="#ctx0" brushRef="#br1" timeOffset="-264392.276">31189 1322 7017,'27'-15'5838,"46"-24"-5414,-66 35-376,0-1-1,-1 1 1,1-1 0,-1-1-1,0 1 1,-1-1 0,1 0-1,-1 0 1,0 0 0,-1-1 0,0 0-1,0 0 1,0 0-48,-3 6 30,-1 0 0,0 1-1,1-1 1,-1 0 0,0 1 0,0-1 0,0 0 0,0 1-1,0-1 1,0 0 0,0 1 0,0-1 0,0 0 0,0 0-1,0 1 1,0-1 0,0 0 0,0 1 0,-1-1 0,1 0-1,0 1 1,-1-1 0,1 1 0,0-1 0,-1 0-1,1 1 1,-1-1 0,1 1 0,-1-1 0,1 1 0,-1-1-1,1 1 1,-1-1 0,1 1 0,-1 0 0,0-1 0,1 1-1,-1 0 1,0 0 0,1-1 0,-1 1 0,0 0 0,1 0-1,-1 0 1,0 0 0,1 0 0,-1 0 0,0 0 0,1 0-1,-1 0 1,0 0-30,-37 13 1013,25-3-918,1 1-1,0 1 1,1 0 0,1 0-1,0 1 1,0 0 0,1 1-1,1 0 1,1 0 0,0 1-1,0 0 1,1 0 0,0 5-95,1 41 408,7-59-401,0-1 1,0 1-1,-1-1 1,2 0-1,-1 0 0,0 0 1,0 0-1,0 0 1,0 0-1,1-1 1,-1 1-1,0-1 1,0 1-1,1-1 0,-1 0 1,0 0-1,1 0 1,-1 0-1,0-1 1,1 1-1,-1 0 0,0-1 1,1 0-1,-1 0 1,0 1-1,0-1 1,0 0-1,0-1 0,0 1 1,0 0-1,0-1 1,0 1-1,0-1-7,18-10 45,-1 0-1,0-2 1,-1 0-1,-1-1 1,0-1 0,-1 0-1,-1-2 1,0 1-1,-1-2 1,0-3-45,6-25-130,-27 67 89,0 0-1,1 1 0,1 0 0,1 0 0,1 0 1,0 16 41,15 23 117,-10-58-122,0 0 0,0-1 1,0 1-1,0-1 0,0 0 0,1 1 0,-1-1 1,1 0-1,-1-1 0,1 1 0,-1 0 1,1-1-1,-1 1 0,1-1 0,0 0 0,-1 0 1,1 0-1,0 0 0,-1 0 0,1-1 0,-1 1 1,1-1-1,-1 0 0,1 1 0,-1-1 0,1 0 1,-1-1-1,0 1 0,1 0 0,-1-1 1,0 1-1,0-1 0,0 0 0,0 1 0,0-1 1,0 0-1,-1 0 0,1-1 0,-1 1 5,16-15-487,0 0 0,-2-1 0,0-1 0,-1 0 0,-1-1 0,-1-1 0,0 0 0,-2-1 0,-1 0 0,0 0 0,-2-1 0,0-2 487,13-43-2323</inkml:trace>
  <inkml:trace contextRef="#ctx0" brushRef="#br1" timeOffset="-263796.08">31728 922 7706,'-3'-15'4976,"0"20"-2851,-1 65-2207,-3 0 0,-2-1 0,-10 29 82,-10 64 306,25-97 93,-3-94 1116,2-25-944,3 30-493,0 1 1,-2-1-1,0 1 1,-2-1-1,0 2 0,-4-9-78,2 16 39,38 55-175,-24-36 131,0 0-1,0 0 1,1-1-1,-1 0 1,1 0 0,0 0-1,0-1 1,0 0-1,0 0 1,0-1 0,0 0-1,1 0 1,-1-1-1,0 0 1,0 0-1,1-1 1,-1 0 0,7-1 5,123-43-4,-116 35 49,0 0-1,-1-1 1,0-1 0,-1-1 0,7-7-45,-26 20 20,0-1-1,0 1 1,1-1 0,-1 0-1,0 1 1,0-1 0,0 0 0,0 0-1,0 1 1,0-1 0,0 0-1,0 1 1,0-1 0,0 0 0,0 1-1,-1-1 1,1 0 0,0 1-1,0-1 1,-1 0 0,1 1 0,0-1-1,-1 1 1,1-1 0,-1 1 0,1-1-1,0 1 1,-1-1 0,1 1-1,-1-1 1,0 1 0,1-1 0,-1 1-1,1 0 1,-1-1 0,0 1-1,1 0 1,-1 0 0,0 0 0,1-1-1,-1 1 1,0 0 0,1 0 0,-1 0-1,0 0 1,1 0 0,-1 0-1,0 0 1,1 0 0,-1 0 0,0 1-1,1-1 1,-1 0 0,0 0-1,1 0 1,-1 1 0,0-1 0,1 0-1,-1 1 1,1-1 0,-1 1-20,-11 1 55,0 0 0,0 1 0,0 1 1,0 0-1,1 0 0,0 2 0,0-1 0,0 1 1,0 0-1,-4 5-55,-60 60 73,72-68-69,1 1-1,-1-1 0,1 1 0,0-1 0,0 1 1,1 0-1,-1 0 0,1-1 0,0 1 0,0 0 0,0 1 1,0-1-1,1 0 0,-1 0 0,1 0 0,0 0 0,1 0 1,-1 0-1,1 0 0,-1 1 0,1-1 0,1 0 1,-1 0-4,2 0-4,1 0 1,0 0 0,0-1-1,0 0 1,0 1 0,0-1-1,0-1 1,1 1 0,0-1-1,-1 1 1,1-1 0,0-1-1,0 1 1,0-1 0,0 1-1,0-2 1,1 1 0,-1 0-1,0-1 1,0 0 0,0 0-1,1-1 1,-1 0 0,3 0 3,14-1 23,0-1 0,0 0 0,-1-2 0,1-1 0,-1 0 0,14-7-23,0-6-831,-53 18-4188,-14 4 1191</inkml:trace>
  <inkml:trace contextRef="#ctx0" brushRef="#br1" timeOffset="-263547.574">31299 876 12043,'-3'3'2400,"9"14"697,6 10-6010,-9-3-696</inkml:trace>
  <inkml:trace contextRef="#ctx0" brushRef="#br1" timeOffset="-316147.019">27061 4108 1576,'-30'8'1313,"28"-29"-375,7-87 6252,-6 108-7106,1 0-1,0 0 1,0 0-1,0 0 1,-1 0-1,1 0 1,0 0-1,0 0 1,0 0-1,0 0 1,-1 0-1,1 0 1,0 0-1,0 0 1,0 0-1,0 0 1,-1-1-1,1 1-83,-5 30 1031,5-28-1030,-53 422 1597,29-175-1523,20-215-94,-5-34 27,-4-30-2181,-3-6 246</inkml:trace>
  <inkml:trace contextRef="#ctx0" brushRef="#br1" timeOffset="-315529.991">26712 3924 5721,'21'-65'6438,"22"10"-4578,-24 39-1679,1 2 1,0 0-1,0 1 0,1 1 1,1 0-1,0 2 1,21-6-182,-30 12-8,0 0 1,0 2-1,0-1 1,1 2-1,-1 0 1,1 0-1,-1 2 1,13 0 7,-23-1-3,-1 0 1,1 1-1,0-1 1,-1 0-1,1 1 1,0-1 0,-1 1-1,1 0 1,-1 0-1,1 0 1,-1 0-1,1 0 1,-1 1 0,0-1-1,0 1 1,0-1-1,0 1 1,0 0-1,0 0 1,0 0 0,0 0-1,-1 0 1,1 0-1,-1 0 1,1 1-1,-1-1 1,0 1 0,0-1-1,0 1 1,0-1-1,-1 1 1,1-1-1,-1 1 1,1 1 2,-1 19 21,-2 0-1,0-1 1,-1 1 0,-1 0 0,-2-1-1,0 0 1,-1 0 0,-1-1 0,-1 0-1,-1 0 1,-9 14-21,17-32 8,-31 57 176,33-59-179,-1-1 1,0 1-1,1-1 1,-1 1-1,1-1 0,0 1 1,-1 0-1,1-1 0,-1 1 1,1 0-1,0-1 1,-1 1-1,1 0 0,0 0 1,0-1-1,0 1 1,0 0-1,-1 0 0,1 0 1,0-1-1,0 1 0,0 0 1,1 0-1,-1-1 1,0 1-1,0 0 0,0 0 1,1-1-1,-1 1 1,0 0-1,0 0 0,1-1 1,-1 1-1,1 0 0,-1-1 1,1 1-1,-1-1 1,1 1-1,-1 0 0,1-1 1,0 1-1,-1-1 0,1 0 1,0 1-1,-1-1 1,1 0-1,0 1 0,-1-1 1,1 0-1,0 1 1,0-1-1,-1 0 0,1 0 1,0 0-1,0 0 0,0 0 1,-1 0-1,1 0-5,10 4 12,-7-2-5,7 2-12,0 0 0,0 1-1,0 0 1,0 0 0,-1 1-1,0 1 1,0 0-1,0 0 1,-1 1 0,0 0-1,-1 1 1,0 0 0,0 0-1,-1 1 1,0-1-1,0 2 1,3 8 5,-4 12-4,-2 0 0,-2 0 1,-1 1-1,-1-1 0,-1 0 0,-2 0 0,-2 3 4,2-8 63,-1 0-1,-1 0 0,-1-1 1,-2 0-1,-1 0 0,0 0 0,-3 0-62,8-16 128,-2-1-1,1-1 0,-1 1 0,0-1 0,-1 0 0,0 0 0,0-1 0,0 1 0,-1-2 0,0 1 0,0-1 0,0 0 0,-1-1 0,1 0 0,-2 0-127,-12 5 296,0 0 0,-1-1 0,0-2-1,0 0 1,-1-1 0,1-2 0,-1 0 0,0-2-1,0 0 1,-20-3-296,-37-25 347,78 26-384,1 0 0,0 0 0,-1-1 1,1 1-1,0-1 0,0 0 0,0 1 0,0-1 1,0 0-1,1 0 0,-1-1 0,0 1 0,1 0 0,0 0 1,-1-1-1,1 1 0,0-1 0,0 1 0,0-1 1,1 1-1,-1-1 0,1 0 0,-1 1 0,1-1 0,0 0 1,0 1-1,0-1 0,1-2 37,19-16-5458,-2 18 1323</inkml:trace>
  <inkml:trace contextRef="#ctx0" brushRef="#br1" timeOffset="-315240.25">27810 3936 9482,'-13'3'2617,"-4"26"591,-1 8-2712,3 17-296,3-1-232,1 4 72,9-15 40,1 0-88,4 43 80,-2-18-72,6-6 48,-3-16-152,4-40-400,-5-7-2760,6-7 679</inkml:trace>
  <inkml:trace contextRef="#ctx0" brushRef="#br1" timeOffset="-314898.606">28223 3906 7730,'-7'21'3112,"-19"19"-23,-14 20-1489,7 3-1584,4 0 80,6-8-72,11 24 88,11-9-88,5 2 80,2 23-96,2-10 72,-2-34-96,-5-8-184,-5-12-288,-8-29-2704,-8-2 575</inkml:trace>
  <inkml:trace contextRef="#ctx0" brushRef="#br1" timeOffset="-314642.746">27798 4044 8018,'2'-8'531,"0"1"1,0-1-1,1 0 0,0 1 1,0 0-1,1 0 1,0 0-1,0 0 1,5-5-532,85-82 990,-74 78-976,1 0 1,1 2-1,0 0 0,1 1 1,0 1-1,1 2 0,14-5-14,-26 11 1,-1 1-1,0 0 0,1 0 0,0 2 0,0-1 1,-1 1-1,1 1 0,0 0 0,0 1 0,0 0 1,0 1-1,-1 0 0,1 1 0,-1 0 1,0 1-1,0 0 0,7 4 0,-13-5 14,0 0 0,0 0 1,-1 1-1,1-1 0,-1 1 0,0 0 0,0 0 1,0 1-1,0-1 0,-1 1 0,0 0 0,0 0 1,0 0-1,0 0 0,-1 0 0,0 1 0,0-1 1,0 1-1,-1-1 0,0 1 0,0 0 0,0-1 0,-1 1 1,0 0-1,0 0 0,0-1 0,-1 1 0,0 0 1,0 0-1,0-1 0,-1 2-14,-63 125 1954,60-124-1822,0 0 1,-1 0 0,0-1-1,-1 0 1,0 0 0,0 0-1,0-1 1,-1 0 0,1 0-1,-1-1 1,-1 0 0,1-1-1,-1 1 1,0-2 0,0 1-1,0-1 1,0-1 0,-1 0-1,1 0 1,-1 0-1,1-2 1,-1 1 0,0-1-1,1 0 1,-1-1 0,1 0-1,-1-1 1,1 0 0,-1 0-1,-8-4-132,13 4-218,-15-7-598,11 0-3043,8 0-106</inkml:trace>
  <inkml:trace contextRef="#ctx0" brushRef="#br1" timeOffset="-314103.931">26631 3586 2953,'-19'-85'8959,"17"132"-7305,-33 314-1233,-70 217 151,-29 6-213,97-458-224,37-126-139,0-1 0,0 1 0,0 0 1,-1 0-1,1 0 0,0 0 0,0 0 1,-1 0-1,1 0 0,0 0 0,0 0 1,-1 0-1,1 0 0,0 0 0,-1 0 1,1 0-1,0 0 0,0 0 0,-1 0 1,1 0-1,0 0 0,0 0 0,-1 0 1,1 0-1,0 0 0,0 0 0,-1 1 4,1-1 0,3-79-3210,1 13 743</inkml:trace>
  <inkml:trace contextRef="#ctx0" brushRef="#br1" timeOffset="-313347.102">26469 3671 7754,'21'-25'4310,"35"29"-4185,-25 2 54,95-3-130,60 1 23,175-34 59,8-48-24,207-90 37,-553 162-138,1 1 0,-1 1 0,1 1 0,0 1 0,0 1 0,11 1-6,-32 0-8,1 1 0,0-1 1,0 1-1,0-1 0,-1 1 0,1 1 1,0-1-1,-1 0 0,1 1 0,-1 0 1,1 0-1,-1 0 0,0 0 0,0 0 1,0 1-1,0-1 0,0 1 0,-1 0 1,1 0-1,-1 0 0,2 2 8,6 15 0,0 0 1,-2 1-1,0 0 0,-1 1 1,-1 0-1,-2-1 0,0 2 0,-1-1 1,0 18-1,-13 206 711,1-128-95,2 93-8,13 89-487,-5-272-104,0 4 2,0 1 0,3 0 0,0-1 0,2 0 1,2 0-1,1-1 0,6 14-19,49 119 175,-99-172 162,29 7-302,0 0 1,1 1-1,-1 0 1,0 0-1,0 0 1,0 1-1,0 0 1,1 0-1,-1 1 1,0 0-1,1-1 1,0 2-1,-1-1 1,1 1-1,0 0 1,0 0-1,-1 1-35,-19 9 138,-37 15 344,-1-2-1,0-4 1,-2-2-1,-11 0-481,-319 58 1945,316-68-1643,0-3 1,0-3 0,-79-8-303,72-4 73,0-5 0,0-3 0,-34-14-73,-203-66-891,308 92 408,0 0 1,0 1-1,-1 1 1,1 0-1,-1 1 1,0 1 0,1 1-1,-10 1 483,-23 11-3891</inkml:trace>
  <inkml:trace contextRef="#ctx0" brushRef="#br1" timeOffset="-278749.3">26371 3322 7722,'-39'-20'6468,"6"6"-5192,-53-38 499,71 46-1629,0-1-1,0 0 1,1-1 0,0 0 0,0-1-1,1-1 1,0 0 0,0-1 0,1-1-1,1 1 1,-9-14-146,-162-262 600,169 267-553,5 4 0,-2 1 1,0 0-1,-1 0 1,-1 1-1,0 0 1,0 1-1,-2 0 0,1 1 1,-2 1-1,0 0 1,0 1-1,-16-7-47,-223-100 763,225 102-732,0-1 0,1-2 0,0 0 0,2-2 0,0-1 0,1-1 0,2-1 0,-11-14-31,-99-110 416,126 139-378,0 1 1,0-1-1,-1 2 0,0-1 0,0 1 0,-1 0 0,0 1 0,0 0 1,0 0-1,-9-2-38,16 6-70,0 1 0,-1-1 0,1 1-1,0-1 1,0 0 0,0 0 0,-1 0 0,1 0 0,0-1 0,0 1 0,1 0 0,-1-1 0,0 0 0,0 1 0,1-1 0,-1 0 0,1 0 0,-1 0 0,1 0 0,0 0 0,0 0 0,0 0 0,-1-2 70,0-12-3140,-2 0-1063</inkml:trace>
  <inkml:trace contextRef="#ctx0" brushRef="#br1" timeOffset="-270325.732">28816 3214 8314,'4'17'7099,"-1"-18"-7062,0 0 0,0 0 0,-1-1 1,1 1-1,-1-1 0,1 0 1,-1 0-1,1 0 0,-1 0 0,0 0 1,0 0-1,0-1 0,-1 1 0,1-1 1,0 1-1,-1-1 0,0 0 1,1 0-1,-1-1-37,104-209 311,76-67-130,-71 129-108,-1 40-31,-17 11 67,48-69-109,-53 61 52,-3 14-143,-90 109-3566,-5 11 886</inkml:trace>
  <inkml:trace contextRef="#ctx0" brushRef="#br1" timeOffset="-276846.558">22187 782 7962,'-3'-15'1880,"-30"12"681,28 36-2193,4 13-208,1 1 56,3 7-80,2-4 24,1 7-104,0-16 24,1-2-88,-1-15 88,0-9-64,-3-8 64,-1-15-64,-2-7 8,-8-13-1336,-2-8-1425,-1-14 0</inkml:trace>
  <inkml:trace contextRef="#ctx0" brushRef="#br1" timeOffset="-276559.112">22049 732 5313,'0'-1'271,"0"-1"0,0 1 0,-1-1 1,1 1-1,0 0 0,0-1 0,0 1 0,1-1 0,-1 1 0,0-1 0,0 1 0,1 0 0,-1-1 0,1 1 1,-1 0-1,1-1 0,0 1 0,-1 0 0,1 0 0,0 0 0,0-1 0,0 1 0,0 0 0,1 0-271,52-23 1247,-44 21-1093,68-21-9,0 4-1,2 4 1,5 2-145,-85 14-1,1-1-16,0 1-1,-1-1 1,1 1-1,0-1 1,-1 1-1,1-1 1,0 1-1,0 0 1,0 0-1,0-1 1,-1 1-1,1 0 1,0 0 0,0 0-1,0 0 1,0 0-1,0 0 1,-1 0-1,1 0 1,0 0-1,0 0 1,0 1-1,0-1 1,-1 0-1,1 0 1,0 1-1,0-1 1,0 1-1,-1-1 1,1 1-1,0-1 1,-1 1-1,1-1 1,0 1-1,-1 0 1,1-1-1,-1 1 1,1 0-1,-1-1 1,1 1-1,-1 0 1,0 0 0,1-1-1,-1 1 1,0 0-1,0 0 1,1 0-1,-1 0 1,0-1-1,0 1 1,0 0-1,0 0 1,0 0-1,0 0 1,0 0-1,0 0 1,-1-1-1,1 1 1,0 0-1,0 0 1,-1 0-1,1 0 18,-13 27-2288,-9 5-39</inkml:trace>
  <inkml:trace contextRef="#ctx0" brushRef="#br1" timeOffset="-276240.341">22169 1032 8586,'0'0'1896,"11"-9"785,10-4-2369,14-18-64,9-2 80,15-8-40,-4 6 40,7 0-144,-10 17-88,-13 7-96,-12 10 56,-4 10-328,-17 9 376,-18 15-3112,-9 2 887</inkml:trace>
  <inkml:trace contextRef="#ctx0" brushRef="#br1" timeOffset="-276239.341">22136 1334 7874,'-6'12'1744,"7"-1"689,11-5-2225,13-7-128,0-5 40,12-7-56,2-2 72,7-3-88,-8 1 32,4-5-248,-8 3-1433,-6-6-975,-6-4-337</inkml:trace>
  <inkml:trace contextRef="#ctx0" brushRef="#br1" timeOffset="-275933.638">22552 1078 8690,'-11'36'4835,"11"-33"-4812,0 0-1,0 0 0,0 0 1,0 0-1,1 0 0,-1 0 0,1 0 1,0 0-1,0 0 0,0-1 1,0 1-1,0 0 0,1 0 0,-1-1 1,1 1-1,0-1 0,1 2-22,-1-3 5,1 0 1,-1 0-1,1 0 0,-1-1 0,1 1 0,0-1 0,-1 0 0,1 0 0,-1 0 0,1 0 0,0 0 1,-1 0-1,1-1 0,-1 1 0,1-1 0,-1 0 0,1 0 0,-1 0 0,1 0 0,-1 0 0,0 0 1,1-1-1,0 0-5,9-6 29,1-1 0,-1-1 0,-1 0 1,0 0-1,0-1 0,-1 0 0,8-12-29,13-14 84,-31 37-84,0-1 0,1 0 0,-1 1 1,0-1-1,0 1 0,1-1 0,-1 1 0,0-1 1,1 1-1,-1-1 0,0 1 0,1-1 0,-1 1 1,1-1-1,-1 1 0,1 0 0,-1-1 1,1 1-1,-1 0 0,1 0 0,-1-1 0,1 1 1,0 0-1,-1 0 0,1 0 0,-1 0 0,1-1 1,0 1-1,-1 0 0,1 0 0,-1 0 0,1 0 1,0 0-1,-1 1 0,1-1 0,-1 0 1,1 0-1,0 0 0,-1 0 0,1 1 0,-1-1 1,1 0-1,-1 1 0,1-1 0,-1 0 0,1 1 1,-1-1-1,1 1 0,-1-1 0,0 0 0,1 1 1,-1-1-1,1 1 0,-1 0 0,8 33-37,-8-30 36,3 33 16,-3-27-1,0 0 0,1-1 0,0 1 0,0 0 0,1-1 0,0 1 1,1-1-1,0 0 0,1 1 0,0-1 0,0-1 0,5 8-14,-8-14 2,0-1-1,0 0 0,1 1 1,-1-1-1,0 0 1,0 0-1,1 0 1,-1 0-1,1 0 1,-1 0-1,1 0 0,-1 0 1,1-1-1,-1 1 1,1-1-1,0 1 1,-1-1-1,1 1 1,0-1-1,-1 0 0,1 0 1,0 0-1,-1 0 1,1 0-1,0 0 1,0-1-1,-1 1 1,1 0-1,0-1 0,-1 0 1,1 1-1,-1-1 1,1 0-1,-1 0 1,1 1-1,-1-1 1,0 0-1,1-1-1,41-51-214,-7-55-2957,-27 43 692</inkml:trace>
  <inkml:trace contextRef="#ctx0" brushRef="#br1" timeOffset="-275581.295">22961 735 7314,'-4'-3'6247,"5"9"-6045,54 91 78,63 128-275,-103-174 102,-34-54 8,-171-152-193,175 148 340,19 5 166,-1 2-423,196-38 22,-147 42-2798,-42 6 470</inkml:trace>
  <inkml:trace contextRef="#ctx0" brushRef="#br1" timeOffset="-275192.215">23218 896 8570,'-4'-10'6999,"-39"49"-6213,41-37-780,-1 0 4,1 0 0,-1 1-1,1-1 1,0 0 0,-1 1 0,1-1 0,0 1 0,1 0 0,-1 0 0,0 0 0,1 0 0,-1 0 0,1 0 0,0 0 0,0 0 0,1 0 0,-1 1 0,0 1-10,3-4-5,0 0 1,1 0 0,-1 1-1,0-1 1,0-1 0,1 1 0,-1 0-1,0 0 1,1-1 0,-1 0-1,1 1 1,-1-1 0,1 0 0,-1 0-1,0 0 1,1 0 0,-1-1-1,1 1 1,-1-1 0,1 1 0,-1-1-1,2-1 5,0 1-1,2 0 0,-1-1-1,0 0 0,0 1-1,0 0 1,-1 0 0,1 0 0,1 0-1,-1 1 1,0 0 0,0 0-1,0 0 1,0 1 0,0-1-1,0 1 1,0 0 0,0 1 0,0-1-1,-1 1 1,1 0 0,0 0-1,-1 1 1,0-1 0,1 1-1,-1 0 1,0 0 0,0 0 0,0 1 2,-2 0 25,1-1 0,0 1 0,-1-1 0,0 1 0,0 0 0,0 0 0,-1 0 0,1 1 1,-1-1-1,0 0 0,0 0 0,0 1 0,-1-1 0,1 0 0,-1 1 0,0-1 0,-1 1 0,1-1 1,-1 0-1,0 1 0,0-1 0,0 0 0,0 0 0,-1 0 0,0 0 0,0 0 0,0 0 1,0 0-1,0 0 0,-1-1 0,0 1 0,1-1 0,-2 0 0,1 0 0,0 0 0,0 0 1,-1 0-1,0-1 0,1 0 0,-1 1 0,-4 0-25,1 1 211,0 0 0,-1 0 1,0-1-1,1 0 0,-1 0 0,-1-1 0,1 0 0,0 0 0,0-1 1,-1 0-1,1 0 0,-8-2-211,16 1-79,-1 0 0,0-1-1,1 1 1,-1-1 0,1 1 0,-1-1 0,0 1 0,1-1 0,-1 1-1,1-1 1,-1 0 0,1 1 0,0-1 0,-1 0 0,1 0-1,0 1 1,-1-1 0,1 0 0,0 0 0,0 1 0,-1-1-1,1 0 1,0 0 0,0 0 0,0 1 0,0-1 0,0 0 0,0 0-1,1 0 1,-1 1 0,0-1 0,0 0 0,0 0 0,1 1-1,-1-1 1,1 0 0,-1 1 0,0-1 0,1 0 0,-1 1-1,1-1 1,-1 0 0,1 1 0,-1-1 0,1 1 0,0-1 0,-1 1-1,1-1 1,0 1 0,-1 0 0,1-1 0,0 1 0,0 0-1,-1-1 1,1 1 0,0 0 79,6-9-1688,12-22-2184</inkml:trace>
  <inkml:trace contextRef="#ctx0" brushRef="#br1" timeOffset="-274194.604">23339 680 9098,'0'0'72,"0"0"0,1 0-1,-1-1 1,0 1 0,0 0 0,0-1 0,0 1 0,0 0-1,1-1 1,-1 1 0,0 0 0,0-1 0,0 1 0,0 0-1,0-1 1,0 1 0,0 0 0,0-1 0,0 1 0,0 0-1,0-1 1,-1 1 0,1 0 0,0-1 0,0 1 0,0 0-1,0 0 1,0-1 0,-1 1 0,1 0 0,0-1 0,0 1-1,-1 0 1,1 0 0,0 0 0,0-1 0,-1 1 0,1 0-1,0 0 1,0 0 0,-1-1 0,1 1 0,0 0 0,-1 0-1,1 0 1,0 0 0,-1 0 0,1 0 0,0 0 0,-1 0-1,1 0 1,0 0 0,-1 0 0,1 0 0,0 0 0,-1 0-1,1 0 1,0 0 0,-1 0 0,1 0 0,0 1 0,-1-1-1,1 0 1,0 0 0,0 0 0,-1 0 0,1 1 0,0-1-1,-1 0-71,-4 29 1189,8-3-1126,1 0 1,0 0-1,2 0 0,1-1 0,2 0 1,0-1-1,1 1 0,2-2 0,12 21-63,21 48 67,-28-39 387,-85-244 682,68 191-1138,0 1-1,0-1 1,0 1-1,0-1 1,0 1-1,0-1 1,0 1-1,0-1 1,0 1-1,0-1 1,0 1-1,0-1 1,0 1-1,0-1 1,-1 1-1,1-1 1,0 1-1,0-1 1,0 0 0,-1 1-1,1-1 1,0 1-1,-1-1 1,1 0-1,0 1 1,-1-1-1,1 0 1,0 1-1,-1-1 1,1 0-1,-1 1 1,1-1-1,-1 0 1,1 0-1,-1 0 1,1 1-1,0-1 1,-1 0-1,1 0 1,-1 0 0,1 0-1,-1 0 1,1 0-1,-1 0 1,1 0-1,-1 0 1,1 0-1,-1 0 1,1 0-1,-1-1 1,1 1-1,-1 0 1,1 0-1,-1 0 1,1-1-1,-1 1 3,3 5-5,-1 0 0,1 0 0,0-1-1,0 1 1,0-1 0,1 1 0,-1-1-1,1 0 1,0 0 0,1 0-1,-1 0 1,0 0 0,1-1 0,0 1-1,0-1 1,0 0 0,1-1 0,-1 1-1,0-1 1,1 0 0,0 0 0,-1 0-1,1 0 1,0-1 0,0 0-1,0 0 1,0 0 0,0-1 0,0 1-1,0-1 1,0 0 0,1-1 0,-1 0-1,0 1 1,0-1 0,-1-1 0,1 1-1,0-1 1,3-1 5,2-1 8,-1 1 0,0-1 0,0-1 0,0 0 0,-1 0 0,0-1 0,0 0 0,0 0 0,-1-1 0,6-5-8,-11 9 12,1 0 0,-1 0 0,1 0 0,-1-1 0,0 1 0,0 0 0,0-1 1,-1 0-1,1 1 0,-1-1 0,0 0 0,0 0 0,0 0 0,0 0 0,-1 0 0,1 1 1,-1-1-1,0 0 0,-1 0 0,1 0 0,-1 0 0,1 0 0,-1 0 0,0 0 0,-1 0 1,1 1-1,-1-1 0,0-1-12,1 3 6,0-1 0,0 1 0,0 0 1,0 0-1,0 0 0,-1 0 0,1 1 1,-1-1-1,1 0 0,-1 0 0,0 1 1,1-1-1,-1 1 0,0 0 0,0-1 0,0 1 1,0 0-1,0 0 0,-1 0 0,1 0 1,0 1-1,0-1 0,-1 1 0,1-1 1,0 1-1,0 0 0,-1 0 0,1 0 1,0 0-1,-1 0 0,1 0 0,0 1 0,-1-1 1,1 1-1,0 0 0,0-1 0,0 1 1,-1 0-1,1 0 0,0 1 0,0-1 1,1 0-1,-1 1-6,-6 10-10,0 0-1,2 0 1,0 1 0,0 0 0,1 1-1,1-1 1,0 1 0,1 0 0,0 0 0,1 0-1,0 0 1,2 0 0,0 1 0,0-1-1,1 2 11,-1-9 2,-1 0 0,1-1 0,0 1-1,1 0 1,-1-1 0,1 1-1,1 0 1,-1-1 0,1 0-1,0 1 1,0-1 0,1 0-1,0 0 1,0 0 0,1 0-1,-1-1 1,1 1 0,0-1 0,1 0-1,-1 0 1,1-1 0,0 1-1,0-1 1,1 0 0,-1 0-1,1-1 1,0 0 0,0 0-1,0 0 1,3 0-2,-2-1 7,0-1-1,1 1 1,-1-2-1,1 1 1,-1-1-1,1 0 1,0-1-1,-1 0 1,1 0-1,-1-1 1,0 1-1,1-2 1,-1 1 0,0-1-1,0 0 1,-1 0-1,1-1 1,-1 0-1,1 0 1,-1-1-1,0 0 1,-1 0-1,1 0 1,-1 0-1,0-1 1,0 0-1,-1 0 1,0 0-1,2-5-6,4-21 41,-2 1 0,-2-2 0,0 1 0,-2-1 0,-2 1 0,-1-1-1,-2 0 1,-2-16-41,3 38 11,0 0 0,0 0 0,-2 0 0,1 0 0,-1 0 0,-1 1 0,0-1 0,0 1 0,-1-1 0,-1 1 0,1 0-1,-2 1 1,1-1 0,-1 1 0,-5-6-11,8 13 3,0 0-1,1 0 1,-1 0-1,0 1 0,0-1 1,0 1-1,0-1 1,-1 1-1,1 0 0,0 0 1,0 1-1,-1-1 1,1 1-1,0-1 1,-1 1-1,1 0 0,-1 0 1,1 1-1,0-1 1,-1 1-1,1-1 0,0 1 1,0 0-1,-1 0 1,1 1-1,0-1 1,0 1-3,1 0-5,1 0 0,-1 0 0,0 0 0,1 0 0,0 1 0,0-1 0,-1 0 0,1 1 0,1-1 0,-1 1 0,0-1 0,1 1 0,-1 0 0,1-1 0,0 1 0,-1-1 0,1 1 0,1 0 0,-1-1 0,0 1 0,1 0 0,0 0 5,-1 5-17,24 198-112,-23-200 127,0 0 1,1 0-1,-1 0 1,1 0-1,1 0 1,-1 0-1,1-1 1,0 0-1,0 1 1,1-1-1,-1 0 1,1 0-1,0-1 1,1 1-1,-1-1 1,1 0-1,-1 0 1,1 0 0,1-1-1,-1 0 1,0 0-1,1 0 1,0 0-1,-1-1 1,1 0-1,0-1 1,0 1-1,4 0 2,-6-2 6,0 0-1,0 1 1,0 0-1,-1 0 1,1 0-1,0 0 1,-1 0-1,1 1 1,-1-1 0,1 1-1,-1 0 1,0 0-1,0 0 1,0 1-1,0-1 1,0 1-1,0 0 1,0 0-1,-1 0 1,1 1-6,15 19 0,-14-20 5,0 1-1,0 1 1,-1-1 0,0 0 0,0 1 0,0 0 0,-1 0 0,1 0-1,-1 0 1,0 0 0,1 5-5,7 40-137,11-29-3861,0-37 1038</inkml:trace>
  <inkml:trace contextRef="#ctx0" brushRef="#br1" timeOffset="-272848.406">24008 969 5193,'10'-48'5957,"4"73"-4939,-8 4-987,-3-12 32,0 0-1,2 0 0,0 0 0,1-1 1,0 0-1,1 0 0,1 0 0,2 1-62,-9-15 9,1 0-1,-1-1 0,0 1 1,1-1-1,-1 1 0,1-1 1,0 0-1,0 1 0,-1-1 1,1 0-1,0 0 0,0 0 0,0-1 1,0 1-1,0 0 0,0-1 1,0 1-1,0-1 0,0 0 1,0 0-1,0 0 0,0 0 1,0 0-1,1 0 0,-1 0 1,0-1-1,0 1 0,0-1 0,0 1 1,0-1-1,0 0 0,0 0-8,52-42 150,-42 29-63,-1-1-1,0 0 1,-2 0-1,0-1 1,0-1-1,-2 1 1,0-1-1,-1-1 1,0 1-1,-2-1 1,0 0-1,-1 0 1,0-2-87,-12 38 815,8-11-801,-1 0 0,1 0 0,0 1 0,1-1 0,-1 0 0,1 0 0,1 1 0,0-1 1,0 0-1,0 0 0,1 0 0,0 0 0,0 0 0,1 0 0,-1 0 0,2-1 0,-1 1 0,1-1 1,3 5-15,-5-10 1,1 1 1,-1-1 0,0 0 0,1 0 0,-1 0-1,1 0 1,-1 0 0,1-1 0,0 1-1,-1-1 1,1 0 0,-1 1 0,1-1 0,0 0-1,-1-1 1,1 1 0,0 0 0,-1-1 0,1 0-1,-1 1 1,1-1 0,-1 0 0,1 0-1,-1-1 1,0 1 0,1 0 0,1-2-2,54-48 64,-42 31-25,-1-1 0,-1-1 1,-1 0-1,-1-1 0,0 0 1,5-19-40,-4 7-8,-20 79-142,5-38 152,1 0 0,0 1 0,0-1 0,0 0 0,1 0 0,0 1 0,0-1 0,1 0 0,-1 1 0,2-1 0,-1 0 0,1 0 0,-1 0 0,2 0 0,-1 0 0,1 0 0,0-1 0,0 1 0,0-1 0,1 0 0,0 0 0,3 4-2,43 17 66,-43-24-64,-1 0 0,1 1 0,-1 0 0,0 1-1,0-1 1,0 1 0,0 1 0,-1-1 0,1 1 0,-1 0 0,0 0-2,6 13-6,-2 1-1,0-1 1,-1 1-1,-1 1 1,-1-1-1,0 1 1,-2 1-1,0-1 1,-1 0-1,-1 1 1,-1 0-1,-1-1 1,-1 1-1,-1-1 1,-1 5 6,2-18 29,-13 49 586,13-55-549,0-1 0,-1 0 0,1 0 0,0 0 0,0 0 0,0 0 0,0 0 0,0 0 0,0-1 1,0 1-1,0 0 0,0-1 0,0 1 0,0 0 0,0-1 0,0 0 0,0 1 0,0-1 0,0 1 0,0-1 0,0 0 0,0 0 1,1 1-1,-1-1 0,0 0 0,1 0 0,-1 0 0,0 0 0,1 0 0,-1 0 0,1 0 0,0 0 0,-1 0-66,-13-21 146,1 0 1,0 0-1,2-2 0,1 1 0,1-1 0,1-1 0,1 0 0,1 0 1,1 0-1,1-1 0,1 1 0,2-2-146,0 23-53,0 0 1,1 0-1,0 0 0,-1 1 0,1-1 1,1 0-1,-1 0 0,1 0 1,-1 1-1,1-1 0,0 0 1,0 1-1,1-1 0,-1 0 0,1 1 1,0 0-1,-1-1 0,2 1 1,-1 0-1,0 0 0,1 0 0,-1 0 1,1 1-1,0-1 0,0 0 53,34-7-2743,-14 2 668</inkml:trace>
  <inkml:trace contextRef="#ctx0" brushRef="#br1" timeOffset="-272495.748">24900 647 10754,'-60'18'6150,"44"-9"-5967,0 1 0,1 0 0,0 2 0,1 0-1,0 0 1,-11 15-183,-7 22 188,32-48-190,-1 0-1,1 0 0,0 0 1,-1 0-1,1 0 1,0 0-1,0 1 1,0-1-1,0 0 0,0 0 1,0 0-1,0 0 1,1 0-1,-1 0 0,0 1 1,1-1-1,-1 0 1,0 0-1,1 0 0,-1 0 1,1 0-1,0 0 1,-1 0-1,1-1 0,0 1 1,0 0-1,-1 0 1,1 0-1,0-1 1,0 1-1,0 0 0,0-1 1,0 1-1,0-1 1,0 1-1,0-1 0,0 0 1,0 1-1,0-1 1,0 0-1,1 0 0,-1 1 1,1-1 2,52 1-560,-50-2 475,33-4-482,-30 4 451,0-1 0,0 1 0,1 0-1,-1 1 1,1-1 0,-1 2 0,1-1 0,-1 1 0,0 0 0,1 0 0,6 3 116,-12-3-8,-1 0 0,1 1 1,0-1-1,0 0 0,-1 1 1,1-1-1,-1 1 0,0 0 0,1 0 1,-1-1-1,0 1 0,0 0 1,0 0-1,0 0 0,-1 0 1,1 0-1,0 0 0,-1 0 1,1 0-1,-1 1 0,0-1 1,0 0-1,0 0 0,0 0 0,0 0 1,0 0-1,-1 1 0,1-1 1,-1 0-1,1 0 0,-1 0 8,-24 64 493,18-54-173,0 0-1,-1-1 0,0 0 0,0 0 0,-1-1 0,-1 0 1,0 0-1,0-1 0,-1-1 0,0 0 0,0 0 1,-5 2-320,15-10-29,0 0 0,0 0 0,0 0 1,0 0-1,0 0 0,0 0 0,0 0 1,0 0-1,0 0 0,0-1 0,0 1 1,0 0-1,0-1 0,0 1 0,0-1 1,1 1-1,-1-1 0,0 1 0,0-1 1,0 1-1,1-1 0,-1 0 0,0 1 1,0-1-1,1 0 0,-1 0 1,1 0-1,-1 0 0,1 1 0,-1-1 1,1 0-1,-1 0 0,1 0 0,0 0 1,0 0-1,-1 0 0,1 0 0,0 0 1,0 0-1,0 0 0,0 0 0,0 0 1,0 0-1,1 0 0,-1 0 0,0 0 1,0 0-1,1 0 0,-1 0 0,0 0 1,1 0-1,-1 0 0,1 0 1,-1 1-1,1-1 0,0 0 0,-1 0 1,1 0 28,11-35-3477,3-8-243</inkml:trace>
  <inkml:trace contextRef="#ctx0" brushRef="#br1" timeOffset="-272144.37">25066 685 9098,'-2'-1'345,"0"0"0,0 0 1,0 1-1,0-1 0,0 0 0,0 1 0,0 0 1,0-1-1,0 1 0,-1 0 0,1 0 0,0 0 1,0 0-1,0 1 0,0-1 0,0 1 0,0-1 1,0 1-1,0 0 0,-2 0-345,0 1 47,0 0 1,0 0-1,0 0 1,0 1-1,0-1 0,1 1 1,-1 0-1,1 0 1,-1 0-1,1 0 0,0 1 1,1-1-1,-1 1 1,1 0-1,-1 1-47,3-3 1,0 1 1,1 0-1,-1 0 0,1-1 0,0 1 1,0 0-1,0-1 0,0 1 1,0-1-1,0 1 0,1-1 1,-1 0-1,1 0 0,-1 1 1,1-1-1,0 0 0,0 0 0,0-1 1,0 1-1,1 0 0,-1-1 1,0 1-1,1-1 0,-1 0 1,1 0-1,-1 0 0,1 0 1,0 0-1,-1 0 0,1-1 1,0 1-1,-1-1 0,3 0-1,8 5 14,-7-3-16,0 0 0,-1 0 0,1 0 0,-1 1 0,1 0 0,-1 0 0,0 0 0,0 1 0,0 0-1,-1 0 1,1 0 0,-1 0 0,0 1 0,0-1 0,0 1 0,-1 0 0,0 1 0,0-1 0,0 0 0,-1 1 0,1 0-1,-1-1 1,-1 1 0,1 0 0,0 5 2,-2-6 70,1 1 0,-1-1 0,-1 1 0,1-1 0,-1 0 0,0 1 0,0-1 0,0 0 0,-1 1 0,0-1 0,0 0 0,0 0 0,0 0 0,-1-1 0,0 1 0,0-1 0,0 1 0,-1-1 0,0 0 0,1 0-1,-1 0 1,-1-1 0,1 1 0,0-1 0,-1 0 0,-1 0-70,2 0 44,-1 0 0,1-1 0,-1 0 0,0 0 0,1 0 0,-1-1 0,0 1 0,0-1 0,0 0 0,0-1 0,0 1 0,0-1 0,0 0 0,0 0-1,0 0 1,0-1 0,0 0 0,0 0 0,0 0 0,0-1 0,-4-1-44,8 2-156,0 0-1,0 0 1,0 0 0,1 0-1,-1-1 1,0 1 0,1 0-1,-1 0 1,1 0 0,-1-1-1,1 1 1,0 0 0,0 0-1,-1-1 1,1 1 0,0 0-1,0-1 1,0 1 0,0 0-1,1-1 1,-1 1 0,0 0-1,0 0 1,1-1 0,-1 1-1,1 0 1,-1 0 0,1-1-1,0 1 1,-1 0 156,13-26-3616</inkml:trace>
  <inkml:trace contextRef="#ctx0" brushRef="#br1" timeOffset="-271117.96">25230 758 7402,'12'8'5479,"-2"-2"-5115,-30-35 690,19 28-1029,0 0 1,0 0-1,0 0 1,0 0-1,-1 1 1,1-1-1,0 0 0,0 1 1,-1-1-1,1 1 1,0-1-1,-1 1 1,1 0-1,-1 0 1,1-1-1,-1 1 0,1 0 1,0 0-1,-1 0 1,1 1-1,-1-1 1,1 0-1,0 0 0,-1 1 1,1-1-1,-1 1 1,1-1-1,0 1 1,0 0-1,-1-1 0,1 1 1,0 0-1,0 0 1,0 0-1,0 0 1,0 0-1,0 0 0,0 0 1,0 0-1,0 1 1,1-1-1,-1 0 1,0 0-1,0 2-25,-3 6 25,0 0-1,1 0 1,0 0 0,0 0 0,1 1-1,0 0 1,1-1 0,0 1-1,1 0 1,0-1 0,0 1-1,1 0 1,0-1 0,1 1 0,0-1-1,0 1 1,3 5-25,-4-13 7,0 1 0,0 0 0,1-1 0,-1 1 0,1-1 0,-1 1-1,1-1 1,0 0 0,0 0 0,0 0 0,0 0 0,0 0 0,1 0 0,-1-1 0,1 1 0,-1-1 0,1 1 0,-1-1 0,1 0-1,0 0 1,-1 0 0,1 0 0,0-1 0,0 1 0,0-1 0,0 0 0,-1 1 0,1-1 0,0-1 0,0 1 0,0 0-1,0-1 1,0 1 0,-1-1 0,1 0 0,1 0-7,5-3 19,0 1 0,0-1-1,0 0 1,0-1 0,-1 0-1,0-1 1,0 1 0,0-2-1,-1 1 1,2-2-19,-6 5 19,1-1-1,0 0 1,-1 1 0,0-1-1,0-1 1,0 1 0,0 0 0,-1-1-1,0 1 1,0-1 0,0 0-1,0 0 1,-1 1 0,0-1-1,0 0 1,0 0 0,-1-1-1,1 1 1,-1 0 0,0-1-19,0 6 0,0 0 0,-1-1 0,1 1 0,0-1 0,0 1 1,0-1-1,0 1 0,0 0 0,-1-1 0,1 1 1,0-1-1,0 1 0,-1 0 0,1-1 0,0 1 0,-1 0 1,1-1-1,0 1 0,-1 0 0,1 0 0,0-1 1,-1 1-1,1 0 0,-1 0 0,1 0 0,-1-1 0,1 1 1,0 0-1,-1 0 0,1 0 0,-1 0 0,1 0 1,-1 0-1,1 0 0,-1 0 0,1 0 0,0 0 0,-1 0 1,1 0-1,-1 0 0,1 0 0,-1 1 0,1-1 1,0 0-1,-1 0 0,1 0 0,-1 1 0,1-1 0,0 0 1,-1 1-1,1-1 0,0 0 0,-1 0 0,1 1 1,0-1-1,0 1 0,-1-1 0,1 0 0,0 1 0,0-1 1,-1 1-1,-15 23-70,12-15 92,0 0 0,1 0 0,1 0-1,-1 0 1,1 1 0,1-1 0,0 1 0,0-1 0,1 1 0,0 0 0,0-1 0,1 1-22,0-7 9,-1-1 0,0 0 0,0 0 0,1 0 0,-1 1 0,1-1 0,0 0 0,-1 0 0,1 0 0,0 0 0,0 0 0,1 0 0,-1 0 0,0 0 0,0-1 0,1 1-1,0 0 1,-1-1 0,1 1 0,0-1 0,-1 1 0,1-1 0,0 0 0,0 0 0,0 0 0,0 0 0,0 0 0,0-1 0,1 1 0,-1 0 0,0-1 0,0 0 0,0 1 0,1-1 0,-1 0 0,0 0 0,0 0 0,1-1 0,-1 1 0,0 0 0,0-1 0,0 0 0,1 1-9,9-7 21,0 1 0,0-2 0,-1 1 0,0-2 0,0 1 0,-1-1 0,0-1 0,-1 0 0,0 0 0,0-1 0,-1 0 0,0-1 0,-1 0 0,-1 0 0,0 0 0,0-1 0,-1 0 0,2-13-21,45-235 109,-24 156-138,-43 196-703,13-65 736,1 0 1,2 1 0,0-1 0,2 0 0,1 0 0,1 0-1,1-1 1,5 13-5,10 46 15,-10-54 200,-10-32-154,-1 0 1,1 0-1,0 0 1,-1 0-1,1 0 1,-1 0-1,0 0 1,0 0-1,1 0 1,-1 0-1,-1 0 1,1 0-1,0 0 1,0 0-1,-1 0 1,1 0-1,-1 0 1,0 0-1,0 0 1,1 1-1,-1-1 1,-2-2-62,3 2 44,-35-113 627,36 115-675,-1-1 1,1 0-1,-1 0 0,1 1 1,-1-1-1,1 0 0,0 1 0,0-1 1,-1 1-1,1-1 0,0 1 0,0-1 1,-1 1-1,1-1 0,0 1 1,0 0-1,0 0 0,0-1 0,0 1 1,0 0-1,-1 0 0,1 0 0,0 0 1,0 0-1,0 0 0,0 0 1,0 0-1,0 0 0,0 1 0,0-1 1,-1 0-1,1 0 0,0 1 0,0-1 1,0 1-1,0-1 0,-1 1 1,1-1-1,0 1 0,0 0 4,9 1-18,7-1-3,0-1-1,0 0 1,0-1-1,0-1 0,0-1 1,0 0-1,0-1 1,-1-1-1,1-1 0,-1 0 1,-1-1-1,1-1 1,-1 0-1,0-1 0,2-3 22,35-27 95,-52 38-93,1 1 1,-1-1-1,1 1 0,0-1 1,-1 1-1,1-1 0,-1 1 1,0-1-1,1 1 0,-1-1 1,1 1-1,-1-1 0,0 0 1,1 1-1,-1-1 1,0 0-1,0 1 0,0-1 1,0 0-1,1 1 0,-1-1 1,0 0-1,0 0 0,0 1 1,0-1-1,0 0 0,-1 1 1,1-1-1,0 0 0,0 1 1,0-1-1,-1 0 0,1 1 1,0-1-1,-1 0 0,1 1 1,0-1-1,-1 1 0,1-1 1,-1 0-1,1 1 0,-1 0 1,1-1-1,-1 1 0,1-1 1,-1 1-1,0-1 0,1 1 1,-1 0-1,0-1-2,-36-6-28,27 6 21,-1 0 1,1 1-1,-1 1 0,1-1 0,-1 2 0,1-1 0,0 2 0,-1-1 0,1 1 0,0 1 1,1 0-1,-1 0 0,1 1 0,0 0 0,0 1 0,0 0 0,1 0 0,-1 1 0,2 0 0,-1 1 1,1-1-1,0 1 0,1 1 0,0-1 0,0 1 0,1 0 0,0 1 0,0-1 0,-1 6 7,4-11 1,1 0 0,0 0-1,-1 0 1,1 0 0,1 0-1,-1 0 1,1 0 0,-1 1-1,1-1 1,0 0-1,1 0 1,-1 1 0,1-1-1,0 0 1,0 0 0,0 0-1,0 0 1,1 0 0,0 0-1,0 0 1,0-1 0,0 1-1,0 0 1,1-1-1,-1 0 1,1 0 0,0 0-1,0 0 1,1 0 0,-1 0-1,2 1 0,5-2-8,0 0 0,0-1 0,0 0 0,0 0 0,1-1 0,-1-1 0,0 1 0,0-2 0,0 1 0,0-1-1,0-1 1,-1 0 0,1 0 0,-1-1 0,1 0 0,-1-1 0,3-2 8,-8 5-242,60-41 1527,-48 14-3336,-17 7 546</inkml:trace>
  <inkml:trace contextRef="#ctx0" brushRef="#br1" timeOffset="-251977.732">23139 727 7586,'-31'-22'901,"-18"-12"85,2-2 0,1-3 0,-33-36-986,7-13 10,51 60 65,-1 0 0,-1 2 0,-2 1 0,-25-21-75,41 40 31,0 0 0,-1 0 0,0 1 0,0 0 1,0 1-1,0 0 0,-1 1 0,1 0 0,-1 1 1,0 0-1,0 0 0,0 1 0,0 1 0,-7 0-31,-152 26 223,147-21-206,-264 56 268,252-55-292,1 1-1,0 2 1,0 1-1,1 2 1,1 1-1,0 2 1,0 1-1,-5 5 8,1 7 13,1 2 0,1 1 0,1 1-1,2 3 1,1 0 0,2 2 0,2 0 0,1 2-1,2 1 1,1 1 0,3 1 0,1 1 0,-2 14-13,12-39 4,0 0 0,2 0-1,0 1 1,1 0 0,1 0 0,0 1 0,2-1 0,0 1 0,1-1 0,1 1 0,1-1-1,3 18-3,2-24 0,1-2 0,0 1-1,0 0 1,1-1 0,0-1-1,1 0 1,0 0-1,1 0 1,0-1 0,0 0-1,1-1 1,0-1 0,1 1-1,0-2 1,0 0-1,0 0 1,1-1 0,7 2 0,247 89 0,-237-87 5,346 115 34,49 28-34,-301-112-95,3-4 0,129 17 90,-93-32-44,0-8 0,81-6 44,360-6 35,-4-38-13,-319 3-19,28-19-3,61-40 32,-135 24 68,6-14-100,-178 60 4,-2-3 1,-1-2-1,-1-3 0,43-31-4,-83 49 11,0 0-1,-1-1 0,0-1 0,-1 0 0,-1-2 1,0 0-1,-1 0 0,-1-1 0,-1-1 0,-1-1 1,0 0-1,-2 0 0,0-1 0,4-15-10,-11 25 45,-1 0 1,-1-1-1,0 1 0,0 0 0,-1-1 0,-1 1 1,0 0-1,0-1 0,-1 1 0,0 0 0,-1 0 1,-1 0-1,0 1 0,0-1 0,-1 0-45,-12-22 271,-1 2 0,-1 0 0,-2 1 0,-2 0-271,-137-157 1063,156 183-1049,-33-38 42,-2 2-1,-2 2 0,-2 1 1,-1 2-1,-1 3 0,-42-22-55,31 29 42,-2 4-1,0 2 0,-2 2 1,-58-8-42,-436-59 248,121 9-163,101 24-109,134 39-89,-188 12 113,245 9-48,1 6 0,1 6 0,-35 14 48,23 5-167,2 6 0,-87 42 167,-64 54-3491,169-76 845</inkml:trace>
  <inkml:trace contextRef="#ctx0" brushRef="#br1" timeOffset="-245278.704">29900 107 5465,'-7'2'1364,"4"-1"-1162,0 0 0,1 0 1,-1 0-1,0 0 0,0 0 1,1 0-1,-1-1 0,0 0 0,0 1 1,0-1-1,0 0 0,0-1 1,0 1-1,0 0 0,1-1 1,-1 0-1,0 1 0,0-1 1,0 0-1,1 0 0,-1-1 1,1 1-1,-1-1 0,1 1 1,-2-2-203,4 3 21,-3-3 94,0-1 0,0 1 0,0 0 1,0 0-1,-1 1 0,1-1 0,-1 1 0,1-1 0,-1 1 0,0 0 0,0 1 0,0-1 0,0 1 0,0 0 0,-1-1 0,1 2 0,0-1 0,-1 1 0,1-1 0,0 1 0,-1 0 0,1 1 0,0-1 0,-1 1 0,1 0 0,-4 1-115,-173 100 435,175-101-367,-1 0-1,0 0 1,1 0-1,-1-1 1,0 0-1,1-1 1,-1 1 0,1-1-1,-1-1 1,0 1-1,1-1 1,0 0 0,-1-1-1,1 1 1,0-1-1,0 0 1,1-1 0,-1 1-1,1-1 1,-1 0-1,1-1 1,1 1 0,-3-3-68,-30-19 515,15 14-390,0 1 1,0 2 0,-1 0-1,0 1 1,-1 2 0,1 0 0,-1 1-1,-7 1-125,23 4 10,-1 0 0,0 0 0,0 1 0,1 1 0,-1-1-1,0 1 1,1 1 0,-1 0 0,1 0 0,0 0 0,0 1 0,0 0 0,1 1-1,0 0 1,-4 3-10,-104 87-5,30 4 16,-5 34-15,-113 139-22,195-265 25,1 0-1,0 1 1,0-1-1,1 2 0,-1-1 1,2 1-1,-1 0 1,2 0-1,-1 0 0,1 1 1,0 0-1,1 0 1,0 0-1,1 0 0,0 0 1,0 0-1,1 1 1,1-1-1,0 0 1,0 1-1,1 2 2,8 13-7,2 0 1,0-1-1,2-1 1,1 1-1,0-2 0,10 11 7,-16-22 0,3 4-2,0-1-1,1 0 1,0-1 0,2-1-1,-1 0 1,2 0 0,0-1 0,0-1-1,1-1 1,0 0 0,13 5 2,8 3 1,-1 2 0,0 2 1,-2 1-1,0 2 0,-2 1 1,0 1-2,34 34 0,3-4 1,3-3-1,6 0 0,11 4-10,1-4-1,3-4 1,65 24 10,28-28-26,36-19 59,50-6 70,153-12-103,-4-20 88,-90-1-134,-94 6 122,-40-27-150,-139 21 40,95-30 125,-86 4-142,33-82 75,-76 89 9,-1-2 0,-1 0 0,-3-1 0,11-24-33,51-84 8,-4 43-4,-56 72 8,-1-1 1,-1-1-1,-2 0 0,-1-1 0,1-8-12,-2 9 2,0-8 16,-1 0 1,-1-1-1,-3-1 1,6-33-19,10-39 62,-17 14 79,3-1-118,-7 73-17,-2-42 391,-22 43-2,-16-26-206,27 44-166,0 1-1,-1-1 1,0 1 0,1 1-1,-2 0 1,1 0 0,0 1-1,-1 0 1,1 0 0,-1 1-1,0 1 1,0-1 0,-4 2-23,1-2 10,-25-5 30,-252-51 55,280 55-93,-44-13-21,0 1-1,-1 3 1,-1 3 0,1 2-1,-18 2 20,-145 0 71,80 0-73,0 6-1,-30 9 3,-518 65 9,387-47-34,175-10-432,-52 7-1065,-116 0 1522,158-25-1727</inkml:trace>
  <inkml:trace contextRef="#ctx0" brushRef="#br1" timeOffset="-160810.333">21315 1796 8146,'-5'-7'2168,"2"6"625,5 7-2361,-1 6-152,-1 9-160,2 11 0,-1 6-40,1 6 8,-5-3-16,1 5 8,2-10-56,3 1 16,-3-6-8,5 0 16,1-13 0,-7-6 480,-9-9-3432,-8-7 1295</inkml:trace>
  <inkml:trace contextRef="#ctx0" brushRef="#br1" timeOffset="-160419.728">21024 1853 9130,'-7'-3'1426,"7"3"-1320,0 0 0,1 0 0,-1 0 0,0-1 0,0 1 0,0 0 0,0 0 0,0 0 0,0-1 0,0 1 0,0 0 0,0 0 0,0 0 0,0-1 0,0 1 0,0 0 0,0 0 0,0 0 0,0-1 0,0 1 0,0 0 0,0 0 0,0 0 0,-1-1 0,1 1 0,0 0 0,0 0 0,0 0 0,0 0 0,0-1 0,0 1 0,-1 0 0,1 0 0,0 0 0,0 0 0,0 0 0,0 0 0,-1-1 0,1 1 0,0 0 1,0 0-1,0 0-106,84-26 293,-67 21-288,0 0 1,1 1-1,-1 1 1,1 1-1,0 0 1,-1 1-1,1 1 0,0 1 1,0 0-1,0 1 1,-1 1-1,6 2-5,-19-3-7,-1-1 0,1 1-1,0-1 1,-1 1 0,1 1 0,-1-1-1,0 0 1,1 1 0,-1 0 0,0-1-1,-1 1 1,1 0 0,0 1-1,-1-1 1,0 0 0,0 1 0,0-1-1,0 1 1,0 0 0,-1 0 0,1 0-1,-1-1 1,0 1 0,-1 0-1,1 0 1,-1 1 0,1-1 0,-1 0-1,0 0 1,-1 0 0,1 0 0,-1 0-1,0 0 8,-6 28 176,-3-1 0,0-1 0,-2 0 0,-1-1 0,-5 6-176,11-23 70,-2 0 0,0-1 0,0 0 0,-1-1-1,0 0 1,-1 0 0,0-1 0,0 0 0,-1-1-1,0-1 1,-1 0 0,0 0 0,0-1 0,0-1-1,-1 0 1,1-1 0,-1 0 0,0-1-1,0-1 1,-1 0 0,1-1 0,0-1 0,-1 0-1,-3-1-69,-20-6-26,48-4-904,80-25-4770,-39 19 2636</inkml:trace>
  <inkml:trace contextRef="#ctx0" brushRef="#br1" timeOffset="-160091.517">21438 1970 7274,'4'-6'2176,"1"3"465,1 7-2009,2 4-232,-4 4-120,2 11 56,-1 3-40,-2 6 64,0 3-88,1 1-24,1-7-104,-2 0 0,2-10-56,-1-8 8,-1-7-64,-1-7 945,2-9-4058,8-10 1609</inkml:trace>
  <inkml:trace contextRef="#ctx0" brushRef="#br1" timeOffset="-159728.673">21681 2031 9346,'-5'67'4763,"5"-65"-4751,0-1 0,0 1 0,1 0-1,-1-1 1,1 1 0,-1 0 0,1-1 0,-1 1 0,1-1-1,0 1 1,0-1 0,0 1 0,0-1 0,0 1 0,0-1-1,1 0 1,-1 0 0,0 0 0,1 0 0,-1 0 0,1 0-1,-1 0 1,1 0 0,-1 0 0,1-1 0,-1 1 0,1 0-1,0-1 1,-1 0 0,1 1 0,0-1 0,0 0 0,-1 0-1,1 0 1,0 0 0,0 0-12,5-2 19,0 0-1,-1 0 0,1 0 1,-1-1-1,1 0 1,-1 0-1,0-1 0,0 1 1,-1-2-1,1 1 1,-1 0-1,0-1 0,0 0 1,1-2-19,-5 6 4,6-5 19,0 0 1,0 0 0,-1-1 0,0 0 0,-1 0 0,1 0 0,-1-1-1,-1 1 1,0-1 0,0 0 0,0-1 0,-1 1 0,0-1-1,-1 1 1,1-1 0,-2 0 0,1 0 0,-1-1-24,-2 10 3,1 0 0,0-1 0,0 1 0,0 0 0,0-1-1,0 1 1,0 0 0,0 0 0,-1-1 0,1 1 0,0 0 0,0 0 0,0-1 0,-1 1 0,1 0 0,0 0 0,0 0 0,-1-1 0,1 1-1,0 0 1,0 0 0,-1 0 0,1 0 0,0 0 0,0 0 0,-1 0 0,1-1 0,0 1 0,-1 0 0,1 0 0,0 0 0,-1 0 0,1 0-1,0 0 1,0 0 0,-1 1 0,1-1 0,0 0 0,-1 0 0,1 0 0,0 0 0,0 0 0,-1 0 0,1 0 0,0 1 0,0-1 0,-1 0-1,1 0 1,0 0 0,0 1 0,-1-1 0,1 0 0,0 0 0,0 1 0,0-1 0,0 0 0,-1 0 0,1 1 0,0-1 0,0 0 0,0 0-1,0 1 1,0-1 0,0 0 0,0 1 0,0-1-3,-16 22 115,2 2 25,1 0 0,1 1 1,1 1-1,1 0 0,2 1 0,-3 12-140,10-37 10,1-1-1,-1 0 0,1 0 0,0 1 0,-1-1 0,1 0 0,0 1 1,0-1-1,0 1 0,0-1 0,0 0 0,0 1 0,0-1 0,0 0 0,1 1 1,-1-1-1,1 0 0,-1 1 0,1-1 0,-1 0 0,1 0 0,-1 1 0,1-1 1,0 0-1,0 0 0,0 0 0,0 0 0,0 0 0,0 0 0,0 0 0,0 0 1,0 0-1,0-1 0,0 1 0,1 0 0,-1-1 0,0 1 0,0-1 1,1 1-1,-1-1 0,0 0 0,1 0 0,-1 1 0,0-1 0,1 0-9,8-5 23,0-1-1,0 1 0,-1-2 1,0 1-1,0-1 1,-1-1-1,0 0 0,7-8-22,-9 11 13,15-18 29,-17 17-33,1 0 1,-1 1-1,1 0 0,1 0 0,-1 0 0,1 0 1,-1 1-1,1 0 0,0 0 0,1 1 0,-1 0 1,1 0-1,0 0 0,3 0-9,-9 3-3,0 1 0,-1-1 1,1 0-1,0 1 0,0 0 0,0-1 0,-1 1 1,1-1-1,0 1 0,0 0 0,-1 0 0,1-1 1,-1 1-1,1 0 0,-1 0 0,1 0 0,-1 0 1,1-1-1,-1 1 0,0 0 0,1 0 0,-1 0 0,0 0 1,0 0-1,0 0 0,0 0 0,0 0 0,0 0 1,0 1 2,-13 119-38,3-8 122,11-114-81,-1 1-1,1 0 0,-1 0 0,0 0 1,1 0-1,-1 0 0,1 0 0,-1 0 1,0 0-1,1 0 0,-1 0 1,1 0-1,-1 0 0,1 0 0,-1 0 1,0 0-1,1 0 0,-1 0 0,1 1 1,-1-1-1,0 0 0,1 0 0,-1 0 1,0 1-1,1-1 0,-1 0 0,0 0 1,1 1-1,-1-1 0,0 0 1,1 1-1,-1-1 0,0 0 0,0 1 1,0-1-1,1 1 0,-1-1 0,0 0 1,0 1-1,0-1 0,0 1 0,0-1 1,0 0-1,0 1 0,0-1 1,0 1-1,0-1 0,0 1 0,0-1 1,0 1-3,24-40 44,-24 39-44,40-101-4141,-31 75 1116</inkml:trace>
  <inkml:trace contextRef="#ctx0" brushRef="#br1" timeOffset="-159442.985">21910 1826 11074,'-5'6'2745,"-1"-3"864,2 2-3129,4-1-424,10 2-56,5 2-32,22 2-72,8-2-304,7 3-1929,-2-1-1240,0 5-543</inkml:trace>
  <inkml:trace contextRef="#ctx0" brushRef="#br1" timeOffset="-159053.374">22292 1991 6585,'-53'52'7742,"13"-16"-6684,39-36-1057,1 0 0,-1 0-1,1 1 1,-1-1 0,1 0 0,-1 0 0,1 0 0,0 1 0,-1-1 0,1 0 0,-1 0 0,1 1 0,0-1 0,-1 0 0,1 1 0,0-1 0,0 1 0,-1-1 0,1 0 0,0 1-1,0-1 1,-1 1 0,1-1 0,0 1 0,0-1 0,0 0 0,0 1 0,0-1 0,0 1 0,0-1 0,0 1 0,0-1 0,0 1 0,0-1 0,0 1 0,0-1 0,0 1 0,0-1-1,0 1 1,0-1 0,1 0 0,-1 1 0,0-1 0,0 1 0,1-1 0,-1 0 0,0 1 0,0-1 0,1 1 0,-1-1 0,1 0 0,-1 0 0,0 1 0,1-1 0,-1 0-1,1 0 1,-1 1 0,0-1 0,1 0 0,-1 0 0,1 0 0,-1 0 0,1 1 0,-1-1 0,1 0 0,-1 0-1,36-2-1,-35 2 1,8-2-3,1-1 0,-1 2 0,0 0 0,1 0 0,-1 0 0,1 1 0,-1 1 0,0 0 0,1 0 0,-1 0 0,0 1 0,0 1 0,0 0 0,0 0-1,0 1 1,0-1 0,-1 2 0,0 0 0,0 0 0,0 0 0,-1 1 0,1 0 3,-6 1-2,0 1 0,0-1 0,0 0 0,-1 1 0,0 0 0,-1-1-1,0 1 1,0-1 0,0 1 0,-1 0 0,0-1 0,-1 1 0,0-1 0,0 0-1,0 0 1,-1 1 0,0-1 0,-1-1 0,1 1 0,-1 0 0,0-1 0,-6 6 2,5-3 117,-1 0 0,0 0 1,-1-1-1,0 0 0,0 0 1,-1 0-1,0-1 0,0 0 1,0 0-1,-1-1 1,0-1-1,-1 1 0,1-1 1,-7 1-118,11-3 109,-1-1 1,0 0 0,1-1-1,-1 1 1,0-1-1,0-1 1,0 1 0,0-1-1,0 0 1,1 0 0,-1 0-1,0-1 1,0 0 0,-1-1-110,5 1-42,0-1 1,0 0-1,0 1 1,0-1 0,0 0-1,0 0 1,1 0 0,-1-1-1,1 1 1,-1 0-1,1 0 1,0-1 0,0 1-1,0-1 1,1 1 0,-1-1-1,0 1 1,1-1-1,0 0 1,-1 1 0,1-1-1,0 0 1,0 1 0,1-1-1,-1 0 1,0 1-1,1-1 1,0 1 0,0-1-1,-1 1 1,1-1 0,1 1-1,-1 0 1,0-1-1,1 1 1,-1 0 0,1 0-1,1-2 42,22-44-3115,8-10-34</inkml:trace>
  <inkml:trace contextRef="#ctx0" brushRef="#br1" timeOffset="-158739.415">22526 1890 9082,'-8'17'1372,"-30"74"3046,12 5-3580,22-82-773,1 1 1,1-1-1,0 1 1,0 0-1,2 0 1,0 0-1,1-1 1,0 1-1,1 0 0,1 0 1,0-1-1,1 0 1,0 1-1,2-1 1,4 10-66,-10-23 3,0 0 0,1-1 0,-1 1 1,0 0-1,1 0 0,-1 0 0,0 0 1,1 0-1,-1-1 0,1 1 0,-1 0 1,1 0-1,-1-1 0,1 1 0,0 0 1,-1-1-1,1 1 0,0 0 0,0-1 1,-1 1-1,1-1 0,0 1 0,0-1 1,0 0-1,0 1 0,0-1 0,-1 0 1,1 0-1,0 0 0,0 1 0,0-1 1,0 0-1,0 0 0,0 0 0,0 0 1,0-1-1,0 1 0,0 0 0,0 0 1,-1 0-1,1-1 0,0 1 0,0-1 1,0 1-1,0 0 0,-1-1 0,1 1 1,0-1-1,0 0 0,-1 1 0,1-1 1,0 0-1,-1 1 0,1-1 0,-1 0 1,1 0-1,-1 0-3,5-14-131,0-1 0,-2 0-1,0 0 1,-1 0 0,0 0 0,-2-1 0,0-10 131,0 23-54,-3-89-1439,2 88 1347,1 17 158,1-7-10,13 46 100,-14-50-95,0 0 0,1 1 0,-1-1 0,1 0 1,-1 0-1,1 0 0,0 0 0,0 0 0,-1 0 1,1 0-1,0 0 0,0 0 0,0 0 0,0 0 1,0-1-1,0 1 0,0 0 0,0-1 0,0 1 1,0-1-1,1 1 0,-1-1 0,0 1 0,0-1 1,0 0-1,1 0 0,-1 1 0,0-1 0,0 0 1,1 0-1,-1 0 0,0-1 0,0 1 0,1 0 1,-1 0-1,0-1 0,0 1 0,1-1-7,11-6 49,-1 0-1,0-1 1,-1 0-1,0-1 1,0-1-1,0 0 1,1-3-49,1 0 36,7-5 12,-1-1-1,0-1 1,-2-1-1,0 0 0,-1-2 1,-2 1-1,11-22-47,-14-16 408,-12 59-385,1 0 0,-1 0 0,0 0 0,0 0 0,0 0 0,0 1 0,0-1 0,-1 0 0,1 0 0,0 1 0,0-1 0,0 1 0,-1-1 0,1 1 0,0-1 0,-1 1 0,1 0 0,0 0 0,-1 0 0,1 0 0,0 0 0,-1 0 0,1 0 0,0 0 0,-1 0 0,1 0 0,0 1 0,0-1 0,-1 1 0,1-1 0,0 1 0,0-1 0,0 1 0,-1 0 0,1-1 0,0 1 0,0 0 0,0 0 0,0 0 0,0 0 0,0 0 0,1 0 0,-1 0 0,0 0 0,0 0 0,1 0 0,-1 2-23,-16 14 92,0 1 1,2 1 0,0 0 0,1 1 0,1 0-1,1 2 1,0-1 0,2 1 0,1 1 0,1 0-1,0 0 1,2 1-93,2-6 101,0 0-1,2 0 0,0 0 0,1 0 1,0 0-1,2 0 0,1 10-100,-1-22 17,0 0 0,0 1 0,1-1 0,-1 0 0,1 0 0,1 0 0,-1 0 0,1-1 0,0 1 0,0-1 0,1 0 0,0 0 0,0 0 0,0 0 0,0 0-1,1-1 1,0 0 0,0 0 0,0 0 0,0-1 0,0 1 0,5 0-17,-6-2-53,1 0 0,-1 0 0,1-1 0,-1 0 0,1 0 0,0 0 0,0-1 0,-1 1 0,1-1 0,0 0 0,0-1 0,-1 1 0,1-1 0,0 0 0,-1 0 0,2-1 53,-1 0-421,1 0-1,0-1 1,-1 0 0,1 0 0,-1 0 0,0 0 0,0-1 0,0 0 0,-1 0 0,1-1 0,3-3 421,17-31-3782</inkml:trace>
  <inkml:trace contextRef="#ctx0" brushRef="#br1" timeOffset="-158391.676">23202 2374 11346,'0'0'3385,"2"7"680,-4-4-3249,-1 8-160,2-8-960,-23-14-3697</inkml:trace>
  <inkml:trace contextRef="#ctx0" brushRef="#br1" timeOffset="-157153.332">23495 2301 8242,'-12'-5'5431,"19"-14"-4214,18-15-1332,-24 32 115,0 1 0,-1 0 0,1 0 0,0-1 0,0 1 0,0 0 0,0 0 0,0 0 0,0 0 0,1 0 0,-1 0-1,0 1 1,0-1 0,1 0 0,-1 0 0,0 1 0,1-1 0,-1 1 0,0 0 0,1-1 0,-1 1 0,1 0 0,-1 0 0,1 0 0,-1 0 0,1 0 0,-1 0 0,1 0 0,-1 0 0,1 0-1,-1 1 1,0-1 0,1 1 0,-1-1 0,1 1 0,-1 0 0,0-1 0,0 1 0,1 0 0,-1 0 0,0 0 0,0 0 0,0 0 0,0 0 0,0 0 0,0 0 0,0 0 0,0 1-1,-1-1 1,28 104-63,-10-19 368,-17-85-282,-1 0 0,0 0 0,0 0 1,1 1-1,-1-1 0,0 0 0,1 0 0,0 0 1,-1 0-1,1 0 0,-1 0 0,1 0 0,0 0 0,0 0 1,0 0-1,-1 0 0,1 0 0,0 0 0,0-1 0,0 1 1,0 0-1,0-1 0,1 1 0,-1-1 0,0 1 1,0-1-1,0 1 0,0-1 0,1 0 0,-1 0 0,0 0 1,0 1-1,1-1 0,-1 0 0,0 0 0,0-1 1,0 1-1,1 0 0,-1 0 0,0-1 0,0 1 0,0 0 1,1-1-1,-1 0 0,0 1 0,0-1 0,0 1 1,0-1-1,0 0 0,0 0 0,0 0 0,-1 1 0,1-1 1,0 0-1,0-1-23,9-6 165,-1-1 1,0 1-1,0-2 0,-1 1 1,-1-1-1,1 0 0,-1-1 1,-1 0-1,0 0 0,0-2-164,-6 12-42,0 0 1,1 0 0,-1 0 0,1 0 0,-1 0 0,1 0 0,-1 1 0,1-1 0,0 0 0,-1 0-1,1 0 1,0 0 0,0 1 0,0-1 0,-1 0 0,1 1 0,0-1 0,0 1 0,0-1 0,0 1 0,0-1-1,0 1 1,0 0 0,0-1 0,1 1 0,-1 0 0,0 0 0,0 0 0,0 0 0,0 0 0,0 0 0,0 0-1,0 0 1,0 0 0,0 1 0,1-1 0,-1 0 0,0 1 0,0-1 40,18 2-3530,-3-4 275</inkml:trace>
  <inkml:trace contextRef="#ctx0" brushRef="#br1" timeOffset="-156807.813">23970 2119 4945,'-11'4'6890,"2"4"-3359,7-5-3481,1 0-1,-1 0 0,1 0 1,0 1-1,0-1 0,0 0 1,1 0-1,-1 1 0,1-1 1,0 0-1,0 1 0,0-1 0,0 0 1,0 1-1,1-1 0,0 3-49,0-5 10,0 0-1,-1 1 0,1-1 0,0 0 0,0 0 0,1 0 1,-1 1-1,0-1 0,0 0 0,0 0 0,1-1 0,-1 1 1,1 0-1,-1 0 0,0-1 0,1 1 0,-1-1 0,1 1 0,0-1 1,-1 0-1,1 1 0,-1-1 0,1 0 0,-1 0 0,1 0 1,0 0-1,-1 0 0,1-1 0,-1 1 0,1 0 0,-1-1 1,1 1-1,-1-1 0,1 0 0,-1 1 0,2-2-9,12 0 37,-12 1-39,1 1 0,-1 0 0,1 1 0,0-1-1,-1 1 1,1-1 0,-1 1 0,1 0 0,-1 0 0,1 1-1,-1-1 1,0 1 0,0-1 0,0 1 0,0 0 0,0 0-1,0 1 1,0-1 0,-1 0 0,1 1 0,-1 0 0,1 0 0,-1-1-1,0 1 1,0 1 0,-1-1 0,1 0 0,-1 0 0,2 3 2,1 7-30,1 0 1,-2 1 0,0-1-1,0 1 1,-1 0-1,-1-1 1,0 4 29,-13 74 181,11-89-121,0 1 0,-1 0 0,1-1 0,-1 1 0,1-1 0,-1 0 0,0 1 0,0-1 0,0 0 0,0 0 0,0 0-1,0 0 1,-1 0 0,1-1 0,0 1 0,-1-1 0,0 0 0,1 1 0,-1-1 0,0 0 0,0-1 0,1 1 0,-1 0 0,0-1-1,0 0 1,0 1 0,0-1 0,0 0 0,0-1-60,-15 2 207,16-1-277,-1 1 0,1-1 0,-1 0 0,1 1 0,-1-1 0,0 0 0,1-1 0,-1 1 0,1 0 0,-1-1 0,1 1-1,-1-1 1,1 0 0,-1 0 0,1 0 0,0 0 0,0 0 0,-1-1 0,1 1 0,0-1 0,0 1 0,0-1 0,0 0 0,1 1 0,-1-1 0,0 0 0,0-2 70,-5-19-3248,6-3-335</inkml:trace>
  <inkml:trace contextRef="#ctx0" brushRef="#br1" timeOffset="-156488.378">23994 2170 7090,'-3'-7'3184,"0"-4"177,-1 4-1681,1 8-616,3 2-455,4-11-193,4 10-256,7 3-88,6-8-48,10-1-160,-1 6-384,3 0-3001,-4-6 688</inkml:trace>
  <inkml:trace contextRef="#ctx0" brushRef="#br1" timeOffset="-156218.084">24263 2113 9250,'-2'3'4818,"-2"8"-3615,2-7-1195,0 0-1,0 0 1,1 0-1,-1 1 1,1-1-1,0 0 1,0 1-1,1-1 1,-1 1-1,1-1 1,0 1-1,0-1 1,1 1-1,-1-1 1,1 0-1,0 1 1,0-1-1,1 0 1,-1 1-1,1-1 1,0 0-1,0 0 1,0 0-1,0-1 1,1 1-1,0 0 1,0-1-1,0 0 1,0 1-1,0-1 1,0-1-1,1 1 1,0 0-1,-1-1 1,1 0-1,0 1 1,4 0-8,13 3 18,-16-5-16,0-1 1,0 2-1,0-1 0,-1 0 0,1 1 0,0 0 0,-1 0 0,1 0 0,-1 1 0,0-1 0,0 1 0,0 0 0,0 0 0,-1 1 0,1-1 0,-1 1 0,1 0 1,-1 0-1,-1 0 0,2 1-2,-2-1 35,1 1 0,-1-1 1,0 1-1,0 0 0,-1-1 0,0 1 1,1 0-1,-2 0 0,1 0 1,0 0-1,-1 0 0,0 0 1,0 0-1,-1 0 0,1-1 0,-1 1 1,0 0-1,0 0 0,-1 0 1,1-1-1,-1 1 0,0 0 1,0-1-1,-1 0 0,1 1 0,-1-1 1,0 0-1,0 0 0,-1-1 1,1 1-1,-1-1 0,0 1-35,-2 0 106,-1-1 0,0 1-1,1-1 1,-2 0 0,1 0-1,0-1 1,0 0 0,-1-1 0,1 1-1,-1-1 1,1-1 0,-1 1-1,0-1 1,1-1 0,-1 0 0,1 0-1,-1 0 1,1-1 0,-2 0-106,6-1-263,-1 0-1,1 0 1,-1 0 0,1-1 0,0 1 0,0-1-1,1 0 1,-1 0 0,1 0 0,0 0 0,0 0 0,0-1-1,1 1 1,-1 0 0,1-1 0,0 0 0,0 1 0,1-1-1,-1 1 1,1-1 0,0 0 0,0 1 0,1-1 0,-1 0-1,1 1 1,0-1 0,1-2 263,6-43-3783</inkml:trace>
  <inkml:trace contextRef="#ctx0" brushRef="#br1" timeOffset="-155972.744">24315 2138 8266,'4'-7'2360,"4"2"529,-2 5-2337,3 0-280,3 0-200,8 3-16,3 8-40,4-6 8,2-2-80,12-3-2833,0 0 913</inkml:trace>
  <inkml:trace contextRef="#ctx0" brushRef="#br1" timeOffset="-155741.827">24706 2102 8458,'-17'26'2288,"-1"4"553,-6 7-2265,4-1-488,3 8 80,4 3 0,4-11 16,7-4 8,4-3-48,1-12-88,1-10-128,-1 3-216,2-7-2744,2-17 719</inkml:trace>
  <inkml:trace contextRef="#ctx0" brushRef="#br1" timeOffset="-155441.637">24585 2073 8186,'-11'-11'1297,"8"8"-917,0-1 0,0 1 0,0 0 0,-1 0 0,1 0 0,-1 0 0,1 0 0,-1 1 0,0 0 0,0 0 0,0 0 0,-1 0 0,1 1 0,0-1 0,-1 1 0,-3-1-380,5 4 46,0 0 0,0 0 0,1 0-1,-1 0 1,0 1 0,1-1 0,-1 1-1,1 0 1,0-1 0,0 1 0,0 0 0,0 0-1,0 0 1,1 1 0,0-1 0,-1 0-1,1 1 1,0-1 0,1 1 0,-1-1-1,0 1 1,1 1-46,-1-3 4,1 0 1,-1 1-1,1-1 0,0 0 0,0 1 1,0-1-1,0 1 0,0-1 0,0 0 1,0 1-1,1-1 0,0 1 0,-1-1 1,1 0-1,0 0 0,0 1 0,0-1 1,0 0-1,0 0 0,1 0 0,-1 0 1,1 0-1,-1 0 0,1-1 0,0 1 1,-1 0-1,1-1 0,0 0 0,0 1 1,0-1-1,1 0 0,-1 0 0,0 0 1,0 0-1,0 0 0,1-1 0,-1 1 1,0 0-1,1-1 0,-1 0 0,1 0 1,-1 0-1,1 0-4,4-2 25,-1-1 0,0 0 1,-1 0-1,1 0 0,0-1 1,-1 0-1,0 0 0,0 0 0,0 0 1,-1-1-1,1 0 0,-1 0 0,0 0 1,0-1-1,-1 1 0,0-1 0,0 0 1,0-1-26,-2 7 9,-1-1 1,0 0 0,1 0-1,-1 0 1,0 0-1,0 0 1,0-1 0,0 1-1,1 0 1,-1 0-1,-1 0 1,1 0 0,0 0-1,0 0 1,0 0-1,-1 0 1,1 0 0,0 0-1,-1 0 1,1 0 0,-1 0-1,1 1 1,-1-1-1,1 0 1,-1 0 0,0 0-1,1 0 1,-1 1-1,0-1 1,0 0 0,0 1-1,1-1 1,-1 1-1,0-1 1,0 1 0,0-1-1,0 1 1,0 0 0,0-1-1,0 1 1,0 0-1,0 0 1,0 0 0,0-1-1,0 1 1,0 0-1,-1 0-9,-50 6 227,45-4-253,0 0-1,0 1 0,0 0 0,0 0 0,1 0 0,0 1 1,0 0-1,0 1 0,0-1 0,1 1 0,-1 0 0,1 1 0,0-1 1,1 1-1,-1 0 0,1 0 0,1 0 0,-1 1 0,1-1 1,0 1-1,0 0 0,1 0 0,-2 6 27,16 36-4950,3-31 1353</inkml:trace>
  <inkml:trace contextRef="#ctx0" brushRef="#br1" timeOffset="-155163.766">24691 2433 10154,'-16'36'4475,"16"-35"-4436,-1 1 0,1-1 1,-1 1-1,1-1 0,0 1 1,0-1-1,0 1 0,0-1 1,0 1-1,0-1 0,0 1 1,0-1-1,0 1 0,1-1 1,-1 1-1,1-1 0,-1 1 1,1-1-1,-1 1 0,1-1 1,0 0-1,0 1 0,0-1 1,-1 0-1,1 0 0,1 0 1,-1 0-1,0 0 0,0 0 1,0 0-1,0 0 0,1 0 1,-1 0-1,0-1 0,1 1 1,0 0-40,49-1 501,-44 0-443,0 0-1,0-1 1,0 0-1,0 0 0,0-1 1,0 1-1,0-1 1,-1-1-1,1 1 1,-1-1-1,1-1 1,-1 1-1,0-1 0,0 0 1,-1 0-1,1-1 1,-1 1-1,0-1 1,0 0-1,-1-1 1,1 1-1,-1-1 0,0 0 1,-1 0-1,0 0 1,0-1-1,1-2-57,-3 7 38,-1 0 1,0 0-1,0 0 0,0 0 0,0 1 1,0-1-1,-1 0 0,1 0 0,0 0 1,-1 0-1,0 0 0,1 1 0,-1-1 1,0 0-1,0 1 0,0-1 0,0 0 1,0 1-1,0-1 0,0 1 0,-1 0 1,1-1-1,0 1 0,-1 0 0,1 0 1,-1 0-1,1 0 0,-1 0 0,0 0 1,1 0-1,-1 1 0,0-1 0,0 0 1,0 1-1,0 0 0,1-1 0,-1 1 1,0 0-1,0 0 0,0 0 0,0 0 1,0 0-1,0 0 0,1 1 0,-1-1 1,0 1-1,0-1 0,0 1 0,1 0 1,-1 0-1,0 0 0,1 0 0,-1 0-38,-13 6-4,0 0 0,1 1-1,1 0 1,-1 2-1,1-1 1,1 2 0,-1-1-1,2 2 1,0 0-1,0 1 5,-11 8-1280,12-17-2158,10-17-129</inkml:trace>
  <inkml:trace contextRef="#ctx0" brushRef="#br1" timeOffset="-153758.121">21145 2712 7314,'-12'5'5036,"3"17"-4173,7-17-538,-8 37-178,1 0 1,3 0 0,1 1 0,1 26-148,3-43 38,1-24-37,-4 37 46,2 1 1,2-1-1,2 0 1,4 24-48,11-14 257,-72-94-5554,32 27 2140</inkml:trace>
  <inkml:trace contextRef="#ctx0" brushRef="#br1" timeOffset="-153444.653">20910 3020 4953,'-27'-100'6022,"25"86"-5795,0 0 0,1 0-1,1 0 1,0 0 0,1 0 0,1 0 0,0 0-1,0 0 1,5-12-227,-4 16 34,1 0 0,0 1 0,0 0 0,0 0 0,2 0 0,-1 1 0,1-1 0,0 1 0,0 1-1,1-1 1,0 1 0,1 0 0,0 1 0,0-1 0,0 2 0,0-1 0,1 1 0,8-4-34,-10 5-1,0 0 1,1 0-1,-1 0 1,1 1-1,-1 0 0,1 1 1,0-1-1,0 1 1,0 1-1,0 0 0,1 0 1,-1 0-1,0 1 1,0 1-1,1-1 0,-1 1 1,0 1-1,0-1 1,0 1-1,0 1 0,0-1 1,-1 2-1,1-1 1,-1 1-1,0 0 0,0 0 1,2 2 0,-5-2 1,0 0 0,0 0 0,0 0 0,-1 1 0,1 0 0,-1-1 0,0 1 0,-1 0 0,1 1 0,-1-1 0,0 0 0,0 1 1,-1-1-1,1 1-1,-2 9 108,0-1 0,0 1 0,-2-1 0,0 1 0,0-1 0,-2 0 1,1 0-1,-2 0 0,0-1 0,-1 1 0,-5 9-108,5-12 98,0 0 0,0-1 0,-1 0-1,-1 0 1,0-1 0,0 0 0,-1 0 0,0-1-1,0 0 1,-1 0 0,0-1 0,-6 3-98,8-5 25,0 0 1,0-1 0,-1 0-1,0 0 1,0-1 0,0 0-1,0-1 1,0 0 0,0 0-1,-1-1 1,1 0 0,-1 0-26,9-1-137,-1-1 0,1 1-1,0 0 1,0 0 0,-1-1 0,1 1 0,0-1 0,0 1 0,-1-1 0,1 1 0,0-1 0,0 0-1,0 0 1,0 1 0,0-1 0,0 0 0,0 0 0,0 0 0,0 0 0,1 0 0,-1 0-1,0 0 1,1-1 0,-1 1 0,0 0 0,1 0 0,0 0 0,-1-1 0,1 1 0,0 0-1,-1-1 1,1 1 0,0 0 0,0 0 0,0-1 0,0 1 0,0 0 0,1-1 0,-1 1 0,0 0-1,1-1 1,-1 1 0,0 0 0,1 0 0,0 0 0,-1-1 0,1 1 137,13-24-4052</inkml:trace>
  <inkml:trace contextRef="#ctx0" brushRef="#br1" timeOffset="-152324.899">21065 2641 8778,'-12'26'3605,"8"19"-2492,3-35-1119,4 104 221,4-1 0,10 38-215,1 18 514,-17-158-461,0 0 0,-1 0 1,0 0-1,-1 0 0,0 0 1,-1 0-1,0 0 1,-1 2-54,-8-1-2961,1-13 711</inkml:trace>
  <inkml:trace contextRef="#ctx0" brushRef="#br1" timeOffset="-152078.72">20945 3337 4537,'-12'2'3529,"-2"7"-857,5-2-7,6 1-2569,1-1 88,4 0-96,8-4 72,6-2-88,11-7 56,5-3-120,13-8 104,2-3-88,3-2 88,-12-1-96,3 2-720,-16 6-2193,-1-2 441</inkml:trace>
  <inkml:trace contextRef="#ctx0" brushRef="#br1" timeOffset="-151848.291">20837 2712 7666,'-15'-6'2192,"4"0"545,10 6-2201,10-2-232,8-1-208,10-4 16,11-2-120,10-7 88,2 1-80,7 0 80,-9 4-80,-2 2 72,-16 6-80,-6-3 16,-10 11-376,-13 10-2393,-10 2 633</inkml:trace>
  <inkml:trace contextRef="#ctx0" brushRef="#br1" timeOffset="-151496.035">21213 3002 6617,'1'44'2055,"-2"-24"-1418,1 1-1,2 0 1,0-1-1,0 1 1,2-1 0,1 0-1,5 14-636,-10-31 26,1-1 0,0 1 0,0-1 0,0 1 0,0-1-1,0 1 1,0-1 0,1 0 0,-1 0 0,1 1 0,0-1 0,0 0 0,-1-1 0,1 1-1,0 0 1,0 0 0,1-1 0,-1 1 0,0-1 0,1 0 0,-1 0 0,0 0 0,1 0-1,-1 0 1,1 0 0,0-1 0,-1 1 0,1-1 0,-1 0 0,1 0 0,0 0-1,-1 0 1,1 0 0,0 0 0,-1-1 0,1 1 0,0-1 0,-1 0 0,2 0-26,9-7 92,0 0 0,-1-1 0,0 0 0,0-1 0,-1 0 0,-1-1 0,0-1 0,1 0-92,36-31 157,-37 64-46,-10 129 962,1-149-1052,-1-1-1,1 0 0,0 1 1,0-1-1,0 1 0,0-1 1,0 0-1,0 0 0,0 0 1,0 0-1,0 1 0,1-1 1,-1-1-1,0 1 0,0 0 1,0 0-1,0 0 0,0 0 1,0-1-1,0 1 0,0 0 1,0-1-1,0 1 0,-1-1 1,1 1-1,0-1 0,0 0 1,0 1-1,0-1 0,-1 0 1,1 1-1,0-1 0,-1 0 1,1-1-21,5-1 21,26-13-3034,-17 9 572</inkml:trace>
  <inkml:trace contextRef="#ctx0" brushRef="#br1" timeOffset="-150783.097">21687 3105 9290,'-24'1'5602,"-6"25"-4606,25-21-742,-1 2-197,0 0 1,1 0-1,0 0 0,0 1 1,1-1-1,0 1 0,0 0 1,1 1-1,0-1 0,0 0 1,0 5-58,2-10 12,1 1 1,-1-1-1,1 1 1,-1-1 0,1 1-1,0-1 1,0 1 0,0-1-1,1 1 1,0-1-1,-1 0 1,1 1 0,0-1-1,0 0 1,1 1-1,-1-1 1,1 0 0,0 0-1,-1 0 1,2 0-1,-1-1 1,0 1 0,0 0-1,1-1 1,-1 1-1,1-1 1,0 0 0,0 0-1,2 1-12,-1-1 13,-1-1 0,0 0 0,1 0-1,-1 0 1,1 0 0,-1 0 0,1-1 0,0 0-1,-1 0 1,1 0 0,-1 0 0,1 0-1,0-1 1,-1 1 0,1-1 0,-1 0-1,1 0 1,-1-1 0,0 1 0,0-1 0,1 1-1,-1-1 1,0 0 0,0 0 0,0 0-1,-1-1 1,1 1 0,0-2-13,61-81 349,-56 70-304,-1 0-1,0-1 1,-1 0-1,-1 1 1,-1-2-1,0 1 1,-1-1-1,-1 1 1,-1-1-1,0 0 1,-1 1-1,-1-1 1,0 0-1,-1 1 1,-1-1-1,-3-8-44,5 21 15,0 3-7,1-1-1,0 0 0,-1 0 0,1 0 1,-1 0-1,0 0 0,1 1 0,-1-1 1,0 0-1,0 1 0,0-1 1,0 1-1,-1-1 0,1 1 0,0-1 1,-1 1-1,1 0 0,-1 0 0,1-1 1,-1 1-1,1 0 0,-1 1 0,0-1 1,0 0-8,1 1 1,-1 1 1,1-1-1,-1 1 1,1 0-1,0-1 1,-1 1-1,1 0 0,0 0 1,0 0-1,-1 0 1,1 0-1,0 0 1,0 0-1,0 1 1,0-1-1,1 0 1,-1 1-1,0-1 1,0 0-1,1 1 1,-1-1-1,1 1 1,-1-1-1,1 1 0,0-1 1,-1 1-1,1-1 1,0 1-1,0 0-1,-8 32-25,0 1 0,3-1-1,0 1 1,3 0 0,0 0-1,3 9 26,0-38 5,1 0 0,0 0 0,0-1 0,0 1 0,0-1 0,1 1 0,0-1 0,0 0 0,1 0 0,-1 0 0,1-1 0,0 1 0,0-1 0,1 0 0,-1 0 0,1 0 0,0-1 0,0 0 0,0 0 0,0 0 0,1 0 0,-1-1 0,1 0 0,-1 0-1,1 0 1,0-1 0,0 0 0,0 0 0,1 0-5,-6-1 9,1 1-1,-1 0 1,1-1-1,-1 0 1,1 1-1,0-1 1,-1 0-1,1 0 1,-1 1-1,1-1 1,0-1-1,-1 1 1,1 0-1,0 0 1,-1 0-1,1-1 1,-1 1-1,1-1 1,-1 0-1,1 1 1,-1-1-1,1 0 1,-1 0-1,1 0 1,-1 0-1,0 0 1,0 0-1,0 0 1,1 0-1,-1 0 1,0-1-1,0 1 1,0 0-1,-1-1 0,1 1 1,0-1-1,-1 1 1,1-1-1,0 1 1,-1-1-1,0 0-8,0-26 209,-1 19-161,1 20-170,0-8 119,0-1-1,0 1 1,0 0-1,0 0 1,1 0-1,-1 0 1,1-1-1,0 1 1,0 0-1,0-1 1,0 1-1,0 0 1,0-1-1,1 1 1,-1-1-1,1 0 1,0 0-1,0 1 1,0-1-1,0 0 1,0 0-1,0-1 1,0 1-1,1 0 1,-1-1-1,1 1 4,2-3 14,-1 0-1,0-1 0,0 1 0,1-1 0,-1 0 1,0 0-1,-1-1 0,1 1 0,0-1 0,-1 0 0,1 0 1,-1 0-1,0 0 0,0-1 0,0 1 0,0-1 0,1-3-13,22-50 201,-28 51-211,-4 18-121,4-4 114,0 0 0,1 0 0,1 0 0,-1 0-1,1 0 1,0 0 0,1 0 0,0 0 0,0 0-1,2 6 18,-2-13 2,-1 0 0,0 0 0,0 0 0,1 0 0,-1-1 0,1 1 0,-1 0 0,0 0 0,1-1 0,0 1 0,-1 0 0,1-1 0,-1 1 0,1 0 0,0-1 0,-1 1 0,1-1 0,0 1 0,0-1 0,0 0 0,-1 1 0,1-1 0,0 0 0,0 1 0,0-1 0,0 0 0,-1 0 0,1 0 0,0 0 0,0 0 0,0 0 0,0 0 0,0 0 0,0 0 0,0 0 0,-1 0 0,1-1 0,0 1 0,0 0 0,0 0 0,-1-1 0,1 1 0,0-1 0,0 1-2,37-27-108,-35 24 40,39-36-1737,-18 10-2132,-10 7 76</inkml:trace>
  <inkml:trace contextRef="#ctx0" brushRef="#br1" timeOffset="-150474.706">22186 3135 6457,'-17'17'4956,"-46"41"796,64-58-5739,-1 0 0,0 0 0,0 0 0,1 0-1,-1 0 1,0 0 0,0 0 0,1 0 0,-1 0 0,0 0 0,0 0 0,1 0-1,-1 0 1,0 0 0,0 0 0,1 0 0,-1 0 0,0 0 0,0 1 0,1-1 0,-1 0-1,0 0 1,0 0 0,0 0 0,1 0 0,-1 1 0,0-1 0,0 0 0,0 0-1,1 0 1,-1 1 0,0-1 0,0 0 0,0 0 0,0 1 0,0-1 0,0 0-1,0 0 1,0 1 0,0-1 0,0 0 0,1 1 0,-1-1 0,0 0 0,-1 0 0,1 1-1,0-1 1,0 0 0,0 0 0,0 1 0,0-1 0,0 0-13,33-4-33,-30 4 88,9-2-42,0 1 0,1 1 0,-1 0 0,0 0-1,1 1 1,-1 1 0,0 0 0,0 1 0,0 0 0,0 1 0,3 1-13,-14-4-1,0 0 0,1-1 0,-1 1 0,0 0 0,0 0 0,0 0 0,0 0-1,0 0 1,0 0 0,0 0 0,0 0 0,0 0 0,-1 0 0,1 1 0,0-1 0,-1 0 0,1 0 0,-1 1 0,1-1 0,-1 0 0,0 1 0,1-1 0,-1 1 0,0-1 0,0 0 0,0 1 0,0-1 0,0 1 0,0-1 0,-1 0 0,1 1 0,0-1 0,-1 1 0,1-1 0,-1 0 0,0 0 0,1 1 0,-1-1 0,0 0 0,0 1 1,-37 44 138,33-41-103,-1 0 0,-1-1 0,1 1 1,-1-2-1,0 1 0,1-1 0,-2 1 0,1-2 1,0 1-1,0-1 0,-1 0 0,0-1 0,-2 0-35,9-1-106,-1 0-1,1-1 1,-1 1-1,1-1 1,-1 0-1,1 0 1,0 1 0,-1-1-1,1 0 1,0 0-1,0 0 1,-1 0-1,1 0 1,0-1-1,0 1 1,0 0-1,1 0 1,-1-1-1,0 1 1,0 0-1,1-1 1,-1 1 0,1-1-1,-1 1 1,1-1-1,0 1 1,-1-1-1,1 1 1,0-1-1,0 0 1,0 1-1,0-1 1,0 1-1,1-1 1,-1 1-1,0-1 1,1 1 0,-1-1-1,1 1 1,-1-1-1,1 1 1,0-1-1,0 1 1,0 0-1,-1 0 1,1-1-1,0 1 1,1 0 106,12-34-3625</inkml:trace>
  <inkml:trace contextRef="#ctx0" brushRef="#br1" timeOffset="-149813.758">22339 2723 4921,'1'4'3833,"-16"57"1872,3-19-5063,-23 155-57,34-191-566,-1 2 12,0 0-1,1 1 1,-1-1-1,2 1 1,-1-1-1,1 1 0,1-1 1,0 1-1,0 0 1,0-1-1,1 0 1,0 1-1,1-1 0,0 0 1,0 0-1,1-1 1,0 1-1,0-1 0,3 4-30,-5-10 12,1 0 0,-1 0 0,0 0-1,0 0 1,0-1 0,1 1 0,-1-1 0,0 0-1,1 1 1,-1-1 0,1 0 0,-1 0-1,0-1 1,1 1 0,-1 0 0,0-1-1,0 0 1,1 1 0,-1-1 0,0 0-1,0 0-11,19-4 62,-18 6-66,0 0 0,0 0 0,0 0 0,0 1 0,0-1 0,0 1 0,0 0 1,-1 0-1,1 0 0,-1 0 0,1 0 0,-1 0 0,0 1 0,0-1 0,0 1 0,0-1 1,0 1-1,0 0 0,-1 0 0,0 0 0,1 0 0,-1 0 4,11 16 2,-11-18-2,-1 0 3,0 0-1,0 0 1,1-1 0,-1 1-1,1 0 1,-1 0 0,0-1-1,1 1 1,0 0 0,-1 0-1,1-1 1,-1 1 0,1-1 0,0 1-1,-1 0 1,1-1 0,0 1-1,0-1 1,-1 0 0,1 1-1,0-1 1,0 0 0,0 1-1,0-1 1,0 0 0,-1 0-1,1 0 1,0 0 0,0 0 0,0 0-1,0 0 1,0 0 0,0 0-1,-1 0 1,1 0 0,0 0-1,0-1 1,0 1 0,0 0-1,0-1 1,-1 1 0,1-1 0,0 1-1,0-1 1,-1 1 0,1-1-1,0 0-2,7-4 25,-1 0 0,0 0 0,-1-1-1,1 1 1,-1-2 0,0 1 0,-1-1 0,0 0-1,0 0 1,0 0 0,-1-1 0,0 1 0,0-1 0,-1 0-1,1-2-24,-19 63-281,11 9 281,5-61 10,-1 0 0,1 0 0,-1 0 0,1 0 0,-1 0 1,1 0-1,0 0 0,-1 0 0,1-1 0,0 1 0,0 0 0,-1-1 0,1 1 1,0 0-1,0-1 0,0 1 0,0-1 0,0 1 0,0-1 0,0 1 0,0-1 0,0 0 1,0 0-1,0 0 0,0 1 0,0-1 0,1 0 0,-1 0 0,0 0 0,0 0 1,0-1-1,0 1 0,0 0 0,0 0 0,0-1 0,0 1 0,0-1 0,0 1 0,0-1 1,0 1-1,0-1 0,0 1 0,0-1 0,-1 0 0,1 1 0,0-1 0,0 0 1,-1 0-1,1 0 0,0 0 0,-1 0 0,1 0 0,-1 0 0,1 0 0,-1 0 0,0 0 1,1 0-1,-1 0-10,81-96 540,-81 101-557,0 1 0,0-1 1,1 1-1,-1-1 0,1 0 1,0 1-1,0-1 0,0 0 1,0 0-1,1 0 0,0 0 1,0 0-1,0 0 0,0 0 1,1 0-1,-1-1 0,1 1 1,0-1-1,0 0 0,2 1 17,1-2 23,1 0-1,-1-1 0,1 1 0,0-2 0,0 1 1,-1-1-1,1 0 0,0 0 0,0-1 0,-1 0 1,1 0-1,0-1 0,-1 1 0,1-1 0,-1-1 1,0 1-1,0-1 0,0 0 0,0-1 0,4-2-21,41-43 188,-51 48-217,0 0 0,-1 0 0,1 0 0,0 0 1,0 0-1,-1 1 0,1-1 0,-1 0 0,1 0 0,0 0 1,-1 0-1,0 1 0,1-1 0,-1 0 0,1 0 0,-1 1 0,0-1 1,0 1-1,1-1 0,-1 0 0,0 1 0,0-1 0,0 1 0,1 0 1,-1-1-1,0 1 0,0 0 0,0-1 0,0 1 0,0 0 0,0 0 1,0 0-1,0 0 0,0 0 0,0 0 0,0 0 0,0 0 0,1 0 1,-1 1-1,0-1 0,0 0 0,0 1 0,0-1 0,0 0 1,0 1-1,1-1 0,-1 1 0,0-1 0,0 1 0,1 0 0,-1-1 28,-7 1-309,-64-1-4366,34-24 1538</inkml:trace>
  <inkml:trace contextRef="#ctx0" brushRef="#br1" timeOffset="-149571.211">22579 2745 8898,'3'35'2248,"-2"2"737,1-1-2609,-1 5-136,3-30-160,-3-4 24,8-1-96,12-7-2976,-1-1 1015</inkml:trace>
  <inkml:trace contextRef="#ctx0" brushRef="#br1" timeOffset="-148962.695">22945 3055 6073,'-8'24'1313,"5"5"-1313,4 3-1153</inkml:trace>
  <inkml:trace contextRef="#ctx0" brushRef="#br1" timeOffset="-148528.975">22961 3175 6433,'-13'52'6664,"8"33"-5427,4-58-632,1 9-158,3-1 1,0 0-1,2 0 0,7 22-447,-8-39 65,-17-53 2161,8 15-2114,0-1 0,2 0 1,0 0-1,1 0 0,1 0 0,1 0 1,2 0-1,-1 0 0,2 0 1,6-20-113,-6 32-6,0 0 0,1 1 1,0 0-1,0 0 0,1 0 1,0 1-1,1-1 0,0 1 1,0 0-1,0 1 0,1 0 1,0 0-1,0 0 0,1 1 1,-1 0-1,2-1 6,2-1-10,-11 7 6,1-1-1,-1 0 0,1 0 1,0 0-1,-1 0 0,1 1 0,0-1 1,0 0-1,-1 0 0,1 1 1,0-1-1,0 1 0,0-1 1,0 1-1,0-1 0,0 1 1,0 0-1,0-1 0,0 1 1,0 0-1,0 0 0,0-1 1,0 1-1,0 0 0,0 0 0,0 0 1,0 0-1,0 1 0,0-1 1,0 0-1,0 0 0,0 1 1,0-1-1,0 0 0,0 1 1,0-1-1,0 1 0,-1-1 1,1 1-1,0 0 0,0-1 0,0 1 1,-1 0-1,1 0 0,0-1 1,-1 1-1,1 0 0,0 0 1,-1 0-1,1 0 0,-1 0 1,0 0 4,0 2-4,0 0 0,-1 0 0,1 0 0,-1 1 1,0-1-1,0 0 0,0 0 0,-1 0 0,1 0 1,-1-1-1,1 1 0,-1 0 0,0-1 0,0 1 0,0-1 1,0 1-1,-1-1 0,1 0 0,-1 0 0,1 0 1,-1 0-1,0-1 0,0 1 0,-2 1 4,3-2 1,-163 122 104,165-123-122,0 0 0,1 0 0,-1 0 0,0 0 0,0 0 0,0 1 0,0-1 0,0 0 0,0 0 0,1 0 0,-1 0 0,0 0 0,0 1-1,0-1 1,0 0 0,0 0 0,0 0 0,0 0 0,0 1 0,0-1 0,0 0 0,0 0 0,0 0 0,0 0 0,0 1 0,0-1 0,0 0 0,0 0 0,0 0 0,0 0 0,0 1 0,0-1-1,0 0 1,0 0 0,0 0 0,0 0 0,0 1 0,-1-1 0,1 0 17,21-9-1112,44-27-4504,-23 11 1751</inkml:trace>
  <inkml:trace contextRef="#ctx0" brushRef="#br1" timeOffset="-147956.618">23137 3155 5281,'4'6'8053,"-8"20"-6393,4-26-1619,-2 4 27,0 1 0,0-1 0,1 0-1,-1 1 1,1-1 0,1 1 0,-1 0 0,0-1-1,1 1 1,0 0 0,0-1 0,1 1 0,-1 0-1,1-1 1,0 1 0,0-1 0,0 1 0,1-1-1,0 1 1,0-1 0,0 0 0,0 0 0,0 0-1,1 0 1,1 1-68,-3-5 19,0 0 1,1 1-1,-1-1 0,1 0 0,-1 0 1,1 0-1,-1 0 0,0 0 0,1 0 0,-1 0 1,1 0-1,-1-1 0,1 1 0,-1-1 1,0 1-1,1-1 0,-1 1 0,0-1 0,0 0 1,1 0-1,-1 1 0,0-1 0,0 0 1,0 0-1,0 0 0,0 0 0,0 0 0,0-1 1,0 1-1,-1 0 0,1 0 0,0-1 1,-1 1-1,1 0 0,-1-1 0,1 1 0,-1 0 1,0-1-1,1 1 0,-1-1 0,0 1 1,0-1-1,0 1 0,0 0 0,0-1 0,-1-1-19,2 2 17,-1-1-1,1 0 0,-1 0 0,1 0 1,-1 0-1,0 0 0,0 0 0,0 0 1,0 0-1,-1 1 0,1-1 0,0 0 0,-1 0 1,1 0-1,-1 0 0,0 0 0,0 1 1,1-1-1,-1 0 0,0 1 0,0-1 0,-1 0 1,1 1-1,0 0 0,0-1 0,-1 1 1,1 0-1,-1-1 0,1 1 0,-1 0 1,0 0-1,1 0 0,-1 0 0,0 1 0,0-1 1,0 0-1,1 1 0,-1-1 0,0 1 1,0 0-1,0 0 0,0 0 0,0 0 1,0 0-1,0 0 0,0 0 0,-1 1-16,-20 13 10,51-15-301,-27 1 278,18-3-370,0 0 0,-1-2 0,1 0 0,-1-1 0,-1 0 0,1-2 0,10-6 383,-34 20 101,0 0 1,0 1-1,0-1 1,1 1-1,0 1 1,0-1-1,1 1 1,0-1-1,0 1 1,1 1-1,0-1 1,0 3-102,3-11 30,0 0 0,0 0 0,1 0 1,-1 0-1,0-1 0,0 1 1,1 0-1,-1 0 0,0 0 1,0 0-1,0 0 0,1 0 0,-1 0 1,0 0-1,0 0 0,0 0 1,1 0-1,-1 0 0,0 0 0,0 0 1,1 1-1,-1-1 0,0 0 1,0 0-1,0 0 0,1 0 1,-1 0-1,0 0 0,0 0 0,0 1 1,0-1-1,0 0 0,1 0 1,-1 0-1,0 0 0,0 1 1,0-1-1,0 0-30,3-3 21,-1 1 15,-1-1 0,1 1 0,-1-1 1,1 0-1,-1 0 0,0 1 0,0-1 1,0 0-1,0 0 0,-1 0 0,1 0 0,-1 0 1,0 0-1,0 0 0,0 0 0,0 0 1,0-1-1,-1 1 0,1 0 0,-1 0 0,0 1 1,0-1-1,0 0 0,0 0 0,-1 0-36,0 17-136,5-13-18,0 1 0,0-1-1,0 1 1,1-1-1,-1 0 1,1 0 0,-1 0-1,1-1 1,-1 1 0,1-1-1,-1 0 1,1 0-1,0 0 1,-1 0 0,1-1-1,-1 1 1,1-1 0,-1 0-1,1 0 1,-1 0-1,1-1 155,12-2-1484,16-6-1935,-2-11-196</inkml:trace>
  <inkml:trace contextRef="#ctx0" brushRef="#br1" timeOffset="-147650.265">23477 3017 5801,'-21'66'7109,"-15"56"-4854,36-121-2233,-1 0 0,1-1 0,0 1 1,0 0-1,0 0 0,0 0 1,0-1-1,0 1 0,0 0 1,0 0-1,0 0 0,0 0 0,0-1 1,0 1-1,1 0 0,-1 0 1,0-1-1,1 1 0,-1 0 1,0 0-1,1-1 0,-1 1 1,1 0-1,-1-1 0,1 1 0,-1-1 1,1 1-1,0-1 0,-1 1 1,1-1-1,0 1 0,-1-1 1,1 1-1,0-1 0,0 0 0,-1 1 1,1-1-1,0 0 0,0 0 1,-1 0-1,1 1 0,0-1 1,0 0-1,0 0 0,0 0 0,-1 0 1,1-1-1,0 1 0,0 0 1,0 0-1,-1 0 0,1-1 1,0 1-1,0 0 0,-1-1 0,1 1 1,0 0-1,-1-1 0,1 1 1,0-1-1,-1 0 0,1 1 1,-1-1-1,1 1 0,0-1-22,10-6 40,-1-1 0,0 1-1,0-1 1,0-1 0,-1 0 0,-1 0-1,1-1 1,-2 0 0,1-1 0,-1 1-1,-1-1 1,0-1 0,0 1 0,-1-1 0,2-10-40,-6 20 2,44-109 82,-43 113-147,-21 162 53,3-66 314,15-97-321,1 0 1,-1 1 0,1-1-1,0 0 1,-1 1 0,1-1-1,0 0 1,0 1 0,0-1 0,0 0-1,0 1 1,0-1 0,0 1-1,0-1 1,1 0 0,-1 1-1,1-1 1,-1 0 0,1 0-1,-1 1 1,1-1 0,-1 0-1,1 0 1,0 0 0,0 0-1,0 0 1,0 0 0,0 0-1,0 0 1,0 0 0,0 0-1,0 0 1,0-1 0,0 1-1,1 0 1,-1-1 0,0 1 0,0-1-1,1 1 1,-1-1 0,0 0-1,1 1 1,-1-1 0,0 0-1,1 0 1,0 0 16,15-4-3062</inkml:trace>
  <inkml:trace contextRef="#ctx0" brushRef="#br1" timeOffset="-146858.68">23858 3240 9410,'-5'-6'5246,"12"-7"-4076,-3 10-1156,1 1 1,-1 0-1,0 0 0,1 1 0,0-1 0,-1 1 1,1 0-1,0 0 0,-1 0 0,1 1 1,0 0-1,0 0 0,0 0 0,0 0 0,-1 1 1,1 0-1,0 0 0,-1 0 0,1 0 1,0 1-1,-1 0 0,0 0 0,1 0 0,-1 1 1,0-1-1,0 1 0,0 0 0,-1 0 1,1 0-1,-1 1 0,1-1 0,-1 1 0,0 0-14,-2-1 7,0 0-1,1 0 0,-1-1 1,1 1-1,0-1 0,0 1 1,0-1-1,0 0 0,0 1 1,1-1-1,-1 0 0,0 0 1,1-1-1,0 1 0,-1 0 0,1-1 1,0 0-1,0 0 0,0 0 1,0 0-1,0 0 0,0 0 1,0-1-1,0 1 0,0-1 1,2 0-7,3-1 73,-1-1 1,1 0 0,0 0 0,-1-1 0,1 0 0,-1 0-1,0-1 1,0 0 0,0 0 0,-1-1 0,1 0 0,-1 0-1,0 0 1,-1-1 0,1 0 0,-1 0 0,0 0 0,0-1-1,2-5-73,-5-9 643,-14 28-55,12-6-618,-1 0 0,1-1 0,0 1 0,-1 0 0,1 0 1,0-1-1,-1 1 0,1 0 0,0 0 0,0 0 0,0-1 0,0 1 0,-1 0 0,1 0 0,0 0 0,1-1 0,-1 1 0,0 0 0,0 0 0,0 0 0,0-1 0,1 1 0,-1 0 0,0 0 0,1-1 0,-1 1 0,0 0 0,1-1 0,-1 1 0,1 0 0,-1-1 0,1 1 0,0-1 0,-1 1 0,1 0 0,-1-1 0,1 0 0,0 1 0,0-1 0,-1 1 0,1-1 0,0 0 0,0 0 0,-1 1 0,1-1 0,0 0 0,0 0 0,0 0 0,-1 0 0,1 0 0,0 0 0,0 0 0,0 0 0,0 0 30,7-10-3264,-3-12-248</inkml:trace>
  <inkml:trace contextRef="#ctx0" brushRef="#br1" timeOffset="-143316.399">24374 3138 3257,'-5'-29'4779,"5"27"-4621,0 0 0,0 0-1,0 0 1,0 0 0,0 0-1,0 0 1,1 0 0,-1 0 0,1 0-1,0 0 1,-1 0 0,1 1-1,0-1 1,0 0 0,0 0-1,0 1 1,1-1 0,-1 0-1,0 1 1,1 0 0,0-2-158,64-50 489,-63 53-485,0 0-1,-1-1 0,1 1 1,-1 0-1,1 0 1,-1 0-1,1 1 1,0-1-1,-1 0 0,1 1 1,-1 0-1,1 0 1,-1 0-1,0 0 1,1 0-1,-1 0 0,0 0 1,0 1-1,0-1 1,0 1-1,0 0 0,0 0 1,0-1-1,0 1 1,-1 0-1,1 0 1,-1 1-1,1-1 0,-1 0 1,1 2-4,1 3 22,1 0-1,-1 0 1,0 0 0,0 0-1,-1 0 1,0 1 0,0-1-1,-1 1 1,0-1 0,-1 1-1,1-1 1,-1 1 0,-1 0-1,1-1 1,-1 1 0,-1-1-1,1 1 1,-1-1 0,-1 1-1,1-1 1,-1 0 0,-1 0-1,1-1 1,-5 7-22,-4-1 196,0 0 1,-2-1-1,1 0 0,-1-1 1,0-1-1,-1 0 0,0-1 0,-1-1 1,0 0-1,-4 1-196,49-7 284,125-11-393,-89-1-2706,-22 3 578</inkml:trace>
  <inkml:trace contextRef="#ctx0" brushRef="#br1" timeOffset="-142909.443">24796 2943 7290,'-6'-1'987,"-29"-3"3575,33 4-4515,-1 0 0,1 1 0,1-1-1,-1 1 1,0-1 0,0 1 0,0 0-1,0 0 1,0 0 0,1 0 0,-1 0-1,0 0 1,1 1 0,-1-1 0,1 0-1,-1 1 1,1-1 0,0 1 0,-1 0 0,1-1-1,0 1 1,0 0 0,0 0 0,1 0-1,-2 1-46,-1 5 19,0 0 0,0 0-1,1 0 1,0 0-1,0 0 1,1 0-1,0 1 1,0-1 0,1 1-1,0-1 1,0 0-1,1 1 1,0-1 0,1 0-1,0 0 1,0 0-1,2 2-18,-3-8 3,0 1-1,0-1 0,0 0 0,1 0 1,-1 0-1,1 0 0,-1 0 1,1 0-1,0-1 0,0 1 0,0 0 1,0-1-1,0 0 0,0 1 0,0-1 1,0 0-1,0 0 0,1 0 0,-1 0 1,0-1-1,1 1 0,-1-1 1,1 1-1,-1-1 0,1 0 0,-1 0 1,1 0-1,-1 0-2,72-18 62,-44 9-36,-25 7-25,0 1-1,0-1 0,1 1 1,-1 1-1,0-1 0,0 1 1,0 0-1,0 0 0,1 0 1,-1 1-1,0 0 0,0 0 1,0 0-1,0 1 0,0-1 1,0 1-1,0 0 0,-1 1 1,1-1-1,-1 1 0,0 0 1,1 0-1,-1 0 0,0 1 1,-1-1-1,1 1 0,-1 0 1,2 2-1,-5-2 11,1 0 0,-1-1 1,-1 1-1,1 0 1,0 0-1,-1-1 0,0 1 1,0 0-1,0-1 0,0 1 1,0-1-1,-1 1 0,0-1 1,0 0-1,0 0 0,0 0 1,0 0-1,0 0 1,-1 0-1,1 0 0,-1-1 1,0 1-1,0-1 0,0 0 1,0 0-1,0 0 0,-1 0 1,1 0-1,-1-1 0,1 0 1,-1 0-12,-20 15 419,-1-1-1,-1-1 1,0-2 0,0-1 0,-2 0-1,1-2 1,-1-2 0,-17 3-419,43-9-52,0-1 0,0 0 0,1 1 0,-1-1 0,0 0 0,0 0 0,1 0 0,-1 0 0,0-1 0,0 1 0,1 0 0,-1-1 0,0 1 0,1-1 0,-1 0 0,0 1 0,1-1 0,-1 0 0,1 0 0,-1 0 0,1 0 0,-1 0 0,1 0 0,0-1 0,0 1 0,-1 0 0,1-1 0,0 1 0,0-1 0,1 1 0,-1-1 0,0 1 0,0-1 0,1 0 52,3-16-3211,7 1-452</inkml:trace>
  <inkml:trace contextRef="#ctx0" brushRef="#br1" timeOffset="-142612.631">24746 2915 7322,'-2'-9'2656,"5"3"177,3 6-1985,9 0-496,4 5-360,12-1 32,7 4-64,9-10 88,2 1-64,6-4-1224,-2-42-1577</inkml:trace>
  <inkml:trace contextRef="#ctx0" brushRef="#br1" timeOffset="-142332.205">25359 2888 7554,'-13'-3'5216,"2"19"-3823,-60 186-591,65-182-741,-1-1 1,-1 0 0,-1 0 0,0 0 0,-2-1 0,0-1-1,-1 0 1,-2 1-62,0-7-301,26-33-3191,-1 7 820</inkml:trace>
  <inkml:trace contextRef="#ctx0" brushRef="#br1" timeOffset="-142012.807">25178 2791 3713,'-27'-100'6420,"25"99"-6297,1-1 0,0 0 1,-1 1-1,1-1 0,-1 0 0,0 1 1,1 0-1,-1-1 0,0 1 1,0 0-1,0 0 0,0 0 0,0 0 1,0 0-1,0 1 0,0-1 1,0 1-1,-1-1 0,1 1 0,0 0 1,0 0-1,0 0 0,-1 0 0,1 0 1,0 0-1,0 1 0,0-1 1,0 1-1,-1-1 0,1 1 0,0 0 1,0 0-124,-5 11 30,5 28-6,1 0 0,2-1 0,2 1 0,1-1 0,7 23-24,-9-51 8,-1 2 4,2-1 0,-1 1-1,1 0 1,1-1-1,1 0 1,-1 0 0,7 10-12,24 20 73,-34-41-69,0 0 1,0-1 0,1 1 0,-1 0-1,0-1 1,1 0 0,-1 1 0,0-1-1,1 0 1,-1 0 0,1 0 0,-1 0-1,1 0 1,-1 0 0,0 0 0,1 0-1,-1 0 1,1-1 0,-1 1 0,0-1-1,1 1 1,-1-1 0,0 1 0,0-1-1,1 0 1,-1 0 0,0 0 0,0 0-1,0 1 1,0-1 0,0-1 0,0 1-1,0 0 1,0 0 0,0 0 0,-1 0-1,1-1 1,0 1-5,4-9 49,0 1 0,0-1 0,-1-1 0,0 1 0,-1 0 0,0-1 0,0 0 0,-1 0 0,-1 0 0,0 0 0,0 0 0,-1 0 0,-1 0 0,0 0 1,0 0-1,-1 0 0,-1 0 0,1 1 0,-2-1 0,0 1 0,0-1-49,2 5 19,2 4-15,-1 0 1,1 0-1,-1 0 1,1 0 0,-1 0-1,0 0 1,0 0-1,0 0 1,0 0-1,0 1 1,0-1 0,0 0-1,-1 1 1,1-1-1,0 1 1,-1-1 0,1 1-1,-1 0 1,0 0-1,1-1 1,-1 1 0,0 0-1,0 1 1,0-1-1,0 0 1,0 0 0,0 1-1,0-1 1,-1 1-5,1 0 0,-1 0-6,1 0-1,-1 0 1,0 0-1,1 0 1,-1 0 0,0 1-1,1 0 1,-1-1 0,1 1-1,-1 0 1,0 0-1,1 0 1,0 1 0,-1-1-1,1 1 1,0-1-1,0 1 1,-1 0 6,-3 9-38,-1 0-1,2 0 1,0 1-1,0-1 1,1 1-1,0 0 1,1 1-1,-1 10 39,-2 2-176,4-18-9,0 1 0,0-1-1,1 1 1,0-1 0,0 1 0,1 0 0,0 0-1,0-1 1,1 1 0,0 0 0,0 0 0,1-1-1,0 1 1,0-1 0,3 6 185,18 28-1958</inkml:trace>
  <inkml:trace contextRef="#ctx0" brushRef="#br1" timeOffset="-141719.99">25454 3158 7346,'-7'8'617,"0"1"0,1 0-1,0 0 1,0 1 0,1 0 0,0 0 0,1 0 0,-1 4-617,5-13 16,-1-1-1,1 1 0,-1-1 0,1 1 0,0 0 1,0-1-1,-1 1 0,1 0 0,0-1 1,0 1-1,0 0 0,0-1 0,0 1 0,0 0 1,0 0-1,0-1 0,0 1 0,0 0 1,0-1-1,0 1 0,0 0 0,1-1 0,-1 1 1,0 0-1,0-1 0,1 1 0,-1 0 1,0-1-1,1 1 0,-1-1 0,1 1 0,-1-1 1,1 1-1,-1-1 0,1 1 0,-1-1 1,1 1-1,0-1 0,-1 0 0,1 1 1,0-1-1,-1 0 0,1 0 0,0 1 0,-1-1 1,1 0-1,0 0 0,-1 0 0,1 0 1,0 0-1,-1 0 0,1 0 0,0 0 0,0 0 1,-1 0-1,1 0 0,0-1 0,-1 1 1,1 0-1,0 0 0,0-1-15,43-19 872,-41 19-804,1-1 9,0 0 1,0 0 0,0 0-1,-1-1 1,1 1-1,0-1 1,-1 0 0,0 0-1,1 0 1,-1-1-1,0 1 1,-1-1 0,1 1-1,-1-1 1,2-4-78,-4 6 42,-1 0 1,0 0-1,0 0 1,1 0-1,-2 0 1,1 0-1,0 0 1,0 0-1,-1 0 1,1 0-1,-1 0 1,1 1-1,-1-1 1,0 1-1,1-1 1,-1 1-1,0 0 1,0 0-1,0 0 1,0 0-1,0 0 1,-1 0-1,0 0-42,2 1 4,-7-4 44,0 0-1,0 1 0,0 1 1,-1-1-1,0 1 0,1 1 1,-1-1-1,0 1 0,-3 1-47,9 0 53,0 0-1,-1 0 1,1 0-1,0 0 1,0 1 0,0 0-1,0-1 1,0 1-1,0 0 1,0 1-1,0-1 1,0 0 0,0 1-1,1 0 1,-1 0-1,1-1 1,-1 2-1,1-1 1,-1 0 0,1 0-1,0 1 1,0-1-1,0 1 1,1-1-1,-1 1 1,1 0 0,-1 0-1,1 0-52,-3 25-1916,7-3 706</inkml:trace>
  <inkml:trace contextRef="#ctx0" brushRef="#br1" timeOffset="-140757.198">21747 3644 6209,'2'10'2265,"-2"10"95,4 4-1279,1 10-961,3 8 32,1-1 24,3 3 24,-3-11-88,3-2-8,-6-12-32,2-3 16,-7-12 8,-10-5-128,-4-8-2561,-13-2 809</inkml:trace>
  <inkml:trace contextRef="#ctx0" brushRef="#br1" timeOffset="-140371.233">21491 3735 7866,'-1'-1'147,"0"0"0,0 0 0,0 0 0,0 0 0,1 0 0,-1 0-1,0 0 1,0 0 0,1 0 0,-1 0 0,1 0 0,-1 0 0,1 0 0,-1 0 0,1-1 0,0 1 0,-1 0 0,1 0 0,0-1 0,0 1 0,0 0 0,0 0 0,0-1 0,0 1 0,0 0 0,1 0 0,-1 0 0,0-1 0,1 1 0,-1 0 0,1 0 0,-1 0 0,1 0 0,0 0 0,-1 0 0,1 0 0,0 0 0,0 0 0,0-1-147,14-14 52,0 0 1,1 1-1,1 1 1,0 1-1,0 0 1,2 1-1,-1 1 1,12-4-53,-20 9-5,0 0 0,1 0 0,0 1 1,0 0-1,0 1 0,1 1 0,-1 0 0,1 0 1,0 1-1,0 0 0,0 1 0,0 1 0,0 0 1,0 0-1,0 2 0,0-1 0,7 3 5,-16-3-5,0 1-1,0-1 1,0 1 0,0 0-1,0 0 1,-1 0-1,1 0 1,0 0 0,-1 1-1,0-1 1,0 1-1,0 0 1,0 0 0,0 0-1,0 0 1,-1 0-1,1 0 1,-1 0-1,0 0 1,0 1 0,0-1-1,0 0 1,-1 1-1,1-1 1,-1 0 0,0 1-1,0-1 1,0 1-1,-1 1 6,1 3 40,-1 0 0,-1 0 0,0 0 0,0 0 0,0 0 0,-1-1 0,0 1 0,-1-1 0,0 0 0,0 0 0,-4 6-40,-85 68 1238,92-81-1234,1 0 0,0 0 0,-1 0 1,1 0-1,0 0 0,-1 0 0,1 0 0,0 0 1,-1 0-1,1 0 0,-1 0 0,1 0 1,0 0-1,0 0 0,-1 0 0,1 1 1,0-1-1,-1 0 0,1 0 0,0 0 0,0 1 1,-1-1-1,1 0 0,0 0 0,0 1 1,-1-1-1,1 0 0,0 1 0,0-1 1,0 0-1,0 1 0,0-1 0,-1 0 0,1 1 1,0-1-1,0 0 0,0 1 0,0-1 1,0 0-1,0 1 0,0-1 0,0 0 0,0 1 1,0-1-1,0 0 0,0 1 0,0-1 1,1 0-1,-1 1 0,0-1 0,0 0 1,0 1-1,0-1 0,1 0 0,-1 0 0,0 1 1,0-1-1,0 0 0,1 0 0,-1 1 1,0-1-1,1 0 0,-1 0 0,0 0 1,0 1-1,1-1-4,27 1 82,-21-1-87,3-1 6,1 1 1,0 0 0,-1 1 0,1 0-1,-1 0 1,1 1 0,-1 0 0,0 1-1,0 0 1,0 1 0,0 0 0,0 1-1,-1 0 1,0 0 0,0 1 0,0 0-1,-1 0 1,1 1 0,-2 0 0,1 1-1,-1 0 1,0 0 0,-1 1-2,-4-6 5,-1 1 1,1-1-1,-1 1 0,0-1 1,0 1-1,-1 0 0,1-1 1,-1 1-1,0 0 1,0-1-1,0 1 0,0 0 1,-1 0-1,0-1 1,1 1-1,-1-1 0,0 1 1,-1-1-1,1 1 1,-1-1-1,1 1 0,-1-1 1,0 0-1,-1 0 0,1 0 1,0 0-1,-1 0 1,1-1-1,-1 1 0,0-1-5,-9 9 182,0-1 0,0-1-1,0 0 1,-1-1-1,-1 0 1,-9 4-182,7-5 194,0 0 1,0-1 0,0-1 0,-1 0 0,0-2 0,0 0-1,0 0 1,0-2 0,-1 0 0,1-1 0,0-1-1,-2 0-194,-15-11 138,35 10-228,0 1 1,0-1-1,0 1 1,0 0 0,0-1-1,0 1 1,1 0-1,-1 0 1,1 0-1,-1 0 1,1 0-1,-1 0 1,1 0-1,-1 0 1,1 1-1,0-1 1,-1 1-1,1-1 1,0 1-1,0 0 1,-1-1 0,1 1-1,1 0 90,1 0-323,37-11-3037,12-3-124</inkml:trace>
  <inkml:trace contextRef="#ctx0" brushRef="#br1" timeOffset="-137720.953">22291 3853 5673,'-32'-1'6329,"15"-2"-5520,2 2-413,13 0-366,-1 0 0,1 1-1,-1 0 1,1-1-1,-1 1 1,1 0 0,-1 0-1,1 1 1,-1-1 0,1 1-1,0-1 1,-1 1-1,1-1 1,-1 1 0,1 0-1,0 0 1,0 1-1,-1-1 1,1 0 0,0 1-1,0-1 1,0 1 0,0 0-1,1-1 1,-1 1-1,0 0 1,1 0-30,-2 3 1,0-1 0,0 1 0,1 0 0,-1 0 0,1 0 0,0 0 1,1 1-1,-1-1 0,1 0 0,0 1 0,1-1 0,-1 1 0,1-1 0,0 1 0,0-1 0,1 1 0,0-1 1,0 1-1,0-1 0,0 1 0,1-1 0,0 0 0,0 0 0,0 0 0,1 0 0,0 0 0,0-1 0,0 1 0,0-1 1,1 0-1,0 0 0,2 3-1,-1-6 5,0 0 0,0-1 0,-1 1 1,1-1-1,0 0 0,0 0 0,0 0 0,0-1 1,0 1-1,0-1 0,-1-1 0,1 1 1,0 0-1,-1-1 0,1 0 0,-1 0 0,0-1 1,1 1-1,-1-1 0,0 0 0,0 0 0,-1 0 1,2-2-6,5-2 22,-1 0 1,0 0-1,-1-1 1,1 0-1,-2 0 1,1-1-1,-1 0 1,0 0-1,-1-1 1,0 0-1,-1 0 0,0-1 1,0 1-1,1-7-22,-7 18 1,1-1-1,-1 1 0,1-1 0,-1 1 0,1-1 1,-1 0-1,1 1 0,-1-1 0,1 0 0,-1 1 1,0-1-1,1 0 0,-1 0 0,0 1 0,1-1 1,-1 0-1,0 0 0,1 0 0,-1 0 0,0 0 1,1 0-1,-1 0 0,0 0 0,1 0 0,-1 0 1,0-1-1,1 1 0,-1 0 0,0 0 0,1 0 1,-1-1-1,0 1 0,1-1 0,-1 1 1,1 0-1,-1-1 0,1 1 0,-1-1 0,1 1 1,-1-1-1,1 1 0,-1-1 0,1 1 0,0-1 1,-1 0-1,1 1 0,0-1 0,0 0 0,-1 1 1,1-1-1,0 1 0,0-1 0,0 0 0,0 0 1,0 1-1,0-1 0,0 0 0,0 1 0,0-1 1,0 0-1,0 1 0,0-1 0,0 0 0,1 1 1,-1-1-1,0 0 0,-6 9-5,0 0 1,0 1-1,1-1 0,0 1 1,0 0-1,1 0 0,0 1 1,1-1-1,0 1 0,0 0 1,1 0-1,1 0 1,-1 0-1,1 0 0,1 0 1,0 0-1,1 5 5,-1-14 1,-1 0 1,1 0-1,0 0 0,0 0 1,0 1-1,0-1 0,0 0 0,0 0 1,0 1-1,0-1 0,0 0 1,0 0-1,1 0 0,-1 0 0,0 1 1,1-1-1,-1 0 0,1 0 1,0 0-1,-1 0 0,1 0 0,0 0 1,-1 0-1,1 0 0,0 0 1,0-1-1,0 1 0,0 0 0,0 0 1,0-1-1,0 1 0,0-1 1,0 1-1,0-1 0,0 1 0,0-1 1,1 0-1,-1 1 0,0-1 1,0 0-1,0 0 0,1 0 0,-1 0 1,0 0-1,0 0 0,0 0 1,1 0-1,-1 0 0,0-1 0,0 1 1,0-1-1,0 1 0,0 0 1,1-1-1,-1 0 0,0 1 0,0-1 1,0 0-2,15-10 33,0-2 0,-1 0 0,0-1 1,-1 0-1,0-1 0,-2-1 0,1 0 0,-2 0 0,4-9-33,15-22 110,-24 37-68,-15 28-67,7-12 25,0 0 1,0-1-1,1 1 0,0 0 0,0 0 1,0 0-1,0 0 0,1 0 0,0 0 1,1 0-1,0 4 0,0-9 2,1 0 0,-1 0 0,1 0 0,0 0-1,0 0 1,-1 0 0,1-1 0,0 1 0,0-1 0,0 1 0,-1-1 0,1 0 0,0 0 0,0 0 0,0 0 0,0 0 0,0 0 0,0 0-1,0-1 1,-1 1 0,1-1 0,0 1 0,0-1 0,0 0 0,-1 0 0,1 1 0,0-1 0,-1 0 0,1-1 0,-1 1 0,1 0 0,-1 0-1,0-1 1,1 1 0,-1-1 0,0 1-2,16-13 56,-1-1 0,0 0-1,-1-1 1,-1 0 0,9-15-56,-4 7 56,-16 45-132,-6-2 81,1 1 0,1 0 0,1 0 1,1-1-1,0 1 0,2 0 0,2 10-5,-4-28 5,-1 1 1,0-1 0,1 1-1,0-1 1,0 1-1,-1-1 1,1 0-1,1 1 1,-1-1-1,0 0 1,0 0-1,1 1 1,0-1-1,-1-1 1,1 1-1,0 0 1,0 0-1,0 0 1,0-1-1,0 1 1,0-1-1,0 0 1,1 0 0,-1 0-1,0 0 1,1 0-1,-1 0 1,2 0-6,52-33-2809,-26-1 643</inkml:trace>
  <inkml:trace contextRef="#ctx0" brushRef="#br1" timeOffset="-136893.464">23023 3733 5713,'-9'-17'6085,"-13"19"-4122,-21 21-1540,29-13-353,0 2 0,1-1 0,1 1 0,0 1 0,0 0 0,1 1 0,1 0-1,1 1 1,0 0 0,0 1-70,9-16 2,-1 1 1,1-1-1,0 0 0,-1 0 0,1 1 0,0-1 0,0 0 1,-1 1-1,1-1 0,0 0 0,-1 0 0,1 1 1,0-1-1,0 1 0,0-1 0,-1 0 0,1 1 1,0-1-1,0 0 0,0 1 0,0-1 0,0 1 0,0-1 1,0 0-1,0 1 0,0-1 0,0 1 0,0-1 1,0 1-1,0-1 0,0 0 0,0 1 0,0-1 0,1 0 1,-1 1-1,0-1 0,0 1 0,0-1 0,1 0 1,-1 1-1,0-1 0,0 0 0,1 1 0,-1-1 0,0 0 1,1 0-1,-1 1 0,0-1 0,1 0 0,-1 0 1,0 0-1,1 1 0,-1-1 0,0 0 0,1 0 1,-1 0-1,1 0 0,-1 0 0,0 0 0,1 0-2,26-9 23,-19 5-18,1-1 1,0 1 0,0 0 0,0 1 0,1 0 0,-1 1-1,1 0 1,0 0 0,0 1 0,-1 0 0,1 1 0,0 0-1,0 0 1,0 1 0,-1 0 0,9 3-6,-17-3-5,1-1 0,-1 1 0,0 0 0,0 0 0,0-1 0,0 1 0,0 0 0,0 0 0,0 0 0,0 0-1,0 0 1,0 1 0,0-1 0,-1 0 0,1 0 0,-1 0 0,1 1 0,-1-1 0,1 0 0,-1 1 0,1-1 0,-1 0 0,0 1 0,0-1 0,0 1 0,0-1 0,0 0 0,0 1 0,0-1 0,0 0 0,-1 1 0,1-1 0,-1 0 0,1 1 0,-1-1-1,1 0 1,-1 1 0,1-1 0,-2 0 5,-26 49 54,22-42 81,-1 0-1,0 0 1,0-1-1,-1 0 1,0 0 0,-1-1-1,1 0 1,-1 0-1,0-1 1,-6 2-135,14-6 2,-1 0 1,1 0-1,-1 0 1,1-1-1,-1 1 1,1 0-1,-1-1 1,0 1-1,1-1 1,-1 0-1,0 1 1,0-1-1,1 0 1,-1 0-1,0 0 1,0 0-1,1 0 1,-1-1-1,0 1 1,1 0-1,-1-1 1,0 0-1,1 1 1,-1-1-1,1 0 1,-1 0-1,1 1 1,-1-1-1,1 0 1,-1-1-1,1 1 0,0 0 1,0 0-1,0-1 1,-1 1-1,1 0 1,1-1-1,-1 1 1,0-1-1,0 1 1,0-1-1,1 0 1,-1 1-1,1-1 1,-1 0-3,15-40-3900,3 19 989</inkml:trace>
  <inkml:trace contextRef="#ctx0" brushRef="#br1" timeOffset="-136614.632">23174 3832 2913,'1'-1'249,"1"1"0,-1-1 1,1 1-1,-1-1 0,1 1 0,-1-1 1,0 0-1,1 0 0,-1 0 1,0 0-1,0 0 0,1 0 1,-1 0-1,0 0 0,0-1 1,0 1-1,0 0 0,0 0 0,-1-1 1,1 1-1,0-1 0,-1 1 1,1-1-1,-1 1 0,1-1 1,-1 1-1,0-1 0,0 1 0,1-1 1,-1 0-1,0 1 0,-1-1 1,1 1-1,0-1 0,0 0 1,-1 1-1,1-1 0,0 1 1,-1-1-1,0 1 0,1-1 0,-1 1 1,0 0-1,0-1 0,0 1 1,0 0-1,0 0 0,0-1 1,-1 1-250,-1-1 37,-1 1 1,0 0-1,0 1 1,0-1 0,0 1-1,0-1 1,0 1 0,0 1-1,0-1 1,0 0 0,0 1-1,0 0 1,0 0 0,0 0-1,0 0 1,0 1 0,1-1-1,-1 1 1,1 0-1,-1 0 1,1 1 0,-1 0-38,-1 2 6,1-1-1,0 2 1,1-1 0,-1 0 0,1 1 0,0-1 0,0 1 0,1 0-1,0 0 1,0 0 0,0 0 0,0 3-6,0 0 16,1-8-14,1 1 0,-1-1 0,1 1 0,-1-1 0,1 1 0,0-1 0,-1 1 0,1 0 0,0-1 0,0 1 0,0-1 0,0 1 0,1-1 0,-1 1 0,0 0 0,1-1 0,-1 1 0,1-1 0,-1 1 0,1-1 0,0 0 0,0 1 0,-1-1 0,1 0 0,0 1 0,0-1 0,0 0 0,1 0 0,-1 0 0,0 0 0,0 0 0,1 0 0,-1 0 0,0 0 0,1-1 0,-1 1 0,1 0 0,-1-1 0,1 1 0,-1-1 0,1 0 0,-1 1 0,1-1 0,-1 0 0,1 0 0,0 0 0,-1 0 0,1 0 0,-1 0 0,1-1 0,0 1-2,94-26-3346,-61 13 861</inkml:trace>
  <inkml:trace contextRef="#ctx0" brushRef="#br1" timeOffset="-136217.949">23219 3580 7122,'-1'2'4990,"5"14"-4215,-1 0-858,0 23 425,-2 1-1,-1 0 1,-2-1-1,-7 36-341,6-48 360,8 18 97,-5-44-449,1-1-1,0 0 1,-1 0-1,1 1 1,0-1 0,-1 0-1,1 0 1,0 0-1,-1 0 1,1 0-1,0 0 1,-1 0-1,1 0 1,0 0 0,0 0-1,-1 0 1,1 0-1,0 0 1,-1 0-1,1-1 1,0 1 0,-1 0-1,1-1 1,0 1-1,-1 0 1,1-1-1,-1 1 1,1-1-1,-1 1 1,1-1 0,-1 1-1,1-1 1,-1 1-1,1-1 1,-1 1-1,0-1 1,1 0-1,-1 1 1,0-1 0,0 0-1,1 1 1,-1-1-1,0 0 1,0 0-8,4-4 39,19-19 67,-2-2 0,0 0 0,-2-2 0,-1 0 0,0-3-106,-18 31-5,0 0 1,0 1-1,0-1 0,0 0 1,1 0-1,-1 0 1,0 0-1,0 0 1,0 0-1,0 0 0,1 0 1,-1 1-1,0-1 1,0 0-1,0 0 1,1 0-1,-1 0 0,0 0 1,0 0-1,0 0 1,1 0-1,-1 0 1,0 0-1,0 0 0,0 0 1,1-1-1,-1 1 1,0 0-1,0 0 1,0 0-1,1 0 1,-1 0-1,0 0 5,-4 25-496,-2-4-316,-3 11-3877,7-17 1469</inkml:trace>
  <inkml:trace contextRef="#ctx0" brushRef="#br1" timeOffset="-135969.876">23350 3889 5673,'0'8'2169,"3"0"183,-2-4-1512,5-1-304,5-1-295,6-10-81,2-7-40,4-17-1465,-2 0-1055,4-13-113</inkml:trace>
  <inkml:trace contextRef="#ctx0" brushRef="#br1" timeOffset="-135415.052">23448 3495 7586,'-18'31'4328,"5"19"-3423,11-37-844,0 1 1,1 0-1,1 0 1,0 0 0,1 0-1,0 0 1,1-1-1,1 1 1,0-1-1,1 1 1,0-1 0,5 10-62,32 69 285,-42-91-281,1 0 1,-1 0 0,1 0-1,0 0 1,-1-1-1,0 1 1,1 0-1,-1 0 1,0-1-1,1 1 1,-1 0-1,0-1 1,1 1-1,-1-1 1,0 1-1,0-1 1,0 1-1,0-1 1,0 1-1,0-1 1,1 0-1,-1 0 1,0 1 0,0-1-1,0 0 1,0 0-1,0 0 1,0 0-1,0 0 1,0 0-1,0 0 1,0-1-1,0 1 1,0 0-1,0 0 1,0-1-1,0 1 1,1-1-1,-1 1 1,0-1-1,0 1 1,0-1-1,0 1 1,1-1 0,-1 0-1,0 1 1,1-1-1,-1 0 1,1 0-1,-1 1 1,0-1-5,-2-1 13,0 0 1,0-1-1,0 1 1,0-1-1,1 1 1,-1-1-1,1 0 1,-1 0-1,1 0 1,0 0-1,0 0 1,0-1-1,1 1 1,-1-1-1,1 1 1,0-1-1,0 0 1,0 1-1,0-1 1,0 0-1,1 0 1,0 1-1,0-1 1,0-3-14,1 6 1,1 0 1,-1 0 0,0 0-1,1 0 1,-1 0-1,1 1 1,-1-1 0,1 1-1,-1-1 1,1 1-1,-1-1 1,1 1 0,-1 0-1,1-1 1,0 1-1,-1 0 1,1 0 0,0 0-1,-1 1 1,1-1-1,-1 0 1,1 1 0,0-1-1,-1 1 1,1-1-1,-1 1 1,2 0-2,4 1-5,100 10-13,-95-13 17,-10 2 3,1-1 0,0 0 0,0 1 0,-1-2 0,1 1 0,0 0 0,-1 0 0,1-1 0,0 1 0,0-1 0,-1 0 0,1 0 0,-1 0 0,1 0 0,-1 0 1,1-1-1,-1 1 0,0-1 0,0 1 0,1-2-2,-20-18 78,13 21-76,0 1-1,1-1 0,-1 1 1,1 0-1,-1 0 0,1 1 0,-1-1 1,1 1-1,0-1 0,0 1 0,0 0 1,0 0-1,0 1 0,0-1 0,1 0 1,-1 1-1,1 0 0,-1 0 1,1-1-1,0 1 0,-1 2-1,-3 2 46,0 1 0,1-1-1,0 1 1,0 0 0,0 0 0,1 1 0,1 0-1,-1-1 1,-1 10-46,5-17 4,0 0-1,0 0 0,-1-1 1,1 1-1,0 0 1,0 0-1,0 0 1,1-1-1,-1 1 0,0 0 1,0 0-1,0 0 1,1-1-1,-1 1 0,0 0 1,1 0-1,-1-1 1,0 1-1,1 0 0,-1-1 1,1 1-1,-1 0 1,1-1-1,0 1 1,-1-1-1,1 1 0,-1-1 1,1 1-1,0-1 1,0 0-1,-1 1 0,1-1 1,0 0-1,0 1 1,-1-1-1,1 0 1,0 0-1,0 0 0,-1 0 1,1 0-1,0 0 1,0 0-1,0 0 0,0 0 1,-1 0-1,1 0 1,0 0-1,0-1 1,-1 1-1,1 0 0,0 0 1,0-1-1,-1 1 1,1-1-1,0 1-3,49-22 58,-48 20-52,12-6 13,0 1-1,0 0 0,1 0 1,0 2-1,0 0 0,0 0 1,1 2-1,7-1-18,-21 3-1,0 1 0,1 0 0,-1 0 0,0 0 0,0 1-1,1-1 1,-1 0 0,0 1 0,0-1 0,1 1 0,-1 0 0,0 0 0,0 0 0,0 0 0,0 0 0,0 1-1,0-1 1,-1 0 0,1 1 0,0-1 0,-1 1 0,1 0 0,-1-1 0,1 1 0,-1 0 0,0 0 0,1 2 1,-1 9 1193,2-48 677,2-62-977,-5 96-923,1 0-1,-1 0 0,1 0 1,-1 0-1,1 0 0,0 0 1,-1 0-1,1 0 0,0 0 1,0 0-1,-1 0 0,1 0 1,0 0-1,0 1 0,0-1 1,0 0-1,0 1 0,0-1 0,1 1 1,-1-1-1,0 1 0,0-1 1,0 1-1,0 0 0,1 0 1,-1-1-1,0 1 0,0 0 1,1 0 30,12-3-943,29-11-2371,9-10-239</inkml:trace>
  <inkml:trace contextRef="#ctx0" brushRef="#br1" timeOffset="-129397.052">24577 3651 8442,'-21'11'4790,"-4"22"-4044,21-28-572,-28 62 10,32-66-181,0 0 1,0 0-1,1-1 0,-1 1 0,0 0 0,0 0 0,1-1 0,-1 1 0,0 0 0,1-1 0,-1 1 1,0 0-1,1-1 0,-1 1 0,1 0 0,-1-1 0,1 1 0,0-1 0,-1 1 0,1-1 0,-1 0 0,1 1 1,0-1-1,-1 1 0,1-1 0,0 0 0,0 0 0,-1 1 0,1-1 0,0 0 0,0 0 0,-1 0 1,1 0-1,0 0 0,0 0 0,-1 0 0,1 0 0,0 0 0,0 0 0,0 0 0,-1-1 0,1 1 0,0 0 1,-1-1-1,1 1 0,0 0 0,-1-1 0,1 1 0,0-1 0,-1 1 0,1-1 0,-1 1 0,1-1 1,-1 1-1,1-1 0,-1 1 0,1-1 0,-1 0 0,1 1 0,-1-1-3,2 0 5,9-5 12,0 1-1,1 0 0,-1 1 1,1 1-1,0 0 1,0 0-1,0 1 1,0 1-1,10-1-16,-21 3 3,1-1 1,0 0-1,-1 0 0,1 1 0,-1-1 0,1 1 1,-1-1-1,1 1 0,-1 0 0,1 0 0,-1-1 1,1 1-1,-1 0 0,0 0 0,0 1 0,1-1 1,-1 0-1,0 0 0,0 0 0,0 1 0,0-1 1,-1 1-1,1-1 0,0 0 0,0 1 0,-1-1 1,1 1-1,-1 0 0,0-1 0,1 1 0,-1-1 1,0 1-1,0 0 0,0-1 0,0 1 0,0 1-3,-8 62 160,8-65-160,0 4 69,-1 0 1,0-1-1,1 1 1,-1 0-1,-1-1 1,1 1 0,0-1-1,-1 1 1,0-1-1,0 0 1,0 0-1,0 0 1,0 0-1,-1 0 1,1 0-1,-1 0 1,0-1-1,1 1 1,-1-1-1,-1 0 1,1 0-1,0 0 1,-1 0-70,-61 18 1210,55-18-1129,0 0 0,0 1 0,0 0 0,1 0 0,0 1 0,-1 0 0,1 1 0,1 0 0,-1 0 1,1 1-1,-2 2-81,-37 33 156,46-43-216,-1 0 0,1 0 0,0 0 1,0 0-1,0-1 0,0 1 0,1 0 1,-1-1-1,1 1 0,-1 0 0,1-1 0,0 1 1,0-1-1,0 1 0,0-1 0,0 1 1,1 0-1,-1-1 0,1 1 0,-1 0 1,1-1-1,0 0 60,8-23-1625</inkml:trace>
  <inkml:trace contextRef="#ctx0" brushRef="#br1" timeOffset="-129137.554">24491 3606 8826,'-6'-6'2840,"3"-2"537,4 5-2297,5-2-607,12 1-25,1 1-328,17 1 8,6-5-88,8 1 72,-4 0-96,3-2-488,-16-3-3025</inkml:trace>
  <inkml:trace contextRef="#ctx0" brushRef="#br1" timeOffset="-128277.515">25079 3789 10114,'-10'14'704,"4"1"-600,-2-3-64,-1-3 2745,-6 11-2777,6-2 64,0-4-56,-1-4 64,3 0-80,4-4 48,-8-9-2120,4 1-697,-9 1-472</inkml:trace>
  <inkml:trace contextRef="#ctx0" brushRef="#br1" timeOffset="-127858.251">24961 3542 8594,'-66'15'4773,"61"-12"-4757,-1 0 1,0 0-1,1 0 1,0 1-1,0 0 1,0 0-1,0 0 1,0 1-1,1 0 1,0 0-1,0 0 1,0 0-1,1 0 1,-2 5-17,3-8 1,0 0 1,0 0 0,1 1-1,-1-1 1,1 1 0,0-1 0,-1 1-1,1 0 1,0-1 0,0 1 0,1 0-1,-1 0 1,1 0 0,-1 0-1,1-1 1,0 1 0,0 0 0,0 0-1,0 0 1,1 0 0,-1 0 0,1 0-1,0-1 1,0 1 0,0 0-1,0-1 1,0 1 0,1 0 0,-1-1-1,1 1 1,-1-1 0,1 0 0,0 0-1,0 1 1,0-1 0,0-1-1,0 1 1,1 0 0,-1 0 0,1-1-1,-1 1 1,1-1 0,-1 0 0,2 1-2,5-2 40,0 0 0,1 0 0,-1-1 0,0 0 0,0-1 0,0 0 0,0 0 0,0-1 0,0 0 0,-1-1 0,0 0 0,1 0 0,-1 0 0,-1-1 1,1-1-1,-1 1 0,0-1 0,0 0 0,0-1 0,-1 0 0,0 0 0,0 0 0,-1-1 0,3-5-40,-6 10 41,0 1 1,-1-1-1,1 1 0,-1-1 1,1 0-1,-1 1 1,0-1-1,-1 0 0,1 0 1,0 0-1,-1 0 0,1 0 1,-1 0-1,0 1 0,0-1 1,0 0-1,-1 0 0,1 0 1,0 0-1,-1 0 0,0 0 1,0 0-1,0 1 0,0-1 1,0 0-1,-1 1 0,1-1 1,-1 1-1,0-1 0,1 1 1,-1 0-1,0-1 0,0 1 1,-1 0-1,1 1 0,0-1 1,-1 0-1,1 0 0,-1 1 1,-1-1-42,-2 0 27,-1 0 1,0 0 0,0 1-1,-1-1 1,1 2-1,0-1 1,0 1 0,0 0-1,-1 1 1,1-1-1,0 1 1,0 1 0,0-1-1,0 1 1,0 1-1,0-1 1,1 1-1,-1 0 1,1 1 0,0 0-1,0 0 1,0 0-1,0 0 1,1 1 0,-1 0-1,1 0 1,1 1-1,-1-1 1,-1 4-28,5-8-10,0 0 0,0 1 1,0-1-1,0 1 0,0-1 0,0 1 1,0-1-1,1 1 0,-1-1 0,1 1 1,-1 0-1,1-1 0,0 1 0,-1 0 1,1 0-1,0-1 0,0 1 0,0 0 1,0-1-1,1 1 0,-1 0 0,0 0 1,1-1-1,-1 1 0,1-1 0,0 1 1,-1 0-1,1-1 0,0 1 0,0-1 1,0 0-1,0 1 0,0-1 0,0 0 0,1 1 1,-1-1-1,0 0 0,1 0 0,-1 0 1,1 0-1,-1 0 10,13 5-1094</inkml:trace>
  <inkml:trace contextRef="#ctx0" brushRef="#br1" timeOffset="-127377.841">25258 3791 9538,'19'-15'3446,"-32"14"-2105,-46 21-856,53-18-453,-1 0 0,1 1 0,0 0 0,0 0 0,0 1 0,0 0 0,1 0 0,0 0 1,0 1-1,0 0 0,0-1 0,1 2 0,-1-1 0,1 1 0,1-1 0,-1 1 0,1 0 0,0 0 0,-2 6-32,3-6 31,-1 1 0,1 0 0,0 0-1,1 0 1,0 0 0,0 0 0,1 0-1,-1 0 1,1 0 0,1 0 0,0 0-1,0 0 1,0 0 0,1 0 0,0-1-1,0 1 1,2 3-31,0-8 25,0 0-1,0 0 1,0-1 0,0 1-1,0-1 1,1 0 0,-1 0-1,1-1 1,-1 1 0,1-1-1,-1 0 1,1 0-1,-1 0 1,0-1 0,1 0-1,-1 0 1,1 0 0,-1 0-1,0-1 1,0 1 0,0-1-1,0 0 1,0 0 0,0-1-1,0 1 1,-1-1 0,3-2-25,3 1 104,-1 0-1,1 0 1,-1-1 0,0-1 0,-1 1 0,1-1 0,-1 0 0,0-1 0,-1 0 0,1 0 0,-1 0 0,-1-1 0,1 0 0,-2 0 0,1 0 0,-1-1 0,0 0 0,0 0 0,-1 0 0,0-2-104,-3 9 22,-1-1 0,1 1 0,-1 0 0,1-1 0,-1 1 0,0 0 0,0-1 0,0 1 0,0 0 0,0 0 0,-1 0 0,1 0 0,-1 0 0,1 1 0,-1-1 0,1 0 0,-1 1 0,0-1-1,0 1 1,0-1 0,0 1 0,0 0 0,0 0 0,-1 0 0,1 0 0,0 0 0,0 0 0,-1 1 0,1-1 0,0 1 0,-1 0 0,1 0 0,-1-1 0,1 2 0,0-1 0,-1 0 0,1 0 0,0 1 0,-1-1 0,1 1 0,0 0 0,-1 0 0,1 0 0,0 0 0,0 0 0,0 0 0,0 0 0,0 1 0,0-1-22,-54 42-2331,40-19-1203</inkml:trace>
  <inkml:trace contextRef="#ctx0" brushRef="#br1" timeOffset="-124594.643">21632 4341 6489,'0'-16'2236,"-6"15"922,-11 107-2673,-28 291 88,45-393-556,0-1 2,-1 0-1,1 0 0,0 0 1,-1 0-1,2 0 1,-1 0-1,0 0 0,1 0 1,-1 0-1,1 0 1,0 0-1,0 0 0,0 0 1,0 0-1,0-1 0,1 1 1,0 1-19,23-13 200,-11-3-389,-2 0 0,1-1 0,-2 0 0,0-1 0,0-1 0,-2 1 0,0-2 0,0 1 1,3-12 188,21-45-2558,2-7-326</inkml:trace>
  <inkml:trace contextRef="#ctx0" brushRef="#br1" timeOffset="-124220.746">21873 4346 2345,'0'0'212,"0"0"0,1 1 0,-1-1 1,0 0-1,0 0 0,0 0 1,0 0-1,0 1 0,0-1 1,0 0-1,1 0 0,-1 0 1,0 0-1,0 0 0,0 1 1,0-1-1,1 0 0,-1 0 1,0 0-1,0 0 0,0 0 1,0 0-1,1 0 0,-1 0 0,0 0 1,0 0-1,0 0 0,1 0 1,-1 0-1,0 0 0,0 0 1,0 0-1,1 0 0,-1 0 1,0 0-213,-8 35 1244,6-25-680,-8 29-287,-3 13-48,1 1 0,3 0 0,2 1 0,3 0-1,1 15-228,35 31 538,-54-110-310,-157-98-101,212 99 457,80 12-664,-43 2-2918,-35-4 716</inkml:trace>
  <inkml:trace contextRef="#ctx0" brushRef="#br1" timeOffset="-123600.617">22090 4578 8066,'-12'-2'2748,"-35"2"265,42 6-2940,0 0 1,0 1-1,0 0 1,1-1-1,0 2 1,0-1-1,0 0 1,1 1-1,0-1 1,0 5-74,-17 80 112,20-90-112,0-1 0,0 1-1,0-1 1,0 1 0,0-1 0,0 1 0,0-1 0,1 1-1,-1-1 1,0 1 0,1-1 0,0 0 0,-1 1 0,1-1 0,0 0-1,-1 1 1,1-1 0,0 0 0,0 0 0,0 0 0,0 1 0,0-1-1,0 0 1,1-1 0,-1 1 0,0 0 0,0 0 0,1 0 0,-1-1-1,0 1 1,1-1 0,-1 1 0,1-1 0,-1 1 0,1-1-1,-1 0 1,1 0 0,-1 0 0,1 0 0,-1 0 0,58-14 72,-52 11-56,0-1 0,0 0 0,-1 0 0,1-1 0,-1 0 1,0 0-1,0 0 0,-1-1 0,0 1 0,0-1 0,0-1 0,-1 1 0,2-3-16,34-92 145,-37 85-136,-5 23-4,-6 34-3,-18 131 83,26-170-82,-1 0 1,0 0-1,1 0 0,0 0 0,-1 0 0,1 0 0,0 0 0,0 0 0,0 0 1,0 0-1,0 0 0,1 0 0,-1 0 0,1-1 0,-1 1 0,1 0 1,0 0-1,-1 0 0,1 0 0,0 0 0,0-1 0,1 1 0,-1-1 1,0 1-1,0 0 0,1-1 0,-1 0 0,1 1 0,-1-1 0,1 0 0,0 0 1,-1 0-1,1 0 0,0 0 0,0 0 0,0-1 0,1 1-3,8-5 29,1-1 0,-1 0 0,0-1 0,0-1-1,-1 1 1,0-2 0,0 1 0,5-6-29,35-25 91,-43 33-83,-7 4-9,1 1 1,-1-1 0,1 0-1,0 1 1,-1-1-1,1 0 1,0 1-1,0-1 1,-1 1-1,1-1 1,0 1-1,0-1 1,0 1 0,0-1-1,0 1 1,-1 0-1,1 0 1,0-1-1,0 1 1,0 0-1,0 0 1,0 0 0,0 0-1,0 0 1,0 0-1,0 0 1,0 1-1,0-1 1,0 0-1,-1 0 1,1 1 0,0-1-1,0 0 1,0 1-1,0-1 1,0 1-1,-1 0 1,1-1-1,0 1 1,-1-1-1,1 1 1,0 0 0,-1 0-1,1-1 1,0 1 0,10 22-7,-11-20 10,1 0 0,0 0 1,0 0-1,0 0 1,0 0-1,1 0 1,-1 0-1,1-1 0,-1 1 1,1-1-1,0 1 1,0-1-1,0 0 1,0 0-1,1 0 1,-1 0-1,1 0 0,-1 0 1,1 0-1,-1-1 1,1 1-1,0-1 1,0 0-1,0 0 0,0 0 1,0 0-1,0-1 1,0 1-1,0-1 1,3 0-4,2-2 14,0-1 0,-1-1 0,1 1 1,-1-1-1,0-1 0,0 1 0,0-1 0,-1-1 1,1 1-1,-1-1 0,-1 0 0,1 0 1,-1-1-1,0 0 0,3-5-14,0 12-23,-9 22 16,0-9 24,1-6 10,7 43 42,-7-49-57,0 0 0,1 0 1,-1 0-1,1 0 0,-1 0 0,1 0 1,0 0-1,-1 0 0,1 0 0,0-1 1,0 1-1,-1 0 0,1 0 0,0-1 1,0 1-1,0 0 0,0-1 0,0 1 1,0-1-1,0 0 0,0 1 0,0-1 1,0 0-1,0 1 0,1-1 0,-1 0 1,0 0-1,0 0 0,0 0 0,0 0 1,0 0-1,0 0 0,0-1 0,0 1 1,1 0-1,-1 0 0,0-1 1,0 1-1,0-1 0,0 1 0,0-1 1,0 0-13,47-33 20,-20 9-693</inkml:trace>
  <inkml:trace contextRef="#ctx0" brushRef="#br1" timeOffset="-123147.342">22816 4718 5897,'13'-34'3849,"18"-75"-1410,-31 109-2400,0 0 0,0 0 0,-1 0 0,1 0 0,0 0 0,0 0 0,0 0 0,0 0 0,0 0 0,-1 0 0,1 0 0,0 0 0,0 0 0,0 0 0,0 0-1,-1 0 1,1 0 0,0 0 0,0 0 0,0 0 0,0 0 0,0 0 0,-1 0 0,1-1 0,0 1 0,0 0 0,0 0 0,0 0 0,0 0 0,0 0 0,0 0 0,-1-1 0,1 1 0,0 0-39,-108 222 1572,89-171-1213,19-51-354,0 0 0,0 1 1,0-1-1,0 0 0,0 1 1,0-1-1,0 0 0,0 1 1,0-1-1,0 0 0,1 1 1,-1-1-1,0 0 0,0 1 1,0-1-1,0 0 0,1 0 1,-1 1-1,0-1 1,0 0-1,1 0 0,-1 0 1,0 1-1,1-1 0,-1 0 1,0 0-1,1 0 0,-1 0 1,0 1-1,1-1 0,-1 0 1,0 0-1,1 0 0,-1 0 1,0 0-1,1 0 0,-1 0 1,0 0-1,1 0 0,-1 0 1,0 0-1,1 0 0,-1-1 1,0 1-1,1 0 0,-1 0 1,0 0-1,1 0 0,-1 0 1,0-1-1,0 1 0,1 0 1,-1 0-1,0-1 1,0 1-1,1 0 0,-1 0 1,0-1-1,0 1 0,0 0 1,1-1-1,-1 1 0,0 0-5,23-17 96,-22 16-86,81-95 206,-50 52-173,-2-1-1,-2-2 1,-3-1-1,-1 0 1,-3-2-1,-1-1 1,-3-3-43,-7 17 29,-10 37-29,-1 0 1,1 0-1,0 0 0,0 0 1,0 0-1,0 0 0,-1 1 1,1-1-1,0 0 0,0 0 1,0 0-1,-1 0 0,1 0 0,0 0 1,0 0-1,0 0 0,-1 0 1,1 0-1,0 0 0,0 0 1,0 0-1,-1 0 0,1 0 1,0 0-1,0 0 0,0 0 1,-1 0-1,1-1 0,0 1 0,0 0 1,0 0-1,-1 0 0,1 0 1,0 0-1,0 0 0,0-1 1,0 1-1,0 0 0,-1 0 0,-22 54 13,1 2-1,3 0 1,-5 32-13,-12 86 198,36-172-213,-1-1-1,0 1 0,1-1 0,0 1 1,-1 0-1,1-1 0,0 1 1,0 0-1,0 0 0,0-1 1,0 1-1,0 0 0,0-1 1,1 1-1,-1 0 0,1-1 1,-1 1-1,1 0 0,0-1 0,-1 1 1,1-1-1,0 1 0,0-1 1,0 1-1,0-1 0,0 0 1,0 0-1,1 1 0,-1-1 1,0 0-1,1 0 0,-1 0 1,1 0-1,-1-1 0,1 1 0,-1 0 1,1-1-1,0 1 0,-1-1 1,1 1-1,0-1 0,-1 0 1,1 1-1,0-1 0,-1 0 1,1 0-1,0 0 0,0-1 1,-1 1-1,1 0 0,0-1 0,-1 1 1,1-1-1,-1 1 0,2-1 16,14-8-2820,-4-3-33</inkml:trace>
  <inkml:trace contextRef="#ctx0" brushRef="#br1" timeOffset="-122592.122">23098 4736 4225,'35'0'5721,"17"-11"-2407,-42 2-2934,13-92 247,-22 25-146,-1 77-464,0-1-1,-1 0 1,1 0-1,0 0 0,0 0 1,-1 0-1,1 0 0,0 0 1,0 0-1,-1 0 0,1 0 1,0 0-1,0 0 0,-1 0 1,1 0-1,0 0 1,0 0-1,-1 0 0,1-1 1,0 1-1,0 0 0,-1 0 1,1 0-1,0 0 0,0 0 1,-1-1-1,1 1 0,0 0 1,0 0-1,0 0 0,0-1 1,-1 1-1,1 0 1,0 0-1,0-1 0,0 1 1,0 0-1,0 0-16,-38 127 520,-17 36-373,55-161-144,0-1 0,0 0 0,0 1 0,0-1 0,0 0 0,1 1 0,-1-1 0,0 1 0,1-1 0,-1 0 0,1 0 0,-1 1 0,1-1 0,0 0 0,-1 0-1,1 0 1,0 1 0,0-1 0,0 0 0,0 0 0,0 0 0,0-1 0,0 1 0,0 0 0,0 0 0,0 0 0,0-1 0,1 1 0,-1-1 0,0 1 0,1-1 0,-1 1 0,0-1 0,1 0 0,-1 0 0,0 0 0,1 1 0,-1-1 0,1 0 0,-1-1 0,0 1 0,1 0 0,-1 0 0,0-1 0,1 1 0,-1 0 0,0-1 0,0 0 0,1 1 0,-1-1 0,0 0 0,0 1 0,0-1 0,0 0 0,0 0 0,0 0 0,0 0 0,0 0 0,1-1-3,69-51 133,-63 46-118,1-1-1,-2-1 1,1 1 0,-1-1-1,-1 0 1,0-1-1,0 0 1,0 0 0,3-9-15,-6 12 6,19-40 45,-2-2 0,-2 0 0,-2-1 0,-3 0 0,-2-1 0,4-40-51,-12 57 227,-3 35-215,0 0 0,-1-1 0,1 1 0,0-1 0,0 1 0,0-1 0,-1 1 0,1-1-1,0 1 1,0-1 0,-1 1 0,1-1 0,0 1 0,-1-1 0,1 1 0,-1-1 0,1 0 0,-1 1 0,1-1 0,0 0 0,-1 1 0,1-1 0,-1 0 0,0 0 0,1 1 0,-1-1-1,1 0 1,-1 0 0,1 0 0,-1 0 0,1 0 0,-1 0 0,0 0 0,1 0 0,-1 0 0,1 0 0,-1 0 0,1 0 0,-1 0 0,0 0 0,1 0 0,-1-1 0,1 1 0,-1 0-1,1 0 1,-1-1 0,1 1 0,-1 0 0,1-1 0,0 1 0,-1-1 0,1 1 0,-1 0 0,1-1 0,0 1 0,-1-1 0,1 1 0,0-1 0,0 1 0,-1-1 0,1 1 0,0-1 0,0 0-1,0 1 1,-1-1 0,1 1 0,0-1 0,0 1 0,0-1 0,0 0-12,-13 16 47,0 0 0,0 1-1,1 0 1,2 1 0,-1 1-1,2-1 1,0 2 0,-1 5-47,2-8-2,0 1 1,1 1-1,1-1 0,0 1 1,1 0-1,1 1 1,1-1-1,1 1 1,0-1-1,2 1 1,0 0-1,1-1 1,0 1-1,2 3 2,-1-18-3,-1 0-1,1 0 1,-1-1-1,1 1 1,0 0 0,1-1-1,-1 1 1,1-1-1,-1 0 1,1 0-1,0 0 1,0 0 0,0-1-1,0 1 1,1-1-1,-1 1 1,1-1-1,-1 0 1,1-1-1,0 1 1,0-1 0,0 1-1,0-1 1,0 0-1,0-1 1,3 1 3,40 8-1046,2-6-2093</inkml:trace>
  <inkml:trace contextRef="#ctx0" brushRef="#br1" timeOffset="-121846.916">24045 4724 7506,'-14'11'6997,"47"-56"-6441,9-25-359,154-243 328,-162 271-333,-35 65-164,-70 185 68,62-175-89,-21 127 55,29-154-63,1-5 0,0 0 0,-1 0 0,1 0-1,0 0 1,-1 0 0,1 0 0,0 0 0,0 0 0,0 0 0,0 0 0,0 1 0,0-1-1,0 0 1,1 0 0,-1 0 0,0 0 0,1 0 0,-1 0 0,0 0 0,1 0-1,-1 0 1,1 0 0,-1-1 0,1 1 0,0 0 0,-1 0 0,1 0 0,0-1 0,0 1-1,0 0 1,-1-1 0,1 1 0,0 0 0,0-1 0,0 1 0,1-1 1,0 0-111,0 0 1,0 0-1,0 0 0,0-1 1,0 1-1,0-1 1,0 0-1,0 0 1,0 1-1,0-1 0,-1 0 1,1 0-1,0-1 1,-1 1-1,1 0 1,-1-1-1,1 1 1,-1 0-1,1-1 0,-1 0 1,0 1-1,0-1 1,0 0-1,0 0 111,5-6-647,24-30-1855</inkml:trace>
  <inkml:trace contextRef="#ctx0" brushRef="#br1" timeOffset="-121509.664">24524 4270 9634,'-63'59'5256,"54"-47"-5135,1 1-1,0 1 0,1 0 1,0 0-1,1 0 0,1 0 1,-2 8-121,6-21 1,0 1 0,1-1 1,-1 1-1,0 0 0,0-1 1,1 1-1,0 0 0,-1 0 1,1-1-1,0 1 0,0 0 1,-1 0-1,1 0 0,1-1 1,-1 1-1,0 0 0,0 0 1,1-1-1,-1 1 0,1 0 1,-1 0-1,1-1 0,0 1 1,0-1-1,0 1 0,0-1 1,0 1-1,0-1 0,0 1 1,0-1-1,0 0 0,1 0 1,-1 1-1,1-1 0,-1 0 1,1 0-1,-1 0-1,60-9 44,-13-9 19,-41 13-55,0 1 0,0 0 1,1 0-1,-1 0 1,1 1-1,0 1 0,0-1 1,0 1-1,0 1 0,0-1 1,2 1-9,-6 2-1,0 0 0,0 0 0,0 0 0,0 0 0,-1 1 0,1 0 0,-1-1 0,0 1 0,0 0 1,0 1-1,0-1 0,0 1 0,-1-1 0,1 1 0,-1 0 0,0 0 0,0 0 0,-1 0 0,1 0 0,-1 0 0,0 0 1,0 0-1,0 1 0,0-1 0,-1 0 0,0 1 0,0-1 0,0 1 0,0 0 1,1 7 9,0 0 1,-1 0-1,0 0 0,-1 0 1,0 0-1,-1 0 0,-1 0 1,1 0-1,-2 0 0,0-1 1,0 0-1,-4 7-9,-37 13 467,-93 29 1452,135-59-1941,-1 0 0,1 0 1,-1 0-1,1 0 0,-1-1 0,1 0 1,-1 1-1,1-1 0,-1-1 0,1 1 1,-1 0-1,0-1 0,1 0 0,0 0 1,-1 0-1,-2-1 22,5 2-139,1-1 0,-1 1 0,0-1 0,0 0 0,1 1 0,-1-1 0,0 0 0,1 0 0,-1 1 0,1-1 0,-1 0 0,1 0 0,-1 0 0,1 0 0,-1 1 0,1-1 0,0 0 0,-1 0 0,1 0-1,0 0 1,0 0 0,0 0 0,0 0 0,0 0 0,0 0 0,0 0 0,0 0 0,0 0 0,0 0 0,1 0 0,-1 0 0,0 0 0,1 0 139,4-21-3578</inkml:trace>
  <inkml:trace contextRef="#ctx0" brushRef="#br1" timeOffset="-121221.269">24544 4202 10226,'-9'1'2273,"7"7"887,7-3-2936,8 7-256,7-6 40,13 1-24,-1-7-104,11-1-3064</inkml:trace>
  <inkml:trace contextRef="#ctx0" brushRef="#br1" timeOffset="-120832.963">24014 3830 7586,'-11'-2'4259,"8"2"-4067,1 0 0,-1 0 0,1-1-1,-1 1 1,0-1 0,1 1 0,-1-1-1,1 0 1,0 0 0,-1 0 0,1-1-1,0 1 1,-1 0 0,1-1 0,0 1 0,0-1-1,0 0 1,1 0 0,-1 0 0,-1-1-192,3 2 9,0 0 0,-1 0 0,1 1 0,0-1 0,0 0 0,0 0 1,0 1-1,1-1 0,-1 0 0,0 1 0,0-1 0,0 0 0,1 0 1,-1 1-1,0-1 0,1 0 0,-1 1 0,0-1 0,1 1 0,-1-1 0,1 0 1,-1 1-1,1-1 0,-1 1 0,1-1 0,-1 1 0,1 0 0,0-1 1,-1 1-1,1-1 0,0 1 0,-1 0 0,1 0 0,0-1 0,-1 1 0,1 0 1,0 0-1,0 0 0,-1 0 0,1 0 0,0 0 0,0 0 0,0 0-9,38-1-4,-29 3 2,-1 0 0,-1 0 0,1 1 0,0 0 1,-1 0-1,1 1 0,-1 0 0,0 1 0,0 0 0,-1 0 1,1 0-1,-1 1 0,0 0 0,-1 1 0,1 0 0,0 2 2,-6-8 3,1 1-1,-1-1 0,0 0 1,0 1-1,0-1 0,1 0 0,-1 0 1,1 0-1,-1 0 0,1 0 1,-1-1-1,1 1 0,-1 0 0,1-1 1,0 1-1,-1-1 0,1 1 0,0-1 1,-1 0-1,1 0 0,0 0 1,0 0-1,-1 0 0,1 0 0,0 0 1,0-1-1,-1 1 0,1-1 1,0 1-1,-1-1 0,1 1 0,-1-1 1,1 0-1,-1 0 0,1 0 1,-1 0-1,1 0 0,0-1-2,5-4-5,-1 1 0,0-1 0,-1 0 0,1 0 0,-1-1 0,0 0 0,-1 0 0,0 0 0,0 0 0,0-1 0,-1 0 0,0 1-1,-1-1 1,1-1 5,-8 17-3556,-2 5 699</inkml:trace>
  <inkml:trace contextRef="#ctx0" brushRef="#br1" timeOffset="-120430.986">23662 4683 6769,'0'-14'1480,"3"-52"2851,-2 61-4253,-1 0 0,1 0 1,1 0-1,-1 1 1,1-1-1,0 0 1,0 0-1,0 1 0,0-1 1,1 1-1,0 0 1,0 0-1,0 0 0,0 0 1,1 1-1,0-1 1,-1 1-1,3-1-78,-3 0 10,1 1 0,0-1 0,0 1 0,1 0 1,-1 1-1,1-1 0,-1 1 0,1-1 0,0 2 0,0-1 0,0 0 0,0 1 0,0 0 0,0 0 1,0 0-1,0 1 0,1 0 0,-1 0 0,0 0 0,0 1 0,0 0 0,1-1 0,-1 2 0,0-1 1,0 1-1,0 0 0,-1 0 0,1 0 0,0 0 0,-1 1 0,0 0 0,1 0 0,0 1-10,70 140 27,-36-72 84,-37-71-117,0 0 0,1 0 0,-1-1 0,0 1 0,0 0 0,1-1 1,-1 0-1,0 0 0,1 1 0,-1-1 0,0-1 0,1 1 0,-1 0 0,0 0 1,0-1-1,1 0 0,-1 1 0,0-1 0,0 0 0,0 0 0,0 0 0,0 0 0,0 0 1,0-1-1,0 1 0,0-1 0,-1 1 0,1-1 0,0 0 0,-1 1 0,1-1 1,-1 0-1,0 0 0,0 0 0,0 0 0,0 0 0,1-2 6,0 2-114,29-38-2169,-3-4 142</inkml:trace>
  <inkml:trace contextRef="#ctx0" brushRef="#br1" timeOffset="-119309.05">25205 4258 7026,'8'-7'974,"11"-15"2582,-42 13-1104,21 9-2381,0 0 0,0 1 0,1 0 0,-1-1 0,0 1 0,0 0 0,0 0 0,1 0 0,-1 0 0,0 1 0,1-1 0,-1 0 0,1 0 0,-1 1 0,1-1 0,0 1 0,0 0 0,0-1 0,0 1 0,0 0 0,0 0 0,0-1 0,0 3-71,-10 20 137,2 0 0,0 1 1,2 0-1,-4 26-137,-1-1 53,-54 194 201,62-230-237,-19 29 82,29-53-389,12-79-3562,-12 35 863</inkml:trace>
  <inkml:trace contextRef="#ctx0" brushRef="#br1" timeOffset="-118997.838">24946 4175 8690,'-59'39'4731,"55"-36"-4684,1 0 0,-1 1-1,1-1 1,0 1-1,0 0 1,0 0-1,1 0 1,-1 0-1,1 0 1,0 1-1,1-1 1,-1 1 0,1 0-1,-1-1 1,1 1-1,1 0 1,-1 0-1,1-1 1,-1 1-1,2 4-46,-1-8 3,0 1 0,0-1 0,0 1-1,0 0 1,1-1 0,-1 1 0,1-1-1,-1 1 1,1-1 0,-1 1 0,1-1-1,0 1 1,0-1 0,0 1 0,0-1-1,0 0 1,0 0 0,0 0 0,0 1-1,0-1 1,1 0 0,-1 0 0,0-1-1,1 1 1,-1 0 0,1 0 0,-1-1-1,1 1 1,-1-1 0,1 1 0,-1-1-1,1 1 1,0-1 0,-1 0 0,1 0-1,-1 0 1,1 0 0,0 0 0,-1 0-1,1-1 1,0 1 0,-1 0 0,1-1-1,-1 1 1,1-1 0,-1 0 0,1 0-3,13-8 29,-2 0 0,1-1 0,-1-1 0,-1 0 0,0-1 0,0 0 0,-1-1 0,6-8-29,-15 17 6,0 3 3,0-1 0,0 0 0,0 0 0,0 0 0,-1 0 0,1 0 0,-1 0 0,1 0 0,-1-1 0,0 1 0,0 0 0,0-1 0,0 1 0,-1-1 0,1 1 0,-1-1 0,1 0 0,-1 1 0,0-1 0,0 1 0,0-1 0,0 0 0,0 1 0,-1-1 0,0 0-9,-1 1 16,0 1 1,0 0 0,-1 0 0,1 0 0,-1 1-1,1-1 1,-1 1 0,1-1 0,-1 1 0,0 0-1,1 0 1,-1 0 0,1 0 0,-1 0 0,1 0-1,-1 1 1,1 0 0,-1-1 0,1 1 0,-1 0-1,1 0 1,-1 0 0,1 0 0,0 1 0,0-1-1,0 1 1,-1 0-17,1-1 15,-10 5 6,1 0 1,0 0-1,0 1 1,1 1-1,0 0 1,0 0-1,1 1 1,0 0-1,0 1 1,1 0-1,1 0 1,0 1-1,0 0 1,1 0-1,-1 3-21,-2 7 5,1 0 0,1 1 0,1-1 0,1 2 0,1-1 0,1 0 0,0 1 0,2 0-5,1-20-60,-1-1 0,1 1 0,0 0-1,0 0 1,0 0 0,0-1-1,1 1 1,-1 0 0,1 0 0,-1-1-1,1 1 1,0 0 0,0-1-1,0 1 1,1-1 0,-1 1 0,0-1-1,1 0 1,0 1 0,-1-1-1,1 0 1,0 0 0,0 0 0,0 0-1,1-1 1,-1 1 0,0-1-1,1 1 1,-1-1 0,1 0-1,-1 1 1,1-1 0,-1-1 0,1 1-1,0 0 1,0-1 0,-1 1-1,1-1 1,1 0 60,40-1-2006</inkml:trace>
  <inkml:trace contextRef="#ctx0" brushRef="#br1" timeOffset="-118740.83">25254 4656 7906,'-18'73'4239,"18"-73"-4220,0 1-1,0-1 0,0 0 1,0 1-1,0-1 0,0 0 1,0 1-1,1-1 0,-1 0 1,0 0-1,0 1 0,0-1 1,0 0-1,0 1 0,0-1 1,1 0-1,-1 1 0,0-1 1,0 0-1,1 0 0,-1 1 1,0-1-1,0 0 0,1 0 1,-1 0-1,0 1 0,0-1 1,1 0-1,-1 0 0,0 0 1,1 0-1,-1 0 0,0 0 1,1 0-1,-1 0 0,0 1 1,1-1-1,-1 0 0,0 0 1,1 0-1,-1-1 0,0 1 1,1 0-1,-1 0 0,0 0 1,1 0-1,-1 0 0,0 0 1,0 0-1,1 0 0,-1-1 1,0 1-1,1 0 0,-1 0 1,0 0-1,0-1 0,1 1 1,-1 0-19,3-1 111,10 0 24,-10 2-108,-1-1 0,1 0 0,-1 0 1,1-1-1,-1 1 0,1 0 0,-1-1 0,1 1 1,-1-1-1,1 0 0,-1 0 0,0 0 0,1 0 1,-1 0-1,0-1 0,0 1 0,0-1 0,1 0-27,5-11 179,0 0 0,0 0 0,-1-1 0,-1 0 0,0 0 0,-1 0-1,-1-1 1,1-6-179,2-88 1178,-7 107-1152,0-1 1,-1 0-1,0 0 0,0 1 1,0-1-1,0 0 0,0 1 1,0-1-1,0 1 0,-1 0 1,0-1-1,1 1 0,-1 0 1,0 0-1,0 0 0,0 0 1,0 0-1,0 0 0,-1 1 1,1-1-1,-1 1 1,1 0-1,-1-1 0,1 1 1,-1 0-1,0 0 0,1 1 1,-1-1-1,0 1 0,0-1 1,1 1-1,-1 0 0,0 0 1,0 0-1,0 0 0,1 1 1,-1-1-1,0 1 0,0-1 1,1 1-1,-1 0 0,0 0 1,1 0-1,-1 1 0,0 0-26,-5 4-253,0 0-1,1 0 1,0 1-1,0 0 1,0 1-1,1-1 0,0 1 1,0 1-1,1-1 1,-3 8 253,4-10-294,-37 63-3093</inkml:trace>
  <inkml:trace contextRef="#ctx0" brushRef="#br1" timeOffset="-117186.775">22175 5693 9354,'-21'-19'1864,"16"15"-1756,0 1-1,0-1 1,0 0-1,1 0 1,0 0-1,0 0 1,0-1-1,0 0 1,1 0-1,0 0 1,0 0-1,0 0 1,1-1 0,-1 1-1,1-1 1,1 0-1,-1 1 1,1-1-1,0 0 1,0 0-1,1-1-107,1-2 18,1 0-1,0 0 0,1 0 1,0 1-1,0-1 0,1 1 1,0-1-1,1 1 0,0 1 1,0-1-1,6-6-17,3-2 8,0 2 0,1-1-1,1 2 1,0 0 0,1 1 0,0 0 0,1 2-1,0 0 1,1 1 0,0 1 0,0 0 0,0 2-1,1 0 1,0 1 0,1 1 0,-1 1 0,1 1 0,-1 1-1,1 0 1,0 2 0,4 1-8,-17-2 1,1 0 0,-1 1 0,0 0 0,0 1 0,1 0 0,-1 0-1,0 1 1,0 0 0,-1 0 0,2 1-1,-7-3 6,0 1-1,0-1 0,0 1 0,0-1 0,0 1 1,-1 0-1,1 0 0,-1 0 0,1 0 1,-1 0-1,0 0 0,1 0 0,-1 0 0,0 1 1,0-1-1,-1 0 0,1 1 0,0-1 0,-1 0 1,1 1-1,-1-1 0,0 1 0,0-1 1,0 1-1,0-1 0,-1 1 0,1-1 0,0 1 1,-1-1-1,0 0 0,1 1 0,-1-1-5,-38 73 387,16-45-23,-1-1 0,-1-1 0,-1-2 0,-2-1 0,0 0 0,-4-1-364,-60 54 1238,91-78-1233,1 1 0,-1-1 0,1 0 0,-1 0 1,0 0-1,1 0 0,-1 0 0,1 1 0,-1-1 0,1 0 0,-1 0 1,1 1-1,-1-1 0,1 0 0,-1 1 0,1-1 0,-1 1 0,1-1 1,0 1-1,-1-1 0,1 1 0,-1-1 0,1 1 0,0-1 1,0 1-1,-1-1 0,1 1 0,0-1 0,0 1 0,0 0 0,0-1 1,0 1-1,0-1 0,0 1 0,0 0 0,0-1 0,0 1 0,0-1 1,0 1-1,0 0 0,0-1 0,0 1 0,0-1 0,1 1 0,-1-1 1,0 1-1,1-1 0,-1 1 0,0-1 0,1 1 0,-1-1 1,0 1-1,1-1 0,-1 1 0,1-1 0,-1 0-5,35 1 2,-30-2-1,17-2 13,1 0 0,0 2 0,0 0 0,0 2 0,0 1 0,0 0 0,-1 2 0,1 0 0,-1 1 1,0 2-1,0 0 0,-1 2 0,0 0 0,19 12-14,-32-16-1,-5-4 2,1 1-1,-1 0 0,0 0 1,1 0-1,-1 0 0,0 0 1,0 1-1,0-1 0,-1 1 1,1 0-1,0 0 0,-1 0 1,0 0-1,0 1 0,0-1 1,0 0-1,-1 1 0,1-1 1,-1 1-1,0 0 0,0 0 1,0-1-1,0 1 0,-1 0 1,1 0-1,-1 1 0,-6 12 19,-1 0 0,0-1-1,-1 0 1,-1-1 0,0 0 0,-1 0 0,-1-1-1,0 0 1,-10 8-19,7-4 165,-1 0 0,-1-1-1,-1 0 1,0-2 0,-1 0-1,-1-1 1,0-1-1,-1 0 1,0-2 0,-1 0-1,-1-2 1,1 0 0,-5 0-165,22-7 17,1-1 1,-1 1-1,1-1 0,-1 0 1,0 0-1,1-1 1,-1 1-1,0-1 1,0 1-1,1-1 1,-1 0-1,0-1 0,0 1 1,1-1-1,-1 1 1,0-1-1,1 0 1,-1-1-1,1 1 0,-1-1 1,1 1-1,0-1 1,-1 0-1,1 0 1,0 0-1,0-1 1,0 1-1,1-1 0,-1 0 1,1 0-1,-1 1 1,1-2-1,0 1 1,0 0-1,0 0 0,1-1 1,-1 1-1,1-1 1,0 1-1,-1-3-17,3-4-576,1-1 0,0 1 0,1 0 0,0 1 0,0-1-1,1 0 1,0 1 0,1 0 0,0 0 0,0 0 0,3-2 576,19-29-4260</inkml:trace>
  <inkml:trace contextRef="#ctx0" brushRef="#br1" timeOffset="-116677.002">22911 5520 7298,'-22'-47'6413,"22"47"-6390,-1 0 1,1 0-1,-1 0 0,1 0 1,0 0-1,-1 0 0,1 0 1,0 0-1,-1 0 0,1 0 1,0 0-1,-1 0 0,1 0 1,-1 0-1,1 0 0,0 0 1,-1 1-1,1-1 0,0 0 1,0 0-1,-1 0 0,1 1 1,0-1-1,-1 0 0,1 1 1,0-1-1,0 0 0,0 0 1,-1 1-1,1-1 0,0 0 1,0 1-1,0-1 0,0 0 1,-1 1-1,1-1 0,0 0 1,0 1-1,0-1 0,0 1 1,0-1-1,0 0 0,0 1 1,0-1-1,0 0 0,0 1 1,0-1-1,1 1 0,-1-1 1,0 0-1,0 1 0,0-1 1,0 0-1,0 1 0,1-1 1,-1 0-1,0 0 0,0 1 1,1-1-1,-1 0 0,0 0 1,0 1-1,1-1 0,-1 0 1,0 0-1,1 1 0,-1-1 1,0 0-24,1 3 77,0 52-23,2-1-1,3 1 0,2-1 1,9 26-54,16-2 52,-32-77-48,-1 0 0,1 1 0,0-1 0,0 0-1,0 0 1,0 0 0,0 0 0,0 0 0,0 0 0,0 0 0,0 0 0,0-1 0,0 1 0,1 0 0,-1-1 0,0 1 0,1 0 0,-1-1 0,0 0 0,1 1 0,-1-1 0,1 0 0,-1 0 0,1 0 0,-1 0 0,0 0 0,1 0 0,-1 0 0,1 0 0,-1-1-1,0 1 1,1 0 0,-1-1 0,1 1 0,-1-1 0,0 0 0,0 1 0,1-1 0,-1 0 0,0 0 0,0 0-4,42-44 163,-43 45-163,22-29 68,-2 0-1,-1-1 1,-1-1 0,-2-1-1,-1-1 1,-2 0 0,-1-1 0,5-23-68,-12 25 89,-11 44-18,0 23-67,1 0 0,1 0 1,2 0-1,2 1 0,1-1 1,1 0-1,5 18-4,12 17 31,-18-69-24,0 0-1,-1 0 1,1 0 0,0 1 0,1-1 0,-1-1-1,0 1 1,0 0 0,0 0 0,0 0-1,1-1 1,-1 1 0,0 0 0,1-1 0,-1 1-1,1-1 1,-1 0 0,1 1 0,-1-1-1,0 0 1,1 0 0,-1 0 0,1 0 0,-1 0-1,1 0 1,-1-1 0,1 1 0,-1 0-1,0-1 1,1 1 0,-1-1 0,1 1 0,-1-1-1,0 0 1,0 1 0,1-1 0,-1 0-1,0 0 1,0 0 0,0 0 0,0 0 0,0 0-1,0 0 1,0-1 0,0 1 0,-1 0-1,1 0 1,0-1 0,-1 1-7,16-16 128,-1-1 1,0 0-1,-1-1 1,-2-1-1,0 0 0,-1-1 1,0 0-1,-2 0 1,-1-1-1,-1-1 1,0 1-1,-2-1 0,-1 0 1,0 0-1,-2 0 1,-1-1-1,-1-1-128,-12-47 466,12 72-466,0-1 1,0 0 0,0 1 0,0-1 0,0 1 0,-1-1 0,1 1 0,0-1-1,0 1 1,0-1 0,-1 1 0,1-1 0,0 1 0,-1-1 0,1 1 0,0-1 0,-1 1-1,1 0 1,0-1 0,-1 1 0,1-1 0,-1 1 0,1 0 0,-1-1 0,1 1-1,-1 0 1,1 0 0,-1 0 0,1-1 0,-1 1 0,1 0 0,-1 0 0,1 0 0,-1 0-1,0 0 1,1 0 0,-1 0 0,1 0 0,-1 0 0,1 0 0,-1 0 0,1 0 0,-1 0-1,0 1 1,1-1 0,-1 0 0,1 0 0,-1 1 0,1-1 0,-1 0 0,1 1-1,0-1 1,-1 0 0,1 1 0,-1-1 0,1 0 0,0 1 0,-1-1 0,1 1 0,0-1-1,-1 1 0,-15 31-740,16-31 624,0 30-4705,7-30 1001</inkml:trace>
  <inkml:trace contextRef="#ctx0" brushRef="#br1" timeOffset="-115564.108">23861 5297 7818,'-10'-1'4471,"-9"12"-2872,18-11-1555,-182 157 1192,136-113-1019,19-19-35,1 0 1,2 2 0,1 0-1,1 2 1,-4 8-183,26-36 3,0 0 0,1 0 0,-1-1-1,0 1 1,1 0 0,-1 0 0,1 0 0,-1 0 0,1 0-1,-1 0 1,1 0 0,0 0 0,0 0 0,-1 0 0,1 0-1,0 0 1,0 0 0,0 0 0,0 0 0,0 0 0,0 0-1,0 0 1,0 0 0,1 0 0,-1 0 0,0 0 0,1 0-1,-1 0 1,1 0 0,-1 0 0,1 0 0,-1-1 0,1 1-1,-1 0 1,1 0 0,0 0 0,0-1 0,-1 1 0,1 0-1,0-1 1,0 1 0,0-1 0,0 1 0,-1-1 0,1 1-1,0-1 1,0 1 0,0-1 0,0 0 0,0 0 0,0 0-1,0 1 1,0-1 0,0 0 0,0 0 0,1 0 0,-1-1-3,131-43 133,-27 19-69,-97 24-62,4-1-7,-1 0 0,0 0 0,1 1 0,-1 1 0,1 0 0,-1 0 0,1 1 0,-1 1 0,0 0 0,1 1 0,-1 0 0,0 0 0,-1 1 0,4 2 5,-13-5 11,0-1 0,1 1 1,-1 0-1,0 0 0,0 0 1,-1-1-1,1 1 0,0 0 1,0 0-1,0 0 0,-1 1 1,1-1-1,0 0 0,-1 0 0,1 0 1,-1 0-1,1 1 0,-1-1 1,0 0-1,0 0 0,1 1 1,-1-1-1,0 0 0,0 0 0,0 1 1,0-1-1,0 0 0,-1 1 1,1-1-1,0 0 0,-1 0 1,1 1-1,-1-1 0,1 0 0,-1 0 1,1 0-1,-1 0 0,0 0 1,1 0-1,-2 1-11,-43 37 942,40-36-818,-29 16 554,-1-1 0,0-2 1,-1-1-1,-1-2 0,0-2 1,-28 5-679,8-1 226,15-4-495,41-13-4036,21-10-57</inkml:trace>
  <inkml:trace contextRef="#ctx0" brushRef="#br1" timeOffset="-104538.779">29818 2442 3345,'2'-27'6911,"2"41"-3280,-5 10-3451,0-1 0,-1 0 0,-2 0 0,0 0 0,-4 10-180,-5 25 152,15-4-1960,2-54-998,0-2-357</inkml:trace>
  <inkml:trace contextRef="#ctx0" brushRef="#br1" timeOffset="-104169.613">29728 2562 5121,'-16'-24'922,"-39"-37"2957,52 59-3755,1 0 0,0-1 1,0 1-1,0-1 0,1 0 0,-1 1 0,1-1 0,-1 0 0,1 0 1,0 0-1,0 0 0,0 0 0,0 0 0,1 0 0,-1 0 0,1 0 1,0-1-1,0 1 0,0 0 0,0 0 0,0 0 0,1 0 0,0-1 0,-1 1 1,1 0-1,0 0 0,1 0-124,43-73 1050,-41 73-1040,-1-1 0,0 1 0,0 0 0,1 0 0,0 0 0,0 1 0,-1-1 0,2 1 0,-1 0 0,0 0 0,0 1 0,0-1 0,1 1 0,-1 0 0,1 0 0,-1 0 0,1 0 0,0 1 0,-1 0 0,1 0 0,-1 0 0,1 1 0,0-1 0,-1 1 0,1 0 0,-1 1 0,0-1 0,1 1 0,-1 0 0,0 0 0,0 0 0,0 0 0,0 1 0,0-1 0,1 3-10,3 2 9,-1 1 0,0-1 0,-1 1 0,0 1-1,0-1 1,-1 1 0,0 0 0,0 0 0,-1 1 0,1 4-9,-5-11 38,0 0-1,-1 1 0,1-1 1,-1 0-1,0 0 1,0 0-1,0 0 0,0 0 1,-1 0-1,1 0 1,-1-1-1,0 1 1,1 0-1,-1-1 0,-1 1 1,1-1-1,0 0 1,-1 0-1,1 0 0,-1 0 1,1 0-1,-1 0 1,-3 1-38,0 2 91,-4 2 67,0-1-1,-1 0 1,0 0-1,0-1 1,0 0-1,-1-1 1,-7 2-158,-3 2 172,11-2-148,29-8 324,7-9-2625,3-17 379</inkml:trace>
  <inkml:trace contextRef="#ctx0" brushRef="#br1" timeOffset="-103797.368">30039 2284 9234,'-9'3'5209,"9"17"-4658,0-15-364,5 277 194,-5-282-358,0-1 1,0 1-1,1 0 1,-1 0-1,0-1 1,0 1-1,1 0 0,-1 0 1,0 0-1,0-1 1,1 1-1,-1 0 1,0 0-1,1 0 0,-1 0 1,0 0-1,1 0 1,-1-1-1,0 1 1,0 0-1,1 0 0,-1 0 1,0 0-1,1 0 1,-1 0-1,0 1 1,1-1-1,-1 0 0,0 0 1,1 0-1,-1 0 1,0 0-1,1 0 1,-1 0-1,0 1 1,1-1-1,-1 0 0,0 0 1,0 0-1,1 1 1,-1-1-1,0 0 1,0 0-1,0 1 0,1-1-23,0-3 45,71-92 1365,-51 59-1296,-1-2 1,-3 0 0,-1 0-1,6-24-114,-10 57-1018,-7 13-3002,-9-5 587</inkml:trace>
  <inkml:trace contextRef="#ctx0" brushRef="#br1" timeOffset="-103532.339">30162 2512 7946,'3'13'1864,"3"-2"721,0-2-2257,2 0-160,4 5 8,0-1-32,5 7-24,-3-2-32,17-2-2745,3-9 905</inkml:trace>
  <inkml:trace contextRef="#ctx0" brushRef="#br1" timeOffset="-100166.902">30523 2553 9218,'-4'0'583,"4"-1"-481,0 1 1,1 0 0,-1-1-1,0 1 1,0 0-1,0-1 1,1 1 0,-1 0-1,0-1 1,0 1-1,0-1 1,0 1-1,0 0 1,0-1 0,0 1-1,0 0 1,0-1-1,0 1 1,0-1 0,0 1-1,0 0 1,0-1-1,0 1 1,-1-1-1,1 1 1,0 0 0,0-1-1,0 1 1,0 0-1,-1-1 1,1 1-1,0 0 1,0 0 0,-1-1-1,1 1 1,0 0-1,-1-1 1,1 1 0,0 0-1,-1 0 1,1 0-1,0 0 1,-1-1-1,1 1 1,0 0 0,-1 0-1,1 0 1,-1 0-1,1 0 1,0 0 0,-1 0-1,1 0 1,-1 0-1,1 0 1,0 0-1,-1 0 1,1 0 0,0 0-1,-1 0 1,1 0-1,-1 1 1,1-1-1,0 0-102,57-35 594,-54 34-591,2-3-5,-1 1 1,1 0 0,0 0 0,0 0-1,0 1 1,1 0 0,-1 0 0,0 0-1,1 1 1,0 0 0,-1 0 0,1 0-1,-1 1 1,1 0 0,0 0-1,0 0 1,-1 0 0,1 1 1,68 72 0,-71-73 8,0 0 0,0 0 0,0 0 0,0-1 0,0 1 1,0-1-1,0 0 0,0 0 0,0 0 0,0-1 0,0 1 0,0 0 0,-1-1 0,1 0 0,0 0 1,-1 0-1,0 0 0,1 0 0,-1 0 0,0 0 0,0-1 0,0 1 0,1-4-8,-2 5 7,12-20 268,-14 16-2598,1-1 352</inkml:trace>
  <inkml:trace contextRef="#ctx0" brushRef="#br1" timeOffset="-99806.732">31035 2240 9066,'-7'18'5060,"2"12"-4515,2-6-330,1-19-201,1 0 0,0 0 1,0 0-1,0 0 0,0 1 0,1-1 0,0 0 1,0 0-1,1 0 0,-1 0 0,1 0 1,0 0-1,0 0 0,1 0 0,0 0 0,-1 0 1,2 0-1,-1-1 0,0 1 0,1-1 1,2 2-15,-2-5 7,1-1 0,0 0 1,0 0-1,0-1 0,-1 1 1,1-1-1,0 0 0,-1 1 1,1-2-1,0 1 1,-1 0-1,1-1 0,-1 0 1,0 0-1,0 0 0,1 0 1,-1 0-1,-1-1 0,1 1 1,1-2-8,4-1 13,-7 3-15,0 1 0,0-1 0,0 1 0,1 0 0,-1 0 0,1-1 0,-1 1 0,1 0 0,-1 0 0,1 1 0,-1-1 0,1 0 0,0 0 0,0 1 0,-1-1 0,1 1 0,0 0 0,0-1 0,0 1 0,-1 0 1,1 0-1,0 0 0,0 0 0,0 1 0,-1-1 0,1 0 0,0 1 0,0-1 0,-1 1 0,1 0 0,0-1 0,-1 1 0,1 0 0,0 0 0,-1 0 0,1 0 0,-1 0 0,0 1 0,1-1 0,-1 0 0,0 1 0,0-1 1,0 1-1,0-1 0,1 1 2,0 2 19,-1 1 0,1-1 0,-1 0 0,1 0 0,-1 1 0,0-1 0,-1 1 0,1-1 0,-1 1 0,0-1 0,0 1 0,0-1 0,-1 1 0,0-1 0,1 1 0,-2-1 0,1 0 0,0 1 0,-1-1 0,0 0 0,0 0 0,0 0 0,0 0 0,-1 0 0,0-1 0,1 1 0,-1-1 0,-1 0 0,1 1 0,0-1 0,-1-1 0,1 1 0,-1-1 0,0 1 0,0-1 0,0 0 0,0 0 0,-1-1 0,1 1 0,0-1 0,-1 0 0,-1 0-19,-7 1 93,7 0-116,0-1 1,0 1-1,-1-2 1,1 1-1,0-1 1,-1 0-1,1 0 1,0-1-1,0 0 1,-1 0-1,1 0 1,0-1-1,-1 0 23,-7-13-2684,11-13 75</inkml:trace>
  <inkml:trace contextRef="#ctx0" brushRef="#br1" timeOffset="-99335.622">31059 2236 7954,'6'-2'6565,"29"2"-6242,75 0-615,-37-11-2829,0-24 606,-73 35 2552,1 0-1,-1-1 1,0 1-1,1 0 1,-1 0 0,1 0-1,-1 0 1,0 0 0,1 0-1,-1 0 1,1 0 0,-1 0-1,1 0 1,-1 1-1,0-1 1,1 0 0,-1 0-1,0 0 1,1 0 0,-1 1-1,1-1 1,-1 0 0,0 0-1,1 1 1,-1-1-1,0 0 1,0 1 0,1-1-1,-1 0 1,0 1 0,0-1-1,1 0 1,-1 1 0,0-1-1,0 0 1,0 1-1,0-1 1,0 1 0,1-1-1,-1 0 1,0 1 0,0-1-1,0 1 1,0-1 0,0 1-1,0-1 1,0 0 0,-1 1-1,1-1 1,0 1-1,0-1 1,0 0 0,0 1-1,0-1 1,-1 1 0,1-1-1,0 0-36,-6 29 1193,6-28-1164,-10 26 608,7-21-577,1 0 1,-1 0-1,1 0 0,1 1 1,-1-1-1,1 1 1,0-1-1,0 1 1,1-1-1,0 1 1,0 1-61,2-5 16,0 0 0,0 0 1,0-1-1,0 1 1,1-1-1,-1 0 1,1 0-1,-1 0 1,1 0-1,0 0 1,0 0-1,0-1 1,0 1-1,0-1 0,0 0 1,3 1-17,1 1 11,-2-1-13,0 0 1,0 0-1,0 1 0,-1 0 0,1 0 0,-1 0 1,0 1-1,0 0 0,0-1 0,0 1 0,-1 0 0,1 1 1,-1-1-1,0 1 0,0-1 0,-1 1 0,0 0 1,1 0-1,-2 0 0,1 0 0,0 1 0,-1 1 2,-1-6 1,2 1 9,-1 1 1,0-1 0,-1 0-1,1 1 1,0-1 0,-1 1-1,1-1 1,-1 1 0,0-1-1,0 1 1,0-1 0,0 1-1,0-1 1,-1 1 0,1-1-1,-1 1 1,1-1-1,-1 1 1,0-1 0,0 0-1,0 1 1,0-1 0,-1 0-1,1 0 1,0 0 0,-1 0-1,0 0 1,1 0 0,-1 0-1,0-1 1,0 1-11,-4 2 71,0-1 1,0 0-1,0 0 1,-1 0-1,1-1 0,0 0 1,-1 0-1,0-1 1,0 0-1,1 0 0,-1-1 1,0 1-1,0-1 1,0-1-1,1 1 0,-6-2-71,-32-27-2578,22-4 485</inkml:trace>
  <inkml:trace contextRef="#ctx0" brushRef="#br1" timeOffset="-99027.794">31315 2255 7506,'6'0'2480,"2"-3"321,10-1-1761,3-2-872,5 0-16,3-2-56,3 0-16,-2 2 8,7-1-2953,5-2 1009</inkml:trace>
  <inkml:trace contextRef="#ctx0" brushRef="#br1" timeOffset="-98783.652">31915 2135 8098,'-17'23'1992,"-3"6"641,-3 18-2249,2 9-320,-5 5-8,5-8-24,3-4 0,6-19-8,1-4 8,5-20 8,0 3 16,5-9 0,-1-2 16,2-10-136,6-11-2633,-1-22 825</inkml:trace>
  <inkml:trace contextRef="#ctx0" brushRef="#br1" timeOffset="-98528.263">31664 2101 9178,'-2'0'312,"-1"0"1,0 1 0,1 0-1,-1 0 1,1 0-1,-1 0 1,1 0-1,0 0 1,-1 1-1,1-1 1,0 1-1,0-1 1,0 1-1,0 0 1,0 0-1,0 0 1,1 0 0,-1 0-1,1 0-312,-2 3 18,0 0-1,1-1 1,0 1-1,-1 0 1,2 1-1,-1-1 1,1 0-1,0 0 1,0 1-1,0-1 1,1 1-1,0-1 1,0 0 0,0 1-1,1-1 1,-1 1-1,1-1 1,1 0-1,-1 0 1,1 1-1,0-1 1,0 0-1,1 1-17,-2-5 3,0 1-1,0-1 0,1 0 0,-1 1 0,0-1 1,1 0-1,-1 0 0,1 0 0,-1 0 0,1 0 0,-1 0 1,1 0-1,0 0 0,-1-1 0,1 1 0,0-1 1,0 1-1,-1-1 0,1 0 0,0 0 0,0 0 1,0 0-1,0 0 0,-1 0 0,1 0 0,0 0 1,0-1-1,0 1 0,-1-1 0,1 1 0,0-1 1,-1 0-1,1 0 0,0 0 0,1-1-2,50-41 191,-50 39-164,4-1 64,-1-2 1,1 1-1,-2-1 1,1 0-1,-1 0 1,0-1 0,0 1-1,-1-1 1,0 0-1,-1 0 1,0-1-1,0 1 1,1-6-92,-5 13 35,0-1 0,1 0 1,-1 1-1,0-1 0,0 1 0,0 0 1,0-1-1,0 1 0,-1 0 1,1 0-1,0-1 0,-1 1 0,1 0 1,0 0-1,-1 1 0,1-1 1,-1 0-1,0 0 0,1 1 1,-1-1-1,0 1 0,1-1 0,-1 1 1,0 0-1,1 0 0,-1 0 1,0 0-1,0 0 0,1 0 0,-1 0 1,0 0-1,1 1 0,-1-1 1,0 1-1,1-1 0,-1 1 1,1-1-1,-1 1 0,0 0 0,1 0 1,0 0-1,-1 0 0,1 0-35,-11 7-86,1-1-1,0 1 1,0 1-1,1 0 1,1 1-1,-1 0 1,1 0-1,1 1 0,0 0 1,1 0-1,0 1 1,0 0-1,1 0 1,1 0-1,0 1 1,1 0-1,0 0 1,0 9 86,2 11-3150,11-11-198</inkml:trace>
  <inkml:trace contextRef="#ctx0" brushRef="#br1" timeOffset="-98249.551">31963 2419 8442,'-17'43'5447,"-1"8"-4982,17-50-460,1 0 0,0 0 0,0-1 0,0 1 0,1 0 0,-1 0 0,0 0 0,0 0 0,0-1 0,1 1 0,-1 0 0,0 0 0,1 0 0,-1-1 0,1 1 1,-1 0-1,1-1 0,-1 1 0,1 0 0,-1-1 0,1 1 0,0-1 0,-1 1 0,1-1 0,0 1 0,-1-1 0,1 1 0,0-1 0,0 0 0,0 1 0,-1-1 0,1 0 0,0 0 0,0 1 0,0-1 1,0 0-1,-1 0 0,1 0 0,0 0 0,0 0 0,0 0 0,0-1 0,0 1-5,41-9 590,-36 7-433,-3 2-76,0-1 1,1 0 0,-1 0-1,0 0 1,0 0-1,0 0 1,0-1-1,0 1 1,0-1-1,-1 0 1,1 0-1,0 0 1,-1 0 0,0-1-1,1 1 1,-1 0-1,0-1 1,0 0-1,0 0 1,-1 1-1,1-1 1,-1 0 0,1 0-1,-1 0 1,0-1-1,0 1 1,0 0-1,-1 0 1,1-1-1,-1 1 1,0 0-1,0 0 1,0-1 0,0 1-1,0 0 1,-1-1-1,0 1 1,1 0-1,-1 0 1,0 0-1,-1-1-81,1 2 28,0 1 0,0-1 1,-1 1-1,1-1 0,0 1 0,-1 0 0,1-1 0,-1 1 0,1 0 0,-1 0 0,1 0 0,-1 0 0,0 1 0,0-1 0,1 0 1,-1 1-1,0-1 0,0 1 0,0-1 0,0 1 0,0 0 0,1 0 0,-1 0 0,0 0 0,0 0 0,0 0 0,0 1 0,0-1 1,0 1-1,1-1 0,-2 1-28,-54 25-159,-10 13-4235,43-32 1049</inkml:trace>
  <inkml:trace contextRef="#ctx0" brushRef="#br1" timeOffset="-95761.765">29803 3243 3761,'0'-13'9718,"-18"18"-7046,9-3-2705,-1 1 85,1-1-1,-1 2 1,0-1 0,1 1-1,0 0 1,0 1 0,0 0-1,1 1 1,-1 0 0,1 0-1,-2 3-51,9-8 0,1-1-1,0 1 0,1 0 1,-1-1-1,0 1 0,0-1 1,0 1-1,0-1 1,0 1-1,0-1 0,1 1 1,-1-1-1,0 1 0,0-1 1,1 1-1,-1-1 0,0 1 1,1-1-1,-1 0 1,1 1-1,-1-1 0,0 0 1,1 1-1,-1-1 0,1 0 1,-1 1-1,1-1 0,-1 0 1,1 0-1,-1 1 1,1-1-1,-1 0 0,1 0 1,-1 0-1,1 0 0,0 0 1,-1 0-1,1 0 0,-1 0 1,1 0-1,-1 0 1,1 0-1,-1 0 0,1 0 1,-1-1-1,1 1 0,-1 0 1,1 0-1,-1-1 0,1 1 1,-1 0-1,1-1 1,-1 1-1,1 0 0,-1-1 1,0 1-1,1 0 0,-1-1 1,1 1 0,2-1 0,5 1 5,0-1 0,-1 2 0,1-1 0,0 1 1,-1 0-1,1 1 0,-1-1 0,0 1 0,1 1 0,2 1-5,-8-3-1,0 0-1,0 0 0,0 0 0,0 0 0,-1 0 1,1 0-1,0 0 0,-1 1 0,1-1 1,0 1-1,-1-1 0,0 1 0,1 0 0,-1-1 1,0 1-1,0 0 0,0 0 0,0 0 1,0 0-1,-1 0 0,1 0 0,-1 0 1,1 0-1,-1 0 0,1 0 0,-1 0 0,0 0 1,0 0-1,0 1 0,-1-1 0,1 0 1,0 0-1,-1 0 0,1 0 0,-1 0 0,0 0 1,1 0-1,-2 1 2,-20 26 31,14-20 75,-1-1 0,1 0 0,-2-1 0,1 0 0,-1-1 0,0 0 0,0 0 0,-1-1-106,7-3 102,-1 0 0,1-1 0,-1 0 0,0 0 0,1 0 0,-1-1 0,0 0 0,0 1 0,1-2 0,-1 1 1,0 0-1,0-1 0,-4-1-102,8 1-59,0-1 1,1 1-1,-1 0 0,0 0 1,0-1-1,1 1 1,-1 0-1,1 0 1,0-1-1,-1 1 1,1-1-1,0 1 0,0 0 1,-1-1-1,1 1 1,0-1-1,0 1 1,1-1-1,-1 1 0,0 0 1,0-1-1,1 1 1,-1-1-1,1 1 1,-1 0-1,1 0 1,0-1-1,-1 1 0,1 0 1,0 0-1,0 0 1,0 0-1,0-1 1,0 1-1,0 1 0,0-1 1,0 0-1,0 0 1,1 0-1,-1 1 1,0-1-1,0 0 0,1 1 1,-1-1-1,1 1 1,0-1 58,29-19-3220,4-1-143</inkml:trace>
  <inkml:trace contextRef="#ctx0" brushRef="#br1" timeOffset="-95474.954">29992 3150 8746,'-4'5'5122,"0"8"-4591,3-9-112,-47 114 662,47-112-1073,0 0 0,0 0 0,0 0 0,1 1 0,0-1-1,0 0 1,1 0 0,0 1 0,0-1 0,0 0 0,1 0-1,-1 0 1,2 0 0,-1 0 0,1-1 0,3 6-8,-5-9 14,1-1-1,0 0 1,0 0 0,0 0-1,0 0 1,1 0 0,-1-1 0,0 1-1,0 0 1,0-1 0,1 0 0,-1 0-1,0 1 1,1-1 0,-1 0 0,0-1-1,0 1 1,1 0 0,-1-1 0,0 1-1,0-1 1,0 0 0,1 0 0,-1 0-1,0 0 1,0 0 0,0 0 0,-1 0-1,1-1 1,0 1 0,0-1 0,-1 1-1,1-1 1,-1 0 0,1 0 0,-1 1-1,0-1 1,1 0 0,-1-1-14,130-127 889,-100 90-755,-32 29-395,-4 7-3115,-7 3 663</inkml:trace>
  <inkml:trace contextRef="#ctx0" brushRef="#br1" timeOffset="-95239.631">30091 3310 7066,'7'13'2184,"1"-2"537,4 3-1857,-3-1-240,5 1-144,-6-6-152,4 10-136,-2-5-88,12-2 2513,8-11-5514</inkml:trace>
  <inkml:trace contextRef="#ctx0" brushRef="#br1" timeOffset="-94324.003">30511 3326 4145,'-60'-4'11618,"99"-3"-10576,0-2-1049,-32 6 7,1 0-1,0 1 1,0 0-1,0 0 1,0 1-1,0 0 1,0 0-1,1 1 1,-1 0-1,0 1 1,0 0-1,0 0 1,0 0-1,0 1 1,0 0-1,0 1 1,0 0-1,-1 0 1,4 3 0,61 36-34,-70-41 67,1 0 0,-1 0-1,0-1 1,1 1 0,-1-1 0,1 0-1,-1 0 1,1 0 0,0 0 0,-1 0-1,1 0 1,-1-1 0,1 1 0,-1-1-1,0 0 1,1 0 0,-1 0 0,0 0-1,1 0 1,-1 0 0,0 0 0,0-1-1,0 1 1,0-1 0,0 0 0,0 1-1,-1-1 1,1 0 0,-1 0 0,1 0-1,0-2-32,0 2 43,-1 1-1,1 0 1,-1-1-1,0 0 1,0 1-1,0-1 1,0 0-1,0 1 1,0-1-1,0 0 1,0 0-1,-1 0 1,1 0-1,-1 0 1,1 0-1,-1 0 1,0 0-1,0 1 1,0-1-1,0 0 1,0 0-1,0 0 1,-1 0-1,1 0 1,-1 0-1,1 0 1,-1 0-1,0 0 1,1 0-1,-1 0 1,0 1-1,0-1 1,-1 0-1,1 1 1,0-1-1,-2-1-42,4 8-1820,10-4-1517,6 2-252</inkml:trace>
  <inkml:trace contextRef="#ctx0" brushRef="#br1" timeOffset="-93981.983">30969 3234 8586,'16'-17'5451,"44"10"-4926,-48 7-473,-8 0-32,1-1 0,0 1 0,-1 0 0,1 1 0,-1-1 0,1 1 0,-1 0 0,1 0 0,-1 0 0,0 1 0,0 0 0,1-1 0,-1 2 0,0-1 0,1 1-20,-5-2 11,0 0 0,0 1 1,0-1-1,0 0 0,0 0 1,0 0-1,0 1 0,-1-1 1,1 0-1,0 0 0,-1 0 1,1 0-1,-1 0 0,1 0 1,-1 0-1,1 0 0,-1 0 1,0 0-1,0 0 0,1 0 1,-1 0-1,0 0 0,0 0 1,0-1-1,0 1 0,0 0 1,0-1-1,0 1 0,0-1 1,0 1-1,0-1 0,-1 1 1,1-1-1,0 0 0,0 0-11,0 1 12,-9 4 41,2-1 16,1-1 1,-1 1-1,1 1 1,0-1-1,0 1 1,0 0-1,1 1 1,0 0-1,0 0 0,0 0 1,1 1-1,0-1 1,0 1-1,0 1 1,-1 4-70,6-12 4,-1 1 1,1 0 0,0 0-1,0 0 1,0 0 0,0-1-1,0 1 1,0 0 0,0 0-1,1 0 1,-1 0 0,0-1-1,0 1 1,1 0 0,-1 0-1,0 0 1,1-1-1,-1 1 1,1 0 0,-1-1-1,1 1 1,-1 0 0,1-1-1,-1 1 1,1-1 0,0 1-1,-1 0 1,1-1 0,0 0-1,-1 1 1,1-1 0,0 1-1,0-1 1,0 0-1,-1 0 1,1 1 0,0-1-1,0 0 1,0 0 0,0 0-1,-1 0 1,2 0-5,38 3 365,34-12-1436,-31-3-168</inkml:trace>
  <inkml:trace contextRef="#ctx0" brushRef="#br1" timeOffset="-93667.345">31440 3204 9450,'-35'12'4961,"1"-1"-3394,11-4-1376,20-7-184,0 0 0,0 1 0,1-1 0,-1 1 0,0 0 0,1-1 0,-1 1 0,1 0 0,-1 1 0,1-1 0,-1 0 0,1 1 0,0-1 0,0 1 1,0 0-1,0 0 0,0 0 0,0 0 0,0 0 0,1 0 0,-1 0 0,1 1 0,-1-1 0,1 1 0,0-1 0,0 1 0,0-1 0,0 1 0,0 0 0,1-1 0,-1 1 0,1 0 0,0-1 0,0 1 1,0 0-1,0 0 0,0-1 0,1 1 0,-1 0 0,1-1 0,-1 1 0,1 0 0,0-1 0,0 1 0,1-1 0,-1 1 0,0-1 0,1 0 0,1 3-7,1-2 60,0 0 0,1 0 0,-1-1 0,1 1 0,0-1 0,0 0 0,0 0 0,0 0-1,0-1 1,0 0 0,0 0 0,0 0 0,1-1 0,-1 0 0,0 0 0,0 0 0,1 0 0,-1-1 0,0 0 0,0 0-1,0 0 1,0-1 0,0 0 0,0 0 0,0 0 0,0 0 0,-1-1 0,1 0 0,-1 0 0,0 0 0,0 0 0,0-1-1,0 1 1,-1-1 0,1 0 0,-1-1 0,0 1 0,0 0 0,0-1 0,-1 0 0,1 0-60,-3 3 22,1 1 0,-1 0 1,0-1-1,0 1 0,0-1 1,0 1-1,0 0 0,0-1 1,0 1-1,0-1 0,0 1 1,-1 0-1,1-1 0,-1 1 1,1 0-1,-1-1 0,1 1 1,-1 0-1,0 0 0,1-1 1,-1 1-1,0 0 0,0 0 0,0 0 1,0 0-1,0 0 0,0 0 1,0 0-1,-1 1 0,1-1 1,0 0-1,0 1 0,-1-1 1,1 0-1,0 1 0,-1 0 1,1-1-1,0 1 0,-1 0 1,1 0-1,-1-1 0,1 1 1,-2 1-23,-62-1 649,58 1-1020,0 1 0,0-1-1,1 1 1,-1 0-1,1 1 1,-1-1 0,1 1-1,0 1 1,0-1-1,0 1 1,0 0-1,1 0 1,0 1 0,-3 2 371,2 2-2970</inkml:trace>
  <inkml:trace contextRef="#ctx0" brushRef="#br1" timeOffset="-93367.033">31802 3231 5545,'8'2'2454,"3"1"2311,-16 1-2919,-29 19-645,-54 75-514,83-91-651,-1 1 96,5-14-433,5-39-5483,-1 27 2253</inkml:trace>
  <inkml:trace contextRef="#ctx0" brushRef="#br1" timeOffset="-93061.262">31613 3122 8202,'-3'-3'795,"2"2"-596,1 0 0,-1 0 0,1 0 0,-1 0 0,0 0-1,0 0 1,1 0 0,-1 0 0,0 0 0,0 1 0,0-1 0,0 0 0,0 1 0,0-1 0,0 1 0,0-1 0,0 1-1,0-1 1,0 1 0,0 0 0,0 0 0,-1-1 0,1 1 0,0 0 0,0 0 0,0 0 0,0 0 0,-1 0 0,1 0 0,-1 1-199,-5 9 202,1 0 1,0 1 0,1 0 0,0 0 0,1 0 0,0 1 0,-2 10-203,6-20 1,1 1 0,-1-1 0,0 1 0,1-1 0,0 0 0,-1 1 0,1-1 0,0 0-1,0 1 1,0-1 0,1 0 0,-1 0 0,0 0 0,1 0 0,-1 0 0,1 0 0,0-1 0,0 1 0,0 0 0,0-1 0,0 1 0,0-1 0,0 0 0,0 0 0,0 0 0,1 0 0,-1 0 0,0 0 0,1-1 0,-1 1 0,0-1 0,1 1 0,-1-1 0,1 0-1,-1 0 1,1 0 0,-1 0 0,1-1 0,-1 1 0,1-1 0,-1 1 0,0-1 0,1 0-1,90-17 197,-91 17-161,1 0 1,0 0-1,-1 0 1,0 0-1,1-1 0,-1 1 1,0-1-1,1 1 0,-1-1 1,0 0-1,0 0 0,-1 0 1,1 0-1,0 0 0,-1 0 1,1-1-1,-1 1 0,1 0 1,-1-1-1,0 1 0,0-1 1,-1 0-1,1 1 0,0-1 1,-1 0-1,1 1 0,-1-1 1,0 0-1,0 0 0,0 1 1,0-1-1,-1 0 0,0-1-36,1 1 34,-1-1 0,0 1-1,0 0 1,0-1-1,0 1 1,-1 0-1,1 0 1,-1 0-1,0 0 1,0 0-1,0 0 1,0 1-1,-1-1 1,1 1-1,-1-1 1,1 1 0,-1 0-1,0 0 1,0 0-1,0 0 1,0 1-1,0-1 1,0 1-1,-1 0 1,1 0-1,0 0 1,-1 0-1,1 0 1,-1 1-1,1-1 1,-1 1 0,1 0-1,-1 0 1,1 1-1,-1-1 1,1 1-1,-1 0 1,1-1-1,0 1 1,-1 1-1,1-1 1,0 0-1,0 1 1,0 0 0,0 0-1,0 0 1,0 0-1,-2 2-33,-55 92-841,58-93 885,1-2-193,0 1 0,0-1 0,0 1 0,1 0 0,-1-1 0,0 1 1,1 0-1,-1-1 0,1 1 0,0 0 0,-1 0 0,1-1 0,0 1 1,0 0-1,0 0 0,0-1 0,0 1 0,1 0 0,-1 0 0,0-1 1,1 2 148,14 15-2466</inkml:trace>
  <inkml:trace contextRef="#ctx0" brushRef="#br1" timeOffset="-92726.832">31892 3305 8346,'1'5'6841,"-2"7"-7407,1-11 1102,-1 5-468,0 1-15,0 1-1,0 0 1,1 0-1,0 0 1,0 0-1,1 0 1,0 0 0,0 0-1,2 5-52,-2-13 34,0 1 0,0-1 0,0 1 0,0-1 1,0 1-1,0-1 0,0 0 0,0 1 0,0-1 0,0 0 0,0 0 0,1 0 0,-1 0 0,0 0 1,0 0-1,0 0 0,0 0 0,0 0 0,0-1 0,0 1 0,0 0 0,0-1 0,0 1 0,0-1 1,0 1-1,0-1 0,0 1 0,0-1 0,0 0 0,0 1 0,-1-1 0,1 0 0,0 0 1,0 0-1,-1 0 0,1 0 0,-1 1 0,1-1 0,-1 0 0,1 0 0,-1 0 0,1-1-34,2-1 128,-1 0 0,1 0 0,-1 0 0,0 0-1,0-1 1,0 1 0,0-1 0,0 1 0,-1-1 0,1 0-1,-1 0 1,0 1 0,0-1 0,-1 0 0,1 0 0,-1 0-1,0 0 1,0 0 0,0 0 0,0 0 0,-1 0 0,0 0-1,0 1 1,0-1 0,0 0 0,0 0 0,-2-1-128,1 4 13,-1 0 1,1 0 0,-1 1-1,0-1 1,1 1 0,-1 0-1,0 0 1,0 0 0,1 0-1,-1 0 1,0 0 0,1 1-1,-1 0 1,0-1 0,1 1-1,-1 0 1,1 0 0,-1 0-1,1 1 1,0-1 0,-1 0-1,1 1 1,0 0 0,-2 1-14,3-2-2,-38 27-882,17-6-3091,12-9 481</inkml:trace>
  <inkml:trace contextRef="#ctx0" brushRef="#br1" timeOffset="-21527.082">29919 3891 9458,'-2'-9'4451,"3"16"-2966,2 16-1117,11 215 1430,-14-236-1765,0 0-1,1 1 1,-1-1 0,1 0 0,-1 1 0,1-1 0,0 0-1,0 0 1,0 1 0,0-1 0,1 0 0,-1 0-1,0 0 1,1-1 0,-1 1 0,1 0 0,0 0 0,0 0-33,-1-2 66,0-9-338,-8 2-2059,-1 3 120</inkml:trace>
  <inkml:trace contextRef="#ctx0" brushRef="#br1" timeOffset="-21244.943">29728 4258 8482,'-18'4'5945,"50"10"-4823,23-24-852,20-7 98,2-11-38,24 11-133,-85 13-398,33-14-423,-27-6-4416,-20 9 1761</inkml:trace>
  <inkml:trace contextRef="#ctx0" brushRef="#br1" timeOffset="-20993.616">29760 3930 5385,'-30'-7'3809,"7"2"-496,8 1-545,6-7-1784,7 3-311,8-1-41,8 2-304,13-7-56,7 5-216,16-9 8,4-2-64,9 2 56,-6 12-120,5 3-3585,-21 6 1193</inkml:trace>
  <inkml:trace contextRef="#ctx0" brushRef="#br1" timeOffset="-20424.138">30499 4033 9458,'-18'12'7502,"39"-27"-6648,117-105-504,-137 119-351,0-1 1,0 1-1,0 0 0,0 0 1,0 0-1,0 0 1,1 0-1,-1 0 0,1 0 1,-1 0-1,0 0 0,1 1 1,-1-1-1,1 1 1,0-1-1,-1 1 0,1-1 1,-1 1-1,1 0 0,0 0 1,-1 0-1,1 0 1,0 0-1,-1 0 0,1 0 1,0 1-1,-1-1 0,1 0 1,-1 1-1,1 0 1,-1-1-1,1 1 0,-1 0 1,1-1-1,-1 1 0,0 0 1,1 0-1,-1 0 1,0 1-1,0-1 0,0 0 1,0 0-1,0 1 0,0-1 1,0 1 0,31 100 28,-32-100-24,1 0 1,-1 0-1,1 0 0,-1 0 1,1 0-1,0 0 0,0 0 1,0 0-1,0-1 0,0 1 1,1 0-1,-1-1 0,1 1 1,-1-1-1,1 1 0,-1-1 1,1 0-1,0 1 0,-1-1 1,1 0-1,0 0 0,0 0 1,0 0-1,0-1 0,0 1 1,0-1-1,0 1 0,0-1 1,0 1-1,0-1 0,0 0 1,0 0-1,1 0 0,-1 0 1,0-1-1,1 1-4,6-4 100,-1 1 0,1-1 0,-1-1 1,1 0-1,-2 0 0,1 0 0,0-1 0,-1 0 1,0-1-1,-1 1 0,1-2 0,-1 1 0,-1 0 1,1-1-1,-1 0 0,2-5-100,21-55 596,-28 68-620,0 0 0,0 0 0,1-1 0,-1 1 0,0 0 0,0 0 0,0-1 0,0 1 0,1 0 0,-1-1 0,0 1 0,0 0 0,0-1 0,0 1 0,0 0 0,0-1 0,0 1 0,0 0 0,0 0 0,0-1 0,0 1 0,0 0 0,0-1 0,0 1 0,0 0 0,-1-1 0,1 1 0,0 0 0,0-1 0,0 1 0,0 0 0,-1 0 0,1-1 0,0 1 0,0 0 0,0 0 0,-1-1 0,1 1 0,0 0 0,-1 0 0,1 0 0,0 0 0,0-1 0,-1 1 0,1 0 0,0 0 0,-1 0 0,1 0 0,0 0 0,-1 0 0,1 0 0,0 0 0,-1 0 0,1 0 0,0 0 0,-1 0 0,1 0 0,0 0 0,0 0 0,-1 0 24,-1 3-3508,6 0-100</inkml:trace>
  <inkml:trace contextRef="#ctx0" brushRef="#br1" timeOffset="-19780.183">31089 3868 7610,'-25'-38'6755,"30"7"-5157,-2 25-1510,0 1 0,1-1-1,0 1 1,0 0-1,0 1 1,0-1 0,1 1-1,0 0 1,0 0 0,0 0-1,0 1 1,0-1-1,1 1 1,0 1 0,-1-1-1,1 1 1,0 0-1,0 0 1,1 1 0,-1 0-1,0 0 1,0 0-1,1 1 1,-1 0 0,0 0-1,3 0-87,-7 1 4,1 0-1,-1 0 1,0 0 0,0 1-1,1-1 1,-1 0-1,0 1 1,0-1 0,0 1-1,-1 0 1,1 0-1,0 0 1,-1 0-1,1 0 1,-1 0 0,0 0-1,1 0 1,-1 0-1,0 1 1,0-1 0,-1 0-1,1 1 1,0-1-1,-1 1 1,1-1 0,-1 1-1,0-1 1,0 1-1,0-1 1,0 1-1,-1-1 1,1 1 0,0-1-1,-1 1 1,0-1-1,0 1 1,0-1 0,0 0-1,0 1 1,0-1-1,0 0 1,-1 0-4,-6 23 34,-1-1 0,-2-1 0,0 0 1,-2 0-1,0-1 0,-1-1 0,-2 0 0,0-1 1,-1-1-1,-1 0 0,-4 2-34,0-6 49,10-7 116,29-9-59,74-23 265,-21 5-2589,-43 14 316</inkml:trace>
  <inkml:trace contextRef="#ctx0" brushRef="#br1" timeOffset="-19418.868">31370 3901 6889,'60'-68'2788,"-59"67"-2644,0 1 0,0-1 0,0 0 0,0 0 0,0 0 0,-1 0 0,1-1 0,0 1 0,0 0 0,-1 0 0,1 0 0,-1-1 0,1 1 0,-1 0 0,1 0 0,-1-1 0,0 1 0,1 0 0,-1-1 0,0 1 0,0 0 0,0-1 0,0 1 0,0-1 0,-1 1 0,1 0 0,0-1 0,-1 1 0,1 0 0,-1 0 0,1-1 0,-1 1 0,1 0 0,-1 0 0,0 0 0,0 0 0,0-1-144,-24 35 1620,-45 116-789,68-144-813,1-1 1,-1 1 0,1-1-1,0 1 1,0 0-1,1-1 1,0 1-1,0 0 1,0-1 0,0 1-1,0 0 1,1-1-1,0 1 1,0-1 0,0 1-1,1-1 1,0 2-19,1-4 15,-1-1 1,1 0 0,0 0-1,-1 0 1,1 0-1,0-1 1,-1 1-1,1-1 1,0 0 0,0 0-1,0 0 1,-1 0-1,1 0 1,0 0-1,0-1 1,-1 1 0,1-1-1,0 0 1,-1 0-1,1 0 1,-1 0-1,1 0 1,-1-1 0,1 1-1,-1-1 1,0 1-1,0-1 1,0 0-1,0 0 1,0 0 0,2-2-16,7-6 120,1 0 1,-2-1 0,1 0-1,-2-1 1,1 0-1,-2 0 1,0-1 0,0 0-1,-1 0 1,-1-1 0,0 0-1,-1 0 1,0-1 0,-1 1-1,0-8-120,-3 20 20,0 0-1,-1 0 1,0 0-1,1 0 1,-1 0-1,0-1 0,0 1 1,0 0-1,0 0 1,-1 0-1,1 0 1,-1 0-1,1 0 1,-1 0-1,0 0 1,1 0-1,-1 0 0,0 0 1,0 0-1,-1 0 1,1 0-1,0 1 1,-1-1-1,1 0 1,-1 1-1,1 0 1,-1-1-1,0 1 0,1 0 1,-1 0-1,0-1 1,0 2-1,0-1 1,0 0-1,0 0 1,0 1-1,0-1 0,0 1 1,0-1-1,0 1 1,-1 0-1,1 0 1,0 0-1,0 0 1,0 0-1,-2 1-19,0 0 48,-1 1 0,1 0-1,0 0 1,0 0 0,0 0 0,0 1-1,0-1 1,0 1 0,1 0 0,-1 1 0,1-1-1,0 0 1,0 1-48,-13 20-2521,6-9 674</inkml:trace>
  <inkml:trace contextRef="#ctx0" brushRef="#br1" timeOffset="-18752.137">31942 3729 6793,'5'-2'5116,"-9"5"-1220,-38 65-1928,-55 109-1839,91-171-933,0-15-5522,6-2 2531</inkml:trace>
  <inkml:trace contextRef="#ctx0" brushRef="#br1" timeOffset="-18395.435">31807 3675 8106,'-41'-1'6165,"-14"41"-4584,36-23-1214,-12 24 231,31-40-588,0-1 0,1 1 0,-1-1 0,1 1 0,-1-1-1,1 1 1,-1-1 0,1 1 0,-1-1 0,1 1 0,-1-1 0,1 0 0,0 1 0,-1-1 0,1 0 0,0 1 0,-1-1-1,1 0 1,0 0 0,-1 0 0,1 0 0,0 0 0,-1 0 0,1 0 0,0 0 0,-1 0 0,1 0 0,0 0 0,-1 0-1,1 0 1,0 0 0,-1-1 0,1 1 0,0 0 0,-1 0 0,1-1 0,0 1 0,-1-1 0,1 1-10,9-5 32,1 0 1,-1 0-1,-1-1 1,1 0 0,-1-1-1,0 0 1,-1 0-1,1-1 1,-2 0 0,1 0-1,-1-1 1,0 0-1,-1-1 1,0 1 0,0-1-1,-1-1-32,-3 9 31,-1 1 0,0-1 0,0 1-1,0-1 1,0 1 0,0-1 0,0 1 0,-1-1 0,1 0 0,0 1-1,-1-1 1,1 0 0,-1 0 0,0 0 0,1 1 0,-1-1-1,0 0 1,0 0 0,0 0 0,-1 0 0,1 1 0,0-1-1,-1 0 1,1 0 0,-1 0 0,1 1 0,-1-1 0,0 0-1,0 1 1,0-1 0,0 1 0,0-1 0,0 1 0,0-1-1,0 1 1,-1 0 0,1 0 0,-1-1 0,1 1 0,-1 0 0,1 0-1,-1 0 1,1 1 0,-1-1 0,0 0 0,0 1 0,1-1-1,-2 1-30,-6 0 49,1 1-1,-1 0 0,0 1 0,0 0 1,1 1-1,-1 0 0,1 0 0,0 0 1,0 1-1,0 1 0,0-1 0,1 1 0,-1 0 1,1 1-1,1 0 0,-1 0 0,1 0 1,-4 6-49,-29 46-54,38-56-37,0 0 0,1 0 0,-1 0 0,0 0 0,1 1 0,-1-1 1,1 0-1,0 0 0,0 1 0,0-1 0,0 0 0,0 0 0,0 1 0,1-1 0,-1 0 0,1 0 0,-1 0 0,1 0 0,0 1 0,0-1 0,0 0 0,0 0 0,0 0 0,1-1 0,-1 1 0,0 0 0,1 0 0,0-1 0,0 2 91,27 16-3511,1 3-318</inkml:trace>
  <inkml:trace contextRef="#ctx0" brushRef="#br1" timeOffset="-18072.591">32034 3894 9474,'-2'2'551,"0"-2"-352,1 1 0,-1 0 0,1 0 0,-1 0 0,1 0 0,0 0 0,-1 0 0,1 1 0,0-1 1,0 0-1,0 1 0,0-1 0,0 0 0,0 1 0,0-1 0,0 1 0,1 0 0,-1-1 0,1 1 0,-1 0 1,1-1-1,0 1 0,-1 0 0,1-1 0,0 1 0,0 0 0,0 0 0,0-1 0,0 1 0,1 0 0,-1-1 1,1 2-200,-1-2 6,0 1 0,0-1 0,1 1 1,-1-1-1,1 1 0,-1-1 0,1 1 1,0-1-1,-1 1 0,1-1 0,0 0 1,0 1-1,0-1 0,0 0 0,0 0 1,0 0-1,0 0 0,1 0 0,-1 0 1,0 0-1,1 0 0,-1 0 0,0-1 1,1 1-1,-1-1 0,1 1 0,-1-1 1,1 1-1,-1-1 0,1 0 0,-1 0 1,2 1-7,0-1 20,1 0 0,-1 0 1,1-1-1,-1 1 1,0-1-1,1 0 1,-1 0-1,0 0 1,1 0-1,-1 0 0,0-1 1,0 1-1,0-1 1,0 0-1,-1 0 1,1 0-1,0 0 1,0-1-21,30-19 699,-30 20-551,1 0 0,0 0 0,0-1 0,-1 1 0,1-1 0,-1 0 1,0 0-1,0 0 0,0 0 0,0-1 0,0 1 0,-1-1 0,1 1 0,-1-2-148,-2 4 38,0-1-1,1 0 0,-1 1 0,0-1 1,0 0-1,-1 0 0,1 1 1,0-1-1,-1 0 0,1 1 0,-1-1 1,1 1-1,-1-1 0,0 1 1,1-1-1,-1 1 0,0-1 0,0 1 1,0-1-1,0 1 0,0 0 1,-1 0-1,1 0 0,0 0 0,-1-1 1,1 2-1,0-1 0,-1 0 1,1 0-1,-1 0 0,0 1 0,1-1 1,-1 1-1,1-1 0,-1 1 1,0 0-1,1-1 0,-1 1 0,0 0 1,0 0-1,1 0 0,-1 0 1,0 1-1,1-1 0,-1 0 0,0 1 1,1-1-1,-2 1-37,-10 4-134,0 0 1,0 1 0,0 1-1,1-1 1,0 2-1,0 0 1,1 0-1,0 1 1,0 1-1,1 0 1,0 0-1,1 1 1,0 0 0,0 3 133,-12 15-3679,12-6-209</inkml:trace>
  <inkml:trace contextRef="#ctx0" brushRef="#br1" timeOffset="-15266.51">29353 4751 7146,'-20'-5'6801,"6"19"-4814,-1 30-1823,-2 183 37,19-204-145,2-147-5354,-9 80 2059</inkml:trace>
  <inkml:trace contextRef="#ctx0" brushRef="#br1" timeOffset="-15046.805">29240 4731 4313,'7'2'8041,"17"0"-6511,6 0-1646,32 3 648,0-2-1,0-3 0,17-5-531,-70 8-581,-20 5-2265,-8 3 265</inkml:trace>
  <inkml:trace contextRef="#ctx0" brushRef="#br1" timeOffset="-14794.929">29346 4909 9146,'0'-2'2304,"4"1"841,3 2-2657,9 1 16,4-7-176,13 7-16,-11-2 1,-12 0-417,1 0 824,34 18-4025,-17-4 1425</inkml:trace>
  <inkml:trace contextRef="#ctx0" brushRef="#br1" timeOffset="-14506.898">29294 5105 8178,'-4'6'2288,"4"-3"537,12-5-2129,8-4-464,8-7 24,7 0-144,11-3 64,-5 2-104,1-1-160,-10 7 992,11 11-3864,-10 8 1463</inkml:trace>
  <inkml:trace contextRef="#ctx0" brushRef="#br1" timeOffset="-14226.946">29815 4907 8394,'0'-9'2568,"-2"6"561,1 17-2129,-4-6-600,-2 2-16,-4 16-216,-4 13-32,-3-2-104,-5 14 48,2-5-64,-1 1 48,4-18-104,1-11-336,5-10-232,2-13-2648,2-7 431</inkml:trace>
  <inkml:trace contextRef="#ctx0" brushRef="#br1" timeOffset="-14225.946">29640 4983 5049,'2'-1'3265,"-1"-5"-553,7 6-415,1 10-1985,9-8-40,2 1-112,7 6 8,4 0-128,3 0 56,-6 5-48,4 9 648,-10-5-3576,4 2 1415</inkml:trace>
  <inkml:trace contextRef="#ctx0" brushRef="#br1" timeOffset="-13985.908">30039 4977 8466,'-1'0'2248,"2"-6"673,4 3-2505,5 9-64,3-1-224,9 1-8,0-3-104,2 0 16,0-3 80,13 12-3040,-7-1 1023</inkml:trace>
  <inkml:trace contextRef="#ctx0" brushRef="#br1" timeOffset="-13706.121">30321 4804 9290,'-12'15'2184,"2"1"817,10 3-2609,4-5-296,7 1 56,0-3-96,5 0 32,-1-1-56,-4 4-256,-9-9-464,1 23-2361,-6 3 353</inkml:trace>
  <inkml:trace contextRef="#ctx0" brushRef="#br1" timeOffset="-13705.121">30194 5193 6617,'0'-5'2793,"14"5"40,2-4-1377,13-4-944,5-3-168,7-2 48,-4-2-120,7-1-24,-12 0-176,-3 0 40,-9 6-104,-8-2 2105,-7 9-5250,-8 9 2401</inkml:trace>
  <inkml:trace contextRef="#ctx0" brushRef="#br1" timeOffset="-13404.334">30109 4886 7986,'-8'-1'3024,"4"-1"257,10-5-2041,9-4-520,6-1-311,7-2-73,4-4-120,4 0-16,-3 6-128,5-2-8,-4 5-40,-2 4-384,-7 5-1889,0 3-1256,-10 2-615</inkml:trace>
  <inkml:trace contextRef="#ctx0" brushRef="#br1" timeOffset="-13053.894">30531 4913 9250,'5'6'5023,"2"20"-3902,5 48-117,-11-73-996,-1 0 0,1 0 0,-1 0 0,1 0 0,-1 0 0,1 0 1,0 0-1,-1-1 0,1 1 0,0 0 0,0 0 0,-1-1 0,1 1 0,0-1 0,0 1 0,0-1 0,0 1 0,0-1 0,0 1 0,0-1 0,0 0 0,0 1 0,0-1 0,0 0 1,0 0-1,0 0 0,0 0 0,0 0 0,0 0 0,0 0 0,0 0 0,0-1 0,0 1 0,0 0 0,0 0 0,0-1 0,0 1 0,0-1 0,0 1 0,0-1 0,0 1 0,0-1-8,36-29 213,-33 27-190,-2 0-5,0 0 1,1 1-1,0-1 1,-1 1 0,1 0-1,0 0 1,0 0 0,0 0-1,0 1 1,1-1-1,-1 1 1,0 0 0,1 0-1,-1 0 1,1 0-1,-1 0 1,1 1 0,0 0-1,-1-1 1,1 1-1,-1 1 1,4-1-19,-3 4 15,0 0 1,0 1-1,0-1 0,-1 1 0,1-1 0,-1 1 1,0 0-1,0 0 0,-1 1 0,0-1 1,1 1-1,-2-1 0,1 1 0,-1 1-15,1 4 29,-2-10-18,0 0 0,-1 0 1,1 0-1,0 0 0,-1 0 0,1 0 0,0 0 0,0 0 0,0 0 0,0 0 0,0 1 0,0-1 0,1 0 1,-1 0-1,0 0 0,0 0 0,1 0 0,-1 0 0,0 0 0,1 0 0,0 0 0,-1 0 0,1 0 0,-1 0 1,1-1-1,0 1 0,-1 0 0,1 0 0,0 0 0,0-1 0,0 1 0,0-1 0,0 1 0,0 0 0,0-1 1,0 1-1,0-1 0,0 0 0,0 1 0,0-1 0,0 0 0,0 0 0,0 0 0,0 0 0,0 0 0,0 0 1,0 0-1,1 0 0,-1 0 0,0 0 0,0 0 0,0-1 0,0 1 0,0-1 0,0 1-11,37-48 651,-21 22-390,36-38 149,-52 64-411,-1-1 1,1 1 0,0-1-1,0 1 1,-1-1 0,1 1-1,0 0 1,0-1-1,-1 1 1,1 0 0,0 0-1,0 0 1,0 0 0,0-1-1,-1 1 1,1 0 0,0 0-1,0 1 1,0-1-1,0 0 1,-1 0 0,1 0-1,0 0 1,0 1 0,0-1-1,-1 0 1,1 1-1,0-1 1,0 1 0,-1-1-1,1 1 1,0-1 0,-1 1-1,1-1 1,-1 1-1,1 0 1,-1-1 0,1 1-1,-1 0 1,1 0 0,-1-1-1,0 1 1,1 0-1,-1 0 1,0-1 0,1 1-1,-1 0 1,10 39-6,-8-20-195,13 41 444,17-32-4042,-7-21 900</inkml:trace>
  <inkml:trace contextRef="#ctx0" brushRef="#br1" timeOffset="-12435.233">31123 4974 7026,'-38'-10'7793,"38"10"-7739,0-1 0,-1 1-1,1-1 1,0 1 0,0-1 0,0 1-1,0-1 1,-1 1 0,1-1 0,0 1-1,0-1 1,0 1 0,0-1 0,0 1-1,0-1 1,0 0 0,0 1 0,1-1-1,-1 1 1,0-1 0,0 1 0,0-1-1,1 1 1,-1 0 0,0-1 0,0 1-1,1-1 1,-1 1 0,0-1 0,1 1-1,-1 0 1,0-1 0,1 1 0,-1 0-1,1-1 1,-1 1 0,1 0 0,-1 0-1,1-1 1,-1 1 0,1 0 0,-1 0-1,1 0 1,-1 0 0,1-1 0,-1 1-1,1 0 1,-1 0 0,1 0-1,-1 0 1,1 0 0,-1 1 0,1-1-54,3-3 113,1-1-93,0 1 0,-1 0 0,1 1 0,0-1 0,0 1 0,1 0 0,-1 0 0,0 0 0,1 1 0,-1 0-1,1 0 1,-1 1 0,1-1 0,0 1 0,-1 0 0,1 0 0,0 1 0,-1 0 0,1 0 0,-1 0 0,6 3-20,46 29-7,-51-29 24,0-1-1,1 0 0,-1-1 0,1 0 1,0 0-1,0 0 0,0-1 1,0 0-1,0 0 0,0-1 1,0 0-1,0 0 0,0-1 1,0 0-1,0 0 0,-1 0 1,1-1-17,-3 1 58,-1 1 0,0-1 0,0 0 0,0 0 0,1 0 0,-1 0 0,0-1 0,0 1 0,0-1 0,-1 0 0,1 1 0,0-2 0,-1 1 0,1 0 0,-1 0 0,0-1 0,0 1 0,0-1 0,0 0 0,0 1 0,0-1 0,-1 0 0,1 0 0,-1-1-58,-19 8 88,12-12-5074,12 1 1583</inkml:trace>
  <inkml:trace contextRef="#ctx0" brushRef="#br1" timeOffset="-11935.001">31687 4651 8618,'-3'-95'6776,"4"67"-4941,0 59-957,0 13-449,7 108-1,11-93-280,-18-58-149,0 1 1,0-1-1,0 0 0,0 0 1,0 0-1,0 0 1,1 0-1,-1 0 0,0 0 1,1 0-1,-1-1 1,1 1-1,-1 0 0,1-1 1,-1 1-1,1-1 1,-1 0-1,1 0 0,-1 1 1,1-1-1,0 0 1,-1 0-1,1 0 0,-1 0 1,1-1-1,-1 1 1,1 0-1,0-1 0,-1 1 1,1-1-1,-1 0 1,0 1-1,1-1 1,16-11-32,-17 10 27,0 1-1,1-1 0,-1 0 0,1 1 0,-1-1 0,1 1 0,-1 0 0,1 0 0,0-1 0,-1 1 0,1 0 0,0 0 0,0 0 0,0 1 0,0-1 0,0 0 0,0 1 1,0 0-1,0-1 0,0 1 0,0 0 0,0 0 0,0 0 0,0 0 0,1 0 0,-1 0 0,0 1 0,0-1 0,0 1 0,0 0 0,0-1 0,0 1 0,-1 0 0,1 0 1,0 0-1,0 0 0,-1 0 0,2 2 6,-1-1-7,-1 1 1,1 0 0,-1 0-1,0 0 1,0 0 0,0 0-1,-1 0 1,1 0 0,-1 0-1,1 0 1,-1 0 0,0 0-1,0 1 1,0-1 0,-1 0-1,1 0 1,-1 0 0,0 0-1,0 0 1,0 0 0,0 0-1,0 0 1,-1 0 0,1-1-1,-1 1 1,0 0 0,0-1-1,0 0 1,0 1 0,-2 1 6,-80 56 530,77-56-553,1 0 1,0-1 0,-1 0-1,1-1 1,-1 1 0,0-1 0,0-1-1,0 1 1,0-1 0,0 0-1,0-1 1,0 0 0,0 0-1,0 0 1,0-1 0,0 0-1,0-1 1,0 1 0,-3-2 22,9 3-150,0-1 0,0 1 0,-1-1 0,1 0 0,0 1 0,0-1 1,0 0-1,0 1 0,0-1 0,0 0 0,0 0 0,0 0 0,1 0 0,-1 0 0,0 0 1,0 0-1,1 0 0,-1 0 0,1 0 0,-1 0 0,1-1 0,-1 1 0,1 0 1,0 0-1,0 0 0,-1-1 0,1 1 0,0 0 0,0-1 0,0 1 0,0-1 150,5-28-3758</inkml:trace>
  <inkml:trace contextRef="#ctx0" brushRef="#br1" timeOffset="-11624.78">31667 4552 8970,'3'-69'2969,"-3"64"479,9-1-2303,5-3-657,12 0-112,1 15-280,14-27 8,0 2-48,11-2-2281,-8 18-1303,-5 8-289</inkml:trace>
  <inkml:trace contextRef="#ctx0" brushRef="#br1" timeOffset="-11419.292">32258 4367 9642,'-16'37'2761,"-2"43"823,-3 5-2767,3-11-97,1 2-288,-1-4-104,7-48-224,5 6-48,-1-10-32,0 0-456,-6 7-432,2-6-2817,4-1 320</inkml:trace>
  <inkml:trace contextRef="#ctx0" brushRef="#br1" timeOffset="-11100.953">32103 4243 8154,'-39'-28'7987,"4"35"-6288,28-1-1686,0 1 1,1 0-1,0 0 1,0 1-1,0-1 1,1 1-1,1 1 1,-1-1-1,1 1 0,1 0 1,-1 0-1,2 0 1,-1 0-1,1 0 1,0 0-1,1 1 1,0-1-1,1 1 1,0-1-1,0 1 1,1 0-14,5 66-20,-5-75 21,-1 0 1,1 0 0,0 0 0,-1 0 0,1 0 0,0-1 0,-1 1 0,1 0 0,0-1 0,0 1 0,0 0 0,0-1 0,0 1 0,0-1 0,0 0 0,0 1 0,0-1 0,0 0 0,0 1 0,0-1-1,0 0 1,0 0 0,0 0 0,0 0 0,0 0 0,0 0 0,0 0 0,0 0 0,0-1 0,0 1 0,0 0 0,0-1 0,0 1 0,0 0 0,0-1 0,0 1 0,0-1 0,0 0 0,0 1 0,0-1-1,-1 0 1,1 1 0,0-1 0,0 0 0,-1 0 0,1 0 0,-1 0 0,1 1 0,-1-1 0,1 0 0,-1 0 0,1 0-2,12-14 63,-1 0 1,0-1-1,-1 0 1,-1-1-1,0 0 1,-2 0-1,0-1 1,0 0-1,-2-1 1,1-5-64,-6 23 23,0-1 1,0 0 0,0 1 0,0-1-1,0 0 1,0 0 0,-1 0 0,1 0-1,-1 0 1,1 1 0,-1-1-1,0 0 1,0 0 0,0 0 0,0 0-1,0 0 1,0 0 0,0 0-1,-1 0 1,1 0 0,-1 0 0,1 0-1,-1 0 1,0 0 0,0 1 0,0-1-1,0 0 1,0 0 0,0 1-1,0-1 1,-1 1 0,1-1 0,-1 1-1,1 0 1,-1-1 0,1 1 0,-1 0-1,0 0 1,1 0 0,-1 0-1,0 1 1,0-1 0,-1 0-24,-3 2 5,0 0-1,1 1 1,-1 0 0,0 0 0,1 0-1,-1 1 1,1-1 0,0 1-1,0 1 1,0-1 0,0 1 0,0 0-1,1 0 1,0 0 0,0 0-1,0 1 1,0 0 0,1 0 0,-1 0-1,1 0 1,1 0 0,-1 1 0,1-1-1,-2 6-4,-2 5-145,1 0 0,1 0 0,0 1-1,1-1 1,1 1 0,0-1 0,1 13 145,1-23 32,9 161-1696,4-97-97</inkml:trace>
  <inkml:trace contextRef="#ctx0" brushRef="#br1" timeOffset="-10819.068">32356 4850 5937,'-42'56'10209,"43"-56"-10170,-1 0 1,0 0-1,1 0 0,-1 0 0,1 0 0,-1 0 1,1 0-1,-1 0 0,0 0 0,1 0 0,-1 0 1,1 1-1,-1-1 0,1 0 0,-1 0 0,0 0 1,1 1-1,-1-1 0,0 0 0,1 0 0,-1 1 1,0-1-1,1 0 0,-1 1 0,0-1 0,0 0 1,1 1-1,-1-1 0,0 0 0,0 1 0,0-1 1,1 1-1,-1-1 0,0 0 0,0 1 0,0-1 1,0 1-1,0-1 0,0 1 0,0-1 0,0 0 1,0 1-1,0-1 0,0 1 0,0-1 1,0 1-1,0-1 0,0 0 0,-1 1 0,1-1 1,0 1-1,0-1 0,0 0 0,-1 1 0,1-1 1,0 0-1,0 1 0,-1-1 0,1 0 0,0 1 1,-1-1-1,1 0 0,-1 0-39,6-2 89,0-1 0,-1-1 0,0 1 0,0-1 0,0 1 0,0-1 0,0 0 0,-1-1 0,0 1 0,1-1 0,-2 1 0,1-1 0,-1 0 0,1 0 0,-1 0 1,-1 0-1,1 0 0,-1-1 0,0 1 0,0 0 0,0-1 0,-1 1 0,0-1 0,0 1 0,-1-5-89,1 9-23,-1-1 0,0 1 0,-1-1 0,1 1-1,0 0 1,0-1 0,-1 1 0,1 0 0,0 0 0,-1 0 0,1 0 0,-1 0 0,0 0 0,1 0 0,-1 1 0,0-1 0,1 0-1,-1 1 1,0 0 0,0-1 0,0 1 0,1 0 0,-1 0 0,0 0 0,0 0 0,0 0 0,1 0 0,-1 1 0,0-1 0,0 0 0,1 1-1,-1 0 1,0-1 0,0 1 0,1 0 0,-1 0 0,1 0 0,-1 0 0,1 0 0,-1 0 0,1 0 0,0 1 0,0-1 0,-1 0 0,1 1-1,0-1 1,0 1 0,0-1 0,0 1 0,0 0 23,-18 36-3487,6 8-31</inkml:trace>
  <inkml:trace contextRef="#ctx0" brushRef="#br1" timeOffset="-7467.118">29448 3704 6057,'-5'-4'6765,"4"10"-5154,5 12-1830,8 44 308,-2 1 0,-3 0 1,-3 1-1,-3 45-89,1 13 286,6-8 790,-9-113-1070,1-1 1,0 0 0,0 1-1,0-1 1,0 0 0,0 1-1,0-1 1,0 0-1,0 1 1,0-1 0,0 0-1,0 1 1,1-1 0,-1 0-1,0 1 1,0-1-1,0 0 1,0 1 0,0-1-1,1 0 1,-1 0 0,0 1-1,0-1 1,0 0 0,1 0-1,-1 1 1,0-1-1,0 0 1,1 0 0,-1 0-1,0 0 1,1 1 0,-1-1-1,0 0 1,0 0-1,1 0 1,-1 0 0,0 0-1,1 0 1,-1 0 0,0 0-1,1 0 1,-1 0-1,0 0 1,1 0 0,-1 0-1,0 0 1,1 0 0,-1 0-1,0 0 1,1 0 0,-1 0-1,0-1 1,1 1-1,-1 0 1,0 0 0,0 0-1,1-1-6,18-19 219,-7 7-138,-4 3-65,2 0 1,-1 0-1,2 1 1,-1 0-1,1 1 1,0 0-1,1 1 0,0 0 1,0 1-1,0 0 1,1 1-1,0 1 1,0 0-1,0 0 1,0 1-1,1 1 1,0 0-1,0 1-16,243 17 11,-173-19-5,1-3 0,-1-5 0,0-3 0,4-5-6,-62 14 5,32-5-9,0 3 1,0 3-1,0 2 1,0 3-1,1 2 1,44 9 3,-10 1 0,0-4 1,0-5-1,79-5 0,-66-5 17,0 5 1,43 7-18,23 4 85,-176-38 1995,52-20-2072,-7 13-17,-25 13 18,-1-1-1,-2 0 1,0-1-1,-1-1 1,-2 0-1,0-1 1,-2 0-1,1-5-8,-4 17 18,0-1-1,-1-1 1,-1 1 0,0-1-1,-1 1 1,-1-1-1,0 0 1,-1 0 0,-1 1-1,0-1 1,-1 0 0,-1 1-1,-1-1 1,-1-4-18,4 18 0,0-1 1,1 0 0,-1-1-1,1 1 1,0 0-1,0 0 1,0 0 0,0 0-1,0 0 1,1 0-1,-1 0 1,1 0 0,0 0-1,0 0 1,0 0-1,0 1 1,2-3-1,-1-1-4,-2 4 5,0 0 0,0 0 0,-1 0 0,1 0 0,-1 1 0,1-1 0,-1 0 0,0 0 0,0 0 0,0 1 0,1-1-1,-2 1 1,1-1 0,0 1 0,0-1 0,0 1 0,-1-1 0,1 1 0,-1 0 0,1 0 0,-1 0 0,1 0-1,-1 0 1,0 0 0,1 0 0,-1 0 0,0 1 0,0-1 0,0 1 0,0-1 0,1 1 0,-1 0 0,0 0-1,0 0 1,0 0 0,0 0 0,0 0 0,0 0 0,0 1 0,1-1 0,-2 1-1,-146 16 76,95-8-40,-355 49 9,64 15-39,-333 57 44,625-122-40,0-4 1,-1-1-1,-42-4-10,24-4-41,0-2 1,1-4-1,-1-3 0,-24-9 41,64 11 352</inkml:trace>
  <inkml:trace contextRef="#ctx0" brushRef="#br0" timeOffset="-4486.846">29513 3725 11546,'-8'-10'2370,"0"117"-1385,-13 274-53,27-238-618,-6-141-301,-1 1 0,1-1-1,1 0 1,-1 0 0,0 0-1,0 0 1,1 0 0,0 0-1,-1 0 1,1 0 0,0 0-1,0 0 1,0 0 0,0 0-1,0 0 1,0-1-1,1 1 1,-1 0 0,0-1-1,1 1 1,-1-1 0,1 0-1,0 1 1,0-1 0,-1 0-1,1 0 1,0 0 0,0 0-1,0 0 1,0-1 0,1 1-13,64-27 169,-49 16-141,6-2-19,1 2 0,0 0 0,0 2 0,1 1 0,0 1 0,1 1 0,-1 2 0,1 0 0,0 2 0,-1 1 0,19 2-9,166 17 8,-177-21-13,0-1-1,-1-3 1,1 0 0,-2-2 0,22-9 5,185-44-20,32 4 42,-256 54-22,252-44 24,-180 43-32,1 5 0,-1 3 1,14 6 7,-62-6 11,-17 1 2,0-2 0,1-1 1,-1-1-1,0-1 0,1 0 1,-1-2-1,0-1 0,0 0 1,0-2-1,0 0 0,12-6-13,-4-4 34,-22 10-19,0 0 0,0 1 0,1 0-1,-1 1 1,1 0 0,0 0-1,0 1 1,0 0 0,0 1 0,5-1-15,26 0 94,-34 1-86,-1 0-1,0-1 1,0 1-1,0-1 1,0 0-1,0 0 1,0-1-1,-1 0 1,1 1-1,-1-1 1,0-1-1,0 1 1,1-2-8,13-11 20,0 0 0,-2-2 0,0 0 0,-1-1 1,-1-1-1,0 0 0,4-12-20,-16 26 71,-1 0 0,-1 0-1,1 0 1,-1-1 0,0 1 0,0 0 0,-1 0-1,0 0 1,0 0 0,0 0 0,-1 0-1,0 0 1,0 0 0,0 1 0,-1-1 0,0 0-1,0 1 1,0 0 0,-1 0 0,0 0-1,0 0 1,0 1 0,0 0 0,-1-1 0,0 1-1,1 1 1,-2-1 0,0 1-71,-10-8 62,-1 1-1,0 1 1,0 1 0,-1 0-1,-1 1 1,1 1 0,-1 1 0,0 1-1,0 0 1,0 2 0,-16-1-62,-195-18 49,171 18-41,0 2 0,0 3-1,1 2 1,-1 3 0,1 3 0,0 2 0,-20 8-8,-196 37 32,-10-26-22,204-24 10,0-4 0,-1-3 0,1-4 0,-5-4-20,-237-8 135,228 3-8,87 12-140,0 1 1,0 1 0,0-1-1,0 1 1,0 0 0,0 1 0,0-1-1,0 2 1,0-1 0,-2 2 12,-11 2-221,-33 12-1629,31-19-551,-4-18-1403</inkml:trace>
  <inkml:trace contextRef="#ctx0" brushRef="#br0" timeOffset="-2484.231">29284 4144 8850,'-119'45'6301,"-17"18"-6461,-7-29-372,109-26 534,-1 2-1,1 2 1,1 1-1,0 2 1,1 1-1,1 1 1,-29 22-2,-32 39 32,7-10 48,-3-4 1,-43 22-81,29-30 89,-121 27 30,-171 68-88,-73 48-4,-46 14-5,-5-22 2,11 3-28,303-101 31,-79 54-27,-209 132-24,19 20 29,13 35-2,24 24 21,16 47-33,50 20 37,27 17-16,23-8 6,1-13-40,14-40 31,6-59 0,182-196 103,-33 51-112,-105 141 147,29-50-99,-21-55-7,239-206-42,-261 207 45,179-147-33,-3-4-1,-20 6-10,32-23 73,-2-4 0,-81 28-73,62-35 201,-1-4 0,-34 3-201,-226 28 347,-39-36-197,259-23 31,-1-6 0,-1-6-181,-51-16 739,-61-21-739,122 17 200,2-5 0,-50-23-200,-32-23 84,-40-30-84,-213-132 59,-8-2-40,341 178 9,3-5 1,-77-59-29,-271-235 76,351 263-57,-70-39-19,-146-78-126,-188-132-147,168 102 221,-212-93 46,298 197 5,-41-3 1,-310-111-11,33 46 42,28 51 121,43 47 68,306 80-136,-61 4-84,67 21 42,-60 11-42,-206 32 188,212 3 281,-164 14 715,340-49-1414,74-6-873,17-13-2385</inkml:trace>
  <inkml:trace contextRef="#ctx0" brushRef="#br0" timeOffset="-1798.067">6602 7646 8770,'28'-74'4233,"-34"35"-3006,14 50-1245,-5-7 16,0 0 0,0 1 0,-1-1-1,1 1 1,-1-1 0,0 1 0,0 0 0,-1-1-1,0 1 1,1 0 0,-1 0 0,-1 0-1,1 0 1,-1 0 0,0 1 0,0-1 0,0 0-1,-1 0 1,0 0 0,0 0 0,0 0-1,-2 2 3,-45 111-40,43-109 40,-69 123 116,-7-3 0,-10 4-116,9-13 136,46-65-8,-31 44 517,5 3 0,-2 13-645,59-104 70,-2 0 23,1 1-1,0 0 1,1 0 0,0 1 0,1-1-1,1 1 1,0 0 0,0 0 0,2 0-1,-1 3-92,2-13 12,0-1 0,0 0 0,0 0 0,0 0-1,1 0 1,-1 1 0,0-1 0,1 0 0,0 0 0,0 0 0,-1 0-1,1 0 1,0 0 0,0 0 0,1-1 0,-1 1 0,0 0-1,1 0 1,-1-1 0,1 1 0,-1-1 0,1 0 0,0 1-1,0-1 1,-1 0 0,1 0 0,0 0 0,0 0 0,0 0-1,0 0 1,0-1 0,1 1 0,-1-1 0,0 1 0,0-1 0,0 0-1,0 0 1,1 0 0,-1 0 0,0 0 0,1-1-12,23 0 28,0-1 0,0-2 0,0 0 0,0-2 0,-1-1 0,22-9-28,125-52-175,94-54 175,-160 72-619,97-45-2243,-5 5 72</inkml:trace>
  <inkml:trace contextRef="#ctx0" brushRef="#br0" timeOffset="23720.799">5875 2449 8522,'-5'6'4841,"2"8"-3628,3 7-1073,0 0-1,1 0 0,2 0 0,0 0 0,1 0 0,1-1 1,1 1-1,1-1 0,0-1 0,2 1 0,1 0-139,6 20 79,-11-28-62,4 14 105,2-1-1,1 0 1,1-1-1,12 18-121,-25-42 26,0 1 0,0 0 0,0 0 1,1 0-1,-1-1 0,0 1 0,1 0 0,-1 0 0,0-1 0,1 1 1,-1 0-1,1-1 0,-1 1 0,1-1 0,0 1 0,-1-1 1,1 1-1,0-1 0,-1 1 0,1-1 0,0 1 0,-1-1 0,1 0 1,0 1-1,0-1 0,-1 0 0,1 0 0,0 0 0,0 0 1,0 1-1,-1-1 0,1 0 0,0 0 0,0-1 0,0 1 0,0 0 1,-1 0-1,1 0 0,0 0 0,0-1 0,-1 1 0,1 0 1,0-1-1,0 1 0,-1 0 0,1-1 0,0 1 0,-1-1 1,1 1-1,-1-1 0,1 0 0,-1 1 0,1-1 0,-1 0 0,1 1 1,-1-1-1,1 0 0,-1 1 0,0-1 0,1 0 0,-1 0 1,0 0-27,93-208 2687,-85 191-2589,15-32 179,-2-1-1,-2-1 1,9-42-277,-8 12 239,-9 70-178,-5-3-677,-10-27-8737,1 23 3801</inkml:trace>
  <inkml:trace contextRef="#ctx0" brushRef="#br0" timeOffset="24387.092">6277 2421 6065,'-3'14'6365,"4"3"-3561,18 31-2571,-16-41 438,8 17-343,2-1-1,0-1 1,1 0 0,1-1-1,1 0 1,9 8-328,-24-27 33,0 0-1,1-1 1,-1 1 0,0-1 0,1 0 0,-1 1-1,1-1 1,0 0 0,-1 0 0,1 0 0,0 0-1,0 0 1,0 0 0,-1 0 0,1-1 0,0 1-1,0-1 1,0 1 0,0-1 0,0 0 0,0 0 0,0 0-1,0 0 1,0 0 0,0 0 0,0-1 0,0 1-1,0 0 1,0-1 0,0 0 0,0 1 0,0-1-1,0 0 1,-1 0 0,1 0 0,0 0 0,-1-1-1,1 1 1,-1 0 0,1-1 0,-1 1 0,1-1-1,-1 1 1,0-1 0,0 0 0,0 1 0,1-3-33,12-14 200,-2 0 1,0-2 0,0 1 0,-2-1 0,-1-1 0,0 0 0,-1 0 0,-2 0 0,0-1 0,-1 0 0,-2-1 0,0-1-201,-2 20 27,-1 0 0,0 0 1,0 0-1,0 0 1,0 0-1,-1 0 0,1 0 1,-1 0-1,0 0 1,-1 0-1,1 0 0,-1 1 1,1-1-1,-1 0 1,0 1-1,-1-1 0,1 1 1,0 0-1,-1 0 1,0 0-1,0 0 0,0 0 1,0 1-1,0-1 0,0 1 1,-1 0-28,5 3-1321,0 0-577,1-6-2250,-1 0 100</inkml:trace>
  <inkml:trace contextRef="#ctx0" brushRef="#br0" timeOffset="24743.79">6814 2152 7202,'34'-51'7041,"-34"51"-6996,1 1-1,0-1 1,0 0-1,-1 0 1,1 1-1,0-1 1,0 0-1,-1 1 1,1-1-1,0 1 1,-1-1-1,1 1 1,-1-1-1,1 1 1,0-1-1,-1 1 1,1-1-1,-1 1 1,0 0-1,1-1 1,-1 1-1,1 0 1,-1 0-1,0-1 1,0 1-1,1 0 1,-1 0-1,0-1 1,0 1-1,0 0 1,0 0-1,0-1 1,0 1-1,0 0 1,0 0-1,0 0 1,0-1-1,-1 1 1,1 0-1,0 0 1,0-1-1,-1 1 1,1 0-45,-5 334 1503,23-262-1031,-18-72-448,1 1-1,0-1 1,0 0-1,0 0 1,0 1 0,0-1-1,1 0 1,-1 0 0,0 0-1,0 0 1,1-1 0,-1 1-1,1 0 1,-1 0 0,0-1-1,1 1 1,-1-1 0,1 0-1,-1 1 1,1-1 0,0 0-1,-1 0 1,1 0 0,-1 0-1,1 0 1,-1 0 0,1 0-1,0 0 1,-1-1 0,1 1-1,-1-1 1,1 1 0,-1-1-1,1 1 1,-1-1-1,0 0 1,1 0 0,-1 0-1,0 0 1,0 0 0,0 0-1,1 0-23,13-14 177,0-1-1,-1-1 0,0 0 0,-1-1 0,-2 0 1,1-1-1,-2 0 0,2-7-176,110-261 711,-101 238-626,-25 58-237,-6 15-1215,1-9-4798,1-9 1960</inkml:trace>
  <inkml:trace contextRef="#ctx0" brushRef="#br0" timeOffset="25017.783">7071 2298 6097,'-12'57'3065,"4"-10"-152,10 0-1057,8-19-1288,13-2-64,6-10-184,15 1-32,1-11-104,7 3-232,0 0-3112,1-4 935</inkml:trace>
  <inkml:trace contextRef="#ctx0" brushRef="#br0" timeOffset="25964.743">6452 4948 8554,'2'7'2259,"28"107"1335,-10-37-3242,-5-15 151,3-2-1,2 0 1,2-1-1,4-2 1,9 14-503,18-5 951,-51-66-897,1 1 0,-1 0 1,1 0-1,-1-1 0,1 1 1,0-1-1,-1 0 0,1 0 1,-1 0-1,1 0 0,0 0 1,-1-1-1,1 1 0,-1-1 1,1 0-1,-1 0 0,1 1 1,-1-2-1,0 1 0,1 0 1,-1 0-1,0-1 0,0 1 1,0-1-1,0 0 1,0 1-1,0-1 0,0 0 1,-1 0-1,1 0 0,-1-1 1,1 1-1,-1 0 0,0-1 1,0 1-1,0 0-54,26-46 311,-2-1 0,-2-1 0,-3-1 0,-2 0 1,-2-2-1,-2 0 0,3-31-311,-8 47 39,-4 17-14,0 0 0,-1 0 0,-1-1 0,-1 1 0,-1-1 0,-1-12-25,0 33-8,0-1-1,0 0 1,1 0-1,-1 0 1,0 0-1,0 0 1,0 0-1,-1 0 1,1 0-1,0 0 1,0 0-1,0 0 1,-1 0-1,1 0 1,-1 0-1,1 0 1,0 0-1,-1 0 1,0 1-1,1-1 1,-1 0-1,1 0 1,-1 1-1,0-1 1,0 0-1,1 1 1,-1-1-1,0 0 1,0 1-1,0 0 1,0-1-1,1 1 1,-1-1-1,0 1 1,0 0-1,0 0 1,0-1-1,0 1 1,0 0-1,0 0 1,0 0-1,0 0 1,0 0-1,0 0 1,0 0-1,0 1 1,0-1-1,0 0 1,0 0-1,0 1 1,0-1-1,0 1 1,0-1-1,1 1 1,-1-1-1,0 1 1,0-1-1,1 1 1,-1 0-1,0-1 1,0 1-1,1 0 1,-1 0-1,0 0 9,-1 1-320,0 0 1,-1 0-1,1 0 1,0 1-1,0-1 0,0 0 1,0 1-1,0 0 1,1-1-1,-1 1 0,1 0 1,0 0-1,0 0 1,0 0-1,0 0 0,0 0 1,0 0-1,1 0 1,0 0-1,0 0 0,0 1 1,0-1-1,0 1 320,3 28-4673</inkml:trace>
  <inkml:trace contextRef="#ctx0" brushRef="#br0" timeOffset="26219.138">7203 4804 4825,'9'-4'1042,"35"-7"6767,-32 26-6862,-12 36-77,-29 109 561,-51 147-396,71-290-913,14-50-637,21-71-3904,-10 37 1002</inkml:trace>
  <inkml:trace contextRef="#ctx0" brushRef="#br0" timeOffset="26489.129">7329 4698 9154,'8'69'7706,"-4"-53"-7493,1 1 1,1-1-1,1 0 0,0-1 1,1 1-1,1-1 0,0-1 1,8 9-214,82 117 398,-69-90-872,-40-47-4315,-3-3 969</inkml:trace>
  <inkml:trace contextRef="#ctx0" brushRef="#br0" timeOffset="26685.657">7229 5015 8986,'-6'-4'2961,"10"5"471,8-5-2512,7-7-159,6-1-321,16 4-104,5-7-80,5-6 0,3 12 16,-3-6-1672,-19 7-2289,-15 3 376</inkml:trace>
  <inkml:trace contextRef="#ctx0" brushRef="#br0" timeOffset="27145.625">7115 4504 8490,'-5'-3'2816,"4"6"617,2-2-1993,-1 10-463,0 0-57,3 5-176,2 1-224,1 0-264,3-10-336,0-5-656,8-17-3201,4-5 664</inkml:trace>
  <inkml:trace contextRef="#ctx0" brushRef="#br0" timeOffset="27371.976">7327 4357 9290,'-4'22'3081,"-1"12"703,1-14-2599,1 2-137,6-11-416,4-11-192,4-20-256,13-7-904,0-8-40,7-11-3177,-2-2 240</inkml:trace>
  <inkml:trace contextRef="#ctx0" brushRef="#br0" timeOffset="27606.712">7450 4343 8778,'-10'35'2552,"4"-3"521,1-9-2433,13-5-3376,4-12 847</inkml:trace>
  <inkml:trace contextRef="#ctx0" brushRef="#br0" timeOffset="28101.216">6059 4656 7626,'2'22'4972,"2"-13"-4638,42 140 1623,25 151-1957,7 25 832,21-15-326,-88-283-582,-5-25-98,-15-82-2855,-5 3 643</inkml:trace>
  <inkml:trace contextRef="#ctx0" brushRef="#br0" timeOffset="28472.66">6206 4631 6489,'14'-11'729,"1"1"0,0 0 0,1 1 0,0 1 0,0 0 1,1 2-1,0-1 0,5 1-729,27-13 203,257-122 223,161-71-237,-267 93 149,-163 102-27,-36 17-294,0 0 0,0 0 0,0 0 0,0 0 1,0 0-1,0 1 0,0-1 0,0 0 0,0 1 0,0-1 0,0 1 1,0-1-1,0 1 0,-1 0 0,1-1 0,0 1 0,0 0 0,-1-1 0,1 1 1,0 0-1,-1 0 0,1 0 0,0 0 0,-1 0 0,0 0 0,1-1 1,-1 1-1,1 0 0,-1 0 0,0 0 0,0 0 0,0 1 0,1-1 0,-1 0 1,0 0-1,0 0-17,30 287 2226,-25-248-2030,1 0 1,2-1 0,2 0 0,2 0 0,1-1-1,2 0 1,1-1 0,2-1 0,2-1 0,1-1 0,2 0-1,4 2-196,-7-13 53,11 11-1,-2 2 0,-1 1 0,-2 2-1,5 11-51,-20-30-22,-1 1-1,-1 0 0,-1 0 1,-1 1-1,0 0 0,-1 6 23,-5-27-57,-1 1-1,1-1 0,-1 0 0,1 0 0,-1 1 0,0-1 0,1 0 0,-1 0 0,0 1 0,0-1 0,0 0 0,0 1 1,0-1-1,0 0 0,0 1 0,-1-1 0,1 0 0,0 0 0,-1 1 0,1-1 0,-1 0 0,1 0 0,-1 0 0,0 1 1,1-1-1,-1 0 0,0 0 0,0 0 0,0 0 0,0 0 0,0-1 0,0 1 0,0 0 0,0 0 0,0-1 0,0 1 1,0 0-1,-1-1 0,1 1 0,0-1 0,0 0 0,-1 1 0,1-1 0,0 0 0,-1 0 0,1 0 0,0 0 0,0 0 1,-2 0 56,-29-1-3297,-9-8-57</inkml:trace>
  <inkml:trace contextRef="#ctx0" brushRef="#br0" timeOffset="28784.471">6303 5698 8466,'-6'26'1896,"12"3"817,23-8-2505,29-15-16,19-15-40,40-25 112,3-13-24,36-21 40,-10-2-40,10-10-8,-24 12-96,3-8-3088,-42 23 991</inkml:trace>
  <inkml:trace contextRef="#ctx0" brushRef="#br0" timeOffset="31334.191">7182 6105 6449,'42'35'6438,"-30"-19"-6084,-2 0 1,0 1-1,0 0 1,-2 0-1,6 16-354,13 45 1016,-3 1 0,8 51-1016,17 60 1374,-23-90-971,-25-100-411,-1 0 1,1 0-1,-1 1 0,0-1 1,1 0-1,-1 0 1,0 0-1,0 1 0,1-1 1,-1 0-1,0 1 0,0-1 1,1 0-1,-1 1 0,0-1 1,0 0-1,0 1 1,1-1-1,-1 1 0,0-1 1,0 0-1,0 1 0,0-1 1,0 0-1,0 1 1,0-1-1,0 1 0,0-1 1,0 0-1,0 1 0,0-1 1,0 1-1,0-1 1,0 0-1,-1 1 0,1-1 1,0 1-1,0-1 0,0 0 1,-1 1-1,1-1 0,0 0 1,0 1-1,-1-1 1,1 0-1,0 0 0,0 1 1,-1-1-1,1 0 0,0 0 1,-1 0-1,1 1 1,-1-1-1,1 0 0,0 0 1,-1 0-1,1 0 0,0 0 1,-1 0-1,1 0 0,-1 0 1,1 0-1,0 0 1,-1 0 7,-20-23-2065,6-10-1123,-4-7-225</inkml:trace>
  <inkml:trace contextRef="#ctx0" brushRef="#br0" timeOffset="31743.004">6898 6356 8458,'2'14'712,"1"-1"0,0 0-1,0-1 1,2 1 0,-1 0 0,2-1 0,0 0 0,0-1 0,1 1 0,1-1-712,-8-10 55,0 0 1,1 0-1,0 0 0,-1 0 1,1 0-1,-1 0 1,1-1-1,0 1 1,0 0-1,-1 0 0,1-1 1,0 1-1,0-1 1,0 1-1,0-1 1,0 1-1,0-1 1,0 1-1,0-1 0,0 0 1,0 1-1,0-1 1,0 0-1,0 0 1,0 0-1,0 0 0,0 0 1,0 0-1,0 0 1,0 0-1,0-1 1,0 1-1,0 0 0,0 0 1,0-1-1,0 1 1,0-1-1,0 1 1,0-1-1,0 1 1,-1-1-1,1 0 0,0 1 1,0-1-1,0 0 1,0 0-56,23-46 1274,-22 41-1206,21-53 164,-3-1 0,-3-1-1,-2-1 1,-3-1 0,-3 1-1,-2-2 1,-4 1-1,-2 0 1,-7-63-232,-14 19 73,12 95-98,12 43-11,4 10 26,1 0 0,3-1 0,1 0 0,2 0 0,2-2 0,16 27 10,-31-60-116,0 0 0,1 0 1,-1 0-1,1 0 0,1-1 0,-1 1 0,1-1 1,-1 0-1,1 0 0,0 0 0,1 0 0,-1-1 0,1 1 1,-1-1-1,1-1 0,0 1 0,0 0 0,0-1 1,1 0-1,-1-1 0,1 1 0,-1-1 0,1 0 1,1 0 115,36-13-4076,-1-13-565</inkml:trace>
  <inkml:trace contextRef="#ctx0" brushRef="#br0" timeOffset="32999.902">6714 6399 3945,'-4'-41'6934,"-2"-7"-2288,6 47-4563,0 0 1,0-1-1,0 1 1,1-1 0,-2 1-1,1 0 1,0-1 0,0 1-1,0 0 1,-1-1-1,1 1 1,0 0 0,-1-1-1,1 1 1,-1 0-1,0-1 1,1 1 0,-1 0-1,0 0 1,0 0-1,0 0 1,0 0 0,0 0-1,0 0 1,0 0-1,0 0 1,0 0 0,0 1-1,0-1 1,-1 0-1,1 1 1,0-1 0,-1 1-1,1 0 1,0-1-1,-1 1 1,1 0 0,0 0-1,-1-1 1,1 1-1,-1 0 1,1 1 0,0-1-1,-1 0 1,1 0-1,0 0 1,-1 1 0,1-1-1,0 1 1,-1-1 0,1 1-1,0 0 1,0-1-1,0 1 1,-1 0-84,-74 69 1066,35-21-900,2 2 0,3 2 0,2 1 0,-22 48-166,7 21 250,48-121-248,0-1 0,0 1 0,1-1 0,-1 1 0,0-1 0,1 1 0,-1-1 0,1 1 0,-1-1 0,1 1 0,0 0 0,0-1 0,0 1 0,0 0 0,0-1 0,0 1 0,0-1 0,0 1 0,1 0 0,-1-1 0,0 1 0,1-1 0,0 1 0,-1-1 0,1 1 0,0-1 0,0 1 0,0-1 0,0 0 0,0 1 0,0-1 0,0 0 0,0 0 0,0 0 0,1 0 0,-1 0 0,0 0 0,1 0 0,-1 0 0,1 0 0,-1-1 0,1 1 0,-1-1 0,1 1 0,1-1-2,5-2-2,1 0 0,0-1 0,-1 0 0,1 0 0,-1-1 0,0 0 0,0-1 0,-1 0 1,4-2 1,10-6 10,19-12 6,-29 17-11,1 0-1,0 0 0,0 1 1,1 1-1,0 0 0,0 0 0,0 2 1,1-1-1,-1 2 0,1 0 1,0 0-1,10 1-4,-19 2-3,0 1-1,0-1 0,-1 1 1,1 0-1,0 1 1,0-1-1,-1 1 1,1 0-1,-1 0 1,1 1-1,-1-1 0,0 1 1,0 0-1,0 0 1,0 0-1,-1 1 1,1-1-1,-1 1 1,0 0-1,0 0 0,0 0 1,-1 0-1,1 1 1,-1-1-1,0 1 1,-1-1-1,1 1 1,-1 0-1,1 0 0,-1-1 1,-1 1-1,1 0 1,-1 0-1,0 0 1,0 0-1,0 0 0,-1 0 1,1 0-1,-2 3 4,-6 8 44,0-1 0,-1 0 0,0 0-1,-1-1 1,-1 0 0,-1-1 0,-2 2-44,-5 7 111,14-16-81,-5 8 35,-1-1 0,0-1 1,0 1-1,-1-2 0,-1 1 1,0-2-1,0 0 0,-1 0 0,0-1 1,-1-1-1,0-1 0,-6 3-65,20-10-14,0 1 0,0 0-1,0-1 1,-1 1-1,1 0 1,0-1 0,0 0-1,0 1 1,0-1 0,0 1-1,-1-1 1,1 0 0,0 0-1,0 0 1,-1 0-1,1 0 1,0 0 0,0 0-1,-1 0 1,1 0 0,0-1-1,0 1 1,0 0 0,-1-1-1,1 1 1,0-1-1,0 0 1,0 1 0,0-1-1,0 0 1,0 1 0,0-1-1,0 0 1,0 0 0,1 0-1,-1 0 1,0 0-1,0 0 1,1 0 0,-1 0-1,1 0 1,-1 0 0,1 0-1,-1-1 1,1 1 0,0 0-1,-1 0 1,1-1 14,13-20-5777,-9 12 1532</inkml:trace>
  <inkml:trace contextRef="#ctx0" brushRef="#br0" timeOffset="33492.122">7685 5665 7778,'7'-38'9500,"9"62"-7689,2 25-1600,-2 1-1,-2 0 1,6 44-211,-6-24 102,2 4-18,-1 2 11,3 0 1,4-2 0,19 42-96,-22-70-263,-37-52-1468,-4 0-346</inkml:trace>
  <inkml:trace contextRef="#ctx0" brushRef="#br0" timeOffset="33855.093">7597 6179 9978,'20'33'4496,"14"13"-2616,-9-11-1557,210 279 1855,-173-255-1523,-61-57-614,1-1 1,0 0 0,0 0-1,-1-1 1,1 1 0,0 0-1,0-1 1,0 1 0,0-1-1,0 1 1,0-1 0,0 0-1,0 0 1,0 0 0,0 0-1,0 0 1,0 0 0,0-1-1,0 1 1,0-1 0,0 1-1,0-1 1,0 0 0,-1 0-1,1 0 1,0 0 0,0 0-1,-1 0 1,1 0 0,-1 0-1,1-1 1,0 0-42,34-57 958,-18 15-779,-3-2 1,-2 1-1,-1-2 1,-3 0-1,-2 0 0,-2 0 1,-1-31-180,-3 59 110,-2 0 1,0 0-1,-1 0 0,-1 1 0,0-1 1,-2 1-1,-5-16-110,0 12-3537</inkml:trace>
  <inkml:trace contextRef="#ctx0" brushRef="#br0" timeOffset="34432.027">8236 5586 7146,'12'-24'7549,"9"22"-6001,46 37 137,-60-30-1546,6 7 25,-1 0 0,0 0 0,-1 1 0,-1 1 0,0 0 0,0 0 0,-2 1 0,8 15-164,-1-2 156,66 153 343,-81-180-480,1-1-91,-1 1-1,1-1 0,-1 1 0,1 0 0,-1-1 0,1 1 0,-1 0 0,1 0 1,-1-1-1,0 1 0,1 0 0,-1 0 0,0-1 0,0 1 0,0 0 0,1 0 1,-1 0-1,0-1 0,0 1 0,0 0 0,0 0 0,-1 0 0,1 0 0,0-1 0,0 1 1,0 0-1,-1 0 0,1-1 0,0 1 0,-1 0 0,1 0 0,0-1 0,-1 1 1,1 0-1,-1-1 0,0 1 0,1-1 0,-1 1 0,1 0 0,-1-1 0,0 1 1,1-1-1,-1 0 0,0 1 0,0-1 0,1 0 0,-1 1 0,0-1 0,0 0 1,1 0-1,-1 0 0,0 1 0,0-1 0,0 0 0,0 0 0,1 0 0,-2 0 73,-23 2-3830,-6 0-725</inkml:trace>
  <inkml:trace contextRef="#ctx0" brushRef="#br0" timeOffset="34651.081">8283 6159 5873,'17'12'3473,"13"-18"-144,4-9-889,16-9-1143,3-7-273,7-11 56,-6 1-296,9-5-80,-8 13-344,1-3-40,-12 10-200,-3 3-8,-20 8-64,-7 0-344,-14 7-512,-9 2 2185,-9 11-5594,-7 1 2080</inkml:trace>
  <inkml:trace contextRef="#ctx0" brushRef="#br0" timeOffset="34957.051">8042 5593 9698,'-15'-4'3265,"15"1"456,10 0-2721,13-8-136,4-6-368,19-12 16,3-5-80,19-13 8,2-2-216,19-18 112,-5-1-536,14-2-3944,-20 12 1327</inkml:trace>
  <inkml:trace contextRef="#ctx0" brushRef="#br0" timeOffset="47148.469">9042 5171 7898,'26'-39'3472,"2"-4"49,-3 4-1760,4-3-985,5 7-328,4 3-96,-1 4-120,5 4-96,2 1-40,2-7-80,-2 6 64,-6-5-368,-11 0-320,-9 3-3161,-10 11 640</inkml:trace>
  <inkml:trace contextRef="#ctx0" brushRef="#br0" timeOffset="47456.32">9191 5182 8682,'4'-3'2824,"7"-6"433,1-3-2345,15-23-280,7-5-199,16-5-65,0-1-24,9-4-88,-9 17-56,-3-2-120,-14 5-48,-11-1-3641,-16 6 1201</inkml:trace>
  <inkml:trace contextRef="#ctx0" brushRef="#br0" timeOffset="47677.162">9486 4519 9898,'17'-61'6850,"20"8"-5409,-27 44-1440,0 0 0,1 1 0,0 0 0,1 1 0,0 0 0,0 0 0,0 2 0,1-1 0,0 2 0,0 0 0,0 0 0,1 1-1,-1 1 1,1 0 0,-1 1 0,1 0 0,5 1-1,-16 1 2,-1-1-1,1 0 1,-1 0 0,1 1-1,-1 0 1,1-1-1,-1 1 1,1 0 0,-1 0-1,0 0 1,0 1-1,1-1 1,-1 0 0,0 1-1,0-1 1,0 1-1,-1 0 1,1 0 0,0 0-1,-1 0 1,1 0-1,-1 0 1,1 0 0,-1 0-1,0 1 1,0-1-1,0 0 1,0 1 0,-1-1-1,1 1 1,-1-1-1,1 1 1,-1-1 0,0 1-1,0 0 1,0-1-1,0 1 1,0-1 0,-1 1-1,1 1-1,-4 45 101,-2-1 0,-1 1-1,-3-1 1,-2 0 0,-2-1-1,-3 2-100,-11 0-3836,5-36 978</inkml:trace>
  <inkml:trace contextRef="#ctx0" brushRef="#br0" timeOffset="49375.225">10448 3727 6097,'8'-10'1153,"0"0"0,-1 0-1,0 0 1,-1-1 0,0 0-1,-1-1 1,0 1 0,-1-1 0,1-5-1153,-5 17 65,0 0 0,0-1 0,0 1 0,0-1 0,0 1 0,0 0 0,0-1 0,0 1 0,0-1 0,0 1 0,0 0 0,-1-1 0,1 1 0,0-1 1,0 1-1,0 0 0,-1-1 0,1 1 0,0 0 0,0-1 0,-1 1 0,1 0 0,0 0 0,-1-1 0,1 1 0,0 0 0,-1 0 0,1 0 1,-1-1-1,1 1 0,0 0 0,-1 0 0,1 0 0,-1 0 0,1 0 0,0 0 0,-1 0 0,1 0 0,-1 0 0,1 0 0,0 0 0,-1 0 0,1 0 1,-1 0-1,1 0 0,0 0 0,-1 0 0,1 0 0,-1 1 0,1-1 0,0 0 0,-1 0 0,1 1 0,0-1 0,-1 0 0,1 0 0,0 1 0,-1-1 1,1 0-1,0 1 0,0-1 0,-1 0 0,1 1 0,0-1 0,0 0 0,0 1 0,0-1-65,-29 21 622,-16 16-383,23-22-216,2 2 0,0 1 1,1 1-1,1 0 1,-13 18-24,30-36-2,0 0 0,0 0 0,0 0 0,0 0 0,1 1 0,-1-1 1,0 0-1,1 0 0,-1 0 0,1 1 0,0-1 0,-1 0 0,1 1 0,0-1 1,0 0-1,-1 1 0,1-1 0,0 0 0,0 1 0,1-1 0,-1 0 0,0 1 1,0-1-1,1 0 0,-1 1 0,1-1 0,-1 0 0,1 0 0,-1 1 0,1-1 1,0 0-1,0 0 0,-1 0 0,1 0 0,0 0 0,0 0 0,1 0 2,7 1-12,0-1-1,0 0 0,0 0 1,0-1-1,0-1 0,0 1 1,0-2-1,0 1 0,0-1 0,0 0 1,0-1-1,3-1 13,0 0-4,59-17-10,-41 11 13,-1 1-1,1 1 1,1 2-1,19-1 2,-46 6-3,0 1-1,0-1 1,0 1-1,0 0 0,0 1 1,0-1-1,0 1 1,0 0-1,0 0 1,-1 0-1,1 0 1,0 1-1,0-1 0,-1 1 1,1 0-1,-1 0 1,0 0-1,1 1 1,-1-1-1,0 1 1,0 0-1,-1 0 0,1 0 1,-1 0-1,1 0 1,-1 0-1,0 1 1,0-1-1,0 1 1,-1 0-1,1-1 0,-1 1 1,0 0-1,0 0 1,0 0-1,-1 0 1,1 0-1,-1 0 1,0 0-1,0 0 0,-1 0 1,0 3 3,-2 8 52,-1-1 0,0 1 1,-2-1-1,0 0 0,0 0 0,-1-1 0,-1 1 1,0-2-1,-1 1 0,0-1 0,-1-1 0,0 1 1,-1-2-1,0 0 0,-1 0 0,0-1 0,-1 0 1,1-1-1,-2 0 0,1-1 0,-10 3-52,-24 9 488,46-19-549,-1 0 0,1 0 0,0-1 0,0 1 0,-1 0 0,1-1 0,0 1-1,0-1 1,0 1 0,-1-1 0,1 1 0,0-1 0,0 0 0,0 0 0,0 1 0,0-1 0,0 0 0,1 0-1,-1 0 1,0 0 0,0 0 0,1 0 0,-1 0 0,0 0 0,1-1 0,-1 1 0,1 0 0,0 0-1,-1 0 1,1-1 0,0 1 0,0 0 0,0 0 0,0-1 0,0 1 0,0 0 0,0 0 0,0-1 0,0 1-1,0 0 1,1 0 0,-1-1 0,1 1 0,-1 0 0,1 0 0,-1 0 0,1 0 0,0-1 61,10-29-4136,13-4-344</inkml:trace>
  <inkml:trace contextRef="#ctx0" brushRef="#br0" timeOffset="49674.233">11073 3425 7818,'11'-11'3016,"3"-1"545,-7 2-1905,5 1-295,-1 3-313,6-8-184,4 6-336,9-5-216,2-4-168,5-3-88,-4 8 24,-4-8-64,-8 4 64,-9 4-896,-7 1-408,-11 11-2897,-5 11-48</inkml:trace>
  <inkml:trace contextRef="#ctx0" brushRef="#br0" timeOffset="49909.747">11055 3698 8690,'8'6'2160,"9"-13"993,7-4-2377,12-24 8,10-6 16,10-12-103,-2 6-233,4-2-160,-6 15-120,-5 3-40,-14 8-216,-7 10-3545,-15 7 1161</inkml:trace>
  <inkml:trace contextRef="#ctx0" brushRef="#br0" timeOffset="50182.077">11744 2762 7602,'12'-14'3472,"-6"16"-127,-4-4-1761,1 19-887,3 6-345,5 13-40,1 1-8,6 17-72,6-10-8,3 3-136,1-9-8,5 3-64,-4-17 120,-6-5-648,-8-4-320,-6 6-2849,-9-6 240</inkml:trace>
  <inkml:trace contextRef="#ctx0" brushRef="#br0" timeOffset="50485.189">11750 3352 9090,'6'2'3169,"-6"-1"311,5 2-2295,8-6-313,3-4-432,12-8 304,10-8-128,19-9-176,-6-6-152,13 2-128,-13-1-32,-2 2-72,-17 2 104,-11 7-1288,-22-1 1232,-21-7-4273,-8 1 593</inkml:trace>
  <inkml:trace contextRef="#ctx0" brushRef="#br0" timeOffset="50737.743">11416 2965 9218,'20'0'2793,"20"-30"751,16-2-2311,21-22-545,3-1-48,16-7-128,-14 9-200,-2-4 96,-17 18-800,-18-37-3433</inkml:trace>
  <inkml:trace contextRef="#ctx0" brushRef="#br0" timeOffset="51467.26">9936 2583 10122,'-4'-2'2697,"8"6"679,-1 0-2895,4 11-289,5 8-104,6 6-56,7 1 88,7 10-40,-1-5 104,1-7-96,-4-5 24,-9 0-80,-6-13 112,-7-5-624,-6-5-208,-11-5-2873,-4-14 312</inkml:trace>
  <inkml:trace contextRef="#ctx0" brushRef="#br0" timeOffset="51721.621">9949 2536 6657,'-6'-9'4017,"11"3"-400,-2-2-1144,9 1-1281,5-4-416,10-7-120,3-3-144,10-16-144,2-5-144,2-8-128,-9 7-16,-3 2-64,-11 18 64,-10 8-456,-10 12-520,-10 8-3273,-9 5 496</inkml:trace>
  <inkml:trace contextRef="#ctx0" brushRef="#br0" timeOffset="52064.851">10049 2633 8130,'6'3'2664,"5"-6"569,12-6-1801,6 0-600,10-11-39,0-12-73,12 5-208,-7 10-232,-3-5-136,-13 11-8,-11 9-1032,-25 4-2849,-17-2 624</inkml:trace>
  <inkml:trace contextRef="#ctx0" brushRef="#br0" timeOffset="52224.036">10096 2858 7594,'5'4'2656,"7"-7"497,2-11-1745,13-11-568,5-6-95,9-11-97,0-2-224,9-5-208,-6 16-72,-5-5-560,-7 8-288,-1-7 7,-6 2-1423,1-19-1497,1 4 521</inkml:trace>
  <inkml:trace contextRef="#ctx0" brushRef="#br0" timeOffset="52225.036">10643 2185 8586,'-4'8'5706,"-2"13"-4538,4-13-707,-87 334 1997,77-241-1778,-9-129-4122,10 6-11,-1-4-389</inkml:trace>
  <inkml:trace contextRef="#ctx0" brushRef="#br0" timeOffset="52410.605">10504 2483 7762,'16'7'2312,"5"-8"625,5-1-2113,6 2-168,1-3-152,5 2-176,-8-1-96,1 5-472,-10 3-2864,-6-6 823</inkml:trace>
  <inkml:trace contextRef="#ctx0" brushRef="#br0" timeOffset="52831.468">10893 2141 10034,'11'17'5250,"1"13"-3833,-6-14-1044,128 248 1729,-107-209-1995,-26-48 308,-12-17 211,4-2-542,0 0 0,1 0-1,0 0 1,1-1 0,1 0 0,0 0-1,0-1 1,2 1 0,-1-1-1,2 1 1,0-1 0,1-11-84,-2 4 34,-1-11-35,1-1 0,2 0-1,1 0 1,1 1 0,2-1-1,6-19 2,-9 47-6,1-1 1,0 0-1,0 0 0,1 1 0,-1 0 0,1-1 1,0 1-1,1 0 0,-1 0 0,1 1 0,0-1 1,0 1-1,1-1 0,-1 2 0,1-1 0,0 0 1,0 1-1,0 0 0,1 0 0,4-2 6,-8 5-7,0-1 1,0 1-1,-1-1 0,1 1 1,0 0-1,0 0 0,0 0 0,0 0 1,-1 1-1,1-1 0,0 0 1,0 1-1,0-1 0,-1 1 0,1-1 1,0 1-1,-1 0 0,1 0 1,0 0-1,-1 0 0,1 0 0,-1 0 1,1 0-1,-1 1 0,0-1 0,0 0 1,1 1-1,-1-1 0,0 1 1,0-1-1,-1 1 0,1 0 0,0-1 1,0 1-1,-1 0 0,1 0 1,-1-1-1,1 1 0,-1 0 0,0 0 1,0 0-1,0 0 0,0-1 1,0 1-1,0 0 0,0 0 0,-1 0 1,1 0-1,-1-1 0,1 1 0,-1 0 7,-1 13 30,0-1-1,-1 0 0,-1 0 0,0 0 0,-1 0 0,-1-1 0,0 0 0,0 0 0,-1 0 0,-8 10-29,1-13 2,12-18-1891,19-14-1782,14-9-308</inkml:trace>
  <inkml:trace contextRef="#ctx0" brushRef="#br0" timeOffset="53161.829">11354 1791 9794,'-62'94'8007,"51"-75"-7592,1 1 0,1 0 1,1 1-1,0 0 0,2 0 0,-2 11-415,7-29 18,0 0 0,-1 0 0,1 0 0,1-1 0,-1 1 0,0 0 0,1 0 0,0 0 0,-1 0 0,1 0 0,1 0 0,-1 0 0,0 0 0,1 0-1,-1 0 1,1 0 0,0 0 0,0 0 0,0 0 0,0 0 0,1-1 0,-1 1 0,1-1 0,-1 1 0,1-1 0,0 1 0,0-1 0,0 0 0,0 0 0,1 0 0,-1 0-1,0 0 1,1-1 0,0 1 0,-1-1 0,1 1 0,0-1 0,-1 0 0,1 0 0,0 0 0,0-1 0,3 1-18,4-3 14,0-2-1,0 1 1,-1-1 0,1-1 0,-1 0 0,0 0-1,0-1 1,-1 0 0,1 0 0,-2-1 0,1 0 0,-1-1-1,0 0 1,0 0 0,-1 0 0,0-1 0,1-1-14,0 1 18,-1 0 1,1 0-1,-1 0 1,-1-1-1,0 0 1,0 0 0,-1 0-1,-1-1 1,1 1-1,-2-1 1,1 0-1,-2 0 1,1 0 0,-1-4-19,-2 13 2,1 0 1,-1 0 0,1 0 0,-1-1 0,0 1 0,0 0-1,0 0 1,0 0 0,0 0 0,0 1 0,-1-1-1,1 0 1,-1 0 0,1 1 0,-1-1 0,0 1 0,0-1-1,1 1 1,-1 0 0,0 0 0,0-1 0,0 1-1,0 1 1,0-1 0,-1 0 0,1 0 0,0 1 0,0 0-1,0-1 1,-1 1 0,1 0 0,-2 0-3,-71 11-42,46 15-302,29-26 256,0 1 1,1-1 0,-1 1 0,0-1-1,1 1 1,-1-1 0,0 1 0,1-1 0,-1 0-1,0 1 1,1-1 0,-1 1 0,1-1-1,-1 0 1,1 1 0,-1-1 0,1 0 0,-1 0-1,1 1 1,-1-1 0,1 0 0,-1 0-1,1 0 1,0 0 0,-1 0 0,1 0-1,-1 0 1,1 0 0,0 0 0,-1 0 0,1 0-1,-1 0 1,1 0 0,-1 0 0,1 0-1,-1-1 1,1 1 0,-1 0 0,1 0 0,-1-1-1,1 1 1,-1 0 0,1-1 0,-1 1-1,1-1 1,-1 1 0,1-1 87,23-15-3022</inkml:trace>
  <inkml:trace contextRef="#ctx0" brushRef="#br0" timeOffset="53509.293">11595 1691 7786,'-1'1'3691,"-41"38"3683,-16 27-5478,46-52-1204,-3 3-268,15-17-418,1 0 0,-1 0 0,0 0 0,1 0 0,-1-1 0,0 1-1,0 0 1,1 0 0,-1 0 0,0 0 0,1 0 0,-1 0 0,0 0-1,1 0 1,-1 0 0,0 0 0,1 0 0,-1 0 0,0 0 0,0 0-1,1 0 1,-1 0 0,0 0 0,1 0 0,-1 1 0,0-1 0,0 0 0,1 0-1,-1 0 1,0 0 0,1 1 0,-1-1 0,0 0 0,0 0 0,0 1-1,1-1 1,-1 0 0,0 0 0,0 1 0,0-1 0,0 0 0,0 0-1,1 1 1,-1-1 0,0 0 0,0 1 0,0-1 0,0 0 0,0 1-1,0-1 1,0 0 0,0 1 0,0-1 0,0 0 0,0 0 0,0 1 0,0-1-1,0 1-5,233-106 59,-188 94-91,-44 12 24,1 0 0,-1 0 0,0 0 0,1 0-1,-1 0 1,0 0 0,0 1 0,0-1 0,0 0 0,0 1 0,0-1 0,0 0-1,0 1 1,0-1 0,-1 1 0,1-1 0,-1 1 0,1 0 0,-1-1 0,0 1-1,1 0 1,-1-1 0,0 1 0,0-1 0,0 1 0,0 0 0,0-1 0,-1 1-1,1 0 1,0-1 0,-1 1 0,0 1 8,-35 87-85,30-79 92,0-1 0,-1 0 0,0 0 0,-1-1 1,1 0-1,-2 0 0,1 0 0,-1-1 0,-1-1 1,-5 4-8,14-10-15,1-1 0,0 1 0,-1-1 1,1 1-1,0-1 0,-1 1 0,1-1 0,-1 0 1,1 1-1,-1-1 0,1 1 0,-1-1 1,1 0-1,-1 0 0,1 1 0,-1-1 0,0 0 1,1 0-1,-1 0 0,1 0 0,-1 1 1,0-1-1,1 0 0,-1 0 0,1 0 0,-1 0 1,0 0-1,1-1 0,-1 1 0,1 0 1,-1 0-1,0 0 0,1 0 0,-1-1 0,1 1 1,-1 0-1,1-1 0,-1 1 0,1 0 1,-1-1-1,1 1 0,-1 0 0,1-1 0,-1 1 1,1-1-1,0 1 0,-1-1 0,1 1 1,0-1-1,0 0 0,-1 1 0,1-1 0,0 1 1,0-1-1,0 1 0,-1-1 0,1 0 1,0 1-1,0-1 0,0 1 0,0-1 15,6-45-2382,7-8-1560,2-8-491</inkml:trace>
  <inkml:trace contextRef="#ctx0" brushRef="#br0" timeOffset="53812.627">11685 1290 7994,'-10'-13'7400,"9"39"-4527,8 17-2721,2 0 0,2-1 0,2 0 0,1-1 0,3 0 0,1-2 0,2 0 0,3 2-152,62 95 177,-85-135-175,1-1-1,-1 1 1,1 0-1,-1-1 1,1 1 0,-1-1-1,1 1 1,-1 0-1,0-1 1,1 1-1,-1-1 1,0 1-1,0 0 1,1 0-1,-1-1 1,0 1 0,0 0-1,0-1 1,0 1-1,0 0 1,0 0-1,0-1 1,0 1-1,0 0 1,0 0 0,-1-1-1,1 1 1,0 0-1,0-1 1,-1 1-1,1 0 1,0-1-1,-1 1 1,1 0 0,-1-1-1,1 1 1,-1-1-1,1 1 1,-1-1-1,1 1 1,-1-1-1,1 1 1,-1-1 0,0 0-1,1 1 1,-1-1-1,0 0 1,1 1-1,-1-1 1,0 0-1,1 0 1,-1 0-1,0 0 1,0 0 0,1 0-1,-1 0 1,0 0-1,0 0 1,1 0-1,-1 0 1,0 0-1,1 0 1,-1 0 0,0-1-1,0 1 1,1 0-1,-1-1-1,-12-4-36,1-1 0,0-1 1,0 0-1,0 0 0,1-1 0,0-1 0,1 0 0,-1 0 0,2-1 0,-1 0 0,2-1 0,-1 0 0,-3-8 36,-64-90 626,75 107-614,-1 0 0,1 0 0,0 0 0,0 0 0,1 0 0,-1 0 0,0-1 0,1 1 0,-1 0 0,1-1 0,0 1 0,-1 0 0,1-1 1,0 1-1,1 0 0,-1-1 0,0 1 0,1 0 0,-1 0 0,1-1 0,0 1 0,0 0 0,0 0 0,0 0 0,0 0 0,0 0 0,0 0 0,1 0 0,-1 0 0,1 0 0,-1 1 0,1-1 0,0 0 0,1 0-12,9-7-90,1 0-1,1 0 1,-1 1 0,1 1-1,1 1 1,-1 0-1,1 0 1,2 1 90,75-14-4648,-42 15 977</inkml:trace>
  <inkml:trace contextRef="#ctx0" brushRef="#br0" timeOffset="54373.112">10189 3352 9938,'-6'2'6120,"15"-10"-4035,328-214 387,108-100-2005,34-2-363,-378 253-57,-4-5 1,63-65-48,-103 85 8,-3 2 28,3 3 0,34-24-36,-66 60-46,-25 15 42,-1 1 0,1-1-1,0 0 1,0 0 0,-1 1-1,1-1 1,0 0 0,0 0-1,0 1 1,0-1 0,0 0-1,-1 1 1,1-1 0,0 0-1,0 0 1,0 1 0,0-1-1,0 0 1,0 1 0,0-1-1,0 0 1,0 1 0,0-1-1,0 0 1,0 1 0,0-1-1,0 0 1,0 1 0,1-1-1,-1 0 1,0 0 0,0 1-1,0-1 1,0 0 0,1 0-1,-1 1 1,0-1 0,0 0-1,0 0 1,1 1 0,-1-1-1,0 0 1,0 0 0,1 0-1,-1 1 1,0-1 0,1 0-1,-1 0 1,0 0 0,0 0-1,1 0 1,-1 0 0,0 0-1,1 0 1,-1 0 0,1 0 4,-49 62-4517,16-26 1180</inkml:trace>
  <inkml:trace contextRef="#ctx0" brushRef="#br0" timeOffset="84131.467">9274 2557 9034,'-8'-6'2192,"7"6"753,7 6-2681,3 2-64,2 10-176,7 11 64,2 1-80,4 4 80,-3-6-80,2-3 80,-6-4-80,-1 0 96,-7-9-96,-3-12 48,-4-1-232,-4-20 168,-2-10-3040,-1-5 887</inkml:trace>
  <inkml:trace contextRef="#ctx0" brushRef="#br0" timeOffset="84378.94">9407 2484 8226,'5'5'2160,"3"3"609,4 1-2137,3 0-456,5 0 96,-2 3-120,3-1 48,2 1-136,1 1 64,-4 0-152,1 2-2904,-10 3 959</inkml:trace>
  <inkml:trace contextRef="#ctx0" brushRef="#br0" timeOffset="85043.967">11459 1002 8938,'8'6'4086,"1"12"-2851,-7-12-1103,71 144 322,-72-149-457,-1 1 0,1 0 0,-1 0 1,1-1-1,0 1 0,0-1 1,0 1-1,0 0 0,0-1 1,0 0-1,0 1 0,0-1 0,1 0 1,-1 1-1,0-1 0,1 0 1,-1 0-1,1 0 0,-1 0 1,1 0-1,0-1 0,-1 1 0,1 0 1,0-1-1,0 1 0,-1-1 1,1 0-1,0 1 0,0-1 1,0 0-1,-1 0 0,1 0 0,0-1 1,0 1-1,0 0 0,-1-1 1,1 1-1,0-1 0,-1 1 1,1-1-1,1 0 3,2-8-142,-1 0 0,0-1 0,-1 1 1,0-1-1,0 1 0,-1-1 0,0 0 1,-1 0-1,0 0 0,-1 0 0,0 0 1,0 0-1,-2-6 142,2 6-17,-1 0 0,0 0-1,0 0 1,-1 1 0,0-1 0,-1 0 0,0 1 0,0-1 0,-1 1 0,-1 0 0,0-1 17,0 33 1129,6-7-993,0 1-1,1-1 1,1 1-1,1-1 1,0 0-1,1 0 1,5 11-136,24 19-2738,-19-41 649</inkml:trace>
  <inkml:trace contextRef="#ctx0" brushRef="#br0" timeOffset="89152.437">11916 2096 5489,'-1'-2'218,"0"0"0,-1 1 0,1-1 1,0 0-1,0 1 0,-1-1 0,1 1 0,-1 0 0,1-1 0,-1 1 0,0 0 0,0 0 1,1 0-1,-1 0 0,0 0 0,0 0 0,0 1 0,0-1 0,0 1 0,0-1 0,0 1 0,0 0 1,0 0-1,0-1 0,0 2 0,0-1 0,0 0 0,0 0 0,0 1 0,0-1 0,0 1 0,0-1 1,0 1-1,0 0 0,-1 0-218,-10 6 238,0 0 1,0 1-1,0 0 1,1 1 0,0 0-1,1 1 1,0 0-1,1 1 1,-9 11-239,10-13 109,-53 62 413,4 1-1,-31 53-521,71-98 60,2 1-1,0 1 1,2 0-1,2 1 1,0 1-1,2 0 1,1 0-1,2 1 0,1 0 1,1 1-60,2 12 49,1-1 1,2 1-1,3 0 0,1 0 1,2-1-1,2 0 0,4 4-49,-6-20 8,3 0-1,0 0 1,2-1-1,0-1 1,2 0-1,1 0 1,1-1-1,1-1 1,2-1-1,0 0 1,1-1-1,1-2 1,10 8-8,-20-19 2,0-2 0,1 1 0,0-1 0,0-1 0,0 0 0,1-1 0,0 0 0,0-1 0,0 0 0,1-1 1,-1 0-1,1-1 0,0 0 0,0-1 0,0-1 0,0 0 0,-1-1 0,6-1-2,9-3 83,0-3 1,0 0-1,-1-1 0,0-2 1,0-1-1,-1 0 1,-1-2-1,0-1 0,-1-1 1,-1-1-1,0-1 0,-1-1 1,-1-1-1,-1 0 0,-1-2 1,10-15-84,-9 9 210,-1-1 0,-2-1 0,-1-1 1,-1 0-1,-2 0 0,-1-2 1,-1 1-1,-2-1 0,1-20-210,1-5 305,-4-1 0,-1 1 0,-4-1 1,-2 0-1,-6-34-305,6 71 48,-2 1 1,0 0 0,-2 0-1,0 0 1,-1 1 0,-1-1-1,-1 2 1,-1-1 0,0 1 0,-2 0-1,0 1 1,-1 0 0,-1 1-1,0 0 1,-2 1 0,0 1-1,0 0 1,-14-9-49,14 17-15,1 0-1,-1 1 1,0 0 0,-1 2 0,0 0-1,1 0 1,-1 1 0,0 1 0,-1 1-1,1 1 1,0 0 0,0 0 0,0 2-1,0 0 1,0 1 0,0 1 0,0 0-1,1 1 1,0 0 0,0 2 0,0 0-1,1 0 1,0 1 0,0 1 0,-9 8 15,-26 24-1916,21-4-2228</inkml:trace>
  <inkml:trace contextRef="#ctx0" brushRef="#br0" timeOffset="94246.072">11275 3150 6865,'17'-12'5439,"-10"-19"-4871,-38 20 199,16 8-576,1 1 1,0 1-1,-1 1 1,1 0-1,0 0 1,-1 2-1,1 0 0,0 0 1,0 1-1,0 1 1,-2 1-192,14-4 7,-67 25 171,-2-3-1,-64 11-177,-21-5-136,12-5-7,2 7-1,1 6 1,-2 7 143,-203 97-20,108-32 73,-135 25 82,-43 18-93,-27 32-63,-41 17 42,-6 40 25,-22 15-49,9-3-29,-6 47 69,4-4-22,18-7 25,425-252-38,-308 168-4,-20-26 95,268-122 174,-81 54-267,-259 164 1332,454-271-1303,0 1 8,-1 0 0,1 0 0,-1-1 0,1-1 0,-1 1-1,-1-1 1,1-1 0,0 0 0,0 0 0,-2 0-37,10-2-187,0 0 0,0 0 0,0 0 1,0 0-1,0 0 0,1-1 0,-1 1 1,0 0-1,0 0 0,0-1 0,0 1 0,0 0 1,0-1-1,0 1 0,0-1 0,1 1 0,-1-1 1,0 0-1,0 1 0,0-1 0,1 0 1,-1 1-1,1-1 0,-1 0 0,0 0 0,1 0 1,-1 1-1,1-1 0,0 0 0,-1 0 0,1 0 1,0 0-1,-1 0 187,-7-25-3850</inkml:trace>
  <inkml:trace contextRef="#ctx0" brushRef="#br0" timeOffset="94651.699">2968 6405 7394,'-11'-36'6665,"0"56"-4260,-134 625 926,90-411-3132,54-233-198,1 0 1,-1 0 0,1 1 0,0-1 0,-1 0 0,1 0-1,0 1 1,0-1 0,0 0 0,0 1 0,0-1 0,0 0-1,0 1 1,0-1 0,0 0 0,1 0 0,-1 1 0,1-1-1,-1 0 1,1 0 0,-1 1 0,1-1 0,-1 0 0,1 0-1,0 0 1,0 0 0,0 0 0,0 0 0,0 0 0,0 0-1,0-1 1,0 1 0,0 0 0,0 0 0,0-1 0,0 1-1,0-1 1,1 1 0,-1-1 0,0 1 0,0-1 0,1 0-1,-1 0 1,0 0 0,1 1 0,-1-1 0,0 0 0,1-1-1,-1 1 1,0 0 0,0 0 0,1-1 0,-1 1 0,0 0-1,0-1 1,2 0-2,7-3 3,1-1 0,-1 0 0,0-1 0,-1 0 0,1-1 0,-1 0 0,-1 0 0,1-1 0,-1 0 0,7-9-3,-4 6-3,212-229-1035,-57 60-4132,-90 102 1265</inkml:trace>
  <inkml:trace contextRef="#ctx0" brushRef="#br0" timeOffset="170002.005">1387 8242 8594,'-3'-50'6524,"-4"79"-4693,40 324-197,17 85-780,-47-248-741,-10-173-1624,-10-35-2222,13 13 2742,-16-20-2746</inkml:trace>
  <inkml:trace contextRef="#ctx0" brushRef="#br0" timeOffset="170286.048">1154 8820 8962,'-2'2'249,"0"0"-1,1 0 1,0 0-1,-1 0 1,1 0 0,0 0-1,0 1 1,0-1-1,1 0 1,-1 0 0,0 1-1,1-1 1,-1 0 0,1 1-1,0-1 1,0 1-1,0-1 1,0 1 0,0-1-1,1 0 1,-1 1-1,1-1 1,-1 0-249,1 4 90,8 59 715,3 0 1,3-2-1,17 47-805,-19-70 214,2 0 0,1-1-1,2-1 1,2-1 0,16 22-214,25 9 462,-59-67-435,0 1-1,0 0 0,0-1 1,1 0-1,-1 1 0,0-1 1,1 0-1,-1 0 0,1 0 1,-1-1-1,1 1 0,-1-1 1,1 1-1,-1-1 1,1 0-1,-1 0 0,1 0 1,0 0-1,-1 0 0,1 0 1,-1-1-1,1 0 0,-1 1 1,1-1-1,-1 0 0,1 0 1,-1 0-1,0 0 0,0-1 1,1 1-1,-1-1 0,0 1 1,0-1-1,0 0-26,54-77 493,19-123-426,-45 112 186,-9 28-3395</inkml:trace>
  <inkml:trace contextRef="#ctx0" brushRef="#br0" timeOffset="171206.712">161 10659 9554,'24'-40'5822,"-21"37"-5770,0 0 0,0 1 1,1-1-1,-1 1 0,1 0 0,-1 0 1,1 0-1,0 0 0,-1 1 0,1-1 0,0 1 1,0 0-1,0 0 0,0 1 0,0-1 0,3 1-52,-4 1 12,-1 0 0,0 0 0,1 0 0,-1 1-1,0-1 1,1 1 0,-1-1 0,0 1 0,0 0-1,0 0 1,-1 0 0,1 0 0,0 0 0,-1 1-1,0-1 1,1 0 0,-1 1 0,0-1 0,0 1-1,0-1 1,0 1 0,-1 0 0,1-1 0,-1 1-1,1 0 1,-1-1 0,0 1 0,0 0 0,0-1-1,-1 1 1,1 0 0,-1-1 0,0 3-12,-3 38 218,-1 0 0,-2-1 0,-2 0 0,-12 31-218,-16 84 1436,37-156-1424,-2 7 109,0 0 0,1 0 0,0 0 0,1 0 0,0 1 0,0-1 0,1 0 0,0 0 0,0 0 0,2 2-121,-2-8 11,0-1 0,1 1 0,-1-1 0,1 0 0,0 1 0,-1-1 0,1 0 0,0 0 0,0 0 0,0-1 0,0 1 0,0 0 0,0-1 0,0 1 0,0-1 0,0 0 0,0 0 0,0 1-1,0-1 1,0-1 0,0 1 0,0 0 0,0 0 0,0-1 0,0 1 0,0-1 0,0 0 0,0 1 0,0-1 0,0 0 0,-1 0 0,1 0 0,0-1 0,-1 1 0,2-1-11,13-9 43,-1 0 0,-1-2 0,0 1 0,0-2 0,-1 0 0,-1 0-1,0-1 1,-1-1 0,5-9-43,-13 19 178,21-25-2826,-7 5 452</inkml:trace>
  <inkml:trace contextRef="#ctx0" brushRef="#br0" timeOffset="171574.12">181 10996 9602,'11'3'3681,"-13"-6"232,10-8-2313,8-2-1072,7-11-184,-2-2-264,16-6 0,-8 3-80,6 5-1120,-1 16-2857,12 8 528</inkml:trace>
  <inkml:trace contextRef="#ctx0" brushRef="#br0" timeOffset="171575.12">735 10863 7874,'15'1'3024,"-9"5"425,0 0-1889,-1-3-663,2-3-177,-2-4-376,-1-4-872,2-6-3057,-7-1 744</inkml:trace>
  <inkml:trace contextRef="#ctx0" brushRef="#br0" timeOffset="171800.794">949 10195 8874,'0'12'2873,"0"20"575,0 10-2328,0 7-439,3 6-233,9-1-104,2-13-168,5-7-200,3-9-360,0-8-440,-5 0-2793,-3 2 456</inkml:trace>
  <inkml:trace contextRef="#ctx0" brushRef="#br0" timeOffset="172183.995">700 10372 9466,'-2'-8'517,"0"-1"0,1 0-1,0 0 1,0 0 0,1 0 0,1 1 0,-1-1-1,1 0 1,1 0 0,0 0 0,0 1-1,0-1 1,1 1 0,1-1-517,1-3 100,1 0 0,0 0 0,1 1 0,1 0 1,-1 0-1,2 0 0,0 1 0,0 1 0,1 0 0,0 0 0,0 0 0,1 1 0,0 1 1,5-2-101,-11 5 23,-1 1 0,2 0 0,-1 1 0,0-1 0,0 1 0,1 0 0,-1 0 0,1 1 0,0 0 0,-1 0 0,1 0 0,0 0 0,0 1 0,-1 0 0,1 1 0,0-1 0,0 1 0,-1 0 0,1 0 0,0 1 1,-1 0-1,1 0 0,-1 0 0,0 0 0,0 1 0,0 0 0,0 0 0,0 0 0,0 1 0,-1 0 0,0 0 0,3 3-23,-3 5 89,0 0-1,0 1 1,-1-1-1,-1 1 1,0-1-1,-1 1 1,-1 0-1,0 0 1,0 0-1,-1 0 1,-2 4-89,1 11 184,3 42 208,-1-69-388,0-1 1,0 1-1,0 0 0,1 0 1,-1 0-1,0 0 1,1-1-1,-1 1 0,1 0 1,-1 0-1,1 0 1,-1-1-1,1 1 0,-1 0 1,1-1-1,0 1 1,-1-1-1,1 1 1,0-1-1,0 1 0,-1-1 1,1 1-1,0-1 1,0 0-1,0 1 0,-1-1 1,1 0-1,0 0 1,0 1-1,0-1 0,0 0 1,0 0-1,0 0 1,0 0-1,-1 0 1,1 0-1,0-1 0,0 1 1,0 0-1,0 0 1,0-1-1,-1 1 0,1 0 1,0-1-1,0 1 1,0-1-1,-1 1 0,1-1 1,0 1-1,-1-1 1,1 0-1,0 1 1,-1-1-1,1 0 0,-1 1 1,1-1-1,-1 0 1,1 0-1,-1 0 0,0 1 1,1-1-1,-1-1-4,12-7 31,-8 7-31,0-1 0,-1 1 0,1 0 0,0 0 0,1 0 0,-1 0 0,0 1 0,0 0 0,1 0 0,-1 0 0,1 0 0,-1 1 0,1-1 0,-1 1 0,1 0 0,-1 1 0,1-1 0,-1 1 0,1 0 0,-1 0 0,0 0 0,1 1 0,-1-1 0,0 1 0,0 0 0,0 0 0,0 1 0,-1-1 0,1 1 0,0 0 0,-1 0 0,0 0 0,0 0 0,0 1 0,3 3 0,-1 5 1,0 1 1,-1 0-1,0 0 1,-1 0 0,-1 0-1,0 1 1,0-1-1,-1 1 1,-1-1 0,-1 1-1,0-1 1,0 1-1,-1-1 1,-1 0-1,0 0 1,-1 0 0,-1 0-1,0 0 1,0-1-1,-1 0 1,-1 0 0,0 0-1,-1-1 1,0 0-1,0-1 1,-1 1-1,-8 5-1,14-12 20,0 0 0,0 0 0,-1 0-1,0-1 1,1 1 0,-1-1-1,0 0 1,0 0 0,-1 0 0,1-1-1,-1 0 1,1 0 0,-1 0 0,0 0-1,0-1 1,1 1 0,-1-1-1,0-1 1,0 1 0,0-1 0,0 0-1,-1 0 1,1 0 0,0 0-1,0-1 1,0 0 0,1 0 0,-1-1-1,0 1 1,0-1 0,1 0 0,-1 0-1,0-1-19,-3-5-671,0-1-1,0-1 1,0 1 0,1-1-1,1 0 1,0-1-1,0 0 1,-3-9 671,5 13-941,-13-25-3412</inkml:trace>
  <inkml:trace contextRef="#ctx0" brushRef="#br0" timeOffset="172583.052">1583 10350 9282,'3'10'3345,"0"1"496,-1 6-2409,1-1-544,3 0-256,-5-7-272,8-9-2144,3-13-2161,-10-17 96</inkml:trace>
  <inkml:trace contextRef="#ctx0" brushRef="#br0" timeOffset="173364.92">1762 9902 9746,'5'30'6464,"12"12"-5702,-11-31-204,74 142 1507,-79-150-2033,1 0 0,0 0 1,0 0-1,0 0 0,0 0 1,1 0-1,-1-1 0,1 1 1,-1-1-1,1 1 0,0-1 0,0 0 1,0 0-1,0 0 0,1-1 1,-1 1-1,0-1 0,1 0 1,-1 0-1,1 0 0,-1 0 1,1-1-1,0 1 0,-1-1 0,1 0 1,-1 0-1,2 0-32,7-6 33,0 0 1,-1 0-1,0-1 1,0-1-1,-1 0 1,0-1-1,0 1 0,-1-2 1,0 1-1,-1-1 1,0-1-1,0 0 0,-1 0 1,-1 0-1,0-1 1,0 0-1,-1 0 0,-1 0 1,2-10-34,3-9 65,-1 0 0,-2-1 0,-1 0 0,0-26-65,-3 68-21,1 19 39,1-1 1,2 1-1,0-1 0,2 0 1,2 2-19,-10-29 6,0 0 1,0 0 0,0 0-1,1 0 1,-1 0-1,0 0 1,0 0 0,1 0-1,-1 0 1,0-1 0,1 1-1,-1 0 1,1 0 0,-1 0-1,1 0 1,-1 0 0,1-1-1,0 1 1,-1 0-1,1 0 1,0-1 0,0 1-1,0 0 1,-1-1 0,1 1-1,0-1 1,0 1 0,0-1-1,0 0 1,0 1 0,0-1-1,0 0 1,0 0-1,0 0 1,0 1 0,0-1-1,0 0 1,0 0 0,0-1-1,0 1 1,0 0 0,0 0-1,0 0 1,0-1 0,0 1-1,0 0 1,0-1 0,0 1-1,0-1 1,-1 1-1,1-1 1,0 1 0,0-1-1,0 0 1,0 0-7,8-11 43,0 0 0,0-1 0,-1-1 0,-1 1-1,0-1 1,0-1 0,-2 1 0,3-12-43,2 1 52,20-55 94,-30 81-146,0-1-1,0 1 1,1-1-1,-1 1 1,0-1-1,1 1 1,-1-1-1,1 1 1,-1-1-1,0 0 1,1 1 0,-1-1-1,1 0 1,-1 1-1,1-1 1,-1 0-1,1 0 1,-1 1-1,1-1 1,0 0-1,-1 0 1,1 0-1,-1 0 1,1 0-1,-1 0 1,1 0-1,0 0 1,-1 0-1,1 0 1,-1 0-1,1 0 1,-1 0-1,1 0 1,0 0-1,-1-1 1,1 1-1,-1 0 1,1 0-1,-1-1 1,1 1-1,-1 0 1,1-1-1,-1 1 1,0-1-1,1 1 1,-1 0-1,1-1 1,-1 1-1,0-1 1,0 1-1,1-1 1,-1 1-1,0-1 1,0 0-1,1 1 1,-1-1-1,0 1 1,0-1-1,0 1 1,0-1-1,0 1 1,0-1 0,33 153-55,-34-151 57,1 1 0,0-1 0,0 0 0,0 1 0,0-1 0,0 1 0,0-1-1,1 0 1,-1 1 0,0-1 0,1 0 0,-1 1 0,1-1 0,0 0 0,-1 1 0,1-1 0,0 0 0,0 0-1,-1 0 1,1 0 0,0 0 0,0 0 0,0 0 0,1 0 0,-1 0 0,0 0 0,0 0 0,0-1 0,1 1 0,-1 0-1,0-1 1,1 1 0,-1-1 0,0 0 0,1 1 0,-1-1 0,0 0 0,1 0 0,-1 0 0,1 0 0,-1 0 0,1 0-1,-1 0 1,0-1 0,1 1 0,-1 0 0,0-1 0,1 1 0,-1-1 0,0 0 0,1 1 0,-1-1 0,0 0 0,0 0-1,1 0-1,50-86 71,60-167 161,-112 253-234,0 0 1,0 1-1,0-1 0,1 0 0,-1 1 0,0-1 0,0 0 1,0 1-1,1-1 0,-1 0 0,0 1 0,1-1 1,-1 1-1,1-1 0,-1 0 0,1 1 0,-1-1 0,1 1 1,-1-1-1,1 1 0,-1 0 0,1-1 0,0 1 1,-1 0-1,1-1 0,0 1 0,-1 0 0,1 0 1,0-1-1,-1 1 0,1 0 0,0 0 0,0 0 0,-1 0 1,1 0-1,0 0 0,0 0 0,-1 0 0,1 0 1,0 0-1,-1 1 0,1-1 0,0 0 0,-1 0 0,1 1 1,0-1-1,-1 0 0,1 1 0,-1-1 0,1 1 1,0-1-1,-1 1 0,1-1 0,-1 1 0,1-1 0,-1 1 1,0-1-1,1 1 0,-1 0 2,18 45-120,-15-38 115,17 55-412,-20-62 329,0-1-1,0 0 1,0 1 0,1-1 0,-1 0 0,0 0 0,0 1-1,0-1 1,0 0 0,1 0 0,-1 1 0,0-1 0,0 0-1,0 0 1,1 1 0,-1-1 0,0 0 0,0 0 0,1 0 0,-1 0-1,0 1 1,1-1 0,-1 0 0,0 0 0,1 0 0,-1 0-1,0 0 1,0 0 0,1 0 0,-1 0 0,0 0 0,1 0-1,-1 0 1,0 0 0,1 0 0,-1 0 0,0 0 0,1 0-1,-1 0 1,0-1 0,0 1 0,1 0 0,-1 0 0,0 0 0,0 0-1,1-1 1,-1 1 0,0 0 0,0 0 0,1 0 0,-1-1-1,0 1 1,0 0 0,0-1 0,0 1 0,1 0 0,-1 0-1,0-1 1,0 1 0,0 0 0,0-1 0,0 1 0,0 0-1,0 0 1,0-1 0,0 1 88,5-16-4335</inkml:trace>
  <inkml:trace contextRef="#ctx0" brushRef="#br0" timeOffset="173925.803">2854 9373 10362,'-17'44'7392,"-5"19"-5064,21-62-2320,1 0 1,0 0-1,-1 0 1,1 0 0,0 0-1,-1 0 1,1 1-1,0-1 1,0 0 0,0 0-1,0 0 1,0 0 0,0 1-1,1-1 1,-1 0-1,0 0 1,0 0 0,1 0-1,-1 0 1,1 0-1,-1 0 1,1 0 0,-1 0-1,1 0 1,0 0-1,0 0 1,-1 0 0,1 0-1,0 0 1,0 0-1,0-1 1,0 1 0,0 0-1,0-1 1,0 1-1,0-1 1,0 1 0,0-1-1,0 0 1,0 1 0,0-1-1,1 0 1,-1 0-1,0 1-8,6 2 9,-1 0 0,1 0 0,-1 1 0,0 0 0,0 1 0,-1-1 0,0 1 0,1 0 0,-2 0 0,1 1 0,0 0-9,0-1 0,-5-4 0,17 16 2,-1 0-1,-1 2 0,0 0 1,-1 0-1,-2 1 0,0 1 0,-1 0 1,-1 1-1,0 1-1,-5-9 8,-1 1-1,0 0 1,-1 0-1,-1 0 1,0 0-1,-1 0 1,-1 1-1,0-1 1,-1 0-1,-1 0 1,0 1-1,-1-1 1,-1-1-1,0 1 1,-1 0-1,-1 0-7,5-12 21,0 0 0,0 0 0,-1-1 0,1 1 0,-1 0 0,1-1 0,-1 1 0,0-1 0,0 0 1,0 1-1,0-1 0,0 0 0,0 0 0,-1-1 0,1 1 0,-1 0 0,1-1 0,-1 1 0,0-1 0,1 0 0,-1 0 0,0 0 0,0 0 0,0-1 0,0 1 0,0-1 0,0 0 0,0 1 0,0-1 0,0-1 0,0 1 1,0 0-1,0-1 0,0 1 0,1-1 0,-1 0 0,0 0 0,0 0 0,0-1 0,1 1 0,-3-2-21,0-5 7,1 0-1,-1 0 1,1 0 0,1-1 0,-1 0-1,1 1 1,1-1 0,0-1 0,0 1-1,1 0 1,0 0 0,1-1 0,0-3-7,-1 6 0,1-24 9,0 0 0,2 0 0,2 0 0,1 0 1,1 1-1,1 0 0,2 0 0,1 0 0,1 1 0,2 1 0,1 0 1,1 1-1,8-11-9,12-17 14,34-70 22,-67 123-35,-1 0 0,0 0 0,0 0 0,0-1 0,0 1-1,0 0 1,-1 0 0,1-1 0,-1 1 0,1-1 0,-1 1 0,0 0-1,0-1 1,0 1 0,0-1 0,-1 1 0,1 0 0,-1-1 0,1 1-1,-1 0 1,0-1 0,0 1 0,0 0 0,0 0 0,0-1 0,0 1-1,0 0 1,-1 0 0,1 1 0,-1-1 0,0 0 0,0 0 0,1 1-1,-1-1 1,0 1 0,0 0 0,0-1 0,0 1 0,-3-1-1,0 2 0,0 0 0,-1 1 0,1-1 0,0 1 0,0 0 0,0 1 0,0-1 0,0 1 0,0 0 0,0 0 0,1 0 1,-1 1-1,1 0 0,-1 0 0,1 0 0,0 0 0,0 1 0,-1 1 0,-2 1-3,0 0 1,1 1-1,-1 0 0,2 0 1,-1 0-1,1 0 0,0 1 1,0 0-1,1 0 0,0 1 1,1-1-1,0 1 0,0-1 1,1 1-1,0 0 0,0 0 1,1 0-1,1 0 0,-1 1 1,1-1-1,1 0 0,0 1 3,-1-6-20,1 0-1,-1 0 1,1 0-1,0-1 1,0 1-1,1 0 1,-1 0-1,1-1 0,0 1 1,0-1-1,0 1 1,0-1-1,0 0 1,1 0-1,0 0 1,0 0-1,0 0 1,0 0-1,0-1 0,0 0 1,0 1-1,1-1 1,0-1 20,-1 1-367,1-1-1,0 0 1,0 0 0,-1 0 0,1 0-1,0-1 1,0 0 0,0 0 0,0 0-1,0 0 1,0 0 0,0-1 0,0 0-1,0 0 1,2 0 367,30-13-4027</inkml:trace>
  <inkml:trace contextRef="#ctx0" brushRef="#br0" timeOffset="174383.5">3231 9118 6697,'4'61'5267,"6"51"-175,-8-92-4753,2 0 0,0-1-1,1 1 1,2-1 0,-1 0-1,2-1 1,5 9-339,29 45 248,-25-45-229,0 1 0,-2 1 0,-2 0-1,0 1 1,-2 0 0,2 12-19,-13 4 130,-1-46-120,1 1 0,0-1 0,-1 0 0,1 0 0,-1 1 1,1-1-1,-1 0 0,1 0 0,0 0 0,-1 0 0,1 0 0,-1 0 1,1 0-1,-1 1 0,1-1 0,-1-1 0,1 1 0,-1 0 1,1 0-1,-1 0 0,1 0 0,-1 0 0,1 0 0,0 0 0,-1-1 1,1 1-1,-1 0 0,1 0 0,0-1 0,-1 1 0,1 0 1,-1 0-1,1-1 0,0 1 0,-1-1 0,1 1 0,0 0 1,0-1-1,-1 1 0,1-1 0,0 1 0,0 0 0,0-1 0,0 1 1,-1-1-1,1 1 0,0-1 0,0 1 0,0-1 0,0 1 1,0-1-1,0 1-10,-47-117 696,35 79-609,-98-328 99,87 226-150,35 64-43,-11 74 4,0 0 0,1 0 0,-1 0 0,0 0 0,1 0 0,-1 0 0,1 1 0,0-1 0,-1 1 0,1-1 0,0 1 0,0-1 0,0 1 0,0 0-1,0 0 1,1 0 0,-1 0 0,0 1 0,0-1 0,0 1 0,1-1 0,-1 1 0,0 0 0,1-1 0,-1 1 0,0 0 0,1 1 0,-1-1 0,0 0 0,1 1 3,2 1-5,1 1 0,0-1 0,-1 2 1,0-1-1,1 0 0,-2 1 0,1 0 1,0 0-1,-1 1 0,1-1 0,-1 1 1,-1 0-1,1 0 0,-1 0 0,1 0 1,-1 1-1,-1-1 0,1 1 0,-1 0 1,0 0-1,-1 0 0,1 0 0,-1 0 1,0 0-1,-1 0 0,1 1 0,-1-1 1,0 0-1,-1 0 0,0 0 0,0 1 1,0 0 4,-3 14 34,-1 1 1,0-2-1,-2 1 1,0-1-1,-2 0 1,0 0-1,-1-1 1,-1 0-1,0-1 1,-12 14-35,-16 8 223,38-40-238,0 0 0,1 0 0,-1 0 0,1 0 0,-1 0 0,1 0 0,-1 0 0,0 0 0,1 0 0,-1 0 0,1 0 0,-1 0 0,0 0 0,1 0 0,-1 0 0,1-1 0,-1 1 0,1 0 0,-1-1 0,1 1 0,-1 0 0,1-1 0,-1 1 0,1 0 0,-1-1 0,1 1 0,0-1 0,-1 1 0,1-1 0,0 1 0,-1-1 0,1 1 0,0-1 0,0 1 0,-1-1 0,1 1 0,0-1 0,0 1 0,0-1 0,0 0 0,0 1 0,0-1 0,0 1 0,0-1 0,0 0 0,0 1 0,0-1 0,0 1 0,0-1 0,0 1 0,1-1 0,-1 0 0,0 1 0,0-1 0,1 1 0,-1-1 0,0 1 0,1-1 0,-1 1 0,0-1 0,1 1 0,-1 0 0,1-1 0,-1 1 0,1 0 0,-1-1 0,1 1 15,27-96-5681,-7 20 1536</inkml:trace>
  <inkml:trace contextRef="#ctx0" brushRef="#br0" timeOffset="174715.173">3445 8676 9458,'-1'66'8631,"20"34"-7253,-14-75-613,8 37-175,-4-12-392,2-1 0,2-1-1,15 35-197,-28-82 2,0 0 0,1 0 0,-1 0 0,0 0 0,0 0 0,1 0 0,-1 0 0,0 0 0,1 0 0,-1-1 0,1 1 0,-1 0-1,1 0 1,0 0 0,-1-1 0,1 1 0,0 0 0,-1-1 0,1 1 0,0 0 0,0-1 0,0 1 0,-1-1 0,1 0 0,0 1 0,0-1 0,0 1 0,0-1-1,0 0 1,0 0 0,0 0 0,0 0 0,0 1 0,0-1 0,0-1 0,0 1 0,0 0 0,0 0 0,0 0 0,0 0 0,-1-1 0,1 1 0,0 0 0,1-1-2,1-5-8,0-1 0,0 0 0,0 1 0,-1-1 0,0 0 0,0-1 0,0 1 0,-1 0 0,0 0 0,-1-6 8,0 12-6,3-27-394,-1 1 0,-1-1-1,-2 1 1,-1-1 0,-1 1-1,-5-21 401,8 49-7,0-1 0,-1 0 0,1 0 0,0 0-1,-1 1 1,1-1 0,0 0 0,-1 0 0,1 0-1,0 0 1,-1 0 0,1 0 0,0 0 0,-1 0 0,1 0-1,-1 0 1,1 0 0,0 0 0,-1 0 0,1 0-1,0 0 1,-1 0 0,1 0 0,0 0 0,-1 0-1,1-1 1,0 1 0,-1 0 0,1 0 0,0 0-1,-1-1 1,1 1 0,0 0 0,0 0 0,-1-1 0,1 1-1,0 0 1,0 0 0,-1-1 0,1 1 0,0 0-1,0-1 1,0 1 0,0 0 0,0-1 0,0 1-1,-1-1 1,1 1 0,0 0 0,0-1 0,0 1-1,0 0 1,0-1 0,0 1 0,0-1 0,0 1 0,1 0-1,-1-1 1,0 1 0,0 0 0,0-1 0,0 1-1,0 0 1,1-1 0,-1 1 0,0 0 0,0-1-1,0 1 1,1 0 0,-1 0 7,-6 28-41,5-18 40,0-1 0,1 1 0,0-1 0,1 1 0,0 0 0,0-1-1,1 1 1,1-1 0,-1 0 0,1 0 0,5 9 1,28 18-4111,-14-29 1071</inkml:trace>
  <inkml:trace contextRef="#ctx0" brushRef="#br0" timeOffset="175661.416">3822 8819 7378,'-14'-10'9392,"-19"29"-7051,31-19-2221,-7 7 24,-1 0 0,1 1 0,0 0 0,0 1 0,1-1 0,0 1 0,1 1 0,-3 4-144,8-11 2,0 1 1,0 1 0,0-1 0,0 0-1,1 0 1,0 1 0,0-1 0,0 1-1,0-1 1,1 1 0,0-1 0,-1 1-1,2-1 1,-1 1 0,0-1 0,1 1-1,0-1 1,0 1 0,0-1 0,1 0-1,0 0 1,0 1 0,1 1-3,-2-4 2,1 0 0,0 0-1,0 0 1,0 0 0,0 0 0,1 0 0,-1 0 0,1-1 0,-1 1 0,1-1 0,-1 0 0,1 0-1,-1 0 1,1 0 0,0 0 0,0 0 0,0-1 0,-1 1 0,1-1 0,0 0 0,0 0 0,0 0 0,0 0-1,0-1 1,-1 1 0,1-1 0,0 0 0,0 1 0,-1-1 0,1 0 0,0-1 0,-1 1 0,1 0-1,-1-1 1,0 0 0,1 1 0,-1-1 0,0 0 0,0 0 0,0 0 0,0 0 0,1-3-2,14-12 30,-1 0 0,0-1 1,-2-1-1,0-1 0,-1 0 1,-1 0-1,-1-2 0,5-13-30,-7 91 276,-9-53-261,10 40 236,-10-42-243,0 0 0,0 0 0,1 0 0,-1 0 0,1 0 0,-1 0 0,1 0 0,-1 0 0,1 0 0,-1-1 0,1 1 0,0 0 0,-1 0 0,1 0 0,0-1 0,0 1 0,0 0 0,-1-1 1,1 1-1,0-1 0,0 1 0,0-1 0,0 1 0,0-1 0,0 0 0,0 0 0,0 1 0,0-1 0,0 0 0,0 0 0,0 0 0,0 0 0,0 0 0,0 0 0,1 0 0,-1 0 0,0-1 0,0 1 0,0 0-8,7-5 14,-1-1 0,1 1 0,-1-1 0,0-1 0,0 1 0,-1-1-1,0 0 1,0-1 0,-1 0 0,3-5-14,-1 4 3,11-19-783,-2-2 1,0 0-1,-2-1 1,-2 0-1,0-1 1,5-29 779,-10 47-1308,-6 34 849,-1-2 831,1-15-306,3 24 780,-4-27-830,0 0 0,0 1-1,0-1 1,0 0 0,0 1 0,1-1-1,-1 0 1,0 1 0,0-1 0,1 0 0,-1 1-1,0-1 1,0 0 0,1 0 0,-1 1 0,0-1-1,1 0 1,-1 0 0,0 0 0,1 1-1,-1-1 1,1 0 0,-1 0 0,0 0 0,1 0-1,-1 0 1,0 0 0,1 0 0,-1 0 0,1 0-1,-1 0 1,0 0 0,1 0 0,-1 0-1,1 0 1,-1 0 0,0 0 0,1 0 0,-1-1-1,0 1 1,1 0 0,-1 0 0,0 0 0,1-1-1,-1 1 1,0 0 0,1 0 0,-1-1-1,0 1 1,0 0 0,1-1 0,-1 1 0,0 0-1,0-1 1,0 1 0,1 0 0,-1-1 0,0 1-1,0 0 1,0-1 0,0 1 0,0-1-16,15-20 141,-2-2 0,-1 1 0,0-2 0,-2 0 0,-1 0 0,6-24-141,-14 45 5,4-9-28,-1 0 1,0-1-1,-1 0 0,-1 0 1,0 0-1,0 0 1,-2 0-1,1 0 1,-2 0-1,0 0 23,1 13-8,0 1 0,0-1 0,0 0 0,-1 0 0,1 1 0,0-1 0,0 0-1,-1 1 1,1-1 0,0 0 0,-1 0 0,1 0 0,0 1 0,-1-1 0,1 0 0,0 0 0,-1 0-1,1 0 1,0 0 0,-1 0 0,1 0 0,0 1 0,-1-1 0,1 0 0,-1 0 0,1 0 0,0 0-1,-1-1 1,1 1 0,0 0 0,-1 0 0,1 0 0,0 0 0,-1 0 0,1 0 0,0-1 0,-1 1 0,1 0-1,0 0 1,-1 0 0,1-1 0,0 1 8,-1 21 147,2 0-1,1-1 1,0 1-1,2 0 1,0-1-1,1 0 1,1 0 0,1 0-1,3 4-146,-8-16 42,1 1 0,1-1 0,-1 0 0,1 0 1,0 0-1,1-1 0,0 0 0,0 1 0,1-2 0,-1 1 0,2-1 0,-1 0 0,1 0 0,-1 0 0,2-1 1,-1 0-1,0-1 0,1 0 0,0 0 0,0 0 0,0-1 0,1 0 0,-1-1 0,1 0 0,0 0-42,-7-2 4,0 1 0,1-1 0,-1 0 1,0-1-1,0 1 0,1 0 0,-1-1 0,0 1 0,0-1 0,0 0 0,0 1 0,0-1 0,0 0 0,0 0 0,0 0 0,0-1 0,0 1 0,-1 0 0,1-1 0,0 1 0,-1-1 0,1 0 0,-1 1 1,0-1-1,0 0 0,1 0 0,-1 0 0,0 0 0,0 0 0,-1 0 0,1 0 0,0 0 0,-1 0 0,1-1 0,-1 1-4,1-4 14,-1 1 0,0-1 0,0 0 0,0 0 0,-1 0 0,1 1 0,-2-1 0,1 0 0,0 1 0,-1-1 0,0 1 0,-3-5-14,3 4 7,-1 1 1,-1-1 0,1 1 0,-1 0-1,0 0 1,0 0 0,0 0 0,-1 1-1,0-1 1,0 1 0,0 1 0,0-1-1,-1 1 1,1-1 0,-6-1-8,11 5 0,0 1 1,0-1-1,0 0 1,1 1-1,-1-1 1,0 0-1,0 1 1,0-1 0,0 0-1,0 1 1,0-1-1,0 0 1,0 1-1,0-1 1,0 1-1,0-1 1,0 0-1,-1 0 1,1 1-1,0-1 1,0 0-1,0 1 1,0-1 0,-1 0-1,1 1 1,0-1-1,0 0 1,0 0-1,-1 1 1,1-1-1,0 0 1,0 0-1,-1 0 1,1 1-1,0-1 1,-1 0-1,1 0 1,0 0 0,-1 0-1,1 0 1,0 1-1,-1-1 1,1 0-1,0 0 1,-1 0-1,1 0 1,0 0-1,-1 0 1,1 0-1,0 0 1,-1 0-1,1-1 1,0 1 0,-1 0-1,1 0 0,8 3 7,0 0 0,0 0 0,0-1-1,0 0 1,0 0 0,1-1 0,-1 0 0,0-1 0,1 0 0,-1 0-1,1-1 1,-1 0 0,0 0 0,1-1 0,-1 0 0,0-1 0,0 1-1,-1-2 1,1 1 0,0-1 0,-1 0 0,5-4-7,-6 6 9,0 0-1,0-1 1,0 0 0,0 0 0,0-1 0,-1 0-1,0 0 1,1 0 0,-2 0 0,1-1 0,0 0 0,-1 0-1,0 0 1,0-1 0,0 1 0,-1-1 0,0 0-1,0 0 1,0 0 0,-1 0 0,0-1 0,0 1-1,-1 0 1,1-1 0,-2 0 0,1 1 0,-1-1 0,0-1-9,0 7 1,0 0 1,0-1-1,0 1 1,-1 0-1,1 0 1,0-1 0,-1 1-1,1 0 1,-1 0-1,0 0 1,1 0 0,-1 0-1,0 0 1,0 0-1,1 0 1,-1 0 0,0 0-1,0 0 1,0 0-1,0 0 1,0 1-1,-1-1 1,1 0 0,0 1-1,0-1 1,0 1-1,0 0 1,-1-1 0,1 1-1,0 0 1,0-1-1,-1 1 1,1 0 0,0 0-1,-1 0 1,1 0-1,0 1 1,0-1 0,-1 0-1,1 0 1,0 1-1,0-1 1,-1 1-1,1-1 1,0 1 0,0-1-1,-1 2-1,-2 0 5,0 1 1,0 0-1,0 0 0,0 0 1,1 1-1,-1-1 0,1 1 1,0 0-1,0 0 0,0 0 0,1 0 1,0 0-1,-1 1 0,1-1 1,1 1-1,-1-1 0,1 1 0,0 0 1,0 0-1,0-1 0,0 1 1,1 0-1,0 0 0,0 4-5,0-5 1,1-1-1,-1 1 1,0-1-1,1 1 0,0-1 1,0 1-1,0-1 1,0 0-1,0 0 1,1 1-1,0-1 1,-1 0-1,1 0 0,0-1 1,0 1-1,1 0 1,-1-1-1,1 1 1,-1-1-1,1 0 1,0 1-1,0-1 0,0-1 1,0 1-1,0 0 1,0-1-1,0 1 1,0-1-1,1 0 1,-1 0-1,1-1 1,-1 1-1,1-1 0,-1 1 1,1-1-1,80-20-4362,-80 18 3995,48-19-3115</inkml:trace>
  <inkml:trace contextRef="#ctx0" brushRef="#br0" timeOffset="176143.146">2669 10430 8378,'19'5'3168,"0"8"409,-1 10-2120,10 17-569,-2-1-280,-1 14-144,-3-1-192,0 1-64,-2-9-56,-8 1-56,3-14-16,-4-1-296,-9-12-448,-9 0 1168,-3-4-4377,-7 7 1393</inkml:trace>
  <inkml:trace contextRef="#ctx0" brushRef="#br0" timeOffset="176373.659">2634 11098 8842,'-6'10'2985,"3"-2"495,8-7-2424,12-8-119,7-5-289,12-19-16,5-4-56,11-16-56,-4-1-104,8-13-136,-8 13-104,-4-7-48,-13 17-128,-8 2-1272,-15 16-2841,-8 0 424</inkml:trace>
  <inkml:trace contextRef="#ctx0" brushRef="#br0" timeOffset="176556.172">2414 10561 10138,'-13'-2'3361,"8"1"496,10-19-2753,8-6-352,15-19-208,2-4-184,17-10-56,3 9-40,9-2-88,-7 16-32,3 4-1392,-11 17-2913,-3 7 577</inkml:trace>
  <inkml:trace contextRef="#ctx0" brushRef="#br0" timeOffset="176828.039">2982 10412 4601,'0'6'467,"0"5"621,0 1 1,1 0 0,1 0-1,-1 0 1,2-1-1,0 1 1,0-1 0,1 0-1,0 0 1,1 0-1,5 8-1088,-9-18 58,1 1-1,-1 0 1,1 0-1,-1-1 1,1 1-1,0-1 1,0 1 0,0-1-1,0 0 1,0 0-1,0 0 1,0 0-1,0 0 1,0 0-1,1-1 1,-1 1-1,0-1 1,0 0-1,1 1 1,-1-1-1,0 0 1,1 0-1,-1 0 1,0-1-1,0 1 1,1 0 0,-1-1-1,0 0 1,0 1-1,1-1 1,-1 0-1,0 0 1,0 0-1,0-1 1,0 1-1,0-1-57,64-58 316,-39 25-232,-2-1-1,-1-2 1,-2 0-1,-2-1 0,1-7-83,-6 14 50,-1 10-34,-13 22-15,0 0 0,-1-1 0,1 1-1,0 0 1,0 0 0,-1 0 0,1 0 0,0 0-1,0 0 1,0 0 0,-1 0 0,1 0-1,0 0 1,0 0 0,-1 0 0,1 1 0,0-1-1,-1 0 1,1 0 0,0 1 0,-1-1 0,1 1-1,0-1 1,-1 0 0,1 1 0,-1-1-1,1 1 1,-1 0 0,1-1 0,-1 1 0,1-1-1,-1 1 1,1 0 0,-1-1 0,0 1 0,1 0-1,-1-1 1,0 1 0,0 0 0,0 0-1,1-1 1,-1 1 0,0 0 0,0 0 0,0-1-1,0 1 1,0 0 0,0 0 0,-1 0 0,1-1-1,0 1 1,0 0-1,1 2 9,35 153 512,-33-144-462,-2-9-33,-1 1-1,1-1 0,0 1 1,0 0-1,1-1 0,-1 0 0,1 1 1,0-1-1,0 0 0,0 0 1,0 0-1,0 0 0,1 0 0,1 1-25,9-25-566,-10-46-3374,-3 24 561</inkml:trace>
  <inkml:trace contextRef="#ctx0" brushRef="#br0" timeOffset="177396.708">3464 10105 8914,'11'47'6497,"10"-7"-3745,-16-33-2707,1-1 1,-1 0-1,1 0 0,1 0 1,-1-1-1,1 0 0,0 0 1,0 0-1,0-1 0,1 0 0,-1-1 1,1 0-1,0 0 0,0 0 1,1-1-46,-6-1 26,0 0 0,-1 0 0,1-1 0,-1 1 0,1-1 0,0 0 0,-1 1 0,1-1 0,0-1 0,0 1 0,-1 0 0,1-1 0,-1 1 0,1-1 0,0 0 0,-1 1 0,1-1 0,-1-1 0,0 1 0,1 0 0,-1-1 0,0 1 0,0-1 0,1 1 0,-1-1 0,-1 0 0,1 0 0,0 0 0,0 0 0,-1-1 0,1 1 0,-1 0 0,0 0 0,0-1 0,0 1 0,0-1 0,0 1 0,0-1 0,0 0 0,-1-1-26,2-2 44,-1 0 0,1 0 0,-2-1 0,1 1-1,-1 0 1,1-1 0,-2 1 0,1-1 0,-1 1 0,0 0 0,0-1 0,-1 1 0,0 0 0,0 0-1,0 0 1,-1 0 0,0 1 0,0-1 0,0 1 0,-1-1 0,0 1 0,0 0 0,0 0-1,-1 1 1,1-1 0,-1 1 0,0 0 0,0 1 0,-1-1 0,1 1 0,-1 0 0,0 0 0,0 1-1,0-1 1,0 1 0,-4 0-44,9 2 4,0 0-1,0 0 0,0 1 0,0-1 1,0 1-1,0-1 0,0 1 1,0-1-1,0 1 0,0-1 1,0 1-1,0 0 0,1 0 0,-1-1 1,0 1-1,0 0 0,1 0 1,-1 0-1,0 0 0,1 0 1,-1 0-1,1 0 0,0 0 1,-1 0-1,1 0 0,0 0 0,-1 0 1,1 0-1,0 0 0,0 0 1,0 0-1,0 1 0,0-1 1,0 0-1,0 0 0,0 0 0,1 0 1,-1 0-1,0 0 0,1 0 1,-1 0-1,1 0 0,-1 0 1,1 0-1,-1 0 0,1 0 0,0 0 1,-1 0-1,1 0 0,0-1 1,0 1-1,0 0 0,-1-1 1,1 1-1,0 0 0,0-1 1,0 1-1,0-1 0,0 1 0,0-1 1,0 0-1,1 1 0,-1-1-3,9 4 8,-1-1 0,1 1 0,0-2 1,0 1-1,0-2 0,0 1 0,0-1 0,1-1 0,-1 0 0,0 0 0,0-1 0,0 0 0,0-1 0,0 0 0,0-1 0,0 0 0,0 0 0,-1-1 0,0 0 1,0-1-1,0 0 0,0-1 0,2-1-8,-5 3 8,-1 0 0,0 0 0,0 0 1,0 0-1,0-1 0,-1 0 0,0 0 1,0 0-1,0 0 0,0-1 1,-1 1-1,0-1 0,0 0 0,-1 0 1,1 0-1,-1-1 0,-1 1 0,1 0 1,-1-1-1,0 1 0,-1-1 0,1 1 1,-1-1-1,-1 1 0,1-1 0,-1 0-8,0 1 7,1 1-1,-1-1 0,-1 0 1,1 1-1,-1-1 0,0 1 1,0 0-1,-1-1 0,1 1 1,-1 0-1,0 0 0,-4-4-6,7 9 0,-1-1 1,1 1-1,0 0 0,0-1 0,-1 1 0,1-1 0,0 1 0,0 0 0,-1-1 0,1 1 0,-1 0 1,1 0-1,0-1 0,-1 1 0,1 0 0,-1 0 0,1-1 0,0 1 0,-1 0 0,1 0 0,-1 0 0,1 0 1,-1 0-1,1 0 0,-1 0 0,1 0 0,-1 0 0,1 0 0,-1 0 0,1 0 0,0 0 0,-1 0 0,1 0 1,-1 0-1,1 0 0,-1 1 0,1-1 0,-1 0 0,1 0 0,0 1 0,-1-1 0,1 0 0,0 0 0,-1 1 1,1-1-1,0 0 0,-1 1 0,1-1 0,0 1 0,-1-1 0,1 0 0,0 1 0,0-1 0,0 1 0,0-1 1,-1 1-1,1-1 0,0 1 0,-5 30 21,3-23-15,1 1 0,0-1 0,0 0-1,1 1 1,0-1 0,1 1 0,0-1 0,0 0-1,0 1 1,1-1 0,1 0 0,-1 0 0,1 0 0,1 0-1,-1-1 1,1 1 0,1-1 0,-1 0 0,1 0-1,0-1 1,1 1 0,5 4-6,-6-8-41,0 0-1,0 0 1,0-1-1,1 0 1,-1 0-1,1 0 0,-1-1 1,1 0-1,-1 0 1,1 0-1,0-1 1,-1 0-1,1 0 1,0 0-1,0-1 1,-1 1-1,1-2 1,0 1 41,-3 0-313,1-1 1,-1 0-1,0 1 1,0-1-1,0 0 0,-1 0 1,1-1-1,0 1 1,-1 0-1,1-1 0,-1 0 1,0 0-1,0 1 1,0-1-1,0 0 1,-1-1-1,1 1 0,-1 0 1,0 0-1,1-3 313,8-31-3356</inkml:trace>
  <inkml:trace contextRef="#ctx0" brushRef="#br0" timeOffset="177726.658">4045 9596 8898,'-38'31'7025,"0"35"-4379,33-56-2465,0 0 0,0 1 0,2-1 0,-1 1 0,1 0 0,1 0 0,0 0 0,0 0 0,1 0 0,0 0 0,1 0-1,2 9-180,-2-18 6,0 0 0,0-1 0,1 1 0,-1-1 0,1 1 0,-1-1 0,1 1-1,0-1 1,-1 1 0,1-1 0,0 0 0,0 0 0,0 1 0,0-1 0,0 0-1,0 0 1,1 0 0,-1 0 0,0 0 0,0 0 0,1 0 0,-1 0 0,1-1-1,-1 1 1,1-1 0,-1 1 0,1-1 0,-1 1 0,1-1 0,-1 0 0,1 0-1,-1 1 1,1-1 0,0 0 0,-1-1 0,1 1 0,-1 0 0,1 0 0,-1-1 0,1 1-1,0-1 1,-1 1 0,0-1 0,1 0 0,-1 1 0,1-1 0,0-1-6,62-41-1,-55 35 11,0-2-31,1 0 1,0 0-1,1 1 1,0 1 0,1 0-1,-1 0 1,2 1-1,-1 1 1,1 0-1,0 0 1,0 1-1,0 1 1,1 0 0,-1 1-1,3 1 21,-15 2-2,1 0 0,-1 0 0,1 0-1,-1 0 1,1 0 0,-1 0 0,0 1 0,1-1-1,-1 1 1,1-1 0,-1 1 0,0-1 0,1 1-1,-1 0 1,0 0 0,0-1 0,1 1 0,-1 0-1,0 0 1,0 0 0,0 1 0,0-1 0,0 0-1,-1 0 1,1 0 0,0 1 0,0-1 0,-1 0 0,1 1-1,-1-1 1,1 1 0,-1-1 0,0 0 0,1 1-1,-1-1 1,0 1 0,0-1 0,0 1 0,0-1-1,0 1 1,-1-1 0,1 1 0,0 0 2,-16 65 5,16-67-5,-6 19 17,-1-1 0,-1-1 0,-1 1 0,0-1 1,-1 0-1,-1-1 0,0-1 0,-1 1 0,-6 4-17,-25 5 76,42-25-151,0 1-1,0-1 1,-1 0 0,1-1-1,0 1 1,0 0-1,0 0 1,-1 0-1,1-1 1,0 1-1,0-1 1,0 1-1,0-1 1,0 1-1,-1-1 1,1 0-1,0 1 1,0-1-1,1 0 1,-1 0-1,0 0 1,0 0-1,0 0 1,0 0-1,1 0 1,-1 0-1,0 0 1,1 0-1,-1 0 1,1 0 0,0 0-1,-1 0 1,1-1-1,0 1 1,0 0-1,-1 0 1,1-1-1,0 1 1,0 0-1,0-1 76,-4-41-3761,3-12-637</inkml:trace>
  <inkml:trace contextRef="#ctx0" brushRef="#br0" timeOffset="178249.998">4083 9354 9114,'4'4'5490,"0"9"-4079,-3-7-913,77 203 2500,-61-174-2848,1-1 1,2-2-1,1 0 1,2 0-1,9 7-150,-17-23 87,-15-17-76,1 1 0,0 0 0,-1-1 0,1 1 0,-1-1 0,1 1 0,0 0 1,-1-1-1,1 1 0,-1-1 0,1 0 0,-1 1 0,1-1 0,-1 1 0,0-1 0,1 0 0,-1 1 1,0-1-1,1 0 0,-1 1 0,0-1 0,0 0 0,0 0 0,0 1 0,1-1 0,-1 0 0,0 0 1,0 1-1,-1-1 0,1 0 0,0 1 0,0-1 0,0 0 0,0 0 0,-1 1 0,1-1 1,0 0-1,0 1 0,-1-1 0,1 0 0,-1 1 0,1-1 0,-1 1 0,1-1 0,-1 1 0,1-1-11,-4-16 51,0 1 0,-1 0-1,-1 0 1,-1 0-1,0 0 1,-1 1-1,0 1 1,-1-1 0,-1 1-1,0 1 1,-1 0-1,-1 0 1,-1 0-51,-4 1 15,16 13-16,1-1 0,-1 0 1,0 1-1,1-1 1,-1 0-1,1 1 0,-1-1 1,1 1-1,-1-1 1,1 1-1,-1-1 0,1 1 1,0-1-1,-1 1 1,1 0-1,0-1 0,-1 1 1,1-1-1,0 1 1,0 0-1,-1-1 0,1 1 1,0 0-1,0-1 1,0 1-1,0 0 0,0-1 1,0 1-1,0 0 1,0-1-1,0 1 0,0 0 1,1-1-1,-1 1 1,0 0-1,0-1 0,1 1 1,-1 0-1,0-1 1,1 1-1,-1-1 0,0 1 1,1-1-1,-1 1 1,1-1-1,-1 1 0,1-1 1,-1 1-1,1-1 1,3 6 13,0 0-1,0 0 0,1 0 1,0-1-1,0 1 1,1-1-1,-1-1 0,1 1 1,0-1-1,0 0 1,1 0-1,-1-1 0,1 1 1,0-2-1,-1 1 1,1-1-1,1 0 0,-1 0 1,0-1-1,0 0 1,1 0-1,-1-1 1,0 0-1,1 0 0,-1-1 1,0 1-1,1-2 1,-1 1-1,0-1 0,0 0 1,0-1-1,0 0 1,-1 0-1,1 0 0,-1-1 1,1 0-1,-1 0 1,0 0-1,-1-1 0,3-2-12,2-1 16,0 1-1,-1-2 1,-1 1-1,1-1 0,-1 0 1,-1-1-1,1 0 0,-2 0 1,1-1-1,-2 0 1,1 0-1,-2 0 0,1 0 1,-1-1-1,0-5-15,-6-3 41,-4 29-79,5-1 35,0 1 1,1-1-1,-1 1 1,2 0 0,-1-1-1,1 1 1,1-1-1,0 1 1,0-1-1,0 0 1,1 0-1,1 2 3,-3-9-8,0 0-1,-1 0 1,1-1-1,0 1 1,0-1-1,-1 1 0,1-1 1,0 1-1,0-1 1,0 1-1,0-1 1,0 0-1,0 1 1,0-1-1,0 0 0,-1 0 1,1 0-1,0 0 1,0 0-1,0 0 1,0 0-1,0 0 1,0 0-1,0 0 0,0 0 1,0-1-1,0 1 1,0 0-1,0-1 1,0 1-1,-1-1 0,1 1 1,0-1-1,0 1 1,0-1-1,-1 0 1,1 1-1,0-1 1,-1 0-1,1 1 0,-1-1 1,1 0-1,-1 0 1,1 0-1,-1 0 1,1 1-1,-1-1 1,0 0-1,1 0 0,-1 0 1,0 0-1,0 0 1,0 0-1,0 0 1,0 0-1,0 0 0,0 0 1,0 0-1,0 0 1,0 0-1,0 0 1,-1 0 8,7-20-1268,-2-1-1,-1 0 1,0-1 0,-2 1 0,-1 0 0,0-1 0,-2 1 0,0 0 0,-3-6 1268,-8-29-3643</inkml:trace>
  <inkml:trace contextRef="#ctx0" brushRef="#br0" timeOffset="178715.482">4495 9043 7322,'4'32'5857,"11"15"-3687,-8-26-1572,0 2-273,1-1-1,2 0 1,0-1-1,1 0 1,1 0-1,1-1 1,1-1 0,0 0-1,3 1-324,75 79 303,-201-185 208,38 42-438,98 65 48,-18-17-106,-1 0 1,2 0-1,-1-1 0,0-1 0,1 1 0,-1-1 1,1-1-1,-1 0 0,1 0 0,0-1 0,0 0 1,-1-1-1,1 0 0,0-1 0,-1 0 0,1 0 1,-1-1-1,0 0 0,0-1 0,0 1 1,0-2-1,-1 0 0,1 0 0,-1 0 0,6-6-15,-7 5 15,0-1-1,0 0 0,-1-1 0,0 0 0,0 0 0,-1 0 1,0 0-1,0-1 0,-1 0 0,0 0 0,-1 0 1,0 0-1,0-1 0,-1 0-14,-1-17 62,-1 35-40,0 6 58,1 0-1,0 0 1,0 0-1,2 1 0,-1-2 1,2 1-1,0 0 1,1-1-1,0 0 1,2 2-80,-7-14 18,2 1 0,-1 0 0,0-1 0,0 1 0,0-1 1,1 0-1,-1 1 0,0-1 0,1 0 0,0 0 0,-1 0 0,1 0 0,-1 0 1,1 0-1,0-1 0,0 1 0,0-1 0,-1 1 0,1-1 0,0 1 0,0-1 0,0 0 1,0 0-1,1 0-18,-1-1-76,0-1-1,0 1 1,-1-1 0,1 0 0,-1 1 0,1-1 0,-1 0 0,0 0 0,0 0 0,0 0-1,0 0 1,0 0 0,0 0 0,0 0 0,-1 0 0,1-1 0,-1 1 0,1 0 0,-1 0 0,0-1-1,0 1 1,0 0 0,0 0 0,-1-1 0,1 1 0,-1 0 0,1 0 0,-1-1 0,0 1 0,0 0 75,-17-77-5402,7 35 1539</inkml:trace>
  <inkml:trace contextRef="#ctx0" brushRef="#br0" timeOffset="179018.923">4812 8972 6521,'-8'5'3929,"5"5"-464,6 4-984,5-2-1881,4 0-272,0-1-200,11-1-464,-1-4-328,9-1-2841,7 0 472</inkml:trace>
  <inkml:trace contextRef="#ctx0" brushRef="#br0" timeOffset="179337.04">5135 9059 9266,'-4'17'2994,"1"-7"-2158,0 0 0,1 1 0,1-1 1,0 1-1,0 0 0,1-1 0,0 1 0,1 0 1,0 1-837,0-11 22,-1 0 0,1-1 1,0 1-1,0 0 0,0-1 1,0 1-1,-1-1 0,1 1 1,0-1-1,0 0 0,0 1 1,0-1-1,0 0 0,0 0 1,0 0-1,0 0 0,0 0 1,0 0-1,0 0 0,0 0 1,0 0-1,0 0 0,0 0 1,0-1-1,0 1 0,0 0 1,0-1-1,0 1 0,0-1 1,0 1-1,-1-1 0,1 1 1,0-1-1,0 1 0,0-1 1,-1 0-1,1 0 0,0 1 1,-1-1-1,1 0 0,-1 0 1,1 0-1,-1 0 0,1 0 1,-1 1-1,0-1 0,1 0 1,-1 0-1,0 0 1,0 0-1,0 0 0,0 0-22,21-31 112,-18 24-114,0 1 1,1 0 0,0 0 0,1 1-1,-1-1 1,1 1 0,0 0-1,1 0 1,0 0 0,0 1-1,0 0 1,0 0 0,1 0-1,0 1 1,0 0 0,0 1-1,0-1 1,1 1 0,2 0 1,35 24-112,-44-20 111,0 0 0,0 1 1,0-1-1,1 0 1,-1 1-1,0-1 1,1 0-1,-1 0 1,1 0-1,-1 0 1,1 0-1,0-1 1,-1 1-1,1 0 1,0-1-1,-1 1 0,1-1 1,0 1-1,0-1 1,0 0-1,-1 0 1,1 0-1,0 0 1,0 0-1,0 0 1,-1-1-1,1 1 1,0-1-1,0 1 1,-1-1-1,1 0 0,0 1 1,-1-1-1,1 0 1,-1 0-1,1 0 1,0-1 0,10-13-26,0-1 0,-1-1 0,0 0 0,-2 0 0,0-1 0,-1 0 0,5-16 26,-8 22-54,0 0-48,0 1 0,-1-1 0,-1 0 0,1 0 0,-2 0 0,0 0 0,0-8 102,-8 40-60,6-18 79,-1 0 0,1 0 1,-1-1-1,1 1 0,0 0 0,-1 0 0,1 0 0,0-1 0,0 1 0,0 0 0,1 0 0,-1 0 0,0 0 0,1-1 1,-1 1-1,1 0 0,-1 0 0,1-1 0,0 1 0,0 0 0,0-1 0,0 1 0,0-1 0,0 1 0,0-1 0,0 1 1,1-1-1,-1 0 0,1 0 0,-1 0 0,1 0 0,-1 0 0,1 0 0,0 0 0,-1 0 0,1-1 0,0 1 0,-1 0 1,1-1-1,0 0 0,0 1 0,0-1-19,7-3 33,-1 0-1,1 0 1,-1-1 0,0 0 0,0-1 0,-1 1 0,1-2 0,-1 1 0,0-1-1,0 0 1,-1 0 0,4-5-33,30-24-18,-37 32 6,1 0-1,0 0 1,0 1 0,0-1-1,0 1 1,0 0 0,0 0 0,1 0-1,-1 1 1,1-1 0,-1 1 0,1 0-1,-1 0 1,1 1 0,0 0 0,0-1-1,-1 1 1,1 1 0,0-1-1,0 1 13,93 0 369,-57-22-1244,-21-26-3644,-20 5 891</inkml:trace>
  <inkml:trace contextRef="#ctx0" brushRef="#br0" timeOffset="180771.928">3027 11507 8970,'-10'3'3073,"7"3"535,7-9-2495,13-1-113,9-7-392,16-16-112,5-14-184,16-20-32,-7 1-168,9-4-8,-12 18-64,-9 5 32,-12 22-72,-8 7-672,-15 12-432,-9 10-2849,-12 21 96</inkml:trace>
  <inkml:trace contextRef="#ctx0" brushRef="#br0" timeOffset="181117.982">3132 11721 7530,'-15'29'3568,"7"-15"41,7-8-1592,7-9-1161,12-11-144,8-10-384,15-16-48,9-5-72,12-11-24,-3-2-80,5-9 32,-12 13-296,-2 2-784,-15 8 112,-1 8-3065,-9 18 216</inkml:trace>
  <inkml:trace contextRef="#ctx0" brushRef="#br0" timeOffset="181316.451">3492 11020 8074,'0'-40'7123,"20"3"-4744,42-23-2244,-56 55 141,17-15-215,1 1 0,1 1 1,1 1-1,15-6-61,-37 20-1,0 0 0,1 1 0,-1 0 0,1 0 0,-1 0 0,1 0 0,0 1 0,0 0 1,0 0-1,0 0 0,0 0 0,0 1 0,0 0 0,0 0 0,0 0 0,-1 1 0,1 0 0,0 0 0,0 0 0,0 0 0,0 1 1,-1 0-1,1 0 0,-1 0 0,1 0 0,-1 1 0,0 0 0,0 0 0,0 0 0,0 0 0,0 1 0,-1-1 0,0 1 0,0 0 0,0 0 1,1 2 0,2 5 48,-1 0 0,-1 1 0,0 0 0,-1 0 0,0 0 0,0 0 1,-2 1-1,1-1 0,-2 0 0,1 1 0,-2-1 0,0 1 1,-1 4-49,-38 166 1080,34-159-938,-18 56 2,8-29-3851,8-27 746</inkml:trace>
  <inkml:trace contextRef="#ctx0" brushRef="#br0" timeOffset="181671.803">3985 10400 10266,'2'17'4460,"5"7"-1947,1 1-1716,77 373 2318,-83-392-3071,20 58 320,-21-62-356,0-1 1,-1 1-1,1 0 1,0-1-1,0 1 1,0-1-1,0 1 0,1-1 1,-1 1-1,0-1 1,1 0-1,-1 0 1,0 0-1,1 0 0,0 0 1,-1 0-1,1 0 1,0 0-1,-1 0 1,1-1-1,0 1 0,0-1 1,-1 1-1,1-1 1,0 0-1,0 0 1,0 1-1,0-1 0,-1-1 1,1 1-1,0 0 1,1-1-9,11-6-33,0-1 0,-1-1 0,0 0 0,0-1 0,-1 0 0,0-1 0,-1-1 0,0 0 0,-1 0 0,-1-1 0,0 0 0,3-6 33,6-6-1181,-2-1 0,-1-1 0,-1 0 0,-1-1 1,4-15 1180,-1-11-3863</inkml:trace>
  <inkml:trace contextRef="#ctx0" brushRef="#br0" timeOffset="181940.885">4390 10448 9994,'-30'121'8601,"18"60"-6578,18-135-1627,-5-46-389,-1 1 0,0 0 0,0 0-1,1 0 1,-1 0 0,0-1 0,1 1 0,-1 0-1,1 0 1,-1-1 0,1 1 0,-1 0-1,1-1 1,-1 1 0,1 0 0,0-1-1,-1 1 1,1-1 0,0 1 0,0-1 0,-1 1-1,1-1 1,0 0 0,0 1 0,0-1-1,-1 0 1,1 0 0,0 0 0,0 1 0,0-1-1,0 0 1,0 0 0,0 0 0,-1 0-1,1-1 1,0 1 0,0 0 0,0 0-1,0 0 1,0-1 0,-1 1 0,1 0 0,0-1-1,0 1 1,-1-1 0,2 0-7,7-6 25,0-1 0,-1 0-1,0-1 1,0 0 0,0 0 0,-1-1 0,-1 1-1,0-2 1,0 1 0,3-9-25,-5 11 16,8-15 20,-1 0 0,-1 0 0,-1-1-1,-1 0 1,-1 0 0,-1-1 0,-1 0 0,-1 0 0,-2 0 0,0-7-36,9 58-58,0 14 20,-7-17 34,2 0 0,1-1 1,1 1-1,1-2 1,1 1-1,0-1 0,3 1 4,-12-20 0,0 0 0,0 0 0,0 0-1,1 0 1,-1 0 0,1 0 0,-1 0 0,1 0-1,0 0 1,0-1 0,-1 1 0,1-1-1,0 1 1,1-1 0,-1 0 0,0 0-1,0 0 1,0 0 0,1 0 0,-1 0 0,0-1-1,1 1 1,-1-1 0,1 0 0,-1 0-1,1 0 1,-1 0 0,0 0 0,1 0-1,-1 0 1,1-1 0,-1 1 0,0-1 0,1 0-1,0 0 1,4-6-479,0 0 0,0 0 0,-1-1 0,0 0 0,-1 0 0,1 0 0,-2-1 0,1 1 0,-1-1 0,0 0 0,-1-1 0,2-8 479,-4 16-134,19-59-4008</inkml:trace>
  <inkml:trace contextRef="#ctx0" brushRef="#br0" timeOffset="182630.818">4803 10248 9834,'-16'78'6180,"2"39"-3087,17-82-2285,28-37-381,-22 5-419,1-1-1,-1 2 1,0-1 0,0 1 0,0 0 0,0 1 0,-1 0 0,1 1 0,-1 0 0,-1 0-1,1 0 1,2 4-8,-9-9 0,17 15 1,-1 0-1,0 1 1,-2 1 0,0 0-1,-1 1 1,-1 1-1,0 0 1,3 11-1,-10-19 14,0 0 0,-2 0 0,1 1 0,-1 0-1,-1 0 1,-1 0 0,1 0 0,-2 0 0,0 0 0,-1 1 0,0-1 0,-1 0 0,0 0 0,-1 1 0,-3 7-14,-21 30 488,25-50-465,0 0-1,0 0 1,0 0-1,0 0 1,0-1-1,0 1 0,0 0 1,0 0-1,0-1 1,0 1-1,0 0 1,-1-1-1,1 1 1,0-1-1,-1 0 1,1 1-1,0-1 1,-1 0-1,1 0 0,0 0 1,-1 0-1,1 0 1,0 0-1,-1 0 1,1 0-1,0-1 1,-1 1-1,1 0 1,0-1-1,-1 1 1,1-1-1,0 1 0,0-1 1,0 0-1,0 0 1,-1 1-1,1-1 1,0 0-1,0 0 1,0 0-23,-4-7 35,-1 0 0,1 0 0,0 0 0,0-1 0,1 1 0,0-1 0,1 0 0,0 0 0,0-1 0,1 1 0,0 0 0,1-1 0,0 0 0,1 1 0,0-3-35,-1-44-10,2 1 0,3-1 0,3 0 0,2 1 0,2 1 0,13-35 10,14-83 35,-34 110-43,-4 61 6,0 0 1,-1 0 0,1 0 0,0-1 0,-1 1 0,1 0 0,0 0 0,-1 0-1,0 0 1,1 0 0,-1 0 0,1 0 0,-1 0 0,0 0 0,0 0 0,0 0-1,0 0 1,0 0 0,0 0 0,0 1 0,0-1 0,0 0 0,0 1 0,0-1-1,0 1 1,0-1 0,0 1 0,0 0 0,-1-1 0,1 1 0,0 0 0,0 0-1,-1 0 1,1 0 0,0 0 0,0 0 0,0 0 0,-1 0 0,1 1 0,0-1-1,0 0 1,0 1 0,-1-1 0,1 1 0,0-1 0,0 1 1,-6 2-3,2 0 1,-1 1 0,0-1-1,1 1 1,-1 0-1,1 1 1,0-1 0,1 1-1,-1 0 1,1 0 0,0 1-1,0-1 1,1 1-1,-1 0 1,1 0 0,0 0-1,1 0 1,0 1-1,0-1 1,0 1 0,1-1-1,0 1 1,0 0-1,0 4 3,2-9-2,0-1-1,1 1 0,-1 0 1,0 0-1,1 0 0,-1-1 1,1 1-1,0-1 0,-1 1 0,1-1 1,0 0-1,0 0 0,0 0 1,0 0-1,0 0 0,0 0 1,0 0-1,0-1 0,0 1 0,0-1 1,0 1-1,1-1 0,-1 0 1,0 0-1,0 0 0,0 0 0,1 0 1,-1-1-1,0 1 0,0-1 1,0 1-1,0-1 0,2 0 3,-1 0-1,35-4 5,-1-2 0,0-1 0,0-2 0,0-2 0,10-6-4,-43 17-3,-1 0 6,-1 1-1,0-1 0,0 1 0,0-1 0,0 0 0,1 1 1,-1-1-1,0 0 0,0 0 0,-1-1 0,1 1 1,0 0-1,0-1 0,-1 1 0,1-1 0,0 1 0,-1-1 1,0 0-1,1 0 0,-1 0 0,0 0 0,0 0 1,0 0-1,0 0 0,0 0 0,-1 0 0,1 0 1,0 0-1,-1 0 0,0-1 0,1 0-2,-5-4 17,1 0-1,-1 0 1,0 0-1,0 1 0,0 0 1,-1-1-1,0 2 1,-1-1-1,1 1 1,-1-1-1,0 1 1,0 1-1,-1 0 1,1-1-1,-1 2 1,0-1-1,0 1 1,0 0-1,0 1 1,-1-1-1,-4 0-16,10 3 4,-54-15 38,77 24-299,137-7-6705,-96-9 3482</inkml:trace>
  <inkml:trace contextRef="#ctx0" brushRef="#br0" timeOffset="183285.14">5592 9942 8682,'-4'-2'620,"0"1"0,1 0 0,-1 0 1,0 1-1,0-1 0,1 1 0,-1 0 0,0 0 1,0 0-1,1 0 0,-1 0 0,0 1 0,0 0 0,1 0 1,-4 1-621,-43 36 2650,45-32-2607,0 0 0,1 1 0,0-1 1,1 1-1,-1 0 0,1 0 0,1 0 1,-1 0-1,1 1 0,0-1 0,1 1 0,0-1 1,0 1-1,1 0 0,0 5-43,0-11 12,0 0 0,0 0 0,0 0 0,0-1 0,1 1 0,-1 0 0,0 0 0,1-1 0,0 1 0,-1 0 0,1-1 0,0 1 0,0-1 0,0 1 0,0-1 0,0 1 0,0-1 0,1 0 0,-1 1 0,0-1 0,1 0 0,-1 0 0,1 0 0,-1 0 0,1 0 0,-1-1 0,1 1 0,0 0 0,-1-1 1,1 1-1,0-1 0,0 1 0,-1-1 0,3 0-12,58-14 87,-51 8-86,0 0-1,0 0 0,0-1 0,-1-1 1,0 0-1,-1 0 0,0-1 0,0 0 1,-1-1-1,0 0 0,0 0 0,-1 0 1,-1-1-1,1 0 0,-2-1 0,0 1 1,0-1-1,-1 0 0,-1 0 0,0 0 0,0-1 1,-1 1-1,-1-1 0,0 0 0,-1 1 1,0-1-1,-2-10 0,-6 10-298,2 31 99,3-4 193,2 1 0,0 0 0,0 0 0,2 0 0,-1 0 1,2 0-1,0 0 0,1-1 0,1 1 0,0-1 1,3 8 5,-4-20 13,-1 0 1,0-1-1,0 1 1,1-1-1,-1 1 1,1-1-1,-1 0 1,1 0-1,0 0 1,-1 0-1,1 0 1,0-1-1,0 1 1,0-1-1,-1 1 1,1-1-1,0 0 1,0-1-1,0 1 1,0 0-1,-1-1 1,1 1-1,0-1 1,0 0-1,-1 0 1,1 0 0,-1 0-1,1-1 1,-1 1-1,1-1 1,-1 1-1,0-1 1,0 0-1,0 0 1,0 0-1,0 0 1,1-2-14,10-8 24,-1-1 1,-1 0-1,0-1 1,0 0 0,-2 0-1,0-2 1,0 1-1,-2-1 1,0 0-1,0 0 1,-2-1 0,0 0-1,-1 0 1,2-16-25,-5 26 3,0-1-1,0 1 1,0-1 0,-1 1 0,0-1-1,0 1 1,-1-1 0,0 1 0,0 0 0,-1-1-1,0 1-2,2 7-1,0-1 0,-1 1 0,1 0 0,0-1 0,0 1 0,-1 0 0,1 0 0,0-1 0,0 1 0,-1 0 0,1 0 0,0 0 0,-1-1 0,1 1 0,0 0 0,-1 0 0,1 0 0,0 0 0,-1 0 0,1 0 0,0 0 0,-1-1 0,1 1 0,0 0 0,-1 0 0,1 0 0,-1 1 0,1-1 0,0 0 0,-1 0 0,1 0 0,0 0 0,-1 0 0,1 0 0,0 0 0,-1 1 0,1-1 0,0 0 0,0 0 0,-1 0 0,1 1 0,0-1 0,0 0 0,-1 0 0,1 1 0,0-1 0,0 0 0,-1 1 0,1-1 0,0 0 0,0 1 0,0-1 0,0 0 0,0 1 0,0-1 0,0 0 0,-1 1-1,1-1 1,0 0 0,0 1 0,0-1 0,0 0 0,0 1 1,-5 85-108,6-72 103,0-6 10,-1 1-1,1 0 1,1-1-1,0 1 1,0-1-1,1 1 1,0-1-1,0 0 1,1 0 0,0 0-1,0-1 1,3 4-5,-7-10 3,1 0 1,0 0-1,0 0 1,0 0-1,-1 0 1,1 0-1,0 0 1,0-1-1,0 1 1,0 0-1,0-1 1,0 1-1,1 0 1,-1-1-1,0 1 0,0-1 1,0 0-1,1 1 1,-1-1-1,0 0 1,0 0-1,1 0 1,-1 0-1,0 0 1,0 0-1,1 0 1,-1 0-1,0 0 1,0 0-1,0-1 1,1 1-1,-1-1 1,0 1-1,0-1 1,0 1-1,0-1 1,0 0-1,0 1 1,0-1-1,0 0 1,0 0-1,0 0 1,0 0-1,0 0-3,32-49 137,-20 19-67,-2 0 0,-1 0 0,-1-1 0,0-8-70,-8 34 7,8-81 73,-10 105-156,3-10 75,0 1-1,0-1 1,1 1-1,0-1 0,0 0 1,1 0-1,0 0 1,0-1-1,1 1 1,0-1-1,1 0 1,-1-1-1,6 6 2,-9-11-14,0 0 0,0 0 0,1 0 0,-1 1 0,0-2 0,0 1 0,1 0 0,-1 0 0,1-1 0,-1 0 0,0 1 0,1-1 0,-1 0 0,1 0 0,-1 0 0,1 0 0,-1-1 0,0 1 0,1-1 0,-1 0 0,0 1-1,1-1 1,-1 0 0,0 0 0,0 0 0,1-1 0,0 0 14,52-44-5893,-52 44 5106,13-16-3978</inkml:trace>
  <inkml:trace contextRef="#ctx0" brushRef="#br0" timeOffset="183712.708">6127 9134 10170,'32'126'7454,"-19"-92"-6997,2 0 1,1 0 0,1-2 0,2 0 0,1-1 0,24 28-458,-29-41 52,24 30 39,-1 2 0,-3 1 0,19 39-91,-46-69 33,-8-21-31,0 0 0,0-1 0,0 1 0,0 0 0,0 0 0,0-1 0,-1 1 1,1 0-1,0 0 0,0 0 0,0-1 0,0 1 0,-1 0 0,1 0 0,0 0 1,0 0-1,-1 0 0,1-1 0,0 1 0,0 0 0,-1 0 0,1 0 0,0 0 1,0 0-1,-1 0 0,1 0 0,0 0 0,0 0 0,-1 0 0,1 0 0,0 0 1,0 0-1,-1 0 0,1 0 0,0 0 0,0 0 0,-1 0 0,1 0 0,0 0 1,0 0-1,-1 1 0,1-1 0,0 0 0,0 0 0,0 0 0,-1 0 0,1 1 0,0-1 1,0 0-1,0 0 0,-1 0 0,1 1 0,0-1 0,0 0 0,0 0 0,0 1 1,0-1-1,0 0 0,0 0 0,0 1 0,0-1 0,-1 0 0,1 0 0,0 1-2,-232-168 507,114 95 148,117 72-642,0 0-1,0 0 1,1 0-1,-1-1 1,0 1 0,1 0-1,-1-1 1,0 1-1,1-1 1,-1 1 0,0-1-1,1 1 1,-1-1 0,1 1-1,-1-1 1,1 0-1,-1 1 1,1-1 0,0 0-1,-1 1 1,1-1-1,0 0 1,-1 1 0,1-1-1,0 0 1,0 0-1,0 1 1,0-1 0,0 0-1,0 0 1,0 0-1,0 1 1,0-1 0,0 0-1,0 0 1,0 1-1,0-1 1,1 0 0,-1 0-1,0 1 1,0-1-1,1 0 1,-1 1 0,1-1-1,-1 0 1,1 1-1,-1-1 1,1 1 0,-1-1-1,1 1 1,-1-1 0,1 1-1,0-1 1,-1 1-1,1-1 1,0 1 0,-1 0-1,1-1 1,0 1-1,0 0 1,-1 0 0,1 0-1,0-1 1,0 1-1,-1 0 1,2 0-13,4-4-5,129-47 29,-89 38-280,15-6-2903,-5-5-4376,-35 10 1097</inkml:trace>
  <inkml:trace contextRef="#ctx0" brushRef="#br0" timeOffset="184245.055">6391 9008 10114,'0'1'327,"1"-1"-1,-1 0 1,0 0 0,0 0-1,1 0 1,-1 0 0,0 0-1,0-1 1,0 1-1,1 0 1,-1 0 0,0 0-1,0 0 1,0 0 0,1 0-1,-1 0 1,0 0-1,0 0 1,0-1 0,1 1-1,-1 0 1,0 0 0,0 0-1,0-1-326,10 25 390,-1 0-1,-2 1 0,0 0 1,-2 0-1,3 21-389,22 86 1278,-30-130-1263,0-1 0,0 1 0,0 0 0,0-1 1,0 1-1,1-1 0,-1 1 0,0-1 0,1 1 0,-1-1 0,1 0 1,0 1-1,0-1 0,-1 0 0,1 1 0,0-1 0,0 0 0,0 0 1,0 0-1,0 0 0,0 0 0,1 0 0,-1 0 0,0 0 0,1 0 1,-1 0-1,0-1 0,1 1 0,-1 0 0,1-1 0,-1 0 0,1 1 1,-1-1-1,1 0 0,-1 1 0,1-1 0,-1 0 0,1 0 0,-1-1 1,1 1-1,-1 0 0,1 0 0,-1-1 0,1 1 0,0-1-15,9-8-15,-1-1 0,0 0 0,-1-1-1,0 0 1,-1 0 0,0-1 0,-1 0-1,0 0 1,-1-1 0,3-9 15,-2 7-114,3-5-65,-7 11 48,1 1 1,0 0 0,1-1-1,0 1 1,0 1 0,1-1-1,-1 1 1,2 0-1,-1 0 131,-5 6-14,0 1 0,-1-1 0,1 0 0,0 1 0,0-1 0,-1 0 1,1 1-1,0-1 0,0 1 0,0-1 0,0 1 0,0-1 0,0 1 0,0 0 0,0 0 0,0-1 0,0 1 0,0 0 0,0 0 0,0 0 0,0 0 0,0 0 0,0 0 0,0 0 0,0 1 0,0-1 0,0 0 0,0 1 0,0-1 0,0 0 0,0 1 0,0-1 0,0 1 0,0-1 0,-1 1 0,1 0 0,0-1 0,0 1 0,-1 0 0,1 0 0,0-1 0,-1 1 1,1 0-1,-1 0 0,1 0 0,-1 0 0,1 0 0,-1 0 0,1 0 0,-1 0 0,0 0 14,14 55 27,-14-52-18,2 11 167,-1 0 1,-1 0-1,0 0 0,-1-1 1,0 1-1,-2 0 0,1-1 1,-2 1-1,0-1 0,-1 0 1,0 0-1,-1 0 0,-1-1 0,0 0 1,-6 8-177,-38 28 601,50-48-620,-1 0 0,0 1 0,0-1 0,0 0 0,0 0 0,0 0 0,0 0 0,0-1 0,0 1 0,0 0 0,-1-1 1,1 0-1,0 1 0,0-1 0,0 0 0,-1 0 0,1 0 0,0 0 0,0-1 0,-1 1 0,1-1 0,0 1 0,0-1 0,0 0 0,0 0 0,0 0 0,0 0 0,-2-1 19,4 1-198,-1 0-1,0 0 0,0 0 0,0-1 0,1 1 0,-1 0 1,1 0-1,-1-1 0,1 1 0,-1 0 0,1-1 0,0 1 0,0 0 1,0-1-1,0 1 0,0-1 0,0 1 0,0 0 0,0-1 0,0 1 1,0 0-1,1-1 0,-1 1 0,1 0 0,-1-1 0,1 1 1,-1 0-1,1 0 0,0-1 199,14-34-4398</inkml:trace>
  <inkml:trace contextRef="#ctx0" brushRef="#br0" timeOffset="184911.073">6907 8931 10738,'-60'76'7996,"52"-63"-7810,1 0 1,1 1 0,0-1 0,1 2-1,0-1 1,1 0 0,1 1 0,0 0 0,1-1-1,1 1 1,0 0 0,1 0 0,1 0 0,1 7-187,17 32 642,-18-52-632,-1-1-1,1 0 0,0 0 1,0 0-1,0 0 0,0 0 1,0 0-1,0 0 0,0 0 0,0 0 1,0 0-1,0-1 0,0 1 1,1 0-1,-1-1 0,0 1 1,1-1-1,-1 0 0,0 1 0,1-1 1,-1 0-1,0 0 0,1 1 1,-1-1-1,0 0 0,1-1 1,-1 1-1,1 0 0,-1 0 0,0 0 1,1-1-1,-1 1 0,0-1 1,1 1-1,-1-1 0,0 0 1,0 1-1,0-1 0,0 0 0,1 0-9,8-8 21,0-1-1,-1 0 0,-1 0 0,1-1 1,-2 0-1,1 0 0,-2-1 0,1 0 1,1-5-21,-5 11 5,8-16-110,0-1-1,-1 0 1,-1 0-1,-1-1 0,-1 0 1,-1-1-1,-1 1 0,-2-1 1,0-4 105,-3 8-408,0 22 398,0-1 1,0 0-1,0 0 1,0 1-1,0-1 1,0 0-1,0 0 1,1 1 0,-1-1-1,0 0 1,0 1-1,0-1 1,0 0-1,0 0 1,0 1-1,-1-1 1,1 0 0,0 1-1,0-1 1,0 0-1,0 0 1,0 1-1,0-1 1,0 0 0,0 0-1,-1 1 1,1-1-1,0 0 1,0 0-1,0 0 1,-1 1-1,1-1 1,0 0 0,0 0-1,0 0 1,-1 0-1,1 1 1,0-1-1,0 0 1,-1 0-1,1 0 1,0 0 0,-1 0-1,1 0 1,0 0-1,0 0 1,-1 0-1,1 0 1,0 0-1,-1 0 1,1 0 0,0 0-1,0 0 1,-1 0-1,1 0 1,0 0-1,0 0 1,-1 0 0,1-1-1,0 1 1,0 0-1,-1 0 1,1 0 9,-4 18 93,0 0 1,2 0-1,0 1 1,1-1-1,1 1 1,1-1-1,0 1 1,1-1-1,1 0 1,1 1-94,-3-16 29,-1 0 0,0 0 1,1 0-1,0 0 0,0-1 1,0 1-1,0 0 0,0 0 1,1-1-1,-1 1 0,1 0 1,-1-1-1,1 0 0,0 1 1,0-1-1,0 0 0,0 0 1,1 0-1,-1 0 0,1 0 1,-1-1-1,1 1 0,-1-1 1,1 0-1,0 0 0,0 1 1,-1-2-1,1 1 0,0 0 1,0-1-1,0 1 0,0-1 1,0 0-1,0 0 0,0 0 1,0 0-1,0-1 0,0 1 1,0-1-1,0 1 0,2-2-28,6-4 17,0-1 0,-1 0 0,0 0 0,0-1 1,-1 0-1,0 0 0,-1-1 0,0-1 0,0 1 1,-1-1-1,0-1 0,0 1 0,-1-1 0,-1 0 1,0-1-1,0 1 0,0-5-18,-3 10-2,0 0 1,0 0-1,0 0 1,-1-1-1,0 1 0,0-1 1,0 1-1,-1-1 1,0 1-1,-1-1 0,1 1 1,-1-1-1,0 1 1,-1 0-1,1-1 1,-3-2 1,4 9-5,-1 0 1,0 0 0,0 0-1,0 0 1,0 0 0,1 0-1,-1 0 1,0 1 0,0-1-1,0 0 1,1 0 0,-1 1 0,0-1-1,0 1 1,1-1 0,-1 1-1,0-1 1,1 1 0,-1-1-1,1 1 1,-1 0 0,0-1-1,1 1 1,-1 0 0,1-1-1,0 1 1,-1 0 0,1 0 0,0-1-1,-1 1 1,1 0 0,0 0-1,0 0 1,0-1 0,0 1-1,-1 0 1,1 0 0,0 0-1,1 0 1,-1-1 0,0 1-1,0 0 1,0 0 0,0 0 0,1 0-1,-1 0 5,-1 3-8,-1 4 12,0 1 1,0 0-1,1 0 1,0 0-1,1 1 1,0-1-1,0 0 1,1 0-1,0 0 1,1 0-1,0 0 1,0 0-1,1-1 1,0 1-1,1-1 1,2 6-5,-5-13 5,0 0 0,-1 0 0,1 0 0,0 0 0,0-1 0,-1 1 0,1 0 1,0 0-1,0-1 0,0 1 0,0-1 0,0 1 0,0-1 0,0 1 0,0-1 0,0 0 0,0 1 0,0-1 0,0 0 0,0 0 1,0 0-1,0 0 0,1 0 0,-1 0 0,0 0 0,0 0 0,0 0 0,0 0 0,0-1 0,0 1 0,0 0 0,0-1 1,0 1-1,0-1 0,0 1 0,0-1 0,0 0 0,0 1 0,0-1 0,-1 0 0,1 0 0,0 1 0,0-1 0,-1 0 0,1 0 1,-1 0-1,1 0 0,0 0 0,-1 0-5,33-52 158,-13 7-173,-2-2 1,-2 0 0,-2-1-1,0-11 15,-14 61-5,0-1 0,0 0 0,0 0 0,0 0 0,0 0 0,1 0 1,-1 0-1,0 0 0,0 0 0,0 0 0,0 0 0,0 0 0,1 0 0,-1 0 0,0 0 0,0 0 0,0 0 0,0 0 0,1 0 0,-1 0 0,0 0 0,0 0 0,0 0 0,0 0 0,0 0 0,1 0 0,-1 0 0,0 0 0,0 0 0,0 0 0,0 0 0,0 0 0,1 0 0,-1-1 0,0 1 0,0 0 1,0 0-1,0 0 0,0 0 0,0 0 0,0 0 0,0-1 0,0 1 5,4 18-76,-4-14 46,0 4 4,0 1 0,1-1 0,-1 0 1,2 1-1,-1-1 0,1 0 0,0 0 0,1 0 0,0 0 0,0-1 0,1 1 0,0-1 0,0 0 0,0 0 0,1 0 0,0 0 0,1-1 1,0 0-1,0 0 0,0-1 0,0 1 0,3 0 26,53 7-7829,-38-17 2387</inkml:trace>
  <inkml:trace contextRef="#ctx0" brushRef="#br0" timeOffset="212799.562">1011 6485 8842,'-125'-45'5689,"43"8"-5450,-64-26-965,137 62 744,-1 1-1,1-1 0,-1 2 0,1 0 0,0 0 1,-1 0-1,1 1 0,0 1 0,0 0 0,0 0 1,0 0-1,0 1 0,1 1 0,-1-1 0,1 1 1,1 1-1,-1-1 0,1 2 0,0-1 1,0 1-1,-3 4-17,-18 18 38,2 2 1,2 0-1,0 2 1,-14 29-39,25-42 11,-156 287 343,161-293-326,-11 15 96,2 1 1,1 0-1,1 1 0,1 0 1,2 2-1,2-1 0,1 1 1,1 1-1,1-1 0,3 1 1,0 1-1,2 32-124,10-22 79,2-1-1,1 0 1,3-1 0,1 0-1,2-1 1,2-1 0,2-1-1,2 0 1,24 31-79,86 76 85,-79-94-83,1-4-1,3-1 0,1-3 1,3-3-1,1-3 0,2-2 1,2-4-1,22 7-1,-63-32 1,0-2 1,1 0-1,0-2 0,-1-1 1,1-1-1,0-1 0,26-4-1,8-1-7,1-3 0,-1-3 0,-1-3 0,57-19 7,265-80 26,-20 21 204,-305 75-170,0-2-1,-2-2 0,0-3 1,38-23-60,-64 28-15,0-1 1,-2-1-1,0-1 1,-1-2-1,-2-1 1,0 0-1,-1-2 1,-2-1-1,4-7 15,-6 4-12,-2 0-1,-1-1 1,-1-1-1,-1-1 1,-2 0-1,-2 0 1,-1-1-1,-1 0 1,-2-1-1,-2 0 1,-1 0-1,-1 0 1,-2 0-1,-2 0 1,-1-2 12,-3-14 171,-3 0 0,-2 1 0,-2 0 1,-2 0-1,-3 1 0,-1 1 0,-3 1 0,-1 1 1,-29-41-172,7 23 197,-2 3-1,-3 1 1,-2 3 0,-3 2 0,-2 3 0,-2 2-1,-52-32-196,61 50 19,-1 2-1,-1 2 0,-21-6-18,28 14 6,-1 2-1,-1 2 1,0 1 0,0 3-1,-2 2 1,1 3 0,-1 1-1,-31 1-5,-18 7-133,1 4 0,0 5 0,1 4 0,1 3 0,-79 28 133,-96 47-1378,-43 45-2088,-7 35-175</inkml:trace>
  <inkml:trace contextRef="#ctx0" brushRef="#br0" timeOffset="232208.313">2797 12873 8018,'-30'-56'6616,"28"55"-6497,1-1 1,-1 1-1,1-1 0,-1 1 1,0-1-1,1 1 1,-1 0-1,0 0 0,0 0 1,0 0-1,0 0 0,0 0 1,0 1-1,0-1 1,0 0-1,0 1 0,-1 0 1,1 0-1,0-1 0,0 1 1,0 0-1,0 1 1,-1-1-1,1 0 0,0 1 1,0-1-1,-2 2-119,-2 0 67,0 2 0,0-1-1,0 1 1,0 0 0,1 0 0,-1 0 0,1 1-1,0 0 1,1 0 0,-1 0 0,1 0-1,0 1 1,0 0 0,1 0 0,0 0-1,0 0 1,0 0 0,1 1 0,-1-1-1,1 2-66,-2 6-16,1 2 0,0-1-1,1 0 1,0 0 0,2 1-1,-1-1 1,2 1-1,1 8 17,-1-15-9,1 0-1,0 0 1,0 0-1,1-1 1,0 1-1,0-1 1,1 0-1,0 0 1,2 3 9,-4-9-3,-1 1 1,1-1-1,0 1 1,0-1-1,0 0 0,0 0 1,1 0-1,-1 0 0,1 0 1,-1-1-1,1 1 1,-1-1-1,1 1 0,0-1 1,0 0-1,0 0 0,0 0 1,0 0-1,0-1 1,0 1-1,0-1 0,0 0 1,0 0-1,0 0 1,0 0-1,0 0 0,0-1 1,0 0-1,0 1 3,7-4 21,-1-1-1,0 1 1,0-1 0,0-1-1,-1 1 1,1-2-1,-1 1 1,-1-1 0,1 0-1,-1-1 1,-1 1 0,1-2-1,-1 1 1,-1-1 0,0 1-1,0-1 1,1-3-21,2-3 112,-1-1 1,-1 0 0,0-1-1,-1 1 1,0-1 0,-2 0-1,0-1 1,-1 1-1,0 0 1,-2-1 0,0-4-113,0 16 69,-1-1 0,1 1 0,-1 0 0,-1 0 0,1 0 0,-1 0 0,0 0 0,0 0 0,-1 0 0,1 0 0,-4-4-69,4 8 19,1 0-1,-1 0 1,0 1-1,1-1 1,-1 0 0,0 1-1,0-1 1,0 1-1,0 0 1,0-1-1,0 1 1,-1 0 0,1 1-1,0-1 1,0 0-1,-1 0 1,1 1-1,0 0 1,-1-1-1,1 1 1,-1 0 0,1 0-1,-1 0 1,1 0-1,0 1 1,-1-1-1,1 1 1,0-1 0,-1 1-1,1 0 1,-1 0-19,-32 26-238,47-26-6315,-8-6 2193</inkml:trace>
  <inkml:trace contextRef="#ctx0" brushRef="#br0" timeOffset="232495.206">3085 12641 8634,'-35'-47'7648,"34"46"-7605,0 0 0,1 0 0,-1 0 0,0 0 0,1 1 0,-1-1 0,0 0 0,0 1 0,0-1 0,0 1 0,0-1 0,1 1 0,-1-1 1,0 1-1,0 0 0,0-1 0,0 1 0,0 0 0,-1 0 0,1 0 0,0 0 0,0 0 0,0 0 0,0 0 0,0 0 0,0 0 0,0 0 0,0 1 0,0-1 0,0 0 0,0 1 0,0-1 0,0 0 0,0 1 0,1 0 0,-1-1 0,0 1 0,0-1 0,0 1 0,0 0 0,1 0 0,-1-1 0,0 1 0,1 0 0,-1 0 0,1 0 0,-1 0 0,1 0 0,-1 0 1,1 0-1,0 0 0,-1 0 0,1 0-43,-4 13 5,0-1 0,2 2 1,-1-1-1,2 0 0,0 0 1,0 1-1,1-1 0,1 0 1,1 1-1,0-1 0,4 14-5,13 21 55,-18-48-51,-1-1-1,1 0 1,0 1-1,-1-1 1,1 0-1,0 0 1,0 0 0,0 0-1,-1 0 1,1 0-1,0 0 1,0 0-1,-1 0 1,1 0 0,0 0-1,0 0 1,-1-1-1,1 1 1,0 0 0,0-1-1,-1 1 1,1 0-1,0-1 1,-1 1-1,1-1 1,-1 1 0,1-1-1,0 1 1,-1-1-1,1 0 1,-1 1-1,0-1 1,1 1 0,-1-1-1,1 0 1,-1 1-1,0-1 1,1 0-1,-1 0 1,0 1 0,0-1-1,0 0 1,0 0-1,0 0 1,0 1-1,0-1 1,0 0-4,29-110 264,-20 61-141,-2 0-1,-2 0 1,-2 0-1,-3 0 1,-2-1-1,-2 1 1,-2 0-1,-8-30-122,5 50 200,8 30-198,1 0-1,0 0 0,-1 0 0,1 0 1,-1-1-1,1 1 0,0 0 0,-1 0 0,1 0 1,-1 0-1,1 0 0,0 0 0,-1 0 1,1 0-1,-1 1 0,1-1 0,0 0 1,-1 0-1,1 0 0,-1 0 0,1 0 1,0 1-1,-1-1 0,1 0 0,0 0 0,-1 1 1,1-1-1,0 0 0,0 1 0,-1-1 1,1 0-1,0 1 0,0-1 0,-1 0 1,1 1-1,0-1 0,0 0 0,0 1 1,0-1-1,-1 1 0,1-1 0,0 0 0,0 1 1,0-1-1,0 1 0,0-1 0,0 0 1,0 1-1,0-1 0,0 1 0,1-1 1,-1 0-1,0 1 0,0-1 0,0 1 1,0-1-1,0 0 0,1 1 0,-1-1 1,0 0-1,0 1 0,1-1 0,-1 0 0,0 1 1,1-1-1,-1 0 0,0 0 0,1 1 1,-1-1-2,2 51-54,2 0 0,2 0 0,2 0 0,15 49 54,-20-86 14,1 1 0,1-1-1,0 0 1,0 0 0,2 0 0,0-1 0,0 0 0,1-1 0,1 1-14,-8-11 7,0-1-1,0 1 1,0-1-1,0 0 1,1 1 0,-1-1-1,0 0 1,1 0-1,-1 0 1,1 0 0,0 0-1,-1 0 1,1 0-1,0-1 1,-1 1 0,1 0-1,0-1 1,0 0-1,-1 1 1,1-1 0,0 0-1,0 0 1,0 0-1,-1 0 1,1 0 0,0 0-1,0-1 1,0 1-1,-1-1 1,1 1 0,0-1-1,0 1 1,-1-1 0,1 0-1,-1 0 1,1 0-1,-1 0 1,1 0 0,-1 0-1,1-1 1,-1 1-7,6-8-156,-1 0 0,0 0 0,0 0 0,-1-1 0,-1 0 0,1 0 0,-2 0 0,1 0 0,-1-1 0,-1 0 0,0 1 0,-1-1 1,0 0-1,0-9 156,-7-28-3796,20 66 2082,-14-18 1745,1 0-1,-1 1 0,0-1 0,1 1 0,-1-1 0,0 1 0,1-1 0,-1 0 0,0 1 0,1-1 1,-1 0-1,1 1 0,-1-1 0,1 0 0,-1 0 0,1 0 0,-1 1 0,1-1 0,-1 0 1,1 0-1,-1 0 0,1 0 0,-1 0 0,1 0 0,-1 0 0,1 0 0,-1 0 0,1 0 0,-1 0 1,1 0-1,0 0 0,-1 0 0,1-1 0,-1 1 0,0 0 0,1 0 0,-1-1 0,1 1 0,-1 0 1,1-1-1,-1 1 0,0 0 0,1-1 0,-1 1 0,1 0 0,-1-1 0,0 1 0,0-1 1,1 1-1,-1-1 0,0 1 0,0-1 0,1 1-30,14-32 1040,-12 26-964,11-25 431,15-49 338,-37 65-56,-10 31-119,10-1-595,0 0 1,1 1-1,1 0 1,0 0-1,1 1 1,1 0-1,0 0 1,1 0-1,1 0 1,1 1-76,6 39 177,-3-56-170,-1-1 0,0 1 0,1 0 0,-1-1 1,1 1-1,-1-1 0,1 1 0,-1-1 0,1 0 0,-1 1 0,1-1 0,-1 0 0,1 0 0,-1 0 0,1 0 1,-1-1-1,1 1 0,-1 0 0,1 0 0,-1-1 0,1 1 0,-1-1 0,0 0 0,1 1 0,-1-1 0,0 0 0,1 0 1,-1 0-1,0 0 0,0 0 0,0 0 0,0 0 0,0 0 0,0 0 0,0 0 0,0-1 0,0 1 0,0-1-7,-1 1 2,41-38 70,-32 27-67,1 1 0,1 1 0,0-1 0,0 2 0,1 0 0,0 0 0,0 1-1,1 0 1,0 1 0,1 1 0,-1 0 0,1 1 0,0 0 0,9-1-5,-20 6-4,1 0 1,-1 0-1,0 0 0,0 0 0,1 1 0,-1-1 0,0 1 0,0 0 1,0-1-1,0 2 0,0-1 0,0 0 0,0 1 0,0-1 1,-1 1-1,1 0 0,0 0 0,-1 0 0,1 0 0,-1 0 4,9 6 21,-12-17 558,-51-64 911,37 57-1334,-135-134 649,149 149-808,1 0 0,0 0-1,-1 0 1,1 0 0,0-1 0,0 1-1,0 0 1,0 0 0,0 0 0,0-1-1,0 1 1,0 0 0,0 0-1,0 0 1,1-1 0,-1 1 0,0 0-1,1 0 1,-1 0 0,1 0 0,0 0-1,-1 0 1,1 0 0,0 0 0,-1 0-1,1 0 1,0 0 0,0 0-1,0 1 1,0-1 0,0 0 0,0 1-1,0-1 1,0 0 0,0 1 0,0-1-1,0 1 1,1 0 0,-1-1 0,0 1 3,12-9-74,50-40-1247,6 8-3306,-19 16 536</inkml:trace>
  <inkml:trace contextRef="#ctx0" brushRef="#br0" timeOffset="232496.206">3979 11647 9378,'-7'-10'7135,"7"36"-4965,21 55-1953,2-2 0,5-1 0,2-1 0,7 5-217,-4-19 276,-33-63-268,0 1 1,0-1-1,1 0 1,-1 1 0,0-1-1,1 0 1,-1 1-1,0-1 1,1 0-1,-1 1 1,0-1-1,1 0 1,-1 0-1,1 1 1,-1-1-1,0 0 1,1 0-1,-1 0 1,1 0-1,-1 0 1,1 0 0,-1 1-1,1-1 1,-1 0-1,1 0 1,-1 0-1,0-1 1,1 1-1,-1 0 1,1 0-1,-1 0 1,1 0-1,-1 0 1,1 0-1,-1-1 1,0 1-1,1 0 1,-1 0 0,1-1-1,-1 1 1,0 0-1,1-1 1,-1 1-1,0 0 1,1-1-1,-1 1 1,0 0-1,0-1 1,1 1-1,-1-1 1,0 1-1,0 0 1,0-1-1,0 1 1,0-1 0,1 1-1,-1-1 1,0 1-9,7-32 338,-5 9-250,-1 0 0,0 0-1,-2 0 1,-1 0-1,-1 0 1,0 1-1,-2-1 1,-1 1 0,-1 0-1,0 0 1,-2 0-1,0 2 1,-2-1-1,0 1 1,-6-7-88,11 18 21,-1 1 0,0 0 0,0 1 0,-1-1 0,1 1 0,-2 1 0,1-1 0,-1 1-1,0 1 1,-6-3-21,15 8-2,0-1 0,-1 1 0,1-1 0,-1 1 0,1 0 0,-1-1 0,1 1 0,-1 0 0,0 0 0,1-1 0,-1 1-1,1 0 1,-1 0 0,1 0 0,-1 0 0,0 0 0,1 0 0,-1 0 0,1 0 0,-1 0 0,0 0 0,1 0 0,-1 0 0,1 0 0,-1 0-1,1 0 1,-1 1 0,0-1 0,1 0 0,-1 0 0,1 1 0,-1-1 0,1 0 0,-1 1 0,1-1 0,-1 1 0,1-1 0,0 1-1,-1-1 1,1 1 0,0-1 0,-1 1 0,1-1 0,0 1 0,0-1 0,-1 1 0,1-1 0,0 1 0,0-1 0,0 1 0,0 0-1,0-1 1,0 1 0,0-1 0,0 1 0,0 0 0,0-1 0,0 1 0,0-1 0,0 1 0,0 0 0,0-1 0,1 1 0,-1-1-1,0 1 1,0-1 2,16 42-187,-14-37 181,0 1 0,0-1 0,1 0-1,0 0 1,0 1 0,1-2 0,0 1-1,-1 0 1,1-1 0,1 0 0,-1 0-1,1 0 1,-1 0 0,1-1 0,0 0-1,0 0 1,1 0 0,-1-1 0,1 1-1,-1-1 1,1-1 0,1 1 6,-3-3 7,-1 0 0,1 0 0,-1-1 0,0 0 0,1 1 0,-1-1 0,0 0 0,0-1 0,0 1 0,0-1 0,-1 1 0,1-1 0,-1 0 0,1 0 0,-1 0 1,0 0-1,0 0 0,0 0 0,-1-1 0,1 1 0,-1 0 0,0-1 0,0 0 0,0 1 0,0-1 0,0 0 0,-1 1 0,0-1-7,2-3 14,9-28 42,-2-1 0,-2 1 0,-1-1 0,-2 0 0,-1-1 0,-2 1 0,-3-25-56,-5 32 37,7 29-41,0 0-1,-1 0 1,1 1 0,0-1 0,0 0-1,0 0 1,-1 0 0,1 0-1,0 0 1,0 0 0,-1 0-1,1 1 1,0-1 0,0 0-1,-1 0 1,1 0 0,0 0 0,0 0-1,-1 0 1,1 0 0,0 0-1,-1 0 1,1 0 0,0 0-1,0-1 1,-1 1 4,10 59-126,3-2 0,2 1 1,4 4 125,-12-38 3,2 1 0,1-2 0,1 1 0,0-1 0,2-1 0,1 0 0,1 0-3,-13-19-51,1 0-1,0-1 1,-1 1-1,1-1 1,0 1-1,0-1 1,1 0 0,-1 0-1,0 0 1,1 0-1,-1 0 1,1-1 0,0 1-1,-1-1 1,1 1-1,0-1 1,0 0-1,0 0 1,0 0 0,0-1-1,0 1 1,0-1-1,0 1 1,0-1-1,1 0 1,-1 0 0,0-1-1,0 1 1,0-1-1,0 1 1,0-1 0,0 0-1,0 0 1,0 0-1,0-1 1,-1 1-1,1-1 1,0 1 0,-1-1-1,1 0 1,-1 0-1,0 0 1,1-1 51,3-5-462,1-1 1,-1 0-1,-1 0 1,0-1-1,0 1 1,-1-1-1,0 0 0,-1-1 1,0 1-1,-1 0 1,1-5 461,-1 6-153,0 0 1,-1 0-1,0 1 0,0-1 1,-1 0-1,0 0 1,-1 0-1,0 0 0,0 0 1,-1 0-1,0 1 1,0-1-1,-1 1 0,-3-8 153,6 16 36,-1-1 0,1 1 0,0-1 0,0 1 0,0-1 0,-1 1 0,1-1 0,0 1 0,-1-1 0,1 1 0,0 0 0,-1-1 0,1 1 0,-1 0-1,1-1 1,-1 1 0,1 0 0,-1-1 0,1 1 0,-1 0 0,1 0 0,-1 0 0,1-1 0,-1 1 0,1 0 0,-1 0 0,1 0 0,-1 0 0,1 0 0,-1 0 0,1 0 0,-1 0-1,1 0 1,-1 0 0,1 0 0,-1 1 0,1-1 0,-1 0 0,1 0 0,-1 0 0,1 1 0,-1-1 0,1 0 0,-1 1 0,1-1 0,-1 0 0,1 1 0,0-1 0,-1 0-1,1 1 1,0-1 0,-1 1 0,1-1 0,0 1 0,0-1 0,-1 1 0,1-1 0,0 1 0,0-1 0,0 1 0,0-1 0,0 1 0,-1-1-36,-8 40 1504,7-20-1103,1 0-1,1 1 1,1-1-1,0 0 0,2 0 1,0 0-1,6 16-400,-9-35 26,0 1 0,0-1-1,0 1 1,0 0 0,0-1 0,0 1-1,1-1 1,-1 1 0,1 0-1,-1-1 1,1 1 0,0-1-1,-1 0 1,1 1 0,0-1 0,0 1-1,0-1 1,0 0 0,0 0-1,0 0 1,1 0 0,-1 0-1,0 0 1,0 0 0,1 0 0,-1 0-1,1 0 1,-1-1 0,1 1-1,-1 0 1,1-1 0,-1 0-1,1 1 1,-1-1 0,1 0-1,0 0 1,-1 0 0,1 0 0,0 0-1,-1 0 1,2 0-26,37-54 258,-37 50-244,98-205 317,-100 207-334,0 0 0,0 0 0,0 0 0,0 0 0,0 0 0,0 1 0,0-1 0,1 0 0,-1 1 0,1-1 0,-1 1 0,1-1 0,-1 1 0,1-1 0,0 1 0,0 0 0,0 0 0,0 0 0,0 0 0,0 1 0,0-1 0,0 0 0,0 1 0,0-1 0,0 1 0,0 0 0,0 0 0,0 0 0,1 0 0,-1 0 0,0 0 0,0 0 0,0 1 0,0-1 0,0 1 0,0 0 0,0-1 0,0 1 0,0 0 0,0 0 0,0 0 0,0 1 3,6 8-12,0 0-1,-2 1 0,1 0 1,-1 0-1,-1 1 1,0 0-1,0 0 0,-1 0 1,-1 0-1,0 0 0,0 3 13,7 23 138,0-18 95,-10-19-226,0-1 1,1 0 0,-1 0-1,0 0 1,0 0 0,1 1-1,-1-1 1,0 0 0,1 0-1,-1 0 1,0 0 0,1 0-1,-1 0 1,0 0 0,1 0-1,-1 0 1,0 0 0,0 0-1,1 0 1,-1 0 0,0 0-1,1 0 1,-1 0 0,0 0-1,1 0 1,-1 0 0,0 0-1,1-1 1,-1 1 0,0 0-1,0 0 1,1 0 0,-1 0-1,0-1 1,0 1 0,1 0-1,-1 0 1,0-1 0,0 1-1,0 0 1,1-1 0,-1 1-1,0 0 1,0 0 0,0-1-1,0 1 1,0 0 0,0-1-1,0 1 1,0 0 0,0-1-1,0 1 1,0 0 0,0-1-1,0 1 1,0 0 0,0-1-1,0 1 1,0 0 0,0 0-1,0-1-7,-3-94 837,1 87-786,-2-15 4,-2 1 1,0 0-1,-1 0 0,-2 1 0,0 0 0,-1 0 0,-6-7-55,12 22-399,17 22-477,-10-14 479,1-1-1,-1 1 1,0-1 0,1 0-1,-1 0 1,1 0 0,-1-1 0,1 1-1,-1-1 1,1 0 0,-1 0 0,1 0-1,-1-1 1,1 1 0,-1-1-1,1 0 1,-1 0 0,0 0 0,3-1 397,25-11-4360</inkml:trace>
  <inkml:trace contextRef="#ctx0" brushRef="#br0" timeOffset="232497.206">4781 11078 8842,'6'37'5636,"14"19"-3502,-13-37-1654,-3-8-293,65 140 1824,-64-143-1961,0 0 0,1 0 0,0 0 0,0 0 0,1-1 0,0 0 0,0-1 0,1 1 0,0-1 0,0-1 0,0 1 0,1-1 0,-1-1 0,1 0 0,5 2-50,-13-6 6,1 1 0,-1 0 0,1-1 0,0 1 0,-1-1 0,1 1 0,0-1 0,-1 0 0,1 0 0,0 0 0,-1 0 0,1 0 0,0 0 0,0 0 0,-1 0 0,1-1 0,0 1 0,-1-1 0,1 1 0,0-1 0,-1 0 0,1 1 0,-1-1 0,1 0 0,-1 0 0,0 0 0,1 0 0,-1 0 0,0-1 0,0 1 0,0 0 0,0-1 0,0 1 0,0 0 0,0-1 0,0 1 0,0-1 0,-1 1 0,1-1 0,0 0 0,-1 1 0,0-1 0,1 0 0,-1 1 0,0-1 0,0 0 0,0 0 0,0 1 0,0-1 0,0 0 0,-1 1 0,1-2-6,0-35-171,-1-1 0,-2 1 0,-2 0 0,-1 1 0,-4-11 171,4 29-372,53 182-529,-44-156 896,-3-3 5,0-1 0,1 1-1,-1-1 1,1 1 0,0-1 0,1 1 0,-1-1 0,0 0 0,1 1 0,0-1 0,0 0 0,0 0 0,0 0-1,0 0 1,1-1 0,-1 1 0,1-1 0,-1 1 0,1-1 0,0 0 0,0 0 0,0 0 0,0 0 0,1-1-1,-1 1 1,0-1 0,1 0 0,-1 0 0,1 0 0,-1 0 0,2-1 0,0-2-18,0 0 1,0-1-1,-1 0 0,1 0 1,-1-1-1,0 1 0,0-1 1,0 0-1,-1 0 0,1 0 1,-1 0-1,0-1 0,0 1 0,-1-1 1,1 0-1,-1 0 18,1 1-35,9-16-350,0-1-1,-1 0 0,-1-1 0,0 0 1,-2 0-1,-1-1 0,-1 0 0,-1-1 1,-1 1-1,-1-1 0,0 0 0,-2 1 1,-1-1-1,-1 0 0,-2 0 0,0 0 0,-1 1 1,-1-1-1,-5-11 386,10 34-2,-2-4 60,0 1-1,0-1 0,0 0 0,0 1 0,-1-1 0,1 1 1,-1 0-1,0 0 0,-1 0 0,1 0 0,-1 1 0,0-1 0,-1 0-57,4 4 46,0-1-1,0 1 1,0 1 0,-1-1-1,1 0 1,0 0-1,0 0 1,0 0-1,0 1 1,0-1-1,0 0 1,1 1-1,-1-1 1,0 1-1,0-1 1,0 1-1,0 0 1,0-1-1,1 1 1,-1 0 0,0-1-1,0 1 1,1 0-1,-1 0 1,1 0-1,-1 0 1,1 0-1,-1 0 1,1 0-1,-1 0 1,1 0-1,0 0 1,0 0-1,-1 0 1,1 0-1,0 0 1,0 0 0,0 0-1,0 0 1,0 0-1,0 0 1,1 0-1,-1 0-45,-5 30 672,1 1 0,2 0-1,1 0 1,1-1 0,2 1-1,4 19-671,-5-43 136,0 0-1,0 1 1,1-1-1,0 0 1,1 0-1,0 0 1,0-1 0,1 1-1,-1-1 1,2 0-1,-1 0 1,1 0-1,0 0 1,0-1-1,1 0 1,0 0-1,0 0 1,1-1-1,-1 0 1,1 0-1,3 1-135,101 39 234,-111-45-267,-1 0 1,1-1-1,-1 1 0,1-1 1,-1 1-1,1 0 1,0-1-1,-1 1 1,1-1-1,0 1 0,-1-1 1,1 1-1,0-1 1,0 1-1,-1-1 1,1 0-1,0 1 1,0-1-1,0 1 0,0-1 1,0 1-1,0-1 1,0 0-1,0 1 1,0-1-1,0 1 0,0-1 1,0 1-1,0-1 1,0 0-1,1 1 1,-1-1-1,0 1 1,0-1-1,1 1 0,-1-1 1,0 1-1,1-1 1,-1 1-1,0-1 1,1 1-1,-1 0 0,1-1 1,-1 1-1,1 0 1,-1-1-1,1 1 1,-1 0-1,1-1 1,-1 1-1,1 0 0,-1 0 1,1 0-1,0 0 1,-1-1-1,1 1 1,-1 0-1,1 0 0,-1 0 1,2 0 32,-18-9-272,0 1 1,0 1-1,-1 0 1,0 1 0,0 1-1,0 0 1,-1 1-1,1 1 1,-7 0 271,-25-6 743,48 10-702,0-1 1,0 0 0,1 0 0,-1 1 0,0-1 0,0 0 0,0 0 0,1 0-1,-1 0 1,0 0 0,0 0 0,0 0 0,0 0 0,1 0 0,-1 0 0,0 0-1,0-1 1,0 1 0,1 0 0,-1 0 0,0-1 0,0 1 0,1-1 0,-1 1-1,0-1 1,1 1 0,-1-1 0,0 1 0,1-1 0,-1 1 0,1-1 0,-1 0-1,1 1 1,-1-1 0,1 0 0,0 0 0,-1 1 0,1-1 0,0 0 0,-1 0-1,1 0 1,0 1 0,0-1 0,0 0 0,0 0 0,0 0 0,0 0 0,0 1-1,0-1 1,0 0 0,0 0 0,0 0 0,1 1 0,-1-1 0,0 0 0,1 0-1,-1 0 1,0 1 0,1-1 0,-1 0 0,1 1 0,-1-1 0,1 0 0,-1 1-1,1-1 1,0 1 0,-1-1 0,1 1 0,0-1 0,0 1-42,144-93 199,-43 35-5130,-52 35 1218</inkml:trace>
  <inkml:trace contextRef="#ctx0" brushRef="#br0" timeOffset="232498.206">5535 10611 8082,'10'-6'2912,"0"19"385,7 18-1889,6 14-463,4 16-169,0 6-120,2 5-48,0-9-208,4-7-104,-4-15-56,8-8-96,-6-18-24,1-21-104,-6-17-200,3-19-896,-6-10-152,-10-13-2793,-7 6 56</inkml:trace>
  <inkml:trace contextRef="#ctx0" brushRef="#br0" timeOffset="232499.206">5927 10691 8482,'-3'7'674,"0"-1"1,0 1-1,1 0 0,-1 0 1,2 0-1,-1 0 1,1 1-1,0-1 1,1 0-1,0 6-674,-2 4 437,1-1-61,0 1-1,1 0 1,1-1-1,1 1 1,0 0-1,1-1 1,2 6-376,-5-20 28,1 0 0,-1 0 0,1 0 0,-1 0 0,1-1 0,0 1 0,-1 0 0,1 0 0,0-1 0,0 1 0,1-1 1,-1 1-1,0-1 0,0 1 0,1-1 0,-1 0 0,1 1 0,-1-1 0,1 0 0,-1 0 0,1 0 0,0 0 0,-1 0 0,1-1 0,0 1 0,0-1 0,0 1 0,0-1 0,-1 1 0,1-1 1,0 0-1,0 0 0,0 0 0,0 0 0,0 0 0,0-1 0,0 1 0,0 0 0,-1-1 0,1 1 0,0-1 0,0 0 0,0 0 0,-1 0 0,1 0 0,0 0 0,-1 0 0,1 0 0,-1 0 1,1 0-1,-1-1 0,0 1 0,0-1 0,1 1 0,-1-1 0,0 0 0,0 0-28,8-9 45,0-1 1,-1-1-1,0 1 0,-1-1 1,0-1-1,-1 1 0,0-1 1,-2-1-1,1 1 0,-2 0 1,0-1-1,0 0 0,-2 0 1,0-1-46,-7-44 90,-4 51-128,3 27-62,14 85-55,6-54 205,-13-48-45,0 0 0,1 1 0,-1-1 0,0 0 0,1 0 0,-1 0 0,1 0 0,0 0 0,-1 0 0,1 0-1,0 0 1,0 0 0,-1 0 0,1-1 0,0 1 0,0 0 0,0 0 0,0-1 0,0 1 0,0-1 0,0 1 0,0-1-1,0 1 1,0-1 0,0 0 0,1 1 0,-1-1 0,0 0 0,0 0 0,0 0 0,0 0 0,1 0 0,-1 0 0,0 0 0,0 0-1,0 0 1,0-1 0,1 1 0,-1 0 0,0-1 0,0 1-5,8-8 32,-1 0 1,0 0-1,0-1 0,-1 0 0,0 0 1,-1 0-1,0-1 0,0 0 0,-1-1 0,0 1 1,-1-1-1,0 0 0,-1 0 0,0 0 1,-1 0-1,0 0 0,-1-2-32,1 6 3,-1 0 0,1 0 0,-2 0 0,1 0 0,-1 0 0,0 0 0,0 0 0,-1 0 0,0 0 0,0 0 0,-1 0 0,0 0 0,0 0 1,0 1-1,-3-4-3,5 10-4,0 0 1,0 1 0,0-1-1,0 0 1,0 0 0,0 0 0,0 1-1,0-1 1,-1 0 0,1 0 0,0 0-1,0 1 1,0-1 0,0 0 0,-1 0-1,1 0 1,0 0 0,0 0 0,0 1-1,-1-1 1,1 0 0,0 0 0,0 0-1,-1 0 1,1 0 0,0 0 0,0 0-1,0 0 1,-1 0 0,1 0 0,0 0-1,0 0 1,-1 0 0,1 0 0,0 0-1,0 0 1,-1 0 0,1 0-1,0 0 1,0 0 0,0-1 0,-1 1-1,1 0 1,0 0 0,0 0 0,0 0-1,-1 0 1,1-1 0,0 1 0,0 0-1,0 0 1,0 0 0,0-1 0,-1 1-1,1 0 1,0 0 0,0 0 0,0-1-1,0 1 1,0 0 0,0 0 0,0-1-1,0 1 1,0 0 3,-1 22-128,1-7 128,1 1-1,1 0 0,1-1 0,0 1 0,0-1 1,2 0-1,0 0 0,1 0 0,0-1 0,1 0 0,1 0 1,0 0-1,4 4 1,-9-16 11,0 0-1,0-1 1,0 1 0,1-1 0,-1 1-1,1-1 1,-1 0 0,1 0 0,-1 0-1,1-1 1,-1 1 0,1-1 0,0 0 0,-1 0-1,1 0 1,0 0 0,-1-1 0,1 0-1,-1 1 1,1-1 0,-1-1 0,1 1-1,-1 0 1,0-1 0,0 0 0,1 1 0,-1-1-1,0-1 1,-1 1 0,1 0 0,0-1-1,-1 1 1,1-1 0,-1 0 0,0 0-1,0 0 1,0 0 0,0 0 0,0 0 0,0-3-11,7-4 6,-2 1 1,1-1 0,-2-1 0,1 1 0,-1-1 0,-1-1 0,0 1 0,0-1 0,-1 1 0,-1-1 0,0 0 0,-1-1 0,0 1-1,-1 0 1,0-1 0,-1 1 0,0-1 0,-1 1 0,0 0 0,-1-1 0,-3-8-7,5 19-22,0 1 0,0-1 1,-1 1-1,1-1 0,0 1 0,-1 0 0,0-1 1,1 1-1,-1 0 0,1-1 0,-1 1 0,0 0 1,0 0-1,0-1 0,0 1 0,0 0 0,0 0 1,0 0-1,0 0 0,0 0 0,-1 1 0,1-1 1,0 0-1,-1 1 0,1-1 0,0 0 0,-1 1 1,1 0-1,0-1 0,-1 1 0,1 0 0,-1 0 1,1-1-1,-1 1 0,-1 1 22,1 4-35,0 0 1,0 1-1,1 0 0,-1-1 0,1 1 0,0 0 1,1 0-1,-1 0 0,1 0 0,0-1 1,1 1-1,0 0 0,0 0 35,-1 2-27,0 0 38,0-1-1,1 1 1,0 0-1,0-1 0,1 1 1,0-1-1,0 1 1,1-1-1,-1 0 1,2 0-1,0 1-10,-4-7 6,1-1 0,-1 1 1,1 0-1,0 0 0,0 0 0,0 0 0,-1 0 1,1-1-1,0 1 0,0 0 0,0-1 1,0 1-1,0-1 0,0 1 0,0-1 0,0 0 1,1 1-1,-1-1 0,0 0 0,0 0 0,0 0 1,0 1-1,0-1 0,0 0 0,1-1 1,-1 1-1,0 0 0,0 0 0,0 0 0,0-1 1,0 1-1,0 0 0,0-1 0,0 1 0,0-1 1,0 0-1,0 1 0,0-1 0,1 0-6,31-36 134,-19 10-121,0-1 0,-2-1 0,-1 0 0,-2 0 0,0-1-1,-2 0 1,-2 0 0,0-1 0,-1-16-13,-2 31-58,-1 0 0,0-1 0,-1 1 0,-1 0 0,-1 0 0,0 0 0,-1 0 0,0 1 0,-1-1 0,-1 1 1,-1-1-1,0 2 0,-3-4 58,9 17-10,0 0 0,0 0 1,0 0-1,-1 1 1,1-1-1,0 0 1,-1 0-1,1 1 1,0-1-1,-1 0 0,1 0 1,-1 1-1,0-1 1,1 1-1,-1-1 1,1 0-1,-1 1 0,0-1 1,1 1-1,-1-1 1,0 1-1,0 0 1,1-1-1,-1 1 1,0 0-1,0 0 0,0-1 1,1 1-1,-1 0 1,0 0-1,0 0 1,0 0-1,0 0 0,0 0 1,1 0-1,-1 0 1,0 0-1,0 1 1,0-1-1,1 0 0,-1 0 1,0 1-1,0-1 1,1 1-1,-1-1 1,0 1-1,0-1 1,1 1-1,-1-1 0,1 1 1,-1-1-1,0 1 1,1 0-1,-1-1 1,1 1-1,-1 0 0,1 0 1,0-1-1,-1 1 1,1 0-1,0 0 1,0-1-1,-1 1 1,1 0-1,0 0 0,0 0 1,0 0-1,0-1 1,0 1-1,0 0 10,-2 29 5,1 0-1,2 0 1,0 0 0,2-1-1,2 1 1,2 5-5,3 13 154,3 0 0,2-1 0,1 0 0,3-2 0,2 0 0,1-1 0,3-1 0,13 16-154,-34-53 0,-1 0 5,1-1 0,-1 1 1,1-1-1,1 0 1,-1 0-1,1 0 1,0-1-1,0 1 0,0-1 1,5 3-6,-8-7 4,-1-1 1,1 1 0,-1-1 0,1 1-1,-1-1 1,1 0 0,-1 1 0,0-1-1,1 0 1,-1 0 0,0 0 0,0 0-1,0 0 1,1 0 0,-1-1 0,0 1-1,0 0 1,-1 0 0,1-1 0,0 1-1,0-1 1,-1 1 0,1-1 0,-1 1-1,1-1 1,-1 1 0,1-1 0,-1 1-1,0-1 1,0 1 0,0-1 0,0 0-1,0 1 1,0-1 0,-1 1 0,1-1-1,0 1 1,-1-1 0,1 0-5,0 0 4,0-45 73,-2 0-1,-1 1 1,-6-20-77,6 43 6,-24-150 109,-22-66-115,24 150-45,25 89 41,0 0 1,0 0 0,0 1 0,0-1-1,0 0 1,0 0 0,0 1 0,0-1-1,0 0 1,0 0 0,0 0 0,0 1-1,0-1 1,-1 0 0,1 0 0,0 0 0,0 1-1,0-1 1,0 0 0,0 0 0,0 0-1,0 0 1,-1 1 0,1-1 0,0 0-1,0 0 1,0 0 0,0 0 0,-1 0-1,1 0 1,0 1 0,0-1 0,0 0-1,-1 0 1,1 0 0,0 0 0,0 0 0,0 0-1,-1 0 1,1 0 0,0 0 0,0 0-1,-1 0 1,1 0 0,0 0 0,0 0-1,0 0 1,-1 0 0,1 0 0,0 0-1,0 0 1,0 0 0,-1-1 0,1 1 0,0 0-1,0 0 1,0 0 0,0 0 0,-1 0 3,-3 24-87,4-2 73,2 1 0,0 0 0,1 0 0,1-1 0,1 0 0,1 0-1,1 0 1,1 0 0,1-1 0,4 5 14,18 34 37,4-1 0,33 42-37,-54-82 28,-11-15 14,-7-11 36,-236-305 296,238 309-376,-24-49-33,26 51 32,-1-1-1,1 0 1,-1 1 0,1-1 0,0 1 0,-1-1 0,1 0 0,0 1-1,0-1 1,0 1 0,0-1 0,1 0 0,-1 1 0,0-1 0,1 1 0,-1-1-1,1 1 1,-1-1 0,1 1 0,0-1 0,-1 1 0,1-1 0,0 1 0,0 0-1,0-1 1,0 1 0,0 0 0,1 0 0,-1 0 0,0 0 0,0 0 0,1 0 3,61-12-1734,-62 13 1627,0 0 0,-1 0 0,1-1 0,-1 1 0,1 0 0,0 1 0,-1-1 0,1 0 0,-1 0 0,1 0 0,-1 0 0,1 0 0,0 0 0,-1 1-1,1-1 1,-1 0 0,1 1 0,-1-1 0,1 0 0,-1 1 0,1-1 0,-1 0 0,0 1 0,1-1 0,-1 1 0,1-1 0,-1 1 0,0-1 0,1 1 0,-1-1 0,0 1 0,0-1 0,0 1 0,1 0 0,-1-1 0,0 1 0,0-1 0,0 1 0,0 0 0,0-1 0,0 1 0,0-1 0,0 1 0,0 0 0,0-1 0,0 1 0,-1-1 0,1 1 107,-15 13-3916</inkml:trace>
  <inkml:trace contextRef="#ctx0" brushRef="#br0" timeOffset="232500.206">5772 10439 9010,'2'0'3153,"5"-13"367,13-12-2127,7-4-849,13-11-144,4 6-112,6-1-16,-3 12-448,10 7-3545,-11 11 1113</inkml:trace>
  <inkml:trace contextRef="#ctx0" brushRef="#br0" timeOffset="232501.206">6957 9769 6833,'4'-71'6965,"-5"65"-4347,0 21-1854,-1 18-458,2 1 0,2-1 1,0 1-1,3-1 0,0 0 0,3 0 1,0-1-1,2 0 0,14 30-306,-20-54 94,1 0 0,0-1 0,1 1 0,-1-1 1,1 0-1,1 0 0,-1-1 0,1 0 0,0 0 0,6 3-94,-11-8 12,1 1 1,0 0-1,0-1 0,-1 0 1,1 0-1,0 0 0,0 0 1,0 0-1,0 0 1,0-1-1,1 0 0,-1 1 1,0-1-1,0 0 0,0-1 1,0 1-1,0 0 1,0-1-1,0 0 0,0 0 1,0 0-1,0 0 1,0 0-1,0 0 0,-1-1 1,1 1-1,0-1 0,-1 0 1,1 0-1,-1 0 1,1-1-13,89-132 29,-92 134-38,1 1 0,-1-1-1,1 0 1,-1 1 0,1-1 0,0 1 0,-1-1 0,1 1 0,0 0 0,0-1-1,-1 1 1,1 0 0,0-1 0,0 1 0,-1 0 0,1 0 0,0 0 0,0 0-1,-1 0 1,1 0 0,0 0 0,0 0 0,0 0 0,-1 0 0,1 0 0,0 0-1,0 0 1,0 1 0,-1-1 0,1 0 0,0 1 0,-1-1 0,1 0 0,0 1-1,-1-1 1,1 1 0,0-1 0,-1 1 0,1-1 0,-1 1 0,1 0-1,-1-1 1,1 1 0,-1 0 0,1-1 0,-1 1 0,0 0 0,1 0 0,-1-1-1,0 1 1,0 0 0,0 0 9,16 48-225,-15-43 202,3 3 61,-2 0 0,1 0 0,-1 0 0,0 0 1,-1 0-1,0 0 0,-1 0 0,0 0 0,0 1 0,-1-1 0,0 0 0,0 0 0,-1 0 0,0 0 0,-1 0 1,0 0-1,-1-1 0,1 1 0,-2-1 0,1 0 0,-1 0 0,0-1 0,-1 1-38,1-2-11,-1-1-1,1 1 1,-1-1-1,0 0 1,-1-1 0,1 0-1,-1 0 1,0 0-1,0 0 1,-1-1-1,1-1 1,0 1-1,-1-1 1,0 0-1,1-1 1,-1 0-1,0 0 1,0-1 0,0 0-1,0 0 1,1-1-1,-1 1 1,0-2-1,0 1 1,1-1-1,-1-1 1,0 0 11,6 2-247,1-1 0,-1 0-1,0 0 1,1 0 0,-1 0 0,1 0 0,0 0 0,0 0 0,0 0-1,0-1 1,0 1 0,0 0 0,1-1 0,-1 1 0,1 0-1,-1-1 1,1 1 0,0-1 0,0 1 0,0-1 0,0 1 0,1-1-1,-1 1 1,1 0 0,-1-1 0,1 1 0,0 0 0,1-3 247,8-22-4044</inkml:trace>
  <inkml:trace contextRef="#ctx0" brushRef="#br0" timeOffset="232502.206">7506 9831 9194,'6'1'2498,"8"1"3658,-8-10-5176,-4 5-952,0 1 0,-1-1 0,1 0 1,-1 0-1,0 1 0,0-1 0,0 0 0,0 0 0,-1 0 1,1-1-1,-1 1 0,0 0 0,0 0 0,0 0 0,0 0 1,-1 0-1,1 0 0,-1 0 0,1 0 0,-1 0 0,0 0 0,0 0 1,-1 0-1,1 0 0,-1 1 0,1-1 0,-1 0 0,0 1 1,0 0-1,0-1 0,0 1 0,0 0 0,0 0 0,-1 0 1,1 0-1,-1 0 0,0 1 0,1-1 0,-1 1 0,0 0 0,0 0 1,0 0-1,0 0 0,-1 0-28,-1 2 2,0 0 0,1 1 1,-1-1-1,0 1 0,0 0 0,1 0 0,-1 1 1,1 0-1,0 0 0,0 0 0,0 0 0,0 0 1,0 1-1,1 0 0,-1-1 0,1 1 0,0 1 1,0-1-1,1 0 0,-2 4-2,-5 8 19,2 0 0,0 0 0,0 1 1,2 0-1,0 1 0,1-1 0,1 1 0,0 2-19,1-15 14,1-1 0,-1 1-1,1 0 1,0 0 0,1 0 0,-1-1-1,1 1 1,0 0 0,0 0-1,1 0 1,-1 0 0,1 0-1,0 0 1,0-1 0,1 1 0,-1 0-1,1-1 1,0 1 0,0-1-1,1 0 1,-1 1 0,1-1-1,0-1 1,0 1 0,1 0 0,-1-1-1,1 1 1,-1-1 0,1 0-1,0 0 1,0-1 0,1 1-1,-1-1-13,1-1-63,1 0-1,-1 0 0,0-1 0,0 1 0,1-2 1,-1 1-1,0 0 0,0-1 0,0 0 0,0 0 0,1-1 1,-1 1-1,-1-1 0,1 0 0,0-1 0,0 1 1,-1-1-1,1 0 0,-1 0 0,0 0 0,0 0 0,0-1 1,2-2 63,6-7-814,0-1 1,-1 0 0,0 0-1,-1-1 1,-1-1-1,2-4 814,24-52-3830</inkml:trace>
  <inkml:trace contextRef="#ctx0" brushRef="#br0" timeOffset="232503.206">7735 9494 8818,'-29'7'5835,"-5"30"-3006,31-33-2627,-11 16 169,1 1 1,1 0 0,1 1 0,0 0-1,2 1 1,1 0 0,-3 11-372,6 5 337,5-38-334,0 0 0,0-1 0,0 1 0,0 0 0,0 0 0,0-1 0,1 1 0,-1 0 0,0 0 0,0-1 0,1 1-1,-1 0 1,0-1 0,1 1 0,-1 0 0,0-1 0,1 1 0,-1 0 0,1-1 0,-1 1 0,1-1 0,-1 1 0,1-1 0,0 1 0,-1-1 0,1 1 0,0-1-1,-1 0 1,1 1 0,0-1 0,-1 0 0,1 0 0,0 0 0,0 1 0,-1-1 0,1 0 0,0 0 0,0 0 0,-1 0 0,1 0 0,0 0 0,0 0 0,0-1-1,-1 1 1,1 0 0,0 0 0,-1 0 0,1-1 0,0 1-3,12-6-29,1-1 0,-1 0 0,-1-1 0,0-1 0,0 0 0,0 0 0,5-7 29,7-5-137,0 1-41,93-62-1020,-116 81 1194,0 0 1,-1 1-1,1-1 0,0 1 1,-1-1-1,1 1 0,0-1 1,0 1-1,0 0 1,-1-1-1,1 1 0,0 0 1,0 0-1,0-1 1,0 1-1,0 0 0,0 0 1,-1 0-1,1 0 1,0 0-1,0 0 0,0 0 1,0 1-1,0-1 1,0 0-1,0 0 0,-1 1 1,1-1-1,0 0 0,0 1 1,0-1-1,-1 1 1,1-1-1,0 1 0,-1 0 1,1-1-1,0 1 1,-1 0-1,1-1 0,-1 1 1,1 0-1,-1 0 1,1-1-1,-1 1 0,0 0 1,1 0-1,-1 0 0,0 0 1,0-1-1,1 1 1,-1 0-1,0 0 0,0 0 1,0 0-1,0 0 1,0 0-1,0 0 0,0-1 1,-1 1-1,1 0 1,0 0-1,0 0 0,-1 0 1,1 0-1,-1-1 1,1 1-1,0 0 0,-1 0 4,-7 23 224,-2 0 0,0-1 0,-1 0-1,-1-1 1,-1 0 0,-1-1 0,-1-1-1,-1 0 1,-1 0-224,16-19 15,1 1 0,0-1-1,-1 0 1,1 0 0,-1 0-1,1-1 1,-1 1 0,0 0-1,1 0 1,-1 0 0,0 0-1,0 0 1,0-1 0,1 1 0,-1 0-1,0-1 1,0 1 0,0-1-1,0 1 1,0-1 0,0 1-1,0-1 1,0 0 0,0 1-1,0-1 1,-1 0 0,1 0 0,0 0-1,0 0 1,0 0 0,0 0-1,0 0 1,0 0 0,0 0-1,0-1 1,-1 1 0,1 0-1,0-1 1,0 1 0,0-1 0,0 1-1,0-1 1,1 1 0,-1-1-1,0 0 1,0 1 0,0-1-1,0 0 1,1 0 0,-1 0-1,0 0 1,1 1 0,-1-1 0,1 0-1,-1 0 1,1 0 0,-1 0-1,1-1-14,-4-28-2704,3-14 677</inkml:trace>
  <inkml:trace contextRef="#ctx0" brushRef="#br0" timeOffset="232504.206">7913 9344 8394,'-7'14'1843,"-23"53"3077,26-57-4700,1-1-1,0 1 0,0-1 0,1 1 0,0 0 1,1 0-1,0 0 0,1 0 0,0 8-219,0-16 4,1 0 0,-1 0 0,1 0 0,0 0 0,-1 0 0,1 0 0,0 0 0,0 0 0,0-1 0,0 1 0,0 0 0,1-1 0,-1 1 0,1-1 0,-1 1 0,1-1 0,-1 0 0,1 1 0,0-1 0,-1 0 0,1 0 0,0 0 0,0-1 0,0 1 0,0 0 0,0-1 0,0 1 0,0-1 0,0 1 0,0-1-1,0 0 1,0 0 0,0 0 0,0 0 0,0 0 0,0-1 0,0 1 0,0-1 0,0 1 0,0-1 0,0 0 0,0 0 0,0 1 0,-1-1 0,1 0 0,0-1 0,0 1-4,71-20 95,-71 21-98,0-1 0,1 1 1,-1 0-1,1 0 0,-1 1 0,0-1 0,1 0 0,-1 1 0,0 0 0,1-1 1,-1 1-1,0 0 0,0 0 0,1 0 0,-1 1 0,0-1 0,0 0 1,-1 1-1,1-1 0,0 1 0,0 0 0,-1-1 0,1 1 0,-1 0 1,1 0-1,-1 0 0,0 0 0,0 1 0,1 1 3,-1 3 51,0 0 0,0 0 0,-1 1-1,0-1 1,0 0 0,-1 0 0,0 0 0,0 0-1,-1 0 1,0 0 0,0 0 0,0 0 0,-1-1 0,0 1-1,-1-1 1,1 1 0,-1-1 0,-4 4-51,-30 26 512,37-36-546,0 1 0,0 0 0,0-1 0,0 1 0,0-1 0,0 0 1,0 1-1,0-1 0,0 0 0,0 0 0,0 1 0,-1-1 0,1 0 0,0 0 0,0 0 0,0 0 1,0-1-1,0 1 0,0 0 0,0 0 0,0-1 0,0 1 0,0 0 0,0-1 0,0 1 1,0-1-1,0 0 0,0 1 0,0-1 0,0 0 0,0 1 0,0-1 0,1 0 0,-1 0 1,0 0-1,1 0 0,-1 1 0,1-1 0,-1 0 0,1 0 0,-1 0 0,1 0 0,-1-1 34,-3-21-3126,6-7-60</inkml:trace>
  <inkml:trace contextRef="#ctx0" brushRef="#br0" timeOffset="235666.501">8086 9541 5425,'7'3'6725,"8"-26"-4653,-12 13-1852,0-1 1,0 1 0,-1-1 0,-1 1-1,0-1 1,0 0 0,-1 1-1,0-1 1,-1 0 0,0 1 0,-1-1-1,0 0 1,0 1 0,-4-8-221,6 17 27,-1-1 0,1 0 0,-1 1 1,1-1-1,-1 0 0,0 1 0,0-1 0,1 1 1,-1-1-1,0 1 0,0 0 0,-1-1 0,1 1 1,0 0-1,0 0 0,-1 0 0,1 0 0,0 0 1,-1 0-1,1 0 0,-1 0 0,1 1 0,-1-1 1,0 0-1,1 1 0,-1-1 0,1 1 0,-1 0 1,0 0-1,0-1 0,1 1 0,-1 0 1,0 1-1,1-1 0,-1 0 0,0 0 0,1 1 1,-1-1-1,0 1 0,0 0-27,-2 3 6,0 1 0,0 0 0,1 0 1,0 0-1,0 1 0,0-1 0,1 1 0,-1 0 0,1 0 0,1-1 1,-1 1-1,1 0 0,0 1 0,1-1 0,-1 0 0,1 0 1,0 0-1,1 0 0,-1 0 0,1 0 0,1 1 0,-1-2 1,1 1-1,0 0 0,0 0 0,2 2-6,-3-7 0,0 0 0,0 0-1,1 0 1,-1 0 0,0 0 0,1 0-1,-1-1 1,0 1 0,1-1 0,-1 1-1,1-1 1,-1 1 0,1-1 0,-1 0-1,1 0 1,-1 0 0,1 0 0,-1 0 0,1 0-1,-1 0 1,1 0 0,-1-1 0,1 1-1,-1-1 1,1 1 0,-1-1 0,1 1-1,-1-1 1,0 0 0,1 0 0,-1 0-1,0 1 1,0-1 0,0 0 0,1-1 0,-1 1-1,0 0 1,-1 0 0,1 0 0,0-1 0,162-158 113,-161 158-117,1-1 1,-1 1-1,1 1 0,-1-1 1,1 0-1,0 1 0,0-1 1,0 1-1,0 0 1,0 0-1,0 0 0,0 0 1,0 1-1,0-1 0,0 1 1,0-1-1,0 1 0,1 0 1,-1 1-1,0-1 0,0 1 1,0-1-1,0 1 1,0 0-1,0 0 0,2 1 4,55 73 14,-49-59 23,-11-16-31,0 0 0,0 0 0,0 0 0,0-1 0,1 1 0,-1 0 0,0 0 0,0 0 0,0 0 0,0 0 0,1 0 0,-1-1 0,0 1 0,0 0 0,0 0 0,1 0 0,-1 0 0,0 0 0,0 0 0,1 0 0,-1 0 0,0 0 0,0 0 0,0 0 0,1 0 0,-1 0 0,0 0 0,0 0 0,1 0 0,-1 0 0,0 0 0,0 0 0,0 0 0,1 1 0,-1-1 0,0 0 0,0 0 0,0 0 0,0 0 0,1 0 0,-1 1 0,0-1 0,0 0 0,0 0 1,0 0-1,0 0 0,0 1 0,1-1 0,-1 0 0,0 0 0,0 0 0,0 1 0,0-1 0,0 0-6,-1-20 273,1 20-272,-3-15 87,0 0 0,-1 1 1,-1-1-1,0 1 1,-1 0-1,-1 1 0,0-1 1,0 1-1,-1 0 0,-1 1 1,0 0-1,-1 1 0,-1-1 1,1 2-1,-1 0 0,-3-2-88,-2 0 102,16 11-104,0 0-1,0 0 1,0 0 0,0 0 0,1 0 0,-1 1 0,0-1 0,0 0-1,1 0 1,-1 0 0,1 0 0,-1 0 0,1 0 0,-1 0 0,1 1-1,-1-1 1,1 0 0,0 0 0,-1 1 0,1-1 0,0 0 0,-1 1-1,1-1 1,0 1 0,0-1 0,0 1 0,0-1 0,0 1 0,-1 0-1,1-1 1,0 1 0,0 0 0,0 0 0,0 0 0,0 0 0,0 0 2,3-2-14,143-77-577,-9-9-4388,-70 44 1284</inkml:trace>
  <inkml:trace contextRef="#ctx0" brushRef="#br0" timeOffset="236292.305">3786 13424 5241,'3'-2'3169,"5"-2"-441,7 1-511,8-5-1817,15-10 56,4-7-32,19-14-24,-2-8-120,14-9-48,-10 6-128,4-2-24,-21 13-24,-5 5-320,-19 10-2888,-9 1 855</inkml:trace>
  <inkml:trace contextRef="#ctx0" brushRef="#br0" timeOffset="236484.322">3961 13547 4601,'0'21'3609,"1"-12"-713,4-11-311,14-11-2041,6-12-216,16-14-32,3-8-112,15-11-8,-6 5-56,4 5-8,-9 17-80,-8 4-80,-15 16-272,-7 2-2776,-13 9 743</inkml:trace>
  <inkml:trace contextRef="#ctx0" brushRef="#br0" timeOffset="236706.028">4137 12970 8274,'49'-69'5052,"45"-13"-4244,-82 73-763,1 0 0,0 2-1,0-1 1,1 2 0,0 0 0,0 0 0,8-1-45,-17 6 17,-1 0 0,1 0 0,0 0 0,0 0 0,-1 1 0,1 0 0,0 0 0,0 0 0,0 1 0,0-1 0,-1 1 0,1 0 0,0 1 0,-1-1 0,1 1 0,-1 0-1,1 0 1,-1 0 0,0 1 0,0-1 0,0 1 0,0 0 0,-1 0 0,4 3-17,-1 5 55,-1 0 0,1 0-1,-2 1 1,1-1 0,-2 1-1,1 0 1,-2 0 0,0 0-1,0 1 1,-1-1 0,-1 1-1,0-1 1,0 0 0,-1 1-1,-1-1 1,0 0 0,-1 1-55,-43 196 554,20-124-3924,20-67 1897,6-16-1733</inkml:trace>
  <inkml:trace contextRef="#ctx0" brushRef="#br0" timeOffset="237354.719">4709 12240 6489,'0'-4'341,"6"-23"4065,-6 27-4355,0-1 0,1 1 0,-1-1-1,0 1 1,1 0 0,-1-1 0,0 1-1,1 0 1,-1 0 0,1-1 0,-1 1-1,0 0 1,1 0 0,-1-1 0,1 1-1,-1 0 1,0 0 0,1 0 0,-1 0 0,1 0-1,-1 0 1,1 0 0,-1 0 0,1 0-1,-1 0 1,1 0 0,-1 0 0,1 0-1,-1 0 1,0 0 0,1 0 0,-1 1-1,1-1 1,-1 0 0,1 0 0,-1 0 0,0 1-1,1-1 1,-1 0 0,0 1 0,1-1-1,-1 0 1,0 1 0,1-1 0,-1 0-1,0 1 1,0-1 0,1 1 0,-1-1-1,0 0 1,0 1 0,0-1 0,1 1 0,-1-1-1,0 1 1,0-1-51,48 103 1392,-9 20-400,-30-87-682,2 0-1,2-1 1,1 0 0,2-1 0,7 10-310,-22-41 14,1 0 1,0-1-1,0 1 1,0 0-1,0-1 1,0 1-1,0-1 1,1 0-1,-1 0 1,1 0-1,-1 0 1,1 0-1,0 0 1,0-1-1,0 1 1,0-1-1,0 0 1,0 0-1,1 0 1,-1 0 0,0 0-1,0-1 1,1 0-1,-1 0 1,0 0-1,0 0 1,1 0-1,-1 0 1,0-1-1,1 0 1,-1 1-1,0-1 1,0-1-1,0 1 1,0 0-1,0-1 1,0 1-1,0-1 1,-1 0-1,1 0 1,2-2-15,12-11-337,-2-1 0,1-1 0,-2 0 0,0-1 1,-1 0-1,-1-1 0,-1-1 0,0 1 1,-2-2-1,0 0 0,-1 0 0,-2 0 0,3-13 337,-6 23-66,-1 0 0,0 0 0,-1 0 0,0 0 0,-1 0 0,0-1 0,0 1 0,-2-1 66,2 11 54,0 0 0,0 0 0,0 0 0,-1 0 0,1 0 0,0 0 0,-1 0 0,1 0 0,-1 0 0,1 0 1,-1 1-1,0-1 0,1 0 0,-1 0 0,0 0 0,1 1 0,-1-1 0,0 0 0,0 1 0,0-1 0,0 1 0,1-1 0,-1 1 0,0-1 0,0 1 0,0 0 0,0-1 0,0 1 0,0 0 0,0 0 0,0 0 0,0 0 0,0 0 0,-1 0 0,1 0 0,0 0 0,0 0 0,0 0 0,0 0 0,0 1 0,0-1 0,0 0 0,0 1 0,1-1 0,-1 1 0,0-1 0,0 1 0,0 0 0,0-1 0,0 1 0,1 0 0,-1-1 0,0 1 0,1 0 1,-1 0-1,1 0 0,-1 0 0,0 0 0,1-1 0,0 1 0,-1 1-54,-4 5 81,0 1 0,1 0 1,-1 1-1,2-1 0,-1 1 1,1-1-1,1 1 0,-1 0 1,2 0-1,-1 0 0,1 0 1,0 1-1,1-1 1,0 0-1,1 0 0,0 0 1,0 0-1,1 0 0,1 6-81,-1-12 11,-1 1 0,0-1-1,1 0 1,0 0-1,-1 0 1,1 0 0,0 0-1,1-1 1,-1 1 0,0 0-1,1-1 1,0 0-1,-1 0 1,1 1 0,0-2-1,0 1 1,0 0 0,0 0-1,1-1 1,-1 0-1,0 0 1,1 0 0,-1 0-1,0 0 1,1-1 0,-1 1-1,1-1 1,-1 0-1,1 0 1,-1 0 0,1-1-1,1 0-10,4 0 27,-1-1 0,0-1 0,0 0-1,0 0 1,0 0 0,0-1 0,-1 0-1,1 0 1,-1-1 0,0 0 0,-1-1-1,1 1 1,-1-1 0,0 0 0,-1-1-1,1 1 1,-1-1 0,-1 0 0,1-1-1,-1 1 1,2-6-27,1-2 74,-1-1 0,0 1 1,-2-1-1,1 0 0,-2 0 0,0-1 0,-1 1 0,-1 0 0,-1-1 0,0-12-74,-6 51 456,5-15-446,0 0-4,0 0 1,0 1 0,0-1 0,1 0 0,0 1 0,1-1-1,-1 1 1,1-1 0,1 0 0,-1 0 0,1 0 0,1 0-1,-1 0 1,1 0 0,0 0 0,1-1 0,0 1-1,3 4-6,-4-10-60,1-1 0,-1 1 0,1 0 0,-1-1 0,1 0 0,-1 0 0,1 0 0,-1 0 0,1 0-1,-1-1 1,0 0 0,1 0 0,-1 0 0,0 0 0,1 0 0,-1 0 0,0-1 0,0 0 0,0 0-1,0 1 1,0-2 0,-1 1 0,1 0 0,0 0 0,-1-1 0,0 0 0,0 1 0,0-1 0,0 0-1,2-3 61,22-30-3608,0-7-239</inkml:trace>
  <inkml:trace contextRef="#ctx0" brushRef="#br0" timeOffset="238141.119">5655 11893 8250,'-8'-1'7022,"-6"22"-5362,14-21-1607,-6 17 44,0 0 0,1 0 1,0 0-1,2 1 0,0-1 0,1 1 1,1 0-1,0 0 0,2 0 0,0 0 1,1 3-98,-1-14 10,0-1 0,0 0 0,1 0 0,-1 0 0,1 0 0,1 0 0,-1 0 0,1-1 0,0 1 1,0-1-1,1 0 0,0 0 0,0 0 0,0 0 0,0-1 0,1 1 0,0-1 0,0-1 1,0 1-1,0 0 0,0-1 0,1 0 0,-1 0 0,1-1 0,0 0 0,5 2-10,17 5 22,-16-7-20,1 1 0,-1 1 0,0 0-1,0 1 1,0 0 0,0 0 0,-1 2-1,0-1 1,-1 1 0,1 1 0,-1 0-1,0 0 1,-1 1 0,0 0 0,-1 1 0,0 0-1,5 8-1,-12-15 12,1 1-1,-1-1 0,0 1 1,0 0-1,0 0 0,0-1 1,-1 1-1,1 0 0,-1 0 1,0 0-1,0 0 0,-1 0 1,1-1-1,-1 1 1,0 0-1,0 0 0,0-1 1,0 1-1,-1 0 0,1-1 1,-1 0-1,0 1 0,0-1 1,0 0-1,-1 0 0,1 0 1,-1 0-1,1 0 0,-1 0 1,0-1-1,0 0 0,0 1 1,-1-1-1,1 0 0,-1-1 1,1 1-1,-1-1 1,1 1-1,-1-1 0,0 0 1,1 0-1,-1-1 0,0 1 1,0-1-1,0 1 0,0-1 1,-3-1-12,3 1 30,-1 0 0,0-1 0,1 0 0,-1 0 0,1 0 0,-1 0 0,1-1 0,-1 0 0,1 0 0,0 0 0,0 0 0,0-1 0,0 1 0,0-1 0,0 0 0,1 0 0,-1-1 0,1 1 0,0-1 0,0 1 0,1-1 0,-1 0 0,1 0 0,-1-1 0,1 1 0,1 0 1,-2-4-31,1-9 2,0 0 0,2 0 0,0 0 0,1-1 1,0 1-1,2 0 0,0 1 0,1-1 0,0 0 0,2 1 1,0 0-1,0 0 0,2 1 0,3-6-2,151-312-5,-152 283 29,-11 49-23,-1 1 1,1-1-1,-1 0 0,1 1 1,-1-1-1,1 1 1,-1 0-1,0 0 1,1-1-1,-1 1 0,1 0 1,-1 0-1,1 1 1,-1-1-1,0 0 0,1 0 1,-1 1-1,1-1 1,-1 1-1,1-1 0,-1 1 1,1 0-1,0 0 1,-1-1-1,1 1 0,0 0 1,-1 0-1,1 0 1,0 1-1,0-1 0,-1 1-1,0-1 0,-3 3 1,0 0 1,-1 0-1,2 1 1,-1 0-1,0 0 1,1 0 0,0 0-1,0 1 1,1-1-1,-1 1 1,-1 6-2,4-10-2,0 0 0,0 0-1,0 0 1,1 0 0,-1 0 0,1 0-1,-1 0 1,1 0 0,0 1 0,0-1-1,0 0 1,0 0 0,0 0 0,1 0-1,-1 0 1,1 1 0,-1-1 0,1 0-1,0 0 1,-1 0 0,1 0 0,0 0 0,1-1-1,-1 1 1,0 0 0,0 0 0,1-1-1,-1 1 1,1-1 0,-1 1 0,1-1-1,0 0 1,0 1 0,0-1 0,-1 0-1,1 0 1,2 0 2,1 0 0,0 0 0,0 0 0,0-1-1,0 0 1,0 0 0,0 0 0,0-1-1,0 0 1,0 0 0,0 0 0,0 0-1,0-1 1,0 0 0,-1 0 0,1 0 0,1-1 0,-2 1 1,89-60 39,-89 58-10,0-1 1,-1 0 0,1 0-1,-1-1 1,0 1 0,0 0-1,-1-1 1,0 0 0,0 0-1,0 0 1,0 0 0,-1 0-1,0 0 1,0 0 0,-1 0-1,0 0 1,0 0 0,0-1-1,-1 1 1,0 0 0,0 0-1,-1 0 1,1 0 0,-1 0-1,-1 1 1,1-1 0,-3-3-31,-7-43 456,12 51-458,1 0 1,-1 0-1,1 0 1,-1 0-1,1 0 0,0 0 1,-1 1-1,1-1 1,0 0-1,0 0 1,0 1-1,0-1 0,0 0 1,0 1-1,0-1 1,0 1-1,0-1 1,0 1-1,0 0 0,0-1 1,0 1-1,0 0 1,0 0-1,0 0 1,0 0-1,0 0 0,1 0 1,-1 0-1,1 0 2,9-2-165,57-28-4603,-28 9 1232</inkml:trace>
  <inkml:trace contextRef="#ctx0" brushRef="#br0" timeOffset="239018.404">6446 11506 5241,'0'-1'219,"1"0"-1,0 0 0,-1 0 1,1-1-1,-1 1 1,0 0-1,1 0 0,-1 0 1,0 0-1,0-1 1,0 1-1,0 0 0,0 0 1,0-1-1,0 1 1,0 0-1,0 0 1,0 0-1,-1-1 0,1 1 1,0 0-1,-1 0 1,1 0-1,-1 0 0,0 0 1,1 0-1,-1 0 1,0 0-1,0 0 1,1 0-1,-1 0 0,0 0 1,0 0-1,0 1 1,0-1-1,0 0 0,0 1 1,0-1-1,0 1 1,-1-1-1,1 1 1,0-1-1,0 1 0,0 0 1,0 0-1,-1-1 1,1 1-1,0 0 0,-1 0-218,-5 6 89,1-1 0,0 1 0,1 0 0,-1 0 0,1 0 0,0 1 0,1 0-1,0 0 1,0 0 0,0 0 0,1 1 0,0-1 0,0 1 0,1 0 0,0 0 0,1 0-1,0 0 1,0 0 0,0 0 0,1 4-89,-1-6 2,1 1 0,0 0 0,0 0 1,0 0-1,1 0 0,0 0 0,0-1 0,1 1 0,0 0 0,0-1 0,1 1 0,-1-1 0,2 0 0,2 5-2,-6-10 2,1 0-1,0 0 0,-1 0 0,1-1 0,0 1 1,0 0-1,-1-1 0,1 1 0,0 0 0,0-1 0,0 1 1,0-1-1,0 1 0,0-1 0,0 1 0,0-1 0,0 0 1,0 0-1,0 0 0,0 1 0,0-1 0,1 0 1,-1 0-1,0 0 0,0 0 0,0-1 0,0 1 0,0 0 1,0 0-1,0-1 0,0 1 0,0-1 0,0 1 0,0 0 1,0-1-1,0 0 0,0 1 0,0-1 0,-1 0 0,1 1 1,0-1-1,0 0-1,11-13 27,-1-1-1,0 0 1,-1 0 0,-1-1 0,0 0 0,-1-1-1,-1 0 1,4-16-27,-4 16 11,17-42 39,-2-1 0,-4-1-1,-1-1 1,-3-2-50,-12 35 8,-3 23-107,0 13 43,-2 16 2,19 187 34,8-131 94,-24-78-72,0 0 0,0 0 0,0 0 0,1-1 0,-1 1 0,0 0 0,1 0 0,-1 0 0,0-1 0,1 1 0,-1 0-1,1-1 1,-1 1 0,1 0 0,0-1 0,-1 1 0,1-1 0,0 1 0,-1-1 0,1 1 0,0-1 0,-1 1 0,1-1 0,0 0 0,0 1 0,0-1 0,-1 0-1,1 0 1,0 0 0,0 0 0,0 1 0,0-1 0,-1 0 0,1 0 0,0-1 0,0 1 0,0 0 0,0 0 0,-1 0 0,1-1 0,0 1 0,0 0 0,0 0-1,-1-1 1,1 1 0,0-1 0,-1 1 0,1-1 0,0 1 0,-1-1 0,1 1 0,0-1 0,-1 0 0,1 1 0,-1-1 0,1 0-2,22-44-376,10-65-3890,-18 41 900</inkml:trace>
  <inkml:trace contextRef="#ctx0" brushRef="#br0" timeOffset="239346.793">6646 10984 8002,'-3'66'7379,"5"-32"-6248,4 42 732,-6-74-1850,0-1 0,1 0 0,-1 0 0,0 0 1,1 0-1,0 0 0,-1 0 0,1 0 1,-1 0-1,1 0 0,0 0 0,0-1 0,0 1 1,-1 0-1,1 0 0,0-1 0,0 1 1,0 0-1,0-1 0,0 1 0,0-1 0,0 1 1,1-1-1,-1 0 0,0 1 0,0-1 1,0 0-1,0 0 0,0 0 0,1 0 0,-1 0 1,0 0-1,0 0 0,0 0 0,0 0 1,0-1-1,2 1-13,44-15 32,-25 7-11,1 0-1,0 1 1,0 1-1,1 1 1,13-1-21,-34 5-2,0 1 1,0 0-1,0-1 0,0 1 1,0 0-1,0 0 1,0 1-1,0-1 1,0 1-1,0-1 1,0 1-1,0 0 0,0 0 1,0 0-1,-1 1 1,1-1-1,0 1 1,-1-1-1,0 1 1,1 0-1,-1 0 0,0 0 1,0 0-1,0 0 1,0 1-1,0-1 1,0 1-1,-1-1 1,1 1-1,-1 0 0,1-1 1,-1 1-1,0 0 1,-1 0-1,1 0 1,0 2 1,-4 5 42,0 0 0,-1-1 1,0 1-1,0-1 0,-1 0 1,0 0-1,-1-1 0,0 1 1,-1-1-1,1-1 0,-1 1 1,-1-1-1,1 0 0,-1-1 1,-9 6-43,13-9 34,1-1 0,-1 0 0,0 1 0,1-1 0,-1-1 0,0 1 0,-1 0 0,1-1 0,0 0 0,0 0 0,0 0 0,-1-1 0,1 1 0,0-1 1,-1 0-1,1 0 0,-1-1 0,1 1 0,0-1 0,0 0 0,-1 0 0,1-1-34,0 1-104,1-1-1,0 0 1,0 0 0,0 0-1,0 0 1,0 0-1,0-1 1,1 1 0,-1-1-1,1 0 1,-1 0 0,1 0-1,0 0 1,0 0 0,1 0-1,-1 0 1,1-1-1,-1 0 105,2 2-236,-1 1 0,1-1 0,0 0 0,0 0 0,0 1-1,0-1 1,0 0 0,0 0 0,1 1 0,-1-1 0,1 0-1,-1 0 1,1 1 0,-1-1 0,1 1 0,0-1-1,0 1 1,0-1 0,0 1 0,0-1 0,0 1 0,0 0-1,1-1 1,-1 1 0,0 0 0,1-1 236,22-11-4122</inkml:trace>
  <inkml:trace contextRef="#ctx0" brushRef="#br0" timeOffset="240122.15">6984 10782 4385,'-22'-97'11493,"19"123"-9485,6 55-1789,16 143 220,-19-224-438,0 7 29,1-1 0,1 1-1,-1-1 1,1 1 0,0-1 0,0 1 0,1-1 0,0 0 0,0 0 0,1 0 0,-1-1-1,1 1 1,1 0-30,-2-5 11,-1-1 0,0 1-1,1-1 1,-1 0-1,1 0 1,-1 0-1,1 0 1,-1 0-1,1 0 1,-1-1 0,0 1-1,1-1 1,-1 1-1,0-1 1,1 0-1,-1 0 1,0 0 0,0-1-1,0 1 1,0 0-1,0-1 1,0 1-1,0-1 1,0 0 0,-1 1-1,1-1 1,-1 0-1,1 0 1,-1 0-1,0 0 1,1-1 0,-1 1-1,0 0 1,-1 0-1,2-2-10,0 0 10,90-127 219,-91 129-236,0 1 0,0-1 0,1 1 0,-1 0 1,0-1-1,1 1 0,-1 0 0,1 0 1,-1 0-1,1 0 0,0 1 0,-1-1 1,1 0-1,0 1 0,0-1 0,-1 1 1,1-1-1,0 1 0,0 0 0,0 0 1,0 0-1,-1 0 0,1 0 0,0 0 0,0 0 1,0 1-1,0-1 0,-1 1 0,1-1 1,0 1-1,-1 0 0,1 0 0,0 0 1,-1 0-1,1 0 0,-1 0 0,1 0 1,-1 0-1,0 0 0,1 1 0,-1-1 1,0 1-1,0-1 0,0 1 0,0-1 0,0 1 1,0-1-1,-1 1 0,1 0 0,0 0 1,-1-1-1,1 1 0,-1 0 0,0 0 1,0 0-1,1-1 0,-1 2 7,2 4 0,-1-1 0,1 0 1,-1 1-1,0-1 0,0 1 0,-1-1 0,0 1 1,0-1-1,0 1 0,-1-1 0,0 1 0,0-1 1,-1 0-1,0 1 0,0-1 0,0 0 0,-1 0 1,0 0-1,0-1 0,0 1 0,-1-1 0,0 1 1,0-1-1,0 0 0,-1-1 0,1 1 0,-1-1 0,-2 2 0,0-2-3,1 0 0,-1 0 0,0 0-1,-1-1 1,1 0 0,-1 0 0,1-1 0,-1 0-1,0 0 1,1-1 0,-1 0 0,0 0-1,0-1 1,0 0 0,0-1 0,0 1-1,0-2 1,0 1 0,0-1 0,1 0-1,-4-2 4,9 4-48,0-1-1,1 0 1,-1 0-1,1 0 1,-1 0-1,1 0 1,-1 0-1,1 0 1,0 0-1,0-1 1,-1 1-1,1 0 1,0-1-1,0 1 1,0-1-1,0 1 1,1-1-1,-1 0 1,0 1-1,1-1 1,-1 0-1,1 0 1,-1 1-1,1-1 1,0 0-1,0 0 1,0 1-1,0-1 1,0 0-1,0-1 49,6-28-1899</inkml:trace>
  <inkml:trace contextRef="#ctx0" brushRef="#br0" timeOffset="240697.164">7491 10761 8738,'-34'-11'6829,"-20"34"-4860,44-15-1899,0 1-1,1 0 1,0 1 0,1 0 0,0 0 0,0 1-1,1 0 1,0 0 0,1 1 0,1 0-1,-1 0 1,2 1 0,0-1 0,0 1 0,1 3-70,4 32 245,-1-47-241,1 0 0,0-1 0,-1 1 0,1 0 0,0-1 0,0 1 0,0 0 0,-1-1 0,1 0 0,0 1 0,0-1 1,0 1-1,0-1 0,0 0 0,0 1 0,0-1 0,0 0 0,0 0 0,0 0 0,0 0 0,0 0 0,0 0 0,0 0 0,0 0 0,0-1 0,0 1 0,0 0 0,0 0 0,0-1 0,0 1 0,0-1 0,0 1 0,-1-1 0,1 1 1,0-1-1,0 1 0,0-1 0,-1 0 0,1 1 0,0-1 0,-1 0 0,1 0 0,-1 0 0,1 0 0,-1 1 0,1-1 0,-1 0 0,1 0 0,-1 0 0,0 0-4,1 0 5,23-24-49,-1 0 0,-2-1 0,-1-2 0,-1 0 0,-1 0 0,-1-2 0,-2-1 0,10-26 44,-20 49-264,-6 21 55,1-7 200,-2 9-62,0-4 82,1 0 1,0 0-1,0 0 0,1 0 0,0 0 1,1 0-1,0 0 0,1 0 0,1 0 1,-1 0-1,2 0 0,3 8-11,-6-18 13,0 1 0,0-1 0,0 0 0,0 0 0,0 0 0,0 0 0,0 0 0,1 0 0,-1 0 0,0 0 0,1 0 0,-1-1 0,1 1 0,-1-1-1,1 1 1,-1-1 0,1 1 0,0-1 0,-1 0 0,1 0 0,-1 0 0,1 0 0,-1 0 0,1 0 0,0 0 0,-1 0 0,1-1 0,-1 1 0,1-1 0,-1 1 0,1-1 0,-1 1 0,1-1-1,0-1-12,45-33 198,-27 11-329,-1-1 0,-1-1 1,-1 0-1,-1-1 0,-2-1 1,-1 0-1,8-26 131,-7 4-1067,-25 97 452,8-28 916,1 0-1,1 0 0,0 0 1,1 0-1,2 0 1,0 0-1,1 5-300,-3-23 23,0 0 0,0 0 0,0 0 0,0 0 0,0 0 0,0 0 0,0 0 0,0 0 0,0 0 0,0 0 0,1 0 0,-1 0-1,0 0 1,1 0 0,-1-1 0,0 1 0,1 0 0,-1 0 0,1 0 0,0 0 0,-1-1 0,1 1 0,0 0 0,-1-1 0,1 1 0,0 0 0,0-1 0,-1 1-1,1-1 1,0 1 0,0-1 0,0 0 0,0 1 0,0-1 0,0 0 0,0 1 0,0-1 0,0 0 0,0 0 0,0 0 0,0 0 0,-1 0 0,1 0 0,0 0 0,0 0-1,0-1 1,0 1 0,0 0 0,0 0 0,0-1 0,0 1 0,0-1 0,0 1 0,0-1 0,-1 1 0,1-1 0,0 1 0,0-1 0,-1 0 0,1 0-23,11-12 76,0-1 1,-1-1 0,-1 0 0,0 0 0,-1-1-1,-1 0 1,0-1 0,3-12-77,-5 15 30,3-7-19,-1-1 1,0 1 0,-2-2 0,-1 1 0,0-1-1,-2-2-11,6 71-312,-9-40 300,1 0-1,0 0 1,0 0 0,0 0-1,1 0 1,0 0-1,0 0 1,0-1 0,1 1-1,0-1 1,0 0-1,0 1 1,1-1 0,0-1-1,0 1 1,0 0-1,0-1 1,1 0-1,0 0 1,0 0 0,0-1-1,0 0 1,0 0-1,1 0 1,-1 0 0,5 0 12,-6-3-220,-1 0 1,0 0 0,1-1 0,-1 0 0,0 0 0,0 0 0,1 0-1,-1 0 1,0-1 0,0 1 0,0-1 0,0 0 0,-1 0 0,1 0 0,0 0-1,-1 0 1,1-1 0,-1 1 0,0-1 0,0 0 0,0 1 0,1-4 219,29-41-3555</inkml:trace>
  <inkml:trace contextRef="#ctx0" brushRef="#br0" timeOffset="241732.354">2487 15649 7106,'-5'3'937,"4"-3"-763,1 1 1,-1 0-1,0 0 0,0-1 0,1 1 1,-1-1-1,0 1 0,0-1 1,0 1-1,1-1 0,-1 1 0,0-1 1,0 0-1,0 0 0,0 1 1,0-1-1,0 0 0,0 0 0,0 0 1,0 0-1,0 0 0,0 0 0,0 0 1,0 0-1,0-1 0,0 1 1,0 0-1,1-1 0,-1 1 0,0 0 1,0-1-1,0 1 0,0-1 1,1 1-1,-1-1 0,0 0 0,0 1 1,1-1-1,-1 0 0,0 1 0,1-1 1,-1 0-1,1 0 0,-1 0 1,1 1-1,-1-1 0,1-1-174,13-92 912,44-87-816,-55 175-99,1 0-1,-1 0 0,1 1 0,0-1 0,1 1 1,-1 0-1,1-1 0,0 2 0,0-1 0,1 0 1,-1 1-1,1 0 0,1-1 4,-3 5-7,0-1 0,1 1-1,-1 0 1,0 0 0,1 0 0,-1 0-1,0 0 1,1 1 0,-1 0 0,0 0-1,0 0 1,0 0 0,0 0 0,0 0-1,0 1 1,0 0 0,0-1 0,0 1-1,-1 0 1,1 0 0,-1 1 0,1-1-1,-1 0 1,0 1 0,0-1 0,0 1 0,0 0-1,0 0 1,-1 0 0,1 0 0,0 3 7,2-1-13,32 49-40,-24-36 52,0 0 1,0 0 0,2-1 0,0 0-1,1-2 1,1 1 0,4 1 0,-17-15 16,0 1 0,0-1 0,1 0 0,-1 0 0,1 0 0,-1-1 0,1 1 0,-1-1 0,1 0 0,0 0-1,0 0 1,-1 0 0,1-1 0,0 1 0,0-1 0,0 0 0,0 0 0,0-1 0,0 1 0,-1-1 0,1 0 0,0 0 0,0 0 0,-1 0 0,1-1 0,-1 0 0,1 1 0,-1-1 0,1 0 0,1-2-16,6-6 112,0 0 0,-1-1 0,0 0-1,0-1 1,-1 0 0,-1 0 0,0-1 0,-1 0 0,0 0 0,1-6-112,-5 13 41,71-188 678,-67 176-705,18 39-2202,-17-18-1123,1-5-165</inkml:trace>
  <inkml:trace contextRef="#ctx0" brushRef="#br0" timeOffset="242056.386">3002 15000 7890,'28'-11'5245,"-16"9"-4877,0-2-263,20-6 60,1 1-1,0 2 1,0 1 0,0 1-1,12 2-164,-38 2 19,-1 1 0,1 1-1,0-1 1,-1 1 0,1 0-1,-1 0 1,0 1 0,1 0 0,-1 0-1,0 1 1,0-1 0,0 1 0,0 1-1,-1-1 1,1 1 0,-1 0 0,0 0-1,0 1 1,-1-1 0,1 1-1,-1 0 1,1 1-19,6 17 86,-1 1-1,-1 0 1,-1 1 0,-1 0-1,-2 0 1,0 1 0,-1-1-1,-2 1 1,-1 0 0,-1 0-1,-2 19-85,2-31 37,0-2-72,-5 114 187,-18-51-3178,8-63 635</inkml:trace>
  <inkml:trace contextRef="#ctx0" brushRef="#br0" timeOffset="242840.904">4014 14272 4489,'-13'-49'9782,"12"48"-9655,0 0-1,0 0 1,0 0 0,0 1 0,-1-1-1,1 0 1,0 1 0,0-1 0,0 1-1,-1-1 1,1 1 0,0-1 0,0 1-1,-1 0 1,1 0 0,0 0 0,-1 0-1,1 0 1,0 0 0,-1 0 0,1 0-1,0 0 1,-1 1 0,1-1 0,0 0-1,-1 1-126,-6 3 108,0 1-1,0 0 1,0 0-1,1 1 1,0 0-1,0 0 1,0 0-1,1 1 0,0 0 1,0 1-1,1-1 1,0 1-1,0 0 1,-3 8-108,-11 17 34,1 0 0,2 1 0,1 0 0,2 2 0,1-1 0,-4 25-34,16-58 1,-1-1 0,0 1 1,1-1-1,-1 1 0,1-1 1,-1 1-1,1-1 0,0 1 1,-1 0-1,1-1 0,0 1 1,0 0-1,0-1 0,0 1 1,1 0-1,-1-1 0,0 1 1,1-1-1,-1 1 0,1 0 1,0-1-1,-1 1 0,1-1 1,0 0-1,0 1 0,0-1 1,0 0-1,0 1 0,0-1 1,0 0-1,0 0 0,1 0 1,-1 0-1,0 0 0,1 0 1,-1 0-1,1 0 0,-1-1 1,1 1-2,49-27 42,-31 12-38,6-6 3,1 1 0,1 1 0,0 2 0,1 1 0,1 1 1,1 1-1,3 1-7,-31 11-3,0-1 0,0 1 1,0 0-1,1 0 0,-1 0 1,0 0-1,1 1 0,-1-1 1,1 1-1,-1 0 0,0 0 0,1 0 1,-1 1-1,1-1 0,-1 1 1,0 0-1,1 0 0,-1 0 1,0 0-1,0 0 0,0 1 0,0-1 1,0 1-1,0 0 0,0 0 1,-1 0-1,1 0 0,0 1 1,-1-1-1,0 1 0,0-1 1,0 1-1,0 0 0,0 0 0,0 0 1,-1 0-1,1 0 0,-1 0 1,0 0-1,0 1 0,0-1 1,0 0-1,-1 1 0,0-1 0,1 1 3,-4 12 77,0 1-1,-1-1 1,0 0-1,-1 0 0,-1 0 1,-1-1-1,0 0 1,-1 0-1,0-1 0,-2 0 1,-4 5-77,9-10 98,-2 0 1,1-1 0,-1 0-1,0-1 1,-1 0 0,1 0-1,-1 0 1,-1-1 0,-6 4-99,16-11-17,0 1 0,-1-1 0,1 1 0,-1-1 0,1 0 0,-1 1 0,1-1 0,-1 0 0,0 0 0,1 1 0,-1-1 0,0 0 0,0 0 0,1 0 1,-1 1-1,0-1 0,0 0 0,0 0 0,0 0 0,0 1 0,0-1 0,0 0 0,0 0 0,0 0 0,-1 1 0,1-1 0,0 0 0,0 0 0,-1 0 0,1 1 0,-1-1 0,1 0 0,0 1 0,-1-1 0,0 0 1,1 1-1,-1-1 0,1 1 0,-1-1 0,1 0 0,-1 1 0,0 0 0,0-1 0,1 1 0,-1-1 0,0 1 0,0 0 0,1 0 0,-1-1 0,0 1 0,0 0 0,0 0 0,1 0 0,-1 0 0,0 0 0,0 0 1,0 0-1,1 0 0,-1 0 0,0 0 0,0 0 0,0 1 0,1-1 0,-1 0 0,0 1 0,0-1 17,11-16-1111,1 1-1,0 1 1,1-1-1,0 2 1,1 0 0,1 0-1,14-10 1112,-26 22-134,62-51-3981</inkml:trace>
  <inkml:trace contextRef="#ctx0" brushRef="#br0" timeOffset="243159.897">4467 14263 8530,'-61'35'7849,"20"24"-5892,34-43-1914,0 1 0,2 0 0,0 0 1,1 1-1,1-1 0,0 1 1,1 1-44,1-7 97,1 0 1,0 1 0,0-1 0,1 0-1,1 0 1,0 0 0,3 9-98,-5-19 11,1-1 1,-1 1-1,1 0 1,-1-1-1,1 1 1,0 0 0,0-1-1,0 1 1,-1-1-1,1 1 1,1-1-1,-1 1 1,0-1-1,0 0 1,1 0-1,-1 1 1,0-1-1,1 0 1,-1 0-1,1 0 1,-1-1 0,1 1-1,0 0 1,-1 0-1,1-1 1,0 1-1,0-1 1,-1 0-1,1 1 1,0-1-1,0 0 1,-1 0-1,1 0 1,0 0-1,0-1 1,0 1 0,-1 0-1,1-1 1,0 1-1,-1-1 1,1 0-1,0 1 1,-1-1-1,1 0 1,-1 0-1,1 0 1,-1 0-1,1 0 1,-1-1-1,0 1 1,1 0 0,-1-1-1,0 1 1,0-1-12,16-17 34,-1-1 0,-1-1 0,-1 0 1,0-1-1,-2-1 0,-1 0 1,3-10-35,-2 7 30,-1 0 1,-1-1 0,-2 1-1,0-2 1,-2 1 0,1-22-31,-6 44 8,0-1-1,-1 0 1,0 0 0,0 0 0,0 0 0,-1 1 0,0-1 0,0 0 0,-1 1 0,1-1-1,-1 1 1,-1-2-8,3 6 1,-1 1-1,0-1 0,1 1 1,-1-1-1,0 0 0,1 1 1,-1-1-1,0 1 1,0-1-1,0 1 0,1 0 1,-1-1-1,0 1 0,0 0 1,0 0-1,0 0 0,0-1 1,0 1-1,1 0 0,-1 0 1,0 0-1,0 0 0,0 0 1,0 1-1,0-1 0,0 0 1,0 0-1,0 1 1,1-1-1,-1 0 0,0 1 1,0-1-1,0 1 0,1-1 1,-1 1-1,0-1 0,1 1 1,-1 0-1,0-1 0,1 1 1,-1 0-1,1-1 0,-1 1 1,1 0-1,-1 0 0,1 0 1,0-1-1,-1 1 1,1 0-1,0 0 0,-1 0 1,1 0-1,0 0 0,0 0 1,0 0-1,0-1 0,0 1 1,0 0-1,0 0 0,0 0 1,1 0-1,-3 11-3,0-1 0,1 1 1,0-1-1,1 1 0,0-1 0,1 1 1,1 0-1,0-1 0,0 0 0,1 1 1,0-1-1,1 0 0,0-1 0,1 1 1,0-1-1,1 1 0,0-2 0,1 1 1,0-1-1,1 1 3,-7-8-45,0 1 0,0-1-1,1 1 1,0-1 0,-1 0-1,1 1 1,0-1 0,0 0 0,0 0-1,0 0 1,1-1 0,-1 1 0,0-1-1,1 1 1,-1-1 0,1 0 0,-1 1-1,1-1 1,0-1 0,0 1 0,-1 0-1,1-1 1,0 1 0,0-1 0,0 0-1,-1 0 1,1 0 0,0 0 0,0 0-1,0-1 1,0 0 0,-1 1 0,1-1-1,0 0 1,-1 0 0,1 0-1,0-1 1,-1 1 0,0-1 0,1 1-1,-1-1 1,0 0 0,0 0 0,0 0-1,0 0 1,0 0 0,0-1 45,17-40-3769,-1-8-340</inkml:trace>
  <inkml:trace contextRef="#ctx0" brushRef="#br0" timeOffset="243681.065">4616 13906 7402,'-20'-88'8803,"106"233"-7003,-52-68-1735,-21-44-15,2-1 0,1-1 0,1 0 1,13 15-51,-30-44-13,1 0 0,0 0 1,0-1-1,0 1 0,0 0 1,0-1-1,0 1 1,1-1-1,-1 1 0,0-1 1,1 0-1,-1 1 0,1-1 1,0 0-1,-1 0 0,1 0 1,0 0-1,0-1 1,-1 1-1,1 0 0,0-1 1,0 1-1,0-1 0,0 0 1,0 1-1,0-1 1,0 0-1,0 0 0,0 0 1,-1-1-1,1 1 0,0 0 1,0-1-1,2 0 13,25-55-4155,-10 9 1023</inkml:trace>
  <inkml:trace contextRef="#ctx0" brushRef="#br0" timeOffset="244012.807">4998 13797 8930,'-11'-4'5822,"-7"19"-3046,11-3-2653,1 0 0,0 1 0,0-1 0,2 2 0,-1-1 0,2 0 0,0 1 0,0 0 0,1-1 0,1 1 0,0 0-1,1 0 1,1 0 0,1 5-123,18 44 141,-20-61-137,1-1 0,0 1 1,0-1-1,0 0 0,-1 0 1,1 1-1,0-1 0,0 0 1,1 0-1,-1 0 0,0 0 1,0 0-1,0 0 1,1-1-1,-1 1 0,1 0 1,-1-1-1,0 1 0,1-1 1,-1 1-1,1-1 0,-1 1 1,1-1-1,-1 0 0,1 0 1,-1 0-1,1 0 0,0 0 1,-1 0-1,1-1 0,-1 1 1,1 0-1,-1-1 0,1 1 1,-1-1-1,0 1 1,1-1-1,0-1-4,4-2 13,-1 0 1,-1 0-1,1-1 1,-1 0-1,1 0 1,-1 0-1,-1 0 0,1-1 1,-1 0-1,0 0 1,0 1-1,0-3-13,1-1 15,17-31 47,-3-1-1,-2-1 1,-1-1 0,1-12-62,-11 38 12,-2-1 0,0 1-1,-1-1 1,0 1 0,-2-1 0,0 1 0,-1-1 0,-1 0 0,0 1 0,-1-1-1,-1 1 1,-3-5-12,6 18 1,0 0-1,0 1 0,0-1 0,-1 1 1,1-1-1,-1 1 0,0 0 0,0-1 1,0 1-1,-1 0 0,1 1 0,-1-1 1,0 0-1,1 1 0,-1-1 0,-3-1 0,5 4-1,0 0 1,0 0-1,1 0 0,-1 0 0,0 0 0,0 0 0,0 0 0,0 0 0,0 1 1,0-1-1,0 0 0,0 1 0,0-1 0,0 0 0,0 1 0,0-1 1,0 1-1,1 0 0,-1-1 0,0 1 0,0 0 0,1-1 0,-1 1 0,0 0 1,1 0-1,-1-1 0,1 1 0,-1 0 0,1 0 0,-1 0 0,1 0 1,0 0-1,-1 0 0,1 0 0,0 0 0,0 0 0,0 0 0,0 0 0,0 0 1,0 0 0,-2 14 0,1 1 1,1-1-1,0 0 1,1 0-1,0 0 1,2 0 0,0 0-1,0 0 1,1-1-1,1 0 1,1 1-1,0-2 1,0 1 0,8 10-1,-12-20-41,1 0 0,-1 0 0,1 0 1,0 0-1,0 0 0,1 0 0,-1-1 0,1 0 1,-1 0-1,1 0 0,0 0 0,0 0 0,1-1 1,-1 0-1,0 0 0,1 0 0,-1 0 1,1-1-1,0 1 0,-1-1 0,1 0 0,0-1 1,0 1-1,0-1 0,0 0 0,0 0 1,-1-1-1,1 1 0,0-1 0,0 0 0,0-1 1,-1 1-1,1-1 0,-1 0 0,1 0 1,-1 0-1,0 0 0,1-1 41,31-34-3398,-2-10-94</inkml:trace>
  <inkml:trace contextRef="#ctx0" brushRef="#br0" timeOffset="244351.636">5426 13522 8266,'-36'49'5971,"32"-42"-5851,1 0-1,0 1 0,1-1 0,-1 1 0,1-1 0,1 1 1,-1 0-1,1 0 0,1-1 0,0 1 0,0 0 1,0 0-1,1 0 0,0 0 0,1-1 0,-1 1 0,3 5-119,-2-10 23,-1 0 0,1 0 0,0 0 0,0-1 0,0 1 0,0 0 0,1-1 0,-1 0 0,1 1 0,-1-1 0,1 0 0,0 0 0,0-1 0,0 1 0,0-1 0,0 1 0,0-1 0,0 0 0,1 0 0,-1 0 0,0 0 0,1-1 0,-1 0 0,0 1 0,1-1 0,-1 0 0,1-1 0,-1 1 0,0 0 0,1-1 0,-1 0 0,0 0 0,0 0 0,1 0 0,-1-1 0,0 1 0,0-1 0,0 0 0,-1 1 0,1-1 0,0-1 0,-1 1 0,1-1-23,2-2 43,0 0 1,-1-1 0,0 0-1,0 1 1,-1-1-1,1-1 1,-1 1 0,-1 0-1,1-1 1,-1 0 0,0 1-1,-1-1 1,1 0-1,-1 0 1,-1 0 0,1 0-1,-1 0 1,-1 0-1,1 0 1,-1 0 0,0 0-1,-1 0 1,0 1 0,0-3-44,1 7 33,1-1 1,-1 1 0,0 0 0,0 0 0,0 0-1,0 0 1,0 0 0,-1 0 0,1 0 0,-1 0-1,1 0 1,-1 1 0,0-1 0,1 1-1,-1-1 1,0 1 0,0 0 0,0-1 0,0 1-1,0 0 1,0 0 0,0 1 0,-1-1 0,1 0-1,0 1 1,0-1 0,-1 1 0,1 0 0,0 0-1,-1 0 1,1 0 0,0 0 0,-1 0 0,1 0-1,0 1 1,0-1 0,-1 1 0,1 0 0,0 0-1,0 0 1,0 0 0,0 0 0,0 0 0,0 0-1,0 1 1,0-1 0,0 1 0,1-1-1,-1 1 1,0 1-34,-2 0 2,-1 1 0,1 0 0,1 1 0,-1-1-1,0 1 1,1 0 0,0-1 0,0 1 0,0 1 0,1-1-1,0 0 1,0 1 0,0-1 0,1 1 0,-1-1 0,1 7-2,1-12-80,0 1 0,0-1 0,1 1 0,-1-1 0,0 1 0,1-1 0,-1 1 1,0-1-1,1 1 0,-1-1 0,0 0 0,1 1 0,-1-1 0,1 0 0,-1 1 0,1-1 1,-1 0-1,1 0 0,-1 1 0,1-1 0,-1 0 0,1 0 0,0 0 0,-1 0 1,1 0-1,-1 0 0,1 0 0,-1 0 0,1 0 0,-1 0 0,1 0 0,0 0 0,-1 0 1,1 0-1,-1 0 0,1-1 0,-1 1 0,1 0 0,-1 0 0,1-1 0,-1 1 0,1 0 1,-1-1-1,1 1 0,-1 0 0,0-1 0,1 1 0,-1-1 0,0 1 0,1-1 1,-1 1-1,0-1 0,1 1 0,-1-1 0,0 1 0,0-1 0,0 1 0,0-1 0,1 1 1,-1-1 79,30-26-3446</inkml:trace>
  <inkml:trace contextRef="#ctx0" brushRef="#br0" timeOffset="245325.593">6045 13097 6353,'-3'-5'2092,"3"4"-1989,0 0-1,0 1 1,0-1 0,0 1-1,-1-1 1,1 1-1,0-1 1,0 1-1,0-1 1,-1 1 0,1-1-1,0 1 1,-1 0-1,1-1 1,0 1-1,-1-1 1,1 1 0,-1 0-1,1-1 1,0 1-1,-1 0 1,1-1 0,-1 1-1,1 0 1,-1 0-1,1 0 1,-1-1-1,1 1 1,-1 0 0,1 0-1,-1 0 1,0 0-1,1 0 1,-1 0-1,1 0 1,-1 0 0,1 0-1,-1 0 1,1 0-1,-1 0 1,1 1-1,-1-1 1,1 0 0,-1 0-1,1 0 1,-1 1-1,1-1 1,-1 0-1,1 1 1,-1-1 0,1 0-1,0 1 1,-1-1-1,1 1-102,-5 3 153,1 1-1,1 0 0,-1 0 0,1 1 0,0-1 1,0 1-1,0-1 0,1 1 0,-1 0 0,2 0 1,-1 0-1,1 0 0,-1 0 0,2 1 0,-1-1 1,1 0-1,0 0 0,0 1 0,1-1 1,0 0-1,0 4-152,0 5 107,16 112 531,-17-125-609,0-1-15,-1 0 1,1 0-1,0 0 0,0 0 1,0 0-1,-1 0 0,1 0 1,0 1-1,0-1 1,0 0-1,1 0 0,-1 0 1,0 0-1,0 0 1,1 0-1,-1 0 0,0 0 1,1 0-1,-1 0 0,1 0 1,-1 0-1,1 0 1,0 0-1,-1 0 0,1-1 1,0 1-1,0 0 1,-1 0-1,1-1 0,0 1 1,0 0-1,0-1 0,0 1 1,0-1-1,0 1 1,0-1-1,0 0 0,0 1 1,0-1-1,0 0 0,0 0 1,0 0-1,0 0 1,1 0-1,-1 0 0,0 0 1,0 0-1,0 0 1,0 0-1,0-1 0,0 1 1,0 0-15,9-11 60,-1 0 1,0 0 0,-1-1 0,0-1-1,0 1 1,-2-1 0,0 0 0,4-13-61,-7 21 15,15-44 36,-1-1 0,-3 0 0,-2-1-1,-2 0 1,-3-1 0,-2 0 0,-2 0 0,-3-25-51,-11-26 55,0 74-47,11 29-9,-1 0 0,1 0 0,-1 0 0,1-1 0,0 1 0,-1 0 0,1 0 0,-1 0 0,1 0 0,-1 0 0,1 0 0,0 0 0,-1 0 0,1 0 0,-1 0 0,1 0 1,-1 0-1,1 0 0,-1 0 0,1 0 0,0 0 0,-1 0 0,1 0 0,-1 1 0,1-1 0,0 0 0,-1 0 0,1 0 0,0 1 0,-1-1 0,1 0 0,0 1 0,-1-1 0,1 0 0,0 1 0,-1-1 0,1 0 0,0 1 0,0-1 0,0 1 0,-1-1 0,1 0 0,0 1 0,0-1 0,0 1 0,0-1 0,0 1 0,0-1 0,0 0 0,0 1 0,0-1 0,0 1 0,0-1 0,0 1 0,0-1 0,0 1 0,0-1 0,0 0 0,1 1 1,-1-1-1,0 1 0,0-1 1,-3 24-20,1 0 0,0 0 0,2 0 0,1 0 0,1 0 1,1 0-1,1 0 0,3 7 20,-3-6 26,2 0-1,0-1 1,2 0 0,1 0 0,0 0 0,4 2-26,-12-23 6,-1-1 0,1 0 0,1 1 0,-1-1 0,0 0 0,0 0 1,1 0-1,-1 0 0,1 0 0,0 0 0,0 0 0,0-1 0,-1 1 1,2-1-1,-1 1 0,0-1 0,0 0 0,0 0 0,0 0 0,1 0 1,-1 0-1,1 0 0,-1 0 0,1-1 0,-1 0 0,0 1 0,1-1 1,0 0-1,-1 0 0,1 0 0,-1 0 0,1-1 0,0 0-6,5-5 16,0-1-1,0 0 1,-1 0-1,0-1 1,-1 0-1,0-1 1,0 1-1,0-1 1,-1 0-1,-1-1 1,1 1-1,-1-1 1,-1 0-1,0 0 1,-1 0-1,2-10-15,0 9 11,-1 1-1,0-1 0,-1-1 1,0 1-1,-1 0 0,0 0 1,-1-1-1,0 1 0,-1 0 1,0 0-1,-1-1 0,0 1 1,-1 0-1,0 0 0,-1 1 1,0-2-11,3 11-2,0-1-1,0 1 1,0 0 0,0-1 0,0 1 0,0 0 0,0 0-1,0 0 1,-1 0 0,1 0 0,0 0 0,-1 0 0,1 0 0,0 1-1,-1-1 1,1 0 0,-1 1 0,0-1 0,1 1 0,-1 0 0,1-1-1,-1 1 1,1 0 0,-1 0 0,0 0 0,1 0 0,-1 1 0,0-1-1,1 0 1,-1 0 0,1 1 0,-1-1 0,1 1 0,-1 0 0,1-1-1,-1 1 1,1 0 0,0 0 0,-1 0 0,1 0 0,0 0 0,0 0-1,0 0 1,0 0 0,0 1 0,0-1 0,0 0 0,0 1-1,0-1 1,0 1 0,1-1 0,-1 1 0,1-1 0,-1 1 0,1-1-1,0 1 1,-1-1 0,1 1 0,0 0 2,-4 10-2,0 1 1,0 0-1,2 0 0,-1 0 1,2 0-1,0 0 0,0 1 1,1-1-1,1 0 0,0 0 1,1 1-1,3 7 2,-5-19 3,0 0 0,0 0 0,1 0 0,-1 0 0,1 0 0,-1-1 1,1 1-1,0 0 0,0 0 0,-1-1 0,1 1 0,1 0 0,-1-1 0,0 1 0,0-1 0,0 0 0,1 1 0,-1-1 1,1 0-1,-1 0 0,1 0 0,0 0 0,-1 0 0,1 0 0,0 0 0,0 0 0,-1-1 0,1 1 0,0-1 0,0 1 0,0-1 1,0 0-1,0 0 0,0 0 0,0 0 0,-1 0 0,1 0 0,0 0 0,0-1 0,0 1 0,0-1 0,0 1 0,-1-1 1,1 0-1,1 0-3,9-7 12,-1 0 1,0 0 0,-1-1 0,1 0 0,-2-1-1,1 0 1,-1 0 0,-1-1 0,0 0 0,6-12-13,4-2-6,56-81-447,-97 100 392,14 6 228,-1 0 0,1-1 0,-1 0 1,1 0-1,0-1 0,-1 0 1,1-1-1,0 0 0,-1-1-167,9 3 7,1 1 0,0-1-1,-1 1 1,1-1 0,0 1-1,-1-1 1,1 1 0,0-1 0,0 0-1,0 1 1,0-1 0,0 1-1,-1-1 1,1 0 0,0 1-1,0-1 1,1 1 0,-1-1 0,0 0-1,0 1 1,0-1 0,0 1-1,0-1 1,1 1 0,-1-1 0,0 0-1,0 1 1,1-1 0,-1 1-1,0-1 1,1 1 0,-1-1-1,1 1 1,-1 0 0,1-1 0,-1 1-1,0-1 1,1 1 0,0 0-1,-1 0 1,1-1 0,-1 1-1,1 0 1,-1 0 0,1-1 0,-1 1-1,1 0 1,0 0 0,-1 0-1,1 0 1,-1 0 0,1 0-7,0 0-1,34-21 51,83-52-1551,-6-10-4632,-52 25 1504</inkml:trace>
  <inkml:trace contextRef="#ctx0" brushRef="#br0" timeOffset="245859.025">6858 12110 5713,'-7'-5'4827,"16"15"-1555,-4-4-3602,90 120 2787,-69-87-1622,1-2-1,2-1 1,27 24-835,-55-58 37,0-1 0,0 1 0,0-1 0,0 0 0,0 1 0,0-1 0,0 0 0,0 0 0,1 0 0,-1 0 0,0 0 1,1 0-1,-1 0 0,1 0 0,-1-1 0,1 1 0,-1-1 0,1 1 0,0-1 0,-1 1 0,1-1 0,0 0 0,-1 0 0,1 0 0,0 0 1,-1 0-1,1 0 0,0 0 0,-1-1 0,1 1 0,-1-1 0,1 1 0,0-1 0,-1 1 0,1-1 0,-1 0 0,0 0 0,1 0 1,-1 0-1,1 0-37,37-75 896,-28 46-835,-1-1 1,-2 1-1,-2-1 1,0-1-1,-2 1 1,-1-1-1,-2 0 1,-1 0-1,-2 1 0,-1-1 1,-4-16-62,6 40 3,0 1-1,-1 0 1,0-1 0,0 1 0,-1 0-1,0 0 1,0 0 0,0 1 0,-1-1-1,0 1 1,0 0 0,-1 0 0,0 0 0,0 0-1,-3-1-2,6 6-24,1 0 1,0 1-1,-1-1 0,1 1 0,-1 0 0,1-1 0,-1 1 0,1 0 0,-1 0 1,1 0-1,-1 0 0,1 0 0,-1 0 0,1 0 0,-1 1 0,1-1 0,-1 1 1,1-1-1,-1 1 0,1-1 0,0 1 0,-1 0 0,1-1 0,0 1 0,-1 0 1,1 0-1,0 0 0,0 0 0,0 0 0,0 1 0,0-1 0,0 0 0,0 0 1,1 1-1,-1-1 0,0 0 0,1 1 0,-1-1 0,1 1 0,-1-1 1,1 1-1,-1-1 0,1 1 0,0-1 0,0 1 0,0-1 0,0 1 0,0-1 1,0 1-1,1 0 24,-1 4-575,1 0 0,0 0 0,0-1 1,1 1-1,0-1 0,0 1 0,0-1 0,0 0 1,1 1-1,0-1 0,0 0 0,1 0 575,12 19-3934</inkml:trace>
  <inkml:trace contextRef="#ctx0" brushRef="#br0" timeOffset="246328.356">7352 12075 6465,'-11'10'10497,"2"12"-9497,4-9-187,-26 88 52,31-100-862,0-1 0,-1 0 0,1 1 0,0-1 0,-1 1 0,1-1 0,0 0 0,0 1 0,0-1 0,-1 1 0,1-1 0,0 1 0,0-1 0,0 1 0,0-1 0,0 1-1,0-1 1,0 1 0,0-1 0,0 1 0,0-1 0,0 1 0,0-1 0,0 1 0,0-1 0,0 1 0,0-1 0,1 1 0,-1-1 0,0 1 0,0-1 0,1 0 0,-1 1 0,0-1 0,1 1 0,-1-1 0,0 0 0,1 1 0,-1-1-1,0 0 1,1 1 0,-1-1 0,1 0 0,-1 0 0,1 1 0,-1-1 0,1 0 0,-1 0 0,1 0 0,-1 0 0,1 0 0,-1 1 0,1-1 0,-1 0 0,1 0 0,-1 0 0,1-1 0,-1 1 0,1 0 0,-1 0-3,63-79 97,-50 60-90,1 1 1,1 1 0,0 1-1,1 0 1,1 0-1,0 2 1,1 0-1,1 1 1,7-2-8,-26 14-1,1 0 0,0 0 0,-1 1 0,1-1 0,0 0 0,0 1 0,-1-1 1,1 1-1,0-1 0,0 1 0,0 0 0,0-1 0,0 1 0,-1 0 0,1-1 0,0 1 0,0 0 0,0 0 0,0 0 1,0 0-1,0 0 0,0 0 0,0 0 0,0 0 0,0 0 0,0 0 0,0 1 0,0-1 0,0 0 0,-1 1 0,1-1 0,0 1 1,0-1-1,0 1 0,0-1 0,-1 1 0,1-1 0,0 1 0,-1 0 0,1-1 0,0 1 0,-1 0 0,1 0 0,-1 0 0,1-1 1,-1 1-1,1 0 0,-1 0 0,0 0 0,0 0 0,1 0 0,-1 0 0,0 0 0,0 0 0,0 0 0,0 0 0,0 0 0,0-1 1,0 1-1,0 0 0,0 0 0,0 0 0,-1 0 0,1 0 0,0 0 0,-1 0 0,1 0 0,-1 0 1,1-1 14,1 1 0,-1-1-1,0 1 1,0-1 0,0 1-1,0-1 1,0 1 0,0-1 0,1 1-1,-1-1 1,0 1 0,0-1-1,-1 1 1,1-1 0,0 1-1,0-1 1,0 1 0,0-1 0,0 1-1,0-1 1,-1 0 0,1 1-1,0-1 1,0 1 0,-1-1-1,1 0 1,0 1 0,-1-1 0,1 1-1,0-1 1,-1 0 0,1 1-1,0-1 1,-1 0 0,1 0-1,-1 1 1,1-1 0,-1 0 0,1 0-1,-1 0 1,1 0 0,0 0-1,-1 1 1,1-1 0,-1 0-1,1 0 1,-1 0 0,1 0 0,-1 0-1,1 0 1,-1-1 0,1 1-1,-1 0 1,1 0 0,-1 0 0,1 0-1,-1 0 1,1-1 0,0 1-1,-1 0 1,1 0 0,-1-1-1,1 1 1,0 0 0,-1-1 0,1 1-15,-49-111 1020,-4 36-872,76 71-211,66 1-1208,-3-24-4503,-44-3 1594</inkml:trace>
  <inkml:trace contextRef="#ctx0" brushRef="#br0" timeOffset="246850.914">7837 11597 7162,'-3'-1'500,"0"1"0,-1 0 1,1 0-1,0 0 1,0 0-1,-1 0 0,1 0 1,0 1-1,0 0 1,0 0-1,0 0 1,0 0-1,0 0 0,0 0 1,0 1-1,0-1-500,-61 57 1560,57-50-1433,1 1 0,0-1 0,1 1 0,0 0 0,1 0 0,-1 1 0,2-1 0,-1 1 0,1 0 1,1 0-1,0 0 0,0 0 0,1 0 0,1 0 0,-1 0 0,2 1 0,-1-1 0,1 0 0,1 0 0,1 6-127,-2-14 23,0 0-1,0 0 1,0 0-1,0 0 1,1 0-1,-1 0 1,0 0-1,1-1 1,0 1-1,-1-1 1,1 1-1,0-1 1,-1 0-1,1 1 1,0-1 0,0 0-1,0 0 1,0 0-1,0-1 1,1 1-1,-1 0 1,0-1-1,0 1 1,0-1-1,1 0 1,-1 0-1,0 0 1,0 0-1,1 0 1,-1 0-1,0-1 1,0 1-1,0-1 1,0 1-1,1-1-22,4-2 19,0 1 0,-1-1 0,1-1 0,-1 1 0,1-1 0,-1 0 0,0-1 0,-1 1 0,1-1 0,0-1-19,7-9 23,-1 0 1,0 0-1,-2-1 0,1 0 0,-2-1 1,0 0-1,-2 0 0,1-1 1,-2 0-1,-1-1 0,0 1 0,-1-1 1,1-19-24,-9-7 1,4 44-5,0 1 1,-1-1 0,1 0-1,0 0 1,0 0-1,0 0 1,0 1 0,-1-1-1,1 0 1,0 0-1,-1 0 1,1 1 0,-1-1-1,1 0 1,-1 1-1,1-1 1,-1 0 0,1 1-1,-1-1 1,0 1-1,1-1 1,-1 1 0,0-1-1,1 1 1,-1-1-1,0 1 1,0 0-1,0-1 1,1 1 0,-1 0-1,0 0 1,0 0-1,0-1 1,0 1 0,1 0-1,-1 0 1,0 0-1,0 0 1,0 1 0,0-1-1,1 0 1,-1 0-1,0 0 1,0 1 0,0-1 3,-1 2-10,0 1-1,0-1 1,0 0 0,0 1 0,0 0 0,1-1 0,-1 1 0,1 0 0,-1 0 0,1 0-1,0 0 1,1 0 0,-1 0 0,0 0 0,1 0 0,-1 0 0,1 1 10,-2 133 454,6-121-67,2-27-140,7-40-32,-11 25-151,-2 17-48,1 16-76,-1-7 21,1 1 1,-1-1 0,0 1-1,1-1 1,-1 1 0,0-1-1,0 1 1,1 0 0,-1-1-1,0 1 1,0-1 0,0 1-1,0 0 1,0-1-1,0 1 1,0 0 0,0-1-1,0 1 1,0 0 0,0-1-1,0 1 1,0 0 0,0-1-1,-1 1 1,1-1 0,0 1-1,0 0 1,-1-1 0,1 1-1,-1-1 1,1 1 0,0-1-1,-1 1 1,1-1 0,-1 1-1,1-1 1,-1 0 0,1 1-1,-1-1 1,1 0 0,-1 1-1,0-1 1,1 0 0,-1 1-1,1-1 1,-1 0 0,0 0-1,1 0 1,-1 0 0,0 0-1,1 0 1,-1 0 0,0 0-1,1 0 1,-1 0 0,0 0-1,1 0 1,-1 0-1,1-1 1,-1 1 0,0 0-1,1 0 1,-1-1 0,1 1-1,-1 0 1,1-1 0,-1 1-1,0-1 39,-7-6-3088,-3-2 430</inkml:trace>
  <inkml:trace contextRef="#ctx0" brushRef="#br0" timeOffset="248318.239">7544 12046 4521,'-4'-7'8679,"4"-8"-6054,2 2-2276,2 0 0,-1 1 0,1 0 0,1 0 0,0 0 0,1 0 0,0 1 0,1 0 0,2-3-349,1-3 189,2-5-107,1 0 1,2 1-1,0 1 0,1 0 1,17-15-83,-32 32-1,1 1 0,-1 0 0,1 1 0,-1-1 0,1 0 0,0 0-1,0 1 1,0-1 0,0 1 0,0-1 0,0 1 0,0 0 0,0 0 0,0 0 0,1 0 0,-1 0 0,0 0 0,1 1 0,-1-1 0,1 1 0,-1 0 0,1 0 0,-1-1 0,1 2 0,-1-1 0,1 0-1,-1 0 1,0 1 0,1-1 0,-1 1 0,0 0 0,1 0 0,-1 0 0,0 0 0,0 0 0,1 0 0,-1 1 0,0-1 0,-1 1 0,1 0 0,0-1 0,0 1 0,-1 0 0,1 0 0,-1 0 0,1 0-1,-1 0 3,3 8 18,0-1 1,-1 1-1,0 0 1,-1 0 0,0 0-1,-1 0 1,0 0 0,0 0-1,-1 1 1,0 1-20,3 40 324,-3-52-304,0 0 1,0 0 0,0 0-1,0 0 1,0 0 0,0 0-1,0 0 1,1-1 0,-1 1 0,0 0-1,0 0 1,0 0 0,0 0-1,0 0 1,1 0 0,-1 0-1,0 0 1,0 0 0,0 0 0,0 0-1,1 0 1,-1 0 0,0 0-1,0 0 1,0 0 0,0 0-1,1 0 1,-1 0 0,0 0-21,3-23 410,-3 6-360,0 1-1,-1-1 1,-1 0-1,0 1 0,-2-1 1,1 1-1,-2 0 0,0 0 1,-1 0-1,-1 1 0,0-1 1,-2 2-1,1-1 0,-1 1 1,-3-1-50,-6 2-29,16 28-8,4-11-40,1-1-1,0 1 0,0-1 1,0 1-1,1-1 0,-1 0 1,1 0-1,-1 0 1,1-1-1,0 1 0,0-1 1,0 0-1,1 0 0,-1-1 1,0 1-1,1-1 0,-1 0 1,1 0-1,-1 0 1,1-1-1,0 1 0,-1-1 1,1 0-1,-1-1 0,1 1 1,0-1-1,-1 0 0,1 0 1,-1 0-1,0-1 1,1 1-1,-1-1 0,0 0 1,0 0-1,0-1 0,0 1 1,0-1 77,9-6-657,0 1 0,0-2 0,-1 0 0,-1 0 1,0-1-1,0 0 0,-1-1 0,0 0 0,-1-1 1,-1 0-1,0 0 0,3-8 657,-10 20 43,0 0 1,0 0-1,0 0 1,-1 1-1,1-1 1,0-1-1,0 1 1,-1 0-1,1 0 0,-1 0 1,1 0-1,-1 0 1,1 0-1,-1-1 1,0 1-1,1 0 1,-1 0-1,0-1 0,0 1 1,0 0-1,0 0 1,0-1-1,0 1 1,-1 0-1,1 0 0,0 0 1,-1-1-1,1 1 1,0 0-1,-1 0 1,0 0-1,1 0 1,-1 0-1,0 0 0,1 0 1,-1 0-1,0 0 1,0 0-1,0 0 1,0 0-1,0 0 1,0 1-1,0-1 0,0 0 1,0 1-1,0-1 1,0 1-1,0-1 1,-1 1-1,1 0 1,0-1-1,0 1 0,0 0 1,-1 0-44,-2 2 173,0 0-1,0 1 1,0-1 0,0 1-1,1 0 1,-1 0 0,1 0-1,0 1 1,0-1 0,0 1 0,0 0-1,0-1 1,1 1 0,0 1-1,0-1 1,0 0 0,0 0 0,1 1-1,0-1 1,0 1 0,0-1-1,0 2-172,-2 3 168,1 0 0,0 0 0,1 0 0,0 0 0,0 0 0,1 0 0,0 0 0,1 0 0,0 0 0,0 0-1,1 0 1,2 8-168,-3-16 12,-1-1 0,1 1-1,-1-1 1,1 1 0,-1-1 0,1 1-1,-1-1 1,1 1 0,-1-1-1,1 0 1,0 1 0,-1-1-1,1 0 1,0 0 0,-1 0-1,1 1 1,0-1 0,-1 0-1,1 0 1,0 0 0,-1 0-1,1 0 1,0 0 0,-1 0 0,1 0-1,0 0 1,0 0 0,-1-1-1,1 1 1,0 0 0,-1 0-1,1-1 1,-1 1 0,1 0-1,0-1 1,-1 1 0,1-1-1,-1 1 1,1-1 0,-1 1 0,1-1-1,-1 1-11,45-60 171,-32 39-397,0-1 0,-2 0 0,-1-1 0,-1 0 0,0 0 0,-2-1 0,-1 0 0,-1 0 0,2-21 226,-8 21-903,-10 37-366,9-2 1269,1 0 0,-1 1 0,2 0 0,0-1 0,0 1 1,1-1-1,0 1 0,1-1 0,3 10 0,-5-20 13,0 0 0,0 0-1,0 0 1,0 0 0,1 0 0,-1 0-1,0 0 1,1 0 0,-1 0 0,1 0 0,-1 0-1,1-1 1,-1 1 0,1 0 0,0 0-1,-1 0 1,1-1 0,0 1 0,0 0 0,-1-1-1,1 1 1,0 0 0,0-1 0,0 1-1,0-1 1,0 0 0,0 1 0,0-1 0,0 0-1,0 1 1,0-1 0,0 0 0,0 0-1,0 0 1,0 0 0,0 0 0,0 0 0,0 0-1,0 0 1,0-1 0,0 1 0,0 0-1,0-1 1,0 1 0,0 0 0,0-1 0,0 1-1,0-1 1,0 0 0,0 1 0,-1-1 0,1 0-1,0 1 1,0-1 0,0-1-13,8-10 53,-1-1 0,0-1-1,-1 1 1,0-1 0,-1-1 0,-1 1 0,0-1 0,0-3-53,-3 11 8,4-9-87,0 0 0,-2-1 1,0 0-1,0 0 1,-2 0-1,0-1 1,-1 1-1,-1 0 1,0-1-1,-2 1 0,0-5 79,0 17-46,1 0-1,-1-1 0,1 1 0,-2 0 0,1 0 0,0 0 0,-1 1 1,0-1-1,0 1 0,-1-1 0,1 1 0,-1 0 0,0 0 0,0 1 1,0-1-1,0 1 0,-1 0 0,1 0 0,-1 0 0,0 0 0,0 1 1,-5-2 46,9 4 5,0 0 0,0 0 1,0 0-1,0 0 0,0 0 1,0 0-1,0 0 0,0 0 1,0 1-1,0-1 1,0 0-1,0 1 0,0-1 1,0 0-1,0 1 0,0-1 1,0 1-1,0 0 1,1-1-1,-1 1 0,0 0 1,0-1-1,1 1 0,-1 0 1,0 0-1,1 0 0,-1 0 1,1 0-1,-1-1 1,1 1-1,-1 0 0,1 0 1,0 0-1,-1 0 0,1 0 1,0 1-1,0-1 1,0 0-1,0 0 0,0 0 1,0 0-1,0 0-5,3 45 441,7-12-185,1 0 0,2-1 0,1-1 0,1 0 0,2-1-1,1-1 1,5 5-256,-20-29 14,1 0 0,0 0-1,1-1 1,-1 1 0,1-1-1,0 0 1,1 0 0,-1 0-1,1-1 1,0 0 0,0 0-1,2 1-13,-8-6 3,0 1-1,0 0 0,0-1 0,-1 1 1,1 0-1,0-1 0,0 1 1,0 0-1,0-1 0,0 1 0,0 0 1,0-1-1,0 1 0,0-1 0,0 1 1,0 0-1,0-1 0,0 1 1,0 0-1,0-1 0,1 1 0,-1 0 1,0-1-1,0 1 0,0 0 0,0-1 1,1 1-1,-1 0 0,0-1 0,0 1 1,1 0-1,-1 0 0,0 0 1,1-1-1,-1 1 0,0 0 0,0 0 1,1 0-1,-1-1 0,0 1 0,1 0 1,-1 0-1,1 0 0,-1 0 1,0 0-1,1 0 0,-1 0 0,0 0 1,1 0-1,-1 0 0,0 0 0,1 0 1,-1 0-1,1 0 0,-1 0 0,0 0 1,1 0-1,-1 1 0,0-1 1,1 0-1,-1 0 0,0 0 0,0 0 1,1 1-1,-1-1 0,0 0 0,1 0 1,-1 1-1,0-1 0,0 0-2,-14-26 143,-2 7 13,0 0-1,-1 1 1,-1 1 0,-1 0 0,0 2 0,-1 0 0,-21-11-156,38 24 20,3 2-2,-1 1 0,0-1-1,0 0 1,1 0 0,-1 0-1,0 0 1,1 0 0,-1-1 0,0 1-1,0 0 1,1 0 0,-1 0-1,0-1 1,1 1 0,-1 0-1,1-1 1,-1 1 0,0 0-1,1-1 1,-1 1 0,1-1-1,-1 1 1,1-1 0,-1 1-1,1-1 1,-1 1 0,1-1-1,0 1 1,-1-1 0,1 0-1,0 1 1,-1-1 0,1 0 0,0 1-1,0-1 1,0 0 0,0 1-1,-1-1 1,1 0 0,0 0-1,0 1 1,0-1 0,1 0-1,-1 1 1,0-1 0,0 0-1,0 0 1,0 1 0,1-1-1,-1 0 1,0 1 0,1-1-1,-1 1 1,0-1 0,1 0 0,-1 1-1,1-1 1,-1 1 0,1-1-1,0 0-17,134-33-1365,-28-19-4142,-70 23 2749</inkml:trace>
  <inkml:trace contextRef="#ctx0" brushRef="#br0" timeOffset="248510.046">8477 11042 7898,'-11'-6'6652,"-3"7"-3576,-23 20-1104,36-21-1959,0 0 0,0 1 0,0-1 1,0 1-1,0 0 0,0-1 0,0 1 0,1 0 1,-1 0-1,0-1 0,0 1 0,1 0 1,-1 0-1,1 0 0,-1 0 0,0 0 1,1 0-1,0 0 0,-1 0 0,1 0 1,0 0-1,-1 0 0,1 0 0,0 0 1,0 0-1,0 0 0,0 0 0,0 1 1,0-1-1,0 0 0,1 0 0,-1 0 1,0 0-1,0 0 0,1 0 0,-1 0 0,1 0 1,-1 0-1,1 0 0,-1 0 0,1 0 1,0-1-1,-1 1 0,1 0 0,0 0 1,0 0-1,0-1 0,-1 1 0,1 0 1,0-1-1,0 1 0,0-1 0,0 1 1,0-1-1,0 0 0,0 1 0,1-1-13,122-11-38,-120 12 36,1 0 1,-1 0 0,0 0 0,0 0 0,0 1-1,0 0 1,0 0 0,0 0 0,-1 0-1,1 0 1,0 1 0,-1 0 0,0-1 0,0 1-1,0 0 1,0 1 0,0-1 0,-1 1-1,1-1 1,-1 1 0,0 0 0,0 0 0,0 0-1,-1 0 1,1 0 0,-1 0 0,0 0-1,0 0 1,-1 0 0,1 1 0,-1-1-1,0 0 1,0 1 0,0-1 0,-1 0 0,1 1-1,-2 2 2,-40 98 512,41-103-502,-1 1-1,0-1 1,1 0-1,-1 1 1,0-1 0,0 0-1,-1 0 1,1 0-1,0-1 1,-1 1-1,1 0 1,-1-1-1,0 0 1,1 1-1,-1-1 1,0 0-1,0-1 1,1 1-1,-1 0 1,0-1-1,0 0 1,0 1-1,-3-1-9,-43-11-3730,14-6 640</inkml:trace>
  <inkml:trace contextRef="#ctx0" brushRef="#br0" timeOffset="249990.893">8738 11072 9906,'-15'3'3473,"8"-6"440,10-8-2553,10 2-808,16-9-152,3-6-376,14-13 48,1 1-224,3-14-832,-9 4-2961,-5-20 512</inkml:trace>
  <inkml:trace contextRef="#ctx0" brushRef="#br0" timeOffset="251730.132">4797 15323 8082,'-5'-9'658,"2"0"-1,-1 0 1,1-1 0,1 1 0,-1-1-1,2 0 1,-1 0 0,1-9-658,1 1 275,1 0 0,0 1 0,1-1 1,1 0-1,1 1 0,0 0 0,4-8-275,15-16 694,-23 41-684,1-1-1,-1 1 1,1-1 0,-1 0 0,1 1 0,0-1 0,-1 1 0,1 0 0,0-1 0,-1 1 0,1-1 0,0 1 0,-1 0 0,1 0 0,0-1-1,0 1 1,0 0 0,-1 0 0,1 0 0,0 0 0,0 0 0,0 0 0,-1 0 0,1 0 0,0 0 0,0 0 0,-1 0 0,1 1 0,0-1-1,0 0 1,-1 0 0,1 1 0,0-1 0,0 1 0,-1-1 0,1 1 0,-1-1 0,1 1 0,0-1 0,-1 1 0,1-1 0,-1 1-1,1 0 1,-1-1 0,1 1 0,-1 0 0,0-1 0,1 1 0,-1 0 0,0 0 0,0-1 0,1 1 0,-1 0 0,0 0 0,0 0 0,0 0-10,10 25 67,-2 1 1,0 1 0,-2-1 0,2 21-68,5 23 77,-12-66-71,3 17 10,0 0-1,2 0 1,0 0 0,2-1 0,0 0 0,1 0 0,1-1 0,1 0 0,8 10-16,-18-29 7,0 1-1,0-1 1,1 1-1,-1-1 1,0 1-1,1-1 1,-1 0-1,1 0 1,-1 0 0,1 0-1,0 0 1,-1 0-1,1 0 1,0 0-1,0-1 1,-1 1-1,1-1 1,0 1 0,0-1-1,0 0 1,0 1-1,0-1 1,0 0-1,0-1 1,-1 1-1,1 0 1,0 0 0,0-1-1,0 1 1,0-1-1,0 0 1,-1 1-1,1-1 1,0 0 0,-1 0-1,1 0 1,0 0-1,-1 0 1,1-1-1,-1 1 1,0 0-1,1-1 1,-1 1 0,0-1-1,0 1 1,0-1-1,0 0 1,0 1-1,0-2-6,8-12 113,0-1 0,-1 0 0,-1-1 0,-1 0 0,0 0 0,-1-1 0,-1 1 0,0-1 0,0-13-113,1 3 227,-1 0 0,-1 0 0,-1 0 0,-2-1 0,-1 1 0,-1 0 0,-6-27-227,8 52 20,0 0 1,-1 0-1,0 1 0,1-1 0,-1 0 0,0 1 1,0-1-1,0 1 0,-1-1 0,1 1 0,-1 0 1,1-1-1,-1 1 0,0 0 0,0 0 0,0 0 1,0 0-1,0 1 0,0-1 0,-1 0 0,1 1 1,0 0-1,-1-1 0,1 1 0,-1 0 0,0 0 1,1 1-1,-1-1-20,2 1 1,1 0 1,-1 0 0,1 0 0,-1 0-1,1 0 1,-1 1 0,0-1 0,1 0-1,-1 0 1,1 1 0,-1-1 0,1 0-1,-1 1 1,1-1 0,-1 0 0,1 1-1,-1-1 1,1 1 0,0-1 0,-1 1-1,1-1 1,0 1 0,-1-1 0,1 1-1,0-1 1,0 1 0,-1-1 0,1 1-1,0-1 1,0 1 0,0 0 0,0-1-1,0 1 1,0-1 0,0 1 0,0 0-1,0-1 1,0 1 0,0-1 0,0 1-1,0-1 1,0 1 0,1 0 0,-1-1-1,0 1 1,0-1 0,1 1 0,-1-1-1,0 1 1,1-1 0,-1 1-2,19 29 51,-16-26-53,0 0 1,0-1-1,0 1 1,0-1 0,1 1-1,0-1 1,-1 0-1,1-1 1,0 1-1,0-1 1,1 0-1,-1 0 1,0 0 0,1 0-1,0-1 1,-1 1-1,1-1 1,0-1-1,-1 1 1,1 0-1,0-1 1,0 0-1,0 0 1,4-1 1,-2-4 5,0 0 1,-1-1-1,1 0 1,-1 0-1,0 0 0,-1 0 1,0-1-1,0 0 1,0 0-1,-1 0 1,0-1-1,0 0 0,-1 0 1,0 0-1,0 0 1,-1 0-1,0 0 0,0-1 1,-1 1-6,3-2 11,-2 0 0,1-1 0,-1 1 0,-1-1 0,1 1 0,-2-1 1,0 1-1,0-1 0,-1 0 0,0 1 0,-1-1 0,0 1 0,0 0 0,-1-1 0,-1-1-11,3 11 0,1 0 0,0 0 0,0 0 0,-1 0 0,1 0 0,-1 1 0,1-1 0,-1 0 0,1 0 0,-1 0 0,1 0 0,-1 0 0,0 0-1,0 1 1,1-1 0,-1 0 0,0 1 0,0-1 0,0 1 0,0-1 0,0 1 0,0-1 0,1 1 0,-1-1 0,0 1 0,0 0 0,-1 0-1,1-1 1,0 1 0,0 0 0,0 0 0,0 0 0,0 0 0,0 0 0,0 0 0,0 1 0,0-1 0,0 0 0,0 0 0,0 1 0,0-1 0,0 1-1,0-1 1,0 1 0,0-1 0,1 1 0,-1-1 0,0 1 0,0 0 0,0 0 0,1-1 0,-1 1 0,0 0 0,1 0 0,-1 0 0,1 0-1,-1 0 1,-2 6-8,0 0-1,1 1 0,-1 0 0,1-1 0,1 1 0,0 0 0,0 0 0,0 0 0,1 0 0,0 0 0,1-1 0,0 1 0,1 5 9,-2-4-1,1 0-1,0 0 1,0 1-1,1-1 1,1 0-1,-1 0 0,1-1 1,1 1-1,-1 0 1,2-1-1,-1 0 0,1 0 1,0 0-1,1-1 1,0 0-1,2 2 2,-7-7 0,1-1-1,0 0 0,0 0 1,0 0-1,0 0 1,0-1-1,1 1 0,-1-1 1,0 1-1,0-1 1,0 0-1,1 1 1,-1-1-1,0 0 0,0-1 1,0 1-1,1 0 1,-1-1-1,0 1 1,0-1-1,0 1 0,0-1 1,0 0-1,0 0 1,0 0-1,0 0 0,0 0 1,1-2 0,47-46 21,-39 36-10,-7 8-9,0 0 0,1 0 0,0 0 0,0 1-1,0-1 1,0 1 0,1 0 0,-1 1 0,1 0 0,0 0 0,0 0 0,0 0 0,1 1-1,-1 0 1,1 0 0,-1 1 0,1 0 0,-1 0 0,1 0 0,0 1 0,0 0-1,6 1-1,-5 1 8,-8-2-2,0 0 0,0-1 0,0 1-1,-1 0 1,1 0 0,0-1 0,0 1 0,0 0-1,0 0 1,0-1 0,0 1 0,0 0 0,0-1 0,0 1-1,1 0 1,-1 0 0,0-1 0,0 1 0,0 0-1,0 0 1,0-1 0,0 1 0,0 0 0,1 0-1,-1-1 1,0 1 0,0 0 0,0 0 0,0 0-1,1 0 1,-1-1 0,0 1 0,0 0 0,1 0-1,-1 0 1,0 0 0,0 0 0,1-1 0,-1 1-1,0 0 1,0 0 0,1 0 0,-1 0 0,0 0-1,1 0 1,-1 0 0,0 0 0,0 0 0,1 0-1,-1 0 1,0 0 0,0 0 0,1 1 0,-1-1-1,0 0 1,0 0 0,1 0 0,-1 0 0,0 0-1,0 0 1,1 1 0,-1-1 0,0 0 0,0 0-1,0 0 1,1 1-6,-12-22 298,0 2 0,-2 0 0,0 0 0,-1 1 0,-4-4-298,17 22 1,-71-73 230,80 83-553,-2-7 50,0 0 0,1-1 0,-1 0-1,1 0 1,0 0 0,0-1 0,0 0-1,0-1 1,-1 1 0,1-1-1,0 0 1,0-1 0,0 0 0,0 0-1,0-1 1,0 1 0,-1-1-1,1-1 1,0 0 272,7-3-501,1-1-1,-1 0 0,0-1 1,-1-1-1,1 0 1,-2-1-1,11-10 502,-14 13-45,-1-1 0,0 0 0,0 0 1,-1-1-1,0 0 0,0 0 0,-1-1 0,0 1 0,-1-1 1,0-1-1,-1 1 0,0-1 0,1-4 45,-5 14 76,0 0-1,-1-1 1,1 1-1,0-1 1,0 1-1,-1-1 1,1 1-1,0-1 1,-1 1-1,0 0 1,1-1-1,-1 1 1,0 0-1,1 0 1,-1-1 0,0 1-1,0 0 1,0 0-1,0 0 1,0 0-1,-1 0 1,1 0-1,0 1 1,0-1-1,-1 0 1,1 0-1,0 1 1,-1-1-1,1 1 1,0-1-1,-1 1 1,1 0-1,-1 0 1,1-1-1,-1 1 1,1 0-1,-1 0 1,1 0 0,-1 1-1,1-1 1,0 0-1,-1 0 1,1 1-1,-1-1 1,1 1-1,0-1 1,-1 1-1,1 0 1,0 0-1,-1-1 1,1 1-1,0 0 1,0 0-1,0 0 1,0 0-1,0 0 1,0 0-1,0 1 1,0-1-1,1 0 1,-1 0-1,0 2-74,-5 7 57,0 0 1,1 1 0,0 0 0,1 0 0,0 1 0,1-1 0,0 1 0,1 0-1,0-1 1,1 1 0,0 0 0,1 0 0,0 0 0,1 0 0,1 0 0,-1 0-1,2 0 1,0-1 0,0 1 0,1-1-59,19 32 146,-23-42-141,1 0 0,0-1-1,-1 1 1,1-1 0,0 1-1,0 0 1,-1-1 0,1 0 0,0 1-1,0-1 1,0 0 0,0 1 0,-1-1-1,1 0 1,0 0 0,0 1-1,0-1 1,0 0 0,0 0 0,0 0-1,0 0 1,0-1 0,0 1-1,-1 0 1,1 0 0,0 0 0,0-1-1,0 1 1,0 0 0,0-1 0,-1 1-1,1-1 1,0 1 0,0-1-1,-1 1 1,1-1 0,0 0 0,-1 1-1,1-1 1,0 0 0,-1 0 0,1 1-1,-1-1 1,0 0 0,1 0-1,-1 0 1,1 0-5,31-81 211,25-184 2,-56 266-216,-1 1-1,0-1 1,1 0 0,-1 1-1,0-1 1,1 0-1,-1 0 1,1 1-1,-1-1 1,1 0 0,-1 0-1,1 0 1,-1 0-1,1 0 1,-1 1-1,1-1 1,-1 0-1,1 0 1,-1 0 0,1 0-1,-1 0 1,0-1-1,1 1 1,-1 0-1,1 0 1,-1 0 0,1 0-1,-1 0 1,1-1-1,-1 1 1,1 0-1,-1 0 1,0-1 0,1 1-1,-1 0 1,0-1-1,1 1 1,-1 0-1,0-1 1,1 1-1,-1-1 1,0 1 0,0 0-1,1-1 1,-1 1-1,0-1 1,0 1 3,24 57-110,20 32 113,-42-88 0,-1 0 0,0-1 0,0 1-1,0-1 1,0 1 0,1-1 0,-1 1-1,0-1 1,0 0 0,1 1 0,-1-1 0,0 0-1,1 0 1,-1 0 0,0 0 0,0 0-1,1 0 1,-1 0 0,0-1 0,1 1 0,-1 0-1,0-1 1,0 1 0,1-1 0,-1 1-1,0-1 1,0 0 0,0 0 0,0 1 0,0-1-1,0 0 1,0 0 0,0 0 0,0 0-1,0 0 1,-1 0 0,1 0 0,0 0 0,-1 0-1,1-1 1,-1 1 0,1 0 0,-1 0-1,1-1 1,-1 1 0,0 0 0,0 0 0,1-2-3,12-29-68,0-1 1,-2 0 0,-2-1 0,-1 0 0,-1-1 0,-1-8 67,-6 39 56,6-24-1691,4 42-779,33 110 1346,-42-124 1070,-1 1 0,0-1 0,0 0 0,1 0 0,-1 1 1,0-1-1,1 0 0,-1 0 0,0 0 0,0 1 0,1-1 1,-1 0-1,0 0 0,1 0 0,-1 0 0,1 0 0,-1 0 0,0 0 1,1 0-1,-1 0 0,0 0 0,1 0 0,-1 0 0,0 0 0,1 0 1,-1 0-1,0 0 0,1 0 0,-1 0 0,0 0 0,1 0 0,-1 0 1,0-1-1,1 1 0,-1 0 0,0 0 0,1-1 0,-1 1 0,0 0 1,0 0-1,1-1 0,-1 1 0,0 0 0,0 0 0,0-1 1,1 1-1,-1 0 0,0-1 0,0 1 0,0 0 0,0-1 0,0 1 1,0 0-1,0-1 0,0 1 0,0-1 0,0 1 0,0 0 0,0-1-2,19-68-1796,-2 13 222</inkml:trace>
  <inkml:trace contextRef="#ctx0" brushRef="#br0" timeOffset="252610.057">6159 14196 9018,'-12'191'8207,"12"-191"-8187,0 0-1,1 0 1,-1-1-1,0 1 1,0 0 0,0 0-1,0 0 1,0-1-1,0 1 1,0 0 0,0 0-1,1 0 1,-1-1-1,0 1 1,0 0 0,0 0-1,0 0 1,0 0 0,1 0-1,-1-1 1,0 1-1,0 0 1,0 0 0,1 0-1,-1 0 1,0 0-1,0 0 1,1 0 0,-1 0-1,0 0 1,0 0-1,0 0 1,1 0 0,-1 0-1,0 0 1,0 0-1,1 0 1,-1 0 0,0 0-1,0 0 1,0 0-1,1 0 1,-1 0 0,0 0-1,0 0 1,1 0-1,-1 1 1,0-1 0,0 0-1,0 0-19,39-146 574,9-99-1684,-45 228 878,0 0 0,-1 0 1,-1 0-1,-1 0 0,0 0 0,-1 0 0,-1 0 1,-1 1-1,0-1 0,-1 0 0,-6-14 232,10 32-5,-1-1 1,1 1-1,0-1 0,0 1 0,-1-1 1,1 1-1,0-1 0,-1 1 0,1-1 0,0 1 1,-1-1-1,1 0 0,-1 1 0,1-1 1,-1 0-1,1 1 0,-1-1 0,1 0 0,-1 1 1,1-1-1,-1 0 0,1 0 0,-1 0 1,1 0-1,-1 0 0,1 0 0,-1 1 0,1-1 1,-1 0-1,0-1 0,1 1 0,-1 0 0,1 0 1,-1 0-1,1 0 0,-1 0 0,1 0 1,-1-1-1,1 1 0,-1 0 0,1 0 0,-1-1 1,1 1-1,-1 0 0,1-1 0,-1 1 1,1-1-1,0 1 0,-1 0 0,1-1 0,0 1 1,-1-1-1,1 1 0,0-1 0,-1 1 1,1-1-1,0 1 0,0-1 0,0 0 0,0 1 1,0-1-1,0 1 0,0-1 0,-1 1 1,2-1 4,-9 51 252,8-15 202,0 0 0,3 0 1,1 0-1,1 0 0,2-1 1,1 0-1,10 23-454,-17-54 29,-1-1-1,0 0 0,1 1 0,0-1 1,0 0-1,0 0 0,0 0 1,0 1-1,0-1 0,0 0 1,0 0-1,1-1 0,-1 1 0,1 0 1,0 0-1,0-1 0,-1 1 1,1-1-1,0 1 0,0-1 0,0 0 1,0 0-1,1 0 0,-1 0 1,0 0-1,0 0 0,0-1 1,1 1-1,-1-1 0,1 0 0,-1 1 1,0-1-1,1 0 0,-1 0 1,0-1-1,1 1 0,-1 0 1,0-1-1,1 0 0,-1 1 0,0-1-28,11-9 36,-1 0-1,0 0 0,-1-1 1,-1-1-1,1 1 0,-2-2 1,0 0-1,0 0 0,-1 0 0,-1-1 1,0 0-1,-1-1 0,2-6-35,3-5 5,-2-1-1,0 1 1,-1-2-1,-2 1 0,-1-1 1,0-12-5,7 71-209,31 69 141,-43-98 69,1 0 0,0 0 1,0 0-1,-1-1 0,1 1 1,0 0-1,0-1 0,1 1 1,-1-1-1,0 1 1,1-1-1,-1 1 0,0-1 1,1 0-1,0 0 0,-1 0 1,1 0-1,0 0 0,-1 0 1,1 0-1,0 0 1,0-1-1,0 1 0,0-1 1,0 1-1,-1-1 0,1 0 1,0 0-1,0 0 1,0 0-1,0 0 0,0 0 1,0-1-1,0 1 0,0 0 1,0-1-1,0 0 0,-1 1 1,1-1-1,0 0 1,1-1-2,12-12 32,0 0 0,-2-2 1,0 1-1,0-2 1,-2 1-1,0-2 0,-1 0 1,0 0-1,-1-3-32,-3 10 11,87-163-858,-93 172 830,1 1 1,-1 0-1,1 0 0,0 0 0,0 0 0,-1 1 0,1-1 0,0 0 0,0 0 0,0 0 0,0 1 0,0-1 0,0 0 0,0 1 1,0-1-1,0 1 0,0-1 0,1 1 0,-1 0 0,0-1 0,0 1 0,0 0 0,1 0 0,-1 0 0,0 0 0,0 0 0,0 0 1,1 0-1,-1 0 0,0 0 0,0 1 0,0-1 0,0 1 0,1-1 0,-1 0 0,0 1 0,0 0 0,0-1 0,0 1 0,0 0 1,0-1-1,0 1 0,0 0 0,-1 0 0,1 0 0,0 0 0,0 0 0,-1 0 0,1 0 0,0 0 0,-1 0 0,1 0 0,-1 0 1,0 1-1,1-1 0,-1 0 0,0 0 0,0 1 17,10 14 10,-10-13-3,1 0 0,0-1 1,-1 1-1,1 0 0,1-1 0,-1 1 0,0-1 1,1 1-1,-1-1 0,1 0 0,-1 0 1,1 1-1,0-1 0,0-1 0,0 1 0,0 0 1,1 0-1,-1-1 0,0 1 0,1-1 1,-1 0-1,1 1 0,-1-1 0,1 0 0,0-1 1,-1 1-1,1 0 0,0-1 0,0 0 1,0 1-1,-1-1 0,1 0 0,0 0 0,0-1 1,0 1-8,37-37 301,-36 33-290,-1 0-1,0 0 0,1 1 1,-1-1-1,1 1 1,0 0-1,0 0 1,0 0-1,1 0 0,-1 1 1,1-1-1,4 0-10,2 1-10,1 1 0,0 0-1,0 1 1,0 0 0,0 1 0,-1 0-1,1 1 1,0 0 0,-1 1-1,0 1 1,1-1 0,-1 2 0,0 0-1,5 3 11,-8-5 7,0 1 0,0 0 0,0 0 0,-1 0 0,0 1 0,0 0 0,0 1 0,-1 0 0,0 0 0,0 0 0,0 0-1,0 1 1,-1 0 0,-1 0 0,1 1 0,-1-1 0,0 1 0,-1 0 0,0 0 0,0 0 0,-1 1 0,0-1 0,0 1 0,-1-1-1,0 1 1,0-1 0,-1 1 0,0 0 0,-1-1 0,0 1 0,-2 7-7,3-12 33,-1 1 0,-1-1 0,1 0 0,-1 0 0,1 0 0,-1 0-1,0 0 1,-1 0 0,1 0 0,0-1 0,-1 1 0,0-1 0,0 1 0,0-1 0,-1 0 0,1-1 0,-1 1 0,1 0-1,-1-1 1,0 0 0,0 0 0,0 0 0,0 0 0,0-1 0,0 0 0,-1 1 0,1-2 0,0 1 0,-1 0 0,1-1 0,-1 0-1,1 0 1,0 0 0,-1 0 0,1-1 0,-1 0 0,1 0 0,0 0-33,-1-1 26,0-1 0,0 1 0,0-1 1,0 0-1,1 0 0,-1-1 0,1 1 0,0-1 1,0 0-1,0 0 0,1 0 0,-1-1 0,1 1 0,0-1 1,1 0-1,-1 0 0,1 0 0,0 0 0,0 0 0,0 0 1,1-1-1,-1 1 0,1-1 0,1 1 0,-1-1 0,1 1 1,0-1-1,0 1 0,1-1 0,0 1 0,0-1 1,0-1-28,8-16 13,1 0-1,0 0 0,2 1 0,0 0 0,2 1 0,0 0 0,13-12-11,31-50-664,-15 10-4747,-43 47 1406</inkml:trace>
  <inkml:trace contextRef="#ctx0" brushRef="#br0" timeOffset="252911.263">5605 14034 11138,'14'-8'2769,"16"-15"888,13-9-3169,16-10-544,5-13 672,15-27-4257,-2 3 1425</inkml:trace>
  <inkml:trace contextRef="#ctx0" brushRef="#br0" timeOffset="255784.968">5463 16058 8986,'-17'-38'5448,"25"-28"-4858,-5 51-317,7-35-202,3-1 1,2 1 0,2 1-1,4-3-71,-21 52 0,0-3-2,0 1-1,1 0 1,-1-1 0,1 1-1,0 0 1,-1-1-1,1 1 1,0 0-1,0 0 1,1 0 0,-1 0-1,0 0 1,1 0-1,-1 0 1,1 0-1,0 1 1,-1-1-1,1 0 1,0 1 0,0 0-1,0-1 1,0 1-1,0 0 1,0 0-1,1 0 1,-1 0-1,0 0 1,1 1 0,-1-1-1,0 1 1,1-1-1,-1 1 1,0 0-1,1 0 1,0 0 2,4 6 14,0-1 0,-1 1 0,1 0 0,-1 0 0,-1 1 0,1 0 0,-1 0 0,-1 0 0,1 1 0,1 4-14,1-1 53,9 17 104,-10-17-48,0 1 0,1-1 0,1 1-1,0-2 1,1 1 0,0-2 0,3 4-109,-11-12 30,0 0 1,1 0-1,-1 0 0,1 0 0,-1 0 1,1 0-1,-1 0 0,1 0 0,-1-1 1,1 1-1,0 0 0,-1-1 0,1 0 1,0 1-1,0-1 0,-1 0 0,1 0 1,0 0-1,0 0 0,0 0 0,-1 0 0,1 0 1,0-1-1,-1 1 0,1-1 0,0 1 1,-1-1-1,1 0 0,0 0 0,-1 1 1,1-1-1,-1 0 0,1 0 0,-1-1 1,0 1-1,1 0 0,-1 0 0,0-1 1,0 1-1,1-2-30,37-70 983,-37 69-938,30-89 543,-3 0 0,-5-2 0,-3-4-588,-16 78 26,1-1-10,0 23-34,39 127-370,-44-128 312,-1 1-1,0-1 0,1 0 1,-1 1-1,0-1 0,1 0 1,-1 1-1,1-1 0,-1 0 1,1 0-1,-1 0 0,1 1 1,-1-1-1,1 0 0,-1 0 1,1 0-1,-1 0 1,1 0-1,-1 0 0,1 0 1,-1 0-1,1 0 0,0 0 1,-1 0-1,1 0 0,-1 0 1,1 0-1,-1-1 0,1 1 1,-1 0-1,0 0 0,1-1 1,-1 1-1,1 0 0,-1-1 1,1 1-1,-1 0 0,0-1 1,1 1-1,-1 0 0,0-1 1,1 1-1,-1-1 0,0 1 1,0-1-1,1 1 1,-1-1-1,0 1 0,0-1 1,0 1-1,0-1 0,1 1 1,-1-1-1,0 1 0,0-1 1,0 1-1,0-1 0,0 1 1,-1-1-1,1 0 77,1-1-296,13-31-3383</inkml:trace>
  <inkml:trace contextRef="#ctx0" brushRef="#br0" timeOffset="257675.67">5643 16223 7706,'-22'-22'5156,"16"-13"-3396,18-34-1165,-12 64-573,1 1 1,-1-1 0,1 1 0,0 0 0,0 0 0,1 0 0,-1-1-1,1 1 1,0 1 0,0-1 0,0 0 0,0 0 0,1 1-1,0-1 1,0 1 0,0 0 0,0 0 0,0 0 0,0 0 0,1 0-1,-1 1 1,1 0 0,0 0 0,0 0 0,0 0 0,0 0-1,0 1 1,0-1 0,0 1 0,1 0 0,-1 1 0,0-1 0,1 1-1,-1 0 1,0 0 0,1 0 0,-1 1 0,2-1-23,15 9 25,0 0 0,-1 1 0,0 1 1,-1 1-1,0 1 0,0 1-25,81 48 280,-97-60-251,0-1 1,0 0-1,0 0 1,0 0-1,0 0 1,0 0-1,0 0 1,0-1 0,0 0-1,0 0 1,0 0-1,1 0 1,-1 0-1,0 0 1,0-1-1,0 1 1,0-1 0,0 0-1,0 0 1,0 0-1,0-1 1,0 1-1,0-1 1,-1 1-1,1-1 1,-1 0 0,1 0-1,1-2-29,46-76 909,-30 32-637,-2-1 0,-3 0-1,-1-1 1,-3-1 0,-2 0 0,2-42-272,-13 34 140,5 79-265,11 46-365,6-26-3901,-7-29 864</inkml:trace>
  <inkml:trace contextRef="#ctx0" brushRef="#br0" timeOffset="259757.413">6450 15093 5385,'-18'-71'8930,"31"-3"-6663,-5 56-2175,0 0-1,1 0 0,1 1 1,0 0-1,1 1 0,10-10-91,27-18 458,-47 43-452,1 1 0,-1-1 1,0 0-1,1 0 0,-1 1 0,1-1 0,-1 1 0,1-1 1,-1 1-1,1 0 0,-1-1 0,1 1 0,-1 0 1,1 0-1,0 0 0,-1 0 0,1 0 0,-1 1 0,1-1 1,-1 0-1,1 1 0,-1-1 0,1 1 0,-1 0 1,1-1-1,-1 1 0,0 0 0,1 0 0,-1 0 1,0 0-1,0 0 0,0 0 0,1 0 0,-1 0 0,0 0 1,-1 1-1,1-1 0,0 0 0,0 2-6,7 16 19,-1 1 1,-1 0-1,-1 1 0,-1 0 0,-1-1 1,0 1-1,-2 0 0,0 0 1,-2 1-1,0-1 0,-2 5-19,2-15 18,-27 318 708,27-324-690,-1 2 53,1 1 0,0 0 0,1 0 0,0-1-1,0 1 1,1 0 0,-1 0 0,2-1 0,-1 1 0,3 7-89,-3-15 7,0 1 1,0-1 0,-1 1 0,1-1 0,0 0 0,0 1 0,0-1 0,0 0-1,0 0 1,0 1 0,0-1 0,0 0 0,0 0 0,0 0 0,-1 0 0,1 0 0,0 0-1,0-1 1,0 1 0,0 0 0,0 0 0,0-1 0,0 1 0,0-1 0,-1 1-1,1 0 1,0-1 0,0 0 0,0 1 0,-1-1 0,1 1 0,0-1 0,-1 0 0,1 1-1,-1-1 1,1 0 0,-1 0 0,1 0 0,-1 1 0,1-1 0,-1 0 0,0 0-1,1 0 1,-1 0 0,0-1-8,42-65 255,-28 42-195,1 1 0,1 1 0,1 0 0,1 1 0,15-14-60,-14 22-2624,0 5 664</inkml:trace>
  <inkml:trace contextRef="#ctx0" brushRef="#br0" timeOffset="260071.66">6849 15029 8442,'-1'0'2520,"-1"1"569,4-4-2313,2-1-328,6-2-16,0 4-8,8-7 89,4-1 31,3-10-64,3-3-96,-1-15-200,-6 2-552,-4-10-3289,-13 8 896</inkml:trace>
  <inkml:trace contextRef="#ctx0" brushRef="#br0" timeOffset="260517.432">7245 14402 8738,'-11'-18'6720,"-10"26"-4135,-18 31-1556,11-1-763,1 1 0,2 2 0,-14 31-266,33-61 29,-5 19 21,10-30-51,1 1 1,0-1-1,0 1 0,0-1 0,0 0 1,0 1-1,-1-1 0,1 1 0,0-1 1,0 1-1,0-1 0,0 0 0,0 1 1,0-1-1,1 1 0,-1-1 0,0 0 1,0 1-1,0-1 0,0 1 0,0-1 1,1 0-1,-1 1 0,0-1 1,0 0-1,1 1 0,-1-1 0,0 0 1,0 1-1,1-1 0,-1 0 0,0 1 1,1-1-1,-1 0 0,0 0 0,1 0 1,-1 1-1,1-1 0,-1 0 0,0 0 1,1 0-1,-1 0 0,1 0 1,-1 0-1,0 0 0,1 0 0,-1 0 1,1 0-1,-1 0 0,1 0 0,-1 0 1,0 0-1,1 0 0,-1 0 0,1 0 1,-1-1-1,0 1 0,1 0 0,-1 0 1,0 0-1,1-1 0,-1 1 0,0 0 1,1 0-1,-1-1 0,0 1 1,87-52 51,12 19-34,-95 32-21,-1 0 0,1 1 0,-1-1 0,1 1 0,0 0 0,-1 0 0,1 0 0,-1 0 0,1 1 0,-1-1 0,1 1 1,-1 0-1,0 0 0,1 0 0,-1 1 0,0-1 0,0 1 0,1 0 0,-2 0 0,1 0 0,0 0 0,0 0 0,0 1 0,-1-1 0,0 1 0,1-1 1,-1 1-1,0 1 4,2 7-11,-2-1-1,0 1 1,0 0 0,0 0 0,-2 0 0,1 0 0,-1 0 0,-1 0 0,0-1 0,-1 1 0,0 0 0,0 0 0,-4 9 11,3-10 6,3-8-7,-1 9 9,-1 0-1,-1 0 1,0 0 0,0 0-1,-1 0 1,0-1 0,-1 0-1,0 1 1,-1-2 0,0 1 0,0-1-1,-1 0 1,-5 6-8,11-14-15,0-1 0,0 1 1,0-1-1,-1 1 0,1-1 1,0 1-1,0-1 0,0 1 0,0-1 1,0 0-1,-1 0 0,1 0 0,0 0 1,0 0-1,0 0 0,-1 0 0,1 0 1,0 0-1,0 0 0,0-1 1,0 1-1,-1 0 0,1-1 0,0 1 1,0-1-1,0 1 0,0-1 0,0 0 1,0 1-1,0-1 0,0 0 0,1 0 1,-1 0-1,0 0 0,0 1 1,1-1-1,-1 0 0,0 0 0,1 0 1,-1-1-1,1 1 0,-1 0 0,1 0 15,-4-9-99,0-1-1,0 1 0,2 0 1,-1-1-1,1 0 0,1 0 1,0 0-1,0-4 100,0-2-682,-9-74-797</inkml:trace>
  <inkml:trace contextRef="#ctx0" brushRef="#br0" timeOffset="261340.731">7232 13991 7746,'-5'86'7044,"0"-46"-6027,3-1-429,2 0-1,2 0 0,1 0 0,6 18-587,-4-25 382,2 0 1,2 0-1,1-1 1,1 0 0,2-1-1,6 10-382,-16-34 56,-2-3-38,0 0-1,1 0 0,-1 0 1,1 0-1,0 0 1,0 0-1,0 0 0,0 0 1,0-1-1,1 1 1,-1-1-1,1 0 0,0 0 1,-1 0-1,1 0 1,0 0-1,0-1 0,2 2-17,-4-4 5,0 1-1,0 0 1,0-1-1,0 1 0,0-1 1,0 1-1,0-1 1,0 1-1,0-1 0,0 0 1,0 1-1,0-1 0,-1 0 1,1 0-1,0 1 1,-1-1-1,1 0 0,0 0 1,-1 0-1,1 0 1,-1 0-1,0 0 0,1 0 1,-1 0-1,0 0 1,1 0-1,-1 0 0,0-1 1,0 1-1,0 0 0,0 0 1,0 0-1,0 0 1,0 0-1,-1 0 0,1 0 1,0 0-1,-1-1-4,-2-19 20,-1 1 1,-1 0-1,-1 0 0,-1 0 0,-1 1 0,0 0 1,-9-14-21,13 25-109,8 15 16,8 10 12,-10-13 75,1-1 0,0 0 1,0 0-1,0 0 0,0 0 0,0 0 0,1 0 1,-1-1-1,1 0 0,0 0 0,0 0 1,0 0-1,0 0 0,0-1 0,0 0 1,0 0-1,0 0 0,1 0 0,-1-1 1,0 1-1,0-1 0,3-1 6,2-2 4,-1-1 0,0-1 0,0 1-1,0-1 1,-1-1 0,0 0 0,0 0 0,0 0-1,-1-1 1,0 1 0,0-2 0,0 1 0,-1-1-1,0 1 1,-1-1 0,0-1 0,0 1 0,0-1-1,-1 1 1,-1-1 0,2-5-4,-2 6 12,1 0 0,-1 0 0,0 0 0,0 0 0,-1 0 1,0-1-1,-1 1 0,1 0 0,-2-1 0,1 1 0,-1 0 0,-1 0 0,1-1 0,-1 1 0,-1 0 0,1 0 0,-2 1 0,1-1 0,-4-5-12,6 13 0,0-1-1,0 0 0,0 0 0,0 1 0,0-1 0,0 1 0,0-1 0,-1 1 0,1-1 0,0 1 0,0 0 0,-1-1 0,1 1 0,0 0 0,0 0 0,-1 0 0,1 0 0,0 0 0,0 0 0,-1 1 0,1-1 0,0 0 0,0 1 0,-1-1 0,1 0 0,0 1 0,0 0 0,0-1 0,0 1 0,0 0 0,0-1 0,0 1 0,0 0 0,0 0 0,0 0 0,0 0 1,0 0-1,1 0 0,-1 0 0,0 0 0,1 0 0,-1 1 0,1-1 0,-1 0 0,1 0 0,-1 0 0,1 1 0,0-1 0,0 0 0,0 0 0,0 1 0,0-1 0,0 0 0,0 1 0,0-1 0,0 0 0,0 0 0,1 1 0,-1-1 1,-1 20-9,1 0 1,1 0-1,0 0 0,2 0 0,0 0 1,2 0-1,0-1 0,1 1 0,5 7 9,-11-25 2,0-1 0,1 1 0,-1-1 0,1 1 0,0-1-1,-1 1 1,1-1 0,0 0 0,0 1 0,1-1 0,-1 0-1,0 0 1,1 0 0,-1 0 0,1 0 0,0 0 0,0 0-1,0 0 1,0-1 0,0 1 0,0-1 0,0 0 0,0 1-1,0-1 1,1 0 0,-1 0 0,1 0 0,-1-1 0,0 1-1,1-1 1,-1 1 0,1-1 0,0 0 0,-1 0 0,1 0-1,-1 0 1,1 0 0,-1 0 0,1-1 0,-1 0-1,1 1 1,-1-1 0,1 0-2,6-6 11,-1-1 0,1 0-1,-1 0 1,-1-1 0,0 0-1,0 0 1,0 0 0,-1-1 0,-1 0-1,0-1 1,0 1 0,1-4-11,-4 9 5,12-28 11,-1 0 1,-1-1 0,-2 0 0,-2 0-1,-1-1 1,-1-1 0,-2 1 0,-2-1-1,-1 1 1,-2-1 0,-1 1 0,-2-1-1,-1 1 1,-7-23-17,10 53 1,2 2-5,0 1 0,0-1-1,-1 1 1,0-1 0,1 1 0,-1-1 0,0 1-1,0 0 1,0-1 0,0 1 0,-1 0 0,1 0-1,-1 0 1,1 0 0,-1 0 0,0 0 0,0 1 0,0-1 4,-9 11-55,4 10 16,1 1 0,1 1 0,1-1 1,0 1-1,1 13 39,-1-7-22,-2 24 27,1 1 0,3 0 1,4 39-6,-2-78 6,0-1 1,1 1-1,1-1 1,0 1-1,1-1 0,0 0 1,1 0-1,0 0 1,1-1-1,0 1 1,6 8-7,-10-19 0,0 0 1,0 1 0,0-1 0,0 0-1,0 0 1,0 1 0,1-1 0,-1 0-1,0 0 1,1-1 0,-1 1 0,1 0-1,-1 0 1,1-1 0,-1 1 0,1-1-1,0 1 1,-1-1 0,1 1 0,0-1-1,-1 0 1,1 0 0,0 0 0,-1 0-1,1 0 1,0-1 0,-1 1 0,1 0-1,0-1 1,-1 1 0,1-1 0,-1 1-1,1-1 1,-1 0 0,1 0 0,-1 0-1,1 0 1,-1 0 0,0 0 0,1 0-1,-1 0 1,0-1-1,46-57 45,-29 24-18,-1-1 1,-1-1 0,-2 0 0,-2 0 0,-2-2 0,-1 1 0,-2-1-1,-1 0 1,-2-18-28,-2 37 11,-1-1-1,-2 1 0,0-1 0,-1 1 1,-1-1-1,0 1 0,-2 0-10,5 18-1,0 1-1,0 0 0,-1-1 0,1 1 1,0-1-1,0 1 0,-1 0 1,1 0-1,-1-1 0,1 1 1,-1 0-1,0 0 0,1-1 0,-1 1 1,0 0-1,0 0 0,0 0 1,0 0-1,0 0 0,0 0 0,0 0 1,0 1-1,0-1 0,0 0 1,0 1-1,0-1 0,-1 0 1,1 1-1,0 0 0,-1-1 0,1 1 1,0 0-1,-1-1 0,1 1 1,0 0-1,-1 0 0,1 0 1,0 0-1,-1 0 0,1 1 0,0-1 1,-1 0-1,1 1 0,0-1 1,-1 1-1,1-1 0,0 1 1,0-1-1,0 1 0,-1 0 0,1 0 1,0 0-1,0-1 0,0 1 1,0 0-1,0 0 0,1 1 0,-1-1 1,0 0-1,0 0 0,1 0 1,-1 0-1,1 1 0,-1-1 1,0 1 1,-16 76-112,16-57 113,0 0 0,2 0 1,0 0-1,1 0 0,1-1 1,1 1-1,1-1 0,1 0 1,1 0-1,0-1 0,2 1 1,2 3-2,-9-20-11,-1 0 0,0 1 0,1-1 1,-1 0-1,1 0 0,0 0 1,0-1-1,0 1 0,1 0 0,-1-1 1,1 1-1,-1-1 0,1 0 1,0 0-1,0 0 0,0 0 1,0 0-1,0-1 0,0 0 0,0 1 1,0-1-1,1 0 0,-1 0 1,0-1-1,1 1 0,-1-1 0,1 0 1,-1 1-1,1-2 0,-1 1 1,1 0-1,-1-1 0,0 1 1,1-1-1,1-1 11,59-38-5407,-30 11 1422</inkml:trace>
  <inkml:trace contextRef="#ctx0" brushRef="#br0" timeOffset="261638.452">8216 13858 8506,'3'1'3497,"4"8"399,-4-1-2151,1-4-625,-1 1-384,-1-2-216,-5-6-584,0-2-3913,-2 1 1249</inkml:trace>
  <inkml:trace contextRef="#ctx0" brushRef="#br0" timeOffset="263146.923">8330 13258 8642,'-2'-10'5655,"8"22"-4081,2 3-1528,152 305 2996,-138-281-2740,-14-58 345,-7-3-446,-2 0-1,0 0 1,-2 1 0,0-1-1,-1 1 1,-1 0 0,-7-17-201,2 14 30,0 1 0,-2 0 0,0 0 0,-2 2 0,0-1 1,-1 2-1,-2 0 0,-1 0-30,-22-11 9,40 31-10,-1 1 0,0-1 0,1 1-1,-1-1 1,0 1 0,1 0 0,-1-1 0,1 1-1,-1-1 1,1 1 0,-1 0 0,1 0 0,-1-1-1,1 1 1,0 0 0,0 0 0,-1 0 0,1-1-1,0 1 1,0 0 0,0 0 0,0 0 0,0 0-1,0-1 1,0 1 0,0 0 0,0 0-1,0 0 1,0 0 0,0-1 0,1 1 0,-1 0-1,0 0 1,1 0 0,-1 0 1,1 0-3,0 8-4,1-1 0,0 0 1,0 0-1,1 0 0,0 0 0,1 0 1,0-1-1,0 1 0,0-1 0,1 0 1,0 0-1,1-1 0,-1 0 0,1 0 1,5 4 6,-9-8 0,0-1 0,0 1 0,0-1 0,0 0 1,1 0-1,-1 0 0,0 0 0,0-1 0,1 1 1,-1 0-1,1-1 0,-1 0 0,0 1 0,1-1 1,-1 0-1,1 0 0,-1-1 0,1 1 0,-1 0 1,0-1-1,1 1 0,-1-1 0,0 0 0,1 0 1,-1 0-1,0 0 0,0 0 0,0-1 0,0 1 1,0 0-1,1-2 0,46-59 64,-39 46-40,-2 0 0,0 0 0,-1-1-1,0 0 1,-1 0 0,-1 0 0,-1-1 0,-1 0-1,0 0 1,-1 0 0,-1 0 0,-1 0 0,-1-12-24,-7 4 37,8 26-37,0 0 0,0-1 0,0 1 0,0-1 0,-1 1 0,1 0 0,0-1 0,0 1 0,0-1 0,-1 1 0,1 0 0,0-1-1,0 1 1,-1 0 0,1 0 0,0-1 0,-1 1 0,1 0 0,0 0 0,-1-1 0,1 1 0,-1 0 0,1 0 0,0 0 0,-1-1-1,1 1 1,-1 0 0,1 0 0,0 0 0,-1 0 0,1 0 0,-1 0 0,1 0 0,0 0 0,-1 0 0,1 0 0,-1 0 0,1 0 0,-1 0-1,1 1 1,0-1 0,-1 0 0,1 0 0,0 0 0,-1 1 0,1-1 0,0 0 0,-1 0 0,1 1 0,0-1 0,-1 0 0,1 1-1,0-1 1,-1 0 0,1 1 0,0-1 0,0 0 0,0 1 0,-1-1 0,-13 55-97,12-24 76,1 0 1,1 0 0,2 0-1,6 30 21,8 0-16,-15-60 16,-1-1 0,0 1 0,1-1 0,-1 1 0,1-1-1,-1 1 1,1-1 0,-1 0 0,1 1 0,-1-1 0,1 0 0,-1 1-1,1-1 1,-1 0 0,1 0 0,-1 1 0,1-1 0,-1 0 0,1 0-1,0 0 1,-1 0 0,1 0 0,0 0 0,-1 0 0,1 0 0,-1 0-1,1 0 1,0 0 0,-1 0 0,1 0 0,-1 0 0,1-1 0,-1 1 0,1 0-1,0 0 1,-1-1 0,1 1 0,-1 0 0,1-1 0,-1 1 0,0-1-1,1 1 1,-1-1 0,1 1 0,-1 0 0,0-1 0,1 0 0,-1 1-1,0-1 1,0 1 0,1-1 0,-1 1 0,0-1 0,0 1 0,0-1-1,0 0 1,1 1 0,37-57 12,-34 47-9,1 1 1,0 0-1,1 0 1,0 0-1,0 0 1,1 1-1,0 0 1,1 1-1,0-1 1,0 1 0,0 1-1,1 0 1,0 0-1,0 1 1,0 0-1,1 0 1,0 1-1,0 0 1,3 0-4,-8 3-8,0 1 1,0 0-1,0 0 1,0 0-1,0 1 1,0-1-1,0 1 1,-1 0-1,1 1 1,0-1-1,0 1 0,-1 0 1,1 0-1,-1 0 1,0 1-1,1 0 1,-1-1-1,0 1 1,-1 1-1,1-1 0,0 1 1,-1-1-1,0 1 8,4 5 21,0 1 0,-1-1-1,0 1 1,-1 0 0,0 0-1,0 1 1,-1-1-1,-1 1 1,2 5-21,0-3 213,-3-20 88,-2-25 38,-2 18-310,-1 1 0,0-1 0,-1 1-1,0-1 1,-1 1 0,-1 0 0,0 1-1,0-1 1,-2 1 0,1 1 0,-2-1-1,1 1 1,-1 1 0,-1 0 0,0 0-1,0 1 1,-1 0 0,-1 0-29,17 12-70,-1 0 0,1-1 1,0 1-1,0-1 0,0 0 1,1-1-1,-1 1 0,0-1 0,1 0 1,-1 0-1,1-1 0,-1 0 0,1 0 1,-1 0-1,1 0 0,-1-1 0,1 0 1,-1 0-1,0-1 0,2 0 70,6-2-561,0-1-1,0 0 1,0-1-1,-1-1 1,0 0-1,0 0 1,6-7 561,-6 6-304,-1-2 1,0 1-1,-1-1 1,0-1-1,0 0 0,-1 0 1,-1-1-1,0 0 1,0-1-1,-2 0 1,1 0-1,-2 0 0,1-1 1,-2 0-1,0 0 1,1-10 303,-4 22 99,0 0 0,-1 0 1,0 0-1,1 0 0,-1 0 0,0 0 1,0 0-1,0 0 0,0-1 1,0 1-1,-1 0 0,1 0 0,-1 0 1,1 0-1,-1 0 0,0 1 0,0-1 1,0 0-1,0 0 0,0 0 1,0 1-1,0-1 0,0 0 0,-1 1 1,1-1-1,-1 1 0,1 0 0,-1-1 1,0 1-1,1 0 0,-1 0 1,0 0-1,0 0 0,0 0 0,0 1 1,0-1-1,0 0 0,0 1 0,0 0 1,0-1-1,0 1 0,0 0 1,0 0-1,0 0 0,0 0 0,0 0 1,0 1-1,0-1 0,0 1 0,-1 0-99,-1 2 99,1 0 0,0 0 0,0 0 0,0 0 0,1 1 0,-1-1 0,1 1 0,0 0-1,0 0 1,0 0 0,0 0 0,1 0 0,0 0 0,-1 3-99,-6 18 169,2 0 1,0 0-1,2 1 0,1-1 1,1 1-1,1 0 0,1-1 1,3 26-170,-1-42 91,-1 0 1,1 0-1,0-1 0,1 1 1,0 0-1,0-1 1,1 0-1,0 0 1,4 6-92,-7-12 13,0-1 1,0 1-1,0-1 1,0 1-1,1-1 1,-1 0-1,0 1 1,1-1-1,-1 0 1,1 0-1,-1 0 1,1 0-1,0 0 1,-1 0-1,1 0 1,0 0-1,-1-1 1,1 1-1,0-1 1,0 0-1,0 1 1,0-1-1,0 0 1,-1 0-1,1 0 1,0 0-1,0 0 1,0-1-1,0 1 1,0 0-1,-1-1 1,1 0-1,0 1 1,0-1-14,46-45 138,-27 7-80,-1-1-1,-2-1 1,-2 0-1,-2-1 1,-2-1-1,4-24-57,-11 51 8,-1 0-1,-1-1 0,0 0 0,-1 1 0,0-1 0,-2 0 0,0 0 1,-1 0-1,0 0 0,-2 0 0,0 1 0,-1-1 0,0 1 0,-1 0 0,-1 0 1,-1 0-1,0 1 0,-1 0 0,-1 0 0,-2-1-7,11 15-2,0 1 1,0-1-1,-1 1 0,1-1 1,0 1-1,0-1 0,-1 1 1,1-1-1,-1 1 0,1 0 1,0-1-1,-1 1 0,1 0 1,-1-1-1,1 1 0,-1 0 1,1-1-1,-1 1 0,1 0 1,-1 0-1,1 0 0,-1 0 1,1-1-1,-1 1 0,1 0 1,-1 0-1,1 0 0,-1 0 1,1 0-1,-1 0 0,0 0 1,1 0-1,-1 1 0,1-1 1,-1 0-1,1 0 0,-1 0 1,1 1-1,-1-1 0,1 0 1,-1 0-1,1 1 0,0-1 0,-1 0 1,1 1-1,-1-1 0,1 1 3,-9 29-76,8-11 72,0 1 1,1-1 0,0 1-1,2-1 1,0 0-1,2 1 1,0-1-1,1 0 1,1-1 0,0 1-1,2-1 3,-6-13-18,1 0 0,0-1 0,0 1 0,1 0 0,-1-1-1,1 0 1,0 0 0,0 0 0,0 0 0,1-1 0,-1 0 0,1 0 0,0 0-1,0 0 1,0-1 0,0 0 0,1 0 0,-1 0 0,0 0 0,1-1 0,-1 0-1,1 0 1,0-1 0,-1 0 0,1 0 0,-1 0 0,1 0 0,0-1 0,-1 0-1,1 0 1,-1-1 0,0 1 0,1-1 0,0-1 18,32-12-5856,-26 12 1320</inkml:trace>
  <inkml:trace contextRef="#ctx0" brushRef="#br0" timeOffset="263404.017">9656 12547 8802,'6'1'3561,"-1"-1"472,-2-1-2409,3 4-360,-3-5-552,0 4-216,-4-4-432,-10 7-4136,-6 1 1399</inkml:trace>
  <inkml:trace contextRef="#ctx0" brushRef="#br0" timeOffset="263819.425">9908 12286 9346,'-7'0'3657,"2"-6"424,4 0-2561,5-2-400,1-3-576,10-8-168,3-3-288,12-11-8,4-3-72,4-4 104,-3 10-144,-4 1-952,-11 15 584,-5 16-3761,-15 10 408</inkml:trace>
  <inkml:trace contextRef="#ctx0" brushRef="#br0" timeOffset="264393.07">8769 14031 7898,'-14'-39'9683,"43"156"-7955,-24-96-1586,25 64 391,-29-84-526,0 0-1,0 0 1,1-1-1,-1 1 1,0-1-1,0 1 1,1-1-1,-1 0 1,1 1-1,-1-1 1,0 0-1,1 0 1,-1 0-1,0 0 1,1 0-1,-1 0 1,1 0-1,-1 0 1,0-1-1,1 1 1,-1-1-1,0 1 1,1-1-1,-1 1 1,0-1-1,0 0 0,0 1 1,1-1-1,-1 0 1,0 0-1,0 0 1,0 0-1,0 0 1,-1 0-1,1 0 1,0 0-1,0-1 1,-1 1-1,1 0 1,0 0-1,-1-1 1,1 1-1,-1 0 1,0-1-1,1 0-6,28-55 123,25-35-40,-53 90-88,0 1 0,0-1 0,1 1 0,-1-1 0,0 1 0,1 0 0,-1 0 0,1-1 0,-1 1 0,1 0 0,-1 0 0,1 1 0,0-1 0,0 0 0,-1 0 0,1 1 0,0-1 0,0 1 0,0 0 0,0-1 0,0 1 0,-1 0 0,1 0 0,0 0 0,0 0 0,0 1 0,0-1 0,0 0 0,0 1 0,-1 0 0,1-1 0,0 1 0,0 0 0,-1 0 0,1 0 0,0 0 0,-1 0 0,1 0 0,-1 0 0,1 0 0,-1 1 0,0-1 0,1 2 5,5 7-18,-1 1-1,0 0 1,-1 1 0,0-1-1,-1 1 1,0 0 0,-1 0-1,0 0 1,-1 1 0,-1-1-1,0 0 1,0 13 18,-1-20 51,1 0 0,-1 0 0,0 0 0,0 0 0,0 0 0,0 0 0,-1 0 0,0 0 0,0 0 0,-1-1 0,1 1 0,-1 0 0,0-1 0,0 1 0,-1-1 0,1 1 0,-1-1 0,0 0 0,0 0 0,0-1 0,-1 1 0,1-1 0,-1 1 0,0-1 0,0 0 1,0 0-1,0-1 0,-1 1 0,1-1 0,-1 0 0,-2 1-51,-3 0-147,-1 1 0,0-2 0,0 1 0,0-2 1,-1 1-1,1-1 0,0-1 0,-1 0 1,1-1-1,0 0 0,0 0 0,-1-2 0,1 1 1,1-1-1,-9-4 147,-1-8-3318,11-3 468</inkml:trace>
  <inkml:trace contextRef="#ctx0" brushRef="#br0" timeOffset="265165.966">9115 14122 6865,'7'-12'971,"-1"5"-366,1-1-1,-2-1 1,1 1 0,-1-1-1,0 0 1,-1 0 0,0-1-1,0 1 1,-1-1-1,-1 0 1,1 0 0,-1 0-1,-1 0 1,0 0 0,-1 0-1,0 0 1,0 0-1,-1 0 1,-1-8-605,1 16 37,0 1-1,0-1 1,0 0-1,0 1 1,-1 0-1,1-1 0,0 1 1,-1 0-1,1 0 1,-1-1-1,1 1 1,-1 0-1,1 1 1,-1-1-1,0 0 1,1 0-1,-1 1 1,0-1-1,0 1 1,1-1-1,-1 1 1,0 0-1,0 0 1,0 0-1,0 0 1,1 0-1,-1 0 1,0 0-1,0 1 1,0-1-1,0 1 1,1-1-1,-1 1 0,0-1 1,1 1-1,-1 0 1,0 0-1,1 0 1,-1 0-1,1 0 1,0 1-1,-1-1 1,1 0-1,0 1 1,-1 0-37,-4 6 1,0 1 0,0-1 1,1 1-1,1 0 0,0 1 1,0-1-1,0 1 0,1 0 1,1 0-1,0 0 0,0 0 1,1 0-1,0 2-1,1-11 1,0-1-1,0 1 1,0-1 0,0 1-1,0 0 1,0-1-1,0 1 1,0-1 0,0 1-1,0 0 1,0-1 0,1 1-1,-1-1 1,0 1-1,0-1 1,1 1 0,-1-1-1,0 1 1,1-1 0,-1 1-1,0-1 1,1 0-1,-1 1 1,1-1 0,-1 1-1,0-1 1,1 0-1,-1 1 1,1-1 0,0 0-1,-1 0 1,1 1 0,-1-1-1,1 0 1,-1 0-1,1 0 1,-1 0 0,1 0-1,0 0 1,-1 0 0,1 0-1,-1 0 1,1 0-1,0 0 1,-1 0 0,1 0-1,-1 0 1,1-1-1,-1 1 1,1 0 0,-1 0-1,1-1 1,-1 1 0,1 0-1,-1-1 1,1 1-1,-1 0 1,1-1 0,-1 1-1,0-1 1,1 1-1,34-27 23,-33 24-20,18-15 6,-14 11-8,0 1 0,0 0 0,0 0 0,1 0 1,-1 1-1,1 0 0,1 0 0,-1 1 1,1-1-1,0 2 0,0-1 0,0 1 1,0 1-1,1-1 0,-1 1 0,1 1 1,-1 0-1,6-1-1,-7 3-5,0 1 0,0 0 0,0 0 0,-1 0 0,1 0 0,0 1 0,-1 1 0,0-1 0,1 1 0,-1 0 1,-1 0-1,1 0 0,-1 1 0,1 0 0,-1 0 0,-1 1 0,1-1 0,-1 1 0,0 0 0,1 3 5,-25-73 728,8 32-661,-2-1 0,-1 2-1,-1 0 1,-2 1 0,-2-1-67,9 19-24,12 14-88,2 1 108,0 1 0,0-1 0,0 0 0,0 0 0,1-1 0,0 1 0,-1-1 0,1 0 0,0 0 0,0 0 0,0 0 0,1-1 0,-1 1 0,0-1 0,0 0 0,1 0 0,-1-1 0,1 1 0,-1-1 0,0 0 0,1 0 0,-1-1 0,1 1 0,-1-1 0,0 0 0,1 0 0,-1-1 0,0 1 0,0-1 0,0 0 0,0 0 0,0 0 0,0 0 0,-1-1 0,1 0 0,1-1 4,0 0 6,0-1 1,0 0 0,0 0 0,0 0-1,-1 0 1,0-1 0,0 0-1,-1 0 1,1 0 0,-1 0 0,0 0-1,-1-1 1,0 1 0,0-1-1,0 0 1,-1 1 0,0-1 0,0 0-1,-1 0 1,0 0 0,0 0-1,0 0 1,-1 0 0,0 0 0,-1 1-1,1-1 1,-1 0 0,0 1-1,-2-4-6,4 11-1,0-1-1,0 1 0,1-1 0,-1 1 0,0-1 0,0 0 0,0 1 1,0-1-1,0 1 0,0-1 0,0 1 0,1-1 0,-2 1 1,1-1-1,0 1 0,0-1 0,0 1 0,0-1 0,0 1 0,0-1 1,0 1-1,-1-1 0,1 1 0,0-1 0,0 0 0,-1 1 1,1-1-1,0 1 0,0-1 0,-1 0 0,1 1 0,-1-1 0,1 0 1,0 1-1,-1-1 0,1 0 0,-1 0 0,1 1 0,0-1 1,-1 0-1,1 0 0,-1 0 0,1 0 0,-1 0 0,1 0 0,-1 1 1,1-1-1,-1 0 0,1 0 0,-1 0 0,1-1 0,-1 1 1,1 0-1,-1 0 0,1 0 0,-1 0 0,1 0 0,-1-1 0,1 1 1,0 0-1,-1 0 0,1-1 0,-1 1 0,1 0 0,-1-1 2,1 13-3,0 0-1,1 0 0,0 0 1,1 0-1,0 0 0,1 0 1,1-1-1,-1 0 0,2 1 1,0-1-1,0-1 0,1 1 1,0-1-1,0 0 0,2 0 1,3 3 3,-10-11 7,1-1 0,-1 1 0,1-1 0,0 0 0,0 0 1,0 1-1,-1-1 0,1-1 0,0 1 0,0 0 0,0 0 0,1-1 1,-1 1-1,0-1 0,0 0 0,0 0 0,0 1 0,0-1 1,0-1-1,1 1 0,-1 0 0,0 0 0,0-1 0,0 1 0,0-1 1,0 0-1,0 0 0,0 0 0,0 0 0,0 0 0,0 0 0,-1 0 1,1 0-1,0-1 0,0 0-7,48-63 166,-40 46-144,-1 0 0,-1-1 0,-1 0 1,0-1-1,-2 0 0,0 1 0,-1-2 1,-1 1-1,-2 0 0,0-1 0,-1 1 0,-2-18-22,-13-8-12,10 65-110,9 17 88,1 0 1,2 0 0,1 0-1,3 3 34,-10-31 11,0 0-1,1 0 0,1 0 0,-1-1 0,1 1 1,0 0-1,0-1 0,1 0 0,0 0 0,0 0 1,0-1-1,1 1 0,0-1 0,3 3-10,-6-8 0,0 1 0,0-1 0,0 0 0,0 0 0,0 0 0,0 0-1,0 0 1,0 0 0,0 0 0,0-1 0,0 1 0,0-1 0,0 0 0,0 1 0,-1-1 0,1 0 0,0 0-1,0 0 1,-1 0 0,1-1 0,0 1 0,-1 0 0,0-1 0,1 1 0,-1-1 0,0 1 0,1-1 0,-1 1-1,0-1 1,0 0 0,-1 0 0,1 0 0,0 0 0,0 1 0,-1-1 0,1 0 0,-1 0 0,0 0 0,0 0-1,0 0 1,1 0 0,-2 0 0,1 0 0,0-2 0,2-14-962,0 0 1,-1 0-1,-1-1 0,-1 1 0,-1 0 1,0 0-1,-3-6 962,-10-28-4596</inkml:trace>
  <inkml:trace contextRef="#ctx0" brushRef="#br0" timeOffset="265461.951">9706 13152 9354,'5'17'2721,"-7"-5"679,9 3-2640,5-1-335,3-4-193,2-8-120,-4-5-368,4-3 2952,3-5-6113,-1-1 2745</inkml:trace>
  <inkml:trace contextRef="#ctx0" brushRef="#br0" timeOffset="265861.519">9942 13190 8442,'-3'51'3508,"0"-18"-2205,2 0-1,1-1 0,2 1 1,4 18-1303,-7-50 24,1 0 1,0 0 0,-1 0 0,1 0 0,0 0 0,0 0-1,0 0 1,0 0 0,0 0 0,0 0 0,0 0 0,0 0-1,1 0 1,-1 0 0,0 0 0,1 0 0,-1 0-1,0-1 1,1 1 0,-1 0 0,1 0 0,-1 0 0,1 0-1,0-1 1,-1 1 0,1 0 0,0-1 0,-1 1 0,1 0-1,0-1 1,0 1 0,0-1 0,0 1 0,-1-1-1,1 0 1,0 1 0,0-1 0,0 0 0,0 1 0,0-1-1,0 0 1,0 0 0,0 0 0,0 0 0,0 0 0,0 0-1,0 0 1,0 0 0,0-1 0,0 1 0,0 0-1,0 0 1,-1-1 0,1 1 0,0-1 0,0 1 0,0-1-1,0 1 1,-1-1 0,1 1 0,0-1 0,0 0 0,-1 0-1,1 1 1,0-1 0,-1 0 0,1 0 0,-1 0-1,1 1 1,-1-1-25,10-13 53,-1-1 0,0 0 1,-1 0-1,-1-1 0,0 0 0,-1 0 0,-1 0 0,0-1-53,0 0 21,5-7-108,-2-1 0,-1-1 0,0 1 0,-2-1 0,-1 0 1,-1 0-1,-2-1 0,0 1 0,-2-1 0,0 1 0,-2 0 0,-1 0 1,-1 0-1,-2 0 0,-4-11 87,8 31-36,0 0 1,0 0-1,0 0 1,-1 0-1,0 0 0,0 1 1,-1 0-1,1 0 1,-1 0-1,-1 0 1,-1-1 35,5 5-12,0-1-1,0 1 1,-1 0 0,1 0 0,-1 0 0,1 0 0,-1 0 0,1 0 0,-1 1-1,0-1 1,1 1 0,-1 0 0,0 0 0,1 0 0,-1 0 0,0 0 0,1 0-1,-1 1 1,0-1 0,1 1 0,-1 0 0,1 0 0,-1 0 0,1 0 0,-1 0 0,1 1-1,0-1 1,0 1 0,0-1 0,-2 2 12,-6 9 79,0 0 0,0 1-1,1 0 1,0 0 0,2 1 0,-1 0-1,2 0 1,0 1 0,0 0 0,2 0 0,0 0-1,0 1 1,2 0 0,-1 4-79,1 39 771,3-58-763,0 0 1,-1 0-1,1 0 1,0 0-1,-1 0 1,1 0-1,0 0 1,0 0-1,0-1 1,0 1-1,0 0 1,0-1 0,0 1-1,0-1 1,0 1-1,0-1 1,0 1-1,0-1 1,0 0-1,1 0 1,-1 1-1,0-1 1,0 0-1,0 0 1,0 0-1,1 0 1,-1 0-1,0-1 1,0 1-1,0 0 1,0-1-1,0 1 1,0 0-1,0-1 1,1 1 0,-1-1-1,0 1 1,0-1-1,-1 0 1,1 0-1,0 1 1,0-1-1,0 0-8,1 0 8,161-90 114,-157 88-131,0 0-1,0-1 1,0 2 0,0-1-1,1 1 1,-1 0 0,1 0 0,-1 1-1,1 0 1,0 0 0,0 0-1,-1 1 1,1 0 0,0 1 0,0-1-1,0 1 1,-1 1 0,1-1-1,-1 1 1,1 0 0,-1 1 0,1-1-1,-1 1 1,0 0 0,-1 1-1,5 2 10,-4 3-5,1 1-1,-1-1 0,-1 1 1,0 0-1,0 1 0,-1-1 0,0 1 1,-1 0-1,0 0 0,-1 0 0,0 0 1,-1 1-1,0-1 0,-1 0 1,0 1-1,-1-1 0,0 1 6,1-12-50,-1-1 0,1 1 0,0 0 0,-1 0 0,1 0 0,0-1 0,-1 1 0,1 0 0,0 0 0,-1 0 1,1 0-1,0 0 0,-1-1 0,1 1 0,0 0 0,-1 0 0,1 0 0,-1 0 0,1 0 0,0 0 0,-1 0 0,1 0 0,0 0 0,-1 1 0,1-1 0,0 0 0,-1 0 0,1 0 0,0 0 0,-1 0 0,1 1 0,0-1 0,-1 0 0,1 0 0,0 1 0,-1-1 0,1 0 0,0 0 0,0 1 1,-1-1-1,1 0 0,0 1 0,0-1 0,0 0 0,0 1 0,-1-1 0,1 0 0,0 1 0,0-1 0,0 1 0,0-1 0,0 0 0,0 1 0,0-1 0,0 0 0,0 1 0,0-1 0,0 1 50,-9-18-2551</inkml:trace>
  <inkml:trace contextRef="#ctx0" brushRef="#br0" timeOffset="266913.022">9602 14457 4769,'-3'-21'6083,"1"-10"-2429,0 8-1498,2 22-2107,0 1-1,0 0 1,0 0-1,0-1 1,0 1 0,0 0-1,0-1 1,0 1-1,0 0 1,0-1-1,0 1 1,0 0 0,0-1-1,0 1 1,-1 0-1,1 0 1,0-1-1,0 1 1,0 0 0,-1 0-1,1-1 1,0 1-1,0 0 1,-1 0-1,1 0 1,0-1-1,0 1 1,-1 0 0,1 0-1,0 0 1,0 0-1,-1 0 1,1-1-1,0 1 1,-1 0 0,1 0-1,0 0 1,-1 0-1,1 0 1,0 0-1,-1 0 1,1 0 0,0 0-1,-1 0 1,1 1-1,0-1 1,-1 0-1,1 0 1,0 0-1,0 0 1,-1 0 0,1 0-1,0 1 1,0-1-1,-1 0 1,1 0-1,0 1 1,0-1 0,-1 0-1,1 0 1,0 1-1,0-1 1,0 0-1,0 0 1,-1 1 0,1-1-1,0 0-48,-18 21 666,5 3-592,1 0 0,1 0 0,1 1 0,1 1 1,1-1-1,2 2 0,0-1 0,-1 22-74,7 30 26,0-77-27,0 0 0,0 0 0,0 0 0,0 0 0,0 0 1,0 0-1,0 0 0,1-1 0,-1 1 0,0 0 0,0 0 1,1 0-1,-1 0 0,0 0 0,1 0 0,-1-1 1,1 1-1,-1 0 0,1 0 0,0-1 0,-1 1 0,1 0 1,0-1-1,-1 1 0,1-1 0,0 1 0,0-1 0,-1 1 1,1-1-1,0 1 0,0-1 0,0 0 0,0 0 1,0 1-1,0-1 0,-1 0 0,1 0 0,0 0 0,0 0 1,0 0-1,0 0 0,0 0 0,0 0 0,0 0 0,0-1 1,0 1-1,0 0 0,-1 0 0,1-1 0,0 1 0,0-1 1,38-34-171,-20 13 44,-6 6 12,1 0 0,0 1-1,1 1 1,1 0 0,0 1 0,0 0 0,17-8 115,-29 19-15,-1 0 0,0 1 0,1-1 0,0 1 0,-1-1 0,1 1 0,0 1 0,-1-1 0,1 0 0,0 1 0,0 0 0,-1 0 0,1 0 0,0 0 0,0 1 0,0-1 0,-1 1 0,1 0 0,0 0 0,-1 0 0,1 1 1,-1-1-1,1 1 0,-1 0 0,0 0 0,0 0 0,1 0 0,-2 1 0,1-1 0,0 1 0,0 0 0,-1-1 0,1 1 0,-1 1 0,0-1 0,0 0 0,1 4 15,4 8 57,-1 1-1,-1 0 1,-1 0-1,0 1 1,-1-1 0,-1 1-1,0 0 1,-1 0-1,-1 0 1,-1 0-1,0 0 1,-3 12-57,3-22 88,0 1 0,0-1 0,-1 0 0,0 1 0,0-1-1,-1 0 1,1 0 0,-2 0 0,1-1 0,-1 1 0,0-1 0,0 0 0,-1 0 0,1 0 0,-1 0 0,-1-1-1,1 0 1,-1 0 0,0 0 0,0-1 0,0 0 0,-1 0 0,0-1 0,1 0 0,-2 1-88,-1-2-78,1 0 0,-1-1 0,0 0 0,0 0 0,0-1 0,0 0 0,0-1 0,0 0 0,1 0 0,-1-1 0,0 0 0,1 0 0,-1-1 0,1 0 0,0-1 0,0 0-1,0 0 1,-5-4 78,11 6-301,0-1-1,0 1 0,1 0 0,0-1 1,-1 0-1,1 1 0,0-1 0,0 1 1,0-1-1,1 0 0,-1 0 0,1 0 0,-1 1 1,1-1-1,0 0 0,0 0 0,0 0 1,1 0-1,-1 1 0,1-1 0,-1 0 1,1 0-1,0 1 0,0-1 0,1-2 302,10-28-4042</inkml:trace>
  <inkml:trace contextRef="#ctx0" brushRef="#br0" timeOffset="267637.668">9949 14396 9418,'13'-9'6116,"-12"9"-6022,0-1 1,-1 1-1,1 0 1,0-1 0,0 1-1,-1-1 1,1 1-1,0-1 1,-1 1 0,1-1-1,0 0 1,-1 1-1,1-1 1,-1 0 0,1 1-1,-1-1 1,1 0-1,-1 0 1,0 1 0,1-1-1,-1 0 1,0 0-1,0 0 1,0 0 0,1 1-1,-1-1 1,0 0-1,0 0 1,0 0-1,0 0 1,0 0 0,-1 1-1,1-1 1,0 0-1,0 0 1,0 0 0,-1 0-1,1 1 1,-1-1-1,1 0-94,-1-2 25,1 1-1,-1 0 0,0 0 0,1 0 0,-1 0 0,0 0 0,0 0 0,0 0 0,-1 0 0,1 0 0,0 0 0,-1 1 0,1-1 0,-1 0 0,1 1 0,-1-1 0,0 1 0,0 0 0,0 0 0,0 0 0,0 0 0,0 0 0,0 0 0,0 0 0,0 0 0,0 1 0,0-1 0,-1 1 0,1 0 0,0 0 0,0-1 0,-1 1 0,1 1 0,0-1 0,0 0 1,0 1-1,-1-1 0,1 1 0,0-1 0,0 1 0,0 0 0,0 0 0,0 0 0,0 0 0,0 0 0,0 1 0,0-1 0,1 0 0,-1 1 0,1 0 0,-1-1 0,1 1 0,-1 0 0,1 0 0,-1 1-24,-2 9-2,1-1 0,0 1 0,1 0 0,0 0 1,1 0-1,1 0 0,-1 0 0,2 0 0,0 0 0,0 0 0,1 0 0,1 0 0,0 0 0,4 10 2,-7-20 3,1 1 1,-1 0-1,1-1 0,0 1 0,0 0 0,0-1 0,0 1 0,0-1 0,0 1 0,1-1 0,-1 0 0,1 0 0,-1 0 0,1 0 0,0 0 1,0 0-1,0 0 0,0 0 0,0-1 0,1 1 0,-1-1 0,0 1 0,1-1 0,-1 0 0,1 0 0,-1 0 0,1 0 0,0-1 0,-1 1 1,1-1-1,0 1 0,0-1 0,-1 0 0,1 0 0,0 0 0,-1-1 0,1 1 0,0-1 0,-1 1 0,1-1 0,0 0 0,-1 0 0,2-1-3,11-8 20,-1-1 0,0-1-1,-1-1 1,-1 0 0,1 0-1,-2-1 1,0-1 0,-1 0-1,-1 0 1,0-1 0,-1 0-1,0-1-19,4-4 15,-1 0-1,-1-1 0,-1 0 0,-1 0 1,-1-1-1,-1 0 0,-1 0 0,-2-1 1,1-10-15,-4 34-7,0 0 0,0 0 0,0 0 0,-1 0 1,1 0-1,0 0 0,0 0 0,-1 0 0,1 0 1,0 0 5,-1 28 32,1-1-1,1 1 0,1 0 0,2-1 1,0 1-1,6 14-30,-10-39 19,1-1 0,-1 1 0,0-1 0,1 1 0,-1-1 0,1 1 0,0-1 0,0 1 0,0-1 0,0 0 0,0 1 0,1-1 0,-1 0 0,0 0 0,1 0 0,0 0 0,0 0 0,-1 0 0,1-1 0,0 1 0,0 0 0,1-1 0,-1 0 1,0 1-1,0-1 0,1 0 0,-1 0 0,1 0 0,-1-1 0,0 1 0,1-1 0,0 1 0,-1-1 0,1 0 0,-1 0 0,1 0 0,-1 0 0,1 0 0,0 0 0,-1-1 0,1 0 0,-1 1 0,0-1 0,1 0 0,1-1-19,63-78 220,-43 38-152,-3-2-1,-1 0 1,12-42-68,-10 24-4,-9 49-132,-4 34 24,7 47-8,-14-53 132,1 1 0,1 0 0,0-1 1,2 0-1,-1 0 0,6 9-12,-11-23 3,1 0 0,-1 0-1,0 0 1,1 0 0,-1-1 0,0 1-1,1 0 1,-1 0 0,1-1 0,-1 1-1,1 0 1,0-1 0,-1 1 0,1-1-1,0 1 1,-1-1 0,1 1 0,0-1-1,-1 1 1,1-1 0,0 1 0,0-1-1,0 0 1,-1 0 0,1 1 0,0-1-1,0 0 1,0 0 0,0 0 0,0 0-1,0 0 1,-1 0 0,1 0 0,0 0-1,0 0 1,0 0 0,0-1 0,-1 1-1,1 0 1,0-1 0,0 1 0,0 0-1,-1-1 1,1 1 0,0-1 0,-1 1-1,1-1 1,0 0 0,-1 1 0,1-1-1,0 1 1,-1-2-3,28-44 129,-26 41-120,26-57 86,-20 40-84,0 2-1,2-1 1,0 1-1,2 1 1,0 0-1,1 0 1,3-1-11,-15 19-11,0-1 1,0 1 0,0 0 0,0 0 0,0 0 0,0 0 0,0 0 0,0 0 0,0 0 0,1 1 0,-1-1 0,0 0 0,1 1 0,-1-1 0,1 1 0,-1-1 0,0 1 0,1 0 0,-1-1 0,1 1 0,-1 0 0,1 0 0,-1 0 0,1 0 0,-1 0 0,1 0 0,-1 1 0,1-1 0,-1 0 0,0 1 0,1-1 0,-1 1 0,0 0 0,1-1 0,-1 1 0,0 0 0,1 0 0,-1 0 10,27 47-590,-27-36-485,-9-15-4165,-2-11 1100</inkml:trace>
  <inkml:trace contextRef="#ctx0" brushRef="#br0" timeOffset="267923.142">10382 13672 9474,'3'10'4025,"-6"-7"168,3 0-2449,3-2-784,1-1-592,-2-4-408,2-5-968,-1-13-3185,-6 1 577</inkml:trace>
  <inkml:trace contextRef="#ctx0" brushRef="#br0" timeOffset="339888.143">27892 2814 11690,'-146'-87'5669,"39"52"-4631,-53 23-1296,91 11 98,18-2 21,14 0 9,0 2-1,1 2 0,-1 1 0,-19 4 131,9 5-101,0 3 0,1 1 0,0 3 0,1 1 0,1 2 0,1 3 0,2 1 0,-26 21 101,-227 180-292,205-163 291,-49 36 337,-36 40-336,142-112 202,2 1 1,1 2-1,2 1 1,0 1-1,2 1 1,2 1-1,1 1 1,-15 35-203,-20 51 221,6 2 1,-26 100-222,43-109 13,4 2 0,5 0 1,6 2-1,5 0 0,2 51-13,11-90-7,4-1-1,3 1 0,4-1 0,3-1 0,4 0 1,5 7 7,-8-36-23,2-1 0,1-1 1,3-1-1,2 0 0,26 38 23,-26-50-23,2-2 0,1-1 1,1-1-1,1-1 0,2-1 0,0-2 0,2-1 0,1-1 0,0-1 0,2-3 0,26 12 23,71 4-48,-50-20 51,0-3 0,0-5 0,1-2 0,18-5-3,28-4 15,1-6 0,-1-6 1,109-28-16,-134 21 20,-2-6 1,2-4-21,0-9 16,-3-4 1,-1-4-1,85-60-16,-71 40 11,-3-5-1,-4-5 0,-4-5 1,-3-4-1,24-34-10,89-139 79,-90 98 101,-7-6 0,-8-4 0,-8-5 0,64-162-180,-151 313 63,-1-1 0,-2 0 0,-1 0-1,-1-1 1,-1 0 0,-2 0 0,-1 0 0,-1-28-63,-3 40 24,1 0 0,-2 0 1,-1 0-1,0 0 0,-1 0 0,-1 1 0,-1-1 1,0 1-1,-1 1 0,-1-1 0,-1 1 0,0 1 1,-1-1-1,0 2 0,-1-1 0,-1 1 1,-1 1-1,0 0 0,-4-2-24,-35-30-27,-2 2 0,-2 2 0,-47-25 27,-27-13-404,-3 5 1,-46-14 403,-128-24-363,229 90 652,-1 4 0,0 3 0,-47-2-289,18 10-800,-1 5 0,0 4-1,-12 7 801,-338 58-1486,453-66 1473</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46:06.370"/>
    </inkml:context>
    <inkml:brush xml:id="br0">
      <inkml:brushProperty name="width" value="0.05" units="cm"/>
      <inkml:brushProperty name="height" value="0.05" units="cm"/>
    </inkml:brush>
  </inkml:definitions>
  <inkml:trace contextRef="#ctx0" brushRef="#br0">172 3058 3169,'-19'-1'6114,"6"4"-3624,13-3-2532,-1 0 17,1 1 53,0-1 0,-1 0 0,1 1 0,0-1 1,-1 0-1,1 1 0,0-1 0,0 0 0,-1 1 0,1-1 1,0 1-1,0-1 0,0 0 0,0 1 0,0-1 0,-1 1 0,1-1 1,0 1-1,0-1 0,0 1 0,0-1 0,0 0 0,0 1 1,0-1-1,1 1 0,-1-1 0,0 1 0,0-1 0,0 0 1,0 1-1,0-1 0,1 1 0,-1-1 0,0 0 0,0 1 0,1-1 1,-1 1-1,0-1 0,1 0 0,-1 0 0,0 1 0,1-1 1,-1 0-1,0 0 0,1 1 0,-1-1 0,1 0 0,-1 0 1,0 0-1,1 1 0,-1-1 0,1 0 0,-1 0 0,1 0 1,-1 0-1,1 0 0,-1 0-28,74 32 465,-23-18-379,81-8-22,-13-32 256,-41 12-243,-21 0-59,0 2 0,0 3-1,29 0-17,103 5 224,-4-17 17,9-27-203,-19-19-30,-33 27 440,66-3-310,-181 42 86,0 0 0,0 2 0,0 1 0,0 1 0,25 6-224,53 5 224,-10 13-152,63 15-41,2-11-31,-77-20 17,-33-1 3,21-9 7,30-12 2,-79 5 264,-37 13 1481,13-5-1748,0 0-1,0 0 1,0 0-1,0 0 1,0-1 0,0 1-1,-1-1 1,1 1-1,0-1 1,-1 0-1,1 0 1,-1 0 0,0 0-1,1-1 1,-1 1-1,0-1 1,-1 1-26,-126 32-98,22-30-252,108-2 346,-1-1 0,1 1-1,-1-1 1,1 1 0,-1-1 0,1 0 0,-1 1 0,1-1 0,-1 0 0,1 1 0,-1-1-1,1 0 1,-1 0 0,1 0 0,-1 1 0,1-1 0,-1 0 0,0 0 0,1 0 0,-1 0-1,1 0 1,-1 0 0,0 0 0,1 0 0,-1 0 0,1 0 0,-1-1 0,1 1 0,-1 0-1,0 0 1,1 0 0,-1-1 0,1 1 0,-1 0 0,1-1 0,-1 1 0,1 0 0,0-1-1,-1 1 1,1-1 0,-1 1 0,1-1 0,0 1 0,-1-1 0,1 1 0,0-1 0,0 1-1,-1-1 1,1 1 0,0-1 0,0 1 0,0-1 0,0 0 0,-1 1 0,1-1 0,0 1 0,0-1-1,0 0 1,1 1 0,-1-1 0,0 1 0,0-1 4,35-30-372,-9 6 176,1 2 1,1 0-1,0 2 0,30-16 196,40-25-1269,-50 40-2738,-21 8 1220</inkml:trace>
  <inkml:trace contextRef="#ctx0" brushRef="#br0" timeOffset="1359.111">3833 2443 7346,'-36'-21'4263,"-7"-21"-3781,41 39-441,-3-1-14,-1 1 1,1-1-1,-1 1 1,0 0-1,1 1 1,-1-1-1,-1 1 1,1 1-1,0-1 1,0 1-1,-1 0 1,1 0-1,-1 1 1,1 0-1,-1 0 1,1 0-1,0 1 0,-1 0 1,1 0-1,0 1 1,0 0-1,-1 0 1,1 0-1,1 1 1,-1 0-1,-2 1-27,-21 5 90,-11 3-62,-8 1 443,2 2 0,0 2 0,-30 15-471,63-25 92,0 0 0,1 1 0,-1 0 0,2 1 0,-1 1 0,1 0 0,1 0 1,-1 1-1,2 0 0,0 1 0,0 0 0,1 0 0,0 1 0,-1 4-92,3-4-3,1 0-1,0 0 1,1 0 0,1 0 0,0 1-1,0 0 1,1-1 0,1 1 0,1 0-1,0 0 1,0 0 0,2-1 0,-1 1-1,2 0 1,0-1 0,0 1 0,2-1-1,-1 0 1,2 0 0,-1-1 0,2 0-1,0 0 1,0 0 0,1-1 0,1 0-1,0 0 1,5 4 3,-1-6 3,1-1 0,0-1 0,1 0 0,0 0-1,0-2 1,0 0 0,0-1 0,1 0 0,0-1 0,0-1 0,0-1 0,0 0 0,0-1-1,0 0 1,0-1 0,-1-1 0,1-1 0,7-2-3,5-2 12,-1-1 0,0-1 0,-1-2 0,0 0 0,-1-2-1,0 0 1,-1-2 0,-1-1 0,0-1 0,-1-1 0,-1 0 0,-1-2 0,0 0 0,6-11-12,-3 3 85,-1-1 0,-1-1 0,-1-1 0,-2-1 1,-1-1-1,-1 0 0,-2-1 0,4-19-85,-17 44 27,0 0-1,-1 0 0,0 0 1,-1 0-1,0 0 0,0 0 1,-1 0-1,0 1 0,0-1 1,-1 1-1,0-1 0,-1 1 1,0 0-1,0 0 0,-1 0 1,0 1-1,0 0 0,0 0 1,-1 0-1,0 0 0,-1 1 1,0 0-1,0 1 0,0-1 1,0 1-1,-1 1 0,0-1 1,-7-2-27,-3 0-2,0 2 1,0 0-1,0 1 1,-1 0-1,1 2 1,-1 0-1,0 1 1,0 1 0,0 1-1,1 0 1,-1 2 1,-140 16-4025,71-5 932</inkml:trace>
  <inkml:trace contextRef="#ctx0" brushRef="#br0" timeOffset="7459.359">3589 2874 5801,'0'-7'5462,"2"-6"-4080,46-93-1050,-25 71-408,3 0 0,0 1-1,3 2 1,28-26 76,77-93-217,-58 50-3140,-62 83 1084</inkml:trace>
  <inkml:trace contextRef="#ctx0" brushRef="#br0" timeOffset="7855.806">3880 2129 6273,'-16'-7'5112,"16"7"-5062,0 0 0,0 0 1,0 0-1,1 0 0,-1 0 1,0 0-1,0 0 0,1 0 1,-1 0-1,0 0 0,0 0 0,0 0 1,1 0-1,-1 0 0,0 0 1,0 0-1,0 0 0,0 0 1,1 0-1,-1 0 0,0-1 1,0 1-1,0 0 0,0 0 1,1 0-1,-1 0 0,0-1 1,0 1-1,0 0 0,0 0 1,0 0-1,0 0 0,0-1 1,0 1-1,0 0 0,1 0 1,-1 0-1,0-1 0,0 1 0,0 0 1,0 0-1,0 0 0,0-1 1,0 1-1,0 0 0,0 0 1,-1 0-1,1-1 0,0 1 1,0 0-1,0 0-50,5-1-10,1 0 0,-1 0 0,1 1 0,-1 0 0,1 0 0,-1 1 1,0 0-1,1-1 0,-1 2 0,0-1 0,1 1 0,-1-1 0,0 1 0,0 1 0,-1-1 0,1 1 0,0 0 0,-1 0 1,1 0-1,-1 1 0,0-1 0,0 1 0,-1 0 0,1 0 0,-1 1 0,0-1 0,0 1 0,0-1 0,-1 1 0,1 0 0,-1 0 1,1 3 9,-2 5 30,-1 0 1,0 0 0,0 1 0,-1-1 0,-1 0 0,0 0 0,-3 5-31,-4 42 122,15 78-2826,-1-97 598</inkml:trace>
  <inkml:trace contextRef="#ctx0" brushRef="#br0" timeOffset="16533.338">0 3129 7506,'1'-12'4826,"20"-7"-5205,-12 12 734,100-72-255,139-61 43,-218 119-132,2 1 0,1 1 1,0 2-1,16-5-11,109-46 27,74-48-27,-187 90 28,-1-3-1,-2-1 1,-1-2 0,-1-1 0,-2-2 0,-1-2-1,26-36-27,-42 46 90,1 1-1,1 1 0,1 2 0,2 0 0,0 1 1,1 2-1,1 1 0,26-14-89,-18 16 42,-13 6-15,0 0 1,-1-1-1,0-1 1,-1-1 0,-1-1-1,0-1 1,7-8-28,127-148 25,-104 117 32,-26 27 24,2 1 0,1 1 0,0 1 0,21-13-81,47-28 216,86-78-216,-165 130 3,77-69 17,3 3 0,15-3-20,-67 54-2,-12 9 9,-1-2 0,-1 0-1,-1-2 1,0-2 0,8-11-7,38-52-1,-27 29 103,3 3 0,35-30-102,-62 68 106,0 1-1,2 1 1,0 2 0,23-11-106,55-33 310,27-43 278,-80 55-486,227-227 507,-217 222-996,-49 56-3423,-14 6 895</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48:21.007"/>
    </inkml:context>
    <inkml:brush xml:id="br0">
      <inkml:brushProperty name="width" value="0.05" units="cm"/>
      <inkml:brushProperty name="height" value="0.05" units="cm"/>
    </inkml:brush>
  </inkml:definitions>
  <inkml:trace contextRef="#ctx0" brushRef="#br0">1090 458 6673,'-41'-38'4405,"11"-16"-4321,28 50-49,1-1 0,-1 1 0,-1 0 0,1 0-1,-1 0 1,1 0 0,-1 1 0,0-1 0,0 1-1,-1 0 1,1 0 0,-1 0 0,0 0 0,1 0-1,-1 1 1,0 0 0,-1 0 0,1 0 0,0 0-1,0 1 1,-1-1 0,1 1 0,-1 0 0,1 1-1,-1-1 1,0 1 0,1 0 0,-5 0-35,-10 1 256,-1 1 1,1 0 0,0 2-1,0 0 1,0 1-1,-3 2-256,-141 58 64,135-54-14,0 0 0,0 2 0,1 1-1,1 1 1,1 1 0,-1 3-50,-43 32 207,-106 91 290,164-131-477,1 0 0,1 0-1,0 1 1,1 1 0,0-1 0,1 1-1,1 0 1,0 1 0,0 0 0,1 0-1,1 0 1,1 0 0,0 1-1,0-1 1,1 14-20,-19 371-1256,20-387 1171,-1-4 100,1-1 0,-1 1 1,1-1-1,1 1 0,-1 0 1,1-1-1,1 1 1,-1-1-1,1 1 0,1 0 1,-1-1-1,1 0 0,1 1 1,-1-1-1,1 0 0,0 0 1,1 0-1,0-1 1,0 1-1,0-1 0,1 0 1,0 0-1,0-1 0,0 1 1,5 2-16,26 9 36,1-1 1,1-2 0,0-2 0,0-1 0,2-2-1,-1-2 1,5-1-37,276 25-72,-103-14 93,63 12 21,52-41-101,-321 11 60,89-5-10,0 4 1,21 6 8,198 17 33,-18-20 54,-239-6-83,-1-2 0,0-3 0,60-17-4,-71 11-64,-1-2 1,-1-2-1,-1-2 0,34-22 64,138-106-292,-198 130 293,0 0 0,-2-1 0,0-1-1,-1-1 1,-2 0 0,0-2-1,-1 0 1,-2 0 0,4-11-1,-8 16 50,-1 0 0,-1 0 0,-1 0 0,0-1 0,-2 0 0,0 0 0,-2-1 0,0-4-50,-2 15 63,0 0 0,-1 0 0,0 1 1,-1-1-1,0 0 0,0 1 0,-1-1 0,-1 1 0,0 0 1,0 0-1,-1 0 0,-1 0 0,1 1 0,-1 0 0,-1 0 0,0 1 1,-6-7-64,-136-104 274,123 100-283,-249-180-163,193 150 51,-2 4 1,-2 3-1,-2 4 0,-47-13 121,-87-10-285,40 22-35,-1 9 0,-2 8 0,-112 3 320,-24 31-140,168 5-749,1 6 1,0 6 0,-123 43 888,-152 75-1959</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48:43.622"/>
    </inkml:context>
    <inkml:brush xml:id="br0">
      <inkml:brushProperty name="width" value="0.05" units="cm"/>
      <inkml:brushProperty name="height" value="0.05" units="cm"/>
    </inkml:brush>
  </inkml:definitions>
  <inkml:trace contextRef="#ctx0" brushRef="#br0">126 459 3961,'-27'-2'7312,"25"3"-7210,0-1 0,1 0 0,-1 1 0,0 0 0,0-1 0,1 1-1,-1 0 1,0 0 0,1 0 0,-1 0 0,1 0 0,-1 1 0,1-1 0,0 0 0,-1 1 0,1-1-1,0 1 1,0-1 0,0 1 0,0-1 0,0 1 0,0 0-102,8 27 84,12 33-152,-5 37-11,-61 226 593,25-207-44,-5 63-148,31 128-354,-17 35 72,12-311-25,2 0 0,2 0 0,1 0 1,1-1-1,2 1 0,1-2 0,1 1 1,2-1-1,1 0 0,2-1 0,1-1 1,2 1-16,1 2 20,-12-18-26,1-1 1,0 0-1,1 0 0,1 0 1,0-1-1,0 0 0,1-1 1,1 0-1,0 0 1,0-1-1,1-1 0,0 0 1,1-1-1,0 0 1,7 3 5,1-6 1,1-1 1,-1 0 0,1-2 0,-1-1 0,1 0 0,-1-2-1,1 0 1,18-4-2,84-1 60,-82 10-32,0 2 1,0 2-1,-1 2 0,0 2 0,10 6-28,78 20 39,164 21-17,18-28-25,15-4 8,1 25-14,35 22 112,21 30 138,18-6-76,25-19-147,50-12-37,-225-46 14,6-11 5,256 3 10,-37 8 0,-22-12-2,-8-15-34,5-17-4,1-30 24,-1-6 42,-275 46 11,65 9-47,177 17 17,4-5-9,17-5-16,10-7 4,24 1 4,9 6 12,15 4-5,3-3-19,28-24 4,-2 6 21,-1 23-9,7 23-6,46-11 6,24-47-39,9-45 8,-33-9 38,-25 3 5,-35 9-9,-22 23 9,-42 26-10,-21 7-12,-40-17-9,212-15 11,-292 22 29,-298 23-19,0-2 0,0 0-1,-1-1 1,1 0 0,0-1-1,-1-1 1,0 0-1,0-1 1,7-3-6,146-38 99,-134 31-166,0-1 1,-1-1 0,-1-2 0,-1-1 0,-1-2-1,0 0 1,-2-2 0,-1-1 0,0-1-1,-2-1 1,-2-2 0,1-2 66,116-168-61,-11 47 95,-102 121-32,-2-2 0,-1 0 0,-2-2 0,-1 0 0,-2-1 0,-1-2-2,140-332-92,-117 271-60,-5-1 0,-4-3 152,12-45-309,7 2-1,7 3 1,28-45 309,-49 107 532,-36 78-495,0 0-1,1 0 0,-1 0 1,0 0-1,-1 0 1,1 0-1,0 0 1,-1 0-1,0 1 1,0-1-1,0 0 1,0 0-1,0 0 0,0 1 1,-1-1-1,1 1 1,-1-1-1,0 1 1,1 0-1,-1-1 1,0 1-1,-1 0 1,1 0-1,0 0 0,0 1 1,-1-1-1,1 0 1,-3 0-37,-21-22 226,22 19-234,-1 0 1,0 0-1,0 0 0,0 1 1,-1 0-1,1 0 0,-1 1 1,0-1-1,0 1 0,0 0 1,0 1-1,-1-1 0,1 1 1,-1 1-1,0-1 0,1 1 1,-1 0-1,0 1 0,1 0 1,-5 0 7,-74-1-31,-54 3-78,-133-1-67,22-3 125,-39 16 140,92-18 21,-98 23-4,-24-5-126,-47 11-90,-51 16-240,-23-19 189,14-29 217,14-12 52,-14-11-59,-42 3-31,-11 15 4,-41 7-30,-26 5 26,-19-17 3,5-10 66,175 13 50,-205-40-22,191 16-126,-228 7 26,-22 25 422,22-5 345,4-23-230,38 1-10,-4 21-290,13 6-285,-17 7-22,-7 7 61,-1 0-112,11-13-452,-11 13 183,11 8 382,-18 10-6,31 5 78,20 12 135,21 30-116,5 11-145,30-9 31,41-2 136,42-5 101,37 14-73,7 17 257,353-89 922,5-1-3237,-7-4 910</inkml:trace>
  <inkml:trace contextRef="#ctx0" brushRef="#br0" timeOffset="5608.924">22231 2093 10970,'0'-19'2502,"1"18"-2380,-1 0-1,1-1 1,0 1-1,0 0 1,0 0-1,-1 0 1,1 0-1,0 0 1,0 0-1,0 0 1,0 0-1,1 1 1,-1-1-1,0 0 1,0 1-1,0-1 1,1 1-1,-1-1 1,0 1-1,0-1 1,1 1-1,-1 0 1,0 0-1,1-1 1,-1 1-1,1 0 1,0 1-122,2-2 43,126 5-53,97 20-24,181-10-5,-270-20-106,0-6-1,16-9 146,-120 8-2750,-44 6 560</inkml:trace>
  <inkml:trace contextRef="#ctx0" brushRef="#br0" timeOffset="5972.275">22568 1638 11362,'-9'-10'1152,"-51"-41"4301,58 50-5432,0 0 1,1 1-1,-1-1 0,0 1 1,0 0-1,0 0 0,0-1 0,0 1 1,0 1-1,0-1 0,0 0 1,0 0-1,0 1 0,0-1 1,0 1-1,0-1 0,0 1 1,0 0-1,0 0 0,1 0 1,-1 0-1,0 0 0,1 0 1,-1 1-1,0-1-21,-40 63-54,30-40 40,-135 220-93,-39-3 141,137-175-33,3 3 1,3 1-1,3 2 1,3 2 0,-3 18-2,11 19-15,28-107 12,1 0 1,-1 0-1,1 0 1,0-1-1,-1 1 1,2 0-1,-1 0 1,0 0-1,1 0 1,0-1-1,0 1 1,0 0-1,0 0 1,1-1-1,-1 1 1,1-1-1,0 0 0,0 1 1,0-1-1,1 0 1,-1 0-1,1 0 1,-1 0-1,1-1 1,0 1-1,0-1 1,0 0-1,2 1 3,6 2-24,1-1 1,-1-1-1,1 0 0,0-1 0,0 0 0,0-1 1,1 0-1,-1-1 0,0 0 0,0-1 0,0 0 0,0-1 1,0 0-1,11-4 24,87-23-403,-1-4-1,-1-5 1,55-31 403,-93 40-597,106-44-2345,8-1-23</inkml:trace>
  <inkml:trace contextRef="#ctx0" brushRef="#br0" timeOffset="7089.856">26171 1343 13539,'-12'-1'2881,"-2"5"1271,7 1-4032,2-1-72,1 2-88,2-2 32,7-3-48,8-2-80,1-4-312,6-6 984,2 4-4664,12-21 1623</inkml:trace>
  <inkml:trace contextRef="#ctx0" brushRef="#br0" timeOffset="7364.122">27242 846 8634,'11'-6'2016,"-8"7"921,-8 16-2441,-14 21 32,-13 15-104,-20 26 248,-1 7-208,-11 11 25,31-30 151,16-34-376,1 1-248,-48 121 64,18-26-120,-2-52-552,10-24-161,14-94-2775,4-55 295</inkml:trace>
  <inkml:trace contextRef="#ctx0" brushRef="#br0" timeOffset="7549.627">26717 1146 9466,'8'12'2329,"13"-1"807,3-1-2640,14 12-192,11-13-136,15 9 80,-2 3-120,12 2-72,1 3-40,8 4 57,-12 7-89,14 17 80,-6 10-161,26 1-3175,-11-12 1047</inkml:trace>
  <inkml:trace contextRef="#ctx0" brushRef="#br0" timeOffset="9847.572">27183 2380 8762,'-4'50'1952,"2"38"809,4 9-2609,8 21-72,4-12-96,10 8 104,3-21-96,7 2 96,-4-22-88,4-12 72,-27-49-304,2 2-2577,-9-28 777</inkml:trace>
  <inkml:trace contextRef="#ctx0" brushRef="#br0" timeOffset="10145.718">26913 2537 8346,'-10'3'2495,"16"-5"252,3-3-2667,-1-1 0,1-1-1,-1 0 1,0 0 0,-1 0 0,0-1-1,0 0 1,0-1 0,0-2-80,146-233 853,-40 56-474,-80 123-261,-3-3 0,16-55-118,-32 77-8,-14 46 8,0 0 0,0 0 0,0 0 0,0 0 0,1 1 0,-1-1 0,0 0 0,0 0 0,0 0 0,0 0 0,0 0 0,0 1 0,1-1 0,-1 0 0,0 0 0,0 0 0,0 0 1,0 0-1,1 0 0,-1 0 0,0 0 0,0 0 0,0 0 0,0 0 0,1 0 0,-1 0 0,0 0 0,0 0 0,0 0 0,1 0 0,-1 0 0,0 0 0,0 0 0,0 0 0,0 0 0,1 0 0,-1 0 0,0 0 0,0 0 0,0 0 0,0 0 0,1 0 0,-1-1 0,0 1 0,0 0 0,0 0 0,0 0 0,0 0 0,5 189-9,-5-176-13,0 0 1,2 0-1,0 0 0,0 0 0,1 0 0,0 0 1,2-1-1,-1 1 0,1-1 0,1 0 1,0-1-1,1 1 0,0-1 0,1-1 1,0 1-1,0-1 0,1 0 0,1-1 1,4 3 21,50 33-2466,-1-7 173</inkml:trace>
  <inkml:trace contextRef="#ctx0" brushRef="#br0" timeOffset="6833.496">25013 1457 8130,'-27'103'3894,"24"-82"-3407,-7 35-278,4 1 1,2 0-1,2-1 1,3 1 0,2 0-1,3 0 1,4 8-210,83 345 165,-40-183 227,-52-192 555,-7-42-226,-3-21-363,1-1 0,2 0 0,0-1-1,2 0 1,1 0 0,2-15-358,-1 26 53,-3-86 21,5 0 0,4 0 0,12-63-74,-5 90-5,3 1 0,3 1-1,4 0 1,3 2 0,17-35 5,-38 101-7,1 0 1,0 0 0,0 0 0,0 0-1,1 1 1,0-1 0,1 1 0,-1 1-1,1-1 1,1 1 0,-1 0 0,1 0-1,0 1 1,1-1 0,-1 2-1,1-1 1,0 1 0,0 0 0,0 1-1,1 0 1,-1 0 0,1 1 0,6-1 6,-10 2-10,0-1 1,1 2-1,-1-1 1,0 1-1,1-1 1,-1 1-1,1 1 1,-1-1 0,0 1-1,1 0 1,-1 0-1,0 1 1,0-1-1,0 1 1,0 0-1,0 1 1,0-1 0,-1 1-1,1 0 1,-1 0-1,0 0 1,1 1-1,-2-1 1,1 1-1,0 0 1,-1 0 0,1 1-1,-1-1 1,-1 1-1,1-1 1,-1 1-1,1 0 1,-1 0-1,0 0 1,-1 0 0,1 4 9,-2 8 12,-2 0 0,0 0 0,-1 0 1,-1 0-1,0-1 0,-1 1 0,-1-1 1,-1 0-1,0-1 0,-9 15-12,1-1 52,-1 0-1,-1-1 0,-2-1 1,-1-1-1,0 0 1,-2-2-1,-1 0 0,-1-2 1,-1-1-1,-1 0 1,-1-2-1,0-1 0,-28 13-51,-1-10 34,56-21-63,0 0 0,0 0 0,0-1 0,0 1 0,0 0 0,0 0-1,0 0 1,0-1 0,0 1 0,0 0 0,0 0 0,0-1 0,0 1 0,-1 0 0,1 0 0,0 0 0,0-1 0,0 1 0,0 0 0,0 0 0,-1 0 0,1-1 0,0 1 0,0 0 0,0 0 0,0 0 0,-1 0 0,1 0 0,0 0 0,0-1 0,0 1 0,-1 0 0,1 0 0,0 0 0,0 0-1,-1 0 1,1 0 0,0 0 0,0 0 0,-1 0 0,1 0 0,0 0 0,0 0 0,0 0 0,-1 0 0,1 0 0,0 0 0,0 0 0,-1 0 0,1 1 0,0-1 0,0 0 0,0 0 0,-1 0 0,1 0 0,0 0 0,0 0 0,0 1 29,17-17-3147,23-12-231</inkml:trace>
  <inkml:trace contextRef="#ctx0" brushRef="#br0" timeOffset="8954.673">25315 2779 8130,'-2'-21'2227,"-5"41"819,-9 158-2210,8 146-836,10-207 95,6 0 1,9 27-96,49 152 72,-62-267-211,-4-29 92,1 1 0,-1-1 1,0 0-1,0 1 0,0-1 0,0 0 0,0 1 0,0-1 1,0 0-1,0 1 0,0-1 0,0 0 0,0 1 0,0-1 1,0 1-1,-1-1 0,1 0 0,0 1 0,0-1 0,0 0 1,0 1-1,-1-1 0,1 0 0,0 0 0,0 1 0,0-1 1,-1 0-1,1 0 0,0 1 0,-1-1 0,1 0 0,0 0 1,0 0-1,-1 1 0,1-1 0,0 0 0,-1 0 0,1 0 0,-1 0 1,1 0-1,0 0 0,-1 0 0,1 0 0,0 0 0,-1 0 1,1 0-1,0 0 0,-1 0 0,1 0 0,0 0 0,-1 0 1,1 0-1,-1 0 0,1 0 0,0 0 0,0-1 0,-1 1 1,1 0-1,0 0 0,-1 0 0,1-1 0,0 1 0,0 0 1,-1 0-1,1-1 0,0 1 0,-1-1 47,-16-13-2375</inkml:trace>
  <inkml:trace contextRef="#ctx0" brushRef="#br0" timeOffset="9335.827">24960 3411 7306,'-6'23'4659,"6"-24"-4639,0 1 1,0 0-1,1 0 1,-1-1-1,0 1 1,0 0-1,0 0 1,0 0 0,1-1-1,-1 1 1,0 0-1,0 0 1,1 0-1,-1-1 1,0 1-1,0 0 1,1 0-1,-1 0 1,0 0-1,0 0 1,1 0 0,-1 0-1,0-1 1,1 1-1,-1 0 1,0 0-1,0 0 1,1 0-1,-1 0 1,0 0-1,1 1 1,-1-1-1,0 0 1,0 0-1,1 0 1,-1 0 0,0 0-1,1 0 1,-1 0-1,0 0 1,0 1-1,0-1 1,1 0-1,-1 0 1,0 0-1,0 1 1,1-1-1,-1 0 1,0 0 0,0 1-1,0-1 1,0 0-1,0 0 1,1 1-1,-1-1 1,0 0-1,0 0 1,0 1-1,0-1 1,0 0-1,0 1 1,0-1 0,0 0-1,0 0 1,0 1-1,0-1-20,34-46 688,15-53-179,-5-2 0,16-57-509,-33 86 79,175-493 221,-150 429-274,-38 112-46,-8 29-1,7 116 13,-12-104 15,1-1 0,1 0 0,1 1 0,0-1 0,1 0 0,0-1 0,2 1 0,-1-1 0,2-1 0,0 1 0,1-1 1,1 0-1,0-1 0,2 2-7,-9-13-118,0 1 1,0 0 0,0-1 0,0 0-1,1 0 1,-1 0 0,1 0 0,-1 0-1,1-1 1,0 0 0,0 0 0,-1 0-1,1 0 1,0 0 0,0-1 0,0 0-1,0 1 1,0-1 0,0-1 0,0 1-1,0-1 1,0 1 0,0-1-1,-1-1 1,1 1 0,3-1 117,51-25-2302</inkml:trace>
  <inkml:trace contextRef="#ctx0" brushRef="#br0" timeOffset="11256.343">25246 4552 7418,'-2'0'177,"0"0"1,0 0-1,0 0 1,1 0 0,-1 1-1,0-1 1,0 0-1,1 1 1,-1-1-1,0 1 1,1 0 0,-1 0-1,1-1 1,-1 1-1,1 0 1,-1 0 0,1 0-1,-1 1 1,1-1-1,0 0 1,0 0-1,0 1 1,0-1 0,0 1-1,0-1 1,0 1-1,0-1 1,0 1 0,1 0-1,-1-1 1,0 1-178,-16 62 503,16-57-423,-6 39-8,2 0 1,2 0-1,3 0 1,1 0-1,2 0 1,2 0 0,12 44-73,10-11 98,-27-78-93,0-1-1,0 1 0,0 0 0,1-1 1,-1 1-1,0-1 0,1 1 0,-1-1 1,0 1-1,1-1 0,-1 1 1,1-1-1,-1 1 0,0-1 0,1 0 1,-1 1-1,1-1 0,0 0 0,-1 1 1,1-1-1,-1 0 0,1 0 0,-1 1 1,1-1-1,0 0 0,-1 0 0,1 0 1,0 0-1,-1 0 0,1 0 0,-1 0 1,1 0-1,0 0 0,-1 0 1,1 0-1,-1 0 0,1 0 0,0-1 1,-1 1-1,1 0 0,-1 0 0,1-1 1,-1 1-1,1 0 0,-1-1 0,1 1 1,-1-1-1,1 1 0,-1-1 0,1 1-4,18-31 211,-17 27-192,108-279 840,-51 147-428,47-89-698,-60 134-2878,-40 78 554</inkml:trace>
  <inkml:trace contextRef="#ctx0" brushRef="#br0" timeOffset="11482.263">25473 4803 7498,'-4'63'2080,"1"-1"537,18-16-2209,11-7-80,2-20-216,16-24 32,5-22-88,7-26-680,-4-11-2017,2-6 401</inkml:trace>
  <inkml:trace contextRef="#ctx0" brushRef="#br0" timeOffset="11853.06">25842 4645 7666,'-33'78'5146,"31"-71"-5083,0 0 0,1 0 1,-1 0-1,2 1 1,-1-1-1,1 1 1,0-1-1,1 0 1,0 1-1,0-1 1,0 0-1,1 0 1,0 0-1,1 0 0,-1 0 1,3 3-64,-5-9 4,1 0 0,-1 1 0,1-1 0,0 0 0,0 0 1,0 0-1,0 0 0,0 0 0,0 0 0,0 0 0,0 0 0,0 0 0,0 0 0,0 0 1,0-1-1,1 1 0,-1 0 0,0-1 0,1 1 0,-1-1 0,0 0 0,1 1 0,-1-1 0,1 0 1,-1 0-1,0 0 0,1 0 0,-1 0 0,1 0 0,-1 0 0,0-1 0,1 1 0,-1 0 1,0-1-1,1 1 0,-1-1 0,0 1 0,1-1 0,-1 0 0,1 0-4,45-41 139,112-152 70,-158 193-208,0-1-1,0 1 0,0-1 1,0 1-1,0-1 1,1 1-1,-1 0 1,1-1-1,-1 1 1,1 0-1,-1 0 1,1 0-1,-1 0 1,1 1-1,0-1 1,0 0-1,-1 1 0,1-1 1,0 1-1,0 0 1,0-1-1,0 1 1,-1 0-1,1 0 1,0 0-1,0 0 1,0 1-1,0-1 1,0 0-1,-1 1 0,1-1 1,0 1-1,0 0 1,-1 0-1,1-1 1,0 1-1,-1 0 1,1 0-1,-1 1 1,1-1-1,-1 0 1,0 0-1,1 1 0,67 120 141,-68-121-138,1-1 0,0 1-1,-1-1 1,1 1 0,0-1-1,-1 0 1,1 0-1,0 0 1,0 0 0,-1 0-1,1 0 1,0 0 0,0 0-1,-1-1 1,1 1 0,0-1-1,-1 1 1,1-1-1,-1 0 1,1 1 0,-1-1-1,1 0 1,-1 0 0,1 0-1,-1 0 1,0 0-1,0-1 1,1 1 0,-1 0-1,0-1 1,0 1 0,0-1-1,0 1 1,-1-1-1,1 1 1,0-1-3,124-190 155,-125 192-156,0-1 1,0 1 0,1-1 0,-1 1-1,0-1 1,0 1 0,1-1-1,-1 1 1,0-1 0,1 1-1,-1-1 1,0 1 0,1-1-1,-1 1 1,1-1 0,-1 1-1,1 0 1,-1-1 0,1 1-1,-1 0 1,1 0 0,-1-1-1,1 1 1,0 0 0,-1 0-1,1 0 1,-1 0 0,1 0-1,-1 0 1,1 0 0,0 0-1,-1 0 1,1 0 0,-1 0-1,1 0 1,0 0 0,-1 0-1,1 0 1,-1 0 0,1 1-1,-1-1 1,1 0 0,-1 1 0,1-1-1,-1 0 1,1 1 0,-1-1-1,1 0 1,-1 1 0,1-1-1,-1 1 1,0-1 0,1 1-1,-1-1 1,0 1 0,1-1-1,-1 1 1,0-1 0,0 1-1,0-1 1,1 1 0,-1 0-1,0-1 1,0 1 0,0 0 0,5 43-32,-5-42 30,0 15-15,-1-7 18,1 0 0,0-1 0,1 1 0,0 0 0,0 0 0,1-1 0,1 1 1,-1-1-1,1 1 0,1-1 0,0 1-1,-2-9 0,-1 0 1,0-1 0,0 1-1,1 0 1,-1-1-1,1 1 1,-1-1 0,0 1-1,1-1 1,-1 1-1,1-1 1,-1 0-1,1 0 1,-1 0 0,1 0-1,-1 0 1,1 0-1,-1 0 1,1-1 0,-1 1-1,1 0 1,-1-1-1,0 0 1,1 1 0,-1-1-1,0 1 1,1-1-1,-1 0 1,0 0-1,0 0 1,0 0 0,1 0-1,-1 0 1,0 0-1,-1 0 1,1 0 0,0-1-1,0 1 1,0 0-1,-1-1 1,1 1 0,-1 0-1,1-1 0,13-17-425,-2-1-1,0 0 1,-1 0-1,-1-2 1,6-19 425,3-14-1842</inkml:trace>
  <inkml:trace contextRef="#ctx0" brushRef="#br0" timeOffset="12194.732">26739 4422 8162,'-10'62'5224,"9"-54"-5183,0 1-1,1-1 1,0 1-1,0-1 0,1 1 1,1-1-1,-1 0 0,1 1 1,0-1-1,1 0 0,0 0 1,0 0-1,1-1 1,0 1-1,0-1 0,3 3-40,-6-9 3,1-1 0,0 1 1,-1 0-1,1-1 0,-1 1 0,1-1 0,0 0 0,0 0 0,-1 1 0,1-1 0,0 0 0,-1 0 0,1-1 0,0 1 0,0 0 0,-1 0 0,1-1 0,0 1 0,-1-1 1,1 0-1,-1 1 0,1-1 0,-1 0 0,1 0 0,-1 0 0,1 0 0,-1 0 0,0 0 0,0-1 0,1 1 0,-1 0 0,0-1 0,0 1 0,0 0 0,0-1 1,-1 1-1,1-1 0,0 0 0,-1 1 0,1-1 0,-1 0 0,1 1 0,-1-1 0,0 0-3,82-148 191,-62 110-180,30-40 6,-34 76-30,-14 28 44,-2-18-8,1 160 373,-1-164-393,0-1 1,-1 1-1,1-1 0,0 1 0,0 0 0,0-1 0,0 1 1,0 0-1,1-1 0,-1 1 0,0-1 0,1 1 0,-1 0 1,1-1-1,-1 1 0,1-1 0,0 1 0,0-1 1,0 0-1,0 1 0,0-1 0,0 0 0,0 0 0,0 1 1,0-1-1,0 0 0,1 0 0,-1 0 0,0-1 0,1 1 1,-1 0-1,1 0 0,-1-1 0,1 1 0,-1-1 0,1 1 1,0-1-1,-1 0 0,1 0 0,0 1 0,-1-1 1,2 0-4,41-56-309,-16 2-1942,-2-8 168</inkml:trace>
  <inkml:trace contextRef="#ctx0" brushRef="#br0" timeOffset="12636.162">27264 4240 8378,'-1'1'97,"0"0"1,1 0-1,-1 0 1,1 0-1,0 0 1,-1 0-1,1 0 1,0 0-1,0 0 1,-1 0-1,1 0 0,0 0 1,0 1-1,0-1 1,0 0-1,1 0 1,-1 0-1,0 0 1,0 0-1,1 0 1,-1 0-1,0 0 1,1 0-1,-1 0 1,1 0-1,0 0 1,-1 0-1,1 0 1,0 0-1,-1 0 0,1 0 1,0-1-1,0 1 1,0 0-1,0-1 1,0 1-1,0 0 1,0-1-1,0 1 1,0-1-1,0 0 1,0 1-1,0-1 1,0 0-1,0 0 1,0 1-1,0-1 1,0 0-1,1 0 0,-1 0 1,0 0-1,0-1 1,0 1-1,0 0 1,0 0-1,0-1-97,9-4 63,-1-1 0,0-1 0,-1 1 0,0-2 0,0 1-1,0-1 1,-1 0 0,6-9-63,-1 3 45,0 0-5,0-1 0,-1 0-1,-1 0 1,-1-1-1,0-1 1,6-15-40,-14 31 7,0-1-1,-1 1 1,1 0 0,0-1-1,-1 1 1,1 0 0,-1-1 0,0 1-1,1-1 1,-1 1 0,0 0 0,0-1-1,0 1 1,0-1 0,0 1 0,0-1-1,0 1 1,-1-1 0,1 1-1,-1 0 1,1-1 0,-1 1 0,1 0-1,-1-1 1,1 1 0,-1 0 0,0 0-1,0-1 1,0 1 0,0 0-1,0 0 1,0 0 0,0 0 0,0 0-1,0 0 1,0 1 0,-1-1 0,1 0-1,0 1 1,-1-1 0,1 0 0,0 1-1,-1 0 1,1-1 0,-1 1-1,1 0 1,0 0 0,-1 0 0,1-1-1,-1 2 1,1-1 0,-1 0 0,1 0-1,-1 0 1,1 1 0,0-1 0,-1 1-1,1-1 1,0 1 0,-1-1-1,1 1 1,-1 0-7,-6 5 23,1-1-1,0 1 1,0 0-1,0 0 1,1 1-1,0 0 0,1 0 1,-1 0-1,1 1 1,0-1-1,1 1 1,0 1-1,0-1 1,1 0-1,0 1 1,1 0-1,0 0 1,0 0-1,1 0 1,0 0-1,0 0 0,1 0 1,0 0-1,1 0 1,0 0-1,1 5-22,-2-13 6,1 1-1,0 0 1,-1-1-1,1 1 1,0 0-1,0-1 1,0 1-1,0-1 1,0 1-1,0-1 1,0 0 0,0 1-1,0-1 1,1 0-1,-1 0 1,1 0-1,-1 0 1,1 0-1,-1 0 1,1 0-1,0-1 1,-1 1-1,1 0 1,0-1-1,-1 1 1,1-1-1,0 0 1,0 0-1,-1 0 1,1 0-1,0 0 1,0 0-1,0 0 1,0 0-6,58-21 124,-48 13-103,-1 0 0,0-1 0,0 0 0,0-1 0,-1 0 0,-1 0 0,0-1 0,0-1 0,-1 1 0,2-6-21,-8 13 1,-2 4-1,0-1 0,0 0-1,0 0 1,0 1-1,0-1 1,0 0-1,1 0 1,-1 1-1,0-1 1,0 0 0,1 1-1,-1-1 1,0 0-1,1 1 1,-1-1-1,0 0 1,1 1-1,-1-1 1,1 1 0,-1-1-1,1 1 1,-1-1-1,1 1 1,0-1-1,-1 1 1,1 0 0,0-1-1,-1 1 1,1 0-1,0-1 1,-1 1-1,1 0 1,0 0-1,-1 0 1,1 0 0,0 0-1,0 0 1,-1 0-1,1 0 1,0 0-1,0 0 1,-1 0-1,1 0 1,0 0 0,-1 0-1,2 1 1,36 110-41,-37-108 43,0 0-1,-1-1 1,1 1 0,0 0-1,0 0 1,0-1 0,1 1 0,-1-1-1,1 1 1,-1-1 0,1 0 0,0 1-1,0-1 1,0 0 0,0 0 0,0 0-1,0 0 1,1-1 0,-1 1-1,1-1 1,-1 1 0,1-1 0,0 0-1,-1 0 1,1 0 0,0 0 0,0-1-1,0 1 1,-1-1 0,1 0 0,0 1-1,0-1 1,0 0 0,0-1-1,0 1 1,0-1 0,-1 1 0,1-1-1,0 0 1,2-1-2,9-6 20,0 0-1,-1-1 1,0-1 0,-1 0-1,0-1 1,0 0 0,-1-1-1,-1 0 1,7-10-20,40-41 50,-43 51-98,-13 12 0,-1 0-1,0 0 1,1 1 0,-1-1 0,0 0 0,1 0 0,-1 0-1,0 1 1,1-1 0,-1 0 0,0 0 0,0 1 0,1-1-1,-1 0 1,0 1 0,0-1 0,1 0 0,-1 1-1,0-1 1,0 0 0,0 1 0,0-1 0,0 1 0,0-1-1,0 0 1,1 1 0,-1-1 0,0 1 0,0-1 0,0 0-1,-1 1 1,1-1 0,0 0 0,0 1 0,0-1 0,0 1-1,0-1 1,0 0 0,0 1 0,-1-1 0,1 0-1,0 1 1,0-1 0,-1 0 0,1 1 0,0-1 0,0 0-1,-1 0 1,1 1 0,0-1 0,-1 0 0,1 0 0,0 0-1,-1 1 1,1-1 0,0 0 0,-1 0 0,1 0-1,-1 0 1,1 0 0,0 0 0,-1 0 0,1 0 0,0 0-1,-1 0 1,1 0 0,-1 0 48,0 3-468,-15 22-2183</inkml:trace>
  <inkml:trace contextRef="#ctx0" brushRef="#br0" timeOffset="12912.937">26015 4173 8458,'1'-26'2488,"18"-7"481,15-5-2441,24-15-216,12 0-312,19-2 152,-1 9 3425,5-1-6514,-17 17 3433</inkml:trace>
  <inkml:trace contextRef="#ctx0" brushRef="#br0" timeOffset="13483.504">28623 3478 5033,'4'-5'2607,"15"-20"2540,-19 25-5098,-1 0-1,1 0 0,0 0 1,0 0-1,0 0 1,-1 0-1,1 0 1,0 0-1,0 0 1,-1 0-1,1 0 1,0 0-1,0 0 0,0 0 1,-1 0-1,1 0 1,0 0-1,0-1 1,0 1-1,0 0 1,-1 0-1,1 0 1,0 0-1,0 0 0,0-1 1,0 1-1,-1 0 1,1 0-1,0 0 1,0 0-1,0-1 1,0 1-1,0 0 1,0 0-1,0 0 1,0-1-1,0 1 0,0 0 1,0 0-1,0-1 1,0 1-1,0 0 1,0 0-1,0 0 1,0-1-1,0 1 1,0 0-49,-17 10 239,1 1 1,1 1 0,0 0 0,1 1 0,0 1 0,1 0 0,-9 13-240,12-16 28,1 1 0,0 0 0,1 1 0,0-1 0,1 2 0,0-1 0,2 1 0,-1-1 0,2 2 0,-1 2-28,4-16 1,1 0 0,-1 0 0,1 0 0,-1 0 1,1 1-1,-1-1 0,1 0 0,0 0 0,0 1 1,0-1-1,0 0 0,0 1 0,0-1 0,0 0 1,0 1-1,0-1 0,0 0 0,1 0 0,-1 1 1,1-1-1,-1 0 0,1 0 0,-1 0 0,1 0 1,0 1-1,-1-1 0,1 0 0,0 0 0,0 0 0,0 0 1,0-1-1,0 1 0,0 0 0,0 0 0,0 0 1,0-1-1,0 1 0,0-1 0,1 1 0,-1-1 1,0 1-1,0-1 0,1 0 0,-1 1 0,0-1 1,0 0-1,1 0 0,0 0-1,50-11 66,-43 8-59,0 0 0,1 1-1,-1 1 1,1-1-1,-1 2 1,1-1-1,-1 1 1,1 1-1,2 0-6,-6-1-5,-1 1 0,0 0-1,0 1 1,0-1 0,0 1 0,0 0-1,0 0 1,-1 1 0,1-1-1,-1 1 1,1 0 0,-1 0 0,0 1-1,0-1 1,0 1 0,-1 0-1,1 0 1,-1 0 0,0 0-1,0 1 1,-1-1 0,1 1 0,-1-1-1,0 1 1,0 0 0,0 0-1,-1 0 1,0 0 0,0 1-1,0-1 1,-1 0 0,1 0 0,-1 1-1,-1 2 6,-4 5 5,0-1-1,0 0 1,-2 0-1,1 0 0,-2-1 1,1 0-1,-2 0 1,1-1-1,-2 0 0,1 0 1,-1-1-1,0-1 1,-11 8-5,-41 22 108,62-38-107,-1 1 0,1-1 1,-1 1-1,0-1 0,1 1 1,-1-1-1,0 1 0,1-1 1,-1 0-1,0 1 0,1-1 1,-1 0-1,0 0 0,0 0 1,1 1-1,-1-1 0,0 0 1,0 0-1,0 0 0,1 0 1,-1 0-1,0 0 0,0 0 1,1-1-1,-1 1 0,0 0 1,0 0-1,1-1 0,-1 1 1,0 0-1,0-1 0,1 1 1,-1 0-1,0-1 0,1 1 1,-1-1-1,1 0 0,-1 1 1,1-1-1,-1 1 0,1-1 1,-1 0-1,1 1 0,-1-1 1,1 0-1,0 1 0,0-1 1,-1 0-1,1 0 0,0 1 1,0-1-1,0 0 0,0 0 1,0 0-1,0 1 0,0-1 1,0 0-1,0 0 0,0 1 1,0-1-1,0 0 0,0 0 1,1 0-1,-1 1 0,0-1 1,1 0-1,-1 1 0,0-1 1,1 0-1,-1 1-1,95-162-1274,-59 108 470,13-23-1963,-1 8 153</inkml:trace>
  <inkml:trace contextRef="#ctx0" brushRef="#br0" timeOffset="13825.918">28942 3332 7514,'-3'16'2240,"-8"29"529,-1 8-2041,0 15-88,1-1-184,8 3 48,8-24-152,10-6-8,5-20-248,8-14 80,1-18-96,6-20-376,-6-10-2872,-6-7 815</inkml:trace>
  <inkml:trace contextRef="#ctx0" brushRef="#br0" timeOffset="13826.918">28969 3049 9274,'-23'3'2921,"10"15"415,6-1-2528,9 7-543,7-3-297,6 0-441,7-10-647,8-5-2185,-4-9 33</inkml:trace>
  <inkml:trace contextRef="#ctx0" brushRef="#br0" timeOffset="14302.881">29398 3170 7194,'-30'56'3154,"16"-32"-2595,0 0 0,2 1 0,1 1 0,1 0 0,1 0 1,2 0-1,-1 5-559,7-24 64,1 1-1,0 0 1,0-1 0,0 1 0,1 0 0,0-1 0,1 1 0,-1-1 0,2 0 0,-1 1 0,1-1-1,3 6-63,-4-9 10,-1-1 0,1 1 0,0-1 0,1 0 0,-1 0 0,0 0 0,1 0 0,0 0 0,-1-1-1,1 1 1,0-1 0,1 0 0,-1 1 0,0-2 0,1 1 0,-1 0 0,1-1 0,-1 1 0,1-1 0,0 0-1,-1 0 1,1-1 0,0 1 0,0-1 0,0 1 0,1-1-10,2-2 10,0 1 0,0-1 0,-1 0 0,1 0 0,0-1 0,-1 0 0,0 0 0,1-1 0,-1 0 0,-1 0 1,1 0-1,0-1 0,2-2-10,9-10 32,-1 0 0,0 0 0,-1-1 1,-1-1-1,7-14-32,1-5 25,-1-1 1,-2-1-1,-2 0 0,-1-2 1,-2 0-1,-3 0 0,-1-1 1,1-21-26,-6 39 3,-1 0 0,-1 0 0,-2 0-1,-1-1 1,0 1 0,-2 0 0,-1 0 0,-1 0 0,-1 0 0,-5-11-3,9 31-4,0 0 0,0 1 0,-1-1 1,1 0-1,-1 1 0,-1 0 0,1-1 0,-1 1 0,1 0 0,-1 0 0,0 0 0,0 1 1,-1-1-1,1 1 0,-1-1 0,0 1 0,0 0 0,0 1 0,0-1 0,0 1 1,-1 0-1,1 0 0,-1 0 0,1 0 0,-1 1 0,0 0 0,0 0 0,0 0 1,1 1-1,-1-1 0,0 1 0,0 0 0,-1 1 4,-3 2-11,1 1 0,-1-1 0,1 2 0,1-1 0,-1 1 1,0 1-1,1-1 0,0 1 0,1 1 0,-1-1 0,1 1 0,0 0 0,0 1 11,6-7-1,-19 20 25,2 1-1,0 0 0,1 1 1,2 1-1,0 0 0,2 1 1,0 1-1,2 0 0,1 0 1,-2 15-24,9-38 8,1 1-1,-1 0 1,1 0 0,0 0 0,1 0 0,-1 0-1,1 0 1,-1 0 0,1 0 0,0 0 0,1 0 0,-1 0-1,1 0 1,0 0 0,0 0 0,0 0 0,0 0-1,1 0 1,-1 0 0,1-1 0,0 1 0,0-1 0,1 0-1,-1 1 1,1-1 0,-1 0 0,1 0 0,0 0 0,0-1-1,1 1 1,-1-1 0,0 0 0,1 0 0,-1 0-1,1 0 1,0 0 0,0-1-8,6 0 8,0 0-1,0-1 1,0-1 0,0 1-1,0-2 1,0 1 0,0-2-1,-1 1 1,1-1 0,3-2-8,12-2 12,-13 3 3,-6 1-14,-1 1 0,1-1 0,1 1 0,-1 1 0,0-1 1,0 1-1,1 0 0,-1 0 0,0 1 0,1-1 0,-1 2 0,1-1 0,-1 1 0,0 0 1,1 0-1,-1 0 0,0 1 0,0 0 0,0 1 0,0-1 0,0 1 0,-1 0 0,6 3-1,-5 4 0,-1 0-1,1 0 0,-2 0 0,1 1 0,-1 0 0,-1-1 0,0 1 0,-1 1 0,0-1 0,0 0 0,-1 0 0,-1 1 0,0-1 0,0 0 1,-3 11 0,5 57 32,19 13-5020,-18-69 1656</inkml:trace>
  <inkml:trace contextRef="#ctx0" brushRef="#br0" timeOffset="14962.581">25900 5523 4489,'-2'-11'697,"-1"-12"4503,-2 39-2158,-2 75-2563,4 0 0,6 69-479,-2-145 24,0 1 0,1-1 0,1 1 1,0-1-1,1 0 0,1 0 0,1 1-24,-5-13 7,0-1-1,0 1 1,0-1-1,0 1 1,0-1-1,1 0 1,-1 1-1,1-1 1,0 0-1,0 0 1,0 0-1,0 0 1,0-1-1,0 1 1,0 0 0,0-1-1,1 0 1,-1 1-1,1-1 1,-1 0-1,1 0 1,-1 0-1,1-1 1,0 1-1,-1-1 1,1 1-1,0-1 1,-1 0-1,1 0 1,0 0-1,0 0 1,-1 0 0,1-1-1,0 0 1,-1 1-1,1-1 1,-1 0-1,3-1-6,102-38 234,-103 39-241,1-1 0,-1 2 0,0-1 0,1 0 0,0 1 0,-1 0 0,1 0 1,-1 0-1,1 1 0,-1 0 0,0 0 0,1 0 0,-1 0 0,0 0 1,1 1-1,-1 0 0,0 0 0,0 0 0,0 0 0,-1 1 0,1 0 0,0-1 1,-1 1-1,0 1 0,0-1 0,0 0 0,2 3 7,-3 1 12,0 1 1,0-1-1,-1 1 0,0 0 0,0 0 0,-1-1 1,0 1-1,0 0 0,-1 0 0,0-1 0,0 1 1,-1-1-1,0 1 0,0-1 0,-1 1 0,0-1 1,0 0-1,-1 0 0,0-1 0,-4 6-12,0 6 166,-2 0 1,0-1-1,0-1 0,-2 0 0,0 0 0,-1-1 1,0-1-1,-1 0 0,-1-1 0,0 0 0,-1-1 1,0-1-1,-12 6-166,27-16-28,-1 1 0,0-1 1,0 1-1,0-1 0,0 0 0,-1 0 1,1 0-1,0 0 0,0 0 0,-1-1 1,1 1-1,-1-1 0,1 1 1,0-1-1,-1 0 0,1 0 0,-1 0 1,1 0-1,0 0 0,-1-1 0,1 1 1,-1-1-1,1 1 0,0-1 0,0 0 1,-1 0-1,1 0 0,0 0 1,0 0-1,0-1 0,0 1 0,0-1 1,0 1-1,0-1 0,1 0 0,-1 0 1,1 0-1,-1 1 0,1-1 1,0-1-1,-1 1 0,1 0 0,0 0 1,1 0-1,-1-1 0,0 1 0,1 0 1,-1-2 27,1-35-3041,7-5-273</inkml:trace>
  <inkml:trace contextRef="#ctx0" brushRef="#br0" timeOffset="15399.179">26425 5834 7634,'34'38'4468,"-32"-36"-4433,0-1 0,0 0 0,0 0-1,0 0 1,0 0 0,0 0 0,0 0-1,0 0 1,0-1 0,1 1 0,-1-1 0,0 1-1,0-1 1,0 0 0,1 0 0,-1 0-1,0 0 1,0 0 0,1-1 0,-1 1-1,0-1 1,0 1 0,0-1 0,0 0-1,1 0 1,-1 0 0,0 0 0,-1 0-1,1 0 1,0-1 0,0 1 0,0 0 0,0-2-35,9-9 45,-1 0 1,0-1 0,-1-1 0,0 1 0,-1-1 0,-1-1 0,0 1 0,-1-1 0,-1-1 0,0 1 0,-1-1-1,0 1 1,-2-1 0,1-11-46,-2 22 7,-1 1-1,0 0 1,0-1-1,0 1 1,0-1-1,-1 1 1,0 0-1,0-1 1,0 1-1,-1 0 1,1 0-1,-1 0 1,0 0-1,0 0 1,-1-1-7,2 4 0,0 0 0,1 0 1,-1 0-1,0 1 0,0-1 1,0 0-1,0 1 0,0-1 0,0 0 1,0 1-1,0-1 0,0 1 1,0 0-1,0-1 0,0 1 1,0 0-1,-1 0 0,1 0 1,0-1-1,0 1 0,0 0 1,0 1-1,0-1 0,-1 0 0,1 0 1,0 0-1,0 1 0,0-1 1,0 0-1,0 1 0,0-1 1,0 1-1,0 0 0,0-1 1,0 1-1,0 0 0,0-1 1,0 1-1,0 1 0,-31 39-12,19-14 31,1 2 0,2 0 1,1 0-1,2 1 0,0 0 1,1 6-20,4-15 75,0 0 0,1 0 0,0 0-1,2 0 1,3 13-75,-4-30 21,0 1 0,1-1-1,-1 0 1,1 0-1,0 0 1,1 1 0,-1-1-1,1 0 1,-1 0-1,1-1 1,1 1 0,-1 0-1,0-1 1,1 1-1,0-1 1,0 0 0,0 0-1,0 0 1,0 0-1,0 0 1,1-1 0,0 1-1,-1-1 1,1 0-1,0 0 1,0-1 0,0 1-1,0-1 1,1 1-21,4-3 22,0-1-1,0 1 1,0-1 0,0-1 0,-1 0-1,1 0 1,-1 0 0,0-1-1,0 0 1,0-1 0,0 0 0,-1 0-1,0-1 1,0 0 0,0 0 0,-1 0-1,4-6-21,11-10 37,-1-1-1,-1-1 0,-1-1 0,-1-1 1,-1 0-1,-2-1 0,-1-1 0,0 0 1,-2-1-1,-2 0 0,6-28-36,-6-62 91,-13 117-71,0 9-24,1 1 0,0 0 0,0 0 1,1 0-1,0 0 0,0 1 0,1-1 0,0 1 1,1-1-1,0 1 0,0 3 4,0-1-8,-2 5 11,1 1-1,1 0 1,0-1-1,1 1 1,1-1-1,1 1 0,0-1 1,1 0-1,0 0 1,2-1-1,6 16-2,-10-29-158,-1 1 0,1 0 0,0-1 0,0 0 0,0 1 0,0-1 0,0 0 0,0 0 0,1 0 0,-1 0 0,1-1 0,-1 1 1,1-1-1,-1 1 0,1-1 0,0 0 0,0 0 0,0 0 0,0 0 0,2 0 158,24-9-2381</inkml:trace>
  <inkml:trace contextRef="#ctx0" brushRef="#br0" timeOffset="15761.246">27006 5232 7210,'-8'39'1520,"11"-10"752,12-1-4408,10-4 704</inkml:trace>
  <inkml:trace contextRef="#ctx0" brushRef="#br0" timeOffset="16102.308">27356 5523 5377,'-14'38'1653,"2"1"-1,1 0 1,3 1 0,0 0-1,2 9-1652,15-8 896,-9-41-885,1 1 1,0-1-1,0 1 0,-1-1 1,1 1-1,0-1 0,0 1 1,0-1-1,0 0 1,0 1-1,0-1 0,0 0 1,0 0-1,0 0 0,0 0 1,0 0-1,0 0 1,-1 0-1,1 0 0,0 0 1,0 0-1,0 0 0,0-1 1,0 1-1,0 0 0,0-1 1,0 1-1,0 0 1,0-1-1,-1 0 0,1 1 1,0-1-1,0 1 0,-1-1 1,1 0-1,0 1 0,-1-1 1,1 0-1,0 0-11,10-12 32,1 1-1,-2-2 1,0 1-1,0-1 1,-2-1 0,3-4-32,26-51-69,-2-2 1,-4-1 0,-3-1 0,-4-2 0,-3 0-1,-3-2 1,-3 0 0,1-47 68,-11 62-280,-7 37 49,-7 39 78,-19 90 440,5 0-1,4 2 1,4 17-287,11-95 149,2 1 0,0-1 0,2 1-1,2 0 1,0-1 0,2 0 0,2 7-149,-6-30 11,1 0 1,-1 0-1,1 0 1,0 0-1,0 0 1,1-1-1,-1 1 1,1-1 0,0 1-1,0-1 1,0 1-1,0-1 1,0 0-1,1 0 1,0 0-1,-1 0 1,1-1-1,0 1 1,0-1-1,1 0 1,-1 0-1,0 0 1,1 0 0,-1 0-1,1-1 1,0 1-1,-1-1 1,1 0-1,0 0 1,0-1-1,0 1 1,0-1-1,0 0 1,0 0-1,0 0 1,-1 0-1,3-1-11,9-6 33,1-1-1,-1-1 0,-1 0 1,1-1-1,-1 0 0,-1-1 1,0-1-1,-1 0 0,0-1 0,-1 0 1,0-1-1,5-10-32,0 4 14,32-41 20,-3-2-1,-2-2 1,-3-3-34,-37 64 8,-1 1 0,0-1 0,0 1 1,0-1-1,0 0 0,0 1 0,-1-1 0,0 0 0,1 0 0,-1 0 0,-1 0 0,1-1 0,-1 1 0,0 0 0,1 0 0,-2 0 0,1 0 0,0 0 1,-1-1-1,0 1 0,-1-1-8,1 3 8,-1 1 0,0 0 1,0 0-1,0 0 0,0 0 0,0 0 1,0 0-1,0 1 0,0-1 1,0 1-1,0-1 0,0 1 1,-1 0-1,1 0 0,0 0 0,0 0 1,0 0-1,0 1 0,0-1 1,-1 1-1,1-1 0,0 1 0,0 0 1,0-1-1,0 1 0,0 0 1,1 1-1,-1-1 0,0 0 1,0 0-1,1 1 0,-1-1 0,1 1 1,-1-1-1,1 1 0,-2 1-8,-5 5 10,1-1-1,-1 2 0,1-1 0,0 1 1,1-1-1,0 2 0,1-1 1,0 1-1,0 0 0,1 0 0,0 0 1,1 0-1,0 1 0,0 0 1,1 2-10,1-7 1,0 1 0,1-1 1,0 0-1,0 1 0,0-1 1,0 0-1,1 1 1,0-1-1,1 0 0,0 0 1,-1 0-1,2 0 0,-1 0 1,1 0-1,0 0 0,0-1 1,0 0-1,1 1 1,0-1-1,0-1 0,0 1 1,1 0-1,0-1 0,0 0 1,0 0-1,3 1-1,4 1-249,0-1 0,0-1 0,1 0-1,-1-1 1,1 0 0,0-1 0,0 0 0,0-1-1,0-1 1,0 0 0,0-1 0,0 0 0,7-2 249,51-12-2512</inkml:trace>
  <inkml:trace contextRef="#ctx0" brushRef="#br0" timeOffset="17268.698">28832 5004 6945,'-4'-14'1448,"4"11"-1169,0 0 0,-1 0 0,1 0 0,-1-1 0,0 1 0,0 0 0,0 1 0,-1-1 0,1 0 0,-1 0 0,1 0 0,-1 1 0,0-1 0,0 1 0,0-1 0,0 1 0,-1 0 0,1 0 0,0 0 0,-1 0 0,0 0-279,1 3 39,1-1-1,-1 0 0,0 1 0,0-1 0,1 1 0,-1 0 0,0-1 0,1 1 1,-1 0-1,1 0 0,-1 0 0,1 0 0,-1 0 0,1 1 0,0-1 0,-1 0 1,1 1-1,0-1 0,0 1 0,0-1 0,0 1 0,0-1 0,0 2-38,1-2 6,-7 8 49,1 0 0,0 1 0,0 0 0,1 0 0,0 0 0,1 1 0,1-1 1,-1 1-1,2 0 0,-1 0 0,1 0 0,1 0 0,0 1 0,1-1 0,0 0-55,0-2 19,-1-1 0,2 1-1,-1-1 1,1 0 0,0 1 0,1-1 0,0 0 0,0 1 0,1-1 0,0-1 0,1 2-19,-3-7 5,0-1-1,1 0 1,-1 0 0,0 0-1,1 0 1,-1 0 0,0-1 0,1 1-1,-1 0 1,1-1 0,-1 1-1,1-1 1,0 1 0,-1-1 0,1 0-1,0 0 1,-1 0 0,1 0-1,0 0 1,-1 0 0,1 0 0,-1 0-1,1-1 1,0 1 0,-1 0-1,1-1 1,-1 0 0,1 1 0,-1-1-1,1 0 1,-1 0 0,0 0-1,1 0 1,-1 0 0,0 0 0,0 0-1,1 0 1,-1 0 0,0-1-1,0 1 1,0 0 0,-1-1 0,2 0-6,11-21 38,0 0 0,-1-1-1,-1-1 1,-2 1-1,0-2 1,-2 1 0,3-21-37,9-68 102,-19 111-98,1 1-3,-1 1-1,1-1 0,-1 0 0,0 0 1,0 1-1,1-1 0,-1 0 0,-1 1 0,1-1 1,0 0-1,0 0 0,0 1 0,-1-1 1,1 0-1,-1 1 0,0-1 0,1 1 0,-1-1 1,0 1-1,0-1 0,0 1 0,0-1 1,0 1-1,-9 9-32,4 7 7,0 0 1,1 0 0,1 0 0,0 0-1,1 1 1,0 0 0,1 0 0,1 0 0,1 0-1,0 0 1,1-1 0,1 4 24,17 35 32,-18-52-30,0-1-1,0-1 1,0 1 0,0 0-1,0 0 1,0 0 0,0 0 0,0-1-1,0 1 1,1 0 0,-1-1 0,0 0-1,1 1 1,-1-1 0,0 1 0,1-1-1,-1 0 1,0 0 0,1 0-1,-1 0 1,1 0 0,-1 0 0,0 0-1,1-1 1,-1 1 0,0 0 0,1-1-1,-1 1 1,0-1 0,0 1-1,1-1 1,-1 0 0,0 1 0,0-1-1,0 0 1,0 0 0,1-1-2,14-10 41,-2-2 0,1 1 0,-1-2 0,-1 0 0,-1-1 1,0 0-1,3-7-41,38-48 116,-29 50-145,-24 20 27,1 1 0,0 0 0,-1 0 0,1 0 0,-1 0 1,1 0-1,0 0 0,-1 0 0,1 0 0,-1 0 0,1 0 0,-1 0 1,1 0-1,0 0 0,-1 0 0,1 0 0,-1 1 0,1-1 0,-1 0 0,1 0 1,-1 1-1,1-1 0,-1 0 0,1 1 0,-1-1 0,1 1 0,-1-1 1,1 1-1,-1-1 0,0 1 0,1-1 0,-1 1 0,0-1 0,0 1 0,1-1 1,-1 1-1,0-1 0,0 1 0,0-1 0,0 1 0,0 0 0,1-1 1,-1 1-1,0-1 0,0 1 0,0 0 0,-1-1 0,1 1 2,9 85-77,10 35 177,-18-119-95,-1 0 1,1 0-1,-1 0 1,1 0-1,0 0 1,-1 0-1,1 0 1,0-1-1,0 1 0,0 0 1,1-1-1,-1 1 1,0-1-1,0 1 1,1-1-1,-1 0 1,1 1-1,0-1 0,-1 0 1,1 0-1,0 0 1,-1 0-1,1 0 1,0-1-1,0 1 1,0 0-1,0-1 1,0 0-1,0 1 0,0-1 1,0 0-1,0 0 1,0 0-1,0 0 1,0 0-1,0-1 1,0 1-1,0 0 1,0-1-1,-1 0 0,1 1 1,0-1-1,0 0 1,0 0-1,-1 0 1,2-1-6,77-75 244,-49 33-141,-2-1 1,-1-2-1,0-5-103,-23 42 10,4-10 17,-4 8-63,-5 22-33,-2-2 67,1 0 0,0 0 0,0 0 0,1 0 0,0 1 0,0-1 0,1 0 0,0 0 0,0 0-1,1 0 1,0 0 0,1-1 0,-1 1 0,2 0 2,-3-7-123,0 0 0,1 0 0,0 1 0,-1-1 0,1 0-1,0 0 1,-1-1 0,1 1 0,0 0 0,0-1 0,0 1 0,0-1 0,0 1-1,0-1 1,0 0 0,-1 0 0,1 0 0,0 0 0,0 0 0,0 0 0,0 0 0,0-1-1,0 1 1,0-1 0,0 1 0,0-1 0,-1 0 0,1 0 0,0 0 0,0 0 0,-1 0-1,1 0 1,-1 0 0,1-1 0,-1 1 0,1 0 0,-1-1 0,1-1 123,5-1-720,28-21-2857</inkml:trace>
  <inkml:trace contextRef="#ctx0" brushRef="#br0" timeOffset="18156.474">29849 4611 6313,'11'-24'1059,"-1"-1"0,-1-1 0,-2 0 0,0 0 0,-2-1 0,0 1 0,-1-13-1059,-5 40 24,1-1 1,-1 1-1,1-1 1,-1 1-1,1 0 1,-1-1-1,1 1 1,-1-1-1,1 1 1,-1-1-1,0 0 1,1 1-1,-1-1 1,0 1-1,1-1 1,-1 0-1,0 0 1,0 1-1,1-1 1,-1 0 0,0 0-1,0 0 1,1 0-1,-1 0 1,0 0-1,0 0 1,1 0-1,-1 0 1,0 0-1,0-1 1,1 1-1,-1 0 1,0 0-1,1-1 1,-1 1-1,0 0 1,1-1-1,-1 1 1,0-1-1,1 1 1,-1-1-1,1 1 1,-1-1-1,1 1 1,-1-1 0,1 0-1,-1 1 1,1-1-1,0 0 1,-1 1-1,1-1 1,0 0-1,-1 0 1,1 1-1,0-1 1,0 0-1,0 0-24,-24 47 202,2 0 0,3 2 0,1 1 0,1 9-202,13-47 38,-8 25 212,2 0 1,2 1-1,1 0 0,1 1-250,5-37 9,1 0 0,-1 0 0,1 1 0,-1-1 0,1 0 1,-1 1-1,1-1 0,0 1 0,0-1 0,0 0 0,0 1 0,0-1 0,0 1 0,0-1 0,0 1 0,0-1 0,1 0 0,-1 1 0,1-1 0,-1 0 0,1 1 0,-1-1 0,1 0 0,0 0 0,0 1 0,-1-1 0,1 0 0,0 0 0,0 0 0,0 0 0,0 0 0,0 0 0,1 0 0,-1-1 1,0 1-1,0 0 0,1-1 0,-1 1 0,0 0 0,1-1 0,-1 0 0,0 1 0,1-1 0,-1 0 0,1 0 0,-1 1 0,0-1 0,1 0 0,-1-1 0,1 1 0,-1 0 0,0 0 0,1-1 0,-1 1 0,1 0 0,-1-1 0,0 0 0,0 1 0,1-1 0,-1 0 0,0 1 0,1-2-9,23-17 53,-2-1 0,0-2-1,-1 0 1,-2-1-1,0-1 1,-1-1 0,-2-1-1,0 0 1,7-18-53,-2 6-186,-1-2 0,-3 0 0,0-1 0,-3-1 0,-2-1 0,-1 0 0,3-30 186,-14 65-107,1 2-36,-1 0 1,0-1-1,0 1 0,-1 0 1,0 0-1,0-1 0,0 1 1,-1 0-1,0-1 0,0 1 1,-1 0-1,0-1 143,1 6-27,0 1 0,1-1 0,-1 1-1,0-1 1,0 1 0,0 0 0,0-1 0,0 1 0,0 0-1,0 0 1,0-1 0,1 1 0,-1 0 0,0 0 0,0 0-1,0 0 1,0 1 0,0-1 0,0 0 0,0 0 0,0 1-1,0-1 1,0 0 0,0 1 0,1-1 0,-1 1 0,0-1-1,0 1 1,0-1 0,1 1 0,-1-1 0,0 1 0,1 0-1,-1 0 1,0-1 0,1 1 0,-1 0 0,1 0-1,-1 0 1,1-1 0,0 1 0,-1 0 0,1 0 0,0 0-1,0 0 1,-1 0 0,1 0 0,0 1 27,-18 30 68,2 2 1,0 0-1,-9 35-68,16-44 147,0-6 44,2 1 0,0-1 0,1 1 0,0 0 0,2 1 0,1-1-1,0 1 1,2 0 0,0-1 0,1 1 0,1 0 0,4 16-191,-5-33 15,1 0-1,1 0 0,-1 0 1,0 0-1,1 0 0,0 0 1,0 0-1,0-1 0,0 1 1,0-1-1,1 1 1,0-1-1,0 0 0,0 0 1,0 0-1,0-1 0,0 1 1,1-1-1,-1 1 0,1-1 1,0 0-1,0-1 1,-1 1-1,1-1 0,0 1 1,1-1-1,-1 0 0,0-1 1,0 1-1,0-1 1,0 0-1,1 0 0,-1 0 1,0 0-1,0-1 0,0 0 1,0 1-1,0-2 0,0 1 1,0 0-1,0-1 1,0 0-1,0 0 0,1-1-14,4-3 10,0-1 0,0 0 0,-1 0 0,0-1-1,0 0 1,0-1 0,-1 0 0,-1 0 0,1-1 0,-2 1-1,1-1 1,-1 0 0,-1-1 0,0 1 0,0-1 0,-1 0-1,-1 0 1,1 0 0,-2 0 0,0-1 0,0 1 0,-1 0-1,0-1 1,-1 0-10,-10-16-145,10 27 141,0 1 0,0 0 0,1 0 0,-1 0 0,0 0 0,0 0 0,0 0 0,0 0 0,1 0 0,-1 0 0,0 1 0,0-1 0,0 0 0,1 1-1,-1-1 1,0 0 0,1 1 0,-1-1 0,0 1 0,0-1 0,1 1 0,-1-1 0,1 1 0,-1-1 0,1 1 0,-1 0 0,1-1 0,-1 1 0,1 0 0,-1-1 0,1 1 0,0 0 0,-1 0 0,1-1 0,0 1 4,-8 12 10,1 0-1,0 1 1,1-1 0,1 1 0,0 0 0,1 0 0,0 1 0,1-1 0,0 11-10,3-23 7,-1 0-1,1 0 1,0-1 0,0 1-1,0 0 1,0 0 0,0 0-1,0 0 1,1-1 0,-1 1-1,0 0 1,1 0 0,0-1-1,-1 1 1,1 0 0,0-1-1,0 1 1,0 0 0,0-1-1,0 0 1,0 1 0,0-1-1,1 1 1,-1-1 0,0 0-1,1 0 1,-1 0 0,1 0-1,-1 0 1,1 0 0,0 0-1,-1-1 1,1 1 0,0 0-1,0-1 1,-1 0 0,1 1-1,0-1 1,0 0 0,0 0-1,-1 0 1,1 0 0,1 0-7,14-4 26,0 0-1,-1-1 1,0-1 0,1 0 0,-2-1 0,1-1 0,-1-1 0,0 0-1,-1-1 1,0 0 0,-1-1 0,0-1 0,-1 0 0,5-6-26,7-4 31,6-5 1,66-46-195,-95 72 156,0 1 0,-1-1 0,1 1 0,-1-1-1,1 1 1,0-1 0,0 1 0,-1-1 0,1 1-1,0 0 1,0 0 0,0-1 0,-1 1-1,1 0 1,0 0 0,0 0 0,0 0 0,0 0-1,-1 0 1,1 0 0,0 0 0,0 0 0,0 0-1,-1 0 1,1 1 0,0-1 0,0 0 0,0 1-1,-1-1 1,1 0 0,0 1 0,0-1 0,-1 1-1,1-1 1,-1 1 0,1-1 0,0 1-1,-1 0 1,1-1 0,-1 1 0,1 0 0,-1-1-1,1 1 1,-1 0 0,0 0 0,1-1 0,-1 1-1,0 0 1,0 0 0,0 0 0,1 0 0,-1-1-1,0 1 8,-4 49-118,3-46 125,-6 96 122,7-98-120,0 1 0,0-1 1,0 0-1,1 1 0,-1-1 0,1 1 1,-1-1-1,1 0 0,0 0 0,0 1 1,0-1-1,0 0 0,0 0 0,0 0 1,1 0-1,-1 0 0,1 0 0,-1-1 1,1 1-1,0 0 0,0-1 0,0 1 0,0-1 1,0 0-1,0 1 0,0-1 0,0 0 1,0 0-1,0-1 0,1 1 0,-1 0 1,0-1-1,1 1 0,-1-1 0,1 0 1,-1 0-1,0 0 0,1 0 0,-1 0 1,1-1-10,6-1 28,0-1 0,0-1-1,0 0 1,-1 0 0,1-1 0,-1 0 0,0 0 0,-1-1 0,1 0 0,-1 0 0,0-1 0,-1 0-1,4-4-27,138-179 318,-147 191-319,-1 0 0,1-1 0,0 1 0,0 0-1,-1-1 1,1 1 0,0 0 0,-1 0 0,1 0 0,0-1 0,-1 1 0,0 0 0,1 0 0,-1 0 0,1 0-1,-1 0 1,0 0 0,0 0 0,1 0 0,-1 0 0,0 0 0,0 0 0,0 0 0,0 0 0,0 0 0,-1 0 0,1 0-1,0 0 1,0 0 0,-1 0 0,1 0 0,0 0 0,-1 0 0,1 0 0,-1 0 0,1 0 0,-1-1 0,0 2 1,0 11 2,0-9 0,1 0 0,0 0 0,0 0 0,0 0-1,0 0 1,0 0 0,1 0 0,0 0 0,0 0 0,0 0 0,0 0-1,1-1 1,0 1 0,-1-1 0,1 1 0,0-1 0,1 1 0,-1-1-1,1 0 1,-1 0 0,1 0 0,0-1 0,0 1 0,0-1 0,0 1-1,1-1 1,-1 0 0,2 1-2,0-3-4,1 1 1,0-1-1,-1 0 0,1 0 0,0-1 0,-1 0 0,1 0 0,-1 0 1,1 0-1,-1-1 0,1 0 0,-1 0 0,0-1 0,0 1 1,0-1-1,-1 0 0,1-1 0,0 1 0,-1-1 0,1-1 4,43-56-3929,-38 27 940</inkml:trace>
  <inkml:trace contextRef="#ctx0" brushRef="#br0" timeOffset="18552.617">28948 4455 13379,'-41'20'3833,"1"0"-3617,63-48-128,48-29-312,20-7-3249,10-7 1016</inkml:trace>
  <inkml:trace contextRef="#ctx0" brushRef="#br0" timeOffset="19496.372">25551 510 3121,'-2'-1'61,"-2"-7"263,-1 0 0,-1 0 0,0 1 0,0 0 0,0 0 1,-1 0-1,1 1 0,-2 0 0,1 0 0,-1 1 0,0 0 0,0 0 0,0 1 0,-4-1-324,-2 1 194,0 0 0,-1 2-1,0 0 1,1 0 0,-1 1 0,0 1 0,0 1 0,0 0-1,1 1 1,-1 0 0,0 1 0,1 1 0,0 0-1,0 1 1,-11 6-194,-11 6 42,1 1 1,1 2-1,1 1 0,0 2 0,-8 9-42,-11 13 107,2 1 0,1 3 0,3 2 0,0 5-107,-71 110 384,86-114-194,3 1 0,2 1 0,2 3-190,-4 16 153,4 2 0,4 0 1,2 1-1,4 1 0,3 0 1,4 1-1,3 0 1,3 0-1,7 42-153,-1-64 28,3-1 1,3 0-1,9 27-28,-14-58 4,2-1 0,1 0 1,1 0-1,1-1 0,0 0 0,2-1 0,0 0 0,2-1 0,0-1 0,1 0 0,1-1 0,1-1 1,0-1-1,20 14-4,-11-13 8,0-1 1,1-1-1,1-1 1,0-2-1,0-1 0,1-1 1,1-1-1,0-2 1,0-1-1,0-2 1,1-1-1,-1-1 1,1-2-1,28-3-8,-22-4 18,-1-1-1,0-2 1,0-2-1,-1-1 1,-1-2 0,0-2-1,-2 0 1,1-3-1,-2 0 1,-1-3-1,-1 0 1,-1-2-1,14-15-17,13-8 68,-1-3 0,-3-2 0,-2-2 0,29-45-68,-23 13 272,-5-2-1,-3-2 0,-5-2 0,-3-2 1,23-92-272,-44 114 269,-4-1 0,-3 0 1,-3-1-1,-4 0 1,-3-3-270,-1 46 107,-2 0 0,-1 0 0,-2 0 1,-1 0-1,-1 1 0,-2 0 1,-1 0-1,-2 0 0,-11-23-107,12 36 5,-1 0-1,0 0 1,-1 1-1,-1 0 1,-1 1-1,0 1 1,-1 0-1,0 1 1,-2 1-1,1 0 1,-2 1-1,1 1 1,-10-4-5,2 4-140,-1 1 0,1 0-1,-2 2 1,1 2 0,-1 0 0,0 1 0,-1 2 0,1 1-1,-1 1 1,1 1 0,-7 2 140,2-1-507,-1 1 1,1 2-1,0 1 0,-31 9 507,18 1-1125,-1 2 0,2 2 0,-37 22 1125,-123 86-3686</inkml:trace>
  <inkml:trace contextRef="#ctx0" brushRef="#br0" timeOffset="21966.411">26649 2082 3401,'-108'20'7389,"95"-26"-5197,31-5-1398,91-25-115,84-32-538,-103 34-129,-2-3 0,-1-4 0,0-5-12,-52 27 3,255-141 6,-202 111-2,2 4 0,23-5-7,113-31 40,7 27-1063,-106 23-1538</inkml:trace>
  <inkml:trace contextRef="#ctx0" brushRef="#br0" timeOffset="28896.441">1273 3712 10954,'-1'2'3052,"10"37"971,-7-34-3873,12 19-97,0 0 1,2-1-1,0 0 1,1-2-1,2 0 1,0-1-1,8 5-53,64 63 46,295 251 8,1189 867 17,-946-752-27,-16-17 81,-71-12-14,-243-169-67,-67-45-152,-70-55-1006,-69-42-2376,-77-84 98,-22-16-22</inkml:trace>
  <inkml:trace contextRef="#ctx0" brushRef="#br0" timeOffset="29419.297">2270 8018 11314,'-34'3'1952,"18"0"-1275,0-1 0,0-1 0,0-1 0,0 0 0,0-1 0,0-1 0,-4-1-677,19 2-9,-1 0 1,1 0-1,0-1 0,0 1 1,0 0-1,0-1 0,0 1 1,0 0-1,0-1 0,0 0 0,0 1 1,1-1-1,-1 1 0,1-1 1,-1 0-1,1 1 0,-1-1 1,1 0-1,0 0 0,0 1 0,0-1 1,0 0-1,0 0 0,1 1 1,-1-1-1,0 0 0,1 1 1,-1-1-1,1 0 0,0 1 1,-1-1-1,1 1 0,0-1 0,0 1 1,0-1-1,0 1 0,0 0 1,0-1-1,1 1 0,-1 0 1,0 0-1,1 0 0,-1 0 0,2-1 9,103-129-296,248-289 70,-197 216 23,417-623-745,-358 502 716,488-725 89,-372 593 739,38-8-596,-153 220 332,-60 87 224,71-49-556,-152 144-1149,3 3-1,2 4 1,8 0 1149,49-21-2696</inkml:trace>
  <inkml:trace contextRef="#ctx0" brushRef="#br0" timeOffset="52784.812">14611 3974 7234,'-28'-12'1318,"0"2"0,0 0 0,-2 2 0,1 1 0,0 2 1,-1 1-1,-2 0-1318,11 4 122,-1 1 0,0 0 0,1 2 0,0 0 0,-15 5-122,32-7 7,-38 6-52,1 2 0,0 3 0,1 0 0,1 3 0,0 1 0,0 2 0,2 2 0,1 1 0,0 2 0,2 2 0,0 0 0,2 3 0,1 0 1,1 2-1,-10 16 45,-34 63-283,5 3 0,3 7 283,-109 228-12,120-220 29,-34 119-17,65-163 6,4 2-1,4 0 0,-3 58-5,13-67 0,4 0 0,3 0 0,3-1 0,6 19 0,-4-50 0,3 0 0,1-1 0,2 0 0,2-1 0,2-1 0,2 0 0,13 21 0,13 11-7,3-3-1,3-1 1,53 55 7,-64-79-3,3-1 1,1-2 0,3-2 0,1-2 0,1-3-1,28 15 3,-4-13 19,1-3-1,1-3 0,2-3 0,1-4 0,4-3-18,491 126 89,129-16-73,-442-100-12,228-3-4,271-51 20,-6-25 18,68 12 116,42-17-39,18-51-71,-827 95-43,163-22-31,-3-11 0,140-47 30,-199 36-45,-2-7-1,-4-6 0,-2-7 1,25-23 45,-42 13-78,-4-6 0,37-40 78,-57 41-98,-5-5 0,3-11 98,-61 56-42,-2-1 0,-3-2 0,-1-1 0,-2-3 42,-22 34-6,0 0 1,-1-1-1,-1-1 1,-1 0-1,-1 0 1,-1-1 0,-1 0-1,-1 0 1,-1 0-1,-1-1 1,-1 1-1,-2-1 1,0-4 5,-4 1 21,0 0 1,-1 0-1,-2 0 0,-1 1 1,-1 0-1,-1 1 0,-2 0 1,0 1-1,-2 0 0,-1 0 1,-3-2-22,-25-32 102,-2 2 0,-3 2 1,-2 2-1,-42-33-102,8 13 149,-4 3 0,-3 5 0,-95-52-149,56 50 191,-4 7-1,-7 3-190,-74-22 311,-3 10 0,-94-12-311,0 17 372,-297-19-372,276 53 67,-800-12 93,728 42-178,-312 27-1465,-13 33 1483,183 7-940,-67 37-2667,6 27-1,-59 46 3608,14 30-3446</inkml:trace>
  <inkml:trace contextRef="#ctx0" brushRef="#br0" timeOffset="78230.379">25819 979 8346,'3'-83'4745,"-1"77"-4722,0 0 0,-1 0 1,0 0-1,0 0 0,-1-1 0,1 1 1,-1 0-1,-1 0 0,1-1 0,-1 1 1,0 0-1,0 0 0,-1 0 0,0 0 1,0 0-1,-1 0 0,1 0 0,-1 1 1,0-1-1,-1 1 0,1 0 0,-1 0 1,0 0-1,0 1 0,-5-4-23,-1 1 89,-1 0-1,0 1 1,0 1-1,0 0 1,-1 0-1,0 1 0,0 1 1,0 0-1,0 0 1,-1 1-1,1 1 1,-9 0-89,-44-2 181,0 3 1,1 3-1,-11 3-181,24-2 55,1 1-1,-1 3 1,1 2 0,0 2-1,1 3 1,-1 2-55,1 5 32,2 2 1,1 2-1,2 2 0,0 2 1,2 1-1,1 3 0,2 1 0,1 2 1,-31 40-33,50-53 7,1 0 1,0 2-1,2 0 0,1 0 1,2 2-1,0 0 1,2 0-1,0 1 0,-3 21-7,-1 23 0,2-1-1,4 2 0,3-1 1,4 52 0,4-66-16,3 0 0,2 0 0,9 27 16,-8-55-15,1 0 1,2-1-1,1 0 1,1-1-1,1 0 1,2-1-1,1 0 1,10 11 14,-12-18-8,1 0 0,1-1 0,1 0 0,1-2 0,0 0 0,2-1 0,0-1 0,0-1 0,1-1 0,9 3 8,-9-7 0,0-2 0,0 0 0,1-1-1,0-2 1,0 0 0,1-2 0,-1 0 0,1-1 0,-1-2 0,1 0 0,0-2 0,-1 0 0,1-2 0,-1-1 0,9-3 0,7-3 2,0-3 0,-1-1 1,-1-1-1,0-3 0,-1-1 0,-1-1 1,-1-2-1,17-16-2,9-13 20,-2-2-1,-3-3 1,45-60-20,-75 83 8,-2-1 1,-1-1-1,-2-2 1,-1 1-1,7-27-8,34-81 67,32-127-67,-33 74 204,-51 163-56,-1 0 0,-1 0 1,-2 0-1,-2 0 0,-1 0 0,-2-1 0,-1 1 1,-2 0-1,-8-34-148,7 48 84,0 1-1,-1 1 1,-1-1 0,-1 1 0,0 0-1,-2 1 1,0 0 0,-1 0 0,-1 1-1,-1 1 1,-5-6-84,5 7 116,-1 1 0,0 1 0,0 1 0,-1 0 0,-1 0 0,0 2 0,0 0 0,-16-7-116,-8 3 132,0 1 0,-1 3-1,0 1 1,-1 1 0,1 3-1,-1 1 1,-13 2-132,-16 0 41,0 4 0,0 2 0,1 3 0,-20 7-41,21 1 18,1 2-1,0 4 1,2 2 0,0 4-18,25-10-1,1 3 0,1 1 1,0 2-1,2 1 0,1 2 1,-17 17 0,13-5-36,2 1 0,2 3 0,1 1 0,-21 36 36,34-47-54,1 0-1,2 2 1,1 0 0,2 2 0,1-1 0,2 2 0,-4 20 54,4 19-203,2 1 1,4 0-1,3 1 0,6 65 203,30 186-900,-22-263 612,3-1 0,3 0 1,2-1-1,22 47 288,-32-88-113,1 0 1,1-1-1,0-1 1,2 0-1,1 0 0,0-1 1,1-1-1,2 0 1,0-1-1,0 0 0,2-2 1,0 0-1,1-1 1,3 1 112,-3-6-88,0 0 1,1-2 0,0 0 0,0-1 0,1-2 0,0 0-1,0-1 1,0 0 0,0-2 0,1-1 0,1-1 87,9-1-10,-1-2-1,1 0 1,-1-3 0,0 0 0,0-3-1,-1 0 1,0-2 0,0-1-1,-1-1 1,-1-1 0,-1-2 0,0-1-1,-1-1 1,0-1 0,-2-2 0,2-2 10,68-69 41,-4-4 0,45-66-41,-82 91 14,-3-2 0,-4-2-1,-3-2 1,-3-2-1,2-16-13,90-220 51,-110 250 8,-3-1 1,10-66-60,-26 109 80,-1-1 0,-2 0 1,0 0-1,-1 0 0,-2 0 1,0 0-1,-1 1 0,-2 0 0,0 0 1,-2 0-1,0 0 0,-2 1 0,0 1 1,-2 0-1,-3-4-80,-16-27 255,-3 2 1,-2 1-1,-3 2 1,-8-7-256,35 41 47,-1 1 1,0 1-1,0 0 1,-1 0-1,0 1 1,-1 1-1,0 1 1,-1 0-1,1 1 1,-1 0-1,-1 1 1,1 1-1,-1 1 1,0 0-1,0 1 1,-1 1-48,-16-3 8,0 2-1,-1 1 1,1 1 0,-1 2 0,1 2-1,0 1 1,0 1 0,0 2 0,1 2 0,0 1-1,0 1 1,-22 12-8,29-9-207,0 1-1,1 1 1,1 2-1,1 0 1,1 1-1,0 1 1,1 1 0,1 1-1,0 3 208,-85 123-3159</inkml:trace>
  <inkml:trace contextRef="#ctx0" brushRef="#br0" timeOffset="79228.583">27339 116 6329,'-12'-3'328,"1"0"-77,1 0-1,0 0 0,-1 1 1,1 1-1,-1-1 1,0 2-1,1 0 0,-1 0 1,0 1-1,0 0 0,1 1 1,-1 0-1,1 0 1,0 1-1,-5 3-250,-14 11 74,0 2 0,2 1-1,0 1 1,1 1 0,-4 7-74,0-2 68,-100 96 307,116-109-340,-92 95 258,5 4 1,-19 35-294,99-120 21,2 1 1,1 1 0,1 0 0,2 1 0,1 1 0,1 1 0,2-1 0,2 2 0,0-1 0,3 1 0,-2 18-22,6-9 19,2 0 0,2 1-1,2-1 1,1 0 0,3-1 0,1 1 0,8 18-19,-7-24-4,1-1 1,2 0-1,2 0 1,1-2-1,2 0 1,1 0-1,1-2 0,2-1 1,2 0 3,-12-17 5,1 0 0,1-1 0,0-1 0,1 0 0,0-1 0,1 0 0,0-1 0,1-1 0,0-1 0,0 0 0,11 3-5,33 8 35,1-2 1,1-4 0,1-1-1,46 0-35,-65-9 10,1-2-1,0-3 0,-1-1 1,1-2-1,-1-3 0,37-10-9,-64 14 7,0-1-1,-1-1 1,1-1 0,-1 0-1,0-1 1,-1-1-1,0 0 1,0-1-1,-1-1 1,-1 0-1,1-2 1,11-12-7,29-42 49,-2-2 1,38-67-50,-40 50 71,-4-3 0,-4-1 0,-4-3 0,6-30-71,-34 94 60,-1-1-1,-1 0 1,-2-1 0,-1 1 0,-1-2 0,-2 1-1,-1 0 1,-1-1 0,-2 1 0,-1-1 0,-2 1-1,-1 0 1,-3-6-60,3 18 48,0 0-1,-2 0 0,0 0 1,-1 1-1,-1 0 0,-1 1 1,-1 0-1,0 1 0,-1 0 1,0 0-1,-2 1 0,-8-7-47,5 8 26,0 1 1,-1 0-1,-1 2 0,1 0 0,-2 1 0,0 1 0,0 0 0,0 2 0,-1 1 1,0 0-1,0 1 0,-8 1-26,-38-3-112,-1 3 0,1 4 0,-1 2 0,0 3 1,1 3-1,0 3 0,-32 11 112,-102 42-2505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52:50.137"/>
    </inkml:context>
    <inkml:brush xml:id="br0">
      <inkml:brushProperty name="width" value="0.05" units="cm"/>
      <inkml:brushProperty name="height" value="0.05" units="cm"/>
    </inkml:brush>
  </inkml:definitions>
  <inkml:trace contextRef="#ctx0" brushRef="#br0">3549 141 5897,'-2'1'5551,"-8"1"-4012,8-2-1520,1-1 0,-1 1 0,1 0 1,-1 0-1,1-1 0,0 1 0,-1-1 0,1 0 1,0 1-1,-1-1 0,1 0 0,0 0 0,0 1 1,-1-1-1,1 0 0,0 0 0,0 0 0,0-1 1,0 1-1,1 0 0,-1 0 0,0 0 0,0-1 1,1 1-1,-1-2-19,-36 0 765,22 0-634,-1 1 0,0 0 0,0 0 0,0 2 0,0 0 0,0 1 0,-14 3-131,-30-2 602,-49 3 597,98-3-1048,-14 3-47,-1-2-1,1 0 0,-1-2 1,0-1-1,-3-1-103,-62-13 48,65 8 22,0 2 0,0 1 0,0 1 0,0 0 0,0 3 0,-1 0 0,-1 2-70,-116 28 208,77-37-277,-6 22 75,-9 8 40,-214 0 14,293-24-58,-1 0 1,1-1 0,0 1 0,-1-1 0,1 1 0,0-1 0,-1 0 0,1 0-1,0-1 1,0 1 0,0-1 0,0 1 0,0-1 0,0 0 0,0 0 0,1 0 0,-1-1-1,1 1 1,-1-1-3,-6-3-1,1 1-1,-1 0 0,0 0 1,0 1-1,-1 0 0,1 0 1,-1 1-1,0 1 0,0 0 1,0 0-1,0 1 0,0 0 1,0 0-1,0 1 0,-7 1 2,-12-2-4,-25 9 7,12 27 1,-18-19 12,38-13-10,-6 2-9,-1-2 0,1 0 0,-1-2-1,1-1 1,-1-2 0,1 0 0,0-2 0,0-1-1,0-2 1,-4-1 3,-86-48 40,54 38 167,0 2-1,-2 3 0,-44-2-206,21 14 207,-85-25 414,159 21-504,-91-15 446,61 22-461,0 2-1,0 2 0,1 1 1,0 3-1,-20 8-101,49-13-72,3-1-79,1 1-1,-1-2 1,0 0 0,0 0-1,0-1 1,0 0 0,-1-1-1,1-1 1,0 0-1,-1 0 1,1-1 0,-12-3 151,17-15-6300,11 9 2835</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53:58.727"/>
    </inkml:context>
    <inkml:brush xml:id="br0">
      <inkml:brushProperty name="width" value="0.05" units="cm"/>
      <inkml:brushProperty name="height" value="0.05" units="cm"/>
    </inkml:brush>
  </inkml:definitions>
  <inkml:trace contextRef="#ctx0" brushRef="#br0">206 3182 11114,'65'-17'402,"-60"-26"3376,-22-180-3181,-3 22-502,-14-15-46,-7-8 126,6 55 253,-3-21 1118,-5-101-1546,18-174 360,3 271 100,23 189-445,0-1 0,0 2 1,1-1-1,-1 0 0,1 0 0,0 0 0,1 1 1,-1-1-1,1 1 0,0 0 0,0 0 0,0 0 0,1 0 1,-1 0-1,1 1 0,0-1 0,0 1 0,0 0 1,1 0-1,-1 1 0,1-1 0,-1 1 0,1 0 0,0 0 1,0 1-1,0-1-15,82-21-17,0 3 1,23 2 16,108-25 51,90-50-51,-148 41-1,54-6 1,17 14-35,375-12 49,-332 35-90,12 41 17,2 4 160,38-21-22,5-3-50,230-9-9,-204-12-17,24-15 4,12 5 4,11-9-13,3 1-6,13 11 10,4 11 7,20-4-6,-3-10-24,-5-1-4,-10 9 46,5-8-27,-1-10-6,-6 12 40,-10 18-19,4 0-15,-13-7 12,9 20 0,-3 11-4,22-3-8,13 1-4,16 7 18,1 1 14,18-16-16,-14-8-22,-12 9 26,-30 13-14,-12-2 4,-51-12 14,256-10 8,-514 6-11,-32-1 8,0 3 0,64 10-19,64 21-25,33 16 25,-220-45-30,-1 1 0,0 0 1,0 1-1,0 0 1,0 1-1,-1 0 1,0 1-1,0 0 1,0 1-1,-1 0 1,-1 1-1,1-1 1,-1 2-1,1 2 30,16 25-51,68 78 231,-43-68-138,-3 2 0,-2 2 0,-3 3 0,33 50-42,-33-41-6,-3 2 0,-3 2 0,-2 1 0,-4 2-1,-3 1 1,16 63 6,0 132 119,-8-8 60,17 3-23,-1 11-74,-24-9-68,-4 71-22,2-134-754,-24-197 687,-1 1 1,0-1-1,0 0 0,0 1 0,-1-1 1,1 1-1,-1-1 0,0 0 1,0 1-1,0-1 0,-1 1 0,1-1 1,-1 1-1,0-1 0,0 1 1,0-1-1,0 0 0,0 0 0,-1 0 1,1 1-1,-1-1 0,0-1 0,0 1 1,0 0-1,0 0 0,-1-1 1,1 1-1,-1-1 0,0 0 0,1 0 1,-1 0-1,-3 1 75,-85 39 796,-27 22-166,63-34-586,-2-2 1,-1-3 0,0-2-1,-2-2 1,-1-4 0,-5-1-45,-212 83-27,78-23 35,-58 14-3,-3 6 10,-24 1 4,-4-20-17,164-57-16,0-5-1,-43-3 15,-155-15-97,-225-47-101,-244-1 240,432 10-54,-95-32-8,141 21 150,5-6 148,-216-33-193,215 26-128,-158-79-123,60 15 119,42 36 40,-14 5 38,-6 20 4,-13 13 23,-1-4-40,-9-26-38,-14 8 17,-44 20-12,-41 11-2,-45 4 5,-2 28-7,-23 26 18,-21-2 10,-13-8 6,23-4-14,11-8-9,43-11 30,35 4-6,42 25-16,-394 46 0,459-21 24,301-20 177,1 4 0,-83 27-201,126-30 210,1 2-1,1 2 0,0 2 0,2 2 0,-42 28-209,56-29-141,30-21 113,0 0 0,0 0-1,0 1 1,0-1 0,-1 0 0,1 0 0,0 1 0,0-1 0,0 0 0,0 0 0,-1 0 0,1 1 0,0-1 0,0 0 0,-1 0 0,1 0 0,0 0 0,0 0 0,-1 0 0,1 1 0,0-1 0,0 0 0,-1 0 0,1 0 0,0 0 0,0 0 0,-1 0 0,1 0-1,0 0 1,-1 0 0,1 0 0,0 0 0,0 0 0,-1 0 0,1 0 0,0-1 0,0 1 0,-1 0 0,1 0 0,0 0 0,0 0 0,-1 0 0,1 0 0,0-1 0,0 1 0,0 0 0,-1 0 0,1 0 0,0-1 0,0 1 0,0 0 0,0 0 0,-1-1 0,1 1-1,0 0 1,0 0 0,0-1 0,0 1 0,0 0 0,0 0 0,0-1 0,0 1 0,0 0 0,0-1 0,0 1 28,5-23-2133,-4 18 1586,16-48-2921</inkml:trace>
  <inkml:trace contextRef="#ctx0" brushRef="#br0" timeOffset="4605.185">9752 1325 9250,'-4'0'5818,"4"0"-5772,0 0 0,0 0 1,1 0-1,-1 0 0,0 0 1,0 0-1,0 0 0,0 0 1,0 0-1,0 0 1,1 0-1,-1 0 0,0 1 1,0-1-1,0 0 0,0 0 1,0 0-1,0 0 0,0 0 1,0 0-1,1 1 1,-1-1-1,0 0 0,0 0 1,0 0-1,0 0 0,0 0 1,0 1-1,0-1 0,0 0 1,0 0-1,0 0 1,0 0-1,0 0 0,0 1 1,0-1-1,0 0 0,0 0 1,0 0-1,0 0 0,-1 0 1,1 1-1,0-1 1,0 0-1,0 0 0,0 0 1,0 0-1,0 0-46,110 10 336,261 30 576,94-18-462,-347-7-380,0-6 1,1-5 0,3-5-71,174-29 166,-173 15 435,-151 22 107,-142 4-728,-198 51 21,329-60-50,1-1-1,-1-1 1,1-3-1,0-1 1,0-1 0,0-3-1,-23-7 50,-54-21-419,-84-41 419,198 77 0,-91-34 47,-1 3 1,-1 5 0,-2 4-1,-10 2-47,3 0 2,49 8-43,0 3 0,0 2 0,-35 1 41,59 9-90,31-3 88,-1 0 1,0 0 0,1 0 0,-1 0 0,0 1 0,0-1-1,1 0 1,-1 0 0,0 0 0,0 1 0,1-1-1,-1 0 1,0 0 0,0 1 0,0-1 0,0 0 0,1 0-1,-1 1 1,0-1 0,0 0 0,0 1 0,0-1 0,0 0-1,0 0 1,0 1 0,0-1 0,0 0 0,0 1 0,0-1-1,0 0 1,0 1 0,0-1 0,0 0 0,0 0-1,0 1 1,0-1 0,0 0 0,0 1 0,-1-1 0,1 0-1,0 0 1,0 1 0,0-1 0,-1 0 0,1 0 0,0 1-1,0-1 1,-1 0 1,124 35-74,-79-24 52,0-3 0,1-2 1,-1-1-1,1-3 1,0-1-1,0-2 1,25-5 21,-6-2-31,34-4 15,0 4 0,1 4 0,91 9 16,126 28 24,468 46-83,-693-71 142,-74-4-56,-13-1 15,-12-2 35,-569 33-259,451-27 139,21 0-44,0-4 1,0-4-1,-61-11 87,-313-60-970,440 68 1006,-46-4 238,0 4 1,-48 5-275,18 21-205,146-17-526,275 57 331,-123-39 417,1-7 0,0-9 1,81-10-18,216-3 33,-373 19 52,-131-7-71,-49 4-2215,-5 2-1017,-19 2-453</inkml:trace>
  <inkml:trace contextRef="#ctx0" brushRef="#br0" timeOffset="8824.977">14973 1331 8770,'-55'-12'7934,"54"13"-7090,70 32-947,-37-17 107,0-2 1,1-1-1,1-2 0,0-1 0,0-2 0,32 3-4,-47-9 9,252 9 100,-77-4 0,-142-6-104,-80-11 190,-153-12 639,129 19-807,1 3 1,-1 1-1,0 4 1,1 1-1,-50 13-27,-206 72-23,261-76-177,102 15-305,-42-26 489,1 0 0,0-1 0,-1-1 0,1 0 0,0-1 0,0 0 0,0-1 0,0-1 0,0-1 0,7-1 16,1 1-12,267-23 23,134-38-384,-411 62 413,-20 2 66,-21 1 80,-259 5 231,168 2-397,50-1-3,-1-4 0,1-2 0,-1-4 0,1-3 0,-8-4-17,39 2-35,22 3 14,-1 0 1,1 1-1,-1 1 0,0 1 0,0 1 0,-6 0 21,14 4-239,23-1 97,132 47-15,-65-26-42,1-4 0,1-3 0,0-4-1,1-3 1,50-2 199,-41-4 23,0-4 0,65-8-23,-149 7 10,0-1 1,0 0 0,0-1 0,-1 1 0,1-2 0,-1 1-1,1-1 1,-1 0 0,2-3-11,-9 7 16,0 0-1,0-1 1,0 1-1,0-1 1,0 1 0,-1-1-1,1 0 1,0 1 0,0-1-1,0 0 1,-1 1-1,1-1 1,0 0 0,-1 0-1,1 0 1,-1 0 0,1 0-1,-1 0 1,1 0-1,-1 0 1,0 0 0,0 0-1,1 0 1,-1 0 0,0 0-1,0 0 1,0 0-1,0 0 1,0 0 0,0 0-1,0 0 1,0 0 0,-1 0-1,1 0 1,0 0-1,-1 0 1,1 0 0,0 0-1,-1 0 1,1 0 0,-1 1-1,0-1 1,1 0-1,-1 0 1,0 0 0,1 1-1,-2-2-15,-45-31 713,38 28-644,-14-7-3,0 1-1,-1 1 0,0 2 1,0 0-1,-1 1 0,0 2 1,0 0-1,-1 2 0,-16-1-65,-10 5-80,0 1 0,0 3-1,0 2 1,1 3-1,0 1 1,1 3 0,-38 16 80,66-24-336,0 2 1,0 0 0,0 2-1,1 0 1,1 1 0,-1 1-1,-12 11 336,28-17-204,0-1-1,0 1 0,0-1 0,1 1 0,0 1 1,0-1-1,1 0 0,0 1 0,0 0 0,0 0 0,1 0 1,-1 5 204,-11 44-1675</inkml:trace>
  <inkml:trace contextRef="#ctx0" brushRef="#br0" timeOffset="12073.238">9526 3142 8522,'-21'-14'6904,"47"7"-6285,324-14-601,-96 27 30,-161 0-52,0-4 0,17-5 4,139 9 6,-107 2 8,395 7-31,-477-14 22,124 1-10,65-13 5,-104 2 39,110 8-39,100-1 40,51-19-40,-351 17 13,156-15 6,52-11 87,-98 21 325,324-5 814,-375 6-1156,108 5-89,-105 5 60,90-13-60,85-4-4,-235 13 3,1-2 1,-1-3 0,43-11 0,-49 2 6,-42 12-7,0 0-1,0 1 1,1 0 0,-1 1 0,1 0 0,0 0 0,0 1-1,0 1 1,-1-1 0,1 2 0,5 0 1,100 19 96,-107-18 12,-33-12 480,13 8-594,-1 0 0,1 0 0,-1 2 0,1-1 0,-1 1 0,0 1 0,1 1 0,-7 1 6,-323 56-644,-83-46-491,409-13 1092,-597-19-346,211 37 417,-32-9-288,-28-4-806,-38-10 357,-4 24 711,2 18 443,29-3 292,34-1-233,54-13-318,247-23 502,-102-15-688,43 1 668,94 9-671,127 3-284,195 12 119,172-4 119,9-4 41,66 7-115,63-10-407,41-18-33,23 3 464,-24 19 119,-5-13 9,-41-15-37,-51-12 22,-64-20-17,-45 6 48,-288 48-2,0 4 0,71 7-43,232 26 245,-335-25-236,-25-2 9,1-1 1,0-1-1,0-1 0,0-1 0,0-1 0,0 0 1,-1-1-1,11-3-18,-13-4 217,-16 9-210,0 0-1,0 0 1,0 0 0,0 0-1,-1 0 1,1 0-1,0 0 1,0 0-1,0 0 1,-1 0 0,1 0-1,0 0 1,0 0-1,0 0 1,-1 0-1,1-1 1,0 1-1,0 0 1,0 0 0,0 0-1,-1 0 1,1 0-1,0 0 1,0 0-1,0 0 1,0-1-1,0 1 1,-1 0 0,1 0-1,0 0 1,0 0-1,0-1 1,0 1-1,0 0 1,0 0-1,0 0 1,0 0 0,0-1-1,0 1 1,0 0-1,-1 0 1,1 0-1,0-1 1,0 1 0,0 0-1,0 0 1,1 0-1,-1-1 1,0 1-1,0 0-6,-43 2-3020,-13 0 524</inkml:trace>
  <inkml:trace contextRef="#ctx0" brushRef="#br0" timeOffset="17112.498">10826 2865 9842,'-10'21'5088,"29"-24"-4015,21-17-949,127-73 88,-160 88-177,0 1 0,0-1 0,0 1 0,1 1 0,0 0 0,-1 0 0,1 0 0,0 1 0,1 0 0,-1 1 0,0-1 0,0 2 0,1-1 0,-1 1 0,4 1-35,109-1 169,-90 1-159,1-1 0,-1-1 0,0-2 0,0-1 0,0-1-1,0-2 1,4-2-10,-35 8 10,0 1-1,0 0 1,0 0-1,-1 0 1,1 0-1,0-1 1,0 1-1,0 0 0,0 0 1,0 0-1,0-1 1,-1 1-1,1 0 1,0 0-1,0-1 1,0 1-1,0 0 1,0 0-1,0 0 0,0-1 1,0 1-1,0 0 1,0 0-1,0-1 1,0 1-1,0 0 1,0 0-1,0-1 1,1 1-1,-1 0 0,0 0 1,0 0-1,0-1 1,0 1-1,0 0 1,0 0-1,1 0 1,-1 0-1,0-1 1,0 1-1,0 0 1,0 0-1,1 0 0,-1 0 1,0 0-1,0-1 1,0 1-1,1 0 1,-1 0-1,0 0 1,0 0-1,1 0 1,-1 0-10,-26-5 628,22 4-529,-35-4 204,0 1 0,0 2 1,-1 1-1,1 2 1,0 2-1,0 2 0,0 1 1,-8 4-304,34-7 8,0 1 1,0 1-1,0 0 1,0 0-1,1 1 0,0 1 1,0 0-1,1 0 1,-6 6-9,16-12-4,1-1 1,-1 0 0,0 1-1,1-1 1,0 1 0,-1-1-1,1 1 1,-1-1 0,1 1-1,-1-1 1,1 1 0,0-1-1,-1 1 1,1-1 0,0 1-1,0 0 1,0-1 0,-1 1-1,1 0 1,0-1 0,0 1-1,0 0 1,0-1 0,0 1-1,0 0 1,0-1 0,0 1-1,0 0 1,1-1 0,-1 1-1,0-1 1,0 1 0,0 0-1,1-1 1,-1 1-1,0-1 1,1 1 0,-1-1-1,1 1 1,-1-1 0,0 1-1,1-1 1,-1 1 0,1-1-1,-1 1 1,1-1 0,0 0-1,-1 1 1,1-1 0,-1 0-1,1 0 1,0 1 0,-1-1-1,1 0 1,-1 0 0,1 0-1,0 0 1,-1 0 0,1 0-1,0 0 4,43 7-273,-17-8 256,-1-1 0,1-1-1,-1-2 1,0-1 0,-1 0-1,1-2 1,-1-1 0,4-3 17,-50 10 264,-92 26 28,46 15-3146,44-20-799,-2-1-392</inkml:trace>
  <inkml:trace contextRef="#ctx0" brushRef="#br0" timeOffset="18300.898">15215 2802 10738,'-25'7'6370,"36"-10"-5362,272-95-1107,-31 46 145,-123 33 44,-116 15 565,-35 5 184,-76 18 170,60-14-919,0 2 0,1 1-1,0 2 1,0 1-1,1 2 1,-20 11-90,-131 60-13,205-73-369,0-5 240,0-1 1,1-1-1,0-1 0,0 0 1,0-1-1,0-1 0,1-1 1,11-2 141,18-1-152,-32 3 149,0 0 0,0-1 0,0-1-1,0 0 1,-1-1 0,1-1-1,-1 0 1,0-2 0,0 1-1,0-2 1,-1 0 0,0-1-1,0-1 1,4-4 3,-18 13 9,0-1-1,0 1 1,0-1 0,-1 1-1,1-1 1,0 0 0,0 1-1,-1-1 1,1 0 0,0 0-1,-1 1 1,1-1 0,-1 0-1,1 0 1,-1 0 0,0 0-1,1 0 1,-1 0 0,0 0-1,1 1 1,-1-1-1,0 0 1,0 0 0,0 0-1,0 0 1,0 0 0,0 0-1,0 0 1,0 0 0,0 0-1,-1 0 1,1 0 0,0 0-1,-1 0 1,1 0 0,-1 0-1,1 1 1,-1-1 0,1 0-1,-1 0 1,1 0-1,-1 1 1,0-1 0,1 0-1,-1 1 1,0-1 0,0 0-1,1 1 1,-1-1 0,0 1-1,0-1 1,0 1 0,0 0-1,0-1 1,0 1 0,0 0-1,0 0 1,0 0 0,0-1-9,-61-12-205,-69 21-4567,39 8 1052</inkml:trace>
  <inkml:trace contextRef="#ctx0" brushRef="#br0" timeOffset="23695.209">5440 2129 8962,'-18'4'4852,"25"-5"-3249,46 8-1599,431 65 726,-53-7 83,-207-32-457,121 10 501,-12-31-766,-52 17 330,-221-20-218,243 37 141,-249-44-337,0-1 0,-1-3 0,1-3 1,-1-2-1,0-2 0,28-9-7,25 1 1,-95 20 77,-19-5 286,-18-5-423,1 2 1,-1 1-1,0 0 1,-24 1 58,6 0-111,-117-5-293,-51-22-51,144 17 342,-93-12-152,-1 7-1,-1 7 1,-54 7 265,59 7 7,-1-6-1,1-8 1,1-6 0,-42-15-7,159 23-12,6-1 99,0 1 0,-1 2 0,-1 1 0,1 2 0,0 2 0,-1 1 0,0 2 0,1 1 0,-33 6-87,36 3 87,1 1 0,0 1 0,2 1 0,-1 2 0,2 1-1,0 1 1,1 2 0,1 0 0,-6 8-87,9-5-573,23-23 537,0 1 0,1-1 1,-1 1-1,0-1 0,0 1 0,1-1 0,-1 1 1,0-1-1,1 1 0,-1-1 0,0 0 0,1 1 0,-1-1 1,1 1-1,-1-1 0,1 0 0,-1 0 0,0 1 1,1-1-1,0 0 0,-1 0 0,1 0 0,-1 1 1,1-1-1,-1 0 0,1 0 0,-1 0 0,1 0 1,-1 0-1,1 0 0,-1 0 0,1 0 0,0 0 1,-1 0-1,1-1 0,-1 1 0,1 0 0,-1 0 0,1 0 1,-1-1-1,1 1 0,-1 0 36,1 0-32,192-27-91,434-67 448,-305 52-319,14 29 20,-8 14-31,2 8 32,-211-7 29,26 0 396,92 15-452,-202-12 9,8 1-60,1-1 1,0-3-1,39-2 51,-74-1-395,0 0 0,0-1-1,1 0 1,-2 0 0,1-1-1,0-1 1,0 1 0,-1-1 0,0 0-1,4-4 396,29-24-2978</inkml:trace>
  <inkml:trace contextRef="#ctx0" brushRef="#br0" timeOffset="31254.174">478 2340 8458,'-5'0'1269,"6"0"-1202,-1-1 1,0 1-1,1-1 0,-1 1 1,0-1-1,0 1 0,1-1 1,-1 0-1,0 1 0,0-1 1,0 1-1,0-1 0,0 0 1,0 1-1,0-1 0,0 1 0,0-1 1,0 0-1,0 1 0,0-1 1,-1 1-1,1-1 0,0 0 1,0 1-1,-1-1 0,1 1 1,0-1-1,-1 1 0,1-1 1,0 1-1,-1-1 0,1 1 1,-1-1-1,1 1 0,-1 0 1,1-1-1,-1 1 0,1 0 1,-1-1-1,1 1 0,-1 0 1,1 0-1,-1-1 0,1 1 1,-1 0-1,0 0 0,1 0 1,-1 0-1,0 0 0,1 0 1,-1 0-1,1 0 0,-1 0 1,0 0-1,1 0 0,-1 0 0,1 1 1,-1-1-1,0 0 0,1 0 1,-1 1-1,1-1 0,-1 0 1,1 1-1,-1-1 0,1 0 1,-1 1-1,1-1 0,0 1-67,6-9 11,1 0 0,0 1 0,0-1 0,1 2 0,-1-1 0,2 1 0,-1 0 0,1 1 0,0 0 0,0 1 0,0-1 0,1 2 0,-1-1 0,1 1-1,7-1-10,-3 2 75,0 1-1,1 0 0,-1 1 0,0 1 0,1 0 0,-1 1 0,0 0 0,1 2-74,47 4 606,36 3 243,3 5-236,28 4-330,165 10-197,-99-22-107,427-27 68,-417 13-41,-63-8 113,121-27-119,-22-2 295,2 12 77,-181 25-225,0 2 0,0 3 0,0 3 0,21 4-147,28 7 211,0-6 1,1-4-1,-1-4 1,76-14-212,-79-5 545,-108 20-547,0 0 0,0 0 0,0 1 0,0-1 0,0 0 1,0 0-1,0 1 0,0-1 0,0 0 0,0 0 0,1 1 0,-1-1 0,0 0 0,0 0 0,0 0 1,0 1-1,0-1 0,1 0 0,-1 0 0,0 0 0,0 1 0,0-1 0,1 0 0,-1 0 0,0 0 1,0 0-1,1 0 0,-1 0 2,-55 3-5135,-26 2 1338</inkml:trace>
  <inkml:trace contextRef="#ctx0" brushRef="#br0" timeOffset="38552.982">9137 3385 8562,'-83'172'5260,"62"-108"-5067,3-1 0,-8 58-193,-135 647 1316,108-529-986,-13 118 47,53-279-169,2 0-1,4 1 0,3-1 0,4 1 1,9 74-208,57 153 134,-63-292-140,1 0-1,1-1 0,0 1 1,0-1-1,2 0 0,0 0 1,0 0-1,1-1 0,7 8 7,-7-14 1,-1-1-1,1-1 1,0 1-1,0-1 1,0-1-1,0 1 1,1-1-1,-1-1 1,1 0-1,0 0 1,0 0-1,0-1 1,0-1-1,0 0 1,0 0-1,4-1 0,14 2 23,46 5 11,0 2 0,59 16-34,133 30 39,66-20-55,41-17 16,15 5-22,27 25 56,12 3-60,-205-37-2,18-11 28,221-27-44,4-24 51,-9 6 2,13-6 17,-233 13-78,9-14 52,238-52 32,-274 69 8,24 7-40,159 0 24,-34 2-23,-37-1 27,-48 11-24,-229 12 8,58-2-17,-1 4-1,64 10 6,-126-5 6,30 5 4,0-3 1,1-3-1,-1-3 0,45-6-10,288-56 44,-350 56-48,0-1 0,0-3-1,-1-1 1,0-3 0,24-11 4,-73 24 0,59-24 4,1 4 0,0 2 1,2 3-1,6 1-4,21 5 16,-65 8-19,0 0 1,0-2-1,0-1 0,-1-1 0,1 0 0,-1-2 1,0-1-1,-1-1 0,0-1 0,-1-1 0,7-5 3,133-109 3,-155 119-19,-1 0 0,0-1-1,0 0 1,0 0 0,-1 0 0,0-1-1,-1 0 1,0 0 0,0 0 0,-1 0-1,1-1 1,-2 1 0,1-1 0,-1 0 0,0-6 16,6-138-238,-8 143 238,-10-240-95,-55-243 298,53 406-187,8 33-5,-3 0-1,-2 0 1,-2 1 0,-3 0 0,-2 1 0,-3 0 0,-17-34-11,30 77 27,1 1-1,-1-1 1,-1 1 0,0 1 0,0-1 0,0 1 0,-1 0-1,0 1 1,0 0 0,-1 0 0,0 1 0,0 0-1,0 0 1,0 1 0,-1 0 0,0 1 0,-3-1-27,-242-76-20,193 58-102,0 3 0,-1 3 0,-1 2 0,0 3 0,-1 3 0,0 2 0,-12 4 122,-324-11 19,369 13-23,-141-5 53,-55-13-49,35-7 74,-91-29-74,-214-67 26,-52 15 26,-5 35 362,33 22 511,52 6-449,16-7-597,-1-4-822,-29 12 211,-16 32 787,-21 12 273,19-11 93,13 0 59,35 20-128,23 30-88,50 27-230,284-47-44,-26 7-128,-2-5 0,-48-1 138,33-25 998,81-8-3159,6-1 826</inkml:trace>
  <inkml:trace contextRef="#ctx0" brushRef="#br0" timeOffset="43595.062">9386 4226 8322,'-22'-12'5232,"9"6"-3197,26 8-2021,29-8 125,191-8 472,-179 11-302,-15 0 62,0 2-1,0 1 0,0 2 1,22 4-371,121 4 354,-47-6-324,75 11 17,-102-3-3,42-5 901,-147-14-8,-6 12-337,-19 19-3188,13 4-2729,8 0 1651</inkml:trace>
  <inkml:trace contextRef="#ctx0" brushRef="#br0" timeOffset="44605.827">10893 4490 9634,'-48'14'5448,"59"-33"-5432,-1 11-3,0 1-1,1 1 1,0 0-1,0 0 1,0 1 0,1 1-1,0 0 1,0 0 0,0 1-1,0 1 1,1 0 0,-1 0-1,0 1 1,1 1-1,-1 0 1,1 1 0,-1 0-1,0 1 1,1 1 0,-1 0-1,3 1-12,198 32 595,-189-34-613,-1-1-1,1-1 1,0-1-1,-1-1 0,1-1 1,-1-2-1,0 0 1,0-1-1,19-8 19,-42 14-56,0 0 0,0-1-1,-1 1 1,1 0 0,0 0-1,0-1 1,0 1 0,0 0-1,0 0 1,0-1-1,0 1 1,0 0 0,0 0-1,0-1 1,0 1 0,0 0-1,0-1 1,0 1 0,0 0-1,0 0 1,0-1 0,0 1-1,0 0 1,1 0 0,-1 0-1,0-1 1,0 1-1,0 0 1,0 0 0,0-1-1,1 1 1,-1 0 0,0 0-1,0 0 1,0 0 0,1-1-1,-1 1 1,0 0 0,0 0-1,1 0 1,-1 0 0,0 0-1,1 0 57,-19 3-1854</inkml:trace>
  <inkml:trace contextRef="#ctx0" brushRef="#br0" timeOffset="45537.931">10205 3383 8442,'-34'0'6450,"28"4"-6382,0 0 0,0 1 0,1 0 0,0 0 1,-1 0-1,2 0 0,-1 1 0,1 0 1,0 0-1,0 0 0,0 1-68,-12 18 23,1 0-1,2 2 1,0-1-1,2 1 1,1 1-1,1 0 1,2 0-1,0 1 1,2 0-1,-1 28-22,9-13 15,2 0-1,1-1 0,3 0 0,2 0 0,1-1 1,4 3-15,-16-45 0,4 16 10,0-1-1,2 1 1,0-1 0,1 0 0,0-1-1,1 1 1,1-2 0,0 1 0,1-1-1,0 0 1,1-1 0,0-1 0,1 0-1,1 0 1,0-1 0,0 0 0,0-1-1,2-1 1,-1 0 0,1-1 0,0-1-1,12 4-9,-22-9 2,0 0 0,0-1-1,0 1 1,1-1 0,-1 0-1,0-1 1,0 1 0,0-1-1,0 0 1,0 0 0,0 0-1,0-1 1,0 0 0,0 0-1,0 0 1,-1 0-1,1-1 1,-1 0 0,0 0-1,0 0 1,0-1 0,0 1-1,0-1 1,-1 0 0,1 0-1,-1 0 1,0 0 0,-1-1-1,1 1 1,-1-1 0,0 0-1,0 1 1,0-1-1,0-3-1,8-36 37,-3-1 0,-1 0 0,-3 0 0,-1 0-1,-2-1 1,-3 1 0,-4-26-37,4 44 64,-1 1 1,0 0-1,-2 0 1,-1 0-1,-1 1 0,-2 0-64,7 16 57,-1 0-1,0 1 1,-1 0-1,0 0 0,0 0 1,-1 1-1,0-1 1,0 1-1,0 1 0,-1-1 1,0 1-1,-1 0 1,1 1-1,-1 0 0,0 0 1,-1 0-1,1 1 0,-4-1-56,6 4 12,0-1 0,0 1 0,0 0 0,0 0 0,0 1 0,0 0 0,-1 0 0,1 0 0,0 1 0,0 0 0,0 0-1,0 1 1,0-1 0,0 1 0,0 1 0,0-1 0,1 1 0,-1 0 0,1 0 0,0 1 0,0-1 0,0 1-12,0 0-443,0 0 1,1 1 0,-1-1 0,1 1-1,0 0 1,1 0 0,-1 0 0,1 0-1,0 1 1,0-1 0,1 1 0,0 0-1,0 0 1,0 0 442,-4 26-3463</inkml:trace>
  <inkml:trace contextRef="#ctx0" brushRef="#br0" timeOffset="46510.408">11888 3362 7586,'-68'-27'6196,"62"26"-6089,0 0 0,0 0 0,0 0 0,-1 1 0,1 0 0,0 0 0,0 1 0,0-1 0,0 1 0,0 0 0,0 1 0,0 0 0,1 0 0,-1 0 0,0 0 0,1 1 0,-1 0-107,-14 14 53,0 0 1,1 1 0,1 0 0,0 2 0,2 0 0,0 1-1,1 1 1,1 0 0,2 1 0,0 0 0,-8 23-54,11-30 13,0 0 1,1 0-1,1 0 1,1 1-1,0 0 1,1 0-1,1 1 1,0-1-1,1 1 1,1 0-1,1 0 1,1 0-1,0 0 1,2-1-1,0 1 1,0 0-1,2 1-13,13 14 18,2 0 0,1-1 0,1-1 0,2-1 1,1-1-1,1-1 0,2-1 0,9 6-18,-24-21-1,193 179 47,-180-166-50,1-1 0,1-2 0,1-1 0,0-1 0,2-1 0,1-2 0,0-1 0,1-1 0,0-2 0,10 2 4,-31-14 0,0 1 1,-1-1-1,1-1 1,0 0 0,0-1-1,-1 0 1,1 0 0,0-1-1,-1-1 1,0 0 0,1 0-1,-1-1 1,0 0-1,-1-1 1,1 0 0,-1 0-1,0-1 1,0 0 0,7-7-1,9-10-15,-1-1 0,-1 0 0,-1-2 0,-1-1 0,10-18 15,-7 9-20,-2-1-1,-2-2 1,-1 0 0,-2-1 0,5-20 20,-7 11 20,-2-1 0,-2 0 0,-2-1 0,1-43-20,-8 64 82,-1 0 1,-1 0-1,-1-1 0,-2 1 1,-1 0-1,-1 0 1,-10-28-83,11 45 56,-1 1-1,0 0 1,0 0 0,-2 1-1,1-1 1,-2 1 0,1 0 0,-1 1-1,-1 0 1,0 1 0,0-1-1,-1 2 1,0-1 0,-1 1-1,1 1 1,-2 0 0,1 0-1,-1 1 1,0 1 0,0 0 0,-2 0-56,-4 0 0,1 0 0,-1 1 0,0 0 1,0 2-1,0 0 0,0 1 0,-1 1 1,1 1-1,0 0 0,0 1 0,0 1 1,0 1-1,0 1 0,1 0 0,0 1 1,-7 4-1,-12 10-878,1 1-1,2 1 1,0 2 0,1 2 0,-16 18 878,-97 83-3222</inkml:trace>
  <inkml:trace contextRef="#ctx0" brushRef="#br0" timeOffset="48322.657">10755 5163 6985,'-10'-37'4202,"-17"-14"-2192,23 49-1917,0 1-1,0-1 0,0 1 0,0 0 0,0 0 0,0 1 1,0-1-1,0 1 0,0 0 0,0 0 0,-1 0 0,1 0 1,0 1-1,0-1 0,0 1 0,0 0 0,0 1 0,0-1 1,1 1-1,-1 0 0,0 0 0,1 0 0,-1 0 0,1 0 1,0 1-1,-1-1 0,1 1 0,-2 3-92,1-2 22,0 0 0,0 0 0,0 0 0,1 1 0,0-1 0,0 1 0,0 0 0,0 0 0,1 0 0,0 0 0,0 1 0,0-1 0,0 0 0,1 1 0,0-1 0,0 1 0,1 0 0,0 5-22,12 104 84,-11-107-77,1 2-5,4 31 7,1 0 0,2-1 0,2-1 0,2 1 0,1-2 0,2 0 0,1 0 0,11 14-9,-19-40 10,0 1-1,1-1 0,0-1 1,1 1-1,0-2 1,1 0-1,0 0 0,1-1 1,-1 0-1,2-1 0,-1-1 1,1 0-1,12 3-9,-23-9 2,-1 0 1,1 0-1,0-1 1,-1 1-1,1-1 1,0 1-1,0-1 1,-1 0-1,1 0 0,0-1 1,-1 1-1,1 0 1,0-1-1,0 0 1,-1 1-1,1-1 1,-1 0-1,1-1 1,-1 1-1,1 0 1,-1-1-1,0 1 0,0-1 1,0 0-1,1 1 1,-2-1-1,1 0 1,0-1-1,0 1 1,-1 0-1,1 0 1,-1-1-1,1 1 1,-1-1-1,0 1 0,0-2-2,20-98 88,-19 32-23,-2 0 1,-3-1-1,-4 2 0,-2-1 1,-12-37-66,19 94 34,-1 0 0,0 0-1,-1 1 1,0-1 0,-1 1 0,0 0 0,-1 0 0,-1 1 0,0-1 0,0 2 0,-1-1 0,-1 1 0,-8-8-34,15 16-28,0 1-1,0-1 1,-1 1-1,1-1 1,-1 1-1,1 0 1,-1 0 0,1 0-1,-1 1 1,0-1-1,1 1 1,-1-1-1,0 1 1,0 0 0,1 0-1,-1 0 1,0 0-1,0 1 1,1-1-1,-1 1 1,0-1 0,1 1-1,-1 0 1,1 0-1,-1 0 1,1 1-1,-1-1 1,1 0 0,0 1-1,0 0 1,-1-1-1,1 1 1,0 0-1,1 0 1,-1 0 0,0 1-1,1-1 1,-1 0-1,1 1 1,-1-1-1,1 0 1,0 1 0,0 0-1,0 1 29,-9 33-2930,3 5-52</inkml:trace>
  <inkml:trace contextRef="#ctx0" brushRef="#br0" timeOffset="49222.253">12402 5175 9234,'-10'1'2283,"-21"2"1521,11 14-3474,-1 49-374,3 25 106,13-56-22,2 1 0,1-1 0,2 1 0,2 0 0,1-1 0,2 1 0,1-1 0,1 0 0,3-1 0,0 0 0,16 32-40,-19-48 11,1 0 1,0-1-1,1 0 1,1 0-1,1-1 1,1 1-12,-8-12 1,-1-1 1,1 0 0,-1 1-1,1-2 1,0 1 0,1 0-1,-1-1 1,1 0 0,-1 0-1,1 0 1,0 0-1,0-1 1,0 0 0,1 0-1,-1 0 1,0-1 0,1 0-1,-1 0 1,1 0 0,-1 0-1,1-1 1,0 0-1,1 0-1,-3-1 1,0 0-1,0-1 1,0 1-1,0-1 1,0 1-1,0-1 1,-1 0-1,1-1 1,-1 1-1,1 0 1,-1-1-1,0 0 1,0 0-1,0 0 1,0 0-1,-1 0 1,1-1-1,-1 1 1,0-1-1,0 0 0,0 1 1,0-1-1,-1 0 1,0 0-1,1 0 1,-2 0-1,1-1 0,9-115 54,-17 57 45,-3 1 0,-3 1 0,-2 0 1,-3 1-1,-10-20-99,20 57 40,8 21-36,-20-62 199,-3 2 0,-3 1-1,-18-30-202,42 86 60,0 0 0,0 0 0,0 0 0,0 0 0,-1 0-1,0 1 1,0-1 0,0 1 0,0 0 0,-1 0 0,0 0-1,0 0 1,0 1 0,0 0 0,0-1 0,-1 2 0,1-1 0,-1 0-1,0 1 1,0 0 0,0 0 0,0 0 0,0 1 0,-1 0-1,1 0 1,0 0 0,0 0 0,-1 1 0,1 0 0,-1 0-1,-3 1-59,-57 30-2013,-13 26 848</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57:40.415"/>
    </inkml:context>
    <inkml:brush xml:id="br0">
      <inkml:brushProperty name="width" value="0.05" units="cm"/>
      <inkml:brushProperty name="height" value="0.05" units="cm"/>
    </inkml:brush>
  </inkml:definitions>
  <inkml:trace contextRef="#ctx0" brushRef="#br0">11 125 11506,'-11'-14'2605,"12"14"-2547,-1 0-1,0 1 1,0-1 0,0 0 0,0 0-1,1 0 1,-1 0 0,0 0-1,0 0 1,0 0 0,0 1-1,1-1 1,-1 0 0,0 0-1,0 0 1,0 0 0,1 0 0,-1 0-1,0 0 1,0 0 0,0 0-1,1 0 1,-1 0 0,0 0-1,0 0 1,0 0 0,1-1 0,-1 1-1,0 0 1,0 0 0,0 0-1,1 0 1,-1 0 0,0 0-1,0 0 1,0-1 0,0 1 0,1 0-1,-1 0 1,0 0 0,0 0-1,0-1 1,0 1 0,0 0-1,0 0 1,0 0 0,0 0 0,0-1-1,1 1 1,-1 0 0,0 0-1,0 0 1,0-1 0,0 1-1,0 0 1,0 0 0,0 0 0,0-1-58,1 2 0,78 20-48,84 17-92,77 6 140,-115-30-20,1-6 0,50-5 20,-45-10-23,-1-5 0,72-18 23,275-67 104,-287 62 587,92-2-691,-167 29 368,1 5 1,0 5-1,47 10-368,5 10 257,-2 7 1,33 17-258,351 71 83,-414-93-77,0-6 1,133-1-7,-135-17 22,-1-7 0,109-20-22,-81-2 127,99-32-127,258-88 1239,-381 129-794,-148 28-2744,-28 12-1405,-26 7-281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55:31.777"/>
    </inkml:context>
    <inkml:brush xml:id="br0">
      <inkml:brushProperty name="width" value="0.05" units="cm"/>
      <inkml:brushProperty name="height" value="0.05" units="cm"/>
    </inkml:brush>
  </inkml:definitions>
  <inkml:trace contextRef="#ctx0" brushRef="#br0">10357 5605 7946,'15'-7'5911,"23"-10"-6282,25 29 1254,-42-5-528,8 0-139,1-1 0,-1-2-1,1-1 1,1-2 0,-1-1-1,26-3-215,72 2 71,150 24 298,-207-19-321,1-2 0,0-3 0,0-4 0,-1-3 0,16-6-48,216-5 743,118 4-195,-290 15-509,95 13-39,-21-1-4,-94-7 11,-22 0 114,0-3 0,47-8-121,165-20 108,-11 19 475,-111 28-387,-74-19-195,1 1 42,-58 0-15,0-2 0,1-3 0,22-4-28,278-65 53,-331 69 7,-1 1 0,1 0 0,-1 1-1,1 1 1,-1 1 0,0 0-1,1 2 1,-1 0 0,0 1-1,-1 0 1,1 1 0,6 4-60,67 27 349,-92-37-53,-15-3-143,-17 2-2397,12 5-1165</inkml:trace>
  <inkml:trace contextRef="#ctx0" brushRef="#br0" timeOffset="3460.11">15639 5257 10098,'-14'-8'5102,"20"11"-3830,86 22-1128,162 37-118,-202-43 56,2-4 0,0-1 0,1-3 0,31 1-82,178-1 107,35-6-20,410 35-45,-648-36-39,245 15 12,-18 0 7,-2 9 277,-66 6 84,-88-12-26,95 3-357,-86-22 31,0-6 0,0-6-1,0-6 1,17-10-31,-75 5 207,0-3 1,-1-3-1,-2-5 1,-1-2-1,29-20-207,47-12 1198,-143 70-735,-25 14-1995,-15 11-2067,-14 10-149</inkml:trace>
  <inkml:trace contextRef="#ctx0" brushRef="#br0" timeOffset="9733.438">12315 7133 8458,'1'-7'5857,"40"-13"-5412,42 12-435,127 17-10,-107-1-16,229 5 16,53-47-2,30-21 181,-259 40 589,134 5-768,-161 15 522,-1 6-1,81 19-521,304 52 615,-333-63-526,1-7 1,2-8-90,367-11 70,-340 4-8,63 14-62,128 36 10,-79 0 30,-269-41-56,13 3-16,0-4 0,0-2 0,1-3 0,8-4 32,-72 5-196,0-1 0,0 0-1,0-1 1,0 1 0,0 0 0,0-1-1,-1 0 1,1 1 0,0-1-1,0 0 1,-1-1 0,1 1-1,-1 0 1,1-1 0,-1 1-1,1-1 1,-1 0 0,0 0 0,0 0-1,1-1 197,-11-20-2958</inkml:trace>
  <inkml:trace contextRef="#ctx0" brushRef="#br0" timeOffset="12795.064">22764 5089 3145,'-29'33'9547,"59"-53"-8529,145-174-646,-111 117-271,48-60 124,27-51-225,-54 56 167,32-71-167,-97 165 14,2-4 60,2 0 0,2 1 0,14-16-74,-38 47 347,-22 25-62,14-7-270,1 1 0,0-1-1,0 1 1,1 0 0,0 0-1,0 1 1,1-1 0,1 1-1,-1-1 1,1 1 0,1 0-1,0 4-14,-2 5 15,-47 298 4,48-305-20,1 0 1,0 0 0,1 0-1,0 0 1,1 0 0,0 0-1,1 0 1,0-1-1,1 1 1,1 0 0,-1-1-1,2 0 1,0 0 0,0 0-1,1 0 1,19 23-845,-24-28-1589,-3-4 68</inkml:trace>
  <inkml:trace contextRef="#ctx0" brushRef="#br0" timeOffset="13181.281">22635 5078 8482,'-3'-1'285,"3"1"-219,1 0 0,-1 0-1,0-1 1,0 1 0,1 0 0,-1-1 0,0 1-1,0 0 1,1-1 0,-1 1 0,0 0-1,0-1 1,0 1 0,0 0 0,0-1 0,1 1-1,-1-1 1,0 1 0,0 0 0,0-1 0,0 1-1,0-1 1,0 1 0,0 0 0,0-1-1,-1 1 1,1-1 0,0 1 0,0 0 0,0-1-1,0 1 1,0 0 0,-1-1 0,1 1 0,0 0-1,0-1 1,-1 1 0,1 0 0,0-1 0,0 1-1,-1 0 1,1 0 0,0-1 0,-1 1-1,1 0 1,0 0 0,-1 0 0,1-1 0,-1 1-1,1 0 1,0 0 0,-1 0 0,1 0 0,0 0-1,-1 0 1,1 0 0,-1 0 0,1 0-1,0 0 1,-1 0 0,1 0 0,-1 0 0,1 0-1,0 0 1,-1 0 0,1 1 0,-1-1 0,1 0-1,0 0 1,-1 0-66,84-41 393,2 3-1,1 4 1,59-14-393,-107 37 33,0 3 0,1 1 0,0 1 0,1 3 0,-1 1 0,1 2 0,-1 1 0,0 3 0,19 4-33,-46-5-26,1-1-1,0-1 1,0 1 0,-1-2-1,1 0 1,0 0-1,0-1 1,0-1 0,-1 0-1,1-1 1,-1 0 0,1-1-1,-1-1 1,5-2 26,1-4-2322,-9 6 112</inkml:trace>
  <inkml:trace contextRef="#ctx0" brushRef="#br0" timeOffset="14200.412">23683 4235 4921,'-7'10'1902,"-29"134"1118,33-115-2973,1 1-1,2 0 0,1-1 1,1 1-1,5 19-46,1 28 64,-4-25-11,-3-16 24,2-1 0,2 1 0,1-1 0,8 23-77,-14-56-74,0-1 0,1 1 0,-1 0 0,1-1 1,0 1-1,-1-1 0,1 1 0,0-1 1,0 0-1,0 1 0,0-1 0,0 0 0,0 1 1,0-1-1,1 0 0,-1 0 0,0 0 1,1 0-1,-1 0 0,1-1 0,-1 1 0,1 0 1,-1-1-1,1 1 0,-1 0 0,1-1 1,0 0-1,-1 1 74,21-6-1593</inkml:trace>
  <inkml:trace contextRef="#ctx0" brushRef="#br0" timeOffset="14606.528">24236 3866 6297,'4'-8'2065,"-1"11"231,-6 7-1592,0 11-472,-3 11-87,0 31 15,-3 7 48,4 33-56,1-6 40,7 1-80,3-24 16,3-10-56,0-33 40,6 0-96,-7-18 400,-10 6 328,-7-12-3313,-15-13 1561</inkml:trace>
  <inkml:trace contextRef="#ctx0" brushRef="#br0" timeOffset="14947.691">23929 4001 9162,'-25'-71'4692,"26"67"-4647,0 0 0,1 0 1,-1 0-1,1 0 1,0 0-1,0 0 0,0 0 1,0 0-1,1 1 0,-1-1 1,1 1-1,0 0 1,0 0-1,0 0 0,0 0 1,1 1-1,-1-1 0,1 1 1,0 0-1,0-1-45,3-2 54,13-8-53,1 0 0,0 2-1,0 0 1,1 1 0,1 1-1,-1 2 1,2 0 0,-1 1 0,0 1-1,1 2 1,0 0 0,0 1-1,0 2 1,0 0 0,4 2-1,-20-1-12,0 0 0,-1 0 0,1 1 0,0 0 1,0 0-1,-1 1 0,1 0 0,-1 1 0,0-1 0,0 1 0,0 1 0,-1-1 1,1 1-1,-1 0 0,0 1 0,-1-1 0,1 1 0,-1 0 0,4 7 12,-7-9 4,-1 1-1,0 0 1,1 0-1,-2 0 0,1 0 1,-1 0-1,1 0 0,-1 0 1,-1 1-1,1-1 0,-1 0 1,0 0-1,0 0 1,0 0-1,-1-1 0,0 1 1,0 0-1,0-1 0,0 1 1,-1-1-1,1 1 0,-1-1 1,-1 0-1,1 0 0,0-1 1,-1 1-1,-3 2-3,-9 15 96,-12 14 162,-2-1 0,-1-1 0,-2-2 0,-28 21-258,39-37 76,-1-1 0,0-1 0,-1 0 0,0-2 0,-6 1-76,-17 0-16,53-26-3420,12 3 803</inkml:trace>
  <inkml:trace contextRef="#ctx0" brushRef="#br0" timeOffset="15644.418">23861 3948 7017,'-4'9'3822,"2"22"-3327,-5 105 43,11 108-538,-1-209 76,2-1-1,1 0 1,1 0 0,2 0 0,9 20-76,-12-34 28,-1 0 1,0 0 0,-2 1-1,0-1 1,-1 1 0,-1 15-29,-1-22-84,3 24-3137,-2-37 904</inkml:trace>
  <inkml:trace contextRef="#ctx0" brushRef="#br0" timeOffset="16129.779">23699 4259 7378,'-1'-6'124,"-1"-11"607,1-1 1,1 1 0,1 0 0,0 0 0,1 0-1,1 0 1,1-5-732,0 7 128,0 2 0,0-1 0,1 0 0,1 1 0,0 0 0,1 0 0,0 1 0,1 0 0,0 0 0,7-7-128,-7 11 24,0 1 0,0 0-1,0 1 1,1-1 0,0 1 0,0 1-1,0 0 1,1 0 0,0 1 0,0 0-1,0 1 1,0 0 0,1 1-1,2-1-23,-5 4-3,0 0 0,1 0 0,-1 0 1,0 1-1,0 0 0,0 1 0,0 0 0,-1 0 0,1 0 0,-1 1 0,1 0 0,-1 1 0,0 0 0,-1 0 0,1 0 0,-1 1 0,0 0 0,4 6 3,-4-4 15,-1 0 1,-1 1-1,1-1 1,-1 1-1,-1 0 1,0 0-1,0 0 1,-1 1-1,0-1 1,0 1-1,-1-1 0,0 1 1,-1-1-1,0 1 1,-1-1-1,0 1 1,0 0-1,-1-1 1,0 0-1,-1 1 0,0-1 1,0 0-1,-1 0 1,-4 6-16,-22 41 517,-61 90 798,88-142-1260,-1 0 0,1-1 0,0 1-1,-1-1 1,0 0 0,0 0 0,0 0-1,0 0 1,0-1 0,-1 1 0,1-1 0,-5 1-55,-62 22 778,38-24-481,33-5-868,9 1-3989,0 2 1110</inkml:trace>
  <inkml:trace contextRef="#ctx0" brushRef="#br0" timeOffset="16979.458">23859 4508 3753,'-12'-6'4378,"4"2"656,23 0-4001,146-8-859,-153 13-181,0-1 0,0 1 0,0 1 0,0-1 0,0 2 0,0-1 1,0 1-1,0 0 0,-1 0 0,1 1 0,-1 0 0,0 0 0,0 1 0,-1 0 0,1 0 0,-1 1 0,0 0 0,0 0 7,-4-3 4,0 0 1,-1 0-1,1 0 1,0 0-1,-1 0 0,0 0 1,0 0-1,0 0 1,0 0-1,0 0 0,-1 1 1,1-1-1,-1 0 1,0 1-1,0-1 0,0 0 1,0 1-1,-1-1 1,1 0-1,-1 0 0,0 1 1,0-1-1,0 0 1,0 0-1,-1 0 0,1 0-4,-55 73 1189,36-54-626,-2 0 0,-1-2 0,0 0 0,-15 8-563,29-22 82,0 0 0,0-1 0,-1 0 1,1-1-1,-1 0 0,0 0 0,0-1 1,-1 0-1,1-1 0,-1 0 1,1-1-1,-1 0 0,1-1 0,-11 0-82,15-1 13,4 1-7,0 1 0,0-1 0,-1-1 0,1 1 0,0 0 0,0 0 0,0-1 0,0 1 0,-1-1 0,1 0 0,0 0 0,0 0 0,0 0 0,0 0 0,1 0 0,-1 0 0,0-1 0,0 1 0,1-1 0,-1 1 0,1-1 0,-1 1 0,1-1-1,0 0 1,-1 0 0,1-1-6,1 1-165,0 0 0,0 0-1,1 0 1,-1 1 0,1-1-1,-1 0 1,1 0-1,0 1 1,0-1 0,0 0-1,0 1 1,0-1 0,0 0-1,0 1 1,0 0 0,1-1-1,-1 1 1,1 0-1,-1-1 1,1 1 0,-1 0-1,1 0 1,0 0 0,-1 1-1,1-1 1,0 0-1,0 1 1,0-1 0,-1 1-1,2-1 166,29-5-2950</inkml:trace>
  <inkml:trace contextRef="#ctx0" brushRef="#br0" timeOffset="17713.761">24301 3974 2857,'63'-120'10198,"-73"153"-9805,0 0 1,3 1-1,0 0 0,0 27-393,2 104 437,22 124 44,-7-203 54,-8-161 1883,-2-539-1413,1 591-998,-11-55 32,9 78-43,1 0 0,-1-1 1,1 1-1,0-1 1,-1 1-1,1 0 1,-1 0-1,1-1 1,-1 1-1,1 0 0,-1 0 1,1-1-1,-1 1 1,1 0-1,-1 0 1,0 0-1,1 0 0,-1 0 1,1 0-1,-1 0 1,1 0-1,-1 0 1,1 0-1,-1 0 1,0 0-1,1 0 0,-1 0 1,1 1-1,-1-1 1,1 0-1,-1 0 1,1 1-1,-1-1 1,1 0-1,-1 1 0,1-1 1,0 0-1,-1 1 1,1-1-1,-1 1 1,1-1-1,0 1 1,-1-1-1,1 0 0,0 1 1,0 0-1,-1-1 1,1 1-1,0-1 1,0 1-1,0-1 1,0 1-1,0-1 0,0 1 1,0-1-1,0 1 1,0 0-1,0-1 1,0 1-1,0-1 1,0 1-1,0-1 0,0 1 1,0-1-1,1 1 1,-1-1-1,0 1 1,0-1-1,1 1 4,3 126-279,45 433 289,-43-505 84,-6-55-89,0 0 1,0 0-1,-1 0 0,1 0 0,0 0 0,0 0 0,0 0 0,0 0 0,-1 0 0,1 0 0,0 0 0,0 0 0,0 0 0,0 0 0,-1 0 1,1 0-1,0 0 0,0 0 0,0 0 0,0 0 0,-1 0 0,1 0 0,0 0 0,0 0 0,0 0 0,0 0 0,-1 0 0,1 0 0,0 1 0,0-1 1,0 0-1,0 0 0,0 0 0,0 0 0,-1 0 0,1 0 0,0 1 0,0-1 0,0 0 0,0 0-5,-1-107 355,-1-357-63,-11 384-260,9 92-303,14 42 82,-5 24 87,-2-2-9,4-1 1,3 0-1,3-1 1,3 0-1,4 0 111,11-3-4878,-14-46 1014</inkml:trace>
  <inkml:trace contextRef="#ctx0" brushRef="#br0" timeOffset="17960.819">24712 3868 9114,'-21'6'5060,"3"28"-4595,9 0-443,3 1 0,0-1-1,3 1 1,0 0 0,3 0-1,1 0 1,1 5-22,0-2 50,1-1-1,2 1 0,1-1 1,3 0-1,0-1 0,2 0 1,12 25-50,23 13-179,-47-86-551,-31-55-1506,5 4-383,-5-7-161</inkml:trace>
  <inkml:trace contextRef="#ctx0" brushRef="#br0" timeOffset="18251.754">24404 3943 7618,'-6'-5'911,"4"4"-767,1 0 1,-1 0-1,1 0 0,-1 0 0,1 0 0,-1 0 0,1 0 0,0-1 0,0 1 0,0 0 0,-1-1 0,1 1 0,1-1 0,-1 1 0,0-1 0,0 0 0,0 1 0,1-1 0,-1 0 0,1 1 0,0-1 0,-1 0 0,1 0 0,0 0 0,0 1 1,0-1-1,0 0 0,0 0 0,0 1 0,1-1 0,-1 0 0,1 0 0,-1 1 0,1-1 0,0-1-144,9-13 44,1 1 0,0-1 0,2 2 0,-1 0 0,2 0 0,-1 1 0,2 1 0,0 1 0,5-3-44,-4 2 18,1 1 1,0 1-1,1 0 1,0 2-1,0 0 1,1 1-1,0 1 1,17-4-19,-27 9-1,-1-1 1,0 1 0,1 0 0,-1 1 0,1-1 0,-1 2 0,1-1 0,-1 1 0,1 1 0,-1 0-1,0 0 1,0 0 0,0 1 0,0 0 0,0 1 0,-1 0 0,1 0 0,-1 0 0,0 1 0,0 0-1,-1 1 1,1-1 0,-2 1 24,0 0-1,-1 0 1,0 0-1,0 0 1,0 1-1,-1-1 1,0 1-1,0 0 1,0 0-1,-1 0 1,0 0-1,0 1 1,-1-1-1,0 0 1,-1 1-1,1-1 1,-1 1-1,-1-1 0,1 1 1,-2-1-1,1 0 1,0 1-1,-1-1 1,-1 0-1,1 0 1,-1 0-1,0 0 1,-1-1-1,0 1 1,0-1-1,0 0 1,-1 0-1,-1 1-23,-18 21 368,-2-2 0,-1 0 0,-1-2-1,0-1 1,-11 5-368,-36 25 368,74-52-401,0 0 0,0-1 0,0 1-1,0 0 1,1-1 0,-1 1-1,0-1 1,0 0 0,0 1 0,0-1-1,0 0 1,0 1 0,0-1 0,-1 0-1,1 0 1,0 0 0,0 0 0,0 0-1,0 0 1,0 0 0,0-1-1,0 1 1,0 0 0,0-1 0,0 1-1,0 0 1,0-1 0,0 1 0,0-1-1,0 1 1,1-1 0,-1 0 0,0 1-1,0-1 1,0 0 33,4-17-2959</inkml:trace>
  <inkml:trace contextRef="#ctx0" brushRef="#br0" timeOffset="18878.861">22769 5643 9490,'10'-12'4277,"183"-80"-3796,222-91-346,-203 103 37,90-17-172,244-57 44,-76 46 35,-381 91-70,235-59 59,-313 72-68,61-31-53,-72 36 6,-1-1 1,1 0 0,-1 0-1,1 1 1,-1-1-1,1 0 1,-1 0-1,1 0 1,-1 0 0,1 1-1,-1-1 1,0 0-1,1 0 1,-1 0-1,1 0 1,-1 0 0,1 0-1,-1-1 1,0 1-1,1 0 1,-1 0 0,1 0-1,-1 0 1,1-1-1,-1 1 1,1 0-1,-1 0 1,1-1 0,-1 1-1,1-1 1,0 1-1,-1 0 1,1-1-1,-1 1 1,1-1 0,0 1-1,-1-1 1,1 1-1,0-1 1,0 1-1,-1-1 1,1 1 0,0-1-1,0 1 1,0-1-1,0 1 1,0-1 0,-1 0-1,1 1 1,0-1-1,0 1 1,1-1-1,-1 1 1,0-1 0,0 0-1,0 1 1,0-1-1,0 1 1,1-1-1,-1 1 1,0-1 0,0 1-1,1-1 47,-48 15-2231</inkml:trace>
  <inkml:trace contextRef="#ctx0" brushRef="#br0" timeOffset="19399.585">23462 5681 8714,'6'-3'1920,"6"16"745,2 16-2481,4 17-224,2 11 64,2 16-56,0 1 96,-1 13 8,-3-8 16,2 6-64,-6-14 80,-4-4-80,-10-19-16,-9-8-320,-12-20 632,-23-14-3105,-11-23 913</inkml:trace>
  <inkml:trace contextRef="#ctx0" brushRef="#br0" timeOffset="19853.508">23128 6093 8954,'-4'-7'346,"1"0"0,0 0 0,0 0 0,0-1 0,1 0 0,0 1 0,0-1 0,1 0 0,0 0 0,1 0 0,-1 0 0,2 0 0,-1 0 0,1 0 0,0 1 0,1-1 0,-1 0 0,2 0-346,8-19 151,2 1-1,1 1 1,1 0 0,1 1-1,1 0 1,1 1 0,15-14-151,-18 19 16,1 1 1,0 0-1,1 1 0,0 0 1,2 2-1,0 0 0,0 1 1,1 1-1,1 1 1,0 0-1,1 2 0,-1 1 1,2 0-1,2 1-16,-19 6-6,0 0 1,0 0-1,0 1 0,0-1 1,0 2-1,0-1 0,0 1 0,0-1 1,0 2-1,0-1 0,0 1 0,0 0 1,0 0-1,-1 0 0,1 1 1,-1 0-1,1 0 0,-1 0 0,0 1 1,0 0-1,-1 0 0,1 0 1,-1 0-1,3 5 6,-3-2-10,0 0 1,-1 0 0,0 1-1,0-1 1,-1 1-1,0 0 1,0 0-1,-1 0 1,0 0-1,-1 0 1,1 0 0,-1 0-1,-1 0 1,0 0-1,0 0 1,0 0-1,-1 0 1,0-1-1,-1 1 1,0 1 9,-7 15 42,0 0-1,-1-1 1,-2 0-1,0-1 0,-11 13-41,-1-3 263,-1-2 0,-2 0 0,-23 18-263,17-17 344,28-25-251,5-4 62,18-17-86,-4 5-67,-1 1-1,1 1 0,1 1 1,0-1-1,0 2 0,0 0 1,1 1-1,5-1-1,-15 5-7,0-1-1,0 1 1,0 0-1,0 1 1,0-1-1,1 1 1,-1 0 0,0 0-1,0 1 1,0 0-1,1 0 1,-1 0-1,0 0 1,0 1-1,0 0 1,-1 0-1,1 0 1,0 0 0,-1 1-1,1 0 1,-1 0-1,0 0 1,0 1-1,0-1 1,-1 1-1,3 2 8,1 8-34,-1 0 0,0 1-1,0 0 1,-2 0-1,0 0 1,-1 0-1,0 1 1,-1 0 0,-1-1-1,0 1 1,-1 0-1,-1 0 1,-1 4 34,2-20-1,-1 31 5,0 1 0,-3-1 0,0 0 0,-2 0-1,-1-1 1,-2 0 0,-7 18-4,12-38 92,-1-1 0,0 0 0,0 0-1,-1 0 1,0 0 0,-1-1 0,1 0 0,-2 0 0,1-1 0,-1 0 0,0 0-1,-1-1 1,1 0 0,-1 0 0,0-1 0,-1-1 0,1 1 0,-1-1 0,0-1-1,0 0 1,0 0 0,0-1 0,-1 0 0,1-1 0,-1 0 0,1-1 0,-2 0-92,10 0-64,0 0 1,1 0 0,-1 0-1,1 0 1,-1 0 0,0 0-1,1 0 1,-1-1 0,1 1-1,-1-1 1,1 1 0,-1-1-1,1 0 1,-1 1 0,1-1-1,-1 0 1,1 0 0,0 0-1,0 0 1,-1 0 0,1 0 0,0-1-1,0 1 1,0 0 0,0 0-1,1-1 1,-1 1 0,0-1-1,0 1 1,1-1 0,-1 1-1,1-1 1,-1 1 0,1-1-1,0 1 1,0-1 0,-1 0-1,1 1 1,0-1 0,0 1-1,1-1 1,-1 0 0,0 1 0,0-1-1,1 1 1,0-2 63,11-28-3549,6-10-445</inkml:trace>
  <inkml:trace contextRef="#ctx0" brushRef="#br0" timeOffset="20143.805">24070 5725 11066,'3'-6'2609,"-9"15"904,-4 26-3193,1 9-368,0 21 0,1 2 72,5 7-24,9-18 112,9 5-56,3-16 40,7 1-96,-3-11-288,3-10 3288,-9-17-6536,-8-25 2943</inkml:trace>
  <inkml:trace contextRef="#ctx0" brushRef="#br0" timeOffset="20469.809">24457 5561 8418,'-3'6'2560,"-1"15"393,-5 22-2161,-4 10-728,3 16-40,4 1 72,3 8 0,10-15 72,10 6-72,6-13 24,-4 4-176,4-8-176,-9 0-384,-5-19-416,-12-9-2097,-3-21 345</inkml:trace>
  <inkml:trace contextRef="#ctx0" brushRef="#br0" timeOffset="20741.586">24177 5952 7370,'-11'-14'805,"5"7"-445,1 1 0,-1-1 1,1 0-1,0-1 1,1 1-1,0-1 0,0 0 1,0 0-1,1 0 0,0 0 1,1-1-1,0 1 0,0-1 1,1 1-1,0-1 0,1 0 1,-1 1-1,2-1 0,-1 0 1,1 0-1,1-3-360,9-13 81,2 0 0,0 0 1,1 1-1,2 1 0,0 0 0,2 2 0,17-18-81,-16 17 14,1 2 0,1 0-1,1 1 1,0 1 0,2 1-1,0 1 1,1 1 0,0 2-1,1 0 1,0 1 0,23-5-14,-38 13-6,0 1 0,1 1 0,-1 0 0,1 1 0,-1 0 0,1 0 0,0 1 0,-1 1 0,1 0 0,0 1 0,-1 0 0,0 0 0,1 1 0,-1 1 0,0 0 0,-1 1 0,1 0 0,-1 0 0,8 6 6,-13-7 3,-1 1-1,0 0 0,-1-1 0,1 1 1,-1 0-1,0 1 0,0-1 0,-1 1 0,1-1 1,-1 1-1,0 0 0,-1-1 0,0 1 1,1 0-1,-2 0 0,1 0 0,-1 0 1,0 0-1,0 0 0,-1 0 0,0 0 0,0 0 1,0 0-1,0 0 0,-1 0 0,0 0 1,-1-1-1,1 1 0,-1-1 0,0 0 0,0 0 1,-1 0-1,0 1-2,-19 30 313,-2-1-1,-1-1 1,-2-1 0,-1-1 0,-2-2 0,-1-1-1,-1-1 1,-1-2 0,-4 0-313,35-24 27,-7 6 80,0 0 0,0-1 0,-1 0 0,0-1 0,-1 0 0,1-1-1,-1 0 1,0-1 0,0-1 0,-6 2-107,18-5-38,-1 0 0,0 0-1,0 1 1,0-1-1,0 0 1,0 0-1,0 0 1,0 0 0,0 0-1,0 0 1,0 0-1,0-1 1,0 1 0,0 0-1,0 0 1,0-1-1,1 1 1,-1-1-1,0 1 1,0-1 0,0 1-1,0-1 1,1 1-1,-1-1 1,0 0 0,1 1-1,-1-1 1,0 0-1,1 1 1,-1-1-1,1 0 1,-1 0 0,1 0-1,0 0 1,-1 0-1,1 0 1,0 1 0,-1-1-1,1 0 1,0 0-1,0-1 39,-2-32-3578</inkml:trace>
  <inkml:trace contextRef="#ctx0" brushRef="#br0" timeOffset="32171.284">25756 4925 5905,'-36'8'4009,"7"-5"-800,23-9-769,15-5-2088,18-7-400,22-14 64,14-14-56,19-4 88,6 5-40,9 1 72,-39 15 16,0 0-104,59-27 104,-20 9-88,-2-36 1425,-16 2-4682,-42 31 2009</inkml:trace>
  <inkml:trace contextRef="#ctx0" brushRef="#br0" timeOffset="32421.272">25883 5215 9762,'-18'23'2289,"12"-20"767,18-11-2888,23-10-104,15-20-104,29-14 144,2-11-8,23-19 104,-8 0-104,12-2 40,-20 10-104,10 10 40,-20 25 1657,-6 4-4906</inkml:trace>
  <inkml:trace contextRef="#ctx0" brushRef="#br0" timeOffset="33441.795">25566 3283 7522,'5'-60'5270,"-12"47"-3530,0 28-1095,-51 320-171,-4-69-2,69-330-1434,4-82-3011,-6 50 1195</inkml:trace>
  <inkml:trace contextRef="#ctx0" brushRef="#br0" timeOffset="33765.509">25477 3198 4833,'7'-43'6055,"-4"51"-4178,53 269-519,9-66-1154,-2-34-20,-62-176-180,0-1 0,-1 1 1,1 0-1,-1-1 0,1 1 0,-1 0 0,0-1 0,1 1 1,-1 0-1,0 0 0,1 0 0,-1-1 0,0 1 0,0 0 1,0 0-1,0 0 0,0-1 0,0 1 0,0 0 0,0 0 1,0 0-1,0 0 0,0 0 0,0-1 0,0 1 0,-1 0 1,1 0-1,0-1 0,-1 1 0,1 0 0,-1 0 0,1-1 1,-1 1-1,1 0 0,-1-1 0,1 1 0,-1 0 0,1-1 1,-1 1-1,0-1 0,0 1 0,1-1 0,-1 0 0,0 1 1,0-1-1,1 0 0,-1 1 0,0-1 0,0 0 0,0 0 1,1 0-1,-1 0 0,0 0 0,0 0 0,0 0 0,0 0 1,1 0-1,-1 0 0,0 0 0,0 0 0,0 0 0,0-1 0,1 1 1,-1 0-1,0-1-4,-10-4 6,0-1 0,1 0 0,0 0 0,1-1 0,-1 0 0,1 0 0,1-1 0,-1-1 0,1 0 0,1 0 0,0 0 0,0-1 0,0 0 0,2 0 0,-1 0 0,1-1 0,1 0 0,0 0 1,-1-3-7,4 10 19,1 0 1,-1 0 0,1 1 0,-1-1 0,1 0 0,0 0 0,0 0 0,1 0 0,-1 0 0,1 1 0,0-1 0,0 0 0,0 1 0,1-1 0,-1 0 0,1 1 0,0 0 0,0-1 0,0 1 0,0 0-1,1 0 1,-1 0 0,1 0 0,-1 0 0,1 1 0,2-2-20,2-1 34,1 1 0,0-1 0,0 1 0,0 1 0,0 0 0,1 0 0,-1 0 0,1 1 0,0 0 0,0 1 0,1 0-34,55-14-436,-30-11-2628,-15-5 473</inkml:trace>
  <inkml:trace contextRef="#ctx0" brushRef="#br0" timeOffset="34113.884">25668 2951 9194,'-7'46'4261,"11"22"-3483,-2-54-709,2 19 29,1 0 1,3-1 0,0 1-1,2-1 1,3 4-99,-8-22 20,1-1-1,0 1 1,1-1-1,1 0 1,-1-1-1,2 0 0,0 0 1,0-1-1,1 0 1,3 1-20,-12-11 5,0 1-1,0-1 1,0 0-1,0 0 1,0 1 0,0-1-1,1 0 1,-1 0 0,0-1-1,1 1 1,-1 0 0,0 0-1,1-1 1,-1 1 0,1 0-1,-1-1 1,1 0 0,0 1-1,-1-1 1,1 0 0,-1 0-1,1 0 1,0 0 0,-1 0-1,1 0 1,-1 0 0,1 0-1,0-1 1,-1 1 0,1-1-1,-1 1 1,1-1-1,-1 0 1,0 1 0,1-1-1,-1 0 1,0 0 0,1 0-1,-1 0 1,0 0 0,0 0-1,0-1 1,0 1 0,0 0-1,0 0 1,0-1 0,0 1-1,0-1 1,-1 1 0,1-1-1,-1 1 1,1-1 0,-1 1-1,0-1 1,1 0-5,4-24 12,-1-1-1,-1 1 1,-2-1 0,0 0-1,-2-6-11,0 12-13,0-49-224,-2 0-1,-13-61 238,3 82 42,43 182 306,-22-92-255,1-1 1,3 0-1,1-1 1,2-1-1,1 0 1,2-1-1,2-1 1,1-1-1,5 4-93,22-3-869,-42-40-1741,-6-17-4</inkml:trace>
  <inkml:trace contextRef="#ctx0" brushRef="#br0" timeOffset="34520.76">26140 3024 10194,'-39'108'5282,"33"-87"-5011,2-1-1,0 1 1,1 0 0,1 0-1,1 0 1,1 0-1,0 0-270,0-19 16,-1 0-1,1 0 1,0 0-1,-1 0 1,1 0-1,0 1 1,0-1 0,1 0-1,-1 0 1,0 0-1,1 0 1,-1 0-1,1 0 1,-1 0-1,1 0 1,0 0-1,0 0 1,0 0-1,0 0 1,0 0-1,1-1 1,-1 1-1,0 0 1,1-1-1,0 1 1,-1-1-1,1 0 1,0 1-1,-1-1 1,1 0-1,0 0 1,0 0-1,0 0 1,0-1-1,0 1 1,0 0-1,0-1 1,0 1-1,0-1 1,1 0 0,-1 0-16,4-2 9,-1-1 0,1 1 1,-1-1-1,1-1 0,-1 1 1,0-1-1,0 0 0,-1 0 1,1 0-1,-1-1 0,0 0 1,0 0-10,12-15 45,0-1-1,-2-1 1,0 0 0,9-22-45,22-37 151,-45 80-151,1 1-1,-1-1 0,0 1 1,0-1-1,0 1 1,0-1-1,0 1 0,1-1 1,-1 1-1,0 0 0,0-1 1,1 1-1,-1-1 0,0 1 1,1-1-1,-1 1 1,0 0-1,1-1 0,-1 1 1,1 0-1,-1 0 0,0-1 1,1 1-1,-1 0 1,1 0-1,-1-1 0,1 1 1,-1 0-1,1 0 0,-1 0 1,1 0-1,-1 0 1,1 0-1,-1 0 0,1 0 1,-1 0-1,1 0 0,-1 0 1,1 0-1,-1 0 0,1 0 1,-1 1-1,1-1 1,-1 0-1,1 0 0,-1 0 1,1 1-1,-1-1 0,0 0 1,1 1-1,-1-1 1,1 0-1,-1 1 0,0-1 1,1 0-1,-1 1 0,0 0 1,13 33-111,-12-32 106,15 75-45,-3 0-1,-4 0 0,0 51 51,-7-101 12,1 9 68,-1 2 0,-2-1 0,-2 0 0,-1 0 0,-3 11-80,5-47 18,1 1 0,0-1 0,-1 0 0,1 0 0,-1 0-1,0 1 1,1-1 0,-1 0 0,0 0 0,0 0 0,1 0-1,-1 0 1,0 0 0,0 0 0,0-1 0,0 1 0,0 0 0,-1 0-1,1-1 1,0 1 0,0-1 0,0 1 0,-1-1 0,1 1 0,0-1-1,0 0 1,-1 0 0,1 1 0,0-1 0,-1 0 0,1 0-1,0 0 1,0 0 0,-1-1 0,1 1 0,0 0 0,-1-1 0,1 1-1,0 0 1,0-1 0,0 0 0,-1 1 0,1-1 0,0 0 0,0 1-1,0-1 1,0-1-18,-10-1 91,4-1-63,0 0 0,0-1 1,0 0-1,1 0 0,-1-1 0,1 1 1,0-1-1,1-1 0,0 1 0,0-1 0,0 0 1,1 0-1,0 0 0,0-1 0,1 1 1,0-1-1,0-1-28,-26-78-507,24 51-1683,24 9-4510,4 14 1547</inkml:trace>
  <inkml:trace contextRef="#ctx0" brushRef="#br0" timeOffset="34751.147">26566 3326 7370,'5'9'3736,"-5"-4"-39,0 2-1232,1-1-1657,4-4-192,1-4-176,2-10-992,1-9-3273</inkml:trace>
  <inkml:trace contextRef="#ctx0" brushRef="#br0" timeOffset="35371.464">27158 2343 7778,'-18'20'4250,"16"28"-3696,3-33-340,8 124-145,7-1 1,15 51-70,-15-117 212,2-1 1,4-1-1,16 34-212,-37-103 8,29 56 299,-29-56-296,0 0 1,0 0 0,0 1 0,0-1-1,0 0 1,0 0 0,0 0 0,1-1-1,-1 1 1,0 0 0,1 0-1,-1-1 1,0 1 0,1-1 0,-1 1-1,1-1 1,-1 1 0,1-1 0,-1 0-1,1 0 1,-1 0 0,1 0 0,-1 0-1,1 0 1,-1 0 0,1 0 0,-1-1-1,1 1 1,-1-1 0,1 1 0,-1-1-1,0 1 1,1-1 0,-1 0-1,0 0 1,1 1 0,-1-1 0,0 0-1,0 0-11,7-8 87,0 1-1,-1-1 0,0 0 0,0 0 0,-1-1 0,0 0 0,-1 0 1,0-1-1,1-3-86,-3 6 67,12-26 340,-2 0-1,-1-1 1,-2 0-1,-2-1 1,-1 0 0,-2 0-1,0-19-406,14-205 1078,-16 135-894,-6 1 1,-5-2-185,-3 205-1590,-4 102-3347,1-75 1202</inkml:trace>
  <inkml:trace contextRef="#ctx0" brushRef="#br0" timeOffset="35829.576">27668 3153 5065,'15'-51'7619,"-1"-26"-4107,8-29-2815,-22 106-696,0 1 0,1-1 1,-1 0-1,0 0 0,0 1 0,0-1 0,1 0 1,-1 0-1,0 0 0,0 0 0,1 0 0,-1 1 1,0-1-1,0 0 0,1 0 0,-1 0 0,0 0 1,1 0-1,-1 0 0,0 0 0,0 0 0,1 0 1,-1 0-1,0 0 0,1 0 0,-1 0 0,0 0 1,0 0-1,1 0 0,-1 0 0,0 0 0,0-1 1,1 1-1,-1 0 0,0 0 0,0 0 0,1 0 1,-1-1-1,0 1 0,0 0 0,0 0 0,1 0 1,-1-1-1,0 1 0,0 0 0,0 0 0,0-1-1,4 9-17,42 64 161,-46-72-136,-1 0 1,1 0 0,0 0-1,-1 0 1,1 0 0,0 0-1,0 0 1,-1 0-1,1 1 1,0-1 0,0 0-1,-1 0 1,1 0 0,0 0-1,0 0 1,-1 0 0,1 0-1,0 1 1,0-1 0,-1 0-1,1 0 1,0 0 0,0 1-1,0-1 1,0 0-1,-1 0 1,1 1 0,0-1-1,0 0 1,0 0 0,0 1-1,0-1 1,0 0 0,0 0-1,0 1 1,-1-1 0,1 0-1,0 0 1,0 1-1,0-1 1,0 0 0,0 1-1,1-1 1,-1 0 0,0 0-1,0 1 1,0-1 0,0 0-1,0 0 1,0 1 0,0-1-1,0 0 1,1 0 0,-1 1-1,0-1 1,0 0-1,0 0 1,1 0 0,-1 1-1,0-1-8,-42-51 406,18 24-407,28 28-132,-10-8-579,3 4-2911,-1-2 542</inkml:trace>
  <inkml:trace contextRef="#ctx0" brushRef="#br0" timeOffset="36347.606">27551 2238 7330,'3'-33'6818,"2"37"-5285,19 61-867,13 94-612,-24-88-35,65 264 85,-73-322-84,0 1 0,0-1 0,2 0 0,0 0 0,0-1 0,1 0 0,0 0 1,1-1-1,9 8-20,-17-17 9,28 30 885,-13-65 666,-10-24-773,-27-492 180,0 389-861,-16 18 3,47 179-7022,-4-17 2851</inkml:trace>
  <inkml:trace contextRef="#ctx0" brushRef="#br0" timeOffset="36729.587">28017 2722 7922,'11'28'4451,"-11"-28"-4419,1 1 0,0-1 0,-1 0 0,1 0 0,0 0 1,-1 0-1,1 0 0,-1 0 0,1 0 0,0-1 0,-1 1 0,1 0 0,-1 0 0,1 0 0,-1-1 0,1 1 0,0 0 0,-1 0 0,1-1 0,-1 1 0,0 0 0,1-1 0,-1 1 0,1-1 0,-1 1 0,1-1 0,-1 1 0,0-1 0,1 1 0,-1-1 0,0 1 0,0-1 0,1 1 0,-1-1 0,0 0 1,0 1-1,0-1 0,0 1 0,0-1 0,0 0 0,0 1 0,0-1 0,0 1 0,0-1 0,0 0 0,0 0-32,0 1 48,10-41 452,-2 0 1,-2 0-1,-1 0 1,-2-31-501,-2 54 140,-2-103 591,1 119-705,0 0 1,0 0 0,-1 1 0,1-1-1,0 0 1,-1 0 0,1 0 0,-1 1 0,0-1-1,1 0 1,-1 1 0,0-1 0,0 1-1,0-1 1,0 1 0,0-1 0,0 1-1,-1 0 1,1-1 0,0 1 0,-1 0 0,1 0-1,-1 0 1,1 0 0,-1 0 0,0 0-1,0 0-26,1 2 10,0-1-1,0 1 0,-1 0 0,1-1 1,0 1-1,0 0 0,0 0 1,0 0-1,0 0 0,0 0 0,0 0 1,0 0-1,0 0 0,1 0 0,-1 0 1,0 1-1,1-1 0,-1 0 1,1 0-1,-1 1 0,1-1 0,0 0 1,-1 1-1,1-1 0,0 0 0,0 1 1,0-1-1,0 1 0,0-1 0,0 0 1,0 1-1,1-1 0,-1 0 1,0 1-1,1-1 0,-1 0 0,1 1 1,-1-1-1,1 0 0,0 1-9,16 210 28,6-45-93,-15-150-265,1-29-351,10-33 223,-18 43 402,0 1 0,0 0 0,0 0 0,0-1 0,0 1 0,0 0 0,0 0-1,1 0 1,-1 0 0,1 0 0,-1 1 0,0-1 0,1 0 0,-1 1-1,1-1 1,-1 1 0,1-1 0,0 1 0,-1 0 0,1-1 0,-1 1-1,3 0 57,-3 0-145,1 0 0,0 0 0,-1 0 0,1 0 0,0-1 0,-1 1 0,1-1 0,-1 1 0,1-1 0,0 1 0,-1-1 0,1 0 0,-1 0 0,0 0 0,1 0 0,-1 0 0,0 0 0,1 0 0,-1-1 0,0 1 0,0 0 0,0 0 0,0-1 0,0 1-1,-1-1 1,1 1 0,0-1 0,-1 1 0,1-2 145,13-51-2352</inkml:trace>
  <inkml:trace contextRef="#ctx0" brushRef="#br0" timeOffset="37246.302">28234 1806 7914,'0'-1'76,"-1"1"0,1-1 0,0 1 1,0-1-1,0 1 0,-1 0 0,1-1 1,0 1-1,-1-1 0,1 1 0,0 0 1,-1-1-1,1 1 0,0 0 0,-1 0 1,1-1-1,0 1 0,-1 0 0,1 0 0,-1 0 1,1-1-1,-1 1 0,1 0 0,-1 0 1,1 0-1,0 0 0,-1 0 0,1 0 1,-1 0-1,1 0 0,-1 0 0,1 0 1,-1 0-1,1 0 0,-1 0 0,1 0 1,-1 1-1,1-1 0,0 0 0,-1 0 0,1 0 1,-1 1-1,1-1 0,0 0 0,-1 0 1,1 1-1,0-1 0,-1 0 0,1 1 1,0-1-1,-1 1-76,-5 30 1588,5-29-1644,-1 37 201,2 0 0,2 0 0,1 0 0,1 0 0,3 0 1,1-1-1,9 22-145,51 96 241,-66-152-239,-1-2 1,0 0 0,0 0 1,0 0-1,0 0 0,0 0 0,0 0 1,0 0-1,1-1 0,-1 1 1,1 0-1,-1-1 0,1 1 0,0-1 1,0 0-1,0 1 0,-1-1 1,1 0-1,0 0 0,2 0-3,-2-2 0,-1 0 0,0 0 0,1 0 0,-1 0-1,0-1 1,0 1 0,0 0 0,0-1 0,0 1 0,0-1 0,-1 1 0,1-1-1,0 0 1,-1 1 0,1-1 0,-1 0 0,0 1 0,1-1 0,-1 0-1,0 1 1,0-1 0,0 0 0,0 0 0,-1 0 0,1 0 3,-5-139-38,11 150-57,-4-4 96,1 1-1,0 0 0,1-1 0,-1 0 0,1 0 1,0 0-1,0 0 0,1 0 0,0-1 1,-1 0-1,1 0 0,1 0-3,-4-3 38,0 0 1,0 0-1,0 0 0,0 0 0,0 0 1,0 0-1,0-1 0,0 1 0,0-1 1,1 0-1,-1 1 0,0-1 0,0 0 1,0 0-1,1-1 0,-1 1 0,0 0 1,0-1-1,0 1 0,0-1 0,1 0 1,-1 0-1,0 0 0,0 0 0,-1 0 0,1 0 1,0 0-1,0-1 0,0 1 0,-1 0 1,1-1-1,-1 0 0,1 1 0,-1-1 1,0 0-1,1 0 0,-1 0 0,0 0 1,0 0-1,0 0 0,-1 0 0,1 0 1,0 0-1,-1 0 0,0 0 0,1-1 1,-1 1-1,0 0 0,0 0 0,0-1 1,0 1-1,-1 0 0,1 0 0,-1 0 1,1 0-1,-1-1 0,0 1 0,1 0 1,-2 0-39,2 0 23,0 1 0,0 0 1,-1-1-1,1 1 0,-1 0 1,1-1-1,-1 1 0,1 0 1,-1 0-1,0 0 0,0-1 1,1 1-1,-1 0 1,0 0-1,0 0 0,0 0 1,0 0-1,0 1 0,-1-1 1,1 0-1,0 0 0,0 1 1,0-1-1,-1 1 0,1-1 1,0 1-1,-1-1 0,1 1 1,0 0-1,-1 0 0,1 0 1,0 0-1,-1 0 1,1 0-1,-1 0 0,1 0 1,0 0-1,-1 1 0,1-1 1,0 0-1,-1 1 0,1-1 1,0 1-1,0 0 0,0-1 1,-1 1-1,1 0 0,0 0 1,0 0-1,0-1 0,0 1 1,0 0-1,0 1-23,-2 5 2,0 0 0,1 0-1,-1 0 1,2 1 0,-1-1 0,1 0-1,0 1 1,1-1 0,0 1 0,0-1 0,0 1-1,1-1 1,0 0 0,1 1 0,-1-1-1,1 0 1,1 0 0,0 0 0,0 0-1,0 0 1,0-1 0,2 2-2,-2-4-7,1 0 0,-1-1 0,1 0 0,0 1-1,0-2 1,0 1 0,0 0 0,1-1 0,-1 1 0,1-1 0,-1 0 0,1-1 0,0 1 0,0-1 0,0 0 0,0 0 0,-1-1 0,1 1-1,0-1 1,0 0 0,0-1 0,0 1 0,2-1 7,41-18-3869,-25-1 867</inkml:trace>
  <inkml:trace contextRef="#ctx0" brushRef="#br0" timeOffset="37891.941">28476 1441 7810,'0'-30'5097,"10"49"-2499,71 220-2217,35 126 413,-59-256-277,-57-107-503,1-1 1,-1 1-1,1-1 0,0 1 1,-1-1-1,1 0 0,0 1 1,0-1-1,0 0 1,0 1-1,0-1 0,0 0 1,1 0-1,-1 0 0,0 0 1,0 0-1,1 0 0,-1-1 1,1 1-1,-1 0 0,1-1 1,-1 1-1,1-1 0,-1 1 1,1-1-1,-1 0 0,1 0 1,0 0-1,-1 1 0,1-2 1,-1 1-1,1 0 1,0 0-1,-1 0 0,1-1 1,-1 1-1,1-1 0,-1 1 1,1-1-1,-1 0 0,1 1 1,-1-1-1,0 0 0,1 0 1,-1 0-1,0 0 0,0 0 1,0 0-1,0-1 0,1 1-14,5-19 115,0 0 0,-1 0 0,-1 0-1,-1-1 1,-1 1 0,0-1-1,-2-1-114,14-218 384,-16 293-449,3-1 0,1 1 0,3-1 0,3 0 0,12 44 65,-3-57 68,-9-49-443,-10-47-4147,2 11 1121</inkml:trace>
  <inkml:trace contextRef="#ctx0" brushRef="#br0" timeOffset="38417.804">28903 1828 8562,'20'56'4703,"-19"-54"-4668,-1-1 0,1 0 1,0 1-1,0-1 0,0 1 0,1-1 0,-1 0 1,0 0-1,0 1 0,1-1 0,-1 0 0,0 0 0,1-1 1,-1 1-1,1 0 0,-1 0 0,1-1 0,0 1 1,-1-1-1,1 1 0,0-1 0,-1 0 0,1 1 1,0-1-1,-1 0 0,1 0 0,0 0 0,-1 0 1,1-1-1,0 1 0,0 0 0,0-1-35,3-2 73,-1 0 0,0-1 0,0 1 0,0-1 1,-1 0-1,1 0 0,-1 0 0,0 0 0,0 0 0,0-1 0,-1 1 0,0-1 0,0 0 0,0 0 0,0 0 1,-1 0-1,0 0 0,0 0 0,0 0 0,0 0 0,-1-1 0,0 1 0,0 0 0,0 0 0,-1-1 0,0 1 1,0 0-1,0 0 0,-1 0 0,1 0 0,-2-1-73,-18-34 799,21 39-785,-1 0 0,1 0 1,-1 0-1,1 0 0,-1 0 0,0 0 1,1 1-1,-1-1 0,0 0 1,0 0-1,0 1 0,1-1 1,-1 0-1,0 1 0,0-1 1,0 1-1,0-1 0,0 1 1,0 0-1,0-1 0,0 1 1,0 0-1,0 0 0,-1 0 1,1-1-1,0 1 0,0 0 1,0 0-1,0 1 0,0-1 1,0 0-1,0 0 0,0 1 1,0-1-1,0 0 0,0 1 1,0-1-1,-1 1-14,-19 47 55,18-26-56,1-1 0,1 1 1,1 0-1,1 0 1,1 0-1,1 0 1,1-1-1,1 1 1,0-1-1,7 13 1,-12-33 1,0 1-1,0-1 0,1 0 1,-1 0-1,1 1 0,-1-1 1,1 0-1,-1 0 0,1 0 1,0 0-1,0 0 1,-1 0-1,1 0 0,0 0 1,0 0-1,0 0 0,0 0 1,0 0-1,0 0 0,0-1 1,1 1-1,-1-1 1,0 1-1,0-1 0,0 1 1,1-1-1,-1 1 0,0-1 1,1 0-1,-1 0 1,0 0-1,0 0 0,1 0 1,-1 0-1,0 0 0,1 0 1,-1-1-1,0 1 0,1 0 1,-1-1-1,1 1 0,35-41 108,-25 16-54,0-1 0,-2-1 0,-1 1 0,-1-2 0,-2 1 0,0-1-1,-2 0 1,-1 0 0,-1-26-54,-4 92-53,1 0 0,3 0 0,1 0 0,1-1 1,2 1-1,2-1 0,8 21 53,-16-56 1,0 0 0,0 1 0,1-1 0,-1 0 0,1 0 0,-1 1 0,1-1 0,0 0 0,0 0 0,0 0 0,0 0 0,1 0 0,-1 0 0,0 0 0,1-1 0,-1 1 0,1 0 0,0-1 0,-1 1 1,1-1-1,0 0 0,0 1 0,0-1 0,0 0 0,0 0 0,0 0 0,0-1 0,0 1 0,1 0 0,-1-1 0,0 1 0,0-1 0,1 0 0,-1 0 0,0 0 0,1 0 0,-1 0 0,0-1 0,0 1 0,1 0 0,-1-1 1,0 0-2,1-2 3,0-1 1,-1 0 0,1 0-1,-1 0 1,0 0 0,0 0-1,0-1 1,-1 1 0,1-1 0,-1 1-1,0-1 1,-1 1 0,1-1-1,-1 1 1,0-1 0,0-3-4,0 7-7,-12-113-5147,2 80 1559</inkml:trace>
  <inkml:trace contextRef="#ctx0" brushRef="#br0" timeOffset="38908.294">29149 1023 9226,'-4'16'915,"1"1"1,1 0-1,0-1 0,2 1 1,0 0-1,1 14-915,4 2 452,0-1-1,3 0 1,0 0 0,13 30-452,3-8 370,1-1 0,3-2 0,3 0 0,13 14-370,-28-39 26,65 135 320,-81-161-340,0 0-1,0 0 1,0 0-1,0 0 1,0 0-1,0-1 1,0 1-1,1 0 1,-1 0-1,0 0 1,0 0-1,0 0 1,0 0-1,0 0 1,0 0-1,1-1 1,-1 1-1,0 0 1,0 0-1,0 0 1,0 0-1,0 0 1,1 0-1,-1 0 1,0 0-6,-9-18-149,0 1 0,-1 0 1,-1 0-1,-1 1 0,0 1 0,-4-4 149,-52-47-712,70 79 662,1-6 83,1-1 0,0 0 1,0 0-1,1 0 0,0 0 0,0-1 1,0 0-1,0 0 0,1 0 1,0-1-1,0 0 0,0 0 1,0 0-1,1-1 0,0 0 0,-1 0 1,1 0-1,0-1 0,1 0 1,-1-1-1,0 0 0,0 0 1,1 0-1,-1-1 0,0 0 0,1 0 1,-1-1-1,0 0 0,0 0 1,1-1-1,-1 0 0,0 0 1,0-1-1,-1 0 0,4-2-33,-4 2 96,-1 0-1,0-1 0,0 1 1,0-1-1,-1-1 0,1 1 1,-1-1-1,0 1 0,0-1 1,0 0-1,-1-1 0,0 1 1,0-1-1,0 1 1,-1-1-1,0 0 0,0 0 1,0 0-1,-1 0 0,0 0 1,0-1-1,0 1 0,-1 0 1,0 0-1,0-1 0,-1 1 1,1 0-1,-3-6-95,2 10 9,0 0 1,0 0-1,-1 1 0,0-1 1,1 0-1,-1 0 0,0 1 1,1-1-1,-1 1 0,0 0 1,0-1-1,0 1 0,-1 0 1,1 0-1,0 0 0,0 0 1,-1 1-1,1-1 0,0 1 1,-1-1-1,1 1 0,0 0 1,-1 0-1,1 0 0,0 0 1,-1 0-1,1 1 0,-1-1 1,1 1-1,0-1 0,0 1 1,-1 0-1,1 0 1,0 0-1,0 0 0,0 0 1,0 0-1,0 1 0,0-1 1,0 1-1,1 0 0,-1-1 1,0 1-1,1 0 0,-1 0 1,1 0-1,0 0 0,0 0 1,-1 2-10,-3 8-3,0 0 1,0 1 0,2-1-1,0 1 1,0 0 0,1 0-1,0 0 1,1 0 0,1 0-1,0 1 1,1-1 0,2 11 2,-2-19-3,-1-1 0,1 0 0,-1 0 1,1 1-1,0-1 0,1 0 0,-1 0 1,1 0-1,0 0 0,0 0 0,0-1 1,0 1-1,1-1 0,-1 1 0,1-1 1,0 0-1,0 0 0,0 0 0,1 0 1,-1 0-1,1-1 0,-1 0 0,1 0 1,0 0-1,0 0 0,0 0 0,0-1 1,0 1-1,0-1 0,1 0 0,-1-1 1,0 1-1,0-1 0,3 0 3,6 0-81,-1-1-1,0 0 0,1-1 1,-1 0-1,0-1 0,0 0 1,-1-1-1,1 0 1,-1-1-1,5-3 82,36-22-3341,-19 6 182</inkml:trace>
  <inkml:trace contextRef="#ctx0" brushRef="#br0" timeOffset="39280.181">29847 1551 11947,'-13'3'3168,"9"0"841,10-5-3537,8-4-64,2-6-352,18-9 0,-2-3-8,5-8-480,-6-3-552,5-3-3017,-10 3 304</inkml:trace>
  <inkml:trace contextRef="#ctx0" brushRef="#br0" timeOffset="39866.17">29658 886 8922,'-2'8'4349,"13"16"-3191,-8-18-1004,185 367 614,-172-345-651,2 0 0,0-1 0,2-1 0,0-1 0,2-1 0,1 0 0,5 2-117,-23-21 48,1-1-1,-1 0 1,1 0 0,0-1 0,0 0-1,0 0 1,0 0 0,0 0-1,1-1 1,-1 0 0,1-1-1,4 1-47,-9-2 44,-1 0-1,1 0 1,-1 0-1,1-1 0,-1 1 1,0 0-1,1-1 1,-1 1-1,0-1 1,1 0-1,-1 1 0,0-1 1,0 0-1,1 0 1,-1 0-1,0 0 1,0 0-1,0 0 0,0 0 1,0 0-1,0 0 1,-1-1-1,1 1 1,0 0-1,-1 0 0,1-1 1,-1 1-1,1-1 1,-1 1-1,1 0 1,-1-1-1,0 1 0,0-1-43,9-55 934,-8 19-815,-1 0-1,-2-1 1,-1 1-1,-2 1 1,-2-1-1,-1 1 1,-2 0-1,-2 0 1,-1 2-1,-1-1 1,-3 2-1,-7-12-118,-32-31 15,35 64-142,17 32-117,14 16 179,2 0 1,2-1-1,0-1 0,3 0 1,0-1-1,18 22 65,-29-42 3,2 0 1,-1-1 0,2 0-1,-1-1 1,1 0-1,1 0 1,0-1 0,0 0-1,1-1 1,0 0-1,1-1 1,-1 0 0,11 4-4,-19-11 45,0 0 1,0 0-1,1-1 1,-1 1-1,0-1 0,0 0 1,0 1-1,0-1 1,0-1-1,0 1 1,0 0-1,0-1 1,0 1-1,-1-1 1,1 0-1,0 0 1,-1 0-1,0 0 1,1-1-1,-1 1 1,0 0-1,0-1 1,0 0-1,-1 1 1,1-1-1,-1 0 1,1 0-1,-1 0 1,0 0-1,0 0 1,0 0-1,-1 0 1,1-1-1,-1 1 0,0 0 1,1 0-1,-1 0 1,-1-3-46,4-14 141,-1 1 1,0-1-1,-2 0 0,0 0 1,-2 1-1,0-1 0,-1 0 1,-1 1-1,0 0 0,-2-1 1,-5-11-142,-11-20-145,-2 0 1,-2 2 0,-17-23 144,37 62-130,-29-30-1433,34 41 1472,0-1 1,0 1-1,-1 0 0,1-1 1,0 1-1,1 0 0,-1 0 1,0 0-1,0 0 0,0 0 1,0 0-1,1 0 0,-1 0 1,0 0-1,1 0 0,-1 1 1,1-1-1,0 0 0,-1 0 1,1 1-1,0-1 0,0 0 1,-1 0-1,1 1 0,0-1 1,0 0-1,1 0 0,-1 1 1,0-1 90,0 1-218,-2 36-3275,8 10 196</inkml:trace>
  <inkml:trace contextRef="#ctx0" brushRef="#br0" timeOffset="40199.464">30303 1045 8426,'3'-9'8791,"2"-6"-7105,11 17-1694,-5-7-3,1 0 0,0 1 0,0 1 1,1 0-1,-1 1 0,1 0 0,-1 1 1,1 0-1,0 1 0,-1 0 0,1 1 1,-1 1-1,1 0 0,-1 0 0,1 1 1,3 3 10,-1 1-14,-15-6 9,1-1-1,-1 1 1,1-1-1,-1 1 1,1-1-1,-1 1 1,1-1-1,0 1 1,-1-1-1,1 0 1,0 1-1,-1-1 1,1 0-1,0 0 1,-1 1-1,1-1 1,0 0-1,0 0 1,-1 0-1,1 0 1,0 0-1,0 0 1,-1 0-1,1 0 1,0 0-1,0 0 1,-1-1-1,1 1 1,0 0-1,0 0 1,-1-1-1,1 1 1,0 0-1,-1-1 1,1 1-1,-1-1 1,1 1-1,0-1 1,-1 1-1,1-1 1,-1 1-1,1-1 1,-1 0-1,0 1 1,1-1-1,-1 1 1,1-1-1,-1 0 1,0 0-1,0 1 1,1-1-1,-1 0 1,0 0-1,0 1 1,0-1 5,5-20-520,-1 0 1,-1 1 0,-1-2 0,0 1 0,-2 0 0,-1 0 0,0 0 0,-3-13 519,-9-44-3036,-10-11 124</inkml:trace>
  <inkml:trace contextRef="#ctx0" brushRef="#br0" timeOffset="40511.762">30425 346 7434,'-12'115'4935,"13"-76"-4542,2 0-1,2-1 0,1 0 1,2 0-1,13 36-392,-15-55 150,2 1 0,0-1 0,0 0 0,2-1 0,1 0 0,0-1 0,1 0 0,5 5-150,80 86 510,-45-49-265,-51-60-227,-1 1-1,1 0 1,-1-1 0,1 1-1,-1-1 1,1 1 0,-1-1-1,0 0 1,1 1 0,-1-1-1,0 1 1,0-1 0,1 0-1,-1 1 1,0-1 0,0 0-1,0 1 1,0-1 0,0 0-1,0 1 1,0-1 0,0 0-1,0 1 1,0-1 0,0 1-1,0-1 1,0 0 0,-1 1-1,1-1 1,0 0 0,0 1-1,-1-1 1,1 1 0,0-1-1,-1 0 1,1 1 0,-1-1-1,1 1 1,-1 0 0,1-1-1,-1 1 1,1-1 0,-1 1-1,1 0 1,-1-1-18,-19-36 360,-1 2-1,-2 0 1,-1 1-1,-2 2 1,-20-21-360,14 18 574,2-2 1,1-2 0,-20-35-575,49 73 4,0 0 0,0 1 1,0-1-1,-1 0 0,1 1 0,0-1 0,0 0 0,0 1 1,1-1-1,-1 0 0,0 1 0,0-1 0,0 0 0,0 1 1,1-1-1,-1 0 0,0 1 0,0-1 0,1 1 0,-1-1 1,1 1-1,-1-1 0,0 0 0,1 1 0,-1 0 0,1-1 1,-1 1-1,1-1 0,0 1 0,-1 0 0,1-1 0,-1 1 0,1 0 1,0-1-1,-1 1 0,1 0 0,0 0 0,-1 0 0,1 0 1,0-1-1,-1 1 0,1 0 0,0 0 0,-1 0 0,1 1 1,0-1-1,-1 0 0,1 0 0,0 0 0,-1 0 0,1 1 1,0-1-1,-1 0 0,1 1 0,-1-1 0,1 0 0,-1 1 1,1-1-1,0 1 0,-1-1 0,0 0 0,1 1 0,0 0-4,5 0-5,167 2-929,-59-17-3339,-58 4 903</inkml:trace>
  <inkml:trace contextRef="#ctx0" brushRef="#br0" timeOffset="41066.273">30833 457 9506,'-90'-4'7235,"88"4"-7199,1 0 0,0 1-1,-1 0 1,1-1 0,0 1 0,0-1 0,-1 1 0,1 0-1,0 0 1,0 0 0,0 0 0,0 0 0,0 0 0,0 0-1,0 0 1,1 0 0,-1 0 0,0 0 0,1 1 0,-1-1-1,1 0 1,-1 0 0,1 1 0,-1-1 0,1 0 0,0 1-1,0-1 1,-1 1 0,1-1 0,0 0 0,0 1 0,1-1-1,-1 0 1,0 1-36,13 53 167,-9-44-168,-1-1 3,0 0 0,1-1-1,1 1 1,-1-1 0,1 0-1,1 0 1,0 0 0,0-1-1,1 0 1,-1 0 0,2-1-1,-1 0 1,1 0 0,0-1 0,3 2-2,9 6 11,-1 0 1,0 2 0,-1 0 0,0 2-1,-2-1 1,0 2 0,-1 0 0,-1 1-1,0 1 1,-2 0 0,7 15-12,-16-27 41,0-1 0,0 0 0,0 1 0,-1 0 0,0 0 0,-1 0 0,0-1 0,-1 1 0,1 0 0,-2 0 0,1 0 0,-1 0 0,-1 0 0,0 0 0,0 0 0,0-1 0,-1 1 0,0-1 0,-1 0 0,0 0 0,0 0 0,-1 0 0,0-1 0,-1 1 0,1-1 0,-1-1 0,0 1 0,-3 1-41,7-6 19,1-1-1,-1 0 1,0 1 0,0-1-1,0 0 1,0 0 0,0 0-1,0 0 1,0-1 0,0 1-1,0 0 1,0-1 0,0 1-1,0-1 1,0 0 0,0 0-1,-1 0 1,1 0-1,0 0 1,0 0 0,0-1-1,0 1 1,-1 0 0,1-1-1,0 0 1,0 0 0,0 0-1,0 0 1,0 0 0,1 0-1,-1 0 1,0 0 0,0-1-1,1 1 1,-1-1-1,1 1 1,-1-1 0,1 0-1,0 1 1,-1-1 0,1 0-1,0 0 1,0 0 0,0 0-1,1 0 1,-1 0 0,0 0-1,1 0 1,0 0 0,-1-1-1,1 1 1,0 0-1,0 0 1,0 0 0,0 0-1,0-1 1,1 1-19,0-37 8,2 1 0,2 0 0,1 0 0,2 1 0,12-33-8,-6 13 1,49-222 22,-60 263-14,0 0 0,0 0 0,-2-1 0,0 1 1,-1 0-1,-1-1 0,0 1 0,-1 0 0,-1 0 0,-1 0 0,-1-3-9,4 17 1,1 0 0,-2-1 0,1 1-1,0 0 1,0 0 0,-1 0 0,1 0 0,-1 0-1,0 0 1,0 1 0,1-1 0,-1 0 0,0 1 0,0-1-1,0 1 1,-1 0 0,1 0 0,0 0 0,0 0 0,-1 0-1,1 0 1,-1 1 0,1-1 0,-1 1 0,1-1 0,-1 1-1,1 0 1,-1 0 0,1 0 0,0 1 0,-1-1-1,1 0 1,-1 1 0,-1 0-1,-3 4 3,0 0 1,1 1-1,0-1 0,0 1 1,1 0-1,0 1 0,0-1 1,0 1-1,1 0 0,0 0 1,0 0-1,1 1 0,0-1 1,-1 3-4,0 0-1,0 0 0,1-1 0,0 1 0,0 1 0,1-1 0,0 0 0,1 1 0,1-1 1,-1 1-1,1-1 0,1 1 0,0-1 0,1 0 0,0 1 0,0-1 0,2 5 1,-2-12-80,-1 0-1,1 0 1,0 0-1,0 0 1,0 0 0,0 0-1,1-1 1,-1 1-1,1-1 1,0 1-1,-1-1 1,1 0-1,0 0 1,0 0 0,0-1-1,1 1 1,-1-1-1,0 1 1,1-1-1,-1 0 1,0 0 0,1-1-1,0 1 1,-1-1-1,1 0 1,-1 0-1,1 0 1,-1 0 0,1-1-1,-1 1 1,1-1-1,-1 0 1,1 0-1,-1 0 1,0 0 0,1-1-1,-1 1 1,0-1-1,0 0 1,0 0-1,0 0 1,-1 0 0,1-1-1,0 1 1,-1-1 80,34-33-3656,-5-7-326</inkml:trace>
  <inkml:trace contextRef="#ctx0" brushRef="#br0" timeOffset="41363.782">31121 235 9266,'-51'22'6211,"47"-20"-6095,1 0 0,-1 1-1,1-1 1,0 1 0,0 0-1,0 0 1,0 0 0,0 0 0,1 1-1,-1-1 1,1 1 0,0 0-1,0-1 1,0 1 0,1 0-1,-1 0 1,1 0 0,-1 3-116,3-3 22,0 0 1,0-1 0,1 1 0,-1-1-1,1 1 1,0-1 0,0 1-1,0-1 1,0 0 0,0 0 0,1 0-1,-1 0 1,1 0 0,0-1 0,0 1-1,0-1 1,0 0 0,0 1-1,1-2 1,-1 1 0,1 0 0,-1-1-1,1 1-22,-1-1 6,163 111 39,-161-110-39,0 1-1,0 0 0,0 0 1,-1 1-1,1-1 1,-1 1-1,0 0 0,0 0 1,-1 1-1,1-1 0,-1 1 1,0 0-1,0 0 1,0 0-1,-1 0 0,0 0 1,0 0-1,0 1 1,-1-1-1,1 1 0,-1-1 1,-1 1-1,1 0 0,-1-1 1,0 1-1,0 0 1,-1 1-6,-2 4 126,0 0 0,-1-1 1,-1 1-1,0-1 1,0 0-1,-1 0 1,0-1-1,0 0 0,-1 0 1,-1 0-127,2-1 152,-1 0 0,0-1 0,0 0 1,-1 0-1,0 0 0,0-1 0,0 0 0,-1-1 0,-9 4-152,16-9-31,0 0-1,0 0 1,0 0 0,0 0-1,0-1 1,0 1-1,0-1 1,0 0-1,0 1 1,0-1-1,0 0 1,0 0-1,0 0 1,1 0-1,-1-1 1,0 1-1,1 0 1,-1-1-1,1 1 1,-1-1-1,1 0 1,0 1-1,0-1 1,0 0-1,0 0 1,0 0-1,0 0 1,0 0-1,1 1 1,-1-2-1,0 1 1,1 0-1,0 0 1,0 0-1,-1 0 1,1-1 31,-26-113-5496,9 39 1471</inkml:trace>
  <inkml:trace contextRef="#ctx0" brushRef="#br0" timeOffset="42122.303">31030 0 8194,'3'7'6293,"12"23"-4987,114 172 69,-94-158-954,-2 1 0,-3 2 0,-1 1 0,12 30-421,1 16 505,-35-87-70,-13-33 0,2 7-233,0 0-51,-1 0-1,-1 1 1,-1-1-1,0 1 1,-1 1 0,-8-13-151,7 17 12,-1 0 0,0 0 0,0 1 0,-1 1 0,-1 0 0,0 0 0,-1 1 0,0 1 0,-12-8-12,69 43-250,-40-24 250,0 0 1,1-1-1,-1 0 0,0 0 1,1 0-1,-1 0 0,1-1 0,-1 0 1,1 0-1,0 0 0,-1 0 1,1-1-1,-1 0 0,0 0 0,1 0 1,-1 0-1,0-1 0,1 0 1,-1 0-1,0 0 0,0 0 0,0-1 1,-1 1-1,1-1 0,-1 0 1,1 0-1,-1 0 0,0-1 0,0 1 1,0-1-1,-1 1 0,1-1 0,-1 0 1,0 0-1,0 0 0,0 0 1,-1-1-1,1-3 0,-4-53 187,2 60-188,0 1 0,-1 0 0,1-1 0,0 1 0,-1 0 1,1-1-1,0 1 0,-1 0 0,1-1 0,-1 1 1,1 0-1,-1 0 0,1-1 0,0 1 0,-1 0 0,1 0 1,-1 0-1,1 0 0,-1 0 0,1 0 0,-1 0 1,1 0-1,-1 0 0,1 0 0,-1 0 0,1 0 0,-1 0 1,1 0-1,-1 0 0,1 1 0,-1-1 0,1 0 1,-1 0-1,1 0 0,-1 1 0,1-1 0,0 0 0,-1 1 1,1-1-1,0 0 0,-1 1 0,1-1 0,0 0 0,-1 1 1,1-1-1,0 1 0,0-1 0,-1 1 0,1-1 1,0 1-1,0-1 0,0 1 0,0-1 0,0 1 0,-1-1 1,1 1-1,0-1 0,0 1 0,0-1 0,0 1 1,1-1-1,-1 0 0,0 1 0,0-1 0,0 1 1,-2 6-3,0-1-1,0 1 1,1 0-1,0-1 1,0 1 0,0 0-1,1 0 1,0 0-1,0 0 1,1-1-1,0 1 1,0 0 0,1-1-1,0 1 1,0 0-1,0-1 1,1 0-1,0 0 1,1 2 3,-1-6 2,0 0 0,1 0 1,-1 0-1,0-1 0,1 1 1,-1-1-1,1 0 0,0 0 0,0 0 1,-1-1-1,1 1 0,0-1 1,0 0-1,-1 0 0,1 0 0,0-1 1,0 1-1,-1-1 0,1 0 1,0 0-1,-1 0 0,1-1 0,-1 1 1,1-1-1,-1 0 0,0 0 1,0 0-1,2-1-2,17-9 41,-1-1-1,0-1 1,-1-1 0,-1-1-1,0 0 1,8-11-41,-15 15 37,-11 13-38,0-1 1,-1 0-1,1 0 0,0 0 0,-1 1 0,1-1 0,-1 0 1,1 1-1,0-1 0,-1 0 0,1 1 0,-1-1 1,1 1-1,-1-1 0,1 1 0,-1-1 0,0 1 0,1-1 1,-1 1-1,0 0 0,1-1 0,-1 1 0,0 0 0,0-1 1,1 1-1,-1 0 0,0-1 0,0 1 0,0 0 0,0-1 1,0 1-1,0 0 0,0-1 0,0 1 0,0 0 0,0-1 1,0 1-1,-1 0 0,1-1 0,0 1 0,0-1 1,-1 1-1,1 0 0,0-1 0,-1 1 1,1-1-1,0 80 133,2-78-117,0-1 1,0 0-1,0 0 1,0 0 0,0 0-1,0 0 1,0 0-1,0-1 1,0 1 0,0-1-1,0 0 1,1 1-1,-1-1 1,0 0 0,0 0-1,0 0 1,0 0-1,1-1 1,-1 1 0,0-1-1,0 1 1,0-1-1,0 0 1,0 0 0,0 0-1,0 0 1,0 0-1,0 0 1,-1 0 0,1-1-1,0 1 1,-1-1-1,1 1-15,6-5 33,0 0-1,-1 0 1,0-1-1,0 1 1,-1-1-1,0-1 1,0 1-1,0-1 1,-1 0-1,0-1 1,-1 1-1,0-1 1,0 0-1,-1 0 1,0 0-1,-1 0 0,0-1 1,0 1-1,-1-1 1,0-3-33,-9 1-81,-2 32-296,9 10-1417,9-14-2242,2-15-482,0-12-964</inkml:trace>
  <inkml:trace contextRef="#ctx0" brushRef="#br0" timeOffset="42712.431">27736 3895 9778,'1'-4'355,"1"-1"1,0 1-1,0 0 0,0 1 0,0-1 1,0 0-1,1 0 0,0 1 0,-1 0 1,1-1-1,1 1 0,-1 0 0,0 0 1,1 1-1,-1-1 0,1 1 0,0 0 1,4-2-356,12-10 100,244-178 1099,158-102 428,-70 96-1234,-159 90-338,101-121-2,-165 122-41,330-290 182,-216 171-8,-10 48 14,443-339 316,-455 354-429,93-44-87,-76 66 32,-121 74 7,-99 49-206,-18 17 146,0 1-1,1 0 0,-1-1 1,0 1-1,0 0 1,0-1-1,0 1 0,0 0 1,0-1-1,0 1 1,0-1-1,0 1 1,0 0-1,0-1 0,0 1 1,-1 0-1,1-1 1,0 1-1,0 0 0,0-1 1,0 1-1,0 0 1,-1 0-1,1-1 1,0 1-1,0 0 0,-1 0 1,1-1-1,0 1 1,0 0-1,-1 0 0,1-1 1,0 1-1,-1 0 1,1 0-1,0 0 1,-1 0-1,1 0 0,0 0 1,-1-1-1,1 1 1,0 0-1,-1 0 0,1 0 1,0 0-1,-1 0 1,1 0-1,0 0 1,-1 0-1,1 1 0,0-1 1,-1 0-1,1 0 1,0 0-1,-1 0 0,1 0 1,0 0-1,-1 1 22,-2-1-4,-61 4-2033,23 4 50</inkml:trace>
  <inkml:trace contextRef="#ctx0" brushRef="#br0" timeOffset="43618.308">28604 3951 5545,'-4'-29'1218,"-28"-109"6617,31 138-7809,1 0 0,0 0 1,0 0-1,0 0 0,0 1 0,0-1 1,0 0-1,-1 0 0,1 0 0,0 0 1,0 0-1,0 0 0,0 1 1,-1-1-1,1 0 0,0 0 0,0 0 1,0 0-1,-1 0 0,1 0 0,0 0 1,0 0-1,0 0 0,-1 0 1,1 0-1,0 0 0,0 0 0,0 0 1,-1 0-1,1 0 0,0 0 0,0 0 1,0 0-1,-1 0 0,1 0 1,0 0-1,0-1 0,0 1 0,0 0 1,-1 0-1,1 0 0,0 0 0,0 0 1,0 0-1,0-1 0,0 1 1,-1 0-1,1 0 0,0 0 0,0 0 1,0-1-1,0 1 0,0 0 0,0 0 1,0 0-1,0-1 0,0 1 0,0 0 1,0 0-1,0-1-26,-3 20 372,17 51-210,125 515-102,-136-572-39,1 0 0,0 0 0,1 0 0,0-1 1,1 1-1,1-2 0,0 1 0,0-1 0,8 10-21,-14-19 14,1 0 0,-1 0 0,1 0 0,-1 0 0,1 0-1,0 0 1,-1-1 0,1 1 0,0-1 0,0 1 0,0-1 0,0 1-1,1-1 1,-1 0 0,0 0 0,0 0 0,1-1 0,-1 1 0,1 0-1,-1-1 1,1 0 0,-1 1 0,1-1 0,-1 0 0,1 0 0,-1 0-1,0-1 1,1 1 0,-1-1 0,1 1 0,-1-1 0,1 0 0,-1 0-1,0 0 1,0 0 0,2-1-14,0-3 48,1 0 0,-1 0 0,-1 0 1,1-1-1,-1 0 0,0 1 0,0-1 0,0 0 0,-1-1 0,0 1 0,0 0 1,0-6-49,11-65 323,-4-1 1,-3 0-1,-3-70-323,-5 89 146,-3 0-1,-2 1 0,-3-3-145,9 55 12,-1 0 0,1-1-1,-1 1 1,0 0 0,-1 0 0,1 0-1,-1 0 1,-1 1 0,1-1-1,-1 1 1,0-1 0,0 1-1,0 1 1,-1-1 0,0 0-1,0 1-11,-1 20-240,22 65-20,-6-22 196,11 62 124,34 106-60,-23-144 72,-32-81-67,0 0 1,0 0-1,0 0 0,1 0 0,-1 0 0,1 0 1,0 0-1,-1 0 0,1 0 0,0 0 0,0 0 1,0-1-1,1 1 0,-1 0 0,0-1 0,1 1 1,-1 0-1,0-1 0,1 0 0,0 1 0,-1-1 1,1 0-1,0 0 0,0 0 0,0 0 0,0 0 1,0-1-1,-1 1 0,1 0 0,1-1 1,-1 1-1,0-1 0,0 0 0,0 0 0,0 0 1,0 0-1,0 0 0,0 0 0,0-1 0,0 1 1,0-1-1,1 1-5,27-47 225,-5-23 316,-4 0 0,-4-1 0,-2-1-1,5-66-540,-16 110 171,2-95 616,-13 69-655,-3 1 0,-2-1 0,-2 2 0,-16-38-132,14 63-173,15 27 161,1 0 0,-1 0 0,1 0 1,-1 0-1,1 0 0,-1 0 0,0 0 0,1 0 0,-1 0 0,1 0 0,-1 0 0,1 0 0,-1 0 1,1 0-1,-1 1 0,1-1 0,-1 0 0,1 0 0,-1 1 0,1-1 0,0 0 0,-1 1 1,1-1-1,-1 0 0,1 1 0,0-1 0,-1 0 0,1 1 0,0-1 0,-1 1 0,1-1 0,0 1 1,0-1-1,0 1 0,-1-1 0,1 1 0,0-1 0,0 1 0,0-1 0,0 1 0,0-1 0,0 1 1,0-1-1,0 1 0,0 0 12,-9 105-6464,12-61 2382</inkml:trace>
  <inkml:trace contextRef="#ctx0" brushRef="#br0" timeOffset="44164.64">29410 4104 7730,'3'-4'533,"1"0"0,-1 0 0,0 0 1,0-1-1,0 1 0,0-1 0,-1 0 0,0 1 1,0-1-1,0 0 0,0-1 0,-1-1-533,5-9 582,52-182 3629,-54 185-4130,-1-1-1,0 0 0,-1 1 0,-1-1 1,0 0-1,-1 0 0,0 0 0,-2 0 1,1 0-1,-1 1 0,-1-1 0,-4-11-80,7 24 7,0 0-1,0-1 0,0 1 0,-1-1 1,1 1-1,0 0 0,-1-1 0,1 1 1,-1 0-1,1 0 0,-1-1 0,0 1 1,1 0-1,-1 0 0,0 0 0,0 0 1,0 0-1,0 0 0,0 0 0,0 0 1,0 0-1,0 0 0,0 0 1,-1 1-1,1-1 0,0 1 0,0-1 1,-1 1-1,1-1 0,0 1 0,-1-1 1,1 1-1,-1 0 0,1 0 0,0 0 1,-1 0-1,1 0 0,0 0 0,-1 0 1,1 1-1,-1-1 0,1 0 0,0 1 1,-1-1-1,1 1 0,-1 0-6,-26 69 47,23-57-41,1 0 1,1 1-1,0-1 1,0 1-1,2 0 0,-1 0 1,2 0-1,0 0 1,1 0-1,2 13-6,-3-25-1,0 0 1,0-1-1,1 1 0,-1-1 1,0 1-1,1-1 0,-1 1 1,1-1-1,0 1 0,-1-1 1,1 1-1,0-1 0,0 0 1,0 1-1,0-1 0,0 0 1,0 0-1,0 0 0,1 0 1,-1 0-1,0 0 0,1 0 1,-1 0-1,0 0 0,1-1 1,-1 1-1,1-1 0,-1 1 1,1-1-1,-1 1 0,1-1 1,0 0-1,-1 0 0,1 0 1,-1 0-1,1 0 0,-1 0 1,1 0-1,0 0 0,-1-1 1,1 1-1,-1-1 0,1 1 1,-1-1-1,1 0 0,-1 1 1,0-1-1,1 0 0,-1 0 1,0 0-1,1 0 0,-1 0 1,30-33 68,-26 28-65,-1-1 0,1 1 0,0 0-1,1 1 1,-1-1 0,1 1 0,0 1 0,0-1 0,1 1 0,0 0-1,-1 0 1,1 0 0,0 1 0,1 0 0,-1 1 0,3-1-3,-6 4-11,-1-1 0,1 1 0,0 0 1,0 0-1,-1 1 0,1-1 0,-1 1 1,1-1-1,-1 1 0,1 0 0,-1 1 1,0-1-1,0 0 0,0 1 0,0 0 1,-1 0-1,1 0 0,-1 0 0,0 0 1,0 0-1,0 0 0,0 1 0,0-1 1,-1 1-1,1 0 0,-1-1 0,0 1 1,0 0-1,0 3 11,8 15 10,-8-22-5,0-1-1,0 1 0,0-1 0,0 0 1,0 1-1,0-1 0,0 0 1,0 0-1,-1 0 0,1 0 0,0 1 1,-1-1-1,1 0 0,0 0 1,-1 0-1,0 0 0,1-1 0,-1 1 1,1 0-1,-1 0 0,0 0 1,0 0-1,0 0 0,1 0 0,-1 0 1,0-1-1,0 1 0,-1 0 1,1 0-1,0 0 0,0 0 0,-1 0 1,1-1-5,2-8 37,-1 6-34,0 0 1,0 0-1,0 0 0,0 1 0,0-1 1,1 1-1,0-1 0,0 1 0,0-1 1,0 1-1,0 0 0,1 0 0,-1 0 1,1 0-1,0 1 0,0-1 0,0 1 1,3-2-4,59-39-1862,-42 15-1604,-7 0-254</inkml:trace>
  <inkml:trace contextRef="#ctx0" brushRef="#br0" timeOffset="44633.452">29642 3118 7034,'23'78'4318,"25"32"-2577,151 191 504,-101-163-1270,-52-100-320,-46-47 123,-39-14 310,21 17-798,-118-69 500,16-13-66,118 87-687,0-1-1,0 1 1,0-1 0,0 0 0,1 0-1,-1 0 1,1 0 0,-1 0 0,1 0-1,0 0 1,0 0 0,0-1 0,0 1 0,0 0-1,1-1 1,-1 1 0,0-1 0,1 1-1,0-1 1,0 1 0,0-1 0,0 1 0,0 0-1,0-1 1,1 1 0,-1-1 0,1 1-1,-1-1 1,1 1 0,0 0 0,0-1 0,0 1-1,1 0 1,-1 0 0,2-2-37,65-61 452,92-18-979,-115 48-1882,-4 0-1757</inkml:trace>
  <inkml:trace contextRef="#ctx0" brushRef="#br0" timeOffset="45596.572">30370 3018 8050,'1'-2'413,"-1"0"-1,0-1 1,1 1 0,-1 0 0,0 0 0,0 0 0,0 0-1,-1-1 1,1 1 0,0 0 0,-1 0 0,0 0 0,1 0 0,-1 0-1,0 0 1,0 0 0,0 0 0,0 0 0,0 0 0,-1 0-1,1 1 1,0-1 0,-1 0 0,-1 0-413,-24-1 1275,23 4-1250,1 1-1,-1-1 0,1 1 1,0-1-1,0 1 0,-1 0 1,1 0-1,0 0 0,1 1 1,-1-1-1,0 1 0,1 0 1,-1-1-1,1 1 0,0 0 1,0 1-1,0-1 0,0 0 1,1 0-1,-1 1 0,1-1 1,0 1-1,0 2-24,-9 87 63,12-84-56,1 0 0,0 1 1,0-2-1,1 1 0,0 0 0,1-1 0,-1 0 0,2 0 0,-1 0 0,1 0 0,0-1 1,1 0-1,0-1 0,0 1 0,0-1 0,1-1 0,-1 1 0,9 3-7,21 20 23,105 77-15,-130-94-13,0 0 1,-1 0-1,-1 1 1,0 0-1,0 0 0,-2 2 1,1-1-1,-2 1 0,0 0 1,-1 0-1,0 1 5,-3-10 41,-1 0-1,1 0 0,-1 0 0,0 0 1,-1 1-1,1-1 0,-1 0 0,-1 1 1,1 0-1,-1-1 0,0 1 0,-1-1 1,1 1-1,-1-1 0,-1 1 1,1-1-1,-1 0 0,0 0 0,-1 0 1,1 0-1,-1 0 0,0 0 0,-1 0 1,1-1-1,-1 0 0,0 0 0,0 0 1,-1 0-1,0 0 0,0-1 1,-1 1-41,3-3 36,1-1 0,-1 0 1,1 0-1,-1-1 1,0 1-1,1 0 1,-1-1-1,0 0 1,0 1-1,1-1 1,-1 0-1,0-1 1,0 1-1,1 0 0,-1-1 1,0 1-1,0-1 1,1 0-1,-1 0 1,1 0-1,-1 0 1,1-1-1,-1 1 1,1 0-1,0-1 1,0 0-1,0 0 0,0 0 1,0 1-1,-1-3-36,-44-73 257,40 59-253,2-1-1,0-1 0,2 1 0,0-1 1,1 1-1,0-1 0,2 0 0,1 0 1,0 1-1,4-20-3,5-12-2,2 0-1,3 1 1,12-30 2,66-128 41,-88 199-36,-1 1-1,0-1 0,0-1 1,-1 1-1,0 0 0,0-1 1,-1 0-1,0 1 1,-1-1-1,0 0 0,-1 0 1,0 0-1,-1 0 1,0-2-5,1 11 0,0 0 0,0-1 0,0 1 1,0-1-1,0 1 0,0-1 1,-1 1-1,1 0 0,0-1 1,-1 1-1,1 0 0,-1-1 1,0 1-1,1 0 0,-1 0 0,0-1 1,0 1-1,0 0 0,0 0 1,0 0-1,0 0 0,0 0 1,0 0-1,0 1 0,0-1 1,-1 0-1,1 0 0,0 1 1,-1-1-1,1 1 0,0-1 0,-1 1 1,1 0-1,0-1 0,-1 1 1,1 0-1,-1 0 0,1 0 1,-1 0-1,1 0 0,0 1 1,-1-1-1,1 0 0,-1 0 0,1 1 1,0-1-1,-1 1 0,1 0 1,0-1-1,0 1 0,-1 0 1,1 0-1,0-1 0,0 1 1,0 0-1,0 0 0,0 0 1,0 0-1,0 1 0,0 0 0,-7 5-6,1 1-1,0 0 1,0 0-1,1 1 0,0-1 1,0 1-1,1 1 1,0-1-1,1 1 1,0 0-1,1 0 1,-1 3 6,5-7-1,0 0 1,1 1 0,-1-1-1,1 0 1,1 0 0,-1 0-1,1 0 1,0 0 0,0-1 0,1 1-1,-1-1 1,1 0 0,0 0-1,1 0 1,-1-1 0,1 1 0,0-1-1,0 0 1,1-1 0,-1 1-1,1-1 1,-1 0 0,4 1 0,-4-1-104,0 0 1,0 0-1,1 0 1,-1-1-1,1 0 0,-1 0 1,1-1-1,-1 1 1,1-1-1,0 0 1,0-1-1,0 1 0,5-1 104,49-13-6007,-23-3 1698</inkml:trace>
  <inkml:trace contextRef="#ctx0" brushRef="#br0" timeOffset="45801.851">30778 2414 11394,'-18'-47'3070,"18"46"-2989,-1 1 0,1-1 0,-1 0 0,0 1-1,1-1 1,-1 1 0,0-1 0,0 1 0,1-1-1,-1 1 1,0-1 0,0 1 0,0-1 0,0 1-1,1 0 1,-1 0 0,0 0 0,0-1 0,0 1-1,0 0 1,0 0 0,0 0 0,0 0 0,0 0-1,1 0 1,-1 1 0,0-1 0,0 0 0,0 0-1,0 1 1,0-1 0,0 0 0,1 1 0,-1-1-1,0 1 1,0-1 0,1 1 0,-1 0 0,0-1-1,1 1 1,-1 0 0,1-1 0,-1 1-1,0 0 1,1-1 0,0 1 0,-1 0 0,1 0-1,-1 0 1,1 0 0,0 0 0,0-1 0,-1 2-81,-17 188 113,23-30-54,-5-157-65,0 0 1,0 0 0,0 1 0,1-1 0,-1 0-1,1 0 1,0 0 0,0 0 0,0 0-1,1 0 1,-1 0 0,1 0 0,0 0-1,-1 0 1,1-1 0,0 1 0,1-1-1,-1 1 1,0-1 0,1 0 0,-1 0 0,1 0-1,0 0 1,-1-1 0,1 1 0,0-1-1,2 1 6,30 10 8,-1 2 0,0 2 0,-1 0-1,0 3-7,48 23-32,-80-42 29,0 0 1,0 1-1,0-1 0,0 0 1,0 0-1,0 0 0,0 1 0,0-1 1,0 0-1,0 1 0,0-1 1,0 1-1,0-1 0,0 1 1,0 0-1,0-1 0,0 1 1,0 0-1,0 0 0,-1-1 0,1 1 1,0 0-1,-1 0 0,1 0 1,-1 0-1,1 0 0,-1 0 1,1 0-1,-1 0 0,0 0 1,1 0-1,-1 0 0,0 0 0,0 1 1,0-1-1,0 0 0,0 0 1,0 0-1,0 0 0,0 0 1,0 0-1,-1 0 0,1 0 1,0 0-1,-1 1 0,1-1 0,0 0 1,-1 0-1,0-1 0,1 1 3,-108 46 1145,76-36-797,27-9-345,-1 1 1,1-1 0,-1-1 0,0 1-1,0-1 1,1 0 0,-1 0 0,0 0-1,0-1 1,0 0 0,0 0 0,0-1-1,0 1 1,1-1 0,-1-1 0,-3 0-4,7 1-176,1-1 1,-1 0-1,1 1 1,-1-1-1,1 0 1,0 1 0,0-1-1,-1 0 1,1 0-1,1 0 1,-1 0-1,0 0 1,0 0-1,1 0 1,-1 0-1,1-1 1,0 1 0,-1 0-1,1 0 1,0 0-1,0-1 1,1 1-1,-1 0 1,0 0-1,1 0 1,0-2 175,-1-6-1114,3-47-2402</inkml:trace>
  <inkml:trace contextRef="#ctx0" brushRef="#br0" timeOffset="47018.861">30786 1916 10530,'-7'47'5230,"23"25"-4834,-12-57-110,5 16 73,0-1 0,2 0 0,1 0 0,2-1 0,1-1 0,17 25-359,-20-36 155,0 0 1,-2 0-1,0 1 0,-1 1 1,-1-1-1,3 11-155,-5-13 71,105 318 585,-83-232-504,8-22 132,-22-70 13,-18-14 286,-3 1-562,0 0 0,1-1 0,-1 0-1,1 0 1,0-1 0,1 1-1,-1-1 1,1-1 0,0 1 0,0-1-1,0 0 1,1 0 0,0 0 0,0-1-1,1 1 1,-1-1 0,2 0 0,-3-6-21,-122-313 114,69 171-52,42 134-78,16 21 3,6 4-2,6 2 5,-1 0 0,1-1 1,0-1-1,1 0 0,-1 0 1,1-2-1,-1 1 0,1-1 0,0-1 1,0 0-1,0-1 0,0-1 1,0 0-1,0 0 0,-1-2 10,-6 2 6,0-1 0,0-1 0,0 1 0,-1-1 0,1 0 0,-1 0 0,0 0 0,0-1 0,0 0 0,-1 0 0,1 0 0,-1-1 0,0 1 0,0-1 0,0 0 0,-1 0 0,1 0 0,-1-1 0,-1 1 0,1-1 0,-1 0 0,0 0 0,0 0 0,-1 0 0,1 0 0,-1 0 0,-1 0 0,1-3-6,-1 6 4,-1 1 0,1-1-1,-1 1 1,1-1 0,-1 1-1,0 0 1,1-1 0,-1 1-1,-1 0 1,1-1 0,0 1 0,0 0-1,-1 0 1,0 0 0,1 0-1,-1 0 1,0 1 0,0-1-1,0 0 1,0 1 0,0-1-1,0 1 1,0 0 0,0 0-1,-1 0 1,1 0 0,0 0-1,-1 0 1,1 1 0,-1-1-1,1 1 1,-1-1 0,1 1-1,-1 0 1,1 0 0,-1 0-1,-1 1-3,0 0-1,0 0-1,1 0 0,-1 0 0,0 0 1,1 1-1,-1-1 0,1 1 0,0 0 1,-1 0-1,1 0 0,0 1 0,0-1 0,1 1 1,-1 0-1,0 0 0,1 0 0,0 0 1,0 0-1,0 0 0,0 0 0,0 1 1,0-1-1,1 1 0,0-1 0,0 1 1,0 0-1,0 0 0,0-1 0,1 1 1,-1 0-1,1 3 2,2-3-3,0-1 0,0 1 1,0-1-1,0 0 0,0 1 1,1-1-1,-1 0 0,1-1 0,0 1 1,0 0-1,0-1 0,0 0 1,0 1-1,0-1 0,1 0 0,-1-1 1,1 1-1,0-1 0,-1 0 1,1 1-1,0-1 0,0-1 1,0 1-1,0-1 0,-1 1 0,1-1 1,0 0-1,0-1 0,0 1 1,0-1-1,0 0 0,0 1 1,-1-2-1,1 1 0,0 0 0,-1-1 1,3 0 2,99-56-26,-79 39 32,-23 16-7,0 0 1,-1 0-1,2 1 1,-1-1-1,0 1 0,0 0 1,1 0-1,-1 0 1,1 1-1,0-1 0,-1 1 1,1 0-1,0 0 1,0 0-1,0 0 0,3 1 1,-5 1-7,0 0 0,0 0-1,0 1 1,0-1-1,0 1 1,0-1 0,0 1-1,-1 0 1,1 0-1,0 0 1,-1 0-1,0 0 1,0 0 0,1 0-1,-1 0 1,0 1-1,-1-1 1,1 0 0,0 1-1,-1-1 1,1 1-1,-1-1 1,0 1 0,0-1-1,0 0 1,0 1-1,0-1 1,-1 2 7,3 14-14,-1-13 26,10 37 48,-11-41-50,0-1 1,0 1-1,1-1 1,-1 1-1,0 0 1,1-1-1,-1 1 1,0-1-1,1 1 1,-1-1-1,1 1 1,-1-1-1,0 1 1,1-1-1,-1 1 1,1-1-1,-1 0 1,1 1-1,0-1 1,-1 0-1,1 0 1,-1 1-1,1-1 1,0 0-1,-1 0 1,1 0-1,-1 0 1,1 0-1,0 1 1,-1-1 0,1-1-1,0 1 1,-1 0-1,1 0 1,0 0-1,-1 0 1,1 0-1,-1 0 1,1-1-1,0 1 1,-1 0-1,1-1 1,-1 1-1,1 0 1,-1-1-1,1 1 1,-1 0-1,1-1 1,-1 1-1,1-1 1,-1 1-1,0-1 1,1 1-1,-1-1 1,0 0-1,1 1 1,-1-1-11,2-3 44,-1 0 1,0 0 0,0 0-1,0 0 1,-1 0-1,1 0 1,-1 0 0,0 0-1,0 0 1,0 0-1,-1 0 1,1-1 0,-1 1-1,0 0 1,0 1-1,-1-1 1,1 0 0,-1 0-1,0 0 1,0 1-1,0-1 1,-1 0-45,2 1 14,-59-87 87,28 21-97,33 67-11,0 0 0,1 0 0,-1 0 0,0 0-1,0 1 1,1-1 0,-1 0 0,1 1 0,0-1 0,-1 1 0,1 0 0,0 0 0,0-1-1,0 1 1,0 0 0,0 1 0,0-1 0,0 0 0,0 1 0,0-1 0,0 1-1,0-1 1,1 1 0,-1 0 0,0 0 0,0 0 0,2 0 7,3-1-17,-3 2 8,1 0-1,0 0 1,-1 0 0,1 1 0,-1-1 0,1 1 0,-1 0 0,0 1 0,1-1 0,-1 1-1,0 0 1,-1 0 0,1 0 0,-1 0 0,1 0 0,-1 1 0,0 0 0,0 0-1,0-1 1,-1 2 0,1-1 0,-1 0 0,0 0 0,-1 1 0,2 2 9,13 19-26,-16-24 30,1 0 0,0-1 0,0 1 0,0-1 0,0 1 0,0-1 0,0 0 0,0 1 0,0-1 0,0 0 0,0 0 0,1 0 0,-1 0 0,1 0 0,-1 0 0,1 0 0,-1 0 0,1-1 0,-1 1 0,1-1-1,-1 1 1,1-1 0,0 1 0,0-1 0,-1 0 0,1 0 0,0 0 0,-1 0 0,1 0 0,0 0 0,-1 0 0,1-1 0,0 1 0,0-1-4,6-9 7,0 0 0,-1-1 0,-1 0 0,1 0 0,-2 0 0,1-1 0,-2 0-1,0 0 1,0-1 0,0-1-7,41-137 70,-38 141-113,-5 31-73,-1-5 88,0-9 18,0 13 4,1-1 1,1 1-1,1-1 1,0 0 0,1 0-1,1 0 1,1-1 0,1 0-1,4 7 6,44 14 110,-49-33-511,-15-13-3654,-6-11 638</inkml:trace>
  <inkml:trace contextRef="#ctx0" brushRef="#br0" timeOffset="62299.394">22224 7039 10570,'9'7'1671,"35"31"2412,27 13-3769,14-5-45,2-4 1,60 18-270,-112-46 47,351 143 337,-1 22-218,-349-161-150,43 23 208,3-4 0,1-3-1,10-2-223,127 8 699,-220-40-733,0 0-1,-1 0 1,1 0-1,0 0 1,-1 0-1,1 0 1,0 0-1,0 0 1,-1 0-1,1 0 1,0 0-1,-1 0 1,1 0-1,0 0 0,0 0 1,-1 0-1,1 1 1,0-1-1,-1 0 1,1 0-1,0 0 1,0 1-1,0-1 1,-1 0-1,1 0 1,0 0-1,0 1 1,0-1-1,-1 0 1,1 0-1,0 1 1,0-1-1,0 0 1,0 1-1,0-1 1,0 0-1,0 1 1,0-1-1,0 0 1,-1 0-1,1 1 1,1-1-1,-1 0 1,0 1-1,0-1 1,0 0-1,0 1 1,0-1-1,0 0 1,0 0-1,0 1 1,0-1-1,0 0 1,1 1-1,-1-1 1,0 0-1,0 0 1,0 1-1,1-1 1,-1 0-1,0 0 1,0 0-1,1 1 1,-1-1-1,0 0 35,-1 0-112,-29 18-3325,-9 3-489</inkml:trace>
  <inkml:trace contextRef="#ctx0" brushRef="#br0" timeOffset="62768.658">21980 7469 8650,'-36'-1'6396,"82"4"-4910,-45-3-1484,27 3 155,1-1 1,0-2-1,0-1 0,0-1 0,0-2 1,0-1-1,-1-1 0,0-1 0,0-1 1,-1-2-1,0-1 0,5-4-157,-17 5 145,0 0 0,0-2 0,-1 0 0,-1 0 1,0-1-1,-1-1 0,0 0 0,-1-1 0,-1 0 0,0 0 0,-1-1 0,-1-1 0,0-1-145,4-9 150,-2 0-1,-1-1 1,-2 0 0,0 0-1,-2 0 1,-1-1 0,-1 0-1,-2 0 1,-1-22-150,-3 8 65,-1 0 0,-2 0-1,-2 0 1,-2 1 0,-2 0 0,-2 1-1,-7-13-64,-24-38-29,117 153-341,-48-45 327,249 169-393,-87-43-1681,-85-61 57</inkml:trace>
  <inkml:trace contextRef="#ctx0" brushRef="#br0" timeOffset="63851.874">24614 7422 8698,'4'7'5392,"4"27"-3994,-8-30-1196,107 438 1417,-65-278-781,-11-67 1254,-33-126-676,-14-37-1217,-3 0 0,-3 1 0,-3 1 0,-2 1 0,-28-44-199,36 68-57,47 53-158,-15-7 201,0-1 0,0 0 0,0 0 0,1-2 0,-1 0 0,1 0 0,0-1 0,0-1 0,1-1 0,-1 0 0,0 0 0,0-1 0,1-1 0,-1-1 1,0 0-1,0-1 0,0 0 0,0-1 0,-1 0 0,1-2 0,-1 1 0,0-1 0,4-4 14,1-2 14,0-1 1,-1-1 0,-1-1 0,0 0 0,-1-1-1,-1-1 1,0 0 0,-1-1 0,-1-1-1,-1 0 1,0 0 0,-2-1 0,0-1-15,-5 15 12,-2-1 0,1-1 0,-1 1 1,0 0-1,0-1 0,-1 1 0,0-1 0,0 1 0,-1-1 1,0 1-1,0-1 0,-1 0 0,0 1 0,0-1 1,-1 1-1,0 0 0,0-1 0,-1 1 0,0 0 1,0 0-1,-2-2-12,3 7 2,0 0 1,0 0-1,-1 0 1,1 0-1,0 1 1,-1-1-1,1 0 1,-1 1-1,1 0 0,-1 0 1,0 0-1,0 0 1,0 0-1,1 0 1,-1 1-1,0-1 1,0 1-1,0 0 1,0 0-1,0 0 1,0 0-1,0 0 1,0 1-1,0 0 0,1-1 1,-1 1-1,0 0 1,0 0-1,1 0 1,-1 1-1,0-1 1,1 1-1,0-1 1,-1 1-3,-6 4-13,0 1 0,0 0 0,0 0 0,1 1 1,0 0-1,1 0 0,0 1 0,-1 2 13,-2 6-7,0 2-1,2-1 1,0 1 0,1 0-1,1 1 1,0 0-1,2 0 1,0 0 0,1 1-1,2-1 1,0 1 7,-1-12-5,1 0-1,1 1 1,0-1 0,0 0-1,0 1 1,2-1 0,-1 0 0,1 0-1,0 0 1,1 0 0,0 0 0,0 0-1,1-1 1,0 1 0,1-1-1,-1 0 1,2-1 0,-1 1 0,1-1-1,0 0 1,6 5 5,-6-8-5,1-1-1,-1 0 1,0-1 0,1 0-1,-1 0 1,1 0-1,0 0 1,0-1 0,0-1-1,-1 1 1,3-1 5,-5 0-5,11 1-225,0-1-1,0 0 1,1-2-1,-1 0 1,-1 0 0,1-2-1,0 1 1,-1-2-1,1 0 1,-1-1-1,0 0 1,-1-1 0,0-1-1,0 0 1,-1-1-1,0 0 1,0 0 0,3-5 230,96-106-4950,-58 50 1995</inkml:trace>
  <inkml:trace contextRef="#ctx0" brushRef="#br0" timeOffset="64191.175">25670 7237 4785,'-1'-3'352,"2"2"-128,-1 0 1,1-1-1,-1 1 0,0-1 1,0 1-1,0 0 0,0-1 1,0 1-1,0-1 0,0 1 1,0 0-1,0-1 0,-1 1 1,1-1-1,-1 1 0,1 0 1,-1 0-1,1-1 0,-1 1 1,0 0-1,1 0 0,-1-1 1,0 1-1,0 0 0,0 0 1,0 0-1,0 0 0,0 0 1,0 1-1,0-1 0,-1 0 1,1 0-1,0 1 0,0-1 1,-1 1-1,1-1 0,0 1 1,-1 0-1,1-1 0,-1 1 1,1 0-1,0 0 0,-2 0-224,-2 2 160,0 0 0,0 0 0,0 1 0,0-1 0,1 1 0,-1 0 0,1 1 0,0-1 0,0 1-1,0 0 1,0 0 0,1 0 0,-2 2-160,-12 14 170,0 1 0,1 1 0,2 0-1,0 1 1,1 1 0,1 0 0,2 1 0,0 0-1,2 1 1,0-1 0,2 2 0,1-1-1,0 9-169,16 58 613,-10-90-601,0 0 1,1 0 0,-1 0 0,0 0 0,1 0-1,0 0 1,0-1 0,0 1 0,0-1-1,0 1 1,0-1 0,1 1 0,-1-1 0,1 0-1,-1 0 1,1-1 0,0 1 0,0 0 0,0-1-1,0 0 1,0 1 0,0-1 0,0-1 0,0 1-1,1 0 1,-1-1 0,1 1-13,2-2 10,1-1-1,-1 1 1,0-1 0,1 0-1,-1 0 1,0-1 0,0 0-1,-1 0 1,1 0-1,0-1 1,-1 0 0,0 0-1,0 0 1,0-1 0,-1 1-1,1-1 1,-1 0 0,0-1-1,-1 1 1,1-1 0,1-4-10,10-14 37,-2 0 0,-1-1 1,-1-1-1,-1 0 0,-1-1 1,-2 1-1,1-6-37,-1 5 28,-1 0 0,-2 0-1,0 0 1,-2-1 0,-1 0 0,-1-1-28,-15-21 106,8 53-27,2 17-3,2-1 0,0 1 0,1 0 0,0 0 0,2 0 0,1 0 0,0 0 0,2 5-76,-2-8 47,0-1-1,1 0 1,0 0-1,1-1 1,1 1-1,1 0 1,0-1-1,1 0 1,0 0 0,2-1-1,-1 0 1,2 0-1,0-1 1,0 0-1,2 0 1,-1-1-1,1 0 1,4 2-47,-12-12-2,0 0 1,0-1-1,0 1 1,0-1-1,0 1 0,0-1 1,0 0-1,1 0 1,-1 0-1,0-1 1,1 1-1,-1-1 1,0 1-1,1-1 0,-1 0 1,0-1-1,1 1 1,-1-1-1,1 1 1,-1-1-1,0 0 1,0 0-1,0 0 0,0-1 1,0 1-1,0-1 1,0 0-1,0 0 1,0 0-1,-1 0 1,2-1 1,1-2-212,1-1 1,-1 0 0,0 0-1,0 0 1,-1-1-1,1 0 1,-2 0 0,1 0-1,-1 0 1,0-1 0,0 1-1,1-7 212,3-49-3947,-8-3-480</inkml:trace>
  <inkml:trace contextRef="#ctx0" brushRef="#br0" timeOffset="64518.301">26038 6606 8050,'-2'-10'1243,"-1"0"1,-1 0 0,0 0-1,0 0 1,-1 0-1,0 1 1,-1 0 0,-3-4-1244,10 31 1719,149 610-336,-127-552-1805,36 135 1006,-39-72-6613,-21-131 2077</inkml:trace>
  <inkml:trace contextRef="#ctx0" brushRef="#br0" timeOffset="64890.349">26440 7114 9810,'-2'4'494,"1"-4"-335,1 0-1,-1 1 0,0-1 0,1 0 0,-1 1 1,1-1-1,-1 1 0,1-1 0,-1 1 1,1-1-1,0 1 0,-1-1 0,1 1 1,-1-1-1,1 1 0,0-1 0,0 1 1,-1 0-1,1-1 0,0 1 0,0 0 1,0-1-1,0 1 0,0 0 0,0-1 1,-1 1-1,2 0 0,-1-1 0,0 1 1,0 0-1,0-1 0,0 1 0,0 0 1,0-1-1,1 1 0,-1-1 0,0 1 0,1 0 1,-1-1-1,0 1 0,1-1 0,-1 1 1,1-1-1,-1 1 0,0-1 0,1 1 1,-1-1-1,1 0 0,0 1 0,-1-1 1,1 0-1,-1 1 0,1-1 0,0 0-158,3 1 36,0 0-1,0-1 0,0 0 1,0 1-1,0-2 1,0 1-1,0 0 0,0-1 1,0 0-1,0 0 0,0 0 1,0 0-1,0-1 0,-1 1 1,1-1-1,0 0 0,-1 0 1,0 0-1,1-1 0,-1 1 1,0-1-1,0 0 1,0 0-1,-1 0 0,2-1-35,1-3 23,1-1 0,-1 1 1,0-1-1,0-1 0,-1 1 0,0-1 0,-1 1 0,0-1 0,0 0 0,0-6-23,-1 4 22,-1-1 0,0 1 0,-1 0 0,0-1 0,0 1 0,-1 0 0,-1-1 0,-2-6-22,4 13 7,-2 1 0,1 0 0,0-1 1,-1 1-1,0 0 0,0 0 0,0 0 0,0 0 0,-1 1 0,1-1 1,-1 1-1,0-1 0,0 1 0,0 0 0,0 0 0,-1 0 0,0 1 1,1-1-1,-1 1 0,0 0 0,0 0 0,0 0 0,-1 0-7,1 1 0,1 0-1,-1 1 0,0-1 1,1 1-1,-1 0 0,1 0 1,-1 0-1,0 1 0,1-1 1,-1 1-1,1 0 0,-1 0 1,1 0-1,0 0 0,-1 0 1,1 1-1,0 0 0,0 0 1,0 0-1,0 0 0,0 0 1,0 0-1,1 1 0,-1-1 1,1 1-1,-1 0 0,1 0 1,0 0-1,0 0 0,1 0 1,-1 0-1,1 1 0,-1-1 1,-5 12 19,1 0-1,0 0 1,1 1 0,1 0-1,0 0 1,0 10-19,0-2 98,0 0 0,1 0 0,2 0 0,1 0 0,0 1 0,2-1-1,1 0 1,1 0 0,1 0 0,1-1 0,1 0 0,1 0 0,4 9-98,-9-27-21,-1 1 0,1-1 0,0 0 0,0 0 0,1-1 0,-1 1-1,1-1 1,0 0 0,0 0 0,0 0 0,1 0 0,-1-1 0,1 1 0,0-1 0,0 0-1,0-1 1,1 0 0,-1 1 0,0-1 0,1-1 0,-1 1 0,1-1 0,0 0-1,0-1 1,-1 1 0,1-1 0,0 0 0,0 0 0,-1-1 0,6-1 21,0-2-602,1-1 1,-1 0 0,0-1-1,-1 0 1,1-1 0,-1 0-1,-1-1 1,1 0 0,-1-1-1,-1 1 1,0-2 0,7-8 601,23-40-4288</inkml:trace>
  <inkml:trace contextRef="#ctx0" brushRef="#br0" timeOffset="65235.099">26952 6668 10890,'-34'49'5563,"-12"26"-3389,20-33-1586,17-27-383,-61 121 1533,69-134-1738,0 0 0,0-1 0,1 1 0,-1-1 0,0 1 0,1 0 0,-1 0 0,1-1 0,0 1 0,-1 0 0,1 0 0,0-1 0,0 1-1,0 0 1,1 0 0,-1 0 0,0-1 0,1 1 0,-1 0 0,1 0 0,-1-1 0,1 1 0,0 0 0,-1-1 0,1 1 0,0-1 0,0 1 0,1-1 0,-1 1 0,0-1 0,0 0 0,1 0 0,-1 0 0,0 1 0,1-1 0,-1 0 0,1-1 0,0 1 0,-1 0 0,1 0 0,0-1 0,-1 1 0,1-1 0,0 1 0,0-1 0,-1 0 0,1 0 0,0 0 0,0 0 0,-1 0 0,1 0 0,0 0 0,0-1 0,180-12-2634,-169 14 2624,-1 0 0,0 1 0,0 1 0,0 0 0,0 0 0,0 1 0,0 1 1,-1 0-1,0 1 0,0 0 0,-1 0 0,3 3 10,-12-8 58,0 0 1,0 0-1,0 0 0,0 0 1,0 0-1,0 1 0,0-1 1,0 0-1,0 0 0,-1 1 1,1-1-1,0 0 0,-1 1 1,1-1-1,-1 1 0,0-1 1,1 1-1,-1-1 0,0 1 1,0-1-1,0 1 0,0-1 1,0 1-1,0-1 0,-1 1 1,1-1-1,0 1 0,-1-1 1,1 0-1,-1 1 0,1-1 1,-1 1-1,0-1 0,0 0 1,0 0-1,0 1-58,-43 37 1891,-122 63 405,111-80-3028,20-36-5975,22-8 1898</inkml:trace>
  <inkml:trace contextRef="#ctx0" brushRef="#br0" timeOffset="66124.425">24982 8626 9330,'-24'94'4604,"24"48"-4020,21 15-239,-5-80-263,3-1 1,3 0-1,33 72-82,-9-71 55,-44-76-53,-1 1 1,1-1-1,0 0 1,0 0 0,0 0-1,0 0 1,0 0 0,0 0-1,0 0 1,0 0 0,0-1-1,0 1 1,0-1 0,1 0-1,-1 0 1,0 0-1,0 0 1,0 0 0,1 0-1,-1 0 1,0-1 0,0 1-1,0-1 1,0 1 0,0-1-1,0 0 1,0 0-1,0 0 1,0 0 0,0 0-1,0-1 1,0 1 0,-1 0-1,1-1 1,0 1 0,-1-1-1,0 0 1,1 0-1,-1 1 1,0-1 0,0 0-1,0 0 1,0 0 0,0 0-1,0-1-2,16-27 31,-1-1 0,-2 0 0,-1-1 0,-1-1-1,-2 0 1,-1 0 0,-2-1 0,-1-6-31,4-18 63,-2 0 1,-3-1-1,-3 0 0,-2 1 1,-3-1-1,-3-2-63,-29-130 200,18 146-177,18 44-23,-1 1-1,0 0 1,0 0 0,0-1 0,0 1 0,0 0-1,0 0 1,0-1 0,0 1 0,0 0-1,-1 0 1,1-1 0,0 1 0,0 0 0,0 0-1,0 0 1,0-1 0,0 1 0,0 0 0,-1 0-1,1 0 1,0-1 0,0 1 0,0 0 0,0 0-1,-1 0 1,1-1 0,0 1 0,0 0-1,0 0 1,-1 0 0,1 0 0,0 0 0,0 0-1,-1 0 1,1 0 0,0 0 0,0-1 0,-1 1-1,1 0 1,0 0 0,0 0 0,-1 0 0,1 0-1,0 1 1,0-1 0,-1 0 0,1 0-1,0 0 1,0 0 0,-1 0 0,1 0 0,0 0-1,0 0 1,0 0 0,-1 1 0,1-1 0,0 0-1,0 0 1,0 0 0,-1 1 0,1-1 0,0 0-1,0 0 1,0 0 0,0 1 0,0-1 0,0 0-1,-1 0 1,1 1 0,-2 10-17,0 0 0,1 0 0,1 1 0,-1-1 0,2 1 0,0-1 0,0 0 0,2 7 17,-3-18 0,11 82 39,5 0 0,2-1 0,10 18-39,-14-57 87,1 0 0,2-1-1,2-1 1,2-1 0,1 0 0,2-2-1,2-1 1,17 19-87,-37-48 12,0-1-1,1 1 1,-1-1 0,1-1 0,0 1-1,1-1 1,-1 0 0,1-1 0,0 0 0,0 0-1,7 2-11,-11-6 17,0 0 0,0 0-1,0 0 1,0 0-1,0-1 1,0 0 0,0 0-1,-1 0 1,1 0-1,0 0 1,0-1 0,-1 0-1,1 1 1,-1-2-1,1 1 1,-1 0 0,0-1-1,0 1 1,0-1-1,0 0 1,-1 0 0,1 0-1,-1 0 1,0 0 0,0-1-1,0 1 1,0-1-1,0 1 1,-1-1 0,1 0-1,-1 0 1,0 0-1,0-3-16,7-18 172,-1 0-1,-1-1 1,-1 1-1,-1-1 1,-1 0-1,-2 0 1,0 0-1,-4-25-171,-35-207 797,-48-65-513,80 302-287,-1 1 1,-1 0-1,0 0 0,-2 1 1,0 0-1,-5-5 3,15 23-2,-1 0-1,1 0 1,0 1 0,-1-1 0,1 0 0,-1 1-1,0-1 1,1 0 0,-1 1 0,1-1-1,-1 1 1,0-1 0,0 1 0,1-1-1,-1 1 1,0-1 0,0 1 0,1 0 0,-1-1-1,0 1 1,0 0 0,0 0 0,0 0-1,0-1 1,1 1 0,-1 0 0,0 0-1,0 0 1,0 1 0,0-1 0,0 0 0,1 0-1,-1 0 1,0 1 0,0-1 0,0 0-1,0 1 1,1-1 0,-1 1 0,0-1-1,1 1 1,-1-1 0,0 1 0,1-1 0,-1 1-1,0 0 1,1-1 0,-1 1 0,1 0-1,-1-1 1,1 1 0,0 0 0,-1 0-1,1 0 1,0-1 0,-1 1 0,1 0 0,0 0-1,0 0 1,0 0 0,0 0 2,5 68-413,3-26-2100,-11-9 591</inkml:trace>
  <inkml:trace contextRef="#ctx0" brushRef="#br0" timeOffset="66571.866">26028 9225 3169,'-2'-6'1288,"4"3"408,-1-2-647,2-1 15,2-4-136,-4-3-288,-1 1-752,-1-4-1208,-7-6-737,-1 4-591</inkml:trace>
  <inkml:trace contextRef="#ctx0" brushRef="#br0" timeOffset="66980.598">25941 8742 8626,'0'-8'7153,"6"29"-4889,-5-16-2414,13 48 825,-6-11-466,3-1 0,1 0 0,2-1 0,2 0 0,2-1 0,1-1 0,17 24-209,-3-29 81,-32-33-75,0 1-1,0-1 1,-1 1 0,1-1-1,0 0 1,0 1-1,0-1 1,0 0 0,-1 0-1,1 0 1,0 1 0,0-1-1,0 0 1,0 0 0,0 0-1,0-1 1,0 1 0,-1 0-1,1 0 1,0 0-1,0-1 1,0 1 0,0 0-1,-1-1 1,1 1 0,0 0-1,0-1 1,-1 1 0,1-1-1,0 0 1,-1 1-1,1-1 1,0 1 0,-1-1-1,1 0 1,-1 0 0,1 1-1,-1-1 1,0 0 0,1 0-1,-1 0 1,0 1 0,1-1-1,-1 0 1,0 0-1,0 0 1,0 0 0,0 0-1,0 0-5,17-128 468,-12 63-397,-5 64-69,3-26 6,0 1-1,2 0 1,1-1 0,1 2-1,9-21-7,-16 45-4,1-1 0,-1 1 0,1 0 0,-1 0 0,1 0 0,0 0 0,0 0 0,-1 0 0,2 0 0,-1 1-1,0-1 1,0 0 0,0 0 0,1 1 0,-1-1 0,1 1 0,-1-1 0,1 1 0,0 0 0,0 0 0,-1 0 0,1-1 0,0 2 0,0-1 0,0 0 0,0 0-1,0 1 1,0-1 0,1 1 0,-1-1 0,0 1 0,0 0 0,0 0 0,0 0 0,0 0 0,0 0 0,1 1 0,-1-1 0,0 1 0,0-1 0,0 1 0,0 0-1,0 0 5,11 9-23,-1 2-1,0-1 0,-1 1 0,0 1 1,-1 0-1,0 1 0,-1 0 0,-1 0 1,1 3 23,5 6-9,75 127 167,-97-183 489,-9-57-450,4-1 0,0-81-197,12 115-11,1 56 7,0 0 0,1 0 1,-1 0-1,1 1 0,-1-1 0,1 0 0,0 0 1,-1 1-1,1-1 0,0 0 0,-1 1 1,1-1-1,0 1 0,0-1 0,-1 1 0,1-1 1,0 1-1,0-1 0,0 1 0,0 0 0,0 0 1,0-1-1,0 1 0,0 0 0,-1 0 0,1 0 1,0 0-1,0 0 0,0 0 0,0 0 1,0 0-1,0 1 0,0-1 0,0 0 0,0 0 1,0 1-1,0-1 0,-1 1 4,17 0-27,-7-4 24,0-1-1,0 0 1,-1 0-1,1-1 1,-1 0-1,0 0 1,-1-1-1,1 0 1,-1-1-1,0 0 1,-1 0-1,1-1 1,-2 0 0,1 0-1,-1 0 1,0-1-1,-1 0 1,4-7 3,-4 7-119,1-1 0,-1 1 0,-1-1 0,0 0 0,0 0 0,-1 0 0,0 0 1,-1 0-1,0-1 0,0 1 0,-1-1 0,-1 0 0,0 1 0,-1-3 119,0 1-717,-1 0 0,0-1 0,-1 1 0,-1 0 0,0 0 0,0 1 0,-6-10 717,-20-36-4167,-3 8-434</inkml:trace>
  <inkml:trace contextRef="#ctx0" brushRef="#br0" timeOffset="67380.614">26475 7953 7234,'0'-41'7554,"22"64"-5025,151 382-160,40-51-1644,-210-349-716,-2-4-3,0-1 0,0 1 0,0 0 0,0 0 0,0-1 0,0 1 0,0 0 0,-1 0 0,1 0 0,0 0 0,0 0 0,-1 0 0,1 0 0,-1 1 0,1-1 0,-1 0 0,1 0 1,-1 0-1,0 0 0,0 1 0,1-1 0,-1 0 0,0 0 0,0 1 0,0-1 0,0 0 0,-1 0 0,1 1 0,0-1 0,0 0 0,-1 0 0,1 0 0,-1 0 0,1 1 0,-1-1 0,1 0 0,-1 0 0,0 0 0,1 0 1,-1 0-1,0 0 0,0 0 0,0-1 0,0 1-6,-14-2-230,-1-2 0,1 0 1,-1 0-1,1-1 0,0-1 0,1-1 1,-1 0-1,1-1 0,0 0 1,1-1-1,0-1 0,-11-9 230,-11-8-475,2-1-1,0-2 0,2-1 1,2-1-1,0-3 476,-9-25 970,38 56-899,0 0 0,0 0-1,0-1 1,0 1 0,1 0 0,-1 0 0,1 0 0,0 0 0,0 0-1,0 0 1,0 0 0,0 0 0,1 1 0,-1-1 0,1 0 0,0 1 0,0-1-1,0 1 1,0 0 0,0 0 0,0-1 0,1 1 0,-1 1 0,1-1-1,-1 0 1,1 1 0,0-1 0,0 0-71,3-2 50,190-112 372,-191 114-618,15-11-634,-20 1-2525,-13 1 185</inkml:trace>
  <inkml:trace contextRef="#ctx0" brushRef="#br0" timeOffset="67631.942">25993 8123 10410,'-3'-1'2809,"4"1"696,13-2-2841,6 4-488,10-8 2840,-1 4-6480,0-7 3224</inkml:trace>
  <inkml:trace contextRef="#ctx0" brushRef="#br0" timeOffset="68007.55">27158 8090 8786,'-31'-30'7138,"-1"34"-5736,22 2-1305,-1 1 0,2 1 0,-1 0 0,1 0-1,0 0 1,1 1 0,0 1 0,0 0-1,1 0 1,1 0 0,-1 1 0,2 0 0,-1 0-1,1 2-96,-3 1 92,0 2-1,2-1 0,0 1 1,0 0-1,2 1 0,0-1 1,0 1-1,2 0 0,0 0 1,1 7-92,1-22 2,0-1 1,0 1-1,0-1 1,0 0-1,1 1 1,-1-1-1,1 1 1,-1-1-1,1 0 1,-1 1-1,1-1 1,0 0-1,-1 1 0,1-1 1,0 0-1,0 0 1,0 0-1,0 0 1,0 0-1,0 0 1,0 0-1,1 0 1,-1 0-1,0 0 1,0-1-1,1 1 1,-1 0-1,0-1 1,1 0-1,-1 1 1,1-1-1,-1 0 0,1 1 1,-1-1-1,1 0 1,-1 0-1,0 0 1,1 0-1,-1 0 1,1-1-1,-1 1 1,1 0-1,-1-1 1,1 1-1,-1-1 1,0 1-1,1-1 1,-1 0-1,0 0 0,0 1 1,0-1-1,1 0 1,-1 0-1,0 0 1,0 0-3,157-103 127,-155 102-126,0 1 1,1-1-1,-1 1 1,0 0 0,1-1-1,-1 2 1,0-1 0,1 0-1,-1 1 1,1-1-1,0 1 1,-1 0 0,1 0-1,-1 1 1,1-1 0,-1 1-1,1 0 1,-1 0-1,0 0 1,1 0 0,-1 0-1,0 1 1,0-1 0,1 1-1,-1 0 1,-1 0 0,1 0-1,0 1 1,0-1-1,-1 0 1,0 1 0,1 0-1,-1 0 1,0-1 0,0 1-1,0 1 1,-1-1-1,1 0 1,-1 0 0,0 1-1,0-1 1,0 0 0,0 1-1,0-1 1,-1 1-1,0-1 1,1 1 0,-1 0-1,-1-1 1,1 3-2,-7 10 247,0 0 1,-1 0 0,0-1-1,-2-1 1,1 1-1,-2-1 1,0-1-1,0 0 1,-2-1 0,-7 7-248,8-7 146,7-6-99,-1 1 1,-1-1-1,1 0 1,-1 0-1,0-1 1,0 0-1,-1 0 1,0-1-1,0 0 1,-8 3-48,16-7-30,-1 0 1,1 1 0,-1-1-1,0 0 1,1 0 0,-1 1 0,0-1-1,1 0 1,-1 0 0,0 0-1,1 0 1,-1 0 0,0 0-1,1 0 1,-1 0 0,1 0 0,-1-1-1,0 1 1,1 0 0,-1 0-1,0 0 1,1-1 0,-1 1-1,1 0 1,-1-1 0,1 1 0,-1-1-1,1 1 1,-1 0 0,1-1-1,-1 1 1,1-1 0,-1 1-1,1-1 1,0 1 0,-1-1 0,1 0-1,0 1 1,-1-1 0,1 1-1,0-1 1,0 0 0,0 1-1,0-1 1,0 0 0,0 1 0,0-1-1,0 0 1,0 1 0,0-1-1,0 0 1,0 1 0,0-1 0,0 0-1,0 1 1,1-1 0,-1 1-1,0-1 1,0 0 0,1 0 29,16-43-255,6 5-2796,5-2 770</inkml:trace>
  <inkml:trace contextRef="#ctx0" brushRef="#br0" timeOffset="68484.817">27455 8128 6425,'2'-2'201,"2"-1"180,-1-1 1,0 1-1,0 0 1,-1-1-1,1 1 1,-1-1-1,0 0 0,0 0 1,0 0-1,0 0 1,0 0-1,-1 0 1,0-1-1,0 1 1,0 0-1,-1-1 1,1-2-382,-5 5 1651,0 21-1085,3-12-353,-3 21 252,1-1 1,1 1 0,2 0-1,1 0 1,1 0-1,1 0 1,3 5-466,26 61 1148,-31-92-1133,1-1-1,-1 1 1,0 0-1,1-1 1,-1 1-1,1 0 1,-1-1-1,1 0 1,0 1-1,-1-1 1,1 0-1,0 0 1,0 0-1,0 0 1,0 0-1,0-1 1,0 1-1,0-1 1,0 1-1,1-1 1,-1 1-1,0-1 1,0 0-1,0 0 1,0 0-1,0-1 1,1 1-1,-1 0 1,0-1-1,0 1 1,0-1-1,0 0 1,0 0-1,0 0 1,0 0-1,0 0 1,0-1-15,59-54 135,-39 23-88,-2 0 0,-1-2-1,-1 0 1,-3-1 0,0 0-1,-3-1 1,-1-1 0,-1 0-1,1-20-46,-5 23 3,-1-1 0,-2 0 0,-2 0 0,-1 0 0,-1 0 0,-3 0-1,0 0 1,-5-13-3,1 11-124,-1 0 0,-1 1 0,-2 1-1,-2-1 1,-1 2 0,-2 0 0,-2 0 124,-31-17-359,48 51 354,1 0 1,-1 0 0,0 0 0,0 0 0,0 1 0,0-1 0,0 0 0,0 1 0,0 0 0,0-1 0,0 1 0,0 0 0,0 0 0,0 0 0,0 1 0,0-1 0,0 0 0,0 1 0,0-1 0,0 1 0,0-1 0,0 1 0,0 0 0,1 0 0,-1 0 0,0 0 0,0 0 0,1 1 0,-1-1 0,1 0 0,-2 2 4,-5 8 57,0 1 0,0 0 0,1 0 1,0 1-1,2 0 0,-1 0 0,1 0 1,1 1-1,0-1 0,0 8-57,2-13 36,-4 10 61,0 0-1,2 0 1,0 1 0,1 0 0,0 0 0,2 0 0,0 0 0,2 0-1,0 0 1,1 0 0,4 17-97,-5-32 1,0 0-1,1 0 1,0-1-1,-1 1 1,1 0-1,1-1 1,-1 0-1,0 1 1,1-1-1,0 0 1,0 0-1,0-1 1,0 1-1,0 0 1,0-1-1,1 0 1,-1 0-1,1 0 1,0 0-1,0-1 1,-1 1-1,1-1 1,0 0-1,1 0 0,102 19-345,-98-17 320,-1-1 1,0 2-1,-1-1 1,1 1-1,-1 0 0,0 1 1,1 0-1,-2 0 1,1 0-1,-1 1 1,0 0-1,0 0 0,0 0 1,-1 1-1,4 6 25,57 116-79,15 80-1191,-63-175-2152,-7-24 51</inkml:trace>
  <inkml:trace contextRef="#ctx0" brushRef="#br0" timeOffset="69766.571">28165 7884 9170,'2'-4'293,"-1"0"1,0 0-1,0 0 0,0 0 0,-1 0 1,0 0-1,1 0 0,-1 0 1,-1 0-1,1 0 0,0 0 0,-1 0 1,0 0-1,0 0 0,0 1 1,-1-1-1,1 0 0,-1 0 1,0 1-1,0-1 0,0 1 0,0 0 1,-1 0-1,1-1 0,-1 1 1,-2-1-294,3 4 47,0 0-1,-1 0 1,1 0 0,0 1 0,-1-1 0,1 1 0,0-1 0,-1 1 0,1 0 0,0 0 0,0 0 0,0 0 0,0 0-1,0 0 1,0 1 0,0-1 0,0 1 0,0-1 0,1 1 0,-1 0 0,1 0 0,-1 0 0,1-1 0,0 2 0,-1-1-1,1 0 1,0 0 0,0 0 0,1 0 0,-1 1 0,0-1 0,1 0 0,-1 1-47,-27 114 273,24-92-213,1-1-1,0 1 0,2-1 1,1 1-1,1 0 0,1-1 1,1 1-1,1-1 0,1 0 1,8 20-60,-13-42 6,0 0 1,1 0-1,-1 0 1,1 0-1,0-1 0,0 1 1,0 0-1,0 0 1,0-1-1,0 1 1,0 0-1,0-1 1,1 1-1,-1-1 0,0 0 1,1 1-1,-1-1 1,1 0-1,0 0 1,-1 0-1,1 0 0,0 0 1,0 0-1,0-1 1,0 1-1,-1-1 1,1 1-1,0-1 1,0 0-1,0 1 0,0-1 1,0 0-1,0 0 1,0-1-1,0 1 1,0 0-1,0-1 1,0 1-1,0-1 0,0 1 1,-1-1-1,1 0 1,0 0-1,0 0 1,-1 0-1,1 0 1,0 0-1,-1 0 0,1-1 1,-1 1-1,0-1 1,1 1-1,0-2-6,12-17 35,-1 0 0,-1-2-1,-1 1 1,-1-1 0,0 0-1,-2-1 1,-1 0 0,3-17-35,-1 9 25,-1 0 1,-2-1-1,-1 0 1,-2 0 0,0 0-1,-3 0 1,-1-1 0,-1 1-1,-6-29-25,2 41-56,0 22-2,-3 60-120,6-32 125,-1 9 186,1 1 0,2-1 0,2 1-1,1-1 1,8 37-133,-10-74 8,0-1 0,0 1 0,0 0 0,0-1 0,0 1 0,0 0 1,0-1-1,1 1 0,-1-1 0,1 1 0,-1-1 0,1 1 0,0-1 0,0 1 0,-1-1 0,1 1 0,0-1 0,0 0 0,0 1 1,0-1-1,1 0 0,-1 0 0,0 0 0,0 0 0,1 0 0,-1 0 0,1 0 0,-1-1 0,1 1 0,-1 0 0,1-1 0,-1 1 0,1-1 1,-1 0-1,1 1 0,0-1 0,-1 0 0,1 0 0,0 0 0,-1 0 0,1 0 0,0-1 0,-1 1 0,1 0 0,-1-1 0,1 1 0,-1-1 1,1 0-1,-1 1 0,1-1 0,-1 0 0,1 0 0,-1 0 0,0 0 0,0 0 0,1 0-8,11-15 25,-1-1 1,0 1-1,-1-2 0,-1 0 1,-1 0-1,-1-1 0,0 0 1,-1-2-26,18-61 21,-4-2 0,-4 0-1,-3-1 1,-4 0 0,-4-1 0,-4 0 0,-3 0 0,-5-8-21,-9-129-165,13 208 88,-2 27-2,4-12 78,-33 223 136,30-173-18,2-1-1,2 1 1,2 0 0,4 13-117,6 15 79,3-1 0,22 60-79,17 43 51,20 126-51,-58-237 19,-17-68-19,0-1 0,1 1 0,-1-1 0,0 0 1,0 1-1,0-1 0,1 0 0,-1 1 0,0-1 1,1 1-1,-1-1 0,0 0 0,1 0 0,-1 1 1,0-1-1,1 0 0,-1 0 0,0 1 0,1-1 1,-1 0-1,1 0 0,-1 0 0,0 0 0,1 1 1,-1-1-1,1 0 0,-1 0 0,1 0 0,-1 0 1,1 0-1,-1 0 0,1 0 0,-1 0 0,0 0 1,1-1-1,-1 1 0,1 0 0,-1 0 0,1 0 1,-1 0-1,0-1 0,1 1 0,-1 0 0,0 0 1,1-1-1,-1 1 0,0 0 0,1-1 0,-1 1 1,0 0-1,1-1 0,-1 1 0,0 0 0,0-1 1,0 1-1,1-1 0,-1 1 0,0-1 0,0 1 1,0 0-1,0-1 0,0 1 0,0-1 0,0 1 1,0-1-1,0 1 0,0-1 0,27-88 32,-4-45 43,-5-1 1,-6-11-76,-9 105 1,11-191 2,-12-76-3,-11 103-71,-15-61 71,20 247-154,4 44 14,0-17 127,6 168-12,8-1 0,7 0 1,35 129 24,-47-263 19,1-1 1,3 0 0,1-1 0,1 0-1,12 17-19,-98-233 547,-73-180-419,133 330-141,11 26 11,0 1 1,0 0-1,0-1 0,0 1 1,-1-1-1,1 1 1,0 0-1,0-1 1,0 1-1,0-1 1,0 1-1,0 0 0,0-1 1,0 1-1,0-1 1,0 1-1,1-1 1,-1 1-1,0 0 0,0-1 1,0 1-1,0 0 1,1-1-1,-1 1 1,0-1-1,0 1 1,1 0-1,-1-1 0,0 1 1,1 0-1,-1 0 1,0-1-1,1 1 1,-1 0-1,0 0 1,1-1-1,-1 1 0,0 0 1,1 0-1,-1 0 1,1 0-1,-1 0 1,0 0-1,1 0 0,-1 0 1,1-1-1,-1 1 1,1 1-1,-1-1 1,0 0-1,1 0 1,-1 0-1,1 0 0,-1 0 1,0 0-1,1 0 1,-1 1-1,1-1 1,-1 0-1,1 0 2,31 13-48,-25-10 44,104 20-1876,-36-28-2721,-18-7 301</inkml:trace>
  <inkml:trace contextRef="#ctx0" brushRef="#br0" timeOffset="70039.909">29212 6979 8346,'-60'29'8299,"-11"41"-5539,60-57-2550,-1 0-1,2 0 1,0 1-1,0 1 1,1 0-1,1 0 1,1 1-1,0 0 1,1 0-1,1 0 1,-2 7-210,7-21 3,-1 0 1,1 1-1,-1-1 1,1 0-1,0 0 1,0 1-1,0-1 1,0 0-1,0 0 1,0 1-1,1-1 1,-1 0-1,1 0 1,0 0-1,-1 1 1,1-1-1,0 0 1,0 0-1,1 0 1,-1 0-1,0-1 1,0 1-1,1 0 1,-1 0-1,1-1 1,0 1-1,0-1 1,-1 0-1,1 1 1,0-1-1,0 0 1,0 0-1,0 0 1,0 0-1,0 0 1,1-1-1,-1 1 1,0-1-1,0 1 1,0-1-1,1 0 1,-1 0-1,0 0 1,0 0-1,1 0 1,-1 0-1,2-1-3,162-73-1583,-164 73 1570,0 0-1,1 0 1,-1 0 0,1 1-1,-1-1 1,0 1-1,1-1 1,-1 1 0,1 0-1,-1 0 1,1 0 0,-1 0-1,1 1 1,-1-1 0,1 1-1,-1-1 1,1 1-1,-1 0 1,0 0 0,1 0-1,-1 0 1,0 0 0,0 0-1,0 1 1,0-1-1,0 1 1,0 0 0,0-1-1,-1 1 1,1 0 0,-1 0-1,1 0 1,-1 0 0,1 1-1,-1-1 1,0 0-1,0 0 1,0 1 0,-1-1-1,1 0 1,0 1 0,-1-1-1,0 1 1,1-1-1,-1 2 15,-2 13 90,-1-1 0,-1 0 0,0 1 0,-1-2 1,-1 1-1,0-1 0,-1 1 0,0-2 0,-2 1 1,0-1-1,0-1 0,-1 1 0,-12 11-91,-44 38 347,64-62-555,0 0 0,0 1 0,0-1 0,-1 0 0,1 0 0,0 0 0,-1 0 0,1 0-1,0-1 1,-1 1 0,1-1 0,-1 1 0,1-1 0,-1 0 0,1 0 0,-1 0 0,1-1 0,0 1 0,-1 0 0,1-1 0,-1 0 0,0 0 208,-18-11-3482</inkml:trace>
  <inkml:trace contextRef="#ctx0" brushRef="#br0" timeOffset="70992.068">29338 6902 8618,'0'0'160,"1"0"0,-1 1 0,0-1 0,0 0 0,0 0 0,0 1 0,0-1 0,1 0 1,-1 0-1,0 0 0,0 1 0,0-1 0,1 0 0,-1 0 0,0 0 0,0 0 0,1 1 0,-1-1 0,0 0 0,0 0 1,1 0-1,-1 0 0,0 0 0,0 0 0,1 0 0,-1 0 0,0 0 0,1 0 0,-1 0 0,0 0 0,0 0 0,1 0 1,-1 0-1,0 0 0,0 0 0,1 0 0,-1 0 0,0-1 0,0 1 0,1 0 0,-1 0-160,1 3-256,65 262 3474,-27-111-2449,-21-119-537,-18-35-226,1 1 1,0-1-1,-1 0 1,1 1 0,0-1-1,0 0 1,0 1-1,-1-1 1,1 0-1,0 0 1,0 0 0,0 0-1,0 0 1,-1 0-1,1 0 1,0 0 0,0 0-1,0 0 1,-1 0-1,1 0 1,0-1-1,0 1 1,0 0 0,-1-1-1,1 1 1,0 0-1,0-1 1,-1 1-1,1-1 1,0 1 0,-1-1-1,1 0 1,-1 1-1,1-1 1,-1 0 0,1 1-1,-1-1 1,1 0-1,-1 1 1,1-2-7,15-20 53,-1-2 0,0 0 0,-2 0 0,-1-2 0,-1 1 0,-1-2 0,-2 1 0,0-1 0,-2 0 0,0-1 0,-2 1 0,-1-5-53,0 10 21,-1 1 1,-1-1-1,-1 1 0,-1-1 1,-1 1-1,-1-1 0,-2-9-21,-5 8 20,2 27 8,-4 81-44,11-18 150,3 0-1,3 1 0,3-2 1,12 49-134,-19-108 32,1 1 1,0 0 0,1-1-1,-1 0 1,1 1-1,1-1 1,-1-1 0,1 1-1,1 0 1,-1-1 0,1 0-33,-3-4 5,-1-1 1,1 1 0,0-1 0,0 0 0,0 0-1,-1 0 1,1 0 0,0 0 0,0 0 0,0 0-1,1-1 1,-1 1 0,0-1 0,0 1 0,0-1-1,0 0 1,0 0 0,1 0 0,-1 0 0,0 0-1,0-1 1,0 1 0,0-1 0,0 1 0,0-1-1,0 0 1,0 0 0,0 0 0,0 0 0,0 0-1,0 0 1,0 0 0,-1-1 0,1 1 0,0-1-6,51-58 117,-44 43-85,0 0 0,-2 0 0,0 0 0,-1-1 0,0 0 0,-2 0 0,0 0 0,-1-1 0,-1 1 0,0-1 0,-2 0 0,0 1 0,-1-1 0,-1 0 0,-1 1 0,0-1 0,-1 1 0,-1 0 0,-1 0 0,-1 1 0,-1-2-32,-8-13 30,16 33-28,0-1-1,0 1 0,0-1 0,-1 1 0,1-1 0,0 1 0,0-1 0,0 0 1,-1 1-1,1-1 0,0 0 0,-1 1 0,1-1 0,0 1 0,-1-1 0,1 0 1,0 0-1,-1 1 0,1-1 0,-1 0 0,1 0 0,0 1 0,-1-1 0,1 0 1,-1 0-1,1 0 0,-1 0 0,1 0 0,-1 0 0,1 0 0,0 0 0,-1 0 1,1 0-1,-1 0 0,1 0 0,-1 0 0,1 0 0,-1 0 0,1 0 0,-1 0 1,1-1-1,0 1 0,-1 0 0,1 0 0,-1 0 0,1-1 0,0 1 0,-1 0 1,1-1-1,0 1 0,-1 0 0,1-1 0,0 1 0,-1 0 0,1-1 0,0 1 1,0-1-1,0 1 0,-1 0 0,1-1 0,0 1 0,0-1 0,0 1 0,0-1 1,0 1-1,0-1 0,0 1 0,0-1 0,0 1 0,0-1-1,-6 36 63,6-32-58,-2 82 236,9-99-140,-3-2-95,-1 1 1,-1-1 0,-1 0 0,0 0 0,-1 0 0,0 0 0,-2 0 0,0 0 0,0 0 0,-1 0 0,-3-6-7,-23-57-2702,28 74 140,6 10 679,8 15-450,54 67-4735,-42-64 4721</inkml:trace>
  <inkml:trace contextRef="#ctx0" brushRef="#br0" timeOffset="71400.718">30018 6717 4185,'44'-103'11406,"-103"406"-7089,47-221-3594,13-82-717,-1-1 0,1 1-1,-1-1 1,0 1 0,1-1 0,-1 1-1,1-1 1,-1 1 0,1-1-1,-1 1 1,1-1 0,-1 1 0,1 0-1,0 0 1,-1-1 0,1 1 0,0 0-1,-1 0 1,1-1 0,0 1 0,-1 0-1,1 0 1,0 0 0,-1 0 0,1 0-1,0 0 1,-1 0 0,1 0 0,0 0-1,-1 1 1,1-1 0,-1 0-1,1 0 1,0 1 0,-1-1 0,1 0-1,-1 1 1,1-1 0,0 0 0,-1 1-1,1-1 1,-1 1 0,1-1 0,-1 1-1,0-1 1,1 1 0,-1-1 0,0 1-1,1-1 1,-1 1 0,0 0 0,1-1-1,-1 1 1,0 0 0,0-1 0,0 1-7,14-28 46,-1 0 0,-1-1 0,-2-1-1,0 0 1,-2 0 0,2-21-45,0 3 43,-2 0 1,-2-1-1,0-30-43,-8 55 11,2 24-12,0-1 0,0 0 0,0 0 0,0 0 0,-1 0 1,1 0-1,0 0 0,0 1 0,0-1 0,0 0 0,-1 0 0,1 0 0,0 0 0,0 0 1,0 0-1,-1 0 0,1 0 0,0 0 0,0 0 0,0 0 0,-1 0 0,1 0 0,0 0 1,0 0-1,0 0 0,-1 0 0,1 0 0,0 0 0,0 0 0,0 0 0,0-1 0,-1 1 1,1 0-1,0 0 0,0 0 0,0 0 0,0 0 0,-1 0 0,1-1 0,0 1 0,0 0 1,0 0-1,0 0 0,0 0 0,0-1 0,0 1 0,0 0 0,-1 0 1,-3 40 52,2 0-1,1 0 1,5 38-52,-2-50 105,20 113 606,-22-140-707,0 0 0,0 0 0,0 0 0,0 0 0,0 0 0,0 0 0,0 0 0,0 0 0,0 0 0,1 0 0,-1 0 0,0 0 0,1 0 0,-1 0 0,1 0 0,-1 0 0,1 0 0,-1-1 0,1 1 0,0 0 0,-1 0 0,1-1 0,0 1-1,0 0 1,-1-1 0,1 1 0,0-1 0,0 1 0,0-1 0,0 1 0,0-1 0,0 1 0,0-1 0,0 0 0,0 0 0,0 1 0,0-1 0,0 0 0,0 0 0,0 0 0,0 0 0,0 0 0,0-1 0,0 1 0,0 0 0,0 0 0,0-1 0,0 1 0,0 0 0,0-1 0,0 1-4,4-8-110,1 1 1,-2 0-1,1-1 0,-1 0 1,0 0-1,-1-1 0,1 1 1,-2-1-1,1 0 110,2-6-387,30-96-5698,-18 52 1445</inkml:trace>
  <inkml:trace contextRef="#ctx0" brushRef="#br0" timeOffset="71895.515">30390 6304 8050,'-30'5'8323,"10"20"-6015,1 41-2353,19-62 302,-5 17-156,1 0 0,1 1-1,0-1 1,2 1 0,1 0-1,1 0 1,0-1 0,2 1 0,0-1-1,2 1 1,0-1 0,3 5-101,-7-23 12,0-1 1,0 0-1,0 0 1,0 0-1,0 0 1,0 0-1,1 0 1,-1 0 0,1 0-1,-1 0 1,1-1-1,0 1 1,0-1-1,0 1 1,0-1-1,0 0 1,0 1 0,0-1-1,0 0 1,0-1-1,0 1 1,1 0-1,-1 0 1,0-1-1,1 0 1,-1 1-1,0-1 1,1 0 0,-1 0-1,0 0 1,1 0-1,-1-1 1,0 1-1,1-1 1,-1 1-1,0-1 1,0 0 0,1 0-1,0-1-12,12-9 31,-1 0 0,-1-2 0,0 1 0,-1-2 0,0 0 0,-1 0 0,-1-1 0,0 0 0,-1-1 0,0 0 0,-2 0 0,3-8-31,5-10 15,-2 0-1,-1-1 1,-2 0 0,-1-1-1,-2 0 1,-2 0 0,-1-1 0,-2 0-1,-1 0 1,-2 1 0,-1-1-1,-2 0 1,-2 1 0,-3-7-15,8 40 0,0-4 3,0 0 0,-1-1-1,0 2 1,0-1 0,-1 0-1,0 0 1,0 1 0,-1-1 0,0 1-1,0 0 1,0 0 0,-1 1 0,-1-3-3,4 7-2,1 0 0,-1 0 0,0 0 0,0 0 0,0 0 1,0 1-1,0-1 0,0 0 0,0 1 0,0 0 0,0-1 1,0 1-1,0 0 0,-1 0 0,1 0 0,0 0 0,0 0 0,0 1 1,0-1-1,0 1 0,0-1 0,0 1 0,0 0 0,0 0 1,0 0-1,0 0 0,1 0 0,-1 0 0,0 0 0,1 1 1,-1-1-1,0 1 0,1-1 0,-1 1 2,-47 61-47,48-63 47,-15 26 57,0 1 0,2 1-1,1 0 1,1 1 0,1 1-1,-3 18-56,12-45 5,1-1 0,0 0 0,1 1-1,-1-1 1,0 1 0,1 0 0,-1-1 0,1 1-1,0-1 1,0 1 0,0 0 0,0-1 0,1 1-1,-1-1 1,1 1 0,-1-1 0,1 1 0,0-1-1,0 1 1,0-1 0,0 1 0,0-1-1,1 0 1,-1 0 0,1 0 0,-1 0 0,1 0-1,0 0 1,0 0 0,0 0 0,0-1 0,0 1-1,0-1 1,1 1 0,-1-1 0,0 0 0,1 0-5,73 21 4,-59-18 3,-1 0 0,0 0 0,0 2 0,0 0 0,-1 1 0,12 7-7,-17-7-2,-1 0 0,0 1 0,-1 0-1,1 0 1,-2 1 0,1-1 0,-1 2 0,0-1-1,-1 1 1,0 0 0,-1 1 0,0-1-1,-1 1 1,0 0 0,2 9 2,12 45 25,-17-88-5865,-4-13 1703</inkml:trace>
  <inkml:trace contextRef="#ctx0" brushRef="#br0" timeOffset="72240.928">30897 5937 10554,'-91'25'7302,"16"30"-5268,49 0-1239,25-54-792,1 1 0,-1-1-1,1 1 1,0-1 0,-1 1 0,1 0 0,0-1-1,0 1 1,0-1 0,0 1 0,0 0 0,1-1-1,-1 1 1,0-1 0,1 1 0,-1-1 0,1 1-1,-1-1 1,1 1 0,0-1 0,0 0 0,0 1 0,0-1-1,0 0 1,0 0 0,0 1 0,0-1 0,0 0-1,0 0 1,1 0 0,-1 0 0,0-1 0,1 1-1,0 0-2,51-8 2,-38 3 4,-1 1 1,1 1 0,0 1-1,0 0 1,1 1-1,-1 0 1,6 2-7,-16-1-4,0 0 0,0 0-1,0 0 1,0 0 0,0 1 0,-1 0 0,1 0-1,-1 0 1,1 0 0,-1 1 0,0 0 0,0 0-1,0 0 1,0 0 0,0 1 0,-1-1 0,1 1-1,-1 0 1,0 0 0,0 0 0,-1 1-1,1-1 1,-1 1 0,0 0 4,0 2 17,0-1 0,-1 0-1,0 1 1,0-1 0,-1 1 0,0-1 0,0 1 0,0-1-1,-1 1 1,0-1 0,0 1 0,-1-1 0,0 1-1,0-1 1,0 0 0,-1 0 0,0 0 0,-3 5-17,-74 92 945,75-99-905,4-2-38,0 0 0,0-1 0,0 1 0,-1 0 0,1-1 0,-1 0 0,1 1 0,-1-1 0,1 0 0,-1 1 0,0-1 0,0 0 0,1 0 0,-1 0 0,0-1 0,0 1 0,0 0 0,0-1 0,0 1 0,0-1 0,0 0 0,0 1 0,0-1 0,0 0 0,0 0 0,0-1 0,0 1 0,0 0 0,-1-1 0,1 1 0,0-1-2,-1-3-292,1 0 1,0 0 0,-1 0-1,1 0 1,1 0 0,-1-1-1,1 1 1,-1-1 0,1 1-1,1-1 1,-1 1 0,1-1-1,-1 0 1,1 1 0,0-1-1,1 0 1,-1 1 0,1-1 0,0 0-1,1-1 292,-1-5-985,6-50-3486</inkml:trace>
  <inkml:trace contextRef="#ctx0" brushRef="#br0" timeOffset="73295.102">30889 5250 8634,'-9'13'5765,"2"14"-2696,5-15-2246,-2 22-544,2 0 0,1 1 1,2-1-1,1 0 0,2 0 0,1 0 1,2 0-1,2-1 0,1 2-279,40 137 403,45 92-403,-94-261 4,38 91 480,-31-89-125,-8-23-171,-9-33-113,-1 0 0,-3 1 0,-3 1 1,-1 0-1,-2 1 0,-5-3-75,-7-24 35,20 49-46,8 46-101,6 3 103,1-1 0,2 1 0,0-1 0,1 0 0,2 0 0,0-1 0,1 0 0,1 0-1,11 14 10,-17-30 4,0 0-1,0 0 1,1-1-1,0 1 1,0-1-1,0-1 0,0 1 1,1-1-1,-1 0 1,1-1-1,0 0 1,0 0-1,0 0 0,0-1 1,0 0-1,0 0 1,0-1-1,0 1 1,0-2-1,1 1 1,-1-1-1,0 0 0,0-1 1,0 1-1,0-2 1,-1 1-1,1-1 1,0 1-1,-1-2 0,0 1 1,0-1-1,0 0 1,0 0-1,-1-1 1,5-4-4,-1 0 13,-1-1 1,0 0-1,0 0 1,-1-1 0,0 1-1,-1-2 1,-1 1 0,1-1-1,-2 0 1,0 0 0,0 0-1,-1 0 1,-1-1-1,0 1 1,0-1 0,-1 0-1,-1 0 1,0 1 0,-1-1-1,-1 0 1,0 1 0,-2-8-14,-10-32 29,3 68-82,8 103 110,3-109-27,1-1 0,-1 1 0,1-1 0,1 1 0,0-1 0,0 0 0,1 1 0,0-1 0,1 0 0,1 1-30,-4-9 3,0 0 1,1 0-1,-1-1 0,1 1 1,-1-1-1,0 1 0,1-1 1,-1 1-1,1-1 0,-1 0 0,1 1 1,-1-1-1,1 0 0,0 0 1,-1 0-1,1-1 0,-1 1 1,1 0-1,-1 0 0,1-1 1,-1 1-1,1-1 0,-1 1 1,0-1-1,1 0 0,-1 0 1,0 0-1,1 1 0,-1-1 1,0 0-1,0 0 0,0-1 0,0 1 1,0 0-1,0 0 0,0 0 1,0-1-1,-1 1 0,1 0 1,0-1-1,-1 1-3,27-33 19,-3-2 1,-1 0-1,-1-1 1,-3-1-1,15-40-19,-6-19 30,-30 116-125,3 120 195,-1-138-95,0 0 0,0 0 0,0 1 0,0-1 0,0 0-1,0 0 1,0 0 0,1 0 0,-1 0 0,0 0 0,1 1 0,-1-1 0,1 0 0,-1 0 0,1 0-1,0 0 1,-1 0 0,1-1 0,0 1 0,0 0 0,-1 0 0,1 0 0,0 0 0,0-1-1,0 1 1,0-1 0,0 1 0,0 0 0,0-1 0,0 0 0,0 1 0,0-1 0,0 0 0,1 1-1,-1-1 1,0 0 0,0 0 0,0 0 0,0 0 0,1 0 0,-1 0 0,0 0 0,0 0 0,0-1-1,0 1 1,0 0 0,0-1 0,0 1 0,0-1 0,0 1 0,0-1 0,1 0-5,14-12 18,-1 0 0,-1-1 1,0-1-1,-1 0 0,0-1 0,-2-1 1,0 0-1,0 0 0,-2-1 0,6-14-18,28-81 88,-44 172-184,1 51 264,0-109-164,0 0 0,-1 0 0,1 0 0,0 1 0,0-1 0,0 0 0,0 0-1,0 0 1,0 0 0,0 1 0,0-1 0,0 0 0,1 0 0,-1 0-1,0 0 1,1 0 0,-1 0 0,1 0 0,-1 0 0,1 0 0,-1 0 0,1 0-1,0 0 1,0 0 0,-1 0 0,1 0 0,0 0 0,0-1 0,0 1-1,0 0 1,0-1 0,0 1 0,0-1 0,0 1 0,0-1 0,0 1 0,0-1-1,0 0 1,1 1 0,-1-1 0,0 0 0,0 0 0,0 0 0,0 0-1,1 0 1,-1 0 0,0 0 0,0-1 0,0 1 0,0 0 0,0-1-1,0 1 1,1 0 0,-1-1 0,0 0 0,0 1 0,0-1 0,0 1 0,-1-1-1,1 0 1,0 0 0,0 0 0,0 1 0,-1-1 0,1 0 0,0 0-1,-1 0 1,1 0 0,0 0-4,12-14 19,0-1-1,0 0 0,-2 0 1,0-2-1,-1 1 0,-1-1 1,0 0-1,-1-1 1,4-18-19,5-78 48,-11 183-150,-6-65 107,0-1-1,-1-1-1,1 1 1,0 0-1,0-1 1,0 1-1,0-1 1,0 1-1,0-1 1,0 1-1,1-1 1,-1 1-1,0-1 1,1 1-1,-1-1 1,1 1-1,0-1 1,-1 1-1,1-1 1,0 0-1,0 1 1,0-1-1,0 0 1,0 0-1,0 0 1,0 0-1,1 0 1,-1 0-1,0 0 1,0 0-1,1 0 1,-1 0-1,1-1 0,-1 1 1,1-1-1,-1 1 1,1-1-1,-1 1 1,1-1-1,-1 0 1,1 0-1,-1 0 1,1 0-1,-1 0 1,2 0-4,39-19-79,-25 20-999,-3 22-4844,-6-2 1316</inkml:trace>
  <inkml:trace contextRef="#ctx0" brushRef="#br0" timeOffset="118919.36">0 6996 6801,'18'-1'890,"0"1"-1,-1 1 0,1 1 0,-1 0 0,0 1 0,14 5-889,57 13 127,1-4 1,0-3-1,1-5 0,76-2-127,287-22 35,-281 6-11,78 10-24,154 32 47,22 9 233,36-22 20,36-13-181,40-37-63,5-11 73,-318 38 174,106 18-303,238 37 521,25-12-273,11-13-180,5-6-76,-14-6 7,-6 22 2,-26 31 30,-2-1-38,0-32 43,12-27-40,-29 11 20,14 20-24,21-4 132,27-24 163,16-18-138,1 25-142,-46 42 16,8 6 189,-409-54-46,0-9 1,80-12-167,364-56 67,-439 43-68,0 8 0,10 8 1,-80 10-1115,-1 4 0,0 5-1,28 10 1116,-13 6-2507</inkml:trace>
  <inkml:trace contextRef="#ctx0" brushRef="#br0" timeOffset="125422.162">9879 9807 6257,'-31'-14'9031,"6"7"-5998,96 9-3173,114 10-33,116-11 173,16-18 180,-292 17-149,84 2 468,-1 5 0,20 8-499,149 34 557,348 55-429,-395-69-118,97 2-11,-207-35 52,118-14-51,151-29 52,49-6-2,-9 16-50,-27 27 35,-52-7-78,-208-1 189,-1-6 0,82-23-146,-86-1 614,-137 43-646,0-1-1,0 0 1,-1 0 0,1 1-1,0-1 1,0 0 0,0 1 0,0-1-1,0 0 1,0 0 0,1 1-1,-1-1 1,0 0 0,0 0-1,0 1 1,0-1 0,0 0 0,0 0-1,0 1 1,0-1 0,1 0-1,-1 0 1,0 0 0,0 1 0,0-1-1,1 0 1,-1 0 0,0 0-1,0 0 1,0 1 0,1-1 0,-1 0-1,0 0 1,0 0 0,1 0-1,-1 0 1,0 0 0,0 0 0,1 0-1,-1 0 1,0 0 0,0 0-1,1 0 1,-1 0 0,0 0 0,1 0-1,-1 0 1,0 0 0,0 0-1,1 0 1,-1 0 0,0 0 0,0 0-1,1 0 1,-1 0 0,0-1-1,0 1 33,-24 21-3592,-24 7-239</inkml:trace>
  <inkml:trace contextRef="#ctx0" brushRef="#br0" timeOffset="136209.451">7343 9005 6705,'-42'34'6467,"36"-28"-6447,0 1-1,1-1 1,-1 2 0,2-1-1,-1 0 1,1 1-1,0 0 1,1 0 0,0 0-1,0 1-19,-1 17 18,1 1 0,1-1 1,1 1-1,1 0 0,2-1 0,0 1 0,2-1 0,1 1 0,5 11-18,2 29 16,40 323 35,-27 44 10,-14-69-13,-11-344-30,1 0-1,1 0 1,1-1-1,1 1 1,1-1 0,1 0-1,1 0 1,0 0 0,10 17-18,-9-29 14,0 1 1,1-1-1,-1-1 1,2 0 0,-1 0-1,1-1 1,0 0 0,1 0-1,-1-1 1,1-1-1,0 0 1,0 0 0,0-1-1,1 0 1,-1-1 0,1-1-1,0 0-14,21 6 21,0-1-19,1-2 0,0-2 0,-1-1-1,1-1 1,20-4-2,-38 3 2,245-22 23,2-9 7,-122 18-11,-34-4 7,-42 0 76,27 0 1101,-29 33-971,-55-14-230,-3 0-2,0 1 1,1-1-1,0 0 1,-1-1-1,1 0 1,0 1 0,-1-2-1,1 1 1,-1-1-1,1 0 1,0 0-1,-1 0 1,1-1 0,-1 0-1,0 0 1,0 0-1,0 0 1,2-2-3,1-4 8,-1 1 1,0-1 0,0-1-1,-1 1 1,0-1 0,0 0-1,-1 0 1,0-1 0,-1 1-1,0-1 1,-1 0 0,0-1-1,0 1 1,-1 0 0,0-1-1,-1-3-8,21-252 138,-21 132 13,-5-1 1,-7-13-152,9 124 104,0 1 1,-1-1 0,-2 1 0,0-1-1,-2 1 1,0 1 0,-2 0 0,0 0-1,-11-18-104,-47-41 601,55 59-581,2-1 1,1 0 0,1 0 0,1-1 0,1 0 0,1-1 0,-1-17-21,0 5 10,0 3-9,-1 1 0,-2-1 1,-1 2-1,-10-22-1,17 49 11,-1 0 0,1 0 0,-1 0 0,0 0 0,0 0 0,-1 1 0,1 0 0,-1 0 0,0 0 0,0 1 0,0 0 0,0 0 0,-1 0 0,1 0 0,-1 1 0,0 0 0,0 0 0,0 0 0,0 1 0,0 0 0,-2 0-11,-4-2 49,-101-6 34,30 7 2,-174-7 634,-40 31 145,-33 12-723,263-24-448,0 2 0,1 4 0,0 3-1,2 3 1,-6 5 307,-33 19-3537</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57:58.994"/>
    </inkml:context>
    <inkml:brush xml:id="br0">
      <inkml:brushProperty name="width" value="0.05" units="cm"/>
      <inkml:brushProperty name="height" value="0.05" units="cm"/>
    </inkml:brush>
  </inkml:definitions>
  <inkml:trace contextRef="#ctx0" brushRef="#br0">0 171 6825,'1'-15'7090,"19"21"-6176,-17-4-1007,200 83 430,19-24-308,-57-41 31,281 3 24,-388-22-83,235 2 1074,16-14-1075,-188-2 117,0-6 0,8-7-117,276-71 76,-12-8-50,-277 76-3,1 5 0,40 0-23,-91 18 97,0 3 1,1 3 0,-1 3-1,44 9-97,257 48 730,-222-36-347,77 1-383,153-18 92,-43-16-19,-190 13 155,0 5 1,-1 7-1,0 5 0,8 10-228,-7 7 725,-119-27-564,-24 8 50,-14 13 734,-22 29-3900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06:09.446"/>
    </inkml:context>
    <inkml:brush xml:id="br0">
      <inkml:brushProperty name="width" value="0.05" units="cm"/>
      <inkml:brushProperty name="height" value="0.05" units="cm"/>
    </inkml:brush>
  </inkml:definitions>
  <inkml:trace contextRef="#ctx0" brushRef="#br0">151 271 5209,'-12'-9'859,"3"3"-311,0-1 1,0 0-1,0-1 1,1 0-1,1 0 0,-1-1 1,1 0-1,1 0 1,-3-5-549,-40-132 1109,41 116-257,28 41-121,33 47-223,-36-32-370,259 372 534,-91-152-603,-169-226-82,66 79-163,91 87 176,-154-170-500,-12-12-1076,-13-14-814,-10-12-444</inkml:trace>
  <inkml:trace contextRef="#ctx0" brushRef="#br0" timeOffset="322.138">411 1185 9786,'52'60'4655,"-42"-50"-4587,2 0-1,-1-1 1,1-1-1,0 0 1,1-1 0,0 0-1,0-1 1,0 0-1,1-1 1,0-1 0,11 2-68,-8-1 14,0-1 0,0-1 1,1-1-1,-1 0 0,1-1 1,-1-1-1,1-1 0,-1 0 1,1-1-1,-1-1 0,0-1 1,13-4-15,-15 1 9,-1-1 1,-1 0 0,1-1-1,-1-1 1,-1 0 0,0 0-1,0-1 1,-1-1 0,0 0-1,-1-1 1,-1 0 0,0 0-1,7-13-9,1-7 21,-1 0 0,-1-1 0,-2-1 0,-1 0 0,2-19-21,-3-8-220,-2-1-1,-4 0 1,-2-1 0,-2 1-1,-4-1 1,-3 1-1,-4-17 221,-2-10-2567,-5 17 68</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06:08.650"/>
    </inkml:context>
    <inkml:brush xml:id="br0">
      <inkml:brushProperty name="width" value="0.05" units="cm"/>
      <inkml:brushProperty name="height" value="0.05" units="cm"/>
    </inkml:brush>
  </inkml:definitions>
  <inkml:trace contextRef="#ctx0" brushRef="#br0">19 0 5633,'-18'12'6942,"23"20"-6143,-1-21-498,47 178 19,-8 2 0,-2 40-320,26 175 602,-22-293-568,-57-123-4784,-3 1 1887</inkml:trace>
  <inkml:trace contextRef="#ctx0" brushRef="#br0" timeOffset="342.082">118 921 9770,'-4'8'646,"1"-1"0,0 0-1,0 1 1,1 0 0,0 0 0,0 0 0,1-1-1,0 2 1,0-1 0,1 3-646,23 132-591,-12-94 1047,0 11-475,-8-37 14,2 1 0,0 0 0,1-1 0,2 0 0,9 20 5,-16-42-1,0 0 1,0 0-1,0 1 0,1-1 1,-1 0-1,0 0 1,1 0-1,-1-1 1,1 1-1,-1 0 0,1 0 1,-1-1-1,1 1 1,0-1-1,-1 0 1,1 1-1,0-1 0,-1 0 1,1 0-1,0 0 1,-1 0-1,1 0 1,0 0-1,-1 0 0,1-1 1,-1 1-1,1-1 1,0 1-1,-1-1 1,1 0-1,-1 1 0,1-1 1,-1 0-1,1 0 1,-1 0-1,0 0 1,0 0-1,1 0 0,-1-1 1,0 1-1,0 0 1,0-1 0,54-88 57,60-163-368,-51 112-3269,-34 61 823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35:47.462"/>
    </inkml:context>
    <inkml:brush xml:id="br0">
      <inkml:brushProperty name="width" value="0.05" units="cm"/>
      <inkml:brushProperty name="height" value="0.05" units="cm"/>
    </inkml:brush>
  </inkml:definitions>
  <inkml:trace contextRef="#ctx0" brushRef="#br0">1972 85 8530,'-17'-12'270,"9"4"-24,0 1 1,0 0-1,-1 1 0,0 0 1,0 0-1,-1 1 0,0 0 1,1 1-1,-2 0 0,1 1 1,0 0-1,-1 0 0,1 1 1,-1 0-1,0 1 0,-2 0-246,-42 6 103,1 3-1,1 2 0,-1 2 1,2 2-1,0 3 1,1 2-1,0 2 0,-1 4-102,-109 58 1003,-147 101-1003,26 14 656,232-160-564,2 2 0,2 2 0,2 2 0,2 2 0,2 2-1,2 1 1,2 2 0,1 5-92,6-3 16,2 1-1,3 1 1,-16 54-16,22-49-3,4 1 0,2 0 1,3 1-1,3 0 0,2 0 1,3 1-1,3 5 3,2-18 1,1-1 0,3-1-1,2 1 1,2-2 0,10 24-1,-5-25 1,3 0 1,1-2-1,2 0 0,3-2 1,1 0-1,2-2-1,42 49-1,4-4 1,55 47 0,-69-76-1,2-2 0,2-3 0,3-3 0,28 14 1,-16-18 1,2-4 1,1-3 0,2-3-1,10-2-1,71 17 74,162 24-74,258 38 69,58-2 30,66-30 173,-491-68 39,1-8 1,83-16-312,-82-4 312,82-23-312,73-36 76,79-38-76,370-133-56,-53-3 120,-517 156 237,156-84-301,-402 174 5,122-59 126,121-78-131,-164 81-66,-3-4 1,-2-3-1,-4-4 0,64-74 66,-84 74-75,-3-2-1,-3-3 0,-4-1 0,-3-3 1,2-14 75,-24 50 9,-3-1 1,-2-1 0,-1-1 0,-3-1-1,-2 0 1,-2-1 0,1-22-10,-11 58 15,0 0 0,-1 0 0,0-1-1,-1 1 1,-1 0 0,0 0 0,-1 0 0,0 0 0,-1 0 0,0 0 0,-1 1 0,-1 0 0,0 0 0,0 0 0,-1 1 0,-1 0 0,1 0 0,-2 1 0,0 0-1,-5-4-14,-21-16 26,-1 1-1,-1 2 0,-2 2 0,0 2 0,-2 1 0,0 2 0,-18-5-25,-58-20 53,-1 5 0,-3 6 0,-33-2-53,-544-91 218,433 92-145,-639-24 228,-70 28-69,-60-23-166,11 9-10,-53 16 81,695 25-2735,-33 9 523</inkml:trace>
  <inkml:trace contextRef="#ctx0" brushRef="#br0" timeOffset="18942.781">14155 601 12123,'-6'1'660,"-54"6"3941,-14 4-3534,55-8-1052,-152 24 224,-156 46-239,282-56-20,0 2 0,2 2-1,0 2 1,1 2 0,1 1-1,2 3 1,1 1 0,-29 29 20,34-30-21,1 1 0,1 2 1,2 1-1,2 1 1,1 1-1,1 1 0,2 2 1,2 0-1,1 2 0,3 0 1,0 0-1,3 2 0,2 0 1,1 1-1,-4 40 21,12 133-132,7-178 122,1 0 0,3 0 0,0-1 0,3 0 0,1 0 0,1-1 0,3-1 0,0 0 0,2-1 0,2-1 0,1-1 0,2-1 0,0-1 0,4 2 10,24 22-34,3-1 1,2-3 0,2-3 0,1-1-1,3-4 1,56 28 33,-9-12-79,2-6-1,66 20 80,-13-16-56,145 29 56,241 24-238,37-45 131,26-25 112,-5 2 19,22 14-29,3-3 54,-1-13 45,-355-33 58,40-14-152,237-34 85,-61-11-17,-16-1-15,-36-21-21,-23-32-32,-40 12 12,-193 57-25,-92 22 19,-1-5 1,0-3-1,77-33-6,-122 36-72,-1-2 0,-1-2 0,-1-2 0,33-27 72,-6-9-123,-3-3 0,-3-3 0,33-47 123,-32 38 142,98-140 347,-137 172-519,-3-2 0,-3-1 0,-1 0 0,-2-2 0,-3 0 0,-2-1 0,-2 0 0,2-35 30,-6 48-10,-2-1 0,-1 0 0,-2 0 0,-2 0-1,-2 0 1,-7-40 10,1 56-41,-2 0 0,0 1 0,-2 0 0,-1 0-1,0 1 1,-2 1 0,0 1 0,-2 0 0,0 0 0,-1 2 0,-1 0 0,0 2 0,-2 0-1,-17-11 42,0-3-85,-186-150-10,154 129 296,-2 3 1,-30-13-202,-208-83 201,-82-14-404,252 111 16,-1 6 0,-62-7 187,-28 5-473,-128-4 473,-318 6-198,-80 34 142,-46 29 88,-70 7 33,-40 3 75,-29 21 126,47 17 22,27 32-372,588-50-126,37 8-3581,-124 52 3791,37 3-2777</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25:29.494"/>
    </inkml:context>
    <inkml:brush xml:id="br0">
      <inkml:brushProperty name="width" value="0.05" units="cm"/>
      <inkml:brushProperty name="height" value="0.05" units="cm"/>
    </inkml:brush>
  </inkml:definitions>
  <inkml:trace contextRef="#ctx0" brushRef="#br0">578 131 4113,'-8'-1'3698,"-4"11"-2284,-2 10-1138,1 0 0,0 1 0,2 1 0,0 0 1,1 0-1,2 1 0,0 1 0,-2 15-276,4-19 118,-67 248 425,13 3-1,-12 167-542,26 5 72,24 22-54,23-272 59,14 75-77,-6-192 16,3 0 1,4-1-1,2-1 0,17 37-16,-4-35 10,3-1-1,4-2 1,3-1-1,3-3 1,3-1-1,2-2 1,4-3-1,26 22-9,-59-63-21,1-1-1,1 0 0,1-2 0,21 14 22,-35-28-13,-1 0 0,1 0 0,0-1 1,0 1-1,1-2 0,-1 0 0,1 0 0,0-1 0,0 0 0,0 0 0,0-1 1,0 0-1,0-1 0,0-1 0,0 1 0,1-2 13,14-6 6,0-2-1,-1 0 1,0-2-1,-1-1 1,0 0-1,-1-2 1,-1-1-1,0 0 1,-1-2-1,-1 0 1,-1-1 0,0-1-1,-2-1-5,179-206 80,-126 134-51,-4-3 1,8-23-30,-13 11 17,42-106-17,-61 115 23,-5-2 1,5-34-24,-25 61 15,-2 0 0,-4-1 0,-3-1 0,-3-73-15,-4 74 74,-4 0-1,-3 1 1,-12-47-74,0 24 258,-4 0 0,-5 2-1,-4 0 1,-16-26-258,-12-2 640,-6 3 0,-65-87-640,1 16 399,-25-16-399,115 160-73,-3 2 0,-1 1 0,-33-23 73,49 45-494,0 2 0,-1 1-1,-1 1 1,-1 1-1,-1 2 1,0 1 0,-17-4 494,-101-21-2629</inkml:trace>
  <inkml:trace contextRef="#ctx0" brushRef="#br0" timeOffset="13377.594">1029 2687 8458,'-186'-39'5484,"126"29"-5410,13 1 155,29 4-33,0 1 0,0 1 0,0 0 0,0 2 0,0 0 0,0 1 0,-1 1 0,1 0 0,-16 5-196,-9 5 55,0 2 1,0 1-1,1 3 1,1 2 0,1 1-1,-7 7-55,31-16-28,0 0 0,1 2-1,0 0 1,2 0 0,-1 1-1,2 1 1,-1 0 0,2 1 0,0 0-1,1 1 1,1 0 0,1 0-1,0 1 1,0 5 28,-5 14 6,2 1 0,2 1 0,1-1 0,2 6-6,1-19-3,2-1-1,0 0 1,1 1-1,2 0 1,1-1 0,0 1-1,2 0 1,1-1-1,1 0 1,1 0-1,1 0 1,0-1 0,2 0-1,1 0 1,1-1-1,2 1 4,4-4-15,0-1 0,0-1-1,2-1 1,0 0 0,1-2-1,19 11 16,-14-9-17,1-1-1,0-2 1,1-1-1,1-1 1,0-1-1,0-1 1,1-2-1,0-1 1,0-1-1,0-1 1,1-2-1,0-1 1,-1-1-1,1-2 1,-1-1-1,1-1 1,2-2 17,28-9 13,-1-2 0,-1-3 1,0-3-1,-2-2 0,-1-2 0,-1-3 1,-1-2-1,-2-2 0,-1-3 0,-2-2 1,-2-1-1,-1-3 0,-3-2 0,-1-1-13,-22 24 69,-1 0 0,-2-2 0,0 1 0,-1-2 1,-2 0-1,-1-1 0,0 0 0,-2-1 0,-1 0 0,-1-1 0,-2 0 0,-1 0 0,0 0 0,-3 0 0,0-1 0,-2 0 0,-1-12-69,0 28 107,-1 0 0,-1 1 0,0-1-1,0 0 1,-1 1 0,-1 0 0,0 0 0,0 0 0,-1 1 0,-1-1-1,0 2 1,-1-1 0,0 1 0,0 0 0,-1 0 0,0 1-1,-1 1 1,0-1 0,0 1 0,-1 1 0,0 0 0,0 1 0,-1 0-1,0 0 1,0 2 0,0-1 0,0 1 0,-1 1 0,0 0 0,0 1-1,1 1 1,-1 0-107,-24 2-88,0 3 0,0 1-1,1 1 1,-1 2-1,2 2 1,-1 1 0,-30 15 88,33-13-665,1 1 1,0 2 0,2 1 0,-25 17 664,-35 37-3531,2-1-237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25:31.071"/>
    </inkml:context>
    <inkml:brush xml:id="br0">
      <inkml:brushProperty name="width" value="0.05" units="cm"/>
      <inkml:brushProperty name="height" value="0.05" units="cm"/>
    </inkml:brush>
  </inkml:definitions>
  <inkml:trace contextRef="#ctx0" brushRef="#br0">692 374 4921,'-19'12'338,"0"2"-1,1 0 1,0 1-1,2 1 1,-1 1-1,2 0 1,0 1-1,2 1 1,-11 16-338,-90 186 600,58-91 120,5 2-1,6 3-719,0 17 363,7 2 0,1 34-363,16-33 103,7 0 0,6 98-103,12 10 16,17 67-16,-1-144 70,35 147-70,64 130 70,-68-306 9,46 93-79,-84-218-1,2-1-1,1 0 1,1-1-1,2-1 1,0-1-1,2 0 1,2-2-1,13 13 2,-29-32-7,1-1-1,1 1 1,-1-1 0,1-1-1,0 0 1,0 0 0,0-1-1,1 0 1,0-1-1,0 0 1,0 0 0,0-1-1,0 0 1,0-1 0,1 0-1,-1-1 1,0 0-1,1 0 1,-1-1 0,0-1-1,0 0 1,0 0 0,1-1 7,11-6 8,0-1 1,-1-1 0,0-1-1,-1-1 1,-1-1 0,0-1-1,0 0 1,-2-1 0,0-1-1,-1-1 1,-1 0 0,12-19-9,23-33 110,-5-2 1,-2-2 0,-3-2-1,19-57-110,42-106 227,11-69-227,47-263 356,-37 10 82,-86 373 35,6-134-473,-32 152 322,-6-1-1,-9-16-321,-4 48 171,-6 1-1,-30-126-170,32 197 20,-4 0 0,-2 2 0,-3 0-1,-3 1 1,-3 2 0,-17-27-20,38 76-149,-1 1 0,0 0 0,0 1 0,-1 0 0,-1 0 0,0 1 0,0 1-1,-1-1 1,0 1 0,0 1 0,-1 0 0,0 1 0,-1 0 0,0 1 0,0 1 0,0 0 0,-1 0 0,-5 0 149,-112 0-2066</inkml:trace>
  <inkml:trace contextRef="#ctx0" brushRef="#br0" timeOffset="22930.659">1481 2962 5105,'-121'-53'8244,"89"43"-8063,0 1 0,-1 1 0,0 2 1,-1 1-1,1 2 0,-1 1 0,0 2 0,-2 1-181,-10 2 237,-1 2 0,2 2 0,-1 3 0,1 1 0,0 2-1,-9 6-236,15-3 40,1 1 0,0 3-1,2 1 1,-4 5-40,-115 93 20,124-91-14,-8 4 4,1 1-1,1 2 1,2 2 0,1 1 0,3 1-1,0 2 1,3 1 0,2 1 0,-8 20-10,30-52-1,0 0 0,1 0 0,0 0 0,1 1 0,0-1 1,1 1-1,0 0 0,0-1 0,2 1 0,-1-1 0,2 1 1,-1 0-1,2-1 0,-1 0 0,2 0 0,-1 1 0,1-2 1,1 1-1,0 0 0,1-1 0,3 5 1,11 18-5,2-1 1,1 0-1,1-2 0,1-1 0,2-1 0,1-1 0,1-1 1,1-2-1,1-1 0,2-1 0,0-2 0,1-1 0,0-2 1,2-2-1,0 0 0,1-3 0,0-1 0,1-2 0,0-1 1,0-2-1,17 0 5,10-6 3,-1-2 1,0-2 0,0-4 0,63-16-4,-69 8 12,-1-2 0,-1-4 0,-1-1 1,0-3-1,30-21-12,4-9 94,-3-4 0,73-66-94,-111 87 72,-2-2-1,-2-1 1,-2-3 0,-2-1 0,15-23-72,-31 34 109,-1 0 0,-2-2 0,-2 0 0,-1-1 0,-2-1 1,-1 0-1,2-20-109,-12 44 108,-2 1 0,0-1 0,0 0 0,-2 0 0,0 0 0,0 0 0,-2 0 0,0 0 0,0 0 0,-1 0 0,-1 0 0,-1 0 0,0 1 0,-1 0 0,0-1 0,-1 2 0,-2-4-108,-5 0 123,-1 0-1,-1 1 1,0 1-1,-1 0 1,0 1-1,-1 1 1,-1 0-1,0 1 1,-1 1-1,0 1 1,-1 1-1,0 0 1,-13-3-123,-9-1 11,0 1 1,-1 2 0,0 2-1,0 2 1,-23 0-12,12 2-383,1 3-1,-1 2 0,1 2 1,-1 3-1,1 2 0,1 2 1,0 2-1,0 3 0,-2 3 384,-161 69-3791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25:27.894"/>
    </inkml:context>
    <inkml:brush xml:id="br0">
      <inkml:brushProperty name="width" value="0.05" units="cm"/>
      <inkml:brushProperty name="height" value="0.05" units="cm"/>
    </inkml:brush>
  </inkml:definitions>
  <inkml:trace contextRef="#ctx0" brushRef="#br0">9269 386 6025,'-33'-7'5204,"1"24"-3287,-16 35-1405,23-12-470,3 0 0,1 2 0,3 1 0,1 0 0,2 1 0,-5 26-42,3-12 25,-5 7 135,4 0 1,2 2-1,4 0 0,0 22-160,10 169 561,61 586-459,-41-367 65,-14-422-85,2-1-1,3 0 1,1 0 0,4-1-1,1 0 1,3-1 0,2-1-1,17 28-81,110 180-2,28 15 2,-155-243-2,2-1 0,1-1 0,1-1 0,1-1 0,1-2 0,2 0 0,0-2 0,26 16 2,-39-30-7,1-1 0,-1-1 0,2 0 1,-1-1-1,1 0 0,0-2 0,0 0 0,0 0 1,0-2-1,9 0 7,-11-2 4,0 0 0,0-2 1,0 0-1,0 0 1,0-1-1,-1-1 0,1-1 1,-1 0-1,0-1 0,0 0 1,10-7-5,-2-3-11,0-1 1,-1-1 0,-1 0 0,-1-2-1,0 0 1,-2-1 0,0-1-1,-1-1 1,-2 0 0,0-1-1,3-10 11,26-53-183,-3-2 0,4-27 183,6-24-166,12-77 166,-23 47-172,7-107 172,-20 44-126,-9-34 126,-13-235-16,-20 23 72,-14 196 29,19 208-28,-3 1 0,-4 1 0,-3 0 0,-6-8-57,14 44 92,-1 1 0,-2 0 0,-1 2 0,-21-32-92,19 38 62,-1 0 1,-2 1-1,0 1 0,-2 1 0,-1 1 1,-1 2-1,-1 0 0,0 2 1,-2 1-1,0 1 0,-2 1 0,1 2 1,-2 1-1,0 2 0,0 1 0,-1 1 1,-1 2-1,0 1 0,1 2 1,-2 1-1,1 2 0,0 1 0,-10 2-62,12 3-474,2 1 0,-1 1 0,1 2 0,0 1-1,0 1 1,1 2 0,1 1 0,0 1 0,-6 5 474,-131 96-3137</inkml:trace>
  <inkml:trace contextRef="#ctx0" brushRef="#br0" timeOffset="17256.154">10357 2683 7770,'-1'0'330,"-30"0"6165,-42 6-5660,-20 4-1186,-164 43 526,59-33 2471,-63-8-2646,42-3 412,23 16-372,172-21-43,0 1 1,1 2-1,0 0 0,0 1 1,0 2-1,1 0 0,-17 12 3,24-12-9,1 2-1,0 0 0,1 1 0,0 0 1,1 1-1,1 0 0,0 1 0,1 1 1,0-1-1,2 1 0,0 1 0,0 0 1,-1 9 9,4-12-11,1-1 1,0 1-1,2-1 0,-1 1 1,2 0-1,0 0 1,0 0-1,1 0 1,1 0-1,1 0 1,0 0-1,0 0 1,1 0-1,1-1 1,1 0-1,0 1 1,0-1-1,2 1 11,9 19-5,1-1 0,1-1 1,2-1-1,0 0 0,3-2 0,0 0 0,2-1 0,0-2 0,2-1 0,1-1 0,1-1 1,1-1-1,0-2 0,2-1 0,0-2 0,1-1 0,0-1 0,1-2 0,1-1 0,0-2 0,0-1 1,1-2-1,0-2 0,35 0 5,-19-7 2,0-2 0,-1-2 1,0-3-1,49-16-2,-59 12 9,-1-3-1,-1 0 1,0-3 0,-1-1-1,-2-2 1,27-21-9,27-26 4,-4-3-1,11-18-3,-39 37 14,-3-3-1,-2-3 1,19-31-14,-37 38 36,-2-1 1,-3-1-1,-3-2 0,-2-1 0,-2-1 0,-3-1 1,2-18-37,-18 59 43,0 0 1,-1 0 0,-1 0 0,0-1 0,-2 1-1,0-2-43,-1 14 34,1 0 0,-1 1 0,0-1 0,0 1 0,0 0-1,-1-1 1,0 1 0,-1 0 0,1 0 0,-1 0 0,-1 0-1,1 1 1,-1-1 0,1 1 0,-2 0 0,1 0-1,0 0 1,-1 1 0,-5-5-34,4 6 23,-1 1 0,1-1 1,0 1-1,-1 0 0,0 1 0,1 0 0,-1 0 1,0 0-1,0 1 0,0 0 0,1 0 0,-1 1 0,0-1 1,0 2-1,1-1 0,-3 1-23,3-1 8,-27 7-105,1 1 0,-1 1 1,2 2-1,0 1 0,0 1 1,-11 9 96,-122 71-1337,-42 47-2042,-9 27-230</inkml:trace>
  <inkml:trace contextRef="#ctx0" brushRef="#br0" timeOffset="51681.15">1243 5325 8490,'-12'-14'3581,"2"34"-1330,-57 318-1364,9-28-203,7 111-310,47-385-381,4-39-500,6-63-1696,4-22-839,9-17-240</inkml:trace>
  <inkml:trace contextRef="#ctx0" brushRef="#br0" timeOffset="51943.449">1321 5061 6601,'1'-1'65,"-1"1"-1,1 0 0,-1-1 0,1 1 0,-1 0 1,1-1-1,-1 1 0,1 0 0,-1 0 0,1 0 1,0-1-1,-1 1 0,1 0 0,-1 0 0,1 0 0,-1 0 1,1 0-1,0 0 0,-1 0 0,1 0 0,-1 0 1,1 1-1,-1-1 0,1 0 0,0 0 0,-1 0 1,1 1-1,-1-1 0,1 0 0,-1 0 0,1 1 1,-1-1-1,0 1 0,1-1 0,-1 0 0,1 1 1,-1-1-1,0 1 0,1-1 0,-1 1 0,0-1 1,1 1-1,-1-1 0,0 1 0,0-1 0,0 1 0,1-1 1,-1 1-1,0 0 0,0-1 0,0 1 0,0-1 1,0 1-1,0-1 0,0 1 0,0 0 0,0-1 1,-1 1-1,1-1 0,0 1 0,0-1 0,0 1 1,-1 0-1,1-1 0,0 1 0,0-1 0,-1 1-64,10 178 2089,-9-118-1646,0 12-8,-2-6 19,2 0 0,4 1-1,2-1 1,4 0 0,2-1 0,17 50-454,57 108 285,-85-222-270,8 32-339,-9-34 291,0 1-1,0-1 1,0 1 0,0-1 0,0 1 0,-1-1 0,1 1 0,0-1 0,0 1-1,-1-1 1,1 1 0,0-1 0,-1 1 0,1-1 0,0 1 0,-1-1 0,1 0-1,-1 1 1,1-1 0,-1 0 0,1 1 0,-1-1 0,1 0 0,-1 0 0,1 1 0,-1-1-1,1 0 1,-1 0 0,1 0 0,-1 0 0,0 0 0,1 0 0,-1 0 0,1 0-1,-1 0 1,1 0 0,-1 0 0,0 0 0,1 0 0,-1 0 0,1-1 0,-1 1-1,1 0 1,-1 0 0,1-1 0,-1 1 0,1 0 0,-1-1 0,1 1 0,-1 0-1,1-1 1,0 1 0,-1-1 0,1 1 33,-64-36-5517,18 2 2040</inkml:trace>
  <inkml:trace contextRef="#ctx0" brushRef="#br0" timeOffset="52277.686">1197 5929 6233,'-20'-23'3049,"5"9"-8,9 14-1321,3 2-1032,12-2-288,3-6-192,6 1-128,8-7-72,3-6 64,8-4-48,2 4 48,16-11-496,-2 2 720,13-2-3424,-9-1 919</inkml:trace>
  <inkml:trace contextRef="#ctx0" brushRef="#br0" timeOffset="52570.788">1854 5420 5025,'-52'36'6755,"5"56"-4024,37-71-2646,1 1-1,1 0 1,1 0-1,2 0 1,0 1 0,1 0-1,1 0 1,1 0-1,1 0 1,1 1 0,1-1-1,2 0 1,0 0-1,6 22-84,-9-43 6,1 1-1,-1 0 0,1 0 0,0 0 0,0-1 0,0 1 1,0 0-1,1-1 0,-1 1 0,1-1 0,-1 1 1,1-1-1,0 0 0,0 0 0,0 0 0,0 0 1,0 0-1,0 0 0,1 0 0,-1-1 0,1 1 0,-1-1 1,1 0-1,0 0 0,-1 0 0,1 0 0,0 0 1,0 0-1,0-1 0,-1 1 0,1-1 0,0 0 1,0 0-1,0 0 0,0 0 0,0-1-5,7-4 9,-1 0 1,-1-1-1,1-1 0,-1 1 0,0-2 0,0 1 1,-1-1-1,0 0 0,-1 0 0,1-1 1,-2 1-1,1-2 0,1-3-9,12-23-41,-1 0 0,-2-1 0,-1-1-1,-2 0 1,-2-1 0,-2-1 0,-1 0 0,-2 0 0,-2 0-1,-1 0 1,-3-1 0,-1 1 0,-1-1 0,-3 1 0,-2-4 41,-30-92 12,7 95-5,29 40-7,0 1 1,0-1-1,0 1 1,0 0-1,0-1 1,0 1-1,0 0 0,-1 0 1,1-1-1,0 1 1,0 0-1,0 0 1,0 0-1,0 0 0,0 1 1,0-1-1,0 0 1,0 0-1,0 1 1,0-1-1,0 1 0,0-1 1,0 1-1,0-1 1,0 1-1,0-1 1,0 1-1,1 0 0,-1-1 1,0 1-1,0 0 1,1 0-1,-1 0 1,0 0-1,1 0 0,-1-1 1,1 1-1,-1 0 1,1 0-1,0 0 1,-1 0-1,1 1 0,-14 31 35,1 0-1,1 1 1,3 1 0,0-1-1,2 3-34,-21 140 379,27-52 29,1-123-403,0 0 0,0 0 0,0 1 0,0-1 0,0 0 0,1 0 1,-1 1-1,1-1 0,0 0 0,0 0 0,-1 0 0,1 0 0,0 0 0,1 0 0,-1 0 0,0-1 0,0 1 0,1 0 0,-1 0 0,1-1 0,0 1 0,-1-1 0,1 0 0,0 1 0,0-1 0,0 0 0,0 0 1,0 0-1,0 0 0,0-1 0,0 1 0,0 0 0,1-1 0,-1 0 0,0 1 0,0-1 0,1 0 0,-1 0 0,0 0 0,0-1 0,0 1 0,2-1-5,5-3 8,0-1 1,0 0-1,-1-1 0,1 0 0,-1 0 0,-1-1 0,1 0 1,-1 0-1,0-1 0,-1 0 0,0 0 0,2-4-8,4-4 9,65-81 86,-76 94-98,0 1 1,0 0 0,0 0-1,1 0 1,-1 0 0,1 0-1,0 0 1,-1 1 0,1-1 0,0 0-1,0 1 1,0-1 0,0 1-1,0 0 1,0 0 0,0 0-1,1 0 1,-1 0 0,0 0 0,1 0-1,-1 1 1,0-1 0,1 1-1,-1 0 1,1 0 0,-1 0-1,1 0 1,-1 0 0,0 0 0,1 1-1,-1-1 1,1 1 0,-1 0-1,0-1 1,0 1 0,1 0-1,-1 0 1,0 1 0,0-1 0,1 1 2,4 10-5,-2 0 1,1 0-1,-1 1 1,-1-1-1,0 1 1,-1 0 0,0 0-1,-1 1 1,0 12 4,-1-17 6,18 152 324,-8-131-252,-11-29-78,0-1 0,0 1 0,0-1 1,0 1-1,1-1 0,-1 1 0,0-1 0,0 1 0,1-1 0,-1 0 0,0 1 0,1-1 0,-1 1 0,1-1 0,-1 0 0,0 1 0,1-1 0,-1 0 0,1 1 1,-1-1-1,1 0 0,-1 0 0,1 1 0,-1-1 0,1 0 0,-1 0 0,1 0 0,-1 0 0,1 0 0,0 0 0,-1 0 0,1 0 0,-1 0 0,1 0 0,-1 0 0,1 0 1,-1 0-1,1 0 0,-1 0 0,1-1 0,-1 1 0,1 0 0,-1 0 0,1-1 0,-1 1 0,1 0 0,-1-1 0,1 1 0,-1 0 0,0-1 0,1 1 0,-1-1 1,0 1-1,1 0 0,-1-1 0,0 0 0,18-30-278,10-84-3489,-23 32 916</inkml:trace>
  <inkml:trace contextRef="#ctx0" brushRef="#br0" timeOffset="53471.154">2317 4772 6873,'-28'50'7361,"15"39"-6802,12-71-183,0 37-143,2 1 0,3-1 0,3 0 0,2-1 0,2 0 1,10 26-234,15 82 409,-11-52 51,-18-97-113,-1-32-140,-1-31-65,-3 0 1,-2 0-1,-4-27-142,3 63 18,-9-99 63,7 88-78,7 24-40,10 58-43,-11-46 68,1 6 12,0-1-1,1 1 1,1 0 0,1-1 0,0 0 0,1-1 0,0 0-1,1 0 1,6 6 0,-11-18 3,0 0 0,0-1 0,-1 0 0,1 0 0,1 0-1,-1 0 1,0-1 0,0 0 0,1 1 0,-1-2 0,0 1 0,1 0-1,-1-1 1,1 0 0,-1 0 0,1 0 0,-1-1 0,1 1 0,-1-1-1,0 0 1,1 0 0,-1-1 0,0 1 0,0-1 0,0 0 0,0 0-1,0 0 1,0-1 0,0 0 0,-1 1 0,0-1 0,1 0 0,-1-1-1,0 1 1,0-1-3,18-15 19,-1-2 0,-1 0 0,0-2 0,-2 0 1,1-3-20,60-74 92,-77 100-93,0-1 1,0 1-1,0 0 0,0 0 0,0 0 0,0 0 0,0 0 0,0 0 0,0 0 0,0 1 0,0-1 1,0 0-1,0 1 0,0-1 0,0 0 0,0 1 0,0-1 0,0 1 0,0 0 0,0-1 0,-1 1 1,1 0-1,0-1 0,0 1 0,-1 0 0,1 0 0,0 0 0,-1-1 0,1 1 0,-1 0 1,1 0-1,-1 0 0,0 0 0,1 0 0,-1 0 0,0 0 0,0 0 0,1 0 0,-1 0 0,0 0 1,0 0-1,0 0 0,0 0 0,-1 0 0,1 0 0,0 1 1,2 4-1,9 28-17,-6-17 30,0 0 0,1-1 1,1 1-1,0-1 0,1 0 0,1-1 0,1 0 0,0 0 1,7 7-13,-15-20 4,0 0 0,-1-1 0,1 1 1,0-1-1,0 0 0,0 0 0,0 1 1,0-1-1,0 0 0,0 0 0,0-1 1,0 1-1,0 0 0,1-1 0,-1 0 1,0 1-1,0-1 0,1 0 0,-1 0 1,0 0-1,0 0 0,1-1 1,-1 1-1,0 0 0,0-1 0,1 0 1,-1 1-1,0-1 0,0 0 0,0 0 1,0 0-1,0-1 0,0 1 0,-1 0 1,1-1-1,0 1 0,0-1 0,0-1-4,51-73 132,-16 0-21,-37 76-113,0 0 1,0-1 0,1 1-1,-1-1 1,0 1 0,1 0-1,-1 0 1,0-1 0,1 1-1,-1 0 1,1 0 0,-1-1-1,0 1 1,1 0 0,-1 0-1,1 0 1,-1 0 0,1-1-1,-1 1 1,1 0-1,-1 0 1,0 0 0,1 0-1,-1 0 1,1 0 0,-1 0-1,1 1 1,-1-1 0,1 0-1,-1 0 1,1 0 0,-1 0-1,0 0 1,1 1 0,-1-1-1,1 0 1,-1 0 0,0 1-1,1-1 1,-1 0 0,0 1-1,1-1 1,-1 0 0,0 1-1,0-1 1,1 0 0,-1 1-1,0-1 1,0 1-1,0-1 1,1 1 0,-1-1-1,0 0 1,0 1 0,0-1-1,0 1 2,15 32-26,-13-26 26,3 7 3,0 0-1,0 0 0,1-1 0,1 0 0,0 0 0,1-1 0,1 0 1,0 0-1,0-1 0,1 0 0,0 0 0,1-1 0,3 1-2,195 94 43,-195-98-47,0 1 0,0 1 0,-1 0 0,0 0 0,-1 2 0,0-1 0,0 2-1,-1 0 1,-1 0 0,0 0 0,-1 2 0,0-1 0,-1 1 0,0 0 0,-1 1 0,-1 0 0,2 8 4,-2 7 30,-2 1 0,-2-1-1,-1 1 1,-1 0 0,-1-1 0,-2 1 0,-4 17-30,7-43 29,0-1 1,0 1-1,-1-1 0,1 0 0,-1 1 1,0-1-1,0 0 0,0 0 0,-1 0 1,1 0-1,-1 0 0,0 0 0,-1 0 1,1 0-1,0-1 0,-1 1 0,0-1 1,0 0-1,0 1 0,0-2 0,-1 1 1,1 0-1,-1-1 0,1 1 0,-1-1 0,0 0 1,0 0-1,-2 0-29,2-2 20,-1-1 0,1 0 0,0 0 0,0-1 0,0 1 0,0-1 1,0 0-1,0 0 0,0 0 0,0-1 0,1 1 0,-1-1 0,1 0 0,0 0 0,0 0 0,0 0 0,0-2-20,-12-11-11,1-2-1,1 0 0,1 0 0,0-1 1,1-1-1,2 0 0,0 0 0,1-1 1,0 0-1,2 0 0,-1-7 12,6 7-45,0 0 0,1 0 0,2 0 0,0 0 0,1 0 0,0 1 0,2 0 0,1-1 1,0 1-1,2 1 0,0 0 0,1 0 0,1 0 0,1 1 0,11-14 45,-16 21-100,55-88-4757,-45 67 1179</inkml:trace>
  <inkml:trace contextRef="#ctx0" brushRef="#br0" timeOffset="55619.5">4 8163 7794,'-4'-14'2490,"8"18"1027,20 31-3228,201 347 1148,-165-312-1105,-59-69-322,0 0-1,1-1 1,-1 1-1,0 0 1,0 0-1,0-1 1,0 1-1,1-1 1,-1 1-1,0-1 1,0 1-1,1-1 1,-1 0-1,0 0 1,1 0-1,-1 0 1,0 0-1,1 0 1,-1 0-1,0 0 1,1 0-1,-1 0 1,0-1-1,1 1 1,-1-1-1,0 1 1,0-1-1,0 1 1,1-1-1,-1 0 1,0 1 0,0-1-1,0 0 1,0 0-1,0 0 1,0 0-1,0 0 1,-1 0-1,1 0 1,0 0-1,0 0 1,-1-1-1,1 1 1,-1 0-1,1 0 1,-1-1-10,22-66 266,-21 63-248,6-47 73,-2 0 0,-2-1 0,-2 1 0,-3-1 0,-2 1 0,-3-1 0,-8-29-91,14 69-17,4 24 1,68 213 53,-31-155 141,-39-68-171,-1 0 0,1 0-1,-1 1 1,1-1 0,0 0 0,-1 0 0,1 0 0,0 0 0,0 0 0,0 0 0,0 0 0,0 0-1,0-1 1,0 1 0,0 0 0,0-1 0,0 1 0,0 0 0,0-1 0,1 1 0,-1-1 0,0 0 0,0 1-1,1-1 1,-1 0 0,0 0 0,1 0 0,-1 0 0,0 0 0,0 0 0,1 0 0,-1 0 0,0-1-1,0 1 1,1 0 0,-1-1 0,0 1 0,0-1 0,0 1 0,1-1 0,-1 0 0,0 1 0,0-1-1,0 0 1,0 0 0,0 0 0,0 0 0,-1 0 0,1 0 0,0 0 0,0-1-7,10-16 45,-2-1 1,0 0-1,-2 0 1,0-1-1,-1 0 0,0-1 1,-2 1-1,-1-1 1,0 0-1,-2 1-45,0 13 11,4-24 25,-1-1-1,-2 1 1,-1-1-1,-1 0 1,-2 1 0,-2-1-1,0 1 1,-2-1-1,-4-9-35,8 37-32,2 2 5,0 0 0,-1 0-1,0-1 1,1 1-1,-1 0 1,0 0-1,0 0 1,-1 0-1,1 0 1,0 0-1,0 0 1,-1 0-1,0 0 1,1 1-1,-1-1 1,0 1-1,1-1 1,-1 1-1,0 0 1,-1-1 27,4-3-4218,5 2 858</inkml:trace>
  <inkml:trace contextRef="#ctx0" brushRef="#br0" timeOffset="56624.353">833 7563 8594,'5'18'3734,"7"7"-2560,-6-13-1050,153 310 754,-157-319-843,0 1-1,0 0 0,0-1 0,0 1 1,0-1-1,0 1 0,1-1 0,0 0 0,0 0 1,0 0-1,0-1 0,0 1 0,0-1 1,1 0-1,3 2-34,11-13 243,-10-9-172,0 1 1,-1-1-1,-1-1 1,-1 1-1,0-1 1,-1 0-1,-1 0 1,0-18-72,7-51 174,-4-1 0,-4-56-174,-5 111 26,2 23-53,1 23-12,7 52 176,3 0 1,2 0-1,4 0-137,15 22 579,-31-84-564,0-1 0,1 1 0,-1-1 0,1 1 0,0-1 1,-1 0-1,1 1 0,0-1 0,0 0 0,-1 0 0,1 1 1,0-1-1,0 0 0,1 0 0,-1 0 0,0 0 0,0 0 1,0 0-1,1-1 0,-1 1 0,0 0 0,1-1 0,-1 1 1,1-1-1,-1 1 0,0-1 0,1 0 0,-1 1 0,1-1 1,-1 0-1,1 0 0,-1 0 0,1 0 0,-1 0 0,1-1 1,-1 1-1,1 0 0,-1-1 0,1 1 0,-1-1 0,1 1 1,-1-1-1,0 0 0,1 0 0,-1 1 0,0-2-15,8-10 57,-1-1-1,-1-1 1,0 1-1,-1-1 1,0-1-1,-1 1 1,-1-1-1,0 0 1,-1 0-1,-1 0 1,0 0-1,-1-3-56,0 13 14,5-34 112,-1 0 0,-2-1 0,-2 1 0,-3-21-126,-9 19 701,-5 30-635,18-2-1874,3 12-173</inkml:trace>
  <inkml:trace contextRef="#ctx0" brushRef="#br0" timeOffset="57754.934">1702 7408 7130,'-4'-40'7028,"17"59"-5395,21 110-738,-2 30 29,-22-131-702,-10-27-217,0-1 1,1 0-1,-1 1 1,0-1-1,0 1 0,1-1 1,-1 0-1,1 1 1,-1-1-1,0 0 1,1 0-1,-1 1 0,1-1 1,-1 0-1,0 0 1,1 1-1,-1-1 1,1 0-1,-1 0 0,1 0 1,-1 0-1,1 0 1,-1 0-1,1 0 1,-1 0-1,1 0 1,-1 0-1,1 0 0,-1 0 1,1 0-1,-1 0 1,1-1-1,-1 1 1,0 0-1,1 0 0,-1 0 1,1-1-1,-1 1 1,1 0-1,-1 0 1,0-1-1,1 1 0,-1-1 1,0 1-1,1 0 1,-1-1-1,0 1 1,0 0-1,1-1 0,-1 1 1,0-1-1,0 1 1,0-1-1,1 1 1,-1-1-1,0 1 1,0-1-1,0 1 0,0-1 1,0 1-1,0-1 1,0 1-1,0-1 1,0 1-1,0-1 0,-1 1 1,1-1-6,14-35 128,-2-1 0,-2 0-1,-1 0 1,1-18-128,-4 20 61,24-106 107,-30 141-169,0 1 0,0-1 0,1 0 0,-1 1 0,0-1 0,0 0 0,0 1 1,0-1-1,1 0 0,-1 1 0,0-1 0,0 0 0,0 0 0,1 1 0,-1-1 0,0 0 0,1 0 0,-1 1 0,0-1 0,1 0 0,-1 0 0,0 0 0,1 1 0,-1-1 1,0 0-1,1 0 0,-1 0 0,0 0 0,1 0 0,-1 0 0,0 0 0,1 0 0,-1 0 0,1 0 0,-1 0 0,0 0 0,1 0 0,-1 0 0,0 0 0,1 0 0,-1 0 1,0-1-1,1 1 0,-1 0 0,0 0 0,1 0 0,-1-1 0,0 1 0,1 0 0,-1 0 0,0-1 0,0 1 0,1 0 0,-1-1 0,0 1 0,0 0 0,0 0 0,1-1 1,-1 1-1,0-1 0,0 1 0,0 0 1,11 38-74,-10-34 71,34 135 330,-23-114-181,-12-25-142,1 1 0,-1-1 0,0 0-1,0 0 1,1 1 0,-1-1 0,0 0-1,1 1 1,-1-1 0,0 0 0,1 0-1,-1 0 1,1 1 0,-1-1 0,0 0 0,1 0-1,-1 0 1,1 0 0,-1 0 0,1 0-1,-1 0 1,0 0 0,1 0 0,-1 0-1,1 0 1,-1 0 0,1 0 0,-1 0 0,0 0-1,1 0 1,-1-1 0,1 1 0,-1 0-1,0 0 1,1 0 0,-1-1 0,0 1-1,1 0 1,-1 0 0,0-1 0,1 1 0,-1 0-1,0-1 1,0 1 0,1 0 0,-1-1-1,0 1 1,0-1 0,0 1 0,1 0-1,-1-1 1,0 1 0,0-1 0,0 1 0,0-1-4,8-18 65,0 0 0,-2-1 1,0 0-1,-2 0 1,0 0-1,-1-1 1,0-17-66,-2 37 3,1-21 5,-2 22-35,0 0 0,-1 0 0,1 0-1,0 0 1,0 0 0,0 0 0,0 0 0,-1 0 0,1 0 0,0 0 0,0 0 0,0 0-1,0 0 1,0 0 0,-1 0 0,1 0 0,0 0 0,0 0 0,0 0 27,-6 24-668,-5 93-5529,15-85 2756</inkml:trace>
  <inkml:trace contextRef="#ctx0" brushRef="#br0" timeOffset="58291.58">2195 7141 9418,'-15'17'3923,"2"18"-2268,11-27-1592,-4 11 79,2 0 0,0 0-1,1 1 1,1-1 0,0 1-1,2-1 1,0 1 0,3 14-142,-4-33 13,1 0 0,0 0 0,0 0 0,-1 1 0,1-1 1,0 0-1,0 0 0,0 1 0,0-1 0,1 0 0,-1 0 0,0 1 1,0-1-1,1 0 0,-1 0 0,1 0 0,-1 0 0,1 0 0,-1 1 1,1-1-1,0 0 0,-1 0 0,1 0 0,0-1 0,0 1 0,0 0 1,0 0-1,0 0 0,0-1 0,0 1 0,0 0 0,0-1 0,0 1 0,0-1 1,0 1-1,0-1 0,1 1 0,-1-1 0,0 0 0,0 0 0,1 0 1,-1 0-1,0 0 0,0 0 0,1 0 0,-1 0 0,0 0 0,0 0 1,0-1-1,1 1 0,-1 0 0,0-1 0,0 1 0,1-1-13,4-6 31,0 0-1,0-1 1,0 1-1,-1-1 1,0 0-1,0-1 1,-1 1-1,0-1 1,-1 0-1,2-5-30,3-6 47,47-108 169,-55 127-218,0 0 0,1 0 0,-1 0 0,1 0 0,-1 0 0,1 0-1,-1 0 1,1 0 0,-1 1 0,1-1 0,0 0 0,-1 0 0,1 0 0,0 1-1,0-1 1,0 0 0,-1 1 0,1-1 0,0 1 0,0-1 0,0 1 0,0 0-1,0-1 1,0 1 0,0 0 0,0-1 0,0 1 0,0 0 0,0 0 0,0 0-1,0 0 1,1 0 0,-1 0 0,0 0 0,0 1 0,0-1 0,0 0 0,0 1-1,0-1 1,0 0 0,0 1 0,-1-1 0,1 1 0,0-1 0,0 1-1,0 0 1,0-1 0,-1 1 0,2 1 2,24 45-40,2 43 390,-27-90-342,-1 1 0,0 0 1,0-1-1,1 1 0,-1 0 1,1-1-1,-1 1 0,1-1 1,-1 1-1,1-1 0,-1 1 1,1-1-1,-1 1 0,1-1 1,0 0-1,-1 1 0,1-1 1,0 0-1,-1 1 0,1-1 1,0 0-1,-1 0 0,1 0 1,0 1-1,0-1 0,-1 0 1,1 0-1,0 0 0,-1 0 1,1 0-1,0-1 0,0 1 1,-1 0-1,1 0 0,0 0 1,-1-1-1,1 1 0,0 0 1,-1-1-1,1 1 0,0 0 1,-1-1-1,1 1 0,-1-1 1,1 1-1,-1-1 0,1 1 1,-1-1-1,1 1 0,-1-1 1,0 0-1,1 1 0,-1-1-8,25-36 232,41-104 190,-66 139-424,0 1 0,1 0 0,-1-1 0,0 1 0,1-1 0,-1 1 0,1-1 0,0 1 0,-1 0 0,1 0 0,0-1 0,0 1 0,-1 0 0,1 0 0,0 0 0,0 0 0,1 0 0,-1 0 0,0 0 0,0 0 0,0 0 0,1 0 0,-1 1 0,0-1 0,1 0 0,-1 1 0,0-1 0,1 1 0,-1 0 0,1-1 0,-1 1 0,1 0 0,-1 0 0,1 0 0,-1 0 0,1 0 0,-1 0 0,1 1 0,-1-1 0,1 0 0,-1 1 0,0-1 0,1 1 0,-1 0 0,0-1 0,1 1 0,-1 0 0,1 0 2,35 46-65,15 11 126,-50-56-58,1-1 1,-1 0-1,0 0 1,1-1-1,-1 1 1,1 0-1,-1-1 0,1 0 1,-1 1-1,1-1 1,-1 0-1,1 0 1,0-1-1,-1 1 1,1 0-1,-1-1 1,1 0-1,-1 1 1,1-1-1,-1 0 1,0 0-1,0 0 1,1-1-1,-1 1 0,0-1 1,0 1-1,0-1 1,1-1-4,47-54 113,16-73 47,-66 130-162,0 1-1,0 0 0,0-1 0,0 1 0,0 0 0,0-1 0,0 1 1,0 0-1,0-1 0,0 1 0,0-1 0,1 1 0,-1 0 1,0-1-1,0 1 0,1 0 0,-1-1 0,0 1 0,1-1 0,-1 1 1,0-1-1,1 1 0,-1-1 0,1 1 0,-1-1 0,1 1 0,-1-1 1,1 0-1,0 1 0,-1-1 0,1 0 0,-1 0 0,1 1 1,0-1-1,-1 0 0,1 0 0,0 0 0,-1 0 0,1 1 0,-1-1 1,1 0-1,0 0 0,-1 0 0,1-1 0,0 1 0,-1 0 0,1 0 1,0 0-1,-1 0 0,1-1 0,0 1 0,-1 0 0,1 0 1,-1-1-1,1 1 0,-1-1 0,1 1 0,-1 0 0,1-1 0,-1 1 1,1-1-1,-1 1 0,0-1 0,1 1 0,-1-1 0,1 0 0,-1 1 1,0-1-1,0 1 0,1-1 3,2 9-13,5 9-24,-6-12 37,0 0-1,0-1 1,0 1 0,0-1-1,1 1 1,-1-1-1,1 0 1,0 0-1,1 0 1,-1-1-1,1 1 1,3 2 0,-6-6-120,1 0 0,0 0 0,0 0 0,0 0 1,0 0-1,0-1 0,0 1 0,0-1 0,0 1 0,-1-1 1,1 1-1,0-1 0,0 0 0,-1 0 0,1 0 0,0 0 1,-1 0-1,1 0 0,-1-1 0,1 1 0,-1 0 0,0-1 1,0 1-1,0-1 0,1 0 0,-1 1 0,-1-1 0,1 0 1,0 1-1,0-1 0,-1 0 0,1 0 0,-1 0 0,1-1 120,-1-25-2957</inkml:trace>
  <inkml:trace contextRef="#ctx0" brushRef="#br0" timeOffset="60223.586">3244 6831 9546,'0'0'2729,"0"0"655,6-1-2784,5-5-183,2-5-297,10-9-16,4-2-112,7-15 80,4 5-72,4-6 72,-6 7-80,2 0 72,-6 13-80,-6 0-72,-6 9-344,-8 1 288,-3 7-3289,-20 11 880</inkml:trace>
  <inkml:trace contextRef="#ctx0" brushRef="#br0" timeOffset="60459.018">3295 6922 9122,'5'2'2280,"6"-2"697,8-6-2441,7-6-472,11-11 112,5-9-104,8-7 72,-4 1-96,4-2 72,-12 14-248,9 10-2944,-17 10 951</inkml:trace>
  <inkml:trace contextRef="#ctx0" brushRef="#br0" timeOffset="61253.289">3969 6124 9202,'-3'-1'4803,"5"15"-3949,-2-12-844,11 39 296,2 0 0,1-2 0,2 1 0,13 20-306,-29-58 11,1 0 0,-1 0 0,1 0-1,-1 0 1,1 0 0,0 0 0,0-1 0,0 1 0,0 0 0,0 0 0,0-1 0,1 1 0,-1 0 0,1-1-1,-1 0 1,1 1 0,-1-1 0,1 0 0,0 0 0,0 0 0,-1 0 0,1 0 0,0 0 0,0 0 0,0 0-1,0-1 1,0 1 0,0-1 0,0 0 0,0 0 0,0 1 0,1-1 0,-1-1 0,0 1 0,0 0 0,0 0 0,0-1-1,0 1 1,0-1 0,0 0 0,0 1 0,0-1 0,-1 0 0,1 0-11,6-9 68,-2-1 0,1 0 0,-1 0 0,-1 0-1,0-1 1,-1 0 0,0 0 0,0 0 0,-1 0 0,-1-1 0,0 1 0,-1-1 0,-1-11-68,-3-72 705,19 135-474,32 101-104,-48-139-121,0 1 0,1-1 0,-1 1 1,0-1-1,1 1 0,0-1 0,-1 0 1,1 1-1,0-1 0,-1 0 0,1 1 1,0-1-1,0 0 0,0 0 0,0 0 1,0 0-1,1 0 0,-1 0 1,0 0-1,0 0 0,1 0 0,-1 0 1,0-1-1,1 1 0,-1 0 0,1-1 1,-1 0-1,1 1 0,-1-1 0,1 0 1,-1 0-1,1 1 0,0-1 0,-1 0 1,1-1-1,-1 1 0,1 0 0,-1 0 1,1-1-1,-1 1 0,1-1 0,-1 1 1,0-1-1,1 0 0,-1 1 0,0-1 1,1 0-1,-1 0 0,0 0 1,0 0-1,0 0 0,1 0-6,7-20 78,0 0-1,-2-1 1,0 0 0,-1 0-1,-2 0 1,0-1 0,-1 1-1,-1-1 1,-2-18-78,1 13 127,-2 1 0,-1 0 0,-1 0 0,-2 0 0,-5-19-127,1 27 246,0 29-72,7-6-411,-2 9-190,9-3-4638,7 1 1206</inkml:trace>
  <inkml:trace contextRef="#ctx0" brushRef="#br0" timeOffset="61812.915">4414 5775 8202,'-5'8'4629,"8"9"-3059,-2-14-1408,13 70 283,25 79 149,-39-150-583,1 0 0,-1 1 0,1-1 0,-1 0 1,1 0-1,0 0 0,0 0 0,0 0 0,0 0 0,0 0 0,0 0 0,1-1 0,-1 1 0,1 0 1,-1-1-1,1 1 0,-1-1 0,1 1 0,0-1 0,0 0 0,0 0 0,0 0 0,0 0 0,0 0 1,0 0-1,0 0 0,0-1 0,0 1 0,1-1 0,-1 0 0,0 1 0,0-1 0,0 0 0,1 0-11,2-5 24,0 0 0,-1-1 0,1 1 0,-1-1 0,0 0 0,-1 0 0,0 0 0,0 0 0,0-1 0,-1 1-1,0-1 1,0 0 0,0 0 0,0-6-24,2-2 44,3-12 15,0-1 0,-2 0 0,0 0 0,-3 0 0,0 0-1,-1-1 1,-2-5-59,-2 17 43,-1 38-122,4-11 110,0 0 0,1 0 0,0 0 1,1 0-1,0 0 0,1 0 0,0-1 0,0 1 0,1-1 0,0 0 0,1 0 0,0 0 0,3 5-31,-6-13 19,-1 0-1,0 0 0,0 0 1,1 0-1,-1 0 0,0 0 1,1 0-1,-1-1 0,1 1 1,-1 0-1,1-1 0,-1 1 0,1-1 1,0 0-1,-1 0 0,1 1 1,0-1-1,-1 0 0,1 0 1,-1-1-1,1 1 0,0 0 1,-1 0-1,1-1 0,-1 1 1,1-1-1,-1 1 0,1-1 1,-1 0-1,1 0 0,-1 0 1,1 0-1,-1 1 0,0-2 1,0 1-1,1 0 0,-1 0 0,0 0 1,0-1-1,0 1 0,0 0 1,-1-1-1,1 1 0,0-2-18,37-66 531,-35 60-501,1 1 0,-1-2 1,0 1-1,-1 0 0,0-1 1,-1 1-1,1-1 0,-2 1 1,0-1-1,0 1 1,0-1-1,-1 0 0,-1 1 1,0-1-1,0 1 0,-1 0 1,0 0-1,0 0 0,-1 0 1,0 0-1,-4-4-30,7 12-20,1 0-1,-1 0 1,0 0 0,0 0-1,0 0 1,0 0 0,0 1-1,0-1 1,0 0 0,0 1-1,0-1 1,0 0 0,0 1-1,0-1 1,-1 1 0,1 0-1,0-1 1,0 1 0,0 0-1,-1 0 1,1 0 0,0 0-1,0 0 1,-1 0 0,1 0-1,0 0 1,0 1 0,-2-1 20,-5 21-5604,8-13 1987</inkml:trace>
  <inkml:trace contextRef="#ctx0" brushRef="#br0" timeOffset="62150.054">4937 5746 9354,'-1'7'3209,"1"-4"439,7 1-2551,-2-5-473,4 4-368,7-9-72,3-4-144,2-3 56,0-4-80,6-4-192,-7 1-528,9 0-2985,-11-1 568</inkml:trace>
  <inkml:trace contextRef="#ctx0" brushRef="#br0" timeOffset="62850.136">5195 5404 7017,'6'-12'7780,"2"34"-5883,-2 8-1777,1 0-1,1 0 0,2-1 0,1-1 1,1 0-1,2 0 0,0-2 1,2 1-1,17 20-119,-20-37 105,-11-16 155,-12-23 136,1 14-330,-1 1-1,0 0 0,-1 0 1,-1 1-1,0 1 0,0 0 1,-2 1-1,1 0 0,-12-6-65,83 44-180,-50-29 183,1 0 0,-1-1 0,0 1 0,0-2 0,0 1 0,0-1 0,-1 0 0,1-1 0,-1 0 0,0 0 0,-1 0 0,1-1 0,-1 0 0,0-1 0,-1 1 0,1-1 0,-1-1-3,6-3 16,-1-1 0,-1 0 0,1-1 0,-2 0 0,0 0-1,-1-1 1,0 0 0,-1 0 0,0-1 0,-2 0 0,1 0 0,-2 0 0,0-2-16,-3 14 4,-1 1 1,1-1-1,-1 1 0,0-1 1,0 1-1,0 0 1,0 0-1,0-1 1,0 1-1,-1 0 0,1 0 1,-1 0-1,1 0 1,-1 0-1,0 0 0,0 1 1,0-1-1,0 1 1,0-1-1,0 1 1,0 0-1,-1 0 0,1 0 1,0 0-1,-1 0 1,1 0-1,-1 0 1,1 1-1,-1 0 0,1-1 1,-1 1-1,1 0 1,-1 0-1,1 0 0,-1 1 1,1-1-1,-1 0 1,1 1-1,-1 0 1,1 0-1,0-1 0,-1 1 1,1 1-1,0-1 1,0 0-1,-1 0 1,1 1-1,0 0 0,1-1 1,-1 1-1,0 0-4,-4 8 15,2 1 0,-1-1 1,1 1-1,1 0 0,0 0 0,0 0 0,1 1 0,1-1 0,0 0 1,1 1-1,0-1 0,0 1 0,1-1 0,1 1 0,0-1 0,0 0 0,1 0 1,1 0-1,0 0 0,2 4-15,-5-11 7,0 0-1,1 0 1,-1 0 0,1 0-1,0-1 1,0 1 0,0-1-1,0 1 1,1-1 0,0 0-1,-1 0 1,1 0 0,0 0-1,0 0 1,1-1 0,-1 1-1,0-1 1,1 0 0,0 0-1,-1 0 1,1 0 0,0-1-1,0 0 1,0 0 0,0 0-1,0 0 1,0 0 0,0-1-1,0 0 1,1 0 0,-1 0-1,0 0 1,0 0 0,0-1-1,2 0-6,0-1-100,0 0-1,0 0 0,0 0 0,0-1 1,-1 0-1,1 0 0,0-1 1,-1 1-1,0-1 0,0 0 1,0-1-1,-1 1 0,2-3 101,30-45-4880,-18 18 1035</inkml:trace>
  <inkml:trace contextRef="#ctx0" brushRef="#br0" timeOffset="63196.941">5665 5117 8458,'-18'59'7051,"1"84"-5299,16-129-1604,0-9-92,0 0 0,1 0-1,-1 0 1,1 1-1,0-1 1,0 0 0,1 0-1,0 0 1,0 0-1,0 0 1,0 0 0,1 0-1,0 0 1,0 0 0,0 0-1,0-1 1,1 1-1,0-1 1,0 0 0,0 0-1,2 2-55,-3-6 7,1 0 0,-1 0 1,1-1-1,-1 1 0,1 0 0,-1-1 0,1 0 0,-1 0 0,1 1 0,-1-2 0,0 1 0,0 0 0,1 0 0,-1-1 0,0 1 0,0-1 0,0 1 0,0-1 0,-1 0 1,1 0-1,0 0 0,-1 0 0,1 0 0,-1 0 0,0 0 0,0-1 0,1-1-7,6-9 25,0-1-1,-1 0 1,-1 0-1,-1 0 1,0-1-1,0 0 1,-2 0-1,1 0 1,-2-1-1,0 1 1,-1 0-1,-1-1 1,0 1-1,-1-1 1,-1 1-1,-2-9-24,-2 3-35,6 21 33,0 1-1,0-1 0,0 0 0,0 0 0,0 1 1,0-1-1,0 0 0,0 0 0,0 1 1,0-1-1,0 0 0,0 0 0,0 1 0,0-1 1,0 0-1,0 0 0,0 0 0,0 1 1,-1-1-1,1 0 0,0 0 0,0 0 0,0 1 1,0-1-1,-1 0 0,1 0 0,0 0 0,0 0 1,0 1-1,-1-1 0,1 0 0,0 0 1,0 0-1,-1 0 0,1 0 0,0 0 0,0 0 1,0 0-1,-1 0 0,1 0 0,0 0 0,0 0 1,-1 0-1,1 0 0,0 0 0,0 0 1,-1 0-1,1 0 0,0 0 0,0 0 0,-1 0 1,1 0-1,0 0 0,0-1 0,0 1 0,-1 0 1,1 0 2,-3 27-11,2-1-1,1 1 1,0 0 0,2 0 0,1-1 0,7 27 11,-9-47 20,0 0 3,-1-1 0,1 1 0,0-1 0,1 1 0,-1-1 0,1 0 1,0 0-1,0 0 0,1 0 0,0 0 0,0 0 0,0-1 0,0 1 0,1-1-23,-3-4 1,1 0 0,0 0 0,0 0 0,0-1 0,0 1 0,0 0 0,-1-1 0,1 0 0,0 1 0,0-1 0,-1 0 0,1 0 0,-1 0 0,1 0 0,-1 0 0,1 0 0,-1-1 0,1 1 0,-1 0 0,0-1 0,0 1 0,0-1 0,0 0 0,0 1 0,0-1 0,0 0 0,0 1 0,-1-1 0,1 0 0,-1 0 0,1 0 0,-1 1 0,0-1-1,24-95-2256,-15-8-3773,-9 91 4997,4-60-3926</inkml:trace>
  <inkml:trace contextRef="#ctx0" brushRef="#br0" timeOffset="63779.486">5876 4786 9082,'-7'-14'6504,"4"-4"-5227,-8-17-1508,10 35 259,0 0 0,0 0 0,0 0 0,-1 1 0,1-1 0,0 0 0,0 1 0,0-1 0,0 1 0,0-1 0,0 1 0,0 0 0,0-1 0,0 1 0,0 0 0,0 0 0,0 0 0,1-1 0,-1 1 0,0 0 0,1 0 0,-1 0 0,0 0 0,1 0 0,-1 1 0,1-1 0,0 0 0,-1 0 0,1 0 0,0 0 0,-1 1-28,0 2 28,-3 2-6,1-2 30,0 1-1,0 0 1,1 0 0,-1 0 0,1 0 0,0 0 0,0 0 0,1 1 0,-1-1-1,1 1 1,1-1 0,-1 1 0,1-1 0,0 6-52,7-19 216,-4-21-327,-6-24-3863,-14 57 6465,47 207 32,-24-151-2137,-2-13-193,1 0 0,3-1-1,1 0 1,2-1 0,3 0-1,11 26-192,6-29 40,-29-42-15,-1-1 0,1 1 1,-1-1-1,1 0 0,-1 1 0,1-1 0,-1 0 0,1 0 0,-1 0 0,0 0 0,0 0 1,1-1-1,-1 1 0,0 0 0,0 0 0,0-1 0,0 1 0,-1-1 0,1 1 1,0-1-1,-1 1 0,1-1 0,-1 1 0,1-1 0,-1 1 0,1-1 0,-1 0 1,0 1-1,0-1 0,0 0 0,0 1 0,0-1 0,-1 0-25,1 1-5,3-38-2653,-6-16 781</inkml:trace>
  <inkml:trace contextRef="#ctx0" brushRef="#br0" timeOffset="64370.652">6318 4757 10306,'-2'9'2745,"4"11"688,5 12-2761,2 3-568,7 16 32,2-5 8,5-1 32,-2-10-24,3-1-24,-4-13-56,-2-4 0,-6-10-16,-3-2-304,-9-5-384,-6-5-1825,-4-2-1200,-10-5-584</inkml:trace>
  <inkml:trace contextRef="#ctx0" brushRef="#br0" timeOffset="64634.155">6243 5036 9074,'-4'0'3281,"1"-1"335,1-1-2479,13-1-449,4-6-424,9-10-80,8-6-96,11-8 16,-5-4-8,1 0 24,-5 12-576,-6 1-3249,-12 10 929</inkml:trace>
  <inkml:trace contextRef="#ctx0" brushRef="#br0" timeOffset="66788.471">6758 4402 8874,'-2'3'2152,"8"12"729,3 7-2481,2 13-208,3 6 8,4 9-40,-4-6 16,2 1-88,1-12 8,0-1-88,-4-9 56,-1-6-24,-7-13-112,1-1-528,-7-6-2449,-7-6 481</inkml:trace>
  <inkml:trace contextRef="#ctx0" brushRef="#br0" timeOffset="67130.704">6485 4583 9330,'-36'-45'6179,"33"39"-6045,1 0 1,1-1 0,-1 1-1,1 0 1,0-1 0,1 1 0,0-1-1,0 1 1,0 0 0,1-1-1,-1 1 1,2-4-135,1-6 11,1-1 1,0 1 0,1 0-1,1 0 1,0 1-1,1 0 1,1 0-1,0 0 1,1 1-1,1 0 1,0 1-1,1 0 1,0 0-1,1 2 1,0-1-1,1 1 1,1 1-1,-1 0 1,1 1-1,1 1 1,0 0-1,0 1 1,0 1-1,11-3-11,-22 7-3,0 1 0,0 0 1,0 0-1,0 1 0,0-1 0,0 1 0,0 0 1,0 0-1,0 0 0,0 1 0,1-1 0,-1 1 1,0 0-1,0 0 0,-1 0 0,1 1 1,0-1-1,0 1 0,-1 0 0,1 0 0,-1 0 1,1 1-1,-1-1 0,0 1 0,0 0 0,0 0 1,0 0-1,-1 0 0,1 1 0,-1-1 0,2 3 3,-1 6 90,0 1 0,0 0 0,-1 0-1,-1 0 1,0 0 0,-1 1-1,0-1 1,-1 0 0,-1 0 0,0 0-1,0 0 1,-1 0 0,-1 0-1,0-1 1,-1 0 0,-1 0 0,1 0-1,-7 8-89,-64 105 883,75-124-886,1 1 0,-1-1 1,1 0-1,-1 1 0,0-1 0,1 0 0,-1 0 0,0 1 0,0-1 0,0 0 0,0 0 1,0 0-1,0 0 0,-1 0 0,1 0 0,0-1 0,0 1 0,-1 0 0,1-1 0,0 1 1,-1 0-1,1-1 0,-1 0 0,1 1 0,0-1 0,-1 0 0,1 0 0,-1 0 0,1 0 1,-1 0-1,1 0 0,-1 0 0,1 0 0,-1-1 0,1 1 0,-1 0 0,1-1 0,0 1 1,-1-1-1,1 0 0,0 1 0,-1-1 3,-2-57-2617,7 16 282</inkml:trace>
  <inkml:trace contextRef="#ctx0" brushRef="#br0" timeOffset="68044.38">6885 4331 9034,'-4'33'5669,"18"17"-5773,-9-36 540,10 30-71,2-1 0,2 0 0,18 29-365,-7-32 262,-30-40-247,1 1 0,-1-1 0,1 1 1,-1-1-1,1 0 0,-1 1 1,1-1-1,-1 0 0,1 0 1,-1 1-1,1-1 0,-1 0 1,1 0-1,0 0 0,-1 0 1,1 0-1,-1 0 0,1 0 1,0 0-1,-1 0 0,1 0 1,-1 0-1,1 0 0,0 0 1,-1 0-1,1-1 0,-1 1 1,1 0-1,-1 0 0,1-1 1,-1 1-1,1 0 0,-1-1 1,1 1-1,-1-1 0,1 1 1,-1 0-1,1-1 0,-1 1 1,0-1-1,1 1 0,-1-1 1,0 0-1,0 1 0,1-1 0,-1 1 1,0-1-1,0 1 0,0-1 1,0 0-1,1 1 0,-1-1 1,0 1-1,0-1 0,0 0 1,0 1-1,-1-1 0,1 1 1,0-1-1,0 0 0,0 1 1,0-1-1,-1 1 0,1-1 1,0 1-1,0-1 0,-1 0-15,-2-17 126,-1-1 0,-1 1-1,-1 0 1,-1 1 0,0 0 0,-1 0-1,-1 0 1,-5-8-126,11 20 15,0-1 1,-1 1-1,0-1 1,0 1-1,0 0 0,0 1 1,-1-1-1,1 1 1,-1-1-1,0 2 0,-2-2-15,6 5 1,1 0 0,-1 0 0,0 0 0,0 1 0,1-1-1,-1 0 1,0 0 0,1 1 0,-1-1 0,1 0 0,-1 1 0,0-1-1,1 1 1,-1-1 0,1 1 0,-1-1 0,1 1 0,-1-1-1,1 1 1,-1-1 0,1 1 0,0-1 0,-1 1 0,1 0 0,0-1-1,0 1 1,-1 0 0,1-1 0,0 1 0,0 0 0,0 0-1,0-1 1,0 1 0,0 0 0,0-1 0,0 1 0,0 0 0,0-1-1,0 1 1,0 0 0,1 0 0,-1-1 0,0 1 0,0-1 0,1 1-1,-1 0 1,1-1 0,-1 1 0,0-1 0,1 1-1,-1 0 1,1 10-3,0 0 0,1 0 0,0 0 0,1 0 0,0-1 0,1 1 0,0-1 0,0 0 0,1 0 0,1 0 0,-1-1 0,2 0 2,-5-8 3,-1 0 0,1 0 0,0-1 0,0 1 0,0-1 1,0 1-1,0-1 0,0 0 0,0 0 0,0 0 0,0 0 0,0 0 0,0 0 0,0 0 0,0-1 0,0 1 0,0-1 0,0 0 0,-1 1 0,1-1 0,0 0 0,0 0 0,-1 0 0,1 0 0,0 0 0,-1-1 0,1 1 0,-1 0 0,1-1 0,-1 1 0,0-1 0,0 0 0,0 1 0,0-1 0,0 0 1,0 0-1,0 1 0,0-1 0,-1 0 0,1 0-3,7-12 26,-1 1 1,-1-1-1,0-1 1,-1 1-1,0-1 1,-1 0 0,-1 0-1,0 0 1,-1 0-1,-1-1 1,0-7-27,-1 19 5,0 0 0,0 0 0,-1 0 0,1 0 0,-1 0 0,0 0 0,0 1 0,0-1 0,0 0 0,0 1 0,-1-1 0,0 0 0,0 1 0,0 0-5,1 3 0,0 0-1,0 0 0,1 0 0,-1 1 0,0-1 0,0 0 0,0 1 0,1-1 1,-1 0-1,0 1 0,0-1 0,1 1 0,-1 0 0,0-1 0,1 1 1,-1-1-1,1 1 0,-1 0 0,1-1 0,-1 1 0,1 0 0,-1 0 0,1 0 1,0-1-1,-1 1 0,1 0 0,0 0 0,0 0 0,-1 0 0,1-1 1,0 1-1,0 0 0,0 0 0,0 0 0,0 0 0,1 0 0,-1 0 0,0-1 1,0 1-1,1 1 1,-5 42 7,2 1 1,3 0-1,4 36-7,10-30 94,-14-51-91,0 0 0,0 0 0,0 0 0,0 0 0,0 0 0,0 0 0,0 0 0,0 0 0,0-1-1,0 1 1,-1 0 0,1-1 0,0 1 0,0 0 0,0-1 0,0 1 0,0-1 0,-1 0 0,1 1 0,0-1 0,0 1 0,-1-1 0,1 0 0,0 0 0,-1 1 0,1-1 0,-1 0 0,1 0 0,-1 0 0,0 0 0,1 0 0,-1 0 0,0 1 0,1-1 0,-1-1-3,16-32 50,-2-2 0,-1 0 0,-2-1 1,-2 0-1,-1 0 0,-1-1-50,2-41-50,-6 109-18,1 11 125,2-1-1,1 0 1,11 33-57,-17-72 3,-1 1 2,0-1 0,0 0 0,0 0 0,0 0-1,0 0 1,1 0 0,-1 1 0,0-1 0,1 0 0,-1 0 0,0 0-1,1 0 1,0 0 0,-1 0 0,1 0 0,0 0 0,-1 0-1,1 0 1,0-1 0,0 1 0,0 0 0,-1 0 0,1-1 0,0 1-1,0 0 1,0-1 0,0 1 0,0-1 0,1 1 0,-1-1 0,0 0-1,0 0 1,0 1 0,0-1 0,0 0 0,1 0 0,-1 0-1,0 0 1,0 0 0,0 0 0,0 0 0,1-1-5,2-2-12,0-1 1,0 0-1,0 0 0,-1 0 1,0-1-1,0 1 0,0-1 1,0 0-1,-1 0 0,1 0 1,-1 0-1,-1 0 1,1 0-1,-1-1 0,0 1 1,0-1-1,0-4 12,-5-58-4108,-8 41 926</inkml:trace>
  <inkml:trace contextRef="#ctx0" brushRef="#br0" timeOffset="68440.358">7061 4144 9130,'-12'-1'3209,"8"7"399,1 1-2359,3 3-665,0-4-264,4-2-144,1-4-88,4-1-32,0-4-280,0 1-1657,2 4-1791,-2 7-249</inkml:trace>
  <inkml:trace contextRef="#ctx0" brushRef="#br0" timeOffset="69827.15">7409 4122 8034,'-1'0'187,"1"0"0,0 0-1,-1 0 1,1 0 0,0 0 0,-1-1 0,1 1 0,0 0 0,-1 0 0,1 0 0,0 0 0,-1 0 0,1 0 0,0 0 0,0-1-1,-1 1 1,1 0 0,0 0 0,0 0 0,-1-1 0,1 1 0,0 0 0,0 0 0,-1-1 0,1 1 0,0 0 0,0-1 0,0 1-1,0 0 1,0 0 0,-1-1 0,1 1 0,0 0 0,0-1 0,0 1 0,0 0 0,0-1 0,0 1 0,0 0 0,0-1-1,0 1 1,0 0 0,0-1 0,0 1 0,0 0 0,1-1 0,-1 1 0,0 0 0,0-1 0,0 1 0,0 0 0,1-1-187,-28 21 1607,20-13-1560,0 1-1,1 1 0,0-1 0,0 1 0,0 0 0,2 1 0,-1-1 0,1 1 0,0 0 0,1 0 0,0 0 0,1 0 0,-1 8-46,3-17 0,0-1-1,0 0 1,0 1-1,-1-1 1,1 0-1,0 1 1,0-1-1,0 1 1,0-1-1,0 0 1,0 1-1,0-1 1,0 1-1,1-1 1,-1 0-1,0 1 1,0-1 0,0 1-1,0-1 1,0 0-1,1 1 1,-1-1-1,0 0 1,0 1-1,1-1 1,-1 0-1,0 1 1,0-1-1,1 0 1,-1 0-1,0 1 1,1-1-1,-1 0 1,0 0-1,1 0 1,-1 0-1,0 1 1,1-1-1,-1 0 1,1 0-1,-1 0 1,0 0-1,1 0 1,-1 0-1,1 0 1,-1 0-1,0 0 1,1 0-1,-1 0 1,1 0-1,-1 0 1,0 0-1,1-1 1,-1 1 0,0 0-1,1 0 1,-1 0-1,1 0 1,-1-1-1,0 1 1,0 0-1,1 0 1,-1-1-1,0 1 1,31-20-13,-23 14 17,-1 3 0,-2-2-6,0 0 0,1 1 0,0 0 0,0 1 0,1-1 0,-1 1 0,1 0 1,-1 0-1,1 1 0,0 0 0,0 0 0,0 1 0,0 0 0,0 0 0,0 1 0,1-1 0,-1 2 0,0-1 0,0 1 0,0 0 0,5 2 2,-10-1-4,-1 1 1,0-1-1,0 1 1,0 0-1,0-1 0,0 1 1,-1 0-1,1 0 1,-1 0-1,0 0 0,1 0 1,-2 0-1,1-1 1,0 1-1,0 0 1,-1 0-1,0 0 0,1 0 1,-1-1-1,0 1 1,-1 0-1,1-1 0,0 1 1,-1-1-1,1 1 1,-1-1-1,0 0 1,-1 2 3,2-2 5,-7 11 106,0-1 1,0 0-1,-2 0 0,1-1 0,-1 0 1,-1 0-1,0-1 0,-1-1 0,0 0 1,0 0-1,-1-2 0,-10 6-111,24-14 4,-1 1 1,1-1-1,-1 0 0,1 0 0,-1 1 0,0-1 1,0 0-1,1 0 0,-1 0 0,0 0 0,0 1 1,0-1-1,0 0 0,0 0 0,0 0 0,0 0 1,0 1-1,0-1 0,0 0 0,-1 0 0,1 0 1,0 0-1,0 1 0,-1-1 0,1 0 0,-1 0 1,1 1-1,0-1 0,-1 0 0,0 1 0,1-1 0,-1 0 1,1 1-1,-1-1 0,0 1 0,1-1 0,-1 1 1,0-1-1,0 1 0,1 0 0,-1-1 0,0 1 1,0 0-1,0-1 0,1 1 0,-1 0 0,0 0 1,0 0-1,0 0 0,0 0 0,1 0 0,-1 0 1,0 0-1,0 0 0,0 0 0,0 1 0,1-1 1,-1 0-1,0 1 0,0-1 0,0 0 0,1 1 1,-1-1-1,0 1 0,1-1 0,-1 1 0,0-1 1,0 1-5,11-23-2774,0 0 502</inkml:trace>
  <inkml:trace contextRef="#ctx0" brushRef="#br0" timeOffset="70723.946">7474 4144 7778,'0'-9'727,"1"0"0,0 1 0,0-1 0,1 0 0,1 1 0,-1-1 0,1 1 0,0-1 0,1 1 1,2-3-728,-6 10 40,1 1 0,-1-1 0,1 0 0,0 0 0,-1 0 0,1 0 0,0 1 0,0-1 0,-1 0 0,1 0 0,0 1 0,0-1 0,0 1 0,0-1 0,0 1 0,0-1 0,0 1 0,0 0 0,0-1 1,0 1-1,0 0 0,0 0 0,0 0 0,0 0 0,0 0 0,0 0 0,0 0 0,1 0 0,-1 0 0,0 0 0,0 1 0,0-1 0,0 0 0,0 1 0,0-1 0,0 1 0,0-1 0,-1 1 0,1-1 1,0 1-1,0 0 0,0-1 0,0 1 0,-1 0 0,1 0 0,0 0 0,-1-1 0,1 1 0,-1 0 0,1 0 0,-1 0 0,1 0 0,-1 0 0,0 0 0,1 0 0,-1 0 0,0 0 0,0 0 0,0 1 1,1-1-1,-1 0 0,-1 0 0,1 0 0,0 0 0,0 0-40,1 130 1267,12-61-658,-12-70-602,0 1 0,0-1 0,0 1 0,0-1 0,0 0 0,0 0 0,0 1 0,0-1-1,0 0 1,-1 0 0,1 0 0,0 0 0,0 0 0,0 0 0,0 0 0,0-1 0,0 1 0,0 0 0,0 0 0,0-1 0,0 1-1,0 0 1,0-1 0,-1 1 0,1-1 0,0 1 0,0-1 0,-1 0 0,1 1 0,0-1 0,-1 0 0,1 1 0,0-1 0,-1 0-1,1 0 1,-1 0 0,1 0 0,-1 1 0,0-1 0,1 0 0,-1 0 0,0 0 0,0 0 0,1 0-7,0-2 17,12-14 44,-1-1 1,-1-1-1,-1 0 1,-1 0-1,0-1 1,-1 0-1,-2-1 1,4-16-62,-10 37 0,1 0 1,-1-1 1,0 0-1,1 1 1,-1-1-1,0 0 1,0 1-1,1-1 1,-1 0-1,0 0 1,0 1-1,0-1 1,0 0-1,0 0 1,0 1-1,0-1 1,0 0-1,0 0 1,0 1-1,-1-1 0,1 0 1,0 1-1,0-1 1,-1 0-1,1 1 1,0-1-1,-1 0 1,1 1-1,-1-1 1,1 1-1,-1-1 1,1 1-1,-1-1 1,1 1-1,-1-1 1,1 1-1,-1-1-1,-1 3 1,0 0 0,1 1 1,0-1-1,0 0 0,0 1 0,0-1 0,0 1 0,0 0 1,1-1-1,-1 1 0,1-1 0,-1 1 0,1 0 0,0-1 1,0 1-1,0 0 0,1 0-1,11 48 47,-11-51-45,0 0 0,0 0 1,1 0-1,-1 0 0,0 0 1,0 0-1,1 0 0,-1 0 0,0 0 1,0-1-1,0 1 0,0 0 1,1-1-1,-1 1 0,0-1 1,0 0-1,0 1 0,0-1 0,0 0 1,0 1-1,0-1 0,0 0 1,0 0-1,-1 0 0,1 0 1,0 0-1,-1 0 0,1 0 0,0 0 1,-1 0-1,1 0 0,-1 0 1,0-1-1,1 1-2,0-1 4,6-8 17,-1 0 0,0 0-1,0-1 1,-1 0 0,0 0-1,-1-1 1,-1 1 0,0-1-1,0 0 1,-1 0 0,0 0-1,-1-9-20,-1 21 0,0 1-1,-1-1 1,1 0 0,0 0-1,0 0 1,0 0-1,-1 0 1,1 0-1,0 0 1,0 0-1,-1 0 1,1 0-1,0 0 1,0 0-1,0 0 1,-1 0-1,1 0 1,0 0-1,0 0 1,0-1-1,-1 1 1,1 0-1,0 0 1,0 0-1,0 0 1,-1 0 0,1 0-1,0-1 1,0 1-1,0 0 1,0 0-1,-1 0 1,-5 24-38,-6 95-9,19-82 54,-6-36-7,0-1 1,1 1-1,-1-1 0,0 0 0,0 0 0,0 1 1,0-1-1,0 0 0,1 0 0,-1 0 0,0 0 1,0-1-1,0 1 0,0 0 0,0 0 1,1-1-1,-1 1 0,0 0 0,0-1 0,0 1 1,0-1-1,0 0 0,0 1 0,0-1 1,0 0-1,-1 1 0,1-1 0,0 0 0,0 0 1,0 0-1,-1 0 0,1 0 0,-1 0 1,1 0-1,-1 0 0,1 0 0,0-1 0,2-2 1,10-9 4,-10 8-6,0 0 0,0 0-1,1 1 1,0-1 0,0 1 0,0 0 0,1 0 0,-1 0 0,1 1 0,0-1 0,0 1 0,0 0 0,0 1 0,1-1 0,-1 1-1,1 0 1,-1 0 0,1 1 0,0 0 0,0 0 0,0 0 0,-1 1 0,1 0 0,0 0 0,5 0 1,-9 2-4,0-1 0,0 1 0,0 0 0,0-1 0,0 1 1,-1 0-1,1 0 0,-1 0 0,1 0 0,-1 1 0,1-1 0,-1 0 0,0 0 1,0 1-1,0-1 0,-1 1 0,1-1 0,-1 1 0,1-1 0,-1 1 0,0-1 1,0 1-1,0 1 4,1 3 18,8-35 119,-12-47-1517,0 33-2821,3 21 841</inkml:trace>
  <inkml:trace contextRef="#ctx0" brushRef="#br0" timeOffset="71476.918">8055 3947 6073,'-3'0'6534,"-5"-5"-4489,2 2-1327,-9 26 225,6 59-290,9-81-638,0 0-1,0 0 1,0 0-1,0 0 1,0 0-1,1 0 0,-1 0 1,0 0-1,1 0 1,-1 0-1,1 0 1,-1-1-1,1 1 1,-1 0-1,1 0 1,-1 0-1,1-1 0,0 1 1,-1 0-1,1-1 1,0 1-1,0-1 1,-1 1-1,1-1 1,0 1-1,0-1 0,0 1 1,0-1-1,0 0 1,0 1-1,0-1 1,0 0-1,0 0 1,0 0-1,-1 0 1,1 0-1,0 0 0,0 0 1,0 0-1,0 0 1,0 0-1,0-1 1,0 1-1,0 0 1,0-1-1,0 1 0,0 0 1,0-1-1,-1 1 1,1-1-1,0 0 1,0 1-1,-1-1 1,1 0-1,0 1 1,-1-1-1,1 0 0,0 0 1,-1 1-1,1-1 1,-1 0-15,6-7 30,0 0 1,0 0-1,-1-1 1,0 1-1,0-1 0,-1-1 1,0 1-1,-1 0 1,0-1-1,0 0-30,7-21 57,56-208 34,-86 316-358,10-26 702,2 1 0,3 0 0,2-1 1,2 7-436,1-55 35,4 32 568,-4-35-595,0 1 0,1-1 0,-1 1 0,0-1 0,1 1 0,-1-1 0,0 1 0,1-1 0,-1 1 0,0-1 1,1 1-1,-1-1 0,1 0 0,-1 1 0,1-1 0,-1 0 0,1 1 0,-1-1 0,1 0 0,-1 0 0,1 0 0,-1 1 0,1-1 0,0 0 0,-1 0 0,1 0 1,-1 0-1,1 0 0,-1 0 0,1 0 0,0 0 0,-1 0 0,1 0 0,-1-1 0,1 1 0,-1 0 0,1 0 0,0 0 0,-1-1 0,1 1 0,-1 0 1,1-1-1,-1 1 0,0 0 0,1-1 0,-1 1 0,1-1 0,-1 1 0,0-1 0,1 1 0,-1 0 0,1-1-8,101-121 175,-101 122-182,-1-1 0,1 1 1,-1-1-1,1 1 0,0 0 0,-1-1 0,1 1 1,0 0-1,-1-1 0,1 1 0,0 0 1,-1 0-1,1 0 0,0 0 0,0-1 1,-1 1-1,1 0 0,0 0 0,0 0 1,-1 1-1,1-1 0,0 0 0,-1 0 1,1 0-1,0 0 0,0 1 0,-1-1 0,1 0 1,0 1-1,-1-1 0,1 1 0,-1-1 1,1 0-1,0 1 0,-1-1 0,1 1 1,-1 0-1,1-1 0,-1 1 0,0-1 1,1 1-1,-1 0 0,0-1 0,1 1 1,-1 0-1,0-1 0,0 1 0,1 0 1,-1 0-1,0-1 0,0 1 0,0 0 7,14 49-156,-13-44 156,1 9-10,-2-11 11,1 0 0,-1-1 0,1 1 0,-1 0 0,1 0 1,1 0-1,-1 0 0,0-1 0,1 1 0,-1-1 0,1 1 0,0-1 0,1 0 0,-1 1 0,3 1-1,-4-5 0,1 0-1,-1-1 0,1 1 1,0-1-1,-1 1 0,1-1 1,-1 0-1,1 1 0,-1-1 1,1 0-1,-1 0 0,0 0 1,1 0-1,-1 0 0,0-1 1,0 1-1,0 0 0,0 0 1,0-1-1,0 1 0,0-1 1,0 1-1,0-1 0,-1 1 1,1-2 0,2-1-4,42-87-769,-45 91 761,0 0 1,0 0-1,1 0 1,-1 1-1,0-1 1,0 0-1,0 0 1,0 0-1,0 1 0,1-1 1,-1 0-1,0 0 1,0 0-1,0 0 1,1 1-1,-1-1 1,0 0-1,0 0 1,1 0-1,-1 0 0,0 0 1,0 0-1,1 0 1,-1 0-1,0 0 1,0 0-1,1 0 1,-1 0-1,0 0 1,0 0-1,1 0 1,-1 0-1,0 0 0,0 0 1,0 0-1,1 0 1,-1 0-1,0 0 1,0 0-1,1-1 1,-1 1-1,0 0 1,0 0-1,0 0 0,1 0 1,-1 0-1,0-1 1,0 1-1,0 0 1,0 0-1,1 0 1,-1-1-1,0 1 1,0 0-1,0 0 0,0-1 1,0 1-1,0 0 1,0 0-1,0-1 1,0 1-1,0 0 1,0 0-1,0-1 1,0 1-1,0 0 1,0 0-1,0-1 12,6 26-196,-4-16 155,6 23 222,-2 0 0,-1 0-1,-1 1 1,-2 0 0,-2 0 0,0-1-1,-3 1 1,0 0 0,-2-1-1,-8 26-180,13-56 18,0 0-1,0 1 0,0-1 0,0 0 0,-1 0 1,1 0-1,-1 0 0,1 0 0,-1 0 0,0 0 0,0 0 1,0 0-1,0-1 0,0 1 0,0 0 0,-1 0 1,1-1-1,0 1 0,-1-1 0,0 1 0,1-1 1,-1 0-1,0 0 0,1 1 0,-1-1 0,0 0 0,0-1 1,0 1-1,0 0 0,0 0 0,0-1 0,0 1 1,0-1-1,0 0 0,0 0 0,0 0 0,-1 0 1,1 0-1,0 0 0,0 0 0,0-1 0,0 1 1,0-1-1,0 1 0,-1-1-17,-4-4-76,0 0 0,0-1 0,1 1 0,-1-1 1,1-1-1,0 1 0,1-1 0,0 0 0,0 0 0,0-1 0,1 0 1,0 1-1,0-1 0,1-1 0,0 1 0,1 0 0,0-1 0,0 1 0,1-1 1,0 0-1,0 1 0,1-1 0,0 0 0,1 0 0,0 1 0,0-3 76,1 3-535,0-1-1,0 1 0,1 0 1,0 0-1,1 0 0,-1 0 0,2 0 1,-1 1-1,1 0 0,4-5 536,16-14-2906</inkml:trace>
  <inkml:trace contextRef="#ctx0" brushRef="#br0" timeOffset="71794.864">8538 3876 8962,'-54'71'8306,"-12"43"-6006,56-75-1608,11-38-687,-1-1-1,1 1 1,0-1 0,-1 1-1,1-1 1,0 1-1,0-1 1,0 1-1,-1-1 1,1 0 0,0 0-1,0 1 1,0-1-1,0 0 1,-1 0-1,1 0 1,0 0 0,0 0-1,0 0 1,0 0-1,0 0 1,-1-1-1,1 1 1,0 0 0,0 0-1,0-1 1,-1 1-1,1 0 1,0-1-1,0 1 1,-1-1 0,1 1-1,0-1 1,-1 1-1,1-1 1,0 0-1,-1 1 1,1-1-1,-1 0-3,3-1 8,23-13 9,-23 12-39,1-1-1,0 2 0,0-1 0,0 0 0,1 1 0,-1 0 1,0 0-1,1 0 0,0 0 0,-1 1 0,1 0 0,0 0 1,0 0-1,-1 0 0,1 1 0,0 0 0,0 0 0,0 0 0,0 1 1,3 0 21,-3 1 4,0 1 0,0-1 0,-1 1 0,1 0 1,-1 0-1,0 1 0,0-1 0,0 1 0,0 0 0,-1 0 1,0 0-1,1 0 0,-1 1 0,-1-1 0,1 1 1,-1 0-1,0 0 0,0 0 0,0 0 0,-1 0 0,1 0 1,-1 0-1,-1 0 0,1 1 0,-1-1 0,0 0 1,0 1-1,0-1 0,-1 0 0,0 1 0,0-1 0,0 0 1,0 0-1,-1 0 0,0 0 0,0 0 0,-2 3-4,-43 51 832,15-48-1461,-4-27-3444,19-2-208,4 0-1215</inkml:trace>
  <inkml:trace contextRef="#ctx0" brushRef="#br0" timeOffset="73293.271">7214 4933 6289,'5'-2'6389,"5"19"-4656,-8-13-1210,167 443 2846,-155-426-3148,-14-20-215,0-1 0,0 0-1,1 0 1,-1 0 0,0 0 0,1 1-1,-1-1 1,1 0 0,-1 0 0,0 0 0,1 0-1,-1 0 1,0 0 0,1 0 0,-1 0 0,0 0-1,1 0 1,-1 0 0,1 0 0,-1 0-1,0 0 1,1 0 0,-1 0 0,0 0 0,1-1-1,-1 1 1,0 0 0,1 0 0,-1 0 0,0-1-1,1 1 1,-1 0 0,0 0 0,0-1 0,1 1-1,-1 0 1,0-1 0,0 1 0,1 0-1,-1 0 1,0-1 0,0 1 0,0-1 0,0 1-1,0 0 1,1-1 0,-1 1 0,0 0 0,0-1-1,0 1 1,0-1 0,0 1 0,0 0-1,0-1 1,0 1 0,-1 0 0,1-1 0,0 1-1,0 0 1,0-1 0,0 1 0,0-1 0,0 1-1,-1 0 1,1 0 0,0-1 0,0 1-1,-1 0 1,1-1-6,0-1 28,1-35 115,-2 0 0,-1 0 0,-2 1 1,-1-1-1,-3-5-143,5 27 32,-1 0 0,0 0 0,0 0-1,-2 0 1,0 1 0,0-1 0,-2 2 0,1-1 0,-2 1 0,0 0 0,-10-10-32,19 23 1,0 1 0,0-1 1,0 0-1,0 1 1,0-1-1,0 0 1,0 1-1,-1-1 0,1 0 1,0 1-1,0-1 1,-1 0-1,1 1 0,0-1 1,0 0-1,-1 0 1,1 1-1,0-1 0,-1 0 1,1 0-1,0 0 1,-1 1-1,1-1 1,0 0-1,-1 0 0,1 0 1,0 0-1,-1 0 1,1 0-1,0 0 0,-1 0 1,1 0-1,-1 0 1,1 0-1,0 0 1,-1 0-1,1 0 0,0 0 1,-1 0-1,1 0 1,0 0-1,-1-1 0,1 1 1,0 0-1,-1 0 1,1 0-1,0-1 0,-1 1 1,1 0-1,0 0 1,0-1-1,-1 1 1,1 0-1,0 0 0,0-1 1,-1 1-2,12 35 1,-7-26-6,0 0 1,0-1 0,0 1-1,1-1 1,1 0 0,0 0-1,0-1 1,0 1 0,1-1 0,0-1-1,0 1 1,0-1 0,7 4 4,-12-10-14,-1 1 1,0 0 0,1-1-1,-1 1 1,1-1 0,-1 1-1,1-1 1,0 0 0,-1 0-1,1 1 1,-1-1 0,1 0-1,-1 0 1,1-1 0,0 1-1,-1 0 1,1-1 0,-1 1-1,1 0 1,-1-1 0,1 0-1,-1 1 1,0-1 0,1 0-1,-1 0 1,0 0 0,1 0-1,-1 0 1,0 0 0,0 0-1,0 0 1,0 0 0,0-1-1,0 1 1,0-1 13,18-26-1333,-1-1 1,-1-1 0,-1-1-1,-2 0 1,-1-1 0,6-28 1332,-14 47-753,21-60-3370</inkml:trace>
  <inkml:trace contextRef="#ctx0" brushRef="#br0" timeOffset="74099.929">7579 4772 8706,'-17'183'6919,"17"-114"-5207,2-1-1,12 63-1711,-14-127 58,0 0-9,0-1 0,1 0 0,-1 1 0,1-1-1,-1 0 1,1 0 0,0 0 0,0 0 0,0 0-1,1 0 1,-1 0 0,1 0 0,0 0 0,-1 0 0,1-1-1,0 1 1,1-1-49,11-8 223,-7-9-165,-1-1-1,-1 1 1,0-1-1,-1 0 1,-1-1-1,-1 1 1,1-12-58,0-6 60,-1 0 0,-1-1 0,-3 1 0,0 0 0,-4-14-60,-2 22-24,70 204-132,-25-111 154,-35-66 1,0 0 0,0-1 0,0 1-1,0-1 1,0 1 0,0-1-1,0 0 1,0 0 0,0 0-1,0 0 1,0 0 0,1 0-1,-1-1 1,0 1 0,0 0 0,0-1-1,0 0 1,0 0 0,0 1-1,-1-1 1,1 0 0,0 0-1,0-1 1,-1 1 0,1 0 0,0-1-1,-1 1 1,1-1 0,-1 1-1,0-1 1,0 0 0,1 1-1,-1-1 1,0 0 0,-1 0 0,1 0-1,0 0 1,0 0 0,-1 0-1,1 0 1,-1 0 0,0 0-1,1-1 2,18-42-15,-2 0-1,-1-1 1,8-48 15,-16 60 10,-1 0 1,-2-1 0,-2 0-1,-1 0 1,-2 0 0,-1-1-1,-1 0-10,-4-10-194,-1-1-1,-3 1 0,-1 1 1,-7-14 194,17 54-46,0 0 1,-1 1 0,0-1-1,0 1 1,0-1 0,0 1-1,-1 0 1,1 0 0,-1 0-1,0 0 1,0 1-1,0-1 1,-2 0 45,-3 10-75,12 91 37,49 246 831,-50-321-657,1-1 0,1 1 0,1-1 0,1 0 0,1 0-1,1-1 1,0 0 0,10 14-136,-19-33 3,1 1 1,0-1-1,-1 0 0,1 1 1,0-1-1,-1 0 0,1 0 1,0 0-1,0 1 0,0-1 1,0 0-1,0 0 0,1 0 1,-1 0-1,0-1 0,0 1 1,1 0-1,-1 0 0,0-1 1,1 1-1,-1-1 0,1 1 1,-1-1-1,1 0 0,-1 1 0,0-1 1,1 0-1,-1 0 0,1 0 1,-1 0-1,1 0 0,-1-1 1,1 1-1,-1 0 0,1-1 1,-1 1-1,1-1 0,-1 1 1,0-1-1,1 0 0,-1 1 1,0-1-1,0 0 0,1 0 1,-1 0-1,0 0 0,0 0 1,0 0-1,0-1-3,0-5 17,-1-1 1,0 1-1,0-1 0,0 0 1,-1 1-1,-1 0 1,1-1-1,-1 1 0,0 0 1,-1 0-1,1 0 1,-2 0-1,1 0 0,-1 0 1,0 1-1,0 0 1,0 0-1,-1 0 0,0 0 1,0 1-1,-3-2-17,3 0 2,-1 1 0,0-1 0,0 1 0,-1 1 0,1-1 0,-1 1 0,0 0-1,-1 0 1,1 1 0,-1 0 0,0 1 0,-8-3-2,18 23-113,1-10 106,1-1 0,0 1 1,0-1-1,1 0 0,0 0 1,0 0-1,0-1 0,1 0 1,-1 0-1,1 0 0,1 0 1,-1-1-1,0 0 0,1-1 1,0 1-1,0-1 0,0-1 1,0 1-1,1-1 0,-1 0 1,1-1-1,-1 0 0,1 0 1,-1-1-1,1 1 0,0-2 1,-1 1-1,6-2 7,-3-1 9,0-1 1,-1 0-1,1 0 1,-1-1-1,0 0 1,0-1 0,0 0-1,-1 0 1,0-1-1,0 0 1,-1 0-1,0-1 1,0 0-1,-1 0 1,0-1-1,0 1 1,-1-1-1,0-1 1,-1 1-1,0-1 1,0 0-1,1-6-9,-5 12 8,1 0 0,-1 0 1,0 0-1,1 0 0,-2 0 0,1 0 0,0 0 0,-1 0 0,0 0 0,0 0 0,0 0 1,-1 0-1,1 0 0,-1 0 0,0 1 0,0-1 0,0 1 0,0 0 0,-1-1 0,1 1 0,-1 0 1,0 0-1,0 1 0,0-1 0,0 0 0,-2 0-8,4 3 0,0 0 0,0-1 0,0 1 0,-1 0 1,1 0-1,0 0 0,0 0 0,0 1 0,0-1 0,-1 0 0,1 0 0,0 1 1,0-1-1,0 0 0,0 1 0,0-1 0,0 1 0,0 0 0,0-1 0,0 1 1,0 0-1,0 0 0,0-1 0,1 1 0,-1 0 0,0 0 0,1 0 0,-1 0 1,0 0-1,1 0 0,-1 0 0,1 0 0,-1 0 0,1 0 0,0 0 0,-1 1 1,1-1-1,0 0 0,0 0 0,0 1 0,-8 51-18,8-52 18,-1 19-9,1 1 0,1-1 0,0 1 0,2-1 0,0 0 0,5 16 9,-7-31-4,0 0-1,1-1 1,-1 1-1,1-1 0,0 1 1,0-1-1,0 0 1,1 0-1,0 0 0,0 0 1,0 0-1,0-1 1,0 1-1,1-1 0,-1 0 1,1 0-1,0 0 1,0 0-1,0-1 0,0 0 1,1 1-1,-1-2 0,1 1 1,-1 0-1,1-1 1,-1 0-1,1 0 0,0 0 1,0-1-1,-1 0 1,4 0 4,62-20-1460,-33-9-2775,-25 5 204</inkml:trace>
  <inkml:trace contextRef="#ctx0" brushRef="#br0" timeOffset="74864.092">3339 6755 7618,'-55'-11'6558,"51"9"-6235,-1 0-1,1 0 1,-1 0 0,1 0-1,0 0 1,0-1 0,0 0-1,0 0 1,1 0 0,-1 0-1,1-1 1,0 1 0,0-1-1,0 0 1,0 0 0,0 0-323,0-2 42,1 0 0,-1 0 1,1 0-1,0 0 0,0 0 0,1 0 0,0 0 1,0-1-1,1 1 0,0 0 0,0-1 1,0 1-1,1-1 0,-1 1 0,2 0 1,-1 0-1,1-1 0,0 1 0,0 0 1,0 1-1,1-1 0,0 0 0,0 1 1,1-1-1,-1 1 0,1 0 0,1 0 1,-1 1-1,0-1 0,1 1 0,0 0 1,0 0-1,0 0 0,1 1 0,-1 0 0,1 0 1,0 0-1,0 1 0,0 0 0,0 0 1,0 0-1,0 1 0,2 0-42,7 1-19,1 1 0,-1 1 0,0 0 0,0 1 0,0 1-1,0 1 1,0 0 0,-1 0 0,12 7 19,82 25 36,-104-36-27,-1 0-1,1-1 0,-1 1 1,1-1-1,-1 1 1,1-1-1,-1 0 0,1-1 1,0 1-1,-1 0 1,1-1-1,-1 0 0,1 0 1,-1 0-1,0 0 0,1-1 1,-1 1-1,0-1 1,0 0-1,0 0 0,0 0 1,0 0-1,-1 0 1,1-1-1,-1 1 0,1-1 1,0-1-9,4-6 54,-1-1-1,-1 0 1,1 0 0,-2-1 0,0 1 0,0-1 0,-1 0-1,0 0 1,-1 0 0,0 0 0,-1-1 0,-1 1-1,0 0 1,0-1 0,-1 1 0,-1 0 0,0 0-1,-1 0 1,0 0 0,-2-4-54,-29-31 86,33 46-117,-1 0 0,1 0 0,0 0-1,0 0 1,0 0 0,0 0 0,-1 1 0,1-1 0,0 0 0,-1 1 0,1-1 0,0 1 0,-1 0 0,1-1 0,-1 1 0,1 0 0,-1 0 0,1 0 0,-1 0 0,1 0 0,0 0 0,-1 1 0,1-1 0,-1 0 0,1 1 0,0-1 0,-1 1 0,1-1 0,0 1 0,-1 0 0,1-1 0,0 1 0,0 0 0,0 0 0,0 0 0,-1 0 0,1 0 0,0 1 31,-21 32-2570,13-19 154</inkml:trace>
  <inkml:trace contextRef="#ctx0" brushRef="#br0" timeOffset="75418.19">3329 6997 8954,'-5'-1'8354,"14"-11"-6529,16-13-2131,-19 19 323,3-4-1,1 0 1,0 1-1,0 0 1,1 0 0,0 1-1,1 1 1,-1 0 0,1 0-1,1 2 1,-1-1-1,1 1 1,0 1 0,0 0-1,0 1 1,1 1-1,2-1-16,7 7 11,-20-3-8,1 0 0,-1 0 0,0 0 0,1-1 0,-1 0 0,1 1 0,-1-1 0,1 0 0,-1-1 0,1 1 0,-1-1 0,0 1 0,1-1 0,-1 0 0,0 0 0,4-2-3,-2-2 15,0 0 0,0-1 0,0 0 0,0 0 0,-1 0 0,0 0 0,-1-1 0,1 1 0,-1-1 0,1-4-15,2-1 22,106-254 608,-112 266-627,1 0 0,-1 0 1,1 0-1,0 0 1,-1 0-1,1 0 0,-1 0 1,1 0-1,-1 0 1,1 0-1,-1 1 0,1-1 1,-1 0-1,1 0 1,-1 1-1,1-1 0,-1 0 1,1 1-1,-1-1 1,0 0-1,1 1 0,-1-1 1,1 0-1,-1 1 1,0-1-1,1 1 0,-1-1 1,0 1-1,0-1 0,0 1 1,1-1-1,-1 1 1,0-1-1,0 1 0,0 0 1,0-1-1,0 1 1,0-1-1,0 1 0,0-1 1,0 1-1,0-1 1,0 1-1,0-1 0,0 1 1,0 0-1,-1-1 1,1 1-1,0-1 0,0 1 1,-1-1-1,1 0 1,0 1-4,25 102 93,-25-102-93,0-1 0,0 1 0,0-1 0,1 1 0,-1-1 0,0 1 0,0-1 0,0 1 0,1-1 0,-1 1 0,0-1 0,1 0 0,-1 1 0,0-1 0,1 0 0,-1 1 0,0-1 0,1 0 0,-1 1 0,1-1 0,-1 0 0,1 0 0,-1 1 0,1-1 0,-1 0 0,0 0 0,1 0 0,-1 0 0,1 0 0,-1 1 0,1-1 0,0 0 0,-1 0 0,1 0 0,-1-1 0,1 1 0,-1 0 0,1 0 0,-1 0 0,0 0 0,1 0 0,-1-1 0,1 1 0,-1 0 0,1 0 0,-1-1 0,1 1 0,-1 0 0,0 0 0,1-1 0,-1 1 0,20-28-233,-18 25 181,37-100-4631,-24 39 1187</inkml:trace>
  <inkml:trace contextRef="#ctx0" brushRef="#br0" timeOffset="77196.868">4213 8370 9586,'-14'-4'2673,"13"3"-2533,0 0 1,0 1 0,0-1 0,0 1-1,0-1 1,0 1 0,0-1 0,0 1-1,0 0 1,-1-1 0,1 1-1,0 0 1,0 0 0,0 0 0,-1 0-1,1 0 1,0 0 0,0 0-1,0 0 1,-1 1 0,1-1 0,0 0-1,0 1 1,0-1 0,0 1 0,0-1-1,0 1 1,0 0 0,0-1-1,0 1 1,0 0 0,0 0 0,0-1-1,0 1 1,1 0 0,-1 0 0,0 0-1,1 0 1,-1 0 0,1 0-1,-1 0 1,1 0 0,-1 1 0,1-1-141,-2 10 26,0 1 0,1-1-1,0 0 1,1 1 0,0-1 0,1 0 0,0 1 0,1-1 0,0 0 0,1 0 0,0 0 0,1 0 0,2 5-26,-6-15 0,0 0 0,0-1-1,1 1 1,-1 0 0,0 0 0,0 0-1,1 0 1,-1-1 0,0 1 0,1 0-1,-1 0 1,1 0 0,-1-1 0,1 1-1,0 0 1,-1-1 0,1 1 0,-1-1-1,1 1 1,0-1 0,0 1 0,-1-1-1,1 1 1,0-1 0,0 1 0,0-1-1,-1 0 1,1 0 0,0 1 0,0-1 0,0 0-1,0 0 1,0 0 0,0 0 0,0 0-1,-1 0 1,1 0 0,0 0 0,0 0-1,0-1 1,0 1 0,0 0 0,-1-1-1,1 1 1,0 0 0,0-1 0,0 1-1,-1-1 1,1 1 0,0-1 0,-1 1 0,28-41-11,-18 14 38,-2-1-1,0 0 1,-2 0-1,-1-1 0,1-28-26,-6 56 2,1 1-3,-1 0-1,0 1 1,0-1 0,0 0 0,1 0 0,-1 0 0,0 0 0,0 0 0,1 0-1,-1 0 1,0 0 0,0 0 0,1 0 0,-1 0 0,0 0 0,0 0 0,1 0-1,-1 0 1,0 0 0,0 0 0,0 0 0,1-1 0,-1 1 0,0 0 0,0 0-1,1 0 1,-1 0 0,0 0 0,0 0 0,0-1 0,0 1 0,1 0 0,-1 0-1,0 0 1,0-1 0,0 1 0,0 0 0,0 0 0,0 0 0,1-1-1,-1 1 1,0 0 0,0 0 0,0-1 0,0 1 0,0 0 0,0 0 0,0-1-1,0 1 1,0 0 0,0 0 0,0-1 0,0 1 0,0 0 0,0 0 0,0-1-1,-1 1 1,1 0 0,0 0 0,0 0 1,10 22-75,-9-20 74,61 193-229,97 202 270,-146-371 41,-2 1 0,-1 0-1,-1 0 1,-2 1-1,0 0 1,-2 0 0,-1 1-1,-1 0 1,-2-1 0,-1 1-1,-1 7-80,1-33 17,-1 0 1,1 0-1,-1-1 0,1 1 0,-1 0 1,0-1-1,0 1 0,0 0 0,-1-1 1,1 1-1,-1-1 0,1 0 0,-1 1 1,0-1-1,1 0 0,-1 0 0,0 0 1,-1 0-1,1-1 0,0 1 0,0-1 1,-1 1-1,1-1 0,-1 0 0,1 1 1,-1-1-1,0-1 0,1 1 0,-1 0 1,0-1-1,0 1 0,0-1 0,1 0 1,-1 0-1,0 0 0,0 0 0,0 0 1,1-1-1,-1 0 0,0 1 0,0-1 1,1 0-1,-1 0 0,1 0 0,-3-2-17,-4-1 7,1 0 0,0-1 0,0 0 0,0-1 1,0 1-1,1-2 0,0 1 0,1-1 0,-1 0 0,1 0 0,0-1 0,1 0 0,0 0 0,0 0 0,1-1 0,0 1 0,0-1 0,1 0 0,0 0 0,1 0 0,-2-9-7,1-5-20,1 0 0,0 0 0,2 0 0,1 0 0,0 0 0,2 0 0,1 0 0,5-16 20,81-273-98,-54 204 110,-5-2 0,-4 0 1,-6-2-1,-2-19-12,-21 63-43,-5 71-19,2 10 41,1 1 1,1 0-1,0 0 1,1 0 0,1 0-1,0 0 1,0 1-1,2 6 21,-1-8-3,-1 21-3,1 0 0,2-1 0,1 1 0,2 0 0,1-1 0,7 19 6,-13-51 0,0 1-1,0 0 1,0-1 0,1 1-1,-1 0 1,0-1 0,1 1-1,-1-1 1,1 1 0,-1 0-1,1-1 1,0 0 0,0 1-1,0-1 1,0 1 0,0-1 0,0 0-1,0 0 1,0 1 0,0-1-1,1 0 1,-1 0 0,0 0-1,1 0 1,-1-1 0,1 1-1,-1 0 1,1 0 0,-1-1-1,1 1 1,-1-1 0,1 0-1,0 1 1,-1-1 0,1 0-1,0 0 1,-1 0 0,1 0-1,0 0 1,-1 0 0,1-1 0,1 1 0,1-4 2,0 1 0,0-1 1,-1 0-1,1 0 0,-1 0 1,0-1-1,0 1 1,0-1-1,0 0 0,-1 0 1,0 0-1,0 0 1,0 0-1,-1 0-2,31-95 67,-4-2 1,-4 0 0,7-87-68,-26 154 17,-1 0 1,-1 0-1,-2 0 1,-1 0-1,-2 0 1,-4-16-18,-10 8 19,16 42-19,0 1 0,-1 0 0,1 0 0,0 0 0,-1-1 0,1 1 0,0 0 0,-1 0 1,1 0-1,0 0 0,-1 0 0,1 0 0,-1 0 0,1 0 0,0 0 0,-1 0 0,1 0 0,0 0 1,-1 0-1,1 0 0,-1 0 0,1 1 0,0-1 0,-1 0 0,1 0 0,0 0 0,-1 0 0,1 1 1,0-1-1,0 0 0,-1 0 0,1 1 0,0-1 0,0 0 0,-1 1 0,1-1 0,0 0 1,0 1-1,0-1 0,-1 0 0,1 1 0,0-1 0,0 0 0,0 1 0,0-1 0,0 0 0,0 1 1,0-1-1,0 1 0,0-1 0,0 0 0,0 1 0,0-1 0,-15 124-18,14-88 15,-3 23 8,3 1 0,2 0 0,3 0 0,3-1 0,6 21-5,17-11 1,-29-68-1,0 0 0,0 0-1,0 0 1,0 1 0,1-1-1,-1 0 1,0-1-1,0 1 1,1 0 0,-1 0-1,0 0 1,1-1 0,-1 1-1,1-1 1,-1 1 0,1-1-1,-1 0 1,1 1 0,-1-1-1,1 0 1,-1 0 0,1 0-1,-1 0 1,1 0 0,0-1-1,-1 1 1,1 0 0,-1-1-1,1 1 1,-1-1 0,0 1-1,1-1 1,-1 0-1,0 1 1,1-1 0,-1 0-1,0 0 1,0 0 0,1 0-1,-1 0 1,0-1 0,0 1-1,0 0 1,-1 0 0,1-1-1,0 1 1,11-16 3,-1 1 0,0-2 0,-1 0 0,-1 0 0,-1 0 0,-1-1 0,1-4-3,1 0 11,17-56 31,-4-2-1,-3-1 0,4-51-41,14-198 58,-25 112-18,-10 193-100,3 47-31,-6 320 76,2-252 63,4 1 0,4-1 0,4 0 0,12 38-48,5-45 63,-30-82-61,0 1-1,0-1 1,0 1-1,0-1 1,0 0-1,0 1 1,0-1-1,1 1 1,-1-1-1,0 1 1,0-1 0,0 1-1,0-1 1,1 0-1,-1 1 1,0-1-1,0 0 1,1 1-1,-1-1 1,0 0-1,0 1 1,1-1 0,-1 0-1,0 1 1,1-1-1,-1 0 1,1 0-1,-1 1 1,0-1-1,1 0 1,-1 0-1,1 0 1,-1 0 0,0 1-1,1-1 1,-1 0-1,1 0 1,-1 0-1,1 0 1,-1 0-1,1 0 1,-1 0-1,0 0 1,1-1-1,-1 1 1,1 0 0,-1 0-1,1 0 1,-1 0-1,0-1 1,1 1-1,-1 0 1,1 0-1,-1 0 1,0-1-1,1 1 1,-1 0 0,0-1-1,1 1 1,-1 0-1,0-1-1,7-28 89,-8-1-55,-1 0 0,-1 1 1,-2-1-1,-1 1 0,-1 0 0,-1 0 1,-2 1-1,-1 0 0,-1 1 1,-1-1-35,-1 0-37,-2 0 1,0 0 0,-2 1 0,0 2-1,-2-1 1,-17-15 36,16 29-180,13 27-25,10-9 199,-1-1 0,1 0 1,1 0-1,-1 0 0,1 0 0,-1 0 1,1 0-1,1-1 0,-1 1 1,1-1-1,0 0 0,0 0 1,0 0-1,0 0 0,0-1 0,1 0 1,0 0-1,0 0 0,0-1 1,0 1-1,0-1 0,2 0 6,-3 0-64,0-1 0,0 0 0,-1 0-1,1 0 1,0-1 0,0 1 0,0-1 0,0 0 0,0 0-1,0 0 1,0-1 0,0 1 0,0-1 0,0 0-1,0 0 1,0 0 0,-1-1 0,1 1 0,0-1 0,-1 0-1,0 0 1,1 0 0,-1-1 0,0 1 0,0-1 0,0 0-1,0 0 1,-1 0 0,1 0 0,-1 0 0,2-3 64,7-22-3422,-9 1-209</inkml:trace>
  <inkml:trace contextRef="#ctx0" brushRef="#br0" timeOffset="77537.954">4521 7104 11602,'-21'22'2865,"10"-4"880,11 5-3201,10-4-464,9 1-664,4-12 144,13 4-3305,-1 1 472</inkml:trace>
  <inkml:trace contextRef="#ctx0" brushRef="#br0" timeOffset="78331.744">5838 7188 8386,'0'0'2,"1"-16"3349,-1 17-3239,0-1 0,0 0 1,0 0-1,1 0 0,-1 0 1,0 0-1,0 0 0,0 1 0,0-1 1,0 0-1,0 0 0,0 0 1,1 0-1,-1 0 0,0 0 0,0 0 1,0 0-1,0 0 0,0 0 1,1 0-1,-1 0 0,0 0 0,0 0 1,0 0-1,0 0 0,0 0 1,1 0-1,-1 0 0,0 0 0,0 0 1,0 0-1,0 0 0,1 0 1,-1 0-1,0 0 0,0 0 1,0 0-1,0 0 0,0 0-112,7 28 453,-1 0-1,-1 1 1,-2 0-1,0 17-452,1 5 324,-1-6-78,-1-17-64,0 0-1,2 0 1,0 0-1,2 0 0,2-1 1,5 14-182,-13-40 3,0 0 0,0-1 0,0 1 0,0-1 0,0 1 0,1 0 0,-1-1 0,0 1 0,0-1 0,1 1 0,-1 0 0,0-1 0,1 1 0,-1-1 0,0 1 0,1-1 0,-1 1 1,1-1-1,-1 1 0,1-1 0,-1 0 0,1 1 0,-1-1 0,1 0 0,-1 1 0,1-1 0,0 0 0,-1 0 0,1 1 0,-1-1 0,1 0 0,0 0 0,-1 0 0,1 0 0,0 0 0,-1 0 0,1 0 0,0 0 0,-1 0 0,1 0 0,-1 0 0,1-1 0,0 1 0,-1 0 1,1 0-1,-1-1 0,1 1 0,0 0 0,-1-1 0,1 1 0,-1 0 0,1-1 0,-1 1 0,1-1 0,-1 1 0,1-1-3,18-35 62,2-34 9,-4-1 0,8-64-71,-14 72-14,7 6-165,-17 57 171,0 0 1,-1 0-1,1 1 0,0-1 0,0 0 0,0 0 0,-1 0 1,1 0-1,0 1 0,0-1 0,-1 0 0,1 1 0,0-1 1,0 1-1,-1-1 0,1 1 0,-1-1 0,1 1 0,0-1 1,-1 1-1,1-1 0,-1 1 0,1 0 0,-1-1 1,0 1-1,1 0 0,-1 0 0,0-1 0,1 1 0,-1 0 1,0 0-1,0-1 0,0 1 0,1 0 0,-1 0 0,0 0 1,0 0 7,0 0-15,25 66-184,35 74 277,-59-140-73,-1 1 0,0-1 0,1 0 0,-1 1 0,1-1 0,0 0 0,-1 1 0,1-1 0,0 0 0,0 0 0,0 0 0,0 0 0,0 0 0,0 0 0,0 0 0,0 0 0,0 0 0,0 0 0,0 0 0,1-1 0,-1 1 0,0-1 0,1 1 0,-1-1 0,0 1 0,1-1 0,-1 0 0,1 1 0,-1-1 0,1 0 0,-1 0 0,0 0 0,1 0 0,-1 0 0,1-1 0,-1 1 0,0 0 0,1-1 0,-1 1 0,1-1 0,-1 1 0,0-1 0,0 0 0,1 1 0,-1-1 0,0 0 0,0 0 0,1-1-5,41-81 183,-31 50-141,-1 0 1,-2-1-1,0 0 1,-3 0-1,-1-1 1,-1 0-1,-2 0 1,-2-7-43,-10-17 20,10 59-23,0 0 1,0 0 0,0 0 0,0 1-1,0-1 1,0 0 0,-1 0 0,1 1 0,0-1-1,0 0 1,0 0 0,0 0 0,-1 0-1,1 1 1,0-1 0,0 0 0,0 0-1,-1 0 1,1 0 0,0 0 0,0 0-1,-1 1 1,1-1 0,0 0 0,0 0 0,-1 0-1,1 0 1,0 0 0,0 0 0,-1 0-1,1 0 1,0 0 0,0 0 0,-1 0-1,1 0 1,0 0 0,0-1 0,-1 1-1,1 0 1,0 0 2,-2 30-6,2-1-1,1 1 1,2 0 0,0-1-1,3 1 1,0-1 6,19 38 166,-25-66-163,1 0-1,0 0 1,-1 0 0,1 0-1,0 0 1,0-1-1,0 1 1,0 0 0,0 0-1,0-1 1,0 1-1,0 0 1,0-1 0,0 1-1,0-1 1,0 0-1,0 1 1,0-1 0,1 0-1,-1 1 1,0-1-1,0 0 1,0 0 0,1 0-1,-1 0 1,0 0-1,0-1 1,0 1-1,0 0 1,1 0 0,-1-1-1,0 1 1,0-1-1,0 1 1,0-1 0,0 0-1,0 1 1,0-1-1,0 0 1,0 1 0,0-1-1,0 0 1,-1 0-1,1 0 1,0 0 0,0 0-1,-1 0 1,1 0-1,0 0-2,34-55 56,-20 19-37,-1-1-1,-2 0 1,-1 0 0,-3-1-1,-1 0 1,-1 0 0,-3-1-1,-1-5-18,-2 32-119,0 21-39,3 35 180,1-1 0,2 1-1,2-1 1,2-1 0,1 1 0,5 3-22,-16-43 16,0 0 1,1 0 0,-1 0 0,1 0 0,0-1-1,-1 1 1,1 0 0,0 0 0,0-1 0,0 1-1,0 0 1,1-1 0,-1 1 0,0-1 0,1 1-1,-1-1 1,1 0 0,-1 0 0,1 1 0,0-1-1,-1 0 1,1 0 0,0-1 0,0 1 0,0 0-1,0-1 1,0 1 0,0-1 0,0 1 0,0-1-1,0 0 1,-1 0 0,1 0 0,0 0 0,0 0-1,0-1 1,1 1-17,4-5 26,0 0-1,0 0 0,-1 0 1,0-1-1,0 0 0,0 0 1,-1-1-1,0 0 1,0 0-1,0 0 0,-1 0 1,2-7-26,3 0 33,73-140 139,-78 146-166,25-30-4,-27 38-4,-1 1 0,0-1 0,0 0 0,0 1 0,0-1 1,0 1-1,0-1 0,1 1 0,-1-1 0,0 1 0,-1 0 1,1 0-1,0-1 0,0 1 0,0 0 0,0 0 0,-1 0 0,1 0 1,0 0-1,-1 0 0,1 0 0,-1 0 0,1 0 0,-1 0 1,1 1-1,-1-1 0,0 0 0,0 0 0,1 1 2,46 166 136,-47-168-127,0-1-1,1 1 1,-1 0-1,0-1 1,0 1-1,0 0 1,1-1-1,-1 1 1,0 0-1,0 0 0,1-1 1,-1 1-1,0 0 1,0 0-1,1-1 1,-1 1-1,0 0 1,1 0-1,-1 0 1,0-1-1,1 1 1,-1 0-1,1 0 1,-1 0-1,0 0 1,1 0-1,-1 0 1,0 0-1,1 0 1,-1 0-1,1 0 0,-1 0 1,0 0-1,1 0 1,-1 0-1,0 0 1,1 1-1,-1-1 1,0 0-1,1 0 1,-1 0-1,0 0 1,1 1-1,-1-1 1,0 0-1,1 0 1,-1 1-1,0-1-8,1-22 110,0 0-1,-2 0 1,0 1-1,-2-1 1,0 0 0,-2 1-1,0-1 1,-1 1-1,-2 1 1,0-1-1,-1 1 1,-6-10-110,13 27-10,2 3 2,-1-1 0,1 1 0,-1-1 1,1 1-1,0-1 0,-1 1 0,1-1 1,-1 0-1,1 1 0,0-1 0,0 0 1,-1 1-1,1-1 0,0 0 0,0 1 1,0-1-1,0 0 0,0 1 0,-1-1 1,2 0-1,-1 0 0,0 1 0,0-1 1,0 0-1,0 1 0,0-1 0,0 0 1,1 1-1,-1-1 0,0 0 0,1 1 1,-1-1-1,0 0 0,1 1 0,-1-1 1,1 1-1,-1-1 0,1 1 0,-1-1 1,1 1-1,-1-1 0,1 1 1,0 0-1,-1-1 0,1 1 0,0-1 8,94-34-7149,-45 18 2470</inkml:trace>
  <inkml:trace contextRef="#ctx0" brushRef="#br0" timeOffset="79375.301">7542 7044 9554,'0'2'189,"0"-2"-87,-1 1-1,1-1 1,-1 1 0,1-1-1,0 1 1,-1-1 0,1 1-1,0-1 1,-1 1 0,1-1-1,0 1 1,0 0 0,0-1-1,-1 1 1,1-1 0,0 1-1,0 0 1,0-1 0,0 1-1,0 0 1,0-1 0,0 1-1,0-1 1,1 1 0,-1 0-1,0-1 1,0 1 0,0-1-1,1 1 1,-1 0 0,0-1-1,1 1 1,-1-1 0,0 1-1,1-1 1,-1 1 0,1-1-1,-1 0 1,1 1 0,-1-1-1,1 1 1,-1-1 0,1 0-1,-1 1 1,1-1 0,-1 0-1,1 0 1,0 0 0,-1 1-1,1-1 1,-1 0 0,1 0-1,0 0-101,32-78 1306,52-217 913,12-119-2219,-84 354 31,-3 0 0,-2-1 0,-3 0-1,-2 0 1,-3 0 0,-3 0 0,-7-39-31,-22 12 173,31 88-170,1 0 0,-1 0 0,1-1-1,-1 1 1,1 0 0,-1 0 0,0 0-1,1-1 1,-1 1 0,1 0 0,-1 0-1,0 0 1,1 0 0,-1 0 0,1 0-1,-1 1 1,0-1 0,1 0 0,-1 0-1,1 0 1,-1 0 0,0 1 0,1-1-1,-1 0 1,1 1 0,-1-1 0,1 0-1,-1 1 1,1-1 0,-1 1 0,1-1-1,0 0 1,-1 1 0,1-1 0,0 1-1,-1-1 1,1 1 0,0 0 0,-1-1-1,1 1 1,0-1 0,0 1 0,0-1-1,0 1 1,0 0 0,0-1 0,-1 1-1,1-1 1,1 1 0,-1 0 0,0-1-1,0 1 1,0 0 0,0-1 0,0 1-1,0-1 1,1 1 0,-1-1 0,0 1-1,0 0 1,1-1 0,-1 1 0,0-1-1,1 1-2,-2 62 113,3 0-1,2 0 1,9 36-113,-5-35 151,47 342 1109,-52-391-1204,6 47 148,3 0 0,3-1 0,2 0 0,3-2 0,9 15-204,-27-67 5,1 0 0,0 0-1,1-1 1,-1 1 0,1-1 0,1 0-1,-1 0 1,1 0 0,0 0 0,0-1-1,1 0 1,0 0 0,0-1 0,0 1-1,0-1 1,4 1-5,-8-4-13,-1-1 0,1 0 1,-1 1-1,1-1 0,-1 0 0,1 0 0,-1 0 1,1 0-1,0 0 0,-1-1 0,1 1 0,-1 0 1,1-1-1,-1 1 0,1-1 0,-1 0 0,0 1 1,1-1-1,-1 0 0,0 0 0,1 0 0,-1 0 1,0 0-1,0 0 0,0 0 0,0 0 0,0-1 1,0 1-1,0 0 0,0-1 0,0 1 0,-1 0 1,1-1-1,-1 1 0,1-1 0,-1 1 0,1-2 13,13-65-1065,-12 59 866,16-319-6126,-17 296 5866,-15-333-368,0 287 3193,12 81-1172,-7 123 681,5 0 0,8 37-1875,-3-147 88,15 71 481,-15-86-564,-1 0 0,1 0 0,-1 0 0,0 0 0,1 0 0,0 0 0,-1 0 0,1 0 0,-1 0 0,1 0 0,0 0 0,0-1 0,0 1 0,-1 0 0,1 0-1,0-1 1,0 1 0,0-1 0,0 1 0,0-1 0,0 1 0,0-1 0,0 0 0,0 1 0,0-1 0,0 0 0,1 0 0,-1 0 0,0 0 0,0 0 0,0 0-1,0 0 1,0 0 0,0 0 0,0 0 0,0-1 0,1 1 0,-1 0 0,0-1 0,0 1 0,0-1 0,0 1 0,-1-1 0,1 0 0,0 1 0,0-1 0,0 0 0,0 0-1,-1 1 1,1-1 0,0 0 0,-1 0 0,1 0 0,0 0 0,-1 0 0,0 0 0,1 0 0,-1 0 0,1 0 0,-1 0 0,0 0 0,0 0 0,0 0 0,1-1-5,51-134 140,-37 87-71,51-163 122,-43 172-205,-23 39 11,1 0 0,-1 1 0,1-1 0,0 0 0,-1 0 0,1 1 0,0-1 0,-1 1 0,1-1 0,0 1 0,0-1 0,0 1 0,0-1 0,0 1 0,-1 0 1,1-1-1,0 1 0,0 0 0,0 0 0,0 0 0,0 0 0,0 0 0,0 0 0,0 0 0,0 0 0,0 0 0,0 0 0,0 0 0,0 1 0,0-1 0,-1 0 0,1 1 0,0-1 0,0 1 0,0-1 0,0 1 0,-1-1 0,1 1 0,0-1 0,0 1 0,-1 0 0,1 0 3,7 9-13,0 0 0,-2 1 0,1 0 0,-1 0 0,-1 0 0,0 1 0,0 0 0,2 10 13,0-1-1,54 146 63,-29-117-14,-31-50-45,0 0 1,0 1-1,-1-1 0,1 0 0,0 0 0,0 0 0,-1 0 0,1 1 1,0-1-1,0 0 0,0-1 0,-1 1 0,1 0 0,0 0 1,0 0-1,0 0 0,-1-1 0,1 1 0,0 0 0,-1 0 0,1-1 1,0 1-1,-1-1 0,1 1 0,0-1 0,-1 1 0,1-1 0,-1 1 1,1-1-1,0 0 0,-1 1 0,0-1 0,1 0 0,-1 1 1,1-1-1,-1 0 0,0 1 0,0-1 0,1 0 0,-1 0 0,0 0 1,0 1-1,0-1 0,0-1-3,7-21 65,-2-1-1,0 0 1,-2-1 0,0 1-1,-2-1 1,-1 1 0,-1-1-1,-1 1 1,-1-1 0,-1 1-1,-1 0 1,-1 0 0,-1 1-1,-2-1 1,0 2 0,-8-15-65,12 26 10,-51-86 56,71 115-168,-11-15 43,1-1 0,0 0 0,0 0-1,0 0 1,0-1 0,0 1-1,0-1 1,0 0 0,0-1-1,1 1 1,-1-1 0,0 0 0,0-1-1,1 1 1,-1-1 0,5-1 59,78-28-4774,-83 27 4226,48-17-3618</inkml:trace>
  <inkml:trace contextRef="#ctx0" brushRef="#br0" timeOffset="79861.49">7865 5763 7114,'-16'-9'2952,"4"-5"337,4 1-1513,2 2-712,7 1-199,7-4-1,4 2-408,14-6-88,10-4-336,17-8-384,4 1-496,28-3-2897,-5 3 448</inkml:trace>
  <inkml:trace contextRef="#ctx0" brushRef="#br0" timeOffset="80262.725">8961 4998 9450,'0'40'4776,"7"15"-2808,-3-31-1688,60 401 624,-59-398-796,-1 4 105,1 0 1,2 0-1,1 0 1,1-1-1,2-1 1,12 25-214,32 11 498,-53-63-488,0-1 1,1 1 0,-1-1-1,1 1 1,-1-1-1,1 0 1,0 0 0,0 0-1,-1 0 1,1-1 0,0 1-1,0-1 1,0 1 0,0-1-1,0 0 1,-1 0 0,1-1-1,0 1 1,0 0 0,0-1-1,0 0 1,0 0 0,-1 0-1,1 0 1,0 0 0,-1 0-1,1-1 1,0 0-11,4-4 25,-1 0 0,1 0 0,-1 0-1,-1-1 1,1 0 0,-1-1 0,0 1 0,-1-1 0,0 0 0,0 0 0,-1 0 0,1-2-25,24-70 127,-3-2 0,-4-1 1,-4 0-1,2-43-127,-16 110 5,58-367-370,-61 379 397,7-25-1351,-4 38-3830,-5 19 1120</inkml:trace>
  <inkml:trace contextRef="#ctx0" brushRef="#br0" timeOffset="80516.463">9371 5514 9066,'7'38'2456,"5"9"793,5-4-2673,0 4-40,2-15-240,4 0-47,0-10-177,-2-10-184,-1-9 584,6-10-3769,-5-17 1256</inkml:trace>
  <inkml:trace contextRef="#ctx0" brushRef="#br0" timeOffset="81105.566">8571 4897 9322,'3'-3'6551,"3"28"-5396,5 213 653,-6-203-1679,-5-36-126,0 1-1,0 0 0,0-1 0,0 1 1,0-1-1,0 1 0,0-1 1,0 1-1,0-1 0,0 1 0,0 0 1,0-1-1,0 1 0,1-1 0,-1 1 1,0-1-1,0 1 0,0 0 1,1-1-1,-1 1 0,0 0 0,1-1 1,-1 1-1,0 0 0,1-1 0,-1 1 1,0 0-1,1 0 0,-1 0 0,1-1 1,-1 1-1,1 0 0,-1 0 1,0 0-1,1 0 0,-1 0 0,1-1 1,-1 1-1,1 0 0,-1 0 0,1 0 1,-1 0-1,0 1 0,1-1 1,-1 0-1,1 0 0,-1 0 0,1 0 1,-1 0-1,0 0 0,1 1 0,-1-1 1,1 0-1,-1 0 0,0 1 0,1-1 1,-1 0-1,0 1 0,1-1 1,-1 0-1,0 1 0,1-1 0,-1 0 1,0 1-1,0-1 0,0 1 0,1-1-2,8-24 20,-1-1-1,0 1 0,-2-2 0,-1 1 0,-1 0 0,-1-1 1,-1 0-1,-2-12-19,0 35 0,1-19-23,0 0-1,-2 0 1,0 0 0,-2 1 0,-1-1-1,0 0 1,-2-2 23,2 22-151,4 13 83,8 38-155,-4-14 118,2 0 0,1 0 1,2 0-1,2-1 1,1 1 104,-12-34-124,1 1 1,-1 0 0,1 0-1,-1-1 1,1 1 0,0-1-1,0 1 1,0 0 0,0-1-1,0 0 1,0 1 0,0-1-1,0 1 1,0-1 0,1 0-1,-1 0 1,0 0 0,1 0-1,-1 0 1,1 0 0,-1 0-1,1 0 1,0-1 0,-1 1-1,1-1 1,0 1 0,-1-1 0,1 1-1,0-1 1,0 0 0,-1 0-1,1 0 1,0 0 0,0 0-1,0 0 1,-1-1 123,31-10-3421</inkml:trace>
  <inkml:trace contextRef="#ctx0" brushRef="#br0" timeOffset="81487.865">9676 4510 5617,'2'97'9858,"8"46"-7399,-1-13-2133,10 242 997,-15-301-1108,3-1-1,3 1 1,4-2 0,7 19-215,20 10-706,-37-96-2136,-10-20-311,5 16 2851,-11-22-3455</inkml:trace>
  <inkml:trace contextRef="#ctx0" brushRef="#br0" timeOffset="82393.729">9930 5193 9354,'30'44'3254,"41"47"-205,-69-89-3019,-1 0 1,1-1 0,0 1-1,0-1 1,0 1 0,0-1-1,0 0 1,0 0 0,1 0-1,-1 0 1,0 0 0,0-1-1,1 1 1,-1-1 0,1 1-1,-1-1 1,0 0 0,1 0-1,-1 0 1,1 0 0,-1 0-1,0-1 1,1 1 0,-1-1 0,0 1-1,1-1 1,-1 0 0,0 0-1,0 0 1,0 0 0,0-1-1,0 1 1,0 0 0,0-1-1,0 1 1,0-1 0,1-2-31,3-3 65,0 0 0,0-1 0,-1 0 0,0-1 0,0 1 0,-1-1 0,0 0 0,3-9-65,-2 4 35,-1-1 1,0 1-1,0-1 0,-2 0 1,0 0-1,0 0 1,-1 0-1,-1 0 1,-1 0-1,0 0 1,-1 0-1,-1 0 0,0 0 1,-1 1-1,0-1 1,-1 1-1,-1 0 1,0 0-1,-4-4-35,9 16 2,1 0 1,-1 0-1,0 0 0,0 0 1,0 0-1,0 0 0,0 1 1,-1-1-1,1 0 0,0 1 1,-1-1-1,1 1 0,-1 0 1,1-1-1,-1 1 0,0 0 1,0 0-1,1 0 0,-1 0 1,0 0-1,0 0 0,0 1 1,0-1-1,0 1 0,0-1 1,0 1-1,0 0 0,0 0 0,0 0 1,0 0-1,-1 0 0,1 0 1,0 0-1,0 1 0,0-1 1,0 1-1,0 0 0,0-1 1,1 1-1,-1 0 0,0 0 1,0 0-1,0 0 0,1 1 1,-1-1-1,0 1-2,-4 10 5,0 1 0,0 1 1,2-1-1,-1 1 0,2 0 0,0 0 1,1 0-1,0 0 0,1 1 0,0 3-5,0-6 11,-2 30 124,1 1 0,2-1 0,2 1 0,2 0 0,1-1 0,3 0-135,-7-35 44,1 0 0,0 0-1,0 0 1,0-1 0,1 1-1,0-1 1,0 0 0,1 0-1,0 0 1,0 0 0,0-1 0,4 5-45,-6-9 9,-1 0-1,1 0 0,0 0 1,-1 0-1,1 0 0,0 0 0,0 0 1,0-1-1,-1 1 0,1-1 1,0 1-1,0-1 0,0 0 0,0 0 1,0 0-1,0 0 0,0 0 0,0 0 1,0 0-1,0-1 0,0 1 1,0-1-1,0 1 0,0-1 0,-1 0 1,1 0-1,0 0 0,0 0 0,-1 0 1,2-1-8,46-43 72,-29 18-48,-1-1 1,-1 0-1,-1-2 0,-2 1 0,-1-2 1,7-24-25,-3-1-317,-2-1 0,-3-1 0,-3 0 0,1-27 317,-8 64-225,-1 9-125,2 26 136,32 297 1045,-5-219 39,-31-90-856,1-1 0,-1 0 1,1 0-1,-1 0 0,1 0 1,0 0-1,0 0 0,0 0 1,-1 0-1,1 0 0,0-1 1,0 1-1,0 0 0,0 0 1,1-1-1,-1 1 0,0-1 1,0 1-1,0-1 0,0 1 1,1-1-1,-1 0 0,0 0 1,0 1-1,1-1 0,-1 0 1,0 0-1,0 0 0,1 0 1,-1 0-1,0-1 0,0 1 1,0 0-1,1-1 0,-1 1 1,1-1-15,36-34 216,-23 13-175,-2 0 0,-1-1 0,-1-1 0,-1 0 0,-1-1 1,-1 1-1,2-15-41,40-158-63,-41 163-57,-9 34 114,0 1 1,0-1-1,0 0 1,0 0-1,1 0 1,-1 1-1,0-1 1,0 0-1,0 0 1,1 0-1,-1 0 1,0 0-1,0 1 1,1-1-1,-1 0 0,0 0 1,0 0-1,1 0 1,-1 0-1,0 0 1,0 0-1,1 0 1,-1 0-1,0 0 1,0 0-1,1 0 1,-1 0-1,0 0 1,1 0-1,-1 0 0,0 0 1,0 0-1,1-1 1,-1 1-1,0 0 1,0 0-1,0 0 1,1 0-1,-1 0 1,0-1-1,0 1 1,0 0-1,1 0 0,-1 0 1,0-1-1,0 1 1,0 0-1,0 0 1,0-1-1,0 1 1,1 0-1,-1 0 1,0-1-1,0 1 1,0 0 5,4 22-103,-4-16 93,2 20 18,0-1 1,2 1 0,1-1-1,1 0 1,1-1 0,3 8-9,-9-31 3,-1 0 1,0 1 0,0-1-1,1 0 1,-1 0 0,1 1 0,-1-1-1,1 0 1,0 0 0,-1 0-1,1 1 1,0-1 0,0 0 0,0 0-1,0 0 1,0 0 0,0 0-1,0-1 1,0 1 0,0 0 0,0 0-1,0-1 1,1 1 0,-1-1-1,0 1 1,0-1 0,1 1-1,-1-1 1,0 0 0,1 0 0,-1 1-1,0-1 1,1 0 0,-1 0-1,0-1 1,1 1 0,-1 0 0,0 0-1,1-1 1,-1 1 0,0 0-1,1-1 1,-1 1 0,0-1 0,0 0-1,0 1 1,0-1 0,1 0-1,-1 0 1,0 0 0,0 0-1,0 0 1,-1 0 0,1 0 0,0 0-4,79-107 213,-77 102-212,0 0-1,1 0 1,0 1-1,0-1 1,0 1 0,1 0-1,0 0 1,0 0-1,0 1 1,0-1-1,1 1 1,0 1 0,0-1-1,0 1 1,0 0-1,0 0 1,1 1-1,-1 0 1,1 0 0,0 0-1,0 1 1,-1 0-1,5 0 0,29 7-28,-35-4 29,-1-1 1,1 1-1,-1-2 0,1 1 0,0 0 0,0-1 0,-1 0 0,1 0 1,0 0-1,-1 0 0,1-1 0,0 0 0,-1 0 0,1 0 1,-1-1-1,1 0 0,-1 1 0,0-1 0,1-1 0,-1 1 1,0-1-1,0 0-1,4-4 2,0 0 0,0-1 1,-1 0-1,0 0 0,0-1 1,-1 0-1,0 0 0,-1 0 0,0-1 1,0 0-1,-1 0 0,0 0 1,-1 0-1,0-1 0,-1 1 1,0-1-1,-1 0 0,0 1 0,0-1 1,-1 0-1,-1 0 0,0 0 1,0 0-1,-1 1 0,0-1 1,-1 1-1,0-1 0,-1 1 0,0 0 1,-1 0-1,0 1 0,0-1 1,-5-5-3,8 13-10,0-1 0,1 1 1,-1 0-1,0 0 0,-1 0 0,1 0 1,0 0-1,0 0 0,-1 1 1,1-1-1,-1 1 0,0 0 0,1-1 1,-1 1-1,0 0 0,0 1 1,0-1-1,1 0 0,-1 1 1,0 0-1,0-1 0,0 1 0,0 0 1,0 1-1,0-1 0,0 0 1,0 1-1,0 0 0,1-1 0,-1 1 1,0 0-1,0 1 0,1-1 1,-1 0-1,1 1 0,-1 0 0,1-1 1,0 1-1,-1 1 10,-4 5-17,1 2 0,0-1-1,1 1 1,0-1 0,0 1 0,1 1-1,1-1 1,0 1 0,0-1 0,1 1-1,0 0 1,1 0 0,-1 6 17,1-9 16,0 0 0,0-1 0,0 1 0,1 0-1,0 0 1,1 0 0,0-1 0,0 1 0,0 0 0,1-1 0,0 1 0,1-1 0,-1 0 0,2 1-1,-1-1 1,1-1 0,0 1 0,0 0 0,1-1 0,-1 0 0,2 0 0,-1-1 0,1 1 0,-1-1-1,1 0 1,6 3-16,-7-5-15,0-1-1,-1 0 1,1 0 0,0-1-1,1 1 1,-1-1-1,0 0 1,0-1-1,0 1 1,1-1-1,-1 0 1,0 0 0,0-1-1,1 0 1,-1 0-1,0 0 1,0 0-1,0-1 1,0 0-1,0 0 1,0 0 0,-1 0-1,1-1 1,3-3 15,-6 5-164,-1 0 1,0 0 0,0 0-1,0 0 1,1 0 0,-1-1-1,-1 1 1,1 0-1,0-1 1,0 1 0,0-1-1,-1 1 1,1-1 0,-1 1-1,1-1 1,-1 0 0,1 1-1,-1-1 1,0 0 0,0 1-1,0-1 1,0 0 0,0 1-1,0-1 1,-1 1 0,1-1-1,0 0 1,-1 1 0,1-1-1,-1 1 1,0-2 163,-16-35-3896</inkml:trace>
  <inkml:trace contextRef="#ctx0" brushRef="#br0" timeOffset="82709.361">10713 4316 7178,'-30'6'4625,"12"4"-865,12 0-1063,6-4-2897,15 0-3553,9-5 784</inkml:trace>
  <inkml:trace contextRef="#ctx0" brushRef="#br0" timeOffset="83544.734">11228 3956 10322,'-2'18'5405,"20"9"-4492,-10-17-851,-7-7-57,0-1 0,0 0-1,1 0 1,-1-1 0,0 1 0,1 0 0,-1 0-1,1-1 1,-1 1 0,1-1 0,0 1-1,-1-1 1,1 0 0,0 1 0,0-1 0,0 0-1,0 0 1,1-1 0,-1 1 0,0 0 0,0-1-1,0 1 1,0-1 0,1 0 0,-1 1-1,0-1 1,1 0 0,-1-1 0,0 1 0,0 0-1,2-1-4,3-5 15,0 0-1,0-1 1,-1 1-1,0-1 1,0-1-1,0 1 1,-1-1-1,0 0 1,-1-1-1,1 1 1,-2-1-1,1 1 0,-1-1 1,-1 0-1,1-1 1,-2 1-15,6-11 27,11-38 124,-9 50 88,-1 31-46,33 175 458,-41-196-745,1 0 1,-1 0 0,1 0-1,-1 0 1,1 0 0,0 0-1,0 0 1,-1 0 0,1 0-1,1 0 1,-1 0 0,0-1 0,0 1-1,1 0 1,-1-1 0,1 1-1,-1-1 1,1 1 0,0-1-1,-1 0 1,1 0 0,0 0-1,0 0 1,0 0 0,0 0 0,0-1-1,0 1 1,0 0 0,0-1-1,0 0 94,20-34-2220</inkml:trace>
  <inkml:trace contextRef="#ctx0" brushRef="#br0" timeOffset="84416.122">7139 8303 8106,'-11'18'4154,"9"18"-2070,3-24-1902,6 68 100,3 0 1,4-1 0,7 17-283,-16-68 87,2-1 0,1 0 0,0 0-1,2-1 1,2 0 0,0-1 0,1 0 0,2-1-87,-14-21 11,1-1-1,-1 0 1,1 0 0,-1 0 0,1 0 0,0 0 0,0 0-1,0 0 1,0-1 0,0 1 0,0 0 0,1-1 0,-1 0-1,1 0 1,-1 0 0,0 0 0,1 0 0,0 0 0,-1 0-1,1-1 1,-1 0 0,1 1 0,0-1 0,-1 0 0,1 0-1,0 0 1,-1-1 0,1 1 0,0-1 0,-1 1 0,1-1-1,-1 0 1,1 0 0,-1 0 0,1 0 0,-1 0 0,0-1-1,1 1 1,-1-1 0,0 0 0,0 1 0,0-1 0,0 0-1,-1 0 1,1 0 0,0 0 0,-1-1 0,0 1 0,2-2-11,13-26 49,-1-1 1,-1 0 0,-1 0-1,-2-2 1,-2 1 0,0-1 0,0-18-50,3-2 49,-3-1-1,-2 1 1,-3-1 0,-2-1 0,-2 1 0,-4-13-49,-6 7 37,10 60-36,5 23 1,71 239 243,-8-121 281,-20-80-119,-46-60-392,0 1 0,-1-1 0,1 0-1,0 1 1,0-1 0,1 0 0,-1 0 0,0 0 0,0 0 0,1-1 0,-1 1-1,0-1 1,1 1 0,-1-1 0,0 0 0,1 0 0,-1 0 0,0 0 0,1 0 0,-1 0-1,0-1 1,1 1 0,-1-1 0,0 0 0,1 0 0,-1 1 0,0-2 0,0 1-1,0 0 1,1-1-15,7-7 46,0-1-1,-1 1 1,0-2-1,-1 1 1,0-1-1,0 0 1,-2-1-1,1 0 1,-1 0-1,-1-1-45,23-51 202,-3-2-1,-2-1 0,-4 0 1,4-29-202,-16 64 73,0 0 0,-2 0 0,-1-1 0,-2 1 0,-1-1 0,-2 1 0,-1-1 1,-1 0-1,-2 1 0,-1 0 0,-6-16-73,9 40 8,0 0 0,0 1-1,-1-1 1,0 1 0,0 0 0,-1 0 0,0 0 0,0 1-1,-6-6-7,11 12 0,0-1 0,-1 1-1,1-1 1,-1 1 0,1-1-1,-1 1 1,1-1 0,-1 1-1,1-1 1,-1 1 0,0 0-1,1-1 1,-1 1-1,0 0 1,1 0 0,-1-1-1,0 1 1,1 0 0,-1 0-1,0 0 1,0 0 0,1 0-1,-1 0 1,0 0-1,1 0 1,-1 0 0,0 0-1,1 0 1,-1 0 0,0 1-1,1-1 1,-1 0 0,0 0-1,1 1 1,-1-1-1,0 1 1,1-1 0,-1 0-1,1 1 1,-1-1 0,1 1-1,-1-1 1,1 1 0,-1 0-1,1-1 1,0 1 0,-1 0-1,-10 35-64,3 24-289,3-1 0,2 1 1,2 0-1,8 52 354,4-68-2367,9-16 1106</inkml:trace>
  <inkml:trace contextRef="#ctx0" brushRef="#br0" timeOffset="84764.329">8193 8135 9298,'-14'17'7062,"-1"19"-5868,13-29-826,-4 11-248,0 0 0,1 0-1,1 1 1,1-1 0,1 1-1,0 0 1,1 0 0,1 0-1,1-1 1,1 1 0,3 15-120,-5-32 10,0-1 0,0 0 0,0 1 0,0-1 1,0 1-1,0-1 0,0 1 0,0-1 0,0 0 0,1 1 0,-1-1 1,1 0-1,-1 1 0,1-1 0,-1 0 0,1 1 0,0-1 0,0 0 1,-1 0-1,1 0 0,0 0 0,0 0 0,0 0 0,0 0 0,0 0 1,1 0-1,-1 0 0,0-1 0,0 1 0,0 0 0,1-1 1,-1 1-1,0-1 0,1 1 0,-1-1 0,1 0 0,-1 0 0,0 1 1,1-1-1,-1 0 0,1 0 0,-1 0 0,1-1 0,-1 1 0,0 0 1,1 0-1,-1-1 0,0 1 0,1-1 0,-1 1 0,0-1 0,1 0 1,-1 1-1,0-1 0,0 0 0,0 0 0,0 0 0,0 0 1,1 0-11,5-9 23,0-1 0,-1 1 0,0-1 0,0 0 0,-1 0 0,-1-1 0,0 1 0,0-3-23,16-45 88,-3-2 0,-3-1 0,-3 0 0,4-61-88,-18 71 62,0 56-47,1 18-17,1 1-1,0 0 0,2-1 1,1 1-1,3 10 3,-2-3 5,-1-6-5,25 123 13,-13-116-77,-14-30 41,1-1-1,0 0 0,0 1 0,0-1 0,0 0 1,0 1-1,0-1 0,0 0 0,0 0 1,0 0-1,0 0 0,0 0 0,0 0 0,0 0 1,0 0-1,0 0 0,0 0 0,0-1 1,0 1-1,-1 0 0,1-1 0,0 1 0,0-1 1,0 1-1,0-1 0,0 1 0,-1-1 1,1 1-1,0-1 0,0 0 0,-1 1 0,1-1 1,-1 0-1,1 0 0,-1 0 0,1 1 0,-1-1 1,1 0-1,-1 0 0,1 0 0,-1 0 1,0 0-1,0 0 0,0 0 0,1 0 0,-1 0 24,1-1-55,11-22-1018,0-1 1,-2-1 0,0 0-1,-2 0 1,2-15 1072,-1 6-1544,18-63-2087</inkml:trace>
  <inkml:trace contextRef="#ctx0" brushRef="#br0" timeOffset="85166.425">8610 7631 5969,'34'137'9048,"-17"-58"-7440,-9-41-1057,-3-15-176,0 0 0,2-1 1,0 1-1,2-1 0,5 9-375,-14-30 19,0 0 0,0 0-1,1 0 1,-1 0 0,0 1 0,1-1-1,-1 0 1,1 0 0,0 0 0,-1 0-1,1 0 1,0 0 0,0 0 0,-1-1-1,1 1 1,0 0 0,0 0 0,0-1-1,0 1 1,0 0 0,0-1 0,0 1-1,0-1 1,0 1 0,1-1 0,-1 0 0,0 1-1,0-1 1,0 0 0,0 0 0,1 0-1,-1 0 1,0 0 0,0 0 0,0 0-1,1 0 1,-1 0 0,0-1 0,0 1-1,0 0 1,0-1 0,0 1 0,0-1-1,1 1 1,-1-1 0,0 0-19,5-6 40,-1-1 0,1 1 1,-2-2-1,1 1 0,-1 0 0,0-1 0,0 0 0,-1 0 1,2-8-41,-2 7 25,13-42 36,-2-1 1,-3 0 0,-2-1-1,-2 0 1,-3-1 0,-2 1-1,-2-1 1,-5-21-62,3 51 8,-1 0 0,-2 1 1,0-1-1,-2 1 0,0 0 0,-2 0 0,-10-19-8,-7 17-47,25 26 45,0 0 1,0 0-1,0 0 0,0 1 0,0-1 0,0 0 0,0 1 1,0-1-1,0 0 0,0 1 0,1-1 0,-1 1 1,0 0-1,0-1 0,0 1 0,1 0 0,-1-1 1,0 1-1,1 0 0,-1 0 0,1-1 0,-1 1 1,1 0-1,-1 0 0,1 0 0,0 0 0,-1 0 0,1 0 1,0 0-1,0 0 0,-1 0 0,1-1 0,0 1 1,0 0-1,0 1 2,-16 178-48,13-128 97,2 0 1,3 0 0,1 0-1,6 16-49,-9-66 5,-1 0-1,1 0 1,0 0-1,1 0 1,-1 0-1,0 0 0,0-1 1,1 1-1,-1 0 1,1 0-1,0 0 1,-1-1-1,1 1 1,0 0-1,0-1 0,0 1 1,0-1-1,0 1 1,1-1-1,-1 1 1,0-1-1,1 0 0,-1 0 1,1 0-1,-1 0 1,1 0-1,-1 0 1,1 0-1,0 0 0,0 0 1,-1-1-1,1 1 1,0-1-1,0 1 1,0-1-1,0 0 1,0 0-5,97-25 137,-88 26-241,-1 1 0,1 1 0,-1 0-1,1 0 1,-1 1 0,0 0 0,0 1 0,-1 0 0,0 1 0,2 1 104,24 12-1381,-33-18 1092,0 0 0,0 0 1,0 0-1,1 0 0,-1-1 0,0 1 0,1-1 0,-1 0 1,0 1-1,1-1 0,-1 0 0,0-1 0,1 1 0,-1 0 1,0-1-1,1 1 0,-1-1 0,0 0 0,1 0 289,23-13-3738</inkml:trace>
  <inkml:trace contextRef="#ctx0" brushRef="#br0" timeOffset="85503.506">9292 7132 6569,'-22'4'5420,"-1"33"-2650,21-33-2500,-24 55 1138,2 1 0,2 2 0,1 9-1408,14-15 757,8-54-753,0-1 1,1 0-1,-1 0 1,0-1-1,0 1 1,0 0 0,0 0-1,1-1 1,-1 1-1,0 0 1,1-1-1,-1 1 1,1-1-1,-1 0 1,0 1 0,1-1-1,-1 0 1,1 0-1,-1 0 1,1 0-1,-1 0 1,1 0-1,-1-1 1,0 1 0,1 0-1,-1-1 1,1 1-1,-1-1 1,0 1-1,1-1 1,-1 0-1,0 0 1,0 1 0,0-1-1,1 0 1,-1 0-1,0 0 1,0 0-1,0 0 1,0-1-5,3 0 12,31-17 0,-19 10 1,0 0 0,1 1-1,0 1 1,1 0 0,-1 2-1,3-1-12,-11 4 0,0 1 0,1 0 0,-1 0 0,0 1 0,1 0 0,-1 1 0,0-1 0,0 2 0,2 0 0,-8-1-1,1-1 0,-1 1 1,0 1-1,0-1 0,0 0 0,0 1 1,0 0-1,0-1 0,0 1 0,0 0 1,-1 1-1,1-1 0,-1 0 0,1 1 1,-1-1-1,0 1 0,0 0 0,0 0 1,0 0-1,-1 0 0,1 0 0,-1 0 1,0 0-1,0 1 0,0-1 0,1 3 1,-1 6 12,-1 0 0,0 0 0,0 0-1,-1 0 1,-1-1 0,0 1-1,-1 0 1,0-1 0,0 1 0,-2-1-12,3-3 23,-1-1 1,0 0-1,0 0 1,-1 0-1,0 0 1,0 0-1,-1-1 1,1 0-1,-1 0 1,-1 0 0,1-1-1,-1 1 1,0-1-1,-4 2-23,8-6-26,0 0 1,0 0-1,0-1 0,0 1 0,0 0 1,0-1-1,0 0 0,0 1 0,-1-1 1,1 0-1,0 0 0,0 0 0,0 0 1,-1 0-1,1-1 0,0 1 0,0-1 1,0 1-1,0-1 0,0 0 0,0 0 1,0 0-1,0 0 0,0 0 0,0 0 1,0-1-1,1 1 0,-1 0 0,1-1 1,-1 0-1,1 1 0,-1-1 0,1 0 1,0 0-1,-1 0 26,-35-78-2713,19 3-981,2-9-371</inkml:trace>
  <inkml:trace contextRef="#ctx0" brushRef="#br0" timeOffset="86519.57">9431 6678 8994,'26'247'7299,"0"-3"-4835,-25-231-2311,0 1-20,0 0 0,0 0 0,2-1 0,-1 1 0,2 0 0,0-1 1,0 0-1,1 0 0,1 0 0,0 0 0,1-1 0,0 0 0,5 5-133,-11-16 5,1-1 0,-1 1-1,1-1 1,-1 1-1,1-1 1,-1 0-1,1 1 1,-1-1 0,1 0-1,-1 0 1,1 0-1,-1 0 1,1 0-1,-1 0 1,1-1 0,-1 1-1,1-1 1,-1 1-1,0-1 1,1 1-1,-1-1 1,1 0 0,-1 1-1,0-1 1,0 0-1,1 0 1,-1 0-1,0 0 1,0 0 0,0 0-1,0 0 1,0-1-1,0 1 1,-1 0-1,1-1 1,0 1 0,-1 0-1,1-1 1,0 1-1,-1-1 1,0 1-1,1-1 1,-1 1 0,0-1-1,0 1 1,0-1-1,0 1 1,0-1-1,0 0-4,6-18-30,-1 0 0,0 0-1,-2 0 1,0-1 0,-2 1-1,0-1 1,-1 0 0,-1 1-1,-1-1 1,-1 1 0,0-1-1,-2 1 1,0 0-1,-2 1 1,0-1 0,-1 1-1,-6-10 31,1 20-529,16 34 354,8 16 217,2-1 0,2 0 0,17 32-42,-30-67 29,-1 0 1,1-1 0,0 1-1,0 0 1,0-1 0,1 1 0,0-1-1,-1 0 1,2 0 0,-1 0-1,0 0 1,1 0 0,0-1-1,0 1 1,0-1 0,0 0 0,0-1-1,1 1 1,-1-1 0,1 1-1,-1-1 1,1-1 0,0 1 0,0-1-1,0 0 1,0 0 0,0 0-1,0-1 1,5 1-30,1-6 28,0-1-1,0 0 0,-1-1 1,0 0-1,0 0 1,0-1-1,-1 0 1,0-1-1,-1 0 1,0 0-1,0-1 1,-1 0-1,0-1 0,-1 1 1,0-1-1,-1 0 1,1-2-28,11-27 46,0 1 0,-3-2 0,-2 0 0,1-7-46,-7 29-1,8 33-35,31 175 94,-45-187-52,0 0 0,1-1-1,-1 1 1,0 0 0,1-1 0,0 1-1,-1-1 1,1 1 0,0 0-1,0-1 1,0 1 0,0-1 0,0 0-1,0 1 1,0-1 0,0 0 0,0 0-1,1 0 1,-1 0 0,1 0-1,-1 0 1,0 0 0,1 0 0,0 0-1,-1-1 1,1 1 0,-1-1-1,1 1 1,0-1 0,0 1 0,-1-1-1,1 0 1,0 0 0,-1 0 0,1 0-1,0 0 1,0-1 0,-1 1-1,1 0 1,0-1 0,-1 1 0,1-1-1,0 1 1,-1-1 0,1 0-1,-1 0 1,1 0 0,-1 0 0,0 0-1,1 0 1,-1 0 0,0 0 0,0-1-1,0 1 1,1-1-6,12-17 44,0 0 1,-2 0-1,0-1 1,-2-1-1,0 0 1,4-12-45,2-5 37,-10 24-25,56-93 47,-62 106-61,1 0 1,-1 1 0,1-1-1,0 0 1,0 0 0,-1 1 0,1-1-1,0 0 1,0 1 0,0-1-1,0 1 1,0-1 0,0 1-1,0-1 1,0 1 0,0 0-1,0 0 1,0-1 0,0 1 0,0 0-1,0 0 1,0 0 0,0 0-1,0 0 1,0 0 0,0 1-1,0-1 1,0 0 0,0 0-1,0 1 1,0-1 0,0 0 0,0 1-1,0-1 1,0 1 0,0 0-1,0-1 1,0 1 0,-1 0-1,1-1 1,0 1 0,-1 0 0,2 0 0,25 45-21,-22-36 29,48 65 49,-52-75-56,0 1 1,1 0-1,-1 0 1,1-1 0,-1 1-1,1-1 1,-1 1-1,1-1 1,-1 0 0,1 1-1,0-1 1,-1 0-1,1 0 1,-1 0 0,1 0-1,0 0 1,-1-1-1,1 1 1,-1-1 0,1 1-1,-1-1 1,1 1-1,-1-1 1,1 0 0,-1 1-1,1-1 1,-1 0-1,0 0 1,1 0 0,-1 0-1,0 0 1,0-1-1,0 1 1,1-1-1,33-47 30,29-84-540,-44 86-1867,2 1 1,2 2-1,10-11 2377,-6 23-1093,-25 29 1119,1 0 0,-1 0 0,0-1 0,0 1 0,0-1 0,0 0 0,0 0 0,-1 0 0,0 0 0,0-1 0,0 1 0,0 0 0,-1-1 0,1-1-26,-1 1 235,0 0 1,0 0-1,0 0 1,-1 0-1,0 0 1,0 0-1,0-1 1,0 1-1,-1 0 1,0 0 0,0 0-1,0 0 1,-2-4-236,-3 23 1357,-14 125 84,26-37-579,-5-101-857,0 0 1,0 0-1,-1 0 0,1 0 0,0 0 0,0-1 0,0 1 0,0 0 0,0-1 0,0 1 0,0-1 1,0 1-1,0-1 0,0 1 0,0-1 0,1 0 0,-1 0 0,0 1 0,0-1 0,0 0 0,0 0 1,0 0-1,1 0 0,-1-1 0,0 1 0,0 0 0,0 0 0,0-1 0,0 1 0,1 0 0,-1-1 0,0 1 1,0-1-1,0 0 0,0 1 0,0-1 0,-1 0 0,1 1 0,0-1 0,0 0 0,0 0 0,-1 0 1,1 0-1,0 0 0,0-1-5,159-149-1790,-159 150 1761,0 0 0,0 0 0,0 0 0,0 0 0,0 0 0,1 0 0,-1 0 0,0 0 0,0 0 0,1 1 0,-1-1 0,1 1 0,-1-1 0,1 1 0,-1-1 0,1 1 0,-1 0 0,1-1 0,-1 1 0,1 0 0,-1 0 0,1 0 0,-1 0 0,1 1 0,-1-1 0,1 0 0,-1 1 0,1-1 0,-1 1 0,1-1 0,-1 1 0,0 0 0,1-1 0,-1 1 0,0 0 0,0 0 0,1 0 0,-1 0 0,0 0 0,0 0 0,0 1-1,0-1 1,0 0 0,-1 0 0,1 1 0,0-1 0,0 0 0,-1 1 0,1 0 29,1 10 251,0 1 0,-1-1 0,-1 1 0,1 0-1,-2-1 1,0 1 0,-1-1 0,0 0 0,-1 1-1,0-1 1,-1 0 0,0 0 0,-1-1 0,0 1 0,-2 1-251,7-10 1,-1 0 1,0 0 0,0-1 0,1 1-1,-2 0 1,1-1 0,0 1 0,0-1 0,-1 1-1,1-1 1,-1 0 0,0 0 0,0 0-1,0 0 1,0 0 0,0 0 0,0 0 0,-1 0-1,1-1 1,0 1 0,-1-1 0,1 0-1,-1 0 1,0 0 0,1 0 0,-1 0 0,0-1-1,0 1 1,1-1 0,-1 1 0,0-1-1,0 0 1,0 0 0,0-1 0,1 1 0,-1 0-1,0-1 1,0 0 0,-2 0-2,1-4-488,0 1 0,0-1 1,0 0-1,0 0 0,1 0 0,0 0 1,0-1-1,1 1 0,-1-1 1,1 0-1,0 1 0,1-1 0,-1 0 1,1 0-1,1 0 0,-1-1 0,1 1 1,0-6 487,0-45-5161</inkml:trace>
  <inkml:trace contextRef="#ctx0" brushRef="#br0" timeOffset="87167.292">10997 6062 7706,'26'72'5785,"-13"44"-3298,-12-88-2021,2 32 313,-3-37-388,1 0 0,0 1 0,2-1 0,1 0-1,1-1 1,5 13-391,-10-34 11,0 0 1,0 0-1,0 1 0,1-1 0,-1 0 0,0 0 1,1 0-1,0 0 0,-1 0 0,1 0 0,-1 0 1,1 0-1,0 0 0,0 0 0,0 0 0,-1 0 1,1 0-1,0 0 0,0-1 0,0 1 0,0 0 1,0-1-1,0 1 0,1-1 0,-1 1 0,0-1 1,0 1-1,0-1 0,0 0 0,1 0 0,-1 1 1,0-1-1,0 0 0,1 0 0,-1 0 0,0 0 1,0-1-1,0 1 0,1 0 0,-1 0 0,0-1 1,0 1-1,0-1 0,0 1 0,1-1 0,-1 1 1,0-1-1,0 0 0,0 0 0,0 1 0,-1-1 1,1 0-1,0 0 0,0 0 0,0 0 0,-1 0 1,1 0-1,0 0 0,-1 0 0,1 0 0,-1-1 1,1 1-1,-1 0-11,5-8 1,-1-1 1,0 0-1,-1 0 1,0 0-1,0 0 1,-1 0-1,0 0 1,-1-1-1,-1 1 1,1-1-1,-1 1 1,-1-1-1,0 1 1,-1-1-1,0 1 1,-1-5-2,-3-6-239,-1 0 0,-1 0 0,0 0 0,-2 1 0,0 1 0,-2-1 0,-2-2 239,-31-36-1355,45 58 1346,0 0 0,0-1-1,-1 1 1,1 0-1,0 0 1,0-1 0,-1 1-1,1 0 1,0 0-1,0-1 1,-1 1 0,1 0-1,0 0 1,0 0-1,-1 0 1,1 0 0,0-1-1,-1 1 1,1 0-1,0 0 1,-1 0 0,1 0-1,0 0 1,-1 0-1,1 0 1,0 0 0,-1 0-1,1 0 1,0 0-1,-1 0 1,1 1 0,0-1-1,-1 0 1,1 0-1,0 0 1,0 0 0,-1 0-1,1 1 1,0-1-1,0 0 1,-1 0 0,1 0-1,0 1 1,0-1-1,-1 0 1,1 0 0,0 1-1,0-1 1,0 0-1,0 1 1,-1-1 0,1 0-1,0 0 1,0 1-1,0-1 1,0 0 0,0 1-1,0-1 1,0 0-1,0 1 1,0-1 0,0 0-1,0 1 1,0-1-1,0 0 1,0 1 0,0-1-1,0 0 1,0 1 9,3 25-33,-3-25 28,1 9 14,2 0 0,-1 0 0,1 0 1,1 0-1,0-1 0,0 1 1,1-1-1,0 0 0,0 0 0,3 1-9,-6-6 5,1-1-1,0 1 1,0-1-1,0 0 1,0 0-1,1 0 1,-1-1-1,1 1 0,0-1 1,0 0-1,0 0 1,0 0-1,0 0 1,0-1-1,0 0 1,1 0-1,-1 0 0,0 0 1,1-1-1,-1 1 1,1-1-1,-1 0 1,1-1-1,-1 1 1,1-1-5,7-4-41,1 0 1,-1-1-1,-1 0 0,1-1 1,-1-1-1,0 0 1,0 0-1,-1-1 1,0 0-1,-1-1 1,0 0-1,-1-1 1,0 0-1,0 0 0,5-11 41,4-7-715,0-1 0,-2 0 0,-1-1 0,6-24 715,-18 52-189,0-1 0,-1 1 0,0-1-1,1 1 1,-1-1 0,0 0 0,-1 0 0,1 0 0,-1 1 0,0-1 0,0 0 0,0 0-1,0 0 1,-1 0 0,1 1 0,-1-1 0,0 0 0,0 0 0,0 1 0,-1-1 0,0 1-1,1-1 1,-1 1 0,0 0 0,-1-1 189,0 3 105,1 2 0,0-1 0,-1 0 0,1 0 0,-1 1 0,1-1 0,0 1 0,0 0 0,-1 0 0,1 0 0,0 0 0,0 0 0,0 0 0,0 1 0,0-1 0,0 1 0,0-1 0,1 1 0,-1 0 0,0 0 0,1-1-1,-1 1 1,1 0 0,0 1 0,0-1 0,0 0 0,0 0 0,0 0 0,0 1 0,0-1 0,0 3-105,-9 23 1024,2 0 0,0 1-1,2 1 1,1-1 0,0 5-1024,-2 123 2523,16-126-1974,-8-31-542,-1 1 1,1-1 0,-1 0-1,1 0 1,0 1 0,-1-1-1,1 0 1,-1 0 0,1 1-1,0-1 1,-1 0 0,1 0-1,0 0 1,-1 0 0,1 0 0,0 0-1,-1 0 1,1 0 0,0-1-1,-1 1 1,1 0 0,0 0-1,-1 0 1,1-1 0,0 1-1,-1 0 1,1-1 0,-1 1-1,1 0 1,-1-1 0,1 1-1,-1-1 1,1 1 0,-1-1-1,1 1 1,-1-1 0,0 1 0,1-1-1,-1 0 1,0 1 0,1-1-1,-1 1 1,0-1 0,0 0-8,17-24-3,-2-1 0,-1 0 0,-1-1 1,-1-1-1,-1 0 0,4-21 3,-6 22-159,36-147-3351,-34 127 23,-10 47 3465,0 0-1,-1 0 0,1 0 1,0 1-1,0-1 0,0 0 1,-1 0-1,1 1 0,0-1 1,0 0-1,-1 1 0,1-1 1,0 1-1,0-1 0,-1 1 1,1-1-1,-1 1 0,1-1 1,0 1-1,-1 0 0,1-1 1,-1 1-1,1 0 0,-1-1 1,0 1-1,1 0 0,-1 0 1,0 0-1,0-1 0,1 1 1,-1 0-1,0 0 0,0 0 1,0 0-1,0-1 0,0 1 1,0 0-1,0 0 0,0 0 23,0-1 10,5 14 520,-5-11-418,0 0 0,1 0 1,-1 1-1,1-1 0,0 0 1,0 0-1,0 0 1,0 0-1,0 0 0,1 0 1,-1 0-1,1 0 0,0-1 1,0 1-1,0-1 1,0 1-1,0-1 0,1 0 1,-1 0-1,1 0 0,-1 0 1,1 0-1,0 0 1,0-1-1,0 1 0,0-1 1,0 0-1,0 0 0,0 0 1,0 0-1,0-1 1,0 1-1,4-1-112,0-3 68,0-1 0,-1-1 0,1 1-1,-1-1 1,0 0 0,0 0 0,0-1 0,-1 0 0,0 0 0,0 0 0,0 0 0,-1-1 0,0 0 0,1-3-68,-1 3 34,10-15-109,-1-1 0,-2-1 0,0 1 0,-1-2 0,-2 1 0,-1-2-1,0 1 1,-2 0 0,-1-1 0,-1 0 0,-1-15 75,-2 23-701,-1-1 0,0 0 1,-2 1-1,0-1 0,-1 1 1,-1 0-1,-1 0 0,0 1 0,-1 0 1,-6-10 700,-19-25-3764</inkml:trace>
  <inkml:trace contextRef="#ctx0" brushRef="#br0" timeOffset="87761.729">11621 5334 8058,'0'17'789,"-2"58"2284,5 1 1,2-1 0,15 73-3074,-19-142 68,-1 0-1,1 0 1,0 0 0,1 0-1,-1 0 1,1 0 0,0-1-1,1 1 1,-1-1 0,1 1-1,0-1 1,1 0 0,-1 0 0,1 0-1,0-1 1,0 1 0,1-1-1,-1 0 1,1 0 0,0-1-1,0 1 1,0-1 0,0 0 0,0 0-1,1-1 1,0 0 0,-1 0-1,1 0 1,1 0-68,-4-2 3,0 0 0,-1 0 1,1 0-1,-1-1 0,1 1 0,0-1 1,-1 0-1,1 0 0,-1 0 0,1 0 1,-1 0-1,0 0 0,1 0 0,-1-1 1,0 1-1,0-1 0,0 0 0,0 0 1,0 0-1,0 0 0,-1 0 0,1 0 1,0 0-1,-1 0 0,0-1 0,0 1 1,0-1-1,1 0-3,14-75-168,-18 53-120,-1 1 1,-2-1-1,0 1 1,-2 0 0,0 0-1,-3-3 288,5 8-403,19 30 102,72 127 1676,-84-135-1331,0 0 1,1 0-1,-1 0 0,1 0 0,-1 0 1,1 0-1,0-1 0,0 0 1,1 1-1,-1-1 0,0 0 0,1-1 1,-1 1-1,1 0 0,-1-1 1,1 0-1,0 0 0,0 0 1,-1 0-1,1-1 0,0 0 0,0 1 1,0-1-1,0-1-44,6-3 31,-1-1 1,0 0-1,0 0 0,-1-1 1,1 0-1,-1-1 1,-1 1-1,1-2 0,-1 1 1,-1-1-1,1 0 0,-1 0 1,0-1-1,-1 0 1,0 0-1,-1 0 0,2-4-31,2-4 0,-1 0-1,0 0 1,-1 0-1,0-1 1,-2 0-1,0 0 0,0-6 1,-12-17-326,7 41 317,0 0 1,0 0-1,1 0 1,-1 0-1,0 0 1,0 1-1,1-1 1,-1 0-1,0 0 1,0 1-1,1-1 1,-1 0-1,0 1 1,1-1-1,-1 1 1,0-1-1,1 1 1,-1-1-1,1 1 1,-1-1-1,1 1 1,-1 0-1,1-1 1,-1 1-1,1 0 1,0-1-1,-1 1 1,1 0-1,0-1 1,0 1-1,-1 0 1,1 0-1,0-1 1,0 1-1,0 0 9,-3 11 52,0 0 0,1 0 0,0 0 0,1 0 0,0 0 0,1 0 0,1 1 0,0 0-52,-1-11 12,10 60 459,-9-60-458,-1-1-1,0 1 1,1-1 0,-1 0-1,1 1 1,0-1 0,-1 0-1,1 1 1,0-1 0,0 0-1,0 1 1,0-1 0,0 0-1,0 0 1,0 0-1,0 0 1,0 0 0,0 0-1,1-1 1,-1 1 0,0 0-1,1 0 1,-1-1 0,1 1-1,-1-1 1,0 0 0,1 1-1,-1-1 1,1 0 0,-1 0-1,1 0 1,-1 0 0,1 0-1,-1 0 1,1 0 0,-1 0-1,1-1 1,-1 1 0,1-1-13,8-4 29,0-1 1,0-1 0,-1 0 0,0 0 0,0-1 0,-1 0 0,0-1 0,0 1 0,-1-1 0,-1-1 0,5-6-30,-10 14 4,165-258-68,-165 257 47,0 1 0,0 0 0,1 0-1,-1-1 1,1 1 0,-1 0 0,1 0 0,0 0 0,0 0 0,0 1 0,0-1 0,0 0-1,0 1 1,1 0 0,-1-1 0,0 1 0,1 0 0,-1 0 0,1 0 0,-1 1 0,1-1-1,-1 0 1,1 1 0,-1 0 0,1 0 0,0 0 0,-1 0 0,1 0 0,0 0-1,0 1 18,1 2-10,0 0-1,0 0 0,-1 1 1,0-1-1,0 1 0,0 0 0,0 0 1,0 0-1,-1 0 0,0 1 0,0-1 1,1 4 10,0-4-1,25 63 94,-21-47 16,1 0-1,1-1 1,1 0 0,1 0 0,0-1 0,13 15-109,-23-32 2,0 1 1,-1-1-1,1 0 1,0 0-1,0 1 1,0-1 0,0 0-1,0 0 1,0 0-1,1 0 1,-1 0-1,0 0 1,0 0 0,1-1-1,-1 1 1,1 0-1,-1-1 1,1 1-1,-1-1 1,0 0 0,1 1-1,0-1 1,-1 0-1,1 0 1,-1 0-1,1 0 1,-1 0-1,1 0 1,-1 0 0,1-1-1,-1 1 1,1 0-1,-1-1 1,1 1-1,-1-1 1,0 0 0,1 1-1,-1-1 1,0 0-1,2-1-2,19-58 690,-10 5-3527,-4-25 701</inkml:trace>
  <inkml:trace contextRef="#ctx0" brushRef="#br0" timeOffset="88114.879">12736 4430 11410,'4'36'3121,"1"16"888,-1-1-3281,3 1-272,-4-8-224,4-3-104,2-17-64,5 8-584,0-9 3049,11-1-6554,-2 0 2625</inkml:trace>
  <inkml:trace contextRef="#ctx0" brushRef="#br0" timeOffset="88115.879">13197 5223 12299,'9'47'3392,"-1"-7"817,-2-12-3457,3-8-1032,9-17 1257,-9-41-5154</inkml:trace>
  <inkml:trace contextRef="#ctx0" brushRef="#br0" timeOffset="93766.85">9163 6491 8834,'-21'38'5478,"29"-31"-4448,7-7-980,1-1 0,0-1 0,0 0-1,-1-1 1,1-1 0,-1 0 0,0-1 0,0-1 0,0 0 0,-1-1-1,0 0 1,0-1 0,3-4-50,110-68 422,105-88-422,36-25 154,229-99-58,41-13 351,-98 28 928,-36-27 527,-398 296-1732,-27 18-110,9-4-212,-69 39-2848,29-12-725</inkml:trace>
  <inkml:trace contextRef="#ctx0" brushRef="#br0" timeOffset="95125.458">12062 4141 9738,'-2'-16'7304,"-164"364"-4998,67-168-1834,70-135-277,46-39-153,-7-6-36,-6 1-6,3 1 3,1-1 0,-1 1-1,0-1 1,0-1 0,0 1 0,1-1 0,-1 0 0,0-1-1,0 0 1,1 0 0,-1-1 0,0 1 0,0-2 0,-1 1-1,1-1 1,0 0 0,3-2-3,84-52 61,-41 26-183,46-34-5476,-77 42 1556</inkml:trace>
  <inkml:trace contextRef="#ctx0" brushRef="#br0" timeOffset="95615.709">12284 4434 10034,'-14'105'7660,"14"-105"-7639,0-1-1,1 1 0,-1 0 0,0 0 0,0-1 0,1 1 0,-1 0 0,0 0 0,0 0 0,1-1 0,-1 1 1,0 0-1,1 0 0,-1 0 0,0 0 0,1 0 0,-1 0 0,0 0 0,1 0 0,-1 0 0,0 0 0,1 0 1,-1 0-1,0 0 0,1 0 0,-1 0 0,0 0 0,1 0 0,-1 0 0,0 0 0,1 0 0,-1 1 1,0-1-1,0 0 0,1 0 0,-1 0 0,0 1 0,0-1 0,1 0 0,-1 0 0,0 0 0,0 1 0,1-1 1,-1 0-1,0 1 0,0-1 0,0 0 0,0 0 0,0 1 0,0-1 0,1 0 0,-1 1 0,0-1 0,0 0 1,0 1-1,0-1 0,0 0 0,0 1 0,0-1 0,0 1-20,77-153 1352,-37 69-1057,13-28 130,28-88-425,-64 135 35,-21 220-150,4-135 121,-1-1 3,1 0-1,1 0 1,1 0 0,0-1 0,1 1-1,2 0 1,0 1-9,-4-20-43,-1 1 1,0-1-1,1 0 0,-1 0 1,1 0-1,-1 0 0,1 0 1,-1 0-1,1 0 0,0 0 1,0 0-1,-1-1 0,1 1 1,0 0-1,0 0 0,0 0 1,0-1-1,0 1 0,0-1 1,0 1-1,0-1 0,0 1 1,0-1-1,0 1 0,0-1 1,0 0-1,1 0 0,-1 1 1,0-1-1,0 0 0,0 0 1,0 0-1,1-1 0,-1 1 1,0 0-1,0 0 0,0 0 1,0-1-1,0 1 0,0-1 1,1 1-1,-1-1 0,0 0 43,42-31-4513,-11-6 224</inkml:trace>
  <inkml:trace contextRef="#ctx0" brushRef="#br0" timeOffset="95947.562">12824 3898 10202,'-12'42'2407,"1"-8"-1340,2 0 1,0 1 0,3 0-1,1 1 1,1-1 0,2 31-1068,22-1 806,-19-63-792,0-1-1,0 1 0,0-1 0,1 1 1,-1-1-1,1 0 0,-1 0 1,1 1-1,0-1 0,-1 0 1,1 0-1,0-1 0,0 1 1,-1 0-1,1-1 0,0 1 0,0-1 1,0 1-1,0-1 0,0 0 1,0 0-1,0 0 0,0 0 1,0 0-1,0 0 0,0-1 1,0 1-1,-1 0 0,1-1 0,0 0 1,0 1-1,0-1 0,0 0 1,0-1-14,14-8 39,0 0 0,-1-2 1,0 0-1,0 0 0,-2-2 1,1 0-1,-2 0 0,6-9-39,-1 3 38,-1-2-1,-1 1 0,0-2 0,-2 0 0,-1 0 1,-1-1-1,-1-1 0,-1 0 0,-1 0 0,2-11-37,-9 31 21,0 0 0,0 0 0,0 0 0,0-1 0,-1 1-1,0 0 1,0 0 0,0 0 0,-1-1 0,0 1 0,0 0-1,0 0 1,-1 0 0,1 0 0,-1 0 0,0 0 0,-1 1-1,1-1 1,-1 1 0,0-1 0,0 1 0,0 0-1,-1 0 1,1 1 0,-1-1 0,-1 0-21,-4 0 34,0 1 0,-1 1 1,1-1-1,0 2 0,-1-1 1,0 1-1,1 1 0,-1 0 0,1 0 1,-1 1-1,1 0 0,-1 0 0,1 1 1,-1 1-1,1 0 0,0 0 1,0 0-1,0 1 0,1 1 0,-5 2-34,5-3 0,0 0-1,1 0 0,-1 1 0,1 0 0,0 1 0,1-1 0,-1 1 1,1 1-1,0-1 0,1 1 0,-1 0 0,1 0 0,1 0 1,-1 1-1,1 0 0,1 0 0,-1 0 0,1 0 0,1 1 0,0-1 1,0 1-1,0-1 1,16 22-1719,17-37-4207,-13-9 1204</inkml:trace>
  <inkml:trace contextRef="#ctx0" brushRef="#br0" timeOffset="96316.52">13414 3695 8810,'6'-7'3449,"-4"8"207,-5 16-2127,-3 13-785,-8 28-144,-9 9-72,-7 18 16,2-8-16,1 3-104,6-24-151,10-5-97,10-21-112,1-7 0,0-17-96,7-14-689,2-13-527,1-13-3017,3-13 88</inkml:trace>
  <inkml:trace contextRef="#ctx0" brushRef="#br0" timeOffset="96629.727">13200 3645 9690,'-52'27'6794,"41"-17"-6591,1 1 0,-1 1 0,2 0 0,0 0 1,0 1-1,1 0 0,1 0 0,0 2-203,2-7 64,2-1-1,-1 0 1,1 1-1,0 0 1,1 0-1,0 0 1,0 0 0,0 0-1,1 0 1,1 0-1,-1 1 1,1-1-1,1 0 1,-1 0-1,2 1 1,-1-1-1,1 0 1,0 0 0,0 0-1,3 3-63,-4-9 4,0 0 0,0 0-1,0-1 1,1 1 0,-1 0 0,0-1 0,1 1-1,-1-1 1,1 0 0,0 1 0,-1-1-1,1 0 1,0 0 0,0 0 0,0 0 0,0-1-1,0 1 1,0 0 0,0-1 0,0 1 0,0-1-1,0 0 1,0 0 0,0 0 0,0 0-1,0 0 1,0 0 0,0 0 0,0-1 0,0 1-1,0-1 1,0 1 0,0-1 0,2-1-4,62-40 50,-44 21-15,-1-2 1,-1 0-1,0-1 0,-2-1 1,-1-1-1,8-15-35,-17 28 17,0-1 1,-1 1-1,0-1 1,-1 0-1,0-1 1,-1 1-1,-1-1 1,0 0-1,-1 0 0,-1 0 1,0-3-18,-2 16 0,0 0 0,0 1 1,0-1-1,0 0 0,-1 1 0,1-1 1,0 1-1,-1-1 0,1 0 0,-1 1 1,0-1-1,1 1 0,-1 0 0,0-1 1,0 1-1,0-1 0,0 1 0,0 0 1,0 0-1,-1 0 0,1 0 0,0 0 1,0 0-1,-1 0 0,1 0 0,-1 0 1,1 0-1,-1 1 0,1-1 0,-1 1 1,1-1-1,-1 1 0,0 0 0,1-1 1,-1 1-1,1 0 0,-1 0 0,0 0 1,1 0-1,-1 1 0,0-1 0,-66 22-82,57-14 56,-1 0 0,1 1 0,1 0 0,0 1 0,0 0 0,1 0 1,0 1-1,0 0 0,2 1 0,-1 0 0,1 0 0,1 0 0,0 1 0,1 0 0,1 0 0,0 1 0,0-1 1,1 1-1,1 0 0,0 0 0,1 9 26,5 10 811,3-13-3021,0-7 650</inkml:trace>
  <inkml:trace contextRef="#ctx0" brushRef="#br0" timeOffset="96988.881">13619 4059 9386,'-31'48'5276,"-16"28"-1402,46-75-3839,0 1-1,0-1 1,0 1 0,0 0 0,0 0-1,0-1 1,1 1 0,-1 0 0,0 0-1,1 0 1,0 0 0,-1 0 0,1 0-1,0 0 1,0 0 0,0 0 0,0 0-1,0-1 1,1 1 0,-1 0-1,1 0 1,-1 0 0,1 0 0,0 0-1,-1 0 1,1-1 0,0 1 0,0 0-1,0-1 1,0 1 0,1-1 0,-1 1-1,0-1 1,1 1 0,-1-1 0,1 0-1,-1 0 1,1 0 0,0 0 0,-1 0-1,2 0-34,3 2 56,0 0 0,1 0 1,0-1-1,0 1 0,-1-2 0,1 1 0,0-1 0,1 0 0,-1-1 0,0 1 0,0-1 0,0-1 0,0 1 0,0-1 1,0-1-1,0 1 0,0-1 0,0 0 0,-1-1 0,1 0 0,-1 0 0,1 0 0,-1-1 0,0 1 0,-1-2 1,1 1-1,-1-1 0,1 1 0,-1-2 0,-1 1 0,1 0 0,-1-1 0,0 0 0,0 0 0,-1 0 0,3-6-56,-5 8 50,0 0 0,0 1 0,-1-1 0,1 0 0,-1 0 0,0 0 0,-1 0 0,1 0 0,0 0 0,-1 0-1,0 0 1,0 0 0,0 1 0,-1-1 0,1 0 0,-1 1 0,0-1 0,0 1 0,0-1 0,0 1 0,-1 0 0,1 0 0,-1 0-1,0 0 1,0 1 0,0-1 0,0 1 0,0-1 0,0 1 0,-1 0 0,1 1 0,-1-1 0,0 0 0,1 1 0,-1 0-1,0 0 1,-2 0-50,-7-2 21,-1 0-1,0 1 1,0 1-1,1 0 0,-1 1 1,0 0-1,-4 2-20,12-2-122,1 1 0,0 0 1,0 0-1,0 0 0,0 1 0,0-1 0,0 1 0,0 0 0,1 1 1,-1-1-1,1 1 0,-1 0 0,1 0 0,0 1 0,0-1 0,1 1 0,-1 0 1,1 0-1,-1 0 0,1 0 0,-1 2 122,-10 32-4109,6-2-213</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29:22.095"/>
    </inkml:context>
    <inkml:brush xml:id="br0">
      <inkml:brushProperty name="width" value="0.05" units="cm"/>
      <inkml:brushProperty name="height" value="0.05" units="cm"/>
    </inkml:brush>
  </inkml:definitions>
  <inkml:trace contextRef="#ctx0" brushRef="#br0">554 15 8226,'-195'200'5293,"168"-171"-5312,-10 10 163,1 2-1,2 1 0,2 1 0,2 2 1,2 2-1,2 0 0,2 2 1,2 0-1,-14 51-143,28-72 31,2 0-1,1 0 1,1 1 0,2-1 0,0 1-1,2 0 1,2-1 0,0 1 0,2-1-1,1 1 1,1-1 0,1-1 0,2 1-1,1-1 1,1-1 0,11 20-31,-17-37-8,0 1 1,1-1-1,0 0 1,0-1-1,1 1 0,1-1 1,-1-1-1,1 1 1,0-1-1,1-1 0,0 1 1,0-1-1,0-1 1,0 0-1,1 0 0,0-1 1,0 0-1,1-1 1,-1 0-1,3 0 8,6-2 0,-1-1 0,0-1 0,1-1-1,-1 0 1,0-1 0,0-1 0,-1-1 0,1 0 0,-1-2 0,0 0 0,2-1 0,27-16 28,0-1 0,-1-2 0,9-10-28,-7 3 7,-2-3 1,-1-1-1,-2-3 1,-1-1-1,-3-2 1,-1-1-1,-2-2 1,-3-2 0,18-35-8,158-332 194,-204 409-121,0 0-1,0 0 0,-1-1 1,0 0-1,0 0 1,-1 0-1,0 0 0,0 0 1,-1 0-1,0 0 0,-1-1 1,1 1-1,-1 0 1,-1-1-1,0 1 0,0 0 1,-1 0-1,0 0 1,0 0-1,-1 0 0,0 0 1,-3-6-73,1 5 103,-1 1 0,0 0 0,0 1 0,-1-1 0,0 1 0,0 0 0,-1 1 0,1 0 0,-1 0 0,-1 0 0,1 1 0,-1 1 0,0-1 0,0 1 0,0 1 0,-8-2-103,-24-11 141,-76-16-203,102 31-156,0 0 1,0 1 0,0 1 0,0 0-1,0 1 1,0 1 0,1 0 0,-1 1-1,1 0 1,0 2 0,0-1-1,-3 3 218,-51 37-3255,11 0-155</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29:28.875"/>
    </inkml:context>
    <inkml:brush xml:id="br0">
      <inkml:brushProperty name="width" value="0.05" units="cm"/>
      <inkml:brushProperty name="height" value="0.05" units="cm"/>
    </inkml:brush>
  </inkml:definitions>
  <inkml:trace contextRef="#ctx0" brushRef="#br0">655 48 5601,'-17'-8'318,"-1"0"-1,1 2 1,-2 0-1,1 1 1,0 0-1,-1 2 1,0 0-1,0 1 1,0 1 0,0 1-1,0 0 1,0 1-1,0 2 1,1 0-1,-1 1 1,1 0-1,-1 2 1,1 0-1,1 1 1,-7 4-318,6 2 61,-1 2 0,2 0-1,0 1 1,1 1 0,0 1 0,1 0 0,2 1 0,0 0 0,0 1 0,2 0-1,0 3-60,-3 4 43,1 1-1,2 0 1,1 1-1,1 1 1,1-1-1,2 1 0,1 0 1,1 1-1,1-1 1,2 1-1,2 9-42,2 19 17,3 0 1,2-1-1,3 0 0,3-1 1,2 0-1,2-1 0,3-1 1,2-1-1,2-1 1,31 46-18,-34-66 0,2-1 1,1 0-1,1-2 1,2-1-1,1-1 1,1-2-1,2 0 1,13 7-1,-11-13-8,0-1 0,1-2 0,1-1 1,1-1-1,0-3 0,0-1 1,1-1-1,19 1 8,-6-4-4,1-2 1,0-2-1,0-2 0,0-2 0,0-3 0,11-4 4,-40 5 9,0 0 0,-1-2-1,1-1 1,-1-1 0,0-1-1,-1-1 1,0 0 0,0-2 0,-1-1-1,-1 0 1,0-1 0,16-14-9,-10 2 15,0-1 0,-1-1 0,-2-1 0,-1-2 0,-1 1 1,-2-2-1,-1-1 0,3-9-15,5-11 31,-3-1 0,-2-1 0,-2-1 0,6-34-31,-17 55 47,-2-1 0,-1 0 1,-2 0-1,-1 0 0,-2-1 0,-1 1 1,-5-19-48,-3 15 149,-3 1-1,0 1 1,-3 0 0,-1 1 0,-1 0 0,-2 2 0,-2 0 0,0 2 0,-3 0 0,-1 2-1,-1 0 1,-1 2 0,-1 1 0,-2 2 0,-1 1 0,0 1 0,-4 1-149,11 5 116,-2 2 1,0 0-1,-1 2 1,0 2-1,-1 0 1,0 2-1,0 1 1,-1 1-1,-1 1 1,1 2-1,-25 0-116,-43 6-353,-1 3-1,1 5 0,1 4 0,0 5 0,-8 6 354,18-7-2994,8-3-91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29:44.311"/>
    </inkml:context>
    <inkml:brush xml:id="br0">
      <inkml:brushProperty name="width" value="0.05" units="cm"/>
      <inkml:brushProperty name="height" value="0.05" units="cm"/>
    </inkml:brush>
  </inkml:definitions>
  <inkml:trace contextRef="#ctx0" brushRef="#br0">430 291 6833,'-112'20'5661,"97"-16"-5590,1 1 0,0 1-1,0 0 1,0 0 0,1 1 0,0 1 0,1 1-1,-1-1 1,2 2 0,-1 0 0,1 0 0,1 1 0,0 0-1,0 1 1,1 0 0,-2 5-71,0 4 39,1 0-1,1 1 1,1 0 0,1 0-1,1 1 1,0-1 0,2 2 0,1-1-1,0 22-38,2 26 77,3 0-1,7 46-76,-6-76 24,2 0 0,2 0 0,1-1 0,2 0 0,2-1-1,2 0 1,1 0 0,16 27-24,-28-61 8,-1 1 0,1-1 0,1 1 0,-1-1 0,1 0 0,0 0 0,0 0 0,1-1 0,-1 0 0,1 1 0,0-2 0,0 1 0,1 0 0,-1-1 0,1 0 0,-1-1 0,1 1 0,0-1 0,0 0 0,0 0 0,0-1 0,0 0 0,1 0 0,-1 0 0,0-1 0,1 0 0,-1 0 0,0 0 0,0-1 0,1 0 0,-1 0 0,0-1 0,0 0 0,0 0 0,0 0 0,4-3-8,7-8 25,0-1 0,-1-1 0,-1 0 0,0-1 0,-1 0 0,-1-1 0,-1-1 1,0 0-1,-1-1 0,-1 0 0,-1 0 0,-1-1 0,0-1 0,0-6-25,23-65 103,-4-1 1,13-88-104,-23 87 43,-4-2 0,-4 1 0,-4-1 0,-8-95-43,-21 59 199,22 127-163,0 0 0,0 0-1,-1 0 1,1 0 0,-1 0 0,0 0 0,0 1 0,-1 0 0,1 0-1,-1 0 1,0 0 0,0 0 0,0 1 0,-1-1 0,1 1 0,-1 1 0,0-1-1,0 0 1,0 1 0,0 0 0,0 0 0,0 1 0,-3-1-36,-8 2 51,-1 0 1,1 1 0,0 1-1,-1 0 1,1 1-1,0 1 1,1 0-1,-1 2 1,1 0-1,0 0 1,0 1 0,0 1-1,1 1 1,1 0-1,-7 6-51,-154 115 1724,124-89-3305,-38 28 764</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29:58.159"/>
    </inkml:context>
    <inkml:brush xml:id="br0">
      <inkml:brushProperty name="width" value="0.05" units="cm"/>
      <inkml:brushProperty name="height" value="0.05" units="cm"/>
    </inkml:brush>
  </inkml:definitions>
  <inkml:trace contextRef="#ctx0" brushRef="#br0">15427 621 10002,'-3'-1'2081,"7"-2"831,10 1-3048,5-1-2904,3-5 783</inkml:trace>
  <inkml:trace contextRef="#ctx0" brushRef="#br0" timeOffset="290.832">16725 629 11666,'-1'-2'2961,"1"1"808,3 46-3257,3 37-464,-1 17-40,-1 5-32,1-2 88,2-34-40,4-36 64,4-14-160,2-8-168,5-3-792,-2-11-2785,-2-22 448</inkml:trace>
  <inkml:trace contextRef="#ctx0" brushRef="#br0" timeOffset="591.193">16671 451 8538,'-28'0'5155,"27"0"-5118,1 0 0,0 0 0,-1 1 0,1-1 0,-1 0 0,1 1 0,0-1 0,-1 0 1,1 1-1,0-1 0,0 1 0,-1-1 0,1 0 0,0 1 0,0-1 0,0 1 0,-1-1 1,1 1-1,0-1 0,0 1 0,0-1 0,0 1 0,0-1 0,0 1 0,0-1 0,0 1 0,0-1 1,0 1-1,0-1 0,0 0 0,1 1 0,-1-1 0,0 1 0,0-1 0,0 1 0,1-1 0,-1 1 1,0-1-1,0 0 0,1 1 0,-1-1 0,0 0 0,1 1 0,-1-1 0,1 0 0,-1 1 0,0-1 1,1 0-1,-1 0 0,1 0 0,-1 1 0,1-1-37,5 4-37,-1 1 0,2-1 1,-1-1-1,0 1 0,1-1 0,0 0 0,0-1 0,0 1 1,0-1-1,0-1 0,0 1 0,1-1 0,1 0 37,27 0-396,0-1 1,0-2-1,0-2 0,29-6 396,-55 8-62,39-4-219,-49 6 290,1 0-1,-1 1 0,1-1 0,-1 0 1,0 1-1,1-1 0,-1 1 0,0-1 1,1 1-1,-1-1 0,0 1 0,0-1 0,0 1 1,1-1-1,-1 1 0,0-1 0,0 1 1,0 0-1,0-1 0,0 1 0,0-1 1,0 1-1,0-1 0,0 1 0,0-1 0,0 1 1,0 0-1,-1-1 0,1 1 0,0-1 1,0 1-1,0-1 0,-1 1 0,1-1 1,0 1-1,-1-1 0,1 0 0,0 1 0,-1-1 1,1 1-1,-1-1 0,1 0 0,-1 1 1,1-1-1,0 0 0,-1 0 0,1 1 0,-1-1 1,0 0-1,1 0 0,-1 0 0,1 1-8,-3 2 53,-60 84 1235,62-87-1282,1 1-1,-1-1 1,1 1 0,0-1 0,-1 0-1,1 1 1,0-1 0,-1 1-1,1-1 1,0 1 0,-1-1 0,1 1-1,0-1 1,0 1 0,0-1 0,0 1-1,-1-1 1,1 1 0,0-1 0,0 1-1,0-1 1,0 1 0,0 0 0,0-1-1,0 1 1,0-1 0,1 1-1,-1-1 1,0 1 0,0-1 0,0 1-1,1-1 1,-1 1 0,0-1 0,0 1-1,1-1 1,-1 1 0,0-1 0,1 1-1,-1-1 1,1 0 0,-1 1-1,1-1 1,-1 0 0,1 1-6,26-1 67,-21-1-60,84-13 56,-66 9-165,0 1 1,1 1-1,-1 1 0,1 1 0,-1 1 0,14 2 102,62 26-470,-95-27 458,-5 0 14,1-1 0,-1 0 1,1 0-1,0 0 0,-1 1 0,1-1 0,-1 0 1,1 1-1,0-1 0,-1 1 0,1-1 0,-1 0 1,1 1-1,-1-1 0,0 1 0,1 0 0,-1-1 0,0 1 1,1-1-1,-1 1 0,0-1 0,1 1 0,-1 0 1,0-1-1,0 1 0,0 0 0,0-1 0,1 1 1,-1 0-1,0-1 0,0 1 0,0 0 0,-1-1 0,1 1 1,0 0-1,0-1 0,0 1 0,0-1 0,-1 1 1,1 0-1,0-1-2,-7 31 272,-1 0 1,-2-1 0,0 0 0,-2-1-1,-10 15-272,-12 34 725,26-59-566,2-1 78,-2 0 0,0 0 0,-1-1 0,-1 0 0,-10 12-237,-16 7 573,36-36-570,-1 1-1,0 0 1,0-1-1,0 1 1,0-1-1,1 1 1,-1-1-1,0 1 1,0-1-1,0 0 1,0 1-1,0-1 1,0 0 0,0 0-1,0 0 1,0 0-1,-1 0 1,1 0-1,0 0 1,0 0-1,0 0 1,0 0-1,0-1 1,0 1-1,0 0 1,0-1 0,1 1-1,-1-1 1,0 1-1,0-1 1,0 1-1,0-1 1,0 0-1,1 1 1,-1-1-1,0 0 1,1 0 0,-1 0-1,0 1 1,1-1-1,-1 0 1,1 0-1,-1 0 1,1 0-1,0 0-2,-3-7-154,1 0 0,0 0 0,0 0 0,1 0 0,0 0 0,0 0 0,1-1 0,0 1 0,1 0 0,0 0 0,0 0 0,1 0 154,-2 4-97,12-79-2907,15-13 106</inkml:trace>
  <inkml:trace contextRef="#ctx0" brushRef="#br0" timeOffset="1026.318">17431 1 7490,'-14'13'5032,"12"-7"-4207,-5 8-723,0 1 1,1 0 0,1 0-1,0 1 1,1 0-1,1-1 1,0 2 0,1-1-1,1 0 1,0 0-1,2 0 1,0 1 0,0-1-1,2 0 1,0 0-1,0 0 1,2-1 0,0 1-1,1-1 1,0 0 0,1-1-1,1 1 1,0-1-1,1-1 1,0 0 0,1 0-1,1-1 1,0 0-1,1 0 1,0-2 0,7 6-103,0-4 7,-11-6-3,0-1 0,0 0-1,0 0 1,1 0 0,-1-2-1,1 1 1,0-1 0,7 2-4,-17-5-11,1-1 0,0 1 1,-1 0-1,1 0 0,0 0 1,-1-1-1,1 1 0,0 0 0,-1 0 1,1-1-1,0 1 0,0 0 1,-1-1-1,1 1 0,0 0 0,0-1 1,0 1-1,-1 0 0,1-1 1,0 1-1,0 0 0,0-1 0,0 1 1,0 0-1,0-1 0,0 1 1,0-1-1,0 1 0,0 0 0,0-1 1,0 1-1,0-1 0,0 1 1,0 0-1,0-1 0,0 1 0,1 0 1,-1-1-1,0 1 0,0 0 1,0-1-1,1 1 0,-1 0 0,0-1 1,0 1-1,1 0 0,-1 0 0,0-1 1,1 1-1,-1 0 0,0 0 1,1-1-1,-1 1 0,0 0 0,1 0 1,-1 0 10,-173-83-1534,2-16 1651,102 47 1761,69 51-1846,0 0 0,0 0-1,1-1 1,-1 1 0,0 0-1,1 0 1,-1 0 0,1 0-1,-1 0 1,1 0 0,-1 0-1,1 0 1,0 0 0,0 0-1,-1 0 1,1 0 0,0 1-1,0-1 1,0 0 0,0 0-1,0 1 1,0-1 0,0 1-1,0-1 1,0 1 0,0-1-1,1 1 1,-1 0 0,0-1-1,0 1 1,0 0-32,4-2 44,83-43 98,41-22-661,-42 22-2853,-20 7 471</inkml:trace>
  <inkml:trace contextRef="#ctx0" brushRef="#br0" timeOffset="-4380.724">10263 3137 4505,'-19'-145'9301,"20"138"-8054,4 29-1006,4 57 13,24 110 136,4-117-232,-35-71-151,0 1-1,0-1 1,0 1 0,0-1 0,0 1 0,0-1-1,0 0 1,0 0 0,0 0 0,0 0-1,1 0 1,-1-1 0,0 1 0,1-1 0,-1 1-1,1-1 1,-1 0 0,0 0 0,1 0-1,-1 0 1,1 0 0,-1-1 0,0 1 0,1-1-1,-1 0 1,0 1 0,1-1 0,-1 0-1,0 0 1,0-1 0,0 1 0,2-1-7,13-12 35,-1-1 1,0-1-1,-1 0 1,-1-1-1,0 0 1,-1-1-1,-1-1 1,-1 0-1,-1 0 1,8-21-36,7-7 40,45-78 49,-47 92-94,-22 32 3,0 1 1,-1-1-1,1 1 1,0 0-1,0 0 1,0-1 0,-1 1-1,1 0 1,0 0-1,0 0 1,0 0 0,0 0-1,0 0 1,0 0-1,-1 0 1,1 0-1,0 0 1,0 0 0,0 1-1,0-1 1,-1 0-1,1 1 1,0-1 0,0 0-1,0 1 1,-1-1-1,1 1 1,0-1-1,-1 1 1,1 0 0,0-1-1,-1 1 1,1 0-1,-1-1 1,1 1-1,-1 0 1,0 0 0,1-1-1,-1 1 1,1 0-1,-1 0 1,0 0 0,0-1-1,0 1 1,1 0-1,-1 0 1,0 0-1,0 0 1,0 0 0,-1 0 1,2 0-1,29 150-105,-25-120 112,-3-16 8,0-1 0,1 0 0,1 0 0,0-1 0,1 1 0,0-1 0,1 0 0,1 2-14,-6-14 4,0 0 0,0 0 0,-1 0 1,1 0-1,0 0 0,0 1 1,0-2-1,0 1 0,0 0 1,1 0-1,-1 0 0,0 0 0,0-1 1,1 1-1,-1-1 0,0 1 1,0-1-1,1 1 0,-1-1 0,1 0 1,-1 0-1,0 1 0,1-1 1,-1 0-1,1 0 0,-1 0 1,0-1-1,1 1 0,-1 0 0,1-1 1,-1 1-1,0 0 0,1-1 1,-1 0-1,0 1 0,2-2-4,40-37 139,97-178 250,-64 100-255,-75 115-136,0 0 0,0 1 1,0-1-1,0 0 1,0 0-1,1 0 0,-1 1 1,1-1-1,-1 1 0,1-1 1,0 1-1,-1 0 1,1 0-1,0 0 0,0-1 1,0 2-1,0-1 0,0 0 1,0 0-1,0 1 1,0-1-1,0 1 0,0-1 1,0 1-1,0 0 0,1 0 1,-1 0-1,0 0 0,0 0 1,0 1-1,0-1 1,0 1-1,0-1 0,0 1 1,0 0-1,0 0 0,0 0 1,0 0-1,0 0 1,0 0-1,-1 0 0,1 0 1,0 1-1,-1-1 0,1 1 2,30 44-22,-29-40 30,0 0 1,0 0-1,1-1 0,-1 0 1,1 1-1,1-1 0,-1 0 1,1-1-1,0 1 0,0-1 0,0 0 1,0 0-1,1-1 0,-1 1 1,1-1-1,0 0-8,1-4 14,-1 0 0,1 0 0,-1 0 0,0-1 1,0 0-1,1 0 0,-1 0 0,-1-1 0,1 0 0,0 0 0,-1 0 0,1-1 0,-1 0 0,0 0 0,0 0 1,-1-1-1,1 0 0,-1 1 0,0-2 0,0 1 0,-1 0 0,0-1 0,3-4-14,56-66 176,-62 76-181,0 0-1,-1 0 1,1 1-1,0-1 1,0 0-1,0 0 1,0 1-1,0-1 1,0 0-1,0 1 1,0-1-1,0 0 1,0 0-1,0 1 1,0-1-1,0 0 1,0 1-1,0-1 1,0 0-1,0 0 1,0 1-1,0-1 1,0 0-1,0 0 1,1 1-1,-1-1 1,0 0-1,0 0 1,0 1-1,1-1 1,-1 0-1,0 0 1,0 0-1,0 1 1,1-1-1,-1 0 1,0 0-1,0 0 1,1 0-1,-1 0 1,0 1-1,0-1 1,1 0-1,-1 0 1,0 0-1,1 0 1,-1 0-1,0 0 1,0 0-1,1 0 1,-1 0-1,0 0 1,1 0-1,-1 0 1,0 0-1,0 0 6,-25 39-3147,5-10 656</inkml:trace>
  <inkml:trace contextRef="#ctx0" brushRef="#br0" timeOffset="-4016.165">11075 2106 10970,'-15'-6'2633,"4"3"896,7 3-3201,1 8-416,3-3-392,9-2-233,4-3-199,19-5-2600,5-9 767</inkml:trace>
  <inkml:trace contextRef="#ctx0" brushRef="#br0" timeOffset="-3768.209">12239 2275 3329,'24'-44'6167,"-24"44"-6061,0-1 1,1 0-1,-1 0 0,0 0 0,1 1 1,-1-1-1,0 0 0,0 0 0,0 0 1,0 0-1,0 0 0,0 0 0,0 1 1,0-1-1,0 0 0,0 0 1,0 0-1,0 0 0,-1 0 0,1 1 1,0-1-1,-1 0 0,1 0 0,0 0 1,-1 1-1,1-1 0,-1 0 0,0 1 1,1-1-1,-1 0 0,1 1 1,-1-1-1,0 1 0,0-1 0,1 1 1,-1-1-1,0 1 0,0-1 0,1 1 1,-1 0-1,0 0 0,0-1 0,0 1 1,0 0-1,0 0 0,1 0 0,-1 0 1,0 0-1,0 0 0,0 0 1,0 0-1,0 0 0,0 0 0,1 1 1,-2-1-107,-3 1 136,1 0 1,-1 0 0,0 1 0,1 0 0,-1 0-1,1 0 1,0 0 0,-1 1 0,1-1 0,0 1-1,1 0 1,-1 1 0,0-1 0,0 2-137,-19 22 110,2 1 0,2 1 0,0 1 0,2 1 0,1 0 0,2 1 0,1 0 0,2 1 1,-2 9-111,-24 118 232,40-112-143,-3-47-86,1 0 0,-1 0 0,1 0 0,-1 0 0,1 0-1,0 0 1,-1 0 0,1 0 0,0 0 0,0-1 0,0 1 0,-1 0 0,1 0 0,0-1 0,0 1 0,0-1 0,0 1-1,0-1 1,0 1 0,0-1 0,0 0 0,1 1 0,-1-1 0,0 0 0,0 0 0,0 0 0,0 1 0,0-1-1,0-1 1,1 1 0,-1 0 0,0 0 0,0 0 0,0-1 0,0 1 0,0 0 0,0-1 0,0 1 0,0-1 0,0 1-1,0-1 1,0 0 0,0 1 0,0-1 0,0 0 0,-1 0 0,1 1 0,0-1 0,0-1-3,1 1 5,8-5 10,-1 0 0,-1-1-1,1 0 1,-1-1 0,0 0 0,0 0-1,-1-1 1,-1 0 0,1 0 0,-1 0 0,1-4-15,1 0 16,32-50 61,-4-1 1,-2-2-1,-3-1 1,-3-2 0,-3-1-1,3-23-77,-26 86-27,-3 15-10,-3 14-18,-7 58 16,5 1 0,2 1 0,8 77 39,-4-148 3,1-1 0,1 1 0,0 0 1,0-1-1,1 1 0,0-1 0,1 0 0,0 0 0,3 6-3,-5-14-6,0 0 1,0-1-1,0 1 0,0 0 0,0-1 0,0 0 1,1 1-1,-1-1 0,0 0 0,1 0 1,-1-1-1,1 1 0,-1 0 0,1-1 0,-1 1 1,1-1-1,-1 0 0,1 0 0,-1 0 1,1 0-1,-1 0 0,1-1 0,-1 1 0,1-1 1,-1 0-1,1 1 0,-1-1 0,1 0 1,-1-1-1,0 1 0,0 0 0,0-1 0,0 1 1,0-1-1,0 1 0,2-3 6,6-7-457,-1-1 0,0 0-1,0 0 1,-1-1 0,-1 0 0,0 0 0,-1-1-1,0 0 1,-1 0 0,-1 0 0,0-1 0,1-9 457,7-67-3672</inkml:trace>
  <inkml:trace contextRef="#ctx0" brushRef="#br0" timeOffset="-3281.068">12535 1704 7482,'-35'149'5266,"28"-108"-4816,2 1 0,2-1 0,2 1 0,2 20-450,0-50 43,0 0-1,0 0 0,1 0 0,0 0 1,1 0-1,1 0 0,0-1 0,0 1 1,1-1-1,0 0 0,1-1 1,1 1-1,-1-1 0,2 0 0,-1-1 1,1 0-1,1 0 0,0-1 0,9 7-42,-15-13 10,1 0-1,-1 0 0,0 0 1,1-1-1,0 0 1,-1 0-1,1 0 1,0 0-1,0 0 0,-1-1 1,1 1-1,0-1 1,0 0-1,0-1 0,0 1 1,0 0-1,-1-1 1,1 0-1,0 0 0,-1 0 1,1-1-1,0 1 1,-1-1-1,0 0 0,1 0 1,-1 0-1,0 0 1,0 0-1,0-1 0,0 0 1,0 1-1,-1-1 1,1 0-1,0-2-9,9-11 65,0 0-1,-2-1 1,0 0 0,0-1 0,-2 0-1,0-1-64,5-12 61,-1 0 0,-1-1 0,-2 0 0,-1 0-1,-1-1 1,-2 0 0,-1 0 0,-2 0-1,-1-1 1,-2 1 0,-1 0 0,-2-1 0,-1 1-1,-9-29-60,-9 7 176,20 78-10,4 13-118,2 0 0,2 0 0,1-1 1,2 0-1,2 0 0,9 24-48,-8-27 9,0 0-1,2-1 1,2-1 0,0 0-1,2-1 1,2-1 0,0 0-1,2-1 1,0-2 0,11 9-9,-31-32-10,1-1-1,-1 1 1,0-1 0,1 1-1,-1-1 1,1 0 0,-1 1 0,1-1-1,0 0 1,0 0 0,-1 0 0,1-1-1,0 1 1,0 0 0,0-1 0,0 1-1,0-1 1,0 1 0,0-1-1,0 0 1,0 0 0,0 0 0,0 0-1,0 0 1,0-1 0,0 1 0,0-1-1,0 1 1,0-1 0,0 0 0,0 1-1,-1-1 1,1 0 0,0 0-1,0 0 1,-1-1 0,1 1 0,-1 0-1,1-1 1,-1 1 0,1-1 0,-1 1-1,1-2 11,2-19-979,-12-12-2041</inkml:trace>
  <inkml:trace contextRef="#ctx0" brushRef="#br0" timeOffset="-2247.757">12040 1827 7170,'2'-68'6433,"-39"499"-4443,26-317-1866,-20 380 389,39-439-388,-8-55-121,1 1-1,-1-1 1,0 0-1,1 0 1,-1 1-1,1-1 1,-1 0-1,1 0 1,-1 0-1,0 1 1,1-1-1,-1 0 1,1 0-1,-1 0 1,1 0-1,-1 0 1,1 0-1,-1 0 1,1 0-1,-1 0 1,1 0-1,-1 0 1,1-1-1,-1 1 1,1 0-1,-1 0 1,1 0-1,-1 0 1,0-1-1,1 1 1,-1 0-1,1-1 1,-1 1-1,0 0 1,1-1-1,-1 1 1,0 0-1,1-1 1,-1 1-1,0-1 1,0 1-1,1 0 1,-1-1-1,0 1 1,0-1-1,0 1 1,0-1-1,1 1 1,-1-1-1,0 1 1,0-1-1,0 1 1,0-1-1,0 1 1,0-1-1,0 1 1,-1-1-1,1 1 1,0-1-4,0 1 2,17-47 77,-3-1 0,-2 0 0,-2-1 0,-2 0 0,1-33-79,-6 58-1,29-406-468,-8 163-45,-11 210 256,-22 166-64,12-75 342,1 0-1,2 0 1,1 0 0,1-1-1,2 0 1,2 0-1,1-1 1,1-1-1,12 18-19,11 20 55,-4 2 0,21 63-55,1 56 164,-55-190-159,0 1 0,1 0 1,-1-1-1,0 1 0,0-1 0,0 1 1,0 0-1,1-1 0,-1 1 0,0 0 1,0-1-1,0 1 0,0 0 1,0-1-1,-1 1 0,1 0 0,0-1 1,0 1-1,0 0 0,-1-1 0,1 1 1,0 0-1,0-1 0,-1 1 1,1-1-1,-1 1 0,1-1 0,0 1 1,-1-1-1,1 1 0,-1-1 0,1 1 1,-1-1-1,0 0 0,1 1 1,-1-1-1,1 0 0,-1 1 0,0-1 1,1 0-1,-1 0 0,0 0 0,1 0 1,-1 1-1,0-1 0,1 0 1,-1 0-1,0 0 0,1 0-5,-37-5 135,34 5-131,-8-3-10,1-1-1,0 0 0,0-1 1,0 1-1,1-2 0,0 0 1,0 0-1,0 0 1,1-1-1,0 0 0,-1-1 7,-5-5-24,-14-12-35,1-1 0,2-2 0,0 0 0,-14-23 59,38 49 2,-1 0 1,0 0-1,1 0 0,-1-1 1,1 1-1,0 0 1,0 0-1,0-1 1,0 1-1,0 0 0,0-1 1,1 1-1,-1-1 1,1 1-1,0-1 1,0 0-1,0 1 0,0-1 1,0 1-1,0-1 1,1 1-1,-1-1 1,1 1-1,-1-1 0,1 1 1,0-1-1,0 1 1,0 0-1,1 0 0,-1-1 1,1 1-1,-1 0 1,2-1-3,14-13-271,1 1 0,0 1 0,1 0 0,0 2 0,1 0 0,0 1 0,1 2 0,0 0 0,1 1 0,1 0 271,-18 6-290,57-21-2017</inkml:trace>
  <inkml:trace contextRef="#ctx0" brushRef="#br0" timeOffset="-821.452">13413 1707 8698,'-2'-3'286,"1"-2"128,-1 1 0,0-1 1,-1 1-1,1 0 0,-1 0 0,0 0 0,0 0 0,0 0 1,0 0-1,-1 1 0,1 0 0,-1 0 0,0 0 0,0 0 0,0 0 1,-1 1-1,-1-1-414,5 3 22,0 0 1,0-1 0,0 2-1,0-1 1,0 0 0,0 0-1,0 0 1,0 0 0,0 1-1,0-1 1,0 0 0,0 1-1,0-1 1,0 1-1,0-1 1,0 1 0,1 0-1,-1-1 1,0 1 0,0 0-1,1-1 1,-1 1 0,0 0-1,1 0 1,-1 0 0,1 0-1,-1 0 1,0 0-23,-1 3 49,-5 8-26,0 0 0,1 0 0,0 1 0,1 0 0,1 0 0,0 1 0,1 0 0,-1 5-23,3-13 4,-3 13-5,1 1 0,1-1 1,0 0-1,2 1 0,0-1 1,2 8 0,-2-25 1,0 0 0,0 1 0,0-1-1,1 0 1,-1 0 0,0 0 0,1 1 0,-1-1 0,1 0 0,0 0 0,0 0 0,0 0 0,0 0 0,0 0 0,0 0 0,1-1 0,-1 1 0,0 0 0,1-1 0,0 1 0,-1-1 0,1 1 0,0-1 0,0 0 0,0 0 0,0 1 0,0-1 0,0-1 0,0 1 0,0 0 0,0 0 0,0-1 0,0 1-1,58-24 44,-57 20-43,1 0 0,0 1 0,0 0 0,-1-1 0,2 1 0,-1 1 0,0-1 0,0 1 0,0 0 0,1 0 0,-1 0 0,1 0 0,-1 1 0,1 0 0,-1 0 0,1 0 0,1 0-1,1 5-14,1-1-1,-1 1 1,0 0-1,0 1 1,0 0-1,-1 0 1,0 0-1,0 1 1,0 0-1,-1 0 1,0 0 0,-1 1-1,1-1 1,-2 1-1,1 0 1,-1 0-1,0 1 1,1 5 14,-2-9-7,9 30 14,-2 0-1,-2 1 0,-1 0 0,-1 0 1,-2 0-1,-2 1 0,-2-1 0,0 0 1,-3 1-1,-4 16-6,7-39 47,-1 1-1,-1-1 1,0-1 0,-1 1-1,0 0 1,-1-1 0,0 0-1,-1 0 1,-1 0 0,-4 5-47,11-17 18,-1 1 0,1-1 0,-1 0 1,0 0-1,1 0 0,-1 0 0,0 0 0,1 0 1,-1 0-1,0 0 0,0 0 0,0 0 0,0 0 1,0 0-1,0-1 0,0 1 0,0 0 0,-1-1 1,1 1-1,0-1 0,0 1 0,0-1 0,-1 0 1,1 1-1,0-1 0,0 0 0,-1 0 0,1 0 1,0 0-1,-1 0 0,1 0 0,0 0 0,-1 0 1,1-1-1,0 1 0,0-1 0,0 1 0,-1-1 1,1 1-1,0-1 0,0 1 0,0-1 0,-1 0-17,-3-9 76,0-1 0,0 0 0,1 0 0,1 0 1,0 0-1,0-1 0,1 1 0,0-1 0,1-7-77,-2-31 47,2-1 0,3 1 0,1 0 0,3 1 0,2-1 0,4-6-47,10-25 7,4 1 1,4 1 0,2 2-1,15-20-7,23-57 11,-64 141-6,-3 7-5,1 0-1,-1-1 0,-1 0 0,1 1 0,-1-1 0,0 0 0,-1 0 0,0 0 0,0-1 0,-1 1 0,1 0 0,-1 0 0,-1-2 1,0 8-2,1 1-1,-1-1 0,0 0 1,0 0-1,1 1 0,-1-1 1,0 0-1,0 1 0,0-1 0,0 1 1,0 0-1,0-1 0,0 1 1,0 0-1,0-1 0,0 1 1,0 0-1,0 0 0,0 0 1,0 0-1,0 0 0,0 0 0,0 0 1,0 0-1,0 0 0,0 1 1,0-1-1,0 0 0,0 1 1,0-1-1,0 0 0,0 1 1,0 0-1,0-1 0,0 1 0,0-1 1,1 1-1,-1 0 0,0 0 1,0-1-1,1 1 0,-1 0 1,1 0-1,-1 0 0,1 0 1,-1 0-1,1 0 0,-1 0 0,1 0 1,0 0-1,-1 0 0,1 1 3,-9 10-24,0 1-1,1 0 0,0 0 1,1 1-1,0 0 0,1 1 0,1-1 1,1 1-1,0 0 0,1 1 0,0-1 1,1 0-1,1 1 0,0-1 1,2 15 24,-1-27-3,0-1 1,0 1-1,0 0 1,1-1-1,-1 1 1,1 0 0,0-1-1,0 1 1,0 0-1,0-1 1,0 1-1,0-1 1,1 0 0,-1 1-1,1-1 1,0 0-1,0 0 1,0 0-1,0 0 1,0 0 0,0-1-1,0 1 1,0 0-1,1-1 1,-1 0-1,1 1 1,-1-1-1,1 0 1,-1 0 0,1-1-1,0 1 1,-1-1-1,1 1 1,0-1-1,-1 0 1,1 0 0,0 0-1,0 0 1,-1 0-1,3-1 3,7-2 5,-1-1 0,1-1 0,-1 0 1,0 0-1,0-1 0,-1 0 0,0-1 0,0 0 0,0-1 0,-1 0 0,0 0 0,-1-1 0,6-6-5,54-47 85,-67 61-88,0 0 0,0 0 1,0-1-1,0 1 0,0 1 0,0-1 1,0 0-1,0 0 0,1 0 0,-1 0 1,0 1-1,1-1 0,-1 1 0,1-1 1,-1 1-1,0 0 0,1-1 0,-1 1 1,1 0-1,-1 0 0,1 0 0,-1 0 1,1 0-1,-1 0 0,1 0 0,-1 1 1,1-1-1,-1 0 0,0 1 0,1 0 1,-1-1-1,0 1 0,1 0 0,-1-1 1,0 1-1,0 0 0,0 0 0,1 0 1,-1 0-1,0 0 0,0 0 0,0 0 1,-1 1-1,1-1 0,0 0 0,0 0 1,-1 1-1,1 0 3,17 47-23,-16-48 24,-1 0 0,0-1 0,0 1 0,0 0 1,1-1-1,-1 1 0,0 0 0,1-1 0,-1 0 0,0 1 0,1-1 0,-1 0 0,1 0 0,-1 0 0,1 0 0,-1 0 0,0 0 0,1 0 0,-1 0 0,1 0 0,-1-1 0,0 1 1,1-1-1,-1 1 0,0-1 0,1 1 0,-1-1 0,0 0 0,0 0 0,0 1 0,1-1 0,-1 0 0,0 0 0,0 0 0,0 0 0,0-1-1,0 1 0,21-16 20,-2-1 0,0-1 0,-1-1 1,-1-1-1,14-22-20,-19 27 11,66-78 49,-78 94-62,-1-1 0,0 1 0,1-1-1,-1 1 1,1 0 0,-1-1 0,0 1 0,1 0 0,-1-1 0,1 1 0,-1 0 0,1 0 0,-1 0 0,1-1 0,-1 1 0,1 0 0,-1 0 0,1 0 0,0 0 0,-1 0 0,1 0 0,-1 0 0,1 0-1,-1 0 1,1 0 0,-1 0 0,1 1 0,-1-1 0,1 0 0,-1 0 0,1 0 0,-1 1 0,1-1 0,-1 0 0,1 1 0,-1-1 0,1 0 0,-1 1 0,0-1 0,1 0 0,-1 1 0,0-1 0,1 1 0,-1-1-1,0 1 1,0-1 0,1 1 0,-1-1 0,0 1 0,0-1 0,0 1 0,0-1 0,1 1 0,-1-1 0,0 1 0,0-1 0,0 1 0,0-1 0,0 1 0,-1 0 0,1-1 0,0 1 0,0-1 2,1 46-39,-1-39 35,1 103 21,-1-108-16,0-1 0,-1 0 0,1 0 1,0 0-1,0 0 0,0 1 0,0-1 0,0 0 0,0 0 1,0 0-1,0 0 0,1 1 0,-1-1 0,0 0 0,1 0 1,-1 0-1,1 0 0,-1 0 0,1 0 0,-1 0 0,1 0 1,0 0-1,0 0 0,-1 0 0,1 0 0,0 0 0,0-1 1,0 1-1,0 0 0,0-1 0,0 1 0,0 0 0,0-1 1,0 1-1,0-1 0,0 0 0,1 1 0,-1-1 0,0 0 1,0 0-1,0 0 0,0 0 0,1 0 0,-1 0 0,0 0 0,0 0 1,0 0-1,0 0 0,1-1 0,-1 1 0,0 0 0,0-1 1,0 1-1,0-1 0,0 1 0,0-1 0,0 0 0,0 0 1,0 1-1,0-1 0,0 0 0,-1 0 0,2-1-1,16-15 39,-1-1 0,-1-1 0,-1-1-1,0 0 1,-1-1 0,9-20-39,31-45 82,-54 87-84,0 0 1,0 0-1,0 0 1,0 0-1,0 0 1,0 0-1,0 0 1,0-1-1,0 1 1,0 0-1,1 0 0,-1 0 1,0 0-1,1 0 1,-1 0-1,1 0 1,-1-1-1,1 1 1,-1 0-1,1 0 1,0-1-1,-1 1 0,1 0 1,0-1-1,-1 1 1,1-1-1,0 1 1,0-1-1,0 1 1,-1-1-1,1 1 1,0-1-1,0 0 0,0 0 1,0 1-1,0-1 1,0 0-1,0 0 1,0 0-1,0 0 1,0 0-1,0 0 1,0 0-1,-1 0 0,1-1 1,0 1-1,0 0 1,0 0-1,0-1 1,0 1-1,0-1 1,-1 1-1,1-1 1,0 1-1,0-1 0,0 1 1,-1-1-1,1 0 1,0 1-1,-1-1 1,1 0-1,-1 1 1,1-1-1,-1 0 0,1 0 1,-1 0-1,1 0 1,-1 0-1,0 0 2,19 145 30,-19-140-59,0-3 21,0-1 0,0 1 0,0-1-1,-1 1 1,1 0 0,0-1 0,0 1-1,0 0 1,0-1 0,0 1 0,0 0-1,1-1 1,-1 1 0,0 0 0,0-1-1,0 1 1,1 0 0,-1-1 0,0 1-1,0-1 1,1 1 0,-1-1 0,1 1-1,-1-1 1,0 1 0,1-1 0,-1 1-1,1-1 1,-1 1 0,1-1 0,0 0-1,-1 1 1,1-1 0,-1 0 0,1 1-1,0-1 1,-1 0 0,1 0 0,-1 0-1,1 0 1,0 1 0,-1-1 0,1 0 0,0 0-1,-1 0 1,1 0 0,0-1 0,-1 1-1,1 0 1,0 0 0,-1 0 0,1 0-1,0-1 9,39-48-4441,-12 9 1019</inkml:trace>
  <inkml:trace contextRef="#ctx0" brushRef="#br0" timeOffset="-337.644">14730 1387 8530,'-13'21'1121,"7"-13"-531,0 1-1,1 0 0,0 0 1,0 0-1,1 1 0,0-1 0,1 1 1,-1 5-590,4-15 10,0 0 0,0-1 0,1 1 0,-1 0 0,0 0 1,0 0-1,1 0 0,-1 0 0,0-1 0,1 1 0,-1 0 0,0 0 0,1 0 1,-1 0-1,0 0 0,0 0 0,1 0 0,-1 0 0,0 0 0,1 0 0,-1 0 1,0 0-1,1 0 0,-1 1 0,0-1 0,1 0 0,-1 0 0,0 0 1,0 0-1,1 0 0,-1 1 0,0-1 0,0 0 0,1 0 0,-1 1 0,0-1 1,0 0-1,0 0 0,1 1 0,-1-1 0,0 0 0,0 0 0,0 1 0,0-1 1,0 0-1,0 1 0,1-1 0,-1 0 0,0 0 0,0 1 0,0-1 1,0 1-11,18-23 53,-1-1 1,-1 0 0,-1-1 0,-1 0 0,10-24-54,-1 3 37,17-37-141,-42 80-139,-5 16 159,3-3 119,0 0-1,1 0 1,1 0-1,-1 1 1,2-1-1,0 1 1,0 0-1,1-1 1,0 1-1,1 0 1,0-1-1,1 1 1,3 10-35,-4-21 13,0 1 0,0 0 0,-1 0 0,1 0 1,1-1-1,-1 1 0,0-1 0,0 1 0,1-1 1,-1 1-1,1-1 0,-1 0 0,1 1 0,-1-1 0,1 0 1,0 0-1,0 0 0,0-1 0,-1 1 0,1 0 1,0-1-1,0 1 0,0-1 0,0 1 0,0-1 1,0 0-1,0 0 0,0 0 0,0 0 0,0 0 1,0-1-1,0 1-13,65-25 206,155-111 47,-221 135-254,0 0 0,0 0-1,0 0 1,0 0 0,1 0 0,-1 0-1,0 0 1,1 1 0,-1-1 0,0 1-1,1-1 1,-1 1 0,1 0-1,-1-1 1,1 1 0,-1 0 0,1 0-1,-1 0 1,1 0 0,-1 0 0,1 0-1,-1 0 1,1 1 0,-1-1 0,1 1-1,-1-1 1,1 1 0,-1-1 0,0 1-1,1 0 1,-1 0 0,0-1 0,0 1-1,1 0 1,-1 0 0,0 0-1,0 1 1,0-1 0,0 0 0,0 0-1,-1 0 1,1 1 0,0-1 0,-1 0-1,1 1 1,0-1 0,-1 1 0,0-1-1,1 1 1,-1-1 0,0 1 0,0-1-1,0 1 1,0 0 1,27 151 5,-27-151-3,1 0-1,-1 0 0,1 0 0,-1 0 1,1 0-1,0-1 0,0 1 0,0 0 0,0 0 1,0 0-1,0-1 0,0 1 0,1-1 1,-1 1-1,1-1 0,-1 1 0,1-1 1,-1 0-1,1 0 0,0 0 0,0 0 0,-1 0 1,1 0-1,0 0 0,0 0 0,0-1 1,0 1-1,0-1 0,0 0 0,0 1 1,0-1-1,0 0 0,0 0 0,0 0 0,0 0 1,0-1-1,0 1 0,1-1-1,6-2 9,1-1 0,-1-1 0,0 1 0,-1-2 0,1 1 0,-1-1-1,0 0 1,0-1 0,-1 0 0,1 0 0,1-4-9,-4 6 2,48-53 67,46-40-3,-97 96-68,0 0 1,0 0-1,0 1 0,0-1 1,1 0-1,-1 1 0,0-1 1,1 1-1,-1 0 0,1 0 1,0 0-1,-1 0 0,1 0 1,0 1-1,-1-1 0,1 1 1,0 0-1,-1 0 1,1 0-1,0 0 0,0 0 1,-1 0-1,1 1 0,0-1 1,0 1-1,-1 0 0,1 0 1,-1 0-1,1 0 0,-1 0 1,1 1-1,-1-1 0,0 1 1,1 0 1,11 13-16,-11-11 16,-1-1 1,1 0-1,-1 0 1,1 0-1,0 0 0,0 0 1,0-1-1,1 1 0,-1-1 1,1 0-1,-1 0 0,1 0 1,0 0-1,0-1 1,0 1-1,0-1 0,0 0 1,0 0-1,0-1 0,0 1 1,2-1-1,1-1-31,0 0 0,0 0 1,0-1-1,0 0 0,0 0 0,0-1 0,0 0 1,-1 0-1,1-1 0,-1 1 0,0-1 1,0-1-1,-1 1 0,1-1 0,1-2 31,9-20-1076</inkml:trace>
  <inkml:trace contextRef="#ctx0" brushRef="#br0" timeOffset="3019.527">10984 4809 4105,'-21'-73'7694,"33"114"-6097,21 135-1039,-19-88-286,5 0 0,15 40-272,-32-122 12,-1 1 5,1-1 0,0 1 0,0-1 0,0 0 0,1 0 0,0 0 0,1 0 0,-1 0 0,1-1 0,0 1 0,0-1 0,1 0 0,-1 0 0,4 2-17,-5-7 11,0 1 0,0-1 0,0 0-1,0 0 1,0 0 0,0-1-1,0 1 1,0-1 0,-1 0 0,1 0-1,0 0 1,0 0 0,-1 0-1,1 0 1,0-1 0,-1 1 0,0-1-1,1 0 1,-1 0 0,0 1-1,0-2 1,0 1 0,0 0 0,0 0-1,0-1 1,-1 1 0,1-1-1,-1 1 1,0-1 0,0 0 0,1-2-11,26-43 107,-1-2 0,-4-1 0,-1-1 0,-3 0 1,6-28-108,-8 24 77,-3 0 0,-2-1 0,-2-1 0,-3 1 0,-2-1 0,-4-44-77,-6 61 92,-2 38-24,-9 103 35,12-39-84,2 1 0,4-1-1,2 0 1,2 0 0,3-1-1,6 11-18,-15-69 1,1 6 10,1 0 0,0 0 0,1 0 0,-1 0-1,1 0 1,1-1 0,-1 1 0,2-1 0,-1 0-1,1 0 1,-1-1 0,4 3-11,-6-8 6,0 1 0,1-1 1,-1 0-1,0-1 0,1 1 0,-1 0 1,1-1-1,-1 1 0,1-1 0,-1 0 0,1 0 1,-1 0-1,1 0 0,-1 0 0,1-1 1,-1 1-1,1-1 0,-1 1 0,1-1 1,-1 0-1,0 0 0,1 0 0,-1 0 1,0-1-1,0 1 0,0 0 0,0-1 0,0 0 1,0 1-1,0-1 0,-1 0 0,1 0 1,0 0-1,0-2-6,23-26 55,-2 0 0,-1-2 1,-1 0-1,-2-2 0,-1 0 0,-2-1 1,4-14-56,8-17 95,-4 0 1,-3-1 0,-3-1 0,-2-1-1,2-41-95,-19 18 252,1 91-246,0 1-1,0-1 1,-1 0-1,1 1 1,0-1-1,-1 1 1,1-1-1,-1 0 1,1 1-1,0-1 0,-1 1 1,0-1-1,1 1 1,-1 0-1,1-1 1,-1 1-1,1 0 1,-1-1-1,0 1 1,1 0-1,-1-1 1,0 1-1,1 0 0,-1 0 1,0 0-1,1 0 1,-1 0-1,0 0 1,0 0-1,1 0 1,-1 0-1,0 0 1,1 0-1,-1 0 0,0 0 1,1 1-1,-1-1 1,0 0-1,1 0 1,-1 1-1,1-1 1,-1 0-1,0 1 1,1-1-1,-1 1 0,1-1 1,-1 1-1,1-1 1,-1 1-1,1-1 1,0 1-1,-1 0 1,1-1-1,0 1 1,-1-1-1,1 1 0,0 0 1,0-1-1,-1 1 1,1 0-1,0-1 1,0 1-1,0 0 1,0 0-1,0-1 1,0 1-6,-36 82 11,24-25-4599,12-47 1284</inkml:trace>
  <inkml:trace contextRef="#ctx0" brushRef="#br0" timeOffset="3504.406">12040 4256 7858,'0'-7'581,"-1"-12"3031,4 30-1799,51 388-67,-52-387-1687,0 0 0,0 0 0,1-1-1,1 0 1,0 1 0,1-1 0,0 0 0,1 1-59,-5-11 9,-1 0 0,1 1 0,0-1 0,-1 0 0,1 0 0,0 0 0,0 0 0,0 0 0,0-1 0,0 1 0,-1 0 0,2 0 0,-1-1 0,0 1 0,0 0 0,0-1 1,0 1-1,0-1 0,0 1 0,1-1 0,-1 0 0,0 1 0,0-1 0,1 0 0,-1 0 0,0 0 0,0 0 0,1 0 0,-1 0 0,0 0 0,0-1 0,1 1 0,-1 0 0,0-1 0,0 1 0,0-1 0,0 1 0,1-1 1,-1 0-1,0 1 0,0-1 0,0 0 0,0 0 0,0 0 0,-1 1 0,2-2-9,11-14 67,-1-1 0,0 0 0,-1-1 0,-1 0 0,-1 0 0,0-1 0,-2 0 0,0-1 0,4-19-67,-6 25 26,13-42 67,-1 0 0,-3-1 0,-3 0 0,-2-1 0,-3-1 0,-2-6-93,-4 59 6,0-9-82,1 21-85,0 19 41,9 254 16,-9-271 115,-1 0 1,1 0-1,1-1 0,0 1 1,0-1-1,0 1 0,1-1 1,0 0-1,0 0 0,4 5-11,-5-10 6,0 0 0,0-1 0,1 1 0,-1-1 0,0 0 0,1 0 0,0 0 0,-1 0 0,1 0 0,-1 0 0,1-1 0,0 1 0,0-1 0,-1 0 0,1 0 0,0 0 0,0 0 0,-1 0 0,1 0 0,0-1 0,-1 0 0,1 1 0,0-1 0,-1 0 0,1 0 0,-1 0 0,1-1 0,-1 1 0,0-1 0,1 1 0,-1-1 0,0 0 0,0 0 0,0 0 0,0 0 0,-1 0 0,1 0 0,0-1-6,23-22 54,-2-1 0,-1-1-1,-1-1 1,11-21-54,-12 18 58,-1-2 1,-1 0-1,-3-1 1,12-33-59,-23 51 42,-1-1 0,-1 0 1,0 0-1,-1 0 1,-1 0-1,-1 0 1,0 0-1,-1 0 0,-2-5-42,-2-81-309,7 99-1627,1 12-487,-1 5-883</inkml:trace>
  <inkml:trace contextRef="#ctx0" brushRef="#br0" timeOffset="4468.657">13163 3964 8818,'0'-15'3218,"2"23"-980,2 12-2341,64 293 707,-48-252-140,-20-61-434,0-1-1,0 1 0,0-1 1,0 1-1,0-1 0,0 1 1,0-1-1,0 1 0,0-1 1,0 1-1,0-1 0,1 1 1,-1 0-1,0-1 0,0 1 1,0-1-1,0 1 0,1 0 1,-1-1-1,0 1 0,0-1 1,1 1-1,-1 0 0,0-1 1,1 1-1,-1 0 0,1 0 1,-1-1-1,0 1 0,1 0 1,-1 0-1,1-1 0,-1 1 1,0 0-1,1 0 0,-1 0 1,1 0-1,-1 0 1,1 0-1,-1 0 0,1 0 1,-1 0-1,1 0 0,-1 0 1,0 0-1,1 0 0,-1 0 1,1 0-1,-1 0 0,1 0 1,-1 1-1,0-1 0,1 0 1,-1 0-1,1 0 0,-1 1 1,0-1-1,1 0 0,-1 1-29,1-21 264,-1 1 0,-1 0-1,-1 0 1,-1 0 0,-1 0-1,0 0 1,-1 1 0,-1 0-1,-1 0 1,-8-17-264,-6 1 107,21 48-199,2-8 85,-1 0 1,2-1 0,-1 1 0,0-1 0,1 0-1,0 0 1,0 0 0,1 0 0,-1 0 0,1-1 0,0 1-1,0-1 1,1 0 0,-1 0 0,1-1 0,0 1-1,0-1 1,0 0 0,0 0 0,1-1 0,-1 0 0,1 0-1,-1 0 1,1-1 0,0 1 0,0-1 0,0-1 0,0 1-1,-1-1 1,5 0 6,3-4 8,-1-1 0,0-1 1,0 0-1,0 0 0,-1-1 0,0-1 0,0 0 0,-1 0 0,0-1 1,0 0-1,-1-1 0,-1 0 0,1 0 0,-2-1 0,1 0 0,-1-1 1,-1 1-1,0-1 0,3-12-8,-4 14 25,0-1 1,-1 0-1,0 0 1,-1 0-1,0-1 0,-1 1 1,0-1-1,-1 0 1,0 1-1,-1-1 1,0 0-1,-1 0 0,0 1 1,-1-1-1,0 1 1,-1-2-26,3 11 5,-1 0 0,1 0 0,-1 0 0,0 0 0,1 0 1,-1 1-1,0-1 0,0 0 0,0 0 0,-1 1 0,1-1 1,0 1-1,0-1 0,-1 1 0,1-1 0,-1 1 0,1 0 1,-1 0-1,0 0 0,0 0 0,1 0 0,-1 0 0,0 0 1,0 0-1,0 1 0,0-1 0,0 1 0,0-1 0,0 1 1,0 0-1,0 0 0,0 0 0,0 0 0,0 0 0,0 0 1,0 1-1,0-1 0,0 1 0,1-1 0,-1 1 0,0 0 1,0 0-1,0 0 0,0 0 0,1 0 0,-1 0 0,0 0 1,1 0-1,-1 1 0,1-1 0,0 1 0,-1-1 1,1 1-1,0-1 0,0 1 0,-1 1-5,-5 13-6,0-1 0,1 1 0,0 0 0,2 0 0,0 1 1,1 0-1,0-1 0,1 1 0,1 0 0,1 0 0,0 0 0,2 0 0,-1 0 0,3 5 6,-4-18 0,1-1 0,-1 0 0,1 1 1,-1-1-1,1 0 0,0 0 0,0 0 0,0 0 0,1 0 0,-1 0 0,1 0 0,0 0 0,-1 0 0,1-1 0,1 1 0,-1-1 0,0 1 0,0-1 0,1 0 0,0 0 0,-1 0 0,1 0 0,0-1 0,0 1 0,0-1 1,0 1-1,0-1 0,0 0 0,1 0 0,4-1-119,0-1 1,0 1 0,0-1 0,0-1 0,-1 0 0,1 0 0,-1 0-1,1-1 1,-1 0 0,0-1 0,0 1 0,0-1 0,1-1 118,50-43-5727,-29 14 1762</inkml:trace>
  <inkml:trace contextRef="#ctx0" brushRef="#br0" timeOffset="5109.451">13973 3534 9050,'-48'28'5603,"-1"43"-4848,45-64-580,-14 23 23,2 1-1,1 1 1,1 0-1,2 1 1,1 0-1,2 0 1,1 1 0,2 1-1,-1 20-197,18 6 350,-11-60-345,1 0 0,-1 0 1,1 0-1,0 0 0,-1 0 0,1 0 0,0 0 0,0 0 0,0 0 0,0 0 0,0 0 1,0 0-1,0 0 0,0-1 0,0 1 0,0 0 0,0-1 0,0 1 0,0-1 0,1 1 1,-1-1-1,0 0 0,0 0 0,1 1 0,-1-1 0,0 0 0,0 0 0,1 0 0,-1 0 0,0 0 1,0-1-1,1 1 0,-1 0 0,0 0 0,0-1 0,1 1 0,-1-1 0,0 1 0,0-1 1,0 0-1,0 1 0,0-1 0,0 0 0,0 0 0,1 0-5,10-10 33,0 0-1,-1-1 0,0-1 1,-1 1-1,0-2 0,-1 1 1,0-1-1,-2 0 0,1-1 1,-2 0-1,0 0 0,3-14-32,4-5 57,-3 0-1,0 0 0,-2-1 1,0-17-57,1-60 105,-11 102-277,-2 38 10,3-16 137,-4 20 29,2 0 0,1 0-1,2 1 1,2 14-4,-2-46 7,-1 1 0,1 0 0,0-1 0,0 1 0,0 0 0,0-1 0,0 1 0,0 0 0,1-1 0,-1 1 0,0 0 0,1-1 0,-1 1 0,1-1 0,0 1 0,0-1 0,-1 1 0,1-1 0,0 1 0,0-1 1,0 0-1,1 1 0,-1-1 0,0 0 0,0 0 0,1 0 0,-1 0 0,1 0 0,-1 0 0,0-1 0,1 1 0,0 0 0,-1-1 0,1 1 0,-1-1 0,1 1 0,0-1-7,44-46 191,-25 16-135,-1-1 1,-1-2-1,-2 1 0,-1-2 1,-1 0-1,-2-1 1,-2-1-1,-1 0 1,4-29-57,-1-26 69,-3-1 0,-4 0-1,-5-34-68,-6 49 23,5 76-23,0 1 0,0-1-1,0 1 1,0 0 0,0-1-1,0 1 1,0-1 0,0 1-1,0 0 1,0-1 0,0 1-1,0 0 1,0-1 0,0 1-1,0-1 1,-1 1 0,1 0-1,0-1 1,0 1 0,-1 0-1,1-1 1,0 1 0,0 0-1,-1 0 1,1-1 0,0 1-1,-1 0 1,1 0 0,0-1-1,-1 1 1,1 0 0,0 0-1,-1 0 1,1 0 0,0-1-1,-1 1 1,1 0 0,-1 0 0,1 0-1,0 0 1,-1 0 0,1 0-1,-1 0 1,1 0 0,0 0-1,-1 0 1,1 0 0,0 1-1,-1-1 1,1 0 0,-1 0-1,1 0 1,0 0 0,-1 1-1,1-1 1,0 0 0,-1 0-1,1 1 1,0-1 0,0 0-1,-1 0 1,1 1 0,0-1-1,0 1 1,-15 23-7,3 4 5,2 1 0,1 0 0,1 1 0,-4 29 2,7-17-30,2 0 1,2 0-1,2 1 0,1-1 1,3 0-1,1 0 0,2-1 1,6 15 29,-14-49 2,2-1 0,-1 1 1,1-1-1,-1 1 1,2-1-1,-1 0 0,1 0 1,0 0-1,0 0 0,1 0 1,-1-1-1,1 0 0,1 1 1,-1-2-1,1 1 0,0 0 1,0-1-1,0 0 0,0 0 1,1 0-1,1 0-2,1-2-302,0 0 0,0 0 0,0 0 0,0-1 0,0-1 0,1 1 0,-1-1 0,0-1 0,0 0 0,0 0 0,1 0 0,-1-1 0,0 0 0,-1-1 0,1 0 0,0 0 0,-1 0 0,1-1 302,51-28-3834</inkml:trace>
  <inkml:trace contextRef="#ctx0" brushRef="#br0" timeOffset="5656.948">15056 2838 7090,'10'-7'431,"-3"1"45,1 0 1,1 1 0,-1 0 0,1 0-1,-1 0 1,2 1 0,-1 1 0,0-1-1,1 2 1,-1-1 0,1 1 0,1 1-478,-10 0 35,0 1-1,0 0 1,1 0-1,-1-1 0,0 1 1,0 0-1,1 0 0,-1 0 1,0 1-1,0-1 1,1 0-1,-1 0 0,0 1 1,0-1-1,0 0 0,0 1 1,1 0-1,-1-1 0,0 1 1,0-1-1,0 1 1,0 0-1,0 0 0,0 0 1,-1 0-1,1-1 0,0 1 1,0 0-1,-1 0 0,1 1 1,0-1-1,-1 0 1,1 0-1,-1 0 0,1 0 1,-1 0-1,0 1 0,0-1 1,1 0-1,-1 0 1,0 1-1,0-1 0,0 0 1,0 0-1,0 1 0,-1 0-33,-21 64 904,20-62-859,-142 269 1810,-84 88 620,223-352-2307,17-18-123,-1 0-46,39-26 6,0 2-1,2 2 1,2 3 0,0 2-1,2 2 1,41-10-5,13 15-5052,-60 13 1331</inkml:trace>
  <inkml:trace contextRef="#ctx0" brushRef="#br0" timeOffset="7454.758">15885 2694 7490,'-24'-160'6666,"21"161"-6274,1 136 78,23-85 345,-21-66 250,-27-33 641,33 51-1817,-23-6 409,15-9-246,3-77 4,1-6-96,-4 74 28,-6 23-115,11 5-1991,-2-8 2101,-1-1-1,0 1 1,0 0-1,0-1 1,1 1-1,-1-1 1,0 1-1,0 0 1,0-1-1,0 1 1,1-1-1,-1 1 1,0 0-1,0-1 1,0 1 0,0-1-1,0 1 1,0-1-1,0 1 1,0 0-1,0-1 1,-1 1-1,1-1 1,0 1-1,0-1 1,0 1-1,0 0 1,-1-1-1,1 1 1,0 0-1,0-1 1,-1 1-1,1 0 1,0-1-1,-1 1 1,1 0-1,0-1 1,-1 1-1,1 0 1,0 0-1,-1-1 1,1 1-1,-1 0 1,1 0 0,0 0-1,-1 0 18,-12-1 25,15 3-4080,2-1 1313</inkml:trace>
  <inkml:trace contextRef="#ctx0" brushRef="#br0" timeOffset="8407.45">15636 2152 5585,'-3'-8'1027,"-2"-4"3428,6 20-1927,51 273-1806,-34-171 4,29 104-726,-46-214 1,0 10 34,2 0 0,-1 0-1,1 0 1,1-1 0,0 1-1,0-1 1,0 0 0,2 0-1,-1-1 1,1 1 0,0-1 0,1 0-1,-1-1 1,2 1 0,-1-2-1,4 3-34,-8-7 21,0-1-1,1 1 1,-1-1 0,0 0-1,1 0 1,-1 0-1,1-1 1,-1 1-1,1-1 1,-1 0-1,1 0 1,-1 0 0,1-1-1,-1 1 1,1-1-1,-1 0 1,0 0-1,1 0 1,-1 0-1,0 0 1,0-1 0,0 1-1,0-1 1,0 0-1,2-2-20,62-68 607,-48 38-402,-2 0 0,-1 0 0,-2-2 0,-1 0 0,-2-1 0,-2 0 0,-1 0 0,0-12-205,-2 14 188,-1-1 0,-1 0-1,-2 0 1,-2-1 0,-2 1 0,0 0 0,-5-12-188,-18-9 335,11 55-353,8 27-58,-4 56 74,3 1 0,4 0 0,3 0 0,5 18 2,-4-87 15,0 0-1,1 0 0,0 0 1,1 0-1,1-1 0,0 1 1,1-1-1,0 0 1,5 9-15,-6-17 3,-1-1 1,1 0-1,-1 0 1,1 0 0,0 0-1,0-1 1,0 1 0,0-1-1,1 0 1,-1 0-1,1-1 1,-1 0 0,1 1-1,-1-1 1,1-1 0,0 1-1,0-1 1,-1 1-1,1-1 1,0-1 0,0 1-1,-1-1 1,1 0-1,0 0 1,-1 0 0,1 0-1,-1-1 1,2 0-4,5-3 11,1-1 0,0 0 0,-1 0 0,0-1 0,-1-1 0,0 0 0,0 0 0,0-1 0,-1 0 0,0 0 0,-1-1 0,0 0 0,-1-1 1,0 0-1,-1 0 0,0-1 0,0 1 0,-1-2-11,16-28 52,-2-1 0,-2-1 1,-1 0-1,-3-1 1,-1-1-1,-3 0 0,1-15-52,-8 35-343,-1-1-1,0 1 0,-2-1 0,-1 1 0,-1-1 0,-2 1 0,0 0 0,-5-11 344,-5-9 3294,7 49-3278,1 38 20,14-42-995,-1-13-848,-4 0-1987</inkml:trace>
  <inkml:trace contextRef="#ctx0" brushRef="#br0" timeOffset="9090.906">16759 1718 8754,'-12'-21'5373,"11"47"-3878,12 47-1517,2-1 0,4-1 0,3 0 0,4 0 22,-21-61 22,0 0 1,1 0-1,1-1 1,-1 1-1,1-1 1,1 0-1,0-1 1,0 1-1,1-1 0,-1 0 1,2-1-1,0 1-22,-4-6 31,0-1 0,0 0-1,1 0 1,-1-1 0,0 1-1,0-1 1,0 0 0,0 0-1,1-1 1,-1 1 0,0-1-1,0 1 1,0-1 0,0-1-1,0 1 1,0-1 0,0 1-1,-1-1 1,1 0 0,0 0 0,-1-1-1,0 1 1,1-1 0,-1 0-1,0 1 1,0-2 0,0 1-1,-1 0 1,1 0 0,-1-1-1,0 1 1,1-4-31,8-8 153,-1 0 0,-1-1 0,-1 0 0,0 0 0,-1-1 1,-1 0-1,-1 0 0,0 0 0,-1-1 0,-1 0 0,-1 0 0,0 0 0,-1 0 0,-1 0 0,-2-15-153,-9-32 318,11 66-319,0-1 0,0 0 0,0 0 0,0 1-1,0-1 1,0 0 0,0 1 0,0-1 0,0 0 0,0 0 0,0 1 0,0-1 0,0 0 0,0 1 0,0-1 0,0 0-1,0 0 1,0 1 0,0-1 0,0 0 0,-1 0 0,1 1 0,0-1 0,0 0 0,0 0 0,0 0 0,-1 1 0,1-1 0,0 0-1,0 0 1,0 0 0,-1 1 0,1-1 0,0 0 0,0 0 0,-1 0 0,1 0 0,0 0 0,0 0 0,-1 0 0,1 1 0,0-1-1,-1 0 1,1 0 0,0 0 0,0 0 0,-1 0 0,1 0 0,0 0 0,0 0 0,-1-1 0,1 1 0,0 0 0,-1 0 0,1 0 1,0 5-17,-4 33-55,2 0 0,2 0 1,2 0-1,4 24 72,-6-56 3,0-1 0,0 1 0,1 0 0,0-1 0,0 1 0,0-1-1,1 0 1,0 1 0,0-1 0,0 0 0,1 0 0,0 0 0,-1 0 0,2-1 0,-1 1 0,0-1-1,1 0 1,0 0 0,0 0 0,0 0 0,1-1 0,-1 0 0,1 1 0,0-2 0,0 1 0,0-1 0,0 1-1,5 0-2,-3-2 19,1 0-1,0-1 1,0 0-1,-1 0 0,1-1 1,0 0-1,0 0 1,-1-1-1,1 0 0,-1 0 1,0-1-1,1 0 1,-1 0-1,0 0 0,-1-1 1,1 0-1,-1-1 0,0 0 1,0 0-1,0 0 1,0 0-1,-1-1 0,0 0 1,1-2-19,3-4 76,0-1-1,0 0 1,-1 0 0,-1-1-1,-1 0 1,0 0 0,0-1-1,-1 1 1,-1-1 0,-1-1-1,0 1 1,-1 0 0,-1-1-1,0 1 1,-1-1 0,0 1-1,-2 0 1,0-1 0,0 1-1,-2 0 1,1 0 0,-2 0-1,-6-14-75,-7-10 25,-1 0 0,-2 1-1,-2 1 1,-8-7-25,1 11-847,26 52-2286,13 11-610,7 6-346</inkml:trace>
  <inkml:trace contextRef="#ctx0" brushRef="#br0" timeOffset="9332.604">17640 1835 9562,'12'4'2096,"10"-4"961,5-9-2841,12-10-8,2-9-56,6-7 8,-1 1-160,3-14-3064,-10 3 999</inkml:trace>
  <inkml:trace contextRef="#ctx0" brushRef="#br0" timeOffset="9702.441">18035 1384 9874,'-17'106'4472,"15"-85"-4267,1-1 0,1 0 0,1 0 0,0 0-1,2 0 1,4 18-205,-7-34 22,1-1-1,0 0 0,0 1 0,0-1 1,0 0-1,0 0 0,1 0 0,-1 0 1,1 0-1,0 0 0,0 0 0,0 0 1,0-1-1,1 1 0,-1-1 1,1 0-1,-1 1 0,1-1 0,0-1 1,0 1-1,0 0 0,0 0 0,0-1 1,0 0-1,0 0 0,1 0 0,-1 0 1,0 0-1,1-1 0,-1 1 0,0-1 1,1 0-1,-1 0 0,1 0 0,0 0-21,8-6 25,0 1 0,0-1 1,0-1-1,-1 0 0,0-1 0,-1 0 0,0-1 0,0 0 0,-1 0 0,0-1 0,0 0 0,-1-1 0,-1 0 0,1 0 0,-2-1 0,6-12-25,4-5 47,0-2 1,-2 0 0,-2 0 0,0-1-1,1-13-47,-9-21 99,-4 66-98,0 0 1,0 0 0,0 0-1,0 1 1,-1-1-1,1 0 1,0 0-1,0 0 1,0 0-1,0 1 1,0-1-1,0 0 1,0 0-1,-1 0 1,1 0-1,0 0 1,0 1-1,0-1 1,0 0-1,-1 0 1,1 0-1,0 0 1,0 0-1,0 0 1,0 0-1,-1 0 1,1 0-1,0 0 1,0 0-1,0 0 1,-1 0-1,1 0 1,0 0-1,0 0 1,0 0-1,-1 0 1,1 0-1,0 0 1,0 0 0,0 0-2,-6 24 8,3 1 44,0 0 0,2 0 0,1 1 0,0-1 0,2 0 0,1 1 0,2-1 0,0-1 0,1 1-52,-6-22 15,1 1 0,-1-1 0,1 0 0,0 0 0,0 0 0,0 0 0,0-1 0,0 1 0,1 0 0,-1 0-1,1-1 1,0 1 0,0-1 0,0 1 0,0-1 0,0 0 0,0 0 0,1 0 0,-1 0 0,1 0 0,-1 0-1,1-1 1,0 1 0,0-1 0,0 0 0,0 0 0,-1 0 0,2 0 0,-1 0 0,0-1 0,0 0 0,0 1-1,0-1 1,0 0 0,0 0 0,0-1 0,0 1 0,0-1 0,2 0-15,4-5-3,0 0 1,0-1 0,-1 0-1,0 0 1,-1-1-1,0 0 1,0 0 0,0-1-1,-1 0 1,4-8 2,33-72-3660,-25 42 738</inkml:trace>
  <inkml:trace contextRef="#ctx0" brushRef="#br0" timeOffset="10267.486">18581 1278 5017,'-60'66'8429,"51"-50"-7876,0 1 1,2 0-1,0 0 0,0 0 1,2 1-1,0 2-553,1 54 860,4-72-848,0 0 1,0-1 0,1 1-1,-1 0 1,1-1-1,-1 1 1,1-1 0,0 1-1,0-1 1,0 1 0,0-1-1,0 1 1,0-1-1,0 0 1,0 0 0,0 1-1,1-1 1,-1 0 0,0 0-1,1 0 1,-1 0-1,1-1 1,-1 1 0,1 0-1,-1-1 1,1 1-1,0-1 1,-1 1 0,1-1-1,0 0 1,-1 0 0,1 1-1,0-1 1,0 0-1,-1-1 1,1 1 0,0 0-1,-1 0 1,1-1 0,0 0-13,9-2 18,0-1 1,-1 0 0,0-1 0,0-1 0,0 1-1,0-1 1,-1-1 0,0 0 0,1-2-19,113-101 169,-90 77-129,1 1-1,2 2 0,2 2 1,35-21-40,-25 28 21,-47 21-22,1 0 0,-1 1 0,0-1-1,1 0 1,-1 1 0,1-1 0,-1 1 0,0-1 0,0 1-1,1 0 1,-1 0 0,0-1 0,0 1 0,0 0 0,0 0-1,0 0 1,0 0 0,0 0 0,0 0 0,0 1 0,0-1 0,-1 0-1,1 0 1,0 1 0,-1-1 0,1 0 0,-1 1 0,1-1-1,-1 0 1,0 1 0,0-1 0,0 1 0,1-1 0,-1 1 0,-1-1-1,1 1 2,3 9 9,-2-9-7,-1-1 1,1 1 0,0 0-1,0 0 1,0 0 0,0-1-1,0 1 1,0 0 0,1-1-1,-1 1 1,0-1 0,1 1-1,0-1 1,-1 0 0,1 0-1,-1 0 1,1 1 0,0-2-1,0 1 1,0 0 0,0 0-1,-1-1 1,1 1 0,0-1-1,0 1 1,0-1 0,0 0-1,0 0 1,0 0 0,1 0-1,-1 0 1,0 0-3,67-20 70,-59 16-59,183-68 169,-192 72-185,1-1 0,-1 1 0,1 0 0,-1-1 0,1 1 0,0 0 0,-1 0 0,1 0 0,-1 0 0,1 0 0,0 1 0,-1-1-1,1 0 1,-1 1 0,1-1 0,-1 1 0,1 0 0,-1-1 0,1 1 0,-1 0 0,0 0 0,1 0 0,-1 0 0,0 0 0,0 0 0,0 0 0,0 0-1,0 1 1,0-1 0,0 0 0,0 1 0,0-1 0,0 0 0,-1 1 0,1-1 0,-1 1 0,1-1 0,-1 1 0,0 0 0,1 0 5,5 12 1,-5-11 0,1-1 1,-1 0-1,1 0 0,0 0 1,-1 0-1,1-1 0,0 1 1,0 0-1,0-1 0,1 0 1,-1 1-1,0-1 0,0 0 1,1 0-1,-1 0 0,1 0 1,-1-1-1,1 1 0,-1-1 0,1 1 1,-1-1-1,1 0 0,-1 0 1,1 0-1,2 0-1,68-13 38,107-60 127,-111 41-101,-49 28-55,-23 20 7,2-15-94,0-1 63,1 0 0,-1 1 0,1-1 0,-1 0 0,1 0 0,-1 1 1,1-1-1,-1 0 0,1 1 0,-1-1 0,1 0 0,0 1 0,-1-1 0,1 1 1,-1-1-1,1 0 0,0 1 0,0-1 0,-1 1 0,1-1 0,0 1 0,0 0 0,-1-1 1,1 1-1,0-1 0,0 1 0,0-1 0,0 1 0,0-1 0,0 1 0,0 0 1,0-1-1,0 1 0,0-1 0,0 1 0,0-1 0,1 1 0,-1-1 0,0 1 1,0-1-1,1 1 0,-1-1 0,0 1 0,0-1 0,1 1 0,-1-1 0,1 1 0,-1-1 1,0 0-1,1 1 0,-1-1 0,1 0 0,-1 1 0,1-1 0,-1 0 0,1 0 1,0 1 14,20-3-3097,6-8 86</inkml:trace>
  <inkml:trace contextRef="#ctx0" brushRef="#br0" timeOffset="18240.33">8333 1066 7634,'-3'-4'209,"0"0"0,-1 1 0,1-1 0,-1 1-1,0 0 1,0 1 0,0-1 0,0 0 0,-1 1 0,1 0 0,-1 0 0,1 1 0,-1-1 0,0 1 0,1 0 0,-1 0 0,0 0 0,0 1 0,0 0 0,0 0 0,0 0 0,1 0 0,-5 1-209,-82 41 184,62-25-145,1 1-1,1 2 1,1 0-1,0 2 1,2 1-1,0 1 1,2 0-1,0 2 1,2 1 0,1 0-1,-5 13-38,-25 50 134,3 1 0,-26 83-134,18-26 230,8 1 1,5 3-1,-10 95-230,39-167 51,2 1-1,5 0 1,2 1 0,5-1-1,3 1 1,4 4-51,16 70 49,6-1 1,33 87-50,-13-80 29,6-2 0,18 20-29,-15-50 13,6-3 0,46 63-13,-84-145-4,2-1 1,3-2 0,1-1-1,1-2 1,3-1 0,40 31 3,-61-55-18,0-1 0,1 0 1,0-1-1,1-2 1,0 1-1,1-2 0,0-1 1,0 0-1,1-2 0,0 0 1,0-1-1,0-1 1,0-1-1,1-1 0,0-1 1,-1-1-1,1-1 0,7-2 18,-11-1-11,0 0 0,1-1-1,-2-2 1,1 1-1,-1-2 1,0 0 0,-1-2-1,0 1 1,0-2 0,-1 0-1,0-1 1,-1 0-1,-1-1 1,0-1 0,2-4 11,7-10 8,-2-2 0,-1 0 0,-1-1 0,-2-1 0,-1-1 0,5-19-8,30-112 22,-9-48-10,-10-2-1,-2-97-11,-15 18 24,-11-36-23,-10 44 142,-15-23-143,8 185 305,-4 2 1,-28-91-306,33 165 254,-3 1 0,-2 0 0,-1 1 1,-3 1-1,-9-11-254,15 30 178,0 1-1,-2 1 1,-1 0 0,-1 2-1,-1 0 1,-1 1 0,0 1 0,-2 2-1,0 0 1,-1 1 0,-3 0-178,-10-4 67,0 2 0,-1 1-1,-1 2 1,0 2 0,-1 2 0,-1 2 0,-13-1-67,10 4-417,-1 2 0,1 2 1,-1 3-1,-30 3 417,-55 14-3274</inkml:trace>
  <inkml:trace contextRef="#ctx0" brushRef="#br0" timeOffset="-35160.889">17 2604 7674,'-1'0'84,"1"0"1,-1 1-1,0-1 1,0 0-1,0 1 0,0-1 1,1 0-1,-1 1 1,0-1-1,0 1 1,1-1-1,-1 1 1,0 0-1,1-1 1,-1 1-1,1-1 1,-1 1-1,1 0 1,-1 0-1,1-1 0,-1 1 1,1 0-1,0 0 1,-1 0-1,1-1 1,0 1-1,0 0 1,-1 0-1,1 0 1,0 0-1,0 0 1,0 0-1,0-1 1,0 1-1,0 0 0,1 0 1,-1 0-1,0 0 1,0 0-1,1-1 1,-1 1-1,0 0 1,1 0-1,-1 0 1,1-1-85,-1 4-66,19 99 182,95 278 750,-60-232-482,6-2 1,45 73-385,-80-170 45,3-2 0,2-1 0,1-1 0,3-2 0,2-1 0,34 32-45,-58-65 8,0 1 0,1-2 0,0 1 0,1-2 0,0 0 0,0 0 0,1-2 0,0 0 0,0 0 0,0-1 0,1-1 0,-1-1 0,1 0 0,0-1 0,0-1 0,0 0 0,0-1 1,1-1-1,-1 0 0,-1-2 0,1 1 0,0-2 0,0 0 0,-1-1 0,5-3-8,-4 1 13,0-1-1,-1-1 1,0 0 0,0-1 0,-1-1-1,0 0 1,-1-1 0,0-1-1,-1 0 1,-1 0 0,0-1 0,-1-1-1,3-5-12,1-5 26,-2-1 0,0 0-1,-2 0 1,-1-2-1,-1 1 1,-1-1 0,-2 0-1,0 0 1,-1-14-26,2-41 154,-3 0 1,-4-1-1,-4-17-154,-31-135 447,29 206-355,-1 0 0,-1 1 1,-2 0-1,-1 1 0,-1 0 1,-1 1-1,-1 1 0,-19-25-92,1 8 253,-2 2 0,-2 1 0,-40-34-253,67 65 17,1 0 0,-1 0-1,-1 1 1,0 1 0,0 0 0,0 0-1,-1 1 1,0 0 0,0 1 0,0 1 0,-1 0-1,0 1 1,0 0 0,1 1 0,-2 0-1,1 1 1,0 0 0,0 1 0,0 1-1,0 0 1,0 1 0,0 0 0,-6 2-17,-32 14-4000,29-5 966</inkml:trace>
  <inkml:trace contextRef="#ctx0" brushRef="#br0" timeOffset="-33846.761">3308 5177 7530,'79'-3'4032,"101"-25"-4113,-58-2 44,-2-6 0,-1-5 0,76-39 37,-92 38 16,174-75 26,-47 13 223,169-108-265,-100 46 446,-226 129-322,-1-4 1,61-48-125,-94 58 24,-2-2 1,-1-2-1,-2-2 0,-1 0 0,19-31-24,-10 6 76,-3-1 0,-2-2 0,9-29-76,-16 28 141,-2-1-1,-4-1 0,-2-1 0,-4-1 0,-3-1 1,-3-1-1,2-60-140,-12 120 29,-1-1 0,-1 1 1,0-1-1,-1 1 0,0 0 0,-1-1 1,0 1-1,-1 0 0,0 0 0,-1 0 0,-1 0 1,-3-7-30,-11-11 80,0 1 0,-2 1 1,-1 1-1,-18-17-80,22 23 102,-2 1-1,-1 1 1,0 0-1,-1 2 1,-1 0-1,0 2 1,-2 1-1,1 0 1,-2 2 0,0 1-1,0 1 1,-1 1-1,0 1 1,-1 2-102,-31 0 152,0 2 1,-1 3-1,1 3 0,0 2 1,0 3-1,0 2 1,-43 13-153,-253 64-84,-47 10 34,-11 13-58,230-52-5,-71 36 113,-155 93-25,60 7 50,305-167-31,2 2 0,2 2 0,0 2 0,2 1 1,-17 21 5,32-30-74,1 1 1,2 1-1,0 1 1,2 1 0,1 1-1,1 0 1,1 1 0,0 5 73,8-13-461,1 0 1,0 0-1,2 0 1,1 1 0,0-1-1,2 1 1,1 0-1,2 21 461,18 72-2839</inkml:trace>
  <inkml:trace contextRef="#ctx0" brushRef="#br0" timeOffset="34520.562">591 1926 7178,'-51'-27'5523,"69"15"-5045,4 13-341,-1 0 0,1 2 1,-1 0-1,0 1 0,0 1 0,-1 1 1,13 6-138,40 9 182,474 85 21,-175-39-201,102 40 153,-146-40 32,-127-17 177,83 37-364,23 34 552,-11-26 84,-161-59-401,2-6 1,37-1-236,234 23 158,196 15 1615,-569-64-1699,0-2 0,-1-1 0,1-2 0,19-4-74,3 3 117,-63 10-232,-50 3-2984,27-6-263,0-1-176</inkml:trace>
  <inkml:trace contextRef="#ctx0" brushRef="#br0" timeOffset="35161.136">3640 2953 9970,'-7'-4'529,"-1"1"1,1 0-1,-1 0 0,0 0 1,0 1-1,0 0 0,-1 1 1,1 0-1,0 0 0,-7 1-529,14 0 6,0 1 0,1 0 0,-1 0 0,0 0 0,1 0 0,-1 0 0,1 0-1,-1 0 1,1 0 0,0 0 0,0 0 0,-1 0 0,1 1 0,0-1 0,0 0 0,0 0-1,0 0 1,0 0 0,0 0 0,0 0 0,0 0 0,1 1 0,-1-1 0,0 0 0,1 0-1,-1 0 1,1 0 0,-1 0 0,1 0 0,0 0 0,-1 0 0,1-1 0,0 1 0,-1 0-1,1 0 1,0 0 0,0-1 0,0 1 0,0 0 0,0-1 0,0 1 0,0-1 0,0 1-6,26 25 126,1-2 0,1 0-1,1-2 1,1-2 0,1 0 0,1-2 0,5 1-126,47 18 119,1-4-1,1-4 1,2-3-1,1-5 1,1-3-1,5-4-118,-19-3 28,0-4 1,1-4-1,-1-2 0,25-6-28,69-17 278,-1-6-1,108-36-277,-158 36 362,99-33 610,-215 59-949,0 2 21,0-1 0,0 0 0,-1 0 0,1 0 0,0 0 0,0 0 0,-1-1 0,1 0 0,-1 0 0,1 0 0,-1 0 0,0 0 1,0-1-1,0 1 0,0-1 0,0 0 0,0 0 0,-1 0 0,0 0 0,1-1 0,-1 1 0,0 0 0,-1-1 0,1 0 0,-1 1 0,1-1 0,-1 0 0,0 0 0,0-3-44,-6-5 105,-1 1 1,0 0-1,0 1 0,-1-1 0,-1 1 1,1 0-1,-2 1 0,1 0 0,-1 0 1,-1 1-1,0 0 0,0 1 0,0 0 1,-7-3-106,-134-82 422,88 58-388,2-3 0,1-2-1,2-3 1,2-3-1,2-2 1,-43-48-34,37 23-28,38 44-58,-1 1-1,0 1 1,-2 1-1,-26-20 87,-36-6-2292,43 24-1660</inkml:trace>
  <inkml:trace contextRef="#ctx0" brushRef="#br0" timeOffset="54988.807">6199 2413 10194,'-58'-10'4475,"-1"19"-3403,39-5-1231,-13 5 108,-36 0-317,-62-69-497,104 47 982,-1 1 0,-1 2 0,0 1 0,-21-4-117,48 12 5,-79-19 322,0 3 0,-1 4-1,-1 4 1,-73 1-327,-147 3 372,-62 20-334,-11-19-64,-17-15 36,-24 14 7,-33 36 12,10 18-54,-2 34 16,29 23 142,235-50 43,-57 33-176,-21 28-29,195-88-11,0 3 1,2 2 0,1 2-1,-26 25 40,46-31 31,1 3-1,2 1 0,2 1 1,-26 36-31,54-66 18,0 1 0,0 0 0,1 0 0,0 0 1,0 1-1,0-1 0,1 1 0,0 0 0,0 0 1,1 0-1,0 0 0,0 0 0,1 1 0,0-1 1,0 1-1,1-1 0,-1 1 0,2-1 0,-1 1 1,1 2-19,8 13 28,0 0 0,1 0 0,1-1 1,1-1-1,1 0 0,1 0 0,1-1 1,1-1-1,0-1 0,8 6-28,-10-7-1,255 255 4,-167-178-41,4-4 1,65 39 37,-51-49-94,3-5 0,117 50 94,-82-55-84,3-7 0,83 17 84,370 78-43,13-18 41,-382-87 68,153 8-66,-275-50-12,0-6 0,0-5-1,1-6 1,55-11 12,25-18-53,-1-9-1,42-22 54,29-18-36,-2-13 36,-174 59 22,-1-5-1,-3-3 0,51-36-21,-85 45 0,-2-3-1,-3-2 0,-1-3 0,-2-2 1,-2-2-1,-2-3 0,-3-1 0,-2-2 1,18-33 0,-12 2 12,-4-2 0,-4-2 0,27-84-12,-30 57 89,-5-1 1,-5-2 0,-4-3-90,-15 68 159,-2 0-1,-2 0 1,-3-1 0,-2 0 0,-3 1-1,-3-13-158,2 47 104,0-1 1,-2 1-1,-1 0 0,0 0 0,-2 1 1,0 0-1,-1 0 0,-1 1 0,-1 0 0,0 1 1,-2 1-1,0 0 0,-8-7-104,8 9 47,0 2-1,0-1 0,-1 2 1,-1 0-1,0 1 1,-1 0-1,0 2 1,-1 0-1,1 0 0,-2 2 1,-10-3-47,-28-5-143,0 2 1,-1 3-1,0 2 0,-48 0 143,-133 10-1534,-46 28-1957,-64 22-146</inkml:trace>
  <inkml:trace contextRef="#ctx0" brushRef="#br0" timeOffset="69138.593">8230 981 3593,'-3'-6'294,"-1"0"0,0 1 0,-1-1 0,1 1 0,-1 0 0,0 0 0,0 1 0,-1-1 0,1 1 0,-1 1 0,0-1 0,0 1 0,0 0 0,0 0 0,-1 0 0,1 1 0,-1 0 0,0 1 0,1-1 0,-1 1 0,0 1 0,-5-1-294,1 3 112,0 1 1,0 0 0,0 0-1,1 1 1,-1 1 0,1 0-1,0 0 1,0 1-1,1 0 1,-1 1 0,1 0-1,1 0 1,-1 1-1,1 0 1,1 0 0,0 1-1,0 0 1,-5 10-113,4-10 41,-29 37 77,2 1-1,2 1 0,-19 39-117,19-23 100,2 1-1,4 1 1,-10 40-100,24-58 45,1 1 0,3 0 0,2 0 0,2 1 0,2 25-45,3-13 10,2 0 0,4 0 0,2-1 0,9 33-10,-6-54-2,1 0-1,2-2 0,2 1 1,19 31 2,-24-49-5,0 0 1,2-1 0,0-1 0,1 0-1,1-1 1,1-1 0,0 0-1,1-1 1,1-1 0,1-1 0,0 0-1,1-1 1,0-1 0,8 2 4,-2-1-10,1-1 0,0-2 0,1 0 0,0-2 0,1-1 0,21 2 10,-12-5-21,-1-1 1,1-2-1,-1-2 0,1-1 1,-1-2-1,0-1 1,24-8 20,-36 4 4,1-2 0,-2 0 0,0-2 0,0-1 1,-1 0-1,-1-2 0,0-1 0,-1 0 0,-1-2 0,-1 0 1,-1-1-1,0-1 0,-2-1 0,0 0 0,-2-1 0,6-12-4,8-12 54,-2-2 0,-2-1 0,-2-1 0,-3 0-1,-2-2 1,2-16-54,-8 24 159,-1 1-1,-3-1 0,-2 0 1,0-28-159,-5 29 286,-1-1 0,-2 0 0,-3 1-1,-1-1 1,-2 2 0,-2-1 0,-7-13-286,11 39 135,-1 0 0,-1 0 1,0 1-1,-1 0 0,-1 0 0,-1 1 0,0 1 0,-1 0 0,0 1 0,-1 0 0,-1 1 0,0 1 0,-1 0 0,0 1 0,-13-6-135,-14-5 33,-2 1 1,-1 3-1,0 1 1,-1 2-1,0 3 0,-1 2 1,-35-3-34,5 4-703,-1 3 1,-78 6 702,5 18-1485,-19 23-1733</inkml:trace>
  <inkml:trace contextRef="#ctx0" brushRef="#br0" timeOffset="78698.737">8525 2923 8314,'37'-26'4582,"-17"15"-4347,36-25-30,-2-2 0,-2-3 0,-2-1 0,-2-3 0,19-24-205,189-227 210,-86 127-156,-89 92-16,-3-4 0,52-71-38,-100 112 15,1 2 0,3 1-1,20-17-14,-47 46 6,-11 10-97,-66 53-1868,-2 1-726,-16 12-357</inkml:trace>
  <inkml:trace contextRef="#ctx0" brushRef="#br0" timeOffset="79163.793">8734 2296 10506,'10'-29'4454,"19"-4"-3274,-12 16-1201,4-4 173,-28 26-27,-39 67 203,-211 372 165,180-315-180,6 3-1,-5 25-312,25 6 565,51-163-565,-1 1 0,1 0 1,-1 0-1,1-1 1,-1 1-1,1 0 0,-1 0 1,1-1-1,0 1 1,-1 0-1,1 0 1,0 0-1,0 0 0,0 0 1,0 0-1,0-1 1,0 1-1,0 0 0,0 0 1,0 0-1,0 0 1,0 0-1,0 0 1,1-1-1,-1 1 0,0 0 1,0 0-1,1 0 1,-1 0-1,1-1 0,-1 1 1,1 0-1,-1-1 1,1 1-1,0 0 1,-1-1-1,1 1 0,0 0 1,-1-1-1,1 1 1,0-1-1,0 0 0,-1 1 1,1-1-1,0 0 1,0 1-1,0-1 0,0 0 1,0 0-1,-1 1 1,1-1-1,0 0 1,0 0-1,0 0 0,0 0 1,0-1-1,0 1 1,0 0-1,69-23-24,51-30 109,86-52-85,86-68 60,-18 41-1910,-175 86-1393</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1:54.116"/>
    </inkml:context>
    <inkml:brush xml:id="br0">
      <inkml:brushProperty name="width" value="0.05" units="cm"/>
      <inkml:brushProperty name="height" value="0.05" units="cm"/>
    </inkml:brush>
  </inkml:definitions>
  <inkml:trace contextRef="#ctx0" brushRef="#br0">1229 4444 4833,'15'-29'6276,"75"-60"-3730,184-187-3181,-249 249 510,2 2 0,0 0 0,2 2 0,0 1 1,2 1-1,0 2 0,1 1 0,1 1 0,3 2 125,-15 7-51,1 1 1,0 1-1,0 1 0,1 1 0,-1 1 1,1 1-1,0 1 0,0 1 1,0 1-1,-1 1 0,16 4 51,6 6 162,-1 1-1,-1 3 0,0 1 0,-1 3 1,-1 1-1,37 26-161,81 40 655,-118-68-556,2-3-1,0-1 1,0-2-1,1-1 1,1-3-1,0-2 1,27 1-99,-12-6 11,0-4 0,1-2 0,-2-2-1,1-3 1,-1-3 0,15-6-11,343-82-57,-383 95 57,0 1 1,1 1-1,-1 2 0,1 1 0,0 2 1,-1 1-1,1 1 0,-1 2 1,28 10-1,31 15 49,-2 5 1,36 22-50,-75-34 34,2 1 3,1-2-1,1-3 1,0-2 0,2-3-1,-1-2 1,22 1-37,-18-10 8,0-3 0,1-2 1,-1-3-1,0-2 0,0-3 0,53-15-8,357-120-53,-395 124 47,2 3 0,0 3 0,0 4 0,67-1 6,-64 15 4,0 3 0,0 3 0,-1 4 0,18 8-4,30 5 16,1-6 0,62 1-16,-112-20-5,0-3-1,0-3 1,0-4 0,-1-3-1,34-11 6,419-123-66,-447 121 72,1 3 0,0 3 0,2 5 0,67-2-6,-62 15 19,0 4 0,-1 4 1,0 4-1,20 8-19,51 14 43,159 27 43,-227-51-68,1-4-1,0-5 0,-1-3 1,65-12-18,26-16-6,92-31 6,-186 39-5,45-8 4,1 6 1,130-5 0,-193 27 30,0 4-1,0 3 1,0 2 0,-1 5 0,59 16-30,384 115 562,-419-120-481,1-4 0,1-4 0,0-4 0,57-3-81,-31-11 4,-1-6 0,-1-6 1,67-17-5,-23-4 11,152-26 9,-269 57-7,1 2 1,0 2-1,0 2 1,-1 2-1,1 3 1,44 10-14,124 55 274,-99-28-68,-74-28-130,0-3 0,1-1 0,0-2 0,0-3 0,1-1 0,35-2-76,-31-7-62,0-2-1,-1-2 1,1-2-1,-2-3 1,0-2-1,36-16 63,5-5-352,-40 15-944,0 3 0,2 1 0,31-5 1296,-13 16-2669</inkml:trace>
  <inkml:trace contextRef="#ctx0" brushRef="#br0" timeOffset="2559.838">12 3907 6385,'-2'-7'318,"0"1"1,0-1-1,0 0 0,1 0 0,0 0 0,0 1 0,0-1 0,1 0 0,1 0 0,-1 0 1,1 0-1,0 0 0,0 0 0,1 0 0,0 0-318,10-27 147,2 1 0,1 0 0,2 1 0,1 1 0,1 1 0,16-19-147,12 15 485,-46 35-468,0-1 0,1 0 0,-1 0 0,1 1 0,-1-1 0,0 1 0,0-1 0,1 1-1,-1 0 1,0-1 0,0 1 0,0 0 0,0 0 0,0 0 0,0 0 0,0 0 0,0 0 0,0 0 0,0 0 0,0 0 0,0 0 0,-1 0 0,1 0-1,-1 1 1,1-1 0,-1 0 0,1 1 0,-1-1 0,0 0 0,1 2-17,1 87 415,-3-77-364,-16 92 332,-3-2 0,-6 0 0,-29 73-383,19-59 306,32-102-266,-1-3 6,1-1-1,0 1 0,1 0 0,0 0 0,1 0 0,0 1 1,1-1-1,1 0 0,0 1 0,1-1 0,0 0 0,0 1 1,3 5-46,-4-16 2,1 0 0,0 0 1,-1 0-1,1 0 0,0 0 0,0 0 1,0 0-1,1 0 0,-1 0 1,0-1-1,1 1 0,-1 0 0,1-1 1,-1 1-1,1-1 0,0 0 1,-1 0-1,1 1 0,0-1 0,0 0 1,0 0-1,0-1 0,0 1 1,0 0-1,0-1 0,1 1 0,-1-1 1,0 0-1,0 0 0,0 0 0,0 0 1,1 0-1,0 0-2,3-1 7,-1-1 0,0 1 0,0-1 0,0 0 0,0 0 0,0-1 0,0 1 0,0-1 0,-1 0-1,1-1 1,-1 1 0,3-3-7,66-88 302,-9 9-4367,-47 67 1323</inkml:trace>
  <inkml:trace contextRef="#ctx0" brushRef="#br0" timeOffset="2858.664">774 3600 5697,'13'-28'4697,"-5"51"-2411,-17 56-1787,-42 241 117,51-319-615,-8 38 45,2 1 1,2-1-1,1 0 0,2 1 0,2 0 1,2 3-47,-3-41 11,0 1-10,0-1 0,0 0 0,0 0 0,1 0-1,-1 1 1,0-1 0,1 0 0,0 0 0,-1 0 0,1 0 0,0 0 0,0 0 0,0 0 0,0 0-1,1 0 1,-1-1 0,0 1 0,1 0 0,-1-1 0,2 2-1,10-46-1896,-13-4 235</inkml:trace>
  <inkml:trace contextRef="#ctx0" brushRef="#br0" timeOffset="3246.635">560 3588 7698,'-54'63'3685,"38"-46"-3391,0-1-1,2 2 1,0 0-1,1 1 1,1 0-1,0 1 0,2 0 1,0 1-1,-1 6-293,10-25 11,0-1-1,1 1 0,-1 0 0,0 0 1,1 1-1,-1-1 0,1 0 1,-1 0-1,1 0 0,0 0 0,0 0 1,0 0-1,0 0 0,0 1 0,1-1 1,-1 0-1,1 0 0,-1 0 1,1 0-1,0 0 0,0 0 0,-1 0 1,1 0-1,1-1 0,-1 1 0,0 0 1,0 0-1,1-1 0,-1 1 0,1-1 1,-1 1-1,1-1 0,0 0 1,0 0-1,-1 1 0,1-1 0,1 0-10,5-1 1,-1 0-1,1-1 1,-1 0-1,1-1 1,-1 1-1,1-1 1,-1-1-1,0 1 0,0-1 1,0-1-1,0 1 1,-1-1-1,1 0 1,-1 0-1,1-2 0,6-3 12,0-1 0,-1 0 1,-1-1-1,0 0 0,0-1 0,-1 0 0,-1-1 1,0 0-1,0 0 0,-2-1 0,5-10-12,-8 16 13,0-1 0,-1 0 0,0 0 0,0-1 1,-1 1-1,0 0 0,-1-1 0,0 0 0,-1 1 0,0-1 0,0 1 0,-1-1 0,0 0 0,-1 1 0,0 0 1,0-1-1,-1 1 0,0 0 0,-3-5-13,4 11 8,0-1 0,0 1 0,0-1 0,0 1 0,-1 0 0,1 0 0,-1 0 0,0 0 0,0 0 1,0 1-1,0-1 0,-1 1 0,1 0 0,-1 0 0,1 0 0,-1 0 0,0 1 0,0 0 0,1-1 0,-1 1 0,0 1 0,0-1 1,0 0-1,0 1 0,0 0 0,0 0 0,0 0 0,0 1 0,-1-1 0,2 1 0,-1 0 0,0 0 0,0 0 0,0 1 0,0-1 0,1 1 1,-2 1-9,-8 4 14,1 1 0,0 1 1,0 0-1,1 1 0,1 0 1,-1 1-1,2 0 1,-1 0-1,2 1 0,-1 0 1,2 1-1,-1 0 1,2 0-1,-1 2-14,7-14-55,-1 0 0,0 0 1,1 0-1,-1 1 0,1-1 0,-1 0 0,1 0 0,-1 1 1,1-1-1,0 0 0,0 1 0,0-1 0,0 0 1,0 1-1,0-1 0,0 0 0,0 1 0,0-1 1,1 0-1,-1 1 0,0-1 0,1 0 0,-1 0 0,1 0 1,0 1-1,-1-1 0,1 0 0,0 0 0,0 0 1,0 0-1,-1 0 0,1 0 0,0 0 0,0 0 1,1 0-1,-1-1 0,0 1 0,0 0 0,0-1 1,0 1-1,1-1 0,-1 1 0,0-1 0,0 0 0,1 1 1,-1-1-1,0 0 0,1 0 0,-1 0 0,0 0 1,1 0-1,-1 0 0,0 0 0,1 0 0,-1-1 1,0 1-1,1-1 0,-1 1 0,0-1 0,0 1 1,1-1 54,24-10-2421</inkml:trace>
  <inkml:trace contextRef="#ctx0" brushRef="#br0" timeOffset="3611.349">970 3968 8482,'1'59'3119,"-1"-31"-2842,0-1-1,2 0 1,1 0-1,1 1 0,1-2 1,1 1-1,8 18-276,-14-43 11,1-1-1,-1 1 1,1-1-1,-1 1 1,1 0-1,0-1 0,0 1 1,-1-1-1,1 0 1,0 1-1,1-1 1,-1 0-1,0 1 1,0-1-1,0 0 1,1 0-1,-1 0 1,1 0-1,-1 0 1,1-1-1,-1 1 0,1 0 1,-1-1-1,1 1 1,-1-1-1,1 1 1,0-1-1,0 0 1,-1 1-1,1-1 1,0 0-1,-1 0 1,1-1-1,0 1 1,-1 0-1,1 0 0,0-1 1,-1 1-1,1-1 1,-1 1-1,1-1 1,0 0-1,-1 0 1,0 0-1,1 0 1,0 0-11,10-11 34,-1 0 0,0-1 0,-1 0 0,0-1 0,-1 0 0,0 0 0,-2-1 0,1 0 0,-2 0 0,0-1 0,-1 0 0,0 0 0,0-9-34,6-10 32,-1-1-1,-1 0 1,-3 0-1,-1-1 1,-1 1-1,-2-1 0,-2-9-31,1 43 23,-1-1-1,0 0 1,0 1-1,0-1 0,0 1 1,-1-1-1,1 1 0,-1-1 1,0 1-1,0-1 0,0 1 1,-1-1-1,1 1 1,-1 0-1,0 0 0,0 0 1,0 0-1,0 0 0,0 0 1,-1 1-1,1-1 0,-1 1 1,0-1-1,1 1 1,-1 0-1,0 0 0,0 0 1,-1 1-1,1-1 0,0 1 1,-1-1-1,1 1 0,0 0 1,-1 1-1,0-1 0,1 0 1,-1 1-1,1 0 1,-1 0-1,1 0 0,-1 0 1,0 1-1,-1 0-22,-7 4 47,0 1 0,0 0 0,0 1 0,1 0 0,0 1 0,1 0 0,0 0 0,0 1 0,1 1 0,0 0 0,0 0 0,1 1 0,1 0-1,-2 4-46,-3 2 22,1 1 0,0 0 0,2 0 0,0 1 0,1 1 0,2-1 0,-1 1 0,0 13-22,4-18-443,1 1 0,0 0 0,2 0 0,0 0 0,1 0 0,0-1 0,2 5 443,10 39-2388</inkml:trace>
  <inkml:trace contextRef="#ctx0" brushRef="#br0" timeOffset="19378.062">16924 211 8018,'-12'-11'658,"0"1"1,-1 1-1,0 0 1,0 0-1,-1 1 1,0 1-1,0 1 1,-1 0-1,-10-3-658,6 5 66,0 1-1,1 1 1,-1 0-1,0 2 0,0 0 1,0 1-1,1 1 1,-1 1-1,1 0 0,-1 1 1,1 1-1,0 1 1,0 1-1,1 0 0,0 1 1,-5 5-66,-1 0 8,1 2 0,0 1 1,2 0-1,0 2 0,0 0 1,2 1-1,0 1 0,2 0 0,0 2 1,1 0-1,-2 6-8,-9 24 4,1 1-1,4 1 1,1 2 0,-2 19-4,-24 113-2,23-25 22,7 0-1,6 1 1,11 113-20,13-77 22,8-2 0,9 0 1,25 70-23,14 18 21,-16-98 0,46 99-21,-83-242-9,2-1 0,2-1 0,2 0 0,1-2 0,3-1 0,12 14 9,-30-42-11,1-1-1,0 0 1,1 0 0,0-1 0,1-1 0,-1 0 0,2 0 0,-1-1 0,2-1 0,-1 0 0,0 0 0,1-2 0,1 0 0,-1 0 0,0-1 0,1-1 0,0-1 0,0 0 0,0 0 0,0-2 0,10 0 11,-2-5-5,-1 0 0,1-2 0,-1 0 0,0-2 0,-1 0 0,0-2 0,-1 0 0,0-1 0,0-1 0,-2-1 0,1 0 1,-2-2-1,0 0 0,-1-1 0,0 0 0,7-13 5,81-126 41,-56 65 11,-4-2-1,-5-1 1,21-75-52,13-99 119,-11-2 1,6-123-120,-40 153 108,-2-194-108,-25 308 119,-6 0 1,-5 0-1,-18-74-119,18 146 119,-3-1 0,-2 1-1,-3 1 1,-2 1 0,-2 1 0,-21-35-119,29 62 86,-1 1 0,-2 0 0,0 1 0,-1 1 0,-1 1 0,-1 1 1,-1 0-1,0 2 0,-1 0 0,-16-8-86,14 12 54,0 1-1,-1 0 1,0 2-1,-1 1 1,1 2-1,-2 0 0,1 1 1,-1 2-1,-14 0-53,11 2-82,0 1 0,0 2 0,0 1 0,-1 1-1,2 2 1,-1 1 0,0 1 0,1 1-1,-7 5 83,-113 50-1311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2:26.363"/>
    </inkml:context>
    <inkml:brush xml:id="br0">
      <inkml:brushProperty name="width" value="0.05" units="cm"/>
      <inkml:brushProperty name="height" value="0.05" units="cm"/>
    </inkml:brush>
  </inkml:definitions>
  <inkml:trace contextRef="#ctx0" brushRef="#br0">2 1202 4505,'-1'35'641,"1"0"-1,1 1 1,2-1 0,1 0 0,2 0-1,2-1 1,9 28-641,16 26 264,4-1 0,3-2 0,23 31-264,-56-103 26,1-2 0,0 1 0,1-1 1,0 0-1,0 0 0,1-1 0,1-1 0,1 1-26,-9-7 20,-1-1-1,1 0 1,0 0 0,0-1-1,0 1 1,0-1-1,1 1 1,-1-1 0,0 0-1,1 0 1,-1-1 0,0 1-1,1-1 1,-1 1-1,1-1 1,-1 0 0,1 0-1,-1-1 1,1 1 0,-1-1-1,0 0 1,1 1-1,-1-1 1,0-1 0,1 1-1,-1-1 1,0 1 0,0-1-1,0 0 1,0 0-1,-1 0 1,1 0 0,-1-1-1,3-1-19,9-13 108,0-1-1,-2 0 0,1-1 1,-2 0-1,-1-1 0,0 0 1,-2-1-1,0 0 0,-1 0 1,1-12-108,16-69 120,-4-1 1,-5-1-1,-2-27-120,-2-73 212,-8-50-212,-12-13 961,-11-9-961,14 221 393,-1 1 0,-4 0 1,-2-5-394,12 55 57,1 0 1,-1 0-1,0 0 0,0 0 1,0 0-1,-1 1 0,1-1 1,-1 0-1,0 1 1,0-1-1,0 1 0,-1-1 1,1 1-1,-1 0 1,0 0-1,0 0 0,0 0 1,0 1-1,0-1 1,-1 1-1,1 0 0,-1 0 1,1 0-1,-1 0 0,0 1 1,0 0-1,1-1 1,-1 1-1,0 1 0,0-1 1,-4 0-58,-4 5 25,1 0 1,-1 1 0,1 0-1,0 1 1,0 0 0,1 0-1,-1 2 1,2-1-1,-1 1 1,1 0 0,0 1-1,1 0 1,0 1 0,0-1-1,1 2 1,-3 4-26,9-13 1,-26 37-281,2 2 0,2 1 1,2 0-1,1 2 0,2 0 0,3 1 1,-10 43 279,4-16-2470,-3 4 272</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2:52.666"/>
    </inkml:context>
    <inkml:brush xml:id="br0">
      <inkml:brushProperty name="width" value="0.05" units="cm"/>
      <inkml:brushProperty name="height" value="0.05" units="cm"/>
    </inkml:brush>
  </inkml:definitions>
  <inkml:trace contextRef="#ctx0" brushRef="#br0">1 20 14531,'204'2'55,"-4"4"-17,229 15 26,71-18 183,4-37 157,-22 16 182,-60 32 215,-80 4-163,-271-14-226,0 4 0,0 3 0,28 10-412,-61-14 628,-27-5-1541,0 11-2489,4 1-173</inkml:trace>
  <inkml:trace contextRef="#ctx0" brushRef="#br0" timeOffset="4198.93">6510 191 8730,'8'-18'2295,"-7"14"-2082,1 0-1,-1-1 1,1 1-1,0 0 1,0 0-1,1 0 1,-1 0-1,1 0 1,0 1-1,0-1 1,0 1-1,1 0 1,-1 0-1,1 0 1,0 0-1,0 1 1,3-3-213,11 2 42,1 0 0,-1 1 1,1 1-1,-1 0 0,1 2 0,-1 0 1,1 1-1,-1 1 0,0 1 1,7 2-43,564 121 272,-84-60-200,25 6 342,-11-1 796,-391-57-715,-1-5 0,120-7-495,-119-10 152,-1-6 1,-1-5 0,7-7-153,327-101 183,-315 83-100,98-13-83,-137 41 38,109-2-38,29 6 86,223 20-86,-408-4 13,46 5-4,1-4-1,0-5 0,58-9-8,274-27 31,-176 27-8,-50-13-11,70 26-16,-178-9 8,0 6 0,12 4-4,-68-1-1,1-2 1,-1-2-1,34-5 1,128-4 16,15 14-29,132-14-127,94-26 140,-139 12-96,14 16 56,0-5 61,-4 2-34,6 12 6,23 9 2,11-21-394,-93 5-1420,-96 10-2330,-83 4 1142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33:19.975"/>
    </inkml:context>
    <inkml:brush xml:id="br0">
      <inkml:brushProperty name="width" value="0.05" units="cm"/>
      <inkml:brushProperty name="height" value="0.05" units="cm"/>
    </inkml:brush>
  </inkml:definitions>
  <inkml:trace contextRef="#ctx0" brushRef="#br0">1652 262 4849,'-1'-3'286,"-1"0"0,1-1-1,-1 1 1,0 1 0,0-1 0,0 0 0,-1 0-1,1 1 1,-1-1 0,1 1 0,-1 0 0,0 0-1,0 0 1,0 0 0,0 0 0,0 1 0,0-1 0,0 1-1,-1 0 1,1 0 0,-1 0 0,1 0 0,-1 1-1,1-1 1,-1 1 0,1 0-286,-74-4 3167,-85-9-3123,4-1-674,122 15 711,0 1 0,0 2 1,1 1-1,-1 2 1,1 2-1,1 1 1,-1 1-1,2 2 0,0 1 1,0 2-1,2 2 1,0 0-1,1 2 1,1 1-1,-10 11-81,-88 96-155,3 25 17,70-96 139,3 2 0,2 3 1,3 1-1,-10 23-1,38-55 32,2 0 0,1 2 0,1 0 0,-6 27-32,2 29 4,4 0 0,5 2 0,3-1 0,4 1 0,4 0 0,13 80-4,-10-106-109,-4-3 120,4 1 0,2-1 0,2 0 0,4 0 0,2-1 1,3-1-1,2-1 0,3 0 0,2-2 0,3-1 0,11 13-11,123 127 538,-109-145-480,1-2-1,3-2 1,2-3 0,2-3-1,1-2 1,2-3 0,2-3-1,57 20-57,203 71 15,14-25-19,29-16 156,34-23 96,56-22 11,32-19-191,33-38-91,6-37-226,4-17 189,-20 12 272,-12-2 54,-11-8 72,5-30-31,-403 74-409,-1-4 1,-1-4 0,-3-4-1,36-24 102,48-36-596,114-92 596,-281 188-4,146-104-87,49-51 91,-84 53 98,-5-5-1,36-53-97,-128 140 45,10-12 115,1 1 0,2 2 1,25-20-161,-38 37 31,-6 7-44,0-1-1,-1-1 1,0 0 0,0-1 0,-1 0 0,-1-1 0,0 0 0,0 0-1,-1-1 1,-1 0 0,0-1 0,4-12 13,-7 11-73,-2 0 0,0 0 1,0-1-1,-2 1 0,0-1 1,-1 1-1,0-1 0,-1 1 1,-1-1-1,0 1 0,-2 0 0,1 0 1,-3-4 72,-11-28-259,-1 1 1,-3 0-1,-15-24 259,-67-94-280,67 119 367,-2 2-1,-2 2 0,-2 2 1,-7-4-87,-9 2 358,-2 1 1,-49-22-359,67 39 104,-289-143 219,-93-16-568,247 120-346,-153-30 591,71 36-730,-68 1 730,-344-18-282,445 60 311,-232-21 267,-245-1 551,-29 40-283,-34 65-412,25 64-192,528-83-650,3 8 0,-57 32 690,135-38-2125,4 6 0,-12 14 2125,-32 30-2897</inkml:trace>
  <inkml:trace contextRef="#ctx0" brushRef="#br0" timeOffset="45002.028">692 1514 5929,'-38'4'6706,"16"9"-5058,23-12-1620,-1 0-1,0 0 1,1 0 0,-1 0-1,1 0 1,-1 0-1,1 0 1,0 0 0,-1 0-1,1 0 1,0 0 0,0 0-1,0-1 1,-1 1 0,1 0-1,0-1 1,0 1-1,0 0 1,0-1 0,0 1-1,0-1 1,0 0 0,1 1-1,-1-1 1,0 0-1,0 0 1,1 1-28,1 0 40,130 35 180,-29-12-154,-80-15 24,1-2 1,0-1-1,0-1 0,1-1 0,-1-1 0,1-1 0,4-1-90,206-18 303,-13 12-83,9-3-140,14 4-61,25-11-27,-162 4 10,73-6 4,89 5-6,10 21 24,-36 19 16,-21-2 8,50-7-48,76-16 25,-19-6-42,-5 13 27,0 21 1,29-12 8,-3-19-22,-112-9 12,120 4 19,-22-7-30,-32 14 22,-117-1-7,124-44 135,-120 20 197,26-2 554,-162 18 269,-56 7-1161,-1 0 0,1 1 0,-1-1 0,1 1 0,-1-1 0,0 1 0,1-1 0,-1 1 0,0-1 0,1 1 0,-1-1 0,0 1 0,0-1 0,0 1 0,1-1-1,-1 1 1,0-1 0,0 1 0,0 0 0,0-1 0,0 1 0,0-1 0,0 1 0,0 0 0,0-1 0,0 1 0,-1-1 0,1 1 0,0-1 0,0 1-1,0-1 1,-1 1 0,1 0 0,0-1 0,-1 0 0,1 1 0,0-1 0,-1 1 0,1-1 0,-1 1-7,0 2-171,-48 57-4491,-3-13 1114</inkml:trace>
  <inkml:trace contextRef="#ctx0" brushRef="#br0" timeOffset="202400.858">15538 216 8530,'-13'-1'2717,"-34"0"906,35 3-3606,0 0 1,0 0-1,0-2 1,0 1-1,0-2 1,0 1-1,0-2 1,-3 0-18,-68-1-244,46 10 164,2 2 1,-1 2-1,1 1 1,1 2-1,0 2 1,1 0-1,1 2 1,1 2-1,0 1 1,-8 9 79,-70 47 215,3 4 1,-60 64-216,120-100 86,-300 311 86,322-330-168,-7 6-10,3 0 0,0 2-1,2 2 1,-4 9 6,2 8-10,2 0-1,3 2 1,2 0 0,2 2 10,-52 209-24,64-223 28,2-1 1,2 1-1,1 1 1,3-1-1,1 0 1,2 0 0,2-1-1,2 1 1,2-1-1,7 17-4,-10-35 18,2-1-1,0 0 1,2 0-1,0-1 1,2 0-1,0-1 1,1-1-1,10 9-17,2 1 37,1-2 0,1-1 0,2-2-1,0 0 1,26 13-37,7 2 12,2-3 0,2-3 0,19 4-12,27 7-48,115 29 48,166 15-64,44-17 64,30-8 64,37-20-2,29-8-12,17 4 12,-6 3-44,30-20-14,18-43 24,8-8-4,-11 1-16,5-11 7,-309 10-14,10-15-1,-46-5-32,68-30 32,-122 21-72,119-56 72,-102 21-80,26-24 80,-133 60-67,-3-4 0,59-46 67,-107 66-16,-2-2 0,-2-2 0,-2-2 0,-2-2-1,-2-2 1,-2-3 0,10-20 16,-33 44 0,-14 20 4,1 1 1,-1-2-1,-1 1 1,0-1-1,0 0 1,-1 0-1,0 0 1,-1 0-1,0-1 1,-1 0-5,0-23 68,-1-1 1,-3 1 0,0 0-1,-2 0 1,-2 0 0,-5-16-69,4 9 45,-2 0 0,-2 1 0,-2 0 0,-1 1 1,-2 0-1,-2 2 0,-1 0 0,-2 0 0,-3 0-45,-16-10-27,-1 1-1,-3 3 0,-1 1 1,-26-16 27,6 4-43,-3 3 0,-3 2 1,-49-24 42,-34 0 144,-111-36-144,-236-61 210,267 107-30,-21 6-180,144 33 23,-73-14 60,-78-3-83,25 16 14,-266-52 17,-44-4 8,310 46 42,-118 1-81,-647 29 71,647 24-75,-899 117-535,792-54-419,-56 43-1739,-1 28-40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3:04.306"/>
    </inkml:context>
    <inkml:brush xml:id="br0">
      <inkml:brushProperty name="width" value="0.05" units="cm"/>
      <inkml:brushProperty name="height" value="0.05" units="cm"/>
    </inkml:brush>
  </inkml:definitions>
  <inkml:trace contextRef="#ctx0" brushRef="#br0">1 351 5977,'2'-7'1141,"-1"5"-767,-1 0 0,0 0-1,1 0 1,-1 1 0,1-1 0,0 0 0,-1 0-1,1 1 1,0-1 0,0 1 0,0-1 0,0 1-1,1-1 1,-1 1 0,0 0 0,0-1 0,1 1-1,-1 0 1,1 0 0,-1 0 0,1 0 0,0 0 0,-1 0-1,1 1 1,0-1 0,0 0-374,107 14 427,552 121-367,-557-117-56,0-4-1,1-5 1,-1-5 0,1-4 0,0-5 0,0-4-1,83-20-3,274-74 207,1 9 373,-22 23 246,-82 5-342,-34-24-401,-247 72-336,-79 20 221,1-1-1,0 0 1,0 1-1,0-1 1,0 0-1,0 1 1,0-1-1,0 0 1,0 1-1,0-1 1,0 1-1,0-1 1,0 0-1,0 1 0,0-1 1,0 0-1,0 1 1,0-1-1,0 1 1,0-1-1,0 0 1,0 1-1,1-1 1,-1 0-1,0 1 1,0-1-1,1 0 0,-1 0 1,0 1-1,0-1 1,1 0-1,-1 0 1,0 1-1,0-1 1,1 0-1,-1 0 1,0 0-1,1 1 1,-1-1-1,1 0 1,-1 0-1,0 0 0,1 0 1,-1 0-1,0 0 1,1 0-1,-1 0 1,0 0-1,1 0 1,-1 0-1,1 0 1,-1 0-1,0 0 1,1 0-1,-1 0 1,0 0-1,1-1 0,-1 1 1,0 0-1,1 0 1,-1 0-1,0-1 1,1 1-1,-1 0 1,0 0-1,0-1 1,1 1-1,-1 0 1,0-1 32,-24 20-3385,-18 5-341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3:05.039"/>
    </inkml:context>
    <inkml:brush xml:id="br0">
      <inkml:brushProperty name="width" value="0.05" units="cm"/>
      <inkml:brushProperty name="height" value="0.05" units="cm"/>
    </inkml:brush>
  </inkml:definitions>
  <inkml:trace contextRef="#ctx0" brushRef="#br0">1 209 10402,'47'-3'5118,"-12"3"-4993,259-21-163,218-30 8,-258 38 55,160 17-25,294 62 17,18 18-3,20-14 87,-338-56 367,14-18-468,390-64 499,-93-16-358,-145 50-98,-418 31-30,-25 3 11,-1-6-1,100-18-23,-209 20 30,0-1-1,0-1 1,-1 0-1,0-2 1,0 0-1,-1-2 1,0 0 0,0-1-1,-1 0 1,-1-2-1,13-11-29,-30 24 31,13-14 1476,-22 9-3321,-31 11 1047</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3:07.607"/>
    </inkml:context>
    <inkml:brush xml:id="br0">
      <inkml:brushProperty name="width" value="0.05" units="cm"/>
      <inkml:brushProperty name="height" value="0.05" units="cm"/>
    </inkml:brush>
  </inkml:definitions>
  <inkml:trace contextRef="#ctx0" brushRef="#br0">1 199 8530,'69'15'4422,"30"6"-3822,28-7-471,1-6 0,91-6-129,75-8 16,223-9-7,-58 6 4,-1 7 109,12-8 198,12 5-151,6 19-121,-14 0-17,-18 4-37,-49-12 14,-22-12 39,-12-6 228,10 1 256,9-29-29,34-24-332,-4 14-128,11 26-34,22 10 42,27 0 8,-16-3-46,-136 6 430,287 29-442,-472-5 392,-1 6 0,0 7 0,81 28-392,-123-15-400,-99-37 260,0-1 1,-1 0-1,1 1 1,0 0-1,0 0 0,-1 0 1,1 0-1,-1 0 1,0 0-1,1 0 0,-1 1 1,0-1-1,0 1 1,-1 0-1,1-1 0,-1 1 1,1 0-1,-1 0 1,0 0-1,0 0 0,0 0 1,0 1-1,-1-1 1,1 0-1,-1 0 0,0 0 1,0 1-1,0 1 140,-12 47-3110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3:14.184"/>
    </inkml:context>
    <inkml:brush xml:id="br0">
      <inkml:brushProperty name="width" value="0.05" units="cm"/>
      <inkml:brushProperty name="height" value="0.05" units="cm"/>
    </inkml:brush>
  </inkml:definitions>
  <inkml:trace contextRef="#ctx0" brushRef="#br0">1195 207 6513,'-96'-26'3129,"19"16"1536,1-1-4521,-103-15-176,3 7-176,-31-18-536,4-5-2161,23 7 441</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3:15.466"/>
    </inkml:context>
    <inkml:brush xml:id="br0">
      <inkml:brushProperty name="width" value="0.05" units="cm"/>
      <inkml:brushProperty name="height" value="0.05" units="cm"/>
    </inkml:brush>
  </inkml:definitions>
  <inkml:trace contextRef="#ctx0" brushRef="#br0">13802 24 7898,'-770'-23'6098,"-37"36"-5675,-85 52-387,-36 30 57,16-35-26,54-42-24,-13-1 67,-22 12-35,-14-3-91,14-24-64,-10-42 33,838 36 45,-756-34 6,482 42 69,-186 31-73,4 41 190,284-34 171,-191 61-361,317-70 97,1 5 1,-32 19-98,40-8 44,3 3 0,2 5 0,-30 26-44,86-52-11,2 1 0,1 2 0,2 1 0,1 3 0,1 0 1,3 2-1,-10 18 11,22-31-13,1 1 1,2 0 0,0 1-1,2 1 1,1 1 0,2 0-1,1 0 1,1 1 0,2 0 0,1 1-1,1-1 1,2 1 0,1 8 12,5-7-4,1-1 0,1 0 0,2 0 0,1 0 0,2-1 0,1 0 0,2-1 0,0 0 0,3-1 0,0 0 0,2-2 0,1 0 0,4 4 4,28 30-8,3-2 0,2-3 1,2-2-1,62 44 8,-13-18 16,3-5-1,4-4 1,39 13-16,-1-9 18,4-8 0,2-6 0,48 6-18,86 12 40,241 30-40,410 46-16,74-4-41,107-27-14,-737-97 49,895 48 10,-847-57 17,946 42 32,-930-40-37,20 0 0,904 30 8,-901-38-2,-20-6-12,949-1-24,-72 24 35,-886-11 4,823 16 6,-849-42-22,44-17-26,245-52 33,-329 17-32,319-89-209,-452 86-68,-3-11 1,195-89 308,-161 39-168,-134 53 108,-2-7-1,-4-6 1,97-78 60,-130 81 85,-2-5 0,-5-4 0,35-46-85,-96 93 111,-1-2 1,-3-1 0,-1-2-1,-2-2-111,-20 34 77,1 0 0,-2-1 0,0 0-1,-1 0 1,-1-1 0,0 0-1,-1 0 1,-1 0 0,-1 0 0,0-1-1,-1 0 1,-1 0 0,-1 1-1,0-1 1,-1 0 0,-1 0 0,-1 1-1,-1-1 1,0 1 0,-1 0-1,-1 0 1,-1 1 0,0-1 0,-1 1-1,-7-10-76,-13-5 30,-1 1-1,-2 1 1,0 1-1,-2 2 1,-1 1-1,-1 2 1,-24-11-30,-268-156-501,126 79 178,-35 4 24,-13 7 99,7 32 113,-2 12-1,-147-12 88,381 66 2,-316-52 28,-780-111 13,716 117-134,-856-61-455,-18 63 32,816 55-697,22 18-1399</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3:16.198"/>
    </inkml:context>
    <inkml:brush xml:id="br0">
      <inkml:brushProperty name="width" value="0.05" units="cm"/>
      <inkml:brushProperty name="height" value="0.05" units="cm"/>
    </inkml:brush>
  </inkml:definitions>
  <inkml:trace contextRef="#ctx0" brushRef="#br0">1793 226 5289,'-104'-23'4065,"-31"8"-944,-46-1-81,-1 1-3064,-12-8-200,-9 2-120,-10-9-208,37 4-288,-35-4-2225,17 4 641</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3:17.481"/>
    </inkml:context>
    <inkml:brush xml:id="br0">
      <inkml:brushProperty name="width" value="0.05" units="cm"/>
      <inkml:brushProperty name="height" value="0.05" units="cm"/>
    </inkml:brush>
  </inkml:definitions>
  <inkml:trace contextRef="#ctx0" brushRef="#br0">11269 628 7378,'-938'11'6290,"-36"-48"-5511,27-18-631,17-5-69,68 30-45,49 27 327,28 10 181,17-9-384,51-9-164,-6 22-18,380 13-8,-14 17 32,-275 60-41,417-59-92,-100 38 133,196-41-67,2 4 0,-74 41 67,155-67-23,1 1-1,0 2 1,1 1-1,2 2 1,0 1-1,1 1 1,2 2-1,-4 5 24,13-11-65,1 1 0,1 1 0,1 1 0,2 0-1,0 1 1,1 1 0,-3 11 65,-2 9-107,3 2-1,1 0 1,3 1-1,2 0 1,2 1-1,2 0 1,2 14 107,5-22-36,1-1 0,3 0 0,1-1 0,2 1 0,8 20 36,-6-28 4,1 0 1,2-1-1,1-1 1,2 0-1,1-1 1,1-1-1,1 0 1,2-2-1,14 15-4,0-5 33,2-1 0,1-1-1,2-3 1,1-1 0,1-2 0,2-2-1,10 3-32,68 30 50,2-6-1,3-5 0,35 5-49,560 174 64,135-2-62,124-10 2,88-41-14,89-77 9,56-65 2,68-18 7,-3 20-16,-845-29-4,806-27-56,-10-34 43,-40-21 10,-22-40 17,-83-61 27,-40-9 16,-98 41 13,-103 30-33,-615 74-30,-3-10-1,33-20 6,-55 8 55,167-79-55,-278 99 20,-2-3 0,-2-5 0,52-40-20,-43 19 73,80-76-73,-166 139 12,0-1-1,-1-1 1,0 0-1,-1 0 1,0-1-1,-1-1 1,0 1-1,-1-1 1,0-1-1,-1 0 1,-1 0-1,0 0 1,3-13-12,-8 10-5,0-1 0,-1 1 0,-1 0 0,-1-1-1,0 1 1,-1 0 0,-1 0 0,-1 0 0,0 1 0,-1-1 0,-1 1 0,0 1 0,-2-1 0,1 1 0,-7-7 5,-69-97-143,24 50 57,-2 3 0,-4 3 0,-2 3-1,-2 2 1,-56-32 86,29 28 69,-3 5 0,-2 3 1,-2 6-1,-3 4 0,-108-29-69,-61-10 608,-81-5-608,-843-129 664,740 153-568,-1126-97 21,1519 155-121,-528-47-45,-49 6-47,20 9-36,-35 16-96,26 16-91,-30 25 63,40 18 139,-20 14-2058,47-8 410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3:37.118"/>
    </inkml:context>
    <inkml:brush xml:id="br0">
      <inkml:brushProperty name="width" value="0.05" units="cm"/>
      <inkml:brushProperty name="height" value="0.05" units="cm"/>
    </inkml:brush>
  </inkml:definitions>
  <inkml:trace contextRef="#ctx0" brushRef="#br0">12239 229 8354,'-171'-34'5944,"26"6"-5828,-74-37-350,208 61 230,-174-48-93,-196 7 88,177 45 273,-269 19 186,-388 25-268,403-17-187,-51 22-5,-47 10-10,-33-25-72,-38-12 59,-45 20 69,0 33 159,-39 15-70,5 9-126,-1-4-31,8 27 62,385-46-27,-55 34-3,343-102 5,-222 73 69,-82 47-74,148-45 45,-164 104-45,-63 82 16,391-257-16,-25 15-5,2 2 1,1 1-1,2 2 1,1 2-1,1 1 0,2 2 1,-26 37 4,44-49-15,1 1 1,2 1-1,1 0 1,0 1 0,3 0-1,0 0 1,-3 23 14,7-32-3,2 1 0,0 0 1,1 0-1,1 0 0,1 1 1,1-1-1,1 0 0,0 0 1,5 14 2,1-6 4,1-1 1,2 0 0,1-1 0,1 0 0,1-1 0,1-1-1,1 0 1,1-1 0,2 0 0,0-2 0,15 13-5,11 8-14,3-2-1,1-3 1,2-1 0,49 24 14,-21-19-44,3-4 0,1-3 1,77 20 43,324 80-49,63-12 54,86-37-60,58-46 43,46-27 31,16-14 5,22-27-60,-447-1-25,132-38 61,337-83-201,-49 33 112,-29 27 89,-38-20-1,-14-16-18,-19-39 42,-5-21-45,-65 6 36,-64 9-6,-85-4 10,-80 13-38,-323 150 20,0-2 0,-1 0 0,0-2 0,-2 0 0,0-2 0,-1 0 0,-1-2 0,0 0 0,7-12 0,-14 15 16,-1 1-1,-1-1 0,-1-1 0,0 0 1,-1-1-1,-1 0 0,-1 0 0,-1-1 1,-1 0-1,-1 0 0,0-1 1,-2 1-1,-1-1 0,0 0 0,-2 0 1,0 0-1,-1 0 0,-2 0 0,0 1 1,-1-1-1,-1 1 0,-1 0 0,-1 0 1,-1 1-1,-7-14-15,-2 7 46,-2 1-1,0 1 1,-2 1 0,-1 0-1,0 1 1,-2 2 0,0 0-1,-2 2 1,0 1 0,-16-8-46,-52-26 191,-1 5 1,-49-16-192,127 56 12,-401-157 128,275 119-65,-1 5-1,-69-6-74,91 26 41,0 6-1,-1 5 1,-62 5-41,-20 9-1359,-184 30 1359,199-5-2666,-9 4 28</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3:55.722"/>
    </inkml:context>
    <inkml:brush xml:id="br0">
      <inkml:brushProperty name="width" value="0.05" units="cm"/>
      <inkml:brushProperty name="height" value="0.05" units="cm"/>
    </inkml:brush>
  </inkml:definitions>
  <inkml:trace contextRef="#ctx0" brushRef="#br0">979 1047 8418,'1'0'156,"-1"1"1,0-1 0,0 0 0,0 0-1,1 0 1,-1 0 0,0 1-1,0-1 1,0 0 0,1 0-1,-1 0 1,0 0 0,0 0-1,1 0 1,-1 1 0,0-1-1,0 0 1,1 0 0,-1 0-1,0 0 1,0 0 0,1 0 0,-1 0-1,0 0 1,0 0 0,1 0-1,-1 0 1,0-1 0,0 1-1,1 0 1,-1 0 0,0 0-1,0 0 1,1 0 0,-1 0-1,0-1-156,1 6-379,8 36 424,-2 1 1,-2 0-1,-2 0 1,-1 20-46,-1-35 27,1 41 32,-2-2 33,4-1 0,2 1 0,13 46-92,-19-106 10,1 0 0,1 1 1,-1-1-1,1-1 0,0 1 0,1 0 0,-1 0 0,1-1 1,0 1-1,0-1 0,1 0 0,0 0 0,0 0 0,0-1 1,0 1-1,3 0-10,-7-5 0,0 0 0,-1 0 0,1-1 0,0 1 0,0 0 0,0-1 0,0 1 0,0 0 0,0-1 0,0 1 0,0 0 0,0 0 0,0-1 0,0 1 0,0 0 0,1-1 0,-1 1 0,0 0 0,0-1 0,0 1 0,0 0 0,0 0 0,1-1 0,-1 1 0,0 0 0,0 0 0,0-1 0,1 1 0,-1 0 0,0 0 0,0 0 1,1-1-1,-1 1 0,0 0 0,0 0 0,1 0 0,-1 0 0,0 0 0,1 0 0,-1 0 0,0 0 0,1-1 0,-1 1 0,0 0 0,1 0 0,-1 0 0,0 0 0,0 1 0,1-1 0,-1 0 0,0 0 0,1 0 0,-1 0 0,0 0 0,1 0 0,-1 0 0,0 0 0,0 1 0,1-1 0,-1 0 0,0 0 0,0 0 0,1 1 0,-1-1 0,0 0 0,0 0 0,0 1 0,1-1 0,-1 0 0,0 1 0,-11-31-877,-12-18-1500,-6-11-58</inkml:trace>
  <inkml:trace contextRef="#ctx0" brushRef="#br0" timeOffset="340.641">725 1050 8122,'-9'1'1225,"-9"-1"1788,21-2-1502,19-6-1412,0-1-1,-1 0 1,0-1 0,0-2-1,-1 0 1,0-1 0,17-16-99,172-139 221,-149 145-353,-59 23 70,-1 0 1,1 0-1,0 0 0,0 0 1,0 0-1,-1 0 0,1 0 1,0 1-1,0-1 0,-1 0 1,1 0-1,0 1 0,0-1 0,-1 0 1,1 1-1,0-1 0,-1 1 1,1-1-1,0 1 0,-1-1 1,1 1-1,-1 0 0,1-1 0,-1 1 1,1 0-1,-1-1 0,0 1 1,1 0-1,-1-1 0,0 1 1,1 0-1,-1 0 0,0-1 1,0 1-1,0 0 0,0 0 0,0 0 1,0-1-1,0 1 0,0 0 1,0 0-1,0 0 0,0-1 1,0 1-1,0 0 0,-1 0 1,1-1-1,0 1 0,-1 0 0,1 0 62,-15 35-2372</inkml:trace>
  <inkml:trace contextRef="#ctx0" brushRef="#br0" timeOffset="567.267">816 1342 7722,'-2'4'1936,"7"-5"601,7-4-2201,17-15 8,6-4-72,15-18 48,6-1-16,4-9-24,-13 16-120,5 7-216,-19 13-224,-5 11-2569,-9 14 609</inkml:trace>
  <inkml:trace contextRef="#ctx0" brushRef="#br0" timeOffset="930.559">1412 638 8762,'-37'139'4413,"25"-71"-4238,2 0 0,3 0 0,2 59-175,5-104 28,2-1 0,0 0 0,1 0 0,1 0 0,0 0 0,2 0 0,1-1 0,1 0-1,0-1 1,2 0 0,0 0 0,2-1 0,0 0 0,8 10-28,30 12 61,-48-40-53,-1 0-1,1-1 1,0 1 0,0-1-1,-1 1 1,1-1 0,0 1-1,0-1 1,0 0 0,-1 0-1,1 0 1,0 0 0,0 0-1,0 0 1,0-1 0,-1 1-1,1-1 1,0 1 0,0-1-1,-1 1 1,1-1-1,0 0 1,-1 0 0,1 0-1,-1 0 1,1 0 0,-1 0-1,1-1 1,-1 1 0,0 0-1,0-1 1,1 1 0,-1-1-1,0 1-7,6-14 127,-1 1-1,0-1 1,-1 0-1,-1 0 1,0 0-1,-1 0 1,-1-1-1,0 0 1,-1 1-1,0-1 1,-2 0-1,0 1 1,-2-10-127,-7-32 501,5 49-270,4 22-168,1-6-60,0 0-1,0 0 1,1 0 0,0 0 0,1 0 0,-1 0 0,2 0 0,-1 0 0,1-1 0,0 1 0,1-1 0,-1 0 0,1 0 0,1 0-1,-1-1 1,1 1 0,1-1 0,-1 0 0,1-1 0,0 1 0,3 1-3,-5-6 8,1-1 1,-1 0-1,1 0 0,-1 0 1,0 0-1,1-1 1,-1 0-1,0 1 0,0-2 1,1 1-1,-1 0 0,0-1 1,0 0-1,0 0 1,-1 0-1,1 0 0,0-1 1,-1 1-1,0-1 0,1 0 1,-1 0-1,0 0 1,0-1-1,-1 1 0,1-1 1,-1 1-1,0-1 0,0 0 1,0 0-1,0 0 1,-1 0-1,1 0 0,-1-1 1,0 1-1,0 0 0,0-5-8,-4-47 416,-2 55-203,5 15-178,2-2-44,0 0-1,1 0 0,0-1 0,1 1 0,0-1 1,1 0-1,0 0 0,1 0 0,0 0 0,1-1 0,7 8 10,-13-16-10,1 0 0,0-1 0,0 1 0,0-1-1,1 1 1,-1-1 0,0 1 0,1-1-1,-1 0 1,1 0 0,-1 0 0,1-1 0,-1 1-1,1-1 1,-1 1 0,1-1 0,0 0-1,-1 0 1,1 0 0,-1 0 0,1 0 0,0-1-1,-1 1 1,1-1 0,-1 0 0,1 0-1,-1 0 1,1 0 0,-1 0 0,0 0 0,1 0-1,-1-1 1,0 1 0,0-1 0,0 0-1,0 0 1,0 0 0,-1 0 0,1 0-1,0 0 1,-1 0 0,0 0 0,1-1 0,-1 1-1,0-1 11,17-34-4337,-6 17 950</inkml:trace>
  <inkml:trace contextRef="#ctx0" brushRef="#br0" timeOffset="1404.395">2145 961 4017,'-9'-48'6765,"-5"42"-3347,-3 31-2842,17-23-499,-9 15-18,2 1 1,0 0 0,1 1-1,1-1 1,0 1 0,2 0 0,0 1-1,1-1 1,1 0 0,2 19-60,-1-35 7,-1 0-1,1 1 1,1-1 0,-1 0-1,0 0 1,1 1 0,0-1-1,0 0 1,0 0 0,0 0-1,0 0 1,0 0 0,1 0-1,0 0 1,-1 0 0,1-1-1,0 1 1,0-1 0,1 1-1,-1-1 1,0 0 0,1 0-1,-1 0 1,1 0 0,0 0-1,0-1 1,0 1 0,0-1-1,0 1 1,0-1 0,0 0-1,0-1 1,0 1 0,1 0-1,-1-1 1,0 0 0,0 0-1,1 0 1,-1 0 0,1 0-7,3-3 16,0 0-1,0-1 1,0 1 0,-1-1 0,1-1 0,-1 1 0,0-1 0,0 0 0,-1-1-1,4-4-15,4-4 27,-1-1 0,0 0 0,-1 0-1,-1-2 1,0 1 0,-2-1 0,0 0-1,0-1 1,-2 0 0,0 0-1,-1 0 1,-1-1 0,-1 0 0,0 0-1,-2 0 1,0 0 0,-1 0 0,-1 0-1,0 0 1,-2 0 0,0 0-1,-1 1 1,-2-4-27,-28-28 193,33 49-189,-1 0 0,1 0 0,-1 1 0,1-1 0,-1 1 0,1-1 0,-1 1 0,0-1 0,1 1 0,-1 0 0,0 0 0,1 0 0,-1 0 0,0 0 1,1 0-1,-1 0 0,0 0 0,1 1 0,-1-1 0,0 1 0,1-1 0,-1 1 0,1 0 0,-1 0 0,1-1 0,-1 1 0,1 0 0,0 0 0,-1 0 1,1 1-1,0-1 0,0 0 0,0 0 0,0 1 0,0-1 0,0 0-4,-9 13-9,0 1-1,2-1 1,-1 1 0,2 1 0,0-1 0,1 1-1,0 0 1,1 1 0,1-1 0,1 1-1,1 0 1,0 0 0,1 2 9,0-17-1,0 0 1,1 1-1,-1-1 1,1 0-1,0 1 1,0-1-1,0 1 0,0-1 1,1 0-1,-1 1 1,0-1-1,1 0 1,0 1-1,-1-1 0,1 0 1,0 0-1,0 1 1,0-1-1,1 0 1,-1 0-1,0 0 0,1 0 1,0-1-1,-1 1 1,1 0-1,0-1 1,0 1-1,0-1 0,0 1 1,0-1-1,0 0 1,0 0-1,1 0 1,6-2 5,0 0 1,-1 0-1,1-1 0,-1-1 0,1 1 0,-1-1 0,0-1 0,0 0 1,0 0-1,0 0 0,-1-1 0,1-1-5,26-13 29,-24 13-15,64-24-17,-71 29-5,-1 1 0,0-1-1,1 1 1,-1 0 0,1 0 0,-1 0 0,1 0 0,-1 0 0,1 0-1,-1 1 1,1-1 0,-1 1 0,0 0 0,1 0 0,-1 0-1,0 0 1,1 0 0,-1 0 0,0 0 0,0 1 0,0-1 0,0 1-1,-1 0 1,1-1 0,0 1 0,0 0 0,-1 0 0,0 0 0,2 2 8,12 67-181,-11-33 157,-4-38-24,1-1-1,-1 0 1,0 0-1,0 1 1,0-1-1,0 0 1,1 0-1,-1 1 0,0-1 1,1 0-1,-1 1 1,0-1-1,1 1 1,-1-1-1,1 0 0,-1 1 1,1-1-1,-1 1 1,1-1-1,0 1 1,-1-1-1,1 1 1,-1 0-1,1-1 0,0 1 1,-1 0-1,1 0 1,0-1-1,0 1 1,-1 0-1,1 0 0,0 0 1,0 0-1,-1 0 1,1 0-1,0 0 1,-1 0-1,1 0 1,0 0-1,0 0 0,-1 0 1,1 1-1,0-1 1,0 0-1,-1 0 1,1 1-1,-1-1 0,1 1 1,0-1-1,-1 0 1,1 1-1,-1-1 1,1 1-1,-1 0 1,1-1-1,-1 1 0,1-1 1,-1 1-1,1 0 1,-1-1-1,0 1 1,0 0-1,1-1 0,-1 1 1,0 0-1,0 0 1,0-1-1,1 1 1,-1 0-1,0 0 49,23-42-2566</inkml:trace>
  <inkml:trace contextRef="#ctx0" brushRef="#br0" timeOffset="1861.955">2689 404 7874,'-49'117'6458,"40"-90"-6219,0 0 1,1 0-1,2 1 0,1 0 0,1 0 0,2 0 0,0 1 1,2-1-1,2 9-239,-2-28 18,1 0 0,0 0-1,0 0 1,1-1 0,0 1 0,1-1 0,0 1 0,0-1 0,1 0 0,0 0-1,1 0 1,-1-1 0,1 0 0,1 0 0,-1 0 0,1 0 0,1-1 0,-1 0-1,1 0 1,0-1 0,0 1 0,1-2 0,-1 1 0,1-1 0,6 2-18,-7-3-1,-7-4 8,0 1 0,-1-1-1,1 1 1,0-1 0,0 1-1,0-1 1,-1 1 0,1-1-1,0 0 1,0 1 0,0-1 0,0 1-1,0-1 1,0 1 0,0-1-1,0 0 1,1 1 0,-1-1-1,0 1 1,0-1 0,0 1-1,1-1 1,-1 1 0,0-1-1,0 1 1,1-1 0,-1 1-1,0-1 1,1 1 0,-1 0-1,1-1 1,-1 1 0,1-1-1,-1 1 1,0 0 0,1-1-1,0 1 1,-1 0 0,1 0-1,-1 0 1,1-1 0,-1 1-1,1 0 1,-1 0 0,1 0-1,-1 0 1,1 0 0,0 0-1,-1 0 1,1 0 0,-1 0-1,1 0 1,-1 0 0,1 0-1,0 1 1,-1-1 0,1 0-1,-1 0 1,1 0 0,-1 1-1,1-1 1,-1 1-7,-1-8 24,-1 0-1,0 0 1,0 0 0,-1 1-1,0-1 1,0 1-1,-1 0 1,1 0 0,-2 0-1,1 0 1,0 1 0,-1-1-1,0 1 1,0 0-24,3 6-6,0 0-1,1 0 1,0-1 0,-1 1-1,1 0 1,0 0 0,-1 1 0,1-1-1,0 0 1,0 0 0,0 0 0,0 1-1,0-1 1,0 1 0,0-1 0,0 1-1,1-1 1,-1 1 0,1-1 0,-1 1-1,1 0 1,-1-1 0,1 1-1,0 0 1,0-1 0,0 1 0,0 0-1,0-1 1,0 1 0,0 0 0,1-1-1,-1 1 1,1 0 6,-2-1-3,1 1 0,0-1 0,0 0 0,-1 0-1,1 0 1,0 0 0,0 0 0,0 0 0,0 1 0,0-1 0,1 0 0,-1 0-1,0 0 1,0 0 0,1 0 0,-1 0 0,0 0 0,1 0 0,0 0 0,-1 0 0,1 0-1,-1 0 1,1 0 0,0 0 0,0 0 0,-1 0 0,1-1 0,0 1 0,0 0-1,0-1 1,0 1 0,0 0 0,0-1 0,0 1 0,0-1 0,0 0 0,0 1-1,0-1 1,0 0 0,1 0 0,-1 0 0,0 1 0,0-1 0,1 0 3,97-55-7,-97 55-240,-1 0-1,1-1 1,-1 1 0,1-1 0,-1 0-1,0 1 1,1-1 0,-1 0-1,0 0 1,0 0 0,0 0-1,0 0 1,1 0 0,-1 0 0,-1 0-1,1 0 1,0 0 0,0-1-1,0 1 1,-1 0 0,1-1-1,0 1 1,-1-1 0,1 1 0,-1 0-1,0-1 1,0 1 0,1-1-1,-1 1 1,0-2 247,3-23-4649</inkml:trace>
  <inkml:trace contextRef="#ctx0" brushRef="#br0" timeOffset="2180.141">2494 732 8610,'-5'-5'2560,"4"0"529,7 2-2361,7-3-432,16-7-80,11-7-152,11-9 32,-4-1-16,6-2 24,-10 6-32,-4 5-8,-14 9-48,-7 4 1409,-15 8-4626,-6 14 1985</inkml:trace>
  <inkml:trace contextRef="#ctx0" brushRef="#br0" timeOffset="2779.588">1841 489 9218,'-20'6'5475,"21"29"-4739,-1-34-735,0 1 1,1-1 0,-1 0 0,1 0 0,-1 0-1,1 0 1,0 1 0,-1-1 0,1 0 0,0 0-1,0 0 1,0 0 0,0-1 0,0 1 0,0 0-1,0 0 1,0 0 0,0-1 0,0 1 0,0 0-1,0-1 1,0 1 0,1-1 0,-1 0-1,0 1 1,0-1 0,1 0 0,-1 0 0,0 0-1,0 0 1,1 0 0,-1 0 0,0 0 0,1 0-1,-1 0 1,0-1 0,0 1 0,1 0 0,-1-1-1,0 1 1,0-1 0,0 1 0,0-1 0,0 0-1,0 0 1,0 1 0,0-1 0,0 0 0,0 0-1,0 0 1,0 0 0,0 0 0,-1 0-1,1 0 1,0 0 0,-1 0 0,1-1 0,0 0-2,6-5 13,-1 0-1,1-1 1,-1 0 0,-1 0 0,1 0 0,-2-1 0,1 0 0,-1 0 0,2-5-13,13 85-3325,-6-51 979</inkml:trace>
  <inkml:trace contextRef="#ctx0" brushRef="#br0" timeOffset="3596.688">2928 313 4929,'-2'0'6146,"-7"16"-3301,3 9-2703,0-1-1,2 1 0,1 0 1,0 1-1,2-1 0,2 19-141,13 110 143,-12-145-132,0 0-1,1 0 0,0 0 0,0 0 0,1-1 1,0 1-1,1-1 0,-1 0 0,2 0 1,-1-1-1,1 1 0,0-1 0,0 0 0,1-1 1,2 2-11,-5-5 6,0 0 1,0-1 0,1 1 0,-1-1-1,0 0 1,1 0 0,0-1 0,-1 1 0,1-1-1,0 0 1,-1 0 0,1-1 0,0 1 0,0-1-1,0 0 1,0 0 0,0-1 0,-1 0-1,1 1 1,0-2 0,0 1 0,-1 0 0,1-1-1,-1 0 1,1 0 0,-1 0 0,0-1-7,14-9 50,-1 0 1,-1-1-1,0 0 1,-1-1-1,11-14-50,5-4 106,-30 32-105,0-1 0,0 0 1,-1 1-1,1-1 0,0 1 0,0-1 0,0 1 1,0-1-1,0 1 0,0 0 0,0 0 1,0-1-1,-1 1 0,1 0 0,0 0 0,0 0 1,0 0-1,0 0 0,0 0 0,0 0 0,0 0 1,0 0-1,0 1 0,0-1 0,0 0 0,0 1 1,0-1-1,0 0 0,0 1 0,0-1 0,-1 1 1,1 0-1,0-1 0,0 1 0,-1 0 1,1-1-1,0 1 0,-1 0 0,1 0 0,-1-1 1,1 1-1,-1 0 0,1 0 0,-1 0 0,1 0 1,-1 0-1,0 0 0,0 0 0,1 0 0,-1 0 1,0 0-1,0 0 0,0 0 0,0 0 1,0 0-1,0 0 0,0 0 0,-1 0 0,1 0-1,3 8-2,4 12 12,2 0 1,0-1-1,1 0 0,1 0 0,1-1 0,1 0-10,-10-14 5,0-1-1,0 0 1,1 0-1,0 0 1,0 0-1,0-1 1,0 0-1,0 0 1,1 0-1,-1 0 1,1 0-1,0-1 1,0 0-1,0 0 1,0 0-1,0-1 1,0 0-1,1 0 1,-1 0-1,0 0 1,1-1-1,-1 0 1,0 0-1,1-1 1,-1 1-1,0-1 1,0 0-1,1-1-4,11-4 41,-1-2 0,0 0 0,-1-1-1,0-1 1,0 0 0,-1-1 0,-1-1 0,0 0 0,0 0-1,-1-2 1,-1 1 0,0-1 0,-1-1 0,0 0 0,-1-1 0,1-3-41,-7 11 438,-5 13-179,1-5-258,1 0 1,0 1-1,0-1 1,0 0-1,0 0 0,0 1 1,-1-1-1,1 0 0,0 1 1,0-1-1,0 0 0,0 0 1,0 1-1,0-1 0,0 0 1,0 1-1,0-1 0,0 0 1,0 1-1,0-1 1,0 0-1,1 0 0,-1 1 1,0-1-1,0 0 0,0 1 1,0-1-1,0 0 0,1 0 1,-1 0-1,0 1 0,0-1 1,0 0-1,1 0 1,-1 1-1,0-1 0,0 0 1,1 0-1,-1 0 0,0 0 1,0 0-1,1 1 0,-1-1 1,0 0-1,1 0 0,-1 0 1,0 0-1,0 0 0,1 0 1,-1 0-1,0 0 1,1 0-1,-1 0 0,0 0 1,1 0-1,-1 0 0,0 0 1,0 0-1,1-1 0,-1 1 1,0 0-2,6-2-30,0-1 1,0 0-1,-1 0 1,0-1 0,1 1-1,-1-1 1,0 0-1,-1-1 1,1 1-1,-1-1 1,0 0 0,0 0-1,0 0 1,-1 0-1,0-1 1,3-5 29,-3 4-104,1-1-1,-1 1 1,0-1-1,-1 0 1,0 0 0,0 0-1,-1 0 1,0 0 0,0 0-1,-1 0 1,0-1-1,0 1 1,-1 0 0,0 0-1,-1 0 1,1 0 0,-2 0-1,1 0 1,-1 0 0,0 1-1,-1-1 1,0 1-1,0 0 105,3 5-7,0 0 0,0 0 0,-1 0 0,1 0-1,-1 0 1,1 1 0,-1-1 0,0 0-1,0 1 1,1 0 0,-1-1 0,0 1 0,0 0-1,-1 0 1,1 0 0,0 0 0,0 0-1,0 1 1,0-1 0,-1 1 0,1-1 0,0 1-1,-1 0 1,1 0 0,0 0 0,-1 0-1,1 0 1,0 1 0,-1-1 0,1 1 0,0-1-1,0 1 1,0 0 0,-1 0 0,1 0-1,0 0 1,0 0 0,0 0 0,1 1 0,-1-1-1,-1 2 8,1-2 26,0 1-1,0 0 0,0-1 1,0 1-1,1 0 0,-1 0 1,1 0-1,-1 0 0,1 0 1,0 1-1,0-1 0,0 0 1,0 0-1,0 1 0,0-1 1,1 1-1,-1-1 0,1 3-25,18-8-3271,-11-6 840</inkml:trace>
  <inkml:trace contextRef="#ctx0" brushRef="#br0" timeOffset="4478.691">3797 436 1752,'5'2'172,"0"-1"0,0 1 0,0-1 0,0 0 0,0 0 0,0-1 0,0 1 0,0-1 0,0 0 0,1-1 0,-1 1 0,0-1 0,0 0 0,0 0 0,0-1 0,0 1 0,0-1 0,-1 0 0,1-1 0,-1 1-1,1-1 1,3-2-172,3 0 396,31-2 2568,-42 8-2888,1-1 0,-1 1-1,0-1 1,0 1 0,0-1-1,1 1 1,-1-1 0,0 1-1,0-1 1,0 1 0,0-1-1,0 1 1,0 0 0,0-1-1,0 1 1,0-1 0,0 1-1,0-1 1,0 1 0,0-1-1,-1 1 1,1-1 0,0 1-1,0-1 1,0 1 0,-1-1 0,1 1-1,0-1 1,-1 1 0,1-1-1,0 0 1,-1 1 0,1-1-1,-1 0 1,1 1 0,-1-1-1,1 0 1,-1 1 0,1-1-1,-1 0 1,1 0 0,-1 0-1,1 0 1,-1 1 0,1-1-1,-1 0 1,1 0 0,-1 0-1,1 0 1,-1 0-76,-1 2 162,-10 9-45,1 1 0,0 0 0,1 1 0,0 0 0,1 0-1,0 1 1,1 1 0,1-1 0,1 1 0,0 0 0,0 1-1,2-1 1,0 1 0,1 0 0,0 0 0,1 0 0,1 1 0,1 9-117,2-19 12,0 1 1,0-1 0,1 0 0,0 1 0,1-1 0,0-1 0,0 1 0,0 0-1,1-1 1,0 0 0,0 0 0,0-1 0,1 1 0,0-1 0,0 0 0,0-1 0,5 3-13,50 51 101,-51-43-40,0 0 1,-2 0-1,1 1 1,-2 0-1,0 0 1,-1 1 0,-1 0-1,0 0 1,-1 0-1,-1 1 1,-1-1 0,0 1-1,-2 0 1,0-1-1,0 1 1,-2 0-1,0-1 1,-1 1 0,-1-1-1,-1 0 1,0 0-1,-1 0 1,-4 7-62,9-22 98,0 0 0,0 0 0,-1 0 0,1-1 0,0 1 0,0 0 0,-1-1 0,1 1 0,-1-1 0,0 1 0,1-1 0,-1 1 0,0-1 0,0 0 1,0 0-1,0 0 0,0 0 0,0 0 0,0-1 0,0 1 0,0-1 0,0 1 0,0-1 0,-1 0 0,1 0 0,0 0 0,0 0 0,0 0 0,0 0 0,-1 0 0,0-1-98,-2-5 81,0-1 0,0 1 0,0-1-1,1 0 1,0 0 0,1-1 0,0 1-1,0-1 1,0 1 0,1-1 0,0 0 0,1 0-1,-1 0 1,1-8-81,-5-26-33,1 1 0,2-1 0,3 0 0,0 0 0,3 0 0,2 1 0,2-6 33,-6 41-167,0 0-1,0 1 0,1-1 1,0 0-1,0 1 1,0-1-1,1 1 0,-1 0 1,1 0-1,1 0 0,-1 0 1,1 0-1,-1 1 0,1 0 1,1-1-1,-1 1 0,1 1 1,-1-1-1,1 1 0,0 0 1,0 0-1,0 0 1,1 1-1,0-1 168,37-13-1424,-25 11 739,-1-2 0,1 0 0,-1-1 0,0 0 0,-1-2-1,14-10 686,-25 16 0,0 0 0,-1-1-1,1 0 1,-1 1-1,0-2 1,-1 1-1,1 0 1,-1-1-1,0 1 1,0-1-1,-1 0 1,0 0-1,0 0 1,0-3 0,-1 6 145,0 0 1,0 0-1,0 0 1,-1 0-1,1-1 1,-1 1 0,0 0-1,0 0 1,0 0-1,-1 0 1,1 0-1,-1 0 1,1 0-1,-1 0 1,0 0-1,0 0 1,-1 0 0,1 0-1,0 1 1,-1-1-1,0 0 1,1 1-1,-1-1 1,0 1-1,-1 0 1,1 0-1,0 0 1,-1 0 0,1 0-1,-1 0 1,1 0-1,-1 1 1,0-1-1,0 1 1,1 0-1,-1 0 1,0 0-1,0 0 1,0 1 0,0-1-1,-1 1 1,1 0-1,0 0 1,0 0-1,0 0 1,0 0-1,0 1 1,0-1 0,0 1-1,0 0 1,-2 1-146,1-2 17,0 1 0,0 1 0,1-1 1,-1 1-1,1-1 0,-1 1 1,1 0-1,0 0 0,0 1 0,0-1 1,0 1-1,0-1 0,0 1 1,1 0-1,-1 0 0,1 0 0,0 0 1,0 0-1,0 1 0,0-1 1,1 1-1,-1-1 0,1 1 0,0 0 1,0 2-18,1-6-2,0 1 0,0-1 0,0 1 0,0 0 1,0-1-1,0 1 0,1 0 0,-1-1 0,0 1 0,0-1 1,1 1-1,-1-1 0,0 1 0,1-1 0,-1 1 0,1-1 1,-1 1-1,0-1 0,1 1 0,-1-1 0,1 1 1,0-1-1,-1 0 0,1 1 0,-1-1 0,1 0 0,-1 0 1,1 0-1,0 1 0,-1-1 0,1 0 0,0 0 0,-1 0 1,1 0-1,-1 0 0,1 0 0,0 0 0,-1 0 0,1 0 1,0 0-1,-1 0 0,1-1 0,-1 1 0,1 0 1,0 0-1,-1-1 0,1 1 2,32-13-83,-32 13 81,6-4-33,0 0 0,1 1-1,-1 0 1,1 1 0,0-1 0,0 1 0,0 1 0,0 0-1,0 0 1,0 0 0,0 1 0,0 0 0,0 1 0,0 0-1,0 0 1,7 2 35,-14-2-13,1 0-1,0 0 1,0 1-1,-1-1 1,1 0-1,-1 1 1,1-1-1,-1 1 1,1-1-1,-1 1 1,0 0 0,0-1-1,0 1 1,0 0-1,0 0 1,0 0-1,0 0 1,-1 0-1,1 0 1,-1 0-1,0 0 1,1 0-1,-1 0 1,0 0-1,0 0 1,0 1-1,0-1 1,-1 0-1,1 0 1,-1 2 13,-22 60-39,-75 56 745,99-119-707,-1-1-1,0 1 1,0-1-1,0 1 1,0-1 0,0 1-1,-1-1 1,1 1-1,0-1 1,0 1 0,0-1-1,0 0 1,0 1-1,-1-1 1,1 1 0,0-1-1,0 0 1,-1 1-1,1-1 1,0 1 0,-1-1-1,1 0 1,0 1-1,-1-1 1,1 0 0,-1 0-1,1 1 1,0-1-1,-1 0 1,1 0 0,-1 0-1,1 1 1,-1-1-1,1 0 1,-1 0 0,1 0-1,-1 0 1,1 0-1,0 0 1,-1 0 0,1 0-1,-1 0 1,1 0-1,-1 0 1,1 0 0,-1-1-1,1 1 1,-1 0 0,1 0-1,-1 0 1,1-1-1,0 1 1,-1 0 0,1 0-1,0-1 1,-1 1-1,1 0 1,0-1 0,-1 1-1,1 0 1,0-1-1,-1 1 1,1-1 1,29-76-6871,-20 47 2672</inkml:trace>
  <inkml:trace contextRef="#ctx0" brushRef="#br0" timeOffset="5135.073">4443 0 8626,'-3'44'4085,"1"205"-2880,3-240-1167,-1 67 456,4 0 1,3 0-1,12 45-494,-18-114 31,0 1 1,1-1-1,0 1 1,0-1-1,1 0 0,0 0 1,0 0-1,1 0 1,0-1-1,0 1 1,1-1-1,-1 0 1,1 0-1,1 0 1,2 2-32,-5-7 38,1-1 0,-1 1 0,0 0 0,0-1 0,1 0 0,-1 0 0,0 0 0,1 0 1,-1 0-1,0-1 0,1 1 0,-1-1 0,0 0 0,0 0 0,1 0 0,-1 0 0,0-1 0,0 1 0,-1-1 1,1 0-1,0 0 0,0 0 0,-1 0 0,1 0 0,-1-1 0,0 1 0,0-1 0,0 0 0,0 1 0,0-1 1,0 0-1,-1 0-38,23-30 251,-2 0 1,-2-2 0,-1 0 0,-2-1 0,3-11-252,2-6 104,-3-1 0,-1 0 1,-4-2-1,8-53-104,-21 44 5,-10 64-87,0 13-271,1 0 1,0 0-1,1 1 1,1 0-1,0 0 1,0 1 0,1 0-1,1 0 1,-2 13 352,4-20-236,-15 58-2924,3-2-61</inkml:trace>
  <inkml:trace contextRef="#ctx0" brushRef="#br0" timeOffset="6165.542">4703 692 8226,'1'2'290,"0"0"1,0 1 0,0-1 0,0 0-1,1 0 1,-1-1 0,1 1 0,-1 0-1,1 0 1,0-1 0,0 1-1,0-1 1,0 1 0,0-1 0,0 0-1,0 0 1,0 0 0,0 0-1,0 0 1,2 0-291,74-4 130,-63 0 327,99-21-133,-112 23-280,0 1 1,0-1-1,0 0 0,0 0 0,0 1 0,0-1 1,0-1-1,0 1 0,0 0 0,0 0 0,-1-1 1,1 1-1,-1-1 0,1 1 0,-1-1 0,1 0 1,-1 0-1,0 1 0,0-1 0,0 0 0,0 0 0,0 0 1,0 0-1,0 0 0,-1-1 0,1 1 0,-1 0 1,0 0-1,1-2-44,-19-60 1664,5 25-1417,42 44-207,-12-2-71,-14-2 32,0 0-1,0 0 1,-1 0-1,1 0 1,0 0-1,0-1 1,0 1-1,0-1 1,0 0-1,0 0 1,0 0 0,0-1-1,0 1 1,0-1-1,0 1 1,0-1-1,-1 0 1,1 0-1,0 0 1,0-1-1,-1 1 1,1-1-1,-1 1 1,1-1 0,-1 0-1,0 0 1,1 0-1,-1 0 1,0 0-1,0-1 0,0-2 7,-2 5-6,0 1 0,1-1 0,-1 0 0,0 0 0,0 0 0,1 0-1,-1 1 1,0-1 0,1 0 0,-1 0 0,0 0 0,1 0 0,-1 0 0,0 0 0,1 0 0,-1 0 0,0 0 0,0 0 0,1 0-1,-1 0 1,0 0 0,1 0 0,-1 0 0,0 0 0,1 0 0,-1-1 0,0 1 0,0 0 0,1 0 0,-1 0 0,0 0-1,0-1 1,1 1 0,-1 0 0,0 0 0,0-1 0,0 1 0,1 0 0,-1 0 0,0-1 0,0 1 0,0 0 0,0 0 0,1-1-1,-1 1 1,0 0 0,0-1 0,0 1 0,0 0 0,0-1 0,0 1 0,0 0-1,20 118 47,-20-118-45,-1 1 1,1-1 0,0 1-1,0 0 1,0-1-1,1 1 1,-1 0 0,0-1-1,0 1 1,0 0 0,0-1-1,1 1 1,-1-1 0,0 1-1,0 0 1,1-1 0,-1 1-1,0-1 1,1 1 0,-1-1-1,1 1 1,-1-1 0,1 1-1,-1-1 1,1 0 0,-1 1-1,1-1 1,-1 0-1,1 1 1,0-1 0,-1 0-1,1 0 1,-1 1 0,1-1-1,0 0 1,-1 0 0,1 0-1,0 0 1,-1 0 0,1 0-1,0 0 1,-1 0 0,1 0-1,0 0 1,-1 0 0,1-1-1,-1 1 1,1 0 0,0 0-1,-1-1 1,1 1-3,17-30 190,-24-101-163,23-93-9404,-16 218 8882,-1-8 2993,-4 24 175,3-7-2632,0 0 1,0 0 0,0 0 0,0 0-1,0 0 1,1 0 0,-1 0-1,1 0 1,0 0 0,0 0 0,0 0-1,0 0 1,1 0 0,-1 0-1,1 0 1,0 0 0,0 0 0,0 0-1,0 0 1,0 0 0,1 0 0,-1-1-1,1 1 1,0 0 0,-1-1-1,1 0 1,0 1 0,2 0-42,3 2-53,0-1 1,0-1 0,1 1-1,-1-1 1,1 0-1,0-1 1,0 0-1,-1 0 1,1-1 0,1 0-1,-1 0 1,0-1-1,0 0 1,0 0-1,0-1 1,0 0-1,0 0 1,0-1 0,0 0-1,0-1 1,-1 0-1,8-3 53,-39 33 1715,14-19-1406,9-7-290,-1-1 0,0 1 0,1 0 0,-1-1 0,0 1-1,1 0 1,-1 0 0,1 0 0,-1 0 0,1 0 0,0 0 0,-1 1 0,1-1 0,0 0 0,0 1-1,0-1 1,0 1 0,0-1 0,0 1 0,0-1 0,1 1 0,-1 0 0,0-1 0,1 1 0,-1 0 0,1-1-1,0 1 1,0 0 0,0 0 0,0 0 0,0-1 0,0 1 0,0 0 0,0 0 0,1-1 0,-1 1-1,1 0 1,-1 0 0,1-1 0,0 1 0,-1-1 0,1 1 0,1 0-19,56 2 65,-25-10 11,-30 5-76,-1 0 1,1 0-1,0 0 0,-1 0 0,1 0 0,0 1 1,0-1-1,-1 1 0,1-1 0,0 1 1,0 0-1,0 0 0,0 1 0,-1-1 1,1 0-1,0 1 0,0 0 0,-1 0 1,1 0-1,0 0 0,-1 0 0,1 0 1,-1 1-1,1-1 0,-1 1 0,0-1 1,0 1-1,0 0 0,0 0 0,0 0 1,0 0-1,0 1 0,0-1 0,-1 0 0,1 3 2,0 0 0,-1 0 0,0-1 0,0 1-1,0 0 1,-1 0 0,1 0 0,-1 0 0,0 0-1,-1 0 1,1 0 0,-1 0 0,0 0 0,0 0-1,0 0 1,-1-1 0,0 1 0,0-1 0,0 1-1,0-1 1,-3 4-2,-3 4 101,1-2 0,-2 1-1,1-1 1,-1 0 0,-1-1-1,0 0 1,-7 5-101,-46 20 404,63-34-433,-1 0 0,0 0 0,1-1 0,-1 1-1,0 0 1,1 0 0,-1 0 0,0 0 0,1-1 0,-1 1-1,0 0 1,1 0 0,-1-1 0,1 1 0,-1 0-1,0-1 1,1 1 0,-1-1 0,1 1 0,0-1 0,-1 1-1,1-1 1,-1 1 0,1-1 0,0 0 0,-1 1 0,1-1-1,0 1 1,-1-1 0,1 0 0,0 1 0,0-1 0,0 0-1,0 1 1,0-1 0,0 0 0,0 1 0,0-1 0,0 0-1,0 0 1,0 1 0,0-1 0,0 0 0,0 1 0,1-1-1,-1 1 1,0-1 0,1 0 0,-1 1 29,14-39-3376,-12 36 2788,14-28-2902</inkml:trace>
  <inkml:trace contextRef="#ctx0" brushRef="#br0" timeOffset="6619.446">5619 390 7754,'37'-2'4979,"10"-2"-3846,-43 4-1046,0-1 0,0 1 0,0-1 0,0 0 0,0 0 0,0 0 0,0-1 0,-1 1 0,1-1 0,0 0 0,-1 0 1,0 0-1,1 0 0,-1-1 0,0 1 0,0-1 0,0 0 0,0 0 0,-1 0 0,1 0 0,-1-1 0,0 1 0,0-1 0,0 1 1,-1-1-1,1 0 0,-1 0 0,1 1 0,-1-1 0,-1 0 0,1 0 0,0 0 0,-1 0 0,0 0 0,0 0 0,0 0 0,-1 0 1,1 0-1,-1 0 0,0 0 0,-1-3-87,0 5 29,0 0 0,0 0 0,0 0 0,0 0 1,0 0-1,-1 1 0,1-1 0,-1 1 0,1-1 1,-1 1-1,0 0 0,0 0 0,1 0 0,-1 0 0,0 1 1,0-1-1,0 1 0,0 0 0,0 0 0,1 0 1,-1 0-1,0 0 0,0 1 0,0-1 0,0 1 0,0 0 1,1 0-1,-1 0 0,0 0 0,1 0 0,-1 0 1,1 1-1,-1-1 0,1 1 0,0 0 0,-1 0 0,1 0 1,0 0-1,0 0 0,0 0 0,1 1 0,-1 0-29,-8 8 0,1 1-1,0 0 0,1 1 1,1 0-1,0 0 0,0 0 1,1 1-1,1 0 0,1 0 1,-1 2 0,5-13 0,-1 0 0,0 0 0,1 1 0,0-1 0,0 0 1,0 0-1,0 1 0,0-1 0,1 0 0,-1 0 0,1 0 0,0 1 1,0-1-1,0 0 0,0 0 0,1 0 0,-1-1 0,1 1 1,0 0-1,-1 0 0,1-1 0,1 1 0,-1-1 0,0 0 0,0 0 1,1 0-1,0 0 0,-1 0 0,1 0 0,0 0 0,0-1 1,0 0-1,0 1 0,0-1 0,0 0 0,0-1 0,0 1 0,0 0 1,1-1-1,-1 0 0,0 0 0,0 0 0,0 0 0,1 0 0,9 0-42,-1-1 0,0 0 0,1 0 0,-1-1 0,0-1-1,0 0 1,0-1 0,0 0 0,-1-1 0,10-5 42,-9 4-502,0 0 0,0-1 0,-1-1 0,1 0 0,-2-1 1,1 0-1,-1 0 0,-1-1 0,2-3 502,35-48-3553</inkml:trace>
  <inkml:trace contextRef="#ctx0" brushRef="#br0" timeOffset="7168.119">1508 1829 6681,'-63'0'4824,"55"0"-3693,19-2-796,84-5-242,817-75 205,-473 30-180,-156-4-64,202-72-54,366-142 313,55-9 399,-115 24-340,-577 189-333,-91 31 120,2 4 1,110-11-160,-209 43 130,-45 13-10,-44 12-706,-49 10-2020</inkml:trace>
  <inkml:trace contextRef="#ctx0" brushRef="#br0" timeOffset="-1574.338">585 4535 8098,'-3'-1'325,"-1"-1"1,1 1 0,0-1 0,-1 1-1,0 0 1,1 1 0,-1-1-1,1 1 1,-1-1 0,0 1-1,1 0 1,-1 0 0,0 1 0,1-1-1,-1 1 1,-2 0-326,-80 48 447,59-26-371,1 2 1,1 2-1,1 0 0,2 1 0,0 1 1,2 1-1,-5 13-76,-13 27 116,3 1 0,4 1 1,3 2-1,3 1 0,1 8-116,4-2 144,5 0 0,2 1 0,5 1 0,2 19-144,5 28 143,5 0 0,21 124-143,-6-127 21,6-1 0,4-1 1,12 16-22,-18-69 12,2-1 1,3-1 0,4-1-1,27 42-12,-53-100-2,0 0-1,0 1 1,1-2-1,1 1 1,0-1-1,1 0 1,-1-1-1,2 0 1,-1-1-1,1 1 1,1-2-1,0 1 1,0-2-1,0 1 1,0-2-1,1 1 1,0-2 0,0 0-1,1 0 1,-1-1-1,1 0 1,0-1-1,5 0 3,-12-3 5,0 0 0,1-1 0,-1 0-1,0 0 1,0 0 0,0 0 0,-1-1 0,1 0 0,-1 0-1,1-1 1,-1 0 0,0 1 0,0-2 0,-1 1 0,1-1 0,-1 1-1,0-1 1,0 0 0,3-6-5,10-16 50,-1-1-1,-2 0 1,0-2-1,-2 1 1,7-29-50,-18 54 4,30-97 123,-4-1 1,0-29-128,10-94 260,4-174-260,-15-187 355,-24 465-54,-6 0 0,-5 1-1,-11-39-300,18 145 57,0 0 0,0 0-1,-2 0 1,1 1-1,-2 0 1,0 0-1,0 0 1,-2 0-1,1 1 1,-1 0-1,-1 0 1,0 1-1,-7-7-56,6 9 53,0 0 1,0 1-1,-1 1 0,0-1 0,0 2 0,0-1 0,-1 1 0,0 1 1,-1 0-1,1 1 0,-1 0 0,0 1 0,-7-2-53,2 3-22,1 0 0,-1 1 0,0 1 0,0 1 0,0 0 0,1 1 0,-1 1 0,0 0-1,1 2 1,0-1 0,0 2 0,-9 4 22,9-2-647,0 1 0,1 0 0,0 1 0,1 0 0,0 1 0,0 1 0,-5 7 647,-25 32-3312</inkml:trace>
  <inkml:trace contextRef="#ctx0" brushRef="#br0" timeOffset="-831.421">576 4076 6361,'5'-5'6901,"4"-18"-7132,-7 16 846,36-97 11,-25 69-550,317-988 583,-215 573-575,-108 424-249,-12 25-129,-44 73-2829,9-20 760</inkml:trace>
  <inkml:trace contextRef="#ctx0" brushRef="#br0" timeOffset="-524.824">599 3068 8018,'-81'255'4652,"60"-165"-4478,3 2-1,4 0 1,4 1-1,5 0 1,4 57-174,1-132 31,1-1 0,1 0 1,0 1-1,1-1 1,1 0-1,1 0 1,0-1-1,1 1 1,1-1-1,0 0 1,1-1-1,10 14-31,-16-27 3,-1 0 0,1 0 1,0-1-1,0 1 0,0-1 0,0 1 0,0-1 0,0 0 1,0 1-1,0-1 0,1 0 0,-1 0 0,0-1 1,1 1-1,-1 0 0,1-1 0,-1 0 0,1 1 1,-1-1-1,1 0 0,-1 0 0,1-1 0,-1 1 0,0 0 1,1-1-1,-1 0 0,1 1 0,-1-1 0,0 0 1,1 0-1,-1 0 0,1-1-3,70-47 7,-7-9 5,-2-2 0,-2-3 0,46-63-12,-3-23-2563,-44 38 468</inkml:trace>
  <inkml:trace contextRef="#ctx0" brushRef="#br0" timeOffset="34375.194">2087 3701 7954,'-96'19'4141,"86"-15"-4084,1 1 1,-1-1 0,1 2 0,0-1 0,0 1-1,0 1 1,1-1 0,0 1 0,0 1 0,1-1-1,0 2 1,-4 4-58,-2 6 31,1 0-1,0 1 1,2 0-1,0 1 1,1 0-1,1 0 1,1 1-1,1 0 1,1 0 0,1 0-1,-1 19-30,5-2 34,1 0-1,2 0 1,2 0-1,1-1 1,2 1-1,2-1 0,2-1 1,1 0-1,1-1 1,4 3-34,-13-28 0,0 0 1,1-1-1,0 1 1,0-1-1,1-1 1,1 1-1,-1-1 1,1 0-1,1-1 1,0 0-1,0 0 1,1-1-1,0 0 1,0-1-1,0 0 1,1-1-1,0 0 1,0 0-1,0-2 0,0 1 1,1-1-1,0-1 1,0 0-1,-1 0 1,12-1-1,-7-3-2,-1-1 0,1 0 0,-1-1 0,0-1 0,0 0 0,0-1 0,-1-1 0,0 0 0,0-1 0,-1-1 0,0 0 0,0 0 0,1-4 2,17-14 35,-2-1 0,0-2 0,-3 0 1,12-19-36,-5 4 111,-3-1 1,-2-1-1,-2-1 1,-2-2-1,-2 0 1,1-12-112,-17 41 113,-1 0-1,-1-1 1,-1 0-1,-1 0 1,0 0 0,-2 0-1,-1 0 1,0 0 0,-2 0-1,0 1 1,-2-1-1,0 1 1,-2 0 0,0 0-1,-1 0 1,-3-3-113,5 9 66,0 0-1,-2 1 1,0 0 0,0 0 0,-1 0 0,-1 1 0,0 1 0,-11-11-66,7 9-73,-1 2 0,0 0 0,0 0 0,-1 2 0,0 0 0,-1 1 0,0 0 0,-1 2 0,0 0 0,0 0 0,0 2 0,-1 1 0,0 0 0,0 1 1,0 1-1,-15 0 73,29 2-199,0 1-1,1-1 1,-1 1 0,0 0 0,0 0 0,1 1 0,-1-1 0,1 1 0,-1 0 0,1 0-1,0 0 1,0 1 0,0 0 0,0-1 0,0 1 0,1 1 0,-1-1 0,1 0 0,0 1-1,-1 1 200,-27 50-2776</inkml:trace>
  <inkml:trace contextRef="#ctx0" brushRef="#br0" timeOffset="35110.807">1294 4241 6625,'-34'18'4041,"-3"28"-2718,34-40-1301,-20 33 44,1 1 0,2 1 0,3 0 0,0 2 0,2 5-66,1-2 49,3-1-1,2 2 1,2-1 0,2 1-1,2 0 1,2 0-1,4 33-48,-1-48 21,2-1 0,1 0 0,2-1-1,0 1 1,2-2 0,2 1 0,1-1-1,1-1 1,4 6-21,0 0 4,2 0-1,1-1 1,2-1 0,1-1-1,2-1 1,1-2 0,1 0-1,1-2 1,1 0-1,2-2 1,11 5-4,-35-25-2,0 0 1,0 0-1,0-1 0,1 0 1,-1 0-1,1 0 0,0-1 1,0-1-1,0 1 0,0-2 0,0 1 1,0-1-1,0 0 0,0 0 1,0-1-1,0 0 0,0-1 1,0 1-1,0-2 0,0 1 0,-1-1 1,3-1 1,4-4 26,-1 0-1,0 0 1,0-1 0,0-1 0,-1 0 0,-1-1 0,0 0 0,0-1-1,-1 0 1,-1-1 0,0 0 0,0 0 0,-2-1 0,1 0-1,3-12-25,1-6 128,-1-1 0,-2 0-1,-2 0 1,-1-1 0,-1 0-1,0-33-127,-3 13 129,-2 0-1,-2 0 0,-3 1 1,-2-1-1,-12-43-128,12 70-18,-2-1 1,-1 1-1,-1 1 0,-1 0 1,-1 0-1,-2 1 0,0 1 1,-2 1-1,-1 0 0,0 1 1,-2 1-1,0 1 0,-6-3 18,22 18-196,-1 1 0,0-1 1,0 2-1,-1-1 0,1 0 0,-1 1 0,0 0 0,0 0 0,0 1 0,0 0 0,0 0 0,0 0 0,-1 1 0,1 0 0,-1 0 0,1 0 0,-3 1 196,-30 13-2543</inkml:trace>
  <inkml:trace contextRef="#ctx0" brushRef="#br0" timeOffset="35840.854">2973 5027 6425,'-6'-2'248,"0"0"-1,0 1 0,0 0 0,0 0 1,0 0-1,0 1 0,0 0 0,0 0 1,0 1-1,-1-1 0,1 1 0,0 1 1,0-1-1,0 1 0,1 0 0,-1 0 0,0 1 1,1 0-1,-1 0 0,1 0 0,0 0 1,0 1-1,-2 2-247,-6 8 33,1 1 1,0 0-1,0 1 0,2 0 1,0 1-1,1 0 0,1 1 1,0 0-1,1 0 0,1 1 1,1 0-1,1 0 0,0 0 1,0 12-34,0 1 52,0 0 0,2 1 1,1-1-1,2 0 0,1 1 1,2-1-1,1 0 0,1-1 1,2 1-1,1-1 0,1-1 1,2 0-1,1 0 0,1-1 1,2-1-1,0 0 0,7 5-52,-18-25-2,1-1 0,-1 0 0,2 0 0,-1 0 0,1 0 0,0-1 0,1 0 0,-1-1 0,1 0 0,0 0 1,0 0-1,1-1 0,-1-1 0,1 1 0,0-1 0,0-1 0,0 0 0,1 0 0,-1-1 0,0 0 0,1 0 0,-1-1 0,1 0 2,7-5-5,0 0 0,0-1 0,-1 0 0,0-1 0,0-1 0,-1-1 0,0 0 0,-1-1 0,1-1 0,-2 0 0,0-1 0,0 0 0,-1-1 1,0-1 4,17-19 50,-2-2 0,-1 0 1,-2-2-1,-1-1 1,-2-1-1,2-7-50,-12 24 120,-2 0-1,0-1 1,-1 0-1,-1 0 1,-1-1-1,-1 0 0,0-20-119,-5 39 70,0 0-1,-1-1 1,1 1-1,-1 0 1,-1 0-1,1-1 1,-1 1-1,0 0 1,0 1-1,0-1 1,-1 0-1,1 1 1,-1-1-1,-1 1 1,1 0-1,0 0 1,-1 0-1,0 0 1,0 1-1,0-1 1,0 1-1,-1 0 1,1 0-1,-2 0-69,-117-46 764,93 41-889,0 2 0,-1 0 0,1 2 0,-1 2 0,0 1 0,0 1 1,1 1-1,-29 5 125,55-5 30,-1-1-199,0 1-1,1-1 1,-1 1 0,0 0-1,1 0 1,-1 1 0,1-1-1,-1 1 1,1 0 0,0 0-1,-1 1 1,1-1 0,0 1-1,1 0 1,-3 2 169,-9 21-1821</inkml:trace>
  <inkml:trace contextRef="#ctx0" brushRef="#br0" timeOffset="36424.903">3912 4954 8818,'-10'6'456,"-1"-1"-1,1 2 1,0 0-1,0 0 1,1 1 0,0 0-1,0 0 1,1 1 0,-2 2-456,-3 8 141,0-1 0,1 2 1,1 0-1,1 0 1,1 1-1,0 0 0,1 3-141,-3 17 54,1 1 1,2-1-1,2 1 0,2 1 0,1-1 0,3 1 0,1-1 0,2 1 1,2-1-1,4 10-54,-5-22 20,2 0 1,2 0 0,0-1 0,2 0-1,1 0 1,1-1 0,2-1 0,0 0-1,2 0 1,1-2 0,1 0-1,1-1 1,2 0-21,-8-14-6,-1 0 0,2 0-1,-1-1 1,1-1 0,0 0 0,1-1-1,0 0 1,0-1 0,1-1 0,-1-1-1,1 0 1,0-1 0,0-1-1,0 0 1,1-1 0,-1-1 0,0 0-1,1-1 1,-1-1 0,0-1 0,0 0-1,0-1 1,-1 0 0,6-4 6,-8 4 6,0-1 0,0-1 1,0 0-1,-1-1 0,0 0 0,0-1 1,-1 0-1,0-1 0,0 0 1,-1-1-1,0 0 0,-1-1 0,0 0 1,-1 0-1,0-1 0,0 0 0,-2 0 1,1-1-1,-2 0 0,1 0 1,-2 0-1,0-1 0,-1 1 0,0-1 1,-1 0-1,0 0 0,-1 0 0,-1-1-6,0-5 72,-1 0-1,-1 1 0,-1-1 0,-1 1 0,0-1 0,-1 1 0,-2 1 0,0-1 0,0 1 0,-2 0 0,0 1 0,-2 0 0,1 0 0,-14-14-71,-13-7 12,-2 2-1,-2 2 0,-1 1 0,-2 3 1,0 1-1,-2 2 0,-6 0-11,-169-83-3426,116 71 860</inkml:trace>
  <inkml:trace contextRef="#ctx0" brushRef="#br0" timeOffset="52308.96">9180 2583 10018,'-3'1'2473,"-3"1"743,2 2-2904,-5 13-448,-2 10-2696</inkml:trace>
  <inkml:trace contextRef="#ctx0" brushRef="#br0" timeOffset="50116.815">6945 4032 5001,'-5'-41'4957,"-1"46"-2790,-1 10-2080,0-1 0,1 1 0,1 0 0,0 0 0,1 0 0,1 1 1,-1 11-88,3-18 21,-6 28 16,3 0-1,1 1 1,2-1-1,1 1 1,2 0 0,2-1-1,1 0 1,2 0-1,5 12-36,-12-46 8,0 0-1,0 0 1,1 1-1,0-1 1,0 0-1,-1 0 1,2 0-1,-1 0 0,0 0 1,1 0-1,-1 0 1,1 0-1,0-1 1,0 1-1,0-1 0,0 1 1,0-1-1,1 0 1,-1 0-1,1 0 1,-1 0-1,1 0 0,0 0 1,0-1-1,0 1 1,0-1-1,0 0 1,0 0-1,0 0 1,0 0-1,0-1 0,1 1 1,1-1-8,0-2 15,0-1 0,0 0-1,-1 1 1,1-2 0,-1 1 0,0 0 0,0-1 0,0 0 0,0 0-1,-1 0 1,0 0 0,0-1 0,0 1 0,0-1 0,0 0-15,3-5 24,15-24 59,-2-2 1,-1 0-1,-2-1 1,-1-1-1,-2 0 0,-2-1 1,-1 0-1,-3-1 1,-1 0-1,0-20-83,-4 44 118,-1 1-1,-1-1 1,0 0 0,-1 0-1,-1 1 1,0-1-1,-1 1 1,-4-11-118,7 25 13,0 0 1,0 0-1,0 0 1,0 0-1,0 1 1,-1-1 0,1 0-1,0 0 1,0 1-1,-1-1 1,1 0-1,-1 0 1,1 1-1,0-1 1,-1 0 0,1 1-1,-1-1 1,0 1-1,1-1 1,-1 1-1,1-1 1,-1 1-1,0-1 1,1 1 0,-1-1-1,0 1 1,0 0-1,1-1 1,-1 1-1,0 0 1,0 0-1,0 0 1,1-1 0,-1 1-1,0 0 1,0 0-1,0 0 1,1 0-1,-1 1 1,0-1 0,0 0-1,0 0 1,1 0-1,-1 1 1,0-1-1,0 0-13,-22 30 234,21-16-232,-1-1 0,2 0 0,0 1 0,0-1 0,1 1 0,1-1-1,0 0 1,1 1 0,1-1 0,0 0 0,0 0 0,2 0 0,-1 0 0,2-1 0,-1 0 0,2 0 0,0 0-1,0-1 1,1 0 0,0 0 0,7 5-2,-3 0-4,-4-3 5,2-1 1,0 0-1,0-1 0,1 0 1,1 0-1,-1-1 0,3 0-1,-13-9 4,1 0-1,0 0 0,-1 1 0,1-1 0,0-1 1,0 1-1,0 0 0,0 0 0,0-1 0,-1 1 0,1-1 1,0 1-1,0-1 0,0 0 0,0 0 0,0 0 0,0 0 1,0 0-1,0 0 0,0-1 0,0 1 0,0-1 1,0 1-1,0-1 0,0 0 0,0 0 0,0 0 0,-1 0 1,1 0-1,0 0 0,-1 0 0,1-1 0,-1 1 0,1 0 1,-1-1-1,0 1 0,1-1 0,-1 0 0,0 1 0,0-1 1,0 0-1,0-1-3,7-17-130,-1 0 0,-1-1 1,0 0-1,-2 0 0,0 0 1,-2 0-1,0-1 0,-2 0 1,0 1-1,-1-1 0,-1 1 1,-2-4 129,-3-20-2848,-2 7-199</inkml:trace>
  <inkml:trace contextRef="#ctx0" brushRef="#br0" timeOffset="50618.189">7454 3762 960,'-16'-63'5789,"13"49"-5133,1 1-1,0-1 0,1 0 1,1 0-1,0 0 0,1 0 1,1-4-656,-1-7 125,0 19-64,-1-9 61,0-1 0,2 1-1,0 0 1,0 0 0,2 0 0,0 0 0,0 1-1,4-7-121,-14 34 1163,34 230-1156,19 138 101,-43-358-15,1 0 1,2-1-1,0 0 0,1 0 1,7 10-94,-5-15 230,-9-17-212,-1 1 0,1-1 0,0 0 0,-1 0 0,1 1-1,0-1 1,-1 0 0,1 0 0,0 0 0,-1 0-1,1 0 1,0 0 0,0 0 0,-1 0 0,1 0 0,0 0-1,-1 0 1,1 0 0,0 0 0,-1-1 0,1 1 0,0 0-1,-1 0 1,1-1 0,0 1 0,-1-1 0,1 1-1,-1 0 1,1-1 0,-1 1 0,1-1 0,-1 1 0,1-1-1,-1 0 1,1 1 0,-1-1 0,0 1 0,1-1 0,-1 0-1,0 1 1,0-1 0,1 0 0,-1 1 0,0-1-1,0 0 1,0 1 0,0-1 0,0 0 0,0 0 0,0 1-1,0-1 1,0 0 0,0 1 0,0-1 0,-1 0 0,1 0-18,2-4 84,34-97 596,40-206-251,-35 32-313,-36 265-212,0 32-487,-2 74-3405,-3-15 933</inkml:trace>
  <inkml:trace contextRef="#ctx0" brushRef="#br0" timeOffset="51045.049">7668 4145 9026,'-1'0'80,"1"0"0,-1 1 0,1-1 0,-1 0-1,1 0 1,0 0 0,-1 0 0,1 0 0,-1 0 0,1 1 0,0-1 0,-1 0 0,1 0 0,0 1-1,-1-1 1,1 0 0,0 1 0,-1-1 0,1 0 0,0 1 0,0-1 0,-1 0 0,1 1 0,0-1-1,0 0 1,0 1 0,0-1 0,-1 1 0,1-1 0,0 0 0,0 1 0,0-1 0,0 1 0,0-1-1,0 1 1,0-1 0,0 0 0,0 1 0,0-1 0,0 1 0,1-1 0,-1 1 0,0-1 0,0 0-1,0 1 1,0-1 0,1 0 0,-1 1 0,0-1 0,0 1 0,1-1 0,-1 0 0,0 0 0,1 1-1,-1-1 1,0 0 0,1 1 0,-1-1 0,0 0 0,1 0 0,-1 0 0,1 0 0,-1 1 0,0-1-1,1 0 1,-1 0 0,1 0 0,-1 0 0,1 0-80,6-1 27,-1 0 1,1 0-1,0 0 0,-1-1 0,1 0 0,-1-1 1,0 0-1,1 0 0,-1 0 0,-1 0 0,1-1 1,0 0-1,4-5-27,5-1 30,90-69 214,-104 78-240,1-1-1,-1 1 0,1 0 0,-1 0 1,1 0-1,0 0 0,-1 0 0,1 0 1,0 0-1,0 1 0,-1-1 1,1 1-1,0-1 0,0 1 0,0 0 1,0 0-1,0-1 0,0 1 1,-1 1-1,1-1 0,0 0 0,0 0 1,0 1-1,0-1 0,0 1 1,-1-1-1,1 1 0,0 0 0,0 0 1,-1 0-1,1 0 0,-1 0 0,1 0 1,-1 0-1,1 1 0,-1-1 1,1 1-4,2 6 3,1 0 0,-1 1 0,-1-1 0,1 1 0,-2 0 0,1 0 0,-1 0 1,0 0-1,-1 0 0,0 4-3,1 5 13,4 35 11,-5-37 18,1 1 1,0 0-1,1 0 1,1-1-1,1 1 1,0-1-1,2 1-42,-7-16 9,0 0 0,0 0 0,1 0 0,-1 0 0,1 0 0,-1 0 1,1 0-1,-1-1 0,1 1 0,0 0 0,-1 0 0,1 0 0,0-1 0,-1 1 0,1 0 0,0-1 0,0 1 0,0-1 0,0 1 0,0-1 1,0 1-1,0-1 0,-1 0 0,1 1 0,0-1 0,0 0 0,0 0 0,1 0 0,-1 0 0,0 0 0,0 0 0,0 0 0,0 0 0,0 0 1,0 0-1,0-1 0,0 1 0,0 0 0,0-1 0,-1 1 0,1 0 0,0-1 0,0 1 0,0-1 0,0 0 0,0 1 0,-1-1 1,1 0-1,0 1 0,-1-1 0,1 0 0,0 0 0,-1 0 0,1 0 0,-1 1 0,1-2-9,5-7 105,-1 1 0,-1-1 0,1-1 0,-1 1 0,-1-1-1,0 1 1,0-1 0,-1 0 0,0 0 0,-1 0 0,0 0 0,0-1 0,-1 1-1,-1-9-104,1 11 54,-1-1-1,1 1 0,-2-1 1,1 1-1,-1 0 0,0 0 0,-1 0 1,0 0-1,0 0 0,-1 0 0,0 1 1,0-1-1,0 1 0,-1 0 1,0 0-1,-1 1 0,0 0 0,0 0 1,-3-2-54,9 7 3,0 1 0,-1-1 0,1 1 1,-1-1-1,1 1 0,-1-1 0,1 1 0,-1 0 1,1-1-1,-1 1 0,0 0 0,1-1 0,-1 1 1,1 0-1,-1 0 0,0-1 0,1 1 1,-1 0-1,0 0 0,1 0 0,-1 0 0,0 0 1,1 0-1,-1 0 0,0 0 0,1 0 0,-1 0 1,0 1-1,1-1 0,-1 0 0,0 0 1,1 1-1,-1-1 0,1 0 0,-1 1 0,0-1 1,1 0-1,-1 1 0,1-1 0,-1 1 0,1-1 1,0 1-1,-1-1 0,1 1 0,-1-1 1,1 1-1,0-1 0,-1 1 0,1 0 0,0-1 1,0 1-1,0 0 0,-1-1 0,1 1 0,0 0 1,0 0-4,2 0-40,-1 0 1,1 1 0,0-1-1,-1 0 1,1 0 0,0 0-1,0 0 1,0 0 0,0-1-1,0 1 1,0-1 0,0 1-1,0-1 1,0 1 0,0-1-1,0 0 1,0 0 0,0 0-1,0 0 1,0-1 0,0 1-1,1-1 40,-2 1-47,88-19-4695,-32-3 1104</inkml:trace>
  <inkml:trace contextRef="#ctx0" brushRef="#br0" timeOffset="51919.184">8411 3733 8218,'-103'190'5122,"11"3"-3461,79-143-1160,13-49-494,0 1 1,0-1-1,0 0 0,0 0 1,0 0-1,1 0 0,-1 0 0,0 0 1,1 0-1,-1 0 0,0 0 1,1 0-1,0 0 0,-1 0 1,1 0-1,-1 0 0,1 0 0,0 0 1,0 0-1,-1 0 0,1-1 1,0 1-1,0 0 0,0-1 1,0 1-1,0-1 0,0 1 0,0-1 1,0 1-1,0-1 0,0 0 1,0 1-1,0-1 0,1 0 1,-1 0-1,0 0 0,0 0 0,0 0 1,0 0-1,1 0-7,6-2 8,0 0-1,0-1 1,-1 1-1,1-2 1,0 1 0,-1-1-1,0 0 1,0-1-1,0 0 1,0 0-1,-1 0 1,0-1 0,0 0-1,0 0 1,-1 0-1,0-1 1,0 0-1,-1 0 1,3-4-8,8-14 25,-1-1 0,-1 0 1,-1-1-1,-1 0 0,-2-1 0,0 0 0,-2-1 1,-2 0-1,2-18-25,2-49 82,-12 98-36,-10 61 99,3-1-1,-2 58-144,13-117 8,-1 0 0,1 0-1,0 0 1,0 0 0,0 0-1,0 0 1,1 0 0,-1-1 0,1 1-1,-1-1 1,1 1 0,0-1-1,0 1 1,0-1 0,0 0 0,1 0-1,-1 0 1,1 0 0,-1 0-1,1-1 1,-1 1 0,1-1 0,0 1-1,0-1 1,0 0 0,0 0-1,0 0 1,0-1 0,0 1-1,0-1 1,0 0 0,0 0 0,0 0-1,0 0 1,0 0 0,0-1-1,0 1 1,1-1 0,-2 0 0,1 0-1,1 0-7,104-31 72,-99 28-61,-1 0 0,1-1-1,-1 0 1,1 0 0,-2-1-1,1 0 1,-1-1 0,0 0 0,0 0-1,0 0 1,-1-1 0,0 0-1,-1 0 1,0 0 0,0-1-1,-1 0 1,0 0 0,2-9-11,-1 3 22,0 0-1,-1-1 1,-1 0 0,-1 0-1,0 0 1,-1 0 0,-1 0-1,0-1 1,-1 1 0,-3-12-22,4 28 3,0-1 1,0 0-1,1 1 1,-1-1-1,0 0 0,0 1 1,0-1-1,0 0 1,0 1-1,0-1 1,0 0-1,0 1 1,0-1-1,0 0 1,-1 1-1,1-1 0,0 1 1,0-1-1,-1 0 1,1 1-1,0-1 1,-1 1-1,1-1 1,0 1-1,-1-1 0,1 1 1,-1-1-1,1 1 1,-1-1-1,1 1 1,-1 0-1,0-1 1,1 1-1,-1 0 1,1-1-1,-1 1 0,0 0 1,1 0-1,-1-1 1,0 1-1,1 0 1,-1 0-1,1 0 1,-1 0-1,0 0 1,1 0-1,-1 0 0,0 0 1,1 0-1,-1 1 1,0-1-1,1 0 1,-1 0-1,0 1 1,0-1-4,-21 32 128,-28 149 91,48-173-212,0-1 0,1 1 0,0 0 0,0 0 0,1-1 0,0 1 0,0 0 0,1 0 0,-1 0 0,3 4-7,-2-11 0,-1 0 1,1 1 0,0-1 0,0 0 0,0 0 0,1 0 0,-1 0 0,0 0 0,0 0 0,0-1 0,1 1 0,-1 0 0,0-1-1,1 1 1,-1-1 0,1 1 0,-1-1 0,1 1 0,-1-1 0,1 0 0,-1 0 0,1 0 0,-1 0 0,1 0 0,-1 0 0,1 0-1,-1-1 1,1 1 0,-1-1-1,5 1 2,-1-1 0,-1 1 0,1-2 0,0 1 0,0 0 1,-1-1-1,1 0 0,-1 0 0,0-1 0,1 1 1,-1-1-1,0 0 0,0 0 0,-1 0 0,1 0 1,-1-1-1,0 1 0,1-1 0,-1 0 0,-1 0 1,1-1-3,20-25 28,-2-1 0,-1-1 0,-1 0 0,-2-2 0,-2 0 0,4-13-28,36-97 89,-44 108-62,-11 36-27,0 0 1,0 0-1,-1 0 1,1 0-1,0 0 1,0 0 0,0 0-1,-1 0 1,1 0-1,0-1 1,0 1-1,-1 0 1,1 0-1,0 0 1,0 0 0,0 0-1,-1-1 1,1 1-1,0 0 1,0 0-1,0 0 1,0-1-1,0 1 1,0 0 0,-1 0-1,1-1 1,0 1-1,0 0 1,0 0-1,0-1 1,0 1 0,0 0-1,0 0 1,0-1-1,0 1 1,0 0-1,0 0 1,0-1-1,0 1 1,0 0 0,0 0-1,0-1 1,0 1-1,1 0 1,-1 0-1,0 0 1,0-1-1,0 1 1,0 0 0,0 0-1,-28 60 21,28-60-21,-6 15 6,1 0 0,1 1-1,0-1 1,1 1 0,1 0 0,0 0 0,1 0 0,1 1-6,0-15 0,0-1 0,0 1 0,0 0 1,0 0-1,0 0 0,1 0 1,-1 0-1,0-1 0,1 1 1,0 0-1,-1 0 0,1-1 0,0 1 1,0 0-1,0-1 0,0 1 1,0-1-1,0 1 0,0-1 1,1 1-1,-1-1 0,1 0 0,-1 0 1,1 0-1,-1 0 0,1 0 1,-1 0-1,1 0 0,0 0 1,0-1-1,-1 1 0,1 0 0,0-1 1,0 0-1,0 1 0,0-1 1,0 0-1,-1 0 0,1 0 0,0 0 1,0-1-1,0 1 0,0 0 1,0-1-1,0 0 0,10-3 2,-1-1 0,0-1 1,-1 0-1,1-1 0,-1 0 0,0-1 1,-1 1-1,0-2 0,0 0 0,-1 0 0,0 0 1,0-1-1,-1 0 0,-1 0 0,4-9-2,-1 6 24,-2 0 0,0 0 0,0-1 0,-1-1-1,-1 1 1,0-1 0,0-7-24,-5 6-3,-6 24-34,5 1 26,1-1-1,0 0 1,0 1-1,0-1 1,1 0-1,0 1 1,1-1-1,0 0 1,0 0 0,1 0-1,0 0 1,4 7 11,-5-12-4,-1 0 0,1-1 0,-1 1 1,1 0-1,0 0 0,1-1 0,-1 0 0,0 1 1,0-1-1,1 0 0,0 0 0,-1 0 1,1 0-1,0-1 0,0 1 0,0-1 0,0 0 1,0 1-1,0-2 0,0 1 0,0 0 1,1 0-1,-1-1 0,0 0 0,0 0 0,1 0 1,-1 0-1,0 0 0,1-1 0,-1 1 1,0-1 3,6-1-1,-1-1 1,1 0 0,-1 0 0,0-1 0,0 0 0,-1 0-1,1-1 1,-1 0 0,0 0 0,5-6 0,-3 4 3,5-5 14,0 0 0,-1-1 0,0 0 0,-1-1-1,0 0 1,-1-1 0,-1 0 0,0-1 0,0-2-17,-9 16 1,0-1 0,0 1 1,0 0-1,0 0 1,0-1-1,0 1 1,0-1-1,-1 1 0,1 0 1,-1-1-1,0 1 1,0-1-1,0 0 0,0 1 1,0-1-1,0 1 1,-1-1-1,1 1 1,-1 0-1,0-1 0,0 1 1,1 0-1,-2-1 1,1 1-1,0 0 0,0 0 1,-1 0-1,1 0 1,-1 0-1,0 0 1,1 0-1,-1 0 0,0 1 1,0-1-1,0 1 1,0-1-1,0 1 1,-1 0-1,1 0 0,0 0 1,-1 0-1,1 0 1,0 1-1,-1-1 0,1 1 1,-1-1-1,1 1 1,-1 0-1,1 0 1,-1 0-1,1 0 0,-1 1 1,1-1-1,-1 1 1,1-1-1,-1 1 0,1 0 1,0 0-1,-1 0 1,1 0-1,0 0 1,0 1-1,-1-1-1,-3 5-5,-1 0-1,1 0 1,0 0-1,1 1 1,-1 0-1,1 0 1,1 0 0,-1 1-1,1-1 1,1 1-1,-1 0 1,1 0 0,0 0-1,1 1 1,0-1-1,1 1 1,0-1 0,0 1-1,0 0 1,1-1-1,1 1 1,-1 0-1,1-1 1,1 1 0,0-1-1,0 1 1,1-1-1,-1 0 1,2 0 0,-1 0-1,1 0 1,1-1-1,-1 1 1,1-1 5,-3-2 1,1-1 0,-1 1 0,1-1 0,0 1 0,0-1 0,0 0 0,0 0 0,1 0 0,0-1 0,0 1 0,0-1 0,0 0 0,0 0 0,1 0 0,-1-1 0,1 1 0,0-1 0,0 0 0,0-1 0,0 1 0,0-1 0,0 0 0,0 0 0,0-1 0,0 1 0,0-1 0,1 0 0,-1-1 0,0 1 0,0-1 0,0 0 0,0 0 0,0-1 0,0 1 0,0-1 0,0 0-1,7-7 16,-1 1-1,0-2 1,-1 1 0,0-2 0,0 1 0,-1-1-1,-1-1 1,0 1 0,0-2 0,-1 1-1,1-4-15,-5 12-74,-1 0 0,1 0 0,-1 0 0,0-1-1,0 1 1,0-1 0,0 0 0,-1 1-1,0-1 1,0 0 0,0 0 0,-1 0 0,1 0-1,-1 0 1,0 0 0,-1 0 0,1 1 0,-1-1-1,0 0 1,0 0 0,0 0 0,-1 1 0,0-1-1,0 1 1,0-1 74,-23-28-3279</inkml:trace>
  <inkml:trace contextRef="#ctx0" brushRef="#br0" timeOffset="52880.775">7469 5606 8386,'-112'43'5105,"98"-42"-3983,42-15-1071,-15 8-44,168-91-29,-5-8-1,5-15 23,-156 104 6,305-211 42,-88 49-250,-202 160-316,-39 18 482,-1 1-1,1-1 0,-1 0 1,1 0-1,-1 1 0,0-1 0,1 0 1,-1 1-1,0-1 0,1 0 1,-1 1-1,0-1 0,1 1 1,-1-1-1,0 1 0,0-1 1,0 1-1,1-1 0,-1 1 1,0-1-1,0 0 0,0 1 0,0-1 1,0 1-1,0-1 0,0 1 1,0-1-1,0 1 0,0-1 1,0 1-1,0-1 0,0 1 1,-1-1-1,1 1 0,0-1 1,0 1-1,0-1 0,-1 1 0,1-1 1,0 0-1,-1 1 0,1-1 1,0 1-1,-1-1 0,1 0 1,0 1-1,-1-1 37,-15 27-2459,-10 14-124</inkml:trace>
  <inkml:trace contextRef="#ctx0" brushRef="#br0" timeOffset="53558.027">7683 5714 8210,'-44'21'2400,"23"-10"457,13-2-2201,16-3-664,14-9-104,18-15 72,23-20-48,9-15 112,28-15-48,0-2 88,9-15-160,-7 12-72,6-6-696,-23 9-1905,0-1 289</inkml:trace>
  <inkml:trace contextRef="#ctx0" brushRef="#br0" timeOffset="53559.027">8496 4742 7994,'-5'-1'291,"-7"0"526,0 0 0,0 0 0,0-2-1,0 1 1,1-1 0,-1-1-1,1 0 1,-2-2-817,13 6 17,-1 0-1,0 0 1,0 0-1,1-1 1,-1 1-1,0 0 0,1-1 1,-1 1-1,1 0 1,-1-1-1,0 1 1,1 0-1,-1-1 1,1 1-1,-1-1 1,1 1-1,-1-1 1,1 0-1,-1 1 1,1-1-1,0 1 0,-1-1 1,1 0-1,0 1 1,0-1-1,-1 0 1,1 1-1,0-1 1,0 0-1,0 1 1,0-1-1,0 0 1,0 0-1,0 1 1,0-1-1,0 0 1,0 1-1,0-1 0,0 0 1,1 0-1,-1 1 1,0-1-1,0 1 1,1-1-1,-1 0 1,1 1-1,-1-1 1,0 1-1,1-1 1,-1 0-1,1 1 1,-1-1-1,1 1-16,36-21 110,-5 8-110,1 3 0,0 0 0,0 3 1,1 0-1,0 2 0,0 2 0,1 1 0,-1 2 0,0 1 0,32 5 0,-59-6 0,1 0 0,-1 1 0,0 0 0,0 0 0,1 1 0,-1 0 0,0 0 0,0 1 0,-1 0 0,1 0 0,-1 0 0,1 1 0,-1 0-1,0 0 1,0 1 0,-1 0 0,1 0 0,-1 0 0,0 0 0,1 3 0,-5-1 14,0 1 0,0-1 0,0 1 0,-1-1-1,0 1 1,-1-1 0,0 1 0,0-1 0,0 1 0,-1-1 0,0 0 0,-1 0-1,0 0 1,0 0 0,0 0 0,-1 0 0,0-1 0,0 0 0,0 0 0,-6 6-14,1 2 63,-104 148 659,77-115-209,2 1 0,2 2 0,2 2 0,2 1-513,9-3-2513</inkml:trace>
  <inkml:trace contextRef="#ctx0" brushRef="#br0" timeOffset="55524.674">9540 4259 6593,'-8'-109'6830,"22"142"-5918,73 235-923,14 24 107,-99-287-155,16 69-96,-22-21-2745,-7-21 596</inkml:trace>
  <inkml:trace contextRef="#ctx0" brushRef="#br0" timeOffset="55825.389">9318 4549 8162,'-2'-20'707,"1"0"0,1 0 0,1 0 0,1 0 0,0 0 0,3-9-707,2 0 137,2 1 0,0 0-1,2 1 1,1 0 0,1 0-1,10-14-136,-19 33 33,0 0 0,1 0 0,0 0 0,0 1 0,1-1 0,0 1 0,0 1 0,1-1 0,0 1 0,0 0 0,0 1 0,1-1 0,-1 1 0,1 1 0,1 0 0,-1 0 0,1 0 0,-1 1 0,1 0 0,8-1-33,-11 4 3,0-1-1,1 1 0,-1 0 1,0 0-1,0 1 1,0 0-1,0 0 0,0 0 1,0 1-1,0 0 0,0 0 1,0 1-1,-1-1 0,1 1 1,-1 1-1,0-1 1,0 1-1,0-1 0,0 1 1,-1 1-1,0-1 0,1 1 1,-2-1-1,1 1 1,0 1-1,-1-1 0,0 0 1,0 1-1,-1-1 0,0 1 1,0 0-1,0 0 1,0 0-1,-1 0 0,0 0 1,0 3-3,-3 13 35,-1 0 0,-1 0 0,-1-1 1,-1 1-1,-1-1 0,0-1 0,-2 1-35,-3 6 106,0 0-1,-2-1 0,-1-1 0,-1 0 0,-1-1 0,-7 5-105,24-28-6,0-1 0,0 1 0,0-1 0,0 1 0,0-1 0,0 1 0,0-1 1,0 0-1,0 1 0,-1-1 0,1 1 0,0-1 0,0 1 0,-1-1 0,1 0 0,0 1 0,-1-1 0,1 0 0,0 1 0,-1-1 0,1 0 0,0 1 0,-1-1 0,1 0 0,-1 0 0,1 0 0,-1 1 0,1-1 0,0 0 1,-1 0-1,1 0 0,-1 0 0,1 0 0,-1 0 0,1 0 0,-1 0 0,1 0 0,-1 0 0,1 0 0,-1 0 0,1 0 0,-1 0 0,1 0 0,0 0 0,-1-1 0,1 1 0,-1 0 0,1 0 0,-1-1 0,1 1 0,0 0 1,-1 0-1,1-1 0,0 1 0,-1 0 0,1-1 0,0 1 0,0-1 6,13-23-2294,12-12 160</inkml:trace>
  <inkml:trace contextRef="#ctx0" brushRef="#br0" timeOffset="56397.298">9842 4223 7498,'-1'6'403,"-12"122"4073,13 61-3374,0-182-1081,0 1-1,1-1 1,0 1 0,0 0-1,1-1 1,0 0 0,0 1-1,1-1 1,0 0 0,0 0-1,0-1 1,1 1 0,0-1-1,1 1 1,-1-1 0,1-1-1,0 1 1,1-1 0,-1 1-1,1-1 1,0-1 0,5 4-21,-9-8 15,0 1 1,1 0-1,-1-1 1,0 0-1,0 1 1,1-1-1,-1 0 1,0 0-1,1 0 1,-1-1-1,0 1 1,0-1-1,0 1 1,1-1-1,-1 1 0,0-1 1,0 0-1,0 0 1,0 0-1,0-1 1,0 1-1,0 0 1,-1-1-1,1 1 1,0-1-1,-1 1 1,1-1-1,-1 0 1,1 0-1,-1 0 1,0 1-1,0-1 1,1-2-16,26-74 726,-23 57-506,-1-1 0,-1 0-1,-1 0 1,-1 0-1,0 0 1,-2 0 0,-1 0-1,-1 0 1,0 1 0,-2-1-1,-1 1 1,0 0 0,-8-15-220,-21-16 653,34 51-641,0 0-1,0 0 0,0 0 1,0 0-1,0 0 0,0 1 1,0-1-1,0 0 0,0 0 1,0 1-1,0-1 1,0 1-1,-1-1 0,1 1 1,0 0-1,0-1 0,-1 1 1,1 0-1,0 0 0,0 0 1,-1 0-1,1 0 0,0 0 1,-1 0-1,1 0 1,0 1-1,0-1 0,-1 0 1,1 1-1,0-1 0,0 1 1,0-1-1,0 1 0,-1 0 1,1-1-1,0 1 0,0 0 1,0 0-1,1 0 1,-1 0-1,0 0 0,0 0 1,0 0-1,1 0 0,-1 0 1,0 1-12,-1 1-3,0 0 1,0 0-1,0 0 1,0 1-1,1-1 1,0 1-1,0-1 1,0 1-1,0 0 1,0-1-1,0 1 1,1 0-1,0-1 1,0 1-1,0 0 1,0 0-1,1-1 1,-1 1-1,1 0 1,0-1-1,0 1 1,0-1-1,1 1 1,-1-1-1,1 1 1,0-1-1,0 0 1,0 0-1,0 0 1,1 0 0,-1 0-1,1-1 1,0 1-1,-1-1 1,1 1-1,0-1 1,0 0-1,3 1 3,0-3-48,0 0 0,0-1 0,0 1 0,-1-1-1,1-1 1,0 1 0,-1-1 0,1 0 0,-1 0 0,0-1 0,0 1 0,0-1-1,0 0 1,0-1 0,0 1 0,-1-1 0,1 0 0,-1 0 0,0 0 0,-1-1-1,1 0 49,-3 4-14,18-19-455,-1 0 0,-1-1 0,-2-1 0,0-1 0,-1 0 0,5-11 469,-13 6-348,-6 27 348,0 1 0,0 0 0,-1-1 1,1 1-1,0 0 0,-1-1 0,1 1 1,0 0-1,-1-1 0,1 1 0,0 0 1,-1 0-1,1 0 0,-1-1 0,1 1 1,0 0-1,-1 0 0,1 0 1,-1 0-1,1 0 0,-1 0 0,1 0 1,0 0-1,-1 0 0,1 0 0,-1 0 1,1 0-1,-1 0 0,1 0 0,0 0 1,-1 0-1,1 0 0,-1 0 0,1 1 1,0-1-1,-1 0 0,1 0 0,-1 1 1,1-1-1,0 0 0,-1 0 1,1 1-1,0-1 0,0 0 0,-1 1 1,1-1-1,0 0 0,0 1 0,-1-1 1,1 1-1,0-1 0,0 0 0,0 1 1,0-1-1,0 1 0,-1-1 0,-3 7 15,-1 0-1,1 0 0,0 0 1,1 0-1,-1 1 1,2-1-1,-1 1 1,1 0-1,0-1 1,0 1-1,1 0 0,0 0 1,1 0-1,0 1 1,0-1-1,1 0 1,0 5-15,1 10 17,0-1 1,2 1 0,0-1 0,1 0-1,2 0 1,3 6-18,-9-25 6,0 0 0,0-1 1,0 1-1,0 0 0,1-1 0,-1 1 0,1-1 0,0 0 0,0 0 0,0 1 0,0-1 0,0 0 0,0-1 0,1 1 0,-1 0 1,1-1-1,-1 1 0,1-1 0,-1 0 0,1 0 0,0 0 0,0 0 0,-1 0 0,1 0 0,0-1 0,0 0 0,0 1 0,0-1 1,0 0-1,0 0 0,0-1 0,-1 1 0,1-1 0,0 1 0,0-1 0,0 0 0,0 0 0,-1 0 0,1 0 0,-1-1 1,1 1-1,-1-1 0,2 0-6,4-5 112,-1 0 0,1-1 0,-1 0 0,-1 0 0,1-1 0,-2 0 1,1 0-1,-1 0 0,0 0 0,-1-1 0,0 0 0,0 0-112,-1 4 96,-1 0-1,1 1 0,-1-1 0,0 0 1,0 0-1,-1-1 0,0 1 0,0 0 1,0 0-1,-1-1 0,0 1 1,0 0-1,0-1 0,-1 1 0,0 0 1,0-1-1,-1 1 0,0 0 0,0 0 1,0 0-1,-1 1 0,0-1 0,0 0 1,0 1-1,-1 0 0,0 0 1,0 0-1,0 0 0,0 1 0,-1-1 1,0 1-1,-3-3-95,-50-15 173,55 22-202,2-1 14,1 1 1,0 0-1,-1-1 0,1 1 1,-1 0-1,1 0 0,-1 0 1,1-1-1,0 1 0,-1 0 1,1 0-1,-1 0 0,1 0 1,-1 0-1,1 0 0,-1 0 1,1 0-1,-1 0 0,1 0 1,-1 0-1,1 0 0,-1 0 1,1 0-1,-1 0 0,1 0 1,-1 0-1,1 1 0,0-1 1,-1 0-1,1 0 0,-1 1 1,1-1-1,0 0 0,-1 1 1,1-1-1,-1 0 0,1 1 1,0-1-1,0 1 0,-1-1 1,1 0-1,0 1 0,0-1 1,-1 1-1,1-1 0,0 1 0,0-1 1,0 1-1,0-1 0,0 1 1,0-1-1,0 1 0,0-1 1,0 0-1,0 1 0,0-1 1,0 1-1,0-1 0,0 1 1,0-1-1,0 1 0,1-1 1,-1 1-1,0-1 0,0 1 15,42 12-1066,-38-13 241,30 1-526</inkml:trace>
  <inkml:trace contextRef="#ctx0" brushRef="#br0" timeOffset="57088.123">10537 4126 9346,'3'-9'2849,"-3"7"503,4 4-2335,5-13-681,10 5-72,2 1 32,8-7-80,1 2-56,6-3-64,-4 0-312,-4-1 3184,-7-1-6544,-14-2 2960</inkml:trace>
  <inkml:trace contextRef="#ctx0" brushRef="#br0" timeOffset="57402.227">10792 3246 9466,'-11'14'4784,"23"20"-5103,-9-27 588,69 185-418,-19 75 206,-21-127 30,-17-102 46,-14-37-115,-1-1 0,1 1-1,-1-1 1,1 1-1,-1-1 1,1 1 0,-1-1-1,1 0 1,-1 1-1,1-1 1,-1 0 0,1 1-1,0-1 1,-1 0-1,1 1 1,0-1 0,-1 0-1,1 0 1,0 0-1,-1 0 1,1 0 0,0 0-1,-1 0 1,1 0-1,0 0 1,-1 0 0,1 0-1,0 0 1,-1 0 0,1-1-1,0 1 1,-1 0-1,1-1 1,-1 1 0,1 0-1,-1-1 1,1 1-1,0 0 1,-1-1 0,1 1-1,-1-1 1,0 1-1,1-1 1,-1 1 0,1-1-1,-1 0 1,0 1-1,1-1 1,-1 1 0,0-1-18,33-109 1604,61-397 1024,-82 410-3713,-16 86-2114,-5 12 5</inkml:trace>
  <inkml:trace contextRef="#ctx0" brushRef="#br0" timeOffset="57761.792">11072 3765 6297,'6'42'2593,"2"2"-1,6-6-1335,4-2-977,2-39-128,7 2-48,0 1 8,10 0-208,-4-37 368,0-1-2961,-1-13 953</inkml:trace>
  <inkml:trace contextRef="#ctx0" brushRef="#br0" timeOffset="58206.135">11468 3311 7001,'-6'3'659,"0"0"-1,0 1 0,0-1 0,1 1 0,-1 1 0,1-1 0,0 1 0,0 0 1,0 0-1,-3 5-658,-2 6 167,1 0 1,0 1-1,1 0 1,1 0-1,1 1 0,0 0 1,1 0-1,1 0 1,0 9-168,1-3 67,1 0 0,2-1 0,0 1-1,2 0 1,3 17-67,-5-38 5,15 69 85,-15-70-88,0-1-1,1 0 0,-1 1 0,1-1 1,-1 0-1,1 1 0,0-1 0,-1 0 1,1 0-1,0 1 0,0-1 1,0 0-1,0 0 0,0 0 0,0 0 1,0 0-1,0 0 0,0-1 0,0 1 1,1 0-1,-1-1 0,0 1 1,1 0-1,-1-1 0,0 0 0,1 1 1,-1-1-1,0 0 0,1 1 0,-1-1 1,1 0-1,-1 0 0,1 0 1,-1-1-1,0 1 0,1 0 0,-1 0 1,1-1-1,-1 1 0,0-1 0,1 1 1,-1-1-1,1 0-1,4-5 8,1-1 1,-1 0-1,-1-1 0,1 1 1,-1-1-1,-1 0 0,1-1 1,-1 1-1,-1-1 0,0 1 1,0-1-1,0 0 0,-1-4-8,-1 10 3,44-156 159,-43 149-215,0 0-1,0-1 0,-1 1 1,-1 0-1,0 0 0,0-1 0,-1 1 1,0 0-1,-1 0 0,0-1 1,-1-1 53,1 6-281,0 0 1,0 1 0,-1-1 0,0 1 0,0 0 0,0 0-1,-1 0 1,0 0 0,0 0 0,0 1 0,0 0 0,-4-3 280,7 7-56,1-1 0,-1 1 0,1 0 0,-1-1 0,0 1 0,1 0 0,-1 0 0,0 0 0,1 0 0,-1 0 0,1 0 0,-1 0 0,0 0 0,1 0 0,-1 0 0,0 0 0,1 0 0,-1 0 0,1 0 0,-1 1 0,0-1 0,1 0 0,-1 0 0,1 1 0,-1-1 0,1 0 0,-1 1 0,1-1 0,-1 0 0,1 1 0,-1-1 0,1 1 0,-1-1 0,1 1 0,0-1 0,-1 1 0,1 0 0,0-1 0,0 1 0,-1-1 0,1 1 0,0-1 0,0 1 1,0 0-1,0-1 0,-1 1 0,1 0 0,0-1 0,0 1 0,0 0 0,1 0 56,-3 34 462,3-34-405,0-1-1,0 1 1,0-1 0,1 0-1,-1 1 1,0-1-1,0 0 1,0 0 0,0 0-1,1 0 1,-1 0 0,0 0-1,0 0 1,0 0-1,0-1 1,1 1 0,-1 0-1,0-1 1,0 1 0,0 0-1,0-1 1,0 0-1,0 1 1,0-1 0,0 0-1,0 1 1,0-1 0,0 0-1,-1 0 1,1 0-1,0 0 1,0 0 0,-1 0-1,1 0 1,0-1-57,2 0 86,37-61 695,-39 59-677,4 7 304,11 51-304,-2 0 0,-3 1 1,-3 1-1,0 15-104,-2-10 72,1 9 58,2 0 0,3-1 0,19 57-130,31 9 318,-77-207 1249,6-194-2822,14-98 1255,-4 345-73,-1-14-39,2 0 0,0 0 0,3 0 0,1 0 0,1 1 0,2-1 112,-9 32 3,0 0 1,0 0 0,0 1-1,0-1 1,0 0-1,0 0 1,0 1-1,1-1 1,-1 0 0,0 1-1,0-1 1,1 0-1,-1 1 1,1-1-1,-1 1 1,0-1 0,1 0-1,-1 1 1,1-1-1,-1 1 1,1-1-1,0 1 1,-1 0 0,1-1-1,-1 1 1,1-1-1,0 1 1,-1 0-1,1 0 1,0-1 0,0 1-1,-1 0 1,1 0-1,0 0 1,-1 0-1,1 0 1,0 0 0,0 0-1,-1 0 1,1 0-1,0 0 1,0 0-1,-1 0 1,1 1 0,0-1-1,-1 0 1,1 0-1,0 1 1,-1-1-1,1 1 1,-1-1 0,1 1-4,23 31 49,-10-7-45,-1 0 0,-1 2 1,-2 0-1,6 21-4,-16-44 8,0 0 1,0 0-1,0-1 1,0 1-1,0 0 1,-1-1-1,0 1 0,0 0 1,0-1-1,0 1 1,0-1-1,-1 0 0,0 1 1,1-1-1,-1 0 1,-1 0-1,1 0 1,0 0-1,-1 0 0,1-1 1,-1 1-1,0-1 1,0 1-1,0-1 1,0 0-1,0 0 0,0 0 1,-1-1-1,1 1-8,-14 10 100,-114 88 631,127-97-733,1 0-24,0 0 1,0 0-1,-1-1 0,1 1 1,-1-1-1,1 0 1,-1 0-1,0 0 0,0-1 1,0 1-1,1-1 0,-2 0 1,1 0-1,0 0 0,0-1 1,-3 1 25,-7-20-2547</inkml:trace>
  <inkml:trace contextRef="#ctx0" brushRef="#br0" timeOffset="58885.37">11855 2613 8650,'0'0'59,"0"0"-1,0 1 1,0-1 0,0 0 0,-1 0-1,1 1 1,0-1 0,0 0 0,0 0-1,-1 0 1,1 0 0,0 1 0,0-1 0,-1 0-1,1 0 1,0 0 0,0 0 0,-1 0-1,1 0 1,0 0 0,0 0 0,-1 0-1,1 0 1,0 0 0,-1 0 0,1 0-1,0 0 1,0 0 0,-1 0 0,1 0-1,0 0 1,0 0 0,-1 0 0,1 0-1,0 0 1,0 0 0,-1-1 0,1 1 0,0 0-1,0 0 1,-1 0 0,1 0 0,0-1-1,0 1 1,0 0 0,0 0 0,-1 0-1,1-1 1,0 1 0,0 0 0,0 0-1,0-1 1,0 1 0,0 0 0,0 0-1,-1-1 1,1 1 0,0 0 0,0 0 0,0-1-1,0 1 1,0 0 0,0-1 0,0 1-1,0 0 1,1-1-59,-8 28 730,7 23-745,1 0 1,3 0 0,2 0 0,3-1-1,1 0 1,15 41 14,89 235 258,-8-48 1099,-117-308-1042,-2 1-1,0 0 0,-2 1 1,-2 0-1,0 2 0,-2 0 1,-16-18-315,-24-15 125,37 40-14,1-2 1,1 0 0,1-1-1,1 0 1,2-2-1,-11-18-111,17 18 189,10 24-185,0 1 1,0-1-1,0 0 1,0 1-1,1-1 1,-1 0-1,0 1 1,0-1-1,0 1 1,0-1 0,1 0-1,-1 1 1,0-1-1,1 1 1,-1-1-1,0 1 1,1-1-1,-1 1 1,0-1 0,1 1-1,-1-1 1,1 1-1,-1-1 1,1 1-1,-1 0 1,1-1-1,0 1 1,-1 0-1,1 0 1,-1-1 0,1 1-1,0 0 1,-1 0-1,1 0 1,0 0-1,-1 0 1,1 0-1,-1 0 1,1 0 0,0 0-1,-1 0-4,4-1 8,177-31-226,-57 11-3165,-63 13-99</inkml:trace>
  <inkml:trace contextRef="#ctx0" brushRef="#br0" timeOffset="59494.22">12285 2560 9042,'-1'3'4245,"21"-1"-3061,278-20-1139,-252 14-22,-21 1-2,-1 1 0,0 2-1,0 0 1,0 1 0,0 1 0,0 2-1,5 1-20,-28-4 2,0-1 0,0 0-1,0 1 1,0-1 0,0 1 0,0-1-1,0 1 1,0 0 0,0 0-1,0-1 1,0 1 0,-1 0-1,1 0 1,0 0 0,-1 0-1,1-1 1,0 1 0,-1 0-1,1 0 1,-1 0 0,0 1-1,1-1 1,-1 0 0,0 0-1,1 0 1,-1 0 0,0 0-1,0 0 1,0 0 0,0 0-1,0 1 1,0-1 0,-1 0-1,1 0 1,0 0 0,0 0-1,-1 0 1,1 0 0,-1 0-1,0 1-1,-24 48 62,21-44-46,-18 29 329,-1 0 1,-2-2 0,-2-1 0,-1-1 0,-3 1-346,-242 233 1597,253-246-1609,40-31-5715,-3 0 1953</inkml:trace>
  <inkml:trace contextRef="#ctx0" brushRef="#br0" timeOffset="59752.784">12858 2143 9274,'7'-3'4098,"11"7"-3452,143 49-616,-55-19 5,-56-4-27,-42-26 3,-4-2-3,1-1 1,-1 1 0,1 1-1,-1-1 1,0 0-1,0 1 1,0 0 0,0 0-1,0 0 1,-1 1 0,1-1-1,-1 1 1,0 0 0,0 0-1,-1 0 1,1 0 0,-1 0-1,0 1 1,0-1 0,0 1-1,0 0 1,-1-1-1,0 1 1,0 0 0,0 0-1,-1-1 1,1 6-9,-2 0 48,1-1 0,-1 1-1,-1 0 1,0-1 0,-1 1 0,1-1-1,-2 1 1,1-1 0,-1 0-1,-5 7-47,-42 72 556,-3-4-1,-35 42-555,-92 143-200,139-187-2512</inkml:trace>
  <inkml:trace contextRef="#ctx0" brushRef="#br0" timeOffset="64335.014">10115 5136 6777,'-14'-57'4967,"13"57"-4915,0-1 1,0 1-1,0-1 1,0 1-1,0-1 1,0 1-1,0 0 1,-1-1-1,1 1 1,0 0-1,0 0 1,0 0-1,0-1 1,0 1-1,0 0 1,0 1-1,0-1 1,-1 0-1,1 0 1,0 0-1,0 1 1,0-1-1,0 1 1,0-1-1,0 1 1,0-1-1,0 1 1,0-1-1,0 1 1,0 0-1,1-1 1,-1 1-1,0 0 1,0 0-1,1 0 1,-1 0-1,0 0 1,1 0-1,-1 0 1,1 0-1,-1 0 1,1 0-1,0 0 1,-1 0-1,1 0 1,0 0-1,0 0-52,-11 20 30,2 0 1,0 0-1,1 1 0,1 0 1,2 1-1,0-1 0,1 1 1,1 0-1,1 0 0,1 0 1,1 0-1,2 4-30,1 34 12,3 0 0,2 0 0,4-1 0,6 19-12,27 24 60,-44-101-58,0 0-1,1 0 1,-1 0 0,0 0-1,1-1 1,-1 1 0,1-1-1,0 1 1,-1-1-1,1 1 1,0-1 0,0 0-1,0 0 1,0 0 0,0 0-1,0 0 1,0 0-1,0-1 1,0 1 0,0-1-1,1 1 1,-1-1 0,0 0-1,0 0 1,0 0-1,1 0 1,-1 0 0,0-1-1,0 1 1,0-1 0,1 1-1,-1-1 1,0 0-1,0 0 1,0 1 0,0-2-1,0 1 1,0 0 0,-1 0-1,1-1 1,0 1-1,-1-1 1,1 1 0,0-1-2,59-81-3219,-60 83 3197,18-36-2306</inkml:trace>
  <inkml:trace contextRef="#ctx0" brushRef="#br0" timeOffset="64911.631">10285 5318 9594,'18'100'5686,"-9"-60"-5679,2-1 0,1 0 0,2 0 1,14 24-8,-2-22 86,-26-41-78,0 0-1,1 0 0,-1 0 0,0 1 0,1-1 1,-1 0-1,0 0 0,1 0 0,-1 0 1,0 0-1,1 0 0,-1 0 0,0 0 0,1 0 1,-1 0-1,1 0 0,-1 0 0,0 0 1,1 0-1,-1 0 0,0-1 0,1 1 0,-1 0 1,0 0-1,0 0 0,1 0 0,-1-1 1,0 1-1,1 0 0,-1 0 0,0-1 0,0 1 1,1 0-1,-1 0 0,0-1 0,0 1 1,0 0-1,0-1 0,1 1 0,-1 0 0,0-1 1,0 1-1,0 0 0,0-1 0,0 1 1,0 0-1,0-1 0,0 1 0,0 0 0,0-1 1,0 1-1,0-1 0,0 1 0,0 0 1,0-1-1,0 1 0,0 0 0,-1-1 0,1 1 1,0 0-1,0-1-7,-1-24 345,-2-1-113,-2 0 1,-1 0 0,-2 0-1,0 1 1,-1 0 0,-2 0-1,0 2 1,-2-1 0,-7-9-233,-9 1 198,28 32-198,0 1 0,1-1-1,-1 0 1,1 1 0,-1-1-1,1 1 1,-1-1 0,1 1-1,-1-1 1,1 1 0,-1-1-1,1 1 1,0 0-1,-1-1 1,1 1 0,0 0-1,0-1 1,-1 1 0,1 0-1,0-1 1,0 1 0,0 0-1,0 0 1,0-1 0,0 1-1,0 0 1,0-1 0,0 1-1,0 0 1,0-1 0,0 1-1,1 0 1,-1-1 0,0 1-1,1 0 1,-1-1 0,0 1-1,1 0 1,-1 0 0,1 2-2,0 0-1,0 1 1,0-1-1,0 0 1,0 0 0,1 0-1,0 0 1,-1 0-1,1 0 1,0 0 0,0 0-1,1-1 1,-1 1-1,0-1 1,1 1 0,0-1-1,-1 0 1,1 0-1,0 0 1,0-1 0,0 1-1,1-1 1,-1 1-1,0-1 1,0 0 0,1-1-1,-1 1 1,0 0 0,1-1-1,-1 0 1,1 0-1,-1 0 1,1 0 0,-1 0-1,0-1 1,1 1-1,-1-1 1,0 0 0,1 0-1,-1 0 1,0-1-1,0 1 1,0-1 0,2-1 2,5-7 4,0-2 0,0 1 0,-1-2 0,0 1 0,-1-1 1,-1 0-1,0-1 0,1-4-4,96-228 139,-145 323-149,32-51-9,2 1-1,0 0 0,2 0 0,0 0 1,2 0-1,2 0 0,0 1 0,2-1 1,0 1-1,3 2 20,26 64-21,-28-91 19,0 0 0,0 0 0,0 0 0,0 0 1,0 0-1,0-1 0,1 1 0,-1-1 1,1 0-1,0 1 0,0-1 0,0 0 1,0-1-1,0 1 0,0-1 0,0 1 1,0-1-1,1 0 0,-1 0 0,1 0 1,-1-1-1,1 1 0,-1-1 0,1 0 1,2 0 1,0-1-1,0 0-1,0-1 1,-1 0 0,1 0 0,-1-1 0,1 1 0,-1-1 0,0-1 0,0 1 0,0-1 0,0 1 0,-1-1 0,1 0 0,-1-1 0,3-3 1,6-8-135,-1 0 0,0 0 0,-1-1 0,-1-1 0,-1 1 1,0-2-1,-1 1 0,-1-1 0,1-8 135,20-111-4698,-22 69 1541</inkml:trace>
  <inkml:trace contextRef="#ctx0" brushRef="#br0" timeOffset="65272.762">10824 4956 8090,'-28'77'4949,"21"-47"-4729,2-1 0,1 1-1,2 0 1,1 0 0,1 11-220,0-34 12,0 1 1,0 0 0,0 0-1,1 0 1,1 0 0,-1-1-1,1 1 1,1-1 0,-1 1-1,1-1 1,1 0 0,-1 0-1,1 0 1,4 5-13,-7-11 2,0 0 0,0 0 1,0 0-1,1 0 0,-1 0 0,0 0 0,1 0 1,-1 0-1,1 0 0,-1 0 0,1-1 0,0 1 1,-1-1-1,1 1 0,0-1 0,-1 0 0,1 0 1,0 0-1,-1 0 0,1 0 0,0 0 0,-1 0 1,1 0-1,0-1 0,-1 1 0,1 0 0,-1-1 1,1 0-1,0 1 0,-1-1 0,1 0 0,-1 0 1,0 0-1,1 0 0,0 0-2,42-50 244,-32 28-54,0 0-1,-1-1 1,-2 0-1,-1 0 0,0-1 1,-2 0-1,-1-1 0,-1 1 1,-1-1-1,-1 0 1,-2 0-1,-1-6-189,-10-14 700,10 46-691,0 0-1,1 0 1,-1 0-1,0 0 1,1 0-1,-1 0 1,1 0-1,-1 0 1,0 0-1,1 1 1,-1-1-1,0 0 1,1 0 0,-1 0-1,1 1 1,-1-1-1,1 0 1,-1 1-1,1-1 1,-1 0-1,1 1 1,-1-1-1,1 1 1,-1-1-1,1 1 1,0-1-1,-1 1 1,1-1-1,0 1 1,-1-1-1,1 1 1,0 0 0,0-1-1,0 1 1,-1-1-1,1 1 1,0 0-1,0-1 1,0 1-1,0 0 1,0-1-1,0 1 1,0 0-9,-5 30 11,1 0 1,2 1 0,1-1-1,1 1 1,2-1-1,3 16-11,-4-39 7,12 76 53,-13-83-61,0 0 0,0 0 0,-1 0 0,1 0 0,1 0 0,-1 0 0,0 0 0,0 0 0,0 0-1,0 0 1,1 0 0,-1-1 0,0 1 0,1 0 0,-1 0 0,1 0 0,-1 0 0,1-1 0,-1 1 0,1 0 0,-1 0 0,1-1 0,0 1 0,0-1 0,-1 1 0,1 0 0,0-1 0,0 1 0,0-1 0,-1 0 0,1 1 0,0-1 0,0 0 0,0 1 0,0-1-1,0 0 1,0 0 0,0 0 0,0 0 0,0 0 0,0 0 0,0 0 0,-1 0 0,1 0 0,0 0 0,0-1 0,0 1 0,0 0 0,0-1 0,0 1 0,0 0 0,-1-1 0,1 1 0,0-1 0,0 1 0,-1-1 0,1 0 0,0 1 0,0-1 1,8-10-694,-1-1 0,0 1 1,0-1-1,-1-1 0,-1 1 1,0-1-1,3-9 694,-8 20-143,19-45-3331</inkml:trace>
  <inkml:trace contextRef="#ctx0" brushRef="#br0" timeOffset="65796.685">11047 4461 5281,'-9'-17'4808,"4"23"-877,6 33-2210,13 43-1597,4 1 1,3-2-1,4-1 1,4-1-1,17 32-124,-4-21 111,-39-64-3360,-11-23 778</inkml:trace>
  <inkml:trace contextRef="#ctx0" brushRef="#br0" timeOffset="66349.323">11362 4825 7898,'18'4'4455,"6"0"-4197,-19-6-209,1 0 0,-1 0 0,1-1 0,-1 0 0,0 0 0,0 0 0,0-1 0,-1 0 0,1 1 0,-1-2 0,0 1 0,0 0 0,0-1 0,-1 0 0,1 0 0,-1 0 0,-1 0 0,1 0 0,0-1 0,-1-1-49,9-12 164,-2-1-1,0 0 1,-1-1 0,-1 0 0,-1 0 0,-1 0-1,-1-1 1,-1 0 0,-1 0 0,0-14-164,-6 10 372,3 26-361,1 0 1,0-1 0,-1 1 0,1-1 0,0 1 0,-1 0-1,1 0 1,-1-1 0,1 1 0,-1 0 0,1 0 0,0-1-1,-1 1 1,1 0 0,-1 0 0,1 0 0,-1 0-1,0 0 1,1 0 0,-1 0 0,1 0 0,-1 0 0,1 0-1,-1 0 1,1 0 0,-1 0 0,1 0 0,-1 0-1,1 0 1,-1 1 0,1-1 0,-1 0 0,1 0 0,0 1-1,-1-1 1,1 0 0,-1 1 0,1-1 0,0 0-1,-1 1 1,1-1 0,0 0 0,-1 1 0,1-1 0,0 1-1,0-1 1,-1 1 0,1-1 0,0 1 0,0-1-1,0 1-11,-7 11 38,1 0-1,0 0 1,1 0 0,0 1-1,1-1 1,1 1-1,0 0 1,1 1-1,0-1 1,1 4-38,-4 12 17,2-7-1,1 1 1,1-1 0,1 1 0,1-1 0,0 1 0,3 5-17,-4-27-4,0 0 1,0 0 0,0 0-1,0 0 1,0 0-1,0 0 1,0 0-1,0 0 1,1 0 0,-1 0-1,0 0 1,1 0-1,-1-1 1,0 1-1,1 0 1,-1 0 0,1 0-1,-1 0 1,1-1-1,0 1 1,-1 0-1,1-1 1,0 1 0,-1 0-1,1-1 1,0 1-1,0-1 1,0 1-1,0-1 1,-1 1 0,1-1-1,0 0 1,0 1-1,0-1 1,0 0-1,0 0 1,0 0 0,0 0-1,0 0 1,0 0-1,0 0 1,0 0-1,0 0 1,0 0-1,0 0 1,0-1 0,-1 1-1,1 0 1,0-1-1,0 1 1,0-1-1,0 1 1,0-1 0,-1 1-1,1-1 1,0 1-1,0-1 1,-1 0-1,1 1 1,-1-1 0,1-1 3,35-60-2522,-13 14 263</inkml:trace>
  <inkml:trace contextRef="#ctx0" brushRef="#br0" timeOffset="66635.781">11734 4368 9146,'-39'65'5981,"8"44"-3943,33-75-1656,-2-33-379,0-1 0,0 1 0,1-1 0,-1 1 1,0-1-1,0 1 0,0-1 0,1 1 0,-1-1 1,0 1-1,1-1 0,-1 0 0,0 1 0,1-1 0,-1 1 1,1-1-1,-1 0 0,1 1 0,-1-1 0,1 0 1,-1 0-1,1 1 0,-1-1 0,1 0 0,-1 0 0,1 0 1,-1 1-1,1-1 0,-1 0 0,1 0 0,-1 0 1,1 0-1,0 0 0,-1 0 0,1 0 0,-1-1 0,1 1 1,-1 0-1,1 0 0,-1 0 0,1 0 0,-1-1 1,1 1-1,-1 0 0,1 0 0,-1-1 0,1 1 0,-1 0 1,0-1-1,1 1 0,-1-1 0,1 1 0,-1-1 1,0 1-1,1 0 0,-1-1 0,0 1 0,0-1 0,1 0-3,71-109 42,-71 107-44,1 0 1,-1 0-1,1 0 1,0 1-1,0-1 1,0 1-1,0-1 1,0 1 0,0 0-1,1 0 1,-1 0-1,1 0 1,-1 0-1,1 1 1,0-1-1,0 1 1,0 0-1,0 0 1,0 0-1,0 0 1,0 0-1,0 0 1,0 1-1,0 0 1,0 0-1,0-1 1,0 2 0,1-1-1,-1 0 1,0 1-1,0-1 1,0 1-1,0 0 1,0 0-1,0 0 1,0 0-1,0 1 1,0 0 1,1 3 1,1 1 1,-1 0-1,-1 1 0,1-1 1,-1 0-1,0 1 0,0 0 1,-1 0-1,0 0 1,0 0-1,-1 0 0,1 0 1,-2 1-1,1-1 1,-1 0-1,0 0 0,-1 1 1,1-1-1,-1 0 0,-1 0 1,0 0-1,0 0 1,0 0-1,-1 0 0,0 0 1,0-1-1,0 1 0,-1-1-1,-2 6 29,0-1-1,0 0 0,-1 0 0,-1-1 0,0 0 0,0 0 0,-1-1 1,0 0-1,-1-1 0,0 1-28,9-9-86,0 1 0,0 0 0,0 0 0,0 0 1,0-1-1,0 1 0,0-1 0,0 1 0,0-1 0,0 1 1,0-1-1,0 0 0,-1 1 0,1-1 0,0 0 0,0 0 0,0 0 1,-1 0-1,1 0 0,0 0 0,0 0 0,0 0 0,-1-1 1,1 1-1,0 0 0,0-1 0,0 1 0,0-1 0,0 1 0,0-1 1,0 1-1,0-1 0,0 0 0,0 0 0,0 1 0,0-1 1,0 0-1,0 0 0,1 0 0,-1 0 0,0 0 0,1 0 0,-1 0 1,1 0-1,-1 0 0,1-1 0,-1 1 0,1 0 0,0 0 1,0 0-1,-1 0 0,1-1 0,0 1 0,0-1 86,-8-32-3306</inkml:trace>
  <inkml:trace contextRef="#ctx0" brushRef="#br0" timeOffset="66877.183">11996 4045 4873,'8'17'3425,"-10"10"-697,4 20-215,6 2-2329,5 15-40,2-2 32,4 6-56,-3-10-16,5-5-64,-4-12 32,0-2-56,-3-4-80,-8-6-288,-9-15 152,-7-5-2705,-6-11 721</inkml:trace>
  <inkml:trace contextRef="#ctx0" brushRef="#br0" timeOffset="67251.026">11904 4346 4985,'-9'-24'752,"-3"-4"700,2 0-1,0-1 1,3 0 0,0-1 0,-2-26-1452,9 50 95,0-1 0,0 0 0,1 0 0,0 0 0,1 1 0,-1-1 0,1 1 0,1-1 0,-1 1 0,1 0 0,0 0 0,0 0 0,1 0 0,0 0 0,0 1 0,0-1 0,1 1 0,-1 0 0,1 1 0,1-1 0,-1 1 0,0 0 0,1 0 0,0 1 0,0 0 0,0 0 0,0 0 0,1 1 0,-1 0 0,1 0 0,0 0 0,-1 1 0,1 0 0,0 0 0,0 1 0,-1 0-1,1 0 1,0 0 0,0 1 0,-1 0 0,1 1 0,0-1 0,-1 1 0,1 1 0,0 0-95,-3-1 8,-1 0 0,0 0 0,0 1-1,0-1 1,0 1 0,0 0 0,0 0-1,-1 0 1,1 0 0,-1 1 0,0-1-1,0 1 1,0-1 0,-1 1 0,1-1-1,-1 1 1,0 0 0,0 0 0,0 0-1,-1 0 1,1 0 0,-1 0 0,0 0-1,0 0 1,0 0 0,0 0 0,-1 0-1,0 0-7,0 4 63,-1 0-1,0 0 0,0-1 0,-1 1 0,0 0 0,0-1 0,-1 0 0,0 0 0,0 0 0,-1 0 0,0-1 0,0 0 1,-3 3-63,-21 7 354,29-16-350,0 0 0,-1 0 0,1 0 0,0-1 0,-1 1 0,1 0 0,0-1 0,0 1 1,-1 0-1,1-1 0,0 1 0,0 0 0,0-1 0,-1 1 0,1 0 0,0-1 0,0 1 0,0 0 0,0-1 0,0 1 0,0 0 0,0-1 0,0 1 0,0-1 0,0 1 0,0 0 0,0-1 0,0 1 0,0 0 0,0-1 0,0 1 0,1-1 0,-1 1 0,0 0 0,0-1 0,0 1 0,1 0 0,-1-1 0,0 1 0,0 0 0,0 0 0,1-1 0,-1 1 0,0 0 0,1 0 0,-1-1 0,0 1 0,1 0 0,-1 0 0,0 0 0,1 0 0,-1 0 0,0-1 0,1 1 0,-1 0 1,1 0-1,-1 0 0,0 0 0,1 0 0,-1 0 0,0 0 0,1 0 0,-1 0 0,1 0 0,-1 0-4,39 23-116,-27-13 101,-1 1 0,0 0 1,-1 1-1,0 0 0,0 1 1,-2 0-1,0 1 0,0-1 1,-1 2-1,-1-1 0,0 1 1,-1-1-1,-1 2 0,0-1 1,2 15 14,-5-20 32,0 0 0,0 0 1,0 0-1,-1 0 1,-1 0-1,0 0 0,0 0 1,-1 0-1,0-1 1,-1 1-1,0-1 0,0 1 1,-1-1-1,-4 7-32,-3 3 106,7-8-34,-2 0 0,1-1 0,-2 0 0,1 0 0,-1 0 0,-1-1 0,0 0 0,0 0 0,-1-1 0,-4 3-72,12-10 15,0 0 0,0 0 1,0-1-1,1 1 0,-1 0 1,0 0-1,0-1 1,0 1-1,0-1 0,0 1 1,-1-1-1,1 0 0,0 1 1,0-1-1,0 0 1,0 0-1,0 0 0,0 1 1,-1-1-1,1 0 0,0-1 1,0 1-1,0 0 1,0 0-1,-1 0 0,1-1 1,0 1-1,0-1 0,0 1 1,0-1-1,0 1 1,0-1-1,0 1 0,0-1 1,0 0-1,0 0 1,1 1-1,-1-1 0,0 0 1,0 0-1,1 0 0,-1 0 1,0 0-1,1 0 1,-1 0-1,1 0 0,0 0 1,-1 0-1,1 0 0,0-1 1,-1 0-16,-8-26-2449,3-11 736</inkml:trace>
  <inkml:trace contextRef="#ctx0" brushRef="#br0" timeOffset="67539.975">12181 4276 8418,'3'9'2008,"2"8"761,1 5-2425,2 1-144,-1-2-8,-2 1-104,2-7-144,3 0-2761,-1 2 889</inkml:trace>
  <inkml:trace contextRef="#ctx0" brushRef="#br0" timeOffset="68095.405">12239 4053 5745,'17'58'6139,"-24"-64"-1545,-1 8-3156,9-3-1231,7 5-222,-4 3 13,0 1-1,-1 0 1,0-1 0,0 2 0,0-1-1,-1 0 1,-1 0 0,1 1 0,-1-1-1,-1 5 3,3 9 23,4 41 15,-5-31-6,2 0 1,1 0-1,2 0 0,1-1 1,4 8-33,-9-32-774,-2-12-2296,-2-5 208</inkml:trace>
  <inkml:trace contextRef="#ctx0" brushRef="#br0" timeOffset="68430.293">12394 3994 8474,'-3'-8'2488,"0"5"601,0 12-2361,4 8-296,4 4-128,4 12-144,0-1-48,5 3-56,-1-4 40,4 17-48,-5-8 24,3 5-48,-6-5 56,-2 2-264,-9-21-304,-6 4-2760,-8-12 599</inkml:trace>
  <inkml:trace contextRef="#ctx0" brushRef="#br0" timeOffset="68723.147">12248 4118 7922,'-1'-5'541,"0"-1"1,0 1-1,1-1 0,0 1 1,0-1-1,0 1 1,1-1-1,-1 1 1,1-1-1,1 1 0,-1 0 1,1 0-1,0-1 1,0 1-1,0 0-541,3-3 115,-1 0 1,1 1-1,1-1 1,-1 1-1,1 0 1,1 0-1,-1 1 1,1 0-1,0 0 0,0 1 1,1 0-1,0 0 1,5-2-116,-5 4 21,-1 0 0,1 1 1,0 1-1,0-1 0,-1 1 1,1 1-1,0-1 1,0 1-1,0 1 0,0 0-21,12-1-3,-10 0 0,0 0-1,-1 0 1,1 1-1,-1 0 1,1 1-1,-1 0 1,1 1-1,-1 0 1,0 0-1,0 1 1,1 0 3,-8-3 11,-1 1 0,1-1 0,0 0 0,-1 0 0,1 1 0,-1-1 0,1 1 0,-1-1 0,1 1 0,-1 0 0,0 0 0,0-1 0,0 1 0,0 0 0,0 0 0,-1 0 0,1 0 0,-1 0 0,1 0 0,-1 0 0,1 0 0,-1 0 0,0 0 0,0 0 0,0 0 0,0 1 0,-1-1 0,1 0 0,0 0 0,-1 0 0,0 0 0,1 0 0,-1 0 0,0 0 0,0 0-11,-49 57 834,34-49-832,0-1-1,0 0 1,0-1 0,-1 0 0,0-2 0,-1 0 0,0-1-1,-15 3-1,22-8-1096,6-1-2718,6-2 1</inkml:trace>
  <inkml:trace contextRef="#ctx0" brushRef="#br0" timeOffset="69066.23">12555 3441 8578,'26'26'5834,"3"25"-5592,-23-39 270,36 92 312,72 293 844,-108-383-1606,-1 1-1,-1 0 0,0 0 0,-1 0 0,0 0 0,-2 0 1,1 3-62,-1 27 11,-1-1 1,-2 0 0,-2 0 0,-2 0-1,-2 0 1,-8 22-12,2-2-1418,-3-1-1,-3-1 1,-12 24 1418,-29 39-3108</inkml:trace>
  <inkml:trace contextRef="#ctx0" brushRef="#br0" timeOffset="69937.9">13664 1657 8194,'-1'0'107,"0"-1"0,1 1 0,-1 0 0,0 0 0,0 0 0,0-1 0,0 1 0,1 0 0,-1 0 0,0 0 0,0 0 0,0 0 0,1 1 0,-1-1 0,0 0 0,0 0 0,0 0 0,1 1 0,-1-1 0,0 0 0,0 1 0,1-1 0,-1 1 0,0-1 0,1 1 0,-1-1 0,0 1 0,1-1 0,-1 1 0,1 0 0,-1-1 0,1 1 0,-1 0 0,1 0 0,0-1 0,-1 1 0,1 0 0,0 0 0,0-1 0,-1 1 0,1 0 0,0 0 0,0 0 0,0-1 0,0 1 0,0 0 0,0 0 0,0 0 0,0 0 0,0-1 0,1 1 0,-1 0-107,17 47-219,-15-44 420,20 52-2,-3 2-1,-2-1 0,-3 2 0,2 29-198,-9-53 93,18 106 287,28 124 365,-48-212-553,-6-52-230,0 0 0,0-1 1,0 1-1,0-1 0,0 0 0,0 1 0,0-1 0,0 0 0,0 0 0,0 1 0,0-1 0,0 0 0,0 0 0,0 0 0,0 0 0,0 0 0,0 0 0,0-1 0,0 1 0,0 0 0,0-1 0,0 1 0,0 0 0,0-1 0,0 1 1,0-1-1,0 1 0,0-1 0,0 0 0,1 1 0,-1-1 0,0 0 0,0 0 0,0 0 38,1 1-55,-22-18-2650,-2-2-178</inkml:trace>
  <inkml:trace contextRef="#ctx0" brushRef="#br0" timeOffset="70363.76">13427 1763 7994,'7'-76'5188,"0"57"-4940,0 1 0,2 0-1,0 1 1,1 0-1,1 0 1,0 1-1,11-12-247,-10 12 100,0-1 0,2 1 0,-1 1 0,2 0 0,0 1 0,1 1-1,0 0 1,1 1 0,0 1 0,12-5-100,-15 10 20,0 1 0,0 0-1,0 1 1,1 0 0,-1 2-1,1-1 1,0 2 0,9 0-20,-18 0 9,-1 1 1,1 1-1,0-1 0,0 1 1,0 0-1,0 0 1,-1 0-1,1 1 0,-1 0 1,1 0-1,-1 0 0,0 1 1,1 0-1,-1 0 0,-1 0 1,1 1-1,0 0 1,-1 0-1,0 0 0,0 0 1,0 0-1,0 1 0,1 2-9,-2 2 70,0 0-1,0-1 1,-1 1-1,-1 0 1,1 1-1,-1-1 0,-1 0 1,0 0-1,0 0 1,-1 1-1,0-1 0,0 0 1,-1 0-1,-1 0 1,1-1-1,-1 1 0,-1 0 1,0-1-1,0 0 1,0 0-1,-1 0 0,-2 3-69,-9 12 172,0-1 0,-1 0 0,-1-1-1,-1-1 1,-1-1 0,-1-1 0,0 0-1,-1-2 1,-22 12-172,44-27 1,-1 0 9,0 0-1,0 0 0,0-1 0,-1 1 0,1 0 0,0 0 0,0-1 0,-1 1 0,1 0 0,0-1 0,-1 1 0,1-1 0,0 0 0,-1 1 1,1-1-1,-1 0 0,1 0 0,0 0 0,-1 0 0,1 0 0,-1 0 0,1 0 0,0-1 0,-1 1 0,0-1-9,14-20 76,-7 16-80,0 1-1,0 0 0,0 0 1,0 0-1,1 1 1,-1 0-1,1 0 1,0 0-1,0 1 0,0 0 1,0 0-1,0 0 1,1 1-1,-1 0 0,0 0 1,1 1-1,-1-1 1,1 1-1,-1 1 1,7 0 4,2 1-23,-1 1 0,1 0 0,-1 1 1,0 1-1,0 0 0,0 1 1,-1 0-1,9 7 23,8 16-27,-17 4-165,-1 1 1,-2 1-1,-1 0 0,-2 0 1,2 27 191,8 33-1606,2-25-1767,-3-58-340</inkml:trace>
  <inkml:trace contextRef="#ctx0" brushRef="#br0" timeOffset="70968.804">14157 1762 8650,'14'14'5228,"38"-5"-4136,-42-9-943,0-1-1,-1-1 1,1 0 0,-1 0-1,1-1 1,-1 0 0,0 0-1,0-1 1,0-1 0,-1 1 0,1-1-1,-1-1 1,0 0 0,-1 0-1,1 0 1,-1-1 0,-1 0-1,1 0 1,-1-1 0,4-6-149,-7 11 41,-1-1 1,0 1 0,0 0-1,0-1 1,0 0 0,-1 1-1,1-1 1,-1 0 0,0 0-1,0 0 1,0 0 0,-1 0-1,1 0 1,-1 0 0,0 0-1,0 0 1,-1 0 0,1 0-1,-1 0 1,0 0-1,0 0 1,0 0 0,0 0-1,-1 1 1,0-1 0,0 0-1,0 1 1,0-1 0,0 1-1,-1 0 1,1 0 0,-1 0-1,0 0 1,0 0 0,0 1-1,0-1 1,0 1 0,-1 0-1,1 0-41,0 1 8,0 0-1,0 1 0,0-1 1,0 1-1,0 0 1,0 0-1,0 0 1,0 0-1,1 1 1,-1-1-1,0 1 0,0 0 1,0 0-1,0 0 1,1 0-1,-1 0 1,0 0-1,1 1 0,-1 0 1,1-1-1,0 1 1,-1 0-1,1 0 1,-1 1-8,-49 57 94,49-57-93,-1 3-1,-7 7 3,0 0 0,1 1 0,1 0 0,0 1 0,1 0 1,0 1-1,1-1 0,1 1 0,1 1 0,0-1 0,1 3-3,3-17-1,1 1-1,0-1 1,0 1-1,0-1 0,0 1 1,1-1-1,-1 1 1,1-1-1,-1 0 1,1 1-1,0-1 0,0 0 1,0 1-1,0-1 1,0 0-1,1 0 1,-1 0-1,1 0 0,-1 0 1,1 0-1,0-1 1,0 1-1,-1 0 1,1-1-1,0 0 1,1 1-1,-1-1 0,0 0 1,0 0-1,0 0 1,1 0-1,-1 0 1,1-1-1,-1 1 0,0-1 1,1 1-1,-1-1 1,1 0-1,-1 0 1,1 0 1,6 0-47,-1 0 1,0 0 0,0-1 0,0 0 0,1 0-1,-1-1 1,0 0 0,-1-1 0,1 0 0,0 0 0,-1 0-1,1-1 1,2-2 46,32-26-2701,-5-11 368</inkml:trace>
  <inkml:trace contextRef="#ctx0" brushRef="#br0" timeOffset="71696.541">14485 1558 9642,'-19'28'2741,"7"-11"-2148,1-1-1,0 2 0,1 0 0,0 0 0,2 1 1,0 0-1,1 0 0,2 1 0,-1 1-592,6-20 14,-1-1 0,1 1 0,-1 0 0,1 0-1,-1 0 1,1 0 0,0 0 0,0 0 0,0 0 0,-1 0 0,1 0 0,0 0-1,0 0 1,0 0 0,0 0 0,1 0 0,-1 0 0,0 0 0,0 0-1,1 0 1,-1 0 0,0 0 0,1 0 0,-1 0 0,1 0 0,-1 0 0,1 0-1,0 0 1,-1-1 0,1 1 0,0 0 0,-1 0 0,1-1 0,0 1 0,0 0-1,0-1 1,0 1 0,0-1 0,-1 1 0,1-1 0,0 0 0,0 1-1,0-1 1,0 0 0,0 0 0,0 0 0,1 0 0,-1 1 0,0-1 0,0-1-1,0 1 1,0 0 0,0 0 0,0 0 0,1-1-14,7-4 32,0 0 0,-1-1-1,1-1 1,-1 1 0,-1-1 0,1-1 0,-1 1 0,0-1 0,-1-1-1,0 1 1,0-1 0,-1 0 0,0 0 0,0-1 0,-1 1-1,0-3-31,38-111-53,-56 285-59,14-163 114,1 0 0,-1 0-1,0 1 1,0-1 0,1 0 0,-1 0-1,1 1 1,-1-1 0,0 0 0,1 1 0,-1-1-1,1 0 1,0 1 0,-1-1 0,1 1-1,-1-1 1,1 1 0,0-1 0,0 1 0,-1 0-1,1-1 1,0 1 0,0 0 0,-1-1-1,1 1 1,0 0 0,0 0 0,-1 0 0,1 0-1,0 0 1,0 0 0,0 0 0,0 0-1,-1 0 1,1 0 0,0 0 0,0 0 0,0 1-1,-1-1 1,1 0 0,0 1 0,0-1-1,-1 0 1,1 1 0,0-1 0,-1 1 0,1-1-1,-1 1 1,1 0 0,0-1 0,-1 1-1,1-1 1,-1 1 0,0 0 0,1-1 0,-1 1-1,1 0 1,-1 0 0,0-1 0,0 1-1,1 0 1,-1 0 0,0 0 0,0-1 0,0 1-1,0 0 1,0 0 0,0 0 0,0 0-2,44-90 96,4-43 21,-6-2 0,9-67-117,-22-26 99,-30 221-161,-3 19 18,3-9 29,-34 125-110,12-52 432,3 2 0,3 0 0,-3 60-307,19-127 34,1 0 1,-1 1-1,2-1 1,0 0-1,0 0 0,1 0 1,1 0-1,0 0 1,0 0-1,4 6-34,-5-15 5,0 0 1,0-1-1,0 1 1,0-1-1,1 1 1,-1-1-1,1 0 1,-1 0-1,1 0 1,0 0-1,0-1 1,-1 1-1,1-1 1,1 0-1,-1 0 0,0 0 1,0 0-1,0 0 1,0-1-1,1 1 1,-1-1-1,0 0 1,1 0-1,-1 0 1,0 0-1,0-1 1,1 1-1,-1-1 1,0 0-1,0 0 0,0 0 1,0 0-1,0-1 1,0 1-1,0-1 1,0 0-1,0 0 1,-1 0-1,1 0 1,-1 0-1,0 0 1,1-1-1,-1 1 0,0-1 1,0 0-1,-1 0 1,1 1-1,0-1 1,-1 0-1,0 0 1,1-2-6,8-19 24,-2 0-1,0-1 1,-2 0 0,0 0 0,-2 0 0,-1-1 0,-1 1-1,-1-8-23,-8-53 70,7 85-71,0 0 0,0 0 0,0-1 0,0 1 0,-1 0-1,1 0 1,0 0 0,0 0 0,-1 0 0,1 0 0,-1 0 0,1 0 0,-1 0 0,1 0 0,-1 0 0,0 0 0,1 0 0,-1 0 0,0 0 0,0 1 0,0-1 0,1 0 0,-1 0 0,0 1-1,0-1 1,0 1 0,0-1 0,0 1 0,0-1 0,-1 1 0,1 0 0,0-1 0,0 1 0,0 0 0,0 0 0,0 0 0,0 0 0,-1 0 0,1 0 0,0 0 0,0 0 0,0 1 0,0-1-1,0 0 1,0 1 0,0-1 0,0 0 0,0 1 0,0-1 0,0 1 0,0 0 0,0-1 0,0 1 0,0 0 0,0 0 0,0-1 0,1 2 1,-7 8-18,0 1-1,2 1 1,-1-1 0,1 1 0,1 0 0,0 0 0,1 1 0,0-1-1,1 1 1,0-1 0,1 1 18,0-7-4,-3 12-2,1 1 1,1-1-1,0 0 1,1 1-1,1 0 0,1-1 1,1 1-1,0-1 1,2 0-1,0 0 1,0 0-1,6 10 6,-9-25-1,0-1 0,1 0 0,-1 0-1,1 0 1,0 0 0,-1-1 0,1 1 0,0 0 0,0-1 0,0 1-1,0-1 1,1 1 0,-1-1 0,0 0 0,0 0 0,1 0-1,-1 0 1,1-1 0,-1 1 0,1-1 0,-1 1 0,1-1-1,-1 0 1,1 0 0,-1 0 0,1 0 0,-1-1 0,1 1 0,-1-1-1,1 1 1,-1-1 0,1 0 0,0 0 1,74-43-539,-67 35-91,0-1 0,0 0 1,-1 0-1,0-1 0,-1 0 1,-1 0-1,1-1 1,1-5 629,12-37-3847</inkml:trace>
  <inkml:trace contextRef="#ctx0" brushRef="#br0" timeOffset="72517.393">14061 2567 9642,'-9'21'5665,"9"-19"-5213,0 29 64,3 1 0,0-1 0,2 0-1,6 23-515,-5-26 149,17 62 151,35 98-236,-56-182-134,0-1 0,0 1 0,-1-1 0,0 1 0,0 0-1,0 0 1,0-1 0,-1 1 0,0 0 0,-1 0 0,1 0 0,-2 5 70,1-10-65,0 1-1,0-1 1,0 0-1,0 1 0,0-1 1,0 0-1,0 0 1,0 0-1,-1 0 0,1 0 1,0 0-1,-1 0 1,1 0-1,-1 0 0,1-1 1,-1 1-1,0 0 1,1-1-1,-1 0 0,1 1 1,-1-1-1,0 0 1,0 0-1,1 0 0,-1 0 1,-1 0 65,-2-1-98,0 0 1,-1 0-1,1 0 1,0-1-1,-1 0 1,1 0 0,0 0-1,1-1 1,-1 0-1,0 0 1,1 0-1,-1 0 1,1-1-1,0 1 1,0-1-1,0 0 1,1-1 0,0 1-1,-1 0 1,1-1-1,-1-3 98,-4-3-90,-7-8 111,2-1 0,0 0 0,1 0 0,1-2 0,1 1 0,1-1 0,1-1 0,0 1 0,-2-21-21,7 28 134,1 1 1,1-1 0,0 0 0,1 1 0,1-1 0,0 0-1,1 1 1,1-1 0,0 1 0,1-1 0,0 1 0,1 0 0,1 1-1,0-1 1,1 1 0,5-8-135,-4 9 101,0 0 1,0 0-1,1 1 0,1 0 1,0 1-1,0 0 0,1 0 0,0 1 1,1 1-1,0-1 0,0 2 1,1 0-1,0 1 0,0 0 0,1 0 1,-1 2-1,1 0 0,0 0 0,11 0-101,-23 3 6,0 1-1,0 0 0,0-1 1,0 1-1,0 0 0,0 1 0,0-1 1,0 0-1,0 0 0,-1 1 0,1-1 1,0 1-1,0 0 0,0-1 0,0 1 1,-1 0-1,1 0 0,0 0 0,-1 0 1,1 1-1,-1-1 0,1 0 1,-1 1-1,1-1 0,-1 1 0,0-1 1,0 1-1,0-1 0,0 1 0,0 0 1,0 0-1,0 0 0,-1-1 0,1 1 1,-1 0-1,1 0 0,-1 1-5,-35 142 1471,35-145-1467,-1 0-1,1 1 0,0-1 1,0 1-1,-1-1 1,1 0-1,0 1 0,0-1 1,0 1-1,0-1 1,-1 1-1,1-1 0,0 1 1,0-1-1,0 0 1,0 1-1,0-1 0,0 1 1,0-1-1,0 1 1,1-1-1,-1 1 0,0-1 1,0 1-1,0-1 1,0 0-1,1 1 1,-1-1-1,0 1 0,0-1 1,1 0-1,-1 1 1,0-1-1,0 0 0,1 1 1,-1-1-1,1 0 1,-1 1-1,0-1 0,1 0 1,-1 0-1,1 0 1,-1 1-1,0-1 0,1 0 1,-1 0-1,1 0 1,-1 0-1,1 0 0,-1 0 1,1 0-1,-1 0 1,1 0-1,-1 0 0,0 0 1,1 0-1,-1 0 1,1 0-1,-1 0 0,1 0 1,-1 0-1,1-1 1,-1 1-1,1 0-3,27-22 47,-21 15-34,-3 3-16,0 0 0,0 0 0,1 1 1,-1-1-1,1 1 0,0 0 0,0 0 1,0 1-1,0 0 0,0-1 0,1 2 1,-1-1-1,1 1 0,-1-1 0,1 2 1,0-1-1,-1 0 0,1 1 0,0 0 1,-1 1-1,1-1 0,-1 1 0,1 0 0,0 1 1,-1-1-1,0 1 0,1 0 0,-1 0 1,0 1-1,0-1 0,3 3 3,-3 1-13,0 0 0,0 0 0,-1 0 0,1 1-1,-1 0 1,-1 0 0,1 0 0,-1 0 0,-1 1 0,1-1 0,-1 1-1,0-1 1,-1 1 0,0 0 0,0 0 0,-1-1 0,0 1 0,0 0-1,-1 0 1,0 0 0,-1 2 13,-2 12 158,-2-1 0,-1 0-1,-1 0 1,0-1 0,-2 0-1,0 0 1,-1-1 0,-1 0-1,-1-1 1,-1-1 0,0 0-1,-1-1 1,-1 0 0,0-1-1,-1-1 1,-1-1 0,-6 3-158,19-11 29,0 0-1,0 0 1,-1-1 0,0 0 0,0 0 0,0-1-1,0 1 1,0-1 0,-1-1 0,0 1 0,1-1-1,-1 0 1,0-1 0,0 1 0,0-1 0,0-1-1,0 0 1,0 0 0,0 0 0,-4-1-29,9 0-85,-1 0-1,0 0 1,1-1 0,-1 1 0,1-1-1,0 0 1,-1 1 0,1-1 0,0 0-1,0 0 1,0-1 0,0 1 0,1 0-1,-1-1 1,1 1 0,-1-1 0,1 1-1,0-1 1,0 0 0,0 1 0,0-1-1,0 0 1,1 0 0,-1 0 0,1 0-1,0 1 1,0-1 0,0 0 0,0 0-1,0 0 1,1 0 0,-1 0 0,1 0-1,0 1 1,0-1 0,0 0 0,0 1-1,0-1 1,1 0 0,0 0 85,14-7-2549,6 8 1206</inkml:trace>
  <inkml:trace contextRef="#ctx0" brushRef="#br0" timeOffset="73017.675">14591 2454 6937,'9'-8'3697,"-7"8"-272,1 9-1145,0 3-1599,1 14-169,-1 3-128,3 19-96,-3 3-96,3 6-64,2-8-48,1-5-56,-1-14 40,4-7-264,-6-9-408,0-16-3129,1-10 648</inkml:trace>
  <inkml:trace contextRef="#ctx0" brushRef="#br0" timeOffset="73018.675">14767 2334 7962,'-1'51'6758,"28"27"-6208,-15-48 191,75 252 384,-82-266-1712,-6-16 367,1 0 0,0 0 1,0 0-1,0 0 0,0 0 0,0 0 1,0 1-1,-1-1 0,1 0 0,0 0 0,0 0 1,0 0-1,0 0 0,0 0 0,0 0 1,-1 0-1,1 0 0,0 0 0,0 0 220,-4-12-3299</inkml:trace>
  <inkml:trace contextRef="#ctx0" brushRef="#br0" timeOffset="73307.569">14594 2533 7354,'-2'-2'260,"0"0"0,0 0 0,0 1 1,1-1-1,-1 0 0,0 0 0,1-1 1,0 1-1,-1 0 0,1 0 0,0-1 1,0 1-1,0-1 0,1 1 1,-1-1-1,1 1 0,-1-1 0,1 1 1,0-1-1,0 1 0,0-1 0,0 0 1,0 1-1,0-1 0,1 1 0,0-1 1,-1 1-1,1-1 0,0 1 0,0-1 1,0 1-1,1-1-260,79-107 979,-3 11-646,-42 38-245,-20 32-66,1 1 0,1 0 0,2 2 0,0 0 0,2 1 0,7-6-22,-26 29 0,-1 1-1,1-1 1,0 0-1,0 1 1,0-1-1,0 1 1,0 0-1,0 0 1,0 0-1,0 0 1,0 1 0,0-1-1,1 1 1,-1 0-1,0-1 1,0 2-1,0-1 1,1 0-1,-1 1 1,0-1-1,0 1 1,0 0-1,0 0 1,0 0-1,0 1 1,0-1-1,0 1 1,0-1-1,-1 1 1,1 0-1,-1 0 1,1 0-1,0 2 1,6 10 7,0 0-1,-1 0 1,-1 1-1,-1 0 1,0 1-1,-1-1 1,-1 1-1,0 0 1,1 16-7,21 131 544,-26-154-400,1-1 0,-2 1 0,1 0 0,-1 0 0,-1-1-1,0 1 1,0-1 0,0 1 0,-3 5-144,-38 32 1317,33-39-1124,-158 105 1198,163-109-1521,1 0 1,0-1-1,-1 1 0,1-1 1,-1 0-1,0 0 1,1 0-1,-1-1 1,0 0-1,0 0 0,0 0 1,0 0-1,-2-1 130,-11 0-3868</inkml:trace>
  <inkml:trace contextRef="#ctx0" brushRef="#br0" timeOffset="73963.677">10688 6521 8898,'0'-1'2448,"11"-2"569,4-6-2489,17-11-176,5-7-80,20-13 40,1-2 40,16-8-63,-7 7-41,9-1-112,-19 11-48,1-1 16,-15 13-448,-19 9-3049,-26 14 904</inkml:trace>
  <inkml:trace contextRef="#ctx0" brushRef="#br0" timeOffset="74820.257">11458 5631 8834,'-15'-16'2636,"8"18"710,9 36-2817,21 50-450,4 0 0,3-2 1,15 22-80,-45-108 0,64 136 100,-36-100-60,-27-35-36,0-1 0,0 1-1,0-1 1,1 1 0,-1-1-1,0 0 1,0 1 0,0-1-1,0 0 1,1 0 0,-1 0-1,0 0 1,0 0 0,0 0-1,1 0 1,-1 0-1,0 0 1,0 0 0,0-1-1,0 1 1,1-1 0,-1 1-1,0-1 1,0 1 0,0-1-1,0 1 1,0-1 0,0 0-1,0 0 1,0 1 0,-1-1-1,1 0 1,0 0 0,0 0-1,-1 0 1,1 0 0,0 0-1,-1 0 1,1 0-1,-1 0 1,0-1 0,1 1-1,-1 0 1,0 0 0,1 0-1,-1-1-3,14-32 153,-2-1 0,-1 0-1,-1-1 1,-3 0 0,0-1-1,-3 1 1,1-29-153,-3 41 116,3-36 343,-3 1 1,-2 0-1,-3-1 0,-6-34-459,4 68 198,6 47-242,23 182-234,17 101 381,-20-250 49,-20-54-146,0 0 1,0 0-1,0 0 0,0 0 1,0 0-1,0 0 0,0 0 1,0 0-1,0-1 0,0 1 1,0 0-1,0-1 0,0 1 1,-1 0-1,1-1 0,0 1 1,0-1-1,0 0 0,-1 1 1,1-1-1,0 0 1,-1 1-1,1-1 0,0 0 1,-1 0-1,1 1 0,-1-1 1,1 0-1,-1 0 0,0 0 1,1 0-1,-1 0 0,0 0 1,0 1-1,1-1 0,-1 0 1,0 0-1,0 0 0,0-1-6,0 1 10,11-30 116,-2 0 0,-1 0-1,-1-1 1,-2 0-1,-1-9-125,-1 20 67,13-129 1135,-4-138-1202,-13 258-29,-3 21-631,0 24-633,3-12 1036,-12 42-3465,-8 12-401</inkml:trace>
  <inkml:trace contextRef="#ctx0" brushRef="#br0" timeOffset="75648.542">12083 5238 7666,'-4'-8'1374,"1"3"2497,3 19-2283,36 149-1357,35 217-26,-59-342-47,-12-37-153,1-1-1,-1 0 1,0 1-1,1-1 1,-1 0-1,1 1 0,-1-1 1,0 0-1,1 1 1,-1-1-1,1 0 1,-1 0-1,1 1 1,-1-1-1,1 0 1,-1 0-1,1 0 0,-1 0 1,1 0-1,0 0 1,-1 0-1,1 0 1,-1 0-1,1 0 1,-1 0-1,1 0 1,-1 0-1,1 0 0,-1-1 1,1 1-1,-1 0 1,1 0-1,-1-1 1,1 1-1,-1 0 1,1 0-1,-1-1 1,0 1-1,1-1 0,-1 1 1,0 0-1,1-1 1,-1 1-1,0-1 1,1 1-1,-1-1 1,0 1-1,0-1 1,0 1-1,1-1 0,-1 1 1,0-1-1,0 1 1,0-1-1,0 1 1,0-1-1,0 1 1,0-1-1,0 1 1,0-1-1,0 1 0,0-1 1,0 1-1,0-1 1,-1 0-1,1 1 1,0 0-1,0-1 1,-1 0-5,18-56 371,-2-1 1,-3 0-1,-3-1 1,-2 0-1,-1-49-371,-18-47 921,13 150-898,5 23-85,10 36-78,35 217 62,-35-168 175,11-2 85,-27-100-175,1 0-1,-1 0 1,0 0 0,1 0-1,-1 0 1,0-1-1,1 1 1,-1 0-1,1 0 1,0 0 0,-1 0-1,1-1 1,-1 1-1,1 0 1,0-1 0,0 1-1,0 0 1,-1-1-1,1 1 1,0-1-1,0 1 1,0-1 0,0 0-1,0 1 1,0-1-1,0 0 1,0 0-1,0 1 1,0-1 0,-1 0-1,1 0 1,0 0-1,0 0 1,0 0 0,1-1-7,23-29 280,-14 1-26,-1-1 0,-2-1-1,0 1 1,-1-15-254,0 10 220,58-327 1458,-59 255-1638,-6 106-163,0 0 0,0 1 0,0-1 0,-1 0 0,1 1 0,0-1 0,0 0 0,0 1 0,-1-1 0,1 0 0,-1 1 0,1-1 0,0 1 0,-1-1 0,1 0 0,-1 1 0,1-1 0,-1 1 1,1-1-1,-1 1 0,0 0 0,1-1 0,-1 1 0,1 0 0,-1-1 0,0 1 0,1 0 0,-1 0 0,0-1 0,0 1 0,1 0 0,-1 0 0,0 0 0,1 0 0,-1 0 0,0 0 0,0 0 0,1 0 0,-2 1 123,-2-2-1107,-14-1-2924</inkml:trace>
  <inkml:trace contextRef="#ctx0" brushRef="#br0" timeOffset="76727.466">14196 4132 9450,'-7'-2'3289,"-1"-8"624,7 8-2505,5-9-368,5 1-352,11-8-184,3 1-264,13-18-144,1 14-40,8-2-56,-2 9 24,2 4-24,-7 10 40,-3-2 0,-14 1 32,-6 8-1160,-8-5-1776,-27-4-1305</inkml:trace>
  <inkml:trace contextRef="#ctx0" brushRef="#br0" timeOffset="77302.827">14624 3325 10002,'-10'0'2841,"4"3"1907,11 6-4723,20 17-137,62 68 224,-86-93-107,0-1 0,-1 0 1,1 1-1,0-1 0,0 0 0,0 0 1,0 0-1,0 0 0,0 0 0,0 0 1,0 0-1,0 0 0,0 0 0,0-1 1,0 1-1,0 0 0,0-1 0,0 1 1,0 0-1,0-1 0,0 1 0,0-1 1,-1 0-1,1 1 0,0-1 0,0 0 1,-1 1-1,1-1 0,0 0 0,-1 0 1,1 1-1,-1-1 0,1 0 0,-1 0 1,1 0-1,-1 0 0,0 0 0,1 0-5,2-3 11,7-13 70,0 0 0,-1-1 0,-1 1-1,0-1 1,-2-1 0,0 0-1,-1 0 1,-1 0 0,0 0-1,-1-6-80,-3 19 272,0 18-176,5 12 39,0 0 0,2-1 1,1 1-1,0-1 0,6 8-135,10 28 503,-5-18-216,-18-41-280,-1 1 1,1 0-1,-1 0 1,1 0-1,0 0 0,-1 0 1,1-1-1,0 1 1,-1 0-1,1-1 1,0 1-1,0 0 0,0-1 1,0 1-1,0-1 1,-1 0-1,1 1 1,0-1-1,0 1 0,0-1 1,0 0-1,0 0 1,0 0-1,0 0 1,0 0-1,0 0 0,0 0 1,0 0-1,0 0 1,0 0-1,0 0 0,0 0 1,0-1-1,0 1 1,0-1-1,0 1 1,0 0-1,0-1 0,1 0-7,34-48 282,-28 34-169,-1 0 1,0 0 0,-1-1-1,0 0 1,-1 0 0,-1 0-1,-1 0 1,0-1 0,-1 0-1,-1 1 1,-1-1 0,0 0-1,-1-1-113,-10-105 219,11 123-252,-1-1-1,1 1 1,0 0-1,-1-1 1,1 1-1,-1 0 1,1-1-1,0 1 1,-1 0-1,1 0 1,-1 0-1,1-1 1,-1 1-1,1 0 1,-1 0-1,1 0 1,-1 0-1,1 0 1,-1 0-1,1 0 1,-1 0-1,1 0 1,-1 0-1,1 0 1,-1 0-1,1 0 1,-1 0-1,1 0 0,-1 1 1,1-1-1,-1 0 1,1 0-1,-1 1 1,1-1-1,0 0 1,-1 0-1,1 1 1,-1-1-1,1 1 1,0-1-1,-1 0 1,1 1-1,0-1 1,0 1-1,-1-1 1,1 0-1,0 1 1,0 0 33,-22 27-6096,12-15 1764</inkml:trace>
  <inkml:trace contextRef="#ctx0" brushRef="#br0" timeOffset="77782.064">15116 2953 8506,'-2'-6'5564,"-1"27"-3552,8 37-1699,3-1-1,2 0 1,11 29-313,-18-71 56,1-1 1,0-1 0,1 1-1,1-1 1,0 0 0,1 0-1,1 0 1,1 2-57,-7-14 34,-1 1-1,0 0 1,1-1 0,-1 1-1,1-1 1,-1 0-1,1 1 1,0-1 0,0 0-1,-1 0 1,1 0 0,0 0-1,0 0 1,0-1 0,0 1-1,0 0 1,0-1-1,0 0 1,0 1 0,0-1-1,1 0 1,-1 0 0,0 0-1,0 0 1,0-1-1,0 1 1,0-1 0,0 1-1,0-1 1,0 1 0,0-1-1,0 0 1,0 0 0,0 0-1,-1 0 1,1-1-1,0 1 1,-1 0 0,1-1-1,-1 1 1,1-1 0,-1 1-1,1-1 1,-1 0-1,0 1 1,0-1 0,0 0-1,0 0 1,0 0 0,-1 0-1,1 0 1,-1 0 0,1 0-1,-1 0 1,1-2-34,8-28 368,-2 0-1,0 0 1,-3 0 0,0-1 0,-2-10-368,1 9 220,-3-52 256,-4 111-481,2-7 11,0 1 1,1 0 0,1 0-1,1-1 1,0 1 0,1 0-1,2-1 1,2 11-7,-6-27 2,0-1 1,0 1-1,0-1 0,1 0 0,-1 1 1,0-1-1,1 1 0,-1-1 0,1 1 1,-1-1-1,1 0 0,0 0 0,0 1 1,-1-1-1,1 0 0,0 0 0,0 0 1,0 0-1,0 0 0,0 0 0,0 0 1,1 0-1,-1 0 0,0 0 0,0-1 1,1 1-1,-1 0 0,0-1 0,1 1 1,-1-1-1,1 0 0,-1 1 1,1-1-1,-1 0 0,1 0 0,-1 0 1,1 0-1,-1 0 0,0 0 0,1 0 1,-1-1-1,1 1 0,-1-1 0,1 1 1,-1-1-1,0 1 0,1-1 0,-1 0 1,0 1-1,0-1 0,1 0 0,-1 0 1,0 0-1,0 0 0,0 0 0,0 0 1,0 0-1,0 0 0,-1-1 0,1 1 1,0 0-1,0-1-2,92-142 179,-78 117-157,16-28-5,-2-1-1,-3-1 1,12-43-17,-14 10-948</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5:27.192"/>
    </inkml:context>
    <inkml:brush xml:id="br0">
      <inkml:brushProperty name="width" value="0.05" units="cm"/>
      <inkml:brushProperty name="height" value="0.05" units="cm"/>
    </inkml:brush>
  </inkml:definitions>
  <inkml:trace contextRef="#ctx0" brushRef="#br0">1047 1315 6433,'-11'-104'4748,"14"53"-2778,5 47-1264,-1 20-513,-6-13-167,28 143 938,-21-88-627,-5-36-237,0 0 0,1-1 0,2 0 0,0 0 1,1 0-1,2-1 0,7 15-100,-15-32 14,1 0-1,0 0 1,0 0-1,0 0 1,0 0-1,0 0 1,1-1-1,-1 1 1,1-1 0,0 1-1,0-1 1,-1 0-1,1 0 1,1 0-1,-1-1 1,0 1-1,0-1 1,1 0-1,-1 0 1,1 0 0,-1 0-1,1 0 1,-1-1-1,1 1 1,-1-1-1,1 0 1,0 0-1,-1-1 1,1 1-1,-1-1 1,1 0 0,2 0-14,6-7 34,-1 0 0,0-1 1,0 0-1,-1 0 1,0-1-1,0 0 1,-1-1-1,-1 0 0,0-1 1,0 0-1,-1 0 1,-1 0-1,0-1 0,0 0 1,-2 0-1,4-13-34,0 6 71,-1-1 0,-1 0 1,0 0-1,-2 0 0,0-1 0,-2 1 0,0-1 0,-2 0 0,0 0 0,-2-15-71,-7 10 338,9 28-328,0-1 1,0 0-1,0 1 1,0-1-1,0 1 1,0-1-1,0 0 1,0 1-1,0-1 1,0 1-1,0-1 1,0 0-1,0 1 1,0-1-1,0 0 1,-1 1-1,1-1 1,0 1-1,0-1 1,0 0-1,-1 0 1,1 1-1,0-1 1,0 0-1,-1 1 1,1-1-1,0 0 1,-1 0-1,1 1 1,0-1-1,-1 0 1,1 0-1,-1 0 1,1 0-1,0 1 1,-1-1-1,1 0 1,0 0-1,-1 0 1,1 0 0,-1 0-1,1 0 1,0 0-1,-1 0 1,1 0-1,-1 0 1,1 0-1,0-1 1,-1 1-1,1 0 1,-1 0-1,1 0 1,0 0-1,-1-1 1,1 1-1,0 0 1,-1 0-1,1-1 1,0 1-1,-1 0 1,1 0-1,0-1 1,0 1-1,-1 0 1,1-1-1,0 1 1,0 0-1,0-1-10,-2 15 54,1 1 0,1-1 0,0 1 0,1-1 0,0 0 0,1 0 0,1 1 0,0-1 0,1-1 0,0 1 0,2 0-54,-2 2 11,1-1 0,1 0-1,0 0 1,1 0 0,1-1 0,0 0 0,1-1 0,0 1 0,1-2 0,0 1-1,1-2 1,1 1 0,0-1 0,0-1 0,1 0 0,1-1 0,-1-1-1,1 0 1,1 0 0,7 1-11,-19-7 6,-1-1-1,1 0 0,0-1 1,-1 1-1,1 0 0,0-1 1,-1 0-1,1 1 1,0-1-1,0 0 0,-1-1 1,1 1-1,0 0 0,0-1 1,-1 1-1,1-1 0,0 0 1,-1 0-1,1 0 1,-1 0-1,1-1 0,-1 1 1,0 0-1,1-1 0,-1 0 1,0 0-1,0 0 1,0 1-1,0-2 0,-1 1 1,1 0-1,0 0 0,-1-1 1,0 1-1,1 0 0,-1-1 1,0 0-1,0 1 1,0-2-6,3-12 73,0 1 1,-1-1 0,-1 0 0,0 0 0,-1 1 0,-1-1 0,-1-5-74,1 12 27,-22-209 453,2 70-1666,21 92-3900,11 38 1322</inkml:trace>
  <inkml:trace contextRef="#ctx0" brushRef="#br0" timeOffset="512.842">1927 857 7746,'-11'-9'5722,"7"29"-4197,0 30-822,3 0 0,2-1 0,7 49-703,-6-77 104,1 1 1,2-1-1,0 0 0,1 0 0,1-1 0,1 1 0,5 8-104,-9-21 17,1 1 0,0-1-1,1-1 1,-1 1 0,1-1 0,1 0-1,-1 0 1,1-1 0,1 0-1,-1 0 1,1 0 0,0-1-1,0 0 1,1-1 0,-1 0-1,1 0 1,0-1 0,0 0-17,-5-2 11,0 0-1,-1-1 1,1 1 0,0-1 0,0 0-1,0 0 1,0 0 0,0 0 0,-1-1 0,1 1-1,0-1 1,0 0 0,-1-1 0,1 1-1,0 0 1,-1-1 0,0 0 0,1 0-1,-1 0 1,0 0 0,0 0 0,0-1 0,0 0-1,0 1 1,-1-1 0,1 0 0,-1 0-1,0 0 1,0-1 0,0 1 0,0 0-1,0-3-10,4-5 48,-1-1-1,0 0 0,-1-1 0,0 1 0,-1-1 0,-1 1 0,0-1 0,0-13-47,-1 9 117,0 0 0,-1 0-1,-2-1 1,1 1-1,-2 0 1,0 0 0,-1 0-1,-1 0 1,-3-5-117,8 22 14,0 1 0,0-1 0,0 0 0,0 1 0,0-1 0,0 0 0,0 0 0,0 1 0,0-1 0,-1 0 0,1 0 0,0 1 0,0-1 0,0 0 0,0 0-1,-1 0 1,1 1 0,0-1 0,0 0 0,0 0 0,-1 0 0,1 1 0,0-1 0,0 0 0,-1 0 0,1 0 0,0 0 0,0 0 0,-1 0 0,1 0 0,0 0 0,0 0 0,-1 0 0,1 0 0,0 0 0,-1 0 0,1 0 0,0 0 0,0 0 0,-1 0 0,1 0 0,0 0 0,0 0 0,-1 0-14,3 18 25,1 1 1,0-1-1,2 1 1,0-1-1,1 0 0,1-1 1,0 0-1,1 0 1,1 0-1,1-1 1,8 10-26,-10-15-1,0 0-1,1 0 1,0-1 0,1-1 0,0 1 0,0-2 0,1 1-1,0-2 1,7 5 1,-13-9 2,0-1-1,0 1 1,0-1-1,0 0 0,0 0 1,0-1-1,0 1 1,1-1-1,-1 0 1,1-1-1,-1 1 1,1-1-1,-1 0 0,1-1 1,-1 1-1,1-1 1,-1 0-1,0 0 1,1-1-1,-1 0 0,0 0 1,0 0-1,0 0 1,4-4-2,1-4 12,0 0-1,-1-1 1,-1-1 0,0 1 0,0-1-1,-1-1 1,-1 1 0,0-1 0,0 0-1,-2-1 1,0 1 0,0-1 0,-1 0 0,-1 0-1,0 0 1,-1 0 0,0-5-12,5-33 23,-2-1-1,-3 1 1,-1 0 0,-3-1 0,-8-41-23,-26-57-4692,24 105 587</inkml:trace>
  <inkml:trace contextRef="#ctx0" brushRef="#br0" timeOffset="-2738.618">3714 2552 6529,'-48'-64'8636,"45"94"-7431,-2 90 39,-21 266 57,-39 154-1301,0-153 238,27-215 77,38-171-308,0-1-26,-1 0-1,1 1 1,0-1 0,-1 1 0,1-1 0,0 1 0,-1-1 0,1 1 0,0-1 0,-1 1 0,1-1 0,0 1 0,0-1 0,0 1 0,-1-1 0,1 1 0,0 0 0,0-1 0,0 1 0,0-1 0,0 1 0,0-1 0,0 1 0,0 0 0,0-1 0,1 1-1,-1-1 1,0 1 0,0-1 0,0 1 0,1 0 0,-1-1 0,0 1 0,1-1 0,-1 0 0,0 1 0,1-1 0,-1 1 0,1-1 0,-1 1 0,0-1 0,1 0 0,-1 1 0,1-1 0,-1 0 0,1 0 0,-1 1 0,1-1 0,0 0 0,-1 0-1,1 0 1,-1 0 0,1 1 0,-1-1 0,1 0 0,0 0 0,0 0 19,47-52-4766,-12 1 1313</inkml:trace>
  <inkml:trace contextRef="#ctx0" brushRef="#br0" timeOffset="-2271.035">3745 2625 9218,'-3'-2'2312,"-11"-6"2100,14 1-3848,63 8-530,313-25 54,-202 6-55,101-27-33,-31-11 53,-1-12-53,158-66 34,-324 105-31,-31 10 7,1 1-1,1 3 1,0 1-1,1 3 0,47-4-9,-82 14-1,0 1 0,0 0 0,0 1 0,0 1 0,-1 0 0,1 1 0,0 1 1,-1 0-1,0 0 0,0 1 0,1 2 1,-11-5 5,-1 1 0,1 0 1,0 0-1,-1 0 0,0 0 1,1 1-1,-1-1 1,-1 0-1,1 1 0,0 0 1,-1-1-1,0 1 0,0 0 1,0 0-1,0-1 0,-1 1 1,1 0-1,-1 0 1,0 0-1,0 0 0,0 0 1,-1 0-1,1 0 0,-1 0 1,0-1-1,0 1 0,-1 0 1,1 0-1,-1-1 1,-1 2-6,1 7 25,-67 235 446,31-30-185,6 17-286,30-210 14,-34 307 181,-2 22 230,12 131 89,39-208-399,-8-225-97,23 203 110,-21-215-99,-2-29-98,-15-17-130,-38-93-517,-41-48-655,31 74-56</inkml:trace>
  <inkml:trace contextRef="#ctx0" brushRef="#br0" timeOffset="-1897.908">3214 5095 11058,'-50'-14'6018,"59"11"-5086,266-35-803,-78 14-110,436-60 1,-404 50-24,-26-2-4,-116 10 7,-1-4 0,-1-4 0,39-23 1,2-7 10,98-68-10,-72 37 12,-106 73-4,2 1 0,0 3 0,1 2 0,0 2 0,1 2 0,8 2-8,18 8-375,-52 7-779,-41 12-2021,-27 0-142</inkml:trace>
  <inkml:trace contextRef="#ctx0" brushRef="#br0" timeOffset="-1402.133">2813 2107 8658,'-1'0'127,"0"-1"0,-1 0 0,1 1 0,0-1 0,0 0 1,0 0-1,0 0 0,0 0 0,0 0 0,1 0 0,-1 0 0,0 0 0,0 0 1,1 0-1,-1-1 0,1 1 0,-1 0 0,1 0 0,-1-1 0,1 1 0,0 0 0,-1-1 1,1 1-1,0 0 0,0-1 0,0 1 0,0 0 0,0-1 0,1 1 0,-1 0 1,0-1-1,1 1 0,-1 0 0,0 0 0,1-1 0,0 1 0,-1 0 0,1 0 0,0 0 1,-1 0-1,1 0 0,0 0 0,0 0 0,0 0-127,3 0 44,1 1 0,-1-1 0,1 1 0,-1 1 0,0-1 1,1 0-1,-1 1 0,0 0 0,0 0 0,1 0 0,-1 1 0,0-1 0,0 1 0,0 0 0,-1 0 0,1 1 0,0-1 0,-1 1 1,3 2-45,24 18 194,-1 0 0,-2 2 0,-1 2 0,0 0 0,-2 1 0,1 5-194,28 31 161,-9-16-69,2-1-1,3-2 0,1-2 1,21 11-92,-48-39-130,1-2 1,1 0 0,0-1-1,0-2 1,1-1 0,9 2 129,-28-9-157,63 13-2641,-15-25-33</inkml:trace>
  <inkml:trace contextRef="#ctx0" brushRef="#br0" timeOffset="1972.099">3593 4635 8234,'-10'-43'1871,"10"43"-1830,0-1 0,0 0-1,0 1 1,-1-1 0,1 1 0,0-1 0,0 1 0,0-1 0,-1 1 0,1-1 0,0 1-1,-1-1 1,1 1 0,0-1 0,-1 1 0,1 0 0,-1-1 0,1 1 0,-1-1-1,1 1 1,-1 0 0,1-1 0,-1 1 0,1 0 0,-1 0 0,1 0 0,-1-1 0,1 1-1,-1 0 1,1 0 0,-1 0 0,0 0 0,1 0 0,-1 0 0,1 0 0,-1 0 0,0 0-1,1 0 1,-1 0 0,1 1 0,-1-1 0,1 0 0,-1 0 0,1 0 0,-1 1-1,1-1 1,-1 0 0,1 1 0,-1-1 0,1 0 0,-1 1 0,1-1 0,0 1 0,-1-1-1,1 1 1,0-1 0,-1 1 0,1-1 0,0 1 0,-1-1 0,1 1 0,0-1-1,0 1 1,0-1-41,-44 88 735,33-68-551,-96 148 1241,-20-21-659,-106 179-256,171-245-294,-4-4 0,-31 25-216,-269 256 241,204-191-203,94-87-29,55-61 163,15-12 1087</inkml:trace>
  <inkml:trace contextRef="#ctx0" brushRef="#br0" timeOffset="2829.24">1199 6565 7770,'3'5'4122,"-2"11"-3180,-2-11-625,8 112 934,-10 95-54,0 0-1079,8-138-90,-5-74-89,0 0 0,-1 0 0,1 0 0,0 0 0,0 0 1,-1 0-1,1 1 0,0-1 0,0 0 0,-1 0 0,1 0 0,0 0 0,0 0 1,-1 0-1,1 1 0,0-1 0,0 0 0,0 0 0,-1 0 0,1 1 1,0-1-1,0 0 0,0 0 0,0 1 0,0-1 0,-1 0 0,1 0 0,0 1 1,0-1-1,0 0 0,0 0 0,0 1 0,0-1 0,0 0 0,0 0 1,0 1-1,0-1 0,0 0 0,0 1 0,0-1 0,0 0 0,0 0 1,0 1-1,0-1 0,1 0 0,-1 0 0,0 1 61,-7-13-2258</inkml:trace>
  <inkml:trace contextRef="#ctx0" brushRef="#br0" timeOffset="3153.375">862 6835 8754,'-15'-28'2019,"-27"-65"1959,41 88-3937,-1-1 0,1 0 1,1 0-1,-1 0 0,1 1 0,0-1 0,0 0 0,1 0 0,-1 0 0,1 1 0,1-1 0,-1 0 0,1 1 0,0-1 1,0 1-1,2-4-41,13-17 1,1 0 0,1 2 0,1 0 0,1 1 0,1 1 0,1 1 0,1 1 0,0 1 0,24-13-1,-23 15-17,1 2 0,0 0 0,1 2 1,1 0-1,0 2 0,17-3 17,-33 10-19,1 1 0,0 0 0,-1 1 0,1 1 0,0 0 0,0 1 0,1 0 0,-1 1 0,-1 1 0,1 0 1,0 0-1,0 1 0,-1 1 0,1 0 0,-1 1 0,7 4 19,-9-4-11,-1 1 1,0 0-1,0 1 1,0-1-1,-1 2 1,0-1-1,0 1 1,-1 0-1,1 2 11,-5-6 42,-1-1 1,1 1-1,-1 0 0,0 0 1,0 0-1,-1 0 1,1 0-1,-1 1 0,0-1 1,0 0-1,0 1 0,0-1 1,-1 1-1,0-1 0,0 1 1,0-1-1,-1 0 0,1 1 1,-1-1-1,0 1 0,0-1 1,-1 0-1,1 0 0,-2 3-42,-9 12 366,0 1-1,-2-2 0,0 0 1,-1 0-1,-1-2 0,0 0 1,-6 4-366,-17 17 424,-192 190 575,174-174-992,57-53-36,0 0-1,1 0 1,-1 0-1,1 1 1,-1-1-1,0 0 1,1 0 0,-1 0-1,0 1 1,1-1-1,-1 0 1,0 0 0,1 1-1,-1-1 1,0 0-1,1 0 1,-1 1-1,0-1 1,0 0 0,1 1-1,-1-1 1,0 1-1,0-1 1,0 0-1,0 1 1,1-1 0,-1 1-1,0-1 1,0 0-1,0 1 1,0-1 0,0 1-1,0-1 1,0 0-1,0 1 1,0-1-1,0 1 1,0-1 0,-1 1-1,1-1 1,0 0-1,0 1 1,0-1 0,0 0-1,-1 1 1,1-1-1,0 0 1,0 1-1,-1-1 1,1 0 0,0 1-1,-1-1 1,1 0-1,0 1 1,-1-1 0,1 0-1,0 0 1,-1 0-1,1 1 30,42-14-4011,5-23-63,9-14-707</inkml:trace>
  <inkml:trace contextRef="#ctx0" brushRef="#br0" timeOffset="3837.335">1793 6565 10666,'-7'6'659,"0"0"0,0 1 0,0 0-1,1 0 1,0 1 0,0 0 0,1 0 0,0 0-1,-2 4-658,-39 130 564,45-138-529,-4 15-6,-4 14 70,2 0-1,1 0 1,2 1-1,0 11-98,4-42 7,-1-1-1,1 1 0,0-1 1,0 0-1,0 1 1,0-1-1,0 1 1,0-1-1,1 0 1,-1 1-1,1-1 1,0 0-1,0 1 0,0-1 1,0 0-1,0 0 1,0 0-1,0 0 1,1 0-1,-1 0 1,1 0-1,-1 0 1,1-1-1,0 1 0,1 1-6,-1-4 7,0 1 0,0-1 0,0 0 0,0 0 0,-1 1 0,1-1 0,0 0 0,-1-1 0,1 1 0,0 0 0,-1 0 0,1-1 0,-1 1 0,0-1 0,0 1-1,1-1 1,-1 0 0,0 1 0,0-1 0,-1 0 0,1 0 0,0 0 0,0 1 0,-1-1 0,1 0 0,-1 0 0,0 0 0,0 0-7,3-5 18,7-23 31,-2 0 1,-1-1 0,-2 0 0,0-1 0,-2-19-50,-1 33 16,-1-70 81,-10 75-36,0 33-50,8-12-17,0 0 0,1 1-1,0-1 1,0 0 0,1 1 0,0-1-1,0 0 1,1 0 0,0 0 0,0 0-1,1 0 1,0 0 0,0-1 0,1 1-1,0-1 1,0 0 0,1 0-1,0 0 1,0-1 0,1 0 0,0 0-1,0 0 1,0 0 0,0-1 0,1 0-1,0-1 1,0 0 0,1 0 0,-1 0-1,2 0 7,2-2 0,-1 1-1,1-2 0,0 0 1,0 0-1,0-1 1,0 0-1,-1-1 1,1 0-1,0 0 0,0-2 1,-1 1-1,1-1 1,-1-1-1,0 0 0,2-1 1,-5 2 7,-1 0-1,0 0 0,0-1 0,0 0 1,-1 0-1,1 0 0,-1-1 1,0 1-1,0-1 0,0-1 0,-1 1 1,0-1-1,0 1 0,0-1 0,-1 0 1,0-1-1,0 1 0,0 0 0,-1-1 1,0 0-1,-1 1 0,1-1 0,-1 0 1,0-1-7,-1 3 15,0 1 1,0-1 0,0 1-1,0-1 1,-1 1 0,0-1-1,0 1 1,0 0 0,0-1-1,-1 1 1,1 0 0,-1 0-1,0 0 1,-1 0 0,1 0-1,-1 1 1,1-1 0,-1 1-1,0-1 1,0 1 0,-1 0-1,1 0 1,-1 1 0,1-1-1,-1 1 1,0-1 0,0 1-1,-3-1-15,4 4 10,0-1-1,-1 1 0,1 0 1,0-1-1,0 2 1,0-1-1,0 0 0,0 0 1,1 1-1,-1 0 0,0 0 1,1-1-1,-1 1 1,1 1-1,0-1 0,-1 0 1,1 1-1,0-1 0,0 1 1,1-1-1,-1 1 1,1 0-1,-1 0 0,1 0 1,0 0-1,0 0 0,0 0 1,0 0-1,1 0 1,-1 0-1,1 0 0,0 1 1,0-1-1,0 0 0,0 0-9,-1 4 1,0-1-1,0 0 0,1 0 0,0 1 0,0-1 0,1 0 0,0 1 0,0-1 1,0 0-1,1 0 0,0 0 0,0 0 0,0 0 0,1-1 0,0 1 0,0 0 1,1-1-1,-1 0 0,1 0 0,0 0 0,0-1 0,1 1 0,-1-1 0,1 0 1,0 0-1,0 0 0,1-1 0,-1 0 0,1 0 0,-1 0 0,1-1 0,6 2 0,-2-3 1,0 0-1,1 0 1,-1-1 0,0-1-1,1 0 1,-1 0-1,0-1 1,0 0-1,0-1 1,0 0-1,0 0 1,0-1-1,-1-1 1,0 1-1,0-2 1,0 1-1,0-1 1,-1 0-1,0-1 1,0 0-1,-1 0 1,6-8-1,-5 5 7,0 1 0,0-1-1,-1-1 1,0 1 0,-1-1 0,-1-1-1,1 1 1,-2-1 0,0 0 0,0 0-1,-1 0 1,0 0 0,-1-1 0,-1 1-1,0-1 1,0 0 0,-1 1 0,-2-9-7,2 20 2,1 0-1,-1 1 1,0-1 0,0 0 0,0 0 0,1 1 0,-1-1-1,0 0 1,0 0 0,0 0 0,-1 1 0,1-1-1,0 0 1,0 0 0,0 1 0,0-1 0,-1 0 0,1 1-1,0-1 1,-1 0 0,1 0 0,0 1 0,-1-1 0,1 1-1,-1-1 1,1 0 0,-1 1 0,0-1 0,1 1 0,-1-1-1,1 1 1,-1 0 0,0-1 0,1 1 0,-1 0-1,0-1 1,0 1 0,1 0 0,-1 0 0,0-1 0,0 1-1,1 0 1,-1 0 0,0 0 0,0 0 0,1 0 0,-1 0-1,0 0 1,0 0 0,1 1 0,-1-1 0,0 0-1,0 0 1,1 1 0,-1-1 0,0 0 0,1 1 0,-1-1-1,0 1 1,1-1 0,-1 1 0,1-1 0,-1 1 0,1-1-1,-1 1 1,1-1 0,-1 1 0,1 0-2,-5 10 15,1 0 1,0 1-1,1-1 0,0 1 1,1 0-1,0 0 1,1 0-1,1 0 1,0 0-1,0 0 0,1 0 1,1-1-1,0 1 1,0 0-1,1 0 1,2 4-16,-2-7 5,-1-1 0,1 0 1,0 0-1,1 0 0,-1-1 1,2 1-1,-1-1 1,1 0-1,0 0 0,0 0 1,1-1-1,0 0 1,0 0-1,1 0 0,-1-1 1,1 0-1,1 0 1,-1-1-1,0 0 0,1 0 1,0-1-1,0 0 1,7 2-6,-14-5-29,0 1 1,1-1 0,-1 1 0,1-1-1,-1 0 1,0 0 0,1 1 0,-1-1-1,1 0 1,-1 0 0,0-1-1,1 1 1,-1 0 0,1 0 0,-1-1-1,0 1 1,1 0 0,-1-1 0,0 0-1,1 1 1,-1-1 0,0 0 0,0 1-1,0-1 1,1 0 0,-1 0 0,0 0-1,0 0 1,-1 0 0,1 0 0,0-1-1,0 1 1,0 0 0,-1 0 0,1-1-1,0 1 1,-1 0 0,0-1 0,1 1-1,-1 0 1,0-1 0,1 1 0,-1-1-1,0 1 1,0 0 0,0-1-1,0 1 1,-1-2 28,-25-79-3320,0 22-113,-8-8-57</inkml:trace>
  <inkml:trace contextRef="#ctx0" brushRef="#br0" timeOffset="4345.339">2324 6459 8250,'-18'-20'2888,"2"9"465,5 8-2193,8 0-464,4 3-295,12 0-153,3-4-168,13-2-520,1 0-233,10-4-2751,2 7 375</inkml:trace>
  <inkml:trace contextRef="#ctx0" brushRef="#br0" timeOffset="4346.339">2646 6365 10002,'-46'57'7087,"-6"39"-5784,46-84-1178,1-5-86,2-1-1,-1 1 0,1 0 0,0 0 0,0 0 1,1 0-1,0 1 0,0-1 0,1 1 0,0-1 0,0 1 1,0-1-1,1 1 0,1 6-38,1-12-97,0 1-1,0 0 1,1 0 0,-1-1-1,0 1 1,1-1 0,0 0-1,0 0 1,0 0-1,0 0 1,0 0 0,0 0-1,0-1 1,0 0 0,1 1-1,-1-1 1,0-1 0,1 1-1,-1 0 1,1-1-1,-1 0 1,1 1 0,-1-1-1,1-1 1,-1 1 0,1 0-1,-1-1 1,1 0 0,-1 0-1,0 0 1,2-1 97,27 0-989,-26 2 930,0 1 1,0 0-1,0 0 1,0 0-1,0 1 1,0 0 0,0 0-1,0 1 1,-1 0-1,1 0 1,-1 0-1,0 0 1,0 1 0,0 0-1,0 0 1,-1 0-1,1 1 1,-1-1-1,0 1 1,-1 0 0,1 0-1,-1 1 1,0-1-1,0 1 1,-1 0 58,2 2 118,-1 0 0,0 0 0,0 0 0,-1 0 0,0 0 0,0 0 0,-1 0 0,0 1 0,-1-1 0,0 1 0,0-1 0,-1 0 0,0 1 0,0-1 1,-1 0-1,0 0 0,-1 1 0,-1 3-118,-2-5 300,1 0 1,-1-1-1,0 0 0,0 0 1,-1-1-1,1 0 1,-1 0-1,-1 0 1,1-1-1,-1 0 0,1-1 1,-1 1-1,0-1 1,0-1-1,-1 0 1,1 0-1,0 0 1,-7-1-301,13 0-35,0 0 1,1 0-1,-1-1 1,0 1-1,0 0 1,0-1-1,-1 0 1,1 1-1,0-1 1,0 0 0,0 0-1,0 0 1,0-1-1,0 1 1,0 0-1,0-1 1,0 1-1,0-1 1,0 0-1,0 0 1,0 0 0,0 0-1,1 0 1,-1 0-1,0 0 1,1 0-1,-1-1 1,1 1-1,-1-1 1,1 1-1,0-1 1,-1 1 0,1-1-1,0 0 1,0 0-1,0 0 1,0 0-1,1 1 1,-1-1-1,0 0 1,1 0 0,-1-2 34,19-65-5322,1 13 1584</inkml:trace>
  <inkml:trace contextRef="#ctx0" brushRef="#br0" timeOffset="4802.68">2928 6371 8866,'0'0'121,"0"0"0,0 0 0,0 0 0,0 0 1,0 1-1,0-1 0,0 0 0,0 0 0,1 0 0,-1 0 0,0 0 0,0 0 1,0 1-1,0-1 0,0 0 0,0 0 0,0 0 0,0 0 0,0 0 0,0 0 1,1 0-1,-1 1 0,0-1 0,0 0 0,0 0 0,0 0 0,0 0 0,0 0 0,1 0 1,-1 0-1,0 0 0,0 0 0,0 0 0,0 0 0,0 0 0,1 0 0,-1 0 1,0 0-1,0 0 0,0 0 0,0 0 0,0 0 0,1 0 0,-1 0 0,0 0-121,-11 23 1997,6-11-1684,-8 14-70,1 1 0,1 0 0,2 1 0,1 0 0,1 1 0,1-1 0,0 17-243,5-43 7,0 0 0,1 0 0,0 0 1,-1 1-1,1-1 0,0 0 0,0 0 0,0 0 1,0 1-1,1-1 0,-1 0 0,1 0 1,-1 0-1,1 0 0,0 0 0,0 0 1,-1 0-1,2 0 0,-1 0 0,0 0 0,0 0 1,0 0-1,1-1 0,-1 1 0,1-1 1,0 1-1,-1-1 0,1 1 0,0-1 0,0 0 1,0 0-1,0 0 0,0 0 0,0 0 1,0 0-1,0-1 0,0 1 0,0-1 1,0 1-1,1-1 0,-1 0 0,0 0 0,0 0 1,0 0-1,1 0-7,1-2 7,0 0 0,0 0 0,0 0 1,-1-1-1,1 1 0,-1-1 0,1 0 0,-1 0 0,0 0 0,0-1 1,-1 1-1,1-1 0,-1 1 0,2-3-7,6-11 23,-1-1 1,-1 0-1,-1 0 1,0-1-1,-1 0 1,-1 0-1,-1-1 1,-1 1-1,0-1 1,-1-19-24,-3 19 16,1 20-15,0 0 0,-1 0 1,1-1-1,0 1 1,0 0-1,-1 0 0,1 0 1,0-1-1,-1 1 1,1 0-1,0 0 0,-1 0 1,1 0-1,-1 0 0,1 0 1,0 0-1,-1 0 1,1 0-1,0 0 0,-1 0 1,1 0-1,0 0 0,-1 0 1,1 0-1,0 0 1,-1 1-1,1-1 0,0 0 1,-1 0-1,1 0 1,0 0-1,-1 1 0,1-1 1,0 0-1,0 0 0,-1 1 1,1-1-1,0 0 1,0 1-1,-1-1 0,1 0 1,0 1-1,0-1 0,0 0 1,0 1-1,0-1 1,-1 0-1,1 1 0,0-1 1,0 0-1,0 1 1,0-1-1,0 0 0,0 1 1,0-1-1,0 0 0,0 1-1,-4 8 24,0 0 0,1 1 0,0-1 0,1 1 0,0 0 0,0 0-1,1 0 1,0 0 0,1 0 0,0 0 0,0 0 0,1 0 0,1 0 0,-1 0-1,2-1 1,-1 1 0,1-1 0,1 1 0,2 3-24,-5-10 4,1 0 0,0 0 1,0 0-1,0-1 0,1 1 1,-1-1-1,1 1 0,-1-1 1,1 0-1,0 0 0,0 0 1,0 0-1,0 0 0,0-1 1,0 1-1,1-1 0,-1 0 1,0 0-1,1 0 0,-1-1 1,1 1-1,-1-1 0,1 0 1,-1 0-1,1 0 0,-1 0 1,1 0-1,-1-1 0,1 0 1,-1 1-1,0-1 0,2-1-4,4-2 2,0 1-1,0-1 0,-1-1 1,0 1-1,0-2 0,0 1 1,-1-1-1,1 0 0,-1-1 1,-1 1-1,3-4-1,0-1-3,-1 0 0,0 0 1,-1-1-1,-1 0 0,1 0 0,-2-1 0,0 0 0,0 1 0,-1-2 0,-1 1 0,0 0 1,0-13 2,-11-15-62,6 41 63,1 0-1,0 0 1,-1 0-1,1 0 0,0 1 1,-1-1-1,1 0 1,0 1-1,-1-1 1,1 1-1,0-1 1,0 1-1,0 0 0,-1-1 1,1 1-1,0 0 1,0 0-1,0 0 1,0 0-1,0 0 1,0 0-1,1 0 0,-1 0 1,0 0-1,1 1 1,-1-1-1,0 0 1,1 0-1,-1 1 1,1-1-1,0 0 0,-1 1 1,1-1-1,0 0 1,0 1-1,0-1 0,-3 8 15,1-1 0,0 1 1,0 0-1,1 0 0,0-1 0,1 1 0,0 0 0,0 0 0,1 0 0,0-1 0,1 1 0,0 0 1,2 5-16,-3-9 4,1-1 0,-1 1 0,1-1 0,0 1 0,0-1 0,1 0 0,0 0 0,-1 0-1,1 0 1,0-1 0,1 1 0,-1-1 0,1 1 0,-1-1 0,1 0 0,0-1 0,0 1 0,1-1 0,-1 0 0,0 0 0,1 0 0,-1 0 0,1-1 0,-1 0 0,5 1-4,-7-2-59,-1 1 0,1-1 0,0 0-1,-1 0 1,1 0 0,0 0 0,-1 0-1,1 0 1,0 0 0,-1 0 0,1-1-1,0 1 1,-1-1 0,1 1 0,-1-1-1,1 0 1,0 0 0,-1 1 0,0-1-1,1 0 1,-1 0 0,0-1 0,1 1-1,-1 0 1,0 0 0,0-1 0,0 1-1,0 0 1,0-1 0,0 1 0,-1-1-1,1 1 1,0-1 0,-1 1 0,1-1-1,-1-1 60,-4-62-5248,-11 21 1679</inkml:trace>
  <inkml:trace contextRef="#ctx0" brushRef="#br0" timeOffset="5110.978">3186 6204 10018,'-10'1'2793,"2"2"663,8 2-2871,9-4-265,2 4-192,9 4-216,1-1-280,9 1 3448,-1 1-6520,3 2 3031</inkml:trace>
  <inkml:trace contextRef="#ctx0" brushRef="#br0" timeOffset="6075.829">3481 6348 8938,'6'35'7357,"-12"23"-6017,3-30-490,8 65-238,-4-90-613,0 1 1,-1-1-1,2 0 1,-1 0-1,0 0 0,1 0 1,-1 0-1,1 0 1,0 0-1,0 0 0,0-1 1,0 1-1,1-1 1,-1 1-1,1-1 0,-1 0 1,1 0-1,0 0 1,0-1-1,0 1 0,0 0 1,0-1-1,0 0 1,0 0-1,1 0 0,1 0 1,-1 0-2,-1-1 0,1 0 0,-1 0 0,1-1 0,-1 1 0,1-1 0,-1 0 0,1 0 1,-1 0-1,0 0 0,1 0 0,-1-1 0,0 1 0,0-1 0,0 0 0,0 0 0,0 0 0,0-1 0,-1 1 0,1 0 0,-1-1 0,0 0 0,1 0 0,-1 0 0,0 0 0,1-2 2,34-88 34,-35 83-19,-1 0-1,0 0 1,0 0-1,-1-1 1,-1 1-1,1 0 1,-1 0-1,-1 0 1,0 0-1,-2-3-14,5 13 2,-1-1 0,0 1 0,0-1 0,0 1 0,0-1 0,0 1-1,0 0 1,0-1 0,0 1 0,0-1 0,0 1 0,0-1-1,0 1 1,-1 0 0,1-1 0,0 1 0,0-1 0,0 1-1,0 0 1,-1-1 0,1 1 0,0 0 0,0-1 0,-1 1 0,1 0-1,0-1 1,-1 1 0,1 0 0,0-1 0,-1 1 0,1 0-1,0 0 1,-1 0 0,1-1 0,-1 1 0,1 0 0,0 0 0,-1 0-1,1 0 1,-1 0 0,1 0 0,-1 0 0,1 0 0,0 0-1,-1 0 1,1 0 0,-1 0 0,1 0 0,-1 0 0,1 0-1,0 0 1,-1 1 0,1-1 0,-1 0 0,1 0 0,0 0 0,-1 1-1,1-1 1,0 0 0,-1 0 0,1 1 0,0-1 0,-1 0-1,1 1 1,0-1 0,0 0 0,-1 1 0,1-1-2,0 2-1,1-1 0,-1 0 0,0 1 1,1-1-1,-1 0 0,1 1 0,-1-1 0,1 0 1,0 0-1,-1 1 0,1-1 0,0 0 0,0 0 1,0 0-1,0 0 0,0 0 0,0 0 0,0 0 1,0-1-1,1 1 0,-1 0 0,0-1 0,0 1 1,1 0-1,-1-1 0,0 0 0,1 1 0,-1-1 1,0 0-1,1 0 0,-1 1 0,1-1 0,-1 0 1,0 0-1,1-1 0,-1 1 0,0 0 0,2-1 1,54-15-51,-49 13 51,0-2 0,0 1-1,0-1 1,0-1 0,-1 1-1,0-1 1,0-1 0,-1 1-1,3-4 1,-8 8 3,1 0 0,0 0-1,-1-1 1,0 1-1,1 0 1,-1-1-1,0 1 1,0-1-1,0 1 1,-1-1 0,1 0-1,0 1 1,-1-1-1,0 0 1,0 0-1,0 1 1,0-1-1,0 0 1,0 1 0,-1-1-1,1 0 1,-1 1-1,0-1 1,0 0-1,0 1 1,0-1-1,0 1 1,-1 0 0,1-1-1,-1 1 1,1 0-1,-1 0 1,-1-1-3,2 1 6,-1 0-1,0 0 1,1 1 0,-1-1 0,0 1 0,0-1 0,0 1 0,0 0-1,0 0 1,0 0 0,-1 0 0,1 0 0,0 0 0,0 1-1,-1-1 1,1 1 0,-1 0 0,1-1 0,0 1 0,-1 0-1,1 0 1,0 1 0,-1-1 0,1 0 0,0 1 0,-1-1-1,1 1 1,0 0 0,0 0 0,-1 0 0,1 0 0,0 0 0,0 0-1,0 1 1,0 0-6,-2 1 8,-1 0 1,1 0-1,1 1 0,-1 0 1,1-1-1,-1 1 0,1 1 1,0-1-1,0 0 0,1 1 1,0-1-1,-1 1 0,1 0 1,1 0-1,-1 0 0,1 1-8,1 1-1,1 0 0,1 0-1,-1 0 1,1-1 0,0 1 0,1 0-1,0-1 1,0 1 0,0-1 0,1 0-1,0 0 1,0 0 0,0-1 0,1 1-1,0-1 1,5 5 1,-9-9-1,3 5-60,0 0 0,0-1 0,0 0 0,1 0 0,0 0 0,0 0 0,0-1 0,0 0 0,1 0 0,0 0 0,-1-1 0,1 0 0,1 0 0,-1 0 0,0-1 0,1 0 0,-1 0 0,1-1 0,-1 0 0,1 0 0,0 0 0,0-1 0,-1 0 0,1 0 0,0-1 0,4 0 61,0-5-606,-1-1 0,1 0 0,-1 0-1,0-1 1,-1 0 0,0-1 0,0 0 0,-1-1-1,0 1 1,0-2 0,3-5 606,26-51-2557,-34 20 5729,-3 47-3029,-1 0 0,0-1 0,0 1-1,0 0 1,0 0 0,0 0 0,0 0 0,0 0 0,1 0 0,-1 0-1,0 0 1,0 1 0,0-1 0,0 0 0,0 0 0,0 1 0,1-1 0,-1 1-1,0-1 1,0 1 0,1-1 0,-1 1 0,0-1 0,1 1 0,-1-1-1,0 1 1,1 0 0,-1-1 0,1 1 0,-1 0 0,1 0 0,-1 0 0,1-1-1,0 1 1,-1 0-143,1-1 1,-4 4 77,0 0-1,1-1 1,-1 2-1,1-1 1,0 0-1,0 0 1,0 1-1,1 0 1,0 0-1,0-1 1,0 1-1,0 0 1,1 1 0,0-1-1,0 0 1,0 0-1,0 0 1,1 1-1,0-1 1,0 0-1,1 3-77,-1-7 1,0 1 0,0-1 0,1 1 0,-1-1 0,1 1 0,-1-1 0,1 1 0,-1-1 1,1 1-1,0-1 0,0 0 0,0 1 0,0-1 0,0 0 0,0 0 0,0 1 0,0-1 0,0 0 0,0 0 0,1 0 0,-1 0 0,0-1 0,1 1 0,-1 0 0,1-1 0,-1 1 0,1-1 0,-1 1 0,1-1 0,-1 1 0,1-1 0,0 0 0,-1 0 0,1 0 0,-1 0 0,1 0 0,-1 0 0,1-1 0,0 1 0,-1 0 0,1-1 0,-1 1 0,1-1 0,-1 0 0,1 1 0,-1-1 0,0 0-1,6-3 13,0 0 0,0 0 1,-1 0-1,0-1 0,0 0 0,0-1 0,-1 1 0,0-1 0,0 0 0,0 0 0,0-1 0,-1 1 0,0-1 0,-1 0 1,0 0-1,0-1 0,0 1 0,-1-1 0,0 1 0,0-1 0,-1 0 0,0 1 0,0-1 0,-1 0 0,0 0 0,-1 0-13,1 7 6,0-1-1,0 1 0,0 0 0,-1-1 0,1 1 1,-1-1-1,1 1 0,-1 0 0,1-1 1,-1 1-1,0 0 0,0 0 0,1-1 0,-1 1 1,0 0-1,0 0 0,0 0 0,0 0 1,-1 0-1,1 0 0,0 1 0,0-1 0,0 0 1,-1 1-1,1-1 0,0 0 0,-1 1 1,1 0-1,-1-1 0,1 1 0,-1 0 0,1 0 1,0-1-1,-1 1 0,1 0 0,-1 1 0,1-1 1,-1 0-1,1 0 0,-1 1 0,1-1 1,0 0-1,-1 1 0,1 0 0,0-1 0,-1 1 1,1 0-1,0-1 0,0 1 0,0 0 1,0 0-1,0 0 0,0 0 0,0 0 0,0 0 1,0 1-1,0-1 0,0 1-5,-3 1 9,1 0 0,0 0 0,0 0 0,0 1 0,1 0 0,-1-1 1,1 1-1,0 0 0,0 0 0,0 0 0,0 0 0,1 0 0,-1 1 0,1-1 0,0 0 0,1 1 0,-1-1 0,1 1 0,0-1 0,0 0 0,0 1 0,1-1 0,-1 1 0,1-1 0,0 0 1,0 1-1,1-1 0,-1 0 0,1 0 0,0 0 0,0 0 0,0 0 0,1 0 0,0-1 0,-1 1 0,1-1 0,0 0 0,1 1-9,0-2 5,0 1 0,-1-1 0,2 0 0,-1 0-1,0-1 1,0 1 0,0-1 0,1 0 0,-1 0 0,1 0-1,-1-1 1,1 0 0,-1 1 0,1-2 0,-1 1 0,1 0-1,-1-1 1,1 0 0,-1 0 0,0 0 0,1-1 0,-1 1-1,0-1 1,0 0 0,0 0 0,0-1 0,-1 1-1,1-1 1,0 0 0,-1 0-5,2-1 6,1-1-1,-2 1 1,1-1 0,0 0-1,-1-1 1,0 1 0,-1-1-1,1 0 1,-1 0-1,0 0 1,0 0 0,-1 0-1,0-1 1,0 1-1,0-1 1,-1 1 0,0-1-1,0 0 1,-1 0 0,0-1-6,1 4 0,-1-1 0,0 1 0,0-1 0,0 1 0,0-1 0,-1 1 0,0 0 0,0-1 0,0 1 0,-1 0 0,1-1 0,-1 1 0,0 0 0,0 0 0,0 0 0,-1 1 0,0-1 0,1 0 0,-1 1 0,0 0 0,-1 0 0,1 0 0,-1 0 0,2 4 3,0 0-1,0 1 1,0-1 0,0 1 0,0-1 0,0 1 0,0 0 0,0 0 0,1 0 0,-1 0 0,1 0 0,-1 0 0,1 1 0,0-1 0,0 0 0,0 1 0,0-1 0,0 1 0,0-1-1,1 1 1,0-1 0,-1 1 0,1 1-3,0-3 2,-2 4 6,1 0 1,0 0-1,0 0 0,0 1 0,1-1 1,-1 0-1,1 0 0,1 0 1,-1 0-1,1 0 0,0 0 0,0 0 1,0 0-1,1 0 0,-1 0 1,1 0-1,1 0 0,-1-1 1,1 1-1,-1-1 0,1 0 0,0 0 1,1 0-1,-1 0 0,1 0 1,0-1-1,0 0 0,0 1 0,0-1 1,0-1-1,1 1 0,-1-1 1,1 0-1,0 0 0,-1 0 1,1 0-1,0-1 0,0 0 0,0 0 1,1 0-1,4-1-8,-3 0-1,0-1 1,0-1-1,0 1 0,0-1 1,0-1-1,-1 1 1,1-1-1,-1 0 0,1-1 1,3-3 0,-8 6-2,0 0 1,0-1 0,0 0 0,0 1 0,0-1 0,0 0-1,-1 0 1,1 0 0,-1 0 0,0 0 0,0 0 0,1 0-1,-1-1 1,0 1 0,-1 0 0,1-1 0,0 1-1,-1-1 1,1 1 0,-1-1 0,0 1 0,0-1 0,0 1-1,0-1 1,0 1 0,-1-1 0,1 1 0,-1 0 0,1-1-1,-1 1 1,0-1 0,-1 0 1,-26-42-44,27 44 43,1 0-1,-1 0 1,0 0 0,0 0 0,0 0-1,0 0 1,0 0 0,-1 0 0,1 1-1,0-1 1,0 0 0,0 1 0,-1-1-1,1 1 1,0-1 0,-1 1 0,1 0-1,0-1 1,-1 1 0,1 0 0,0 0-1,-1 0 1,1 0 0,-1 0 0,1 0-1,0 0 1,-1 1 0,1-1 0,0 0-1,-1 1 1,1-1 0,0 1 0,-1 0-1,0 0 2,1 1 1,-1 1-1,1-1 0,0 1 1,0-1-1,0 1 1,0-1-1,0 1 0,0 0 1,1-1-1,-1 1 1,1 0-1,0 0 0,0-1 1,0 1-1,0 0 0,1 0 1,-1-1-1,1 1 1,-1 0-1,1 0 0,0-1 1,0 1-1,0-1 0,0 1 1,1-1-1,-1 0 1,1 1-1,0-1 0,-1 0 1,1 0-1,0 0 1,0 0-1,0 0 0,0 0 1,2 0-1,43 20-951,-13-15-2422,-1-4 210</inkml:trace>
  <inkml:trace contextRef="#ctx0" brushRef="#br0" timeOffset="6349.093">4602 6093 8522,'1'12'3497,"1"-6"-25,9-1-1727,4-1-1681,14-2-80,1-5 104,11-8-56,-3 4 56,3-9-136,-6 3-368,4 1-3105,-16 4 792</inkml:trace>
  <inkml:trace contextRef="#ctx0" brushRef="#br0" timeOffset="6886.814">2913 7518 5409,'2'-8'913,"-1"1"-1,0 0 1,0 0 0,-1-1-1,0 1 1,0-1 0,-1 1-1,0 0 1,0-1-1,-1 1 1,-1-5-913,1 9 187,1 0-1,-1 0 1,1 0-1,-1 1 1,0-1-1,0 1 1,0-1-1,-1 1 1,1 0-1,0 0 1,-1 0-1,1 0 1,-1 0-1,0 0 1,0 1-1,0-1 1,0 1 0,0 0-1,0 0-186,-5-1 145,-1 0-1,1 1 1,0 0 0,-1 1-1,1 0 1,0 0 0,-1 1-1,1 0 1,0 1 0,-1 0-1,1 0 1,0 0 0,0 1-1,1 0 1,-1 1 0,-1 1-145,-114 76 368,111-72-359,0 0 0,1 1 1,0 1-1,0 0 0,1 0 0,1 1 0,0 1 0,0-1 0,2 1 0,-1 1 0,1 0-9,7-8-30,0 0 0,1 0 0,-1 0 0,1 0 0,1 0 0,-1 0 0,1-1 0,0 1 0,0 0 0,0-1 0,1 0 0,0 1 0,0-1 0,0 0 0,1-1 0,0 1 0,0 0 0,0-1 0,0 0 0,0 0 0,1 0 0,0-1 0,0 0 0,0 1 0,5 1 30,-7-3-18,59 41-129,-49-36 137,1 1-1,-2 0 1,1 1-1,-1 0 1,0 1-1,-1 0 1,-1 1-1,1 0 1,-2 1 0,1 0-1,-2 1 1,1 0-1,-2 0 1,4 9 10,-9-16-5,-1 0 0,0 1 1,0-1-1,-1 0 1,0 0-1,0 0 0,0 1 1,-1-1-1,0 0 0,0 0 1,-1 0-1,0 0 0,0 0 1,0 0-1,0-1 1,-1 1-1,0-1 0,0 1 1,-1-1-1,1 0 0,-1 0 1,0-1-1,-1 1 5,-6 7 39,-1-1-1,0 0 1,-1-1 0,0-1-1,0 0 1,-1 0 0,0-1-1,-6 1-38,18-8-14,-35 12 193,36-12-190,1-1 0,-1 0 0,0 0 1,0 1-1,1-1 0,-1 0 1,0 0-1,1 0 0,-1 0 0,0 0 1,0 0-1,1 0 0,-1 0 0,0 0 1,0 0-1,1-1 0,-1 1 1,0 0-1,0 0 0,1-1 0,-1 1 1,1 0-1,-1-1 0,0 1 0,1-1 1,-1 1-1,1-1 0,-1 1 1,1-1-1,-1 1 0,1-1 0,-1 0 1,1 1-1,-1-1 0,1 0 0,0 1 1,-1-1-1,1 0 0,0 1 0,0-1 1,0 0-1,0 0 0,-1 1 1,1-1-1,0 0 0,0 0 0,0 0 11,26-103-2767,7 7-938,5-17-325</inkml:trace>
  <inkml:trace contextRef="#ctx0" brushRef="#br0" timeOffset="7569.385">3179 7114 9018,'-55'157'6081,"-1"82"-3440,51-212-2462,2 0 1,1 0-1,1 0 0,1 1 1,2-1-1,0 0 0,2 0 1,5 18-180,5 30 81,-15-74-114,1 0 0,-1 1 0,0-1 0,0 0 0,0 0-1,1 0 1,-1 0 0,-1 0 0,1 0 0,0 0 0,0-1 0,0 1 0,0 0 0,0-1-1,-1 1 1,1 0 0,0-1 0,-1 0 0,1 1 0,0-1 0,-1 0 0,1 1 0,-1-1 0,1 0-1,0 0 1,-1 0 0,1 0 0,-1-1 0,1 1 0,0 0 0,-1-1 0,1 1 0,0 0-1,-1-1 1,1 0 0,0 1 0,0-1 0,0 0 0,-1 0 0,1 1 0,0-1 0,0 0-1,0 0 1,0 0 0,0 0 0,0-1 33,-8-8-199,1 0-1,0-1 1,1 0 0,0 0-1,0-1 1,1 0 0,1 0-1,0-1 1,0 1 0,2-1-1,-1 0 1,2 0 0,0 0-1,0-1 1,1-6 199,0 16 23,1-1-1,-1 1 1,1-1-1,0 1 1,1-1-1,-1 1 1,1-1-1,0 1 1,0-1-1,0 1 1,1-1-1,-1 1 1,1 0-1,0 0 1,0 0-1,1 0 1,-1 0-1,1 1 1,0-1 0,0 1-1,0-1 1,0 1-1,1 0 1,-1 0-1,1 1 1,0-1-23,22-11 48,0 2 0,1 1 0,1 1 0,-1 2 0,1 0 0,10 0-48,3-2-80,-9 2 8,81-22-2047,-3-7-3929,-72 16 5442,-38 21 722,0-1 1,0 1-1,0 0 0,0-1 0,0 1 1,0-1-1,0 1 0,0-1 0,0 1 1,-1 0-1,1-1 0,0 1 0,0 0 1,0-1-1,-1 1 0,1 0 0,0-1 0,-1 1 1,1 0-1,0-1 0,-1 1 0,1 0 1,0 0-1,-1-1 0,1 1 0,0 0 1,-1 0-1,1 0 0,-1 0 0,1 0 1,0-1-1,-1 1 0,1 0 0,-1 0 1,1 0-1,-1 0 0,1 0 0,0 0 1,-1 0-1,1 0 0,-1 1 0,1-1 1,-1 0-1,1 0 0,0 0 0,-1 0 1,1 0-1,0 1 0,-1-1 0,1 0 1,-1 0-1,1 1 0,0-1 0,0 0 0,-1 1 1,1-1-1,0 0 0,-1 1 0,1-1 1,0 0-1,0 1-116,-11 5 284,1 0 0,-1 1 1,2 1-1,-1-1 0,1 1 0,0 1 1,1 0-1,0 0 0,0 1 0,1 0 0,0 0 1,1 1-1,0-1 0,1 2 0,0-1 1,-2 5-285,7-14 7,-1-1 0,0 0 1,1 1-1,-1-1 1,1 0-1,0 1 1,-1-1-1,1 1 0,0-1 1,0 1-1,0-1 1,0 0-1,0 1 0,0-1 1,0 1-1,1-1 1,-1 1-1,0-1 1,1 0-1,-1 1 0,1-1 1,-1 0-1,1 1 1,0-1-1,0 0 0,-1 0 1,1 0-1,0 0 1,0 1-1,0-1 1,0-1-1,0 1 0,1 0 1,-1 0-1,0 0 1,0 0-1,1-1 1,-1 1-1,0-1 0,1 1 1,-1-1-1,0 1 1,1-1-1,-1 0 0,1 0 1,-1 0-1,1 0 1,-1 0-1,0 0 1,1 0-1,-1 0 0,1 0 1,-1-1-1,0 1 1,1 0-8,4-1-2,1 0-1,-1 0 1,0-1 0,0 0 0,0 0 0,-1 0 0,1-1 0,0 1-1,-1-1 1,0-1 0,1 1 0,-1-1 0,0 0 0,-1 0 0,1 0-1,-1-1 1,0 1 0,0-1 0,2-4 2,2-1-16,-1-1-1,-1-1 1,0 1-1,0-1 1,-1 0-1,-1-1 1,0 1 0,2-11 16,-6-10-28,0 33 28,0-1 0,0 1 0,-1 0 1,1-1-1,0 1 0,0-1 1,0 1-1,-1 0 0,1-1 1,0 1-1,0-1 0,-1 1 0,1 0 1,0-1-1,-1 1 0,1 0 1,0 0-1,-1-1 0,1 1 0,-1 0 1,1 0-1,0-1 0,-1 1 1,1 0-1,-1 0 0,1 0 1,-1 0-1,1 0 0,-1 0 0,1 0 1,0 0-1,-1 0 0,1 0 1,-1 0-1,1 0 0,-1 0 0,1 0 1,-1 0-1,1 0 0,-1 0 1,1 1-1,0-1 0,-1 0 1,1 0-1,-1 1 0,1-1 0,0 0 1,-1 0-1,1 1 0,0-1 1,-1 0-1,1 1 0,0-1 0,0 1 1,-1-1-1,1 0 0,0 1 1,0-1-1,0 1 0,-1-1 0,1 1 1,0-1-1,0 0 0,0 1 0,-9 11 21,1 1 0,0 0-1,0 0 1,2 0-1,-1 1 1,2 0 0,0 1-1,1-1 1,0 1 0,1 0-1,1 0 1,0 0-1,1 0 1,0 0 0,2 11-21,-1-22 9,1 1 1,-1 0 0,1 0-1,0 0 1,0 0 0,0-1-1,1 1 1,-1 0 0,1-1-1,1 1 1,-1-1 0,0 0-1,1 0 1,0 0 0,0 0-1,0 0 1,1-1 0,-1 1-1,1-1 1,0 0 0,0 0-1,0 0 1,0 0 0,0-1-1,1 0 1,-1 0 0,1 0-1,-1 0 1,1-1 0,0 0-1,0 0 1,-1 0 0,1-1-1,0 1 1,0-1 0,1 0-10,0-2-88,0 0-1,0-1 1,0 0 0,0 0 0,-1 0 0,1-1 0,-1 1 0,0-1-1,0 0 1,-1-1 0,1 1 0,-1-1 0,0 0 0,0 0-1,0-1 1,-1 1 0,0-1 0,0 1 0,0-1 0,-1 0 0,1-2 88,4-13-917,0-1 0,-1-1 0,-1 1 0,-1-1 0,0-7 917,2-60-3161</inkml:trace>
  <inkml:trace contextRef="#ctx0" brushRef="#br0" timeOffset="7853.712">3760 7008 7498,'-3'6'7710,"0"62"-5617,2-60-2023,1-1-1,0 1 0,0-1 1,1 1-1,0 0 1,0-1-1,1 1 1,0-1-1,0 0 1,0 0-1,1 0 1,1 0-1,-1 0 1,1 0-1,0-1 1,0 0-1,1 1 1,0-2-1,3 4-69,-4-7-12,0 0 0,0-1 0,0 1 0,0-1-1,0 0 1,0-1 0,1 1 0,-1 0 0,0-1 0,1 0-1,-1 0 1,0-1 0,0 1 0,1-1 0,-1 0-1,4-1 13,56 2-427,-59 4 394,1 0 0,-1 1 0,0 0 0,-1 0 0,1 0 1,-1 0-1,0 1 0,0 0 0,0-1 0,-1 1 1,0 1-1,0-1 0,-1 0 0,0 1 0,0 0 1,0-1-1,-1 1 0,0 0 0,0 0 0,-1 2 33,2 3 112,0 0-1,-1 0 1,0 0-1,-1 0 0,-1 0 1,0 0-1,0 1 0,-2-1 1,1-1-1,-1 1 1,-1 0-1,0-1 0,-1 1 1,0-1-1,-1-1 1,0 1-1,0-1 0,-1 0 1,-1 0-1,1-1 0,-2 0 1,1 0-1,-6 3-111,3-1 232,-1-1-1,0-1 0,-1 0 1,0 0-1,0-2 1,-1 1-1,0-2 0,0 0 1,0 0-1,-1-2-231,13-3-36,-1-1 0,1 0 0,-1 1 1,0-1-1,1 0 0,-1-1 0,1 1 0,-1 0 0,1-1 0,-1 1 1,1-1-1,-1 0 0,1 0 0,0 0 0,-1 0 0,1 0 0,0-1 0,0 1 1,0-1-1,0 1 0,0-1 0,0 0 0,0 0 0,0 0 0,1 0 1,-1 0-1,1 0 0,0 0 0,-1 0 0,1-1 0,0 1 0,0 0 1,0-1-1,1 1 0,-1-1 0,1 1 0,-1-1 0,1 0 0,0 1 0,0-1 1,0 1-1,0-1 0,0 1 0,1-1 0,-1 1 0,1-1 0,0 0 36,0-10-1068,1-1-1,0 1 1,1 0-1,0 0 0,1 0 1,1 0-1,5-10 1069,10-8-3858</inkml:trace>
  <inkml:trace contextRef="#ctx0" brushRef="#br0" timeOffset="8344.409">4183 7282 5633,'15'-13'3233,"-12"10"-88,-9 12-1081,-6 18-696,-3 11-407,-9 14-137,1 1-224,5 6-152,6-15-168,2-3-104,12-15-56,9-5-240,2-7-344,7-11 2216,3-12-5521,1-28 2225</inkml:trace>
  <inkml:trace contextRef="#ctx0" brushRef="#br0" timeOffset="8787.225">4370 7011 9810,'9'-5'4558,"-1"12"-3940,-29 72 34,8-26-462,2 1 0,3 1 0,2 0 0,2 0 0,3 0 0,4 35-190,-3-84 17,0-1 1,0 1-1,0-1 0,1 1 0,0-1 0,0 1 1,0-1-1,1 1 0,-1-1 0,2 0 1,-1 0-1,0 0 0,1 0 0,0 0 0,0 0 1,0-1-1,1 0 0,0 1 0,-1-1 0,5 3-17,-4-7 8,0 1 0,-1-1 0,1 1-1,0-1 1,0-1 0,0 1 0,0 0 0,-1-1-1,1 0 1,0 1 0,0-2 0,-1 1 0,1 0-1,-1-1 1,1 0 0,-1 1 0,1-1 0,-1-1-1,0 1 1,0 0 0,0-1 0,0 0-1,-1 1 1,1-1 0,1-3-8,10-12 26,-1-1-1,-1 0 0,0 0 1,-2-1-1,0-1 1,-2 0-1,0 0 1,-1 0-1,-1-1 1,-1-5-26,2-2-20,-12 56 87,1 1 0,1 0 1,2 0-1,2 22-67,-1-44 20,0 1 0,0 0 0,1 0 0,0 0-1,1 0 1,-1-1 0,1 1 0,1 0 0,-1-1 0,1 0 0,0 0-1,0 0 1,1 0 0,0 0 0,0 0 0,0-1 0,1 0 0,0 0-1,0 0 1,0-1 0,1 1 0,-1-1 0,1-1 0,0 1 0,0-1 0,0 0-1,1 0 1,-1 0-20,-3-3-44,-1 0-1,1 0 1,-1-1-1,1 1 1,-1 0 0,1-1-1,-1 1 1,1-1-1,-1 0 1,0 0-1,1 0 1,-1 0-1,0 0 1,0-1-1,0 1 1,0-1 0,0 1-1,0-1 1,0 0-1,-1 1 1,1-1-1,0 0 1,-1 0-1,0 0 1,1-1-1,-1 1 1,0 0 0,0 0-1,0-1 1,0 1-1,-1 0 1,1-1-1,-1 1 1,1-1-1,-1 1 1,0-1-1,0 1 1,0-1 0,0 1-1,-1-1 1,1 1-1,0-1 45,-10-33-3132,-8-2-204</inkml:trace>
  <inkml:trace contextRef="#ctx0" brushRef="#br0" timeOffset="8788.225">3948 6920 10362,'3'-3'2329,"12"0"887,3 4-2976,8-2-216,-2 4 72,1 6 65,-10 3-3378,-14 11 1224</inkml:trace>
  <inkml:trace contextRef="#ctx0" brushRef="#br0" timeOffset="9197.128">4904 6650 9402,'-4'4'376,"1"1"1,0-1-1,0 1 0,1 0 0,-1 0 1,1 0-1,0 0 0,0 1 1,1-1-1,0 1 0,0-1 0,0 1 1,0-1-1,1 1 0,0-1 1,0 2-377,-1 5 115,-6 292 3326,28 20-2793,1-200-537,-22-124-116,-1 0 0,1 0-1,0 0 1,-1-1 0,1 1 0,0 0 0,-1 0 0,1 0 0,0 0 0,-1 0 0,1 0 0,-1 0 0,1 0 0,0 1 0,-1-1 0,1 0 0,0 0 0,-1 0 0,1 0 0,0 0 0,-1 1 0,1-1 0,0 0 0,-1 0 0,1 0 0,0 1 0,0-1 0,-1 0 0,1 1 0,0-1 0,0 0 0,0 0 0,-1 1 0,1-1 0,0 0 0,0 1 0,0-1 0,0 0-1,0 1 1,-1-1 0,1 1 0,0-1 0,0 0 0,0 1 0,0-1 0,0 0 0,0 1 0,0-1 0,1 0 0,-1 1 0,0-1 0,0 1 0,0-1 5,-8-5-106,-1-1 60,0 0-1,0 0 0,1-1 0,0-1 0,1 1 0,-1-1 0,1 0 0,1-1 0,0 1 0,0-1 1,1-1-1,0 1 0,0-1 0,1 0 0,0 0 0,1 0 0,0 0 0,0-4 47,2-1-4,0 1 0,1-1 0,1 0 0,0 1 0,1-1 0,1 1 0,0 0 0,1-1 0,0 1 0,1 1 0,1-1 0,0 1 0,1 0 0,0 0 0,8-9 4,-12 19 7,-1 0 0,1 0 0,0 0 0,0 1 0,0-1 0,0 1 0,0 0 0,0 0 0,1 0 0,-1 0 0,1 0 0,0 1 0,-1 0 0,1 0 0,0 0 0,0 0 0,-1 0 0,1 1-1,0 0 1,0 0 0,0 0 0,0 0 0,0 0 0,3 2-7,90 33-577,-82-28-234,20 8-698</inkml:trace>
  <inkml:trace contextRef="#ctx0" brushRef="#br0" timeOffset="9894.941">5247 6931 9274,'-7'3'466,"0"1"0,1 0 1,0 0-1,0 0 0,0 1 0,1 0 1,-1 0-1,1 1 0,0-1 0,1 1 1,-1 0-1,1 1 0,-3 6-466,2-6 88,-9 14 320,0 1 0,2 1 0,1 0 0,1 0 0,1 1 0,0 0 0,2 0 0,1 1 0,-2 21-408,13 29 815,-5-73-811,1 0 0,-1 0-1,1 0 1,0 0-1,0 0 1,-1 0 0,1 0-1,0 0 1,1-1-1,-1 1 1,0 0 0,0-1-1,1 1 1,-1-1-1,1 1 1,-1-1 0,1 0-1,0 1 1,-1-1-1,1 0 1,0 0-1,0 0 1,0-1 0,0 1-1,0 0 1,0-1-1,0 1 1,0-1 0,0 0-1,0 1 1,0-1-1,0 0 1,0 0 0,0-1-1,1 1-3,7-4-196,0-1-1,0-1 1,-1 0 0,1 0-1,-1-1 1,0 0-1,-1 0 1,0-1 0,0 0-1,-1-1 1,0 1-1,0-1 1,-1-1 0,0 1-1,-1-1 1,0 0-1,0-1 1,1-6 196,46-139-2289,-51 132 2224,-4 32 500,3 114 2242,0-118-2616,1-1 0,-1 1 0,1 0 1,0 0-1,0-1 0,1 1 0,-1 0 0,1-1 1,0 0-1,0 1 0,0-1 0,0 0 0,0 0 1,1 0-1,-1 0 0,1 0 0,0-1 0,0 1 1,0-1-1,0 0 0,0 0 0,0 0 0,1 0 1,-1 0-1,1-1 0,-1 0 0,1 1 0,0-1 1,0-1-1,0 1-61,5-2 15,1 0 0,-1-1 0,1 0 0,-1-1 0,0 0 0,0-1 0,0 1 0,0-2 1,-1 1-1,1-1 0,-1-1 0,-1 1 0,1-1 0,-1-1 0,0 1 0,0-1 0,-1-1 0,0 1 0,0-1 1,4-7-16,-9 14 0,33-46 16,-1-1-1,-2-1 1,-3-2-1,-2-2 1,-2 0-1,-2-1 1,-3-1-1,-2-1 1,-3 0-1,-2-2 0,-3 1 1,1-35-16,-8 47 55,-3 45-50,1 0 1,0 0-1,-1 1 1,1-1 0,0 0-1,-1 0 1,1 1 0,0-1-1,-1 0 1,1 0-1,0 0 1,-1 0 0,1 0-1,0 0 1,-1 0 0,1 0-1,0 0 1,-1 0-1,1 0 1,-1 0 0,1 0-1,0 0 1,-1 0 0,1 0-1,0 0 1,-1 0-1,1 0 1,-1 0 0,1 0-1,0-1 1,-1 1 0,1 0-1,0 0 1,0-1-1,-1 1 1,1 0 0,0 0-1,-1-1 1,1 1 0,0 0-1,0-1 1,0 1-1,-1 0 1,1-1 0,0 1-1,0-1-5,-8 21 83,2-1 1,0 1-1,1 1 0,1-1 0,1 0 0,1 1 0,0 0 0,2 0 0,0-1 1,2 1-1,0 0 0,1 1-83,6 19 61,1-1 0,1 0 0,3-1 0,8 15-61,-2-1 39,-17-49-33,-1 1 1,0 0 0,0-1 0,0 1-1,-1 0 1,0 0 0,1 0 0,-2 0 0,1 0-1,-1 0 1,0 0 0,0 0 0,0 0-1,0 1 1,-1-1 0,0 0 0,0 0 0,-1-1-1,1 1 1,-1 0 0,0 0 0,0-1 0,-1 2-7,1-5 0,0-1 0,1 1 0,-1-1 0,1 0 0,-1 1 0,0-1 1,1 0-1,-1 0 0,1 0 0,-1 0 0,0 0 0,1-1 0,-1 1 1,1 0-1,-1-1 0,1 1 0,-1-1 0,1 0 0,-1 1 0,1-1 1,-1 0-1,1 0 0,0 0 0,-1 0 0,1 0 0,0 0 1,0 0-1,0-1 0,0 1 0,0 0 0,0-1 0,0 1 0,0 0 1,1-1-1,-1 1 0,0-2 0,-3-2-12,-12-16-17,0 0 0,1-1 0,2-1-1,0 0 1,1-1 0,-3-12 29,14 34 2,0 0 0,1 0-1,-1 0 1,0 0 0,1 0 0,-1 0-1,1 0 1,0 0 0,0 0-1,0-1 1,0 1 0,0 0 0,0 0-1,1 0 1,-1 0 0,1 0 0,-1 0-1,1 0 1,0 0 0,0 0-1,0 0 1,0 0 0,0 0 0,0 1-1,0-1 1,1 0 0,-1 1 0,0-1-1,1 1 1,0-1 0,-1 1-1,1 0 1,0 0 0,1-1-2,140-52-463,-123 32-4709,-27 8 1255</inkml:trace>
  <inkml:trace contextRef="#ctx0" brushRef="#br0" timeOffset="10154.496">5034 6551 12635,'0'-7'2440,"14"-7"1281,9 3-3721,9-2-192,-1-2-408,4 5-3145,-10 7 784</inkml:trace>
  <inkml:trace contextRef="#ctx0" brushRef="#br0" timeOffset="10480.192">5485 6541 12955,'6'1'3320,"-4"5"977,-1 3-3656,7 0-417,-1-3-120,-8 4-272,-10 5-2025</inkml:trace>
  <inkml:trace contextRef="#ctx0" brushRef="#br0" timeOffset="15562.396">2669 268 1624,'-64'-21'-296,"5"7"616</inkml:trace>
  <inkml:trace contextRef="#ctx0" brushRef="#br0" timeOffset="16035.647">2246 162 3233,'-66'-8'1634,"0"2"1,0 3 0,0 4-1,-6 2-1634,-108 34 2660,70-5-2409,1 4 0,2 5 0,-13 11-251,76-29 49,0 1 0,2 3 1,0 1-1,2 2 0,2 2 0,0 1 0,0 5-49,-17 20 24,3 2 0,2 2 0,3 3 0,-18 36-24,31-40-4,3 2-1,2 0 1,-4 24 4,20-47-5,1 1 1,3 1 0,1 0-1,2 0 1,2 0-1,2 1 1,2 0-1,1-1 1,3 7 4,4 9-1,3 0-1,2-1 1,3 0 0,2-2-1,2 0 1,13 22 1,-18-46-1,0 1-1,2-2 1,1 0 0,1-2-1,2 0 1,1-1 0,1-1-1,1-1 1,1-1 0,1-1-1,28 18 2,-32-25 2,1-2-1,1 0 0,0-2 1,1-1-1,1 0 0,-1-2 1,1-1-1,1-1 0,-1-2 1,1 0-1,3-2-1,33-5 22,0-3 0,-1-2 0,0-4 0,-1-2 0,0-3-1,-1-2 1,0-3 0,-2-3 0,3-4-22,98-47 134,117-78-134,-146 76 46,-3-5 1,-4-6 0,71-68-47,-95 67 113,-3-5 1,-4-4 0,49-70-114,-100 111 173,-2-2-1,-3-1 1,21-49-173,-43 78 157,-2 0 1,-1 0-1,-1-1 1,-1-1-1,-2 1 1,2-32-158,-9 42 103,-1 1 0,-1 0 0,-1-1 0,-1 1 0,-1 0 0,0 0 0,-2 1 0,0 0 0,-2 0 0,0 0 0,-1 1 0,-1 1 0,0 0 0,-2 0 0,0 1 0,-1 1 0,0 0 0,-2 1 0,0 0 0,0 2 0,-17-12-103,-13-10 64,-2 2 0,-1 2 0,-1 2 0,-1 2 0,-2 2 0,0 3 0,-2 2 0,-9 0-64,-2 0-6,-1 3-1,-1 2 0,-1 4 1,0 2-1,-12 3 7,15 5-90,1 2 1,0 4-1,0 2 1,0 3-1,1 2 0,-35 14 91,19 0 161,2 3 0,-29 17-162,-153 93-2840</inkml:trace>
  <inkml:trace contextRef="#ctx0" brushRef="#br0" timeOffset="20604.474">5034 5774 9010,'-126'-19'5062,"-290"1"-5244,256 1 36,-83-21 146,-141-17 118,69 41 55,-36 14-173,-334 8 43,562-9-26,-72 0 7,-114 17-24,217-3-7,0 4 1,2 4-1,-43 17 7,54-12-9,2 4 0,1 4 0,1 2 0,2 4 1,2 3-1,-64 50 9,47-27 0,4 3 1,2 4 0,3 3-1,-56 73 0,95-98-3,3 2-1,3 2 0,2 1 1,-9 23 3,26-42-10,0 1 1,3 0 0,1 1-1,2 0 1,1 1 0,3 0-1,1 0 1,2 0 0,1 0-1,3 11 10,3 4-10,2 0-1,2-1 1,3 0-1,2-1 1,2 0-1,3-1 1,16 30 10,11 10-9,4-2-1,4-3 1,4-2 0,39 41 9,-17-26-5,5-4 0,4-4 1,4-4-1,28 17 5,-48-49-5,1-4 1,3-2-1,2-4 0,2-4 1,2-3-1,56 17 5,-14-14-6,1-6 1,2-5-1,1-6 0,82 3 6,-101-19 0,0-6 0,1-4 0,-1-6 0,0-4 0,0-4 0,29-13 0,52-19 51,-3-8 0,-2-8-1,129-67-50,-58 11 57,-6-12 0,81-65-57,-68 21 42,-80 46 10,-6-7 0,114-116-52,-110 70 46,-135 129-17,-2-2 0,-2-2 0,-2-2 0,31-62-29,-55 88 69,-2 0-1,-1-1 1,-1-1 0,-2 0 0,-2-1 0,-1 0 0,-2 0 0,1-22-69,-7 30 128,0 0 1,-2 0-1,0 0 1,-2 1-1,-2-1 1,0 1-1,-2 0 1,0 0-1,-2 1 1,-2 0-1,0 1 1,-1 0-1,-1 1 1,-2 1-1,0 0 1,-14-14-129,-11-13 293,-3 1 0,-1 3 0,-3 1 0,-52-38-293,28 33 85,-3 3-1,-1 4 1,-2 3-1,-1 3 1,-2 4-1,-79-21-84,82 34-88,-1 4 0,0 3 0,-1 3 0,0 5 0,-38 2 88,28 7-1117,0 3 1,0 4-1,1 5 1,-84 25 1116,-74 36-3416</inkml:trace>
  <inkml:trace contextRef="#ctx0" brushRef="#br0" timeOffset="21192.997">2799 9994 8098,'-6'-9'304,"-1"0"0,1 0 0,1 0 0,0-1 0,0 0 0,1 0 0,0 0 0,1-1 0,0 1 0,0-1 0,1 1 0,1-1 0,0 0 0,0 0 0,1 0 0,0 0 0,1-2-304,4-17 69,1-1 1,2 2-1,0-1 1,2 1-1,2 0 1,0 1-1,2 1 1,11-17-70,-9 19 29,1 1 1,1 1 0,1 0-1,13-11-29,-13 12-2,0 1 1,1 1-1,2 1 0,-1 1 0,2 1 0,1 1 0,0 0 0,1 2 1,0 1-1,11-3 2,-34 15-1,0 0 1,0 0-1,0 0 0,0 1 1,0-1-1,0 1 1,0-1-1,1 1 1,-1 0-1,0 0 1,0-1-1,0 2 0,0-1 1,0 0-1,0 0 1,1 1-1,-1-1 1,0 1-1,0 0 1,0-1-1,0 1 0,-1 0 1,1 0-1,0 0 1,0 1-1,0-1 1,-1 0-1,1 1 0,-1-1 1,1 1-1,-1-1 1,1 1-1,-1 0 1,0-1-1,0 1 1,0 0-1,0 0 0,0 0 1,0 0-1,-1 0 1,1 0-1,0 2 1,0 7 4,0 0 0,-1 0 0,0 1-1,-1-1 1,0 0 0,-1 0 0,0 0-1,-2 6-3,-22 67 53,-3 0-1,-4-2 1,-25 42-53,-153 270 162,107-204 101,99-180-233,0 0 1,0 0-1,1 0 1,0 1-1,0-1 0,1 1 1,1 0-1,0 0 0,0 5-30,2-15 4,0 0-1,-1 1 1,1-1-1,0 0 1,0 0-1,0 0 1,0 0-1,0 1 0,0-1 1,1 0-1,-1 0 1,0 0-1,1 0 1,-1 0-1,0 0 1,1 0-1,0 1 0,-1-1 1,1-1-1,-1 1 1,1 0-1,0 0 1,0 0-1,0 0 0,-1 0 1,1-1-1,0 1 1,0 0-1,0-1 1,0 1-1,0 0 1,0-1-1,1 0 0,-1 1 1,0-1-1,0 0 1,0 1-1,0-1 1,0 0-1,0 0 1,1 0-1,-1 0 0,0 0 1,0 0-4,52-20 66,24-29 5,-3-2 0,16-18-71,-11 8 51,-24 21-26,-3-2-1,-1-3 1,38-42-25,-79 77 104,-1-1 0,0 0 1,-1 0-1,0 0 0,0-1 1,-1 0-1,-1-1 0,0 0 0,1-4-104,-9-25-1864,-23 20 588</inkml:trace>
  <inkml:trace contextRef="#ctx0" brushRef="#br0" timeOffset="21523.641">2827 9956 9890,'0'10'2185,"18"-22"855,15-10-2944,25-12-80,13-13-80,17-7 96,-4 5-32,11-3 24,-8 13-56,4 3-3000,-18 13 935</inkml:trace>
  <inkml:trace contextRef="#ctx0" brushRef="#br0" timeOffset="21524.641">3773 9561 9690,'-13'47'2017,"2"19"943,7 3-2904,2 6-16,10-21-48,2 0 56,2-17-72,10-11 56,-3-29 16,10-33-3000,-3-19 1039</inkml:trace>
  <inkml:trace contextRef="#ctx0" brushRef="#br0" timeOffset="22125.61">3907 9646 9330,'-5'39'3755,"5"-38"-3730,0 0 1,1 0-1,-1 0 0,0-1 0,1 1 1,-1 0-1,1 0 0,-1-1 0,1 1 0,-1 0 1,1 0-1,0-1 0,-1 1 0,1-1 0,0 1 1,-1-1-1,1 1 0,0-1 0,0 1 1,-1-1-1,1 0 0,0 1 0,0-1 0,0 0 1,0 0-1,0 1 0,-1-1 0,1 0 1,0 0-1,0 0 0,0 0 0,0 0 0,0 0 1,0-1-1,0 1 0,-1 0 0,1 0 0,0-1 1,0 1-1,0 0 0,0-1 0,0 0-25,12-3 20,0-2 0,-1 0-1,1-1 1,-1 0 0,0 0 0,-1-1-1,5-5-19,3-1 16,144-124 112,-135 111-111,-26 42 0,-23 183 222,21-197-234,-1 1 0,1-1-1,0 1 1,-1-1 0,1 0-1,0 1 1,0-1 0,0 0-1,0 1 1,0-1 0,0 1-1,1-1 1,-1 0 0,0 1 0,1-1-1,-1 0 1,1 1 0,-1-1-1,1 0 1,-1 1 0,1-1-1,0 0 1,0 0 0,0 0 0,0 0-1,0 0 1,0 0 0,0 0-1,0 0 1,0 0 0,0-1-1,0 1 1,1 0 0,-1-1-1,0 1 1,0-1 0,1 1 0,-1-1-1,0 1 1,1-1 0,-1 0-1,1 0 1,-1 0 0,0 0-1,1 0 1,-1 0 0,1 0 0,0 0-5,11-10 25,0 0 0,-1-1 0,0 0 0,0-1 0,-1 0 1,-1-1-1,0 0 0,7-13-25,9-13 19,-3-1-1,-1-1 1,-2 0 0,-2-2-1,-2 0 1,-1-1 0,-3-1-1,-1 0 1,-3 0 0,0-13-19,-6 46 7,0 1 1,-1-1 0,-1 0 0,0 1 0,0-1-1,-1 0 1,-1 0 0,0 1 0,0-1 0,-1 1-1,-1 0 1,0 0 0,-2-4-8,5 13 9,0 0 0,0 0-1,-1 1 1,1-1 0,-1 0 0,1 1 0,-1-1 0,1 1-1,-1-1 1,0 1 0,0 0 0,0 0 0,0 0 0,0 0-1,0 0 1,0 0 0,0 0 0,0 1 0,0-1-1,-1 1 1,1 0 0,0-1 0,0 1 0,-1 0 0,1 0-1,0 1 1,0-1 0,0 0 0,-1 1 0,1-1 0,0 1-1,0 0 1,0 0 0,0 0 0,0 0 0,0 0-1,0 0 1,0 0 0,1 0 0,-2 2-9,-65 61 174,52-41-166,2 0 0,0 1 0,1 1 0,2 0 1,0 0-1,2 1 0,1 1 0,-3 14-8,7-25 9,0-1 1,2 1-1,0 0 0,0 0 1,1 0-1,1 1 0,1-1 1,0 0-1,1 0 0,1 0 1,1-1-1,0 1 0,6 13-9,-4-21 6,0-1 0,1 0-1,0 0 1,0 0 0,1-1-1,-1 0 1,2 0 0,-1-1-1,0 0 1,1 0 0,0-1-1,0 0 1,1-1-1,-1 0 1,1-1 0,-1 0-1,1 0 1,0-1 0,-1 0-1,1 0 1,0-2 0,0 1-1,0-1 1,0 0 0,-1-1-1,10-3-5,-9 3-39,0 0-1,-1-1 0,1-1 1,-1 1-1,0-2 1,0 1-1,0-1 1,0-1-1,-1 1 1,0-1-1,0-1 0,-1 0 1,1 0-1,-1 0 1,-1-1-1,0 0 1,0 0-1,0 0 0,-1-1 1,-1 0-1,2-2 40,4-43-2690,-9-11-5</inkml:trace>
  <inkml:trace contextRef="#ctx0" brushRef="#br0" timeOffset="22515.623">3896 8939 10722,'-33'-13'2505,"4"5"872,15 4-3185,16-1-24,10-3-504,11 4-3049,4 1 992</inkml:trace>
  <inkml:trace contextRef="#ctx0" brushRef="#br0" timeOffset="23192.539">5068 9124 6057,'20'-116'5260,"-19"115"-5211,-1 0 1,1 0-1,-1 0 0,1 0 0,-1-1 1,0 1-1,0 0 0,1 0 0,-1 0 1,0-1-1,0 1 0,0 0 0,0 0 0,-1 0 1,1-1-1,0 1 0,0 0 0,-1 0 1,1 0-1,-1 0 0,1-1 0,-1 1 1,1 0-1,-1 0 0,0 0 0,0 0 1,1 0-1,-1 0 0,0 1 0,0-1 1,0 0-1,0 0 0,0 1 0,0-1 1,0 0-1,0 1 0,0-1 0,0 1 1,-1-1-1,1 1 0,0 0 0,0-1 1,0 1-1,-1 0 0,1 0 0,0 0 0,0 0 1,0 0-1,-1 0 0,1 0 0,0 1 1,0-1-1,0 0 0,-1 1 0,1-1 1,0 0-1,0 1 0,0 0 0,0-1 1,0 1-1,0 0 0,0-1 0,0 1 1,0 0-1,0 0 0,0 0-49,-15 16 116,1 1 1,0 0-1,2 1 0,0 0 1,1 1-1,1 1 0,1 0 1,0 0-1,2 1 0,-3 12-116,10-30 11,-7 14 26,-40 143 415,48-162-447,1 0-1,-1 1 1,1-1 0,-1 0-1,1 1 1,0-1-1,-1 1 1,1-1-1,0 1 1,-1-1 0,1 1-1,0-1 1,0 1-1,0 0 1,-1-1 0,1 1-1,0 0 1,0 0-1,0 0 1,0 0 0,-1 0-1,1 0 1,0 0-1,0 0 1,0 0 0,0 0-1,0 0 1,-1 0-1,1 0 1,0 1 0,0-1-1,0 0 1,-1 1-1,1-1 1,0 1 0,0-1-1,-1 1 1,1-1-1,0 1 1,-1-1 0,1 1-1,-1 0 1,1-1-1,0 1 1,-1 0 0,0-1-1,1 1 1,-1 0-1,1 0 1,-1 0 0,0-1-1,0 1 1,1 0-1,-1 0 1,0 0-1,0 0 1,0-1 0,0 1-1,0 0 1,0 0-1,0 0 1,0 0 0,0 0-1,-1-1 1,1 1-5,18-17 40,-1-1 0,0-1 0,-2-1 0,0 0 1,-1-1-1,3-7-40,53-66 102,-37 70-170,-32 23 62,0 0 0,0 1 0,1-1 0,-1 1 0,0-1 0,0 1 0,0-1 0,0 1 0,0 0 0,0 0 0,-1-1 0,1 1 0,0 0 0,0 0-1,0 0 1,-1 0 0,1 0 0,-1 0 0,1 0 0,0 0 0,-1 0 0,0 0 0,1 0 0,-1 0 0,0 1 0,1-1 0,-1 0 0,0 0 0,0 0 0,0 0 0,0 1 0,0-1 0,0 0 6,3 35-87,-2 0 0,-1 0 0,-2 0 1,-2 7 86,2-21-9,-21 164 53,-34 129-44,53-290 6,-2 1 0,0-1 0,-2-1 0,-1 1 0,-1-1 0,-1-1 0,0 0 0,-4 3-6,-22 12 91,37-37-89,0-1 1,0 0 0,0 1 0,-1-1 0,1 1 0,0-1 0,0 0 0,0 1 0,-1-1 0,1 0 0,0 0 0,0 1 0,-1-1 0,1 0 0,0 1-1,-1-1 1,1 0 0,0 0 0,-1 0 0,1 1 0,0-1 0,-1 0 0,1 0 0,-1 0 0,1 0 0,0 0 0,-1 0 0,1 0 0,0 0 0,-1 0-1,1 0 1,-1 0 0,1 0 0,0 0 0,-1 0 0,1 0 0,-1 0 0,1 0 0,0 0 0,-1 0 0,1-1 0,0 1 0,-1 0 0,1 0 0,0-1-1,-1 1 1,1 0 0,0 0 0,0-1 0,-1 1 0,1 0 0,0-1 0,-1 1-3,2-32 101,19-65-159,5 1 0,4 0 0,39-86 58,-61 164-9,21-58-49,4 1 1,4 1-1,2 2 1,4 2-1,2 1 0,6-1 58,-40 58-12,0 1 0,0-1-1,1 1 1,1 1-1,0 0 1,11-6 12,-20 14-4,-2 0 0,0 1-1,0 0 1,1-1 0,-1 1 0,0 0-1,0 0 1,1 0 0,-1 0-1,0 0 1,1 1 0,-1-1 0,1 0-1,-1 1 1,1-1 0,0 1 0,-1-1-1,1 1 1,0 0 0,-1-1 0,1 1-1,0 0 1,-1 0 0,1 0 0,0 1-1,-1-1 1,1 0 0,-1 1-1,1-1 1,0 1 0,-1-1 0,1 1-1,-1 0 1,1-1 0,-1 1 0,1 0-1,-1 0 5,0 5-9,0-1-1,-1 1 1,0-1-1,0 1 1,-1 0-1,1-1 1,-1 1-1,0-1 1,-1 0 0,1 1-1,-1-1 1,0 1 9,-4 15-15,-24 117 230,30-138-211,0 0-1,0 0 1,0-1-1,1 1 1,-1 0 0,0 0-1,0 0 1,0 0-1,1 0 1,-1 0 0,0 0-1,0 0 1,0-1-1,1 1 1,-1 0-1,0 0 1,0 0 0,1 0-1,-1 0 1,0 0-1,0 0 1,0 0 0,1 0-1,-1 0 1,0 1-1,0-1 1,0 0 0,1 0-1,-1 0 1,0 0-1,0 0 1,0 0-1,1 0 1,-1 0 0,0 1-1,0-1 1,0 0-1,0 0 1,1 0 0,-1 0-1,0 1 1,0-1-1,0 0 1,0 0-1,0 0 1,0 1 0,0-1-1,1 0 1,-1 0-1,0 0 1,0 1 0,0-1-4,13-22 94,-13 21-90,13-30 52,-2 1 0,-1-1-1,-2-1 1,-1 1-1,-1-1 1,-2-2-56,-1 17 17,0 1 0,-2 0 0,0-1 0,-1 1 0,-1-1 0,0 1 0,-1 0 0,-1 0 1,-1 0-1,-3-12-17,6 26 6,0-1 1,0 1-1,-1-1 1,1 1-1,0-1 1,-1 1-1,1 0 1,-1 0-1,0 0 1,0 0-1,0 0 1,0 0-1,0 1 1,0-1-1,0 1 1,-1-1-1,1 1 1,-1-1-7,3 2 1,0 0 0,0 1 0,0-1 0,1 0-1,-1 0 1,0 0 0,0 0 0,0 1 0,0-1 0,0 0 0,1 0 0,-1 1 0,0-1-1,0 0 1,0 0 0,0 0 0,0 1 0,0-1 0,0 0 0,0 0 0,0 1 0,0-1 0,0 0-1,0 0 1,0 1 0,0-1 0,0 0 0,0 0 0,0 0 0,0 1 0,0-1 0,0 0 0,0 0-1,-1 1 1,1-1 0,0 0 0,0 0 0,0 0 0,0 1 0,0-1 0,-1 0 0,1 0-1,0 0 1,0 0 0,0 0 0,0 1 0,-1-1 0,1 0 0,0 0 0,0 0 0,-1 0 0,1 0-1,0 0 1,0 0 0,-1 0 0,1 0 0,0 0 0,0 0 0,0 0 0,-1 0 0,1 0 0,0 0-1,0 0 0,16 17-33,-11-14 19,-1-1 1,1 1-1,0-1 1,0 0-1,1-1 1,-1 1-1,0-1 0,1 0 1,-1 0-1,0-1 1,1 0-1,-1 1 1,1-2-1,-1 1 1,1-1-1,-1 0 1,0 0-1,0 0 1,1-1-1,-1 0 1,0 0-1,1-1 14,41-25-827</inkml:trace>
  <inkml:trace contextRef="#ctx0" brushRef="#br0" timeOffset="23953.657">5826 8584 8698,'-55'74'5229,"-8"47"-3582,14 3-767,47-121-848,1 0 0,0 0-1,-1 1 1,1-1 0,1 1 0,-1-1-1,1 1 1,-1-1 0,1 1-1,0-1 1,0 1 0,0-1 0,1 1-1,-1-1 1,1 1 0,0-1 0,0 1-1,0-1 1,1 1-32,0-3 10,-1 0-1,1-1 1,0 1 0,0 0 0,0-1-1,0 1 1,0-1 0,0 0 0,0 0-1,0 1 1,0-2 0,0 1-1,0 0 1,0 0 0,0 0 0,0-1-1,0 1 1,-1-1 0,1 0 0,0 1-1,0-1 1,0 0 0,-1 0-1,1 0 1,0 0 0,-1-1 0,1 1-1,-1 0 1,1-1-10,1 0 11,21-16-44,-1-1 0,-1 0 0,-1-2 0,0-1 0,-2 0 1,-1-2-1,0 0 0,-2-1 0,-1 0 0,-1-1 0,10-26 33,-16 36-168,-1 0 0,0 0 1,-2-1-1,1 0 1,-2 0-1,2-14 168,-11 34-240,-50 148 48,35-93 250,0-2 279,3 2 0,2-1 0,3 2 0,-3 37-337,15-79 76,0 1 1,2-1-1,0 0 1,1 0 0,0 0-1,1-1 1,1 1-1,1-1 1,7 15-77,-8-22 8,-1 0 0,0 0 0,0 1 0,-1 0 0,0-1 0,-1 1 0,0 0 0,-1 0 0,0 1 0,0-1 0,-1 0 0,-1 0 0,0 0 0,0 0 0,-1 0 0,0 0 0,0 0 0,-1 0 0,-1 0 0,0-1 0,-1 2-8,5-9 2,0-1 0,-1 0 0,1 0 0,-1 0 0,1 0 0,-1 1 0,1-1 0,-1 0 0,0 0 0,1 0 0,-1 0 0,0 0 0,0 0 0,0-1 0,0 1 0,0 0 0,0 0 0,0-1 0,0 1 0,0 0 0,0-1-1,0 1 1,0-1 0,0 1 0,-1-1 0,1 0 0,0 0 0,0 1 0,-1-1 0,1 0 0,0 0 0,0 0 0,-1 0 0,1 0 0,0-1 0,0 1 0,0 0 0,-1-1 0,1 1 0,0 0 0,0-1 0,0 1 0,0-1 0,-1 0-2,1-35 39,14-34-2,3 1 1,3 0 0,9-18-38,-18 56 9,181-520-220,-4 39-113,-153 447 234,-29 72 55,-29 67 2,-129 219 77,136-256-28,17-36-17,-1-1 1,1 1-1,0-1 0,-1 0 1,1 1-1,-1-1 1,1 1-1,0-1 1,-1 1-1,1 0 0,0-1 1,0 1-1,-1-1 1,1 1-1,0-1 1,0 1-1,0 0 0,0-1 1,0 1-1,0 0 1,0-1-1,0 1 1,0-1-1,0 1 1,0 0-1,0-1 0,0 1 1,0-1-1,1 1 1,-1 0-1,0-1 1,0 1-1,1-1 0,-1 1 1,0-1-1,1 1 1,-1-1-1,1 1 1,-1-1-1,1 1 0,-1-1 1,1 0-1,-1 1 1,1-1-1,-1 0 1,1 1-1,-1-1 0,1 0 1,-1 0-1,1 0 1,0 1-1,-1-1 1,1 0-1,-1 0 0,1 0 1,0 0-1,-1 0 1,1 0-1,0 0 1,-1 0-1,1 0 0,-1 0 1,2-1 0,41-16-128,-34 12 72,-1 2 9,117-44-841,-118 45 848,-1 1 1,0 0 0,0 0 0,1 0 0,-1 1 0,0 0 0,0 1-1,1-1 1,-1 1 0,0 0 0,0 1 0,1-1 0,-1 1-1,-1 0 1,1 1 0,0 0 0,0 0 0,-1 0 0,4 3 39,-5-3-4,0 1 0,-1 0 1,1 0-1,-1 1 0,0-1 0,0 1 1,0 0-1,0 0 0,-1 0 1,0 0-1,0 0 0,0 0 1,-1 1-1,1-1 0,-1 0 0,-1 1 1,1-1-1,-1 1 0,0-1 1,0 1-1,-1-1 0,1 1 1,-1-1-1,-1 1 4,-1 10 31,-1 0-1,0-1 1,-1 0 0,-1 0 0,-1 0 0,0-1-1,-6 8-30,5-7 182,-1-1-1,-1 0 0,-1-1 1,0-1-1,0 1 0,-1-2 0,-1 1 1,0-2-1,0 0 0,-1 0 1,0-1-1,-1-1 0,0-1 1,0 0-1,-1 0 0,0-2 0,0 0 1,-7 1-182,22-6-2,-1 0 0,0 1 0,1-1 1,-1 0-1,1 0 0,-1 0 0,0 0 1,1 0-1,-1 0 0,0 0 0,1-1 0,-1 1 1,1-1-1,-1 1 0,0-1 0,1 0 1,-1 1-1,1-1 0,0 0 0,-1 0 0,1 0 1,0 0-1,-1 0 0,1 0 0,0 0 1,0-1-1,0 1 0,0 0 0,0-1 1,0 1-1,1-1 0,-1 1 0,0-1 0,1 1 1,-1-1-1,1 1 0,-1-1 0,1 0 1,0 1-1,0-1 0,-1 1 0,1-1 0,1 0 1,-1 1-1,0-2 2,18-76-1017,13 26-1902,7 1 179</inkml:trace>
  <inkml:trace contextRef="#ctx0" brushRef="#br0" timeOffset="24285.087">6793 8323 7778,'9'-6'740,"0"0"0,0-1 0,0-1 0,-1 0 0,0 0 1,0 0-1,-1-1 0,0 0 0,-1 0 0,0-1 0,1-2-740,-7 9 56,0 1-1,-1-1 1,1 1-1,-1 0 0,1-1 1,-1 1-1,0-1 0,0 1 1,0 0-1,0 0 0,0 0 1,-1-1-1,1 1 1,0 0-1,-1 0 0,0 1 1,1-1-1,-1 0 0,0 1 1,0-1-1,0 1 0,0-1 1,0 1-1,-1 0 1,1 0-1,0 0 0,0 0 1,-1 0-1,1 0 0,-1 1 1,0-1-56,-40 16-16,33-8 10,0 1 0,1 0 0,-1 0 1,2 1-1,-1 0 0,1 1 0,1 0 1,0 0-1,0 0 0,1 1 0,-1 2 6,3-6-2,-8 11 3,1 1 0,1 0 0,0 1-1,1 0 1,1 1 0,1 0 0,1 0-1,1 1 1,1-1 0,1 1-1,0 13 0,3-31 2,0-1 0,0 0 0,0 0 0,0 1 0,1-1 0,0 0 0,-1 0 0,1 0 0,1 0 0,-1 0 0,0 0 0,1 0 0,-1 0 0,1 0 0,0 0 0,0-1-1,0 1 1,0-1 0,0 1 0,1-1 0,-1 0 0,1 0 0,-1 0 0,1 0 0,0-1 0,0 1 0,0-1 0,0 1 0,0-1 0,0 0 0,0 0 0,0-1 0,1 1-1,-1-1 1,0 1-2,5-2 8,-1 1-1,0-2 0,0 1 1,0-1-1,1 0 0,-1 0 1,-1-1-1,1 1 0,0-2 1,-1 1-1,0-1 0,2-1-7,10-7-58,0 0-1,-2-2 1,1 0-1,-1 0 1,-1-2-1,3-5 59,46-59-3768,-38 39 755</inkml:trace>
  <inkml:trace contextRef="#ctx0" brushRef="#br0" timeOffset="24541.609">5647 8338 10466,'12'-19'2345,"13"2"911,13-4-2968,6 0-320,3-1-280,-12 10 1121,-7 5-4058,-15 8 1401</inkml:trace>
  <inkml:trace contextRef="#ctx0" brushRef="#br0" timeOffset="24867.253">5864 8247 10698,'-24'3'2257,"6"-7"855,13 8-535,8 3-5810,6-14 2617</inkml:trace>
  <inkml:trace contextRef="#ctx0" brushRef="#br0" timeOffset="31764.262">1498 403 4361,'-185'37'6543,"175"-36"-6403,1 1 0,0 0 0,0 1 1,0 0-1,0 0 0,0 1 0,0 0 1,1 0-1,0 1 0,0 0 0,0 1 1,1 0-1,0 0 0,0 1 0,0-1 1,1 2-1,0-1 0,0 0 0,-1 5-140,-30 38 73,-1-1 0,-3-2-1,-15 12-72,12-14 76,3 2 1,1 2-1,-11 21-76,-118 259 485,146-278-415,2 2-1,2 1 0,3 0 0,2 1 0,3 1 0,-2 28-69,8-44 1,1 1 0,2 0 0,2 0-1,2 0 1,5 29-1,-1-19 15,-2-7 16,1 0 0,3 0 0,2-1 0,1 0 0,6 9-31,-9-34 7,1-1 1,1 0 0,0 0 0,2-1 0,0-1-1,0 0 1,2-1 0,-1 0 0,2-1 0,0 0-1,1-2 1,0 1 0,0-2 0,10 5-8,-6-7 2,-1 0 0,1-2 0,1 0 0,-1-1 1,1-1-1,0-1 0,0 0 0,0-2 0,0-1 0,6-1-2,92 1 48,-94-2-32,0-2 0,-1 0 0,0-2 0,0 0 0,19-9-16,161-101 143,39-54-79,-69 84-44,297-87-20,-419 146 11,-1-3 0,-2-2 1,0-1-1,-3-3 0,-1-2 0,-2-2 0,29-35-11,136-115 62,-137 136-57,-24 20 5,-1-2 0,-2-3 0,-2-1 0,27-33-10,-54 56 5,-2 0 0,1-1-1,-2-1 1,0 0-1,-2 0 1,0-1-1,-1-1 1,-1 0 0,-1 0-1,0 0 1,-2-1-1,-1 0 1,0 0-1,-2-2-4,0-2 175,-2 1 0,-1 0-1,-1-1 1,-1 1-1,-1 0 1,-2 0 0,0 1-1,-1-1 1,-2 2-1,0-1 1,-2 1 0,0 0-1,-2 1 1,-3-4-175,-3 4 158,0 1 1,-1 1-1,-1 0 0,0 2 1,-2 0-1,0 2 0,-1 0 1,-1 2-1,0 1 0,-1 1 1,0 1-1,-19-5-158,-21-4-36,-1 3 0,0 4 0,-1 2 0,-47-1 36,8 12-883,1 4-1,0 5 0,0 4 1,1 5-1,1 5 1,1 4-1,-21 12 884,-50 10-3373,-16-4-67</inkml:trace>
  <inkml:trace contextRef="#ctx0" brushRef="#br0" timeOffset="56699.205">1903 414 7810,'-45'7'3343,"-50"1"-2021,7-3-594,63 4-663,1 1 0,0 1 0,1 0-1,1 2 1,0 1 0,0 1 0,1 0 0,1 2 0,-17 18-65,-156 116 15,118-87-26,-142 141 100,-94 129 95,285-306-103,2 2 0,2 1-1,0 0 1,-4 12-81,10-9 43,2 0 1,1 2-1,1-1 0,3 1 0,0 1 1,2 0-1,2 0 0,2 0 0,1 9-43,-1-32 21,1 1-1,1-1 0,1 1 0,0 0 0,0-1 1,2 1-1,-1 0 0,2-1 0,0 0 0,1 0 0,0 0 1,1 0-1,1 0 0,0-1 0,8 11-20,11 2 22,1-1 0,1-1 0,2-1 0,0-2 0,1-1 1,1-2-1,1-1 0,27 11-22,-58-27 1,316 135 32,-283-124-33,0-1 1,1-2-1,0-1 1,0-2-1,1-2 1,13 0-1,-15-4 3,0-2 0,0-2 1,0-1-1,-1-1 1,0-2-1,0-2 1,30-12-4,231-102 54,5-13-46,-216 91-10,-1-2 0,46-39 2,-34 17 30,-4-4 0,6-11-30,227-269 95,-317 348-70,1 0 0,-1 0 0,-1-1 0,1 0 1,-1 0-1,-1 0 0,1-1 0,-1 1 0,0-1 0,-1 0 0,0 0 0,0-1 0,-1 1 1,0 0-1,0-1 0,-1 0 0,0 1 0,-1-5-25,-5-10 182,-2 1-1,0 0 1,-1 0-1,-1 1 1,-2 0-1,0 0 1,-1 1-1,-10-13-181,10 14 62,-10-18 17,-2 1 0,-1 1 0,-1 1 0,-3 2-1,0 0 1,-2 2 0,-1 2 0,-1 1 0,-2 1 0,-18-10-79,-149-60 343,175 84-363,0 2 1,-1 1-1,0 0 0,0 3 1,-1 0-1,0 2 0,0 1 1,-5 1 19,-22 5-332,1 2 1,-1 3 0,1 3 0,1 1 0,0 4 0,-23 10 331,-251 109-2986,161-69 1122</inkml:trace>
  <inkml:trace contextRef="#ctx0" brushRef="#br0" timeOffset="71558.879">1602 464 5625,'-9'0'139,"-1"0"-1,1 1 0,0 0 1,0 0-1,-1 1 0,1 1 1,0-1-1,0 1 0,1 1 1,-1 0-1,-3 2-138,-99 49 337,56-29 790,1 2 0,2 2 0,1 2 0,-8 9-1127,-1 9 87,2 2 1,3 3 0,-48 61-88,-83 123 242,13 13 420,128-179-596,3 2 1,4 2-1,3 1 1,3 2-1,4 1 1,-7 41-67,29-92 24,0-1 1,2 1-1,1 0 1,2 0-1,0-1 1,2 1 0,4 17-25,-3-33 5,0-1 0,1 0 0,1 0 0,0 0 0,1 0 1,0 0-1,1-1 0,1 0 0,0 0 0,0-1 1,1 0-1,1 0 0,0-1 0,0 0 0,1 0 0,0-1 1,5 4-6,7-1 3,1 0 1,0-1 0,0-2 0,1 0 0,0-1 0,1-2 0,0 0 0,0-2-1,0-1 1,18 0-4,30 3 19,0-3 0,60-7-19,168-15 85,-234 5-57,0-4-1,-1-2 1,-1-4-1,-1-2 1,-1-3-1,-1-3 1,-2-2-1,55-42-27,106-55 37,128-47 1,-248 127 2,-4-4 1,7-10-41,-20 7 55,-4-4-1,31-32-54,101-121 111,-191 192-36,0-1 0,-2-1 0,0 0 0,-2-2 0,-1 0 0,-1-1 0,-2 0 0,0-1 0,-2-1 0,-1 0 0,-2 0 0,-1-1 0,-1 0 0,0-16-75,-6 35 163,-1 0 1,-1 0-1,0 1 0,0-1 1,-1 1-1,-1-1 1,0 1-1,0 0 0,-1 1 1,0-1-1,-1 1 1,-1 0-1,1 0 1,-1 1-1,-1 0 0,0 0 1,0 0-1,-1 1 1,0 1-1,0-1 0,-1 2 1,0-1-1,0 1 1,-1 1-1,1 0 1,-3-1-164,-291-115 477,71 26-330,-39 8-175,220 73-165,-1 2-1,-1 2 1,0 3 0,0 2 0,0 2 0,-1 3-1,1 2 1,0 2 0,0 3 0,0 2 0,1 3-1,0 2 1,1 2 0,1 2 0,-14 9 193,-4 12-822,1 2-1,1 3 1,3 3 0,2 3 0,2 3 0,-5 9 822,-65 80-2973</inkml:trace>
  <inkml:trace contextRef="#ctx0" brushRef="#br0" timeOffset="77002.958">1707 5621 7562,'-12'-5'225,"0"0"0,0 1 0,0 0 0,-1 1 0,1 1 0,-1 0 0,0 0 0,0 1 0,1 1 0,-1 0 1,0 1-1,0 0 0,0 1 0,1 1 0,-1 0 0,1 0 0,0 1 0,-11 6-225,-37 22 37,2 4 1,2 1-1,-44 39-37,-71 59 147,61-63 160,-85 63 525,130-75-756,3 3-1,3 2 1,3 4 0,2 1 0,-3 14-76,8-16 94,8-13 221,3 1 1,-20 43-316,47-78 64,2 0 1,0 1 0,1 0 0,2 0 0,0 0-1,1 1 1,1 0 0,2 0 0,-1 23-65,4-6 24,3 0 1,0 0-1,3 0 1,1-1-1,2 0 1,2-1-1,1 0 0,2-1 1,1 0-1,2-1 1,2-1-1,21 29-24,1-5 23,2-2-1,2-2 0,3-2 1,2-2-1,2-3 0,2-1 1,2-4-1,2-1 1,48 24-23,106 41 71,4-9 1,4-10-1,31-1-71,75 9 55,12-16-15,13-26-31,-4-20 97,-203-26-66,-1-7 1,0-6-1,1-6 0,-2-7 1,-1-5-1,30-15-40,150-59 12,-213 56-57,96-50 45,82-60 33,-45 39 49,-153 75-67,-1-5 1,-2-3-1,-2-4 0,8-10-15,-53 29-39,0-1 1,-3-3-1,0-1 0,-2-1 1,-2-2-1,2-6 39,-17 21 5,-2-1 0,0 0 0,-2-1 0,-1 0 0,-1-1 0,0-1 0,-3 1 0,0-2 0,-1 1 0,-2-1 0,1-15-5,-4 20 35,-1-1 0,-1 1 0,-1-1 1,-1 1-1,-1 0 0,-1 0 0,0 0 1,-2 0-1,-1 1 0,-1 0 0,-1 0 1,-1 1-1,0 0 0,-2 1 0,0 0 0,-2 1 1,0 0-1,-1 1 0,-1 0-35,-188-148 419,-24-28-143,166 142-259,-2 2 1,-71-40-18,66 52 59,-2 4 1,-1 3-1,-12-1-59,-252-82 216,-55-1-10,-79-31-148,-71-16-322,-55 17-408,384 109 187,133 29-333,0 3 0,-1 3 0,1 5 0,0 2 0,-38 10 818,-189 51-2865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39:43.110"/>
    </inkml:context>
    <inkml:brush xml:id="br0">
      <inkml:brushProperty name="width" value="0.05" units="cm"/>
      <inkml:brushProperty name="height" value="0.05" units="cm"/>
    </inkml:brush>
  </inkml:definitions>
  <inkml:trace contextRef="#ctx0" brushRef="#br0">2410 6 12115,'-362'-6'6714,"249"13"-7266,2 5-1,-18 7 553,72-8-523,1 3 0,0 2 0,2 3 0,0 2 0,-25 14 523,11 3-556,2 3 1,2 2-1,2 4 1,-12 13 555,44-35-119,-333 262-64,293-233 370,14-12 204,2 2 0,1 2-1,-18 26-390,22-18 458,3 3-1,3 2 1,-25 44-458,53-78 48,1 1 0,1 0 1,2 1-1,0 0 0,2 0 1,1 1-1,1 0 0,-3 28-48,8-21 8,1 0 0,1 1 0,2-1 0,2 0 0,1 0 0,2 0 0,1-1 0,2 0-1,1 0 1,2-1 0,14 26-8,0-7-10,2-1-1,3-1 1,1-2-1,3-1 1,2-2-1,31 28 11,-5-13-110,2-3 0,70 45 110,-71-58-103,3-4-1,1-2 1,2-3-1,1-4 0,1-3 1,24 4 103,14 3-150,2-6 0,65 8 150,82-1-96,165-2 96,333-23 53,71-60 156,-427 1-23,61-30-186,-44-10 24,34-29-24,-153 22-53,156-77 53,-237 79-16,-104 42 3,-2-6 0,28-22 13,-92 49-12,-1-2-1,-2-1 1,-1-3 0,-2-2-1,-2-2 1,-1-1-1,26-38 13,17-34-30,-67 91 31,-1 0 0,-1-2 1,-1 1-1,-1-2 0,-2 0 1,3-10-2,-9 15 33,-1 0 1,-1-1-1,-1 1 1,-1 0-1,0-1 1,-2 1-1,-1-1 1,0 1-1,-1 0 1,-1 0-1,-1 1 1,-1-1-1,-1 1 1,0 1-1,-1-1 1,-1 2-1,-7-9-33,-11-19 89,-2 3-1,-2 0 1,-2 2-1,-1 1 1,-2 2 0,-1 2-1,-3 1 1,0 2-1,-2 2 1,-11-5-89,-38-22 204,-2 3-1,-3 4 1,-1 5 0,-55-16-204,-8 7 154,-2 6 1,-1 7 0,-50 0-155,-28 6-30,-1 12 0,-122 7 30,-133 19-4435,-61 26 4435,181 2-3027</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8:05.573"/>
    </inkml:context>
    <inkml:brush xml:id="br0">
      <inkml:brushProperty name="width" value="0.05" units="cm"/>
      <inkml:brushProperty name="height" value="0.05" units="cm"/>
    </inkml:brush>
  </inkml:definitions>
  <inkml:trace contextRef="#ctx0" brushRef="#br0">502 1375 7001,'9'-3'3924,"12"8"-2530,-10-2-1201,64 8 234,-52-8-403,-1-1 0,0 0 1,1-2-1,-1-1 0,0-1 1,0 0-1,1-2 0,-2 0 0,21-8-24,-13 7 19,1 0-1,-1 3 0,1 0 0,0 2 0,13 1-18,48 0 39,156-10 73,-59 2 49,-124 2 236,0 3 1,1 3-1,13 4-397,-32 3 383,-1 2-1,0 1 1,24 12-383,31 8 733,12 0-413,0-6 0,88 8-320,362-2-29,-262-20 30,72 9-24,-7-11 17,-71-19-20,104-24 26,347-26 35,-339 9-34,-229 44 17,-12 1 22,28-1 13,-42-4 58,295-28 195,78 18-306,-300 15-13,14 10 44,431 23-38,-594-26 19,0-3 1,0-3-1,-1-4 0,22-7-12,-38-4 84,-84-8 731,23 25-812,0 1-1,1-1 1,-1 0-1,1 0 1,0 0-1,-1 0 0,1 0 1,1 0-1,-1 0 1,0-1-1,1 1 1,0-1-1,0 1 1,0-1-1,0 0 0,0 1 1,1-1-1,0 0 1,-1 0-1,1 1 1,1-1-1,-1 0 1,1 0-1,0-2-2,40-159-938,-40 162 911,1 1 0,-1-1-1,0 0 1,-1 0-1,1 0 1,0 0-1,-1 0 1,0 0-1,0 0 1,0 0 0,0 0-1,0 0 1,0 0-1,-1 0 1,0 0-1,1 0 1,-1 0-1,0 0 1,-1 0-1,1 0 1,0 0 0,-1 1-1,1-1 1,-1 1-1,0-1 1,0 1-1,0 0 1,0 0-1,0 0 1,-1 0 0,1 0-1,-1 0 1,1 0-1,-1 1 1,0-1-1,0 1 28,-22-8-15,0 2 0,0 0 0,0 2 0,-1 1 0,0 1 0,0 1 0,0 2 0,-7 0 15,-107-8 127,104 3-107,0-1 1,1-1-1,0-2 1,0-2-1,1-1 1,1-1-1,0-2 1,-12-9-21,-50-31 103,-119-29-69,8 40 425,44 24-302,-246-39-194,164 10-102,29 18 146,-170 0-7,66 30 209,-14 19-18,9-14-148,-8-39-174,207 22 126,-1 5-1,0 6 1,-33 7 5,-538 80 90,314-57 288,-52-18-378,116-28 182,6-4-62,6 22 181,20 3-204,-243-6-27,58 10 114,295-11-112,101 1-52,-1 2 0,-63 9-20,116-5-4,0 1-1,1 2 0,-1 0 1,1 1-1,0 1 1,1 1-1,0 1 1,0 1-1,1 1 0,-19 14 5,22-12-4,1 1-1,1 0 1,0 2-1,1-1 1,1 2-1,0 0 0,2 1 5,10-16-3,0 1 0,0-1 0,1 1-1,0 0 1,0 0 0,0-1-1,0 1 1,0 0 0,1 0-1,0 0 1,0 0 0,0 0 0,0 0-1,0 0 1,1 0 0,0-1-1,0 1 1,0 0 0,0 0-1,1-1 1,-1 1 0,1 0 0,0-1-1,0 0 1,0 1 0,0-1-1,2 2 4,82 79-259,-70-71 190,83 63-78,4-4 1,2-4-1,69 30 147,111 50-15,-162-90 39,110 34-24,-133-60-1,0-5 1,2-4-1,13-3 1,21-2-25,0-6 0,63-6 25,289-16-365,-31 5 75,-29 2 236,-327-2-14,0-4 0,78-17 68,-118 14-84,-1-3 0,0-2 0,-1-3 0,-1-2 1,-1-3-1,-1-3 0,-2-2 0,0-2 0,-3-2 0,0-3 1,-3-1-1,-1-3 0,-2-2 0,11-16 84,-22 19 3,-1 4 47,-2-2 0,-1-1 0,-3-2 0,14-25-50,-37 59 45,1 0 1,-1 0 0,-1-1-1,1 0 1,-1 1-1,0-1 1,-1-1-1,0 1 1,0 0-1,-1 0 1,0-1-1,-1 1 1,1-1 0,-2 1-1,1 0 1,-1-1-1,0 1 1,-1 0-1,0-1 1,0 1-1,-1 0 1,0 0-1,0 1 1,-1-1 0,0 1-1,-3-5-45,-127-116 943,114 116-922,0 0 0,0 1 1,-1 2-1,-1 0 0,1 1 0,-4 0-21,-7-3-46,-51-13 102,-2 4-1,0 4 0,-1 4 0,-1 3 1,0 4-1,0 4 0,-28 5-55,-244 8 518,-27-20-404,-23-22-66,6 19 239,20 39 18,133 8-237,7 0-162,-28-10 94,-249-19-388,401-8 122,73-2 144,-1 3 1,1 2-1,0 1 0,0 3 0,1 2 0,-1 2 0,2 1 0,-38 16 122,-54 45-2846</inkml:trace>
  <inkml:trace contextRef="#ctx0" brushRef="#br0" timeOffset="47682.37">3521 477 4433,'-50'3'3497,"0"0"-873,0-1-231,-6 1-2281,7-2-216,-5 1 0,2-2-128,-12-6-1865,10-3-503,-18-13-561</inkml:trace>
  <inkml:trace contextRef="#ctx0" brushRef="#br0" timeOffset="48398.887">2271 384 4761,'-333'54'8027,"-212"19"-5446,442-64-2459,-20-1-67,0 7 0,-52 15-55,-43 30-63,176-44 40,1 1 0,0 1 0,-22 16 23,-14 8 34,2 3 1,-51 42-35,106-70 18,0 1 1,1 0-1,1 2 1,1 0-1,0 1 1,2 1-1,-5 9-18,14-21 5,1-1-1,0 1 0,1-1 0,0 2 1,0-1-1,1 0 0,1 0 0,0 1 1,0 0-1,1-1 0,0 1 0,1 0 1,0 0-1,1-1 0,0 1 0,1 0 1,0-1-1,0 1 0,1-1 0,1 0 1,1 5-5,16 27-6,2-1 0,1-1 0,2 0 0,2-2 0,2-2 0,1 0 0,23 19 6,-15-22 5,1-1 0,2-2-1,1-2 1,1-2 0,1-2-1,1-2 1,2-2 0,35 10-5,14 1 1,2-4 1,1-5 0,83 7-2,27-6 28,148-6-28,-95-22-19,94-21 19,305-53-9,-434 41-159,201-61 168,-135 12-217,13-21 217,193-88-119,-419 162 30,-2-4 0,35-26 89,-87 48-34,-2-1-1,0-1 1,-1-2 0,-1 0 0,0-2-1,-2 0 1,-1-1 0,15-23 34,-27 34 16,0 0-1,-1-1 1,-1 1 0,0-2 0,-1 1 0,0 0-1,-1-1 1,0 0 0,-1 0 0,-1 0-1,0-1 1,-1 1 0,-1 0 0,0-1 0,-1 1-1,0 0 1,-1 0 0,-1 0 0,0 0-1,-1 0 1,0 0 0,-2 1 0,1 0 0,-7-12-16,-16-10 92,-1 1 0,-1 1 1,-2 2-1,-1 1 0,-1 2 0,-2 1 1,0 1-1,-2 2 0,-4 1-92,-46-30 145,-3 4 0,-19-4-145,-7 6 62,-2 4-1,-2 7 1,-83-14-62,62 26-34,-1 6-1,-47 4 35,-74 10-212,111 11 183,1 7 1,1 7-1,-5 7 29,-208 63-2272,-14 25 412</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39:33.085"/>
    </inkml:context>
    <inkml:brush xml:id="br0">
      <inkml:brushProperty name="width" value="0.05" units="cm"/>
      <inkml:brushProperty name="height" value="0.05" units="cm"/>
    </inkml:brush>
  </inkml:definitions>
  <inkml:trace contextRef="#ctx0" brushRef="#br0">1504 170 9690,'-27'-9'1375,"-77"-23"1743,77 26-3060,0 1 1,0 1-1,0 1 1,0 1-1,-9 2-58,1 1-9,0 2-1,0 1 0,1 2 1,-1 2-1,1 1 1,1 1-1,0 2 1,1 1-1,0 2 1,1 1-1,1 2 1,0 0-1,-15 14 10,21-14 56,0 1-1,2 0 1,0 2-1,1 0 1,1 2-1,1 0 1,2 1-1,-15 25-55,27-37 14,2 0 0,0 1-1,0-1 1,1 1 0,1-1-1,0 1 1,0 0 0,2-1-1,-1 1 1,2-1 0,0 5-14,1 6-1,2 1 0,0-1 0,1 0 0,2 0 0,0-1 0,1 0 0,1-1 0,2 1 0,0-2 0,1 0 1,0 0-1,5 2 1,10 11-3,1-2 0,2 0 0,1-2 0,2-2 1,0-1-1,11 4 3,-2-5-7,0-2 0,2-2 0,0-2 0,22 5 7,205 49 59,-211-60-54,1-3 1,1-2 0,41-2-6,-66-7 7,1-2 0,0-1 1,-1-2-1,0-2 0,0-2 1,3-2-8,-20 6 9,41-12 4,-1-3 0,-1-2 0,-1-3 0,13-9-13,-17 4 33,-2-2 0,-1-3 0,-1-2 0,23-25-33,184-156 130,-217 188-93,-1-2 1,-2-1 0,21-26-38,-48 48 53,0-2 1,-2 1-1,0-1 0,0-1 1,-1 0-1,-1 0 0,-1 0 1,0-1-1,-1 0 0,2-11-53,-6 22 78,0-1-1,-1 0 1,0 0-1,0 0 1,-1 0-1,0 0 0,0 0 1,0 1-1,-1-1 1,1 0-1,-1 1 0,-1-1 1,1 1-1,-1-1 1,0 1-1,0 0 1,0 0-1,-1 1 0,0-1 1,0 1-1,0 0 1,0 0-1,-1 0 0,-1-1-77,-13-10 102,-1 1 0,0 1 0,-1 1 0,0 0 0,-7-1-102,-258-96 114,188 78-119,0 4 0,-2 4-1,-24 1 6,60 15-17,0 2 0,0 3 0,0 3 0,-1 2 0,2 4 1,-1 2-1,-46 14 17,27-4-127,2 3 0,0 4 0,2 4-1,-59 31 128,38-9-523,2 4 0,3 4 0,2 4 0,-74 69 523,35-13-3134,-51 64 3134,-127 172-3310</inkml:trace>
  <inkml:trace contextRef="#ctx0" brushRef="#br0" timeOffset="-128020.011">8832 2306 16724,'236'-12'184,"-151"5"-92,1 3 0,83 8-92,158 26 198,-54-24 246,-1-13-1,0-11 0,51-19-443,-31 9 811,-154 31 97,-80-1-160,-79 5-3871,-19 2-679,-16 2-382</inkml:trace>
  <inkml:trace contextRef="#ctx0" brushRef="#br0" timeOffset="-1634.505">9542 1265 7978,'-10'-8'196,"-4"-6"271,-1 2 0,-1 0 1,1 0-1,-2 2 0,0 0 0,0 1 0,-1 0 0,0 2 0,0 0 0,-3 0-467,-370-59 2134,374 62-2129,0 2 1,0 1-1,0 0 0,-1 1 0,1 0 1,0 2-1,0 0 0,0 1 0,0 0 1,0 2-1,1 0 0,-1 1 0,-9 5-5,-124 78 143,125-68-142,2 2 1,0 1-1,1 1 1,1 1-1,2 1 0,0 0 1,2 1-1,1 1 1,2 1-1,1 0 0,1 1 1,-5 19-2,11-33 0,2-9-5,-5 12-3,1 0 0,1 0 0,0 1 0,2 0 0,0 0 0,2 0 0,0 0 0,1 1 0,1-1 0,2 15 8,2 1-3,1 0 1,3 1-1,1-2 0,9 26 3,-7-30 1,1 0-1,2-1 0,1 0 0,2-1 1,1-1-1,1 0 0,1-2 1,1 0-1,10 8 0,14 4-7,1-3 0,1-1 1,2-3-1,1-1 0,2-3 0,1-2 1,1-2-1,1-3 0,1-2 0,0-2 0,1-3 1,1-3-1,0-2 0,26 0 7,53 5 10,-1-6 0,10-5-10,-11-5 17,-1-6 0,47-12-17,-72 3 18,-1-5 1,-2-5 0,31-15-19,-20 1 55,-3-6 0,99-55-55,-151 65 13,-3-2-1,-1-2 0,-1-3 0,-3-3 1,15-18-13,11-18 217,58-79-217,-132 157 44,0-1-1,1 0 1,-2 0-1,1 0 1,-1 0 0,0-1-1,0 0 1,-1 0-1,0 0 1,0 0-1,-1-1 1,0 1 0,0-1-1,0 1 1,-1-1-1,-1 0 1,1 0 0,-1 1-1,-1-4-43,-4-12 159,-2 1 0,-1 0 0,-1 1 0,0-1 0,-2 2 0,-1-1 0,0 2 0,-1 0-1,-1 0 1,-1 1 0,-1 1 0,-5-4-159,-16-18 126,-2 2 1,-2 1-1,-2 3 0,-1 1 0,-31-16-126,-13-3 46,-2 4 0,-2 5 1,-47-14-47,-60-13 121,-121-23-121,229 73 4,0 4 0,0 4 0,-25 2-4,54 7-97,-1 2 0,1 3 0,-1 3 0,1 3 0,-29 8 97,40-4-157,0 1 1,2 3-1,-17 9 157,3 4-550,1 3 0,2 2-1,2 3 1,1 3 0,2 2-1,-31 32 551,-130 138-2560</inkml:trace>
  <inkml:trace contextRef="#ctx0" brushRef="#br0" timeOffset="4724.745">3296 464 9002,'132'31'4773,"-65"-12"-4757,98 7 93,49-18-41,155-17-68,-152-5 17,-29 1 3,1 7-1,1 9-19,-62 9 3,0 6 1,-2 5-1,31 13-3,377 114 41,6 2 262,-18-47 59,-100-39-233,-50 11-35,-240-31-55,-130-46-83,0 0 0,0 1 1,-1-1-1,1 1 0,0-1 0,-1 1 1,1 0-1,0 0 0,-1 0 0,1 0 0,-1 0 1,1 0-1,-1 0 0,0 1 0,0-1 1,1 0-1,-1 1 0,0-1 0,0 1 1,0-1-1,0 1 0,0 1 44,-8 1-2455,-14 5-39</inkml:trace>
  <inkml:trace contextRef="#ctx0" brushRef="#br0" timeOffset="5216.333">6974 1619 10290,'9'6'5593,"62"-5"-4595,176-3-1137,-181 0 138,-2-3 0,1-2 0,-1-4 0,11-5 1,-60 12 1,24-4 7,-1-1 0,0-3 0,0-1-1,20-11-7,139-94 2,-162 96-8,-2-2 0,0-2 1,-1-1-1,1-4 6,-33 31 0,34-32 20,-1-2 0,-2-2 0,-1-1 0,15-26-20,-31 39 80,-2 0 0,-1-1 1,-1-1-1,-1 0 0,-1 0 0,-1-1 1,-2 0-1,0 0 0,-2 0 1,-1-1-1,-1-9-80,-1 31 73,0-1 0,0 1 0,0-1 0,-1 1 0,0 0 1,0-1-1,-1 1 0,0 0 0,0 0 0,0 0 0,0 0 0,-1 0 1,0 1-1,-1-1 0,1 1 0,-1 0 0,0 0 0,0 0 0,-3-2-73,-84-49 769,-54 1-1292,106 50 71,0 3-1,-1 1 1,1 2 0,0 1-1,0 2 1,0 2 0,-20 7 452,-62 5-1594</inkml:trace>
  <inkml:trace contextRef="#ctx0" brushRef="#br0" timeOffset="5864.254">3337 1454 8618,'55'-73'4831,"-46"61"-4611,-1-1 0,0 0 1,-1-1-1,-1 0 0,0 0 0,-1 0 0,0-1 1,-1 1-1,-1-1 0,0 0 0,-1 0 0,0-14-220,-5 7 91,0-1-1,-2 1 0,0-1 0,-1 1 0,-2 1 0,0 0 0,-1 0 0,-1 0 1,-1 1-1,-1 1 0,-1 0 0,-13-16-90,-13-13 354,-2 2 0,-1 1 0,-3 3 1,-8-4-355,50 43 26,-306-273 178,287 246-218,22 29 12,0 1 1,-1-1 0,1 0 0,0 1-1,0-1 1,0 1 0,0-1-1,1 0 1,-1 1 0,0-1-1,0 1 1,0-1 0,0 1-1,1-1 1,-1 1 0,0-1-1,0 1 1,1-1 0,-1 1 0,0-1-1,1 1 1,-1-1 0,1 1-1,-1-1 1,0 1 0,1 0-1,-1-1 1,1 1 0,-1 0-1,1-1 1,-1 1 0,1 0-1,0 0 1,-1 0 0,1-1-1,-1 1 1,1 0 0,-1 0 0,1 0-1,0 0 1,-1 0 0,1 0-1,-1 0 1,1 0 0,0 0-1,-1 0 1,1 1 1,91 4-153,-17 0-47,1-4 0,-1-3 1,0-3-1,55-12 200,-74 8-1076,0-3-1,-1-3 1,-1-1 0,37-18 1076,71-58-3645</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0:01.664"/>
    </inkml:context>
    <inkml:brush xml:id="br0">
      <inkml:brushProperty name="width" value="0.05" units="cm"/>
      <inkml:brushProperty name="height" value="0.05" units="cm"/>
    </inkml:brush>
  </inkml:definitions>
  <inkml:trace contextRef="#ctx0" brushRef="#br0">0 369 8338,'0'-8'6350,"6"4"-3620,22 0-3799,-20 4 1666,110 1-1425,0 6-1,-1 4 0,64 16 829,152 24-544,16-15 506,-205-29 95,79-10-57,-86-8 56,113-24-56,172-43 79,18 9-63,46 24 10,13 5-34,10 5 24,-234 7-24,317-31 10,32 2 2,277 24-11,-336 36 15,-6 1 23,-6 3 46,-1 13-37,11 0-16,-14 1-37,18-13 74,-8-4 2,8 25-30,-4-21-56,8-2 42,0-3-12,14-3 6,-24 1-10,-10 4 18,-17 17-34,-7-2 67,-20-3 198,2-11 17,-16-8-236,-24-2-5,-55 20 5,-30 20 110,-24-2-2,-17-10-66,-27-6-60,-6-10 15,-14-9-35,206-18 132,-459 21-144,-36-1-279,-29 0-444,-31 0-1788,-18 0-26</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0:57.654"/>
    </inkml:context>
    <inkml:brush xml:id="br0">
      <inkml:brushProperty name="width" value="0.05" units="cm"/>
      <inkml:brushProperty name="height" value="0.05" units="cm"/>
    </inkml:brush>
  </inkml:definitions>
  <inkml:trace contextRef="#ctx0" brushRef="#br0">9 8 7282,'-9'-1'4824,"14"1"-3807,0-2-1023,-1 1 0,1 0 0,0 0 0,0 0-1,0 1 1,0 0 0,0 0 0,0 0 0,0 1 0,0-1 0,-1 1 0,1 0 0,0 1 0,0-1 0,-1 1 0,1 0 0,-1 0 0,1 0 0,-1 1 0,0-1 0,0 1-1,2 2 7,86 65 63,-12-12 340,-15-30-283,0-4 1,2-2-1,13 0-120,-9-7 8,1-3-1,1-3 1,38-1-8,-37-4 13,0-3 1,-1-4-1,1-3 0,-1-3 1,0-3-1,45-15-13,-55 10 47,1 3 0,1 3 0,0 3 0,0 3 1,0 2-1,10 4-47,500 17 677,-353-19-661,662 34 64,-619-28-132,710 13 47,-939-17 5,277 6 25,81-26-40,-188 5 4,123 11 11,-12 14 4,-9-10-8,12-9 10,3-2-11,0 4-2,580 6 27,-612-2-16,-21 6-28,435 42 39,227 20-7,254-57 1,-905-18-46,480-27 50,-509 26-13,307-2 14,-255 21 2,526 5-4,41-55-35,-554 26 7,419 32 0,-276-35 269,75-27-253,-520 43 26,171-18 1586,40-15-1612,-136 16 544,-108 12-3531,-39 28-919,7 7 1436</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2:09.659"/>
    </inkml:context>
    <inkml:brush xml:id="br0">
      <inkml:brushProperty name="width" value="0.05" units="cm"/>
      <inkml:brushProperty name="height" value="0.05" units="cm"/>
    </inkml:brush>
  </inkml:definitions>
  <inkml:trace contextRef="#ctx0" brushRef="#br0">0 420 7394,'109'13'5150,"2"13"-4102,13 3-1024,1-7 0,1-4 0,1-6 0,117-5-24,152-9-84,24 0 74,11-3 19,23-19-8,18-4 17,22 1 3,9 4-10,15 32-7,-6 25-3,9-3 6,4-13 5,5 2 1,-12-11-13,11-29 15,3 15 23,23 3 141,-276-12-28,21-14-151,306-50 25,-2 24-24,7 16 7,7-22 18,9-3-13,-24 28-18,10 15 19,-22 22 52,-1 3 251,-2-5-114,8-15-175,-22-7-18,-10 2 9,-24-3 153,-6-8 495,-27 1-144,-37 24-371,-60 38 273,-198-4-52,-51-6 48,66-3-421,-62-29 1473,-160 8-3433,-16 0 766</inkml:trace>
  <inkml:trace contextRef="#ctx0" brushRef="#br0" timeOffset="75395.564">5350 1020 5849,'-3'-20'5333,"13"284"-3439,-8-197-1732,2 1 0,13 62-162,9-70 92,-26-60-91,1 1 0,-1 0 0,1 0 0,0 0 0,0 0 0,-1-1-1,1 1 1,0 0 0,0-1 0,0 1 0,0 0 0,0-1 0,0 1 0,0-1-1,0 0 1,0 1 0,0-1 0,0 0 0,0 0 0,0 1 0,0-1 0,0 0 0,0 0-1,0 0 1,0 0 0,1-1 0,-1 1 0,0 0 0,0 0 0,0-1 0,0 1-1,0 0 1,0-1 0,0 1 0,0-1 0,0 1 0,-1-1 0,1 0 0,0 1 0,0-1-1,0 0 1,-1 0 0,1 1 0,0-1 0,-1 0 0,1 0 0,0 0-1,26-49-750,6-88-3850,-19 51 1249</inkml:trace>
  <inkml:trace contextRef="#ctx0" brushRef="#br0" timeOffset="75688.404">5608 969 2048,'10'-18'2049,"0"16"-1,-10 17-279,1 14-105,-4 7-472,-1 11-71,-1 4-481,-1 3-104,-6-8-280,4 7-24,2-14-168,2 4 56,2-16 3409,-3-10-6250,-10-26 3281</inkml:trace>
  <inkml:trace contextRef="#ctx0" brushRef="#br0" timeOffset="76620.138">11686 732 7730,'-18'4'4415,"13"33"-4148,5-25-88,-1 8-161,-1 6 4,1 1 0,1-1 0,2 0 0,0 0 0,2 1 0,0-1-22,-4-24 3,0-1 0,1 1-1,-1 0 1,0-1-1,1 1 1,-1-1 0,0 1-1,1 0 1,0-1-1,-1 1 1,1-1 0,0 0-1,0 1 1,0-1-1,0 0 1,0 1 0,0-1-1,0 0 1,0 0 0,1 0-1,-1 0 1,0 0-1,1 0 1,-1 0 0,1 0-1,-1-1 1,1 1-1,-1-1 1,1 1 0,0-1-1,-1 1 1,1-1-1,-1 0 1,1 0 0,0 0-1,-1 0 1,1 0-1,0 0 1,-1 0 0,1 0-1,0-1 1,-1 1-1,1-1 1,0 0-3,9-6-91,-1-1 1,0-1-1,-1 0 1,1 0-1,-2-1 0,1 0 1,-2 0-1,1-1 1,-1 0-1,3-7 91,1 0-282,138-253-3654,-149 271 3955,0 0-1,1 0 0,-1 0 1,0 1-1,0-1 0,0 0 1,0 0-1,0 0 0,1 0 1,-1 0-1,0 1 0,0-1 1,0 0-1,1 0 0,-1 0 1,0 0-1,0 0 0,0 0 1,1 0-1,-1 0 0,0 0 1,0 0-1,1 0 0,-1 0 1,0 0-1,0 0 0,1 0 1,-1 0-1,0 0 0,0 0 1,0 0-1,1 0 0,-1 0 1,0 0-1,0 0 0,0 0 1,1 0-1,-1 0 0,0-1 1,0 1-1,0 0 0,1 0 1,-1 0-1,0 0 0,0-1 1,0 1-1,0 0 0,0 0 1,1 0-1,-1-1 0,0 1 1,0 0-1,0 0-18,-1 22 801,-14 61 611,-4 67-956,24-119-2220,8-22 109</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3:21.984"/>
    </inkml:context>
    <inkml:brush xml:id="br0">
      <inkml:brushProperty name="width" value="0.05" units="cm"/>
      <inkml:brushProperty name="height" value="0.05" units="cm"/>
    </inkml:brush>
  </inkml:definitions>
  <inkml:trace contextRef="#ctx0" brushRef="#br0">1382 524 7746,'46'6'1812,"0"-3"1,1-1 0,42-5-1813,37-10-720,88-22 720,-152 24 413,235-41-386,4 28-26,20 15 43,28-26-58,7 6 15,34 17-2,25 4 25,29-4-24,-1-2 0,6 8-10,-11 8 44,1 1-49,-13 13 31,-2 1-19,-19 6 13,2-9 111,-9-3 61,13-26-137,-4-4-25,19 13-21,15-4 19,25-14-27,12-7 25,17 5-41,-240 11 50,7-12-25,290-52 7,-12 23 10,-5 22-33,-12 19 32,13 24-31,4 34 33,-1-12-13,-22-12 10,-10-1-30,-43 10 40,-30 9 187,-33 9 320,-96-15-308,131-10-224,-202-5-389,-205-9-1818,-13 5 189</inkml:trace>
  <inkml:trace contextRef="#ctx0" brushRef="#br0" timeOffset="11921.505">526 2489 9346,'-20'-14'3708,"20"14"-3681,0 0 1,-1 0 0,1-1-1,0 1 1,0 0 0,0 0-1,-1-1 1,1 1 0,0 0-1,0-1 1,0 1 0,0 0-1,0-1 1,0 1 0,0 0 0,0-1-1,0 1 1,0 0 0,0-1-1,0 1 1,0 0 0,0-1-1,0 1 1,0 0 0,0-1-1,0 1 1,0 0 0,0 0-1,0-1 1,1 1 0,-1 0 0,0-1-1,0 1 1,0 0 0,1 0-1,-1-1 1,0 1 0,0 0-1,1 0 1,-1 0 0,0-1-1,0 1 1,1 0 0,-1 0-1,0 0 1,1 0 0,-1-1-1,0 1 1,1 0 0,-1 0 0,0 0-1,1 0 1,-1 0 0,0 0-1,1 0 1,-1 0 0,0 0-1,1 0 1,-1 0 0,0 0-1,0 0 1,1 1 0,-1-1-1,0 0 1,1 0 0,-1 0 0,1 0-28,333-35-38,3 14 1,131 17 37,18 9-12,82 23-7,47 6 34,66-16 48,47-21-49,60-49-10,41-24 15,41 12-4,6 20-22,377 12-2,-203-31 42,-722 40-4,-294 21-25,305-19 144,67 16-148,-119 18 428,82 23-428,149 43 698,-95-10-264,-247-48-3569,-108-15 733</inkml:trace>
  <inkml:trace contextRef="#ctx0" brushRef="#br0" timeOffset="35209.43">13162 1023 7466,'-26'-16'4078,"-26"28"-3550,2 0-593,-29-18-30,50 1 70,0-1 0,1-1-1,1-2 1,-1 0 0,-4-4 25,-102-30-46,-38 16 133,-48 9-65,-82-25-4657,222 27 1902</inkml:trace>
  <inkml:trace contextRef="#ctx0" brushRef="#br0" timeOffset="36597.676">11253 809 3089,'-199'23'4743,"-99"11"-2014,-8-6-2682,-90-12-47,-10-35 92,-14-4-22,-4 42 718,-11 17 35,-39 5-633,-2-15-209,-5-17 59,1-19 87,-10-16 83,6 10-79,0 1-39,1-9-85,-6-17 25,12-13-4,-17 23 119,0 30 198,0 21-30,22-7-259,307-3 274,-101 22-330,180-16 217,0 3-1,2 5 1,-33 15-217,47-14 45,1 3 0,2 3 0,1 3 0,1 3 1,2 2-1,2 3 0,-50 47-45,91-72 72,0 2 0,1 0-1,1 1 1,1 1 0,1 0 0,1 2 0,1-1 0,1 2 0,1 0-1,1 1 1,1 0 0,1 0 0,2 1 0,0 0 0,2 0 0,-3 27-72,8-28-16,2 1 0,0-1 0,2 0 0,0 0 0,2 0 0,1 0 0,1-1 0,1-1 0,1 1-1,1-1 1,1-1 0,14 21 16,7 3-56,2 0 0,3-3-1,1-1 1,42 35 56,-4-13-29,2-3-1,3-4 1,16 5 29,345 187-88,56 3-195,-294-162 57,161 47 226,-218-94-10,1-7 0,2-6 0,42-1 10,546 29 31,60-43-63,66-42-19,26-13-1,24-15-6,-5-12 7,17 1 76,-30 0-21,-21 20 11,-75 5 2,-465 14-102,56-22 85,-192 11-164,-2-8 0,19-15 164,298-110-199,-117 24 279,-227 78 611,138-79-691,-279 132 45,-2-1 0,1-1 0,-2-1 1,-1-2-1,0-1 0,1-3-45,-18 15 1,0 0-1,0-1 1,-1 1 0,-1-2 0,1 1-1,-2-1 1,0 0 0,0-1 0,-1 1-1,-1-1 1,0 0 0,-1 0-1,0 0 1,-1-1 0,-1 1 0,0-6-1,0 0 4,-2-1 1,-1 1-1,0-1 0,-2 1 1,0 0-1,-1 0 1,-1 0-1,0 0 0,-2 1 1,0 0-1,-1 1 1,-1 0-1,-7-9-4,-8-6 27,-2 1 0,-1 1 1,-1 1-1,-2 2 0,-1 1 0,-31-19-27,-216-121 121,104 76-76,-4 7-1,-33-2-44,-567-181 54,487 183-69,-367-63-133,-158 14 2042,311 42-3504,-16-3 987</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4:23.673"/>
    </inkml:context>
    <inkml:brush xml:id="br0">
      <inkml:brushProperty name="width" value="0.05" units="cm"/>
      <inkml:brushProperty name="height" value="0.05" units="cm"/>
    </inkml:brush>
  </inkml:definitions>
  <inkml:trace contextRef="#ctx0" brushRef="#br0">1 41 9546,'3'31'6317,"0"-27"-6275,1-1 0,0 1 1,0-1-1,0 0 0,0 0 0,0-1 0,0 1 0,1-1 0,-1 0 0,1 0 1,-1 0-1,1-1 0,0 0 0,2 1-42,30 4 32,0-1 0,0-2 1,0-2-1,1-1 0,34-5-32,-6 1 32,92-1 162,0 6-1,3 8-193,53 16 668,-79-8-264,1-5-1,130-6-403,-155-13 57,157 0 167,701 25 98,-691-15-330,12-1 26,-15-14 9,-11-1-7,7-2-31,264-34 286,-480 45-102,-1-2 0,1-2 0,-2-3 0,26-9-173,68-30 247,-146 50-268,-1 0 0,1 0-1,-1 0 1,1 0 0,-1 0 0,1 0 0,-1 0 0,1 0-1,-1 0 1,1 0 0,-1 0 0,1 0 0,-1 0 0,1 1-1,-1-1 1,1 0 0,-1 0 0,1 1 0,-1-1-1,1 0 1,-1 1 0,0-1 0,1 0 0,-1 1 0,0-1-1,1 1 1,-1-1 0,0 0 0,0 1 0,1-1 0,-1 1-1,0-1 1,0 1 0,0-1 0,1 1 0,-1-1-1,0 1 1,0-1 0,0 1 0,0-1 0,0 1 0,0-1-1,0 1 1,0 0 0,0-1 0,-1 1 0,1-1 0,0 1-1,0-1 1,0 0 0,0 1 0,-1-1 0,1 1-1,0-1 1,-1 1 0,1-1 0,0 1 0,-1-1 0,1 0-1,0 1 1,-1-1 0,1 0 0,-1 1 0,1-1 0,0 0-1,-1 0 22,-14 35-3398,-9 12-62</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4:25.804"/>
    </inkml:context>
    <inkml:brush xml:id="br0">
      <inkml:brushProperty name="width" value="0.05" units="cm"/>
      <inkml:brushProperty name="height" value="0.05" units="cm"/>
    </inkml:brush>
  </inkml:definitions>
  <inkml:trace contextRef="#ctx0" brushRef="#br0">7 348 7626,'-7'-58'4359,"7"58"-4334,1 0 0,-1 0 0,0 1 0,0-1 0,0 0-1,0 0 1,0 0 0,1 0 0,-1 0 0,0 0 0,0 0 0,0 0 0,0 0-1,1 0 1,-1 0 0,0 0 0,0 0 0,0 0 0,0 0 0,1 0 0,-1 0 0,0 0-1,0 0 1,0 0 0,0-1 0,1 1 0,-1 0 0,0 0 0,0 0 0,0 0-1,0 0 1,0 0 0,0 0 0,1-1 0,-1 1 0,0 0 0,0 0 0,0 0-1,0 0 1,0 0 0,0-1 0,0 1 0,0 0 0,0 0 0,0 0 0,0 0-1,0 0 1,0-1-25,10 21 199,-9-18-162,102 249 294,-83-207-283,-4-3 16,2-1 0,1-1-1,3 0 1,1-2 0,1 0-1,28 29-63,-51-64 15,0 0 1,1 1-1,-1-1 0,1-1 0,0 1 0,0 0 0,0 0 0,0-1 0,0 1 1,0-1-1,0 1 0,0-1 0,0 0 0,1 0 0,-1 0 0,1 0 0,-1 0 0,1-1 1,-1 1-1,1-1 0,-1 0 0,1 1 0,-1-1 0,1 0 0,-1-1 0,1 1 0,-1 0 1,1-1-1,-1 1 0,1-1 0,-1 0 0,1 0 0,-1 0 0,0 0 0,1 0 0,-1 0-15,1-4 57,1 1 0,-1-1 0,0 0-1,0 0 1,-1 0 0,1-1 0,-1 1-1,-1 0 1,1-1 0,-1 0 0,1 1-1,-2-1 1,1-1-57,4-50 259,-3 0 1,-2-1-1,-3 1 0,-2 0 0,-3 0 1,-2 1-1,-5-5-259,-5 0 308,17 76-724,12 24-3584,5-17 1093</inkml:trace>
  <inkml:trace contextRef="#ctx0" brushRef="#br0" timeOffset="306.231">708 125 10242,'13'24'2241,"-2"19"911,1 10-3032,6 19-80,-1 0-80,4 1 64,-5-23-16,2-12 40,1-20-32,-2-12 64,-2-14-96,-4-10-408,-5-9 1385,-9-17-4146,-12 1 1400</inkml:trace>
  <inkml:trace contextRef="#ctx0" brushRef="#br0" timeOffset="582.108">684 243 4001,'-4'-16'4499,"-1"-11"-1407,4 12-3190,-1-1-1,0 1 1,-2 0 0,1 1 0,-2-1-1,0 1 1,-5-10 98,-1-3 5,7 9 444,4 18-419,0 0 0,1 0 0,-1 0 0,0 0 0,0 0 0,0 0 0,0 0 0,0 0 0,1 0 0,-1 0 0,0 0 1,0 0-1,0 0 0,0 0 0,1 0 0,-1 0 0,0 0 0,0 0 0,0 0 0,0 0 0,0-1 0,0 1 1,1 0-1,-1 0 0,0 0 0,0 0 0,0 0 0,0 0-30,37 81 376,-46-94 2353,1-5-3278,-6-9 932</inkml:trace>
  <inkml:trace contextRef="#ctx0" brushRef="#br0" timeOffset="1064.025">444 237 7226,'-21'-14'5630,"24"-21"-3599,6 17-1941,0 0-1,1 1 0,0 1 1,2-1-1,0 2 0,5-5-89,-12 14-6,0 0 0,0 1-1,1 0 1,0 0-1,0 0 1,1 0 0,-1 1-1,1 0 1,0 1 0,0-1-1,0 1 1,1 1-1,-1-1 1,1 1 0,-1 1-1,1-1 1,0 1 0,0 0-1,-1 1 1,1 0-1,0 0 1,0 1 0,0 0-1,-1 1 1,1-1 0,-1 1-1,1 1 7,5 0-6,1 1-1,-2 1 1,1 0-1,-1 1 1,1 0 0,-2 1-1,1 0 1,-1 1-1,0 0 1,0 1-1,-1 0 1,4 6 6,-12-13 34,0 1 1,-1-1-1,0 1 1,0-1-1,1 1 1,-1 0-1,-1 0 1,1-1-1,0 1 1,-1 0-1,1 0 1,-1 0-1,0 0 0,0 0 1,0 0-1,-1-1 1,1 1-1,0 0 1,-1 0-1,0 0 1,0 0-1,0-1 1,0 1-1,0 0 1,-1-1-1,1 1 1,-1-1-1,1 0 1,-1 1-1,0-1 0,0 0 1,0 0-1,0 0 1,0 0-1,-1 0 1,1-1-1,-1 1 1,1-1-1,-2 1-34,-188 135 1162,192-137-1183,1 0 0,-1 0 0,0 0 0,1 1 0,-1-1 0,0 0 0,0 0 0,0 1 0,1-1 0,-1 0 0,0 1 0,0-1 0,0 0 0,1 0 0,-1 1 0,0-1 0,0 0 0,0 1 0,0-1 1,0 0-1,0 1 0,0-1 0,0 0 0,0 1 0,0-1 0,0 0 0,0 1 0,0-1 0,0 0 0,0 1 0,0-1 0,0 0 0,0 1 0,-1-1 0,1 0 0,0 1 0,0-1 0,0 0 0,0 1 0,-1-1 0,1 0 0,0 0 0,0 1 0,-1-1 0,1 0 1,0 0-1,0 0 0,-1 1 0,1-1 0,0 0 0,-1 0 0,1 0 0,0 0 0,-1 0 0,1 0 0,0 0 0,-1 1 0,1-1 0,0 0 0,-1 0 0,1 0 0,0 0 0,-1 0 0,1-1 0,0 1 0,-1 0 21,33 1-1962,49-10-4126,-26-4 2539</inkml:trace>
  <inkml:trace contextRef="#ctx0" brushRef="#br0" timeOffset="1413.77">1098 101 7162,'7'-13'3108,"-7"13"-3070,0-1-1,0 1 0,0 0 0,0-1 0,0 1 0,0-1 0,0 1 1,0-1-1,0 1 0,1-1 0,-1 1 0,0 0 0,0-1 0,1 1 1,-1-1-1,0 1 0,1 0 0,-1-1 0,0 1 0,1 0 1,-1-1-1,0 1 0,1 0 0,-1 0 0,1-1 0,-1 1 0,0 0 1,1 0-1,-1 0 0,1 0 0,-1-1 0,1 1 0,-1 0 0,1 0 1,-1 0-1,1 0 0,-1 0 0,1 0 0,-1 0 0,0 0 0,1 0 1,-1 1-1,1-1 0,-1 0 0,1 0 0,-1 0 0,1 0 0,-1 1 1,0-1-1,1 0 0,-1 1 0,1-1 0,-1 0 0,0 0 1,1 1-1,-1-1 0,0 1 0,0-1 0,1 0 0,-1 1 0,0-1 1,0 1-1,1-1-37,4 7 72,1 0 1,-1 1 0,0-1 0,0 1-1,-1 0 1,0 0 0,0 1-1,-1-1 1,2 8-73,6 14 297,94 258 3771,-103-280-5453,-8-15 1143</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4:24.839"/>
    </inkml:context>
    <inkml:brush xml:id="br0">
      <inkml:brushProperty name="width" value="0.05" units="cm"/>
      <inkml:brushProperty name="height" value="0.05" units="cm"/>
    </inkml:brush>
  </inkml:definitions>
  <inkml:trace contextRef="#ctx0" brushRef="#br0">213 727 7978,'-21'-26'5163,"20"25"-5107,0-1 0,1 1 0,-1-1 0,1 1 1,-1-1-1,1 1 0,0-1 0,0 1 0,-1-1 0,1 1 0,0-1 0,0 1 0,1-1 0,-1 1 0,0-1 0,0 1 0,1-1 0,-1 1 0,1-1 0,-1 1 1,1-1-1,0 1 0,0 0 0,0-1 0,-1 1 0,1 0 0,0 0 0,0 0 0,1 0 0,-1-1 0,0 2 0,0-2-56,17-10 36,0 1 0,0 1 0,1 0 0,0 1 0,1 1 0,12-3-36,-16 5 16,298-83 6,-249 74-21,-39 10 15,-1-1-1,0-1 1,-1-1-1,0-1 1,0-1 0,-1-2-1,0 0 1,-1-1-1,0-1 1,17-15-16,-37 27-109,1 0 0,-1 0 0,0 0 0,0 0 0,0-1 0,0 1 0,0-1 0,0 1 0,0-1 0,-1 1 0,0-1 0,1 0 0,-1 0 0,0 0 0,0 0 0,-1 0 0,1 0 0,0 0 0,-1 0 0,0 0 0,0 0 0,0 0 0,0 0 0,0 0 0,-1 0 0,1 0 0,-1 0 0,0 0 0,0 0 0,0 0 1,0 0-1,-1 0 109,-19-22-2545</inkml:trace>
  <inkml:trace contextRef="#ctx0" brushRef="#br0" timeOffset="361.39">504 17 9202,'-14'-6'1420,"12"5"-1257,1 0 0,-1 0 1,0 0-1,0 0 0,1 0 0,-1 0 1,0 0-1,0 1 0,0-1 0,0 1 1,0-1-1,0 1 0,0 0 0,0 0 1,0 0-1,-1 0 0,1 0 0,0 0 0,0 0 1,0 1-1,0-1 0,0 1 0,0 0 1,0-1-1,1 1 0,-1 0 0,0 0 1,0 1-164,-28 32 48,1 1 0,3 2 0,1 1 0,1 1 0,-2 10-48,-62 129 46,-66 166 16,149-332-47,0-1-4,1-1-1,0 1 1,0 0-1,2 0 1,-1 1 0,1-1-1,1 1 1,0 7-11,2-15-1,0 0 1,0 0-1,1 0 1,-1 0 0,1-1-1,0 1 1,0-1-1,1 1 1,-1-1 0,1 0-1,0 0 1,-1 0-1,1 0 1,0 0 0,1-1-1,-1 1 1,1-1-1,-1 0 1,1 0 0,-1 0-1,1 0 1,0-1-1,0 0 1,0 1 0,0-2-1,0 1 1,0 0-1,0-1 1,0 1 0,2-1 0,14-1 1,0-1 1,0 0 0,0-1 0,0-1 0,-1-1-1,0-1 1,0-1 0,5-2-2,-22 8 0,59-25-476,-2-3-1,-2-2 0,0-3 1,-2-2-1,34-30 477,1-6-1906</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4:36.450"/>
    </inkml:context>
    <inkml:brush xml:id="br0">
      <inkml:brushProperty name="width" value="0.05" units="cm"/>
      <inkml:brushProperty name="height" value="0.05" units="cm"/>
    </inkml:brush>
  </inkml:definitions>
  <inkml:trace contextRef="#ctx0" brushRef="#br0">159 551 8178,'5'-3'5509,"58"-19"-5018,137-50-236,-3-10 0,121-71-255,69-33 266,-373 183-193,-20 11 30,-1 1-59,-45 58-3099,24-44 690</inkml:trace>
  <inkml:trace contextRef="#ctx0" brushRef="#br0" timeOffset="420.874">377 31 8074,'-17'-30'5606,"24"47"-4555,-16 22-940,-2-1 0,-2-1-1,-1 0 1,-2-1 0,-4 5-111,10-20 25,-238 482 820,222-432-499,26-70-345,0 0 1,1 1 0,-1-1-1,0 0 1,0 1-1,1-1 1,-1 0 0,1 1-1,-1-1 1,1 0-1,0 0 1,-1 1 0,1-1-1,0 0 1,0 0-1,0 0 1,0 0 0,0 0-1,0 0 1,0 0-1,0-1 1,0 1 0,0 0-1,0 0 1,1-1-1,-1 1 1,0-1 0,0 1-1,1-1 1,-1 0-1,0 1 1,1-1 0,-1 0-1,0 0 1,1 0-1,-1 0 1,1 0 0,-1 0-1,0 0 1,1-1-1,-1 1 1,0 0 0,1-1-1,-1 1 1,1-1-2,37-5 31,-1-2-1,1-1 1,-1-2 0,-1-2 0,22-10-31,-21 9 13,324-127 88,-90 47-507,-90 61-3309,-101 31 781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39:50.224"/>
    </inkml:context>
    <inkml:brush xml:id="br0">
      <inkml:brushProperty name="width" value="0.05" units="cm"/>
      <inkml:brushProperty name="height" value="0.05" units="cm"/>
    </inkml:brush>
  </inkml:definitions>
  <inkml:trace contextRef="#ctx0" brushRef="#br0">8 293 10866,'-7'2'5853,"19"2"-5634,28 7-240,0-2-1,1-2 0,0-1 1,0-3-1,0-1 0,0-2 1,1-1-1,1-3 22,529-64-121,-475 60 117,1 4 0,56 6 4,254 28-24,-186-14 22,16-10 2,270-20-6,9-15-13,32-13-1,11-9 27,9-3 18,-7 34-17,31 14 8,11-5-16,26-10-11,-25-9 6,-13 3-4,-20 28 7,8 14 24,-6-20-37,-13-6 7,-50 30 20,-64 25-13,-71 5-50,-151-22-1144,-109-8-1556,-11-11-70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4:30.443"/>
    </inkml:context>
    <inkml:brush xml:id="br0">
      <inkml:brushProperty name="width" value="0.05" units="cm"/>
      <inkml:brushProperty name="height" value="0.05" units="cm"/>
    </inkml:brush>
  </inkml:definitions>
  <inkml:trace contextRef="#ctx0" brushRef="#br0">3209 469 8650,'8'9'1880,"5"17"841,1 10-2425,3 14-80,-5 8 128,0 12 64,-3-7 32,5 4-104,-2-14-32,3-9-128,0-19-48,4-21-576,-4-25-392,0-38-2361,-4-26 169</inkml:trace>
  <inkml:trace contextRef="#ctx0" brushRef="#br0" timeOffset="496.745">3529 223 8330,'9'32'2280,"-1"18"809,-3 14-2225,4 16-8,-8-2 16,7-6-87,5-16-185,3-10-152,-4-23-224,3-7-128,-3-5-32,-4-3-648,-2-4-264,-6-2-2865,-15-10 240</inkml:trace>
  <inkml:trace contextRef="#ctx0" brushRef="#br0" timeOffset="497.745">3344 613 7922,'-7'9'3664,"1"-6"-127,4-3-1728,5-3-1193,5-3-328,5 1-112,4-4-48,4-4-56,2 1 40,4-7-96,-2 1 32,10-6-696,-7 0-232,15-10-2817,-8-1 216</inkml:trace>
  <inkml:trace contextRef="#ctx0" brushRef="#br0" timeOffset="788.015">3856 0 9858,'16'130'5099,"-14"-96"-5077,0 85 149,-3-73-16,2 0-1,2 1 0,2-1 0,3 0 0,1 1-154,-9-45 2,0-1 1,0 1 0,0 0 0,0-1-1,0 1 1,0-1 0,0 1-1,1-1 1,-1 1 0,1-1-1,-1 1 1,1-1 0,-1 0-1,1 1 1,0-1 0,0 0 0,0 1-1,0-1 1,0 0 0,0 0-1,0 0 1,0 0 0,0 0-1,0 0 1,0 0 0,1 0 0,-1 0-1,1 0 1,-1-1 0,0 1-1,1-1 1,-1 1 0,1-1-1,-1 0 1,1 1 0,-1-1-1,1 0 1,-1 0 0,1 0 0,-1 0-1,1 0 1,0 0 0,-1-1-1,1 1 1,-1 0 0,1-1-3,25-68-890,-19 12 155,-3-1 0,-2-1-1,-3 1 1,-8-58 735,2 3-254,7 79 289,0 34-26,-1-1 0,0 1 0,0 0 1,1-1-1,-1 1 0,0 0 0,1-1 1,-1 1-1,1 0 0,-1 0 0,0 0 1,1-1-1,-1 1 0,1 0 0,-1 0 1,1 0-1,-1 0 0,0 0 0,1 0 1,-1 0-1,1 0 0,-1 0 0,1 0 1,-1 0-1,1 0 0,-1 0 0,0 0 1,1 0-1,-1 0 0,1 0 0,-1 1 1,1-1-1,-1 0 0,0 0 0,1 1 1,-1-1-1,0 0 0,1 0 0,-1 1 1,0-1-1,1 0 0,-1 1 0,0-1 1,0 0-1,1 1 0,-1-1 0,0 1 1,0-1-1,0 0 0,1 1 0,-1-1 0,0 1 1,0-1-1,0 1 0,0-1 0,0 1 1,0-1-1,0 0 0,0 1 0,0 0-8,0 0 26,13 22 239,-2 0-1,0 1 1,-2 1-1,0 0 0,-2 0 1,-1 0-1,0 6-265,7 37 551,-10-43-407,1-1 0,1 1 0,2-1 0,0 0 0,1 0 0,2-1 0,0-1 0,2 1 0,0-1 0,3 2-144,47 56-1257,-62-79 1179,0-1 0,1 1 0,-1-1 0,0 0 1,0 1-1,0-1 0,0 1 0,0-1 0,0 1 1,0-1-1,0 1 0,0-1 0,0 1 0,0-1 1,0 1-1,0-1 0,0 1 0,0-1 0,-1 1 1,1-1-1,0 0 0,0 1 0,0-1 1,-1 1-1,1-1 0,0 0 0,-1 1 0,1-1 1,0 0-1,-1 1 0,1-1 0,0 0 0,-1 1 1,1-1-1,-1 0 0,1 0 0,-1 1 0,1-1 1,0 0-1,-1 0 0,1 0 0,-1 0 0,1 0 1,-1 0-1,1 0 0,-1 0 0,1 0 0,-1 0 78,-17-1-2592</inkml:trace>
  <inkml:trace contextRef="#ctx0" brushRef="#br0" timeOffset="789.015">3928 560 7506,'-30'-9'2904,"3"0"345,10-2-1897,10 0-472,8 5-295,11-7-217,11-7-168,12-6-128,6-4 8,16-7-312,3 6-248,6-6-2969,-5 7 656</inkml:trace>
  <inkml:trace contextRef="#ctx0" brushRef="#br0" timeOffset="-2240.133">630 815 9258,'-2'27'4420,"61"227"-3926,-47-203-465,3-1-1,2-1 0,1-1 0,3-1 1,2 0-1,18 24-28,-41-70 0,1 2 11,1-1 0,0 1 1,0 0-1,0 0 0,0-1 0,0 1 0,1-1 0,-1 1 0,1-1 1,-1 0-1,1 0 0,0 0 0,0-1 0,0 1 0,0-1 0,2 2-11,5-15 135,-19-68-91,-16 0-470,-3 2 0,-16-26 426,-51-150-331,94 250 342,0 1 0,0-1 0,0 1 0,0-1 0,1 0 0,-1 0 0,1 1 0,0-1 0,0 0 0,1 1 0,-1-1 0,1 0 0,0 0 0,0 1 0,0-1 0,0 1 0,0-1 0,1 1 0,0 0 0,-1-1 1,1 1-1,1 0 0,-1 0 0,0 0 0,1 1 0,-1-1 0,1 0 0,0 1 0,0 0 0,0 0 0,1-1-11,1-1 3,0 0 0,-1 1 1,2 0-1,-1 0 0,0 0 1,1 1-1,-1-1 0,1 1 0,-1 0 1,1 1-1,0 0 0,0 0 1,0 0-1,0 0 0,0 1 1,0 0-1,0 0 0,0 1 1,0 0-1,0 0 0,0 0 1,0 1-1,-1-1 0,1 1 1,-1 1-1,1-1 0,-1 1 0,0 0 1,0 0-1,0 1 0,0-1 1,0 1-1,-1 0 0,0 1 1,0-1-1,0 1 0,1 1-3,0 3 35,-1-1-1,-1 1 0,1 0 0,-1 0 0,-1 0 0,0 1 1,0-1-1,-1 1 0,0-1 0,-1 1 0,0-1 1,0 1-1,-1-1 0,0 1 0,-3 8-34,-1 5 214,-1 0-1,-2-1 0,0 1 0,-1-2 0,-1 1 1,-1-1-214,7-12 119,0 0-1,-1-1 1,0 1 0,0-1 0,0 0 0,-1-1 0,0 1 0,-1-1-1,0 0 1,0-1 0,0 1 0,-1-1 0,0-1 0,0 0 0,-1 0-1,-5 2-118,12-6-20,-1-1-1,0-1 0,1 1 1,-1 0-1,1-1 0,-1 1 0,1-1 1,-1 0-1,1 0 0,-1 0 1,1 0-1,-1 0 0,1 0 0,0-1 1,0 1-1,0-1 0,0 1 1,0-1-1,0 0 0,0 0 0,0 0 1,1 0-1,-1 0 0,1 0 1,0-1-1,-1 1 0,1 0 0,0-1 1,0 1-1,1-1 0,-1 1 1,0-1-1,1 1 0,0-1 0,-1 0 1,1 1-1,0-1 0,0 1 1,1-1-1,-1 0 0,0 1 0,1-1 1,0 1-1,-1-1 0,1 1 1,0-1-1,1 0 21,11-32-2571,7-3 452</inkml:trace>
  <inkml:trace contextRef="#ctx0" brushRef="#br0" timeOffset="-1436.154">1056 703 7938,'7'2'6387,"-7"20"-6328,0-9 249,14 128 3,-13-127-248,1-1 0,1 1 0,0-1-1,1 0 1,0 0 0,1 0 0,1-1 0,0 0 0,1 0-1,7 11-62,-14-23 5,0 1 0,1-1 0,-1 1 0,0-1-1,0 0 1,1 1 0,-1-1 0,0 1 0,1-1-1,-1 0 1,1 1 0,-1-1 0,0 0 0,1 0-1,-1 1 1,1-1 0,-1 0 0,1 0 0,-1 0-1,1 1 1,-1-1 0,1 0 0,-1 0 0,1 0-1,-1 0 1,1 0 0,-1 0 0,1 0 0,-1 0-1,1 0 1,-1 0 0,1 0 0,-1-1 0,1 1-1,-1 0 1,1 0 0,-1 0 0,1-1 0,-1 1-1,0 0 1,1-1 0,-1 1 0,1 0 0,-1-1-1,0 1 1,1 0 0,-1-1 0,0 1 0,1-1-1,-1 1 1,0 0 0,0-1 0,1 1 0,-1-1-1,0 1 1,0-1 0,0 1 0,0-1 0,0 1-1,0-1 1,0 1 0,0-1 0,0 1 0,0-1-1,0 1 1,0-1 0,0 1 0,0-1 0,0 1-5,5-42 178,-5 41-176,-1-20 26,0-1 0,-1 1 0,-2-1-1,0 1 1,-1 0 0,-1 0-1,-1 0 1,-1 1 0,-8-14-28,15 24-166,9 27-6,-6-7 150,-2-6 26,1 1-1,0 0 1,0-1-1,0 1 0,0-1 1,1 1-1,0-1 1,0 0-1,0 1 1,0-1-1,1 0 0,-1 0 1,1-1-1,0 1 1,2 1-4,2 2 1,1-1 0,0 0-1,0 0 1,1-1 0,0 0 0,0-1 0,0 0 0,0 0 0,10 2-1,-15-7 4,-1 1-1,1-1 1,0 0 0,0-1 0,-1 1-1,1-1 1,-1 1 0,0-1-1,1 0 1,-1 0 0,0-1 0,0 1-1,0 0 1,0-1 0,-1 0 0,1 0-1,-1 0 1,1 0 0,-1 0 0,0 0-1,0-2-3,63-92 131,-64 96-136,0 0 0,-1 1 1,1-1-1,0 0 0,-1 0 0,1 1 0,0-1 0,0 0 0,0 1 0,0-1 1,0 1-1,0-1 0,0 1 0,0 0 0,0-1 0,0 1 0,0 0 0,0 0 1,0-1-1,0 1 0,0 0 0,0 0 0,0 0 0,0 0 0,0 0 0,0 1 1,0-1-1,0 0 0,0 0 0,0 1 0,0-1 0,0 1 0,0-1 0,0 1 1,0-1-1,0 1 0,-1-1 0,1 1 0,0 0 0,0-1 0,0 1 0,-1 0 1,1 0-1,-1 0 0,1 0 0,0 0 5,20 46-172,16 66 199,-37-112-25,1 0 1,-1 0 0,0-1 0,1 1-1,-1 0 1,1-1 0,0 1 0,-1 0-1,1-1 1,0 1 0,-1-1-1,1 1 1,0-1 0,-1 1 0,1-1-1,0 0 1,0 1 0,0-1-1,-1 0 1,1 1 0,0-1 0,0 0-1,0 0 1,0 0 0,0 0 0,-1 0-1,1 0 1,0 0 0,0 0-1,0 0 1,0-1 0,0 1 0,-1 0-1,1 0 1,0-1 0,0 1-1,0-1 1,-1 1 0,1 0 0,0-1-1,-1 1 1,1-1 0,0 0 0,-1 1-1,1-1-2,23-33 112,34-98 119,-58 131-234,0 0 0,1 1-1,-1-1 1,0 0 0,1 0 0,-1 1-1,1-1 1,-1 0 0,1 0-1,-1 1 1,1-1 0,-1 0 0,1 1-1,-1-1 1,1 1 0,0-1-1,0 1 1,-1-1 0,1 1 0,0-1-1,0 1 1,-1 0 0,1 0 0,0-1-1,0 1 1,0 0 0,-1 0-1,1 0 1,0 0 0,0 0 0,0 0-1,0 0 1,0 0 0,-1 0 0,1 0-1,0 0 1,0 0 0,0 1-1,0-1 1,-1 0 0,1 1 0,0-1-1,0 1 1,-1-1 0,1 1-1,0-1 4,33 34-161,-26-24 156,15 20-24,-18-23 43,0 0-1,0 0 1,1 0-1,0 0 1,0-1-1,1 0 1,-1 0-1,1-1 1,1 0-1,-1 0 1,1 0-1,1 0-13,-6-5 3,0 0-1,-1 0 0,1 0 1,0 0-1,0 0 1,-1-1-1,1 1 1,0-1-1,-1 0 1,1 0-1,0 0 0,-1 0 1,0 0-1,1 0 1,-1-1-1,1 1 1,-1-1-1,0 0 1,0 1-1,0-1 0,0 0 1,0 0-1,-1-1 1,1 1-1,0 0 1,-1 0-1,0-1 1,1 1-1,-1-1 0,0 1 1,-1-1-1,1 0 1,0 1-1,-1-1 1,1 0-1,-1 0 1,0 1-1,0-1 0,0 0 1,0 0-1,0 1 1,-1-1-1,1 0 1,-1 1-1,0-1 1,1 0-1,-1 1 1,-1-1-4,-19-44-3806,-6 14 957</inkml:trace>
  <inkml:trace contextRef="#ctx0" brushRef="#br0" timeOffset="-1175.293">1744 540 4257,'12'15'3057,"-5"-4"-657,2 0-231,2 2-2113,9 2-64,3-5 64,8-3-633,3-1-727,2 0-1104,-10-3-473</inkml:trace>
  <inkml:trace contextRef="#ctx0" brushRef="#br0" timeOffset="-533.33">2005 677 4449,'-26'47'6376,"23"-43"-6269,-1 1-1,1-1 1,0 1 0,0-1-1,0 1 1,1 0-1,0 0 1,0 1 0,0-1-1,0 0 1,1 0 0,0 1-1,0-1 1,0 1 0,1-1-1,0 1 1,0 0-1,1-1 1,-1 1 0,1-1-1,0 1 1,0-1 0,1 0-1,0 1 1,0-1 0,0 0-107,-2-4 5,1 0 1,-1 1 0,1-1-1,0 0 1,-1 0 0,1 0 0,0 1-1,0-1 1,0 0 0,0 0-1,0 0 1,0 0 0,0-1 0,0 1-1,0 0 1,0 0 0,0-1-1,1 1 1,-1 0 0,0-1 0,0 1-1,1-1 1,-1 0 0,0 1-1,1-1 1,-1 0 0,1 0 0,-1 0-1,0 0 1,1 0 0,-1 0-1,0 0 1,1-1 0,-1 1 0,0 0-1,1-1 1,-1 1 0,0-1-1,0 1 1,1-1 0,-1 0 0,1 0-6,35-47 184,-27 23-146,-1 0 1,-1-1 0,-1 1 0,-2-2 0,0 1-1,-2 0 1,0-1 0,-2 0 0,-2 0 0,0 1-1,-4-21-38,-6-57 79,15 38-88,-4 119-205,10 20 226,2 0 0,5-1-1,2 0 1,11 20-12,28 49 111,-40-117-40,-18-24-64,0 1 1,1-1-1,-1 1 0,0-1 1,0 0-1,1 1 1,-1-1-1,1 0 1,-1 1-1,0-1 1,1 0-1,-1 1 1,1-1-1,-1 0 0,0 0 1,1 0-1,-1 1 1,1-1-1,-1 0 1,1 0-1,-1 0 1,1 0-1,-1 0 1,1 0-1,-1 0 0,1 0 1,-1 0-1,1 0 1,-1 0-1,1 0 1,-1 0-1,0 0 1,1-1-1,-1 1 1,1 0-1,-1 0 0,1 0 1,-1-1-1,1 1 1,-1 0-1,0-1 1,1 1-1,-1 0 1,0-1-1,1 1 1,-1 0-1,0-1 0,0 1 1,1-1-1,-1 1 1,0 0-1,0-1 1,1 1-1,-1-1-7,8-62 668,-8 20-482,-3 1-1,-1-1 0,-1 1 1,-6-11-186,11 35-101,9 39-35,-5-11 123,-2-4 14,-1-1-1,1 1 0,1-1 0,-1 1 0,1-1 0,0 0 1,0 0-1,0 0 0,1-1 0,-1 1 0,1-1 0,1 0 0,-1 0 1,0 0-1,1-1 0,0 1 0,0-1 0,0 0 0,0-1 1,0 1-1,0-1 0,1 0 0,-1 0 0,1-1 0,0 1 0,2-1 0,-5-2 11,1 0-1,-1 0 0,1-1 0,-1 1 1,0-1-1,1 0 0,-1 0 0,0 0 1,0-1-1,0 1 0,-1-1 0,1 1 1,-1-1-1,1 0 0,-1 0 0,0 0 1,0 0-1,0 0 0,-1-1 0,1 1 1,-1-1-1,1 1 0,-1-1 0,0 1 1,-1-1-1,1 0 0,-1 1 0,1-1 1,-1 0-1,0-1-10,5-18 30,-5 24-32,0-1 0,0 0 0,0 1 0,0-1 0,0 1 0,0-1 0,0 0 0,0 1 0,0-1 0,0 0 0,0 1 0,0-1 0,0 0 0,0 1 0,1-1 0,-1 0 0,0 1 0,0-1 0,0 0 0,1 1 0,-1-1 0,0 0 0,0 1 0,1-1 0,-1 0 0,0 0 0,0 0 0,1 1 0,-1-1 0,0 0 0,1 0 0,-1 0 0,0 1 0,1-1 0,-1 0-1,0 0 1,1 0 0,-1 0 0,1 0 0,-1 0 0,0 0 0,1 0 0,-1 0 0,0 0 0,1 0 0,-1 0 0,1 0 0,-1 0 0,0-1 0,1 1 0,-1 0 0,0 0 0,1 0 0,-1 0 0,0-1 0,0 1 0,1 0 0,-1 0 0,0-1 0,1 1 2,0 4-5,6 13-35,75 150 35,-81-164 11,1 0 0,-1-1 0,1 1 0,0 0 0,-1-1 0,1 0-1,0 1 1,1-1 0,-1 0 0,0 0 0,0 0 0,1 0 0,-1-1 0,1 1 0,0-1-1,-1 1 1,1-1 0,0 0 0,0 0 0,0 0 0,0-1 0,0 1 0,0-1 0,0 1-1,0-1 1,0 0 0,0 0 0,0 0 0,0-1 0,0 1 0,3-1-6,2-5 27,0 1 1,0-1-1,-1 0 1,0 0-1,0-1 1,0 0-1,-1-1 0,0 1 1,0-1-1,-1 0 1,0-1-1,0 1 1,-1-1-1,0 0 1,0-4-28,16-25 71,-19 36-64,-1 0-10,1 1-1,-1 0 1,0 0-1,0 0 1,1 0-1,-1 0 0,0 0 1,1 0-1,-1 0 1,1 0-1,0 0 1,-1 0-1,1 0 0,0 0 1,-1 0-1,1 1 1,0-1-1,0 0 1,0 0-1,0 1 0,0-1 1,0 0-1,0 1 1,0-1-1,0 1 1,0 0-1,0-1 0,0 1 1,0 0-1,0 0 1,0-1-1,0 1 1,0 0-1,0 0 0,1 0 1,-1 0-1,0 0 1,0 1-1,0-1 1,0 0-1,1 1 4,29 78-226,-20-41 164,-8-28-73,0 0 0,1 0 0,0-1 1,0 1-1,1-1 0,1-1 0,-1 1 0,1-1 0,1 1 1,4 2 134,12 3-1554</inkml:trace>
  <inkml:trace contextRef="#ctx0" brushRef="#br0" timeOffset="8547.384">164 2021 6289,'-2'-3'416,"1"0"-1,-1 0 0,0 0 0,-1 1 0,1-1 0,0 1 1,-1-1-1,0 1 0,1 0 0,-1 0 0,0 0 1,0 0-1,0 1 0,0-1 0,0 1 0,-1 0 0,-2-1-415,-40 12 1128,41-7-1120,0 1-1,0-1 0,1 1 1,-1 0-1,1 0 1,0 0-1,0 1 0,0-1 1,1 1-1,-1 0 1,1 0-1,1 0 0,-1 0 1,1 1-1,-1-1 1,1 1-1,1-1 0,-1 1 1,1 0-1,0 0 1,1 0-1,-1-1 0,1 1 1,0 0-1,1 0 1,-1 0-1,1 0 1,0 0-1,1-1 0,-1 1 1,1 0-1,0-1 1,1 1-1,-1-1 0,1 0 1,2 3-8,0-5 7,-1 0 0,1-1 1,0 0-1,0 0 0,0 0 1,0 0-1,0-1 0,0 1 1,1-1-1,-1-1 0,0 1 1,1-1-1,-1 0 1,0 0-1,1 0 0,-1-1 1,0 0-1,1 0 0,-1 0 1,0-1-1,0 0 0,0 0 1,0 0-1,0 0 0,-1-1 1,1 0-1,-1 0 0,3-2-7,7-4 27,0-2 0,-1 0 1,0 0-1,-1-1 0,0-1 0,-1 0 0,0 0 0,-1-1 1,0-1-1,-2 0 0,1 0 0,-2 0 0,0-1 0,-1-1-27,3-24-16,-32 61-94,17-11 107,0 1 1,2 0 0,-1 0 0,1 1 0,0-1 0,1 1 0,1 0 0,0 0-1,0 0 1,1 0 0,0 0 0,1 0 0,0 0 0,1 1 0,0-1 0,1 0-1,0 0 1,1 0 0,0-1 0,1 1 0,0-1 0,0 1 0,1-1 0,1-1-1,-1 1 1,2-1 0,6 9 2,-10-15 8,0 0-1,0 1 0,0-1 1,0 0-1,0-1 1,0 1-1,1-1 1,-1 1-1,1-1 0,0 0 1,0 0-1,0-1 1,0 1-1,0-1 0,0 0 1,0 0-1,0 0 1,1 0-1,-1-1 1,0 0-1,0 0 0,1 0 1,-1 0-1,0-1 1,1 0-1,-1 1 0,0-2 1,0 1-1,0 0 1,0-1-1,0 0 1,0 0-1,-1 0 0,1 0 1,0-1-1,-1 1 1,0-1-1,0 0 0,0 0 1,0 0-1,1-1-7,1-4 61,-1 0 0,0 1-1,-1-1 1,0-1 0,0 1-1,-1 0 1,0-1-1,0 0 1,-1 1 0,0-1-1,-1 0 1,1 0 0,-2 1-1,1-1 1,-1 0 0,-1 1-1,-2-9-60,-8 1 462,15 32-289,0-12-174,0-1 1,1 1-1,-1-1 0,1 1 1,0-1-1,0 0 0,0-1 1,0 1-1,1-1 0,-1 0 1,0 0-1,1 0 0,0 0 1,-1-1-1,1 0 0,0 0 1,0 0-1,0-1 0,0 1 1,0-1-1,0 0 0,0-1 1,-1 1-1,6-2 1,1 0 16,-1 0 0,0-1 1,1 0-1,-1-1 0,-1 0 0,1-1 1,0 0-1,-1 0 0,0-1 0,0 0 1,1-2-17,-4 4 14,0-1 0,0 1 0,-1-1 1,1-1-1,-1 1 0,0-1 0,-1 0 0,1 0 1,-1 0-1,0 0 0,-1-1 0,0 0 1,0 0-1,0 0 0,-1 0 0,0 0 1,0 0-1,-1-1 0,0 1 0,0 0 0,0-1 1,-1 1-1,-1-1 0,0-4-14,1 11-2,0 0 1,0 0-1,0 0 0,0 0 1,-1 0-1,1 0 0,0 1 1,-1-1-1,1 0 0,-1 0 1,1 0-1,-1 1 0,1-1 1,-1 0-1,1 0 0,-1 1 0,0-1 1,1 0-1,-1 1 0,0-1 1,0 1-1,1-1 0,-1 1 1,0-1-1,0 1 0,0 0 1,0-1-1,1 1 0,-1 0 1,0 0-1,0-1 0,0 1 1,0 0-1,0 0 0,0 0 0,0 0 1,0 0-1,-1 1 2,-4 11-11,-1 1-1,1 0 1,1 1-1,1-1 1,0 1-1,0 0 1,1 0 0,1 0-1,1 1 1,0-1-1,0 0 1,3 15 11,-2-24 1,1 0 0,0 0 0,0 0 0,1-1-1,-1 1 1,1 0 0,0-1 0,0 1 0,1-1 0,-1 0 0,1 0 0,0 0 0,0 0 0,0 0 0,1 0 0,0-1 0,-1 0 0,1 0 0,0 0 0,0 0 0,1 0 0,-1-1 0,0 0 0,1 0 0,0 0 0,-1-1-1,1 1 1,0-1 0,0 0 0,0 0 0,0-1 0,0 0 0,0 1 0,-1-2 0,4 1-1,7-1 13,1 0 0,-1-1-1,0-1 1,0 0 0,0-1 0,0-1-1,-1 0 1,0-1 0,0 0 0,0-1-1,-1-1 1,0 0 0,0-1 0,8-8-13,-10 7-132,-1-1-1,0 0 1,-1 0 0,0-1-1,0 0 1,-1-1 0,-1 0 0,0 0-1,-1 0 1,0-1 0,-1 0 0,-1 0-1,0-1 1,-1 1 0,-1-1 0,0 0-1,0-11 133,-16-205-2814,-1 139 4116,14 91-1277,1 0 1,0 0-1,0 1 0,-1-1 1,1 0-1,-1 0 1,1 0-1,-1 1 0,1-1 1,-1 0-1,1 0 0,-1 1 1,0-1-1,1 1 1,-1-1-1,0 0 0,0 1 1,1 0-1,-1-1 0,0 1 1,0-1-1,0 1 1,0 0-1,1-1 0,-1 1 1,0 0-1,0 0 0,0 0 1,0 0-1,0 0 1,0 0-1,0 0 0,0 0 1,0 0-1,1 0 1,-1 0-1,0 1 0,0-1 1,0 0-1,0 1 0,0-1 1,1 1-1,-1-1 1,0 1-1,0-1 0,1 1 1,-1-1-1,0 1-25,-37 36 191,36-35-194,-9 10 8,0 1 0,1 0 0,0 0 0,1 1 0,1 0 0,0 0 0,1 1 0,0 0 0,1 1 0,1-1 0,0 1 0,2 0 0,0 0 0,0 0 0,1 1 0,1-1 0,1 1 0,1-1 0,0 1 0,1-1 0,0 0 0,2 0 0,0 0 0,0 0 0,2 0 0,0-1 0,1 0 0,7 13-5,-10-21 0,1 1 0,0 0 0,0-1 1,1 0-1,-1 0 0,2-1 0,-1 0 1,1 0-1,-1 0 0,2-1 1,-1 0-1,1 0 0,-1 0 0,1-1 1,1-1-1,-1 1 0,0-1 0,1-1 1,0 0-1,7 1 0,83-13-1071,-69 4-1240,5 0-187</inkml:trace>
  <inkml:trace contextRef="#ctx0" brushRef="#br0" timeOffset="8956.25">1662 1775 10138,'-55'4'5555,"-16"34"-4440,64-32-1113,0 0-1,1 1 1,0-1 0,0 1 0,1 0 0,0 1 0,0-1 0,0 1 0,1 0 0,1 0 0,-2 2-2,4-6-3,0 0 0,0 0 0,0-1 0,0 1 0,1 0 0,-1 0-1,1 0 1,0 0 0,0 0 0,1 0 0,-1 0 0,1 0 0,0 0 0,0 0 0,0 0 0,0 0 0,1 0 0,-1-1-1,1 1 1,0-1 0,0 1 0,1-1 0,-1 0 0,1 0 0,-1 0 0,3 2 3,1-1 8,0 0-1,0 0 1,1 0 0,0-1-1,0 1 1,0-2 0,0 1-1,0-1 1,0 0 0,1-1-1,-1 1 1,1-2 0,-1 1 0,1-1-1,-1 0 1,1 0 0,-1-1-1,1 0 1,-1 0 0,1-1-1,-1 0 1,0-1 0,0 1-1,0-1 1,0-1 0,-1 1-1,1-1 1,-1 0 0,0-1-1,0 1 1,0-1 0,-1 0 0,1-1-1,-1 1 1,0-1 0,-1 0-1,0 0 1,3-6-8,8-12 28,0-2 1,-2 0-1,-1 0 0,-1-1 0,-2 0 1,0-1-1,-2 0 0,-1-1 0,-1 0 1,-1-5-29,-2 24 9,-1 0-1,0 0 1,0 0 0,-1 1 0,0-1 0,-1 0 0,0 0-1,-1 0 1,1 1 0,-2-1 0,0 1 0,0 0 0,-1-1-1,0 1 1,0 1 0,-1-2-9,1 7 3,1 1 0,-1-1 0,0 1 0,1 0 0,-1 0 0,0 0 0,0 0 0,0 1 0,-1 0 0,1 0 0,0 0 0,0 0 0,-1 1 0,1-1 0,0 1 0,-1 0 0,1 1 0,0-1 0,-1 1 0,1 0 0,0 0 0,0 0 0,0 0 0,0 1 0,0-1 0,0 1 0,0 0 0,0 1-1,1-1 1,-1 1 0,1-1 0,-1 1 0,1 0 0,-1 2-3,-4 1-1,-1 1 0,1 0 0,1 0 0,0 1-1,0 0 1,0 1 0,1 0 0,0-1 0,1 2-1,0-1 1,0 1 0,1 0 0,1 0 0,-1 0-1,1 0 1,1 0 0,0 1 0,1-1 0,0 1-1,0 0 1,1-1 0,1 1 0,-1 0 0,2-1-1,0 1 1,0-1 0,1 0 0,0 1 0,0-1 0,1 0-1,1-1 1,0 1 0,0-1 0,1 0 0,0 0-1,0-1 1,1 0 0,0 0 0,6 5 1,95 49 50,-99-58-56,-1 0-1,1 2 0,-1-1 1,0 1-1,-1 0 0,1 0 1,-1 1-1,0 0 0,-1 0 1,0 1-1,0 0 0,0 0 1,-1 0-1,-1 1 0,1 0 1,1 5 6,-5-10-58,0 1 0,1 0 1,0-1-1,-1 0 0,2 1 1,-1-1-1,0 0 0,1 0 1,0 0-1,0 0 0,0 0 1,0-1-1,1 0 0,-1 1 1,1-1-1,0 0 0,0-1 1,0 1-1,0-1 0,1 0 1,-1 0-1,1 0 0,-1 0 1,1-1-1,0 0 0,-1 0 1,1 0-1,0-1 0,0 1 1,-1-1-1,1 0 0,0-1 1,3 0 57,28-15-774</inkml:trace>
  <inkml:trace contextRef="#ctx0" brushRef="#br0" timeOffset="9244.491">2267 1821 9354,'26'30'5820,"-24"-28"-5813,0 0 0,0 0-1,1 0 1,-1-1 0,0 1 0,1 0-1,0-1 1,-1 0 0,1 1 0,0-1-1,0 0 1,-1-1 0,1 1 0,0 0-1,0-1 1,0 1 0,0-1 0,0 0-1,0 0 1,0 0 0,0-1 0,0 1 0,0-1-1,0 0 1,0 1 0,-1-1 0,1 0-1,2-2-6,3 0 13,-1-1 0,0 1-1,1-2 1,-2 1 0,1-1-1,0 0 1,-1 0 0,0-1 0,0 0-1,-1 0 1,0 0 0,0-1-1,0 0 1,-1 0 0,0 0-1,0 0 1,-1-1 0,1 1 0,-2-1-1,1 0 1,-1 0 0,-1 0-1,1-4-12,-2 10 0,-1-1-1,1 1 0,-1-1 0,0 1 1,0 0-1,0-1 0,-1 1 0,1 0 1,0 0-1,-1 0 0,1 0 0,-1 0 1,0 0-1,0 0 0,0 1 0,0-1 1,0 1-1,0-1 0,0 1 1,0 0-1,0 0 0,-1 0 0,1 0 1,0 0-1,-1 0 0,1 1 0,-1-1 1,1 1-1,-1 0 0,1-1 0,-1 1 1,1 1-1,-1-1 0,1 0 0,-1 0 1,1 1-1,-1-1 0,1 1 0,-1 0 1,1 0-1,0 0 0,0 0 0,-1 0 1,1 1-1,-2 0 1,-9 6 23,1 1 0,-1 0 0,2 1 0,-1 0 0,1 1 0,1 0 0,0 1 0,1 0 0,0 0 0,0 1 0,2 0 1,-1 0-1,2 1 0,0 0 0,0 1 0,2-1 0,0 1 0,0 1-23,1-9 4,1 1 0,0-1 1,1 1-1,-1-1 0,1 1 1,1 0-1,-1 0 0,2 0 1,-1-1-1,1 1 0,0 0 1,0 0-1,1-1 0,0 1 0,1-1 1,-1 1-1,1-1 0,1 0 1,-1 0-1,1-1 0,1 1 1,-1-1-1,1 0 0,0 0 1,1 0-1,-1-1 0,1 1 1,0-1-1,0-1 0,5 4-4,-1-4-337,-1-1 0,1 0 1,0 0-1,0-1 0,0 0 0,0-1 0,0 0 0,1 0 0,-1-1 0,10-2 337,50-4-2539</inkml:trace>
  <inkml:trace contextRef="#ctx0" brushRef="#br0" timeOffset="9899.644">3611 1438 3337,'-52'-56'7379,"-17"23"-3652,56 30-3523,0 2-1,0 0 1,0 0 0,0 2 0,0-1-1,0 1 1,0 1 0,0 1-1,0 0 1,1 0 0,-1 1-1,1 1 1,0 0 0,-5 3-204,-7 5 82,1 0-1,1 2 1,0 0 0,1 1-1,0 1 1,-9 12-82,19-19 16,1 1-1,0 0 1,0 1 0,1 0-1,0 1 1,2-1-1,-1 2 1,1-1 0,1 1-1,1 0 1,0 0 0,0 1-1,2-1 1,-1 1-1,2 0 1,0 0 0,1 0-1,1 0 1,0 0-1,1 0 1,0 0 0,1 0-1,1 0 1,2 4-16,-3-13 4,0-1 0,1 0 0,-1 0 0,1 0 0,0-1 0,0 1 0,1-1-1,0 1 1,-1-1 0,1 0 0,1-1 0,-1 1 0,1-1 0,-1 0 0,1 0 0,0 0 0,0 0 0,0-1 0,0 0 0,1 0 0,-1 0 0,0-1 0,1 0 0,-1 0 0,1 0 0,0-1-4,8 3 17,0-1 0,1-1 0,-1-1 0,0 0 0,1 0 0,-1-2 0,0 0 0,0 0 0,0-1 0,0-1 0,-1 0 0,1-1 0,-1-1 0,0 0 0,-1 0 0,1-1 0,-1-1 0,0 0 0,-1-1 0,8-8-17,-17 16 4,-1 1 0,0-1 0,1 0 1,-1 0-1,0 0 0,0 0 0,0 0 1,1 0-1,-1 0 0,0 0 0,0 0 1,-1-1-1,1 1 0,0 0 0,0-1 0,-1 1 1,1-1-1,0 1 0,-1 0 0,0-1 1,1 1-1,-1-1 0,0 0 0,0 1 1,0-1-1,0 1 0,0-1 0,0 1 1,0-1-1,0 1 0,-1-1 0,1 1 1,-1-1-1,1 1 0,-1-1 0,1 1 0,-1 0 1,0-1-1,0 1 0,1 0 0,-1 0 1,0-1-1,0 1 0,-1 0 0,0-1-4,-3 1 0,0 1 0,0-1-1,0 1 1,0 0-1,0 0 1,0 1 0,0-1-1,0 1 1,0 0-1,0 1 1,0-1 0,0 1-1,1 0 1,-1 0-1,1 0 1,-1 1 0,1 0-1,0 0 1,0 0-1,-3 2 1,5-3-4,0-1-1,-1 0 0,1 1 0,0-1 1,0 1-1,0 0 0,0 0 1,0 0-1,1 0 0,-1 0 0,0 0 1,1 0-1,0 1 0,-1-1 0,1 0 1,0 1-1,0-1 0,1 1 1,-1-1-1,0 1 0,1-1 0,-1 1 1,1 0-1,0-1 0,0 1 0,0 0 1,0-1-1,1 1 0,-1 0 1,1-1-1,-1 1 0,1-1 0,0 1 1,0-1-1,0 1 0,0-1 0,1 0 1,-1 1-1,1-1 0,-1 0 0,1 0 1,0 0-1,0 0 0,0 0 5,4 0-7,-1 0 0,1 0-1,0 0 1,-1-1-1,1 0 1,0 0 0,0-1-1,0 0 1,0 0 0,0 0-1,0-1 1,0 1 0,-1-1-1,1-1 1,0 1-1,-1-1 1,1 0 0,2-1 7,93-53-488,23-59-585,-123 115 1069,0 0 1,-1 0 0,1 0-1,-1 0 1,1 0 0,-1 1-1,1-1 1,0 0 0,-1 0-1,1 0 1,-1 1 0,1-1-1,-1 0 1,1 1 0,-1-1-1,0 1 1,1-1-1,-1 0 1,1 1 0,-1-1-1,0 1 1,1-1 0,-1 1-1,0-1 1,1 1 0,-1-1-1,0 1 1,0-1 0,0 1-1,0 0 1,1-1 0,-1 1-1,0-1 1,0 1 0,0 0-1,0-1 1,0 1 0,0-1-1,-1 1 1,1-1 0,0 1-1,0 0 1,0-1 0,0 1-1,-1-1 1,1 1 0,0-1-1,0 1 1,-1-1 0,1 1-1,-1-1 1,1 1 0,0-1-1,-1 0 1,1 1 0,-1-1 3,0 4-5,-14 216 565,14-218-577,1-1 1,-1 0 0,1 0 0,0 1 0,-1-1-1,1 0 1,0 1 0,0-1 0,0 0-1,0 0 1,0 1 0,0-1 0,1 0 0,-1 1-1,0-1 1,1 0 0,-1 0 0,0 1-1,1-1 1,0 0 0,-1 0 0,1 0 0,0 0-1,0 0 1,-1 0 0,1 0 0,0 0-1,0 0 1,0 0 0,0 0 0,0-1 0,0 1-1,0 0 1,1-1 0,-1 1 0,0 0-1,0-1 1,0 0 0,1 1 0,-1-1 0,0 0-1,1 0 1,-1 1 0,0-1 0,0 0-1,1 0 1,-1-1 0,0 1 0,1 0 0,-1 0-1,0-1 1,0 1 0,1 0 0,-1-1-1,0 1 1,0-1 0,0 0 0,1 1 0,-1-1-1,0 0 1,0 0 16,30-33-2936,8-22-76</inkml:trace>
  <inkml:trace contextRef="#ctx0" brushRef="#br0" timeOffset="10797.175">3956 1616 9522,'-36'83'5575,"31"-68"-5381,1 1 1,0 0-1,1 0 1,1 1-1,0-1 0,1 17-194,14 22 156,-13-53-159,1-1 1,-1 0-1,1 0 1,0 1 0,-1-1-1,1 0 1,0 0-1,0 0 1,0 0 0,0 0-1,0 0 1,0 0-1,0-1 1,0 1 0,0 0-1,1-1 1,-1 1-1,0 0 1,0-1 0,1 0-1,-1 1 1,0-1-1,1 0 1,-1 1 0,0-1-1,1 0 1,-1 0-1,0 0 1,1 0-1,-1 0 1,0-1 0,1 1-1,-1 0 1,0-1-1,1 1 1,-1-1 0,0 1-1,0-1 1,1 0 2,10-7-169,-1-1 0,0 0 0,0-1 0,-1 0 0,0-1 0,-1 0 0,0 0 0,-1-1 0,0 0 0,-1-1 0,-1 0 0,0 0 0,0 0 0,2-11 169,5-28-289,-26 59 957,8 2-533,1 0 1,0 1-1,0-1 1,1 1-1,0 0 1,1 0-1,0 0 1,0 0-1,1 0 1,1 0-1,-1 1 1,2-1-1,-1 0 1,2 0-1,0 7-135,-1-16 16,-1 1-1,1 0 1,-1 0 0,1-1-1,-1 1 1,1 0 0,0-1-1,0 1 1,0-1 0,0 1-1,0-1 1,0 1-1,0-1 1,0 0 0,0 1-1,1-1 1,-1 0 0,1 0-1,-1 0 1,1 0-1,-1 0 1,1-1 0,-1 1-1,1 0 1,0-1 0,0 1-1,-1-1 1,1 1 0,0-1-1,0 0 1,-1 0-1,1 0 1,0 0 0,0 0-1,-1 0 1,1 0 0,0-1-1,0 1 1,-1-1 0,1 1-1,0-1 1,-1 0-1,1 1 1,0-1 0,-1 0-1,1 0 1,0-1-16,7-4 31,-1-1 1,0 0-1,0 0 1,-1 0-1,1-1 0,-2 0 1,1-1-1,-1 0 1,1-3-32,13-17-33,-3-2 0,0 0 0,-2-1 0,-1 0 0,-2-1 0,3-15 33,8-29-102,-3-1 0,-4-1 0,6-78 102,-29 227 1073,7-69-1070,-1 24 122,2 1 0,0-1 0,2 1 0,1-1 0,5 17-125,67 178 179,-72-211-165,-2 1 1,1-1-1,-2 1 0,1 0 1,-1-1-1,-1 1 0,1 0 0,-2 0 1,1-1-1,-1 1 0,-2 5-14,2-16 7,0 1-1,0 0 0,0-1 0,0 1 0,0-1 1,0 1-1,0-1 0,0 1 0,0-1 0,0 1 1,0-1-1,0 0 0,0 0 0,1 0 1,-1 1-1,0-1 0,1 0 0,-1 0 0,0 0 1,1 0-1,-1 0 0,1 0 0,-1 0 0,1 0 1,0 0-1,0 0 0,-1-1 0,1 1 0,0 0 1,0 0-1,0 0 0,0-1-6,-1-1-6,-1 0 0,1 0 1,0 0-1,0 0 0,0 0 0,1-1 0,-1 1 1,1 0-1,-1-1 0,1 1 0,0 0 0,1-1 1,-1 1-1,0 0 0,1-1 0,0 1 0,0 0 0,0 0 1,0 0-1,0 0 0,1 0 0,-1 0 0,1 0 1,0 0-1,0 0 0,0 1 0,0-1 0,1 1 1,-1-1-1,1 1 0,-1 0 0,1 0 0,0 0 0,0 0 1,-1 1-1,1-1 0,1 1 0,-1 0 0,3-1 6,35 5-58,-33-2 45,-1 0 0,1 0 0,-1 0 0,1-1 0,0 0 0,0-1 0,-1 0 0,1 0 0,-1-1 0,1 0 0,3-1 13,-10 3 0,0 0 1,0 0-1,0-1 1,-1 1-1,1 0 0,0-1 1,0 1-1,0 0 0,0-1 1,0 1-1,-1-1 1,1 1-1,0-1 0,-1 0 1,1 1-1,0-1 0,-1 0 1,1 1-1,0-1 1,-1 0-1,1 0 0,-1 0 1,0 1-1,1-1 1,-1 0-1,0 0 0,1 0 1,-1 0-1,0 0 0,0 0 1,0 0-1,0 1 1,0-1-1,0 0 0,0 0 1,0 0-1,0 0 0,0 0 1,0 0-1,-1 0 1,1 0-1,0 0 0,-1 1 1,1-1-1,-1 0 1,1 0-1,-1 0 0,1 1 1,-1-1-1,1 0 0,-1 1 1,0-1-1,1 0 1,-1 1-1,0-1 0,0 1 1,1-1-1,-1 1 0,0-1 1,0 1-1,0 0 1,0-1-1,0 1 0,-4-1-6,-1 1 1,0 0-1,1 0 0,-1 0 1,1 0-1,-1 1 0,0 0 1,1 0-1,-1 1 1,1 0-1,0 0 0,0 0 1,0 0-1,0 1 0,0 0 1,0 0-1,0 0 0,1 0 1,0 1-1,-1 0 0,1 0 1,1 0-1,-1 0 0,1 1 1,-1 0-1,1-1 0,1 1 1,-1 0-1,1 0 1,0 1-1,0-1 0,0 0 1,1 1-1,-1 1 6,1-2 0,0 0-1,1-1 1,0 1-1,0 0 1,0-1-1,0 1 1,0 0 0,1-1-1,0 1 1,0 0-1,1-1 1,-1 1-1,1-1 1,0 0 0,0 0-1,0 1 1,0-1-1,1-1 1,0 1-1,0 0 1,0-1 0,0 1-1,0-1 1,1 0-1,0 0 1,-1 0-1,1-1 1,2 2 0,1-1 5,1-1 1,-1 0-1,0-1 1,1 1-1,-1-1 1,1-1-1,-1 1 1,1-1-1,-1-1 1,1 1-1,-1-1 1,1-1-1,-1 1 1,0-1-1,1 0 1,-1-1-1,0 0 1,0 0-1,1-1-5,6-4 31,1-1 0,-1 0 0,0-1 0,-1 0 0,0-1 0,-1-1 0,0 0 0,0-2-31,2-4 34,-12 15-7,0 0 1,0-1 0,0 1 0,1 0 0,0 0-1,-1 1 1,1-1 0,0 0 0,0 1 0,0 0 0,0 0-1,1 0 1,-1 0 0,1 0 0,-1 0 0,2 1-28,30-6 46,-1-1 1,0-1-1,0-2 1,-1-1-1,0-2 1,14-9-47,-46 23-46,1 0 0,-1 0 1,0 0-1,0-1 0,0 1 1,1 0-1,-1-1 0,0 1 1,0 0-1,0-1 0,1 0 1,-1 1-1,0-1 0,0 0 1,0 1-1,0-1 1,0 0-1,-1 0 0,1 0 1,0 0-1,0 0 0,0 0 1,-1 0-1,1 0 0,0 0 1,-1 0-1,1 0 0,-1 0 1,0-1-1,1 1 1,-1 0-1,0 0 0,0-1 1,1 1-1,-1 0 0,0 0 1,0-1-1,-1 1 0,1 0 1,0 0-1,0-1 0,-1 1 1,1 0-1,0 0 0,-1 0 1,1-1-1,-1 1 1,0 0-1,1 0 0,-1 0 1,0 0-1,0 0 0,0 0 46,-32-13-3483,-25-1-490</inkml:trace>
  <inkml:trace contextRef="#ctx0" brushRef="#br0" timeOffset="11093.436">4144 1121 12163,'23'-10'2696,"1"-19"825,9 5-4089,22-5-3209,-11 1 528</inkml:trace>
  <inkml:trace contextRef="#ctx0" brushRef="#br0" timeOffset="11529.912">5575 930 10178,'20'-77'2497,"-18"57"276,-9 32-2363,0 16-414,0 0 1,2 0-1,1 1 0,1-1 0,2 1 1,1 22 3,-1-13 14,9 243 57,12-114 86,-7-127 293,2-51 492,56-110 411,200-366-967,-241 441-692,-43 66-2315,-15 16-832,-6 7-310</inkml:trace>
  <inkml:trace contextRef="#ctx0" brushRef="#br0" timeOffset="12843.664">5801 1429 11106,'28'29'5648,"49"27"-5277,-70-52-441,0 0 0,-1 0-1,1 0 1,0-1 0,1 0 0,-1 0 0,1-1 0,-1 0 0,1 0-1,0 0 1,-1-1 0,1-1 0,0 1 0,0-1 0,0-1-1,0 1 1,0-1 0,-1-1 0,1 0 0,0 0 0,-1 0-1,0-1 1,1 0 0,-1 0 0,0-1 0,0 0 0,-1 0-1,1 0 1,-1-1 0,0 0 0,4-4 70,0-5-144,-1 0-1,0-1 1,-1 0 0,0-1-1,-1 1 1,-1-1 0,0-1-1,-1 1 1,-1-1 0,-1 0 0,0 0-1,-2 0 1,1 0 0,-2 0-1,-1-9 145,1 25 9,0-2 48,1 0 1,-1 0-1,0 0 0,0 0 0,-1 0 0,1 0 0,-1 0 0,1 0 1,-1 0-1,0 0 0,0 0 0,0 0 0,0 1 0,-1-1 1,1 0-1,-1 1 0,0-1 0,-1-1-57,1 4 43,0 0 0,1 0-1,-1 0 1,0 0 0,1 0 0,-1 0 0,0 1 0,1-1-1,-1 1 1,1-1 0,-1 1 0,1 0 0,-1-1 0,1 1-1,-1 0 1,1 0 0,0 0 0,-1 0 0,1 0 0,0 1-1,0-1 1,0 0 0,0 0 0,0 1 0,0-1 0,0 1-1,0-1 1,1 1-43,-1-1 40,-11 14 119,1 1 0,0 0 0,1 0 0,1 1-1,1 0 1,0 1 0,1-1 0,1 2 0,1-1 0,1 1 0,0-1 0,1 1 0,1 10-159,2-24 36,0 1 1,1-1-1,0 1 1,0-1-1,0 1 1,1-1 0,0 0-1,0 1 1,0-1-1,0 0 1,1 0-1,0-1 1,2 4-37,-4-7 6,0 1 0,1 0-1,-1-1 1,1 1 0,-1-1 0,1 1 0,0-1-1,0 0 1,0 0 0,0 0 0,-1 0-1,1 0 1,0 0 0,1 0 0,-1-1 0,0 1-1,0-1 1,0 1 0,0-1 0,0 0 0,1 0-1,-1 0 1,0 0 0,0 0 0,0-1 0,0 1-1,1-1 1,-1 1 0,0-1 0,0 0-1,0 1 1,0-1 0,0 0 0,1-1-6,5-5 23,-1 0 1,1-1 0,-1 0-1,-1 0 1,1 0-1,-1-1 1,-1 0 0,0 0-1,0 0 1,-1 0-1,0-1 1,0 0 0,-1 0-1,-1 0 1,1 0-1,-2-1-23,1 7 8,3-21 45,-2 12 47,-3 30-1,-1-12-85,0-1 0,1 1 0,-1-1-1,1 1 1,0-1 0,1 0 0,-1 1-1,1-1 1,0 1 0,0-1 0,0 0-1,1 1 1,-1-1 0,1 0 0,0 0-1,0 0 1,1 0 0,-1-1 0,1 1-1,0-1 1,0 1 0,0-1 0,0 0-1,0 0 1,1 0 0,0 0 0,-1-1-1,1 0 1,0 0 0,0 0 0,0 0-1,0 0 1,1-1 0,-1 0 0,2 1-14,4-3 20,-1-1 1,0 0-1,0 0 1,0-1-1,0 0 1,0 0-1,0-1 1,-1 0-1,0-1 1,0 0 0,0 0-1,0-1 1,-1 0-1,0 0 1,0 0-1,-1-1 1,1 0-1,-2-1 1,1 1-1,-1-1 1,0 0-1,-1-1 1,1 1-1,-2-1 1,1 0-1,-1 1 1,-1-2 0,1-1-22,-2 10 2,-1-1-1,1 0 0,-1 1 0,1-1 1,-1 0-1,1 0 0,-1 0 0,0 0 1,0 0-1,0 1 0,0-1 0,0 0 0,0 0 1,-1 0-1,1 0 0,-1 1 0,1-1 1,-1 0-1,0 0 0,1 1 0,-1-1 0,0 0 1,0 1-1,-1-2 0,0 4-4,1 1 0,-1-1-1,0 0 1,0 0 0,1 1 0,-1-1 0,1 1 0,-1-1 0,1 1-1,0 0 1,0-1 0,-1 1 0,1 0 0,0 0 0,1 0 0,-1 0 0,0 0-1,1 0 1,-1 0 0,0 1 4,0 0 8,-1 0 0,1 1-1,-1-1 1,1 0 0,0 0 0,0 1 0,0-1-1,1 0 1,-1 1 0,1-1 0,0 1-1,0-1 1,0 1 0,0-1 0,1 1 0,-1-1-1,1 0 1,0 1 0,0-1 0,0 0 0,0 0-1,1 1 1,-1-1 0,1 0 0,0 0-1,0-1 1,0 1 0,0 0 0,1-1 0,-1 1-1,1-1 1,-1 0 0,1 1 0,0-1-1,0-1 1,0 1 0,0 0 0,0-1 0,0 1-1,0-1 1,1 0 0,-1 0 0,0 0-1,1-1 1,-1 1 0,1-1 0,-1 0 0,3 0-8,3-3-1,-1-1 1,0 1 0,1-2-1,-2 1 1,1-1 0,0 0-1,-1-1 1,0 1 0,0-2-1,-1 1 1,0-1 0,0 0-1,0 0 1,-1 0 0,0-1 0,0 0-1,0-2 1,64-142-739,-69 152 734,0 0 0,0 0-1,0 1 1,0-1 0,0 0-1,0 0 1,0 0 0,0 0-1,0 0 1,0 1 0,1-1-1,-1 0 1,0 0 0,0 0-1,0 0 1,0 0 0,0 0-1,0 0 1,1 0 0,-1 0-1,0 0 1,0 1 0,0-1-1,0 0 1,1 0 0,-1 0-1,0 0 1,0 0-1,0 0 1,0 0 0,0 0-1,1 0 1,-1 0 0,0 0-1,0 0 1,0-1 0,0 1-1,1 0 1,-1 0 0,0 0-1,0 0 6,1 22-46,-1-20 38,1 17-10,-2-13 29,0 0 1,1 1-1,-1-1 1,2 1-1,-1-1 0,1 0 1,0 1-1,0-1 1,0 0-1,1 0 0,0 0 1,1 0-1,-1 0 1,1 0-1,0-1 1,0 1-1,1-1 0,0 0 1,3 4-12,-3-7 15,0-2 0,1 1 0,-1 0 0,0-1 0,0 0 0,1 0 0,-1 0 0,0 0 0,0-1 0,0 1 0,1-1-1,-1 0 1,0-1 0,0 1 0,0-1 0,0 0 0,-1 0 0,1 0 0,0 0 0,-1 0 0,1-1 0,-1 0 0,0 0 0,0 0 0,0 0 0,0 0 0,-1 0 0,1-1 0,-1 1 0,0-2-15,16-19 30,-1-1 0,-1-1 0,-1-1 0,-2 0 0,-1-1 0,0-1 0,-3 1 0,0-2 0,-2 1 0,0-9-30,-4 28 3,-1 0-1,-1 0 1,0 0-1,0 0 1,-1 0-1,0 0 1,-1 0-1,0 0 1,-1 0 0,0-2-3,1 12-1,1-1 0,-1 1 0,1 0 1,-1 0-1,1 0 0,-1-1 0,1 1 1,-1 0-1,1 0 0,-1 0 0,1 0 1,-1 0-1,1 0 0,-1 0 0,1 0 1,-1 0-1,1 0 0,-1 0 0,1 1 1,0-1-1,-1 0 0,1 0 0,-1 0 1,1 1-1,-1-1 0,1 0 0,-1 0 1,1 1-1,0-1 0,-1 0 0,1 1 1,0-1-1,-1 1 0,1-1 0,0 0 1,-1 1-1,1-1 0,0 1 0,0-1 1,0 1-1,-1-1 0,1 1 0,0-1 1,0 1-1,0-1 0,0 1 0,0-1 1,0 1-1,0-1 0,0 1 1,-10 25-18,0 0 0,2 1 0,2 1-1,0-1 1,1 1 0,2 4 18,-10 101 26,7 0 0,5 33-26,-7 166 39,-12-235 62,20-97-96,0-1 0,0 1 0,0 0 0,0 0 0,0-1 0,0 1 0,0 0 0,0 0 0,0-1 0,0 1 0,0 0 0,0 0 0,0-1 0,0 1 1,0 0-1,0 0 0,0 0 0,-1-1 0,1 1 0,0 0 0,0 0 0,0-1 0,0 1 0,0 0 0,-1 0 0,1 0 0,0 0 0,0-1 0,0 1 0,-1 0 0,1 0 0,0 0 0,0 0 0,0 0 0,-1 0 0,1-1 0,0 1 0,0 0 0,-1 0 1,1 0-1,0 0 0,0 0 0,-1 0 0,1 0 0,0 0 0,0 0 0,-1 0 0,1 0 0,0 0 0,0 0 0,-1 0 0,1 1 0,0-1 0,0 0 0,-1 0 0,1 0 0,0 0 0,0 0 0,0 0 0,-1 1 0,1-1 0,0 0 0,0 0 1,0 0-1,0 1 0,-1-1 0,1 0-5,-5-27 245,3-15-132,2 0 1,2 0-1,1 1 1,3-1 0,1 1-1,12-38-113,-14 61-2,0 1 0,2-1 0,0 1 0,1 0 0,1 1 0,0 0-1,1 0 1,1 1 0,0 1 0,1 0 0,1 0 0,0 1 0,1 0 0,5-2 2,22-14-10,-28 21 12,0 0 0,0-1-1,-1-1 1,0 0-1,-1-1 1,0 0-1,8-11-1,-20 22-1,0 1 0,1-1 0,-1 1 0,0-1 0,0 1 0,1-1-1,-1 1 1,0-1 0,0 0 0,0 0 0,1 1 0,-1-1 0,0 0 0,0 0 0,0 0-1,0 0 1,0 0 0,1 0 0,-1 0 0,0 0 0,0 0 0,0-1 0,0 1-1,1 0 1,-1 0 0,0-1 0,0 1 0,1-1 0,-1 1 0,0 0 0,0-1 0,1 0-1,-1 1 1,0-1 0,1 1 0,-1-1 0,1 0 0,-1 1 0,1-1 0,-1 0 0,1 1-1,0-1 1,-1 0 0,1 0 0,0 0 0,-1 1 0,1-1 0,0 0 0,0 0 0,0 0-1,0 0 1,0 1 0,0-1 0,0 0 0,0 0 0,0 0 0,0 0 0,0 0 0,1 1-1,-1-2 2,-5 8-11,0 1-1,0-1 1,1 1-1,0 0 1,0 0-1,0 1 1,1-1-1,1 1 0,-1 0 1,1 0-1,0-1 1,1 1-1,0 0 1,0 1-1,0-1 1,1 0-1,1 0 0,0 5 12,-1-11-1,1 0-1,0 0 1,-1 0-1,1 0 0,0 0 1,0 0-1,0 0 1,1 0-1,-1 0 0,0 0 1,1 0-1,-1-1 0,1 1 1,-1-1-1,1 1 1,0-1-1,0 0 0,0 1 1,0-1-1,0 0 1,0 0-1,0 0 0,0-1 1,0 1-1,0 0 1,0-1-1,0 1 0,1-1 1,-1 0-1,0 0 0,0 0 1,1 0-1,-1 0 2,73-17 29,-59 10-11,0-1-1,0 0 0,-1-1 0,-1-1 1,0 0-1,0 0 0,-1-2 0,0 0 0,-1 0 1,0-1-1,1-3-17,-10 12 0,-3 3-2,1-1 0,0 0 0,0 1 0,0-1 0,0 1 0,0-1 0,0 1 0,0 0 0,0-1 0,0 1 0,1 0 0,-1 0 0,1 0 0,-1 0 0,1 0 0,-1 0 0,1 1 0,-1-1 0,1 0 0,0 1 0,-1-1 0,1 1 0,0-1-1,0 1 1,-1 0 0,1 0 0,0 0 0,0 0 0,-1 0 0,1 0 0,0 1 0,0-1 0,0 1 2,74 55-77,-67-48 14,35 20-1474,-14-32-2314,-8-27 26</inkml:trace>
  <inkml:trace contextRef="#ctx0" brushRef="#br0" timeOffset="13762.985">4179 2505 10554,'-19'8'960,"-98"52"3110,109-55-4034,1 0-1,1 0 0,-1 1 1,1 0-1,0 0 1,0 1-1,1 0 1,-1 0-1,2 0 1,-1 1-1,1-1 1,0 1-1,1 0 1,0 0-36,1-4 3,1-1-1,0 0 1,0 1 0,0-1 0,0 1 0,1-1 0,-1 1 0,1-1-1,0 1 1,0 0 0,1-1 0,-1 1 0,1-1 0,-1 1-1,1-1 1,0 1 0,0-1 0,1 0 0,-1 1 0,1-1-1,0 0 1,-1 0 0,1 0 0,1 0 0,-1-1 0,0 1 0,1 0-1,-1-1 1,1 0 0,0 1 0,0-1 0,0 0 0,0-1-1,0 1 1,0 0 0,0-1 0,1 0 0,2 1-3,4 0-5,-1-1 1,1 0 0,0-1-1,-1 0 1,1-1 0,-1 0-1,1-1 1,-1 0-1,1 0 1,-1 0 0,0-2-1,0 1 1,0-1 0,-1 0-1,1-1 1,4-3 4,6-5-163,0 0 0,0-2 0,-1 0 1,-1 0-1,-1-2 0,5-6 163,-2-1-231,-2 0 0,0-2 0,-2 1 0,-1-2 0,-1 0 0,-1 0 0,-1-1 0,5-24 231,-12 19-86,-4 33 86,0-1-1,-1 1 1,1-1-1,0 1 1,-1-1 0,1 1-1,-1 0 1,1-1-1,0 1 1,-1-1-1,1 1 1,-1 0 0,1 0-1,-1-1 1,1 1-1,-1 0 1,0 0 0,1 0-1,-1-1 1,1 1-1,-1 0 1,1 0-1,-1 0 1,0 0 0,1 0-1,-1 0 1,1 0-1,-1 0 1,1 0-1,-1 1 1,0-1 0,1 0-1,-1 0 1,1 0-1,-1 1 1,1-1-1,-1 0 1,1 1 0,-1-1-1,1 0 1,0 1-1,-1-1 1,1 0-1,-1 1 1,1-1 0,0 1-1,-1-1 1,1 1-1,0-1 1,-1 1-1,1-1 1,0 1 0,0-1-1,0 1 1,0 0-1,-1-1 1,1 1 0,0-1-1,0 1 1,0-1-1,0 1 1,0 0-1,0-1 1,0 1 0,1-1-1,-1 1 1,-14 24 184,2 0 0,0 0 0,2 2 0,1-1 0,1 1 0,1 0-1,1 1 1,2 0 0,0 0 0,2 11-184,2-27 125,0-1 0,0 1-1,1-1 1,1 1 0,0-1-1,1 0 1,0 0 0,2 4-125,-4-12 14,0 0 1,0-1 0,1 1-1,-1 0 1,1-1-1,-1 1 1,1-1 0,0 0-1,0 0 1,0 1-1,0-1 1,1 0 0,-1-1-1,0 1 1,1 0-1,0-1 1,-1 1-1,1-1 1,0 0 0,-1 0-1,1 0 1,0 0-1,0-1 1,0 1 0,0-1-1,0 1 1,0-1-1,0 0 1,0 0 0,0-1-1,0 1 1,0-1-1,0 1 1,0-1-15,10-4 13,0 0 0,0-1 0,0 0 0,-1-1 0,0-1 0,-1 0 1,1-1-1,-1 0 0,-1 0 0,0-1 0,6-8-13,-3 4-118,0-1 1,-1-1-1,0 0 1,-2-1-1,0 0 1,-1-1-1,0 0 1,-2 0-1,0 0 1,1-9 117,-7 3-333,-1 24 329,0 0 0,0 0-1,0 0 1,0 1 0,0-1 0,0 0 0,0 0 0,-1 0-1,1 0 1,0 0 0,0 0 0,0 0 0,0 0 0,0 0 0,-1 1-1,1-1 1,0 0 0,0 0 0,0 0 0,0 0 0,-1 0-1,1 0 1,0 0 0,0 0 0,0 0 0,0 0 0,-1 0-1,1 0 1,0 0 0,0 0 0,0 0 0,0-1 0,0 1-1,-1 0 1,1 0 0,0 0 0,0 0 0,0 0 0,0 0 0,0 0-1,-1 0 1,1-1 0,0 1 0,0 0 4,-2 6 53,0 0-1,1 0 1,-1 1 0,2-1-1,-1 0 1,0 0 0,1 1-1,0-1 1,1 0 0,0 1-1,0-1 1,0 0 0,0 0-1,1 0 1,0 0 0,0 0-1,1 0 1,0 0 0,0-1-1,0 1 1,1-1 0,-1 0-1,1 0 1,0 0 0,1-1-1,-1 1 1,1-1 0,0 0 0,0-1-1,0 1 1,1-1 0,-1 0-1,1 0 1,0 0 0,0-1-1,0 0 1,0 0 0,0-1-1,0 0 1,0 0 0,1 0-1,-1 0 1,0-1 0,1 0-1,-1-1 1,1 0-53,5-2 31,0-1-1,0-1 1,0 0-1,-1 0 1,0-1-1,0-1 1,0 0-1,-1 0 1,0-1 0,-1 0-1,9-9-30,-8 6 21,0 0 0,0 0 1,-1-1-1,-1 0 0,0 0 0,-1-1 0,0 0 0,-1 0 0,0-1 0,-1 0 1,0 0-1,-2 0 0,3-14-21,-6 25-2,1 2-1,-1 0 1,1-1-1,-1 1 1,0 0-1,0-1 1,1 1-1,-1-1 1,0 1-1,0-1 1,-1 1-1,1 0 1,0-1-1,0 1 1,-1-1-1,1 1 1,-1 0-1,1-1 1,-1 1-1,1 0 1,-1 0-1,0-1 1,0 1-1,1 0 1,-1 0-1,0 0 1,0 0-1,0 0 1,0 0-1,-1 0 3,1 2-5,-1-1 0,0 1 0,0 0 0,0 0 0,0 0 0,1 0 0,-1 0 0,1 0 0,-1 0 0,1 1 0,-1-1 0,1 0 0,-1 1 0,1-1-1,0 1 1,0 0 0,0-1 0,0 1 0,0 0 0,0 0 0,1 0 0,-1-1 0,0 2 5,-4 9 41,0 1 0,0-1-1,1 1 1,1-1 0,0 1 0,0 0-1,2 0 1,0 0 0,0 1 0,1-1-1,1 0 1,0 0 0,0 0 0,2 0 0,-1 0-1,6 12-40,-7-21 20,1-1-1,0 1 1,0-1 0,0 0-1,0 1 1,1-1-1,-1 0 1,1 0 0,0-1-1,0 1 1,0-1-1,0 1 1,0-1 0,0 0-1,1 0 1,-1 0-1,1-1 1,-1 1 0,1-1-1,0 0 1,0 0-1,0 0 1,-1 0 0,1-1-1,0 1 1,0-1-1,0 0 1,0-1 0,0 1-1,0 0-19,7-2 34,0 0 0,0-1 0,0 0 0,-1-1 0,1 0 0,-1 0 0,0-1 0,0 0 0,8-7-34,51-54 306,-67 63-381,0 1 0,-1-1 0,1 0 0,0 0 0,-1 0 0,0 0 0,1 0 0,-1-1 0,-1 1 0,1 0 0,0-1 0,-1 1 0,1 0 0,-1-1 0,0 1 0,0-1 0,-1 1 0,1 0 0,-1-1 0,0 1 0,1 0 0,-1 0 0,-1-1 0,1 1 0,0 0 0,-1 0 0,0 0 75,-23-27-3401,-5-3-320</inkml:trace>
  <inkml:trace contextRef="#ctx0" brushRef="#br0" timeOffset="14187.369">4960 2016 12419,'0'5'2680,"6"7"1161,3 8-3649,8 7-376,4 0-496,14 4-3137,2-5 688</inkml:trace>
  <inkml:trace contextRef="#ctx0" brushRef="#br0" timeOffset="15276.928">5722 2202 9138,'-3'12'4229,"8"311"-2686,44 17-715,-53-298 460,3-42-1239,1 0-1,-1 1 0,0-1 0,1 0 1,-1 0-1,0 0 0,1 0 0,-1 0 1,0 0-1,1 0 0,-1 0 0,0 0 1,1 0-1,-1-1 0,1 1 0,-1 0 1,0 0-1,1 0 0,-1-1 0,1 1 1,-1 0-1,0-1 0,1 1 0,-1-1 1,1 1-1,-1 0 0,1-1 0,0 1 1,-1-1-1,1 0 0,-1 1 0,1-1 1,0 1-1,-1-1 0,1 1 0,0-1 1,0 0-1,0 1 0,-1-1 0,1 0 1,0 1-1,0-1 0,0 0 0,0 1 1,0-1-1,0 0 0,0 1 0,0-1 1,0 0-1,1 1 0,-1-1 0,0 1 1,0-1-1,1 0 0,-1 1-48,-2-33 159,1 0 0,2 1 0,1-1 0,2 0 0,1 1 0,2-2-159,1-13-101,3-1 0,2 1 0,2 1 0,1 1 1,13-21 100,-26 59-10,0 1 0,0-1 0,1 1 0,0 0 1,0 0-1,1 0 0,-1 1 0,1 0 0,0 0 1,1 0-1,-1 0 0,1 1 0,0 0 0,5-3 10,-10 7-7,1 0-1,-1 0 1,1 0-1,-1 1 1,1-1-1,-1 0 1,1 1-1,-1-1 1,1 1-1,-1-1 1,0 1-1,1-1 1,-1 1-1,0 0 1,1 0 0,-1 0-1,0 0 1,0 0-1,0 0 1,0 0-1,0 0 1,0 0-1,0 1 1,0-1-1,0 0 1,-1 1-1,1-1 1,0 0-1,-1 1 1,1-1-1,-1 1 1,0-1-1,1 1 1,-1-1-1,0 1 1,0-1-1,0 1 1,0-1-1,0 1 1,0-1-1,-1 1 1,1-1-1,0 1 1,-1-1-1,1 1 1,-1-1 0,0 1-1,1-1 1,-1 0 7,-4 20-6,-1-1 1,-1-1-1,0 1 1,-2-1-1,0 0 1,-1-1-1,-1 0 1,0-1-1,-1 0 1,-2-1 0,-2 3 5,-82 76 248,90-88-223,18-17-364,45-53-1939,-12 0-1124,0-11-264</inkml:trace>
  <inkml:trace contextRef="#ctx0" brushRef="#br0" timeOffset="15736.062">6169 2247 8602,'-41'119'5788,"1"-4"-3863,19-20-1011,20-94-902,1 1 1,0-1-1,-1 0 0,1 0 1,0 1-1,0-1 0,-1 0 1,1 0-1,0 1 0,0-1 1,1 0-1,-1 0 0,0 1 1,0-1-1,1 0 1,-1 0-1,0 0 0,1 1 1,-1-1-1,1 0 0,0 0 1,-1 0-1,1 0 0,0 0 1,0 0-1,0 0 0,-1 0 1,1 0-1,0-1 0,0 1 1,0 0-1,0-1 0,1 1 1,-1 0-1,0-1 0,0 1 1,0-1-1,0 0 0,1 1 1,-1-1-1,0 0 0,0 0 1,1 0-1,-1 1 0,0-2 1,0 1-1,1 0 1,-1 0-1,0 0 0,0 0 1,1-1-14,8-3 27,-1-2-1,1 1 1,-1-1-1,0-1 1,0 1-1,0-2 1,-1 1-1,0-1 0,-1 0 1,0-1-1,0 0 1,-1 0-1,0 0 1,1-3-26,61-108-150,-56 100 57,-12 20 90,1-1 0,-1 1-1,0 0 1,0-1 0,0 1 0,1 0 0,-1 0 0,0-1 0,0 1 0,0 0 0,1 0-1,-1 0 1,0-1 0,1 1 0,-1 0 0,0 0 0,1 0 0,-1 0 0,0 0-1,1-1 1,-1 1 0,0 0 0,1 0 0,-1 0 0,0 0 0,1 0 0,-1 0 0,0 0-1,1 0 1,-1 0 0,0 1 0,1-1 0,-1 0 0,0 0 0,1 0 0,-1 0 0,0 0-1,0 0 1,1 1 0,-1-1 0,0 0 0,1 0 0,-1 1 0,0-1 0,0 0-1,0 0 1,1 1 0,-1-1 0,0 0 0,0 0 0,0 1 0,0-1 0,1 0 0,-1 1-1,0-1 1,0 0 0,0 1 0,0-1 0,0 0 0,0 1 0,0-1 0,0 1 3,8 27-35,-6-21 44,0 1 7,31 79 689,-31-84-679,-1-1 1,1 1 0,0 0 0,0-1 0,0 1 0,0-1 0,0 0-1,0 0 1,1 0 0,-1 0 0,1 0 0,-1 0 0,1 0 0,0-1-1,0 0 1,-1 1 0,1-1 0,0 0 0,0 0 0,0-1 0,1 1-1,-1-1 1,0 1 0,0-1 0,0 0 0,0 0 0,1 0-27,8-4 25,-1 1-1,0-2 1,1 1 0,-2-2 0,1 1 0,-1-1 0,0-1 0,0 0-1,0 0 1,-1-1 0,-1-1 0,2 0-25,29-24 54,-39 33-57,0 1 0,0 0 0,-1-1 0,1 1 1,0 0-1,0-1 0,0 1 0,1 0 0,-1 0 0,0-1 0,0 1 1,0-1-1,0 1 0,1 0 0,-1-1 0,0 1 0,0 0 0,1-1 0,-1 1 1,1-1-1,-1 1 0,0-1 0,1 1 0,-1-1 0,1 1 0,-1-1 1,1 1-1,0-1 0,-1 0 0,1 1 0,-1-1 0,1 0 0,0 0 1,-1 1-1,1-1 0,-1 0 0,1 0 0,0 0 0,-1 0 0,1 0 1,0 0-1,0 0 0,-1 0 0,1 0 0,0 0 0,-1 0 0,1 0 1,-1 0-1,1-1 0,0 1 0,-1 0 0,1 0 0,0-1 0,-1 1 0,1 0 1,-1-1-1,1 1 0,-1-1 0,1 1 0,-1-1 0,1 1 0,-1-1 1,1 1-1,-1-1 0,0 1 0,1-1 0,-1 0 0,0 1 0,1-1 3,-2 2-1,1-1 0,0 1 0,-1 0-1,1 0 1,0 0 0,0 0-1,0-1 1,-1 1 0,1 0-1,0 0 1,0 0 0,0 0-1,1-1 1,-1 1 0,0 0-1,0 0 1,0 0 0,1-1 0,-1 1-1,0 0 1,1 0 0,-1 0-1,0-1 1,1 1 0,-1 0-1,1-1 1,0 1 0,-1-1-1,1 1 1,-1 0 0,1-1-1,0 1 1,-1-1 0,1 1 0,0-1-1,0 0 1,-1 1 0,1-1-1,0 0 1,0 0 0,0 1-1,-1-1 1,1 0 0,0 0-1,0 0 1,0 0 0,0 0-1,0 0 1,-1 0 0,1 0 0,0 0-1,0-1 1,0 1 0,-1 0-1,1 0 1,0-1 0,0 1-1,-1-1 1,1 1 0,0 0-1,0-1 1,-1 0 0,1 1 1,7-11-523,-1 1 0,-1-1 0,0 0 0,0 0 0,-1-1 0,-1 0 0,0 0 0,0 0 0,-1 0 0,-1-1 0,0 1 0,-1-1 0,0-1 523,0 10-371,4-36-2888</inkml:trace>
  <inkml:trace contextRef="#ctx0" brushRef="#br0" timeOffset="16548.262">6770 2218 5105,'11'78'7003,"-11"-74"-6730,0-1-136,0 1 0,0 0 0,0-1 0,1 1 1,-1-1-1,1 1 0,0-1 0,0 1 0,0-1 0,1 0 0,-1 0 0,1 1 1,0-1-1,-1 0 0,2 1-137,-3-5 5,0 1-1,0 0 1,0 0 0,0 0 0,0-1-1,0 1 1,0 0 0,0 0 0,0 0 0,0-1-1,0 1 1,1 0 0,-1 0 0,0 0-1,0 0 1,0-1 0,0 1 0,0 0 0,0 0-1,1 0 1,-1 0 0,0 0 0,0-1 0,0 1-1,0 0 1,1 0 0,-1 0 0,0 0-1,0 0 1,0 0 0,0 0 0,1 0 0,-1 0-1,0 0 1,0 0 0,0 0 0,1 0-1,-1 0 1,0 0 0,0 0 0,0 0 0,1 0-1,-1 0 1,0 0 0,0 0 0,0 0 0,1 0-1,-1 0 1,0 0 0,0 0 0,0 0-1,0 1 1,1-1 0,-1 0 0,0 0 0,0 0-1,0 0 1,0 0 0,0 1 0,1-1-1,-1 0 1,0 0-5,-5-18 175,3 14-69,1-1 1,-1 0 0,0 1 0,-1-1-1,1 1 1,-1 0 0,1 0 0,-1 0-1,0 0 1,-1 0 0,1 1 0,-1-1 0,1 1-1,-1 0 1,0 0 0,0 0 0,-5-1-107,7 4 62,-1 1 0,0 0 0,1 0 1,-1 0-1,1 0 0,-1 1 1,1-1-1,-1 1 0,1-1 0,0 1 1,0 0-1,0 0 0,0 0 1,0 0-1,0 0 0,1 1 1,-1-1-1,1 0 0,-1 1 0,1-1 1,0 1-1,0-1 0,0 1 1,0 2-63,-11 59 364,12-63-359,1 1 0,-1 0 0,0-1 0,0 1 0,1-1 0,-1 1 0,1 0 0,0-1 0,-1 1 0,1-1 0,0 0 0,0 1 0,0-1 0,0 0 0,0 1 0,0-1 0,0 0 0,0 0 0,0 0 0,1 0 0,-1 0 1,0 0-1,1 0 0,-1 0 0,1-1 0,-1 1 0,1 0 0,-1-1 0,1 0 0,0 1 0,-1-1 0,1 0 0,-1 0 0,1 1 0,0-1 0,0-1-5,5 0 12,-1-1 1,0 0-1,0 0 0,1-1 1,-2 1-1,1-2 0,0 1 1,-1 0-1,1-1 0,-1 0 0,0-1 1,0 1-1,0-1 0,-1 0 1,0 0-1,0 0 0,3-6-12,64-121 170,-55 96-127,-2-2 0,-1 0 0,-2-1 1,-2 0-1,-1-7-43,-6 36 6,0 0 0,-1 0 0,-1-1 1,0 1-1,0 0 0,-1-1 0,-1 1 1,1 0-1,-4-7-6,4 18-8,-1 0 1,1-1 0,-1 1-1,1 0 1,-1 1 0,1-1-1,0 0 1,-1 0-1,1 1 1,0-1 0,0 0-1,0 1 1,0-1 0,0 1-1,0-1 1,0 1-1,1 0 1,-1-1 0,1 1-1,-1 0 1,1 0 0,-1-1-1,1 1 1,0 0-1,0 0 1,0 1 7,-2 2-11,-10 35-7,2 1-1,1-1 1,3 2-1,1-1 0,2 1 1,1-1-1,3 1 1,1 0-1,8 39 19,-9-72 6,0 0 0,1-1-1,0 1 1,0 0 0,1 0-1,0-1 1,0 0-1,1 1 1,4 5-6,-8-14 3,1 0 1,0 1-1,0-1 0,-1 0 1,1 0-1,0 0 0,0 0 1,0 0-1,-1 0 0,1 0 1,0 0-1,0 0 0,0-1 1,-1 1-1,1 0 0,0 0 1,0-1-1,-1 1 0,1 0 1,0-1-1,-1 1 0,1-1 1,0 1-1,-1-1 0,1 1 1,-1-1-1,1 1 0,-1-1 1,1 0-1,-1 1 0,1-1 1,-1 0-1,0 1 0,1-1 1,-1 0-1,0 0 0,0 1 1,1-1-1,-1 0 0,0 0 1,0 0-1,0 1 0,0-1 1,0 0-1,0 0 0,0 0 1,0 1-1,0-1 0,-1 0 1,1 0-1,0 1 0,-1-2-3,8-160 304,-8 109-258,1 52-48,-1 1-1,1-1 1,0 0 0,-1 1-1,1-1 1,0 0 0,-1 0-1,1 1 1,0-1 0,0 0 0,-1 0-1,1 0 1,0 1 0,0-1-1,0 0 1,0 0 0,0 0 0,0 0-1,0 1 1,1-1 0,-1 0-1,0 0 1,0 1 0,1-1-1,-1 0 1,0 0 0,1 1 0,-1-1-1,1 0 1,-1 1 0,1-1-1,-1 0 1,1 1 0,-1-1 0,1 1-1,0-1 1,-1 1 0,1-1-1,0 1 1,-1-1 0,1 1-1,0 0 1,0-1 0,-1 1 0,1 0-1,0 0 1,0 0 0,-1 0-1,1-1 1,0 1 0,0 0 0,0 0-1,0 0 1,-1 1 0,1-1-1,0 0 1,0 0 0,0 0-1,-1 1 1,1-1 0,0 0 0,-1 1-1,1-1 1,0 0 0,0 1-1,-1-1 1,1 1 0,0 0 2,6 3-26,1 3 21,0 0-1,1-1 0,0-1 1,0 1-1,0-1 0,1-1 0,0 0 1,0 0-1,0-1 0,0 0 1,0-1-1,0 0 0,1-1 1,-1 0-1,1 0 0,0-1 0,-1 0 1,7-2 5,-10 0 12,0 0 0,-1 0 0,1-1 0,-1 0 1,1 0-1,-1 0 0,0-1 0,0 0 0,0 0 0,-1 0 0,0-1 1,0 0-1,0 0 0,0 0 0,-1-1 0,1 1 0,-2-1 1,3-5-13,-3 6 10,0 3-3,-1 15-12,1-4 5,0 0 0,1 0 1,0 0-1,0-1 1,1 0-1,0 1 1,1-2-1,0 1 1,5 5-1,-9-11 6,0 1 0,1-1 0,-1 0 0,1 0 0,-1 0 0,1 0 0,0 0 0,0-1 0,0 1 0,0-1 0,0 0 0,1 0 0,-1 0 0,0 0 0,0 0 0,1-1 0,-1 1 0,0-1 0,1 0 0,-1 0 0,1-1 0,-1 1 0,0 0 0,0-1 0,1 0 0,-1 0 0,0 0 0,0 0 0,1-1-6,0 0 41,-1 0 0,1 0 0,-1 0 0,1-1 0,-1 1 0,0-1 0,0 0 0,0 0 0,-1 0 0,1 0 0,-1 0 0,1-1 0,-1 1 0,0-1 0,0 0 0,-1 0 0,1 1 0,-1-1 0,0 0 0,0 0 0,0 0 0,0-2-41,-6-8-2409,-13 4 800</inkml:trace>
  <inkml:trace contextRef="#ctx0" brushRef="#br0" timeOffset="17146.453">7543 1815 10090,'7'25'4598,"10"11"-2868,-2-4-1584,16 39 497,3-2 0,31 44-643,-40-81-9,-24-32-5,0 1 0,0-1 1,0 1-1,-1-1 0,1 0 1,0 1-1,0-1 0,0 0 1,0 0-1,0 0 0,0 0 1,0 1-1,0-1 0,-1-1 1,1 1-1,0 0 0,0 0 1,0 0-1,0 0 0,0-1 1,0 1-1,0 0 1,-1-1-1,1 1 0,0-1 1,0 1-1,0-1 0,-1 1 1,1-1-1,0 1 0,-1-1 1,1 0-1,0 1 0,-1-1 1,1 0-1,-1 0 0,1 0 1,-1 1-1,0-1 0,1 0 14,9-19-399,0 0 0,-2-1 1,0 1-1,-1-1 0,-1-1 0,-1 0 0,-1 1 0,0-17 399,-2 30-95,4-31-141,-1 0-1,-3-1 1,-1-31 236,-10 127 1842,6-32-1530,0 0 1,2 1 0,0-1 0,2 1-1,0-1 1,2 1 0,1-1-1,1 0 1,0 0 0,3 0-313,52 95 424,-61-119-469,1 0 0,0 0 0,0 0 1,0 0-1,0 0 0,0 0 0,-1 0 0,1 0 0,0 0 0,0 0 0,0 1 1,0-1-1,0 0 0,0 0 0,-1 0 0,1 0 0,0 0 0,0 0 0,0 0 1,0 1-1,0-1 0,0 0 0,0 0 45,-12-15-972,6 6 537,-78-98-2762,12 55 5706,72 52-2452,0 0 0,0-1 1,1 1-1,-1 0 0,0 0 0,0 0 1,1 0-1,-1 0 0,0-1 0,0 1 1,1 0-1,-1 0 0,0 0 1,0-1-1,0 1 0,1 0 0,-1 0 1,0-1-1,0 1 0,0 0 1,0 0-1,0-1 0,1 1 0,-1 0 1,0-1-1,0 1 0,0 0 1,0 0-1,0-1 0,0 1 0,0 0 1,0-1-1,0 1 0,0 0 0,0 0 1,0-1-1,-1 1 0,1 0 1,0-1-1,0 1 0,0 0 0,0 0 1,0-1-1,-1 1 0,1 0 1,0 0-58,10-3 11,138-64-793,-140 62 621,-1 0 1,1-1-1,-1 0 0,0 0 0,0 0 0,-1-1 1,0 0-1,0 0 0,-1-1 0,1 0 1,-1-1 160,17-35-1138</inkml:trace>
  <inkml:trace contextRef="#ctx0" brushRef="#br0" timeOffset="17545.644">8072 1680 8762,'6'19'5284,"-2"10"-4727,-3-15-35,21 116 1167,-21-124-1658,1 1 0,-1-1 0,1 0-1,1 0 1,-1 0 0,1 0 0,1 0 0,-1 0-1,1 0 1,0-1 0,0 1-31,-3-6 2,0 0-1,0 0 1,-1 0-1,1 0 1,0 0-1,0 0 1,0 0-1,0 0 1,0 0-1,-1 0 1,1 0-1,0-1 1,0 1-1,0 0 1,0-1 0,-1 1-1,1 0 1,0-1-1,0 1 1,-1-1-1,1 1 1,0-1-1,-1 0 1,1 1-1,-1-1 1,1 0-1,-1 1 1,1-1-1,-1 0 1,1 0 0,-1 1-1,0-1 1,1 0-1,-1 0 1,0 0-1,0 1 1,1-1-1,-1 0 1,0 0-1,0 0-1,7-19-129,-1-1 0,0 0 0,-2 0-1,0-1 1,-2 1 0,0-1 0,-1 0 0,-2 1-1,-2-20 130,-6 2-124,5 51 187,12 23 106,2 0-1,2-1 1,1 0-1,2-1 0,1-1 1,1 0-1,2-1 1,1-1-1,14 15-168,-28-38 6,0 3 17,1 0-1,1-1 0,-1 0 1,2 0-1,-1-1 0,1 0 1,0 0-1,1-1 0,0 0 1,8 4-23,-7-8-1042,-34-14-1682,-4 2-572,-3-1-401</inkml:trace>
  <inkml:trace contextRef="#ctx0" brushRef="#br0" timeOffset="17822.944">8196 2010 8618,'10'0'2192,"2"-1"689,7 2-2329,4-1-360,8-1 88,-4-2-72,8-5 48,-2-4-80,10-11 56,-2-12-328,6-19-2976,-12-2 911</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5:41.019"/>
    </inkml:context>
    <inkml:brush xml:id="br0">
      <inkml:brushProperty name="width" value="0.05" units="cm"/>
      <inkml:brushProperty name="height" value="0.05" units="cm"/>
    </inkml:brush>
  </inkml:definitions>
  <inkml:trace contextRef="#ctx0" brushRef="#br0">635 205 7210,'-281'-17'5291,"56"18"-3701,104-7-1507,121 6-85,0-1 0,0 1 1,0 0-1,1-1 0,-1 1 1,0-1-1,0 1 0,0 0 1,0-1-1,0 1 0,0-1 1,0 1-1,0 0 0,0-1 0,0 1 1,0-1-1,0 1 0,0 0 1,0-1-1,0 1 0,-1 0 1,1-1-1,0 1 0,0-1 1,0 1-1,-1 0 0,1-1 1,0 1-1,0 0 0,-1 0 1,1-1-1,0 1 0,-1 0 1,1 0-1,0-1 0,-1 1 0,1 0 1,0 0-1,-1 0 0,1-1 1,0 1-1,-1 0 0,1 0 1,-1 0-1,1 0 0,-1 0 2,23-7-22,0 1 0,1 1 0,-1 1 0,1 1 0,0 1 0,0 1 0,0 1 0,16 2 22,23-1 10,177 10 48,32 29 190,57-1 304,-170-31-467,1-6-1,-1-7 0,0-7 0,-1-7 1,-1-7-1,10-9-84,363-78 29,-455 99-26,1 4-1,0 4 0,0 2 1,75 7-3,-10 13 318,129 31-318,198 28 967,85-27-485,54-29-441,66-18-2,7-25 9,-230 26 65,-18 4 62,156 1 158,-98 13-174,-219-12-1239,33-14 1080,-295 6-91,-5-1-57,-1 0 1,1 0-1,0 1 1,0-1 0,0 1-1,0 0 1,0-1-1,-1 2 1,1-1-1,0 0 1,0 0 0,0 1-1,0 0 1,-1-1-1,1 1 1,0 0-1,-1 1 1,1-1 0,0 0-1,-1 1 1,0-1-1,1 1 1,-1 0-1,0 0 1,0 0 0,0 0-1,0 0 1,0 0-1,1 2 148,-8 34-3207</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5:39.790"/>
    </inkml:context>
    <inkml:brush xml:id="br0">
      <inkml:brushProperty name="width" value="0.05" units="cm"/>
      <inkml:brushProperty name="height" value="0.05" units="cm"/>
    </inkml:brush>
  </inkml:definitions>
  <inkml:trace contextRef="#ctx0" brushRef="#br0">40 102 3657,'-34'-78'656,"33"65"-656,-4 2-784</inkml:trace>
  <inkml:trace contextRef="#ctx0" brushRef="#br0" timeOffset="2382.774">85 132 9802,'6'-11'1984,"-6"9"-1841,1 0 0,0 0 0,0-1 0,0 1 0,1 0 0,-1 0 0,0 0 0,1 0 0,-1 0 0,1 0 0,0 0 0,-1 1 0,1-1 0,0 1-1,0-1 1,0 1 0,0 0 0,1 0 0,-1 0 0,0 0 0,0 0 0,2 0-143,9 2 3,0 1 0,0 0 0,0 1 0,-1 1 1,1 0-1,-1 1 0,0 0 0,11 7-3,5 0 3,89 39-9,2-5 0,1-6 0,3-4 0,0-7 1,2-4-1,1-6 0,1-6 0,0-5 0,24-6 6,20-18-33,0-8-1,72-22 34,-102 15 8,34-6 36,67-1-44,-98 26 49,0 6 0,109 11-49,-18 17 349,68 21-349,283 37 432,-398-65-357,0-7 1,54-11-76,364-46 254,-419 28 273,137 5-527,83 40 436,-69 0-221,-253-25-176,0-3 1,65-13-40,-97 7-13,0-2 0,-1-3 0,0-2 0,26-13 13,-39 13-688,-1-1 0,-1-2 0,-1-1 0,-1-2 0,0-2 0,1-4 688,35-36-2930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5:43.706"/>
    </inkml:context>
    <inkml:brush xml:id="br0">
      <inkml:brushProperty name="width" value="0.05" units="cm"/>
      <inkml:brushProperty name="height" value="0.05" units="cm"/>
    </inkml:brush>
  </inkml:definitions>
  <inkml:trace contextRef="#ctx0" brushRef="#br0">1 596 8714,'67'-6'3766,"31"3"-2930,28-2-995,30-10 187,85-21-28,83-34 8,-46 9 27,-13 13 0,68 3-35,289-7 9,294 28 45,-300-22-21,-8 1 6,1 46 30,-7 37 256,46 1-87,52-35-152,19-30-75,-24 19-3,-2 16-8,-12-7 27,9 5-21,-17-4 33,12-1 46,-1 4 162,15-11-139,-14-12-47,2 15 10,-12 12 295,9-11-80,-21-18-176,-27-23-56,-95-2-18,-105 18 67,-130 4 450,133-27 1341,-439 49-1925,0 0-1,-1 0 0,1 0 0,0 0 1,-1 0-1,1 0 0,0-1 1,-1 1-1,1 0 0,0 0 0,-1 0 1,1 0-1,0 0 0,-1 0 1,1 1-1,-1-1 0,1 0 1,0 0-1,-1 0 0,1 0 0,0 0 1,0 0-1,-1 1 0,1-1 1,0 0-1,-1 0 0,1 0 1,0 1-1,0-1 0,-1 0 0,1 0 1,0 1-1,0-1 0,0 0 1,-1 1-1,1-1 0,0 0 0,0 1 1,0-1-1,0 0 0,0 1 1,0-1-1,-1 0 0,1 1 1,0-1-1,0 0 0,0 1 0,0-1 1,0 0-1,0 1 0,1-1 1,-1 0-1,0 1 0,0-1 0,0 0 1,0 1-1,0-1 0,0 0 1,1 1-1,-1-1 0,0 0 1,0 1-1,0-1 0,1 0 0,-1 0 1,0 1 31,-42 8-1918</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5:48.220"/>
    </inkml:context>
    <inkml:brush xml:id="br0">
      <inkml:brushProperty name="width" value="0.05" units="cm"/>
      <inkml:brushProperty name="height" value="0.05" units="cm"/>
    </inkml:brush>
  </inkml:definitions>
  <inkml:trace contextRef="#ctx0" brushRef="#br0">0 102 10586,'9'-2'5868,"2"4"-3914,-2-1-1563,90 0-370,0-5 1,0-3-1,-1-6 1,20-7-22,82-10 12,148 2-21,-246 26 38,-1 4-1,47 9-28,254 42 238,50 7-54,25-18-164,-9-6 13,-31 10-30,-14-1 45,26-12-17,-403-31 100,1-2 0,-1-2 0,46-8-131,-41-7 63,-48 17-157,-1-1 1,1 0 0,0 1-1,-1-1 1,1 1 0,-1 0 0,1 0-1,0 0 1,-1 0 0,1 0-1,-1 1 1,1-1 0,0 1 0,-1-1-1,1 1 1,-1 0 0,0 0-1,1 0 1,-1 1 0,0-1 0,0 0-1,1 1 1,-1 0 0,0-1-1,0 1 1,-1 0 0,1 0-1,0 0 1,-1 0 0,1 0 0,-1 1-1,0-1 1,1 0 0,-1 1-1,0-1 1,-1 1 0,1-1 0,0 1-1,-1-1 1,1 1 93,0-1-193,23 48-2197</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5:49.099"/>
    </inkml:context>
    <inkml:brush xml:id="br0">
      <inkml:brushProperty name="width" value="0.05" units="cm"/>
      <inkml:brushProperty name="height" value="0.05" units="cm"/>
    </inkml:brush>
  </inkml:definitions>
  <inkml:trace contextRef="#ctx0" brushRef="#br0">114 33 11578,'-109'43'5198,"104"-41"-4692,14-8-671,82-10-130,40 11 273,-1 5 0,0 6 0,40 10 22,-105-10-8,-45-4-2,246 21 1608,210-10-1598,-274-23 1412,41-14-1412,153-35 1310,-324 49-1065,0 2 0,1 4 0,-1 2 0,1 4 0,33 7-245,10 12 184,-62-10-155,1-2-1,0-2 1,8-3-29,-46-3-32,-8 0-10,1-1 0,0 0 0,0-1 0,-1 1-1,1-2 1,0 1 0,-1-2 0,0 1 0,4-2 42,-33-14-5149,-24-4 1239</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6:04.883"/>
    </inkml:context>
    <inkml:brush xml:id="br0">
      <inkml:brushProperty name="width" value="0.05" units="cm"/>
      <inkml:brushProperty name="height" value="0.05" units="cm"/>
    </inkml:brush>
  </inkml:definitions>
  <inkml:trace contextRef="#ctx0" brushRef="#br0">0 3 9850,'11'1'4079,"6"2"-2628,10 1-1681,210-15 142,325 20 551,-81-10-23,-218 16-436,19 8 10,-20 9-12,17 6 79,3-7 170,12-1-64,-18-7-201,27-16 213,28-15-199,-101 2 595,30 8 294,-111 2-552,0-6 1,9-8-338,-75-1 20,0-2 0,44-16-20,-89 18 94,-1 2 0,2 1 1,-1 3-1,1 0 0,0 3 0,0 1 0,0 2 1,25 4-95,95 3 193,-129-10-82,-36-2 375,-21 4-2625,-7-4-1071,-15-8 290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6:18.099"/>
    </inkml:context>
    <inkml:brush xml:id="br0">
      <inkml:brushProperty name="width" value="0.05" units="cm"/>
      <inkml:brushProperty name="height" value="0.05" units="cm"/>
    </inkml:brush>
  </inkml:definitions>
  <inkml:trace contextRef="#ctx0" brushRef="#br0">14 255 9866,'-13'16'4981,"243"-71"-5130,93 6-255,78-33-184,-209 46 521,179-9 67,-52 42 19,250 19 27,270 44 36,411 62-14,-532-78-59,41-66 0,18-13 67,24 34 118,-23 31-112,-21-11-47,-61-12 225,-688-7-254,607-8 428,-427-7-370,118-29-64,76-11-2782,-283 48 631</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7:09.138"/>
    </inkml:context>
    <inkml:brush xml:id="br0">
      <inkml:brushProperty name="width" value="0.05" units="cm"/>
      <inkml:brushProperty name="height" value="0.05" units="cm"/>
    </inkml:brush>
  </inkml:definitions>
  <inkml:trace contextRef="#ctx0" brushRef="#br0">2210 1934 6161,'-2'1'302,"0"0"0,1 0-1,-1 0 1,0 0 0,0-1 0,0 1-1,0-1 1,0 1 0,0-1-1,0 0 1,0 0 0,-1 0-1,1 0 1,0 0 0,0 0 0,0-1-1,0 1 1,0-1 0,0 1-1,0-1 1,0 0 0,1 0 0,-1 0-1,0 0 1,0 0 0,-1-1-302,0-10 2576,155-10-2748,-93 24 137,-1 2 1,0 3-1,55 14 35,92 5 63,-200-26-55,-1 0-1,0 1 1,1-1 0,-1-1-1,0 1 1,1-1 0,-1 1-1,0-1 1,0 0 0,0-1-1,0 1 1,0-1 0,0 0-1,0 0 1,0 0 0,2-2-8,3 2 218,-23 16 74,10-11-4070,-9-12 1004</inkml:trace>
  <inkml:trace contextRef="#ctx0" brushRef="#br0" timeOffset="1454.441">3397 1965 7474,'-22'40'4285,"47"-42"-4256,172-76 770,-127 62-631,2 4 1,-1 2-1,1 4 1,0 3 0,21 4-169,-30 14 797,-63-16-749,0 1 0,0 0 0,0 0 0,0 0 0,0 0 0,0 0 0,0-1 1,0 1-1,0 0 0,1 0 0,-1 0 0,0 0 0,0 0 0,0 0 0,0 0 0,0 0 0,0-1 0,0 1 0,1 0 0,-1 0 0,0 0 0,0 0 0,0 0 1,0 0-1,0 0 0,1 0-48,-17-15-3273,0 3 799</inkml:trace>
  <inkml:trace contextRef="#ctx0" brushRef="#br0" timeOffset="1917.148">1014 79 4097,'1'-2'216,"-1"0"-1,0 0 1,0-1 0,0 1 0,0 0 0,0 0-1,0 0 1,0 0 0,-1 0 0,1 0-1,-1 0 1,0 0 0,1 0 0,-1 0 0,0 1-1,0-1 1,0 0 0,0 0 0,-1 1-1,1-1 1,0 0 0,-1 1 0,1 0 0,-1-1-1,0 1 1,1 0 0,-1 0 0,0-1-1,0 2 1,-1-2-216,-56 20 1719,3 8-1545,0 3-1,2 2 0,-23 18-173,22-8 34,2 1-1,2 4 0,-16 20-33,-143 169 11,181-199-22,2 1 0,1 1 1,2 2-1,2 0 0,1 2 0,3 0 0,1 1 0,2 1 0,2 0 1,2 1-1,2 0 0,2 1 0,2 0 0,2 3 11,2-7-1,3-1-1,1 0 1,3-1-1,1 1 1,1-1-1,3 0 1,1-1-1,12 27 2,-6-28-4,1 1 1,2-2-1,2-1 0,1-1 1,1-1-1,2-1 0,2-1 1,11 9 3,9 5 4,2-1 1,1-3-1,3-2 1,1-3-1,8 1-4,-25-16-8,1-2 0,1-1 0,0-3 0,1-1 0,1-2 0,1-2 0,-1-2 0,10-1 8,0-4-15,0-1-1,0-3 0,0-3 0,-1-2 0,1-2 1,-1-2-1,6-4 16,-9-1 10,-2-3 1,0-1 0,-1-3-1,34-20-10,-51 24 13,0-1-1,-1-2 1,-1-1 0,-1 0-1,-1-3 1,-1 0-1,-1-1 1,-1-1-1,-1-1 1,-2-1 0,-1-1-1,5-11-12,18-44 21,-3-2-1,-5-2 1,-3-1-1,-4-1 1,0-18-21,5-49 148,-7-1 0,1-119-148,-20 201 345,-3 0 0,-4-1 0,-3 1 0,-15-75-345,18 138 106,0 0-1,0 1 1,-1-1 0,-1 1-1,0 0 1,-1 0 0,0 0-1,0 0 1,-2 1 0,1 0-1,-1 0 1,-1 1 0,0 0-1,0 0 1,-1 1 0,-1 0-1,1 0 1,-9-5-106,-10 1 83,0 2-1,-1 0 1,0 2 0,-1 1 0,1 2 0,-2 0-1,1 2 1,0 2 0,-1 0 0,1 3-1,-1 0 1,1 2 0,-1 1 0,-12 4-83,-5-2-233,0 3 0,0 2 1,1 2-1,1 2 0,0 2 0,1 2 1,1 2-1,-22 15 233,-113 85-2869,4 29-46</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7:13.936"/>
    </inkml:context>
    <inkml:brush xml:id="br0">
      <inkml:brushProperty name="width" value="0.05" units="cm"/>
      <inkml:brushProperty name="height" value="0.05" units="cm"/>
    </inkml:brush>
  </inkml:definitions>
  <inkml:trace contextRef="#ctx0" brushRef="#br0">0 75 9314,'1'-1'162,"0"-1"1,0 1-1,1 0 1,-1-1-1,0 1 0,1 0 1,-1 0-1,0 0 0,1 0 1,-1 0-1,1 0 1,0 1-1,-1-1 0,1 0 1,0 1-1,-1-1 1,1 1-1,0 0 0,0 0 1,-1-1-1,1 1 0,0 0 1,0 1-1,-1-1 1,1 0-1,0 0 0,0 1 1,-1-1-1,1 1 1,0-1-1,-1 1 0,2 1-162,12 1-118,421 54 161,0 28-50,90 19 5,57-19-18,86-13 17,81-17 44,84-7-2,44-11-30,43-20-5,-5 12 14,-2 2-9,-32-31 56,-11-18 106,-306-15-47,-249 4 164,204-49-288,26-35 291,227-75 132,-115 49-141,-407 102-64,63 7-218,149 12 140,-266 16-60,35 11-80,-221-9-75,60 11-233,-69-11 192,0 1 1,0-1-1,0 1 1,0 0-1,0-1 1,0 1-1,0 0 1,-1 0-1,1 0 1,0 1-1,-1-1 1,1 0-1,-1 1 1,1-1-1,-1 1 1,1-1 0,-1 1-1,0 0 1,0-1-1,0 1 1,0 0-1,0 0 1,0 0-1,-1 0 1,1 0-1,-1 0 1,1 0-1,-1 0 1,0 0-1,0 1 116,-15 38-2787</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39:57.499"/>
    </inkml:context>
    <inkml:brush xml:id="br0">
      <inkml:brushProperty name="width" value="0.05" units="cm"/>
      <inkml:brushProperty name="height" value="0.05" units="cm"/>
    </inkml:brush>
  </inkml:definitions>
  <inkml:trace contextRef="#ctx0" brushRef="#br0">100 1086 10506,'3'-6'5490,"14"-13"-5270,-2 3-150,7-9-74,2 1 1,0 0-1,2 2 0,0 1 1,2 1-1,0 2 0,1 1 1,1 0-1,0 3 0,1 0 1,1 2-1,21-4 4,-24 11 12,0 2 0,0 1 0,0 2 0,1 1 0,-1 1 0,0 1 0,0 2 0,-1 0 1,1 3-13,105 13 183,-31-15-57,0-4 0,29-7-126,-47 1 32,192-4-25,27 14 21,18 0-60,19 8 36,31 2-11,17-26 10,0 9-14,7 32 34,32-3-15,-3-15 20,-10-18-56,-25-7 31,4 6-13,-19 8 53,-12 11-46,-20 4 15,-10-15-30,-39 2 111,-27 15 284,185 30 280,-298-41-453,136-9-204,-192-2 25,-10 2-13,321-17 3,-5-19-11,-342 33 3,87-5 27,1 5 1,43 10-35,-75 2 15,0-6 0,23-6-15,29-1 191,-161 3-243,-9 2 192,0 1 1,0-1-1,0 0 0,0 0 0,0 0 1,0 0-1,0 1 0,0-1 0,0 0 1,0 0-1,0 0 0,0 0 0,1 1 1,-1-1-1,0 0 0,0 0 0,0 0-140,-24 35 194,19-29-157,12-6-69,14-10 16,-1-1 0,0-2 0,0 0 0,-2-1 0,0 0 0,0-2 0,-1 0 0,-1-1 0,-1-1 0,0 0 0,-2-1 0,0 0 0,6-14 16,-6 15-7,-2-1 0,0 0-1,-1-1 1,-1 0 0,-1 0-1,0-1 1,-2 0 0,-1-1-1,0 1 1,-1-1 0,-2 0-1,0 0 1,-1 0 0,-2 0 0,0 0-1,-1 0 1,-1 1 0,-1-1-1,-1 1 1,-1-1 0,-4-6 7,6 19 16,-2-1 1,1 1 0,-1 0 0,0 1-1,-1-1 1,0 1 0,-1 1 0,1-1-1,-1 1 1,-1 1 0,1-1-1,-1 1 1,0 1 0,-1 0 0,1 0-1,-1 1 1,0 0 0,0 1-1,0 0 1,-1 0 0,1 1 0,-1 1-1,1-1 1,-1 2 0,0 0 0,-6 0-17,-176 32 253,175-29-252,-1-1 1,1 0-1,-1-1 1,1-1-1,-1-1 1,-13-2-2,-34-1-37,-126 5-295,-45 11 332,-85 1-254,-104-18 254,212 1 90,-84-6-80,3-16 20,-11-10-26,7 5 24,-117-9-26,103 16 0,6 6 14,-14 16-44,-17 11-178,-27-18-536,-13 3 244,-21-3 381,-10 18 133,-22 2-14,0-2 10,-4-12 4,8-2 114,2 23-31,37 3-71,36-6-46,30-26 1,17-14-52,19 19 25,6 17-6,40 0 85,127-3-41,39-5-23,0 3 0,0 4-1,-55 15 30,22 7 31,43 15-71,60-42 32,0 0-1,0 1 0,0 0 1,1-1-1,0 1 1,0 0-1,0 0 1,1 1-1,0-1 1,0 1-1,0-1 0,0 7 9,1 19-24,2 0-1,1 1 0,2-1 1,1 0-1,1 0 25,1 10-11,83 371-5,-57-256-1639,-31-115-1590,-14-14-152</inkml:trace>
  <inkml:trace contextRef="#ctx0" brushRef="#br0" timeOffset="2667.47">17175 751 9402,'-24'-3'5572,"128"24"-5511,278 66-106,-60-58 25,-50-21 12,51-12 24,59 21-8,51 14-8,-127-34 8,172 7 1,-325 0-11,326-39-5,-439 32 7,374-21 12,16 21 1,-27 6-6,-17 19-7,-142-11 1,105-34 7,-19 13 4,-28 8-14,-22 4 74,-91 12 30,77 10 9,-240-22-81,-1-2 0,1-1 0,-1-1-1,0-2 1,7-1-30,43-6 123,-8 15 72,56-15 291,-20 5 68,9-11 81,14 4-322,-8 20-877,-82-2-2406</inkml:trace>
  <inkml:trace contextRef="#ctx0" brushRef="#br0" timeOffset="4549.01">3046 1749 9114,'-1'0'110,"0"-1"0,0 1 0,0-1 0,0 1 0,0-1 0,0 0 0,0 1 0,0-1 0,0 0 0,0 0-1,0 0 1,0 0 0,0 0 0,1 0 0,-1 0 0,0 0 0,1 0 0,-1 0 0,1 0 0,-1 0 0,1 0 0,0-1 0,-1 1 0,1 0 0,0 0 0,0-1 0,0 1 0,0 0 0,0 0 0,0 0 0,0-1 0,0 1 0,0 0 0,1 0-1,-1-1 1,0 1 0,1 0 0,-1 0 0,1 0 0,-1 0 0,1 0 0,0 0 0,0-1-110,44-38 37,120-18-40,64 22-11,-203 33 3,313-12 20,41 19-27,37 18 134,37-9-122,29-32-48,10-6 124,42-1 29,22-11-86,-9 9 9,-26 33-28,15 8 44,-1 2-32,-6 12 12,-32 0-30,-31 13 33,-50 17 40,-44-6 109,-41-17 76,86-24 343,-176-9 84,-160 2-501,0 3 0,49 12-172,-19 16-3219,-53 2 806</inkml:trace>
  <inkml:trace contextRef="#ctx0" brushRef="#br0" timeOffset="5956.497">14924 1990 7338,'77'14'4395,"7"-6"-4394,-1-4 0,1-3-1,0-4 1,0-4 0,-1-3 0,39-12-1,170-17 55,75 17-7,55 9-50,52-9 16,-129 0 1,219-1 37,47 1 204,80-7 153,68-31 74,46-26-276,-9 12-156,-1 15-42,-42 43 10,-739 16-17,728-10 2,-78-18 287,-108-7 532,-125 0-16,-12-16-378,-267 31-364,-151 20-72,-1-1 1,1 1-1,0-1 0,0 1 0,0 0 0,0 0 0,0-1 0,0 1 0,0 0 1,0 0-1,0 0 0,0 0 0,0 0 0,0 0 0,0 0 0,0 0 0,0 1 1,0-1-1,0 0 0,0 0 0,0 1 0,0-1 0,-1 1 0,1-1 0,0 1 0,0-1 1,0 1-1,-1 0 0,1-1 0,0 1 0,0 0 0,-1 0 0,1-1 0,-1 1 1,1 0-1,-1 0 0,1 0 0,-1 0 0,1 0 0,-1-1 0,0 1 0,0 0 1,1 0-1,-1 1 7,-11 10-532,-30 14-1964,-18 4 37</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7:23.934"/>
    </inkml:context>
    <inkml:brush xml:id="br0">
      <inkml:brushProperty name="width" value="0.05" units="cm"/>
      <inkml:brushProperty name="height" value="0.05" units="cm"/>
    </inkml:brush>
  </inkml:definitions>
  <inkml:trace contextRef="#ctx0" brushRef="#br0">523 3222 8434,'-13'-12'604,"0"1"1,0-2-1,1 0 1,0 0-1,2-1 1,-1-1-1,1 0-604,0-3 96,1 0-1,0 0 0,2 0 1,0-1-1,1 0 1,1-1-96,-28-176 24,-25-490-7,44 438-25,3-303 37,16 160-19,-5 381-7,-1-75 142,4 0 0,3 1 0,10-33-145,-16 110 10,1 1 0,0 0 0,0-1 0,1 1 0,0 0-1,0 0 1,0 0 0,1 0 0,0 0 0,0 0 0,0 1-1,1 0 1,0-1 0,0 1 0,0 1 0,1-1 0,0 1 0,0-1-1,0 1 1,0 1 0,0-1 0,1 1 0,0 0 0,-1 0-1,1 0 1,0 1-10,11 2 1,-1 0-1,0 1 1,0 1 0,0 0-1,0 1 1,0 1-1,0 1 1,-1 0-1,0 1 1,0 0 0,0 1-1,-1 1 1,10 7-1,18 6 14,19 10-3,1-3 1,2-3-1,1-2 1,0-3-1,2-4 1,58 8-12,-34-16 10,0-5 0,1-3 1,41-8-11,65-14-6,55-21 6,244-29 15,-253 58-16,22 11 1,-230 3 0,605-15 9,69-32-26,51-23 19,24-18-36,57-34 38,21 19 2,26 47 17,-38 62-23,-8 54 16,-818-58-18,806 54 19,50-42 40,-7-3-49,3 28 27,-15 4-9,-2-34-15,-62-37-26,-43-29 61,-56 11-29,-45 56-9,-62 38-17,-338-33 33,45-11-24,-102-13-23,90-21 23,342-69 71,-558 87-67,0 3 0,1 3 1,0 3-1,70 8-4,367 52 33,-416-51-22,0 4 0,24 8-11,-101-15 17,0 1 0,-1 1 1,1 0-1,-1 1 0,0 1 0,-1 0 1,1 1-1,-1 1 0,-1 0 0,0 1 1,0 0-1,-1 1 0,0 0 0,-1 1 1,0 1-1,7 10-17,171 284 1212,-140-233-1127,-4-9-62,-3 2-1,-3 2 1,-3 2 0,25 70-23,-40-69 21,-2 1 0,-4 1 0,-3 0 0,2 73-21,-14-105 11,-1 0 1,-2 0-1,-1-1 0,-9 33-11,-15 75 275,-25 71-275,52-215 11,1 0 1,-1-1-1,0 1 0,-1 0 1,1 0-1,-1-1 0,0 1 0,0-1 1,-1 0-1,1 1 0,-1-1 0,0 0 1,0 0-1,0-1 0,0 1 0,-1-1 1,0 1-1,1-1 0,-1 0 0,0 0 1,-1-1-1,1 1 0,0-1 0,-1 0 1,1 0-1,-1-1 0,-4 2-11,-157-6 230,75 2-192,13-1 281,0 4 0,-52 8-319,-132 36 779,-322 54-870,118-19-176,-64-26 265,-56-9 227,-27 0 191,-34-1-35,-29 19-213,-21-17-100,-6-28-110,-29 20 24,-11 50 90,-40 48-22,-20 4-173,-35-22-332,-19-48-426,-67-27 230,12-7 595,2-25 161,30-38-17,11-9 36,29-11-308,289-7-48,-248-53 14,44 30 376,400 45 145,-3-16-303,-191-71-58,467 98 8,-310-62-227,-136-14 23,59-9 296,43 10 260,81 32 112,107 45-559,81 16-4375,102 4 1363</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8:46:32.425"/>
    </inkml:context>
    <inkml:brush xml:id="br0">
      <inkml:brushProperty name="width" value="0.05" units="cm"/>
      <inkml:brushProperty name="height" value="0.05" units="cm"/>
    </inkml:brush>
  </inkml:definitions>
  <inkml:trace contextRef="#ctx0" brushRef="#br0">753 21 9642,'0'-2'104,"-1"1"0,1 0 0,-1 0 0,1 0 0,-1 0 0,0 0 1,1 0-1,-1 0 0,0 0 0,0 0 0,1 0 0,-1 0 0,0 0 0,0 1 0,0-1 0,0 0 0,0 1 0,0-1 0,-1 1 0,1-1 1,0 1-1,0-1 0,0 1 0,0 0 0,-1-1 0,1 1 0,0 0 0,0 0 0,-1 0 0,1 0 0,0 0 0,0 0 0,0 1 0,-1-1 1,1 0-1,0 0 0,0 1 0,0-1 0,0 1 0,-1-1 0,1 1 0,0 0 0,0-1 0,0 1 0,0 0 0,0 0 0,1 0 0,-1-1 1,0 1-1,0 0 0,1 0 0,-1 0 0,0 0 0,1 1 0,-1 0-104,-4 8 28,1 0-1,0 1 1,1 0 0,0 0-1,1 0 1,0 0 0,1 0-1,0 0 1,0 0 0,2 9-28,-2 0-4,-1 643-131,5-147 102,-28 194 203,11-118 202,19-420-259,7-1 0,9 0 1,24 90-114,-43-247-5,1 0 0,0 0 0,1-1 0,0 0 1,1 1-1,1-1 0,0-1 0,8 12 5,-11-21-1,1 0 0,-1 0-1,1-1 1,0 1 0,0-1-1,0 0 1,0 0 0,1 0-1,-1-1 1,0 1 0,1-1-1,-1 0 1,1-1 0,0 1-1,-1-1 1,1 0 0,-1 0 0,1 0-1,0 0 1,-1-1 0,1 0-1,-1 0 1,1 0 0,-1-1-1,3 0 2,0 0 2,305-43-8,80 14 11,113-22-14,76-22-18,-559 72 25,245-23 116,72 9-114,298 38 460,-50 25-142,7-38-238,-32-42-27,-109-1 16,-402 32-4,-1 2 0,1 2 0,0 2 0,0 3-1,32 8-64,-20 3 240,-2 2-1,0 3 1,-1 2-1,-1 4-239,-45-22 42,28 15 53,1-2 0,1-1 0,1-3 0,0-1 0,6-1-95,-30-9 9,0-1 0,0 0 0,1-1 0,-1-2 0,0 0 0,1-1 0,-1-1 0,0-1 0,0-1 0,0-1 0,-1-1 0,1-1 0,-1 0 0,-1-2 0,0 0 0,0-1 0,0-1 0,-1 0 0,-1-2 0,0 0 0,-1-1 0,-1-1 0,8-8-9,-12 4 2,-1 0 0,-1-1 1,-1 0-1,0 0 0,-2-1 0,0 1 0,-1-1 0,-1-1 0,-1 1 1,-1-1-1,-1-7-2,6-38-5,14-72-10,19-133-201,3-240 216,-42 352-93,-12-94 93,-52-268-30,54 460 45,3 12 39,-3-1 1,-2 2-1,-10-27-54,-57-161 110,74 225-114,0 0 0,-1 0 0,0 0 0,-1 1 0,0 0 0,0 0 0,-2 0 0,1 1 0,-1 0 0,-1 1 0,0 0-1,0 0 1,0 1 0,-1 0 0,-1 0 0,1 1 0,-9-4 4,-30-9 35,-1 2 0,-1 3 0,0 1 0,-1 3-1,0 2 1,-1 2 0,-12 2-35,-286-12 19,-79 0 72,-75-26 27,-36 1-7,-51 19-67,-71 36-85,-56 30 77,-18-20 33,24-29 160,99-5 127,63 15-412,198 19-4654,174-6 1215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40:05.095"/>
    </inkml:context>
    <inkml:brush xml:id="br0">
      <inkml:brushProperty name="width" value="0.05" units="cm"/>
      <inkml:brushProperty name="height" value="0.05" units="cm"/>
    </inkml:brush>
  </inkml:definitions>
  <inkml:trace contextRef="#ctx0" brushRef="#br0">0 275 9170,'305'-57'5947,"406"-44"-6070,-232 56 11,5 14-59,7 7 128,-2 12 42,19 8 16,13 15-6,30 11 4,31 11-15,57-12-1,9-16 6,14 23-11,-8 17 22,30-27-22,7-15 2,11 8 11,-18-7-13,20-1 5,-16 5 5,-5 0 6,-12-7-16,-13 5 9,-19 3 43,11-1 40,-25 10-56,-18 10-8,-32-22-28,-52-42 19,129-66 161,-597 92-127,-1 4-1,1 1 1,1 3 0,29 4-45,-77-2-238,1 1 0,-1 0 1,1 0-1,-1 1 0,0 0 0,1 1 1,-1 0-1,0 0 0,-1 0 1,1 1-1,-1 0 0,1 1 1,4 4 237,8 20-2329</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43:10.841"/>
    </inkml:context>
    <inkml:brush xml:id="br0">
      <inkml:brushProperty name="width" value="0.05" units="cm"/>
      <inkml:brushProperty name="height" value="0.05" units="cm"/>
    </inkml:brush>
  </inkml:definitions>
  <inkml:trace contextRef="#ctx0" brushRef="#br0">21 1027 8162,'-21'-6'6510,"24"3"-5404,15-4-1101,0 1-1,1 1 1,0 1 0,0 0-1,0 2 1,1 0 0,-1 1-1,6 1-4,76 7-14,99 12 625,-12 13-198,97 0-413,-190-23 48,136 6 37,32-7-2,-19-16 160,-3 6 261,11 15-95,28-4-237,31-10-62,-1 9-113,6-4 38,4-14-42,-1-3 14,2 9-35,13-2 41,31-8-32,15-6 29,8-1-38,-3 3 65,12 10-38,-3 1 11,5-7-36,1-6 10,-20-3 17,-66 7 34,91 12 66,-268 16 1359,-130-14-1115,-7 2-334,1 0 0,-1 0-1,0 0 1,1 0 0,-1 0 0,0 0 0,0 0 0,1-1 0,-1 1 0,0 0 0,0 0-1,1 0 1,-1 0 0,0 0 0,1 1 0,-1-1 0,0 0 0,0 0 0,1 0 0,-1 0-1,0 0 1,0 0 0,1 0 0,-1 0 0,0 1 0,0-1 0,1 0 0,-1 0-1,0 0 1,0 0 0,0 1 0,1-1 0,-1 0 0,0 0 0,0 1 0,0-1 0,0 0-1,1 0 1,-1 1 0,0-1 0,0 0 0,0 0 0,0 1 0,0-1 0,0 0 0,0 1-1,0-1 1,0 0 0,0 0 0,0 1 0,0-1 0,0 0 0,0 1 0,0-1 0,0 0-1,0 0 1,-1 1 0,1-1 0,0 0 0,0 0 0,0 1 0,0-1 0,0 0 0,-1 0-1,1 1-9,-14-9-5957,-1 3 1849</inkml:trace>
  <inkml:trace contextRef="#ctx0" brushRef="#br0" timeOffset="136352.944">698 156 10090,'-120'-18'5717,"53"21"-5602,40 2-70,-57 31-50,68-28-14,1 1 0,0 1 0,1 0 0,0 1 0,1 1 0,0 0 0,1 0 0,1 2 0,-1-1 0,2 1 0,0 1 0,1 0 1,0 0-1,2 1 0,-1 0 0,2 0 0,0 1 0,1 1 19,-87 260-99,88-266 108,1 0 1,1 1-1,0 0 1,1 0-1,0 0 1,1 0-1,0-1 1,1 1-1,0 0 1,1 0-1,1 0 1,0-1-1,1 1 1,0-1-1,1 0 1,0 0-1,6 8-9,4 0-4,1 0 0,1-2-1,1 0 1,0-1 0,2 0 0,-1-2-1,2 0 1,0-2 0,18 9 4,-5-3-1,1-3 0,0 0 0,1-2 1,0-2-1,1-1 0,0-2 0,19 1 1,231 42 256,-11-3 39,-191-36-269,0-5 0,0-3-1,3-3-25,174-6-18,169-35-74,13-18 10,7 22 45,20 12 34,29-30 11,-10-1-32,-9 15 16,-12 8 8,-12 20 12,-33 29 16,-31 17 26,-31-7-34,-21-20-20,-41-11 17,407 2 4,-664 0 2,0-1 0,0-2-1,0-2 1,0-2 0,34-11-23,-60 13 6,17-4 11,0-1 0,-2-2 1,1-1-1,-2-2 0,14-9-17,-39 21 1,-1 0-1,1-1 1,-1 0 0,0 0 0,0 0-1,-1 0 1,1-1 0,-1 0 0,0 0 0,-1 0-1,0 0 1,0 0 0,0-1 0,0 0-1,-1 1 1,0-1 0,-1 0 0,0 0 0,0 0-1,0 0 1,-1 0 0,0 0 0,0 0-1,-1 0 1,1 0 0,-2 0 0,1 0 0,-1 0-1,0 0 1,-1 1 0,-1-5-1,-1 3-9,0 1 0,-1-1 0,1 1 0,-2 0 1,1 0-1,-1 1 0,0-1 0,0 2 0,-1-1 0,-1 0 9,-15-13-251,-106-65-883,-29-30 922,33 66 217,88 38-6,-168-39 86,126 31-47,0 3 0,-1 3 0,-1 4-1,-24 3-37,-228-1-14,-23-4-13,-62-3-476,-62 13-1063,-27 1 450,21-21 1246,-3-31 203,-13-22-21,-9 33 638,15 8-5,-41-15-1060,326 36-2101,-181 15 2216,154 15-2059,-169 38 2059,-251 71-1667,417-87-298,7-1-347</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07:45:55.808"/>
    </inkml:context>
    <inkml:brush xml:id="br0">
      <inkml:brushProperty name="width" value="0.05" units="cm"/>
      <inkml:brushProperty name="height" value="0.05" units="cm"/>
    </inkml:brush>
  </inkml:definitions>
  <inkml:trace contextRef="#ctx0" brushRef="#br0">20 139 7442,'-18'-18'3834,"17"-15"-3050,5 25-784,1 0 1,0 0-1,1 1 0,-1 0 1,1 0-1,1 0 0,-1 1 1,1 0-1,0 0 0,1 0 1,-1 1-1,4-1 0,20 6 49,68 29 371,-61-25-198,0-2 0,0-2-1,0-2 1,16-3-222,54-1 514,144 31 339,75-1-757,292 16-53,241 74 870,-544-84-866,30-19-51,2-13 47,-2 8-58,15 17 32,23-8-33,32-30 23,-1-26-23,-19 7 32,-19 18-23,21 3 38,-1-1-44,-5 5 27,-41 12 28,356 5 1289,-384-30-1167,-182 19-4300,-78 9 1010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17.03.2022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171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9577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667D3BA4-C826-496B-816E-FA612258FAF1}" type="slidenum">
              <a:rPr lang="de-DE"/>
              <a:pPr/>
              <a:t>12</a:t>
            </a:fld>
            <a:endParaRPr lang="de-DE"/>
          </a:p>
        </p:txBody>
      </p:sp>
      <p:sp>
        <p:nvSpPr>
          <p:cNvPr id="481282" name="Rectangle 2"/>
          <p:cNvSpPr txBox="1">
            <a:spLocks noGrp="1" noRot="1" noChangeAspect="1" noChangeArrowheads="1" noTextEdit="1"/>
          </p:cNvSpPr>
          <p:nvPr>
            <p:ph type="sldImg"/>
          </p:nvPr>
        </p:nvSpPr>
        <p:spPr>
          <a:xfrm>
            <a:off x="87313" y="742950"/>
            <a:ext cx="6623050" cy="3725863"/>
          </a:xfrm>
          <a:ln/>
        </p:spPr>
      </p:sp>
      <p:sp>
        <p:nvSpPr>
          <p:cNvPr id="48128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3654036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354BF954-DCBE-409C-AF58-1F1EC3553479}" type="slidenum">
              <a:rPr lang="de-DE"/>
              <a:pPr/>
              <a:t>13</a:t>
            </a:fld>
            <a:endParaRPr lang="de-DE"/>
          </a:p>
        </p:txBody>
      </p:sp>
      <p:sp>
        <p:nvSpPr>
          <p:cNvPr id="483330" name="Rectangle 2"/>
          <p:cNvSpPr txBox="1">
            <a:spLocks noGrp="1" noRot="1" noChangeAspect="1" noChangeArrowheads="1" noTextEdit="1"/>
          </p:cNvSpPr>
          <p:nvPr>
            <p:ph type="sldImg"/>
          </p:nvPr>
        </p:nvSpPr>
        <p:spPr>
          <a:xfrm>
            <a:off x="87313" y="742950"/>
            <a:ext cx="6623050" cy="3725863"/>
          </a:xfrm>
          <a:ln/>
        </p:spPr>
      </p:sp>
      <p:sp>
        <p:nvSpPr>
          <p:cNvPr id="48333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213577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47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8DD3533A-9447-4D4D-8C68-7162F12C3DDB}"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374787" name="Rectangle 2"/>
          <p:cNvSpPr>
            <a:spLocks noGrp="1" noRot="1" noChangeAspect="1" noChangeArrowheads="1" noTextEdit="1"/>
          </p:cNvSpPr>
          <p:nvPr>
            <p:ph type="sldImg"/>
          </p:nvPr>
        </p:nvSpPr>
        <p:spPr>
          <a:xfrm>
            <a:off x="93663" y="742950"/>
            <a:ext cx="6619875" cy="3724275"/>
          </a:xfrm>
          <a:ln/>
        </p:spPr>
      </p:sp>
      <p:sp>
        <p:nvSpPr>
          <p:cNvPr id="37478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96561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58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CB57CA6-6D5E-4E11-AD6B-B5417ACA0A32}"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375811" name="Rectangle 2"/>
          <p:cNvSpPr>
            <a:spLocks noGrp="1" noRot="1" noChangeAspect="1" noChangeArrowheads="1" noTextEdit="1"/>
          </p:cNvSpPr>
          <p:nvPr>
            <p:ph type="sldImg"/>
          </p:nvPr>
        </p:nvSpPr>
        <p:spPr>
          <a:xfrm>
            <a:off x="93663" y="742950"/>
            <a:ext cx="6619875" cy="3724275"/>
          </a:xfrm>
          <a:ln/>
        </p:spPr>
      </p:sp>
      <p:sp>
        <p:nvSpPr>
          <p:cNvPr id="37581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308977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452900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29592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81395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300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D9894258-9A99-43E2-A812-A5BDFDD33DA4}" type="slidenum">
              <a:rPr lang="de-DE"/>
              <a:pPr/>
              <a:t>2</a:t>
            </a:fld>
            <a:endParaRPr lang="de-DE"/>
          </a:p>
        </p:txBody>
      </p:sp>
      <p:sp>
        <p:nvSpPr>
          <p:cNvPr id="473090" name="Rectangle 2"/>
          <p:cNvSpPr txBox="1">
            <a:spLocks noGrp="1" noRot="1" noChangeAspect="1" noChangeArrowheads="1" noTextEdit="1"/>
          </p:cNvSpPr>
          <p:nvPr>
            <p:ph type="sldImg"/>
          </p:nvPr>
        </p:nvSpPr>
        <p:spPr>
          <a:xfrm>
            <a:off x="87313" y="742950"/>
            <a:ext cx="6623050" cy="3725863"/>
          </a:xfrm>
          <a:ln/>
        </p:spPr>
      </p:sp>
      <p:sp>
        <p:nvSpPr>
          <p:cNvPr id="47309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24387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EE52045-57BA-4681-B080-A72A34E7F599}" type="slidenum">
              <a:rPr lang="de-DE"/>
              <a:pPr/>
              <a:t>4</a:t>
            </a:fld>
            <a:endParaRPr lang="de-DE"/>
          </a:p>
        </p:txBody>
      </p:sp>
      <p:sp>
        <p:nvSpPr>
          <p:cNvPr id="479234" name="Rectangle 2"/>
          <p:cNvSpPr txBox="1">
            <a:spLocks noGrp="1" noRot="1" noChangeAspect="1" noChangeArrowheads="1" noTextEdit="1"/>
          </p:cNvSpPr>
          <p:nvPr>
            <p:ph type="sldImg"/>
          </p:nvPr>
        </p:nvSpPr>
        <p:spPr>
          <a:xfrm>
            <a:off x="87313" y="742950"/>
            <a:ext cx="6623050" cy="3725863"/>
          </a:xfrm>
          <a:ln/>
        </p:spPr>
      </p:sp>
      <p:sp>
        <p:nvSpPr>
          <p:cNvPr id="47923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77207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53962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98217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45937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877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17.03.2022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17.03.2022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17.03.2022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197178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17.03.2022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17.03.2022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17.03.2022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17.03.2022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17.03.2022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17.03.2022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17.03.2022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17.03.2022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17.03.2022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customXml" Target="../ink/ink1.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1.png"/><Relationship Id="rId7" Type="http://schemas.openxmlformats.org/officeDocument/2006/relationships/image" Target="../media/image33.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customXml" Target="../ink/ink28.xml"/><Relationship Id="rId5" Type="http://schemas.openxmlformats.org/officeDocument/2006/relationships/image" Target="../media/image32.png"/><Relationship Id="rId4" Type="http://schemas.openxmlformats.org/officeDocument/2006/relationships/customXml" Target="../ink/ink27.xml"/></Relationships>
</file>

<file path=ppt/slides/_rels/slide11.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customXml" Target="../ink/ink34.xml"/><Relationship Id="rId18" Type="http://schemas.openxmlformats.org/officeDocument/2006/relationships/image" Target="../media/image41.png"/><Relationship Id="rId3" Type="http://schemas.openxmlformats.org/officeDocument/2006/relationships/customXml" Target="../ink/ink29.xml"/><Relationship Id="rId7" Type="http://schemas.openxmlformats.org/officeDocument/2006/relationships/customXml" Target="../ink/ink31.xml"/><Relationship Id="rId12" Type="http://schemas.openxmlformats.org/officeDocument/2006/relationships/image" Target="../media/image38.png"/><Relationship Id="rId17" Type="http://schemas.openxmlformats.org/officeDocument/2006/relationships/customXml" Target="../ink/ink36.xml"/><Relationship Id="rId2" Type="http://schemas.openxmlformats.org/officeDocument/2006/relationships/notesSlide" Target="../notesSlides/notesSlide11.xml"/><Relationship Id="rId16" Type="http://schemas.openxmlformats.org/officeDocument/2006/relationships/image" Target="../media/image40.png"/><Relationship Id="rId1" Type="http://schemas.openxmlformats.org/officeDocument/2006/relationships/slideLayout" Target="../slideLayouts/slideLayout7.xml"/><Relationship Id="rId6" Type="http://schemas.openxmlformats.org/officeDocument/2006/relationships/image" Target="../media/image35.png"/><Relationship Id="rId11" Type="http://schemas.openxmlformats.org/officeDocument/2006/relationships/customXml" Target="../ink/ink33.xml"/><Relationship Id="rId5" Type="http://schemas.openxmlformats.org/officeDocument/2006/relationships/customXml" Target="../ink/ink30.xml"/><Relationship Id="rId15" Type="http://schemas.openxmlformats.org/officeDocument/2006/relationships/customXml" Target="../ink/ink35.xml"/><Relationship Id="rId10" Type="http://schemas.openxmlformats.org/officeDocument/2006/relationships/image" Target="../media/image37.png"/><Relationship Id="rId4" Type="http://schemas.openxmlformats.org/officeDocument/2006/relationships/image" Target="../media/image34.png"/><Relationship Id="rId9" Type="http://schemas.openxmlformats.org/officeDocument/2006/relationships/customXml" Target="../ink/ink32.xml"/><Relationship Id="rId14" Type="http://schemas.openxmlformats.org/officeDocument/2006/relationships/image" Target="../media/image39.png"/></Relationships>
</file>

<file path=ppt/slides/_rels/slide12.xml.rels><?xml version="1.0" encoding="UTF-8" standalone="yes"?>
<Relationships xmlns="http://schemas.openxmlformats.org/package/2006/relationships"><Relationship Id="rId3" Type="http://schemas.openxmlformats.org/officeDocument/2006/relationships/image" Target="../media/image42.png"/><Relationship Id="rId7" Type="http://schemas.openxmlformats.org/officeDocument/2006/relationships/image" Target="../media/image44.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customXml" Target="../ink/ink38.xml"/><Relationship Id="rId5" Type="http://schemas.openxmlformats.org/officeDocument/2006/relationships/image" Target="../media/image43.png"/><Relationship Id="rId4" Type="http://schemas.openxmlformats.org/officeDocument/2006/relationships/customXml" Target="../ink/ink37.xml"/></Relationships>
</file>

<file path=ppt/slides/_rels/slide13.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customXml" Target="../ink/ink39.xml"/><Relationship Id="rId7" Type="http://schemas.openxmlformats.org/officeDocument/2006/relationships/customXml" Target="../ink/ink41.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46.png"/><Relationship Id="rId5" Type="http://schemas.openxmlformats.org/officeDocument/2006/relationships/customXml" Target="../ink/ink40.xml"/><Relationship Id="rId4" Type="http://schemas.openxmlformats.org/officeDocument/2006/relationships/image" Target="../media/image45.png"/></Relationships>
</file>

<file path=ppt/slides/_rels/slide14.xml.rels><?xml version="1.0" encoding="UTF-8" standalone="yes"?>
<Relationships xmlns="http://schemas.openxmlformats.org/package/2006/relationships"><Relationship Id="rId8" Type="http://schemas.openxmlformats.org/officeDocument/2006/relationships/image" Target="../media/image50.png"/><Relationship Id="rId3" Type="http://schemas.openxmlformats.org/officeDocument/2006/relationships/customXml" Target="../ink/ink42.xml"/><Relationship Id="rId7" Type="http://schemas.openxmlformats.org/officeDocument/2006/relationships/customXml" Target="../ink/ink44.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49.png"/><Relationship Id="rId5" Type="http://schemas.openxmlformats.org/officeDocument/2006/relationships/customXml" Target="../ink/ink43.xml"/><Relationship Id="rId10" Type="http://schemas.openxmlformats.org/officeDocument/2006/relationships/image" Target="../media/image51.png"/><Relationship Id="rId4" Type="http://schemas.openxmlformats.org/officeDocument/2006/relationships/image" Target="../media/image48.png"/><Relationship Id="rId9" Type="http://schemas.openxmlformats.org/officeDocument/2006/relationships/customXml" Target="../ink/ink45.xml"/></Relationships>
</file>

<file path=ppt/slides/_rels/slide15.xml.rels><?xml version="1.0" encoding="UTF-8" standalone="yes"?>
<Relationships xmlns="http://schemas.openxmlformats.org/package/2006/relationships"><Relationship Id="rId8" Type="http://schemas.openxmlformats.org/officeDocument/2006/relationships/image" Target="../media/image54.png"/><Relationship Id="rId3" Type="http://schemas.openxmlformats.org/officeDocument/2006/relationships/customXml" Target="../ink/ink46.xml"/><Relationship Id="rId7" Type="http://schemas.openxmlformats.org/officeDocument/2006/relationships/customXml" Target="../ink/ink48.xml"/><Relationship Id="rId12" Type="http://schemas.openxmlformats.org/officeDocument/2006/relationships/image" Target="../media/image56.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53.png"/><Relationship Id="rId11" Type="http://schemas.openxmlformats.org/officeDocument/2006/relationships/customXml" Target="../ink/ink50.xml"/><Relationship Id="rId5" Type="http://schemas.openxmlformats.org/officeDocument/2006/relationships/customXml" Target="../ink/ink47.xml"/><Relationship Id="rId10" Type="http://schemas.openxmlformats.org/officeDocument/2006/relationships/image" Target="../media/image55.png"/><Relationship Id="rId4" Type="http://schemas.openxmlformats.org/officeDocument/2006/relationships/image" Target="../media/image52.png"/><Relationship Id="rId9" Type="http://schemas.openxmlformats.org/officeDocument/2006/relationships/customXml" Target="../ink/ink49.xml"/></Relationships>
</file>

<file path=ppt/slides/_rels/slide16.xml.rels><?xml version="1.0" encoding="UTF-8" standalone="yes"?>
<Relationships xmlns="http://schemas.openxmlformats.org/package/2006/relationships"><Relationship Id="rId8" Type="http://schemas.openxmlformats.org/officeDocument/2006/relationships/image" Target="../media/image59.png"/><Relationship Id="rId3" Type="http://schemas.openxmlformats.org/officeDocument/2006/relationships/customXml" Target="../ink/ink51.xml"/><Relationship Id="rId7" Type="http://schemas.openxmlformats.org/officeDocument/2006/relationships/customXml" Target="../ink/ink53.xml"/><Relationship Id="rId12" Type="http://schemas.openxmlformats.org/officeDocument/2006/relationships/image" Target="../media/image61.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58.png"/><Relationship Id="rId11" Type="http://schemas.openxmlformats.org/officeDocument/2006/relationships/customXml" Target="../ink/ink55.xml"/><Relationship Id="rId5" Type="http://schemas.openxmlformats.org/officeDocument/2006/relationships/customXml" Target="../ink/ink52.xml"/><Relationship Id="rId10" Type="http://schemas.openxmlformats.org/officeDocument/2006/relationships/image" Target="../media/image60.png"/><Relationship Id="rId4" Type="http://schemas.openxmlformats.org/officeDocument/2006/relationships/image" Target="../media/image57.png"/><Relationship Id="rId9" Type="http://schemas.openxmlformats.org/officeDocument/2006/relationships/customXml" Target="../ink/ink54.xml"/></Relationships>
</file>

<file path=ppt/slides/_rels/slide17.xml.rels><?xml version="1.0" encoding="UTF-8" standalone="yes"?>
<Relationships xmlns="http://schemas.openxmlformats.org/package/2006/relationships"><Relationship Id="rId3" Type="http://schemas.openxmlformats.org/officeDocument/2006/relationships/customXml" Target="../ink/ink56.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63.png"/><Relationship Id="rId5" Type="http://schemas.openxmlformats.org/officeDocument/2006/relationships/customXml" Target="../ink/ink57.xml"/><Relationship Id="rId4" Type="http://schemas.openxmlformats.org/officeDocument/2006/relationships/image" Target="../media/image62.png"/></Relationships>
</file>

<file path=ppt/slides/_rels/slide18.xml.rels><?xml version="1.0" encoding="UTF-8" standalone="yes"?>
<Relationships xmlns="http://schemas.openxmlformats.org/package/2006/relationships"><Relationship Id="rId8" Type="http://schemas.openxmlformats.org/officeDocument/2006/relationships/image" Target="../media/image65.png"/><Relationship Id="rId3" Type="http://schemas.openxmlformats.org/officeDocument/2006/relationships/image" Target="../media/image20.png"/><Relationship Id="rId7" Type="http://schemas.openxmlformats.org/officeDocument/2006/relationships/customXml" Target="../ink/ink59.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64.png"/><Relationship Id="rId5" Type="http://schemas.openxmlformats.org/officeDocument/2006/relationships/customXml" Target="../ink/ink58.xml"/><Relationship Id="rId10" Type="http://schemas.openxmlformats.org/officeDocument/2006/relationships/image" Target="../media/image66.png"/><Relationship Id="rId4" Type="http://schemas.openxmlformats.org/officeDocument/2006/relationships/hyperlink" Target="https://www.destatis.de/DE/Themen/Wirtschaft/Preise/Verbraucherpreisindex/Methoden/Erlaeuterungen/verbraucherpreisindex.html#:~:text=Was%20beschreibt%20der%20Verbraucherpreisindex%3F,private%20Haushalte%20f%C3%BCr%20Konsumzwecke%20kaufen." TargetMode="External"/><Relationship Id="rId9" Type="http://schemas.openxmlformats.org/officeDocument/2006/relationships/customXml" Target="../ink/ink60.xml"/></Relationships>
</file>

<file path=ppt/slides/_rels/slide19.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67.png"/><Relationship Id="rId4" Type="http://schemas.openxmlformats.org/officeDocument/2006/relationships/customXml" Target="../ink/ink61.xml"/></Relationships>
</file>

<file path=ppt/slides/_rels/slide2.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customXml" Target="../ink/ink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customXml" Target="../ink/ink4.xml"/><Relationship Id="rId7" Type="http://schemas.openxmlformats.org/officeDocument/2006/relationships/customXml" Target="../ink/ink6.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customXml" Target="../ink/ink5.xml"/><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customXml" Target="../ink/ink7.xml"/></Relationships>
</file>

<file path=ppt/slides/_rels/slide4.xml.rels><?xml version="1.0" encoding="UTF-8" standalone="yes"?>
<Relationships xmlns="http://schemas.openxmlformats.org/package/2006/relationships"><Relationship Id="rId8" Type="http://schemas.openxmlformats.org/officeDocument/2006/relationships/customXml" Target="../ink/ink10.xml"/><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customXml" Target="../ink/ink9.xml"/><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customXml" Target="../ink/ink11.xml"/><Relationship Id="rId4" Type="http://schemas.openxmlformats.org/officeDocument/2006/relationships/customXml" Target="../ink/ink8.xml"/><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customXml" Target="../ink/ink12.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customXml" Target="../ink/ink13.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customXml" Target="../ink/ink14.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customXml" Target="../ink/ink15.xml"/><Relationship Id="rId7" Type="http://schemas.openxmlformats.org/officeDocument/2006/relationships/customXml" Target="../ink/ink17.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customXml" Target="../ink/ink16.xml"/><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8" Type="http://schemas.openxmlformats.org/officeDocument/2006/relationships/customXml" Target="../ink/ink19.xml"/><Relationship Id="rId13" Type="http://schemas.openxmlformats.org/officeDocument/2006/relationships/image" Target="../media/image24.png"/><Relationship Id="rId3" Type="http://schemas.openxmlformats.org/officeDocument/2006/relationships/notesSlide" Target="../notesSlides/notesSlide8.xml"/><Relationship Id="rId7" Type="http://schemas.openxmlformats.org/officeDocument/2006/relationships/image" Target="../media/image21.png"/><Relationship Id="rId12" Type="http://schemas.openxmlformats.org/officeDocument/2006/relationships/customXml" Target="../ink/ink2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customXml" Target="../ink/ink18.xml"/><Relationship Id="rId11" Type="http://schemas.openxmlformats.org/officeDocument/2006/relationships/image" Target="../media/image23.png"/><Relationship Id="rId5" Type="http://schemas.openxmlformats.org/officeDocument/2006/relationships/image" Target="../media/image20.emf"/><Relationship Id="rId15" Type="http://schemas.openxmlformats.org/officeDocument/2006/relationships/image" Target="../media/image25.png"/><Relationship Id="rId10" Type="http://schemas.openxmlformats.org/officeDocument/2006/relationships/customXml" Target="../ink/ink20.xml"/><Relationship Id="rId4" Type="http://schemas.openxmlformats.org/officeDocument/2006/relationships/package" Target="../embeddings/Microsoft_Excel_Worksheet.xlsx"/><Relationship Id="rId9" Type="http://schemas.openxmlformats.org/officeDocument/2006/relationships/image" Target="../media/image22.png"/><Relationship Id="rId14" Type="http://schemas.openxmlformats.org/officeDocument/2006/relationships/customXml" Target="../ink/ink22.xml"/></Relationships>
</file>

<file path=ppt/slides/_rels/slide9.xml.rels><?xml version="1.0" encoding="UTF-8" standalone="yes"?>
<Relationships xmlns="http://schemas.openxmlformats.org/package/2006/relationships"><Relationship Id="rId8" Type="http://schemas.openxmlformats.org/officeDocument/2006/relationships/customXml" Target="../ink/ink25.xml"/><Relationship Id="rId3" Type="http://schemas.openxmlformats.org/officeDocument/2006/relationships/image" Target="../media/image26.png"/><Relationship Id="rId7"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customXml" Target="../ink/ink24.xml"/><Relationship Id="rId11" Type="http://schemas.openxmlformats.org/officeDocument/2006/relationships/image" Target="../media/image30.png"/><Relationship Id="rId5" Type="http://schemas.openxmlformats.org/officeDocument/2006/relationships/image" Target="../media/image27.png"/><Relationship Id="rId10" Type="http://schemas.openxmlformats.org/officeDocument/2006/relationships/customXml" Target="../ink/ink26.xml"/><Relationship Id="rId4" Type="http://schemas.openxmlformats.org/officeDocument/2006/relationships/customXml" Target="../ink/ink23.xml"/><Relationship Id="rId9"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mc:AlternateContent xmlns:mc="http://schemas.openxmlformats.org/markup-compatibility/2006">
        <mc:Choice xmlns:p14="http://schemas.microsoft.com/office/powerpoint/2010/main" Requires="p14">
          <p:contentPart p14:bwMode="auto" r:id="rId5">
            <p14:nvContentPartPr>
              <p14:cNvPr id="364" name="Freihand 363">
                <a:extLst>
                  <a:ext uri="{FF2B5EF4-FFF2-40B4-BE49-F238E27FC236}">
                    <a16:creationId xmlns:a16="http://schemas.microsoft.com/office/drawing/2014/main" id="{AAAD2F9C-BF74-40A1-8951-EC9D2C602A9E}"/>
                  </a:ext>
                </a:extLst>
              </p14:cNvPr>
              <p14:cNvContentPartPr/>
              <p14:nvPr/>
            </p14:nvContentPartPr>
            <p14:xfrm>
              <a:off x="344992" y="46634"/>
              <a:ext cx="11827440" cy="5840640"/>
            </p14:xfrm>
          </p:contentPart>
        </mc:Choice>
        <mc:Fallback>
          <p:pic>
            <p:nvPicPr>
              <p:cNvPr id="364" name="Freihand 363">
                <a:extLst>
                  <a:ext uri="{FF2B5EF4-FFF2-40B4-BE49-F238E27FC236}">
                    <a16:creationId xmlns:a16="http://schemas.microsoft.com/office/drawing/2014/main" id="{AAAD2F9C-BF74-40A1-8951-EC9D2C602A9E}"/>
                  </a:ext>
                </a:extLst>
              </p:cNvPr>
              <p:cNvPicPr/>
              <p:nvPr/>
            </p:nvPicPr>
            <p:blipFill>
              <a:blip r:embed="rId6"/>
              <a:stretch>
                <a:fillRect/>
              </a:stretch>
            </p:blipFill>
            <p:spPr>
              <a:xfrm>
                <a:off x="335992" y="37993"/>
                <a:ext cx="11845080" cy="5858281"/>
              </a:xfrm>
              <a:prstGeom prst="rect">
                <a:avLst/>
              </a:prstGeom>
            </p:spPr>
          </p:pic>
        </mc:Fallback>
      </mc:AlternateContent>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dirty="0"/>
              <a:t>Relative Veränderung des BIP-</a:t>
            </a:r>
            <a:r>
              <a:rPr lang="de-DE" sz="2540" dirty="0" err="1"/>
              <a:t>Deflators</a:t>
            </a:r>
            <a:r>
              <a:rPr lang="de-DE" sz="2540" dirty="0"/>
              <a:t> in Deutschland</a:t>
            </a:r>
          </a:p>
        </p:txBody>
      </p:sp>
      <p:sp>
        <p:nvSpPr>
          <p:cNvPr id="8" name="Textfeld 7"/>
          <p:cNvSpPr txBox="1"/>
          <p:nvPr/>
        </p:nvSpPr>
        <p:spPr>
          <a:xfrm>
            <a:off x="2106351" y="6164193"/>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pic>
        <p:nvPicPr>
          <p:cNvPr id="4" name="Grafik 3">
            <a:extLst>
              <a:ext uri="{FF2B5EF4-FFF2-40B4-BE49-F238E27FC236}">
                <a16:creationId xmlns:a16="http://schemas.microsoft.com/office/drawing/2014/main" id="{C92D9955-5859-4A6F-82D9-83A195DFBFAF}"/>
              </a:ext>
            </a:extLst>
          </p:cNvPr>
          <p:cNvPicPr>
            <a:picLocks noChangeAspect="1"/>
          </p:cNvPicPr>
          <p:nvPr/>
        </p:nvPicPr>
        <p:blipFill>
          <a:blip r:embed="rId3"/>
          <a:stretch>
            <a:fillRect/>
          </a:stretch>
        </p:blipFill>
        <p:spPr>
          <a:xfrm>
            <a:off x="0" y="720000"/>
            <a:ext cx="6964304" cy="4320000"/>
          </a:xfrm>
          <a:prstGeom prst="rect">
            <a:avLst/>
          </a:prstGeom>
        </p:spPr>
      </p:pic>
      <p:sp>
        <p:nvSpPr>
          <p:cNvPr id="10" name="Rechteck 9">
            <a:extLst>
              <a:ext uri="{FF2B5EF4-FFF2-40B4-BE49-F238E27FC236}">
                <a16:creationId xmlns:a16="http://schemas.microsoft.com/office/drawing/2014/main" id="{9395EECD-4647-450E-AE65-01DE3ECDAF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13" name="Freihand 12">
                <a:extLst>
                  <a:ext uri="{FF2B5EF4-FFF2-40B4-BE49-F238E27FC236}">
                    <a16:creationId xmlns:a16="http://schemas.microsoft.com/office/drawing/2014/main" id="{EDDF1F8F-08AE-4320-BE16-2A4C130ACC1B}"/>
                  </a:ext>
                </a:extLst>
              </p14:cNvPr>
              <p14:cNvContentPartPr/>
              <p14:nvPr/>
            </p14:nvContentPartPr>
            <p14:xfrm>
              <a:off x="619312" y="1372514"/>
              <a:ext cx="6384240" cy="1615680"/>
            </p14:xfrm>
          </p:contentPart>
        </mc:Choice>
        <mc:Fallback>
          <p:pic>
            <p:nvPicPr>
              <p:cNvPr id="13" name="Freihand 12">
                <a:extLst>
                  <a:ext uri="{FF2B5EF4-FFF2-40B4-BE49-F238E27FC236}">
                    <a16:creationId xmlns:a16="http://schemas.microsoft.com/office/drawing/2014/main" id="{EDDF1F8F-08AE-4320-BE16-2A4C130ACC1B}"/>
                  </a:ext>
                </a:extLst>
              </p:cNvPr>
              <p:cNvPicPr/>
              <p:nvPr/>
            </p:nvPicPr>
            <p:blipFill>
              <a:blip r:embed="rId5"/>
              <a:stretch>
                <a:fillRect/>
              </a:stretch>
            </p:blipFill>
            <p:spPr>
              <a:xfrm>
                <a:off x="610312" y="1363514"/>
                <a:ext cx="6401880" cy="16333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4" name="Freihand 13">
                <a:extLst>
                  <a:ext uri="{FF2B5EF4-FFF2-40B4-BE49-F238E27FC236}">
                    <a16:creationId xmlns:a16="http://schemas.microsoft.com/office/drawing/2014/main" id="{BA5617DB-30F3-4A44-8F70-877DD32112CA}"/>
                  </a:ext>
                </a:extLst>
              </p14:cNvPr>
              <p14:cNvContentPartPr/>
              <p14:nvPr/>
            </p14:nvContentPartPr>
            <p14:xfrm>
              <a:off x="3142552" y="3197354"/>
              <a:ext cx="219240" cy="721440"/>
            </p14:xfrm>
          </p:contentPart>
        </mc:Choice>
        <mc:Fallback>
          <p:pic>
            <p:nvPicPr>
              <p:cNvPr id="14" name="Freihand 13">
                <a:extLst>
                  <a:ext uri="{FF2B5EF4-FFF2-40B4-BE49-F238E27FC236}">
                    <a16:creationId xmlns:a16="http://schemas.microsoft.com/office/drawing/2014/main" id="{BA5617DB-30F3-4A44-8F70-877DD32112CA}"/>
                  </a:ext>
                </a:extLst>
              </p:cNvPr>
              <p:cNvPicPr/>
              <p:nvPr/>
            </p:nvPicPr>
            <p:blipFill>
              <a:blip r:embed="rId7"/>
              <a:stretch>
                <a:fillRect/>
              </a:stretch>
            </p:blipFill>
            <p:spPr>
              <a:xfrm>
                <a:off x="3133912" y="3188354"/>
                <a:ext cx="236880" cy="739080"/>
              </a:xfrm>
              <a:prstGeom prst="rect">
                <a:avLst/>
              </a:prstGeom>
            </p:spPr>
          </p:pic>
        </mc:Fallback>
      </mc:AlternateContent>
    </p:spTree>
    <p:extLst>
      <p:ext uri="{BB962C8B-B14F-4D97-AF65-F5344CB8AC3E}">
        <p14:creationId xmlns:p14="http://schemas.microsoft.com/office/powerpoint/2010/main" val="3008064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Nominales BIP/reales BIP/BIP-</a:t>
            </a:r>
            <a:r>
              <a:rPr lang="de-DE" sz="3266" dirty="0" err="1"/>
              <a:t>Deflator</a:t>
            </a:r>
            <a:endParaRPr lang="de-DE" sz="3266" dirty="0"/>
          </a:p>
        </p:txBody>
      </p:sp>
      <p:sp>
        <p:nvSpPr>
          <p:cNvPr id="7" name="Text Box 3"/>
          <p:cNvSpPr txBox="1">
            <a:spLocks noChangeArrowheads="1"/>
          </p:cNvSpPr>
          <p:nvPr/>
        </p:nvSpPr>
        <p:spPr bwMode="auto">
          <a:xfrm>
            <a:off x="86451" y="1151352"/>
            <a:ext cx="8603154"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im nominalen BIP spiegelt die Veränderung aus Preisänderungen </a:t>
            </a:r>
            <a:r>
              <a:rPr lang="de-DE" altLang="de-DE" sz="2177" b="1" dirty="0">
                <a:solidFill>
                  <a:srgbClr val="000000"/>
                </a:solidFill>
              </a:rPr>
              <a:t>und</a:t>
            </a:r>
            <a:r>
              <a:rPr lang="de-DE" altLang="de-DE" sz="2177" dirty="0">
                <a:solidFill>
                  <a:srgbClr val="000000"/>
                </a:solidFill>
              </a:rPr>
              <a:t> Änderungen in der Wirtschaftsleistung wieder.</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des realen BIP zeigt, um wie viel die Wirtschaftsleistung gewachsen ist.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Über die Veränderungsrate des BIP-</a:t>
            </a:r>
            <a:r>
              <a:rPr lang="de-DE" altLang="de-DE" sz="2177" dirty="0" err="1">
                <a:solidFill>
                  <a:srgbClr val="000000"/>
                </a:solidFill>
              </a:rPr>
              <a:t>Deflators</a:t>
            </a:r>
            <a:r>
              <a:rPr lang="de-DE" altLang="de-DE" sz="2177" dirty="0">
                <a:solidFill>
                  <a:srgbClr val="000000"/>
                </a:solidFill>
              </a:rPr>
              <a:t> kann die </a:t>
            </a:r>
            <a:r>
              <a:rPr lang="de-DE" altLang="de-DE" sz="2177" dirty="0" err="1">
                <a:solidFill>
                  <a:srgbClr val="000000"/>
                </a:solidFill>
              </a:rPr>
              <a:t>Veränderungrate</a:t>
            </a:r>
            <a:r>
              <a:rPr lang="de-DE" altLang="de-DE" sz="2177" dirty="0">
                <a:solidFill>
                  <a:srgbClr val="000000"/>
                </a:solidFill>
              </a:rPr>
              <a:t> des nominalen BIP um die reine Preisänderung korrigiert werden</a:t>
            </a:r>
          </a:p>
        </p:txBody>
      </p:sp>
      <p:sp>
        <p:nvSpPr>
          <p:cNvPr id="4" name="Rechteck 3">
            <a:extLst>
              <a:ext uri="{FF2B5EF4-FFF2-40B4-BE49-F238E27FC236}">
                <a16:creationId xmlns:a16="http://schemas.microsoft.com/office/drawing/2014/main" id="{58C88DCD-6317-4224-9BDF-37D640B1ECA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5" name="Freihand 4">
                <a:extLst>
                  <a:ext uri="{FF2B5EF4-FFF2-40B4-BE49-F238E27FC236}">
                    <a16:creationId xmlns:a16="http://schemas.microsoft.com/office/drawing/2014/main" id="{82F5B9CE-B4E6-4D6E-97F2-4A8941326038}"/>
                  </a:ext>
                </a:extLst>
              </p14:cNvPr>
              <p14:cNvContentPartPr/>
              <p14:nvPr/>
            </p14:nvContentPartPr>
            <p14:xfrm>
              <a:off x="621832" y="2290154"/>
              <a:ext cx="6554520" cy="173160"/>
            </p14:xfrm>
          </p:contentPart>
        </mc:Choice>
        <mc:Fallback>
          <p:pic>
            <p:nvPicPr>
              <p:cNvPr id="5" name="Freihand 4">
                <a:extLst>
                  <a:ext uri="{FF2B5EF4-FFF2-40B4-BE49-F238E27FC236}">
                    <a16:creationId xmlns:a16="http://schemas.microsoft.com/office/drawing/2014/main" id="{82F5B9CE-B4E6-4D6E-97F2-4A8941326038}"/>
                  </a:ext>
                </a:extLst>
              </p:cNvPr>
              <p:cNvPicPr/>
              <p:nvPr/>
            </p:nvPicPr>
            <p:blipFill>
              <a:blip r:embed="rId4"/>
              <a:stretch>
                <a:fillRect/>
              </a:stretch>
            </p:blipFill>
            <p:spPr>
              <a:xfrm>
                <a:off x="613192" y="2281173"/>
                <a:ext cx="6572160" cy="190763"/>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8" name="Freihand 7">
                <a:extLst>
                  <a:ext uri="{FF2B5EF4-FFF2-40B4-BE49-F238E27FC236}">
                    <a16:creationId xmlns:a16="http://schemas.microsoft.com/office/drawing/2014/main" id="{F26EA76D-1217-4D99-A949-289DE533FF06}"/>
                  </a:ext>
                </a:extLst>
              </p14:cNvPr>
              <p14:cNvContentPartPr/>
              <p14:nvPr/>
            </p14:nvContentPartPr>
            <p14:xfrm>
              <a:off x="2445592" y="3108074"/>
              <a:ext cx="1391760" cy="178560"/>
            </p14:xfrm>
          </p:contentPart>
        </mc:Choice>
        <mc:Fallback>
          <p:pic>
            <p:nvPicPr>
              <p:cNvPr id="8" name="Freihand 7">
                <a:extLst>
                  <a:ext uri="{FF2B5EF4-FFF2-40B4-BE49-F238E27FC236}">
                    <a16:creationId xmlns:a16="http://schemas.microsoft.com/office/drawing/2014/main" id="{F26EA76D-1217-4D99-A949-289DE533FF06}"/>
                  </a:ext>
                </a:extLst>
              </p:cNvPr>
              <p:cNvPicPr/>
              <p:nvPr/>
            </p:nvPicPr>
            <p:blipFill>
              <a:blip r:embed="rId6"/>
              <a:stretch>
                <a:fillRect/>
              </a:stretch>
            </p:blipFill>
            <p:spPr>
              <a:xfrm>
                <a:off x="2436952" y="3099074"/>
                <a:ext cx="1409400" cy="1962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9" name="Freihand 8">
                <a:extLst>
                  <a:ext uri="{FF2B5EF4-FFF2-40B4-BE49-F238E27FC236}">
                    <a16:creationId xmlns:a16="http://schemas.microsoft.com/office/drawing/2014/main" id="{B3D1F28D-93C4-4028-BF00-00BEA0973725}"/>
                  </a:ext>
                </a:extLst>
              </p14:cNvPr>
              <p14:cNvContentPartPr/>
              <p14:nvPr/>
            </p14:nvContentPartPr>
            <p14:xfrm>
              <a:off x="295672" y="3586874"/>
              <a:ext cx="2727720" cy="129240"/>
            </p14:xfrm>
          </p:contentPart>
        </mc:Choice>
        <mc:Fallback>
          <p:pic>
            <p:nvPicPr>
              <p:cNvPr id="9" name="Freihand 8">
                <a:extLst>
                  <a:ext uri="{FF2B5EF4-FFF2-40B4-BE49-F238E27FC236}">
                    <a16:creationId xmlns:a16="http://schemas.microsoft.com/office/drawing/2014/main" id="{B3D1F28D-93C4-4028-BF00-00BEA0973725}"/>
                  </a:ext>
                </a:extLst>
              </p:cNvPr>
              <p:cNvPicPr/>
              <p:nvPr/>
            </p:nvPicPr>
            <p:blipFill>
              <a:blip r:embed="rId8"/>
              <a:stretch>
                <a:fillRect/>
              </a:stretch>
            </p:blipFill>
            <p:spPr>
              <a:xfrm>
                <a:off x="287032" y="3578234"/>
                <a:ext cx="274536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0" name="Freihand 9">
                <a:extLst>
                  <a:ext uri="{FF2B5EF4-FFF2-40B4-BE49-F238E27FC236}">
                    <a16:creationId xmlns:a16="http://schemas.microsoft.com/office/drawing/2014/main" id="{CD9F2299-3179-47D3-A39E-6D1495368333}"/>
                  </a:ext>
                </a:extLst>
              </p14:cNvPr>
              <p14:cNvContentPartPr/>
              <p14:nvPr/>
            </p14:nvContentPartPr>
            <p14:xfrm>
              <a:off x="4178272" y="4447994"/>
              <a:ext cx="4003200" cy="107280"/>
            </p14:xfrm>
          </p:contentPart>
        </mc:Choice>
        <mc:Fallback>
          <p:pic>
            <p:nvPicPr>
              <p:cNvPr id="10" name="Freihand 9">
                <a:extLst>
                  <a:ext uri="{FF2B5EF4-FFF2-40B4-BE49-F238E27FC236}">
                    <a16:creationId xmlns:a16="http://schemas.microsoft.com/office/drawing/2014/main" id="{CD9F2299-3179-47D3-A39E-6D1495368333}"/>
                  </a:ext>
                </a:extLst>
              </p:cNvPr>
              <p:cNvPicPr/>
              <p:nvPr/>
            </p:nvPicPr>
            <p:blipFill>
              <a:blip r:embed="rId10"/>
              <a:stretch>
                <a:fillRect/>
              </a:stretch>
            </p:blipFill>
            <p:spPr>
              <a:xfrm>
                <a:off x="4169632" y="4439354"/>
                <a:ext cx="402084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1" name="Freihand 10">
                <a:extLst>
                  <a:ext uri="{FF2B5EF4-FFF2-40B4-BE49-F238E27FC236}">
                    <a16:creationId xmlns:a16="http://schemas.microsoft.com/office/drawing/2014/main" id="{26F82808-BBAD-40C9-9887-3A845E99EC9D}"/>
                  </a:ext>
                </a:extLst>
              </p14:cNvPr>
              <p14:cNvContentPartPr/>
              <p14:nvPr/>
            </p14:nvContentPartPr>
            <p14:xfrm>
              <a:off x="6547792" y="1317074"/>
              <a:ext cx="430200" cy="74520"/>
            </p14:xfrm>
          </p:contentPart>
        </mc:Choice>
        <mc:Fallback>
          <p:pic>
            <p:nvPicPr>
              <p:cNvPr id="11" name="Freihand 10">
                <a:extLst>
                  <a:ext uri="{FF2B5EF4-FFF2-40B4-BE49-F238E27FC236}">
                    <a16:creationId xmlns:a16="http://schemas.microsoft.com/office/drawing/2014/main" id="{26F82808-BBAD-40C9-9887-3A845E99EC9D}"/>
                  </a:ext>
                </a:extLst>
              </p:cNvPr>
              <p:cNvPicPr/>
              <p:nvPr/>
            </p:nvPicPr>
            <p:blipFill>
              <a:blip r:embed="rId12"/>
              <a:stretch>
                <a:fillRect/>
              </a:stretch>
            </p:blipFill>
            <p:spPr>
              <a:xfrm>
                <a:off x="6539152" y="1308434"/>
                <a:ext cx="447840" cy="9216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2" name="Freihand 11">
                <a:extLst>
                  <a:ext uri="{FF2B5EF4-FFF2-40B4-BE49-F238E27FC236}">
                    <a16:creationId xmlns:a16="http://schemas.microsoft.com/office/drawing/2014/main" id="{57A24258-2C48-4843-81E9-DCCB707F937C}"/>
                  </a:ext>
                </a:extLst>
              </p14:cNvPr>
              <p14:cNvContentPartPr/>
              <p14:nvPr/>
            </p14:nvContentPartPr>
            <p14:xfrm>
              <a:off x="707872" y="1228874"/>
              <a:ext cx="7892640" cy="1436040"/>
            </p14:xfrm>
          </p:contentPart>
        </mc:Choice>
        <mc:Fallback>
          <p:pic>
            <p:nvPicPr>
              <p:cNvPr id="12" name="Freihand 11">
                <a:extLst>
                  <a:ext uri="{FF2B5EF4-FFF2-40B4-BE49-F238E27FC236}">
                    <a16:creationId xmlns:a16="http://schemas.microsoft.com/office/drawing/2014/main" id="{57A24258-2C48-4843-81E9-DCCB707F937C}"/>
                  </a:ext>
                </a:extLst>
              </p:cNvPr>
              <p:cNvPicPr/>
              <p:nvPr/>
            </p:nvPicPr>
            <p:blipFill>
              <a:blip r:embed="rId14"/>
              <a:stretch>
                <a:fillRect/>
              </a:stretch>
            </p:blipFill>
            <p:spPr>
              <a:xfrm>
                <a:off x="698872" y="1220234"/>
                <a:ext cx="7910280" cy="145368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3" name="Freihand 12">
                <a:extLst>
                  <a:ext uri="{FF2B5EF4-FFF2-40B4-BE49-F238E27FC236}">
                    <a16:creationId xmlns:a16="http://schemas.microsoft.com/office/drawing/2014/main" id="{8F2D57B7-426D-41B3-9201-3903C45F4108}"/>
                  </a:ext>
                </a:extLst>
              </p14:cNvPr>
              <p14:cNvContentPartPr/>
              <p14:nvPr/>
            </p14:nvContentPartPr>
            <p14:xfrm>
              <a:off x="6342592" y="4001594"/>
              <a:ext cx="645840" cy="81360"/>
            </p14:xfrm>
          </p:contentPart>
        </mc:Choice>
        <mc:Fallback>
          <p:pic>
            <p:nvPicPr>
              <p:cNvPr id="13" name="Freihand 12">
                <a:extLst>
                  <a:ext uri="{FF2B5EF4-FFF2-40B4-BE49-F238E27FC236}">
                    <a16:creationId xmlns:a16="http://schemas.microsoft.com/office/drawing/2014/main" id="{8F2D57B7-426D-41B3-9201-3903C45F4108}"/>
                  </a:ext>
                </a:extLst>
              </p:cNvPr>
              <p:cNvPicPr/>
              <p:nvPr/>
            </p:nvPicPr>
            <p:blipFill>
              <a:blip r:embed="rId16"/>
              <a:stretch>
                <a:fillRect/>
              </a:stretch>
            </p:blipFill>
            <p:spPr>
              <a:xfrm>
                <a:off x="6333592" y="3992954"/>
                <a:ext cx="663480" cy="990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4" name="Freihand 13">
                <a:extLst>
                  <a:ext uri="{FF2B5EF4-FFF2-40B4-BE49-F238E27FC236}">
                    <a16:creationId xmlns:a16="http://schemas.microsoft.com/office/drawing/2014/main" id="{C894A360-F92E-4691-805B-C1F30A240055}"/>
                  </a:ext>
                </a:extLst>
              </p14:cNvPr>
              <p14:cNvContentPartPr/>
              <p14:nvPr/>
            </p14:nvContentPartPr>
            <p14:xfrm>
              <a:off x="620752" y="3823394"/>
              <a:ext cx="7535880" cy="1373400"/>
            </p14:xfrm>
          </p:contentPart>
        </mc:Choice>
        <mc:Fallback>
          <p:pic>
            <p:nvPicPr>
              <p:cNvPr id="14" name="Freihand 13">
                <a:extLst>
                  <a:ext uri="{FF2B5EF4-FFF2-40B4-BE49-F238E27FC236}">
                    <a16:creationId xmlns:a16="http://schemas.microsoft.com/office/drawing/2014/main" id="{C894A360-F92E-4691-805B-C1F30A240055}"/>
                  </a:ext>
                </a:extLst>
              </p:cNvPr>
              <p:cNvPicPr/>
              <p:nvPr/>
            </p:nvPicPr>
            <p:blipFill>
              <a:blip r:embed="rId18"/>
              <a:stretch>
                <a:fillRect/>
              </a:stretch>
            </p:blipFill>
            <p:spPr>
              <a:xfrm>
                <a:off x="612112" y="3814394"/>
                <a:ext cx="7553520" cy="1391040"/>
              </a:xfrm>
              <a:prstGeom prst="rect">
                <a:avLst/>
              </a:prstGeom>
            </p:spPr>
          </p:pic>
        </mc:Fallback>
      </mc:AlternateContent>
    </p:spTree>
    <p:extLst>
      <p:ext uri="{BB962C8B-B14F-4D97-AF65-F5344CB8AC3E}">
        <p14:creationId xmlns:p14="http://schemas.microsoft.com/office/powerpoint/2010/main" val="3293625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DEC2C604-16F2-4FC2-BE4C-F99B52C7BB98}"/>
              </a:ext>
            </a:extLst>
          </p:cNvPr>
          <p:cNvPicPr>
            <a:picLocks noChangeAspect="1"/>
          </p:cNvPicPr>
          <p:nvPr/>
        </p:nvPicPr>
        <p:blipFill>
          <a:blip r:embed="rId3"/>
          <a:stretch>
            <a:fillRect/>
          </a:stretch>
        </p:blipFill>
        <p:spPr>
          <a:xfrm>
            <a:off x="78482" y="634045"/>
            <a:ext cx="8831776" cy="5040000"/>
          </a:xfrm>
          <a:prstGeom prst="rect">
            <a:avLst/>
          </a:prstGeom>
        </p:spPr>
      </p:pic>
      <p:sp>
        <p:nvSpPr>
          <p:cNvPr id="480258" name="Rectangle 2"/>
          <p:cNvSpPr>
            <a:spLocks noChangeArrowheads="1"/>
          </p:cNvSpPr>
          <p:nvPr/>
        </p:nvSpPr>
        <p:spPr bwMode="auto">
          <a:xfrm>
            <a:off x="0" y="0"/>
            <a:ext cx="12192000" cy="72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000" b="1" dirty="0"/>
              <a:t>Vergleich des Wirtschaftswachstums gemessen am realen BIP und realen BIP pro Kopf im Vergleich seit Einführung des Euro (Deutschland)</a:t>
            </a:r>
          </a:p>
        </p:txBody>
      </p:sp>
      <p:sp>
        <p:nvSpPr>
          <p:cNvPr id="480260" name="Text Box 4"/>
          <p:cNvSpPr txBox="1">
            <a:spLocks noChangeArrowheads="1"/>
          </p:cNvSpPr>
          <p:nvPr/>
        </p:nvSpPr>
        <p:spPr bwMode="auto">
          <a:xfrm>
            <a:off x="1558925" y="6021389"/>
            <a:ext cx="1338828"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err="1"/>
              <a:t>Destatis</a:t>
            </a:r>
            <a:endParaRPr lang="de-DE" sz="1400" dirty="0"/>
          </a:p>
        </p:txBody>
      </p:sp>
      <p:sp>
        <p:nvSpPr>
          <p:cNvPr id="10" name="Rechteck 9">
            <a:extLst>
              <a:ext uri="{FF2B5EF4-FFF2-40B4-BE49-F238E27FC236}">
                <a16:creationId xmlns:a16="http://schemas.microsoft.com/office/drawing/2014/main" id="{AA9827BA-1BA3-43F2-B4A2-8001A9B60E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414070CC-D9E5-49FE-9306-2E5D03839DCB}"/>
                  </a:ext>
                </a:extLst>
              </p14:cNvPr>
              <p14:cNvContentPartPr/>
              <p14:nvPr/>
            </p14:nvContentPartPr>
            <p14:xfrm>
              <a:off x="1129432" y="1145354"/>
              <a:ext cx="4836960" cy="1283400"/>
            </p14:xfrm>
          </p:contentPart>
        </mc:Choice>
        <mc:Fallback>
          <p:pic>
            <p:nvPicPr>
              <p:cNvPr id="3" name="Freihand 2">
                <a:extLst>
                  <a:ext uri="{FF2B5EF4-FFF2-40B4-BE49-F238E27FC236}">
                    <a16:creationId xmlns:a16="http://schemas.microsoft.com/office/drawing/2014/main" id="{414070CC-D9E5-49FE-9306-2E5D03839DCB}"/>
                  </a:ext>
                </a:extLst>
              </p:cNvPr>
              <p:cNvPicPr/>
              <p:nvPr/>
            </p:nvPicPr>
            <p:blipFill>
              <a:blip r:embed="rId5"/>
              <a:stretch>
                <a:fillRect/>
              </a:stretch>
            </p:blipFill>
            <p:spPr>
              <a:xfrm>
                <a:off x="1120432" y="1136714"/>
                <a:ext cx="4854600" cy="1301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80272" name="Freihand 480271">
                <a:extLst>
                  <a:ext uri="{FF2B5EF4-FFF2-40B4-BE49-F238E27FC236}">
                    <a16:creationId xmlns:a16="http://schemas.microsoft.com/office/drawing/2014/main" id="{5085E1E1-3D55-4F0E-90B5-52FFED24B462}"/>
                  </a:ext>
                </a:extLst>
              </p14:cNvPr>
              <p14:cNvContentPartPr/>
              <p14:nvPr/>
            </p14:nvContentPartPr>
            <p14:xfrm>
              <a:off x="6416032" y="335714"/>
              <a:ext cx="5636880" cy="2621160"/>
            </p14:xfrm>
          </p:contentPart>
        </mc:Choice>
        <mc:Fallback>
          <p:pic>
            <p:nvPicPr>
              <p:cNvPr id="480272" name="Freihand 480271">
                <a:extLst>
                  <a:ext uri="{FF2B5EF4-FFF2-40B4-BE49-F238E27FC236}">
                    <a16:creationId xmlns:a16="http://schemas.microsoft.com/office/drawing/2014/main" id="{5085E1E1-3D55-4F0E-90B5-52FFED24B462}"/>
                  </a:ext>
                </a:extLst>
              </p:cNvPr>
              <p:cNvPicPr/>
              <p:nvPr/>
            </p:nvPicPr>
            <p:blipFill>
              <a:blip r:embed="rId7"/>
              <a:stretch>
                <a:fillRect/>
              </a:stretch>
            </p:blipFill>
            <p:spPr>
              <a:xfrm>
                <a:off x="6407392" y="326713"/>
                <a:ext cx="5654520" cy="2638802"/>
              </a:xfrm>
              <a:prstGeom prst="rect">
                <a:avLst/>
              </a:prstGeom>
            </p:spPr>
          </p:pic>
        </mc:Fallback>
      </mc:AlternateContent>
    </p:spTree>
    <p:extLst>
      <p:ext uri="{BB962C8B-B14F-4D97-AF65-F5344CB8AC3E}">
        <p14:creationId xmlns:p14="http://schemas.microsoft.com/office/powerpoint/2010/main" val="139826957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485833" y="25306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Preisniveaustabilität </a:t>
            </a:r>
          </a:p>
        </p:txBody>
      </p:sp>
      <p:sp>
        <p:nvSpPr>
          <p:cNvPr id="482307" name="Text Box 3"/>
          <p:cNvSpPr txBox="1">
            <a:spLocks noChangeArrowheads="1"/>
          </p:cNvSpPr>
          <p:nvPr/>
        </p:nvSpPr>
        <p:spPr bwMode="auto">
          <a:xfrm>
            <a:off x="253695" y="792231"/>
            <a:ext cx="8501344" cy="4341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dirty="0">
                <a:solidFill>
                  <a:schemeClr val="tx1"/>
                </a:solidFill>
              </a:rPr>
              <a:t>	Allgemein akzeptiertes Maß für die Messung des Preisniveaus</a:t>
            </a:r>
          </a:p>
          <a:p>
            <a:r>
              <a:rPr lang="de-DE" dirty="0">
                <a:solidFill>
                  <a:schemeClr val="tx1"/>
                </a:solidFill>
              </a:rPr>
              <a:t>ist der Verbraucherpreisindex (VPI) bzw. im Umfeld der</a:t>
            </a:r>
          </a:p>
          <a:p>
            <a:r>
              <a:rPr lang="de-DE" dirty="0">
                <a:solidFill>
                  <a:schemeClr val="tx1"/>
                </a:solidFill>
              </a:rPr>
              <a:t>Eurozone der  Harmonisierte Verbraucherpreisindex (HVPI).</a:t>
            </a:r>
          </a:p>
          <a:p>
            <a:endParaRPr lang="de-DE" dirty="0">
              <a:solidFill>
                <a:schemeClr val="tx1"/>
              </a:solidFill>
            </a:endParaRPr>
          </a:p>
          <a:p>
            <a:endParaRPr lang="de-DE" dirty="0">
              <a:solidFill>
                <a:schemeClr val="tx1"/>
              </a:solidFill>
            </a:endParaRPr>
          </a:p>
          <a:p>
            <a:r>
              <a:rPr lang="de-DE" u="sng" dirty="0">
                <a:solidFill>
                  <a:schemeClr val="tx1"/>
                </a:solidFill>
              </a:rPr>
              <a:t>Definition der Europäischen Zentralbank:</a:t>
            </a:r>
          </a:p>
          <a:p>
            <a:endParaRPr lang="de-DE" dirty="0">
              <a:solidFill>
                <a:schemeClr val="tx1"/>
              </a:solidFill>
            </a:endParaRPr>
          </a:p>
          <a:p>
            <a:r>
              <a:rPr lang="de-DE" sz="2200" dirty="0">
                <a:solidFill>
                  <a:schemeClr val="tx1"/>
                </a:solidFill>
              </a:rPr>
              <a:t>		Preisstabilität ist definiert als Anstieg des Harmonisierten Verbraucherpreisindex (HVPI) für das Euro-Währungsgebiet von </a:t>
            </a:r>
          </a:p>
          <a:p>
            <a:r>
              <a:rPr lang="de-DE" sz="2200" dirty="0">
                <a:solidFill>
                  <a:schemeClr val="tx1"/>
                </a:solidFill>
              </a:rPr>
              <a:t>		2 % gegenüber dem Vorjahr. Die EZB legt diesem Zusammenhang ein symmetrisches Inflationsziel von 2% in der mittleren Frist fest.</a:t>
            </a:r>
            <a:endParaRPr lang="de-DE" dirty="0">
              <a:solidFill>
                <a:schemeClr val="tx1"/>
              </a:solidFill>
            </a:endParaRPr>
          </a:p>
          <a:p>
            <a:r>
              <a:rPr lang="de-DE" sz="2000" dirty="0">
                <a:solidFill>
                  <a:schemeClr val="tx1"/>
                </a:solidFill>
              </a:rPr>
              <a:t> </a:t>
            </a:r>
          </a:p>
        </p:txBody>
      </p:sp>
      <p:sp>
        <p:nvSpPr>
          <p:cNvPr id="5" name="Rechteck 4">
            <a:extLst>
              <a:ext uri="{FF2B5EF4-FFF2-40B4-BE49-F238E27FC236}">
                <a16:creationId xmlns:a16="http://schemas.microsoft.com/office/drawing/2014/main" id="{5C785182-46B0-41A6-A5E5-0BA0067E40B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51" name="Freihand 50">
                <a:extLst>
                  <a:ext uri="{FF2B5EF4-FFF2-40B4-BE49-F238E27FC236}">
                    <a16:creationId xmlns:a16="http://schemas.microsoft.com/office/drawing/2014/main" id="{7952E92F-728E-400F-B672-CF0862CD295F}"/>
                  </a:ext>
                </a:extLst>
              </p14:cNvPr>
              <p14:cNvContentPartPr/>
              <p14:nvPr/>
            </p14:nvContentPartPr>
            <p14:xfrm>
              <a:off x="8999392" y="18554"/>
              <a:ext cx="2509920" cy="3763080"/>
            </p14:xfrm>
          </p:contentPart>
        </mc:Choice>
        <mc:Fallback>
          <p:pic>
            <p:nvPicPr>
              <p:cNvPr id="51" name="Freihand 50">
                <a:extLst>
                  <a:ext uri="{FF2B5EF4-FFF2-40B4-BE49-F238E27FC236}">
                    <a16:creationId xmlns:a16="http://schemas.microsoft.com/office/drawing/2014/main" id="{7952E92F-728E-400F-B672-CF0862CD295F}"/>
                  </a:ext>
                </a:extLst>
              </p:cNvPr>
              <p:cNvPicPr/>
              <p:nvPr/>
            </p:nvPicPr>
            <p:blipFill>
              <a:blip r:embed="rId4"/>
              <a:stretch>
                <a:fillRect/>
              </a:stretch>
            </p:blipFill>
            <p:spPr>
              <a:xfrm>
                <a:off x="8990393" y="9913"/>
                <a:ext cx="2527557" cy="3780722"/>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56" name="Freihand 55">
                <a:extLst>
                  <a:ext uri="{FF2B5EF4-FFF2-40B4-BE49-F238E27FC236}">
                    <a16:creationId xmlns:a16="http://schemas.microsoft.com/office/drawing/2014/main" id="{1B3588D2-5FCD-40C6-8728-E122F4CF1FD1}"/>
                  </a:ext>
                </a:extLst>
              </p14:cNvPr>
              <p14:cNvContentPartPr/>
              <p14:nvPr/>
            </p14:nvContentPartPr>
            <p14:xfrm>
              <a:off x="618952" y="4291754"/>
              <a:ext cx="3333600" cy="724680"/>
            </p14:xfrm>
          </p:contentPart>
        </mc:Choice>
        <mc:Fallback>
          <p:pic>
            <p:nvPicPr>
              <p:cNvPr id="56" name="Freihand 55">
                <a:extLst>
                  <a:ext uri="{FF2B5EF4-FFF2-40B4-BE49-F238E27FC236}">
                    <a16:creationId xmlns:a16="http://schemas.microsoft.com/office/drawing/2014/main" id="{1B3588D2-5FCD-40C6-8728-E122F4CF1FD1}"/>
                  </a:ext>
                </a:extLst>
              </p:cNvPr>
              <p:cNvPicPr/>
              <p:nvPr/>
            </p:nvPicPr>
            <p:blipFill>
              <a:blip r:embed="rId6"/>
              <a:stretch>
                <a:fillRect/>
              </a:stretch>
            </p:blipFill>
            <p:spPr>
              <a:xfrm>
                <a:off x="610311" y="4283114"/>
                <a:ext cx="3351242" cy="7423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63" name="Freihand 62">
                <a:extLst>
                  <a:ext uri="{FF2B5EF4-FFF2-40B4-BE49-F238E27FC236}">
                    <a16:creationId xmlns:a16="http://schemas.microsoft.com/office/drawing/2014/main" id="{087D9651-33BB-4E85-89EF-134F2202D982}"/>
                  </a:ext>
                </a:extLst>
              </p14:cNvPr>
              <p14:cNvContentPartPr/>
              <p14:nvPr/>
            </p14:nvContentPartPr>
            <p14:xfrm>
              <a:off x="3711352" y="1151834"/>
              <a:ext cx="4196160" cy="982440"/>
            </p14:xfrm>
          </p:contentPart>
        </mc:Choice>
        <mc:Fallback>
          <p:pic>
            <p:nvPicPr>
              <p:cNvPr id="63" name="Freihand 62">
                <a:extLst>
                  <a:ext uri="{FF2B5EF4-FFF2-40B4-BE49-F238E27FC236}">
                    <a16:creationId xmlns:a16="http://schemas.microsoft.com/office/drawing/2014/main" id="{087D9651-33BB-4E85-89EF-134F2202D982}"/>
                  </a:ext>
                </a:extLst>
              </p:cNvPr>
              <p:cNvPicPr/>
              <p:nvPr/>
            </p:nvPicPr>
            <p:blipFill>
              <a:blip r:embed="rId8"/>
              <a:stretch>
                <a:fillRect/>
              </a:stretch>
            </p:blipFill>
            <p:spPr>
              <a:xfrm>
                <a:off x="3702352" y="1142834"/>
                <a:ext cx="4213800" cy="1000080"/>
              </a:xfrm>
              <a:prstGeom prst="rect">
                <a:avLst/>
              </a:prstGeom>
            </p:spPr>
          </p:pic>
        </mc:Fallback>
      </mc:AlternateContent>
    </p:spTree>
    <p:extLst>
      <p:ext uri="{BB962C8B-B14F-4D97-AF65-F5344CB8AC3E}">
        <p14:creationId xmlns:p14="http://schemas.microsoft.com/office/powerpoint/2010/main" val="1493733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Ziel der Preisniveaustabilität</a:t>
            </a:r>
          </a:p>
        </p:txBody>
      </p:sp>
      <p:sp>
        <p:nvSpPr>
          <p:cNvPr id="14336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3365" name="Text Box 4"/>
          <p:cNvSpPr txBox="1">
            <a:spLocks noChangeArrowheads="1"/>
          </p:cNvSpPr>
          <p:nvPr/>
        </p:nvSpPr>
        <p:spPr bwMode="auto">
          <a:xfrm>
            <a:off x="723900" y="880035"/>
            <a:ext cx="9144000" cy="415498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b="1" u="sng" dirty="0"/>
              <a:t>Gründe:</a:t>
            </a:r>
          </a:p>
          <a:p>
            <a:endParaRPr lang="de-DE" sz="2400" dirty="0"/>
          </a:p>
          <a:p>
            <a:pPr>
              <a:buFontTx/>
              <a:buChar char="•"/>
            </a:pPr>
            <a:r>
              <a:rPr lang="de-DE" sz="2400" dirty="0"/>
              <a:t> Erhaltung der Signalfunktion des Preises für die Knappheit eines Guts</a:t>
            </a:r>
          </a:p>
          <a:p>
            <a:pPr>
              <a:buFontTx/>
              <a:buChar char="•"/>
            </a:pPr>
            <a:endParaRPr lang="de-DE" sz="2400" dirty="0"/>
          </a:p>
          <a:p>
            <a:pPr>
              <a:buFontTx/>
              <a:buChar char="•"/>
            </a:pPr>
            <a:r>
              <a:rPr lang="de-DE" sz="2400" dirty="0"/>
              <a:t> Werterhaltung über die Zeit durch Geldaufbewahrung</a:t>
            </a:r>
          </a:p>
          <a:p>
            <a:pPr>
              <a:buFontTx/>
              <a:buChar char="•"/>
            </a:pPr>
            <a:endParaRPr lang="de-DE" sz="2400" dirty="0"/>
          </a:p>
          <a:p>
            <a:pPr>
              <a:buFontTx/>
              <a:buChar char="•"/>
            </a:pPr>
            <a:r>
              <a:rPr lang="de-DE" sz="2400" dirty="0"/>
              <a:t> Vermeidung von Transaktionskosten durch Umetikettierung</a:t>
            </a:r>
          </a:p>
          <a:p>
            <a:pPr>
              <a:buFontTx/>
              <a:buChar char="•"/>
            </a:pPr>
            <a:endParaRPr lang="de-DE" sz="2400" dirty="0"/>
          </a:p>
          <a:p>
            <a:pPr>
              <a:buFontTx/>
              <a:buChar char="•"/>
            </a:pPr>
            <a:r>
              <a:rPr lang="de-DE" sz="2400" dirty="0"/>
              <a:t> Vermeidung von Ungerechtigkeiten im Gläubiger-Schuldner-Verhältnis</a:t>
            </a:r>
          </a:p>
          <a:p>
            <a:pPr>
              <a:buFontTx/>
              <a:buChar char="•"/>
            </a:pPr>
            <a:endParaRPr lang="de-DE" sz="2400" dirty="0"/>
          </a:p>
          <a:p>
            <a:pPr>
              <a:buFontTx/>
              <a:buChar char="•"/>
            </a:pPr>
            <a:r>
              <a:rPr lang="de-DE" sz="2400" dirty="0"/>
              <a:t> Stabile Konsum-Sparentscheidungen</a:t>
            </a:r>
          </a:p>
        </p:txBody>
      </p:sp>
      <p:sp>
        <p:nvSpPr>
          <p:cNvPr id="5" name="Rechteck 4">
            <a:extLst>
              <a:ext uri="{FF2B5EF4-FFF2-40B4-BE49-F238E27FC236}">
                <a16:creationId xmlns:a16="http://schemas.microsoft.com/office/drawing/2014/main" id="{6A46589A-AA2D-4B42-AE43-09B6D8A1C4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1F3B1A01-F4EC-47FE-A313-DE470A9C2760}"/>
                  </a:ext>
                </a:extLst>
              </p14:cNvPr>
              <p14:cNvContentPartPr/>
              <p14:nvPr/>
            </p14:nvContentPartPr>
            <p14:xfrm>
              <a:off x="2188552" y="2033474"/>
              <a:ext cx="7635960" cy="177480"/>
            </p14:xfrm>
          </p:contentPart>
        </mc:Choice>
        <mc:Fallback>
          <p:pic>
            <p:nvPicPr>
              <p:cNvPr id="2" name="Freihand 1">
                <a:extLst>
                  <a:ext uri="{FF2B5EF4-FFF2-40B4-BE49-F238E27FC236}">
                    <a16:creationId xmlns:a16="http://schemas.microsoft.com/office/drawing/2014/main" id="{1F3B1A01-F4EC-47FE-A313-DE470A9C2760}"/>
                  </a:ext>
                </a:extLst>
              </p:cNvPr>
              <p:cNvPicPr/>
              <p:nvPr/>
            </p:nvPicPr>
            <p:blipFill>
              <a:blip r:embed="rId4"/>
              <a:stretch>
                <a:fillRect/>
              </a:stretch>
            </p:blipFill>
            <p:spPr>
              <a:xfrm>
                <a:off x="2179552" y="2024474"/>
                <a:ext cx="765360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283B0713-B1A4-45AA-829A-AE936D676576}"/>
                  </a:ext>
                </a:extLst>
              </p14:cNvPr>
              <p14:cNvContentPartPr/>
              <p14:nvPr/>
            </p14:nvContentPartPr>
            <p14:xfrm>
              <a:off x="1110352" y="2727914"/>
              <a:ext cx="6628320" cy="123480"/>
            </p14:xfrm>
          </p:contentPart>
        </mc:Choice>
        <mc:Fallback>
          <p:pic>
            <p:nvPicPr>
              <p:cNvPr id="3" name="Freihand 2">
                <a:extLst>
                  <a:ext uri="{FF2B5EF4-FFF2-40B4-BE49-F238E27FC236}">
                    <a16:creationId xmlns:a16="http://schemas.microsoft.com/office/drawing/2014/main" id="{283B0713-B1A4-45AA-829A-AE936D676576}"/>
                  </a:ext>
                </a:extLst>
              </p:cNvPr>
              <p:cNvPicPr/>
              <p:nvPr/>
            </p:nvPicPr>
            <p:blipFill>
              <a:blip r:embed="rId6"/>
              <a:stretch>
                <a:fillRect/>
              </a:stretch>
            </p:blipFill>
            <p:spPr>
              <a:xfrm>
                <a:off x="1101352" y="2719274"/>
                <a:ext cx="6645960" cy="1411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0" name="Freihand 9">
                <a:extLst>
                  <a:ext uri="{FF2B5EF4-FFF2-40B4-BE49-F238E27FC236}">
                    <a16:creationId xmlns:a16="http://schemas.microsoft.com/office/drawing/2014/main" id="{985AF586-4EA5-4075-82E3-E2FC830CFE5F}"/>
                  </a:ext>
                </a:extLst>
              </p14:cNvPr>
              <p14:cNvContentPartPr/>
              <p14:nvPr/>
            </p14:nvContentPartPr>
            <p14:xfrm>
              <a:off x="1170472" y="3440714"/>
              <a:ext cx="7369920" cy="576720"/>
            </p14:xfrm>
          </p:contentPart>
        </mc:Choice>
        <mc:Fallback>
          <p:pic>
            <p:nvPicPr>
              <p:cNvPr id="10" name="Freihand 9">
                <a:extLst>
                  <a:ext uri="{FF2B5EF4-FFF2-40B4-BE49-F238E27FC236}">
                    <a16:creationId xmlns:a16="http://schemas.microsoft.com/office/drawing/2014/main" id="{985AF586-4EA5-4075-82E3-E2FC830CFE5F}"/>
                  </a:ext>
                </a:extLst>
              </p:cNvPr>
              <p:cNvPicPr/>
              <p:nvPr/>
            </p:nvPicPr>
            <p:blipFill>
              <a:blip r:embed="rId8"/>
              <a:stretch>
                <a:fillRect/>
              </a:stretch>
            </p:blipFill>
            <p:spPr>
              <a:xfrm>
                <a:off x="1161472" y="3431708"/>
                <a:ext cx="7387560" cy="594371"/>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4" name="Freihand 13">
                <a:extLst>
                  <a:ext uri="{FF2B5EF4-FFF2-40B4-BE49-F238E27FC236}">
                    <a16:creationId xmlns:a16="http://schemas.microsoft.com/office/drawing/2014/main" id="{23CB1620-B5C0-4E92-9AD6-C92718C85EEE}"/>
                  </a:ext>
                </a:extLst>
              </p14:cNvPr>
              <p14:cNvContentPartPr/>
              <p14:nvPr/>
            </p14:nvContentPartPr>
            <p14:xfrm>
              <a:off x="771232" y="4216874"/>
              <a:ext cx="7007040" cy="1248480"/>
            </p14:xfrm>
          </p:contentPart>
        </mc:Choice>
        <mc:Fallback>
          <p:pic>
            <p:nvPicPr>
              <p:cNvPr id="14" name="Freihand 13">
                <a:extLst>
                  <a:ext uri="{FF2B5EF4-FFF2-40B4-BE49-F238E27FC236}">
                    <a16:creationId xmlns:a16="http://schemas.microsoft.com/office/drawing/2014/main" id="{23CB1620-B5C0-4E92-9AD6-C92718C85EEE}"/>
                  </a:ext>
                </a:extLst>
              </p:cNvPr>
              <p:cNvPicPr/>
              <p:nvPr/>
            </p:nvPicPr>
            <p:blipFill>
              <a:blip r:embed="rId10"/>
              <a:stretch>
                <a:fillRect/>
              </a:stretch>
            </p:blipFill>
            <p:spPr>
              <a:xfrm>
                <a:off x="762232" y="4208234"/>
                <a:ext cx="7024680" cy="1266120"/>
              </a:xfrm>
              <a:prstGeom prst="rect">
                <a:avLst/>
              </a:prstGeom>
            </p:spPr>
          </p:pic>
        </mc:Fallback>
      </mc:AlternateContent>
    </p:spTree>
    <p:extLst>
      <p:ext uri="{BB962C8B-B14F-4D97-AF65-F5344CB8AC3E}">
        <p14:creationId xmlns:p14="http://schemas.microsoft.com/office/powerpoint/2010/main" val="942739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Messung des Geldwerts</a:t>
            </a:r>
          </a:p>
        </p:txBody>
      </p:sp>
      <p:sp>
        <p:nvSpPr>
          <p:cNvPr id="144388"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4389" name="Text Box 4"/>
          <p:cNvSpPr txBox="1">
            <a:spLocks noChangeArrowheads="1"/>
          </p:cNvSpPr>
          <p:nvPr/>
        </p:nvSpPr>
        <p:spPr bwMode="auto">
          <a:xfrm>
            <a:off x="1524000" y="1384301"/>
            <a:ext cx="9144000" cy="452431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dirty="0"/>
              <a:t>Zur Bestimmung der Kaufkraft des Geldes können nicht nur Einzelpreise betrachtet werden, sondern es muss ein Durchschnitt über eine Vielzahl von Gütern bestimmt werden.</a:t>
            </a:r>
          </a:p>
          <a:p>
            <a:endParaRPr lang="de-DE" sz="2400" dirty="0"/>
          </a:p>
          <a:p>
            <a:r>
              <a:rPr lang="de-DE" sz="2400" dirty="0">
                <a:cs typeface="Times New Roman" pitchFamily="18" charset="0"/>
              </a:rPr>
              <a:t>→	</a:t>
            </a:r>
            <a:r>
              <a:rPr lang="de-DE" sz="2400" dirty="0"/>
              <a:t>Der Geldwert wird deshalb über Preisindices gemessen, die auf einer 	repräsentativen Auswahl von Gütern basieren.</a:t>
            </a:r>
          </a:p>
          <a:p>
            <a:endParaRPr lang="de-DE" sz="2400" dirty="0"/>
          </a:p>
          <a:p>
            <a:r>
              <a:rPr lang="de-DE" sz="2400" dirty="0"/>
              <a:t>Die Bestimmung des Preisindices richtet sich nach</a:t>
            </a:r>
          </a:p>
          <a:p>
            <a:endParaRPr lang="de-DE" sz="2400" dirty="0"/>
          </a:p>
          <a:p>
            <a:pPr>
              <a:buFontTx/>
              <a:buChar char="•"/>
            </a:pPr>
            <a:r>
              <a:rPr lang="de-DE" sz="2400" dirty="0"/>
              <a:t> 	der Zielgruppe</a:t>
            </a:r>
          </a:p>
          <a:p>
            <a:pPr>
              <a:buFontTx/>
              <a:buChar char="•"/>
            </a:pPr>
            <a:r>
              <a:rPr lang="de-DE" sz="2400" dirty="0"/>
              <a:t> 	des Warenkorbs</a:t>
            </a:r>
          </a:p>
          <a:p>
            <a:pPr>
              <a:buFontTx/>
              <a:buChar char="•"/>
            </a:pPr>
            <a:r>
              <a:rPr lang="de-DE" sz="2400" dirty="0"/>
              <a:t> 	der Gewichtung der Einzelgüter </a:t>
            </a:r>
          </a:p>
        </p:txBody>
      </p:sp>
      <p:sp>
        <p:nvSpPr>
          <p:cNvPr id="5" name="Rechteck 4">
            <a:extLst>
              <a:ext uri="{FF2B5EF4-FFF2-40B4-BE49-F238E27FC236}">
                <a16:creationId xmlns:a16="http://schemas.microsoft.com/office/drawing/2014/main" id="{E87EBB99-EE8E-4157-A55B-CE03CA8D89B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E238FFE7-00B3-4A63-B0E0-7662AC40F4F3}"/>
                  </a:ext>
                </a:extLst>
              </p14:cNvPr>
              <p14:cNvContentPartPr/>
              <p14:nvPr/>
            </p14:nvContentPartPr>
            <p14:xfrm>
              <a:off x="2511112" y="5092754"/>
              <a:ext cx="1922760" cy="68040"/>
            </p14:xfrm>
          </p:contentPart>
        </mc:Choice>
        <mc:Fallback>
          <p:pic>
            <p:nvPicPr>
              <p:cNvPr id="2" name="Freihand 1">
                <a:extLst>
                  <a:ext uri="{FF2B5EF4-FFF2-40B4-BE49-F238E27FC236}">
                    <a16:creationId xmlns:a16="http://schemas.microsoft.com/office/drawing/2014/main" id="{E238FFE7-00B3-4A63-B0E0-7662AC40F4F3}"/>
                  </a:ext>
                </a:extLst>
              </p:cNvPr>
              <p:cNvPicPr/>
              <p:nvPr/>
            </p:nvPicPr>
            <p:blipFill>
              <a:blip r:embed="rId4"/>
              <a:stretch>
                <a:fillRect/>
              </a:stretch>
            </p:blipFill>
            <p:spPr>
              <a:xfrm>
                <a:off x="2502472" y="5084114"/>
                <a:ext cx="1940400" cy="8568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20" name="Freihand 19">
                <a:extLst>
                  <a:ext uri="{FF2B5EF4-FFF2-40B4-BE49-F238E27FC236}">
                    <a16:creationId xmlns:a16="http://schemas.microsoft.com/office/drawing/2014/main" id="{B92F6044-CCD4-43CE-B767-71E6B821A71D}"/>
                  </a:ext>
                </a:extLst>
              </p14:cNvPr>
              <p14:cNvContentPartPr/>
              <p14:nvPr/>
            </p14:nvContentPartPr>
            <p14:xfrm>
              <a:off x="4942912" y="4490114"/>
              <a:ext cx="464400" cy="335880"/>
            </p14:xfrm>
          </p:contentPart>
        </mc:Choice>
        <mc:Fallback>
          <p:pic>
            <p:nvPicPr>
              <p:cNvPr id="20" name="Freihand 19">
                <a:extLst>
                  <a:ext uri="{FF2B5EF4-FFF2-40B4-BE49-F238E27FC236}">
                    <a16:creationId xmlns:a16="http://schemas.microsoft.com/office/drawing/2014/main" id="{B92F6044-CCD4-43CE-B767-71E6B821A71D}"/>
                  </a:ext>
                </a:extLst>
              </p:cNvPr>
              <p:cNvPicPr/>
              <p:nvPr/>
            </p:nvPicPr>
            <p:blipFill>
              <a:blip r:embed="rId6"/>
              <a:stretch>
                <a:fillRect/>
              </a:stretch>
            </p:blipFill>
            <p:spPr>
              <a:xfrm>
                <a:off x="4933919" y="4481124"/>
                <a:ext cx="482026" cy="353501"/>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21" name="Freihand 20">
                <a:extLst>
                  <a:ext uri="{FF2B5EF4-FFF2-40B4-BE49-F238E27FC236}">
                    <a16:creationId xmlns:a16="http://schemas.microsoft.com/office/drawing/2014/main" id="{A731287B-CD02-42AE-ACA3-4F676A49B05A}"/>
                  </a:ext>
                </a:extLst>
              </p14:cNvPr>
              <p14:cNvContentPartPr/>
              <p14:nvPr/>
            </p14:nvContentPartPr>
            <p14:xfrm>
              <a:off x="4414792" y="4674074"/>
              <a:ext cx="377640" cy="344520"/>
            </p14:xfrm>
          </p:contentPart>
        </mc:Choice>
        <mc:Fallback>
          <p:pic>
            <p:nvPicPr>
              <p:cNvPr id="21" name="Freihand 20">
                <a:extLst>
                  <a:ext uri="{FF2B5EF4-FFF2-40B4-BE49-F238E27FC236}">
                    <a16:creationId xmlns:a16="http://schemas.microsoft.com/office/drawing/2014/main" id="{A731287B-CD02-42AE-ACA3-4F676A49B05A}"/>
                  </a:ext>
                </a:extLst>
              </p:cNvPr>
              <p:cNvPicPr/>
              <p:nvPr/>
            </p:nvPicPr>
            <p:blipFill>
              <a:blip r:embed="rId8"/>
              <a:stretch>
                <a:fillRect/>
              </a:stretch>
            </p:blipFill>
            <p:spPr>
              <a:xfrm>
                <a:off x="4406152" y="4665434"/>
                <a:ext cx="395280" cy="3621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24" name="Freihand 23">
                <a:extLst>
                  <a:ext uri="{FF2B5EF4-FFF2-40B4-BE49-F238E27FC236}">
                    <a16:creationId xmlns:a16="http://schemas.microsoft.com/office/drawing/2014/main" id="{75BD7846-9753-473D-B67E-DBA402BCBF21}"/>
                  </a:ext>
                </a:extLst>
              </p14:cNvPr>
              <p14:cNvContentPartPr/>
              <p14:nvPr/>
            </p14:nvContentPartPr>
            <p14:xfrm>
              <a:off x="4579672" y="5116514"/>
              <a:ext cx="483480" cy="313920"/>
            </p14:xfrm>
          </p:contentPart>
        </mc:Choice>
        <mc:Fallback>
          <p:pic>
            <p:nvPicPr>
              <p:cNvPr id="24" name="Freihand 23">
                <a:extLst>
                  <a:ext uri="{FF2B5EF4-FFF2-40B4-BE49-F238E27FC236}">
                    <a16:creationId xmlns:a16="http://schemas.microsoft.com/office/drawing/2014/main" id="{75BD7846-9753-473D-B67E-DBA402BCBF21}"/>
                  </a:ext>
                </a:extLst>
              </p:cNvPr>
              <p:cNvPicPr/>
              <p:nvPr/>
            </p:nvPicPr>
            <p:blipFill>
              <a:blip r:embed="rId10"/>
              <a:stretch>
                <a:fillRect/>
              </a:stretch>
            </p:blipFill>
            <p:spPr>
              <a:xfrm>
                <a:off x="4570672" y="5107874"/>
                <a:ext cx="501120" cy="33156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41" name="Freihand 40">
                <a:extLst>
                  <a:ext uri="{FF2B5EF4-FFF2-40B4-BE49-F238E27FC236}">
                    <a16:creationId xmlns:a16="http://schemas.microsoft.com/office/drawing/2014/main" id="{7716F476-0297-4FD2-AADA-495DA4732F1A}"/>
                  </a:ext>
                </a:extLst>
              </p14:cNvPr>
              <p14:cNvContentPartPr/>
              <p14:nvPr/>
            </p14:nvContentPartPr>
            <p14:xfrm>
              <a:off x="5542312" y="4289234"/>
              <a:ext cx="3078720" cy="1051200"/>
            </p14:xfrm>
          </p:contentPart>
        </mc:Choice>
        <mc:Fallback>
          <p:pic>
            <p:nvPicPr>
              <p:cNvPr id="41" name="Freihand 40">
                <a:extLst>
                  <a:ext uri="{FF2B5EF4-FFF2-40B4-BE49-F238E27FC236}">
                    <a16:creationId xmlns:a16="http://schemas.microsoft.com/office/drawing/2014/main" id="{7716F476-0297-4FD2-AADA-495DA4732F1A}"/>
                  </a:ext>
                </a:extLst>
              </p:cNvPr>
              <p:cNvPicPr/>
              <p:nvPr/>
            </p:nvPicPr>
            <p:blipFill>
              <a:blip r:embed="rId12"/>
              <a:stretch>
                <a:fillRect/>
              </a:stretch>
            </p:blipFill>
            <p:spPr>
              <a:xfrm>
                <a:off x="5533312" y="4280237"/>
                <a:ext cx="3096360" cy="1068834"/>
              </a:xfrm>
              <a:prstGeom prst="rect">
                <a:avLst/>
              </a:prstGeom>
            </p:spPr>
          </p:pic>
        </mc:Fallback>
      </mc:AlternateContent>
    </p:spTree>
    <p:extLst>
      <p:ext uri="{BB962C8B-B14F-4D97-AF65-F5344CB8AC3E}">
        <p14:creationId xmlns:p14="http://schemas.microsoft.com/office/powerpoint/2010/main" val="33599356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616685" y="1142648"/>
            <a:ext cx="8603154" cy="1786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r>
              <a:rPr lang="de-DE" altLang="de-DE" sz="2540" dirty="0">
                <a:solidFill>
                  <a:srgbClr val="000000"/>
                </a:solidFill>
              </a:rPr>
              <a:t>Festlegung des Warenkorbs</a:t>
            </a:r>
          </a:p>
          <a:p>
            <a:pPr marL="881390" lvl="1" indent="-466618" eaLnBrk="1" hangingPunct="1">
              <a:buClrTx/>
              <a:buFont typeface="Symbol" panose="05050102010706020507" pitchFamily="18" charset="2"/>
              <a:buChar char="-"/>
            </a:pPr>
            <a:r>
              <a:rPr lang="de-DE" altLang="de-DE" sz="2540" dirty="0">
                <a:solidFill>
                  <a:srgbClr val="000000"/>
                </a:solidFill>
              </a:rPr>
              <a:t>Bestimmung der Güter und Dienstleistungen, die von einem typischen Haushalt konsumiert werden</a:t>
            </a:r>
          </a:p>
          <a:p>
            <a:pPr marL="881390" lvl="1" indent="-466618" eaLnBrk="1" hangingPunct="1">
              <a:buClrTx/>
              <a:buFont typeface="Symbol" panose="05050102010706020507" pitchFamily="18" charset="2"/>
              <a:buChar char="-"/>
            </a:pPr>
            <a:r>
              <a:rPr lang="de-DE" altLang="de-DE" sz="2540" dirty="0">
                <a:solidFill>
                  <a:srgbClr val="000000"/>
                </a:solidFill>
              </a:rPr>
              <a:t>Gewichtung der einzelnen Güter nach deren Bedeutung</a:t>
            </a:r>
          </a:p>
          <a:p>
            <a:pPr marL="466618" indent="-466618" eaLnBrk="1" hangingPunct="1">
              <a:buClrTx/>
              <a:buFont typeface="+mj-lt"/>
              <a:buAutoNum type="arabicPeriod"/>
            </a:pPr>
            <a:endParaRPr lang="de-DE" altLang="de-DE" sz="2540" dirty="0">
              <a:solidFill>
                <a:srgbClr val="000000"/>
              </a:solidFill>
            </a:endParaRPr>
          </a:p>
        </p:txBody>
      </p:sp>
      <p:sp>
        <p:nvSpPr>
          <p:cNvPr id="4" name="Text Box 3"/>
          <p:cNvSpPr txBox="1">
            <a:spLocks noChangeArrowheads="1"/>
          </p:cNvSpPr>
          <p:nvPr/>
        </p:nvSpPr>
        <p:spPr bwMode="auto">
          <a:xfrm>
            <a:off x="506265" y="2394564"/>
            <a:ext cx="8603154" cy="19255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endParaRPr lang="de-DE" altLang="de-DE" sz="2540" dirty="0">
              <a:solidFill>
                <a:srgbClr val="000000"/>
              </a:solidFill>
            </a:endParaRPr>
          </a:p>
          <a:p>
            <a:pPr marL="514350" indent="-514350" eaLnBrk="1" hangingPunct="1">
              <a:buClrTx/>
              <a:buFont typeface="+mj-lt"/>
              <a:buAutoNum type="arabicPeriod" startAt="2"/>
            </a:pPr>
            <a:r>
              <a:rPr lang="de-DE" altLang="de-DE" sz="2540" dirty="0">
                <a:solidFill>
                  <a:srgbClr val="000000"/>
                </a:solidFill>
              </a:rPr>
              <a:t>Ermittlung von Preise:</a:t>
            </a:r>
          </a:p>
          <a:p>
            <a:pPr marL="881390" lvl="1" indent="-466618" eaLnBrk="1" hangingPunct="1">
              <a:buClrTx/>
              <a:buFont typeface="Symbol" panose="05050102010706020507" pitchFamily="18" charset="2"/>
              <a:buChar char="-"/>
            </a:pPr>
            <a:r>
              <a:rPr lang="de-DE" altLang="de-DE" sz="2540" dirty="0">
                <a:solidFill>
                  <a:srgbClr val="000000"/>
                </a:solidFill>
              </a:rPr>
              <a:t>Feststellung der Preise der Güter des Warenkorbs zu einem gegebenen Zeitpunkt</a:t>
            </a:r>
          </a:p>
        </p:txBody>
      </p:sp>
      <p:sp>
        <p:nvSpPr>
          <p:cNvPr id="5" name="Text Box 3"/>
          <p:cNvSpPr txBox="1">
            <a:spLocks noChangeArrowheads="1"/>
          </p:cNvSpPr>
          <p:nvPr/>
        </p:nvSpPr>
        <p:spPr bwMode="auto">
          <a:xfrm>
            <a:off x="506265" y="4181282"/>
            <a:ext cx="8603154" cy="213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540" dirty="0">
              <a:solidFill>
                <a:srgbClr val="000000"/>
              </a:solidFill>
            </a:endParaRPr>
          </a:p>
          <a:p>
            <a:pPr marL="466618" indent="-466618" eaLnBrk="1" hangingPunct="1">
              <a:buClrTx/>
              <a:buFont typeface="+mj-lt"/>
              <a:buAutoNum type="arabicPeriod" startAt="3"/>
            </a:pPr>
            <a:r>
              <a:rPr lang="de-DE" altLang="de-DE" sz="2540" dirty="0">
                <a:solidFill>
                  <a:srgbClr val="000000"/>
                </a:solidFill>
              </a:rPr>
              <a:t>Preis des Warenkorbs:</a:t>
            </a:r>
          </a:p>
          <a:p>
            <a:pPr marL="829544" lvl="1" indent="-414772" eaLnBrk="1" hangingPunct="1">
              <a:buClrTx/>
              <a:buFont typeface="Symbol" panose="05050102010706020507" pitchFamily="18" charset="2"/>
              <a:buChar char="-"/>
            </a:pPr>
            <a:r>
              <a:rPr lang="de-DE" altLang="de-DE" sz="2540" dirty="0">
                <a:solidFill>
                  <a:srgbClr val="000000"/>
                </a:solidFill>
              </a:rPr>
              <a:t>Multiplikation jedes Preises mit seinem Gewicht und anschließende Aufsummierung ergibt den Preis des Warenkorbs zu einem gegebenen Zeitpunkt</a:t>
            </a:r>
          </a:p>
        </p:txBody>
      </p:sp>
      <p:sp>
        <p:nvSpPr>
          <p:cNvPr id="8" name="Rechteck 7">
            <a:extLst>
              <a:ext uri="{FF2B5EF4-FFF2-40B4-BE49-F238E27FC236}">
                <a16:creationId xmlns:a16="http://schemas.microsoft.com/office/drawing/2014/main" id="{B1776A83-F044-46FF-9C71-19A4CA163E9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3" name="Freihand 2">
                <a:extLst>
                  <a:ext uri="{FF2B5EF4-FFF2-40B4-BE49-F238E27FC236}">
                    <a16:creationId xmlns:a16="http://schemas.microsoft.com/office/drawing/2014/main" id="{9F40C08E-C32F-44F7-9536-F583C3895CC5}"/>
                  </a:ext>
                </a:extLst>
              </p14:cNvPr>
              <p14:cNvContentPartPr/>
              <p14:nvPr/>
            </p14:nvContentPartPr>
            <p14:xfrm>
              <a:off x="1213312" y="1522634"/>
              <a:ext cx="3315960" cy="102960"/>
            </p14:xfrm>
          </p:contentPart>
        </mc:Choice>
        <mc:Fallback>
          <p:pic>
            <p:nvPicPr>
              <p:cNvPr id="3" name="Freihand 2">
                <a:extLst>
                  <a:ext uri="{FF2B5EF4-FFF2-40B4-BE49-F238E27FC236}">
                    <a16:creationId xmlns:a16="http://schemas.microsoft.com/office/drawing/2014/main" id="{9F40C08E-C32F-44F7-9536-F583C3895CC5}"/>
                  </a:ext>
                </a:extLst>
              </p:cNvPr>
              <p:cNvPicPr/>
              <p:nvPr/>
            </p:nvPicPr>
            <p:blipFill>
              <a:blip r:embed="rId4"/>
              <a:stretch>
                <a:fillRect/>
              </a:stretch>
            </p:blipFill>
            <p:spPr>
              <a:xfrm>
                <a:off x="1204312" y="1513634"/>
                <a:ext cx="3333600" cy="1206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0" name="Freihand 9">
                <a:extLst>
                  <a:ext uri="{FF2B5EF4-FFF2-40B4-BE49-F238E27FC236}">
                    <a16:creationId xmlns:a16="http://schemas.microsoft.com/office/drawing/2014/main" id="{5ADD47CE-6D6B-4CA5-830B-87D9F1DB5EC5}"/>
                  </a:ext>
                </a:extLst>
              </p14:cNvPr>
              <p14:cNvContentPartPr/>
              <p14:nvPr/>
            </p14:nvContentPartPr>
            <p14:xfrm>
              <a:off x="1095592" y="3169994"/>
              <a:ext cx="2794680" cy="145080"/>
            </p14:xfrm>
          </p:contentPart>
        </mc:Choice>
        <mc:Fallback>
          <p:pic>
            <p:nvPicPr>
              <p:cNvPr id="10" name="Freihand 9">
                <a:extLst>
                  <a:ext uri="{FF2B5EF4-FFF2-40B4-BE49-F238E27FC236}">
                    <a16:creationId xmlns:a16="http://schemas.microsoft.com/office/drawing/2014/main" id="{5ADD47CE-6D6B-4CA5-830B-87D9F1DB5EC5}"/>
                  </a:ext>
                </a:extLst>
              </p:cNvPr>
              <p:cNvPicPr/>
              <p:nvPr/>
            </p:nvPicPr>
            <p:blipFill>
              <a:blip r:embed="rId6"/>
              <a:stretch>
                <a:fillRect/>
              </a:stretch>
            </p:blipFill>
            <p:spPr>
              <a:xfrm>
                <a:off x="1086592" y="3160994"/>
                <a:ext cx="2812320" cy="1627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1" name="Freihand 10">
                <a:extLst>
                  <a:ext uri="{FF2B5EF4-FFF2-40B4-BE49-F238E27FC236}">
                    <a16:creationId xmlns:a16="http://schemas.microsoft.com/office/drawing/2014/main" id="{8A4DED67-AA9D-44AE-BDA8-ECAD9C1C613A}"/>
                  </a:ext>
                </a:extLst>
              </p14:cNvPr>
              <p14:cNvContentPartPr/>
              <p14:nvPr/>
            </p14:nvContentPartPr>
            <p14:xfrm>
              <a:off x="1793992" y="2610914"/>
              <a:ext cx="6905520" cy="214560"/>
            </p14:xfrm>
          </p:contentPart>
        </mc:Choice>
        <mc:Fallback>
          <p:pic>
            <p:nvPicPr>
              <p:cNvPr id="11" name="Freihand 10">
                <a:extLst>
                  <a:ext uri="{FF2B5EF4-FFF2-40B4-BE49-F238E27FC236}">
                    <a16:creationId xmlns:a16="http://schemas.microsoft.com/office/drawing/2014/main" id="{8A4DED67-AA9D-44AE-BDA8-ECAD9C1C613A}"/>
                  </a:ext>
                </a:extLst>
              </p:cNvPr>
              <p:cNvPicPr/>
              <p:nvPr/>
            </p:nvPicPr>
            <p:blipFill>
              <a:blip r:embed="rId8"/>
              <a:stretch>
                <a:fillRect/>
              </a:stretch>
            </p:blipFill>
            <p:spPr>
              <a:xfrm>
                <a:off x="1785352" y="2601914"/>
                <a:ext cx="6923160" cy="2322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2" name="Freihand 11">
                <a:extLst>
                  <a:ext uri="{FF2B5EF4-FFF2-40B4-BE49-F238E27FC236}">
                    <a16:creationId xmlns:a16="http://schemas.microsoft.com/office/drawing/2014/main" id="{75940849-E3E6-4CED-94AB-4F969CD60652}"/>
                  </a:ext>
                </a:extLst>
              </p14:cNvPr>
              <p14:cNvContentPartPr/>
              <p14:nvPr/>
            </p14:nvContentPartPr>
            <p14:xfrm>
              <a:off x="3770392" y="5301914"/>
              <a:ext cx="1777680" cy="145080"/>
            </p14:xfrm>
          </p:contentPart>
        </mc:Choice>
        <mc:Fallback>
          <p:pic>
            <p:nvPicPr>
              <p:cNvPr id="12" name="Freihand 11">
                <a:extLst>
                  <a:ext uri="{FF2B5EF4-FFF2-40B4-BE49-F238E27FC236}">
                    <a16:creationId xmlns:a16="http://schemas.microsoft.com/office/drawing/2014/main" id="{75940849-E3E6-4CED-94AB-4F969CD60652}"/>
                  </a:ext>
                </a:extLst>
              </p:cNvPr>
              <p:cNvPicPr/>
              <p:nvPr/>
            </p:nvPicPr>
            <p:blipFill>
              <a:blip r:embed="rId10"/>
              <a:stretch>
                <a:fillRect/>
              </a:stretch>
            </p:blipFill>
            <p:spPr>
              <a:xfrm>
                <a:off x="3761392" y="5292914"/>
                <a:ext cx="1795320" cy="16272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3" name="Freihand 12">
                <a:extLst>
                  <a:ext uri="{FF2B5EF4-FFF2-40B4-BE49-F238E27FC236}">
                    <a16:creationId xmlns:a16="http://schemas.microsoft.com/office/drawing/2014/main" id="{5E5B6AAD-894F-4BC7-A18F-135C034E821A}"/>
                  </a:ext>
                </a:extLst>
              </p14:cNvPr>
              <p14:cNvContentPartPr/>
              <p14:nvPr/>
            </p14:nvContentPartPr>
            <p14:xfrm>
              <a:off x="6615112" y="5362034"/>
              <a:ext cx="1172520" cy="42480"/>
            </p14:xfrm>
          </p:contentPart>
        </mc:Choice>
        <mc:Fallback>
          <p:pic>
            <p:nvPicPr>
              <p:cNvPr id="13" name="Freihand 12">
                <a:extLst>
                  <a:ext uri="{FF2B5EF4-FFF2-40B4-BE49-F238E27FC236}">
                    <a16:creationId xmlns:a16="http://schemas.microsoft.com/office/drawing/2014/main" id="{5E5B6AAD-894F-4BC7-A18F-135C034E821A}"/>
                  </a:ext>
                </a:extLst>
              </p:cNvPr>
              <p:cNvPicPr/>
              <p:nvPr/>
            </p:nvPicPr>
            <p:blipFill>
              <a:blip r:embed="rId12"/>
              <a:stretch>
                <a:fillRect/>
              </a:stretch>
            </p:blipFill>
            <p:spPr>
              <a:xfrm>
                <a:off x="6606112" y="5353034"/>
                <a:ext cx="1190160" cy="60120"/>
              </a:xfrm>
              <a:prstGeom prst="rect">
                <a:avLst/>
              </a:prstGeom>
            </p:spPr>
          </p:pic>
        </mc:Fallback>
      </mc:AlternateContent>
    </p:spTree>
    <p:extLst>
      <p:ext uri="{BB962C8B-B14F-4D97-AF65-F5344CB8AC3E}">
        <p14:creationId xmlns:p14="http://schemas.microsoft.com/office/powerpoint/2010/main" val="237780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275035" y="1126223"/>
            <a:ext cx="8937326" cy="2969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AutoNum type="arabicPeriod" startAt="4"/>
            </a:pPr>
            <a:r>
              <a:rPr lang="de-DE" altLang="de-DE" sz="2540" dirty="0">
                <a:solidFill>
                  <a:srgbClr val="000000"/>
                </a:solidFill>
              </a:rPr>
              <a:t>Auswahl eines Basisjahrs:</a:t>
            </a:r>
          </a:p>
          <a:p>
            <a:pPr marL="881390" lvl="1" indent="-466618" eaLnBrk="1" hangingPunct="1">
              <a:buClrTx/>
              <a:buFont typeface="Symbol" panose="05050102010706020507" pitchFamily="18" charset="2"/>
              <a:buChar char="-"/>
            </a:pPr>
            <a:r>
              <a:rPr lang="de-DE" altLang="de-DE" sz="2540" dirty="0">
                <a:solidFill>
                  <a:srgbClr val="000000"/>
                </a:solidFill>
              </a:rPr>
              <a:t>Bestimmung eines Basisjahrs, welches auf 100 gesetzt wird.</a:t>
            </a:r>
          </a:p>
          <a:p>
            <a:pPr marL="881390" lvl="1" indent="-466618" eaLnBrk="1" hangingPunct="1">
              <a:buClrTx/>
              <a:buFont typeface="Symbol" panose="05050102010706020507" pitchFamily="18" charset="2"/>
              <a:buChar char="-"/>
            </a:pPr>
            <a:r>
              <a:rPr lang="de-DE" altLang="de-DE" sz="2540" dirty="0">
                <a:solidFill>
                  <a:srgbClr val="000000"/>
                </a:solidFill>
              </a:rPr>
              <a:t>Den Index des Jahres t erhält man, indem man den Preis Warenkorbs zum Zeitpunkt t durch den Preis des Warenkorbs des Basisjahres teilt und anschließend mit 100 multipliziert</a:t>
            </a:r>
          </a:p>
        </p:txBody>
      </p:sp>
      <p:sp>
        <p:nvSpPr>
          <p:cNvPr id="4" name="Text Box 3"/>
          <p:cNvSpPr txBox="1">
            <a:spLocks noChangeArrowheads="1"/>
          </p:cNvSpPr>
          <p:nvPr/>
        </p:nvSpPr>
        <p:spPr bwMode="auto">
          <a:xfrm>
            <a:off x="153663" y="3742574"/>
            <a:ext cx="8603154" cy="2116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Symbol" panose="05050102010706020507" pitchFamily="18" charset="2"/>
              <a:buChar char="-"/>
            </a:pPr>
            <a:endParaRPr lang="de-DE" altLang="de-DE" sz="2540" dirty="0">
              <a:solidFill>
                <a:srgbClr val="000000"/>
              </a:solidFill>
            </a:endParaRPr>
          </a:p>
          <a:p>
            <a:pPr marL="466618" indent="-466618" eaLnBrk="1" hangingPunct="1">
              <a:buClrTx/>
              <a:buFont typeface="+mj-lt"/>
              <a:buAutoNum type="arabicPeriod" startAt="5"/>
            </a:pPr>
            <a:r>
              <a:rPr lang="de-DE" altLang="de-DE" sz="2540" dirty="0">
                <a:solidFill>
                  <a:srgbClr val="000000"/>
                </a:solidFill>
              </a:rPr>
              <a:t>Bestimmung der Inflationsrate:</a:t>
            </a:r>
          </a:p>
          <a:p>
            <a:pPr marL="881390" lvl="1" indent="-466618" eaLnBrk="1" hangingPunct="1">
              <a:buClrTx/>
              <a:buFont typeface="Symbol" panose="05050102010706020507" pitchFamily="18" charset="2"/>
              <a:buChar char="-"/>
            </a:pPr>
            <a:r>
              <a:rPr lang="de-DE" altLang="de-DE" sz="2540" dirty="0">
                <a:solidFill>
                  <a:srgbClr val="000000"/>
                </a:solidFill>
              </a:rPr>
              <a:t>Die Inflationsrate erhält man, indem man die jährliche Veränderungsrate des Preisindex bestimmt</a:t>
            </a:r>
          </a:p>
        </p:txBody>
      </p:sp>
      <p:sp>
        <p:nvSpPr>
          <p:cNvPr id="5" name="Rechteck 4">
            <a:extLst>
              <a:ext uri="{FF2B5EF4-FFF2-40B4-BE49-F238E27FC236}">
                <a16:creationId xmlns:a16="http://schemas.microsoft.com/office/drawing/2014/main" id="{B76EFB7D-061F-48B6-A0EA-7D5AD98D9EC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7F60D0A1-4F7B-4EA1-A45A-C4EE6E6C2FC4}"/>
                  </a:ext>
                </a:extLst>
              </p14:cNvPr>
              <p14:cNvContentPartPr/>
              <p14:nvPr/>
            </p14:nvContentPartPr>
            <p14:xfrm>
              <a:off x="5235952" y="1929074"/>
              <a:ext cx="2054880" cy="74520"/>
            </p14:xfrm>
          </p:contentPart>
        </mc:Choice>
        <mc:Fallback>
          <p:pic>
            <p:nvPicPr>
              <p:cNvPr id="2" name="Freihand 1">
                <a:extLst>
                  <a:ext uri="{FF2B5EF4-FFF2-40B4-BE49-F238E27FC236}">
                    <a16:creationId xmlns:a16="http://schemas.microsoft.com/office/drawing/2014/main" id="{7F60D0A1-4F7B-4EA1-A45A-C4EE6E6C2FC4}"/>
                  </a:ext>
                </a:extLst>
              </p:cNvPr>
              <p:cNvPicPr/>
              <p:nvPr/>
            </p:nvPicPr>
            <p:blipFill>
              <a:blip r:embed="rId4"/>
              <a:stretch>
                <a:fillRect/>
              </a:stretch>
            </p:blipFill>
            <p:spPr>
              <a:xfrm>
                <a:off x="5226952" y="1920074"/>
                <a:ext cx="2072520" cy="921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A181ADAE-5C50-4397-A975-442CE369C404}"/>
                  </a:ext>
                </a:extLst>
              </p14:cNvPr>
              <p14:cNvContentPartPr/>
              <p14:nvPr/>
            </p14:nvContentPartPr>
            <p14:xfrm>
              <a:off x="927472" y="4562834"/>
              <a:ext cx="4096440" cy="97560"/>
            </p14:xfrm>
          </p:contentPart>
        </mc:Choice>
        <mc:Fallback>
          <p:pic>
            <p:nvPicPr>
              <p:cNvPr id="3" name="Freihand 2">
                <a:extLst>
                  <a:ext uri="{FF2B5EF4-FFF2-40B4-BE49-F238E27FC236}">
                    <a16:creationId xmlns:a16="http://schemas.microsoft.com/office/drawing/2014/main" id="{A181ADAE-5C50-4397-A975-442CE369C404}"/>
                  </a:ext>
                </a:extLst>
              </p:cNvPr>
              <p:cNvPicPr/>
              <p:nvPr/>
            </p:nvPicPr>
            <p:blipFill>
              <a:blip r:embed="rId6"/>
              <a:stretch>
                <a:fillRect/>
              </a:stretch>
            </p:blipFill>
            <p:spPr>
              <a:xfrm>
                <a:off x="918832" y="4554194"/>
                <a:ext cx="4114080" cy="115200"/>
              </a:xfrm>
              <a:prstGeom prst="rect">
                <a:avLst/>
              </a:prstGeom>
            </p:spPr>
          </p:pic>
        </mc:Fallback>
      </mc:AlternateContent>
    </p:spTree>
    <p:extLst>
      <p:ext uri="{BB962C8B-B14F-4D97-AF65-F5344CB8AC3E}">
        <p14:creationId xmlns:p14="http://schemas.microsoft.com/office/powerpoint/2010/main" val="5963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38116" y="0"/>
            <a:ext cx="7761950" cy="744941"/>
          </a:xfrm>
          <a:prstGeom prst="rect">
            <a:avLst/>
          </a:prstGeom>
          <a:noFill/>
          <a:ln>
            <a:noFill/>
          </a:ln>
        </p:spPr>
        <p:txBody>
          <a:bodyPr lIns="81646" tIns="40823" rIns="81646" bIns="40823" anchor="ctr" anchorCtr="1"/>
          <a:lstStyle/>
          <a:p>
            <a:r>
              <a:rPr lang="de-DE" sz="3266" b="1" dirty="0"/>
              <a:t>Verbraucherpreisindex (VPI)</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23409" y="719556"/>
                <a:ext cx="8937326" cy="436017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Der Verbraucherpreisindex berechnet sich aus einem "Warenkorb", der sämtliche von privaten Haushalten in Deutschland gekaufte Waren und Dienstleistungen repräsentiert. Jedem der in dem Warenkorb enthaltenen Güter wird gemäß seiner Bedeutung für die privaten Haushalte ein Gewicht zugeordnet. Formal berechnet sich der VPI damit als das gewichtete arithmetische Mittel aus den Preisen der im Warenkorb enthaltenen Güter und den zugeordneten Gewichten:</a:t>
                </a:r>
              </a:p>
              <a:p>
                <a:pPr eaLnBrk="1" hangingPunct="1">
                  <a:buClrTx/>
                </a:pPr>
                <a:endParaRPr lang="de-DE" altLang="de-DE" sz="2540" dirty="0">
                  <a:solidFill>
                    <a:srgbClr val="000000"/>
                  </a:solidFill>
                </a:endParaRPr>
              </a:p>
              <a:p>
                <a:pPr eaLnBrk="1" hangingPunct="1">
                  <a:buClrTx/>
                </a:pPr>
                <a14:m>
                  <m:oMath xmlns:m="http://schemas.openxmlformats.org/officeDocument/2006/math">
                    <m:r>
                      <a:rPr lang="de-DE" altLang="de-DE" sz="2540" b="0" i="1" smtClean="0">
                        <a:solidFill>
                          <a:srgbClr val="000000"/>
                        </a:solidFill>
                        <a:latin typeface="Cambria Math" panose="02040503050406030204" pitchFamily="18" charset="0"/>
                      </a:rPr>
                      <m:t>𝑉𝑃𝐼</m:t>
                    </m:r>
                    <m:r>
                      <a:rPr lang="de-DE" altLang="de-DE" sz="2540" b="0" i="1" smtClean="0">
                        <a:solidFill>
                          <a:srgbClr val="000000"/>
                        </a:solidFill>
                        <a:latin typeface="Cambria Math" panose="02040503050406030204" pitchFamily="18" charset="0"/>
                      </a:rPr>
                      <m:t>=</m:t>
                    </m:r>
                    <m:nary>
                      <m:naryPr>
                        <m:chr m:val="∑"/>
                        <m:ctrlPr>
                          <a:rPr lang="de-DE" altLang="de-DE" sz="2540" b="0" i="1" smtClean="0">
                            <a:solidFill>
                              <a:srgbClr val="000000"/>
                            </a:solidFill>
                            <a:latin typeface="Cambria Math" panose="02040503050406030204" pitchFamily="18" charset="0"/>
                          </a:rPr>
                        </m:ctrlPr>
                      </m:naryPr>
                      <m:sub>
                        <m:r>
                          <m:rPr>
                            <m:brk m:alnAt="23"/>
                          </m:rPr>
                          <a:rPr lang="de-DE" altLang="de-DE" sz="2540" b="0" i="1" smtClean="0">
                            <a:solidFill>
                              <a:srgbClr val="000000"/>
                            </a:solidFill>
                            <a:latin typeface="Cambria Math" panose="02040503050406030204" pitchFamily="18" charset="0"/>
                          </a:rPr>
                          <m:t>𝑖</m:t>
                        </m:r>
                        <m:r>
                          <a:rPr lang="de-DE" altLang="de-DE" sz="2540" b="0" i="1" smtClean="0">
                            <a:solidFill>
                              <a:srgbClr val="000000"/>
                            </a:solidFill>
                            <a:latin typeface="Cambria Math" panose="02040503050406030204" pitchFamily="18" charset="0"/>
                          </a:rPr>
                          <m:t>=1</m:t>
                        </m:r>
                      </m:sub>
                      <m:sup>
                        <m:r>
                          <a:rPr lang="de-DE" altLang="de-DE" sz="2540" b="0" i="1" smtClean="0">
                            <a:solidFill>
                              <a:srgbClr val="000000"/>
                            </a:solidFill>
                            <a:latin typeface="Cambria Math" panose="02040503050406030204" pitchFamily="18" charset="0"/>
                          </a:rPr>
                          <m:t>𝑛</m:t>
                        </m:r>
                      </m:sup>
                      <m:e>
                        <m:sSub>
                          <m:sSubPr>
                            <m:ctrlPr>
                              <a:rPr lang="de-DE" altLang="de-DE" sz="2540" b="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𝑔</m:t>
                            </m:r>
                          </m:e>
                          <m:sub>
                            <m:r>
                              <a:rPr lang="de-DE" altLang="de-DE" sz="2540" b="0" i="1" smtClean="0">
                                <a:solidFill>
                                  <a:srgbClr val="000000"/>
                                </a:solidFill>
                                <a:latin typeface="Cambria Math" panose="02040503050406030204" pitchFamily="18" charset="0"/>
                              </a:rPr>
                              <m:t>𝑖</m:t>
                            </m:r>
                          </m:sub>
                        </m:sSub>
                        <m:r>
                          <a:rPr lang="de-DE" altLang="de-DE" sz="2540" b="0" i="1" smtClean="0">
                            <a:solidFill>
                              <a:srgbClr val="000000"/>
                            </a:solidFill>
                            <a:latin typeface="Cambria Math" panose="02040503050406030204" pitchFamily="18" charset="0"/>
                            <a:ea typeface="Cambria Math" panose="02040503050406030204" pitchFamily="18" charset="0"/>
                          </a:rPr>
                          <m:t>∙</m:t>
                        </m:r>
                        <m:sSub>
                          <m:sSubPr>
                            <m:ctrlPr>
                              <a:rPr lang="de-DE" altLang="de-DE" sz="2540" i="1">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e>
                    </m:nary>
                  </m:oMath>
                </a14:m>
                <a:r>
                  <a:rPr lang="de-DE" altLang="de-DE" sz="2540" dirty="0">
                    <a:solidFill>
                      <a:srgbClr val="000000"/>
                    </a:solidFill>
                  </a:rPr>
                  <a:t>	</a:t>
                </a:r>
                <a14:m>
                  <m:oMath xmlns:m="http://schemas.openxmlformats.org/officeDocument/2006/math">
                    <m:sSub>
                      <m:sSubPr>
                        <m:ctrlPr>
                          <a:rPr lang="de-DE" altLang="de-DE" sz="2540" i="1">
                            <a:solidFill>
                              <a:srgbClr val="000000"/>
                            </a:solidFill>
                            <a:latin typeface="Cambria Math" panose="02040503050406030204" pitchFamily="18" charset="0"/>
                          </a:rPr>
                        </m:ctrlPr>
                      </m:sSubPr>
                      <m:e>
                        <m:r>
                          <a:rPr lang="de-DE" altLang="de-DE" sz="2540" i="1">
                            <a:solidFill>
                              <a:srgbClr val="000000"/>
                            </a:solidFill>
                            <a:latin typeface="Cambria Math" panose="02040503050406030204" pitchFamily="18" charset="0"/>
                          </a:rPr>
                          <m:t>𝑔</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Gewicht des i-</a:t>
                </a:r>
                <a:r>
                  <a:rPr lang="de-DE" altLang="de-DE" sz="2540" dirty="0" err="1">
                    <a:solidFill>
                      <a:srgbClr val="000000"/>
                    </a:solidFill>
                  </a:rPr>
                  <a:t>ten</a:t>
                </a:r>
                <a:r>
                  <a:rPr lang="de-DE" altLang="de-DE" sz="2540" dirty="0">
                    <a:solidFill>
                      <a:srgbClr val="000000"/>
                    </a:solidFill>
                  </a:rPr>
                  <a:t> Gutes</a:t>
                </a:r>
              </a:p>
              <a:p>
                <a:pPr eaLnBrk="1" hangingPunct="1">
                  <a:buClrTx/>
                </a:pPr>
                <a:r>
                  <a:rPr lang="de-DE" altLang="de-DE" sz="2540" dirty="0">
                    <a:solidFill>
                      <a:srgbClr val="000000"/>
                    </a:solidFill>
                  </a:rPr>
                  <a:t>                                 </a:t>
                </a:r>
                <a14:m>
                  <m:oMath xmlns:m="http://schemas.openxmlformats.org/officeDocument/2006/math">
                    <m:sSub>
                      <m:sSubPr>
                        <m:ctrlPr>
                          <a:rPr lang="de-DE" altLang="de-DE" sz="254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Preis des i-</a:t>
                </a:r>
                <a:r>
                  <a:rPr lang="de-DE" altLang="de-DE" sz="2540" dirty="0" err="1">
                    <a:solidFill>
                      <a:srgbClr val="000000"/>
                    </a:solidFill>
                  </a:rPr>
                  <a:t>ten</a:t>
                </a:r>
                <a:r>
                  <a:rPr lang="de-DE" altLang="de-DE" sz="2540" dirty="0">
                    <a:solidFill>
                      <a:srgbClr val="000000"/>
                    </a:solidFill>
                  </a:rPr>
                  <a:t> Gutes</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23409" y="719556"/>
                <a:ext cx="8937326" cy="4360177"/>
              </a:xfrm>
              <a:prstGeom prst="rect">
                <a:avLst/>
              </a:prstGeom>
              <a:blipFill>
                <a:blip r:embed="rId3"/>
                <a:stretch>
                  <a:fillRect l="-1296" t="-1399" r="-1296" b="-321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 Box 3"/>
          <p:cNvSpPr txBox="1">
            <a:spLocks noChangeArrowheads="1"/>
          </p:cNvSpPr>
          <p:nvPr/>
        </p:nvSpPr>
        <p:spPr bwMode="auto">
          <a:xfrm>
            <a:off x="332565" y="5856930"/>
            <a:ext cx="7840279" cy="5564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hlinkClick r:id="rId4"/>
              </a:rPr>
              <a:t>Ausführliche Beschreibung des statistischen Bundesamtes</a:t>
            </a:r>
            <a:endParaRPr lang="de-DE" altLang="de-DE" sz="2540" dirty="0">
              <a:solidFill>
                <a:srgbClr val="000000"/>
              </a:solidFill>
            </a:endParaRPr>
          </a:p>
        </p:txBody>
      </p:sp>
      <p:sp>
        <p:nvSpPr>
          <p:cNvPr id="9" name="Rechteck 8">
            <a:extLst>
              <a:ext uri="{FF2B5EF4-FFF2-40B4-BE49-F238E27FC236}">
                <a16:creationId xmlns:a16="http://schemas.microsoft.com/office/drawing/2014/main" id="{6816EF6D-9778-4799-B681-BF201C230D0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5">
            <p14:nvContentPartPr>
              <p14:cNvPr id="8" name="Freihand 7">
                <a:extLst>
                  <a:ext uri="{FF2B5EF4-FFF2-40B4-BE49-F238E27FC236}">
                    <a16:creationId xmlns:a16="http://schemas.microsoft.com/office/drawing/2014/main" id="{E3533AF6-CF95-411C-BF78-D48B6E6A9D30}"/>
                  </a:ext>
                </a:extLst>
              </p14:cNvPr>
              <p14:cNvContentPartPr/>
              <p14:nvPr/>
            </p14:nvContentPartPr>
            <p14:xfrm>
              <a:off x="1039072" y="4012394"/>
              <a:ext cx="1480680" cy="845280"/>
            </p14:xfrm>
          </p:contentPart>
        </mc:Choice>
        <mc:Fallback>
          <p:pic>
            <p:nvPicPr>
              <p:cNvPr id="8" name="Freihand 7">
                <a:extLst>
                  <a:ext uri="{FF2B5EF4-FFF2-40B4-BE49-F238E27FC236}">
                    <a16:creationId xmlns:a16="http://schemas.microsoft.com/office/drawing/2014/main" id="{E3533AF6-CF95-411C-BF78-D48B6E6A9D30}"/>
                  </a:ext>
                </a:extLst>
              </p:cNvPr>
              <p:cNvPicPr/>
              <p:nvPr/>
            </p:nvPicPr>
            <p:blipFill>
              <a:blip r:embed="rId6"/>
              <a:stretch>
                <a:fillRect/>
              </a:stretch>
            </p:blipFill>
            <p:spPr>
              <a:xfrm>
                <a:off x="1030072" y="4003394"/>
                <a:ext cx="1498320" cy="8629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0" name="Freihand 9">
                <a:extLst>
                  <a:ext uri="{FF2B5EF4-FFF2-40B4-BE49-F238E27FC236}">
                    <a16:creationId xmlns:a16="http://schemas.microsoft.com/office/drawing/2014/main" id="{7E9CC224-51C0-4925-816D-F54F8A117055}"/>
                  </a:ext>
                </a:extLst>
              </p14:cNvPr>
              <p14:cNvContentPartPr/>
              <p14:nvPr/>
            </p14:nvContentPartPr>
            <p14:xfrm>
              <a:off x="1187392" y="4990874"/>
              <a:ext cx="5270760" cy="247320"/>
            </p14:xfrm>
          </p:contentPart>
        </mc:Choice>
        <mc:Fallback>
          <p:pic>
            <p:nvPicPr>
              <p:cNvPr id="10" name="Freihand 9">
                <a:extLst>
                  <a:ext uri="{FF2B5EF4-FFF2-40B4-BE49-F238E27FC236}">
                    <a16:creationId xmlns:a16="http://schemas.microsoft.com/office/drawing/2014/main" id="{7E9CC224-51C0-4925-816D-F54F8A117055}"/>
                  </a:ext>
                </a:extLst>
              </p:cNvPr>
              <p:cNvPicPr/>
              <p:nvPr/>
            </p:nvPicPr>
            <p:blipFill>
              <a:blip r:embed="rId8"/>
              <a:stretch>
                <a:fillRect/>
              </a:stretch>
            </p:blipFill>
            <p:spPr>
              <a:xfrm>
                <a:off x="1178392" y="4982234"/>
                <a:ext cx="5288400" cy="2649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1" name="Freihand 10">
                <a:extLst>
                  <a:ext uri="{FF2B5EF4-FFF2-40B4-BE49-F238E27FC236}">
                    <a16:creationId xmlns:a16="http://schemas.microsoft.com/office/drawing/2014/main" id="{D1267315-DC1C-4703-B22F-5F1A125DE03C}"/>
                  </a:ext>
                </a:extLst>
              </p14:cNvPr>
              <p14:cNvContentPartPr/>
              <p14:nvPr/>
            </p14:nvContentPartPr>
            <p14:xfrm>
              <a:off x="110272" y="5555714"/>
              <a:ext cx="8152920" cy="1244520"/>
            </p14:xfrm>
          </p:contentPart>
        </mc:Choice>
        <mc:Fallback>
          <p:pic>
            <p:nvPicPr>
              <p:cNvPr id="11" name="Freihand 10">
                <a:extLst>
                  <a:ext uri="{FF2B5EF4-FFF2-40B4-BE49-F238E27FC236}">
                    <a16:creationId xmlns:a16="http://schemas.microsoft.com/office/drawing/2014/main" id="{D1267315-DC1C-4703-B22F-5F1A125DE03C}"/>
                  </a:ext>
                </a:extLst>
              </p:cNvPr>
              <p:cNvPicPr/>
              <p:nvPr/>
            </p:nvPicPr>
            <p:blipFill>
              <a:blip r:embed="rId10"/>
              <a:stretch>
                <a:fillRect/>
              </a:stretch>
            </p:blipFill>
            <p:spPr>
              <a:xfrm>
                <a:off x="101272" y="5547074"/>
                <a:ext cx="8170560" cy="1262160"/>
              </a:xfrm>
              <a:prstGeom prst="rect">
                <a:avLst/>
              </a:prstGeom>
            </p:spPr>
          </p:pic>
        </mc:Fallback>
      </mc:AlternateContent>
    </p:spTree>
    <p:extLst>
      <p:ext uri="{BB962C8B-B14F-4D97-AF65-F5344CB8AC3E}">
        <p14:creationId xmlns:p14="http://schemas.microsoft.com/office/powerpoint/2010/main" val="84200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Inflationsrate</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88505" y="1964379"/>
                <a:ext cx="8603154" cy="25760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Die Inflationsrate berechnet sich als die relative Veränderung des Verbraucherpreisindex gegenüber dem Vorjahr:</a:t>
                </a:r>
              </a:p>
              <a:p>
                <a:pPr eaLnBrk="1" hangingPunct="1">
                  <a:buClrTx/>
                </a:pPr>
                <a:endParaRPr lang="de-DE" altLang="de-DE" sz="2540" dirty="0">
                  <a:solidFill>
                    <a:srgbClr val="000000"/>
                  </a:solidFill>
                </a:endParaRPr>
              </a:p>
              <a:p>
                <a:pPr eaLnBrk="1" hangingPunct="1">
                  <a:buClrTx/>
                </a:pPr>
                <a14:m>
                  <m:oMath xmlns:m="http://schemas.openxmlformats.org/officeDocument/2006/math">
                    <m:r>
                      <m:rPr>
                        <m:sty m:val="p"/>
                      </m:rPr>
                      <a:rPr lang="de-DE" altLang="de-DE" sz="2540" b="0" i="0">
                        <a:solidFill>
                          <a:srgbClr val="000000"/>
                        </a:solidFill>
                        <a:latin typeface="Cambria Math" panose="02040503050406030204" pitchFamily="18" charset="0"/>
                      </a:rPr>
                      <m:t>Inflation</m:t>
                    </m:r>
                    <m:d>
                      <m:dPr>
                        <m:ctrlPr>
                          <a:rPr lang="de-DE" altLang="de-DE" sz="2540" b="0" i="1">
                            <a:solidFill>
                              <a:srgbClr val="000000"/>
                            </a:solidFill>
                            <a:latin typeface="Cambria Math" panose="02040503050406030204" pitchFamily="18" charset="0"/>
                          </a:rPr>
                        </m:ctrlPr>
                      </m:dPr>
                      <m:e>
                        <m:r>
                          <a:rPr lang="de-DE" altLang="de-DE" sz="2540" i="1">
                            <a:solidFill>
                              <a:srgbClr val="000000"/>
                            </a:solidFill>
                            <a:latin typeface="Cambria Math" panose="02040503050406030204" pitchFamily="18" charset="0"/>
                          </a:rPr>
                          <m:t>𝑡</m:t>
                        </m:r>
                      </m:e>
                    </m:d>
                    <m:r>
                      <a:rPr lang="de-DE" altLang="de-DE" sz="2540" b="0" i="1" smtClean="0">
                        <a:solidFill>
                          <a:srgbClr val="000000"/>
                        </a:solidFill>
                        <a:latin typeface="Cambria Math" panose="02040503050406030204" pitchFamily="18" charset="0"/>
                      </a:rPr>
                      <m:t>=</m:t>
                    </m:r>
                    <m:f>
                      <m:fPr>
                        <m:ctrlPr>
                          <a:rPr lang="de-DE" altLang="de-DE" sz="2540" b="0" i="1" smtClean="0">
                            <a:solidFill>
                              <a:srgbClr val="000000"/>
                            </a:solidFill>
                            <a:latin typeface="Cambria Math" panose="02040503050406030204" pitchFamily="18" charset="0"/>
                          </a:rPr>
                        </m:ctrlPr>
                      </m:fPr>
                      <m:num>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 </m:t>
                        </m:r>
                      </m:num>
                      <m:den>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m:t>
                        </m:r>
                      </m:den>
                    </m:f>
                  </m:oMath>
                </a14:m>
                <a:r>
                  <a:rPr lang="de-DE" altLang="de-DE" sz="2540" dirty="0">
                    <a:solidFill>
                      <a:srgbClr val="000000"/>
                    </a:solidFill>
                  </a:rPr>
                  <a:t> 		t: Zeitindex </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88505" y="1964379"/>
                <a:ext cx="8603154" cy="2576092"/>
              </a:xfrm>
              <a:prstGeom prst="rect">
                <a:avLst/>
              </a:prstGeom>
              <a:blipFill>
                <a:blip r:embed="rId3"/>
                <a:stretch>
                  <a:fillRect l="-1347" t="-2364" r="-184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8" name="Rechteck 7">
            <a:extLst>
              <a:ext uri="{FF2B5EF4-FFF2-40B4-BE49-F238E27FC236}">
                <a16:creationId xmlns:a16="http://schemas.microsoft.com/office/drawing/2014/main" id="{7968BB03-7437-4301-9973-364D08D1737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2" name="Freihand 1">
                <a:extLst>
                  <a:ext uri="{FF2B5EF4-FFF2-40B4-BE49-F238E27FC236}">
                    <a16:creationId xmlns:a16="http://schemas.microsoft.com/office/drawing/2014/main" id="{731F7503-1850-4F47-BCB9-5F2C3700AE3C}"/>
                  </a:ext>
                </a:extLst>
              </p14:cNvPr>
              <p14:cNvContentPartPr/>
              <p14:nvPr/>
            </p14:nvContentPartPr>
            <p14:xfrm>
              <a:off x="1846552" y="2872634"/>
              <a:ext cx="2781000" cy="1289520"/>
            </p14:xfrm>
          </p:contentPart>
        </mc:Choice>
        <mc:Fallback>
          <p:pic>
            <p:nvPicPr>
              <p:cNvPr id="2" name="Freihand 1">
                <a:extLst>
                  <a:ext uri="{FF2B5EF4-FFF2-40B4-BE49-F238E27FC236}">
                    <a16:creationId xmlns:a16="http://schemas.microsoft.com/office/drawing/2014/main" id="{731F7503-1850-4F47-BCB9-5F2C3700AE3C}"/>
                  </a:ext>
                </a:extLst>
              </p:cNvPr>
              <p:cNvPicPr/>
              <p:nvPr/>
            </p:nvPicPr>
            <p:blipFill>
              <a:blip r:embed="rId5"/>
              <a:stretch>
                <a:fillRect/>
              </a:stretch>
            </p:blipFill>
            <p:spPr>
              <a:xfrm>
                <a:off x="1837552" y="2863634"/>
                <a:ext cx="2798640" cy="1307160"/>
              </a:xfrm>
              <a:prstGeom prst="rect">
                <a:avLst/>
              </a:prstGeom>
            </p:spPr>
          </p:pic>
        </mc:Fallback>
      </mc:AlternateContent>
    </p:spTree>
    <p:extLst>
      <p:ext uri="{BB962C8B-B14F-4D97-AF65-F5344CB8AC3E}">
        <p14:creationId xmlns:p14="http://schemas.microsoft.com/office/powerpoint/2010/main" val="564431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2523466"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Magisches Viereck</a:t>
            </a:r>
          </a:p>
        </p:txBody>
      </p:sp>
      <p:sp>
        <p:nvSpPr>
          <p:cNvPr id="472067" name="Rectangle 3"/>
          <p:cNvSpPr>
            <a:spLocks noChangeArrowheads="1"/>
          </p:cNvSpPr>
          <p:nvPr/>
        </p:nvSpPr>
        <p:spPr bwMode="auto">
          <a:xfrm>
            <a:off x="1923391" y="2420938"/>
            <a:ext cx="4248150" cy="2120900"/>
          </a:xfrm>
          <a:prstGeom prst="rect">
            <a:avLst/>
          </a:prstGeom>
          <a:noFill/>
          <a:ln w="9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472068" name="Text Box 4"/>
          <p:cNvSpPr txBox="1">
            <a:spLocks noChangeArrowheads="1"/>
          </p:cNvSpPr>
          <p:nvPr/>
        </p:nvSpPr>
        <p:spPr bwMode="auto">
          <a:xfrm>
            <a:off x="194603" y="5084763"/>
            <a:ext cx="267282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Preisniveaustabilität</a:t>
            </a:r>
          </a:p>
        </p:txBody>
      </p:sp>
      <p:sp>
        <p:nvSpPr>
          <p:cNvPr id="472069" name="Text Box 5"/>
          <p:cNvSpPr txBox="1">
            <a:spLocks noChangeArrowheads="1"/>
          </p:cNvSpPr>
          <p:nvPr/>
        </p:nvSpPr>
        <p:spPr bwMode="auto">
          <a:xfrm>
            <a:off x="4947578" y="5084763"/>
            <a:ext cx="347112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Hoher Beschäftigungsgrad</a:t>
            </a:r>
          </a:p>
        </p:txBody>
      </p:sp>
      <p:sp>
        <p:nvSpPr>
          <p:cNvPr id="472070" name="Text Box 6"/>
          <p:cNvSpPr txBox="1">
            <a:spLocks noChangeArrowheads="1"/>
          </p:cNvSpPr>
          <p:nvPr/>
        </p:nvSpPr>
        <p:spPr bwMode="auto">
          <a:xfrm>
            <a:off x="194604" y="1268413"/>
            <a:ext cx="300945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Angemessenes stetiges</a:t>
            </a:r>
          </a:p>
          <a:p>
            <a:pPr>
              <a:buClrTx/>
              <a:buFontTx/>
              <a:buNone/>
            </a:pPr>
            <a:r>
              <a:rPr lang="de-DE" dirty="0"/>
              <a:t>Wirtschaftswachstum</a:t>
            </a:r>
          </a:p>
        </p:txBody>
      </p:sp>
      <p:sp>
        <p:nvSpPr>
          <p:cNvPr id="472071" name="Text Box 7"/>
          <p:cNvSpPr txBox="1">
            <a:spLocks noChangeArrowheads="1"/>
          </p:cNvSpPr>
          <p:nvPr/>
        </p:nvSpPr>
        <p:spPr bwMode="auto">
          <a:xfrm>
            <a:off x="5306354" y="1268413"/>
            <a:ext cx="294854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Außenwirtschaftliches</a:t>
            </a:r>
          </a:p>
          <a:p>
            <a:pPr>
              <a:buClrTx/>
              <a:buFontTx/>
              <a:buNone/>
            </a:pPr>
            <a:r>
              <a:rPr lang="de-DE" dirty="0"/>
              <a:t>Gleichgewicht</a:t>
            </a:r>
          </a:p>
        </p:txBody>
      </p:sp>
      <p:sp>
        <p:nvSpPr>
          <p:cNvPr id="8" name="Rechteck 7">
            <a:extLst>
              <a:ext uri="{FF2B5EF4-FFF2-40B4-BE49-F238E27FC236}">
                <a16:creationId xmlns:a16="http://schemas.microsoft.com/office/drawing/2014/main" id="{6CE5DD57-58D6-4708-8157-A6FD6CDAEDF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7" name="Freihand 6">
                <a:extLst>
                  <a:ext uri="{FF2B5EF4-FFF2-40B4-BE49-F238E27FC236}">
                    <a16:creationId xmlns:a16="http://schemas.microsoft.com/office/drawing/2014/main" id="{3DF070CD-7DBF-47F5-AB64-40BBEA7642AD}"/>
                  </a:ext>
                </a:extLst>
              </p14:cNvPr>
              <p14:cNvContentPartPr/>
              <p14:nvPr/>
            </p14:nvContentPartPr>
            <p14:xfrm>
              <a:off x="1912" y="4816274"/>
              <a:ext cx="8461080" cy="1294920"/>
            </p14:xfrm>
          </p:contentPart>
        </mc:Choice>
        <mc:Fallback>
          <p:pic>
            <p:nvPicPr>
              <p:cNvPr id="7" name="Freihand 6">
                <a:extLst>
                  <a:ext uri="{FF2B5EF4-FFF2-40B4-BE49-F238E27FC236}">
                    <a16:creationId xmlns:a16="http://schemas.microsoft.com/office/drawing/2014/main" id="{3DF070CD-7DBF-47F5-AB64-40BBEA7642AD}"/>
                  </a:ext>
                </a:extLst>
              </p:cNvPr>
              <p:cNvPicPr/>
              <p:nvPr/>
            </p:nvPicPr>
            <p:blipFill>
              <a:blip r:embed="rId4"/>
              <a:stretch>
                <a:fillRect/>
              </a:stretch>
            </p:blipFill>
            <p:spPr>
              <a:xfrm>
                <a:off x="-7088" y="4807274"/>
                <a:ext cx="8478720" cy="13125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0" name="Freihand 9">
                <a:extLst>
                  <a:ext uri="{FF2B5EF4-FFF2-40B4-BE49-F238E27FC236}">
                    <a16:creationId xmlns:a16="http://schemas.microsoft.com/office/drawing/2014/main" id="{6CF37B09-6314-4218-85AD-202DBA1F754D}"/>
                  </a:ext>
                </a:extLst>
              </p14:cNvPr>
              <p14:cNvContentPartPr/>
              <p14:nvPr/>
            </p14:nvContentPartPr>
            <p14:xfrm>
              <a:off x="42592" y="1117634"/>
              <a:ext cx="8669520" cy="1332000"/>
            </p14:xfrm>
          </p:contentPart>
        </mc:Choice>
        <mc:Fallback>
          <p:pic>
            <p:nvPicPr>
              <p:cNvPr id="10" name="Freihand 9">
                <a:extLst>
                  <a:ext uri="{FF2B5EF4-FFF2-40B4-BE49-F238E27FC236}">
                    <a16:creationId xmlns:a16="http://schemas.microsoft.com/office/drawing/2014/main" id="{6CF37B09-6314-4218-85AD-202DBA1F754D}"/>
                  </a:ext>
                </a:extLst>
              </p:cNvPr>
              <p:cNvPicPr/>
              <p:nvPr/>
            </p:nvPicPr>
            <p:blipFill>
              <a:blip r:embed="rId6"/>
              <a:stretch>
                <a:fillRect/>
              </a:stretch>
            </p:blipFill>
            <p:spPr>
              <a:xfrm>
                <a:off x="33592" y="1108634"/>
                <a:ext cx="8687160" cy="1349640"/>
              </a:xfrm>
              <a:prstGeom prst="rect">
                <a:avLst/>
              </a:prstGeom>
            </p:spPr>
          </p:pic>
        </mc:Fallback>
      </mc:AlternateContent>
    </p:spTree>
    <p:extLst>
      <p:ext uri="{BB962C8B-B14F-4D97-AF65-F5344CB8AC3E}">
        <p14:creationId xmlns:p14="http://schemas.microsoft.com/office/powerpoint/2010/main" val="17129724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20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2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p:bldP spid="472069" grpId="0"/>
      <p:bldP spid="472070" grpId="0"/>
      <p:bldP spid="47207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231D700-F615-4737-B55A-810A2DF756A3}"/>
              </a:ext>
            </a:extLst>
          </p:cNvPr>
          <p:cNvSpPr>
            <a:spLocks noChangeArrowheads="1"/>
          </p:cNvSpPr>
          <p:nvPr/>
        </p:nvSpPr>
        <p:spPr bwMode="auto">
          <a:xfrm>
            <a:off x="2207941" y="135524"/>
            <a:ext cx="6790009"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Gesetz zur Förderung der Stabilität und des Wachstums der Wirtschaft (</a:t>
            </a:r>
            <a:r>
              <a:rPr lang="de-DE" sz="2800" b="1" dirty="0" err="1"/>
              <a:t>StabG</a:t>
            </a:r>
            <a:r>
              <a:rPr lang="de-DE" sz="2800" b="1" dirty="0"/>
              <a:t> 1967)</a:t>
            </a:r>
          </a:p>
        </p:txBody>
      </p:sp>
      <p:sp>
        <p:nvSpPr>
          <p:cNvPr id="2" name="Textfeld 1">
            <a:extLst>
              <a:ext uri="{FF2B5EF4-FFF2-40B4-BE49-F238E27FC236}">
                <a16:creationId xmlns:a16="http://schemas.microsoft.com/office/drawing/2014/main" id="{41292832-50DD-4BEA-8F7D-66EE46CD7C38}"/>
              </a:ext>
            </a:extLst>
          </p:cNvPr>
          <p:cNvSpPr txBox="1"/>
          <p:nvPr/>
        </p:nvSpPr>
        <p:spPr>
          <a:xfrm>
            <a:off x="460167" y="1498619"/>
            <a:ext cx="10195420" cy="3046988"/>
          </a:xfrm>
          <a:prstGeom prst="rect">
            <a:avLst/>
          </a:prstGeom>
          <a:noFill/>
        </p:spPr>
        <p:txBody>
          <a:bodyPr wrap="square" rtlCol="0">
            <a:spAutoFit/>
          </a:bodyPr>
          <a:lstStyle/>
          <a:p>
            <a:pPr algn="ctr"/>
            <a:r>
              <a:rPr lang="de-DE" sz="2400" dirty="0"/>
              <a:t>§ 1</a:t>
            </a:r>
          </a:p>
          <a:p>
            <a:endParaRPr lang="de-DE" sz="2400" dirty="0"/>
          </a:p>
          <a:p>
            <a:r>
              <a:rPr lang="de-DE" sz="2400" dirty="0"/>
              <a:t>Bund und Länder haben bei ihren wirtschafts- und finanzpolitischen Maßnahmen die Erfordernisse des </a:t>
            </a:r>
            <a:r>
              <a:rPr lang="de-DE" sz="2400" b="1" dirty="0"/>
              <a:t>gesamtwirtschaftlichen Gleichgewichts</a:t>
            </a:r>
            <a:r>
              <a:rPr lang="de-DE" sz="2400" dirty="0"/>
              <a:t> zu beachten. Die Maßnahmen sind so zu treffen, dass sie im Rahmen der  marktwirtschaftlichen Ordnung gleichzeitig zur </a:t>
            </a:r>
            <a:r>
              <a:rPr lang="de-DE" sz="2400" b="1" dirty="0"/>
              <a:t>Stabilität des Preisniveaus</a:t>
            </a:r>
            <a:r>
              <a:rPr lang="de-DE" sz="2400" dirty="0"/>
              <a:t>, zu  einem </a:t>
            </a:r>
            <a:r>
              <a:rPr lang="de-DE" sz="2400" b="1" dirty="0"/>
              <a:t>hohen Beschäftigungsstand </a:t>
            </a:r>
            <a:r>
              <a:rPr lang="de-DE" sz="2400" dirty="0"/>
              <a:t>und </a:t>
            </a:r>
            <a:r>
              <a:rPr lang="de-DE" sz="2400" b="1" dirty="0"/>
              <a:t>außenwirtschaftlichem Gleichgewicht  </a:t>
            </a:r>
            <a:r>
              <a:rPr lang="de-DE" sz="2400" dirty="0"/>
              <a:t>bei </a:t>
            </a:r>
            <a:r>
              <a:rPr lang="de-DE" sz="2400" b="1" dirty="0"/>
              <a:t>stetigem und angemessenem Wirtschaftswachstum</a:t>
            </a:r>
            <a:r>
              <a:rPr lang="de-DE" sz="2400" dirty="0"/>
              <a:t>.</a:t>
            </a:r>
          </a:p>
        </p:txBody>
      </p:sp>
      <p:sp>
        <p:nvSpPr>
          <p:cNvPr id="11" name="Rechteck 10">
            <a:extLst>
              <a:ext uri="{FF2B5EF4-FFF2-40B4-BE49-F238E27FC236}">
                <a16:creationId xmlns:a16="http://schemas.microsoft.com/office/drawing/2014/main" id="{A4F415C7-2C5E-417C-8871-0D86DF18ABF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3" name="Freihand 2">
                <a:extLst>
                  <a:ext uri="{FF2B5EF4-FFF2-40B4-BE49-F238E27FC236}">
                    <a16:creationId xmlns:a16="http://schemas.microsoft.com/office/drawing/2014/main" id="{09AA6D62-CC49-423C-A025-381BF6C4DE1E}"/>
                  </a:ext>
                </a:extLst>
              </p14:cNvPr>
              <p14:cNvContentPartPr/>
              <p14:nvPr/>
            </p14:nvContentPartPr>
            <p14:xfrm>
              <a:off x="6107512" y="462434"/>
              <a:ext cx="2683080" cy="1062360"/>
            </p14:xfrm>
          </p:contentPart>
        </mc:Choice>
        <mc:Fallback>
          <p:pic>
            <p:nvPicPr>
              <p:cNvPr id="3" name="Freihand 2">
                <a:extLst>
                  <a:ext uri="{FF2B5EF4-FFF2-40B4-BE49-F238E27FC236}">
                    <a16:creationId xmlns:a16="http://schemas.microsoft.com/office/drawing/2014/main" id="{09AA6D62-CC49-423C-A025-381BF6C4DE1E}"/>
                  </a:ext>
                </a:extLst>
              </p:cNvPr>
              <p:cNvPicPr/>
              <p:nvPr/>
            </p:nvPicPr>
            <p:blipFill>
              <a:blip r:embed="rId4"/>
              <a:stretch>
                <a:fillRect/>
              </a:stretch>
            </p:blipFill>
            <p:spPr>
              <a:xfrm>
                <a:off x="6098872" y="453434"/>
                <a:ext cx="2700720" cy="10800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5" name="Freihand 4">
                <a:extLst>
                  <a:ext uri="{FF2B5EF4-FFF2-40B4-BE49-F238E27FC236}">
                    <a16:creationId xmlns:a16="http://schemas.microsoft.com/office/drawing/2014/main" id="{AECE0255-1C3A-4768-AD9E-4401CC962694}"/>
                  </a:ext>
                </a:extLst>
              </p14:cNvPr>
              <p14:cNvContentPartPr/>
              <p14:nvPr/>
            </p14:nvContentPartPr>
            <p14:xfrm>
              <a:off x="4835992" y="2895674"/>
              <a:ext cx="4510440" cy="121680"/>
            </p14:xfrm>
          </p:contentPart>
        </mc:Choice>
        <mc:Fallback>
          <p:pic>
            <p:nvPicPr>
              <p:cNvPr id="5" name="Freihand 4">
                <a:extLst>
                  <a:ext uri="{FF2B5EF4-FFF2-40B4-BE49-F238E27FC236}">
                    <a16:creationId xmlns:a16="http://schemas.microsoft.com/office/drawing/2014/main" id="{AECE0255-1C3A-4768-AD9E-4401CC962694}"/>
                  </a:ext>
                </a:extLst>
              </p:cNvPr>
              <p:cNvPicPr/>
              <p:nvPr/>
            </p:nvPicPr>
            <p:blipFill>
              <a:blip r:embed="rId6"/>
              <a:stretch>
                <a:fillRect/>
              </a:stretch>
            </p:blipFill>
            <p:spPr>
              <a:xfrm>
                <a:off x="4827352" y="2887034"/>
                <a:ext cx="4528080" cy="1393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0" name="Freihand 9">
                <a:extLst>
                  <a:ext uri="{FF2B5EF4-FFF2-40B4-BE49-F238E27FC236}">
                    <a16:creationId xmlns:a16="http://schemas.microsoft.com/office/drawing/2014/main" id="{41AAD669-1C92-4C60-85C6-87279E129EF4}"/>
                  </a:ext>
                </a:extLst>
              </p14:cNvPr>
              <p14:cNvContentPartPr/>
              <p14:nvPr/>
            </p14:nvContentPartPr>
            <p14:xfrm>
              <a:off x="385672" y="3424154"/>
              <a:ext cx="9471960" cy="726120"/>
            </p14:xfrm>
          </p:contentPart>
        </mc:Choice>
        <mc:Fallback>
          <p:pic>
            <p:nvPicPr>
              <p:cNvPr id="10" name="Freihand 9">
                <a:extLst>
                  <a:ext uri="{FF2B5EF4-FFF2-40B4-BE49-F238E27FC236}">
                    <a16:creationId xmlns:a16="http://schemas.microsoft.com/office/drawing/2014/main" id="{41AAD669-1C92-4C60-85C6-87279E129EF4}"/>
                  </a:ext>
                </a:extLst>
              </p:cNvPr>
              <p:cNvPicPr/>
              <p:nvPr/>
            </p:nvPicPr>
            <p:blipFill>
              <a:blip r:embed="rId8"/>
              <a:stretch>
                <a:fillRect/>
              </a:stretch>
            </p:blipFill>
            <p:spPr>
              <a:xfrm>
                <a:off x="376672" y="3415158"/>
                <a:ext cx="9489599" cy="743751"/>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2" name="Freihand 11">
                <a:extLst>
                  <a:ext uri="{FF2B5EF4-FFF2-40B4-BE49-F238E27FC236}">
                    <a16:creationId xmlns:a16="http://schemas.microsoft.com/office/drawing/2014/main" id="{8D4AB3E0-0A08-41E5-B454-35AD39F1C55B}"/>
                  </a:ext>
                </a:extLst>
              </p14:cNvPr>
              <p14:cNvContentPartPr/>
              <p14:nvPr/>
            </p14:nvContentPartPr>
            <p14:xfrm>
              <a:off x="1073632" y="4531154"/>
              <a:ext cx="6697080" cy="106920"/>
            </p14:xfrm>
          </p:contentPart>
        </mc:Choice>
        <mc:Fallback>
          <p:pic>
            <p:nvPicPr>
              <p:cNvPr id="12" name="Freihand 11">
                <a:extLst>
                  <a:ext uri="{FF2B5EF4-FFF2-40B4-BE49-F238E27FC236}">
                    <a16:creationId xmlns:a16="http://schemas.microsoft.com/office/drawing/2014/main" id="{8D4AB3E0-0A08-41E5-B454-35AD39F1C55B}"/>
                  </a:ext>
                </a:extLst>
              </p:cNvPr>
              <p:cNvPicPr/>
              <p:nvPr/>
            </p:nvPicPr>
            <p:blipFill>
              <a:blip r:embed="rId10"/>
              <a:stretch>
                <a:fillRect/>
              </a:stretch>
            </p:blipFill>
            <p:spPr>
              <a:xfrm>
                <a:off x="1064632" y="4522514"/>
                <a:ext cx="6714720" cy="124560"/>
              </a:xfrm>
              <a:prstGeom prst="rect">
                <a:avLst/>
              </a:prstGeom>
            </p:spPr>
          </p:pic>
        </mc:Fallback>
      </mc:AlternateContent>
    </p:spTree>
    <p:extLst>
      <p:ext uri="{BB962C8B-B14F-4D97-AF65-F5344CB8AC3E}">
        <p14:creationId xmlns:p14="http://schemas.microsoft.com/office/powerpoint/2010/main" val="1754235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ChangeArrowheads="1"/>
          </p:cNvSpPr>
          <p:nvPr/>
        </p:nvSpPr>
        <p:spPr bwMode="auto">
          <a:xfrm>
            <a:off x="2089881" y="48046"/>
            <a:ext cx="73083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Angemessenes stetiges Wirtschaftswachstum</a:t>
            </a:r>
          </a:p>
        </p:txBody>
      </p:sp>
      <p:sp>
        <p:nvSpPr>
          <p:cNvPr id="478211" name="Text Box 3"/>
          <p:cNvSpPr txBox="1">
            <a:spLocks noChangeArrowheads="1"/>
          </p:cNvSpPr>
          <p:nvPr/>
        </p:nvSpPr>
        <p:spPr bwMode="auto">
          <a:xfrm>
            <a:off x="552202" y="290319"/>
            <a:ext cx="10160608" cy="40956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2000" u="sng" dirty="0">
                <a:solidFill>
                  <a:schemeClr val="tx1"/>
                </a:solidFill>
              </a:rPr>
              <a:t>Indikatoren</a:t>
            </a:r>
          </a:p>
          <a:p>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Bruttoinlandsprodukts</a:t>
            </a:r>
          </a:p>
          <a:p>
            <a:pPr>
              <a:buFontTx/>
              <a:buNone/>
            </a:pPr>
            <a:r>
              <a:rPr lang="de-DE" sz="2000" dirty="0">
                <a:solidFill>
                  <a:schemeClr val="tx1"/>
                </a:solidFill>
              </a:rPr>
              <a:t>		d.h. eine Veränderung der gesamtwirtschaftlichen Leistung bereinigt um die reine Preisentwicklung</a:t>
            </a:r>
          </a:p>
          <a:p>
            <a:pPr>
              <a:buFontTx/>
              <a:buChar char="•"/>
            </a:pPr>
            <a:endParaRPr lang="de-DE" sz="2000" dirty="0">
              <a:solidFill>
                <a:schemeClr val="tx1"/>
              </a:solidFill>
            </a:endParaRPr>
          </a:p>
          <a:p>
            <a:pPr>
              <a:buFontTx/>
              <a:buChar char="•"/>
            </a:pPr>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Pro-Kopf-Einkommens</a:t>
            </a:r>
          </a:p>
          <a:p>
            <a:pPr>
              <a:buFontTx/>
              <a:buNone/>
            </a:pPr>
            <a:r>
              <a:rPr lang="de-DE" sz="2000" dirty="0">
                <a:solidFill>
                  <a:schemeClr val="tx1"/>
                </a:solidFill>
              </a:rPr>
              <a:t>		d.h. eine Bereinigung um das Bevölkerungswachstum in der betrachteten Periode</a:t>
            </a:r>
          </a:p>
          <a:p>
            <a:endParaRPr lang="de-DE" sz="2000" dirty="0">
              <a:solidFill>
                <a:schemeClr val="tx1"/>
              </a:solidFill>
            </a:endParaRPr>
          </a:p>
          <a:p>
            <a:r>
              <a:rPr lang="de-DE" sz="2000" dirty="0">
                <a:solidFill>
                  <a:schemeClr val="tx1"/>
                </a:solidFill>
                <a:cs typeface="Times New Roman" pitchFamily="18" charset="0"/>
              </a:rPr>
              <a:t>→	</a:t>
            </a:r>
            <a:r>
              <a:rPr lang="de-DE" sz="2000" dirty="0">
                <a:solidFill>
                  <a:schemeClr val="tx1"/>
                </a:solidFill>
              </a:rPr>
              <a:t>In entwickelten Volkswirtschaften kann man eine 1%-3% Zunahme dieser Indikatoren als angemessen bezeichnen. Zudem ist von allzu großen konjunkturellen Schwankungen im Zeitverlauf abzusehen</a:t>
            </a:r>
          </a:p>
        </p:txBody>
      </p:sp>
      <p:pic>
        <p:nvPicPr>
          <p:cNvPr id="3" name="Grafik 2"/>
          <p:cNvPicPr>
            <a:picLocks noChangeAspect="1"/>
          </p:cNvPicPr>
          <p:nvPr/>
        </p:nvPicPr>
        <p:blipFill>
          <a:blip r:embed="rId3"/>
          <a:stretch>
            <a:fillRect/>
          </a:stretch>
        </p:blipFill>
        <p:spPr>
          <a:xfrm>
            <a:off x="177843" y="4440819"/>
            <a:ext cx="4912623" cy="2221789"/>
          </a:xfrm>
          <a:prstGeom prst="rect">
            <a:avLst/>
          </a:prstGeom>
        </p:spPr>
      </p:pic>
      <p:sp>
        <p:nvSpPr>
          <p:cNvPr id="12" name="Ellipse 11"/>
          <p:cNvSpPr/>
          <p:nvPr/>
        </p:nvSpPr>
        <p:spPr>
          <a:xfrm>
            <a:off x="3940629" y="5406917"/>
            <a:ext cx="666256" cy="97211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683099" y="5551714"/>
            <a:ext cx="367872" cy="6531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28650" y="6531017"/>
            <a:ext cx="2313063" cy="237246"/>
          </a:xfrm>
          <a:prstGeom prst="rect">
            <a:avLst/>
          </a:prstGeom>
          <a:noFill/>
        </p:spPr>
        <p:txBody>
          <a:bodyPr wrap="square" rtlCol="0">
            <a:noAutofit/>
          </a:bodyPr>
          <a:lstStyle/>
          <a:p>
            <a:r>
              <a:rPr lang="de-DE" sz="1400" dirty="0"/>
              <a:t>Quelle: IMF</a:t>
            </a:r>
          </a:p>
        </p:txBody>
      </p:sp>
      <p:sp>
        <p:nvSpPr>
          <p:cNvPr id="18" name="Rechteck 17">
            <a:extLst>
              <a:ext uri="{FF2B5EF4-FFF2-40B4-BE49-F238E27FC236}">
                <a16:creationId xmlns:a16="http://schemas.microsoft.com/office/drawing/2014/main" id="{6E26D9F9-CEC4-4F93-ACE7-A6F04CEC94E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5" name="Freihand 4">
                <a:extLst>
                  <a:ext uri="{FF2B5EF4-FFF2-40B4-BE49-F238E27FC236}">
                    <a16:creationId xmlns:a16="http://schemas.microsoft.com/office/drawing/2014/main" id="{A06F2828-749C-401B-9DF3-A83461CB9B57}"/>
                  </a:ext>
                </a:extLst>
              </p14:cNvPr>
              <p14:cNvContentPartPr/>
              <p14:nvPr/>
            </p14:nvContentPartPr>
            <p14:xfrm>
              <a:off x="2340472" y="864666"/>
              <a:ext cx="3294720" cy="489240"/>
            </p14:xfrm>
          </p:contentPart>
        </mc:Choice>
        <mc:Fallback>
          <p:pic>
            <p:nvPicPr>
              <p:cNvPr id="5" name="Freihand 4">
                <a:extLst>
                  <a:ext uri="{FF2B5EF4-FFF2-40B4-BE49-F238E27FC236}">
                    <a16:creationId xmlns:a16="http://schemas.microsoft.com/office/drawing/2014/main" id="{A06F2828-749C-401B-9DF3-A83461CB9B57}"/>
                  </a:ext>
                </a:extLst>
              </p:cNvPr>
              <p:cNvPicPr/>
              <p:nvPr/>
            </p:nvPicPr>
            <p:blipFill>
              <a:blip r:embed="rId5"/>
              <a:stretch>
                <a:fillRect/>
              </a:stretch>
            </p:blipFill>
            <p:spPr>
              <a:xfrm>
                <a:off x="2331472" y="855666"/>
                <a:ext cx="3312360" cy="5068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Freihand 5">
                <a:extLst>
                  <a:ext uri="{FF2B5EF4-FFF2-40B4-BE49-F238E27FC236}">
                    <a16:creationId xmlns:a16="http://schemas.microsoft.com/office/drawing/2014/main" id="{D0B517A9-10D0-4A20-9561-CC51D68E553C}"/>
                  </a:ext>
                </a:extLst>
              </p14:cNvPr>
              <p14:cNvContentPartPr/>
              <p14:nvPr/>
            </p14:nvContentPartPr>
            <p14:xfrm>
              <a:off x="2484112" y="2747466"/>
              <a:ext cx="3263040" cy="111240"/>
            </p14:xfrm>
          </p:contentPart>
        </mc:Choice>
        <mc:Fallback>
          <p:pic>
            <p:nvPicPr>
              <p:cNvPr id="6" name="Freihand 5">
                <a:extLst>
                  <a:ext uri="{FF2B5EF4-FFF2-40B4-BE49-F238E27FC236}">
                    <a16:creationId xmlns:a16="http://schemas.microsoft.com/office/drawing/2014/main" id="{D0B517A9-10D0-4A20-9561-CC51D68E553C}"/>
                  </a:ext>
                </a:extLst>
              </p:cNvPr>
              <p:cNvPicPr/>
              <p:nvPr/>
            </p:nvPicPr>
            <p:blipFill>
              <a:blip r:embed="rId7"/>
              <a:stretch>
                <a:fillRect/>
              </a:stretch>
            </p:blipFill>
            <p:spPr>
              <a:xfrm>
                <a:off x="2475472" y="2738826"/>
                <a:ext cx="3280680" cy="1288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7" name="Freihand 16">
                <a:extLst>
                  <a:ext uri="{FF2B5EF4-FFF2-40B4-BE49-F238E27FC236}">
                    <a16:creationId xmlns:a16="http://schemas.microsoft.com/office/drawing/2014/main" id="{6DF15C76-7571-4568-8012-D9075E5CB8CA}"/>
                  </a:ext>
                </a:extLst>
              </p14:cNvPr>
              <p14:cNvContentPartPr/>
              <p14:nvPr/>
            </p14:nvContentPartPr>
            <p14:xfrm>
              <a:off x="753592" y="4800906"/>
              <a:ext cx="1452960" cy="1127160"/>
            </p14:xfrm>
          </p:contentPart>
        </mc:Choice>
        <mc:Fallback>
          <p:pic>
            <p:nvPicPr>
              <p:cNvPr id="17" name="Freihand 16">
                <a:extLst>
                  <a:ext uri="{FF2B5EF4-FFF2-40B4-BE49-F238E27FC236}">
                    <a16:creationId xmlns:a16="http://schemas.microsoft.com/office/drawing/2014/main" id="{6DF15C76-7571-4568-8012-D9075E5CB8CA}"/>
                  </a:ext>
                </a:extLst>
              </p:cNvPr>
              <p:cNvPicPr/>
              <p:nvPr/>
            </p:nvPicPr>
            <p:blipFill>
              <a:blip r:embed="rId9"/>
              <a:stretch>
                <a:fillRect/>
              </a:stretch>
            </p:blipFill>
            <p:spPr>
              <a:xfrm>
                <a:off x="744594" y="4791909"/>
                <a:ext cx="1470596" cy="1144794"/>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9" name="Freihand 18">
                <a:extLst>
                  <a:ext uri="{FF2B5EF4-FFF2-40B4-BE49-F238E27FC236}">
                    <a16:creationId xmlns:a16="http://schemas.microsoft.com/office/drawing/2014/main" id="{05ACBFCC-A541-4A76-9AD5-0E7A73D0506B}"/>
                  </a:ext>
                </a:extLst>
              </p14:cNvPr>
              <p14:cNvContentPartPr/>
              <p14:nvPr/>
            </p14:nvContentPartPr>
            <p14:xfrm>
              <a:off x="6017872" y="3202506"/>
              <a:ext cx="1277280" cy="601200"/>
            </p14:xfrm>
          </p:contentPart>
        </mc:Choice>
        <mc:Fallback>
          <p:pic>
            <p:nvPicPr>
              <p:cNvPr id="19" name="Freihand 18">
                <a:extLst>
                  <a:ext uri="{FF2B5EF4-FFF2-40B4-BE49-F238E27FC236}">
                    <a16:creationId xmlns:a16="http://schemas.microsoft.com/office/drawing/2014/main" id="{05ACBFCC-A541-4A76-9AD5-0E7A73D0506B}"/>
                  </a:ext>
                </a:extLst>
              </p:cNvPr>
              <p:cNvPicPr/>
              <p:nvPr/>
            </p:nvPicPr>
            <p:blipFill>
              <a:blip r:embed="rId11"/>
              <a:stretch>
                <a:fillRect/>
              </a:stretch>
            </p:blipFill>
            <p:spPr>
              <a:xfrm>
                <a:off x="6009232" y="3193866"/>
                <a:ext cx="1294920" cy="618840"/>
              </a:xfrm>
              <a:prstGeom prst="rect">
                <a:avLst/>
              </a:prstGeom>
            </p:spPr>
          </p:pic>
        </mc:Fallback>
      </mc:AlternateContent>
    </p:spTree>
    <p:extLst>
      <p:ext uri="{BB962C8B-B14F-4D97-AF65-F5344CB8AC3E}">
        <p14:creationId xmlns:p14="http://schemas.microsoft.com/office/powerpoint/2010/main" val="4097701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9397" y="104181"/>
            <a:ext cx="7761950" cy="744941"/>
          </a:xfrm>
          <a:prstGeom prst="rect">
            <a:avLst/>
          </a:prstGeom>
          <a:noFill/>
          <a:ln>
            <a:noFill/>
          </a:ln>
        </p:spPr>
        <p:txBody>
          <a:bodyPr lIns="81646" tIns="40823" rIns="81646" bIns="40823" anchor="ctr" anchorCtr="1"/>
          <a:lstStyle/>
          <a:p>
            <a:r>
              <a:rPr lang="de-DE" sz="2800" b="1" dirty="0"/>
              <a:t>Nominales und reales Wirtschaftswachstum</a:t>
            </a:r>
          </a:p>
        </p:txBody>
      </p:sp>
      <p:sp>
        <p:nvSpPr>
          <p:cNvPr id="7" name="Text Box 3"/>
          <p:cNvSpPr txBox="1">
            <a:spLocks noChangeArrowheads="1"/>
          </p:cNvSpPr>
          <p:nvPr/>
        </p:nvSpPr>
        <p:spPr bwMode="auto">
          <a:xfrm>
            <a:off x="22649" y="1207972"/>
            <a:ext cx="8995797"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Die relative Veränderung des nominalen BIP gegenüber der Vorperiode (Vorjahr)</a:t>
            </a:r>
          </a:p>
        </p:txBody>
      </p:sp>
      <p:sp>
        <p:nvSpPr>
          <p:cNvPr id="8" name="Text Box 3"/>
          <p:cNvSpPr txBox="1">
            <a:spLocks noChangeArrowheads="1"/>
          </p:cNvSpPr>
          <p:nvPr/>
        </p:nvSpPr>
        <p:spPr bwMode="auto">
          <a:xfrm>
            <a:off x="87749" y="2681586"/>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aufgrund von Preisänderungen</a:t>
            </a:r>
          </a:p>
        </p:txBody>
      </p:sp>
      <p:sp>
        <p:nvSpPr>
          <p:cNvPr id="9" name="Text Box 3"/>
          <p:cNvSpPr txBox="1">
            <a:spLocks noChangeArrowheads="1"/>
          </p:cNvSpPr>
          <p:nvPr/>
        </p:nvSpPr>
        <p:spPr bwMode="auto">
          <a:xfrm>
            <a:off x="4856426" y="2710432"/>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der Produktionsmenge</a:t>
            </a:r>
          </a:p>
        </p:txBody>
      </p:sp>
      <p:sp>
        <p:nvSpPr>
          <p:cNvPr id="10" name="Text Box 3"/>
          <p:cNvSpPr txBox="1">
            <a:spLocks noChangeArrowheads="1"/>
          </p:cNvSpPr>
          <p:nvPr/>
        </p:nvSpPr>
        <p:spPr bwMode="auto">
          <a:xfrm>
            <a:off x="22650" y="4212892"/>
            <a:ext cx="8213674" cy="23017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400" dirty="0">
                <a:solidFill>
                  <a:srgbClr val="000000"/>
                </a:solidFill>
              </a:rPr>
              <a:t>Um den Effekt von Preisänderungen auszuschließen, wird das </a:t>
            </a:r>
            <a:r>
              <a:rPr lang="de-DE" altLang="de-DE" sz="2400" b="1" dirty="0">
                <a:solidFill>
                  <a:srgbClr val="000000"/>
                </a:solidFill>
              </a:rPr>
              <a:t>reale BIP </a:t>
            </a:r>
            <a:r>
              <a:rPr lang="de-DE" altLang="de-DE" sz="2400" dirty="0">
                <a:solidFill>
                  <a:srgbClr val="000000"/>
                </a:solidFill>
              </a:rPr>
              <a:t>mithilfe der Preise des Vorjahres berechnet.</a:t>
            </a:r>
          </a:p>
          <a:p>
            <a:pPr algn="ctr" eaLnBrk="1" hangingPunct="1">
              <a:buClrTx/>
            </a:pPr>
            <a:endParaRPr lang="de-DE" altLang="de-DE" sz="2400" dirty="0">
              <a:solidFill>
                <a:srgbClr val="000000"/>
              </a:solidFill>
            </a:endParaRPr>
          </a:p>
          <a:p>
            <a:pPr algn="ctr" eaLnBrk="1" hangingPunct="1">
              <a:buClrTx/>
            </a:pPr>
            <a:r>
              <a:rPr lang="de-DE" altLang="de-DE" sz="2400" dirty="0">
                <a:solidFill>
                  <a:srgbClr val="000000"/>
                </a:solidFill>
              </a:rPr>
              <a:t>Denn ein wertmäßiger Anstieg des BIP allein aufgrund von Preissteigerungen stellt keine Erhöhung der Wirtschaftsleistung bzw. einen Wohlstandszuwachs dar</a:t>
            </a:r>
          </a:p>
        </p:txBody>
      </p:sp>
      <p:cxnSp>
        <p:nvCxnSpPr>
          <p:cNvPr id="4" name="Gerade Verbindung mit Pfeil 3"/>
          <p:cNvCxnSpPr/>
          <p:nvPr/>
        </p:nvCxnSpPr>
        <p:spPr>
          <a:xfrm flipH="1">
            <a:off x="2635399" y="207549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193035" y="2104346"/>
            <a:ext cx="1231176" cy="475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5488274" y="357795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a:off x="2691271" y="3527383"/>
            <a:ext cx="1119966"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hteck 16">
            <a:extLst>
              <a:ext uri="{FF2B5EF4-FFF2-40B4-BE49-F238E27FC236}">
                <a16:creationId xmlns:a16="http://schemas.microsoft.com/office/drawing/2014/main" id="{9E95A176-E50B-4E1F-B2CC-304C7C647C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55" name="Freihand 54">
                <a:extLst>
                  <a:ext uri="{FF2B5EF4-FFF2-40B4-BE49-F238E27FC236}">
                    <a16:creationId xmlns:a16="http://schemas.microsoft.com/office/drawing/2014/main" id="{CC8F94D9-B422-4CFF-8C37-3DA94C9B3AB1}"/>
                  </a:ext>
                </a:extLst>
              </p14:cNvPr>
              <p14:cNvContentPartPr/>
              <p14:nvPr/>
            </p14:nvContentPartPr>
            <p14:xfrm>
              <a:off x="625432" y="1071914"/>
              <a:ext cx="11206800" cy="2890080"/>
            </p14:xfrm>
          </p:contentPart>
        </mc:Choice>
        <mc:Fallback>
          <p:pic>
            <p:nvPicPr>
              <p:cNvPr id="55" name="Freihand 54">
                <a:extLst>
                  <a:ext uri="{FF2B5EF4-FFF2-40B4-BE49-F238E27FC236}">
                    <a16:creationId xmlns:a16="http://schemas.microsoft.com/office/drawing/2014/main" id="{CC8F94D9-B422-4CFF-8C37-3DA94C9B3AB1}"/>
                  </a:ext>
                </a:extLst>
              </p:cNvPr>
              <p:cNvPicPr/>
              <p:nvPr/>
            </p:nvPicPr>
            <p:blipFill>
              <a:blip r:embed="rId4"/>
              <a:stretch>
                <a:fillRect/>
              </a:stretch>
            </p:blipFill>
            <p:spPr>
              <a:xfrm>
                <a:off x="616432" y="1062914"/>
                <a:ext cx="11224440" cy="2907720"/>
              </a:xfrm>
              <a:prstGeom prst="rect">
                <a:avLst/>
              </a:prstGeom>
            </p:spPr>
          </p:pic>
        </mc:Fallback>
      </mc:AlternateContent>
    </p:spTree>
    <p:extLst>
      <p:ext uri="{BB962C8B-B14F-4D97-AF65-F5344CB8AC3E}">
        <p14:creationId xmlns:p14="http://schemas.microsoft.com/office/powerpoint/2010/main" val="20803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91811" y="-1888"/>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Genaue Berechnung des realen BIP</a:t>
            </a:r>
            <a:endParaRPr sz="2540" dirty="0"/>
          </a:p>
        </p:txBody>
      </p:sp>
      <p:sp>
        <p:nvSpPr>
          <p:cNvPr id="7" name="Text Box 3"/>
          <p:cNvSpPr txBox="1">
            <a:spLocks noChangeArrowheads="1"/>
          </p:cNvSpPr>
          <p:nvPr/>
        </p:nvSpPr>
        <p:spPr bwMode="auto">
          <a:xfrm>
            <a:off x="488740" y="490135"/>
            <a:ext cx="7155193" cy="5348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Das reale BIP wird seit 2005 als Kettenindex berechnet (Achtung in vielen Leerbüchern und Erklärungen im web steht hier noch die alte Festpreisbasis als Erklärung!).</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Es beschreibt die Produktionsleistung zu konstanten Preisen des Vorjahres. Das Basisjahr t wird gleich Index</a:t>
            </a:r>
            <a:r>
              <a:rPr lang="de-DE" altLang="de-DE" sz="1800" baseline="-25000" dirty="0">
                <a:solidFill>
                  <a:srgbClr val="000000"/>
                </a:solidFill>
              </a:rPr>
              <a:t>real</a:t>
            </a:r>
            <a:r>
              <a:rPr lang="de-DE" altLang="de-DE" sz="1800" dirty="0">
                <a:solidFill>
                  <a:srgbClr val="000000"/>
                </a:solidFill>
              </a:rPr>
              <a:t>(t)=100 gesetzt und die Folgejahre ergeben sich dann rekursiv als</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BIP(t+1)	zu Preisen von t</a:t>
            </a:r>
          </a:p>
          <a:p>
            <a:pPr eaLnBrk="1" hangingPunct="1">
              <a:buClrTx/>
            </a:pPr>
            <a:r>
              <a:rPr lang="de-DE" altLang="de-DE" sz="1800" dirty="0">
                <a:solidFill>
                  <a:srgbClr val="000000"/>
                </a:solidFill>
              </a:rPr>
              <a:t>Index</a:t>
            </a:r>
            <a:r>
              <a:rPr lang="de-DE" altLang="de-DE" sz="1800" baseline="-25000" dirty="0">
                <a:solidFill>
                  <a:srgbClr val="000000"/>
                </a:solidFill>
              </a:rPr>
              <a:t>real</a:t>
            </a:r>
            <a:r>
              <a:rPr lang="de-DE" altLang="de-DE" sz="1800" dirty="0">
                <a:solidFill>
                  <a:srgbClr val="000000"/>
                </a:solidFill>
              </a:rPr>
              <a:t>(t+1)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BIP(t) zu Preisen von t</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(t)•X</a:t>
            </a:r>
            <a:r>
              <a:rPr lang="de-DE" altLang="de-DE" sz="1800" baseline="-25000" dirty="0">
                <a:solidFill>
                  <a:srgbClr val="000000"/>
                </a:solidFill>
              </a:rPr>
              <a:t>1</a:t>
            </a:r>
            <a:r>
              <a:rPr lang="de-DE" altLang="de-DE" sz="1800" dirty="0">
                <a:solidFill>
                  <a:srgbClr val="000000"/>
                </a:solidFill>
              </a:rPr>
              <a:t>(t+1)+P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(t+1)+…</a:t>
            </a:r>
          </a:p>
          <a:p>
            <a:pPr eaLnBrk="1" hangingPunct="1">
              <a:buClrTx/>
            </a:pPr>
            <a:r>
              <a:rPr lang="de-DE" altLang="de-DE" sz="1800" dirty="0">
                <a:solidFill>
                  <a:srgbClr val="000000"/>
                </a:solidFill>
              </a:rPr>
              <a:t>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 •X</a:t>
            </a:r>
            <a:r>
              <a:rPr lang="de-DE" altLang="de-DE" sz="1800" baseline="-25000" dirty="0">
                <a:solidFill>
                  <a:srgbClr val="000000"/>
                </a:solidFill>
              </a:rPr>
              <a:t>1</a:t>
            </a:r>
            <a:r>
              <a:rPr lang="de-DE" altLang="de-DE" sz="1800" dirty="0">
                <a:solidFill>
                  <a:srgbClr val="000000"/>
                </a:solidFill>
              </a:rPr>
              <a:t>(t)+P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a:t>
            </a:r>
          </a:p>
          <a:p>
            <a:pPr eaLnBrk="1" hangingPunct="1">
              <a:buClrTx/>
            </a:pPr>
            <a:endParaRPr lang="de-DE" altLang="de-DE" sz="1800" dirty="0">
              <a:solidFill>
                <a:srgbClr val="000000"/>
              </a:solidFill>
            </a:endParaRP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mit P</a:t>
            </a:r>
            <a:r>
              <a:rPr lang="de-DE" altLang="de-DE" sz="1800" baseline="-25000" dirty="0">
                <a:solidFill>
                  <a:srgbClr val="000000"/>
                </a:solidFill>
              </a:rPr>
              <a:t>1</a:t>
            </a:r>
            <a:r>
              <a:rPr lang="de-DE" altLang="de-DE" sz="1800" dirty="0">
                <a:solidFill>
                  <a:srgbClr val="000000"/>
                </a:solidFill>
              </a:rPr>
              <a:t>, P</a:t>
            </a:r>
            <a:r>
              <a:rPr lang="de-DE" altLang="de-DE" sz="1800" baseline="-25000" dirty="0">
                <a:solidFill>
                  <a:srgbClr val="000000"/>
                </a:solidFill>
              </a:rPr>
              <a:t>2,</a:t>
            </a:r>
            <a:r>
              <a:rPr lang="de-DE" altLang="de-DE" sz="1800" dirty="0">
                <a:solidFill>
                  <a:srgbClr val="000000"/>
                </a:solidFill>
              </a:rPr>
              <a:t>… Preise der Güter 1,2,… ;X</a:t>
            </a:r>
            <a:r>
              <a:rPr lang="de-DE" altLang="de-DE" sz="1800" baseline="-25000" dirty="0">
                <a:solidFill>
                  <a:srgbClr val="000000"/>
                </a:solidFill>
              </a:rPr>
              <a:t>1</a:t>
            </a:r>
            <a:r>
              <a:rPr lang="de-DE" altLang="de-DE" sz="1800" dirty="0">
                <a:solidFill>
                  <a:srgbClr val="000000"/>
                </a:solidFill>
              </a:rPr>
              <a:t>, X</a:t>
            </a:r>
            <a:r>
              <a:rPr lang="de-DE" altLang="de-DE" sz="1800" baseline="-25000" dirty="0">
                <a:solidFill>
                  <a:srgbClr val="000000"/>
                </a:solidFill>
              </a:rPr>
              <a:t>2</a:t>
            </a:r>
            <a:r>
              <a:rPr lang="de-DE" altLang="de-DE" sz="1800" dirty="0">
                <a:solidFill>
                  <a:srgbClr val="000000"/>
                </a:solidFill>
              </a:rPr>
              <a:t>,…  Mengen der Güter 1,2,…  und t: Zeitindex</a:t>
            </a:r>
          </a:p>
        </p:txBody>
      </p:sp>
      <p:cxnSp>
        <p:nvCxnSpPr>
          <p:cNvPr id="4" name="Gerade Verbindung 3"/>
          <p:cNvCxnSpPr/>
          <p:nvPr/>
        </p:nvCxnSpPr>
        <p:spPr>
          <a:xfrm>
            <a:off x="3500100" y="3246712"/>
            <a:ext cx="32008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3215932" y="4186925"/>
            <a:ext cx="398478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hteck 12">
            <a:extLst>
              <a:ext uri="{FF2B5EF4-FFF2-40B4-BE49-F238E27FC236}">
                <a16:creationId xmlns:a16="http://schemas.microsoft.com/office/drawing/2014/main" id="{693BA297-718A-4B74-9C56-93ED74B98B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DB8F013C-5A5E-4ACD-A7B2-CE46C3C8883E}"/>
                  </a:ext>
                </a:extLst>
              </p14:cNvPr>
              <p14:cNvContentPartPr/>
              <p14:nvPr/>
            </p14:nvContentPartPr>
            <p14:xfrm>
              <a:off x="463072" y="1035554"/>
              <a:ext cx="1277640" cy="71640"/>
            </p14:xfrm>
          </p:contentPart>
        </mc:Choice>
        <mc:Fallback>
          <p:pic>
            <p:nvPicPr>
              <p:cNvPr id="2" name="Freihand 1">
                <a:extLst>
                  <a:ext uri="{FF2B5EF4-FFF2-40B4-BE49-F238E27FC236}">
                    <a16:creationId xmlns:a16="http://schemas.microsoft.com/office/drawing/2014/main" id="{DB8F013C-5A5E-4ACD-A7B2-CE46C3C8883E}"/>
                  </a:ext>
                </a:extLst>
              </p:cNvPr>
              <p:cNvPicPr/>
              <p:nvPr/>
            </p:nvPicPr>
            <p:blipFill>
              <a:blip r:embed="rId4"/>
              <a:stretch>
                <a:fillRect/>
              </a:stretch>
            </p:blipFill>
            <p:spPr>
              <a:xfrm>
                <a:off x="454432" y="1026914"/>
                <a:ext cx="1295280" cy="8928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2" name="Freihand 31">
                <a:extLst>
                  <a:ext uri="{FF2B5EF4-FFF2-40B4-BE49-F238E27FC236}">
                    <a16:creationId xmlns:a16="http://schemas.microsoft.com/office/drawing/2014/main" id="{01F6E32E-00C6-449A-8571-080F32FC6470}"/>
                  </a:ext>
                </a:extLst>
              </p14:cNvPr>
              <p14:cNvContentPartPr/>
              <p14:nvPr/>
            </p14:nvContentPartPr>
            <p14:xfrm>
              <a:off x="351112" y="2562674"/>
              <a:ext cx="6843600" cy="2332800"/>
            </p14:xfrm>
          </p:contentPart>
        </mc:Choice>
        <mc:Fallback>
          <p:pic>
            <p:nvPicPr>
              <p:cNvPr id="32" name="Freihand 31">
                <a:extLst>
                  <a:ext uri="{FF2B5EF4-FFF2-40B4-BE49-F238E27FC236}">
                    <a16:creationId xmlns:a16="http://schemas.microsoft.com/office/drawing/2014/main" id="{01F6E32E-00C6-449A-8571-080F32FC6470}"/>
                  </a:ext>
                </a:extLst>
              </p:cNvPr>
              <p:cNvPicPr/>
              <p:nvPr/>
            </p:nvPicPr>
            <p:blipFill>
              <a:blip r:embed="rId6"/>
              <a:stretch>
                <a:fillRect/>
              </a:stretch>
            </p:blipFill>
            <p:spPr>
              <a:xfrm>
                <a:off x="342472" y="2554034"/>
                <a:ext cx="6861241" cy="2350440"/>
              </a:xfrm>
              <a:prstGeom prst="rect">
                <a:avLst/>
              </a:prstGeom>
            </p:spPr>
          </p:pic>
        </mc:Fallback>
      </mc:AlternateContent>
    </p:spTree>
    <p:extLst>
      <p:ext uri="{BB962C8B-B14F-4D97-AF65-F5344CB8AC3E}">
        <p14:creationId xmlns:p14="http://schemas.microsoft.com/office/powerpoint/2010/main" val="1947078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Reales Wirtschaftswachstums und BIP-</a:t>
            </a:r>
            <a:r>
              <a:rPr lang="de-DE" sz="2540" b="1" dirty="0" err="1">
                <a:solidFill>
                  <a:srgbClr val="000000"/>
                </a:solidFill>
                <a:latin typeface="Arial"/>
              </a:rPr>
              <a:t>Deflator</a:t>
            </a:r>
            <a:endParaRPr sz="2540" dirty="0"/>
          </a:p>
        </p:txBody>
      </p:sp>
      <p:sp>
        <p:nvSpPr>
          <p:cNvPr id="7" name="Text Box 3"/>
          <p:cNvSpPr txBox="1">
            <a:spLocks noChangeArrowheads="1"/>
          </p:cNvSpPr>
          <p:nvPr/>
        </p:nvSpPr>
        <p:spPr bwMode="auto">
          <a:xfrm>
            <a:off x="178932" y="794899"/>
            <a:ext cx="8397032" cy="50374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000" dirty="0">
                <a:solidFill>
                  <a:srgbClr val="000000"/>
                </a:solidFill>
              </a:rPr>
              <a:t>Das reale Wirtschaftswachstum ergibt sich als die Veränderungsrate des realen Kettenindex:</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 – BIP-Index</a:t>
            </a:r>
            <a:r>
              <a:rPr lang="de-DE" altLang="de-DE" sz="2000" baseline="-25000" dirty="0">
                <a:solidFill>
                  <a:srgbClr val="000000"/>
                </a:solidFill>
              </a:rPr>
              <a:t>real</a:t>
            </a:r>
            <a:r>
              <a:rPr lang="de-DE" altLang="de-DE" sz="2000" dirty="0">
                <a:solidFill>
                  <a:srgbClr val="000000"/>
                </a:solidFill>
              </a:rPr>
              <a:t>(t-1)</a:t>
            </a:r>
          </a:p>
          <a:p>
            <a:pPr eaLnBrk="1" hangingPunct="1">
              <a:buClrTx/>
            </a:pPr>
            <a:r>
              <a:rPr lang="de-DE" altLang="de-DE" sz="2000" dirty="0">
                <a:solidFill>
                  <a:srgbClr val="000000"/>
                </a:solidFill>
              </a:rPr>
              <a:t>Wirtschaftswachstum = g(t)=   </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(t-1)</a:t>
            </a:r>
          </a:p>
          <a:p>
            <a:pPr eaLnBrk="1" hangingPunct="1">
              <a:buClrTx/>
            </a:pPr>
            <a:endParaRPr lang="de-DE" altLang="de-DE" sz="2000" dirty="0">
              <a:solidFill>
                <a:srgbClr val="000000"/>
              </a:solidFill>
            </a:endParaRP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a:t>
            </a:r>
            <a:r>
              <a:rPr lang="de-DE" altLang="de-DE" sz="2000" dirty="0" err="1">
                <a:solidFill>
                  <a:srgbClr val="000000"/>
                </a:solidFill>
              </a:rPr>
              <a:t>Index</a:t>
            </a:r>
            <a:r>
              <a:rPr lang="de-DE" altLang="de-DE" sz="2000" baseline="-25000" dirty="0" err="1">
                <a:solidFill>
                  <a:srgbClr val="000000"/>
                </a:solidFill>
              </a:rPr>
              <a:t>nom</a:t>
            </a:r>
            <a:r>
              <a:rPr lang="de-DE" altLang="de-DE" sz="2000" dirty="0">
                <a:solidFill>
                  <a:srgbClr val="000000"/>
                </a:solidFill>
              </a:rPr>
              <a:t>(t)</a:t>
            </a:r>
          </a:p>
          <a:p>
            <a:pPr eaLnBrk="1" hangingPunct="1">
              <a:buClrTx/>
            </a:pPr>
            <a:r>
              <a:rPr lang="de-DE" altLang="de-DE" sz="2000" dirty="0">
                <a:solidFill>
                  <a:srgbClr val="000000"/>
                </a:solidFill>
              </a:rPr>
              <a:t>BIP-</a:t>
            </a:r>
            <a:r>
              <a:rPr lang="de-DE" altLang="de-DE" sz="2000" dirty="0" err="1">
                <a:solidFill>
                  <a:srgbClr val="000000"/>
                </a:solidFill>
              </a:rPr>
              <a:t>Deflator</a:t>
            </a:r>
            <a:r>
              <a:rPr lang="de-DE" altLang="de-DE" sz="2000" dirty="0">
                <a:solidFill>
                  <a:srgbClr val="000000"/>
                </a:solidFill>
              </a:rPr>
              <a:t>(t)		=	      100</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a:t>
            </a:r>
          </a:p>
          <a:p>
            <a:pPr eaLnBrk="1" hangingPunct="1">
              <a:buClrTx/>
            </a:pPr>
            <a:r>
              <a:rPr lang="de-DE" altLang="de-DE" sz="2000" dirty="0">
                <a:solidFill>
                  <a:srgbClr val="000000"/>
                </a:solidFill>
              </a:rPr>
              <a:t>Die </a:t>
            </a:r>
            <a:r>
              <a:rPr lang="de-DE" altLang="de-DE" sz="2000" b="1" dirty="0">
                <a:solidFill>
                  <a:srgbClr val="000000"/>
                </a:solidFill>
              </a:rPr>
              <a:t>Veränderungsrate</a:t>
            </a:r>
            <a:r>
              <a:rPr lang="de-DE" altLang="de-DE" sz="2000" dirty="0">
                <a:solidFill>
                  <a:srgbClr val="000000"/>
                </a:solidFill>
              </a:rPr>
              <a:t> des BIP-</a:t>
            </a:r>
            <a:r>
              <a:rPr lang="de-DE" altLang="de-DE" sz="2000" dirty="0" err="1">
                <a:solidFill>
                  <a:srgbClr val="000000"/>
                </a:solidFill>
              </a:rPr>
              <a:t>Deflators</a:t>
            </a:r>
            <a:r>
              <a:rPr lang="de-DE" altLang="de-DE" sz="2000" dirty="0">
                <a:solidFill>
                  <a:srgbClr val="000000"/>
                </a:solidFill>
              </a:rPr>
              <a:t> wiederspiegelt den reinen Preiseffekt in der Veränderung des nominalen BIP (nicht der BIP-</a:t>
            </a:r>
            <a:r>
              <a:rPr lang="de-DE" altLang="de-DE" sz="2000" dirty="0" err="1">
                <a:solidFill>
                  <a:srgbClr val="000000"/>
                </a:solidFill>
              </a:rPr>
              <a:t>Deflator</a:t>
            </a:r>
            <a:r>
              <a:rPr lang="de-DE" altLang="de-DE" sz="2000" dirty="0">
                <a:solidFill>
                  <a:srgbClr val="000000"/>
                </a:solidFill>
              </a:rPr>
              <a:t> selbst wie in einer Berechnung mit Festpreisbasis)</a:t>
            </a:r>
            <a:r>
              <a:rPr lang="de-DE" altLang="de-DE" sz="2177" dirty="0">
                <a:solidFill>
                  <a:srgbClr val="000000"/>
                </a:solidFill>
              </a:rPr>
              <a:t>			</a:t>
            </a:r>
          </a:p>
        </p:txBody>
      </p:sp>
      <p:cxnSp>
        <p:nvCxnSpPr>
          <p:cNvPr id="4" name="Gerade Verbindung 3"/>
          <p:cNvCxnSpPr/>
          <p:nvPr/>
        </p:nvCxnSpPr>
        <p:spPr>
          <a:xfrm>
            <a:off x="3725762" y="2240347"/>
            <a:ext cx="457270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899300" y="3759578"/>
            <a:ext cx="22863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hteck 10">
            <a:extLst>
              <a:ext uri="{FF2B5EF4-FFF2-40B4-BE49-F238E27FC236}">
                <a16:creationId xmlns:a16="http://schemas.microsoft.com/office/drawing/2014/main" id="{9205ED76-9A0D-4275-9886-98A35D2E6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88" name="Freihand 87">
                <a:extLst>
                  <a:ext uri="{FF2B5EF4-FFF2-40B4-BE49-F238E27FC236}">
                    <a16:creationId xmlns:a16="http://schemas.microsoft.com/office/drawing/2014/main" id="{F9456265-A812-43B3-93D1-215F676900B1}"/>
                  </a:ext>
                </a:extLst>
              </p14:cNvPr>
              <p14:cNvContentPartPr/>
              <p14:nvPr/>
            </p14:nvContentPartPr>
            <p14:xfrm>
              <a:off x="4109152" y="4341074"/>
              <a:ext cx="2178000" cy="106200"/>
            </p14:xfrm>
          </p:contentPart>
        </mc:Choice>
        <mc:Fallback>
          <p:pic>
            <p:nvPicPr>
              <p:cNvPr id="88" name="Freihand 87">
                <a:extLst>
                  <a:ext uri="{FF2B5EF4-FFF2-40B4-BE49-F238E27FC236}">
                    <a16:creationId xmlns:a16="http://schemas.microsoft.com/office/drawing/2014/main" id="{F9456265-A812-43B3-93D1-215F676900B1}"/>
                  </a:ext>
                </a:extLst>
              </p:cNvPr>
              <p:cNvPicPr/>
              <p:nvPr/>
            </p:nvPicPr>
            <p:blipFill>
              <a:blip r:embed="rId4"/>
              <a:stretch>
                <a:fillRect/>
              </a:stretch>
            </p:blipFill>
            <p:spPr>
              <a:xfrm>
                <a:off x="4100152" y="4332434"/>
                <a:ext cx="2195640" cy="12384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90" name="Freihand 89">
                <a:extLst>
                  <a:ext uri="{FF2B5EF4-FFF2-40B4-BE49-F238E27FC236}">
                    <a16:creationId xmlns:a16="http://schemas.microsoft.com/office/drawing/2014/main" id="{B9F4D8E9-03A1-4025-9F01-1411353B6AE8}"/>
                  </a:ext>
                </a:extLst>
              </p14:cNvPr>
              <p14:cNvContentPartPr/>
              <p14:nvPr/>
            </p14:nvContentPartPr>
            <p14:xfrm>
              <a:off x="614272" y="154994"/>
              <a:ext cx="11554560" cy="3954960"/>
            </p14:xfrm>
          </p:contentPart>
        </mc:Choice>
        <mc:Fallback>
          <p:pic>
            <p:nvPicPr>
              <p:cNvPr id="90" name="Freihand 89">
                <a:extLst>
                  <a:ext uri="{FF2B5EF4-FFF2-40B4-BE49-F238E27FC236}">
                    <a16:creationId xmlns:a16="http://schemas.microsoft.com/office/drawing/2014/main" id="{B9F4D8E9-03A1-4025-9F01-1411353B6AE8}"/>
                  </a:ext>
                </a:extLst>
              </p:cNvPr>
              <p:cNvPicPr/>
              <p:nvPr/>
            </p:nvPicPr>
            <p:blipFill>
              <a:blip r:embed="rId6"/>
              <a:stretch>
                <a:fillRect/>
              </a:stretch>
            </p:blipFill>
            <p:spPr>
              <a:xfrm>
                <a:off x="605272" y="145995"/>
                <a:ext cx="11572200" cy="3972598"/>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91" name="Freihand 90">
                <a:extLst>
                  <a:ext uri="{FF2B5EF4-FFF2-40B4-BE49-F238E27FC236}">
                    <a16:creationId xmlns:a16="http://schemas.microsoft.com/office/drawing/2014/main" id="{F46B0C31-FD8F-4F15-9667-3A31DD503222}"/>
                  </a:ext>
                </a:extLst>
              </p14:cNvPr>
              <p14:cNvContentPartPr/>
              <p14:nvPr/>
            </p14:nvContentPartPr>
            <p14:xfrm>
              <a:off x="667912" y="5063954"/>
              <a:ext cx="2151360" cy="131040"/>
            </p14:xfrm>
          </p:contentPart>
        </mc:Choice>
        <mc:Fallback>
          <p:pic>
            <p:nvPicPr>
              <p:cNvPr id="91" name="Freihand 90">
                <a:extLst>
                  <a:ext uri="{FF2B5EF4-FFF2-40B4-BE49-F238E27FC236}">
                    <a16:creationId xmlns:a16="http://schemas.microsoft.com/office/drawing/2014/main" id="{F46B0C31-FD8F-4F15-9667-3A31DD503222}"/>
                  </a:ext>
                </a:extLst>
              </p:cNvPr>
              <p:cNvPicPr/>
              <p:nvPr/>
            </p:nvPicPr>
            <p:blipFill>
              <a:blip r:embed="rId8"/>
              <a:stretch>
                <a:fillRect/>
              </a:stretch>
            </p:blipFill>
            <p:spPr>
              <a:xfrm>
                <a:off x="658912" y="5054954"/>
                <a:ext cx="2169000" cy="148680"/>
              </a:xfrm>
              <a:prstGeom prst="rect">
                <a:avLst/>
              </a:prstGeom>
            </p:spPr>
          </p:pic>
        </mc:Fallback>
      </mc:AlternateContent>
    </p:spTree>
    <p:extLst>
      <p:ext uri="{BB962C8B-B14F-4D97-AF65-F5344CB8AC3E}">
        <p14:creationId xmlns:p14="http://schemas.microsoft.com/office/powerpoint/2010/main" val="2299071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Beispiel</a:t>
            </a:r>
            <a:endParaRPr sz="3266" dirty="0"/>
          </a:p>
        </p:txBody>
      </p:sp>
      <p:graphicFrame>
        <p:nvGraphicFramePr>
          <p:cNvPr id="2" name="Objekt 1"/>
          <p:cNvGraphicFramePr>
            <a:graphicFrameLocks noChangeAspect="1"/>
          </p:cNvGraphicFramePr>
          <p:nvPr>
            <p:extLst>
              <p:ext uri="{D42A27DB-BD31-4B8C-83A1-F6EECF244321}">
                <p14:modId xmlns:p14="http://schemas.microsoft.com/office/powerpoint/2010/main" val="3655062660"/>
              </p:ext>
            </p:extLst>
          </p:nvPr>
        </p:nvGraphicFramePr>
        <p:xfrm>
          <a:off x="1279525" y="1192213"/>
          <a:ext cx="9921875" cy="2071687"/>
        </p:xfrm>
        <a:graphic>
          <a:graphicData uri="http://schemas.openxmlformats.org/presentationml/2006/ole">
            <mc:AlternateContent xmlns:mc="http://schemas.openxmlformats.org/markup-compatibility/2006">
              <mc:Choice xmlns:v="urn:schemas-microsoft-com:vml" Requires="v">
                <p:oleObj spid="_x0000_s4264" name="Worksheet" r:id="rId4" imgW="9911002" imgH="2071935" progId="Excel.Sheet.12">
                  <p:embed/>
                </p:oleObj>
              </mc:Choice>
              <mc:Fallback>
                <p:oleObj name="Worksheet" r:id="rId4" imgW="9911002" imgH="2071935" progId="Excel.Sheet.12">
                  <p:embed/>
                  <p:pic>
                    <p:nvPicPr>
                      <p:cNvPr id="2" name="Objekt 1"/>
                      <p:cNvPicPr/>
                      <p:nvPr/>
                    </p:nvPicPr>
                    <p:blipFill>
                      <a:blip r:embed="rId5"/>
                      <a:stretch>
                        <a:fillRect/>
                      </a:stretch>
                    </p:blipFill>
                    <p:spPr>
                      <a:xfrm>
                        <a:off x="1279525" y="1192213"/>
                        <a:ext cx="9921875" cy="2071687"/>
                      </a:xfrm>
                      <a:prstGeom prst="rect">
                        <a:avLst/>
                      </a:prstGeom>
                    </p:spPr>
                  </p:pic>
                </p:oleObj>
              </mc:Fallback>
            </mc:AlternateContent>
          </a:graphicData>
        </a:graphic>
      </p:graphicFrame>
      <p:sp>
        <p:nvSpPr>
          <p:cNvPr id="7" name="Rechteck 6">
            <a:extLst>
              <a:ext uri="{FF2B5EF4-FFF2-40B4-BE49-F238E27FC236}">
                <a16:creationId xmlns:a16="http://schemas.microsoft.com/office/drawing/2014/main" id="{B8485C00-1970-49C5-BDC9-B7991197E9D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6">
            <p14:nvContentPartPr>
              <p14:cNvPr id="9" name="Freihand 8">
                <a:extLst>
                  <a:ext uri="{FF2B5EF4-FFF2-40B4-BE49-F238E27FC236}">
                    <a16:creationId xmlns:a16="http://schemas.microsoft.com/office/drawing/2014/main" id="{F8928042-5839-4E8B-BDFE-83FC226D6FE3}"/>
                  </a:ext>
                </a:extLst>
              </p14:cNvPr>
              <p14:cNvContentPartPr/>
              <p14:nvPr/>
            </p14:nvContentPartPr>
            <p14:xfrm>
              <a:off x="3693352" y="475754"/>
              <a:ext cx="414000" cy="485280"/>
            </p14:xfrm>
          </p:contentPart>
        </mc:Choice>
        <mc:Fallback>
          <p:pic>
            <p:nvPicPr>
              <p:cNvPr id="9" name="Freihand 8">
                <a:extLst>
                  <a:ext uri="{FF2B5EF4-FFF2-40B4-BE49-F238E27FC236}">
                    <a16:creationId xmlns:a16="http://schemas.microsoft.com/office/drawing/2014/main" id="{F8928042-5839-4E8B-BDFE-83FC226D6FE3}"/>
                  </a:ext>
                </a:extLst>
              </p:cNvPr>
              <p:cNvPicPr/>
              <p:nvPr/>
            </p:nvPicPr>
            <p:blipFill>
              <a:blip r:embed="rId7"/>
              <a:stretch>
                <a:fillRect/>
              </a:stretch>
            </p:blipFill>
            <p:spPr>
              <a:xfrm>
                <a:off x="3684712" y="467114"/>
                <a:ext cx="431640" cy="5029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0" name="Freihand 9">
                <a:extLst>
                  <a:ext uri="{FF2B5EF4-FFF2-40B4-BE49-F238E27FC236}">
                    <a16:creationId xmlns:a16="http://schemas.microsoft.com/office/drawing/2014/main" id="{67AE326F-FBD8-4C15-8325-61949741186C}"/>
                  </a:ext>
                </a:extLst>
              </p14:cNvPr>
              <p14:cNvContentPartPr/>
              <p14:nvPr/>
            </p14:nvContentPartPr>
            <p14:xfrm>
              <a:off x="3056152" y="421394"/>
              <a:ext cx="183960" cy="517320"/>
            </p14:xfrm>
          </p:contentPart>
        </mc:Choice>
        <mc:Fallback>
          <p:pic>
            <p:nvPicPr>
              <p:cNvPr id="10" name="Freihand 9">
                <a:extLst>
                  <a:ext uri="{FF2B5EF4-FFF2-40B4-BE49-F238E27FC236}">
                    <a16:creationId xmlns:a16="http://schemas.microsoft.com/office/drawing/2014/main" id="{67AE326F-FBD8-4C15-8325-61949741186C}"/>
                  </a:ext>
                </a:extLst>
              </p:cNvPr>
              <p:cNvPicPr/>
              <p:nvPr/>
            </p:nvPicPr>
            <p:blipFill>
              <a:blip r:embed="rId9"/>
              <a:stretch>
                <a:fillRect/>
              </a:stretch>
            </p:blipFill>
            <p:spPr>
              <a:xfrm>
                <a:off x="3047512" y="412394"/>
                <a:ext cx="201600" cy="5349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5" name="Freihand 14">
                <a:extLst>
                  <a:ext uri="{FF2B5EF4-FFF2-40B4-BE49-F238E27FC236}">
                    <a16:creationId xmlns:a16="http://schemas.microsoft.com/office/drawing/2014/main" id="{D486B475-ABCA-47C9-8633-D96E6BF79CB3}"/>
                  </a:ext>
                </a:extLst>
              </p14:cNvPr>
              <p14:cNvContentPartPr/>
              <p14:nvPr/>
            </p14:nvContentPartPr>
            <p14:xfrm>
              <a:off x="8940352" y="1976594"/>
              <a:ext cx="730800" cy="1416960"/>
            </p14:xfrm>
          </p:contentPart>
        </mc:Choice>
        <mc:Fallback>
          <p:pic>
            <p:nvPicPr>
              <p:cNvPr id="15" name="Freihand 14">
                <a:extLst>
                  <a:ext uri="{FF2B5EF4-FFF2-40B4-BE49-F238E27FC236}">
                    <a16:creationId xmlns:a16="http://schemas.microsoft.com/office/drawing/2014/main" id="{D486B475-ABCA-47C9-8633-D96E6BF79CB3}"/>
                  </a:ext>
                </a:extLst>
              </p:cNvPr>
              <p:cNvPicPr/>
              <p:nvPr/>
            </p:nvPicPr>
            <p:blipFill>
              <a:blip r:embed="rId11"/>
              <a:stretch>
                <a:fillRect/>
              </a:stretch>
            </p:blipFill>
            <p:spPr>
              <a:xfrm>
                <a:off x="8931712" y="1967594"/>
                <a:ext cx="748440" cy="14346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9" name="Freihand 18">
                <a:extLst>
                  <a:ext uri="{FF2B5EF4-FFF2-40B4-BE49-F238E27FC236}">
                    <a16:creationId xmlns:a16="http://schemas.microsoft.com/office/drawing/2014/main" id="{5C38B53D-4EF9-4D91-B23E-E3E552341FBD}"/>
                  </a:ext>
                </a:extLst>
              </p14:cNvPr>
              <p14:cNvContentPartPr/>
              <p14:nvPr/>
            </p14:nvContentPartPr>
            <p14:xfrm>
              <a:off x="10419952" y="1889114"/>
              <a:ext cx="821520" cy="1636920"/>
            </p14:xfrm>
          </p:contentPart>
        </mc:Choice>
        <mc:Fallback>
          <p:pic>
            <p:nvPicPr>
              <p:cNvPr id="19" name="Freihand 18">
                <a:extLst>
                  <a:ext uri="{FF2B5EF4-FFF2-40B4-BE49-F238E27FC236}">
                    <a16:creationId xmlns:a16="http://schemas.microsoft.com/office/drawing/2014/main" id="{5C38B53D-4EF9-4D91-B23E-E3E552341FBD}"/>
                  </a:ext>
                </a:extLst>
              </p:cNvPr>
              <p:cNvPicPr/>
              <p:nvPr/>
            </p:nvPicPr>
            <p:blipFill>
              <a:blip r:embed="rId13"/>
              <a:stretch>
                <a:fillRect/>
              </a:stretch>
            </p:blipFill>
            <p:spPr>
              <a:xfrm>
                <a:off x="10410952" y="1880114"/>
                <a:ext cx="839160" cy="16545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86" name="Freihand 85">
                <a:extLst>
                  <a:ext uri="{FF2B5EF4-FFF2-40B4-BE49-F238E27FC236}">
                    <a16:creationId xmlns:a16="http://schemas.microsoft.com/office/drawing/2014/main" id="{E49DC0D4-0468-4CDC-BC80-6962CCC6AB2B}"/>
                  </a:ext>
                </a:extLst>
              </p14:cNvPr>
              <p14:cNvContentPartPr/>
              <p14:nvPr/>
            </p14:nvContentPartPr>
            <p14:xfrm>
              <a:off x="3491392" y="1965434"/>
              <a:ext cx="4963680" cy="3358440"/>
            </p14:xfrm>
          </p:contentPart>
        </mc:Choice>
        <mc:Fallback>
          <p:pic>
            <p:nvPicPr>
              <p:cNvPr id="86" name="Freihand 85">
                <a:extLst>
                  <a:ext uri="{FF2B5EF4-FFF2-40B4-BE49-F238E27FC236}">
                    <a16:creationId xmlns:a16="http://schemas.microsoft.com/office/drawing/2014/main" id="{E49DC0D4-0468-4CDC-BC80-6962CCC6AB2B}"/>
                  </a:ext>
                </a:extLst>
              </p:cNvPr>
              <p:cNvPicPr/>
              <p:nvPr/>
            </p:nvPicPr>
            <p:blipFill>
              <a:blip r:embed="rId15"/>
              <a:stretch>
                <a:fillRect/>
              </a:stretch>
            </p:blipFill>
            <p:spPr>
              <a:xfrm>
                <a:off x="3482392" y="1956435"/>
                <a:ext cx="4981320" cy="3376078"/>
              </a:xfrm>
              <a:prstGeom prst="rect">
                <a:avLst/>
              </a:prstGeom>
            </p:spPr>
          </p:pic>
        </mc:Fallback>
      </mc:AlternateContent>
    </p:spTree>
    <p:extLst>
      <p:ext uri="{BB962C8B-B14F-4D97-AF65-F5344CB8AC3E}">
        <p14:creationId xmlns:p14="http://schemas.microsoft.com/office/powerpoint/2010/main" val="417032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3774" y="104181"/>
            <a:ext cx="11622656" cy="744941"/>
          </a:xfrm>
          <a:prstGeom prst="rect">
            <a:avLst/>
          </a:prstGeom>
          <a:noFill/>
          <a:ln>
            <a:noFill/>
          </a:ln>
        </p:spPr>
        <p:txBody>
          <a:bodyPr lIns="81646" tIns="40823" rIns="81646" bIns="40823" anchor="ctr" anchorCtr="1"/>
          <a:lstStyle/>
          <a:p>
            <a:pPr algn="ctr">
              <a:lnSpc>
                <a:spcPct val="100000"/>
              </a:lnSpc>
            </a:pPr>
            <a:r>
              <a:rPr lang="de-DE" sz="2540" b="1" dirty="0">
                <a:solidFill>
                  <a:srgbClr val="000000"/>
                </a:solidFill>
                <a:latin typeface="Arial"/>
              </a:rPr>
              <a:t>Nominales und reales Wirtschaftswachstum Deutschland</a:t>
            </a:r>
            <a:endParaRPr sz="2540" dirty="0"/>
          </a:p>
        </p:txBody>
      </p:sp>
      <p:sp>
        <p:nvSpPr>
          <p:cNvPr id="8" name="Textfeld 7"/>
          <p:cNvSpPr txBox="1"/>
          <p:nvPr/>
        </p:nvSpPr>
        <p:spPr>
          <a:xfrm>
            <a:off x="732013" y="5978027"/>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pic>
        <p:nvPicPr>
          <p:cNvPr id="3" name="Grafik 2">
            <a:extLst>
              <a:ext uri="{FF2B5EF4-FFF2-40B4-BE49-F238E27FC236}">
                <a16:creationId xmlns:a16="http://schemas.microsoft.com/office/drawing/2014/main" id="{9A5FD1BE-E455-40ED-99A8-CB9B9809E312}"/>
              </a:ext>
            </a:extLst>
          </p:cNvPr>
          <p:cNvPicPr>
            <a:picLocks noChangeAspect="1"/>
          </p:cNvPicPr>
          <p:nvPr/>
        </p:nvPicPr>
        <p:blipFill>
          <a:blip r:embed="rId3"/>
          <a:stretch>
            <a:fillRect/>
          </a:stretch>
        </p:blipFill>
        <p:spPr>
          <a:xfrm>
            <a:off x="0" y="720000"/>
            <a:ext cx="6989663" cy="4320000"/>
          </a:xfrm>
          <a:prstGeom prst="rect">
            <a:avLst/>
          </a:prstGeom>
        </p:spPr>
      </p:pic>
      <p:sp>
        <p:nvSpPr>
          <p:cNvPr id="9" name="Rechteck 8">
            <a:extLst>
              <a:ext uri="{FF2B5EF4-FFF2-40B4-BE49-F238E27FC236}">
                <a16:creationId xmlns:a16="http://schemas.microsoft.com/office/drawing/2014/main" id="{6DB5B233-2936-469F-8350-0DDB4656A9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2" name="Freihand 1">
                <a:extLst>
                  <a:ext uri="{FF2B5EF4-FFF2-40B4-BE49-F238E27FC236}">
                    <a16:creationId xmlns:a16="http://schemas.microsoft.com/office/drawing/2014/main" id="{EA85B7B6-7E5F-4864-9D29-537CC8367483}"/>
                  </a:ext>
                </a:extLst>
              </p14:cNvPr>
              <p14:cNvContentPartPr/>
              <p14:nvPr/>
            </p14:nvContentPartPr>
            <p14:xfrm>
              <a:off x="2636032" y="1672034"/>
              <a:ext cx="471240" cy="495720"/>
            </p14:xfrm>
          </p:contentPart>
        </mc:Choice>
        <mc:Fallback>
          <p:pic>
            <p:nvPicPr>
              <p:cNvPr id="2" name="Freihand 1">
                <a:extLst>
                  <a:ext uri="{FF2B5EF4-FFF2-40B4-BE49-F238E27FC236}">
                    <a16:creationId xmlns:a16="http://schemas.microsoft.com/office/drawing/2014/main" id="{EA85B7B6-7E5F-4864-9D29-537CC8367483}"/>
                  </a:ext>
                </a:extLst>
              </p:cNvPr>
              <p:cNvPicPr/>
              <p:nvPr/>
            </p:nvPicPr>
            <p:blipFill>
              <a:blip r:embed="rId5"/>
              <a:stretch>
                <a:fillRect/>
              </a:stretch>
            </p:blipFill>
            <p:spPr>
              <a:xfrm>
                <a:off x="2627032" y="1663034"/>
                <a:ext cx="488880" cy="5133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Freihand 6">
                <a:extLst>
                  <a:ext uri="{FF2B5EF4-FFF2-40B4-BE49-F238E27FC236}">
                    <a16:creationId xmlns:a16="http://schemas.microsoft.com/office/drawing/2014/main" id="{5DA74852-D73F-49A2-B2E2-E377B3B3A107}"/>
                  </a:ext>
                </a:extLst>
              </p14:cNvPr>
              <p14:cNvContentPartPr/>
              <p14:nvPr/>
            </p14:nvContentPartPr>
            <p14:xfrm>
              <a:off x="1625152" y="2598314"/>
              <a:ext cx="645840" cy="613440"/>
            </p14:xfrm>
          </p:contentPart>
        </mc:Choice>
        <mc:Fallback>
          <p:pic>
            <p:nvPicPr>
              <p:cNvPr id="7" name="Freihand 6">
                <a:extLst>
                  <a:ext uri="{FF2B5EF4-FFF2-40B4-BE49-F238E27FC236}">
                    <a16:creationId xmlns:a16="http://schemas.microsoft.com/office/drawing/2014/main" id="{5DA74852-D73F-49A2-B2E2-E377B3B3A107}"/>
                  </a:ext>
                </a:extLst>
              </p:cNvPr>
              <p:cNvPicPr/>
              <p:nvPr/>
            </p:nvPicPr>
            <p:blipFill>
              <a:blip r:embed="rId7"/>
              <a:stretch>
                <a:fillRect/>
              </a:stretch>
            </p:blipFill>
            <p:spPr>
              <a:xfrm>
                <a:off x="1616152" y="2589674"/>
                <a:ext cx="663480" cy="6310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0" name="Freihand 9">
                <a:extLst>
                  <a:ext uri="{FF2B5EF4-FFF2-40B4-BE49-F238E27FC236}">
                    <a16:creationId xmlns:a16="http://schemas.microsoft.com/office/drawing/2014/main" id="{50591942-EFC1-4136-926A-A83D13BD4F72}"/>
                  </a:ext>
                </a:extLst>
              </p14:cNvPr>
              <p14:cNvContentPartPr/>
              <p14:nvPr/>
            </p14:nvContentPartPr>
            <p14:xfrm>
              <a:off x="1124392" y="1957514"/>
              <a:ext cx="247320" cy="518760"/>
            </p14:xfrm>
          </p:contentPart>
        </mc:Choice>
        <mc:Fallback>
          <p:pic>
            <p:nvPicPr>
              <p:cNvPr id="10" name="Freihand 9">
                <a:extLst>
                  <a:ext uri="{FF2B5EF4-FFF2-40B4-BE49-F238E27FC236}">
                    <a16:creationId xmlns:a16="http://schemas.microsoft.com/office/drawing/2014/main" id="{50591942-EFC1-4136-926A-A83D13BD4F72}"/>
                  </a:ext>
                </a:extLst>
              </p:cNvPr>
              <p:cNvPicPr/>
              <p:nvPr/>
            </p:nvPicPr>
            <p:blipFill>
              <a:blip r:embed="rId9"/>
              <a:stretch>
                <a:fillRect/>
              </a:stretch>
            </p:blipFill>
            <p:spPr>
              <a:xfrm>
                <a:off x="1115752" y="1948874"/>
                <a:ext cx="264960" cy="5364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48" name="Freihand 47">
                <a:extLst>
                  <a:ext uri="{FF2B5EF4-FFF2-40B4-BE49-F238E27FC236}">
                    <a16:creationId xmlns:a16="http://schemas.microsoft.com/office/drawing/2014/main" id="{99146685-9E5B-4739-95B5-202A81283A2B}"/>
                  </a:ext>
                </a:extLst>
              </p14:cNvPr>
              <p14:cNvContentPartPr/>
              <p14:nvPr/>
            </p14:nvContentPartPr>
            <p14:xfrm>
              <a:off x="3670312" y="787874"/>
              <a:ext cx="7149960" cy="1927440"/>
            </p14:xfrm>
          </p:contentPart>
        </mc:Choice>
        <mc:Fallback>
          <p:pic>
            <p:nvPicPr>
              <p:cNvPr id="48" name="Freihand 47">
                <a:extLst>
                  <a:ext uri="{FF2B5EF4-FFF2-40B4-BE49-F238E27FC236}">
                    <a16:creationId xmlns:a16="http://schemas.microsoft.com/office/drawing/2014/main" id="{99146685-9E5B-4739-95B5-202A81283A2B}"/>
                  </a:ext>
                </a:extLst>
              </p:cNvPr>
              <p:cNvPicPr/>
              <p:nvPr/>
            </p:nvPicPr>
            <p:blipFill>
              <a:blip r:embed="rId11"/>
              <a:stretch>
                <a:fillRect/>
              </a:stretch>
            </p:blipFill>
            <p:spPr>
              <a:xfrm>
                <a:off x="3661312" y="779232"/>
                <a:ext cx="7167600" cy="1945083"/>
              </a:xfrm>
              <a:prstGeom prst="rect">
                <a:avLst/>
              </a:prstGeom>
            </p:spPr>
          </p:pic>
        </mc:Fallback>
      </mc:AlternateContent>
    </p:spTree>
    <p:extLst>
      <p:ext uri="{BB962C8B-B14F-4D97-AF65-F5344CB8AC3E}">
        <p14:creationId xmlns:p14="http://schemas.microsoft.com/office/powerpoint/2010/main" val="397819324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1113</Words>
  <Application>Microsoft Office PowerPoint</Application>
  <PresentationFormat>Breitbild</PresentationFormat>
  <Paragraphs>153</Paragraphs>
  <Slides>19</Slides>
  <Notes>19</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8" baseType="lpstr">
      <vt:lpstr>Arial</vt:lpstr>
      <vt:lpstr>Calibri</vt:lpstr>
      <vt:lpstr>Calibri Light</vt:lpstr>
      <vt:lpstr>Cambria Math</vt:lpstr>
      <vt:lpstr>Sparkasse Rg</vt:lpstr>
      <vt:lpstr>Symbol</vt:lpstr>
      <vt:lpstr>Times New Roman</vt:lpstr>
      <vt:lpstr>Office</vt:lpstr>
      <vt:lpstr>Microsoft Excel-Arbeitsblatt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679</cp:revision>
  <dcterms:created xsi:type="dcterms:W3CDTF">2019-02-11T10:45:01Z</dcterms:created>
  <dcterms:modified xsi:type="dcterms:W3CDTF">2022-03-17T08:49:32Z</dcterms:modified>
</cp:coreProperties>
</file>