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notesSlides/notesSlide7.xml" ContentType="application/vnd.openxmlformats-officedocument.presentationml.notesSlide+xml"/>
  <Override PartName="/ppt/ink/ink14.xml" ContentType="application/inkml+xml"/>
  <Override PartName="/ppt/notesSlides/notesSlide8.xml" ContentType="application/vnd.openxmlformats-officedocument.presentationml.notesSlide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notesSlides/notesSlide9.xml" ContentType="application/vnd.openxmlformats-officedocument.presentationml.notesSlide+xml"/>
  <Override PartName="/ppt/ink/ink20.xml" ContentType="application/inkml+xml"/>
  <Override PartName="/ppt/notesSlides/notesSlide10.xml" ContentType="application/vnd.openxmlformats-officedocument.presentationml.notesSlide+xml"/>
  <Override PartName="/ppt/ink/ink21.xml" ContentType="application/inkml+xml"/>
  <Override PartName="/ppt/notesSlides/notesSlide11.xml" ContentType="application/vnd.openxmlformats-officedocument.presentationml.notesSlide+xml"/>
  <Override PartName="/ppt/ink/ink22.xml" ContentType="application/inkml+xml"/>
  <Override PartName="/ppt/ink/ink23.xml" ContentType="application/inkml+xml"/>
  <Override PartName="/ppt/ink/ink24.xml" ContentType="application/inkml+xml"/>
  <Override PartName="/ppt/notesSlides/notesSlide12.xml" ContentType="application/vnd.openxmlformats-officedocument.presentationml.notesSlide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notesSlides/notesSlide13.xml" ContentType="application/vnd.openxmlformats-officedocument.presentationml.notesSlide+xml"/>
  <Override PartName="/ppt/ink/ink36.xml" ContentType="application/inkml+xml"/>
  <Override PartName="/ppt/notesSlides/notesSlide14.xml" ContentType="application/vnd.openxmlformats-officedocument.presentationml.notesSlide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notesSlides/notesSlide15.xml" ContentType="application/vnd.openxmlformats-officedocument.presentationml.notesSlide+xml"/>
  <Override PartName="/ppt/ink/ink42.xml" ContentType="application/inkml+xml"/>
  <Override PartName="/ppt/notesSlides/notesSlide16.xml" ContentType="application/vnd.openxmlformats-officedocument.presentationml.notesSlide+xml"/>
  <Override PartName="/ppt/ink/ink43.xml" ContentType="application/inkml+xml"/>
  <Override PartName="/ppt/ink/ink44.xml" ContentType="application/inkml+xml"/>
  <Override PartName="/ppt/notesSlides/notesSlide17.xml" ContentType="application/vnd.openxmlformats-officedocument.presentationml.notesSlide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notesSlides/notesSlide18.xml" ContentType="application/vnd.openxmlformats-officedocument.presentationml.notesSlide+xml"/>
  <Override PartName="/ppt/ink/ink55.xml" ContentType="application/inkml+xml"/>
  <Override PartName="/ppt/notesSlides/notesSlide19.xml" ContentType="application/vnd.openxmlformats-officedocument.presentationml.notesSlide+xml"/>
  <Override PartName="/ppt/ink/ink5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1373" r:id="rId2"/>
    <p:sldId id="423" r:id="rId3"/>
    <p:sldId id="383" r:id="rId4"/>
    <p:sldId id="424" r:id="rId5"/>
    <p:sldId id="425" r:id="rId6"/>
    <p:sldId id="426" r:id="rId7"/>
    <p:sldId id="427" r:id="rId8"/>
    <p:sldId id="384" r:id="rId9"/>
    <p:sldId id="385" r:id="rId10"/>
    <p:sldId id="386" r:id="rId11"/>
    <p:sldId id="387" r:id="rId12"/>
    <p:sldId id="1202" r:id="rId13"/>
    <p:sldId id="974" r:id="rId14"/>
    <p:sldId id="390" r:id="rId15"/>
    <p:sldId id="391" r:id="rId16"/>
    <p:sldId id="392" r:id="rId17"/>
    <p:sldId id="393" r:id="rId18"/>
    <p:sldId id="394" r:id="rId19"/>
    <p:sldId id="395" r:id="rId2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80" autoAdjust="0"/>
    <p:restoredTop sz="94660"/>
  </p:normalViewPr>
  <p:slideViewPr>
    <p:cSldViewPr snapToGrid="0">
      <p:cViewPr varScale="1">
        <p:scale>
          <a:sx n="97" d="100"/>
          <a:sy n="97" d="100"/>
        </p:scale>
        <p:origin x="321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7:28:44.2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 1 11378,'-28'-1'5609,"23"31"-5118,36 352-531,-11 99 224,-17-448-266,1-34-848,4-34-1945,3-26 30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7:56:41.4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1 120 7978,'50'-40'4048,"33"-6"-3921,-65 39-88,0 1 0,1 1-1,-1 0 1,1 1 0,0 1-1,0 1 1,0 1 0,1 0-1,-1 2 1,0 0 0,0 1-1,16 4-38,281 73 1398,-71-51-1250,55-29-107,37 22-3,8 27-14,-94-20-36,156-9 17,26 6 4,47-17-6,34-33-2,29 5 61,-12 32 107,4 35 90,15 29-48,36-26-174,-37-38-25,-61-7 9,-66 10-5,-191-8 183,1-10 0,160-25-199,-281 19-595,-80 16-1848,-26 10 146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7:57:16.6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25 312 9450,'-15'5'3369,"5"-1"-865,19-5-2449,128-25-243,270-82 239,-344 89 95,1 3 0,54-5-146,-47 12 285,1 4 0,1 3 0,-1 3 0,0 4 0,32 7-285,54 14 292,1-6 0,103-3-292,80-29 14,-7 5 16,355 24-20,-322-39-14,22-32 9,-2-24-13,-320 64 43,1 4 0,0 2 1,0 3-1,1 4 0,-1 2 0,1 3 0,-1 4 0,67 15-35,164 64 483,-221-66-432,0-4 0,50 4-51,-81-16 2,0-3 1,-1-2-1,1-2 1,0-3-1,-1-1 0,0-2 1,4-3-3,39-18 221,-90 28-157,1 1 0,0 0-1,0-1 1,0 1-1,0 0 1,0-1 0,0 1-1,0 0 1,0 0-1,0 0 1,0 0 0,-1 0-1,1 0 1,0 0-1,0 0 1,0 0 0,0 0-1,0 1 1,0-1-1,0 0 1,0 1 0,0-1-1,0 1 1,-1-1-1,1 1 1,0-1 0,0 1-1,-1-1 1,1 1-1,0 0 1,-1-1 0,1 1-1,0 0 1,-1 0 0,1-1-1,-1 1 1,1 0-1,-1 0 1,0 0 0,1 0-1,-1 0 1,0 0-1,0 0 1,1-1 0,-1 2-64,10 15 110,-19-31-3043,-102-53-4439,17 22 2628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7:53:57.7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193 1853 9810,'-6'2'1132,"-65"22"3420,103-9-4360,55-12-69,-55-6-9,144-10 704,-111 11-804,0-3-1,-1-2 1,0-3 0,52-16-14,136-62 1,-202 69-2,0 2 0,1 2 0,1 2 0,0 3 0,23-1 1,242-5 42,-143 14-30,19-3-14,0-9 0,0-8 2,175-46 26,-346 64-28,278-33 5,69 30 4,-36 4-5,-128-12 81,-148 9 70,-34 3 293,-1 1-1,1 1 1,-1 0 0,1 2 0,11 2-446,-34-3 63,-1 0 1,1 0-1,0 0 1,0 0-1,0 0 1,0 0-1,0 0 1,-1 1-1,1-1 1,0 0 0,0 0-1,0 0 1,0 0-1,0 0 1,-1 0-1,1 0 1,0 1-1,0-1 1,0 0-1,0 0 1,0 0-1,0 0 1,0 0-1,0 1 1,0-1-1,0 0 1,-1 0-1,1 0 1,0 0-1,0 1 1,0-1-1,0 0 1,0 0 0,0 0-1,0 1 1,0-1-1,0 0 1,1 0-64,-66-11-3806,24-11-94</inkml:trace>
  <inkml:trace contextRef="#ctx0" brushRef="#br0" timeOffset="212001.59">1328 298 8002,'-157'-16'5050,"117"18"-4932,1 2-1,0 1 1,0 2 0,0 1-1,-11 6-117,-26 13 54,2 3 1,1 4-1,2 2 0,1 3 0,2 4 1,-57 47-55,89-61 300,1 2 0,1 2 0,2 1 1,2 1-1,1 2 0,1 0 0,3 2 1,-13 26-302,24-35 55,1 1-1,1 0 1,2 1-1,1 0 1,2 0-1,1 1 0,1 0 1,2 0-1,2 1 1,1-1-1,1 0 1,2 1-1,1-1 0,2 0 1,1-1-1,1 0 1,2 0-1,12 27-53,-8-31 9,0-1 0,2 0 1,1-2-1,1 0 0,1 0 0,1-2 1,1 0-1,1-2 0,11 8-9,15 10 21,1-2-1,2-3 1,2-2-1,12 4-20,77 30 177,95 29-177,-235-94 1,42 16 44,1-2 0,0-1 1,1-3-1,46 5-45,-21-10 22,0-4 0,0-3 0,35-6-22,241-32 73,29-27 3,18-1-40,-4-4-40,-16-17-59,-5-34-27,-39-18 95,-37 16 0,-257 108-31,-1-2-1,0-2 1,-2-1 0,0-2-1,-1-1 1,-2-1 0,0-2-1,-2-1 1,-1-1 0,-1-1-1,-2-2 1,-1 0-1,3-10 27,-10 14-93,-2-1-1,-1-1 0,-2 0 0,-1-1 0,-1 0 0,-2-1 0,-1 1 0,2-32 94,-7 42-11,0-1-1,-2 1 1,0 0 0,-1 0-1,-2 0 1,0 0-1,-1 1 1,-1-1 0,0 1-1,-2 1 1,-1-1-1,0 1 1,-1 1 0,-2-2 11,-4-2 61,-1 1 0,-1 0 1,-1 2-1,0 0 1,-1 1-1,-1 1 0,-1 1 1,-1 0-1,0 2 0,-4-1-61,-37-16 219,-1 2 0,-2 3 1,-21-3-220,-232-57 64,-65 1-144,181 49 14,-65 2 66,56 19 103,-101 10-103,82 13 35,-117 23-35,153-3-154,1 10 1,-52 22 153,-44 24-4513,-170 78 4513,192-50-3017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7:57:26.8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472 0 9746,'-32'12'5193,"30"-13"-5292,18 5-58,70-4 13,-78 0 144,6-2 8,1 1-1,0 0 1,-1 1 0,1 1 0,-1 0 0,1 1 0,-1 0 0,1 2 0,-1-1 0,0 2 0,2 1-8,32 14 34,1-3-1,0-1 1,1-2 0,1-3-1,0-2 1,1-2 0,3-3-34,203 17-31,353 18 41,-348-12 6,227-6-16,-51-38 8,33-13-19,32-8 28,-240 25-18,10 11 1,257 39 16,9 13-44,-42 5 44,-47-2 133,261 14 2070,-558-52-372,-144-11-1854,-18-4 707,-10-8-3550</inkml:trace>
  <inkml:trace contextRef="#ctx0" brushRef="#br0" timeOffset="56975.994">9697 3553 3721,'-15'3'-280,"0"-1"280,10-7-1417</inkml:trace>
  <inkml:trace contextRef="#ctx0" brushRef="#br0" timeOffset="58680.091">9674 3538 8058,'-4'17'5055,"3"-16"-4976,0-1 0,1 1 1,-1 0-1,1 0 0,0 0 1,-1 0-1,1 0 1,0 0-1,-1 0 0,1 0 1,0 0-1,0-1 0,0 1 1,0 0-1,0 0 0,0 0 1,0 0-1,0 0 0,1 0 1,-1 0-1,0 0 0,0 0 1,1 0-1,-1 0 1,1 0-1,-1 0 0,1 0 1,-1-1-1,1 1 0,-1 0 1,1 0-1,0-1 0,-1 1 1,1 0-1,0-1 0,0 1 1,-1-1-1,1 1 0,1 0-79,34 15 20,-30-15 2,0 2-1,0-1 1,-1 1-1,1 0 1,-1 0-1,1 0 1,-1 1-1,0-1 1,0 1-1,-1 1 1,3 2-22,0-1 49,0 0 0,0 0 1,0-1-1,1 0 1,-1 0-1,1-1 0,0 0 1,1 0-1,-1-1 1,1 0-1,-1 0 1,1-1-1,0 0 0,0-1 1,0 0-1,0 0 1,2-1-50,83 11 173,142 14-73,-197-19-80,-12-3 11,1-2 0,0-1 0,-1-1 0,1-2 0,4-1-31,36-3 5,192 2 31,35-6-28,-76 0 36,19-17-37,-67 1 21,63-4 29,56 34 174,-160 2-184,-1-6-1,8-6-46,-62 0 12,1 4 0,0 3 0,33 7-12,104 13 39,6 11-46,101 2-7,177-17-5,-138 7 34,80-15-10,-405-9 11,318-1-51,-26-19 63,-208 10-42,81-8 30,46 17-27,62-18 20,-111 4-3,212 8 11,-77 18-10,-119-22 19,-64-6-34,-67 27 616,-28 2-434,25-8 561,-141 17 722,-2-18-4221,-15 7 585</inkml:trace>
  <inkml:trace contextRef="#ctx0" brushRef="#br0" timeOffset="82630.394">16719 4719 8050,'-26'-2'-192,"2"2"192,9-4-2809</inkml:trace>
  <inkml:trace contextRef="#ctx0" brushRef="#br0" timeOffset="83387.474">16406 4603 4545,'0'-27'9943,"14"25"-8900,237-49-929,204-30-21,-93 59-2,-109 11 73,29-8-26,46-8-67,2 15-51,253 20 56,-133 12 346,-344-24-201,89 5 1195,60 34-205,-154-13-1017,-64-19 155,-37-7 172,-16 10-1953,-23 16-2010,-10 9-73</inkml:trace>
  <inkml:trace contextRef="#ctx0" brushRef="#br0" timeOffset="87343.997">19216 3637 6289,'-1'0'210,"-1"-1"0,0 1 0,0-1 1,1 1-1,-1-1 0,0 1 0,0-1 0,1 0 0,-1 0 0,1 0 0,-1 0 0,1 0 0,-1 0 0,1 0 0,0-1 0,0 1 0,-1 0 0,1-1 0,0 1 0,0-1 0,0 0 0,1 1 1,-1-1-1,0 1 0,0-1 0,1 0 0,-1 0 0,1 1 0,0-1 0,-1 0 0,1 0-210,1-63 30,1 50 290,17-174 776,16-46-1096,-34 231 5,-1 2-4,0 0-1,-1 0 1,1 0 0,0 0 0,0 0 0,1 0 0,-1 0 0,0 0-1,1 0 1,-1 0 0,1 0 0,-1 0 0,1 0 0,0 0 0,0 1-1,0-1 1,0 0 0,0 1 0,1-1 0,-1 0 0,0 1 0,1-1-1,-1 1 1,1 0 0,-1 0 0,1-1 0,0 1 0,-1 0 0,1 0 0,0 1-1,0-1 1,0 0 0,0 1 0,0-1 0,0 1 0,0-1 0,0 1-1,1 0 0,61 50 36,-53-39-25,31 33 37,-26-25-14,2-1-1,0-1 0,0-1 1,1-1-1,8 5-33,-21-17 11,-1 0 1,1 0 0,0-1-1,0 0 1,0 0 0,0 0-1,0-1 1,1 0-1,-1 0 1,0 0 0,1-1-1,-1 0 1,1 0 0,-1 0-1,0-1 1,0 0-1,1-1 1,-1 1 0,0-1-1,0 0 1,0-1 0,0 1-1,-1-1 1,1 0 0,-1-1-1,1 1 1,-1-1-1,0-1-11,8-6 52,0-1-1,-1 0 0,0 0 0,-1-2 0,0 1 1,-1-1-1,-1-1 0,0 0 0,-1 0 0,-1-1-51,0-2 96,0 1-1,-1-2 0,-1 1 0,-1-1 0,-1 1 1,0-1-1,-1 0 0,-1 0 0,-1-1 0,-1 1 1,-1 0-1,0 0 0,-1 1 0,-1-1 1,-4-8-96,8 26 7,-2-7 87,0-1 1,-1 0-1,0 1 0,-1-1 0,0 1 1,0 0-1,-1 0 0,0 1 0,0-1 1,-1 1-1,0 0 0,0 1 0,0-1 1,-7-3-95,11-5-938,6 0-2496,-5-5 261</inkml:trace>
  <inkml:trace contextRef="#ctx0" brushRef="#br0" timeOffset="88245.901">20137 3021 8338,'0'0'107,"0"1"-1,0-1 1,0 1 0,0-1 0,0 0-1,0 1 1,-1-1 0,1 1 0,0-1 0,0 0-1,0 1 1,-1-1 0,1 0 0,0 1-1,-1-1 1,1 0 0,0 1 0,-1-1 0,1 0-1,0 0 1,-1 1 0,1-1 0,0 0-1,-1 0 1,1 0 0,-1 0 0,1 1 0,0-1-1,-1 0 1,1 0 0,-1 0 0,1 0-1,-1 0 1,1 0 0,0 0 0,-1 0 0,1 0-1,-1 0 1,1-1 0,-1 1 0,1 0-1,0 0 1,-1 0 0,1 0 0,-1-1 0,1 1-1,0 0 1,-1 0 0,1-1 0,0 1-1,-1 0 1,1 0 0,0-1 0,0 1 0,-1 0-1,1-1 1,0 1 0,0-1 0,-1 1-1,1 0 1,0-1-107,61-448 1370,-55 408-1341,-3 0 0,-1 0 0,-1 0 0,-3-1 0,-2 1 1,-2-9-30,2 31 72,-1 0 0,-1 0 0,-1 0 0,0 1 0,-2 0 0,-5-8-72,52 76-72,114 268 158,-149-312-111,0 0-1,0 0 1,1 0-1,0-1 1,0 1-1,0-1 1,1 0-1,0-1 1,0 1-1,0-1 1,0 0 0,1 0-1,4 2 26,30-9-3503,-18-12 705</inkml:trace>
  <inkml:trace contextRef="#ctx0" brushRef="#br0" timeOffset="88650.786">20485 2059 9722,'-8'2'560,"0"1"0,0 0 0,1 1 0,-1-1 1,1 1-1,0 1 0,0-1 0,0 1 0,-5 6-560,9-8 27,0 0-1,0 0 1,0 1-1,1-1 1,0 1 0,-1-1-1,1 1 1,1 0 0,-1 0-1,1 0 1,-1 0-1,1 0 1,0 1 0,0-1-1,1 0 1,0 0-1,-1 1 1,1-1 0,1 0-1,-1 2-26,2 9 2,2 0-1,-1 0 1,2 0-1,0 0 1,0-1 0,2 0-1,0 0 1,0 0-1,1-1 1,1 0-1,0-1 1,1 0-1,0 0 1,1-1 0,0 0-1,1-1 1,0 0-1,3 0-1,-13-7 3,0-2 0,1 1 0,-1 0 1,0 0-1,1-1 0,0 1 0,-1-1 0,1 0 0,0 0 0,0 0 0,0 0 0,0 0 0,0-1 0,-1 1 0,1-1 0,0 0 0,0 0 0,0 0 0,0 0 0,0 0 0,0-1 1,0 1-1,0-1 0,0 0 0,0 0 0,0 0 0,-1 0 0,1 0 0,0-1 0,-1 0 0,1 1 0,-1-1 0,1 0 0,-1 0 0,0 0 0,0 0 0,0 0 0,0-1 1,0 1-1,-1-1 0,1 0-3,4-14 96,-1-1 1,-1 0-1,0 0 1,-1 0-1,-2-1 1,0 1-1,0 0 1,-2-1-1,0 1 1,-1-1-1,-5-15-96,5 9 141,-2 0 0,-1 0 1,-1 0-1,-1 1 0,-1 0 0,-1 1 0,-1 0 0,-1 0 0,-1 1 1,-1 0-1,-1 1 0,-10-11-141,22 29 28,0 0 0,0 1 0,-1-1 0,1 1 0,0 0 0,-1-1 0,0 1 1,1 0-1,-1 1 0,0-1 0,0 0 0,0 1 0,0 0 0,0 0 0,0 0 0,-1 0 0,1 0 0,0 0 0,0 1 0,-1 0 1,1 0-1,0 0 0,-1 0 0,1 0 0,0 0 0,-1 1 0,1 0 0,0 0 0,0 0 0,0 0 0,0 0 0,0 0 0,0 1 1,0 0-1,0-1 0,0 1 0,-2 2-28,3 0-39,0 0 0,0 0 0,1 0 0,-1 1 0,1-1 0,0 0 0,0 1 0,1-1 0,-1 1 0,1-1 0,0 1 0,0-1 0,0 1 1,1-1-1,0 0 0,0 1 0,0-1 0,0 0 0,0 1 0,1-1 0,0 0 0,0 0 0,0 0 0,1 0 0,1 2 39,1 1-490,0 0 0,1-1 0,0 1 0,0-1 0,1-1 0,-1 1 0,1-1 0,1 0 0,-1-1 0,0 1 0,1-1 0,5 1 490,32 8-3147</inkml:trace>
  <inkml:trace contextRef="#ctx0" brushRef="#br0" timeOffset="88951.284">20917 1637 8474,'10'-6'4153,"2"21"-2837,0 22-1575,-4 29 880,-3 1 0,-3 0 0,-4 16-621,4 92 676,11-48-415,-13-125-257,0 0 1,1 0 0,-1 1 0,0-1 0,1 0-1,-1 1 1,1-1 0,0 0 0,-1 0 0,1 0 0,0 0-1,0 0 1,1 0 0,-1 0 0,0 0 0,1 0 0,-1-1-1,1 1 1,-1 0 0,1-1 0,1 2-5,-2-4 2,0 1 0,0 0-1,0-1 1,0 1 0,0 0 0,0-1 0,0 1-1,0-1 1,0 0 0,0 1 0,-1-1 0,1 0-1,0 1 1,0-1 0,-1 0 0,1 0 0,0 0 0,-1 0-1,1 1 1,-1-1 0,1 0 0,-1 0 0,0 0-1,1 0 1,-1 0 0,0 0 0,0 0 0,1 0-1,-1-1-1,1-2 0,3-11-440,-1 1 0,-1-1-1,0 0 1,-1 0 0,0 1 0,-1-1 0,-1 0-1,0 0 1,-1 0 0,-1 1 0,0-1 0,-1 1-1,-1 0 1,-6-14 440,-21-40-3849</inkml:trace>
  <inkml:trace contextRef="#ctx0" brushRef="#br0" timeOffset="89324.129">20614 1608 5617,'-13'-8'1528,"-53"-19"4710,64 27-6193,1 0 0,-1 0 0,0 0 0,0 0 0,1 1 0,-1-1 0,0 1 0,1-1 0,-1 1 1,1 0-1,-1 0 0,1-1 0,-1 1 0,1 0 0,-1 0 0,1 1 0,0-1 0,-1 0 0,1 0 1,0 1-1,0-1 0,0 0 0,0 1 0,0-1 0,1 1 0,-2 0-45,-3 13 57,0 0 1,1 0-1,0 1 0,1-1 1,1 1-1,1-1 1,0 1-1,1 0 0,0-1 1,1 1-1,1 0 0,3 9-57,-5-22 12,1 0-1,-1 1 0,1-1 1,0 0-1,0 0 1,0 0-1,0 0 0,1 0 1,-1 0-1,1 0 1,0 0-1,0 0 0,0-1 1,0 1-1,0-1 0,1 1 1,-1-1-1,1 0 1,0 0-1,-1 0 0,1 0 1,0-1-1,0 1 1,0-1-1,0 0 0,0 1 1,1-1-1,-1-1 0,0 1 1,0 0-1,1-1 1,-1 0-1,0 0 0,1 0 1,-1 0-1,0 0 1,1-1-1,-1 1 0,1-1-11,4-2 17,1 1-1,-2-2 0,1 1 0,0-1 1,-1 0-1,1 0 0,-1-1 0,-1 0 1,1 0-1,-1-1 0,1 0 1,-2 0-1,1 0 0,-1-1 0,0 0 1,0 0-1,0 0 0,-1 0 0,-1-1 1,1 0-1,-1 0 0,0 0 0,-1 0 1,0-2-17,2-3 58,-2 0 0,1-1 0,-2 0 1,0 1-1,-1-1 0,0 0 0,-1 1 1,0-1-1,-1 0 0,-1 1 0,0-1 0,-1 1 1,0 0-1,-5-8-58,8 17 40,-1 0-1,0 0 1,0 1 0,0-1-1,-1 1 1,1 0-1,-1-1 1,0 1 0,0 1-1,0-1 1,0 0 0,0 1-1,-1-1 1,1 1 0,-1 0-1,0 0 1,1 0-1,-1 1 1,0-1 0,0 1-1,0 0 1,0 0 0,0 1-1,0-1 1,0 1 0,0 0-1,-1 0 1,1 0 0,0 0-1,0 1 1,0 0-1,0-1 1,0 2 0,0-1-1,0 0 1,0 1 0,1 0-1,-1 0 1,0 0 0,0 0-40,-6 6 30,0 0 0,1 0 1,0 1-1,0 0 1,1 1-1,0 0 1,0 0-1,2 0 1,-1 1-1,1 0 0,1 1 1,-1-1-1,2 1 1,0 0-1,1 0 1,0 0-1,-1 8-30,3-17-105,1 0 0,-1 0 0,1 0 0,0-1 0,0 1 0,0 0 0,0 0 0,0 0-1,1 0 1,-1 0 0,1 0 0,0-1 0,0 1 0,0 0 0,0 0 0,0-1 0,1 1 0,-1-1 0,1 1 0,0-1 0,-1 0 0,1 1 0,0-1-1,0 0 1,1 0 0,-1-1 0,0 1 0,1 0 0,-1-1 0,1 1 0,-1-1 0,1 0 0,0 0 0,-1 0 0,1 0 0,0 0 0,2-1 105,35-3-3433,6-6-241</inkml:trace>
  <inkml:trace contextRef="#ctx0" brushRef="#br0" timeOffset="89664.576">21234 2095 8954,'-14'64'4316,"14"-56"-4210,0 1 0,0-1-1,1 0 1,0 1 0,1-1 0,-1 0 0,2 0 0,-1 0 0,1 0-1,3 5-105,-6-11 12,1-1 0,0 1 0,-1 0-1,1-1 1,0 1 0,0-1 0,0 1-1,1-1 1,-1 1 0,0-1 0,0 0-1,1 0 1,-1 1 0,1-1 0,-1 0-1,1 0 1,-1-1 0,1 1 0,0 0-1,-1 0 1,1-1 0,0 1 0,0-1-1,-1 0 1,1 1 0,0-1 0,0 0-1,0 0 1,-1 0 0,1 0 0,0 0-1,0-1 1,0 1 0,-1 0 0,1-1-1,0 1 1,0-1 0,-1 0 0,1 0-1,0 0 1,-1 0 0,1 0 0,-1 0-1,1 0 1,-1 0 0,0 0 0,1-1-12,8-9 96,-1-1 0,0 0 0,0 0 0,-1 0 0,-1-1 1,0 0-1,-1-1 0,-1 1 0,0-1 0,-1 0 0,0-1 1,-1 1-1,0-1 0,-2 1 0,1-1 0,-2 0 0,0 0 1,-1-2-97,2 8 68,-1 0 0,-1 0 0,1 0 0,-1 0 0,-1 0 0,0 1 1,0-1-1,0 0 0,-1 1 0,-1-1 0,1 1 0,-1 0 0,-1 0 1,1 1-1,-1-1 0,-1 1 0,1 0 0,-1 0 0,-1 1 1,1 0-1,-1 0 0,0 0 0,0 1 0,-1 0 0,0 0 0,0 1 1,0 0-1,0 0 0,0 1 0,-4-1-68,5 3 24,-1-1 1,1 1-1,0 0 0,0 0 1,-1 1-1,1 0 0,0 0 1,-1 1-1,1 0 0,0 0 1,0 1-1,-1 0 0,1 0 1,1 0-1,-1 1 0,0 0 1,1 1-1,-1 0 0,1 0 1,0 0-1,0 0 0,1 1 1,-1 0-1,1 0 0,0 1 1,0-1-1,1 1 0,0 0 1,0 0-1,0 1 1,1-1-1,0 1 0,0 0 1,0 0-1,1 0 0,0 1-24,1-2 31,0 1 0,0-1-1,0 0 1,1 1 0,0-1-1,1 1 1,-1-1 0,1 1-1,0-1 1,1 0 0,0 0-1,0 1 1,0-1 0,0 0-1,3 2-30,26 25-2220,18-8 371</inkml:trace>
  <inkml:trace contextRef="#ctx0" brushRef="#br0" timeOffset="91305.017">21712 1411 3913,'2'-26'2628,"0"14"-2050,-1-1 1,0 1-1,-1-1 1,0 1-1,-1-1 1,-1 0-1,1 1 1,-2 0-1,0-1 1,-1 1-1,0 0 1,-2-4-579,5 15 27,0 0 0,0 0 0,0 0 1,0 0-1,0 0 0,0 0 0,-1 0 0,1 0 0,0 1 1,0-1-1,-1 0 0,1 1 0,-1-1 0,1 1 1,0-1-1,-1 1 0,1 0 0,-1 0 0,1 0 0,-1 0 1,1 0-1,-1 0 0,1 0 0,0 0 0,-1 0 0,1 1 1,-1-1-1,1 0 0,-1 1 0,1-1 0,0 1 1,-1 0-1,1-1 0,0 1 0,0 0 0,0 0 0,0 0 1,-1 0-1,1 0 0,0 0 0,0 0 0,1 0 0,-1 1 1,0-1-1,0 0 0,1 0 0,-1 1 0,0-1 0,1 0 1,-1 1-1,1-1 0,0 1 0,-1 0-27,-4 11 22,1 1-1,0 0 1,0-1 0,1 1-1,1 1 1,0-1 0,2 0-1,-1 0 1,1 0-1,1 1 1,1-1 0,0 0-1,1 0 1,0 0-1,1 0 1,1-1 0,0 0-1,0 0 1,4 5-22,-8-16 5,0 0 1,0 0 0,0 0-1,0-1 1,0 1-1,0 0 1,1-1-1,-1 1 1,0 0-1,1-1 1,0 0-1,-1 1 1,1-1-1,0 0 1,-1 0 0,1 0-1,0 0 1,0 0-1,0 0 1,0-1-1,0 1 1,0-1-1,0 1 1,0-1-1,0 0 1,0 1-1,0-1 1,0 0-1,1-1 1,-1 1 0,0 0-1,0-1 1,0 1-1,0-1 1,0 1-1,0-1 1,0 0-1,-1 0 1,1 0-1,0 0-5,9-9 28,-1-1 0,-1-1 0,0 1 0,0-1 0,-1-1 0,-1 0 0,0 0 0,-1 0 0,0-1 0,-1 0 0,0 0-28,4-6 56,-1 0-1,-1 0 0,-1-1 0,-1 0 0,0 0 0,-2-1 1,0 1-1,-2-1 0,0 1 0,-1-1 0,-2 1 1,0-1-1,-1 1 0,-1-1 0,-1 1 0,-1 0-55,5 18 38,1 1 0,-1-1 0,0 1 0,0-1 0,0 1 0,-1 0 0,1-1 0,-1 1 0,1 0 0,-1 0 0,0 0 0,1 0 0,-1 0 0,0 0 0,0 0 0,-1 1 0,1-1 0,0 1 0,0 0 0,-1-1 0,1 1-1,-1 0 1,1 0 0,-1 1 0,1-1 0,-1 0 0,0 1 0,1 0 0,-1 0 0,0-1 0,1 2 0,-2-1-38,3 1 22,-1-1 0,0 1-1,1 0 1,0 1 0,-1-1-1,1 0 1,0 0 0,-1 0-1,1 1 1,0-1 0,0 1 0,0-1-1,0 1 1,0-1 0,0 1-1,1 0 1,-1-1 0,1 1-1,-1 0 1,1 0 0,-1-1 0,1 1-1,0 0 1,0 1-22,-1 2 29,-2 9-20,1 0 0,1-1 1,0 1-1,1 0 1,0 0-1,1 0 1,1 0-1,0 0 0,1 0 1,0-1-1,1 1 1,1-1-1,0 0 0,1 0 1,0-1-1,1 0 1,7 11-10,-6-15-162,1-1 1,-1-1 0,1 1 0,0-1-1,1-1 1,-1 0 0,1 0-1,0-1 1,0 0 0,1 0 0,-1-2-1,1 1 1,0-1 0,1 0 161,1 1-658,24-6-3711,-23-8 1713</inkml:trace>
  <inkml:trace contextRef="#ctx0" brushRef="#br0" timeOffset="91782.878">22149 985 8234,'-59'26'5939,"46"-15"-5705,1 1 1,0 1-1,0 0 1,1 0-1,1 1 1,1 0-1,-8 16-234,17-30 5,0-1 1,0 1-1,0 0 1,0-1-1,1 1 1,-1 0-1,0-1 1,0 1-1,0 0 0,1 0 1,-1-1-1,0 1 1,0 0-1,1 0 1,-1 0-1,0-1 1,1 1-1,-1 0 0,0 0 1,1 0-1,-1 0 1,0-1-1,1 1 1,-1 0-1,0 0 1,1 0-1,-1 0 0,0 0 1,1 0-1,-1 0 1,0 0-1,1 0 1,-1 0-1,0 0 1,1 0-1,-1 1 0,0-1 1,1 0-1,-1 0 1,0 0-1,1 0 1,-1 0-1,0 1 1,0-1-1,1 0 0,-1 0 1,0 1-1,0-1 1,1 0-1,-1 0 1,0 1-1,0-1 0,0 0 1,1 1-1,-1-1 1,0 0-1,0 1 1,0-1-1,0 0 1,0 1-1,0-1 0,0 0-5,5-4 43,-1-1-1,0 0 0,0 0 0,0 0 1,-1 0-1,1-1 0,-2 0 0,1 1 1,0-1-1,-1 0 0,0 0 1,-1-1-1,1 1 0,-1 0 0,0-1 1,-1-4-43,1 5 164,32-6 509,-26 8-669,0 0-1,0 0 1,0 0 0,0-1-1,-1 0 1,1-1-1,-1 1 1,-1-1 0,1 0-1,-1-1 1,0 1-1,0-1 1,-1 0 0,0 0-1,0 0 1,-1-1-1,0 0 1,0 1 0,-1-1-1,2-7-3,-4 14 7,1-1-1,-1 0 1,1 0 0,-1 0-1,0 1 1,0-1 0,0 0-1,0 0 1,0 0 0,0 0-1,-1 1 1,1-1 0,-1 0-1,1 0 1,-1 1 0,1-1-1,-1 0 1,0 1 0,0-1-1,0 0 1,0 1 0,0 0-1,0-1 1,0 1 0,-1-1-1,1 1 1,0 0 0,-1 0-1,1 0 1,-1 0 0,0 0-1,1 0 1,-1 0 0,1 1-1,-2-1-5,-4 0 17,0 1 1,1 0 0,-1 1 0,0 0 0,0 0 0,1 0-1,-1 1 1,1 0 0,-1 0 0,1 0 0,0 1 0,0 0 0,0 1-1,0-1 1,0 1 0,1 0 0,0 0 0,0 1 0,0 0 0,0 0-1,1 0 1,-1 0 0,2 0 0,-1 1 0,0 0 0,1 0 0,0 0-1,0 0 1,-1 6-19,-3 4 7,1 1-1,0-1 0,2 1 0,0 0 0,0 0 1,2 0-1,0 1 0,1-1 0,0 0 1,2 1-1,0-1 0,2 4-6,-4-19-2,1 1 0,0 0 0,1-1 0,-1 1 0,0-1 0,1 1 0,-1-1 0,1 1 0,0-1 0,0 1 0,0-1 0,0 1 0,0-1 0,1 0 0,-1 0 0,1 0 0,-1 0 0,1 0 0,0 0 0,0 0 0,0 0 0,0-1 0,0 1 0,0-1 0,0 1 0,0-1 0,1 0 0,-1 0 0,1 0 1,-1 0-1,1 0 0,-1-1 0,1 1 0,-1-1 0,1 0 2,6-2-92,0-1 0,-1 0 0,0-1 1,1 0-1,-1 0 0,-1-1 0,1 0 1,-1 0-1,1-1 0,-2 0 0,1 0 1,-1-1-1,0 0 0,1-1 92,-3 4-108,82-116-4593,-50 55 1202</inkml:trace>
  <inkml:trace contextRef="#ctx0" brushRef="#br0" timeOffset="92102.129">22366 733 8074,'-51'49'5888,"-47"77"-4569,74-70-1077,24-55-238,0 0 1,0 0-1,0 0 0,0 0 0,1 0 0,-1 0 1,0 0-1,1 0 0,-1 0 0,1 0 0,-1 0 0,1 0 1,-1 0-1,1 0 0,-1 0 0,1-1 0,0 1 1,0 0-1,-1 0 0,1-1 0,0 1 0,0 0 0,0-1 1,0 1-1,0-1 0,0 1 0,0-1 0,0 0 1,0 1-1,0-1 0,0 0 0,0 0 0,0 1 0,0-1 1,0 0-1,0 0 0,0 0 0,0 0 0,0-1-4,52-1 48,-42 1-39,166-49 143,-169 49-140,-5 0-12,0 0 0,0 0 1,-1 0-1,1 1 0,0-1 0,0 1 0,0-1 0,0 1 0,0 0 0,0 0 0,0 0 0,0 1 0,-1-1 0,1 1 0,0-1 0,0 1 0,0 0 0,0 0 0,-1 0 0,1 1 0,-1-1 0,1 1 0,-1-1 0,1 1 0,-1 0 0,0 0 0,0 0 1,0 0-1,0 0 0,0 0 0,0 1 0,-1-1 0,1 2 0,-13 32 324,-27 30 558,-3-1 1,-3-3-1,-17 17-882,3-24 25,56-53-83,2-2-29,0 0-1,0 1 1,0-1-1,-1 1 1,1-1-1,0 1 1,-1-1-1,1 0 1,0 1-1,-1-1 0,1 0 1,0 1-1,-1-1 1,1 0-1,0 1 1,-1-1-1,1 0 1,-1 0-1,1 1 1,-1-1-1,1 0 1,-1 0-1,1 0 1,-1 0-1,1 0 1,-1 0-1,1 0 1,0 0-1,-1 0 1,1 0-1,-1 0 1,1 0-1,-1 0 1,1 0-1,-1 0 1,1 0-1,-1 0 0,1-1 1,-1 1-1,1 0 1,-1 0-1,1-1 1,0 1-1,-1 0 1,1-1-1,0 1 1,-1-1 87,2-25-3140</inkml:trace>
  <inkml:trace contextRef="#ctx0" brushRef="#br0" timeOffset="92575.089">21345 2564 7106,'3'-20'2952,"2"11"-31,5 31-1497,5 6-1224,4 12-144,-1-1 64,5 5-72,-5-9 56,5 0-80,-4-6 48,1-3-208,-5-7-128,-3 0-2761,-7-4 705</inkml:trace>
  <inkml:trace contextRef="#ctx0" brushRef="#br0" timeOffset="93074.86">21165 2720 8050,'-3'-4'184,"-4"-6"249,0 0 1,1-1 0,1 0 0,-1 0-1,2 0 1,-1 0 0,2-1 0,0 0-1,0 0 1,1 0 0,0 0 0,1 0-1,0-8-433,6-9 59,1 1 0,2 0 0,0 0 0,2 1 0,1 0 0,1 0 0,2 2 0,0-1 0,1 2 0,2 0 0,1 1 0,0 0 0,2 2-59,-2 1 18,0 1 0,2 1 0,0 1 0,22-13-18,-37 25 3,0 1-1,1 0 0,-1 0 1,1 0-1,0 1 1,0 0-1,0 0 0,1 1 1,-1 0-1,1 0 1,-1 0-1,1 1 0,0 0 1,-1 0-1,1 1 1,0 0-1,0 0 0,0 0 1,-1 1-1,1 0 1,0 0-1,-1 1 0,1 0 1,-1 0-1,5 2-2,-8-2 24,-1 0 0,0 0-1,1 0 1,-1 0 0,0 0 0,0 0-1,0 1 1,0-1 0,-1 1 0,1-1-1,-1 1 1,1 0 0,-1 0 0,0-1-1,0 1 1,0 0 0,0 0 0,-1 0 0,1 0-1,-1 0 1,0 0 0,0 0 0,0 0-1,0 0 1,0 0 0,-1 0 0,1 0-1,-1 0 1,0 0 0,-1 2-24,-39 82 1438,39-85-1403,-14 24 371,-35 78 444,51-103-850,0 1 1,1-1-1,-1 1 0,1-1 0,0 1 0,-1-1 0,1 1 1,0-1-1,0 0 0,0 1 0,0-1 0,0 0 0,0 0 0,0 1 1,0-1-1,1 0 0,-1 0 0,0-1 0,1 1 0,-1 0 1,0 0-1,1-1 0,-1 1 0,1 0 0,-1-1 0,1 0 1,0 1-1,-1-1 0,1 0 0,-1 0 0,1 0 0,0 0 1,-1 0-1,1 0 0,-1 0 0,1-1 0,0 1 0,-1 0 0,1-1 1,-1 0-1,1 1 0,-1-1 0,1 0 0,2 1 1,52-7 17,-38 4-4,0 1 1,1 0 0,-1 1-1,1 1 1,-1 1 0,1 1-1,-1 0 1,3 2-15,-18-4-6,1 1 0,-1 0 0,0 0 0,1 1 0,-1-1 0,0 1 0,0 0 0,0 0 0,0 0 0,0 0 0,0 0 0,0 0 0,-1 1 0,1 0 1,-1-1-1,0 1 0,0 0 0,0 0 0,0 0 0,0 0 0,-1 1 0,1-1 0,-1 0 0,0 1 0,0-1 0,0 1 0,0-1 0,-1 1 0,0-1 0,1 1 0,-1-1 0,-1 3 6,-2 9 105,-1 0 1,-1 1-1,-1-2 0,0 1 0,-1-1 1,0 0-1,-1 0 0,-1-1 0,0 0 0,-2 1-105,-2 0 228,0-1 1,-1 0-1,-1-1 0,0 0 0,-1-1 0,0-1 0,0-1 0,-1 0 0,-1-1 0,-13 4-228,22-9 14,6-1-18,0 0 0,0-1 1,-1 0-1,1 0 1,-1 0-1,1 0 1,-1 0-1,1-1 0,-1 0 1,1 1-1,-1-1 1,1-1-1,-1 1 1,1 0-1,-2-1 4,6-25-1390,37-34-4202,-12 21 1462</inkml:trace>
  <inkml:trace contextRef="#ctx0" brushRef="#br0" timeOffset="93492.421">21884 2041 9650,'-15'-5'3177,"-2"22"359,2 4-2639,9 14-481,7-3-336,4 9-72,5-8 40,10-1-72,1-11 0,7-4-312,-1-18-192,5-18 1496,-3-11-4521,-4-14 1865</inkml:trace>
  <inkml:trace contextRef="#ctx0" brushRef="#br0" timeOffset="93493.421">22086 1757 10322,'-17'29'2569,"3"4"783,14-7-2911,14 6-313,7-8-64,8-6-80,1-1 64,4 0-416,-6-4-177,-6 7-2839,-7 3 519</inkml:trace>
  <inkml:trace contextRef="#ctx0" brushRef="#br0" timeOffset="93831.836">21796 1906 8962,'-100'-53'5486,"97"52"-5430,1-1 1,0 1-1,0-1 0,-1 0 0,1 1 0,1-1 0,-1 0 0,0 0 0,0 0 0,1-1 0,-1 1 0,1 0 0,0-1 0,0 1 0,-1-1 1,2 1-1,-1-1 0,0 1 0,0-1 0,1 0 0,0 1 0,-1-1 0,1 0 0,0 1 0,0-1 0,0 0 0,1 0 0,-1 1 0,1-1 1,0 0-57,35-79 69,-31 73-30,16-27-36,2 1 0,1 1 0,1 1 0,2 1 0,2 1 0,1 2 0,1 1 0,32-22-3,-49 39-1,0 2-1,1-1 1,0 2-1,0 0 1,1 1-1,0 0 0,0 2 1,1 0-1,-1 0 1,1 2-1,0 0 1,1 1-1,-1 0 1,0 2-1,0 0 0,1 1 1,0 1 1,-13-2 8,1 1 0,-1 1 1,0-1-1,0 1 0,0 0 1,0 0-1,0 0 0,0 1 1,-1 0-1,1-1 0,-1 2 1,0-1-1,0 1 0,0-1 1,0 1-1,0 0 0,-1 0 1,0 1-1,0-1 0,0 1 1,0-1-1,-1 1 0,0 0 1,0 0-1,0 0 0,0 0 1,-1 0-1,0 1 0,0-1 1,-1 0-1,1 1 0,-1-1 1,0 5-9,-1 3 146,-1 0 0,0 1 0,-1-1 0,0 0 1,-1-1-1,0 1 0,-1-1 0,-1 0 1,0 0-1,-1 0 0,0-1 0,0 0 0,-1 0 1,-1-1-1,1 0 0,-2 0 0,0-1 1,-4 3-147,-12 8 135,0 0 0,-1-3-1,-1 0 1,0-1 0,-1-2 0,-1-1 0,-3-1-135,30-10-55,-1 0-1,0-1 1,0 1-1,0-1 1,0 0-1,0 0 1,-1-1-1,1 1 0,0-1 1,0 0-1,-1 0 1,1 0-1,0-1 1,-4 0 55,17-2-8013,7-3 3492</inkml:trace>
  <inkml:trace contextRef="#ctx0" brushRef="#br0" timeOffset="94714.907">22075 158 5913,'-166'2'4229,"-77"43"-2564,91-3-1439,2 7 0,-15 13-226,-76 47 1053,-212 132-1053,-29 61 32,406-252-27,1 4 0,3 3 0,-37 41-5,46-38 0,3 4 1,3 2-1,-37 58 0,71-87-1,1 0-1,3 2 1,1 0-1,1 1 1,3 1-1,1 0 1,-4 31 1,-2 17-8,4 1 0,4 0 1,1 52 7,9-104 5,1 0 1,2 1-1,2-1 0,1 0 1,2 0-1,2-1 0,1 0 1,11 23-6,0-14 8,1-1 0,3-1 1,2-1-1,1-2 0,2-1 1,2-1-1,11 8-8,13 11 14,3-2-1,2-3 0,3-3 1,66 40-14,-67-51-15,2-3 1,1-2 0,1-4 0,2-2 0,43 10 14,-60-25-2,1-2-1,-1-3 1,1-1 0,1-3-1,-1-3 1,1-2 0,16-3 2,-17-2-12,0-2 1,-1-3 0,0-2-1,-1-2 1,0-2-1,-1-3 1,6-5 11,7-8-2,-1-3 0,-2-3-1,-1-2 1,-3-3 0,49-48 2,99-112 62,-2-17-62,-64 61 153,53-88-153,-120 141 210,-5-3 0,19-49-210,-7 4 717,18-67-717,-64 137 216,-4 0-1,-4-2 0,-3-1 0,1-32-215,-18 84 189,-1-1 1,-2 1-1,-1-1 1,-2 0 0,-1 1-1,-7-28-189,6 50 92,0-1 0,-1 1 0,-1 0 0,0 1 0,-1-1 0,0 1 0,-1 0 0,0 1-1,-1 0 1,-1 0 0,0 1 0,0 0 0,-1 1 0,-1 0 0,-9-6-92,-5-1 119,-2 0 0,0 2 0,-1 1 1,0 1-1,-1 1 0,-23-5-119,-21-4 58,-1 3 0,-1 3-1,-1 4 1,0 3 0,0 3 0,-2 4-58,-112 7-204,2 9 0,-32 12 204,-131 27-2190,199-41-112</inkml:trace>
  <inkml:trace contextRef="#ctx0" brushRef="#br0" timeOffset="131060.587">703 5474 8610,'-21'9'2836,"-23"17"-147,74-9-2422,113 48-167,-126-60-30,167 38 820,12-34-686,46-10-112,42 9-32,1-7-95,92-16 33,-80 6 35,5-6 54,16-5-15,-3 8-40,-2-13-27,-1-15-16,-18 14 30,-30 29 109,4 8 202,-5 14-97,344 32 23,-286-47-225,-15 0-23,550 13-4,-539-31 16,-18-3-10,0 6 17,-7 9-11,-5 11 99,202-6 221,-295 1 761,-118 2-70,-72-10 552,-27 32-4459,-28 0-968</inkml:trace>
  <inkml:trace contextRef="#ctx0" brushRef="#br0" timeOffset="134214.638">18086 4969 7170,'12'-10'5083,"8"-22"-5597,-14 23 907,-5 8-395,1-2 39,1 1 0,-1-1 0,0 1 1,1-1-1,-1 0 0,0 0 0,-1 0 0,1 0 0,-1 0 1,1-1-1,-1 1 0,0 0 0,0-1 0,0 1 0,-1 0 1,1-1-1,-1 1 0,0-1 0,0 0 0,0 1 0,0-1 1,0 1-1,-1 0 0,0-1 0,0 1 0,0-1 0,0 1 1,0 0-1,-1 0 0,1-1 0,-1 1 0,0 0 1,0 1-1,0-1 0,-2-2-37,-14-6 240,0 1 0,0 0 1,-1 2-1,0 0 0,0 1 0,-1 1 1,-2 0-241,-71-14 377,0 4 0,-2 4 0,-38 2-377,36 2 57,-925-86-44,67-36-240,136 54 233,386 51-2,-15 11 66,-18 12-58,-4-1 110,32 9 57,256 6-94,-45 13-85,106-2-1,2 4 0,-20 13 1,133-39-1,-365 127 21,56 6-42,47 10 44,227-120-24,-148 100 82,165-104-46,1 0 1,1 2 0,1 1 0,1 1 0,1 0 0,-2 7-35,-3 7 9,3 2 0,1 1-1,2 0 1,1 2 0,-2 16-9,15-43-4,0 1 1,1 0-1,1 0 1,1 0-1,0 0 1,1 1-1,1-1 1,1 0-1,0 0 1,1 0-1,1-1 1,1 1-1,0-1 1,1 0-1,1 0 1,5 9 3,14 21 2,2 0 0,2-2 0,1-2 0,3 0 0,1-3 0,2 0 0,2-3 0,1-1 0,2-2 0,1-2 0,2-2 0,0-2 1,2-1-1,1-3 0,3-1-2,70 28-8,3-4 1,51 8 7,12-5-53,134 15 53,262 21-11,41-25 27,77-57-19,29-43-115,-7-30 71,-515 40 30,-1-10 1,43-21 16,-44 1-2,-3-9 0,11-16 2,-53 12 4,-3-7 0,95-67-4,233-168 173,-117 51 130,-265 178-169,-3-5 1,-5-4-135,-67 67 43,-2-2 1,-1 0-1,-1-2 1,-2 0-1,-2-2 1,0-1-1,4-14-43,-16 33 34,-1-1 0,-1 0 1,-1 0-1,-1-1 0,0 0 0,-1 0 0,0 0 0,-2 0 1,0 0-1,-2-1 0,0 1 0,0-1 0,-2 1 0,0 0 0,-2 0 1,1 0-1,-2 0 0,-5-12-34,-4 5 38,-2 1 1,0 0-1,-1 1 1,-2 1-1,0 1 0,-1 1 1,-1 0-1,-1 2 1,-1 0-1,-15-8-38,-17-10-11,-2 3 1,-1 3-1,-2 2 0,-15-2 11,-121-41-341,19 25-1407,-1 8 0,-1 7 0,-178-6 1748,-1 24-3270</inkml:trace>
  <inkml:trace contextRef="#ctx0" brushRef="#br0" timeOffset="192597.465">8954 4625 7970,'-34'14'4094,"29"-11"-4083,0-1-1,-1 1 1,1-1 0,0 0-1,-1 0 1,1 0 0,-1-1-1,0 0 1,0 0 0,1-1-1,-1 1 1,0-1 0,0 0-1,0-1 1,1 1 0,-2-2-11,-4 0 93,0 1 1,0-1 0,0 2-1,0 0 1,0 0-1,0 1 1,0 0 0,0 0-1,1 2 1,-1-1 0,0 1-1,-9 5-93,-46 8 132,20-11-11,1-3 1,0-1 0,-1-3 0,-19-3-122,-26-2 227,-204 3-16,-79 21-140,54-8-96,105-7 15,-50 7 59,144-6-55,0-5 0,-63-12 6,-99-16-12,-5 4-21,-9-2 69,-536-51 217,618 63-234,-64 9-3,73 6 70,-394 28 234,-326 64 424,559-47-720,25-5-190,11 28 108,22 19-101,132-38 52,-19 6 542,-63 30-435,220-70 18,1 1 0,1 2 0,0 2 0,1 1 0,1 1 0,1 2 0,2 2 0,0 1 0,1 1 0,2 2 0,1 1 0,-6 9-18,31-36-25,1 1 0,-1-1 0,1 1 0,0 0 0,0 0 0,0 0 0,1 0 0,-1 0 0,1 0 0,0 0 0,0 1 0,1-1 0,-1 0 0,1 1 0,0-1 0,0 0 0,0 1 0,1-1 0,-1 0 0,1 1 0,0-1 0,0 0 0,1 0 0,-1 0 0,1 0 0,0 0 0,0 0 0,0 0 25,9 10 12,0 0 1,1 0-1,1-1 1,0-1-1,0 0 1,1-1-1,1 0 1,-1-1-1,2-1 1,11 5-13,172 64 101,-135-56-63,59 18-33,2-6 1,1-5-1,1-6 0,45 0-5,178 6 32,17-5-2,33 4-22,22-9-36,14 3 49,-1 18-20,7 5 22,2 4-44,10-5 17,1-13-40,19-33 30,-6-26 14,4-15 60,-14 1-28,-5-5-12,-12-30-69,-21-18 60,-45 4-10,441-102-30,-760 181 27,0-3 1,-1-2 0,0-2-1,-2-3 1,0-3 0,-2-1-1,6-7 2,-51 30 0,0 0 0,-1-1 0,1 1-1,0-1 1,-1-1 0,0 1 0,0-1-1,-1 0 1,1 0 0,-1 0 0,0-1-1,0 1 1,-1-1 0,1 0 0,-1 0-1,-1 0 1,1-1 0,-1 1 0,0 0 0,-1-1-1,1 0 1,-1-5 0,-2 2 21,-1 0-1,-1 0 1,1 0 0,-2 0-1,1 0 1,-1 1 0,-1 0-1,0 0 1,0 0 0,-1 0-1,0 1 1,0 0-1,-1 0 1,0 1 0,0-1-1,-1 2 1,-3-3-21,-12-8 96,-1 0 1,0 2-1,-1 1 0,0 1 0,-20-7-96,-45-14 241,-2 4 0,-1 4 0,-32-2-241,-300-34 273,-7 0-1333,-149-24-767,365 66-536,-30 7 441</inkml:trace>
  <inkml:trace contextRef="#ctx0" brushRef="#br0" timeOffset="237038.773">2191 4596 7466,'-89'18'3829,"54"-10"-3701,1-2-1,-1 0 1,0-3 0,0-1-1,-17-1-127,42-2-172,-161-5-3882,54 16 4427,-266 80 4503,176-60-4489,73-13 524,1 6 0,-45 17-911,20 22 362,42 1-215,12 22-131,98-80-22,1 0-1,1 1 1,-1 0-1,1 0 1,0 0-1,0 1 1,1-1-1,-1 1 0,2 0 1,-1 0-1,1 0 1,0 0-1,0 0 1,1 1-1,0-1 1,0 0-1,1 1 1,0 3 6,29 135-155,-24-123 147,2-1-1,1-1 1,0 1 0,2-1-1,0-1 1,2 0 0,0 0 0,1-1-1,1-1 1,0 0 0,2-1-1,0-1 1,12 10 8,30 21-29,2-3 1,3-3-1,35 17 29,-64-38-13,227 120-59,-160-93 73,1-5 0,24 2-1,-37-17-24,3-3 0,0-5 1,24 0 23,39-2-63,125-3 63,166-19-18,30 6 43,19 13-25,25 12 25,26-12-33,29-36-1,-7-14-14,7 14 30,-16-22-14,9-32 22,7 7-26,0 9 53,-55-14-72,-51-25-15,-414 85 30,288-84-123,-297 83 53,0-3 1,-1-2 0,-1-1 0,-2-3-1,0-1 1,-1-2 0,32-29 84,-45 30-25,-2-1 0,0-1 0,-2-1 0,-1-2 1,-2 0-1,14-28 25,-32 55 72,-1 1-1,1-1 1,-1 0 0,0 0 0,0 0 0,0 0 0,-1-1 0,1 1-1,-1 0 1,0-1 0,0 1 0,-1-1 0,1 1 0,-1-1 0,0 1-1,-1-1 1,1 1 0,-1-1 0,1 1 0,-1-1 0,-1 1-1,1 0 1,0-1 0,-1 1 0,-2-3-72,-95-66 1446,-207-116-1430,290 179-61,-91-54-888,-3 4 1,-66-23 932,-29 7-2889,-15 1-70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8:02:50.6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575 431 14571,'-123'109'142,"86"-72"-57,-98 104 227,117-125-270,2 0 0,0 1 0,1 1 0,1 1 0,0 0 0,2 1 0,0 0-1,1 1 1,1 0 0,1 1 0,-3 13-42,3 7 7,1-1-1,3 1 1,1 1-1,2-1 0,3 35-6,0-46 93,2 0-1,1 0 0,1-1 1,1 1-1,2-1 1,1-1-1,1 0 0,2 0 1,0-1-1,2 0 1,4 4-93,22 23 126,2-2 0,3-2 0,2-2 0,11 7-126,87 98 175,52 47-29,-153-163-141,3-2 1,1-2-1,1-3 0,2-1 1,1-3-1,30 11-5,221 53 40,-32-9-23,-206-65-26,0-3 0,1-3-1,6-2 10,218 36-24,-211-34-14,0-3-1,59-2 39,199-21-112,6-28 56,29-25 53,8-13-29,12 20-22,5 15 18,18 0 61,-10 1-29,-3 14-7,-7 12-11,-3 8 22,-18 0 1,-4 9 20,-17 9-19,-8 21-10,-15 15 9,6-8-17,8-32 25,11-15 11,-13 6-33,-2 7 12,15-10 10,17-17-12,-3 5 5,7 1-108,-14-2-56,-3 5 123,-3 16 50,35-3-6,4 0-18,-18-21 19,175-36-11,-527 59 8,92-6-75,-1-5 0,0-5 1,63-21 71,-128 20-68,-1-2 0,-1-2 0,-1-2 0,-2-3 0,18-14 68,4 0-47,45-24-214,-107 62 232,0 0-1,-1 0 1,1 0 0,-1-1 0,0 0 0,0 0 0,-1 0 0,0-1-1,0 1 1,0-1 0,0 0 0,-1 0 0,0 0 0,0-1 0,-1 1-1,0-1 1,0 0 0,0 1 0,-1-1 0,0 0 0,0-6 29,-1 0-24,-1-1 0,-1 1 0,0 0 0,-1 0 1,0 0-1,-1 0 0,-1 0 0,0 1 1,0 0-1,-1 0 0,-1 0 0,0 1 0,0-1 1,-9-8 23,0 1 1,-1 1 0,-1 1 0,0 0 1,-2 1-1,0 1 0,0 1 1,-16-8-2,-170-72-54,-8 8 113,-15 6-59,-73-11 73,-26 15-69,-30 20-74,-278-26 76,242 32 26,242 28 8,-79-24-40,84 6 39,-74-33-39,-148-42 3,-11 17 3,15 13 28,6 18 276,6 17 61,-6 17-287,12 10-52,12 1-48,-6-23-15,232 34 52,0 4 0,-54 5-21,-237 25 165,-10-16-64,12 9-73,-12 9-12,8 13-9,-15-6-16,7-17 11,-21 10 18,-13 8-30,9 6 26,11 6 167,7 2 139,37-18-198,284-27-145,1-3 0,-87-14 21,93 0-109,2-5 0,-65-23 109,99 26-23,-30-10 76,-1 2-1,-1 5 1,-1 3 0,0 4-1,-32 2-52,37 11 262,0 3-1,0 4 0,1 4 1,-45 12-262,80-9-69,0 1 0,1 2 0,-32 17 70,-5 3-1574,17-11-1579,6 2-271</inkml:trace>
  <inkml:trace contextRef="#ctx0" brushRef="#br0" timeOffset="12145.488">7972 2749 8594,'-41'-3'4533,"2"-4"-3718,-78-3-795,93 12-21,0 0 0,0 1 0,1 2 1,-1 0-1,1 1 0,0 2 1,-2 1 0,-115 28 139,75-32-130,-1-3 0,0-3-1,0-3 1,-41-8-9,72 8 4,-181-30 644,3-8 0,-88-35-648,71 12 78,76 49-44,-59 23-6,-87-17-1,48 23-7,2-5-9,-47 17 35,4 18-14,-3 1-26,225-35-22,-1-3 1,0-2-1,0-4 1,0-4-1,-17-4 16,-94-16-29,-1 8 0,0 8-1,-31 8 30,24 20 138,-171 41-138,-99 12 141,219-48-149,70-1 13,2 7 0,1 8 0,-86 34-5,228-65 51,1 1 0,0 0 1,1 2-1,0 1 0,1 1 1,0 1-1,1 1 0,1 1 0,0 1 1,2 1-1,0 1 0,0 0 1,2 2-1,1 0 0,0 1 1,2 1-1,0 0 0,2 1 1,-5 12-52,8-10-12,2 0 0,0 0 0,2 1 0,1 0 1,0 0-1,3 1 0,0-1 0,2 0 1,0 1-1,2-1 0,2 1 0,0 2 12,13 39 13,4-1-1,2 0 0,2-2 1,26 44-13,-30-62 27,2-2 0,2-1 0,2 0 0,2-2 0,2-2 0,4 2-27,36 25 103,3-4-1,2-3 1,3-4-1,3-3 1,2-4-1,81 35-102,-69-37 91,2-4 0,2-5 0,1-4 0,2-4 0,1-5 0,95 10-91,171 8 84,23-24-58,15-25-8,24-13-5,5-14-9,7 10 15,12 2-1,16-25-27,-26-20-11,-26-34-47,-42-12 18,-53 16 41,-31 10 32,-21-12-35,-38-5-9,-200 85 20,0-1-1,-1-2 1,-1-1 0,-1-1-1,-1-2 1,-2-2-1,0 0 1,-1-2 0,-2-1-1,15-22 1,5-14 16,-2-2 1,-4-2-1,-2-2 0,-4-1 0,-3-1 0,-3-2 0,-4-1 1,12-61-17,-33 126 62,0-1 0,-1 1 0,-1-1 0,1 1 0,-2-1 0,0 0 0,0 1 1,-1-1-1,-1 0 0,1 1 0,-2-1 0,0 1 0,0 0 0,-1 0 0,-1 0 0,1 0 1,-2 1-1,1 0 0,-4-4-62,-41-46 235,-2 1 1,-4 3 0,-36-28-236,41 45-96,-2 3 0,-1 2 0,-1 3 1,-2 2-1,-1 2 0,-1 3 1,-1 3-1,-1 2 0,-1 3 0,0 3 1,-1 2-1,-1 3 0,-57 1 96,73 5-1142,-1 2 0,1 2 0,0 2 0,0 2 0,-31 9 1142,-44 10-3253</inkml:trace>
  <inkml:trace contextRef="#ctx0" brushRef="#br0" timeOffset="13969.767">6484 3789 6889,'-67'-42'6306,"-14"-9"-6530,67 44 191,0 1-1,0 1 1,-1 0 0,0 1 0,0 0 0,0 1 0,0 1-1,-1 0 1,1 2 0,-1-1 0,1 2 0,-1 0 0,1 1-1,0 0 1,-11 4 33,11-4 62,-45 5 435,-1 3 0,2 3 0,-34 12-497,82-20 7,0 1 0,1 0 0,0 1 0,0 0 0,1 0 0,-1 1 0,2 1 1,-1-1-1,1 1 0,1 1 0,-1-1 0,2 1 0,-1 1 0,2-1 0,-1 1 0,1 0 1,1 0-1,-3 10-7,-37 97-8,35-90 9,2 0 0,0 0 0,2 0 0,1 1 0,2 0 0,0 0 0,2 0 0,1 0 0,1 0 0,3 8-1,6 2 11,2 0 0,1-1 0,2-1 0,2 0 0,1-1 0,2-1 0,1-1 0,2-1 0,1-1 0,2-1 0,1-1 0,1-2 0,1-1-1,2-1 1,4 1-11,-4-6 40,1-1-1,1-2 1,1-2-1,0-1 0,1-1 1,0-2-1,1-2 1,1-1-1,0-2 0,0-2 1,0-1-1,0-2 1,1-2-1,-1-1 0,1-2 1,-1-2-1,0-1 1,-1-2-1,0-2 0,0-1 1,-1-2-1,0-1 1,-1-2-1,23-14-39,2-8 18,-1-3 1,-2-2-1,-2-2 0,-2-3 0,-2-2 1,-2-2-1,38-55-18,-70 86 47,-2-1 1,-1-1-1,-1 0 1,-1-1-1,-1 0 0,0 0 1,-2-1-1,-2-1 0,0 1 1,-1-1-1,-2-1 1,0 1-1,-2-1 0,-1 1 1,-2-23-48,-2 6 56,-2 0 1,-1 1 0,-3-1-1,-1 2 1,-2-1-1,-2 1 1,-2 1 0,-2 1-1,-1 0 1,-1 1-1,-3 2 1,-1 0 0,-2 1-1,-1 2 1,-1 0-1,-27-22-56,29 33 165,-2 0 0,-1 2 0,0 0-1,-2 2 1,0 2 0,0 1 0,-2 1-165,-3 1 75,0 2 0,0 2-1,-2 1 1,1 1 0,0 2 0,-1 2 0,0 2 0,-6 1-75,-4 0 42,0 3 1,1 1 0,-1 2-1,-26 8-42,27 1-68,0 2-1,0 2 0,2 2 0,0 2 1,2 2-1,1 2 0,1 1 0,1 2 1,-5 8 68,-125 124-1333,-35 48-1990</inkml:trace>
  <inkml:trace contextRef="#ctx0" brushRef="#br0" timeOffset="22418.004">2634 5628 10042</inkml:trace>
  <inkml:trace contextRef="#ctx0" brushRef="#br0" timeOffset="23996.063">1809 5408 7466,'-46'-36'4443,"41"32"-4322,0 1-1,-1 0 1,1 0-1,-1 0 1,0 1-1,0-1 1,0 1-1,0 1 1,0-1-1,0 1 1,-1 0-1,1 1 1,0-1-1,-1 1 1,1 0-1,0 1 1,-1 0-1,1 0 1,0 0-1,-2 1-120,-65 11-137,0 3 0,0 2 0,-39 19 137,-58 27 182,-241 83 380,382-136-508,-4-1 16,1 1-1,1 2 0,0 1 0,0 2 1,2 1-1,0 1 0,-4 5-69,10-4 17,0 2 0,2 1 0,0 1 0,2 0 0,0 2 0,2 0 0,0 1 0,-7 19-17,7-12 4,2 2-1,1 0 1,2 1 0,1 0-1,2 1 1,-4 33-4,9-28-1,1 0-1,2 0 1,2 0 0,1 0 0,8 32 1,-5-41 0,2-1 0,2 0 0,1 0 0,1 0-1,2-2 1,1 1 0,3 1 0,19 27-5,2-2 0,3-2 0,5 3 5,95 110 26,-82-94-16,3-2 1,3-3 0,7 0-11,-21-24-4,2-2 1,2-2-1,6 0 4,61 29 11,2-6 1,44 12-12,-38-23 52,2-6 0,115 25-52,341 39 30,38-29-18,58-26-21,23-18 32,42-4-14,51-48 31,44-32-63,-4 36 26,-8 46 5,3-8 28,43-39-35,-33-14 21,-3 5-37,-2-11 32,2-19-13,-17 13 7,-24 7-43,-32-9 37,-6-13-23,-53-7 58,-46 1 6,-40-26 52,-19-27-42,-76 21 24,-453 77-81,66-11 39,81-28-38,-186 42 6,-1-3-1,0-1 1,-1-1-1,-1-2 1,0-2-1,-2 0 1,0-3-1,21-17-5,-18 8 25,-1-1 0,-2-1 0,-1-2 0,-2-1 0,-1-1 0,-2-1 0,-1-2 0,-2 0 0,-2-3-25,-14 28 27,-1 0-1,0 0 0,-1-1 0,0 0 0,-2 0 1,0 0-1,0-1 0,-2 1 0,0-1 0,-1 1 1,-2-16-27,-1 2 61,-2 0 0,-1 1 1,-2 0-1,-1 1 0,-1 0 1,-6-11-62,4 12 37,-1 1-1,-2 1 1,0 0 0,-2 1 0,-1 0 0,0 2 0,-2 0 0,0 1 0,-2 2 0,-16-13-37,-18-8-32,-1 2 0,-1 3 0,-2 3 0,-27-10 32,-65-24-234,-3 7 0,-11 4 234,-31 3-164,-2 10 1,-9 6 163,200 35 0,-723-94-29,-74 23 114,-62 17-49,-77 18-49,-100 21-43,8-4 76,-11-13-25,21-1 41,-20 4-40,21 15 21,3 26 100,43-10 211,23-18-186,28-5-150,-7-6 52,23 24 532,499 26 329,-91 29-905,-377 94 151,635-105-1225,-1-11 0,-109-6 1074,102-32-2025</inkml:trace>
  <inkml:trace contextRef="#ctx0" brushRef="#br0" timeOffset="31967.294">1518 8380 7778,'-121'23'5098,"-10"-5"-4861,39 14-122,-110 44 1255,-14 40-237,183-95-1117,0 2-1,2 1 0,1 1 0,1 2 0,-3 5-15,-35 38 4,3 2 0,-25 41-4,-39 104-14,114-194 16,-16 25 38,3 1 1,1 1 0,3 2-1,1 0 1,-12 52-41,17-11 43,4 1-1,4 0 1,4 0 0,5 40-43,0-88 2,3 1 1,1 0-1,2-1 0,3 0 1,1 0-1,3-1 1,1 0-1,2-1 0,2-1 1,17 27-3,147 206 62,201 254-55,-180-277 8,36-5 5,15 19-2,-139-149 2,61 44-20,-122-117-17,1-2-1,2-3 0,1-3 1,50 23 17,-20-18 3,1-5 0,2-3 0,64 14-3,-5-13 7,1-6 1,35-2-8,355 25 25,18 10 6,19 6 10,16-29-118,30-32 65,1-4 26,15-18 5,-8-28-15,1-32 0,-33 9 17,-24 31 5,-26-7-26,-21-24 19,-46 22-15,-302 39 10,71 11-14,-140 4 4,-1 5 0,38 12-4,199 53 27,3-15-39,0-14 24,-231-40-21,1-6 1,6-5 8,272-33 1,-3-27-16,-10 13 31,-2 16-6,10-10 0,0-9-26,25-10 24,-1-14-29,-29 9 21,-52 25 1,-11 32 23,-15 9-50,-8-16 15,-30 14 22,-23 9 45,69 22-71,-92-6 10,19-12 23,-9-19-28,14-19 23,-13 10-17,-16 27 13,-150-10-19,0-2-1,1-4 1,-1-3-1,-1-3 1,0-3-1,0-3 1,-2-3-1,53-24 11,347-139 8,-404 156-13,-2-2 0,-1-4 0,-1-2 0,-2-3 0,-2-2 0,-1-3 1,29-31 4,-71 62 1,0-1 1,0 0 0,-2-1 0,1-1-1,-2 0 1,0-1 0,-1 0 0,0-1 0,-1-1-2,20-63-42,-3-2 1,-4 0-1,-3-9 42,-10 51-4,-1-1-1,-3-1 0,-1 1 0,-2-1 0,-2 0 0,-2 1 1,-2-1-1,-7-32 5,6 51-53,0 0 1,-1 1-1,-1 0 1,-2 0 0,0 1-1,-1 0 1,-1 1-1,-1 0 1,-1 1-1,-1 0 1,-1 1-1,-1 0 1,0 2-1,-1 0 1,-5-3 52,-22-10-66,-2 2 0,-1 1 0,-22-6 66,-27-16-102,-187-103-161,191 107 238,-2 4 0,-59-15 25,32 17 122,-1 4 0,-42-2-122,52 19 183,0 4 0,-112 2-183,-271 15 279,-9 6-242,-24 15-89,-33 17 50,-25 7 46,26 13-31,-4 12-18,5-13-42,17-39 58,25-42-175,102-22 401,-68-31-237,380 56 221,1-5 0,1-5 0,1-4 0,-26-14-221,106 38 0,1-1-1,-1-1 0,2 0 1,-1-1-1,1-1 1,1-1-1,0-1 1,1 0-1,1-1 0,0-1 1,1 0-1,0-1 1,2 0-1,0-1 0,1 0 1,-6-14 0,-2-28 0,1-1-1,4-1 1,2 0 0,1-25 0,-11-49 0,-34-78-3,39 169-24,-2 0 1,-2 2-1,-3 0 1,0 2-1,-3 1 1,-1 1-1,-3 1 1,0 1-1,-2 2 1,-31-24 26,38 40 7,-1 2 0,0 1 0,-1 1 0,0 1 0,-1 1 0,-31-8-7,-11 1 37,-2 4-1,0 2 0,0 4 1,-24 1-37,73 7 13,-301-26 76,-21 0-73,0 1-60,-19-6 18,-8 9 23,4 16 16,8-11-65,4-36-10,0-21 20,-25 16 125,39 46-32,275 13-59,-374 15 50,-8 7-26,-26-14 16,-40 19-53,-60 32 73,-27 5-40,-17-14 33,-24 22-61,-21 12 6,5-19 20,29-25 26,39-11-137,328-22-3901,-1-12 4002,108-6-2825</inkml:trace>
  <inkml:trace contextRef="#ctx0" brushRef="#br0" timeOffset="34265.806">9593 3722 10762,'3'11'1450,"-3"-9"-1241,0-1 1,0 0 0,0 0 0,0 1 0,1-1 0,-1 0-1,0 0 1,1 1 0,-1-1 0,1 0 0,0 0 0,-1 0 0,1 0-1,0 0 1,0 0 0,-1 0 0,1 0 0,0 0 0,0 0 0,0 0-1,0 0 1,0-1 0,0 1 0,0 0 0,1-1 0,-1 1-1,0-1 1,0 1 0,0-1 0,1 0 0,-1 0 0,1 1-210,104 4 149,1-5 0,0-4 1,9-5-150,10-6 19,0-5 0,12-8-19,272-80 52,-74 27 143,-275 69-187,0 3-1,1 3 1,0 3-1,0 2 1,24 5-8,-11 14-1059,-37 11-3464,-28-11 785</inkml:trace>
  <inkml:trace contextRef="#ctx0" brushRef="#br0" timeOffset="34652.192">11463 3221 12035,'-43'-2'6644,"29"4"-5071,140-56-1401,-77 33-162,1 3-1,1 2 0,1 3 1,0 1-1,0 3 0,9 1-9,-51 7 20,1 1-1,-1 0 1,1 0-1,-1 1 0,1 0 1,-1 1-1,1 0 1,-1 1-1,0 0 0,0 0 1,-1 1-1,1 1 1,-1 0-1,0 0 0,0 0 1,0 1-1,-1 1 1,0-1-1,0 2 0,0-1 1,-1 1-1,0 0 1,-1 0-1,0 1 0,0-1 1,-1 1-1,0 1 1,0-1-1,-1 1 0,-1 0 1,1 0-1,-2 0 1,1 2-20,-1 26 166,-1 1 1,-3-1 0,-1 0-1,-1 1 1,-2-2 0,-2 1-1,-2-1 1,-1 0 0,-2-1 0,-11 23-167,-7 16 218,-3-2 1,-32 50-219,43-81 32,-90 145 120,66-131-588,9-34-3365</inkml:trace>
  <inkml:trace contextRef="#ctx0" brushRef="#br0" timeOffset="38633.433">13401 2927 8258,'0'-16'2881,"0"17"138,-3 308-1200,-2-37-1256,5-209-398,3 0 1,3 0 0,7 27-166,12-13 239,-23-88-66,-50-106-2661,9 60 162</inkml:trace>
  <inkml:trace contextRef="#ctx0" brushRef="#br0" timeOffset="38874.309">12970 3142 9042,'1'-19'2528,"7"1"657,15-5-2353,10-2-416,22-8 25,5-3-201,16-7 0,0 1-152,8-1 32,-15 11-48,1 4-8,-15 8-72,-10 12 72,-17 11-224,-16 11 2176,-14 9-5489,-13 9 2441</inkml:trace>
  <inkml:trace contextRef="#ctx0" brushRef="#br0" timeOffset="39257.397">13126 3502 5721,'11'6'3913,"-5"-12"-800,15-11-313,8-2-2552,9-10 8,3-5-96,10-4 65,-10 8-145,10 0 0,-6 10-80,1 3-369,-12 10 866,7 5-3810,-12 5 1168</inkml:trace>
  <inkml:trace contextRef="#ctx0" brushRef="#br0" timeOffset="39618.846">13990 2669 8602,'-14'-78'5356,"4"74"-4181,-21 69-134,16-11-903,3 2 0,2 0 0,0 28-138,4-42 36,2-1 0,2 0 0,1 1 1,3-1-1,1 1 0,2-1 0,2 0 1,2-1-1,1 0 0,2 0 0,5 8-36,-13-40 13,-1-1-1,1-1 1,0 1-1,1 0 0,-1-1 1,1 0-1,0 0 1,1-1-1,0 1 1,-1-1-1,2 0 0,2 1-11,-6-4 14,0 0 0,0-1 1,1 1-1,-1-1 0,0 0 1,1 0-1,-1 0 1,1-1-1,-1 1 0,1-1 1,0 0-1,-1 0 1,1 0-1,-1 0 0,1 0 1,-1-1-1,1 0 1,-1 0-1,1 0 0,-1 0 1,0 0-1,1-1 0,-1 1 1,0-1-1,0 0 1,0 0-1,0 0 0,0-1-15,5-5 74,1 0 0,-1-1 0,-1-1 0,0 1 0,0-1 0,-1 0 0,0-1 0,-1 1 0,0-1 0,0 0 0,-1 0 0,-1-1-1,0 1 1,0-1 0,-1 0 0,-1 0 0,0 1 0,-1-1 0,0 0 0,-1 0 0,0 0 0,0 0 0,-2-2-74,-5 33 38,4 13-36,1 1-1,2 0 0,2 0 0,0-1 0,3 1 0,0-1 0,7 21-1,-11-50 1,0 0 0,1 0 0,0 0 0,-1 0-1,1 0 1,0 0 0,0 0 0,1 0 0,-1 0 0,0 0-1,1-1 1,0 1 0,0-1 0,0 1 0,0-1-1,0 0 1,0 1 0,0-1 0,1 0 0,-1-1-1,1 1 1,0 0 0,-1-1 0,1 1 0,0-1-1,0 0 1,0 0 0,0 0 0,0 0 0,0-1-1,0 1 1,0-1 0,0 0 0,0 0 0,1 0 0,-1 0-1,0 0 1,0-1-1,7-3 5,-1-1 1,0-1-1,0 1 0,-1-2 1,0 1-1,0-1 0,0 0 1,-1-1-1,0 0 0,5-6-5,19-24 43,-2-2 0,-1-1 0,-2-1-1,-2-1 1,-2-2 0,10-30-43,-25 54 11,-10 37-28,-6 31 22,2 2 0,2-1 1,2 1-1,3-1 0,1 1 0,3 4-5,-4-48-1,0 0 0,1 0 0,0-1 0,-1 1 0,1 0 0,1-1 0,-1 1 0,1-1 0,0 1 0,0-1 0,0 0 0,1 1 0,2 2 1,-5-6-7,1-1 1,0 1 0,0 0 0,0-1 0,0 1 0,0-1 0,0 0 0,0 1 0,0-1 0,0 0 0,0 1 0,0-1 0,0 0 0,0 0 0,0 0 0,1 0-1,-1 0 1,0 0 0,0 0 0,0-1 0,0 1 0,0 0 0,0-1 0,0 1 0,0 0 0,0-1 0,0 1 0,0-1 0,0 1 0,-1-1 0,1 0 0,0 0-1,0 1 1,0-1 0,-1 0 0,1 0 0,0 0 0,-1 1 0,1-1 0,-1 0 0,1 0 0,-1 0 0,1 0 0,-1-1 6,16-21-539,-1-1 0,-1-1 0,-1 0 0,7-23 539,-11 27-1162,24-55-1388</inkml:trace>
  <inkml:trace contextRef="#ctx0" brushRef="#br0" timeOffset="40211.84">14897 3064 8082,'10'100'5539,"-14"44"-3360,0-12-1394,5-85-634,1 0 0,3 0 0,2 0 0,2 0 1,1-1-1,8 14-151,-25-128 1153,-1-106-769,7-1-1,9-13-383,2 58 27,6 1-1,29-112-26,-39 215 4,2 0 0,0 1 0,2 0 0,1 0 0,3-3-4,8 5-48,-22 23 46,1-1-1,-1 1 1,1 0-1,0 1 1,-1-1-1,1 0 0,-1 0 1,1 0-1,-1 0 1,1 0-1,-1 0 1,1 1-1,-1-1 1,1 0-1,-1 0 1,1 1-1,-1-1 1,1 0-1,-1 1 1,1-1-1,-1 1 0,0-1 1,1 0-1,-1 1 1,0-1-1,1 1 1,-1-1-1,0 1 1,0-1-1,1 1 1,-1-1-1,0 1 1,0-1-1,0 1 1,0 0-1,0-1 0,0 1 1,0-1-1,0 1 1,0-1-1,0 1 1,0 0 2,5 34-24,-3 0 0,0 0 0,-2 0-1,-4 21 25,1 65 22,13-76-28,-9-44 7,0 0-1,-1 0 1,1 0-1,0 0 1,0 0-1,0 0 1,0-1 0,0 1-1,0 0 1,0-1-1,0 1 1,0-1-1,0 1 1,1-1-1,-1 0 1,0 1-1,0-1 1,0 0-1,1 0 1,-1 0-1,0 0 1,0 0 0,1 0-1,-1 0 1,0 0-1,0 0 1,0-1-1,1 1 1,-1 0-1,0-1 1,0 1-1,0-1 1,0 0-1,0 1 1,0-1-1,0 0 0,101-74 81,-89 64-72,-1-1-1,1 2 0,1 0 1,0 0-1,1 1 1,-1 1-1,1 1 0,8-3-8,-20 9-3,0 0 0,0 0 0,0 0 0,0 0 0,0 1 0,0 0 0,1 0-1,-1-1 1,0 2 0,0-1 0,0 0 0,0 1 0,0-1 0,0 1 0,0 0-1,0 0 1,0 0 0,0 1 0,0-1 0,-1 0 0,1 1 0,0 0 0,-1 0-1,1 0 1,-1 0 0,0 0 0,0 0 0,0 1 0,0-1 0,0 1 0,0-1-1,-1 1 1,1 0 0,-1 0 0,1 1 3,2 7-11,0 1 1,0 0-1,-1 1 0,-1-1 0,0 0 0,-1 1 1,0-1-1,-1 1 0,0 0 0,-1-1 1,-1 1-1,0 0 11,0 13 140,-2-1 0,0 0 1,-2 0-1,-1 0 0,-1 0 0,0-1 1,-2-1-1,-1 1 0,-1-2 1,-1 1-1,-1-2 0,-1 0 0,-1-1 1,0 0-1,-2-1 0,-1 0-140,17-17 30,0 0 0,0 0 0,0 0 0,-1 0 0,1 0 0,-1-1 0,1 1 0,-1-1 0,0 0 0,1 0 0,-1 1 0,0-2 0,0 1-1,0 0 1,0-1 0,0 1 0,0-1 0,0 0 0,0 0 0,0 0 0,0 0 0,0-1 0,0 1 0,0-1 0,1 0 0,-1 0 0,0 0 0,0 0 0,0 0 0,1 0 0,-1-1 0,1 0-1,-2 0-29,-110-115-2879,89 105-1066,3 12-392</inkml:trace>
  <inkml:trace contextRef="#ctx0" brushRef="#br0" timeOffset="41210.245">16058 2860 8386,'-1'-2'238,"0"0"0,-1 0 1,1 0-1,0 0 0,-1 0 0,1 0 1,-1 0-1,0 0 0,1 1 0,-1-1 1,0 1-1,0-1 0,0 1 0,0 0 0,0 0 1,0 0-1,-1 0 0,1 0 0,0 0 1,0 0-1,-1 1 0,1-1 0,0 1 1,-1 0-1,1 0 0,-1 0 0,1 0 1,0 0-1,-1 0 0,1 1 0,-1-1 1,1 1-1,-1 0-238,-6 2 142,1 0-1,0 1 1,1 0 0,-1 1 0,1-1-1,0 2 1,0-1 0,0 1 0,-1 2-142,-13 14 76,0 1 0,2 0 1,1 2-1,1 0 0,1 2 0,2-1 1,0 2-1,2 0 0,1 0 0,1 1 1,-3 18-77,11-43 6,0 0 0,1 0 0,0-1 0,0 1 0,0 0 0,0 0 0,1 0 1,0 0-1,0 0 0,0 0 0,0 0 0,0 0 0,1 0 0,0 0 0,-1 0 0,2 0 1,-1 0-1,0 0 0,1-1 0,0 1 0,-1-1 0,2 1 0,-1-1 0,0 1 1,1-1-1,-1 0 0,1 0 0,0-1 0,1 2-6,-1-4 7,1 0 1,-1 0-1,0 0 0,1 0 0,-1-1 1,0 0-1,0 1 0,1-1 1,-1 0-1,0-1 0,0 1 1,0 0-1,0-1 0,0 0 1,-1 0-1,1 0 0,0 0 0,-1 0 1,1 0-1,-1-1 0,1 0-7,20-21 52,-1-2-1,-1 0 0,-1-1 0,-2 0 1,4-9-52,50-70 87,-72 105-89,0 0 0,0-1 0,1 1-1,-1 0 1,0 0 0,1 0 0,-1 0-1,1 0 1,0 0 0,-1 0 0,1 0-1,0 0 1,-1 1 0,1-1 0,0 0-1,0 0 1,0 1 0,0-1 0,0 0-1,0 1 1,0-1 0,0 1 0,0-1-1,0 1 1,0-1 0,0 1-1,0 0 1,0 0 0,0-1 0,0 1-1,1 0 1,-1 0 0,0 0 0,0 0-1,0 0 1,0 1 0,0-1 0,0 0-1,1 0 1,-1 1 0,0-1 0,0 1-1,0-1 1,0 1 0,0-1 0,0 1-1,0 0 1,-1-1 0,1 1 0,0 0-1,0 0 1,0 0 0,-1 0 0,1-1-1,0 1 1,-1 0 0,1 0 0,-1 0-1,1 0 1,-1 1 0,1-1 0,-1 0-1,0 0 1,0 0 0,0 0 0,1 0-1,-1 0 1,0 1 2,7 28-53,-2 0-1,-1 0 1,-1 1-1,-1 30 54,0-13 14,4 63-3,1-27 66,-4-1 0,-3 1 0,-5 0 0,-9 50-77,11-113 27,-1-1 1,-1-1-1,-1 1 0,0-1 1,-2 0-1,0 0 1,-2 1-28,10-18 11,-1-1 0,0 1 0,1 0 0,-1 0 0,0 0 0,0 0 0,0-1 0,0 1 0,0 0 0,-1-1 0,1 1 0,0-1 0,-1 1 0,1-1 0,-1 0 0,1 1 0,-1-1 0,0 0 0,0 0 0,1 0 0,-1-1 1,0 1-1,0 0 0,0-1 0,0 1 0,0-1 0,0 1 0,0-1 0,0 0 0,0 0 0,0 0 0,0 0 0,0 0 0,0-1 0,0 1 0,0 0 0,0-1 0,0 0 0,0 1 0,-1-2-11,-2-3 32,0 0 0,0-1 1,0 0-1,0 1 0,1-2 0,0 1 0,1 0 0,-1-1 0,1 0 0,1 0 0,-1 0 1,1 0-33,-3-12 25,0 0 1,1-1 0,1 1-1,1-1 1,1 1 0,0-1 0,3-15-26,0-2-8,3 0 0,1 0 1,2 1-1,1 0 0,2 1 1,2 0-1,0 1 0,13-20 8,-10 22-5,1 0 0,2 1 0,1 2 0,2 0 1,1 1-1,0 1 0,14-10 5,-28 29-5,0 0 0,0 1 0,1 1 0,0-1 0,0 2 0,1-1 0,-1 1 0,1 1 0,0 0 0,1 0 0,-1 1 0,1 1 0,-1 0 0,1 0 0,2 1 5,-10 2-7,-1 0 1,0 0 0,0 1-1,0-1 1,0 1-1,0-1 1,0 1-1,-1 0 1,1 0-1,0 0 1,-1 0 0,1 1-1,-1-1 1,0 1-1,0-1 1,0 1-1,0 0 1,-1 0-1,1 0 1,-1 0-1,1 0 1,-1 0 0,0 0-1,0 0 1,-1 1-1,1-1 1,-1 0-1,1 1 1,-1-1-1,0 0 1,0 1 0,0-1-1,-1 0 1,1 1-1,-1 0 7,2 11 3,19 78 25,-20-93-26,0 1-1,0-1 1,0 0-1,0 1 1,0-1 0,0 0-1,0 1 1,0-1-1,0 1 1,0-1-1,1 0 1,-1 1-1,0-1 1,0 0-1,0 0 1,1 1 0,-1-1-1,0 0 1,0 1-1,1-1 1,-1 0-1,0 0 1,1 0-1,-1 1 1,0-1 0,1 0-1,-1 0 1,0 0-1,1 0 1,-1 1-1,0-1 1,1 0-1,-1 0 1,0 0-1,1 0 1,-1 0 0,1 0-1,-1 0 1,0 0-1,1 0 1,-1 0-1,0 0 1,1 0-1,-1-1 1,0 1-1,1 0 1,-1 0 0,0 0-1,1 0 1,-1-1-1,0 1 1,1 0-1,-1 0 1,0-1-1,1 1 1,-1 0 0,0 0-1,0-1-1,13-23 106,-2-5 64,-1 0-1,-1-1 1,-2-1-1,-1 1 1,-1-1-1,-2 0 1,-1-1-1,-1 1 1,-2 0-1,-2-11-169,2 35 42,0-1 0,0 1 0,0 0-1,-1-1 1,0 1 0,-1 0-1,1 0 1,-1 0 0,-1 0 0,1 0-1,-1 1 1,-1 0 0,1 0 0,-1 0-1,0 0 1,0 1 0,-4-3-42,9 7 0,-1 1-1,0-1 1,0 1 0,1 0 0,-1-1-1,0 1 1,0 0 0,0-1 0,0 1-1,0 0 1,1 0 0,-1 0 0,0 0-1,0 0 1,0 0 0,0 0 0,0 0 0,0 0-1,0 0 1,0 0 0,1 1 0,-1-1-1,0 0 1,0 1 0,0-1 0,1 0-1,-1 1 1,0-1 0,0 1 0,1 0-1,-1-1 1,0 1 0,1-1 0,-1 1 0,0 0-1,1 0 1,-1-1 0,1 1 0,0 0-1,-1 0 1,1-1 0,-1 1 0,1 0-1,0 0 1,0 0 0,0 0 0,-1 0-1,1 0 1,0-1 0,0 1 0,0 0 0,0 0-1,0 0 1,1 1 0,7 51-135,-6-50-195,1 1 0,0-1 1,0 0-1,0 0 0,0 0 0,0 0 1,1-1-1,-1 1 0,1-1 0,0 0 1,-1 0-1,1 0 0,0-1 0,0 1 1,0-1-1,0 0 0,1 0 0,-1 0 1,0-1-1,3 1 330,35 2-4476</inkml:trace>
  <inkml:trace contextRef="#ctx0" brushRef="#br0" timeOffset="41975.908">16924 2671 10562,'-27'10'4998,"-2"30"-3297,11-8-1638,1 1-1,2 0 1,1 1 0,1 1-1,2 0 1,2 1 0,1 0-1,1 13-62,6-44 9,0-1-1,1 1 0,-1 0 1,1 0-1,1-1 0,-1 1 0,1 0 1,0 0-1,0-1 0,0 1 1,0 0-1,1-1 0,0 1 0,1 1-8,-2-5 5,0 0 0,1 0 0,-1 0 0,1 0 0,-1-1 0,0 1 0,1 0 0,-1-1 0,1 0 0,0 1 0,-1-1 0,1 0 0,-1 1 0,1-1 0,0 0 0,-1 0 0,1 0 0,-1-1 0,1 1 0,-1 0 0,1-1 0,0 1 0,-1-1 0,1 1 0,-1-1 0,0 1 0,1-1 0,-1 0 0,1 0 0,-1 0 0,0 0 0,0 0 0,0 0 0,1 0 0,-1-1-5,89-99 223,-44 34-93,-4-1 0,24-51-130,-8 0 23,-58 119-26,1 1-1,-1-1 1,0 1 0,0-1 0,1 0 0,-1 1 0,0-1 0,1 1 0,-1-1 0,1 0-1,-1 1 1,0-1 0,1 0 0,-1 1 0,1-1 0,-1 0 0,1 0 0,-1 0 0,1 1-1,-1-1 1,1 0 0,-1 0 0,1 0 0,-1 0 0,1 0 0,-1 0 0,1 0 0,0 0-1,-1 0 1,1 0 0,-1 0 0,1 0 0,-1 0 0,1-1 0,-1 1 0,1 0 0,-1 0-1,1-1 1,-1 1 0,0 0 0,1 0 0,-1-1 0,1 1 0,-1 0 0,0-1 0,1 1-1,-1-1 1,0 1 0,1-1 0,-1 1 0,0 0 0,0-1 0,1 1 0,-1-1 3,-4 112-168,-24 178 156,16-19 238,22-117 4,-9-153-225,-1-1 0,0 1 0,0-1 0,1 1 0,-1 0 0,0-1 0,1 1 0,-1 0 0,1 0 0,-1-1 0,0 1 0,1 0 1,-1 0-1,1 0 0,-1-1 0,1 1 0,-1 0 0,1 0 0,-1 0 0,1 0 0,-1 0 0,0 0 0,1 0 0,-1 0 0,1 0 0,-1 0 0,1 0 1,-1 0-1,1 0 0,-1 0 0,1 1 0,-1-1 0,1 0 0,-1 0 0,0 0 0,1 1 0,-1-1 0,1 0 0,-1 1 0,0-1 0,1 0 1,-1 1-1,0-1 0,1 0 0,-1 1 0,0-1 0,0 1 0,1-1 0,-1 0 0,0 1-5,10-129 341,7-140-122,1 129-188,6 2 0,16-40-31,-17 101 5,4 2 0,26-52-5,-41 99-2,1 0 0,1 1 0,2 0 0,0 1 0,2 1 0,0 1 0,21-20 2,-37 42-4,-2-1 1,1 1-1,0-1 0,-1 1 0,1 0 1,0 0-1,0-1 0,0 1 1,0 0-1,0 0 0,0 0 0,0 0 1,0 0-1,0 0 0,1 0 1,-1 1-1,0-1 0,1 0 1,-1 1-1,0-1 0,1 1 0,-1-1 1,1 1-1,-1 0 0,1-1 1,-1 1-1,1 0 0,-1 0 0,1 0 1,-1 0-1,1 0 0,-1 1 1,0-1-1,1 0 0,-1 1 0,1-1 1,-1 1-1,1-1 0,-1 1 1,0 0-1,0 0 0,1-1 1,-1 1-1,0 1 4,2 8-10,-1 0-1,-1 1 1,0-1 0,0 1-1,-1-1 1,-1 1 0,1-1 0,-2 1-1,0-1 1,0 1 0,0-1 0,-2 0-1,1 0 1,-4 7 10,6-14 0,-91 201 133,56-115-38,36-89-94,-1 0 1,1 0 0,0 1-1,-1-1 1,1 0 0,0 1-1,-1-1 1,1 0 0,0 1-1,0-1 1,0 0 0,-1 1-1,1-1 1,0 0 0,0 1-1,0-1 1,0 0 0,0 1-1,0-1 1,0 1 0,-1-1-1,1 0 1,0 1 0,0-1-1,1 1 1,-1-1 0,0 0-1,0 1 1,0-1 0,0 1-1,0-1 1,0 0 0,0 1-1,1-1 1,-1 0 0,0 1-1,0-1 1,0 0 0,1 1-1,-1-1 1,0 0 0,1 0-1,-1 1 1,0-1 0,1 0-1,-1 0 1,0 1 0,1-1-1,-1 0 1,0 0 0,1 0-1,-1 0 1,0 0 0,1 1-1,-1-1 1,1 0 0,-1 0-1,0 0 1,1 0 0,-1 0-1,1 0 1,-1 0-2,24-15 89,-18 11-85,132-89 215,-136 92-219,12-7-1,1 1 0,1 0-1,-1 1 1,1 0 0,0 2 0,0 0 0,6-1 1,-19 5-6,0 0 1,-1 0 0,1 0 0,0 1 0,0-1 0,-1 1 0,1-1-1,0 1 1,-1 0 0,1 0 0,-1 0 0,1 0 0,-1 0 0,1 1 0,-1-1-1,0 1 1,0 0 0,1-1 0,-1 1 0,0 0 0,-1 0 0,1 1-1,0-1 1,-1 0 0,1 0 0,-1 1 0,0-1 0,0 1 0,1-1-1,-2 1 1,1 0 0,0-1 0,-1 1 0,1 2 5,4 97-46,-6-95 47,0 18 132,-1-1 0,-1 0 1,-1 0-1,-1 0 0,-1 0 1,-1-1-1,-1 0 0,-1 0 1,-1-1-1,-1 0 1,-1-1-1,-1 0 0,-15 18-133,26-37 19,-1 1-1,1-1 1,-1 1-1,0-1 1,0 0-1,0 0 1,0 0-1,0 0 1,0-1-1,0 1 1,-1-1-1,1 0 1,-1 0-1,1 0 1,-1 0-1,1-1 1,-1 1-1,0-1 1,1 0-1,-1 0 1,1 0-1,-1-1 1,0 1 0,1-1-1,-1 0 1,1 0-1,0 0 1,-1 0-1,1-1 1,0 0-1,0 1 1,-1-1-1,1 0 1,1 0-1,-1-1 1,0 1-1,0 0 1,1-1-1,0 0 1,-1 0-1,1 0 1,0 0-19,-63-108-1118,50 61-2343,12 32 550</inkml:trace>
  <inkml:trace contextRef="#ctx0" brushRef="#br0" timeOffset="42341.977">18165 2408 10442,'11'-1'1894,"43"-15"3535,-46 10-5279,-1-1 0,1-1 0,-1 1 0,0-1 0,-1-1 0,0 1 0,0-1 0,-1 0-1,0-1 1,-1 1 0,0-1 0,1-2-150,0-1 21,-1 1-1,-1-1 1,0 0-1,0 0 1,-1 0-1,-1 0 1,0 0-1,-1 0 1,0 0-1,-1 0 1,-1 0-1,0 0 1,-1 0-1,0 0 1,-1 0-1,0 0-20,3 11 3,0 0-1,0 1 0,0-1 1,0 1-1,0-1 0,-1 1 1,1-1-1,0 1 0,-1 0 1,1 0-1,-1-1 1,1 1-1,-1 0 0,0 0 1,1 0-1,-1 1 0,0-1 1,0 0-1,1 1 0,-1-1 1,0 1-1,0 0 1,0-1-1,0 1 0,0 0 1,0 0-1,0 0 0,0 1 1,1-1-1,-1 0 0,0 1 1,0-1-1,0 1 0,0-1 1,1 1-1,-1 0 1,0 0-1,1 0 0,-1 0-2,-15 10 0,1 1 0,0 0-1,1 2 1,0 0 0,1 0 0,1 1-1,0 1 1,1 0 0,1 1 0,-8 16 0,-64 128 29,79-153-19,1 1 0,-1-1 0,2 0 0,-1 1 0,1 0 0,1 0 1,-1-1-1,2 1 0,-1 0 0,1 0 0,0 0 0,1 0 0,0 0 0,1 0 0,0 0 0,0-1 0,0 1 0,1-1 0,1 1 1,-1-1-1,2 0 0,-1-1 0,1 1 0,0-1 0,2 2-10,-1-4 8,0-1 1,1-1-1,-1 1 1,1-1-1,0-1 0,0 1 1,0-1-1,0 0 1,1-1-1,-1 0 0,0 0 1,1 0-1,-1-1 0,1 0 1,-1 0-1,0-1 1,1 0-1,-1-1 0,0 1 1,1-1-1,-1-1 1,0 1-1,-1-1 0,6-3-8,24-10 262,1-2 0,-2-2 0,0-1 0,-2-2 0,20-17-262,-53 40 5,61-45-3068</inkml:trace>
  <inkml:trace contextRef="#ctx0" brushRef="#br0" timeOffset="43188.017">16583 2109 10394,'-13'-34'3389,"13"34"-3315,0 1 1,0-1-1,-1 1 1,1-1-1,0 0 1,0 1-1,0-1 1,-1 0-1,1 1 1,0-1-1,0 0 1,-1 1-1,1-1 1,0 0-1,0 0 1,-1 1-1,1-1 1,0 0-1,-1 0 1,1 0-1,0 0 1,-1 1-1,1-1 1,-1 0-1,1 0 1,0 0-1,-1 0 1,1 0-1,-1 0 1,1 0-1,0 0 1,-1 0-1,1 0 1,0 0-1,-1 0 1,1 0-1,-1 0 1,1 0-1,0 0 1,-1-1-1,1 1 1,0 0-1,-1 0 1,1 0-1,0-1 0,-1 1 1,1 0-1,0 0 1,-1-1-1,1 1 1,0 0-1,0-1 1,-1 1-1,1 0 1,0-1-1,0 1 1,0 0-1,0-1 1,-1 1-1,1 0 1,0-1-1,0 1 1,0-1-1,0 1 1,0 0-1,0-1 1,0 0-75,-8 30 170,8-28-168,-1 0 0,1 1 0,0-1 0,-1 1 0,1-1 0,0 1 0,0-1 0,0 0 0,0 1 0,0-1 0,0 1 0,0-1 0,0 1 0,1-1 0,-1 1 0,0-1 0,1 0 0,0 1 0,-1-1 0,1 0 0,0 1 0,-1-1 0,1 0 0,0 0 0,0 0 0,0 0 0,0 0 0,0 0 0,0 0 0,1 0 0,-1 0 0,0 0 0,0 0 0,1-1 0,-1 1 0,1 0-2,5-2 4,0-1 0,0 1-1,0-1 1,0-1 0,0 1 0,-1-1-1,1 0 1,-1-1 0,0 1 0,0-1-1,0-1 1,-1 1 0,1-1 0,-1 0 0,0 0-1,0 0 1,1-3-4,26-29 59,-2 0-1,-2-2 1,-1-1-1,20-42-58,-42 74 14,-3 4-9,-2 4-5,0 0 1,0 1 0,0-1-1,0 0 1,0 0-1,1 1 1,-1-1 0,0 0-1,0 0 1,0 1-1,0-1 1,1 0-1,-1 0 1,0 1 0,0-1-1,0 0 1,1 0-1,-1 0 1,0 0-1,0 0 1,1 1 0,-1-1-1,0 0 1,0 0-1,1 0 1,-1 0 0,0 0-1,0 0 1,1 0-1,-1 0 1,1 0-1,-2 55 19,0-12 0,1 0 1,3 0 0,1 0-1,6 20-19,8-15-459,8-26-2735</inkml:trace>
  <inkml:trace contextRef="#ctx0" brushRef="#br0" timeOffset="61868.049">1417 4629 7818,'-8'-1'4890,"13"-4"-3576,15-2-1404,13 1 288,1 2 0,0 0 0,0 3 0,-1 1 0,2 1-198,62-1 680,125-13 547,285-4 935,66 31-1981,-375-4-176,240 9 45,-259-23-45,100-18-5,190-25 33,-282 35-33,85 8 0,201 23 108,2 18 250,0-4-65,-331-30-277,0-7 0,19-7-16,59-18 50,-1-10 0,123-41-50,-259 61 183,-108 25 1191,-39 11-730,-1-3-3965</inkml:trace>
  <inkml:trace contextRef="#ctx0" brushRef="#br0" timeOffset="97236.061">13239 4713 8890,'-3'-8'5518,"12"-4"-2508,206-89-2739,-106 55-130,1 5 1,35-6-142,-65 24 12,319-86 12,17 13-31,-5 24 101,7 21 354,63 7 13,21-16-98,25-43-187,-25-29-160,-60-21 35,-30-29-11,-151 42 24,-251 134-82,-4 4 70,0 0 1,0-1-1,-1 0 1,1 0-1,-1-1 1,0 1-1,0-1 1,0 0-1,0 0 1,-1-1-1,0 1 1,0-1-1,0 0 1,0 0-1,-1-1 1,0 1-1,0-1 1,0 1-1,-1-1 1,2-5-53,3-165-234,-8 40-270,-5 1 0,-12-45 504,3 112 33,-4 0 0,-2 2 0,-4 1 0,-2 1 0,-3 1 1,-7-7-34,27 50 32,-212-398 421,208 387-219,-1 1 0,-1 0-1,-2 1 1,0 1 0,-21-22-234,-12 31-894,31 14 737,0 2 0,0 0 0,-1 1 0,1 1-1,-1 1 1,0 1 0,1 0 0,-1 2 0,1 0 0,0 2 0,-2 1 157,-565 146 453,256-82-437,-67-3-5,-28-18 26,-32-34-32,-2-6 71,-16 13 203,2 15-171,453-34-101,-408 71 33,166-5-37,-80 3 5,36 8 0,57-3-31,142-48 40,-87 33-14,188-60-8,0 2-1,0-1 1,0 1-1,1 0 1,-1 1 0,1-1-1,0 1 1,0 0-1,1 1 1,0 0 0,0-1-1,0 2 1,0-1 0,1 0-1,0 1 1,1 0-1,-1 0 1,1 0 0,1 0-1,-1 1 1,1-1-1,0 1 1,1-1 0,0 1-1,0 0 1,1 3 5,27 273-9,28 18 13,161 640 21,-109-559-22,-79-304 10,3-1 0,36 60-13,139 214 63,-206-351-60,36 69-856,-35-68 553,0 1 1,0-1-1,0 1 1,0 0-1,-1-1 1,1 1-1,-1-1 1,0 1-1,1 0 1,-1 0 0,0-1-1,-1 1 1,1 0-1,0-1 1,-1 1-1,0-1 1,1 1-1,-1 0 1,0-1-1,0 1 1,-1-1-1,1 0 1,0 1-1,-1-1 1,0 0-1,0 1 300,-17 6-4917</inkml:trace>
  <inkml:trace contextRef="#ctx0" brushRef="#br0" timeOffset="119850.097">3141 12131 10226,'-2'-3'7167,"45"-9"-6983,-13 7 29,0 1 0,1 2 0,-1 1 0,16 2-213,341 8 432,317-15-365,-575 9 74,-1-5 1,122-17-142,-60-16 17,-95 15-8,7-2-4,2 4 0,101-4-5,151 17 44,-142 20 4,-18 1-22,-5 1-2,-124-7 2,223 43 203,-249-44-27,1-1-1,1-2 0,-1-3 1,5 0-202,33-18 332,-58-39-24,-6 2-406,-2-1-1,-3-1 1,-2 0 0,-3 0 0,-2-1-1,-2-19 99,-2-6-18,-4 0 0,-3 0 0,-15-66 18,22 142 35,0 0-1,0 0 1,0 0 0,0 0 0,-1 0 0,0 0-1,0 0 1,0 0 0,0 0 0,-1 0 0,1 0 0,-1 1-1,0-1 1,0 1 0,-1-1 0,1 1 0,-1 0-1,1 0 1,-1 0 0,0 0 0,0 0 0,0 1 0,-1-1-1,1 1 1,-1 0 0,1 0 0,-1 0 0,0 0-1,0 1 1,1 0 0,-1-1 0,0 1 0,0 1 0,0-1-1,-1 1 1,1-1 0,-2 1-35,-179 42 213,-161 25-131,216-52-54,-1-5 1,-91-7-29,-219 5 72,136-27-12,157 5-17,-346-25-15,-121 41-44,500-2 18,-109-14-2,-161 2-6,81 1-28,278 11 35,1 1 0,0 1 0,-1 0 0,1 2-1,-9 4 0,8 3-82,25-10 42,42 14-251,-32-11 290,-1 0 1,0 0-1,0 1 1,0 1-1,-1-1 1,1 1-1,-1 0 1,-1 1-1,1-1 1,-1 2-1,0-1 0,-1 0 1,0 1-1,0 0 1,-1 0-1,1 1 1,-2-1-1,1 1 1,-1 0-1,-1 0 1,0 0-1,0 1 1,48 353 15,12 8 30,-38-293-8,-19-72-64,-5-11-4,-6-12-135,2 9 9,-29-35-5419,-2 30 1721</inkml:trace>
  <inkml:trace contextRef="#ctx0" brushRef="#br0" timeOffset="213866.772">3126 11135 8130,'-3'-1'1676,"-12"-3"1902,14 3-3560,0 1 0,0-1 0,0 1 0,0-1-1,0 1 1,0 0 0,0 0 0,-1 0 0,1-1 0,0 1 0,0 0 0,0 0 0,0 1 0,0-1 0,0 0-1,0 0 1,0 0 0,0 1 0,0-1 0,-1 0 0,1 1 0,0-1 0,1 1 0,-1 0 0,0-1 0,0 1 0,0 0-1,0-1 1,0 1 0,1 0 0,-1 0 0,0 0 0,0 0-18,-4 23 91,0 1-1,2 0 1,0 0 0,2 0-1,1 0 1,1 7-91,23 267 49,-20-256-44,2-1-1,1 0 0,2-1 1,3 1-1,0-2 0,3 0 1,1-1-1,13 21-4,-26-54 5,-1-1-1,1 1 1,0-1-1,0 0 1,1 0-1,-1 0 1,1 0-1,0-1 1,1 0-1,-1 1 1,1-2 0,-1 1-1,1 0 1,0-1-1,1 0 1,-1 0-1,0 0 1,1-1-1,0 0 1,0 0-1,-1-1 1,1 1-1,0-1 1,0 0-1,0-1 1,0 1 0,0-1-1,0-1 1,1 1-1,-1-1-4,208-72 334,-157 64-316,1 3 0,0 2 1,-1 3-1,1 2 0,0 3 1,-1 2-1,0 3 0,38 11-18,98 11 8,-146-28-6,-1-2 0,1-3 0,0-1 0,-1-2 0,14-5-2,20-1 1,-25 3 2,1 3 0,-1 3 0,1 2 0,26 4-3,-31 5 26,-1 2 1,0 2-1,26 11-26,107 26 121,-127-41-114,-1-3-1,1-1 1,0-4 0,0-1-1,33-6-6,-48 0 12,1 3-1,0 1 0,0 3 0,0 1 1,0 2-1,0 2 0,17 5-11,33 17 92,-58-16-70,0-2-1,1-1 1,0-2 0,1-1-22,234-3 26,-142-5 20,-106 2-27,-9 1-4,-1-1 0,1 0 0,0-1 0,-1 0 0,1-1-1,-1 0 1,0-1 0,0 0 0,0-1 0,7-4-15,9-9 69,-2-1 0,0-2 0,-2 0 0,0-2 0,-1 0 0,8-12-69,29-27 291,-15 21-115,36-41-82,-63 45-90,-1 0 0,-2-1 0,-1-1 0,-2 0 0,-2-1 0,-1 0 0,-2-2-4,-6 38 47,0 0 1,-1 0 0,1 0-1,-1 0 1,1 0 0,-1 0-1,0 0 1,0 0 0,0 1-1,-1-1 1,1 0 0,-1 0-1,1 0 1,-1 0 0,0 0-1,0 0 1,0 1 0,0-1-1,-1 1 1,1-1 0,-1 0 0,0 1-1,0 0 1,-1-2-48,-16-11 67,-1 1-1,0 2 1,-1 0 0,0 1-1,-1 1 1,0 0 0,-1 2-1,0 1 1,0 1 0,0 1-1,-1 1 1,0 1 0,0 1 0,-20 1-67,8-3 191,-185-11 1277,-195 13-1468,315 4 61,-286 7-104,-78 4-136,-17 2 43,-4-26 115,305 0-70,-110-24 91,113 2-2390,-68-27 2390,-25-3-7416,136 44 2479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8:06:38.5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23 11386,'8'-23'4557,"-2"33"-4441,-1-6-118,0 0 1,0 0-1,0-1 0,0 0 0,0 0 0,1 0 0,-1-1 0,1 1 0,0-1 0,0-1 0,5 2 2,61 11 31,74 33 167,15-7-16,17-21-95,177 33-42,610 61 662,-661-72-258,34-8-285,17-30-116,-248 2-24,0 4 0,39 11-24,239 37 64,-223-39-5,79-5-59,179-12-25,2-8 45,3 6-19,-17 21 12,-4 14-11,-254-27 16,100-10-18,571-85 207,-620 54 713,-152 26 148,-40 6 675,-22 7-1569,6-4-1669,-18-7-2475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8:07:28.0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129 1 9186,'-99'45'4952,"97"-45"-4931,1 1-1,-1 0 1,1-1 0,-1 1 0,1 0 0,-1 0-1,1-1 1,-1 1 0,1 0 0,0 1 0,-1-1 0,1 0-1,0 0 1,0 0 0,0 1 0,0-1 0,0 1 0,0-1-1,0 1 1,0-1 0,1 1 0,-1-1 0,1 1-1,-1 0 1,1-1 0,0 1 0,-1 0 0,1-1 0,0 1-1,0 0 1,0-1 0,0 1 0,0 0 0,1-1 0,-1 1-1,1 0 1,-1-1 0,1 1 0,-1 0 0,1-1-1,0 1 1,0-1 0,0 1 0,0-1 0,0 0 0,0 1-1,0-1 1,0 0 0,0 0 0,1 0 0,-1 0 0,0 1-21,39 6 27,113-11 4,496-40 21,-397 26-14,-98 10 2,141 13-40,307 26 17,-286-6 2,162 21 94,618 57 615,-736-80-461,524-11 214,-26-63-351,-70-10 99,-506 46-40,62 15-189,-161 8 107,93 21-107,98 27 135,-334-52-668,1-2-1,-1-1 1,1-3 0,-1-1 0,23-5 533,76-28-2235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8:06:57.5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420 1405 4753,'0'0'144,"0"0"0,0 1 0,-1-1 0,1 0 0,0 1-1,0-1 1,0 0 0,0 1 0,0-1 0,0 0 0,0 1 0,0-1 0,0 0 0,0 1 0,0-1-1,0 0 1,0 1 0,0-1 0,0 0 0,0 1 0,0-1 0,0 0 0,0 1 0,0-1 0,0 0-1,1 1 1,-1-1 0,0 0 0,0 1 0,0-1 0,1 0 0,-1 0 0,0 1 0,0-1-1,1 0 1,-1 0 0,0 1 0,1-1 0,-1 0 0,0 0 0,1 0 0,-1 0 0,0 0 0,1 1-1,-1-1 1,0 0 0,1 0 0,-1 0 0,0 0 0,1 0 0,-1 0 0,0 0 0,1 0 0,-1 0-1,0 0 1,1 0 0,-1-1 0,1 1 0,-1 0 0,0 0-144,-8 14 635,-91 133 89,-72 143-433,24 37 187,142-316-291,13-31-55,55-115 7,74-116-139,-100 191-129,2 1 0,3 3 1,2 1-1,23-19 129,24-22-175,-91 96 173,0-1 0,0 0-1,0 1 1,0-1-1,1 0 1,-1 1 0,0-1-1,0 0 1,0 1 0,1-1-1,-1 1 1,0-1 0,1 0-1,-1 1 1,1-1 0,-1 1-1,1-1 1,-1 1-1,0 0 1,1-1 0,0 1-1,-1-1 1,1 1 0,-1 0-1,1-1 1,-1 1 0,1 0-1,0 0 1,-1 0 0,1-1-1,0 1 1,-1 0 0,1 0-1,0 0 1,-1 0-1,1 0 1,0 0 0,-1 0-1,1 0 1,0 0 0,-1 1-1,1-1 1,0 0 0,-1 0-1,1 1 1,-1-1 0,1 0-1,-1 0 1,1 1-1,0-1 1,-1 1 0,1-1-1,-1 1 1,1-1 0,-1 1-1,0-1 1,1 1 0,-1-1-1,0 1 1,1 0 2,-25 73-56,-3-2 130,-43 141 773,60-166-531,2 1 0,3 0-1,0 43-315,19-5 222,-14-86-219,0 1 0,0 0 0,0-1 1,0 1-1,0-1 0,0 1 1,1 0-1,-1-1 0,0 1 0,0 0 1,1-1-1,-1 1 0,0-1 0,1 1 1,-1-1-1,0 1 0,1-1 0,-1 1 1,1-1-1,-1 1 0,1-1 1,-1 1-1,1-1 0,-1 0 0,1 1 1,-1-1-1,1 0 0,0 1 0,-1-1 1,1 0-1,-1 0 0,1 0 0,0 0 1,-1 0-1,1 1 0,0-1 0,-1 0 1,1 0-1,0-1 0,-1 1 1,1 0-1,0 0 0,-1 0 0,1 0 1,-1 0-1,1-1 0,0 1 0,-1 0 1,1-1-1,-1 1 0,1 0 0,-1-1 1,1 1-1,-1-1 0,1 1 1,-1-1-1,1 1 0,-1-1 0,0 1 1,1-1-1,-1 1 0,0-1 0,1 1 1,-1-1-1,0 0 0,0 1 0,1-1 1,-1 0-1,0 1 0,0-1-3,17-48 216,-18-54-51,-1 90-207,0 1 0,-1 0-1,-1-1 1,0 1 0,0 1 0,-1-1-1,0 1 1,-1 0 0,-6-9 42,9 15-30,-1 1 0,1-1 0,-1 1 0,0 0 0,0 0 0,0 0 0,0 0 0,-1 1 0,1 0 0,-1 0 0,0 0 0,0 0 0,0 1 0,-1 0 0,1 0 0,0 0 0,-1 1 0,1 0 1,-1 0-1,0 0 0,-5 0 30,-76 11-51,80-6 91,21-3-37,23-3 14,0-1 1,0-2-1,0-2 1,0-1-1,-1-2 1,-1-1-1,14-7-17,84-28 155,-132 46-154,1-1-1,0 1 1,0-1-1,0 1 1,0 0 0,0 0-1,-1 0 1,1 0-1,0 0 1,0 0-1,0 1 1,0-1 0,0 0-1,-1 1 1,1 0-1,0-1 1,0 1 0,-1 0-1,1 0 1,0 0-1,-1 0 1,1 0 0,-1 0-1,1 1 1,-1-1-1,0 0 1,1 1-1,-1-1 1,0 1 0,0-1-1,0 1 1,0 0-1,0 0 0,19 69 75,-11-30 98,-9-40-171,0 0 4,0 0 1,0 0 0,1 0 0,-1 0 0,0 0 0,0 0 0,1 0 0,-1 0 0,1-1 0,-1 1-1,1 0 1,-1 0 0,1 0 0,-1 0 0,1 0 0,0-1 0,-1 1 0,1 0 0,0-1 0,0 1-1,-1 0 1,1-1 0,0 1 0,0-1 0,0 0 0,0 1 0,0-1 0,0 1 0,0-1 0,0 0-1,0 0 1,0 0 0,0 0 0,0 0 0,0 0 0,0 0 0,0 0 0,0 0 0,0 0 0,0 0 0,0 0-1,0-1 1,0 1 0,0 0 0,0-1 0,0 1 0,-1-1 0,1 1 0,1-2-7,20-18 130,6 4 5,30-26 61,-54 40-177,-2 0-19,0 1 0,0-1-1,0 1 1,0 0 0,0 0 0,0 0-1,0 0 1,0 0 0,0 0 0,0 0 0,0 1-1,1-1 1,-1 1 0,0 0 0,0 0-1,1-1 1,-1 1 0,0 1 0,1-1-1,-1 0 1,0 1 0,0-1 0,1 1-1,-1-1 1,0 1 0,0 0 0,0 0 0,0 0-1,0 0 1,0 0 0,0 1 0,0-1-1,0 1 1,-1-1 0,2 2 0,13 118-31,-11-52 83,-4-63-49,-1-5-4,-1 1 0,1-1 0,0 1 0,0 0 0,0-1-1,0 1 1,0-1 0,0 1 0,1-1 0,-1 1 0,0-1-1,1 1 1,-1-1 0,1 1 0,0-1 0,-1 1 0,1-1 0,0 0-1,0 1 1,0-1 0,0 0 0,0 0 0,0 0 0,0 0-1,0 0 1,1 0 0,-1 0 0,0 0 0,1 0 0,-1 0-1,0-1 1,1 1 0,-1-1 0,1 1 0,1-1 1,21-16-718,14-33-2165,9-10 123</inkml:trace>
  <inkml:trace contextRef="#ctx0" brushRef="#br0" timeOffset="621.539">1394 1607 9138,'-31'37'6583,"31"-38"-6576,0 0 0,1-1 0,-1 1 0,1-1 0,-1 1 0,1 0 0,0-1 0,0 1 0,-1 0 0,1 0 0,0-1 0,0 1 0,0 0 0,0 0 0,0 0 0,1 0 0,-1 1 0,0-1 0,0 0 0,1 0 1,-1 1-1,0-1 0,1 0 0,-1 1 0,1 0 0,-1-1 0,0 1 0,1 0 0,-1 0 0,1-1 0,-1 1 0,1 0 0,-1 1 0,1-1 0,-1 0 0,1 0 0,-1 1 0,1-1 0,-1 1 0,0-1 0,1 1 0,-1-1 0,0 1 0,1 0 0,-1 0 0,0 0 1,0-1-1,0 1 0,0 0 0,0 1 0,0-1 0,0 0 0,0 0 0,0 1-7,37 150-16,29 192 46,-65-331-27,0-6 17,0 1-1,0 0 0,-1 0 0,0 0 0,-1 0 1,1 0-1,-2 0 0,1 0 0,-1 0 0,0 0 1,-1 0-1,0 0 0,0 0 0,0 0 0,-1-1 1,-1 1-1,-1 2-19,3-8 71,0-1 0,0 1 0,0 0 0,0-1 0,-1 0 0,1 1 1,0-1-1,-1 0 0,1 0 0,-1 0 0,0 0 0,1-1 0,-1 1 0,0-1 0,1 0 1,-1 1-1,0-1 0,1 0 0,-1-1 0,0 1 0,1 0 0,-1-1 0,0 0 0,1 1 0,-1-1 1,1 0-1,-1 0 0,1-1 0,-1 1 0,1 0 0,0-1 0,0 1 0,0-1 0,0 0 1,0 0-1,0 0 0,0 0 0,0 0 0,1 0 0,-1 0 0,0-3-71,-2-7 12,2 0 0,-1-1 0,2 0 0,-1 1 0,2-1 0,0 0 0,0 0-1,1 0 1,1 1 0,0-1 0,1 1 0,0-1 0,1 1 0,0 0 0,1 0 0,6-10-12,2-11-9,1-1 0,2 2 0,1 0-1,1 1 1,2 1 0,11-11 9,-28 36 0,5-5 0,0 0-1,1 0 1,0 1 0,0 0 0,1 0 0,0 1 0,0 0 0,1 1 0,0 0 0,1 1 0,5-2 0,-11 6 9,0-1 0,0 0 0,-1 1 0,1-2 0,-1 1 1,0-1-1,1 1 0,-2-1 0,1-1 0,0 1 0,-1-1 0,0 0 0,0 0 1,0 0-1,-1 0 0,1-1 0,-1 1 0,-1-1 0,1 0-9,-3 4 12,0 1 0,0 0-1,-1-1 1,1 1 0,0 0 0,-1-1-1,1 1 1,0 0 0,-1-1 0,0 1-1,1 0 1,-1 0 0,0 0 0,0 0-1,1 0 1,-1 0 0,0 0 0,0 0-1,0 0 1,0 0 0,0 0 0,0 0-1,-1 1 1,1-1 0,0 0 0,0 1-1,-1-1 1,1 1 0,0-1 0,0 1-1,-1 0 1,1 0 0,0-1 0,-1 1-1,1 0 1,-1 0 0,1 0 0,0 1-1,-1-1 1,1 0 0,0 0 0,-1 1-1,1-1 1,0 1 0,0-1 0,-1 1-1,1-1 1,0 1 0,0 0-1,0 0 1,0-1 0,-1 2-12,-3 2-8,0 0 0,1 0 0,0 1 0,0 0 0,0-1 0,1 1 0,-1 0 0,1 1 0,0-1 0,1 1 0,-1-1 0,1 1 0,0 0 0,1 0 0,-1 0 0,1 0 0,0 0 0,0 3 8,6 9-47,-4-11 10,-1-6 18,0 1 0,0-1 0,0 0 1,1 1-1,-1-1 0,0 1 0,1-1 1,-1 0-1,1 1 0,-1-1 0,1 0 0,0 0 1,-1 1-1,1-1 0,0 0 0,0 0 1,0 0-1,0 0 0,0 0 0,0 0 0,0 0 1,0-1-1,0 1 0,1 0 0,-1 0 0,0-1 1,0 1-1,1-1 0,-1 1 0,0-1 1,1 0-1,-1 1 0,1-1 0,0 0 19,7 1-427,1-1 0,-1-1 0,1 1-1,-1-1 1,1-1 0,-1 0 0,1 0 0,-1-1-1,0 0 1,0-1 0,0 0 0,4-2 427,41-44-3124</inkml:trace>
  <inkml:trace contextRef="#ctx0" brushRef="#br0" timeOffset="922.109">2098 1174 10098,'-14'13'2957,"-49"94"1276,4-10-3405,-53 100 532,110-195-1347,0 1 0,1-1 0,0 1 0,-1-1 0,1 1 0,0-1 0,0 1 0,1 0 0,-1 0 0,1-1 0,-1 1 0,1 0 0,0 0 0,0 0 0,0 0 0,0 0-1,1-1 1,-1 1 0,1 0 0,-1 0 0,1-1 0,0 1 0,0 0 0,1-1 0,-1 1 0,0-1 0,1 1 0,-1-1 0,1 0 0,0 0 0,0 1 0,0-1 0,0 0 0,0-1 0,0 1 0,1 0 0,-1-1 0,1 1 0,1 0-13,6 0 4,0 1 0,1-2 0,0 1 0,-1-1 0,1-1 0,0 0 0,-1-1 0,1 1 0,0-2 1,-1 0-1,0 0 0,1-1 0,-1 0 0,8-4-4,19-6 37,-1-1 1,-1-1-1,0-3 0,3-3-37,23-6-12,-60 27 6,0 1 0,0 0 0,1-1 0,-1 1 0,0 0-1,-1 0 1,1 0 0,0 0 0,0-1 0,0 1 0,0 0-1,-1 1 1,1-1 0,0 0 0,-1 0 0,1 0 0,-1 0 0,1 0-1,-1 1 1,0-1 0,0 0 0,1 0 0,-1 1 0,0-1-1,0 0 1,0 0 0,0 1 0,0-1 0,-1 0 0,1 0-1,0 1 1,0-1 0,-1 0 0,1 0 0,-1 0 0,1 0 0,-1 1-1,0-1 1,1 0 6,-29 69-30,-38 117 622,56-157-394,10-30-190,1 1 0,0-1 0,-1 1 0,1-1 0,-1 1 0,1-1 0,-1 1 0,1-1 0,-1 0 0,1 1 0,-1-1 0,1 0 0,-1 1 0,0-1 0,1 0 0,-1 0 0,1 1 0,-1-1 0,0 0 0,1 0 0,-1 0 0,0 0 0,1 0 0,-1 0 0,0 0 0,1 0 0,-1 0 0,0 0 0,1-1 0,-1 1 0,1 0-1,-1 0 1,0-1 0,1 1 0,-1 0 0,1-1 0,-1 1 0,1 0 0,-1-1 0,1 1 0,-1-1 0,1 1 0,-1-1 0,1 0-8,-67-96-68,18 31-2886,35 55-892,8 7-555</inkml:trace>
  <inkml:trace contextRef="#ctx0" brushRef="#br0" timeOffset="1501.794">2554 1591 7354,'-1'-1'222,"1"0"-1,0 0 1,-1-1 0,1 1 0,-1 0 0,0 0 0,1 0 0,-1-1 0,0 1 0,1 0 0,-1 0 0,0 0 0,0 0 0,0 0 0,0 1 0,0-1-1,0 0 1,0 0 0,0 1 0,-1-1 0,1 0 0,0 1 0,0-1 0,-1 1 0,1 0 0,0-1 0,0 1 0,-1 0 0,1 0 0,0 0 0,-1 0 0,1 0-1,0 0 1,-1 0 0,1 0 0,-1 1-222,-56 5 1450,49-3-1395,-1 0-1,1 1 1,0 0-1,0 0 1,0 1 0,1 0-1,-1 0 1,1 1-1,0 0 1,1 1 0,0 0-1,0 0 1,0 0-1,1 1 1,0 0 0,0 0-1,1 1 1,0 0-1,1 0-54,3-9 5,1 1-1,0 0 0,0-1 0,-1 1 1,1 0-1,0 0 0,0 0 0,0-1 0,0 1 1,0 0-1,0 0 0,0-1 0,0 1 1,0 0-1,0 0 0,0 0 0,0-1 0,1 1 1,-1 0-1,0-1 0,1 1 0,-1 0 0,0 0 1,1-1-1,-1 1 0,1-1 0,-1 1 1,1 0-1,-1-1 0,1 1 0,0-1 0,-1 1 1,1-1-1,0 0 0,-1 1 0,1-1 0,0 1 1,-1-1-1,1 0 0,0 0 0,0 0 1,-1 1-1,1-1 0,0 0 0,0 0 0,0 0 1,-1 0-1,1 0 0,0 0 0,0 0 1,-1 0-1,1-1-4,43-6 102,-18-2-66,-1-1 0,0-1 0,-1-1 1,0-2-1,-1 0 0,0-1 0,-2-1 0,0-1 1,0-1-1,-2-1 0,0-1 0,-1-1 0,-2 0 1,3-4-37,-8 6 19,-1 1 0,0-1-1,-1-1 1,-1 0 0,-1 0 0,-1 0 0,-1-1 0,-1 0 0,0 0 0,0-19-19,-10 22-117,-6 43-14,4 0 185,1 1 0,2-1 1,0 1-1,2 0 0,0 1 0,2 18-54,1-42 15,0 0-1,0-1 1,0 1-1,0 0 1,0 0-1,1 0 1,0 0-1,-1 0 1,1 0-1,0 0 1,0-1-1,0 1 1,1 0-1,-1-1 1,1 1-1,-1-1 1,1 1-1,0-1 1,0 0-1,0 0 1,0 0-1,1 0 1,-1 0-1,0 0 1,1-1-1,-1 1 1,1-1-1,0 1 1,-1-1-1,1 0 1,0 0-1,0-1 1,0 1-1,0 0 1,-1-1 0,1 0-1,0 1 1,0-1-1,0-1 1,2 1-15,6-3 17,-1-1 1,1-1-1,-1 0 1,0 0-1,0-1 1,-1 0-1,0 0 1,0-1-1,0-1 1,-1 1-1,0-1 1,0-1-1,-1 1 1,0-1-1,-1-1 1,0 1-1,0-1 1,-1 0-1,-1 0 1,1-1-1,-2 0 1,1 1-1,-1-1 1,0-9-18,0 12-5,-1-1-1,0 0 1,0-1 0,-1 1 0,-1 0 0,1 0 0,-1-1 0,-1 1 0,0 0 0,0 0 0,-1 0 0,0 0 0,-1 0-1,1 0 1,-2 0 0,-1-3 5,4 11-10,1 1-1,-1-1 1,1 1-1,-1-1 0,1 0 1,-1 1-1,0-1 1,1 1-1,-1-1 1,0 1-1,1 0 0,-1-1 1,0 1-1,0 0 1,1-1-1,-1 1 0,0 0 1,0 0-1,1 0 1,-1-1-1,0 1 1,0 0-1,0 0 0,0 0 1,1 0-1,-1 1 1,0-1-1,0 0 1,0 0-1,1 0 0,-1 1 1,0-1-1,0 0 1,1 1-1,-1-1 1,0 1-1,1-1 0,-1 1 1,0-1-1,1 1 1,-1-1-1,1 1 1,-1 0-1,1-1 0,-1 1 1,1 0 10,-24 34-254,24-33 246,-4 3 10,1 0-1,0 0 0,0 0 1,0 0-1,1 1 1,0-1-1,0 1 1,0 0-1,1 0 1,0-1-1,0 1 1,0 0-1,1 0 1,0 0-1,0 0 0,1 0 1,-1 0-1,1 0 1,0 0-1,1-1 1,1 5-2,0-3 3,-1 1 0,0-1-1,0 1 1,-1 0 0,0 0 0,0-1 0,-1 1 0,0 0 0,0 0 0,-1 6-3,0 5-11,1 80-1062,13-73-5925,-6-30 3238</inkml:trace>
  <inkml:trace contextRef="#ctx0" brushRef="#br0" timeOffset="2284.293">2948 950 4977,'2'-8'1201,"-1"5"-598,0 0 0,0-1-1,0 1 1,-1 0-1,1-1 1,-1 1 0,0 0-1,0-1 1,0 1 0,0-1-1,-1 1 1,1 0 0,-1-1-1,0 1 1,-1-2-603,2 4 41,0 1-1,-1 0 1,1 0 0,0 0 0,-1 0-1,1-1 1,0 1 0,-1 0-1,1 0 1,-1 0 0,1 0 0,0 0-1,-1 0 1,1 0 0,0 0 0,-1 0-1,1 0 1,0 0 0,-1 0-1,1 1 1,-1-1 0,1 0 0,0 0-1,-1 0 1,1 0 0,0 1 0,-1-1-1,1 0 1,0 0 0,0 0-1,-1 1 1,1-1 0,0 0 0,0 1-1,-1-1 1,1 0 0,0 1 0,0-1-1,0 0 1,0 1 0,-1-1-1,1 0 1,0 1 0,0-1 0,0 0-1,0 1 1,0-1 0,0 0 0,0 1-1,0-1 1,0 1 0,0-1-41,-18 138 752,16-99-615,-5 53 140,-1-20-42,4 0 0,3 0 0,4 0-1,3 10-234,-4-71 60,0 0-1,1 0 0,1-1 0,-1 1 0,2-1 1,-1 0-1,1 0 0,4 4-59,-86-66-404,-31-48-1711,39 11 1927,54 78 1688,55 21-723,-7-12-994,0 0-1,1-2 0,-1-2 1,-1-1-1,1-1 0,-2-2 1,1-1-1,-1-1 0,-1-2 0,0-1 1,-1-2-1,13-9 218,-28 18-222,8-4-12,-1 0-1,0-1 1,0-1 0,-2-1 0,0-1 0,11-12 234,-30 25 2319,-17 15-1054,16-11-1227,-39 33 582,1 1 0,2 2 0,2 2 1,-25 36-621,18 3 54,41-77-77,1 0-1,-1 0 0,1 0 1,-1 0-1,1 0 1,-1 0-1,1 0 0,0 0 1,0 0-1,0 0 1,0 0-1,-1 0 0,1 0 1,1 1-1,-1-1 0,0 0 1,0 0-1,0 0 1,0 0-1,1 0 0,-1 0 1,1 0-1,-1 0 1,1 0-1,-1 0 0,1 0 1,-1 0-1,1 0 1,0 0-1,0 0 0,-1-1 1,1 1-1,0 0 0,0-1 1,0 1-1,0 0 1,0-1-1,0 1 0,0-1 1,0 1-1,0-1 1,0 0-1,0 1 0,0-1 1,0 0-1,0 0 1,0 0-1,1 0 0,-1 0 1,0 0-1,0 0 0,0 0 1,0 0-1,1-1 24,173-2-4963,-139 6 4717,0 0 1,-1 3-1,1 1 1,-2 1 0,1 2 245,-36-10 37,1 1 0,-1-1 0,0 0 1,1 1-1,-1-1 0,0 1 1,1-1-1,-1 1 0,0-1 0,1 1 1,-1-1-1,1 1 0,-1-1 1,1 1-1,-1 0 0,1 0 0,-1-1 1,1 1-1,0 0 0,-1-1 1,1 1-1,0 0 0,0 0 0,0 0 1,0-1-1,-1 1 0,1 0 1,0 0-1,0 0 0,0-1 0,1 1 1,-1 0-1,0 0 0,0 0 1,0-1-1,1 1 0,-1 0 0,0 0 1,1-1-1,-1 1 0,0 0 1,1-1-1,-1 1 0,1 0 0,-1-1 1,1 1-1,0-1 0,-1 1 1,1-1-1,-1 1 0,1-1 0,0 1 1,0-1-1,-1 0 0,1 1 1,0-1-1,0 0 0,-1 1 0,1-1 1,0 0-1,0 0 0,-1 0 1,1 0-1,0 0 0,0 0 0,0 0 1,-1 0-1,1 0 0,0 0 1,0-1-38,-114 32 3259,95-28-3222,-1 0-1,0-1 1,0-1 0,0-1-1,1 0 1,-18-4-37,34 4-46,0 0-109,1 0 0,-1 0 0,1 0 0,-1 0 0,0 0 0,1 0 0,-1-1 0,1 1 0,-1 0 0,1-1 1,-1 0-1,1 1 0,-1-1 0,1 0 0,0 1 0,-1-1 0,1 0 0,0 0 0,-1 0 0,1 0 0,0-1 0,0 1 0,0 0 0,0 0 0,0-1 0,1 1 0,-1 0 0,0-1 0,0 1 0,1-1 0,-1 1 0,1-1 0,-1 1 0,1-2 155,1-36-4182</inkml:trace>
  <inkml:trace contextRef="#ctx0" brushRef="#br0" timeOffset="2597.905">3663 1089 8810,'-25'10'6552,"-8"17"-4162,18-14-1667,-148 135 165,155-140-873,0 0 0,0 0-1,1 0 1,0 1 0,0 0 0,1 1 0,0-1 0,1 1 0,0 0 0,0 1 0,1-1 0,-2 11-15,6-19-14,0-1 1,0 1-1,0-1 1,0 1-1,0-1 1,1 1-1,-1-1 1,0 1-1,1-1 1,0 1-1,-1-1 1,1 1-1,0-1 1,-1 0-1,1 0 1,0 1-1,0-1 1,0 0-1,0 0 1,0 0-1,0 0 1,1 0-1,-1 0 1,0 0-1,0 0 1,1 0-1,-1-1 1,1 1-1,-1-1 1,1 1-1,-1-1 1,0 1-1,1-1 1,0 0-1,-1 0 1,1 1-1,-1-1 14,60 0-876,-59 0 838,41-4-653,-17 0 448,0 2 0,1 0 0,-1 2 0,1 1 0,-1 1-1,0 1 1,13 4 243,7 15 40,-45-21-21,-1-1 0,1 1 0,0-1 0,-1 1 0,1-1 1,0 1-1,-1 0 0,1-1 0,-1 1 0,1 0 0,-1-1 1,1 1-1,-1 0 0,0 0 0,1 0 0,-1-1 0,0 1 1,0 0-1,1 0 0,-1 0 0,0 0 0,0-1 0,0 1 1,0 0-1,0 0 0,0 0 0,0 0 0,-1 0 0,1-1 1,0 1-1,0 0 0,-1 0 0,1 0 0,0-1 0,-1 1 0,1 0 1,-1 0-1,1-1 0,-1 1 0,1 0 0,-1-1 0,1 1 1,-1-1-1,0 1 0,1 0 0,-1-1 0,0 0 0,0 1 1,1-1-1,-1 1 0,0-1 0,0 0 0,0 0-19,-10 8 282,0-2 0,-1 1 0,1-2 0,-2 0 0,1 0 0,0-1 0,-1 0-1,-7 0-281,-9-13 1281,21-4-3258,0-21 528</inkml:trace>
  <inkml:trace contextRef="#ctx0" brushRef="#br0" timeOffset="3490.31">3817 1324 8162,'5'0'538,"0"0"0,0-1-1,-1 1 1,1-1 0,0 0 0,-1-1 0,1 1 0,-1-1 0,1 0 0,-1 0 0,0 0 0,0-1 0,0 1 0,0-1-1,0 0 1,0 0 0,1-3-538,-2 3 72,0-1 0,0 1 0,0-1-1,-1 1 1,0-1 0,1 0 0,-2 0 0,1 0-1,0 0 1,-1 0 0,0-1 0,0 1-1,0 0 1,0-1 0,-1 1 0,1 0 0,-1-1-1,0 1 1,-1-1 0,1 1 0,-1-1-1,0 1 1,0 0 0,0 0 0,-1-1 0,1 1-1,-1 0 1,-1-2-72,3 5-1,-1 0 0,1 0 0,-1 0 0,1 0 0,-1 0 0,1 0 0,-1 0 1,1 0-1,-1 0 0,0 0 0,0 0 0,0 0 0,1 0 0,-1 1 0,0-1 0,0 0 0,0 1 0,0-1 0,0 0 0,0 1 0,0 0 0,-1-1 0,1 1 0,0-1 0,0 1 0,0 0 0,0 0 0,0 0 1,-1 0-1,1 0 0,0 0 0,0 0 0,0 0 0,0 0 0,-1 0 0,1 1 0,0-1 0,0 1 0,0-1 0,0 0 0,0 1 0,0 0 0,0-1 0,0 1 0,0 0 0,0-1 0,0 2 1,-33 48-80,28-35 81,0 1 0,1-1 0,0 1 0,2 0 0,0 0 0,0 1 0,2-1 0,0 1 0,0-1 0,2 1 0,0-1 0,1 1-1,1-1 1,0 0 0,2 2-1,-2-14 7,0 0-1,0 0 0,1 0 0,0 0 0,-1-1 0,1 0 1,0 0-1,1 0 0,-1 0 0,1 0 0,-1-1 0,1 0 1,0 0-1,-1 0 0,1-1 0,0 0 0,0 0 0,0 0 1,1 0-1,-1-1 0,0 0 0,0 0 0,0 0 0,0 0 1,0-1-1,0 0 0,0 0 0,0-1 0,0 1 0,0-1 1,0 0-1,2-2-6,12-4 19,-1-1 0,0 0 0,-1-1 0,0-1 0,-1-1 0,0-1 1,-1 0-1,0 0 0,-1-2 0,-1 0 0,0-1 0,-1 0 0,0 0 0,-2-1 1,0-1-1,-1 0 0,0 0 0,-2-1 0,0 0 0,-1 0 0,-1-1 0,-1 0 0,-1 1 1,0-8-20,1-38-39,-4 65 37,0 0 0,-1 0 0,1-1-1,-1 1 1,1 0 0,0 0 0,-1-1 0,1 1 0,0 0 0,-1 0 0,1 0 0,-1 0-1,1 0 1,-1-1 0,1 1 0,-1 0 0,1 0 0,0 0 0,-1 0 0,1 0 0,-1 0-1,1 1 1,-1-1 0,1 0 0,0 0 0,-1 0 0,1 0 0,-1 0 0,1 1 0,0-1-1,-1 0 1,1 0 0,-1 1 0,1-1 0,0 0 0,-1 0 0,1 1 0,0-1-1,0 1 1,-1-1 0,1 0 0,0 1 0,0-1 0,0 0 0,-1 1 0,1-1 0,0 1-1,0-1 1,0 1 0,0-1 0,0 0 0,0 1 0,0-1 0,0 1 0,0-1 0,0 1-1,0-1 1,0 1 0,0-1 0,0 0 0,0 1 0,0-1 0,1 1 0,-1-1 0,0 1 2,-2 5-21,-4 5 9,2 0 0,-1 1-1,2-1 1,-1 1 0,2 0 0,-1 0 0,2 0-1,0 1 1,0-1 0,1 7 12,0-17 3,0-1-1,1 0 1,-1 1 0,0-1-1,1 0 1,-1 1 0,1-1-1,-1 0 1,1 0 0,-1 1-1,1-1 1,0 0 0,0 0-1,0 0 1,-1 0 0,1 0-1,0 0 1,0 0 0,1 0-1,-1-1 1,0 1 0,0 0-1,0-1 1,0 1 0,1 0-1,-1-1 1,0 1 0,0-1-1,1 0 1,-1 0 0,0 1-1,1-1 1,-1 0 0,0 0-1,1 0 1,-1 0 0,1 0-1,-1-1 1,0 1 0,1 0-1,-1-1 1,0 1 0,0-1-1,1 1 1,-1-1 0,1 0-3,63-37 131,-63 36-126,47-37 97,-1-3 1,-2-2 0,1-5-103,-31 33 18,0-1 1,-1-1 0,0 0 0,-2-1-1,0 0 1,-1-1 0,-1-1 0,-1 1 0,-1-2-1,-1 1 1,-1-1 0,-1-1 0,0 1-1,0-17-18,-6 4-9,0 35 8,0 0 1,0 0-1,1-1 1,-1 1-1,0 0 1,0 0-1,0-1 1,0 1-1,0 0 0,0 0 1,0-1-1,0 1 1,0 0-1,0 0 1,0-1-1,0 1 1,0 0-1,0-1 0,0 1 1,0 0-1,0 0 1,0-1-1,0 1 1,0 0-1,0 0 1,-1-1-1,1 1 0,0 0 1,0 0-1,0 0 1,0-1-1,-1 1 1,1 0-1,0 0 1,0 0-1,0-1 0,-1 1 1,1 0-1,0 0 1,0 0-1,0 0 1,-1 0-1,1 0 1,0 0-1,-1-1 1,1 1-1,0 0 0,0 0 1,-1 0-1,1 0 1,0 0-1,0 0 1,-1 0-1,1 0 1,0 0-1,0 1 0,-1-1 1,1 0-1,0 0 1,0 0-1,-1 0 1,1 0-1,0 0 1,0 0-1,-1 1 0,1-1 1,0 0-1,0 0 1,0 0-1,-1 1 1,-10 18-44,-3 15 1,2 1 0,2 1 0,0 0 0,3 0-1,-3 32 44,8-54 11,1 0 0,0-1 0,1 1 0,0 0 0,1 0 0,0-1 0,2 1 0,-1-1 0,2 1 0,0-1 0,0 0 0,1 0-1,1-1 1,0 0 0,1 0 0,0 0 0,1 0 0,0-1 0,0-1 0,2 1 0,-1-2 0,1 1 0,0-1 0,1-1 0,0 0 0,1 0 0,0-1-1,0 0 1,0-1 0,2 0-11,-11-5 8,-1 0 0,1 0 0,-1 0 0,1 0-1,0 0 1,0-1 0,-1 1 0,1-1 0,0 0-1,0 0 1,0 0 0,0 0 0,0 0 0,-1-1-1,1 1 1,0-1 0,0 0 0,-1 1 0,1-1-1,0-1 1,-1 1 0,1 0 0,-1-1 0,1 1-1,-1-1 1,0 0 0,0 1 0,0-1 0,0 0-1,0-1 1,0 1 0,0 0 0,-1 0 0,1-1-1,-1 1 1,0-1 0,1 1 0,-1-1 0,0 0-1,-1 1 1,1-1 0,0 0 0,-1 0-1,1 0 1,-1 1 0,0-2-8,1-10 41,-2 10-33,1 1-1,0 0 1,0 0-1,0 0 0,1 0 1,-1-1-1,1 1 1,0 0-1,-1 0 1,1 0-1,1 0 1,-1 0-1,0 0 1,1 0-1,-1 1 1,1-1-1,0 0 1,0 1-1,0 0 1,0-1-1,1 1 1,-1 0-1,1 0 1,-1 0-1,2 0-7,66-30 19,-48 24-12,0 0 0,-1-2 0,0-1 0,-1-1 1,0 0-1,-1-1 0,0-2 0,-2 1 0,2-4-7,-18 18 1,0 0 0,0-1 0,-1 1 0,1-1 0,0 1 0,-1-1 0,1 1 0,0-1 0,-1 1 0,1-1 0,-1 0 0,1 1 0,-1-1 0,1 0 0,-1 1 0,1-1 0,-1 0 0,0 0 0,1 1 0,-1-1 0,0 0 0,0 0 1,0 0-1,1 0 0,-1 1 0,0-1 0,0 0 0,0 0 0,0 0 0,-1 0 0,1 1 0,0-1 0,0 0 0,0 0 0,-1 0 0,1 1 0,0-1 0,-1 0 0,1 0 0,-1 1 0,1-1 0,0 0 0,-1 1 0,0-1 0,1 0 0,-1 1 0,1-1 0,-1 1 0,0-1 0,0 1 0,1-1 0,-1 1 0,0 0 0,0-1 0,1 1 0,-2 0 0,-51-4 50,33 6-38,0 1 0,-1 1 0,1 0 0,0 1 0,1 2-1,-1 0-12,14-5 4,0 1-1,1 0 1,-1 0-1,1 0 1,-1 0-1,1 1 1,0 0-1,1 0 1,-1 1-1,1-1 1,0 1-1,0 0 0,0 0 1,1 0-1,-1 1 1,1-1-1,0 1 1,1 0-1,0-1 1,0 1-1,0 0 1,0 1-4,-3 90 56,5-94-53,1 0 1,-1 0-1,1 0 0,-1 0 1,1 0-1,0-1 0,0 1 1,1 0-1,-1 0 0,0-1 0,1 1 1,0-1-1,0 1 0,-1-1 1,1 1-1,1-1 0,-1 0 1,0 0-1,0 0 0,1 0 1,-1-1-1,1 1 0,0-1 1,-1 1-1,1-1 0,0 0 1,0 0-1,0 0 0,0-1 1,2 1-4,2 0-29,0-1 0,0 0 1,0 0-1,1 0 0,-1-1 0,0 0 1,0-1-1,0 1 0,0-1 1,-1-1-1,1 1 0,0-1 1,-1-1-1,0 1 0,4-3 29,18-34-5109,-25 16 1115</inkml:trace>
  <inkml:trace contextRef="#ctx0" brushRef="#br0" timeOffset="3776.9">4069 507 11779,'-3'0'3072,"-6"3"857,8-3-3177,2-2-4553,-1-1 1329</inkml:trace>
  <inkml:trace contextRef="#ctx0" brushRef="#br0" timeOffset="10677.999">7219 701 6817,'4'-22'799,"-3"8"-301,1 0 0,0 0 0,1 0-1,1 0 1,0 0 0,1 1 0,1-1 0,0 1 0,1 1-1,0-1 1,1 1-498,-9 13 11,1-1-1,0 1 1,0-1 0,0 1-1,0-1 1,0 0 0,0 1-1,0-1 1,0 1 0,0-1-1,0 1 1,0-1 0,0 1-1,0-1 1,0 1 0,0-1-1,0 1 1,1-1-1,-1 1 1,0-1 0,0 1-1,0-1 1,1 0 0,-1 1-1,0-1 1,1 1 0,-1-1-1,0 0 1,1 1 0,-1-1-1,1 0 1,-1 0 0,0 1-1,1-1 1,-1 0 0,1 0-1,-1 0 1,1 1-1,-1-1 1,1 0 0,-1 0-1,1 0 1,-1 0 0,1 0-1,-1 0 1,1 0 0,-1 0-1,1 0 1,-1 0 0,1 0-1,-1 0 1,1-1 0,-1 1-1,1 0 1,-1 0 0,0 0-1,1-1 1,-1 1-1,1 0 1,-1 0 0,0-1-1,1 1 1,-1 0 0,0-1-1,1 1 1,-1-1 0,0 1-1,1 0 1,-1-1-11,0 114 320,-28 437-147,2-161-119,4 195-1,17-266-33,9-180 36,16 84-56,-15-187 11,2 1 0,1-1 0,1 0 1,2-1-1,2 0 0,7 13-11,16-4 173,-35-41-23,-1-2-173,1 0 0,-1 1 0,0-1 0,0 1 0,0-1 0,1 1 0,-1-1 0,0 0 0,0 1 0,1-1 0,-1 1 0,0-1 0,1 0 0,-1 0 0,0 1 0,1-1 0,-1 0 0,1 1 0,-1-1 0,0 0 0,1 0 0,-1 0 0,1 1 0,-1-1 0,1 0 0,-1 0 0,1 0 0,-1 0 0,0 0 0,1 0 0,-1 0 0,1 0 0,-1 0 0,1 0 0,-1 0 0,1 0 0,-1-1 0,1 1-1,-1 0 1,1 0 0,-1 0 0,0 0 0,1-1 0,-1 1 0,1 0 0,-1-1 0,0 1 0,1 0 0,-1-1 0,0 1 0,1 0 0,-1-1 0,0 1 0,0 0 0,1-1 0,-1 0 23,0-22-1249</inkml:trace>
  <inkml:trace contextRef="#ctx0" brushRef="#br0" timeOffset="11065.262">6781 3090 6273,'-80'19'6203,"120"-19"-4721,340-19-1404,-230 16-60,-1-7 0,62-14-18,199-49 0,-340 60 12,1 4 0,1 2-1,-1 4 1,18 3-12,218 25 7,-59-4 105,61-26 86,-284 7-195,0 0 0,0 1 0,0 1 0,0 2 0,-1 0 0,0 2-1,11 5-2,-14-3-43,8 4 66,-9-13-2781,-13-4 626</inkml:trace>
  <inkml:trace contextRef="#ctx0" brushRef="#br0" timeOffset="11340.207">9556 2661 9826,'7'-7'4737,"17"8"-4450,-12 0-123,48-5-143,-48 1-22,1 1 0,0 1 0,0 0 0,0 1 0,0 0-1,0 1 1,0 0 0,-1 1 0,1 1 0,0 0 0,-1 0 0,0 1-1,0 1 1,2 1 1,-11-3-9,-1-1-1,0 1 0,1 0 0,-1 0 1,0 0-1,-1 0 0,1 0 1,0 0-1,-1 0 0,0 1 1,0-1-1,0 1 0,0-1 1,0 1-1,-1 1 10,1 10 1,-2 0 0,0 1 0,0-1 0,-2 0 0,0 0 0,-1-1 0,0 1 0,-1-1 0,0 1 0,-1-1 0,-1-1 0,-1 1 0,0-1 0,0-1 0,-1 0 0,-1 0 0,0 0 1,-8 6-2,-204 184 138,81-48-272,90-93-1419,22-10-1245</inkml:trace>
  <inkml:trace contextRef="#ctx0" brushRef="#br0" timeOffset="11949.784">6816 1031 8586,'-81'-13'4622,"79"13"-4594,1 0 0,0-1-1,0 1 1,0-1 0,-1 1 0,1-1 0,0 1-1,0-1 1,0 0 0,0 1 0,0-1-1,0 0 1,0 0 0,1 0 0,-1 0 0,0 0-1,0 0 1,1 0 0,-1 0 0,0 0-1,1 0 1,-1 0 0,1-1 0,0 1-1,-1 0 1,1 0 0,0-1 0,0 1 0,0 0-1,0 0 1,0-1 0,0 1 0,0 0-1,0 0 1,0 0 0,0-1 0,1 1 0,-1 0-1,0 0 1,1 0 0,0-1 0,-1 1-1,1 0 1,-1 0 0,1 0 0,0 0-28,78-128 517,20-13-466,378-486 2,-427 573-101,-21 37-12,-28 19 58,0-1-1,0 0 0,-1 0 1,1 0-1,0 1 0,0-1 0,-1 0 1,1 1-1,0-1 0,-1 0 1,1 1-1,0-1 0,-1 1 0,1-1 1,-1 1-1,1 0 0,-1-1 1,1 1-1,-1 0 0,1-1 1,-1 1-1,0 0 0,1-1 0,-1 1 1,0 0-1,1 0 0,-1-1 1,0 1-1,0 0 0,0 0 0,0-1 1,0 1-1,0 0 0,0 0 1,0 0-1,0-1 0,0 1 1,0 0-1,-1 0 3,-14 126-148,4-71 146,-54 316 42,59-283-45,6-87 37,0-1 0,-1 1 0,1-1 0,0 1 0,0 0 0,0-1 0,0 1 0,1-1 0,-1 1 0,0-1 0,1 1 0,-1-1 0,1 1 0,-1-1 0,1 1 0,0-1 0,-1 1 0,1-1 0,0 0 0,0 0 0,0 1 0,0-1 0,0 0 0,1 0 0,-1 0 0,0 0 0,0 0 0,1 0 0,-1 0 0,0-1 0,1 1 0,-1 0 0,1-1 0,-1 1 0,1-1 0,1 1-32,48-25 1282,-1-18-2624,2-14 1146</inkml:trace>
  <inkml:trace contextRef="#ctx0" brushRef="#br0" timeOffset="12562.607">6347 195 3345,'-9'0'6376,"8"26"-4854,2-17-1253,-25 442 449,4-141-588,16-185 135,14-185 1026,67-365-308,-64 363-979,3 0-1,2 1 0,3 1 1,3 1-1,2 1 0,10-13-3,-29 58-9,0 1-1,1 0 0,0 1 1,1 0-1,0 0 0,0 1 1,2 0-1,-1 0 0,1 1 1,0 1-1,1 0 0,0 0 0,0 2 1,1-1-1,-1 1 0,2 1 1,-1 0-1,0 1 0,1 1 1,0 0-1,0 1 0,0 0 1,0 1-1,3 0 10,-12 2-8,0-1-1,-1 1 1,1 0-1,0 0 1,-1 0-1,1 1 1,-1 0-1,1 0 1,-1 0-1,0 0 1,0 1-1,0-1 1,0 1-1,-1 0 1,1 1-1,-1-1 1,1 0-1,-1 1 1,0 0-1,-1 0 1,1 0-1,-1 0 1,1 0-1,-1 0 1,0 0-1,-1 1 1,1-1-1,-1 1 1,0 0-1,0-1 1,0 1-1,-1 0 1,0 0-1,0-1 1,0 5 8,-8 10 28,-1 0 0,-1-1-1,-1 0 1,-1-1 0,0 0 0,-1-1 0,0 0 0,-2-1 0,0-1 0,0 0 0,-1-1 0,-1-1 0,0 0-1,-12 5-27,-179 110-174,230-132-4469,18-15 1289</inkml:trace>
  <inkml:trace contextRef="#ctx0" brushRef="#br0" timeOffset="13072.414">9225 3884 9010,'18'9'1808,"0"11"913,-1 28-2641,-8-23-64,0-1-40,34 99 8,-5 0 0,-3 4 72,-10-10-64,-16-75-24,-9-20 544,5-30-3217,-3-22 1169</inkml:trace>
  <inkml:trace contextRef="#ctx0" brushRef="#br0" timeOffset="13279.448">9091 4354 8202,'-21'-1'2400,"6"-7"569,15-10-2185,17-8-504,27-28-24,19-10-184,25-12-8,10-8-80,15-2 88,-13 24-16,-7 13-3056,-25 16 1055</inkml:trace>
  <inkml:trace contextRef="#ctx0" brushRef="#br0" timeOffset="13729.754">7879 789 8042,'20'16'3958,"73"46"-3711,-3 4 1,3 8-248,-90-72 10,331 290 77,-113-106-47,-181-155-28,-2 3-1,-2 1 1,0 1 0,21 32-12,137 211 45,-98-148-17,-84-115-53,-3 1 5,1-2 0,1 1 0,0-2 0,1 1 0,1-1 0,0-1 0,1 0 0,0-1 0,1-1 1,1 0-1,-1-1 0,2-1 0,-1 0 0,1-1 0,0-1 0,11 2 20,49 9-1962,-12-6 166</inkml:trace>
  <inkml:trace contextRef="#ctx0" brushRef="#br0" timeOffset="14073.298">7849 2379 8098,'0'0'61,"0"-1"0,1 1 0,-1 0 0,0 0 0,0-1 0,1 1 1,-1 0-1,0-1 0,0 1 0,0 0 0,1 0 0,-1-1 0,0 1 0,0 0 0,0-1 1,0 1-1,0 0 0,0-1 0,0 1 0,0-1 0,0 1 0,0 0 0,0-1 1,0 1-1,0 0 0,0-1 0,0 1 0,0 0 0,0-1 0,0 1 0,0 0 0,-1-1 1,1 1-1,0 0 0,0-1 0,0 1 0,-1 0 0,1 0 0,0-1 0,0 1 1,-1 0-1,1 0 0,0-1 0,0 1 0,-1 0 0,1 0 0,0 0 0,-1-1 0,1 1 1,0 0-1,-1 0 0,1 0 0,0 0 0,-1 0 0,1 0 0,0 0 0,-1 0 0,1 0 1,-1 0-1,1 0 0,0 0 0,-1 0 0,1 0 0,0 0 0,-1 0 0,1 0 1,0 1-62,32-13 882,-26 10-1012,99-36 434,40-99 121,11-10-291,36-34-60,270-298 18,-375 390-75,240-261 24,-148 134 5,-42 42-48,-45 45-170,-56 65-857,-36 65 989,0-1 0,0 0 1,0 0-1,0 1 0,0-1 0,-1 0 1,1 1-1,0-1 0,0 0 0,0 0 1,-1 1-1,1-1 0,0 0 0,-1 0 1,1 0-1,0 1 0,0-1 0,-1 0 1,1 0-1,0 0 0,-1 0 0,1 0 1,0 0-1,-1 0 0,1 0 0,0 0 1,-1 1-1,1-1 0,0 0 0,-1-1 1,1 1-1,0 0 0,-1 0 0,1 0 1,0 0-1,-1 0 0,1 0 0,0 0 1,0 0-1,-1-1 0,1 1 0,0 0 1,-1 0-1,1 0 0,0-1 0,0 1 1,-1 0-1,1 0 0,0-1 0,0 1 1,0 0-1,-1 0 0,1-1 0,0 1 1,0 0-1,0-1 0,0 1 0,0 0 1,0-1-1,0 1 0,0 0 40,-51 39-2560</inkml:trace>
  <inkml:trace contextRef="#ctx0" brushRef="#br0" timeOffset="14692.718">8867 1531 8394,'-35'8'1631,"0"-1"1,0-2 0,-1-1 0,-14-1-1632,-18 2 654,40-2-291,12-1-128,1 0-1,0-1 1,-1-1-1,1-1 1,-1 0-1,-14-3-234,-170-40 758,-22 30-703,198 14-45,-270 13-1,183 3 9,0 5 0,-54 19-18,100-28-4,66-12 2,-1-1-1,0 1 0,1 0 1,-1-1-1,0 1 0,0 0 1,1-1-1,-1 1 0,0 0 1,0-1-1,1 1 1,-1 0-1,0-1 0,0 1 1,0-1-1,0 1 0,0 0 1,0-1-1,0 1 0,0-1 1,0 1-1,0-1 0,0 1 1,0 0-1,0-1 1,0 1-1,0-1 0,0 1 1,0 0-1,0-1 0,-1 1 1,1-1-1,0 1 0,0 0 1,0-1-1,-1 1 1,1 0-1,0-1 0,-1 1 1,1 0-1,0 0 0,0-1 1,-1 1-1,1 0 0,-1 0 1,1-1-1,0 1 0,-1 0 1,1 0 2,115-46-4178,-57 12 1214</inkml:trace>
  <inkml:trace contextRef="#ctx0" brushRef="#br0" timeOffset="15270.372">8947 1558 5593,'-32'-17'6736,"8"28"-5958,-17 50-618,31-20-165,-6 336 38,10-78-6,-13-2 27,-20 89 370,38-352-273,4-28-45,5-19-19,18-69-1042,-2 32-1480</inkml:trace>
  <inkml:trace contextRef="#ctx0" brushRef="#br0" timeOffset="16121.673">6705 1581 3577,'-38'-34'7008,"24"37"-3937,2 21-3167,11-20 276,-34 124-154,30-102-26,-92 527 226,98-545-166,2-22-30,-5-97 36,-2-46-58,8-1-1,7-8-7,-10 156-2,0-1 0,0 1 0,1-1 0,0 1 0,1 0 0,0 0 0,1 0 0,0 0 0,1 0 0,0 1 1,0 0-1,1 0 0,0 0 0,1 1 0,1-2 2,5-4-12,1 1 0,0 1 0,1 0 0,0 1 1,1 0-1,1 1 0,-1 1 0,8-3 12,-20 10-7,0 1 0,1-1 0,-1 0 0,0 1 0,1 0 0,-1 0 0,1 0 0,-1 1 0,1 0 0,0 0 0,-1 0 0,1 0 0,-1 0-1,1 1 1,-1 0 0,1 0 0,-1 0 0,1 1 0,-1 0 0,0-1 0,0 1 0,0 1 0,0-1 0,0 1 0,0-1 0,-1 1 0,1 0 0,-1 0 0,3 4 7,-3-2 6,1 0 0,-1 0 0,0 1 0,-1-1 1,1 1-1,-1 0 0,-1-1 0,1 1 0,-1 0 0,0 0 0,0 0 1,0 1-1,-1-1 0,0 0 0,0 0 0,-1 0 0,0 0 0,0 0 1,0 0-1,-1 0 0,1 0 0,-2 0 0,1-1 0,0 1 0,-1-1 0,0 0 1,-1 1-1,1-1 0,-1-1 0,-3 4-6,2-2 110,-1 0 0,0 0 1,0 0-1,0-1 0,-1 0 0,0-1 0,0 0 0,0 0 1,-1 0-1,1-1 0,-1 0 0,0 0 0,0-1 0,0 0 1,0 0-1,0-1 0,0 0 0,0 0 0,0-1 0,-1 0 1,1-1-1,0 0 0,-5-1-110,12 2 0,1 0 1,-1 0-1,1 0 1,-1 0-1,1 0 0,-1 0 1,1 0-1,-1 0 1,1 0-1,-1 0 1,1 0-1,-1-1 0,1 1 1,-1 0-1,1 0 1,-1 0-1,1-1 1,-1 1-1,1 0 0,-1-1 1,1 1-1,0 0 1,-1-1-1,1 1 1,0-1-1,-1 1 0,1-1 1,0 1-1,0 0 1,-1-1-1,1 1 1,0-1-1,0 1 0,0-1 1,0 0-1,-1 1 1,1-1-1,0 1 1,0-1-1,0 1 0,0-1 1,0 1-1,0-1 1,0 1-1,1-1 1,-1 1-1,0-1 0,0 1 1,0-1-1,0 1 1,1-1-1,-1 1 1,0-1-1,1 1 0,-1-1 1,0 1-1,1 0 1,-1-1-1,0 1 1,1 0-1,0-1 0,28-25-486,134-66-4239,-117 66 2447</inkml:trace>
  <inkml:trace contextRef="#ctx0" brushRef="#br0" timeOffset="16621.547">7072 1250 3377,'52'-153'9875,"-51"148"-8788,-6 18-701,4-10-376,-106 313 153,41-167-30,66-149-131,-1 1 0,1-1-1,-1 0 1,1 0 0,-1 0 0,1 0-1,-1 1 1,1-1 0,0 0 0,-1 1-1,1-1 1,-1 0 0,1 0 0,0 1-1,-1-1 1,1 1 0,0-1 0,0 0-1,-1 1 1,1-1 0,0 1 0,0-1-1,0 1 1,-1-1 0,1 0 0,0 1-1,0-1 1,0 1 0,0-1 0,0 1-1,0-1 1,0 1 0,0-1 0,0 1-1,0-1 1,0 1 0,0-1 0,0 1-1,1-1 1,-1 1 0,0-1 0,0 0-1,0 1 1,1-1 0,-1 1 0,0-1-1,0 0 1,1 1 0,-1-1 0,0 0-1,1 1 1,-1-1 0,1 0 0,-1 1-1,0-1 1,1 0 0,-1 0 0,1 1-2,6-9 24,0 1 0,-1-1 0,0 0 0,0 0 0,-1-1 1,0 1-1,0-1 0,-1 0 0,0-1 0,-1 1 1,0-1-1,0 1 0,-1-2-24,2-2 11,9-31 3,-2 0-1,-2-1 1,-2 0-1,-2 0 1,-2-3-14,-8 3-8,1 47 8,1 67-45,4 2 7,4-1 0,3 0 0,5 15 38,-12-78-2,1 0 0,-1 0-1,1 0 1,1 0 0,-1-1 0,1 1-1,0-1 1,1 0 0,-1 1-1,1-1 1,1-1 0,-1 1 0,1-1-1,1 2 3,-5-7 11,0 1-1,0 0 1,0 0 0,0-1-1,0 1 1,0-1-1,0 1 1,0-1-1,0 1 1,1-1 0,-1 0-1,0 1 1,0-1-1,0 0 1,1 0 0,-1 0-1,0 0 1,0 0-1,1 0 1,-1-1-1,0 1 1,0 0 0,1 0-1,-1-1 1,0 1-1,0-1 1,0 1-1,0-1 1,0 0 0,0 1-1,0-1 1,0 0-1,0 0 1,0 1 0,0-1-1,0 0 1,-1 0-1,1 0 1,0 0-1,0 0 1,-1 0 0,1-1-1,-1 1 1,1 0-1,-1 0 1,0 0-1,1 0 1,-1-1 0,0 1-1,0 0 1,0 0-1,0-1 1,0 1 0,0 0-1,0 0 1,0 0-1,0-1 1,-1 1-1,1-1-10,-43-88 641,-44-66-475,72 141-183,13 30-23,6-5 31,0 0 0,1 0 0,0 0 0,1-1-1,0 0 1,0 0 0,1 0 0,0-1 0,1 0 0,0-1 0,0 0 0,0 0 0,1 0 0,0-1 0,1 0 0,-1-1 0,1 0-1,0-1 1,0 0 0,1 0 0,-1-1 0,11 1 9,22 6-919,0-2 0,1-3 0,0-1 0,45-2 919,25-6-2647</inkml:trace>
  <inkml:trace contextRef="#ctx0" brushRef="#br0" timeOffset="17517.441">8846 3365 8018,'-5'-48'5440,"-23"138"-2764,-18 59-2522,-5-2 0,-20 28-154,66-165 10,0 1 0,-1-1-1,0 0 1,0-1 0,-1 1-1,0-1 1,0-1 0,-1 1-1,-9 6-9,14-12 8,3-3-5,0-1 1,0 1-1,0-1 0,0 1 1,0 0-1,-1-1 0,1 1 1,0 0-1,0-1 0,0 1 1,0-1-1,0 1 1,-1 0-1,1-1 0,0 1 1,0 0-1,-1 0 0,1-1 1,0 1-1,0 0 0,-1 0 1,1-1-1,0 1 1,-1 0-1,1 0 0,0-1 1,-1 1-1,1 0 0,0 0 1,-1 0-1,1 0 0,-1 0 1,1 0-1,0 0 1,-1 0-1,1 0 0,0 0 1,-1 0-1,1 0 0,-1 0 1,1 0-1,0 0 0,-1 0 1,1 0-1,0 0 0,-1 0 1,1 1-1,-1-1 1,1 0-1,0 0-3,26-116-223,-9-22-1226,-3-125 1449,-31 466-467,18-77 433,1-121 37,-1 0 0,1 0 0,1 0-1,-1 0 1,1 0 0,0 0-1,0-1 1,0 1 0,1-1 0,-1 0-1,1 0 1,0 0 0,0-1-1,0 1 1,1-1 0,-1 0 0,1 0-1,0-1 1,0 1 0,0-1-1,0 0 1,0-1 0,1 1 0,-1-1-1,0 0 1,1 0 0,0 0-3,39 6 15,60 19 56,-103-25-71,0 0 0,-1 0-1,1 0 1,-1 0-1,1 1 1,-1-1-1,0 0 1,1 1 0,-1-1-1,0 1 1,0-1-1,0 1 1,0 0-1,0-1 1,0 1 0,-1 0-1,1 0 1,0-1-1,-1 1 1,0 0-1,1 0 1,-1 0-1,0 0 1,0 0 0,0 0-1,0-1 1,0 1-1,0 0 1,-1 0-1,1 0 1,-1 0 0,1 0-1,-1-1 1,0 1-1,1 0 1,-1-1-1,0 1 1,0 0 0,0-1-1,-1 1 1,1-1-1,0 1 1,-1-1 0,0 0 36,0 1-1,0-1 1,-1-1 0,1 1-1,0 0 1,-1-1 0,1 1 0,-1-1-1,1 1 1,0-1 0,-1 0 0,1 0-1,-1 0 1,1-1 0,-1 1 0,1 0-1,0-1 1,-1 0 0,1 1-1,0-1 1,-1 0 0,1 0 0,0-1-1,0 1 1,0 0 0,0-1 0,0 1-1,0-1 1,0 1 0,1-1 0,-1 0-1,1 0 1,-1 0 0,-1-2-36,-17-20 186,0-2 0,1 0 0,2 0 0,-8-18-186,22 39 13,-34-37 23,37 42-37,0 0-1,-1 0 1,1 0 0,0 0-1,-1 0 1,1 0-1,0 0 1,0 0 0,-1 1-1,1-1 1,0 0-1,0 0 1,0 0-1,-1 0 1,1 1 0,0-1-1,0 0 1,0 0-1,-1 1 1,1-1 0,0 0-1,0 0 1,0 1-1,0-1 1,0 0 0,0 0-1,0 1 1,-1-1-1,1 0 1,0 1 0,0-1-1,0 0 1,0 0-1,0 1 1,0-1-1,0 0 1,1 1 0,-1-1-1,0 0 1,0 0-1,0 1 1,0-1 0,0 0-1,0 0 1,0 1-1,1-1 1,-1 0 0,0 0-1,0 1 1,0-1-1,1 0 1,-1 0-1,0 0 1,0 1 0,0-1-1,1 0 1,-1 0-1,0 0 1,0 0 0,1 0-1,-1 0 1,0 1-1,1-1 1,-1 0 0,0 0-1,0 0 1,1 0-1,-1 0 1,0 0 1,10 7-11,0 1 0,0-2 0,1 1-1,0-2 1,0 1 0,0-1 0,1-1 0,-1 0 0,1-1 0,0 0 0,0-1 0,0 0-1,1-1 1,-1 0 0,2-1 11,19-1-178,-1-1-1,1-2 1,-1-1-1,0-1 1,5-3 178,18-4-2629,-17 9 102</inkml:trace>
  <inkml:trace contextRef="#ctx0" brushRef="#br0" timeOffset="18106.39">9146 3191 8770,'7'-60'6313,"-6"60"-6308,-1 0 1,1 0-1,0 0 0,-1 0 0,1 0 1,-1 0-1,1 0 0,-1 0 0,1 0 1,0 1-1,-1-1 0,1 0 0,-1 0 0,1 0 1,-1 1-1,1-1 0,-1 0 0,0 1 1,1-1-1,-1 1 0,1-1 0,-1 0 1,0 1-1,1-1 0,-1 1 0,0-1 0,1 1 1,-1-1-1,0 1 0,0-1 0,0 1 1,1-1-1,-1 1 0,0 0 0,0-1 1,0 1-1,0-1 0,0 1 0,0 0-5,0 5-5,1 1 1,-1 0-1,-1-1 0,0 1 0,0 0 0,0-1 0,0 1 0,-1-1 0,0 0 1,-1 0-1,0 1 0,1-1 0,-4 3 5,3-1 6,-100 210 622,81-182-311,22-37-306,1 1 0,-1-1-1,0 1 1,0-1 0,0 1-1,0-1 1,0 1 0,-1-1-1,1 1 1,0-1 0,0 1-1,0-1 1,0 1 0,0-1-1,-1 1 1,1-1-1,0 1 1,0-1 0,-1 1-1,1-1 1,0 1 0,-1 0-1,1-1 1,-1 1 0,1 0-1,0-1 1,-1 1 0,1 0-1,-1-1 1,1 1 0,-1 0-1,1 0 1,-1 0-1,1-1 1,-1 1 0,1 0-1,-1 0 1,1 0 0,-1 0-1,1 0 1,-1 0 0,1 0-1,-1 0 1,1 0 0,-1 0-1,1 0 1,-1 0-1,1 1 1,-1-1 0,1 0-1,-1 0 1,1 1 0,-1-1-1,1 0 1,-1 0 0,1 1-1,0-1 1,-1 0 0,1 1-1,-1-1 1,1 1-11,0-29 75,2 0 0,1 0 1,1 1-1,2-1 0,0 1 0,2 0 1,6-12-76,37-65 36,-48 99-38,-3 4-2,0 1 0,0-1 0,-1 1 0,1 0 0,0-1 0,0 1 0,0-1 0,0 1 0,0-1 1,0 1-1,0 0 0,0-1 0,1 1 0,-1-1 0,0 1 0,0 0 0,0-1 0,0 1 0,0-1 0,1 1 0,-1 0 0,0-1 1,0 1-1,1 0 0,-1-1 0,0 1 0,1 0 0,-1 0 0,0-1 0,1 1 0,-1 0 0,0 0 0,1-1 0,-1 1 1,0 0-1,1 0 0,-1 0 0,1 0 0,-1 0 0,0 0 0,1 0 0,-1 0 0,1 0 0,-1 0 0,1 0 0,-1 0 0,0 0 1,1 0-1,-1 0 0,1 0 0,-1 0 0,0 0 0,1 0 0,-1 1 0,1-1 0,-1 0 0,0 0 0,1 0 4,78 127-274,10-28 275,-89-97 1,0 0 1,0 0-1,0-1 1,-1 1-1,1 0 0,-1 0 1,1 0-1,-1-1 1,1 1-1,-1 0 0,0-1 1,0 1-1,0-1 1,0 1-1,0-1 0,0 1 1,0-1-1,-1 0 1,1 1-1,0-1 0,-1 0 1,-1 1-3,2-1 3,-9 9 26,-1 0 0,0 0 0,0-1 0,-1-1 0,0 0 0,0-1 0,-1 0 0,0 0 0,0-2 0,-1 0 0,0 0 0,1-1 0,-2-1 0,1 0 0,0-1 0,0-1 0,-1 0 0,1-1 0,-2 0-29,10-2 21,-1 0 0,1 0 0,0 0 0,0-1 0,1 1 0,-1-1 0,0-1 0,1 1 0,0-1 0,0 0 0,0 0 0,0-1 0,1 1 0,0-1 0,0 0 0,0 0 0,0-1 0,1 1 0,0-1 0,0 0 0,0 1 0,1-1 0,0-1 0,0 1 0,0 0 0,1 0 0,0-1 0,0 1 0,1 0 0,0-1 1,0 1-1,0-1 0,1 1 0,0-1-21,0 2-5,0 0 1,0 0-1,0 1 1,1-1 0,0 1-1,0-1 1,0 1 0,0 0-1,1-1 1,0 1 0,0 0-1,0 1 1,0-1-1,0 1 1,1-1 0,0 1-1,-1 0 1,1 0 0,0 0-1,1 1 1,-1 0-1,0 0 1,4-2 4,112-23 65,-27 21 2264</inkml:trace>
  <inkml:trace contextRef="#ctx0" brushRef="#br0" timeOffset="32021.341">3966 5274 8618,'22'-56'4491,"-15"87"-3640,-14 41-596,-3-2 0,-12 40-255,5-23 182,-36 177 256,42-230-325,10-41-245,15-133-3858,-6 65 1239</inkml:trace>
  <inkml:trace contextRef="#ctx0" brushRef="#br0" timeOffset="32321.318">3942 5296 5633,'9'-29'7564,"2"78"-6751,2 0-1,2 0 0,12 25-812,-21-60 27,0 0-1,2-1 0,-1 1 0,2-2 0,-1 1 0,2-1 1,0 0-1,0-1 0,1 0 0,0-1 0,1 0 0,0-1 1,1 0-1,0-1-26,-10-6 47,-1 0-1,1 0 1,-1 0 0,1-1 0,0 1 0,0-1 0,0 0-1,0 1 1,0-2 0,0 1 0,0 0 0,0 0 0,0-1 0,0 0-1,1 0 1,-1 0 0,0 0 0,0 0 0,0-1 0,0 1-1,0-1 1,1 0 0,-1 0 0,0 0 0,0 0 0,-1 0-1,1-1 1,0 1 0,0-1 0,-1 0 0,1 0 0,-1 0-1,1 0 1,-1 0 0,0-1 0,0 1 0,0-1 0,0 1-1,-1-1 1,1 0 0,0-1-47,13-35 413,-2-1-1,-2-1 1,-1 0-1,-2 0 1,-2-1-1,-2 0 0,-1-15-412,-2 16 106,-1 0-1,-2 0 0,-1 0 0,-3 0 0,-2-3-105,0 1 65,11 97-2631,7-26-1176,1-3-459</inkml:trace>
  <inkml:trace contextRef="#ctx0" brushRef="#br0" timeOffset="33040.491">4752 5333 8378,'-25'-14'6000,"-5"26"-3970,-21 35-1234,36-26-730,1-1 0,1 2 1,1 0-1,1 0 0,1 1 0,1 0 1,1 1-1,1 0 0,1 1 0,-3 23-66,7-42 7,1 0 0,0 0-1,0 0 1,0 0-1,1 0 1,0-1 0,0 1-1,1 0 1,-1 0-1,1 0 1,0 0 0,1 0-1,0-1 1,0 1-1,0-1 1,0 1 0,1-1-1,1 2-6,-2-6 5,-1 0 0,0 0 0,1-1 0,-1 1 0,1-1 0,-1 1 0,1-1 0,-1 1 0,1-1 0,-1 0 0,1 0 0,-1 0 0,1 0 0,-1 0 0,1 0 0,-1 0 0,1-1 0,0 1 0,-1-1 0,0 1-1,1-1 1,-1 1 0,1-1 0,-1 0 0,0 1 0,1-1 0,-1 0 0,0 0 0,1-1-5,67-70 287,-43 39-94,-2-2 0,-1 0-1,-2-1 1,-2-2 0,3-8-193,-6-6 538,-26 60-260,1 14-276,0 2 0,1-1-1,1 1 1,2 0 0,0 0 0,2 1-1,0 3-1,5 26 24,-2-53-22,0 0 0,0 1-1,0-1 1,0 0 0,0 1-1,1-1 1,-1 0 0,1 1 0,-1-1-1,1 0 1,-1 0 0,1 1-1,0-1 1,0 0 0,-1 0-1,1 0 1,0 0 0,0 0 0,0 0-1,0 0 1,0 0 0,0-1-1,1 1 1,-1 0 0,0-1-1,0 1 1,0-1 0,1 1-1,-1-1 1,0 1 0,1-1 0,-1 0-1,0 0 1,1 1 0,-1-1-1,0 0 1,1 0-2,6-3-143,0-1-1,0 1 1,-1-1 0,0 0-1,1-1 1,-2 0 0,1 0-1,0 0 1,-1-1 0,0 0-1,0 0 1,-1-1 0,0 0 0,0 0-1,0 0 144,12-19-3593,-10 3-445</inkml:trace>
  <inkml:trace contextRef="#ctx0" brushRef="#br0" timeOffset="33653.076">5250 5340 8762,'1'-8'489,"1"1"127,0 0 0,-1-1 0,0 1 0,0-1 0,0 1 0,-1 0 0,-1-1 0,1 1 0,-1-1 0,0 1 0,-1 0 1,-1-6-617,2 12 40,0 0 1,0 1 0,0-1 0,0 0 0,0 0 0,-1 1 0,1-1 0,0 1 0,0-1 0,0 1-1,-1-1 1,1 1 0,0 0 0,-1 0 0,1 0 0,0-1 0,-1 1 0,1 0 0,0 1-1,0-1 1,-1 0 0,1 0 0,0 1 0,-1-1 0,1 0 0,0 1 0,0-1 0,-1 1 0,1 0-1,0-1 1,0 1 0,0 0 0,0 0 0,0 0 0,0-1 0,0 1 0,0 0 0,0 0 0,1 1-1,-1-1 1,0 0 0,0 1-41,-17 20 30,1 0-1,0 1 0,2 0 1,1 2-1,0 0 0,2 0 1,1 1-1,1 1 0,1 1-29,1-4 6,1-1 1,0 1-1,2 1 0,1-1 0,1 1 0,1 0 0,1-1 1,1 8-7,0-30 1,0 1 0,-1 0 1,1 0-1,0 0 0,1-1 1,-1 1-1,0 0 0,1 0 1,0 0-1,-1-1 0,1 1 1,0 0-1,0-1 0,1 1 1,-1-1-1,0 0 0,1 1 1,0-1-1,-1 0 0,1 0 1,0 0-1,0 0 0,0 0 1,0 0-1,1 0 0,-1-1 1,0 1-1,1-1 0,-1 0 1,1 0-1,0 0 0,-1 0 1,1 0-1,0 0 0,-1-1 1,1 1-1,0-1 0,0 0 1,0 0-1,2 0-1,5-4 13,0 0 1,0-1-1,0 0 0,-1-1 1,0 0-1,0-1 0,0 0 1,-1 0-1,0-1 0,7-7-13,29-33 62,-3-1 0,-2-2-1,-2-2 1,9-18-62,-31 47 26,-1-1-1,-2 0 1,0-1-1,-1 0 1,-2-1-1,0 0 1,-2 0 0,-1-1-1,-2 0 1,0 0-1,-2 0 1,-1-20-26,-18-21 93,16 67-90,0 0 0,0 0-1,0 0 1,0 1 0,0-1 0,0 0-1,-1 1 1,1-1 0,0 1 0,-1-1-1,1 1 1,-1 0 0,0 0 0,1 0-1,-1 0 1,0 0 0,0 0 0,0 0-1,0 0 1,0 1 0,0-1 0,0 1-1,0-1 1,0 1 0,0 0 0,0 0-1,0 0 1,0 0 0,0 0 0,0 0-1,0 1 1,-1 0-3,-6 2 4,0 2 0,0-1 1,1 1-1,-1 1 0,1-1 0,0 1 0,1 1 0,0 0 0,0 0 1,-4 4-5,-10 12 16,0 0 0,1 1 1,1 2-1,2-1 0,0 2 1,2 0-1,-12 30-16,27-56 3,-2 0 1,1 1 1,0-1-1,0 1 1,0-1 0,0 1-1,1-1 1,-1 1 0,0-1-1,1 1 1,-1-1-1,1 1 1,-1 0 0,1 0-1,0-1 1,0 1 0,0 0-1,0-1 1,0 1-1,0 0 1,0 0 0,0-1-1,1 1 1,-1 0 0,1-1-1,-1 1 1,1-1-1,0 1 1,-1 0 0,1-1-1,0 1 1,0-1 0,0 0-1,0 1 1,1-1 0,-1 0-1,0 0 1,0 0-1,1 0 1,-1 0 0,1 0-1,0 1-4,62-21 72,-54 15-69,3-2 2,0 0 1,0 1-1,1 1 0,-1 0 1,1 0-1,0 2 0,0-1 1,0 2-1,1 0 0,10 1-5,-20 2-6,0 0 0,-1 1 0,1-1 0,0 1 0,-1 0-1,0 0 1,1 1 0,-1-1 0,-1 1 0,1 0 0,0 0 0,-1 0 0,0 0-1,0 1 1,0 0 0,-1-1 0,1 1 0,-1 0 0,0 0 0,0 0-1,-1 0 1,0 1 0,0-1 0,0 0 0,0 1 0,-1-1 0,0 0 0,0 1-1,-1-1 1,0 6 6,-17 126-46,4-65 119,20-47-552,18-47-1499,13-24-1564,12-12-540</inkml:trace>
  <inkml:trace contextRef="#ctx0" brushRef="#br0" timeOffset="34472.914">5907 4618 8538,'-48'69'6426,"6"-11"-4597,9-3-1108,2 1 1,2 1-1,-4 20-721,22-50 144,2 1-1,1-1 0,1 1 0,1 1 0,2-1 1,1 1-1,1-1 0,2 23-143,2 12 35,-4 220 33,-11-133-20,13-150-47,0 1 0,-1-1 1,1 1-1,0-1 0,0 1 0,0-1 1,0 1-1,0-1 0,-1 1 1,1-1-1,0 1 0,0 0 0,0-1 1,0 1-1,0-1 0,0 1 1,1-1-1,-1 1 0,0-1 0,0 1 1,0-1-1,0 1 0,1-1 1,-1 1-1,0-1 0,1 1 0,-1-1 1,0 0-1,1 1 0,-1-1 1,0 1-1,1-1 0,-1 0 0,1 1 1,-1-1-1,0 0 0,1 0 1,-1 1-1,1-1 0,-1 0 0,1 0 1,-1 0-1,1 1 0,-1-1 1,1 0-1,0 0 0,-1 0 0,1 0 1,-1 0-1,1 0 0,-1 0 1,1 0-1,-1 0 0,1-1 0,-1 1 1,1 0-1,0 0-1,26-22 53,52-88 65,93-193 103,-159 279-200,1-3-84,-16 51-31,-57 258 166,58-281-75,-3 30 192,13-41 140,-1-13-241,-2 0 0,0-1 0,-2 0 1,0 1-1,-2-2 0,-1 1 0,0-4-88,-1 8 31,0 0-1,-2 0 0,0 1 0,-1-1 0,-1 1 1,-1 0-1,0 0 0,-2 0 0,-2-4-30,-7 5 25,11 33-28,7-12-2,-1 0 0,1 0-1,0-1 1,0 1 0,0-1 0,0 1 0,0-1 0,1 0 0,-1 0 0,1 0 0,-1 0 0,1 0-1,0-1 1,0 1 0,0-1 0,-1 0 0,4 1 5,9 3-40,0-1 0,1-1 0,0-1 0,0 0 0,0-1 0,-1 0 0,15-2 40,-14-1-356,0-1 0,-1-1 1,1 0-1,-1-1 0,1 0 0,-1-1 1,-1-1-1,1-1 0,-2 0 0,1 0 1,-1-1-1,0-1 0,0-1 0,-2 0 1,1 0-1,-1-1 0,-1 0 0,0-1 1,-1 0-1,0-1 0,4-9 356,-10 18-112,0 0 0,-1 0 0,0 0 0,0 0 0,0 0 1,-1 0-1,1-1 0,-1 1 0,0-1 0,-1 1 0,1-1 0,-1-3 112,-1 8 10,0 0 0,0 1 0,0-1 0,0 0-1,0 0 1,0 1 0,0-1 0,0 1 0,0-1 0,-1 1 0,1-1-1,0 1 1,0 0 0,0-1 0,-1 1 0,1 0 0,0 0 0,0 0-1,0 0 1,-1 0 0,1 0 0,0 0 0,0 1 0,0-1 0,-1 0 0,1 1-1,0-1 1,0 0 0,0 1 0,0 0 0,0-1 0,0 1 0,0 0-1,0-1 1,0 1 0,0 0 0,0 0 0,0 0-10,-78 79 1455,53-47-810,2 2-1,1 0 1,2 1 0,2 1 0,1 1 0,-2 11-645,17-43 87,1 0 0,0 0 0,0 1 1,0-1-1,1 0 0,0 1 0,0-1 1,0 1-1,1-1 0,0 1 0,1-1 1,0 4-88,0-8 6,0 0 1,1 0-1,-1-1 1,1 1 0,0-1-1,-1 1 1,1-1-1,0 0 1,0 1 0,0-1-1,0 0 1,0 0-1,0-1 1,0 1 0,1 0-1,-1-1 1,0 1-1,0-1 1,0 0 0,1 1-1,-1-1 1,0 0-1,0-1 1,1 1 0,-1 0-1,0-1 1,0 1-1,1-1 1,-1 1 0,0-1-1,0 0 1,0 0-1,0 0 1,0 0 0,0-1-1,0 1 1,-1 0-1,1-1 1,0 1 0,-1-1-1,1-1-6,24-13 34,-1-2 1,-1-1-1,0 0 0,-2-2 0,0-1 0,-2 0 0,0-2 1,-2 0-1,-1-1 0,0-1 0,-2-1 0,-1 0 0,0-5-34,11-47 92,-26 65-40,-4 16 0,-9 21 20,-1 9-18,1 1 0,2 0 0,1 1 0,-6 32-54,16-63-10,0-1-1,0 1 0,0 0 1,0 0-1,0 0 0,0-1 1,1 1-1,0 0 0,-1 0 1,1 0-1,0 0 0,1 0 1,-1 0-1,0 0 0,1 0 1,0 0-1,-1 0 0,1-1 1,0 1-1,1 0 0,-1 0 1,0-1-1,1 1 0,-1-1 1,1 1-1,0-1 0,0 0 1,0 0-1,0 0 0,0 0 1,1 0-1,-1 0 0,0 0 1,1-1-1,0 1 0,-1-1 1,1 0-1,0 0 0,-1 0 1,1 0-1,0 0 0,0-1 1,0 1-1,1-1 11,1 0-433,1-1 0,0 1 0,-1-1 0,1-1 0,0 1-1,-1-1 1,1 0 0,-1 0 0,0-1 0,0 0 0,0 0 0,5-3 433,24-32-4016</inkml:trace>
  <inkml:trace contextRef="#ctx0" brushRef="#br0" timeOffset="35636.952">6653 5142 8994,'-19'-21'6851,"13"-22"-4370,2 5-989,-7 59-1023,2 2-410,-20 92 82,30-110-138,-1-1-1,1 1 1,0-1 0,1 1 0,-1-1-1,1 0 1,0 0 0,0 1-1,0-1 1,0-1 0,1 1-1,0 0 1,0 0 0,0-1-1,0 0 1,0 0 0,3 2-3,18 23 10,-15-14-8,9 10 6,-2 1 1,-1 1 0,0 1-1,-2 0 1,-2 0-1,4 12-8,5 40 36,-38-185 1150,14 67-1163,2 0 1,1 1-1,2-1 1,1 0-1,6-23-23,-4 25-1,-5-20 10,1 57-11,0 0 0,0 0 0,0 0 0,0 1-1,0-1 1,0 0 0,0 0 0,0 0 0,0 0 0,-1 1-1,1-1 1,0 0 0,0 0 0,0 0 0,0 0 0,0 0-1,0 0 1,0 1 0,0-1 0,-1 0 0,1 0 0,0 0-1,0 0 1,0 0 0,0 0 0,0 0 0,-1 0 2,-1 10-64,2-9 63,1 0 0,-1 1 0,1-1 0,-1 0-1,1 1 1,-1-1 0,0 0 0,1 1 0,-1-1 0,0 0 0,0 1 0,0-1 0,0 1 0,0-1 0,-1 1 0,1-1 0,0 0 0,-1 1 0,1-1 0,-1 0 0,1 1 0,-1-1 0,0 0 0,1 0 0,-1 0 0,0 1 1,-4 10-5,9 96-79,-2-90 85,16 81-29,4 0-1,4-2 1,9 11 28,-27-85 10,0 0 0,-1 1 0,-1 0 0,-2 0 0,0 1 0,-2-1 0,0 1 0,-2 0 0,-1-1 0,-1 1 0,-1-1 0,-1 1 0,-1-1 0,-1 0 0,-1-1 0,-1 0 0,-1 0 0,-1 0 0,-3 3-10,11-23 27,1 0 0,0-1 0,-1 1 0,1 0 0,-1-1 0,0 1 0,0-1 0,0 0-1,0 1 1,0-1 0,-1 0 0,1 0 0,-1-1 0,1 1 0,-1 0 0,0-1 0,1 0 0,-1 1-1,0-1 1,0 0 0,0 0 0,0-1 0,0 1 0,0-1 0,0 1 0,0-1 0,0 0 0,0 0-1,0-1 1,0 1 0,-1 0 0,1-1 0,0 0 0,1 0 0,-3 0-27,-1-3 26,-1 0 0,1-1 0,-1 1 0,2-1 0,-1 0 0,0-1 1,1 1-1,0-1 0,0 0 0,1-1 0,-1 1 0,2-1 0,-1 0 0,1 0 0,0 0 1,0 0-1,0 0 0,1-1 0,1 1 0,-1-1 0,1 1 0,0-6-26,0-7 1,0 0-1,1 0 1,1 0-1,1 0 1,1 0 0,1 1-1,1-1 1,2-4-1,15-35-21,2 1 1,4 1 0,19-29 20,-29 52-2,113-194 3,-119 210 5,-2 0 1,0 0-1,-1-1 0,-1 0 0,-1 0 0,0-1 0,-2 0 0,0 0 1,-2-1-1,0 1 0,-1-1 0,-1 0 0,0 0 0,-2 1 0,-2-13-6,3 30-2,-1 0 0,1 0 0,0 0 0,-1 1 0,0-1 0,0 0-1,0 0 1,0 1 0,0-1 0,0 0 0,-1 1 0,1 0 0,-1-1 0,0 1-1,1 0 1,-1 0 0,0-1 0,-1 2 0,1-1 0,0 0 0,0 0 0,-1 1-1,1-1 1,-1 1 0,1 0 0,-1 0 0,0 0 0,0 0 0,1 0 0,-1 0-1,0 1 1,0-1 0,0 1 0,0 0 0,1 0 0,-1 0 0,-2 1 2,-6 4-11,1 2 0,0-1 1,1 2-1,-1-1 0,1 1 1,1 1-1,0-1 0,0 1 1,0 1-1,1 0 0,1 0 1,-1 0-1,2 1 0,0-1 1,0 1-1,-2 9 11,1-7-11,1 0 1,0 1-1,2-1 0,-1 1 1,1 0-1,1 1 0,1-1 1,0 0-1,1 11 11,2-21-53,-1 1 0,1-2 0,0 1 0,1 0 0,-1 0 0,1-1 0,0 1 0,0-1 1,0 0-1,0 1 0,0-2 0,1 1 0,-1 0 0,1-1 0,0 1 0,0-1 0,0 0 0,0 0 0,0-1 0,0 1 0,0-1 0,0 0 0,1 0 1,-1-1-1,1 1 0,-1-1 0,0 0 0,1 0 0,-1 0 0,1-1 0,-1 1 0,0-1 0,2-1 53,-3 3-175,58-2-3754,5-6-90</inkml:trace>
  <inkml:trace contextRef="#ctx0" brushRef="#br0" timeOffset="36214.449">7283 4960 3473,'4'-16'2283,"-1"1"0,-1 0 0,0-1-1,-1 1 1,0-1 0,-2-11-2283,1 27 71,0-1 0,0 0-1,0 1 1,0-1-1,0 0 1,0 1 0,-1-1-1,1 0 1,0 1 0,0-1-1,-1 0 1,1 1-1,0-1 1,-1 1 0,1-1-1,0 1 1,-1-1 0,1 1-1,-1-1 1,1 1-1,-1-1 1,1 1 0,-1-1-1,1 1 1,-1 0-1,0-1 1,1 1 0,-1 0-1,1 0 1,-1 0 0,0-1-1,1 1 1,-1 0-1,0 0 1,1 0 0,-1 0-1,0 0 1,1 0 0,-1 0-1,0 0 1,1 0-1,-1 0 1,0 1 0,1-1-1,-1 0 1,0 0 0,1 0-1,-1 1 1,1-1-1,-1 1 1,1-1 0,-1 0-1,1 1 1,-1-1-71,-34 26 499,32-24-427,-5 4-64,1 1-1,0-1 0,1 1 0,-1 1 1,1-1-1,1 1 0,-1 1 0,1-1 1,1 0-1,-1 1 0,2 0 0,-1 0 1,1 1-1,1-1 0,-1 0 0,0 9-7,3-15 0,0-1 0,0 0 0,1 1 0,-1-1-1,1 0 1,-1 1 0,1-1 0,0 0 0,-1 1-1,1-1 1,0 0 0,1 0 0,-1 0 0,0 0-1,1 0 1,-1 0 0,1-1 0,-1 1 0,1 0-1,0-1 1,0 1 0,-1-1 0,1 0 0,0 1-1,1-1 1,-1 0 0,0 0 0,1 0 0,73 13-11,-31-8 6,-39-4-2,1-1 1,-1 2-1,0-1 1,0 1-1,0 0 1,0 0-1,0 0 1,0 1-1,-1 0 1,0 0-1,0 1 1,1 0 6,-5-3-9,1 0 1,0 0 0,-1 0 0,1 0 0,-1 1-1,0-1 1,1 1 0,-1-1 0,-1 1 0,1-1 0,0 1-1,0 0 1,-1-1 0,0 1 0,1 0 0,-1-1-1,0 1 1,0 0 0,-1-1 0,1 1 0,-1 0-1,1-1 1,-1 1 0,0 0 0,0-1 0,0 1-1,0-1 1,0 0 0,0 1 0,-2 0 8,-6 10-5,-1-1 0,-1 0-1,0-1 1,-1 0 0,0-1 0,0-1 0,-1 0 0,-3 1 5,-44 21 130,59-31-131,0 1 1,0-1-1,0 1 0,0-1 0,-1 0 0,1 0 1,0 1-1,0-1 0,0 0 0,-1 0 0,1 0 0,0 0 1,0 0-1,0 0 0,-1-1 0,1 1 0,0 0 1,0-1-1,0 1 0,0-1 0,0 1 0,0-1 1,0 1-1,0-1 0,0 0 0,0 1 0,0-1 0,0 0 1,0 0-1,0 0 0,1 0 0,-1 0 0,0 0 1,1 0-1,-1 0 0,0 0 0,1 0 0,0 0 1,-1 0-1,1 0 0,0-1 0,-1 1 0,1 0 0,0 0 1,0 0-1,0 0 0,0-2 1,6-60-2002,8 4-1810,5-7-317</inkml:trace>
  <inkml:trace contextRef="#ctx0" brushRef="#br0" timeOffset="37228.181">7497 4958 6833,'-19'70'10017,"26"-79"-8635,4-10-1244,-2 0 0,0 0-1,-2-1 1,0 0 0,-1-1 0,2-10-138,-11-3 54,-15 57-68,11-1 27,0 1 1,2 0-1,0 1 1,2-1-1,0 1 1,2 0-1,0-1 1,2 1-1,1 0 0,2 9-13,-4-28 18,0 0-1,1-1 0,0 1 0,0 0 0,0-1 0,0 1 0,1-1 0,-1 1 0,1-1 0,0 0 0,1 0 0,-1 0 1,1 0-1,-1 0 0,1 0 0,1-1 0,-1 1 0,0-1 0,1 0 0,-1 0 0,1 0 0,0-1 0,0 1 0,0-1 0,1 0 1,2 1-18,-1-2 24,0 0 0,0-1 0,0 0 0,1 0 1,-1-1-1,0 1 0,0-1 0,0-1 1,0 1-1,0-1 0,0 0 0,0 0 1,-1-1-1,1 0 0,-1 0 0,0 0 1,3-2-25,82-73 405,-78 67-345,-1-1 1,0 0-1,0-1 1,-2 0-1,1 0 0,-2-1 1,0-1-1,0 1 0,-2-1 1,0-1-1,0 1 1,-2-1-1,0 0 0,0 0 1,-2 0-1,0 0 0,-1-1 1,0 1-1,-1-1 1,-1 1-1,-1 0 0,-2-9-60,4 23 0,0 1 0,0-1 0,-1 0 0,1 1 0,0-1 0,-1 1-1,1-1 1,-1 1 0,1-1 0,-1 1 0,0 0 0,1-1 0,-1 1 0,0 0-1,0-1 1,0 1 0,0 0 0,0 0 0,-1 0 0,1 0 0,0 0-1,0 0 1,-1 0 0,1 0 0,0 1 0,-1-1 0,1 0 0,-1 1 0,1-1-1,-1 1 1,1 0 0,-1-1 0,1 1 0,-1 0 0,0 0 0,1 0-1,-1 0 1,1 0 0,-1 0 0,1 1 0,-1-1 0,0 0 0,1 1 0,-1-1-1,1 1 1,0 0 0,-1-1 0,1 1 0,0 0 0,-1 0 0,1 0 0,-7 7-9,1 0 0,0 0 0,1 1 0,0 0 0,1 0 1,-1 1-1,2 0 0,-1-1 0,1 1 0,1 1 0,-3 9 9,-10 60-15,15-76 13,1-1 0,0 0 0,0 0 0,0 0 0,0 0 0,1 0 0,-1 0-1,1 0 1,-1 1 0,1-1 0,0-1 0,1 1 0,-1 0 0,0 0 0,1 0-1,0-1 1,-1 1 0,1 0 0,0-1 0,0 0 0,0 1 0,1-1 0,-1 0-1,1 0 1,0 0 2,2 0 1,-1 0-1,1-1 1,0 1 0,0-1-1,0 0 1,0 0-1,0-1 1,0 0-1,0 1 1,0-2 0,0 1-1,0-1 1,0 1-1,0-1 1,0-1-1,0 1 1,0-1 0,-1 0-1,1 0 1,0 0-1,90-62 47,-78 48-32,0-1-1,-1 0 1,0-1 0,-2-1-1,0-1 1,-1 0 0,-2 0-1,0-1 1,-1-1 0,0 0-1,-2 0 1,4-18-15,-8 22 7,0 0 0,-1 0 0,-1-1 0,0 1 0,-2 0 0,0-1 0,-1 1 0,-2-6-7,-10-3-44,-1 35-30,-11 46-24,13-15 74,2 1 0,1 0 0,2 0 0,1 0 0,3 1 0,1 7 24,2-31-1,0 0 0,1 0 0,1 0 0,0 0 0,1 0 0,1 0 0,1-1 0,0 0 1,1 0-1,1 0 0,0-1 0,2 0 0,-1 0 0,2-1 0,0 0 0,0-1 0,1 0 0,1-1 0,0 0 0,4 2 1,12 0 100,-28-14-97,1 0 0,-1 0 1,1 0-1,-1 0 0,1 0 1,0 0-1,-1-1 0,1 1 1,-1 0-1,1 0 0,-1-1 1,1 1-1,-1 0 0,1 0 1,-1-1-1,1 1 0,-1-1 1,0 1-1,1 0 0,-1-1 1,1 1-1,-1-1 0,0 1 1,1-1-1,-1 1 0,0-1 1,0 1-1,0-1 0,1 1 1,-1-1-1,0 1 0,0-1 1,0 0-1,0 1 0,0-1 1,0 1-1,0-1 0,0 1 1,0-1-1,0 0 0,0 1 1,0-1-1,0 1 0,-1-1 1,1 1-1,0-1 0,0 1 1,-1-1-1,1 1-3,-53-188 240,19 90-221,33 98-21,1-1-1,0 1 1,-1 0 0,1 0 0,0 0 0,-1 0 0,1 0-1,0 0 1,-1 0 0,1 0 0,0 0 0,0 0 0,-1 0-1,1 0 1,0 1 0,-1-1 0,1 0 0,0 0 0,-1 0-1,1 0 1,0 0 0,0 1 0,-1-1 0,1 0 0,0 0-1,0 0 1,-1 1 0,1-1 0,0 0 0,0 0 0,0 1-1,0-1 1,-1 0 0,1 0 0,0 1 0,0-1 0,0 0-1,0 1 1,0-1 0,0 0 0,0 1 0,0-1 0,0 0 0,0 1-1,0-1 1,0 0 0,0 0 0,0 1 0,0-1 0,0 0-1,0 1 1,0-1 0,0 0 0,0 1 0,0-1 0,1 0-1,-1 0 1,0 1 0,0-1 0,0 0 0,1 0 0,-1 1-1,0-1 1,0 0 0,0 0 0,1 0 0,-1 1 0,0-1 2,0 2-9,0 14-10,0 0 0,1 1 0,0-1 0,1 0 0,1 0 0,1 0 0,0 0 0,1-1 0,1 1 0,0-1 0,1-1 0,1 1 19,-6-11 1,1 0 1,-1-1-1,1 1 1,0-1 0,0 0-1,0 0 1,1 0-1,-1-1 1,1 1-1,-1-1 1,1 0 0,0 0-1,0 0 1,0 0-1,0-1 1,0 1 0,0-1-1,1 0 1,-1 0-1,0-1 1,1 1-1,-1-1 1,0 0 0,1 0-1,-1-1 1,0 1-1,1-1 1,-1 0 0,0 0-1,0 0 1,0-1-1,0 1-1,13-6 14,0-1 0,-1-1-1,0 0 1,0-1-1,-1 0 1,-1-2 0,0 1-1,0-2 1,-1 0-1,-1 0 1,0-2 0,-1 1-1,0-1 1,-1-1-1,1-3-13,-8 14 4,0 0-1,0 0 0,-1-1 1,1 1-1,-1 0 0,0-1 1,-1 1-1,0-1 0,1 0 1,-2 0-1,1 1 0,-1-1 1,0 0-1,0 0 0,0 0 1,-1 1-1,0-1 0,0 0 1,0 1-1,-1-1 0,0 1 1,0-1-1,-1 1 0,1 0 1,-1 0-1,0 0 0,0 0 1,-3-3-4,4 6-1,-1 1 0,1-1 0,0 1 0,0-1 0,-1 1 0,1 0 0,-1 0 0,1 0 1,-1 0-1,1 0 0,-1 0 0,0 1 0,1 0 0,-1-1 0,0 1 0,0 0 0,1 0 0,-1 0 1,0 1-1,1-1 0,-1 1 0,0-1 0,1 1 0,-1 0 0,1 0 0,-1 0 0,1 0 0,-1 1 0,1-1 1,0 1-1,-1-1 1,-2 3-6,0 0 1,0 1 0,0-1 0,1 1 0,-1 0-1,1 0 1,0 0 0,1 0 0,-1 1-1,1-1 1,0 1 0,-1 3 5,2-2-5,0 0 0,0-1 0,0 1 0,1 0 0,0 0 0,0 0 0,1 0 0,0 0 0,0 0 0,1 0 0,-1 0 0,1 0 0,1-1 0,0 1 0,0 0 0,0 0 0,1-1 0,-1 0 0,2 1 0,-1-1 0,1 0 0,0-1 0,0 1 0,0-1 0,1 1 0,0-1 0,0-1 0,0 1 0,1-1 1,-1 0-1,1 0 0,0 0 0,0-1 0,1 0 0,-1 0 0,1-1 0,-1 0 0,4 1 5,85 8-747,-33-25-3377,-30-6 589</inkml:trace>
  <inkml:trace contextRef="#ctx0" brushRef="#br0" timeOffset="37466.931">7784 4201 11218,'-7'-12'4041,"-2"7"512,5 2-2744,2 2-1009,7 1-224,-2 0-328,4 4-448,1 8 960,-8 4-5417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8:07:47.4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72 336 7498,'-63'-53'4794,"55"35"-3735,257-27-700,763-95 407,-611 94-566,228 13-110,45 35 11,15 24 175,20-6 138,57-28-136,-20-17-135,-40 14-127,-129 18 17,-362 3 333,76 18-366,-265-25 35,-1 2 0,1 1 0,-1 0 1,0 2-1,5 3-35,-8 7-3440,-38-11 857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8:07:49.9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116 211 7242,'-80'-95'4248,"76"91"-4147,1 0 0,-1-1 0,1 1 0,0-1-1,0 1 1,1-1 0,0 0 0,-1 0 0,1 0 0,1 0-1,-1 0 1,1-1 0,0 1 0,0 0 0,1-1-1,0 1 1,-1-2-101,2 5 5,1 0-1,-1 1 1,0-1 0,0 0-1,1 1 1,-1-1-1,1 1 1,-1-1 0,1 1-1,-1 0 1,1 0 0,0 0-1,0 0 1,0 0-1,0 0 1,-1 0 0,1 1-1,0-1 1,0 1-1,0-1 1,1 1 0,-1 0-1,0 0 1,0 0 0,0 0-1,0 0 1,0 0-1,0 0 1,0 1 0,0-1-1,0 1 1,0 0-1,0-1 1,0 1 0,0 0-1,-1 0 1,1 0 0,0 0-1,1 1-4,46 19-16,0 2 0,-1 2 0,-1 2-1,20 17 17,-12-9 16,200 136-31,31 37 53,25 58 279,-11 27 447,98 54-106,-260-252-1377,-116-85-1727,-11-9 12</inkml:trace>
  <inkml:trace contextRef="#ctx0" brushRef="#br0" timeOffset="345.773">1451 1653 9650,'-35'-1'5263,"240"63"-4201,-146-48-1072,1-3-1,1-3 0,0-3 1,0-2-1,0-3 0,24-4 11,2-4 39,-1-4 0,29-10-39,-55 8 9,-2-2 0,0-4 0,0-2-9,-39 14 48,0 0-1,-1-2 0,0 0 1,-1-2-1,0 1 1,-1-2-1,0 0 0,-1-1 1,-1-1-1,10-12-47,-18 18 76,0 0 0,0 0 1,0 0-1,-1-1 0,-1 0 0,0 0 0,0-1 0,-1 1 0,0-1 0,-1 0 0,0 0 1,-1 1-1,0-1 0,0 0 0,-2 0 0,1 0 0,-1 0 0,-1 0 0,0 0 0,0 0 1,-1 1-1,-1-1 0,1 1 0,-2 0 0,1 0 0,-2 0 0,1 1 0,-4-4-76,-27-36-1460,-2 1-1,-2 2 0,-34-30 1461,-8 0-3253</inkml:trace>
  <inkml:trace contextRef="#ctx0" brushRef="#br0" timeOffset="5969.977">3510 1586 8074,'19'-78'6306,"-19"79"-6291,0-1-1,0 0 0,0 1 0,0-1 0,0 0 1,0 1-1,0-1 0,0 0 0,0 1 1,0-1-1,0 0 0,0 1 0,0-1 0,0 0 1,0 1-1,0-1 0,0 0 0,0 1 0,0-1 1,0 0-1,0 1 0,1-1 0,-1 0 0,0 1 1,0-1-1,0 0 0,1 0 0,-1 1 1,0-1-1,0 0 0,1 0 0,-1 0 0,0 1 1,1-1-1,-1 0 0,0 0 0,0 0 0,1 0 1,-1 1-1,0-1 0,1 0 0,-1 0 1,0 0-1,1 0 0,-1 0 0,0 0 0,1 0 1,-1 0-1,0 0 0,1 0 0,-1 0 0,1 0 1,-1-1-1,0 1 0,0 0 0,1 0 0,-1 0 1,0 0-1,1 0 0,-1-1 0,0 1 1,1 0-1,-1 0 0,0 0-14,10 75 39,-3 0 0,-3 1 0,-3-1 1,-5 17-40,5 183 232,3-241-113,-13-42-878,-5-12-1791,-6-6 39</inkml:trace>
  <inkml:trace contextRef="#ctx0" brushRef="#br0" timeOffset="6269.697">3253 1762 7202,'-3'-16'935,"0"9"-670,1 1 0,-1-1-1,2 0 1,-1 1 0,1-1 0,0 0-1,0 0 1,1 0 0,0 0-1,0 0 1,0 0 0,1 0 0,1 0-1,-1 0 1,1 0 0,0 1-1,0-1 1,1 0 0,0 1 0,0 0-1,0 0 1,1 0 0,4-5-265,9-1 26,0 0 0,1 1 0,1 1 0,0 1 1,0 1-1,1 0 0,0 2 0,0 0 0,0 1 1,1 1-1,2 0-26,12-4-7,0 1 0,0 2 0,0 2 0,1 1 0,-1 1 0,1 2 0,-1 2 0,1 1 0,-1 1 0,4 3 7,-37-7-1,1-1-1,-1 0 1,1 1-1,-1-1 1,0 1-1,1 0 1,-1 0-1,0 0 1,1 0-1,-1 0 1,0 0-1,0 1 1,0-1-1,0 1 1,0-1-1,0 1 1,0 0-1,-1 0 1,1 0-1,-1 0 1,1 0-1,-1 0 1,0 0-1,0 1 1,0-1-1,0 0 1,0 1-1,0-1 1,0 1-1,-1-1 1,0 1-1,1-1 1,-1 1-1,0-1 1,0 1-1,0-1 1,-1 1-1,1-1 1,0 1-1,-1 0 2,-9 16 26,0 0-1,-1-1 0,-1 0 0,-1-1 1,0 0-1,-1-1 0,-7 6-25,18-19 7,-21 23 204,-1 0-1,-2-2 0,0-1 1,-1-1-1,-2-2 0,0 0 1,-2-2-211,25-14 107,0 0 0,0-1-1,0 0 1,-1 0 0,1 0 0,-1-1 0,0-1 0,1 1 0,-1-1 0,0 0 0,0-1 0,0 0-107,8 0 11,0 0 1,0 0-1,1 0 1,-1 0-1,0 0 0,0 0 1,0-1-1,1 1 1,-1 0-1,0 0 1,0 0-1,0 0 1,1 0-1,-1 0 0,0-1 1,0 1-1,0 0 1,0 0-1,0 0 1,1 0-1,-1-1 1,0 1-1,0 0 1,0 0-1,0 0 0,0-1 1,0 1-1,0 0 1,0 0-1,0-1 1,0 1-1,0 0 1,0 0-1,0 0 1,0-1-1,0 1 0,0 0 1,0 0-1,0 0 1,0-1-1,0 1 1,0 0-1,0 0 1,0-1-1,0 1 1,0 0-1,-1 0 0,1 0 1,0 0-1,0-1 1,0 1-1,0 0 1,-1 0-1,1 0 1,0 0-1,0 0 1,0-1-1,0 1 0,-1 0 1,1 0-1,0 0 1,0 0-1,-1 0-11,25-12 1192,-20 10-1169,37-20-1953,15-9 883</inkml:trace>
  <inkml:trace contextRef="#ctx0" brushRef="#br0" timeOffset="6854.462">4044 1855 6841,'-57'114'6037,"40"-83"-5741,0 1 1,2 1-1,2 1 1,1 0-1,-1 10-296,9 8 358,4-50-346,0-1 1,0 0-1,0 0 1,0 0-1,0 1 1,0-1-1,0 0 0,1 0 1,-1 0-1,0 1 1,1-1-1,-1 0 1,1 0-1,0 0 0,-1 0 1,1 0-1,0 0 1,0 0-1,-1 0 1,1 0-1,0 0 0,0-1 1,0 1-1,0 0 1,0-1-1,0 1 1,0 0-1,0-1 0,0 1 1,1-1-1,-1 0 1,0 1-1,0-1 1,0 0-1,1 0 1,-1 1-1,0-1 0,0 0 1,1 0-1,-1-1-12,4 0 47,0-2-1,0 1 0,-1 0 1,1-1-1,-1 0 0,1 0 1,-1 0-1,0-1 1,0 0-1,-1 1 0,1-1 1,-1 0-1,0-1 0,0 1 1,0-1-1,1-3-46,-1 4 25,5-7 107,0-1-1,-1 0 1,-1 0-1,0-1 1,0 1-1,-1-1 1,-1-1-1,0 1 1,-1-1-1,-1 1 1,0-1-1,-1 0 1,0 0-1,-1 0 0,-1-12-130,0 23 87,1-1 1,-1 0-1,0 1 1,0-1 0,-1 1-1,1-1 1,-1 1-1,1 0 1,-1 0 0,0 0-1,0 0 1,-1 0-1,1 0 1,0 0 0,-1 1-1,0-1-88,8 12-13,76 10-91,-53-18-298,0-2 1,0-1 0,0-2-1,-1 0 1,1-2-1,-1-1 1,0-1-1,11-6 402,-26 11-426,0-1-1,0-1 0,-1 0 0,1-1 1,-1 0-1,0 0 0,-1-1 0,0 0 1,0-1-1,8-9 427,-17 17-11,0-1-1,0 0 1,0 0 0,0 1 0,-1-1 0,1 0-1,0 0 1,0 0 0,-1 0 0,1 0-1,-1 0 1,1 0 0,-1 0 0,1 0 0,-1 0-1,0 0 1,1 0 0,-1-1 0,0 1-1,0 0 1,0 0 0,0 0 0,0 0 0,0-1-1,0 1 1,0 0 0,0 0 0,-1 0-1,1 0 12,-32 10 1073,16 4-923,1 0 0,0 1 0,1 1 0,1 0 0,0 0 1,1 2-1,1 0 0,0 0 0,1 0 0,1 2 0,1-1 0,-2 9-150,7-20 33,0 0 0,0 0 0,1 1-1,0-1 1,0 0 0,1 1-1,0 0 1,0-1 0,1 1-1,0 0 1,0-1 0,1 1 0,0 0-1,0-1 1,1 1 0,0-1-1,0 0 1,0 1 0,1-1-1,1 0 1,-1-1 0,1 1 0,2 2-33,-4-7 22,1 0 1,1 0-1,-1 0 1,0 0-1,0 0 1,1-1-1,-1 0 1,1 1-1,-1-1 1,1-1 0,-1 1-1,1 0 1,0-1-1,-1 0 1,1 0-1,0 0 1,-1 0-1,1 0 1,0-1-1,-1 0 1,1 1 0,-1-2-1,2 1-22,77-39 398,-71 33-323,-1-1 0,0 1 0,0-2 0,0 1 1,-1-1-1,-1-1 0,1 0 0,-2 0 0,1-1 0,-1 1 1,4-11-76,-10 17 38,0 0 1,0 1 0,0-1-1,0 0 1,-1 0-1,0 0 1,0 0 0,0 0-1,0 0 1,0 0 0,-1 0-1,0 1 1,0-1 0,0 0-1,0 0 1,0 1 0,-1-1-1,0 0 1,0 1-1,0 0 1,0-1 0,0 1-1,-1 0 1,1 0 0,-1 0-1,0 1 1,0-1 0,0 0-1,0 1 1,0 0 0,-1 0-1,1 0 1,-1 0-1,1 1 1,-1-1 0,0 1-1,1 0 1,-1 0 0,0 0-1,0 1 1,0-1 0,0 1-1,0 0-38,-2 1-122,26 2-213,0-4-374,-1 0 0,1-2 0,-1 0 0,0-1 1,0-2-1,1 0 709,-6 2-888,53-17-2313</inkml:trace>
  <inkml:trace contextRef="#ctx0" brushRef="#br0" timeOffset="7474.32">5020 1759 8906,'-77'44'4418,"-20"42"-3223,90-80-1167,0 0 1,1 0-1,0 0 0,1 1 0,-1 0 1,1 0-1,0 0 0,1 1 0,0-1 1,0 1-1,1 0 0,0 0 0,0 1 1,1-1-1,0 0 0,0 1 1,1 0-1,0-1 0,1 1 0,0 0 1,0 0-29,1-6 10,0-1 0,0 1 0,1-1 0,-1 0 0,0 1 0,1-1 0,0 0 1,0 0-1,-1 1 0,1-2 0,1 1 0,-1 0 0,0 0 0,0-1 0,1 1 1,-1-1-1,0 1 0,1-1 0,0 0 0,-1 0 0,1 0 0,0-1 0,-1 1 1,1-1-1,0 1 0,0-1 0,-1 0 0,2 0-10,78-14 189,50-58 61,-115 60-227,0-2-1,-1 1 0,0-2 1,-1 0-1,-1-1 0,-1 0 0,0-1 1,-1-1-1,0 0 0,-2 0 1,0-1-1,-1 0 0,-1-1 0,-1 0 1,-1 0-1,-1-1 0,0 0 1,-2 0-1,0 0 0,-1 0 0,-2-2-22,1 21 13,-1 0-1,1 0 0,-1 0 0,0-1 0,0 1 0,0 0 0,0 0 0,0 0 0,-1 0 0,1-1 0,-1 1 0,1 0 0,-1 0 0,0 0 0,1 0 0,-1 0 1,0 0-1,-1 0 0,1 1 0,0-1 0,0 0 0,-1 0 0,1 1 0,-1-1 0,1 1 0,-1 0 0,0-1 0,0 1 0,0 0 0,1 0 0,-1 0 0,0 0 1,0 0-1,0 0 0,-1 1 0,1-1 0,0 1 0,0 0 0,0-1 0,0 1 0,0 0 0,-1 0 0,1 0 0,0 0 0,-1 1-12,-7 4 13,0 1 0,1 0-1,0 0 1,0 1-1,0 0 1,1 1 0,0 0-1,0 0 1,1 0 0,0 1-1,1 0 1,-1 1 0,2 0-1,0 0 1,0 0-1,0 0 1,2 1 0,-1-1-1,1 2-12,-1 1-10,0 1 0,1 0-1,0 0 1,1 0 0,1 0-1,0 0 1,1 5 10,0-14 1,0 0-1,0 0 1,1-1 0,0 1-1,0 0 1,0-1-1,1 1 1,-1 0 0,1-1-1,0 0 1,0 1 0,1-1-1,-1 0 1,1 0 0,0 0-1,0 0 1,0-1 0,0 1-1,1-1 1,0 0 0,-1 0-1,1 0 1,3 1-1,3 0 23,1-1-1,0 0 1,0 0-1,0-1 1,0 0-1,0-1 1,0-1 0,0 0-1,0 0 1,0-1-1,0 0 1,0-1 0,0 0-1,0-1 1,0 0-1,-1-1 1,1 0-1,-1 0 1,0-1 0,-1-1-1,1 0 1,-1 0-1,0-1 1,0 0-1,-1 0 1,0-1 0,0 0-1,-1 0 1,3-6-23,0-9 120,-20 34-143,2 1 0,0 0 1,0 0-1,1 0 0,0 1 1,1 0-1,1 1 0,0-1 1,1 1-1,0 0 0,1 0 1,0 7 22,2-18 1,1 1 0,-1-1 0,1 0 0,0 0 0,0 1 0,0-1 0,1 0 0,-1 0 0,1 1 0,0-1 0,0 0 0,0 0 1,0 0-1,0 0 0,1 0 0,-1 0 0,1-1 0,0 1 0,0 0 0,0-1 0,0 1 0,0-1 0,0 0 0,1 0 0,-1 1 0,1-2 0,0 1 0,-1 0 0,1-1 1,0 1-1,0-1 0,0 0 0,0 0 0,1 1-1,9 0 25,1-1 0,-1 0 0,1 0 0,0-1 0,-1-1 0,1 0 0,-1-1 0,0-1 0,1 0 0,-1 0 0,0-2 0,-1 1 0,1-2 0,-1 0 0,0 0 0,0-1 0,-1 0 0,0-1 0,0-1 0,-1 1 0,0-2 0,0 1 0,3-7-25,-8 10 23,0 1 1,-1-1-1,0 0 1,-1 0 0,1-1-1,-1 1 1,-1-1 0,1 0-1,-1 1 1,0-1 0,1-7-24,-4 15 9,1-1 0,-1 1 0,1-1 0,-1 0 0,1 1 0,-1-1 1,1 0-1,-1 1 0,1-1 0,-1 0 0,1 0 0,-1 0 0,0 0 1,1 1-1,-1-1 0,1 0 0,-1 0 0,0 0 0,1 0 0,-1 0 1,1 0-1,-1 0 0,0-1 0,1 1 0,-1 0 0,1 0 0,-1 0 1,1-1-1,-1 1 0,1 0 0,-1-1 0,1 1 0,-1 0 0,1-1 1,-1 1-1,1 0 0,-1-1 0,1 1 0,0-1 0,-1 1 0,1-1 0,0 1 1,-1-1-1,1 1 0,0-1 0,0 1 0,-1-1 0,1 0-9,2 6-1,0 0-1,0 0 1,0-1-1,1 1 1,-1-1-1,1 0 0,0 0 1,1 0-1,-1 0 1,1 0-1,-1-1 1,1 0-1,0 1 1,0-1-1,1-1 0,-1 1 1,1-1-1,-1 1 1,1-1-1,0-1 1,0 1-1,0-1 1,0 0-1,0 0 0,0 0 1,0 0-1,0-1 1,0 0-1,0 0 1,5-1 1,120 1-3536,-73-8 832</inkml:trace>
  <inkml:trace contextRef="#ctx0" brushRef="#br0" timeOffset="8046.166">6129 1405 10034,'11'-55'4240,"-11"76"-3361,-56 144-961,22-59 133,-18 99-51,48-187 18,0 1 0,2 0 0,0 0 1,1-1-1,1 1 0,1 0 0,1 0 0,0 0 1,1 0-1,1-1 0,3 5-18,-7-22 16,0 1 1,0-1-1,1 0 0,-1 0 1,1 0-1,-1 1 0,1-1 1,-1 0-1,1 0 1,0 0-1,0 0 0,-1 0 1,1 0-1,0 0 0,0 0 1,0-1-1,0 1 0,0 0 1,0 0-1,0-1 0,0 1 1,0-1-1,1 1 0,-1-1 1,0 1-1,0-1 1,0 0-1,1 0 0,-1 1 1,0-1-1,0 0 0,1 0 1,-1 0-1,0 0 0,0-1 1,1 1-1,-1 0 0,0 0 1,0-1-17,41-30 830,2-18-490,-3-1 0,-2-2 0,-2-2-1,-3-1 1,10-24-340,35-85 46,-77 153-90,-12 23-6,9-12 48,-12 21-328,0 0-1,1 1 1,1 0 0,0 1 0,2 1 0,1-1 0,1 1 0,1 0 0,2 1 0,-2 15 330,2 13-3117,4-15-14</inkml:trace>
  <inkml:trace contextRef="#ctx0" brushRef="#br0" timeOffset="8601.26">6350 1977 7330,'7'-8'7492,"16"-3"-7620,-11 5 612,27-18-353,-1-1 0,-2-3 0,-1-1 0,-1-1 1,-1-2-1,-2-1-131,10-10-278,-2-2 0,-2-2 0,-2-1 0,21-39 278,-46 71-318,-1-1 1,0 1-1,-1-2 1,-1 1 0,0-1-1,-1 0 1,-1 0-1,-1-1 1,-1 0 0,-1 1-1,1-12 318,-3 29-29,0-1 0,0 1 0,0 0-1,0-1 1,0 1 0,0 0 0,0-1 0,0 1 0,-1 0-1,1-1 1,0 1 0,-1 0 0,1 0 0,-1-1 0,1 1-1,-1 0 1,0 0 0,0 0 0,1 0 0,-1 0 0,0 0-1,0 0 1,0 0 0,0 0 0,0 0 0,0 0 0,0 1-1,0-1 1,-1 0 0,1 1 0,0-1 0,0 1 0,-1-1-1,1 1 1,0 0 0,-1-1 0,1 1 0,0 0 0,-1 0-1,1 0 1,0 0 0,-1 0 0,1 0 0,0 1 0,-1-1 29,-56 35-220,37-12 377,1 2-1,1 0 1,1 2 0,2 0 0,0 0 0,2 2 0,1 0 0,1 0-1,2 1 1,1 1 0,1-1 0,1 1 0,2 1 0,2-1-1,0 1 1,2 0 0,2-1 0,2 12-157,-1-23 142,1 0-1,2 0 1,0 0 0,1 0 0,0-1-1,10 18-141,-13-30 39,1 0-1,0 0 0,0-1 0,0 1 1,1-1-1,0 0 0,1 0 1,-1 0-1,1-1 0,0 0 0,0 0 1,1 0-1,-1-1 0,1 0 1,0 0-1,0-1 0,0 1 0,1-2 1,2 2-39,-6-3 23,0-1 0,0 1 0,0-1 0,0 1 0,0-1 0,0-1 0,0 1 0,0 0 0,-1-1 0,1 0 0,0 0 0,0 0 0,0 0 0,-1 0 0,1-1 0,0 0 0,-1 0 0,0 0 0,1 0 0,-1 0 0,0-1 0,0 0 0,0 1 0,-1-1 0,1 0 0,-1 0 0,1 0 0,-1-1 0,0 1 0,0-1 0,0 1 0,-1-1 0,1 1 0,-1-1 0,0 0 0,0 0 0,0 0 0,-1 0 0,1 0 0,-1 0 0,0 1 0,0-1 0,0 0 0,-1 0 0,0 0 0,1 0 0,-1 0 0,-1-1-23,0-6 18,-2-1 1,1 1-1,-1 0 0,-1 0 1,0 0-1,-1 0 0,0 1 1,0 0-1,-1 1 0,0-1 1,-1 1-1,0 0 0,-1 1 1,1 0-1,-2 0 0,-1 0-18,10 7-1,0 1 1,0 0-1,0-1 0,0 1 0,0 0 0,1 0 0,-1 0 0,0 0 0,0 0 0,0 0 0,0 0 0,0 0 0,0 0 1,0 0-1,0 0 0,0 1 0,0-1 0,1 0 0,-1 1 0,0-1 0,0 1 0,0-1 0,1 1 0,-1-1 0,0 1 1,0-1-1,1 1 0,-1 0 0,0-1 0,1 1 0,-1 0 0,1 0 0,-1-1 0,1 1 0,0 0 0,-1 0 1,1 0-1,0 0 0,-1-1 0,1 1 0,0 0 0,0 0 0,0 0 0,0 0 0,0 0 0,0 0 0,0 0 0,0 0 1,0 0-1,0 0 0,0-1 0,1 1 0,-1 0 0,0 0 0,1 0 0,-1 0 0,0 0 0,1-1 0,-1 1 0,1 0 1,0 0-1,-1-1 0,1 1 0,-1 0 0,1-1 0,0 1 0,0-1 0,-1 1 0,1-1 0,0 1 1,5 3-2,0-1-1,0 1 0,0-1 1,0 0-1,1-1 0,-1 0 1,1 0-1,-1 0 0,1-1 1,0 1-1,0-2 1,0 1-1,0-1 0,0 0 1,-1 0-1,1-1 0,0 0 1,0 0-1,0-1 0,-1 0 1,1 0-1,-1-1 0,3 0 3,-3 1 4,30-8 37,0-2 0,-2-1 0,1-1 1,-2-2-1,0-2 0,-1-1 0,0-2-41,30-32 183,-62 53-178,-1 0 0,1 0 0,0 1-1,0-1 1,-1 0 0,1 0 0,0 0 0,-1 0 0,1 0 0,0 1 0,-1-1 0,1 0 0,0 0 0,-1 0 0,1 0 0,0 0 0,-1 0 0,1 0 0,0 0-1,-1 0 1,1 0 0,0 0 0,-1-1 0,1 1 0,0 0 0,-1 0 0,1 0 0,0 0 0,0 0 0,-1-1 0,1 1 0,0 0 0,-1 0 0,1 0 0,0-1-1,0 1 1,0 0 0,-1 0 0,1-1 0,0 1 0,0 0 0,0-1 0,0 1 0,-1 0 0,1-1 0,0 1 0,0 0 0,0-1 0,0 1 0,0 0 0,0-1-1,0 1 1,0 0 0,0-1 0,0 1 0,0 0 0,0-1-5,-8 7 42,-1 1 0,1 0 1,1 0-1,-1 0 0,1 1 0,0 0 0,1 1 0,0-1 1,-4 10-43,4-10 16,-2 4 9,0 0 0,1 0 0,0 1-1,1 0 1,0 1 0,1-1 0,-2 14-25,6-26 6,1 1 1,0-1 0,-1 0 0,1 1 0,0-1 0,0 0-1,0 1 1,0-1 0,0 0 0,1 0 0,-1 1 0,0-1 0,0 0-1,1 1 1,-1-1 0,1 0 0,-1 0 0,1 0 0,0 1-1,0-1 1,-1 0 0,1 0 0,0 0 0,0 0 0,0 0-1,0 0 1,0-1 0,0 1 0,0 0 0,0 0 0,0-1-1,1 1 1,-1-1 0,0 1 0,0-1 0,1 1 0,-1-1 0,0 0-1,0 1 1,1-1 0,0 0-7,52-12 530,-49 8-651,-1 0 0,1 0-1,-1 0 1,0-1 0,0 1-1,-1-1 1,1 0 0,-1 0-1,0 0 1,0 0-1,-1-1 1,3-4 121,12-46-1515</inkml:trace>
  <inkml:trace contextRef="#ctx0" brushRef="#br0" timeOffset="8898.983">7235 1395 9002,'3'0'2921,"1"18"327,-1 8-2200,3 6-1360,-2 7-2936,-1-2 815</inkml:trace>
  <inkml:trace contextRef="#ctx0" brushRef="#br0" timeOffset="9671.814">7696 1770 9282,'17'-56'5633,"-17"55"-5593,0 0 0,0 0 0,0-1 0,0 1 0,-1 0 0,1 0 0,0 0 0,-1 0 0,1 0 1,0 0-1,-1 0 0,0 0 0,1 0 0,-1 0 0,0 0 0,1 0 0,-1 0 0,0 0 0,0 1 0,0-1 0,1 0 0,-1 0 0,0 1 0,0-1 0,0 1 0,0-1 0,-1 1 0,1-1 0,0 1 0,0 0 0,0 0 0,0-1 0,0 1 0,0 0 0,-1 0 0,1 0 0,0 0 0,0 0 1,0 0-1,0 1 0,0-1 0,0 0 0,-1 0 0,1 1 0,0-1 0,0 1 0,0-1 0,0 1 0,0-1 0,0 1 0,0 0 0,1 0 0,-2 0-40,-21 9 37,1 1 0,-1 2 1,2 0-1,0 1 0,0 1 0,1 1 0,1 1 1,1 1-1,1 0 0,-9 12-37,-37 51 25,62-80-23,0 0 1,0 0-1,0 0 0,0 0 0,0 0 0,0 0 0,1 0 0,-1 0 0,0 1 0,0-1 0,1 0 0,-1 0 0,1 1 0,-1-1 1,1 0-1,-1 0 0,1 1 0,0-1 0,0 1 0,0-1 0,0 0 0,0 1 0,0-1 0,0 1 0,0-1 0,0 0 1,1 1-1,-1-1 0,0 0 0,1 1 0,0-1 0,-1 0 0,1 0 0,0 0 0,-1 1 0,1-1 0,0 0 0,0 0 0,0 0 1,0 0-1,0 0 0,0 0 0,0 0 0,0-1 0,0 1 0,1 0 0,-1-1 0,0 1 0,0-1 0,1 1 0,-1-1 0,2 1-2,13-3 25,0 0-1,0-1 0,0-1 1,-1 0-1,1-1 0,-1-1 0,0 0 1,0-1-1,0-1-24,-4 3 11,65-35 51,-1-2 0,44-36-62,-104 68-6,-15 9 4,0 1 0,1-1-1,-1 1 1,0-1 0,0 1-1,0 0 1,1-1 0,-1 1-1,0-1 1,0 1 0,1 0-1,-1-1 1,0 1 0,1 0-1,-1-1 1,0 1-1,1 0 1,-1-1 0,1 1-1,-1 0 1,1 0 0,-1-1-1,0 1 1,1 0 0,-1 0-1,1 0 1,-1 0 0,1 0-1,-1 0 1,1 0-1,-1 0 1,1 0 0,-1 0-1,1 0 1,-1 0 0,1 0-1,-1 0 1,1 0 0,-1 0-1,1 1 1,-1-1 0,1 0-1,-1 0 1,0 0 0,1 1-1,-1-1 1,1 0-1,-1 1 1,0-1 0,1 0-1,-1 1 1,0-1 0,0 0-1,1 1 1,-1-1 0,0 1-1,0-1 1,1 1 0,-1-1-1,0 1 1,0-1-1,0 1 1,0-1 0,0 0-1,0 1 1,0-1 0,0 1-1,0-1 1,0 1 0,0 0 2,-10 35-124,-7 30 21,17-64 105,0-1 1,0 0-1,0 1 0,0-1 0,0 1 1,0-1-1,0 1 0,0-1 0,1 1 1,-1-1-1,0 1 0,1-1 0,0 0 1,-1 1-1,1-1 0,0 0 0,-1 1 1,1-1-1,0 0 0,0 0 0,0 0 1,0 0-1,0 0 0,0 0 0,1 0 1,-1 0-1,0 0 0,0-1 1,1 1-1,-1 0 0,0-1 0,1 1 1,-1-1-1,1 1 0,-1-1 0,1 0 1,-1 0-1,0 1 0,1-1 0,-1 0 1,1 0-1,-1-1 0,1 1 0,0 0-2,23-5 40,0 0 0,0-1 0,-1-2 0,0-1 0,-1 0 0,0-2 0,0-1 0,0-1-40,13-6-146,-35 19 115,0-1 1,-1 0-1,1 1 1,0-1-1,-1 0 0,1 1 1,0-1-1,0 1 1,-1-1-1,1 1 0,0 0 1,0-1-1,0 1 1,0 0-1,0-1 1,-1 1-1,1 0 0,0 0 1,0 0-1,0 0 1,0 0-1,0 0 1,0 0-1,0 0 0,0 0 1,0 0-1,0 1 1,-1-1-1,1 0 1,0 1-1,0-1 0,0 0 1,0 1-1,-1-1 1,1 1-1,0-1 1,0 1-1,-1 0 0,1-1 1,0 1 30,-5 9-295,3-9 279,0 0 0,0 0 0,0 0 0,0 0-1,0 1 1,1-1 0,-1 0 0,0 0 0,1 1 0,-1-1 0,1 0-1,-1 1 1,1-1 0,-1 1 0,1-1 0,0 0 0,0 1-1,0-1 1,0 1 0,0-1 0,0 1 0,0-1 0,0 0 0,1 1-1,-1-1 1,0 1 0,1-1 0,-1 0 0,1 1 0,0-1-1,-1 0 1,1 0 0,0 1 0,0-1 0,0 0 0,0 0 0,0 0-1,0 0 1,0 0 0,0 0 0,0 0 0,0-1 0,1 1-1,-1 0 1,1 0 16,8-2-153,-1-1 0,1 0 0,-1 0 0,0-1 0,0 0 0,0 0-1,-1-1 1,1 0 0,7-6 153,-10 7-97,5-2-37,0-2-1,0 1 1,0-1-1,-1-1 0,0 0 1,0 0-1,-1-1 1,0 0-1,-1-1 0,0 0 1,-1 0-1,0 0 1,4-8 134,-10 17 50,-1-1-1,1 1 1,-1 0 0,1-1 0,-1 1 0,0-1 0,1 1 0,-1-1 0,0 1 0,0 0 0,0-1 0,0 1 0,0-1 0,0 1 0,-1-1 0,1 1 0,0-1-1,-1 1 1,1 0 0,-1-1 0,1 1 0,-1-1 0,0 1 0,1 0 0,-1 0 0,0 0 0,0-1 0,0 1 0,0 0 0,0 0 0,0 0 0,-1 0-1,1 1 1,0-1 0,0 0 0,-1 0 0,1 1 0,0-1 0,-1 1 0,1-1 0,0 1 0,-1-1 0,1 1 0,-1 0 0,1 0 0,-1 0 0,1 0-1,-1 0 1,1 0 0,-1 0 0,1 0 0,-1 1 0,1-1 0,0 0 0,-1 1 0,1 0 0,0-1 0,-1 1 0,1 0 0,0-1 0,-1 2-50,-4-1 67,0 0 0,0 0 1,0 1-1,0 0 0,0 0 1,0 1-1,1 0 0,-1 0 1,1 0-1,0 1 0,-1-1 1,2 1-1,-1 1 0,0-1 1,1 0-1,0 1 1,0 0-1,0 0 0,1 0 1,0 1-1,0-1 0,0 1 1,1 0-1,-1 0 0,1 0 1,1 0-1,-1 0 0,1 3-67,2-7 3,1 0-1,-1 1 1,1-1-1,0 0 1,0 0-1,0 0 1,0 0-1,0 0 1,0-1-1,1 1 0,-1-1 1,1 1-1,-1-1 1,1 0-1,-1 0 1,1 0-1,0 0 1,0-1-1,-1 1 1,1-1-1,0 1 1,0-1-1,-1 0 1,1 0-1,0 0 0,0-1 1,0 1-1,2-1-2,0 1-45,138 6-1034,-139-6 1064,-1 1 0,1 0 0,0 0-1,-1 0 1,1 0 0,0 1 0,-1-1-1,0 1 1,1 0 0,-1 0 0,0 0-1,0 0 1,0 1 0,0 0 0,0-1-1,1 3 16,-4-4 15,0 0-1,0 0 0,1 0 0,-1-1 0,0 1 1,0 0-1,-1 0 0,1 0 0,0 0 0,0-1 0,0 1 1,0 0-1,-1 0 0,1 0 0,0-1 0,-1 1 1,1 0-1,-1 0 0,1-1 0,-1 1 0,1 0 1,-1-1-1,1 1 0,-1-1 0,0 1 0,1 0 0,-1-1 1,0 0-1,0 1 0,1-1 0,-1 1 0,0-1 1,0 0-1,0 1 0,1-1 0,-1 0 0,-1 0-14,1 1 33,-179 102 2063,137-83-5703,41-20 828</inkml:trace>
  <inkml:trace contextRef="#ctx0" brushRef="#br0" timeOffset="10502.045">8846 1225 6569,'25'-79'7495,"-42"140"-6340,-56 264-1224,26 20 320,0 48 222,47-369-151,7-26 290,15-36 101,-22 38-714,27-62 174,-2-1 1,-4-1 0,-2-2-1,-3 1 1,-3-2-1,-1-12-173,-1-1-74,-11 80 70,1-1 1,-1 1 0,0 0 0,0 0 0,1 0 0,-1-1-1,0 1 1,1 0 0,-1 0 0,0 0 0,1 0 0,-1 0-1,0 0 1,1 0 0,-1 0 0,0 0 0,1 0 0,-1 0-1,0 0 1,1 0 0,-1 0 0,0 0 0,1 0 0,-1 0-1,0 0 1,1 0 0,-1 0 0,0 0 0,1 1 0,-1-1-1,0 0 1,1 0 0,-1 0 0,0 1 0,0-1 0,1 0-1,-1 0 1,0 1 0,0-1 0,0 0 0,1 0 0,-1 1-1,0-1 1,0 0 0,0 1 0,0-1 0,0 0 0,1 1-1,-1-1 1,0 0 0,0 1 0,0-1 0,0 0 0,0 1-1,0-1 1,0 0 0,0 1 0,0-1 0,-1 1 0,1-1-1,0 0 1,0 1 0,0-1 0,0 0 0,0 0 0,0 1 0,-1-1-1,1 1 4,0-1-10,3 10-6,-1 0-1,2 0 1,-1 0 0,2-1-1,-1 1 1,1-1 0,0 0-1,1-1 1,0 1-1,0-1 1,1-1 0,0 1-1,1-1 1,0 0 0,0 0-1,0-1 1,0-1-1,9 5 18,1-4 11,1 0 0,0-1 0,0-1 1,0-1-1,1-1 0,-1-1 1,1 0-1,-1-1 0,8-2-12,-3 2 29,0-2-1,1 0 0,-1-2 1,0 0-1,0-2 1,-1 0-1,0-2 0,0 0 1,0-2-1,15-9-28,13-28 78,-47 39-61,-14 19-8,-4 8-8,9-12 1,-1 0 0,1 0-1,0 0 1,1 1 0,0-1 0,0 1 0,1 0 0,0 0 0,-2 9-2,4-17 3,1 1 1,0 0 0,0-1-1,0 1 1,0 0 0,0-1 0,0 1-1,1 0 1,-1-1 0,0 1-1,0-1 1,0 1 0,1 0 0,-1-1-1,0 1 1,1-1 0,-1 1 0,0 0-1,1-1 1,-1 1 0,1-1-1,-1 1 1,1-1 0,-1 0 0,1 1-1,-1-1 1,1 1 0,-1-1-1,1 0 1,0 1 0,-1-1 0,1 0-1,0 0 1,-1 0 0,1 0-1,0 1 1,-1-1 0,1 0 0,0 0-1,-1 0 1,1 0 0,0 0-1,-1 0 1,1-1 0,0 1 0,-1 0-1,1 0-3,37-10 150,-33 8-140,62-25 111,-1-2-1,-1-4 1,36-26-121,-76 45 8,-22 12-142,1-1 1,-1 0 0,0 0-1,0 0 1,0 0-1,0 0 1,-1-1 0,1 1-1,-1-1 1,0 1 0,0-1-1,0 0 1,0-3 133,10-15-1347,10-16-2006,3-5-230</inkml:trace>
  <inkml:trace contextRef="#ctx0" brushRef="#br0" timeOffset="11526.026">10092 1293 9146,'0'0'180,"0"0"0,-1 1 0,1-1 0,0 0 0,0 0 0,0 0 0,0 0 0,0 0 0,-1 0 0,1 0 0,0 0 0,0 0 0,0 0 1,0 0-1,0 0 0,-1 0 0,1 0 0,0 0 0,0 0 0,0 0 0,0 0 0,-1 0 0,1 0 0,0 0 0,0 0 0,0 0 0,0 0 0,0 0 0,-1 0 0,1 0 0,0 0 0,0 0 0,0-1 0,0 1 0,0 0 0,0 0 0,-1 0 1,1 0-181,-2 8-198,-32 59 570,21-44-361,2 1 0,0 1 0,2 0 0,0 0 0,2 1 0,1 0 0,1 1 0,1-1 0,2 1 0,0 0 0,2-1 0,1 1 0,1 0-1,3 11-10,-6-36-4,1 1-1,0-1 1,0 0-1,1 1 0,-1-1 1,0 0-1,1 1 0,-1-1 1,1 0-1,0 1 1,0-1-1,0 0 0,0 0 1,0 0-1,0 0 0,1 0 1,-1 0-1,1 0 1,-1-1-1,1 1 0,0 0 1,0-1-1,0 1 0,0-1 1,0 0-1,0 0 1,0 1-1,0-1 0,0-1 1,0 1-1,1 0 0,-1 0 1,0-1-1,1 1 1,-1-1-1,0 0 0,1 0 1,-1 0-1,0 0 0,1 0 1,-1 0-1,0-1 1,1 1-1,-1-1 0,0 0 1,1 0-1,-1 0 5,9-7-21,-1-1 1,0 0-1,0-1 0,-1 0 0,0 0 1,-1-1-1,0 0 0,-1 0 0,4-9 21,7-9 6,23-26 26,3 1-1,2 3 1,2 2 0,2 2 0,11-5-32,-49 42 7,6-6 16,0-1-1,-1 0 0,0-1 0,-2-1 0,0 0 0,-1-1 0,-1-1 0,-1 0 0,6-14-22,-11 7-18,-7 28 17,0-1-1,-1 1 1,1 0 0,0-1-1,0 1 1,0 0 0,0-1-1,0 1 1,0-1-1,-1 1 1,1 0 0,0-1-1,0 1 1,-1 0-1,1 0 1,0-1 0,0 1-1,-1 0 1,1 0 0,0-1-1,-1 1 1,1 0-1,0 0 1,-1 0 0,1-1-1,0 1 1,-1 0-1,1 0 1,0 0 0,-1 0-1,1 0 1,-1 0 0,1 0-1,0 0 1,-1 0-1,1 0 1,0 0 0,-1 0-1,1 0 1,-1 0-1,1 0 1,0 0 0,-1 1-1,1-1 1,0 0 0,-1 0-1,1 0 1,0 1-1,-1-1 1,1 0 0,0 0-1,-1 1 1,1-1-1,0 0 1,0 0 0,-1 1-1,1-1 1,0 0 0,0 1-1,0-1 1,0 0-1,-1 1 1,1-1 0,0 1-1,0-1 1,0 0-1,0 1 2,-49 69-160,33-41 202,2 1-1,1 0 0,1 0 0,2 1 0,1 1 0,1 0 0,2 0 0,1 0 0,2 1 0,1 0 1,1 0-1,2-1 0,2 1 0,0 0 0,2-1 0,2 0 0,1 1-41,23 29 414,-30-61-396,-1 0 1,1-1 0,0 1-1,-1 0 1,1-1-1,0 1 1,-1-1 0,1 1-1,0-1 1,0 1 0,0-1-1,0 0 1,0 1 0,0-1-1,-1 0 1,1 1-1,0-1 1,0 0 0,0 0-1,0 0 1,0 0 0,0 0-1,0 0 1,0 0 0,0-1-1,0 1 1,0 0-1,0 0 1,0-1 0,-1 1-1,1 0 1,0-1 0,0 1-1,0-1 1,0 1-1,-1-1 1,1 0 0,0 1-1,-1-1 1,1 0 0,0 1-1,-1-1 1,1 0 0,-1 0-1,1 0 1,-1 1-1,1-2-18,17-41 492,-15 24-463,-1-1 1,0 1 0,-1 0-1,-2-1 1,0 1 0,0 0-1,-2-1 1,0 1 0,-2 0-1,0 1 1,-1-1 0,-1 1-1,0 0 1,-1 0 0,-2 1-1,1 1 1,-2-1 0,0 1-1,-1 1 1,-12-12-30,24 27-6,0 0 0,0 1-1,0-1 1,-1 0 0,1 1 0,0-1-1,0 0 1,0 1 0,0-1 0,0 0-1,-1 1 1,1-1 0,0 0 0,0 1 0,0-1-1,-1 0 1,1 0 0,0 1 0,-1-1-1,1 0 1,0 0 0,-1 0 0,1 1-1,0-1 1,0 0 0,-1 0 0,1 0-1,-1 0 1,1 0 0,0 0 0,-1 0 0,1 0-1,0 0 1,-1 0 6,10 10-26,1-2 0,0 1 0,0-1 0,1-1 0,0 0 0,0 0 0,1-1 0,0-1 0,0 0 0,0 0 0,1-1 1,-1-1-1,1 0 0,0-1 0,6 0 26,-5 2-268,0-1 0,0 0 0,0-1 0,0-1 0,1 0 0,-1-1 0,0-1 0,0 0 0,1-1 0,-1 0 0,0-1 0,0-1 1,-1 0-1,1-1 0,-1-1 0,0 0 0,0 0 0,-1-1 0,0-1 0,0 0 0,3-3 268,4-26 128,-19 36-103,1 0 0,-1 1 0,0-1 1,0 0-1,0 0 0,1 1 0,-1-1 1,0 0-1,0 0 0,0 1 1,0-1-1,0 0 0,0 0 0,-1 1 1,1-1-1,0 0 0,0 0 0,0 1 1,-1-1-1,1 0 0,0 1 1,-1-1-1,1 0 0,-1 1 0,1-1 1,-1 1-1,1-1 0,-1 1 0,1-1 1,-1 1-1,1-1 0,-1 1 1,0-1-1,1 1 0,-1 0 0,0-1 1,1 1-1,-1 0 0,0-1 1,1 1-1,-1 0 0,0 0 0,0 0 1,1 0-1,-1 0 0,0 0 0,0 0 1,1 0-1,-1 0 0,0 0 1,0 0-1,1 0 0,-2 1-25,-11 3 148,1 1 0,-1 0 0,1 1 1,0 0-1,0 1 0,1 0 0,0 1 0,0 0 0,1 1 0,0 0 1,1 0-1,0 1 0,-4 6-148,4-7 100,0 0 1,1 1-1,0 0 0,0 1 1,1 0-1,1 0 0,-1 0 1,2 1-1,0 0 0,0 0 1,1 0-1,1 1 0,0-1 1,1 1-1,0 0 0,0 9-100,2-19 15,0 0-1,1 0 0,-1 1 0,1-1 1,0 0-1,0 0 0,0 0 0,0-1 0,0 1 1,0 0-1,1 0 0,0-1 0,-1 1 1,1-1-1,0 1 0,0-1 0,0 0 0,1 1 1,-1-1-1,0 0 0,1-1 0,0 1 1,-1 0-1,1-1 0,0 1 0,0-1 0,-1 0 1,1 0-1,0 0 0,0-1 0,1 1 0,-1-1 1,0 1-1,2-1-14,8 0 32,-1 0-1,1-1 1,-1 0 0,0-1 0,1 0-1,-1-1 1,0 0 0,1-1-32,10-5 29,1 0 1,-1-1-1,-1-1 1,0-1-1,0-2 1,-1 0-1,-1-1 1,-1 0-1,0-2 1,-1-1-1,0-1-29,10-20 116,-29 39-113,1 1 0,0-1-1,0 0 1,0 0 0,0 0-1,0 0 1,-1 0 0,1 0 0,0 0-1,0 0 1,0 0 0,-1 0 0,1 0-1,0 0 1,0 0 0,0 0 0,0 0-1,-1 0 1,1 0 0,0 0 0,0 0-1,0 0 1,-1 0 0,1 0-1,0 0 1,0 0 0,0 0 0,0 0-1,-1 0 1,1 0 0,0 0 0,0-1-1,0 1 1,0 0 0,-1 0 0,1 0-1,0 0 1,0 0 0,0-1 0,0 1-1,0 0 1,0 0 0,0 0-1,0 0 1,0-1 0,-1 1 0,1 0-1,0 0 1,0 0 0,0-1 0,0 1-3,-14 15 59,12-12-54,0-1-1,0 1 1,0 0 0,0-1-1,1 1 1,-1 0 0,1 0 0,0 0-1,0 0 1,0 0 0,0 1 0,1-1-1,-1 0 1,1 0 0,0 1 0,0-1-1,0 0 1,0 0 0,1 1 0,-1-1-1,1 0 1,0 0 0,0 0-1,0 0 1,0 0 0,0 0 0,1 0-1,-1 0 1,1 0 0,0-1 0,0 1-1,0-1 1,0 1 0,1-1 0,-1 0-1,0 0 1,1 0 0,0 0-5,10 2 25,0 0 0,1-1 0,0-1 0,-1 0 0,1-1 0,0-1 1,0 0-1,0-1 0,-1 0 0,1-1 0,0 0 0,-1-2 0,0 1 0,0-2 0,0 1 0,0-2 1,2-1-26,161-81 56,-176 88-61,1-1 1,0 0 0,0 0 0,0 1-1,-1-1 1,1 1 0,0-1 0,0 1-1,0-1 1,0 1 0,0-1 0,0 1 0,0 0-1,1-1 1,-1 1 0,0 0 0,0 0-1,0 0 1,0 0 0,0 0 0,0 0-1,0 0 1,0 0 0,0 1 0,0-1-1,0 0 1,0 1 0,0-1 0,0 1 0,0-1-1,0 1 1,0-1 0,0 1 0,0-1-1,0 1 1,0 0 0,-1 0 0,1-1-1,0 1 1,0 0 0,-1 0 0,1 0 0,-1 0-1,1 0 1,-1 0 0,1 0 0,-1 0-1,0 0 1,1 0 0,-1 0 0,0 0-1,0 0 1,0 0 0,0 0 0,0 1-1,0-1 1,0 1 4,2 4 1,0 1-1,1 0 0,0-1 1,0 1-1,0-1 0,1 0 1,0 0-1,0 0 0,1-1 1,-1 0-1,1 1 0,0-1 1,1-1-1,-1 1 1,4 1-1,13-1-1017,-2-18-2357</inkml:trace>
  <inkml:trace contextRef="#ctx0" brushRef="#br0" timeOffset="13264.708">6532 2724 6657,'3'-10'757,"-2"-1"0,1 0-1,-2 1 1,1-1 0,-1 1-1,-1-1 1,0 0-1,-1-5-756,1 12 103,0 0-1,0 1 1,0-1-1,0 0 0,-1 1 1,1-1-1,-1 1 0,0 0 1,0 0-1,0-1 0,0 1 1,-1 0-1,1 1 1,-1-1-1,0 0 0,0 1 1,0 0-1,0-1 0,0 1 1,0 0-1,-1 1 1,1-1-1,0 1 0,-3-1-102,0 1 66,0 0-1,0 1 1,0 0-1,0 0 1,0 0 0,0 1-1,0 0 1,1 0-1,-1 1 1,0-1-1,1 1 1,-1 1-1,-4 1-65,2 0-4,1 0 0,-1 1-1,1 0 1,0 0 0,0 0 0,1 1-1,0 0 1,0 0 0,0 0-1,0 1 1,1 0 0,1 0-1,-1 1 1,1-1 0,0 1-1,0 0 1,1 0 0,0 0-1,-1 7 5,-2 12-28,1 1 0,1 0 0,2 0 0,1 1 0,1 15 28,12 198-104,14 29 104,-18-197 35,4-1 1,3 0 0,3 0-1,4 0-35,41 68 747,-78-205 2661,-12 6-3873,-2 1 1,-3 1-1,-2 2 1,-2 1-1,-18-17 465,36 46-314,-137-189-1792,154 210 2105,0 3 12,0-1 0,0 1 0,0-1 0,0 0 0,0 0 0,0 1 0,1-1 0,-1 0 0,0 0 0,1 0 0,-1 0 0,0 0 0,1 0 0,-1 0 0,1 0 0,0 0 0,-1 0 0,1 0 0,0 0 0,-1 0 0,1 0 0,0 0 0,0 0 0,0-1 0,0 1 0,0 0 0,0 0 0,0 0 0,1 0 0,-1 0 0,0 0 0,1 0 0,-1 0 0,0 0 0,1 0 0,0 0 0,-1 0 0,1 0 0,-1 0 0,1 0 0,0 0 0,0 0 0,-1 1 0,1-1 0,0 0 0,0 0 0,0 1 0,0-1 0,0 1 0,0-1 0,0 1 0,0-1 0,0 1 0,0 0 0,0-1 0,0 1 0,0 0 0,1 0 0,-1 0 0,1 0-11,237-19 176,43-22-863,-202 19-1901,-19-14 103</inkml:trace>
  <inkml:trace contextRef="#ctx0" brushRef="#br0" timeOffset="13604.321">7154 2471 8834,'9'-85'7121,"-100"238"-7149,48-67 66,3 2 0,-12 46-38,30-68 56,3 0 0,4 1 0,2 1 0,2 11-56,7-53 44,1 0-1,2 1 0,0-1 0,2 0 1,1 1-1,1-1 0,1 0 0,1 0 1,2 0-1,0-1 0,2 0 0,1 0 1,0-1-1,7 9-43,-12-26-1,0-1 0,1 1 0,0-1 0,0 1 0,0-2 0,1 1 0,0-1 0,0 0-1,0 0 1,1-1 0,-1 0 0,1 0 0,0-1 0,0 0 0,0 0 0,1-1 0,-1 0 0,1-1 0,-1 1 0,1-2 1,4 1-358,-1-1 0,1 0 0,-1-1 0,1-1 0,-1 0 0,0 0 0,0-1 0,8-4 358,66-30-2378</inkml:trace>
  <inkml:trace contextRef="#ctx0" brushRef="#br0" timeOffset="16533.551">7517 2686 6161,'6'-36'7409,"-6"35"-7302,0 0 0,0 1 1,0-1-1,0 1 1,0-1-1,1 1 0,-1-1 1,0 1-1,0-1 1,0 0-1,1 1 0,-1-1 1,0 1-1,0-1 1,1 1-1,-1-1 0,0 1 1,1 0-1,-1-1 1,1 1-1,-1-1 0,0 1 1,1 0-1,-1-1 0,1 1 1,-1 0-1,1 0 1,-1-1-1,1 1 0,-1 0 1,1 0-1,0 0 1,-1 0-1,1 0 0,-1-1 1,1 1-1,-1 0 1,1 0-1,0 0 0,-1 1 1,1-1-1,-1 0 1,1 0-1,-1 0 0,1 0 1,-1 0-1,1 1 1,-1-1-1,1 0-107,-12 44 448,7-20-128,3-24-295,0 0 0,1-1 1,-1 1-1,0-1 0,1 1 0,-1-1 0,1 1 0,-1-1 0,1 0 0,-1 1 0,1-1 1,0 0-1,-1 1 0,1-1 0,0 0 0,-1 1 0,1-1 0,0 0 0,0 0 0,0 1 1,0-1-1,-1 0 0,1 0 0,0 1 0,0-1 0,1 0 0,-1 0 0,0 0 0,0 1 1,0-1-1,0 0 0,1 1 0,-1-1 0,0 0 0,1 0 0,-1 1 0,0-1 0,1 0 1,-1 1-1,1-1 0,0 0-25,-1-5-4,0-21 104,3 11-62,-4 7 20,-5 36-189,6-27 136,1 0-1,-1 0 1,0 0-1,0 0 0,0 0 1,1 0-1,-1 0 1,0 0-1,0 0 1,0 0-1,1 0 1,-1 0-1,0 0 1,0 0-1,1 0 1,-1 0-1,0 0 1,0 0-1,0 0 1,0 0-1,1 0 0,-1 0 1,0 1-1,0-1 1,0 0-1,1 0 1,-1 0-1,0 0 1,0 0-1,0 1 1,0-1-1,0 0 1,0 0-1,1 0-4,4-13 85,34-44-51,-36 27-18,-3 30-16,0 0 1,0 0-1,0 0 1,0 1-1,0-1 1,0 0-1,1 0 1,-1 0-1,0 0 1,0 0-1,0 0 1,0 0-1,0 0 1,1 0-1,-1 0 1,0 0-1,0 0 1,0 0-1,0 0 1,1 0-1,-1 0 1,0 0-1,0 0 1,0 0-1,0 0 1,1 0-1,-1 0 1,0 0-1,0 0 1,0 0-1,0 0 1,0 0 0,1 0-1,-1 0 1,0 0-1,0-1 1,0 1-1,0 0 1,0 0-1,0 0 1,1 0-1,-1 0 1,0 0-1,0-1 1,0 1-1,0 0 1,0 0-1,0 0 1,0 0-1,0 0 1,0-1-1,0 1 0,1 4 28,-2 3-196,0-4 259,4 3-208,-10 2 79,5-3 35,-1 0 0,1 1 0,1-1 0,-1 0 0,1 1 0,0-1 0,0 1 0,1-1-1,0 1 1,0-1 0,0 1 0,0 0 3,6-7 195,-7-28 81,-3 30-407,4-14 227,1 4-60,8-5-80,-16 39-125,-20 99-34,7-38 133,4 2 0,-4 81 70,22 31-17,-2-186 29,0 0 0,-1 0 0,0 0 0,-1-1 0,-1 1 0,0 0 1,-1-1-1,-2 5-12,5-16 3,-4 9-3,3-7 48,6-8 134,496-629 345,-359 474-509,-136 153-336,-19 20-777,-43 56-6142,30-40 3376</inkml:trace>
  <inkml:trace contextRef="#ctx0" brushRef="#br0" timeOffset="16753.491">7822 2908 6345,'-28'28'6376,"27"14"-5007,6-28-1283,2-1 0,-1 1 0,2-1 0,0-1 0,0 1 1,1-1-1,1-1 0,0 0 0,0 0 0,1-1 0,1 0 0,0-1 0,3 2-86,36 33 124,70 72-875,-102-104-1788,-1-6-70</inkml:trace>
  <inkml:trace contextRef="#ctx0" brushRef="#br0" timeOffset="16956.19">8415 3138 9290,'0'6'2384,"-4"-1"705,-5 11-2513,1 10-312,-7 9 104,0 8 49,-1 16-9,9-3-48,4 9-96,10-9-120,10 5-56,4-18 16,8-6-336,3-15-376,9-33-2945,-8-21 544</inkml:trace>
  <inkml:trace contextRef="#ctx0" brushRef="#br0" timeOffset="17317.777">9201 2619 7370,'12'-58'8200,"-18"83"-5766,-185 355-1691,177-347-718,1 0 0,1 1 0,2 0 0,2 1 0,1 0 0,1 7-25,5-38 7,0 0 0,1 0-1,-1 0 1,1 0-1,0 0 1,0 0 0,1 0-1,-1 0 1,1 0 0,0 0-1,0-1 1,0 1-1,0 0 1,1 0 0,0-1-1,-1 1 1,1-1 0,1 1-1,-1-1 1,0 0-1,1 0 1,0 0 0,-1 0-1,1 0 1,0-1 0,1 1-1,-1-1 1,0 0-1,1 0 1,3 2-7,12-1 26,0-1 1,0 0-1,0-2 0,0 0 0,0-1 1,1 0-1,-1-2 0,-1-1 1,1 0-1,0-1 0,11-5-26,-23 8 8,178-62 418,33-8-4102,-178 65-208</inkml:trace>
  <inkml:trace contextRef="#ctx0" brushRef="#br0" timeOffset="17785.344">9966 2179 9202,'0'-1'160,"-1"0"-29,0 0-1,1 1 1,-1-1-1,1 0 1,-1 0 0,1 0-1,0 0 1,-1 1-1,1-1 1,0 0-1,0 0 1,-1 0-1,1 0 1,0 0-1,0 0 1,0 0-1,0 0 1,0 0-1,0 0 1,1 0-1,-1 0 1,0 1-1,0-1 1,1 0-1,-1 0 1,0 0-1,1 0 1,-1 0-1,1 1 1,-1-1-1,1 0 1,-1 0-1,1 1 1,0-1-1,-1 0 1,1 1 0,0-1-1,0 0 1,-1 1-1,1-1 1,0 1-1,0 0 1,0-1-1,0 1 1,0 0-1,0-1 1,0 1-131,44 37 353,28 41-314,-3 2 0,-4 4 0,22 39-39,-86-121 1,7 11 11,0 0-1,-1 1 1,0 0-1,-1 0 1,0 0-1,-1 1 1,-1 0-1,-1 0 1,0 0-1,0 5-11,-3 1 31,-2 0-1,0 0 0,-1 0 0,-1 0 0,-1-1 0,-1 1 1,-1-1-1,-1 0 0,0 0 0,-1-1 0,-2 0 0,0 0 1,-3 3-31,-14 22 64,-3 0 1,-2-2 0,-1-1 0,-2-2-1,-2-1 1,-2-2 0,-19 13-65,2 0-1175,-2-3-1,-2-3 1,-27 14 1175,-64 20-2697</inkml:trace>
  <inkml:trace contextRef="#ctx0" brushRef="#br0" timeOffset="18333.025">7388 3809 4625,'1'0'730,"11"-1"6495,-18 19-6181,-25 25-522,-2-2 1,-1-1-1,-20 15-522,47-48 50,-250 243 1293,-73 14-171,237-191-869,74-55-274,28-23-705,58-52-3755,-25 13 1020</inkml:trace>
  <inkml:trace contextRef="#ctx0" brushRef="#br0" timeOffset="19117.847">6494 4196 2705,'6'-8'447,"4"-8"5129,-21 19-833,-54 48-1896,25-17-1615,-153 203-355,106-132-804,6 5 0,4 2 1,5 5-74,19 3 58,49-62 14,4-56-68,1-1 1,-1 1 0,1-1 0,0 1 0,-1-1-1,1 1 1,0-1 0,0 0 0,0 0 0,0 1 0,0-1-1,1 0 1,-1 0 0,0 0 0,0 0 0,1 0-1,-1-1 1,1 1 0,-1 0 0,0 0 0,1-1 0,-1 1-1,1-1 1,0 0 0,-1 1 0,1-1 0,-1 0-1,1 0 1,0 0 0,-1 0 0,1 0 0,1-1-5,83-22 161,-48 9-124,589-211 1744,-552 201-3998,-21 1 1000</inkml:trace>
  <inkml:trace contextRef="#ctx0" brushRef="#br0" timeOffset="19736.419">3719 5240 10738,'-23'-81'4260,"28"76"-4139,-4 88-102,-12 1 159,-4 0-1,-3-1 1,-4 0 0,-4-2-1,-20 43-177,24-64 319,20-54-266,1-3-22,0-1 0,-1 0 0,1 1 0,0-1 0,1 1 1,-1-1-1,0 1 0,1-1 0,0 1 0,-1 0 0,1-1 0,0 1 0,0 0 0,0-1 0,1 1 0,-1-1 0,1 1 0,0 0-31,17-6 256,76-65 71,65-75-94,52-66-233,-73 69 48,-29 40-21,-82 78-157,-18 18-1257,-24 13-1102,-17 7-423</inkml:trace>
  <inkml:trace contextRef="#ctx0" brushRef="#br0" timeOffset="20005.416">3939 5519 10234,'-9'24'2449,"5"-9"815,8 6-2904,5-4-368,6 6-32,4-3 56,10 1 0,2-5 64,16 3-63,0-6-154,7-11-479,-4 1-2656,-8-8 519</inkml:trace>
  <inkml:trace contextRef="#ctx0" brushRef="#br0" timeOffset="20647.096">4516 5473 9106,'-35'-22'5281,"-6"28"-3350,-36 41-1168,61-35-630,0 1 0,1 0 1,1 1-1,0 0 0,1 1 0,0 1 1,1 0-1,1 0 0,0 1 0,2 1 1,-5 12-134,12-27 12,0 0 1,1 0 0,0 0-1,0 0 1,0 0 0,0 1-1,0-1 1,1 0 0,-1 1 0,1-1-1,0 0 1,0 1 0,0-1-1,1 0 1,-1 1 0,1-1-1,0 0 1,0 0 0,0 1-1,0-1 1,0 0 0,1 0-1,-1 0 1,1 0 0,0-1 0,0 1-1,0 0 1,0-1 0,1 1-1,-1-1 1,1 0 0,-1 0-1,1 0 1,0 0 0,1 1-13,4-1 13,0 0-1,-1-1 1,1 0 0,0 0 0,-1-1 0,1 0-1,0 0 1,0-1 0,0 0 0,-1 0 0,1-1 0,-1 0-1,5-2-12,145-65 168,-133 57-304,-1-1 0,0-2 0,-2 0-1,1-1 1,-2-1 0,0-1 0,-1-1-1,-1-1 1,-1 0 0,-1-2-1,2-4 137,-15 21-159,0 0 0,0 0-1,0-1 1,-1 1 0,0-1-1,0 1 1,-1-1 0,0 0-1,0 0 1,0 0-1,0 0 1,-1-1 159,-1 6-37,1 0 0,-1 0 1,0 0-1,0 0 0,0 0 0,0 0 0,0 0 0,0 0 0,0 1 1,0-1-1,0 0 0,0 0 0,0 1 0,0-1 0,0 1 1,-1-1-1,1 1 0,0 0 0,0-1 0,-1 1 0,1 0 1,0 0-1,-1 0 0,1 0 0,0 0 0,-1 0 0,1 0 1,0 0-1,0 1 0,-1-1 0,1 0 0,0 1 0,0-1 0,-1 1 1,1 0-1,0-1 0,0 1 0,0 0 0,0-1 0,0 1 1,0 0-1,0 0 0,0 0 0,0 0 0,0 0 0,1 0 1,-1 0-1,0 1 37,-9 5 46,0 1 1,0-1-1,1 2 1,0-1-1,1 1 1,-1 1 0,2-1-1,0 1 1,0 1-1,0-1 1,0 4-47,7-14 9,-1 1 0,1-1 0,0 1 0,-1-1 0,1 0 0,0 1 0,0-1 0,-1 1 0,1-1 1,0 1-1,0-1 0,0 1 0,-1-1 0,1 1 0,0 0 0,0-1 0,0 1 0,0-1 0,0 1 0,0-1 0,0 1 0,0-1 1,0 1-1,0-1 0,1 1 0,-1 0 0,0-1 0,0 1 0,0-1 0,1 1 0,-1-1 0,0 0 0,1 1 0,-1-1 0,0 1 1,1-1-1,-1 1 0,0-1 0,1 0 0,-1 1 0,1-1 0,-1 0 0,1 0 0,-1 1 0,1-1 0,-1 0 0,1 0 0,-1 0 1,1 1-1,-1-1 0,1 0 0,0 0 0,-1 0 0,1 0 0,-1 0 0,1 0 0,-1 0 0,1 0 0,-1 0 0,1 0 0,-1-1 1,1 1-1,-1 0 0,1 0-9,12 0 120,-10 19-102,-60 228-68,-7 149 1615,65-359-517,33-106-284,68-158-520,-59 127-200,4 1 0,36-51-44,-78 140-4,1 1-1,0 0 1,0 0 0,1 0-1,0 0 1,0 1 0,1 0-1,0 1 1,1 0-1,0 0 1,9-5 4,-16 12-11,0-1 0,1 0 0,-1 1 1,1 0-1,0-1 0,-1 1 0,1 0 0,-1 0 0,1 1 0,-1-1 1,1 1-1,-1-1 0,1 1 0,-1 0 0,1-1 0,-1 1 0,0 1 1,0-1-1,1 0 0,-1 0 0,0 1 0,0-1 0,0 1 0,0 0 1,0 0-1,-1 0 0,1 0 0,0 1 11,38 65-205,-39-60 233,-1 0 1,-1 0 0,1 1 0,-1-1-1,-1 0 1,0 0 0,0 0 0,0 0 0,-1-1-1,0 1 1,0-1 0,-1 1 0,0-1-1,-1 0 1,1 0 0,-1-1 0,-1 0-1,1 0 1,-1 0 0,0 0 0,-4 2-29,-19 19 204,-1-2 0,-1-1 1,0-2-1,-2-1 0,-1-1 0,-14 4-204,-44 10 415,91-34-417,0 1-1,0-1 0,0 0 1,0 0-1,0 0 1,0 1-1,0-1 1,0 0-1,0 0 1,0 0-1,1 0 1,-1-1-1,0 1 1,0 0-1,0 0 1,0-1-1,0 1 0,0 0 1,0-1-1,0 1 1,0-1-1,1 1 1,-1-1-1,0 1 1,0-1-1,1 0 1,-1 1-1,0-1 1,1 0-1,-1 0 1,0 1-1,1-1 0,-1 0 1,1 0-1,0 0 1,-1 0 2,11-37-246,75-61-1657,-21 37-80</inkml:trace>
  <inkml:trace contextRef="#ctx0" brushRef="#br0" timeOffset="20983.226">5282 5394 6593,'32'-21'2500,"-33"21"-2429,1 1 1,0 0-1,0-1 1,-1 1-1,1-1 1,0 1-1,0 0 0,0-1 1,0 1-1,0 0 1,0-1-1,0 1 1,0 0-1,0-1 1,0 1-1,0 0 1,0-1-1,0 1 1,0 0-1,1-1 1,-1 1-1,0-1 1,0 1-1,1 0 1,-1-1-1,1 1 1,-1-1-1,0 1 1,1-1-1,-1 1 1,1-1-1,-1 1 1,1-1-1,-1 0 0,1 1 1,0-1-1,-1 0 1,1 1-1,-1-1 1,1 0-1,0 0 1,-1 0-1,1 1 1,0-1-1,-1 0 1,1 0-1,0 0 1,-1 0-1,1 0 1,0 0-1,-1 0 1,1 0-1,-1-1 1,1 1-1,0 0 1,-1 0-1,1 0 1,0-1-1,-1 1 1,1 0-72,-89 216 2523,77-190-2275,5-13-117,0 0 0,1 0 0,0 1 0,1-1 1,0 1-1,1 0 0,1 0 0,0 0 0,1 11-131,1-24 0,-1 0 1,1 0-1,0 0 0,0 0 0,0 0 1,0 0-1,0 0 0,0 0 0,0 0 1,0 0-1,0 0 0,1 1 0,-1-1 1,0-1-1,1 1 0,-1 0 0,0 0 1,1 0-1,-1 0 0,1 0 0,0 0 1,-1 0-1,1-1 0,0 1 0,-1 0 1,1 0-1,0-1 0,0 1 1,0-1-1,0 1 0,0-1 0,-1 1 1,1-1-1,0 1 0,0-1 0,0 0 1,0 1-1,0-1 0,0 0 0,0 0 1,0 0-1,0 0 0,1 0 0,-1 0 1,0 0-1,0 0 0,0 0 0,0-1 1,0 1-1,0 0 0,0-1 0,0 1 1,-1-1-1,1 1 0,0-1 0,0 1 1,0-1-1,45-36-5678,-28 26 2210</inkml:trace>
  <inkml:trace contextRef="#ctx0" brushRef="#br0" timeOffset="21841.404">5692 4913 9418,'-17'29'5571,"-47"134"-3972,36-94-1405,2 1 1,3 1 0,4 2-1,3 0 1,2 0 0,1 38-195,7 0 239,40-195 219,-12 16-431,-12 30-31,2 1-1,2 1 1,1 0 0,21-34 4,-36 70-4,0-1 0,0 0 0,0 0 0,0 0 0,1 0 1,-1 0-1,0 0 0,1 0 0,-1 0 0,1 1 0,-1-1 1,1 0-1,-1 0 0,1 1 0,0-1 0,-1 0 0,1 1 1,0-1-1,-1 0 0,1 1 0,0-1 0,0 1 0,0-1 1,0 1-1,-1 0 0,1-1 0,0 1 0,0 0 0,0 0 1,0-1-1,0 1 0,0 0 0,0 0 0,0 0 0,0 0 1,0 0-1,0 0 0,0 1 0,0-1 0,-1 0 1,1 0-1,0 1 0,0-1 0,0 0 0,0 1 0,0-1 1,-1 1-1,1-1 0,0 1 0,0 0 0,-1-1 0,1 1 1,0 0-1,-1-1 0,1 1 4,25 38-151,-24-33 152,1-1 0,0 1 0,1 0 0,-1-1 0,1 0 0,0 1 1,0-2-1,1 1 0,0 0 0,0-1 0,0 0 0,0 0 1,0 0-1,1-1 0,0 0 0,-1 0 0,1 0 0,0-1 1,1 0-2,2-1-171,0-1 0,0-1 0,1 0 0,-1 0 1,0 0-1,0-1 0,0-1 0,-1 0 1,1 0-1,-1 0 0,1-1 0,-1 0 1,0-1-1,0 0 0,-1 0 0,0-1 1,0 0-1,0 0 0,0-1 0,-1 1 0,2-5 171,-6 11-15,-1-1 0,0 0 0,0 0 0,0 0 0,0 1 0,0-1 0,0 0 0,-1 0 0,1 0 0,0-1 0,0 1 0,-1 0 0,1 0 0,-1 0 0,1 0 0,-1-1 0,1 1 0,-1 0 0,0 0 0,0-1 0,1 1 0,-1 0 0,0-1 0,0 1 0,0 0 0,0-1 0,-1 1 0,1 0 0,0-1 0,-1 1 0,1 0 0,0 0 0,-1 0 0,1-1 0,-1 1 0,0 0 0,1 0 0,-1 0 0,0 0 0,0 0 0,0 0 0,0 0 0,0 0 15,-4 2 78,1-1-1,-1 1 1,0 1 0,0-1 0,1 1-1,-1-1 1,1 1 0,-1 1 0,1-1-1,0 1 1,0-1 0,0 1-1,0 0 1,1 1 0,-1-1 0,1 1-1,-1 1-77,-3 1 131,-10 9 192,1 2 0,0 0-1,2 1 1,0 0 0,1 1 0,0 1-1,2 0 1,-1 5-323,10-23 24,1-1-1,-1 1 1,1 0 0,0-1-1,0 1 1,0 0-1,0 0 1,0 0-1,1 0 1,-1 0 0,0 0-1,1 0 1,0 0-1,-1 0 1,1 0 0,0 1-1,0-1 1,0 0-1,0 0 1,1 0-1,-1 0 1,0 0 0,1 0-1,0 0 1,-1 0-1,1 0 1,0 0 0,0 0-1,0 0 1,0 0-1,0-1 1,1 1-1,-1 0 1,0-1 0,1 1-24,4-1 20,-1-1 0,0-1 0,0 1 0,0-1 0,0 0 0,0 0 0,0 0 0,0-1 0,0 1 0,0-1 0,0 0 0,3-3-20,22-10-25,-1-2 0,0-1-1,-1-2 1,-1 0 0,-1-2 0,-1-1 0,-1-1 0,-1-1 0,-2-1 0,0-1 0,1-3 25,-38 57-52,1 1 1,1 0-1,2 1 1,1 0-1,-5 26 52,15-53 10,0-1-1,0 1 0,0 0 1,0 0-1,0 0 0,0 0 1,1 0-1,-1 0 0,1 0 1,0 0-1,-1 0 0,1 1 1,0-1-1,0 0 0,1 0 1,-1 0-1,0 0 0,1 0 1,-1 0-1,1 0 0,-1 0 1,1 0-1,0 0 0,0 0 1,0 0-1,0 0 0,0-1 1,1 1-1,-1 0 0,0-1 1,1 1-1,-1-1 0,1 1 1,0-1-1,-1 0 0,1 0 1,0 1-1,0-1 0,0-1 1,0 1-1,0 0 0,0 0 1,0-1-1,1 1-9,14-4 24,1 0 0,-2-1 0,1-1 0,0-1 0,-1 0 0,0-1-1,-1-1 1,1-1 0,-1 0 0,-1-1 0,0 0 0,0-1 0,-1 0 0,-1-2 0,0 1 0,1-3-24,22-22 14,-2-2 0,-1-2-1,-3-1 1,-1-1 0,14-29-14,-36 62 12,-1 0 0,0-1-1,0 1 1,-1-1 0,0 0 0,-1 0-1,0 0 1,-1-1 0,0 1 0,-1 0-1,0-9-11,-1 19 5,1 1 0,-1-1 0,0 0 0,0 1 0,0-1 0,1 0 0,-1 1 0,0-1 0,0 0-1,0 1 1,0-1 0,0 0 0,0 1 0,-1-1 0,1 0 0,0 1 0,0-1 0,0 0 0,-1 1-1,1-1 1,0 0 0,-1 1 0,1-1 0,0 1 0,-1-1 0,1 1 0,-1-1 0,1 1-1,-1-1 1,1 1 0,-1-1 0,1 1 0,-1 0 0,1-1 0,-1 1 0,0 0 0,1-1 0,-1 1-1,0 0 1,1 0 0,-1 0 0,0-1 0,1 1 0,-1 0 0,0 0 0,1 0 0,-1 0 0,0 0-1,1 0 1,-1 1 0,0-1 0,0 0-5,-32 27 172,31-25-168,-31 31 20,0 2 0,3 1 0,1 2 0,-20 34-24,42-60 2,1-1 0,0 2 0,1-1 1,1 0-1,0 1 0,0 0 0,1 0 0,1 0 0,0 0 0,1 1 0,1-1 0,0 0 0,0 1 0,2-1 0,-1 0 0,2 0 1,0 0-1,1 2-2,-3-10 5,1-1 0,0 0 1,1 1-1,-1-1 1,1 0-1,-1-1 0,1 1 1,0 0-1,1-1 1,-1 1-1,1-1 0,-1 0 1,1 0-1,0-1 0,0 1 1,0-1-1,1 1 1,-1-2-1,0 1 0,1 0 1,-1-1-1,1 0 1,0 0-1,-1 0 0,1 0 1,0-1-1,0 0 1,-1 0-1,2 0-5,4-1-399,1 0 0,-1-1 0,1 0 0,-1 0 0,0-1 0,0-1 0,0 0 0,-1 0 0,1-1 0,-1 0 0,0 0 0,8-8 399,38-36-3395</inkml:trace>
  <inkml:trace contextRef="#ctx0" brushRef="#br0" timeOffset="22537.098">9318 3654 8186,'-27'-34'6008,"39"69"-3360,22 37-2595,4-2 0,3-1-1,3-2 1,3-2 0,2-2-1,20 15-52,-30-41 45,1-3-1,1-1 1,2-2 0,1-2-1,11 4-44,147 70 279,-177-99-661,-85-25-3843,10 13 918</inkml:trace>
  <inkml:trace contextRef="#ctx0" brushRef="#br0" timeOffset="22866.772">9491 4364 7898,'7'39'5287,"36"15"-5039,-31-41 221,12 9-151,1 0 0,1-1 1,1-2-1,1-1 0,0-1 0,1-1 1,1-1-1,1-2 0,0-1 1,0-2-1,1-1 0,31 5-318,-43-9 142,1-1-1,-1 0 1,1-2-1,0 0 1,0-2-1,0 0 1,0-1-1,5-2-141,-13-1 173,-1-1 0,0-1 0,0 0 0,0-1 0,-1 0 0,0 0 0,0-2 0,-1 1 0,0-1 0,0-1 0,-1 1-1,-1-2 1,0 1 0,0-1 0,-1 0 0,0-1 0,-1 0 0,0 0 0,-1 0 0,0-1 0,1-7-173,1 3 21,-1 0 0,0 0 0,-2 0-1,0-1 1,-1 0 0,0 0 0,-2 0 0,0 0 0,-1 0 0,-1 0 0,-1 0 0,0 1 0,-1-1 0,-1 0 0,-1 1-1,0 0 1,-2 0 0,1 0 0,-2 1 0,0 0 0,-2 0 0,-5-8-21,-43-28-892,10 43-4185,32 18 984</inkml:trace>
  <inkml:trace contextRef="#ctx0" brushRef="#br0" timeOffset="25365.077">10077 5027 7858,'26'-47'1638,"2"2"0,1 1 1,3 1-1,4-1-1638,-17 27 489,-19 17-481,1 0 0,-1 0 0,0 0 0,0 0-1,1-1 1,-1 1 0,0 0 0,1 0 0,-1 0 0,0 0 0,1 0-1,-1 0 1,0 0 0,1 0 0,-1 0 0,0 0 0,1 0-1,-1 0 1,0 0 0,1 0 0,-1 0 0,0 0 0,1 0 0,-1 0-1,0 0 1,0 1 0,1-1 0,-1 0 0,0 0 0,1 0-1,-1 0 1,0 1 0,0-1 0,1 0 0,-1 0 0,0 1 0,0-1-1,0 0 1,1 0 0,-1 1 0,0-1 0,0 0 0,0 1-1,0-1 1,0 0 0,0 1 0,0-1 0,1 0 0,-1 1 0,0-1-1,0 0 1,0 1 0,0-1 0,0 0 0,-1 1 0,1-1 0,0 0-1,0 1 1,0-1 0,0 0 0,0 0 0,0 1 0,0-1-1,-1 0 1,1 1 0,0-1 0,0 0-8,-34 100 677,-20 26 369,-40 66-1046,46-99 232,-22 39 195,60-114-247,14-15-16,38-56 84,42-77-105,-7-5-1,44-106-142,-69 132 34,-45 93-4,-10 22 3,-14 27-19,-10 25-25,3 1 0,3 1-1,2 1 1,2 0 0,2 10 11,12-41 14,2-1 0,1 1 0,1-1 0,1 1 0,2-1 0,1 0 0,1 0 0,2 0 0,1-1 0,1 0 0,1-1 0,1 0 0,2-1 0,3 4-14,-10-14 543,-20-28 537,7 6-1020,-7-7 75,0-2-1,1 1 0,0-2 1,1 1-1,1-2 1,1 1-1,0-1 1,2-1-1,0 0 0,-2-7-134,6 15-4,0 1-1,2-1 1,-1 1-1,1-1 1,0 1-1,1-1 1,0 0-1,0 1 1,1-1-1,1 0 1,0 1-1,0 0 1,0-1-1,1 1 1,1 0-1,0 0 1,0 0-1,0 1 1,1 0-1,1-1 1,1 0 4,-2 2-11,1 0 0,1 1 0,-1 0 1,1 0-1,1 1 0,-1 0 1,0 0-1,1 1 0,0-1 0,0 2 1,1-1-1,-1 1 0,1 1 0,-1-1 1,1 1-1,0 1 0,0 0 1,0 0-1,0 1 0,1 0 11,11 1-21,0 0-1,0 2 1,0 0 0,-1 2-1,1 0 1,-1 1 0,0 2-1,0 0 22,-13-6-7,-1 0 0,1 0-1,-1 0 1,0 1-1,0 0 1,0 1 0,0-1-1,0 1 1,-1 0 0,0 0-1,0 1 1,0 0 0,0 0-1,-1 0 1,1 0-1,-2 1 1,1-1 0,0 1-1,-1 0 1,0 0 0,0 0-1,-1 1 1,0-1 0,0 1-1,0 0 8,-2-3 6,0 1-1,0-1 1,0 1 0,0-1-1,-1 0 1,1 1-1,-1-1 1,0 0 0,0 0-1,-1 0 1,1 0-1,-1 0 1,0 0 0,0 0-1,-1 0-5,2-4 18,1 0-1,-1-1 0,0 1 0,0 0 1,1 0-1,-1-1 0,0 1 1,1-1-1,-1 1 0,0-1 1,1 1-1,-1-1 0,1 1 0,-1-1 1,1 1-1,-1-1 0,1 0 1,-1 1-1,1-1 0,0 0 1,-1 0-1,1 1 0,0-1 0,-1 0 1,1 0-1,0 1 0,0-1 1,0 0-1,0 0 0,0 1 1,0-1-1,0 0 0,0 0 0,0 0 1,0 1-1,0-1 0,1 0-17,8-160 519,-8 51-530,24 117-135,-14-4 135,1 0 0,0-1 1,-1 0-1,1-1 0,0 0 0,0-1 1,0 0-1,0-1 0,0 0 0,-1-1 1,1 0-1,0-1 0,-1-1 0,0 1 1,1-2-1,9-5 11,3-1 13,-1-1 0,-1-2 0,0 0 0,0-1 0,-2-1 0,0-1 0,-1-1 0,0-1 1,-2 0-1,0-1 0,9-16-13,-17 23 6,-1-1 0,0 0 0,-1 0 0,0 0 1,-1-1-1,-1 0 0,-1 0 0,2-8-6,-5 20-1,0 0 0,0-1 0,0 1 0,0 0 0,0-1 0,-1 1 0,1-1 0,-1 1 0,0-1 0,0 0 0,-1 1 0,1-1 0,-1 1 1,0-1-1,1 1 0,-1 0 0,-1-1 0,1 1 0,-1 0 0,1 0 0,-1 0 0,0 0 0,0 0 0,0 0 0,0 0 0,-1 1 0,1-1 0,-1 1 0,1-1 0,-1 1 0,0 0 0,0 0 0,0 1 0,0-1 0,-1 0 0,1 1 0,0 0 1,-5 0-8,1 0 0,0 1-1,0 0 1,0 0 0,0 1-1,0 0 1,0 0 0,0 1-1,0 0 1,0 0 0,0 0 0,1 1-1,-1 0 1,1 0 0,0 1-1,0 0 1,0 0 0,0 0 0,1 1-1,-2 2 9,-4 3-14,1 0 0,1 1 0,-1 0 0,2 1 0,-1 0 0,2 0 0,0 1 0,0 0 0,-2 8 14,2-3-14,2 0 0,0 0 0,0 1-1,2 0 1,1-1 0,0 1 0,1 0 0,1 0 0,1 0-1,0 0 1,2 0 0,0 0 0,1-1 0,1 1 0,0-1-1,8 15 15,-9-25 5,1 0-1,-1-1 1,2 0 0,-1 1-1,1-2 1,0 1-1,0-1 1,1 0-1,0 0 1,0 0 0,0-1-1,1 0 1,-1-1-1,1 0 1,1 0-1,-1-1 1,0 0-1,1 0 1,-1-1 0,1 0-1,0 0 1,0-1-1,0 0 1,0-1-1,0 0 1,0 0 0,0-1-1,-1 0 1,1-1-1,0 0 1,0 0-1,-1-1 1,1 0 0,-1 0-1,0-1 1,0 0-1,0-1 1,-1 1-1,1-2 1,-1 1-1,0-1 1,-1 0 0,1 0-1,-1-1 1,1-2-5,-1 0 16,0-1-1,-1 0 1,0 0 0,-1-1 0,0 1 0,-1-1 0,0 0 0,-1 0-1,0 0 1,0 0 0,-1 0 0,-1 0 0,0-1 0,0 1 0,-1 0-1,-1 0 1,0 0 0,-1-3-16,3 13 0,0 0 1,0 0-1,0 0 1,0 0-1,0 0 0,0 0 1,0 0-1,-1 0 0,1 0 1,0 0-1,-1 0 0,1 0 1,-1 0-1,1 0 0,-1 0 1,1 0-1,-1 1 0,1-1 1,-1 0-1,0 0 0,0 1 1,1-1-1,-1 0 0,0 1 1,0-1-1,0 1 1,0-1-1,0 1 0,0-1 1,0 1-1,0 0 0,0-1 1,0 1-1,0 0 0,0 0 1,0 0-1,0 0 0,0 0 1,0 0-1,0 0 0,0 0 1,0 0-1,0 0 0,0 0 1,0 1-1,0-1 1,0 0-1,0 1 0,0-1 1,1 1-1,-1-1 0,0 1 1,0 0-1,0-1 0,0 1 1,1 0-1,-1-1 0,0 1 1,1 0-1,-1 0 0,0 0 0,1 4-7,1 1-1,-1-1 1,1 0-1,0 1 0,0-1 1,1 0-1,0 0 1,0 0-1,0 0 0,0 0 1,1-1-1,-1 1 1,1-1-1,1 1 0,-1-1 1,0 0-1,1 0 1,0-1-1,0 1 0,0-1 1,0 0-1,1 0 0,-1 0 1,1 0-1,0-1 1,0 0-1,3 1 8,5 0 7,-1-1 0,0-1 0,1 0-1,-1-1 1,1 0 0,-1-1 0,1-1 0,-1 0-1,0 0 1,0-1 0,0-1 0,0 0 0,0 0-1,-1-1 1,0-1 0,0 0 0,0-1 0,8-6-7,-11 10 7,1-1 0,-1-1 0,0 0 0,0 0 0,-1 0 0,0-1 0,0 0 0,0 0 1,0-1-1,-1 0 0,0 0 0,-1-1 0,1 1 0,-1-1 0,-1 0 0,0-1 0,0 1 0,-1-1 0,2-5-7,-5 12 1,1 0-1,-1 0 0,0 0 0,0 0 0,0 0 0,0 0 0,-1 0 0,1 0 0,0 0 1,-1 0-1,0 0 0,1 0 0,-1 1 0,0-1 0,0 0 0,0 0 0,0 0 0,0 1 1,0-1-1,-1 1 0,1-1 0,-1 1 0,1-1 0,-1 1 0,1 0 0,-1 0 1,0 0-1,1 0 0,-1 0 0,0 0 0,0 0 0,0 1 0,0-1 0,0 0 0,0 1 1,0 0-1,0-1 0,0 1 0,-4 0-6,0-1 0,0 1 0,1 1 0,-1-1 0,0 1 1,0 0-1,1 0 0,-1 0 0,0 1 0,1 0 0,0 0 0,-1 1 0,0-1 6,-2 4-13,-1 0-1,1 0 1,0 1 0,0 0-1,1 0 1,0 1-1,0 0 1,1 0-1,0 0 1,0 1-1,1 0 1,0 0-1,1 1 1,0-1-1,0 1 1,1 0-1,1 0 1,-1 0 0,1 0-1,0 10 14,3-16-2,0-1 1,0 1-1,0 0 0,0-1 0,0 1 1,1-1-1,0 1 0,0-1 0,0 0 1,0 0-1,0 0 0,1 0 0,-1 0 0,1 0 1,0-1-1,0 1 0,0-1 0,0 0 1,0 0-1,0 0 0,1 0 0,-1 0 1,1-1-1,-1 0 0,1 0 0,-1 0 1,1 0-1,0 0 0,0-1 0,-1 1 1,1-1-1,0 0 0,0 0 0,0 0 1,-1-1-1,1 0 0,0 1 0,3-2 2,22-2 15,0-2 0,0 0-1,0-2 1,-1-1 0,0-1-1,-1-2 1,0-1 0,0-1-1,-2 0 1,0-3 0,20-16-15,-37 28 7,0-1 0,-1 0 1,0-1-1,0 0 0,0 0 1,-1 0-1,0-1 0,-1 0 1,0 0-1,0 0 0,-1 0 1,2-4-8,-7 13-1,1-1 1,0 0 0,0 0-1,0 1 1,0-1 0,-1 0-1,1 0 1,0 0-1,0 1 1,0-1 0,-1 0-1,1 0 1,0 0 0,0 0-1,-1 0 1,1 1-1,0-1 1,0 0 0,-1 0-1,1 0 1,0 0 0,-1 0-1,1 0 1,0 0-1,0 0 1,-1 0 0,1 0-1,0 0 1,-1 0 0,1 0-1,0 0 1,0 0-1,-1-1 1,1 1 0,0 0-1,0 0 1,-1 0 0,1 0-1,0 0 1,0-1-1,-1 1 1,1 0 0,0 0-1,0 0 1,0-1 0,-1 1-1,1 0 1,0 0-1,0-1 1,0 1 0,0 0-1,0 0 1,0-1 0,0 1-1,-1 0 1,1 0-1,0-1 1,0 1 0,0 0-1,0-1 1,0 1 0,0 0-1,0 0 1,0-1 0,0 1-1,1 0 1,-1-1-1,0 1 1,-11 9-19,1 0-1,0 1 0,0 0 1,1 0-1,1 1 0,0 0 0,0 1 1,1 0-1,-3 8 20,8-19-2,0 1-1,1 0 1,-1 0-1,1 0 1,-1 0-1,1 0 1,0 0-1,0 0 1,0 0-1,0 1 1,0-1 0,0 0-1,1 1 1,-1-1-1,1 0 1,0 1-1,-1-1 1,1 1-1,0-1 1,1 1-1,-1-1 1,0 0 0,1 1-1,-1-1 1,1 1-1,0-1 1,-1 0-1,1 0 1,1 1-1,-1-1 1,0 0-1,0 0 1,1 0 0,-1 0-1,1 0 1,-1-1-1,1 1 1,0 0-1,0-1 1,0 1-1,0-1 1,0 0-1,0 1 1,2-1 2,6 0 7,1-1 1,-1-1-1,1 0 1,-1 0-1,1-1 1,-1 0-1,0-1 1,0 0-1,0-1 1,0 0-1,-1 0 0,1-1 1,-1 0-1,0-1 1,-1 0-1,1-1 1,1-1-8,30-24 33,-2-2 0,-1-2-1,-2-1 1,-2-1 0,-1-2 0,17-30-33,-22 33 14,-2-2 0,-1 0 0,-2-2 0,-2 0 0,-2-2 0,9-33-14,-26 76 0,0-1 0,-1 0-1,1 0 1,-1 0 0,1 0 0,-1 0-1,1 0 1,-1 0 0,1 0-1,-1 0 1,0 0 0,0 0 0,0-1-1,0 1 1,1 0 0,-1 0 0,-1 0-1,1 0 1,0 0 0,0 0-1,0 0 1,-1 0 0,1-1 0,0 1-1,-1 0 1,1 0 0,-1 0 0,1 0-1,-1 1 1,1-1 0,-1 0 0,0 0-1,0 0 1,1 0 0,-1 1-1,0-1 1,0 0 0,0 1 0,0-1-1,-1 0 1,-1 2-6,0 1 0,0-1 0,0 1 0,0 0 0,1 0 0,-1 0 0,0 0 0,1 0 0,-1 0-1,1 1 1,0-1 0,0 1 0,0 0 0,0 0 0,0 0 0,0 1 6,-2 2-11,-8 12 4,1 1-1,1 0 0,1 1 0,1 0 0,0 1 0,2 0 0,0 0 1,1 0-1,1 1 0,1-1 0,2 1 0,0 0 0,1 0 0,1 0 1,0 0-1,2-1 0,1 1 0,1-1 0,0 0 0,2 0 0,0 0 1,2-1-1,0 0 0,1-1 0,1 0 0,1 0 0,0-2 0,4 3 8,59 47 51,-74-66-50,0 0 3,-1 0-1,1 0 0,0 0 0,0 0 0,0-1 0,0 1 1,-1 0-1,1-1 0,0 1 0,0-1 0,0 1 0,0-1 0,0 0 1,0 1-1,0-1 0,0 0 0,1 1 0,-1-1 0,0 0 1,0 0-1,0 0 0,0 0 0,0 0 0,0 0 0,0-1 0,0 1 1,0 0-1,0 0 0,0-1 0,1 0-3,-1-1 9,-1-1 0,0 1 0,-1-1 1,1 1-1,0-1 0,-1 1 0,0-1 0,1 1 0,-1-1 1,0 1-1,0 0 0,0-1 0,0 1 0,-1 0 0,1 0 0,-1 0 1,1 0-1,-1 0 0,0 0 0,0 0 0,0 0-9,-19-17-24,0 0 1,-2 2-1,0 0 0,0 1 1,-2 2-1,-20-10 24,43 23-2,-275-154-101,276 154 104,0 1 0,0 0 0,0 0 0,1 0 0,-1-1 0,0 1 0,0 0 0,1-1 0,-1 1 0,0-1 0,1 1 0,-1 0 0,0-1 0,1 0 0,-1 1 0,1-1-1,-1 1 1,1-1 0,-1 0 0,1 1 0,-1-1 0,1 0 0,0 0 0,-1 1 0,1-1 0,0 0 0,0 0 0,-1 1 0,1-1 0,0 0 0,0 0 0,0 0 0,0 1 0,0-1 0,0 0-1,0 0 1,0 0 0,1 1 0,-1-1 0,0 0 0,0 0 0,1 0 0,-1 1 0,0-1 0,1 0 0,-1 1 0,1-1 0,-1 0 0,1 1 0,-1-1 0,1 1 0,0-1 0,-1 0-1,46-17-4,-34 15 1,199-59-327,138-19 330,-236 65-5152,-85 13 1286</inkml:trace>
  <inkml:trace contextRef="#ctx0" brushRef="#br0" timeOffset="25632.915">12154 4079 10066,'-12'-5'4601,"10"-7"-248,8 9-1704,6 11-2633,0-4-4329,-7 4 1448</inkml:trace>
  <inkml:trace contextRef="#ctx0" brushRef="#br0" timeOffset="36159.652">9388 6012 5793,'-6'-2'569,"6"2"-462,1 0 0,-1-1-1,0 1 1,0 0 0,1-1-1,-1 1 1,0-1 0,0 1-1,1 0 1,-1-1 0,0 1 0,0-1-1,0 1 1,0-1 0,0 1-1,0 0 1,0-1 0,0 1-1,0-1 1,0 1 0,0-1 0,0 1-1,0 0 1,0-1 0,0 1-1,0-1 1,0 1 0,-1 0-1,1-1 1,0 1 0,0-1 0,-1 1-1,1 0 1,0-1 0,0 1-1,-1 0 1,1-1 0,0 1-1,-1 0 1,1 0 0,0-1 0,-1 1-1,1 0 1,-1 0 0,1 0-1,0-1-106,130-43 927,115-22-927,428-51 275,-269 51-260,16 5-15,-35 28 188,-250 18-48,101-26-140,133-56 146,-51-13 521,-31 12 80,-127 31 445,-134 57-681,-34 19-843,-54 24-5844,14-14 1975</inkml:trace>
  <inkml:trace contextRef="#ctx0" brushRef="#br0" timeOffset="37362.578">9940 6332 7818,'-18'-55'6166,"18"55"-6140,-1 0 0,1 0 0,-1 0-1,1-1 1,0 1 0,-1 0 0,1 0 0,-1 0-1,1 0 1,-1 0 0,1 0 0,-1 0 0,1 0-1,-1 0 1,1 0 0,0 0 0,-1 0 0,1 0-1,-1 1 1,1-1 0,-1 0 0,1 0 0,0 0-1,-1 1 1,1-1 0,-1 0 0,1 0 0,0 1-1,-1-1 1,1 0 0,0 1 0,0-1-1,-1 0 1,1 1 0,0-1 0,0 1 0,-1-1-1,1 0 1,0 1 0,0-1 0,0 1 0,0-1-1,0 1 1,-1-1 0,1 1 0,0-1 0,0 1-1,0-1 1,0 0 0,1 1 0,-1-1 0,0 1-1,0-1 1,0 1 0,0-1-26,-1 2 15,-6 22 18,1-1 0,1 1 0,1 0 1,1 0-1,1 0 0,1 1 0,2 19-33,-1-34 5,0 1-1,1-1 1,1 0 0,0 0 0,0 0-1,1 0 1,0 0 0,1 0-1,0-1 1,0 0 0,1 1 0,0-1-1,1-1 1,0 1 0,3 2-5,-7-9 6,0 0 1,1-1 0,-1 1 0,0-1-1,1 0 1,-1 0 0,1 0-1,0 0 1,-1 0 0,1 0-1,0-1 1,0 1 0,0-1 0,-1 0-1,1 0 1,0 0 0,0 0-1,0 0 1,-1 0 0,1-1 0,0 0-1,0 1 1,-1-1 0,1 0-1,-1 0 1,1-1 0,-1 1 0,3-2-7,62-49 244,-39 23-16,-2 0-1,0-1 1,-3-2 0,0-1 0,2-7-228,62-104 816,-82 136-716,-7 15-81,-3 3-11,1 2-4,0-1 0,0 1 1,1 0-1,1-1 1,0 1-1,1 0 0,0 1 1,0-1-1,1 0 1,1 0-1,0 0 0,1 0 1,2 9-5,-3-19 1,0 0 0,0-1 0,1 1 1,-1 0-1,0 0 0,0-1 0,1 1 0,-1-1 0,1 0 0,-1 1 1,1-1-1,0 0 0,0 0 0,-1 0 0,1 0 0,0 0 1,0 0-1,0 0 0,0-1 0,0 1 0,0-1 0,0 1 1,0-1-1,0 0 0,0 0 0,0 0 0,1 0 0,-1 0 0,0-1 1,0 1-1,0 0 0,1-2-1,66-24 63,-8-10 42,-1-2 1,30-27-106,16-10 50,-105 75-51,-1 0-1,1 1 1,0-1-1,0 0 1,0 0-1,-1 0 1,1 0 0,0 1-1,0-1 1,-1 0-1,1 1 1,0-1-1,-1 0 1,1 1-1,0-1 1,-1 1-1,1-1 1,-1 1-1,1 0 1,-1-1-1,1 1 1,-1-1-1,1 1 1,-1 0 0,1-1-1,-1 1 1,0 0-1,1 0 1,-1-1-1,0 1 1,0 0-1,0 0 1,0 0-1,1-1 1,-1 1-1,0 0 1,0 0-1,-1 0 1,1-1-1,0 1 1,0 0 0,0 0-1,0-1 1,-1 1-1,1 0 1,0 0-1,-1-1 1,1 1-1,0 0 1,-1-1-1,1 1 1,-1 0-1,1-1 1,-1 1-1,0 0 2,0 8 19,11 36 47,-9-44-63,1 0 0,-1 0 0,0-1-1,1 1 1,-1-1 0,0 0 0,1 1-1,-1-1 1,1 0 0,-1 0 0,0 1-1,1-1 1,-1 0 0,1-1 0,-1 1-1,0 0 1,1 0 0,-1 0-1,1-1 1,-1 1 0,0-1 0,1 1-1,-1-1 1,0 0 0,0 1 0,1-1-1,-1 0-2,4-1 16,74-21 134,-77 24-152,0 0 0,0-1 0,-1 1 0,1 0 0,0 0 0,0 0 0,0 0 0,-1 0 0,1 0 0,0 1 0,-1-1 0,1 0 0,-1 1 0,0-1 0,1 1 0,-1 0 0,0-1 0,0 1 0,0 0 0,0 0 0,0 0 0,-1 0 0,1 0 0,0 0 0,-1 0 0,0 0 0,1 0 0,-1 0 0,0 0 0,0 0 0,0 0 0,0 0 0,0 0 0,-1 0 0,1 0 0,-1 0 0,1 0 0,-1 0 0,0 0 0,0 0 0,1-1 0,-1 1 0,-1 0 0,0 1 2,-30 95-1840,35-80-1374,6-12-291</inkml:trace>
  <inkml:trace contextRef="#ctx0" brushRef="#br0" timeOffset="37779.984">11425 5942 9146,'4'-11'5461,"-20"19"-2971,-140 150-1985,37-38-311,118-119-191,0 0-2,0-1 0,0 1 0,0 0 0,0-1 0,0 1 0,0 0 1,0 0-1,1-1 0,-1 1 0,0 0 0,0 0 0,1 0 0,-1 0 0,0 0 0,1 0 0,-1 0 0,1 0 0,0 1 0,-1-1 0,1 0 0,0 0 0,0 0 0,-1 0 0,1 1 1,0-1-1,0 0 0,0 0 0,1 0 0,-1 0 0,0 1 0,0-1 0,1 0 0,-1 0 0,0 0 0,1 0 0,-1 0 0,1 0 0,0 0 0,-1 0 0,1 0 0,0 1-1,10 0 7,0 1 0,0-2 0,0 1 0,0-2 0,0 1 0,0-1 0,1-1 0,-1 0 0,0-1 0,0 0 0,0-1-1,-1 0 1,7-3-7,-2 3 13,212-74 94,-169 70-158,-56 7 46,-1-1-1,1 2 1,-1-1-1,1 0 1,-1 0 0,1 0-1,-1 1 1,1-1-1,-1 1 1,1-1 0,-1 1-1,1 0 1,-1 0-1,0-1 1,1 1 0,-1 0-1,0 0 1,0 0-1,1 0 1,-1 0-1,0 1 1,0-1 0,0 0-1,-1 0 1,1 1-1,0-1 1,0 1 0,-1-1-1,1 1 1,-1-1-1,1 1 1,-1-1 0,0 1-1,1-1 1,-1 1 5,-2 5-6,1 0 0,-1 1-1,-1-1 1,1 0 0,-1-1 0,0 1 0,-1 0 0,0-1 0,0 0 0,0 0-1,-1 0 1,0 0 0,0-1 0,0 0 0,-1 0 0,-1 1 6,1 0 8,-6 7 27,-85 75 716,91-84-676,0 0-1,0 0 1,-1 0-1,0-1 0,1 0 1,-1 0-1,0-1 1,0 0-1,-1 0 0,1 0 1,0-1-1,-1 0 1,1-1-1,0 0 0,-1 0 1,0 0-75,7 0-18,0 0-1,0 0 1,0 0-1,-1 0 1,1 0 0,0 0-1,0 0 1,0-1 0,0 1-1,0 0 1,0-1 0,0 1-1,0 0 1,0-1 0,0 1-1,0-1 1,0 0 0,0 1-1,1-1 1,-1 0 0,0 1-1,0-1 1,1 0-1,-1 0 1,0 0 0,1 0-1,-1 0 1,1 0 0,-1 0-1,1 0 1,-1 0 0,1 0-1,0 0 1,0 0 0,-1 0-1,1 0 1,0 0 0,0 0-1,0 0 1,0 0-1,0 0 1,0 0 0,0 0-1,1-1 1,-1 1 0,1 0 18,35-50-4200,-2 23 971</inkml:trace>
  <inkml:trace contextRef="#ctx0" brushRef="#br0" timeOffset="38528.267">11705 6165 8106,'16'-13'3089,"20"-7"1811,62 27-3690,-87-11-1186,0-1-1,0 0 1,-1 0 0,0-1 0,0 0-1,0-1 1,-1 0 0,0-1-1,-1 0 1,1 0 0,-1-1 0,-1 0-1,0 0 1,0-1 0,-1 1-1,0-2 1,0 1 0,1-8-24,-5 17 3,-1 0-1,0 0 1,-1 0 0,1 0 0,0-1 0,0 1-1,0 0 1,-1 0 0,1-1 0,-1 1 0,1-1-1,-1 1 1,1 0 0,-1-1 0,0 1 0,0-1-1,0 1 1,0-1 0,0 1 0,0-1 0,0 1-1,0-1 1,-1 1 0,1-1 0,0 1 0,-1 0-1,1-1 1,-1 1 0,0 0 0,1-1 0,-1 1-1,0 0 1,0 0 0,0-1 0,0 1 0,0 0-1,0 0 1,0 0 0,0 0 0,0 1 0,-1-1-1,1 0 1,0 0 0,0 1 0,-1-1 0,1 1-1,-1-1 1,1 1 0,0-1 0,-1 1 0,1 0-1,-1 0 1,1 0 0,-1 0 0,1 0 0,-1 0-1,1 0 1,-1 0 0,1 0 0,-1 1 0,1-1-4,-13 6-1,1 1 0,0 0 0,1 0 0,-1 1 0,2 1 0,-1 0 0,1 1 0,0 0 0,1 0 0,1 1 0,-1 1 0,2-1 0,-5 8 2,5-7 9,1-1 0,0 1 0,1 1 0,0-1 0,1 1 0,1 0 0,0 0 0,0 0 0,0 10-9,4-21 2,-1 1-1,1-1 1,0 1-1,0-1 1,0 1-1,1 0 1,-1-1-1,0 1 1,1-1-1,0 1 0,0-1 1,-1 0-1,2 1 1,-1-1-1,0 0 1,0 0-1,1 1 1,-1-1-1,1 0 1,-1 0-1,1-1 1,0 1-1,0 0 1,0-1-1,0 1 1,0-1-1,0 1 1,1-1-1,-1 0 1,0 0-1,2 0-1,2 1 9,1 0 1,-1-1-1,1 1 0,0-2 1,-1 1-1,1-1 0,0 0 0,-1 0 1,1-1-1,0 0 0,3-1-9,7-3 27,0-1 0,0 0 0,0-1 0,-1-1 0,1-1 0,-2 0 0,0-1-1,0-1 1,-1 0 0,13-12-27,6-9 55,-2-2 1,-1 0-1,18-30-55,-18 24 53,-3-1-1,-1-2 1,-2 0 0,-2-2-1,-1 0 1,1-14-53,-20 56 8,-1 1 1,0-1-1,0 1 1,0-1-1,-1 1 1,1-1-1,0 0 1,-1 1-1,0-1 1,0 0-1,0 1 0,0-1 1,0 0-1,0 1 1,-1-1-1,1 0 1,-1 1-1,0-1 1,0 1-1,0-1 0,0 0-8,-16 6 51,2 9-54,0 0 1,0 2-1,1-1 0,1 2 1,0 0-1,1 0 0,0 3 3,10-15 0,-15 17 5,2 1 0,1 0 0,1 1 0,0 1 0,2 0-1,0 1 1,2 0 0,1 0 0,1 1 0,0 0 0,2 0-1,2 1 1,0-1 0,1 1 0,2 0 0,0 1-5,0-22 2,0-1 0,0 1 0,0 0 0,1 0 0,0-1 0,0 1 0,0 0 0,0-1 1,1 1-1,0-1 0,0 0 0,0 1 0,0-1 0,1 0 0,-1 0 0,1 0 0,0-1 0,0 1 0,1-1 1,-1 0-1,1 1 0,0-2 0,-1 1 0,1 0 0,1-1 0,-1 1 0,0-1 0,0-1 0,1 1 0,1 0-2,5-2 16,-1-1-1,0 0 0,0-1 0,0 0 0,0-1 0,0 0 0,-1 0 1,1-1-1,-1 0 0,0-1 0,0 0 0,-1 0 0,1-1 0,-1 0 0,0-1 1,-1 0-1,1 0 0,-1 0 0,-1-1 0,2-2-15,37-44 41,-3-2-1,-2-1 1,-3-2-1,-2-2 1,9-25-41,-21 42 16,-2-2-1,-1 0 1,-3-2 0,2-14-16,-10 23-18,-15 28-6,-47 63-53,32-28 70,0 1 0,2 1 0,1 1 0,1 0-1,1 1 1,1 1 0,2 0 0,1 1 0,1 1 0,2 0 0,1 0 0,1 1 0,0 16 7,7-39-10,0 1 0,1-1-1,0 0 1,0 0 0,1 1 0,0-1 0,1 0 0,0 0-1,0-1 1,1 1 0,0-1 0,1 0 0,0 0 0,0 0-1,1 0 1,-1-1 0,2 0 0,-1 0 0,1-1 0,0 0-1,0 0 1,1 0 0,0-1 0,0 0 0,0-1 0,0 0-1,1 0 1,0-1 0,5 2 10,-8-2-392,0-1 0,0 0-1,-1 0 1,2-1 0,-1 1-1,0-1 1,0-1 0,0 1-1,0-1 1,1 0 0,-1 0-1,6-2 393,31-18-3566</inkml:trace>
  <inkml:trace contextRef="#ctx0" brushRef="#br0" timeOffset="39124.58">13117 5764 8522,'1'-2'240,"0"0"1,0 0-1,-1 0 1,1-1-1,-1 1 1,1 0-1,-1-1 1,0 1-1,0 0 1,0-1-1,0 1 1,-1 0-1,1-1 1,-1 1-1,1 0 1,-1-1-1,0 1 1,0 0-1,0 0 1,0 0-1,0 0 0,0 0 1,-1 0-1,1 0 1,0 0-1,-1 1 1,0-1-1,1 0 1,-1 1-1,0-1 1,0 1-1,0 0 1,0-1-1,0 1 1,0 0-1,0 1 1,-1-1-1,1 0 1,0 0-1,-1 1-240,-10 2 128,1 1 0,-1 1 0,1 0 0,0 1-1,1 0 1,-1 0 0,1 2 0,0-1 0,0 1-1,1 1 1,-3 3-128,9-8 20,1-2-17,-16 12 13,0 0 0,1 1 0,0 0 0,1 2 0,1 0 0,0 0 0,1 2 0,1 0 0,-10 18-16,23-34 0,0 0 1,0 1-1,0-1 0,0 0 1,1 0-1,-1 1 1,1-1-1,0 0 1,0 1-1,0-1 1,0 0-1,0 1 1,0-1-1,0 1 1,1-1-1,-1 0 1,1 0-1,0 1 1,0-1-1,0 0 1,0 0-1,0 0 1,0 0-1,0 0 1,1 0-1,-1 0 0,1 0 1,-1-1-1,1 1 1,0-1-1,0 1 1,0-1-1,0 1 1,0-1-1,0 0 1,0 0-1,0 0 1,0 0-1,0 0 1,1-1-1,-1 1 1,0-1-1,1 1 1,-1-1-1,0 0 1,1 0-1,-1 0 1,0 0-1,1-1 0,-1 1 1,0 0-1,1-1 1,-1 0-1,22-2-134,0-2 0,0-1-1,0 0 1,-1-2 0,-1-1 0,1-1 0,4-3 134,118-41-1046,-144 54 1041,0-1 0,0 1 0,0-1 0,0 1-1,0-1 1,1 1 0,-1 0 0,0-1 0,0 1-1,0 0 1,0 0 0,1 0 0,-1 0 0,0 0-1,0 0 1,0 0 0,1 1 0,-1-1-1,0 0 1,0 1 0,0-1 0,0 1 0,0-1-1,0 1 1,0-1 0,0 1 0,0 0 0,0-1-1,0 1 1,0 0 0,0 0 0,0 0 0,-1 0-1,1 0 1,0 0 0,-1 0 0,1 0-1,-1 0 1,1 0 0,-1 0 0,1 0 0,-1 0-1,0 0 1,1 1 0,-1-1 0,0 0 0,0 0-1,0 0 1,0 1 0,0-1 0,0 0-1,0 0 1,-1 0 0,1 1 5,-2 11 80,0-1-1,0 0 1,-2 0-1,1 0 1,-2 0 0,1 0-1,-2-1 1,1 0-1,-2 0 1,1 0-1,-1-1 1,-1 0 0,0-1-1,0 1 1,-1-1-1,0-1 1,-1 0-1,0 0 1,0-1 0,-1 0-1,-1 0-79,0 0 99,-1-1 1,1-1-1,-1 0 0,0 0 0,0-2 0,-1 1 1,1-2-1,-1 0 0,1 0 0,-1-1 1,0-1-1,0 0 0,0-1 0,1-1 0,-7-1-99,19 3-18,-1-1 0,1 1-1,0-1 1,-1 1-1,1-1 1,-1 0 0,1 1-1,0-1 1,0 0-1,-1 0 1,1 0 0,0 0-1,0 0 1,0 0 0,0 0-1,0-1 1,0 1-1,0 0 1,1-1 0,-1 1-1,0 0 1,1-1-1,-1 1 1,1-1 0,-1 1-1,1-1 1,0 1-1,-1-1 1,1 1 0,0-1-1,0 1 1,0-1-1,0 1 1,1-1 0,-1 1-1,0-1 1,1 1 0,-1-1-1,1 1 19,31-56 479,8 8-3057,11-9 901</inkml:trace>
  <inkml:trace contextRef="#ctx0" brushRef="#br0" timeOffset="39498.46">13498 5350 8890,'0'-1'160,"-1"0"-1,1 0 1,-1-1 0,1 1 0,-1 0-1,0 0 1,0 0 0,1 0 0,-1 0-1,0 0 1,0 0 0,0 0 0,0 0-1,0 0 1,0 1 0,0-1-1,-1 0 1,1 1 0,0-1 0,0 1-1,0-1 1,-1 1 0,1-1 0,0 1-1,-1 0 1,1 0 0,0 0 0,0 0-1,-1 0 1,1 0 0,0 0 0,-1 0-1,1 0 1,0 1 0,-1-1 0,1 0-1,0 1 1,0-1 0,0 1 0,-1-1-1,1 1 1,0 0 0,0 0-1,0-1 1,0 1 0,0 0 0,0 0-160,-53 50 866,35-26-821,1 0 0,1 1 1,2 1-1,0 1 0,2 0 1,-2 9-46,9-13 18,0-1 1,1 1-1,2-1 1,0 1-1,2 1 1,0-1-1,2 0 1,0 0-1,2 0 1,1-1-1,0 1 1,2 0-1,1-1 0,1-1 1,1 1-1,0-1 1,2 0-1,1-1 1,0-1-1,2 0 1,5 6-19,-74-122 759,-62-104 61,116 198-801,0 0 0,-1 0 0,1 0 0,0 0 0,0 0 0,0 0-1,0 0 1,0-1 0,0 1 0,1 0 0,-1 0 0,1-1 0,0 1 0,-1 0 0,1-1 0,0 1 0,1 0 0,-1-1 0,0 1 0,1-1 0,-1 1 0,1 0 0,-1 0 0,1-1-1,0 1 1,0 0 0,0 0 0,1 0 0,-1 0 0,0 0 0,1 0 0,-1 0 0,1 1 0,0-1-19,7-4 6,2 1 0,-1-1 0,1 2 0,-1 0-1,1 0 1,0 1 0,1 0 0,-1 1 0,0 0 0,9 0-6,-13 1-14,130-14-1310,-48 9-2419,-26 1 188</inkml:trace>
  <inkml:trace contextRef="#ctx0" brushRef="#br0" timeOffset="40176.561">13780 5576 8650,'1'-43'7820,"-2"42"-7735,1 0-1,0 0 1,-1 0 0,1 0 0,-1 0 0,0 0 0,1 0 0,-1 0-1,0 0 1,1 0 0,-1 0 0,0 1 0,0-1 0,0 0 0,0 0 0,0 1-1,0-1 1,0 1 0,0-1 0,0 1 0,0-1 0,0 1 0,0 0 0,0-1-1,-1 1 1,1 0 0,0 0 0,0 0 0,0 0 0,0 0 0,-1 0 0,1 0-1,0 0 1,0 0 0,-1 1-85,-7 1 47,0 0 0,1 1 1,-1 0-1,1 0 0,-1 1 0,1 0 0,0 0 1,1 1-1,-1 0 0,1 1 0,0 0 0,0 0 0,1 0 1,-1 1-1,2-1 0,-1 2 0,1-1 0,0 1 0,-1 2-47,5-8-1,0-1-1,0 1 1,0 0-1,1-1 1,-1 1-1,0 0 1,1 0-1,0-1 1,-1 1-1,1 0 1,0 0-1,0-1 1,0 1-1,0 0 1,0 0 0,1 0-1,-1-1 1,1 1-1,-1 0 1,1 0-1,-1-1 1,1 1-1,0-1 1,0 1-1,0 0 1,0-1-1,0 0 1,0 1-1,0-1 1,0 1-1,1-1 1,-1 0-1,0 0 1,1 0-1,-1 0 1,1 0-1,0 0 2,66 15-185,102-22-456,-148 6 570,0 1-1,0 1 1,0 0 0,0 2 0,0 1 0,-1 0 0,0 2-1,16 6 72,-35-12-7,-1-1 0,1 0 0,-1 1 0,1 0-1,-1-1 1,1 1 0,-1 0 0,1 0 0,-1-1 0,0 1-1,0 0 1,1 0 0,-1 0 0,0 1 0,0-1 0,0 0-1,0 0 1,0 1 0,0-1 0,-1 0 0,1 1-1,0-1 1,-1 1 0,1-1 0,-1 1 0,1-1 0,-1 1-1,0 0 1,0-1 0,1 1 0,-1-1 0,0 1-1,-1 0 1,1-1 0,0 1 0,0-1 0,-1 1 0,1-1-1,-1 1 1,1-1 0,-1 1 0,0-1 0,1 1-1,-1-1 1,0 0 0,0 1 0,0 0 7,-14 13 54,0 0 1,-1-1-1,0 0 0,-1-2 1,-1 0-1,0-1 1,0 0-1,-1-2 0,-1 0 1,1-1-1,-2-1 0,1-1 1,-13 2-55,-62 5 572,94-13-571,0 1 0,0-1-1,0 0 1,0 0 0,0 0 0,0 0 0,0 0-1,0-1 1,0 1 0,0 0 0,0 0 0,0-1-1,0 1 1,0 0 0,0-1 0,0 1 0,0-1-1,0 1 1,0-1 0,0 0 0,1 1 0,-1-1 0,0 0-1,0 0 1,1 1 0,-1-1 0,1 0 0,-1 0-1,1 0 1,-1 0 0,1 0 0,-1 0 0,1 0-1,0 0 1,-1 0 0,1 0 0,0 0 0,0 0 0,0 0-1,0 0 1,0 0 0,0 0 0,0-1-1,21-46-691,70-91-4302,-22 36 1265</inkml:trace>
  <inkml:trace contextRef="#ctx0" brushRef="#br0" timeOffset="41532.057">14242 5108 10074,'-28'26'3841,"-1"26"-2192,21-35-1600,-10 21 42,2 0 0,2 1 1,1 1-1,2 0 0,2 1 0,1 0 1,2 11-92,4-27 58,0 1 1,2-1-1,1 1 1,2-1-1,0 0 1,1 0 0,2 0-1,0 0 1,2-1-1,1 0 1,0 0-1,8 11-58,23 36 236,-71-115 1503,-13-24-995,-64-118-462,107 184-284,0 1 1,0 0-1,0-1 0,0 1 1,0-1-1,1 0 0,-1 1 1,0-1-1,1 0 1,0 1-1,-1-1 0,1 0 1,0 1-1,0-1 0,0 0 1,0 0-1,0 1 1,0-1-1,0 0 0,1 0 1,-1 1-1,1-1 0,-1 0 1,1 1-1,0-1 0,0 1 1,-1-1-1,1 1 1,0-1-1,0 1 0,0 0 1,1-1-1,-1 1 0,0 0 1,0 0-1,1 0 0,-1 0 1,1 0-1,-1 0 1,2-1 1,15-3-23,0 0 1,0 1-1,1 1 0,-1 0 1,1 2-1,3 0 23,-3 0 1,22-2-1,-3 2 24,0-3-1,0-1 1,-1-1 0,19-7-24,-55 12-1,0 1 0,0 0 0,0-1 0,0 1 0,0 0 1,1 0-1,-1 0 0,0 0 0,0 0 0,0 0 1,0 0-1,0 0 0,0 0 0,0 0 0,0 1 0,0-1 1,0 0-1,0 1 0,0-1 0,0 1 0,0-1 0,0 1 1,0 0-1,0-1 0,0 1 0,-1 0 0,1 0 1,0-1-1,0 1 0,-1 0 0,1 0 0,-1 0 0,1 0 1,9 11-31,-4-10 28,0-1 0,-1 1 0,1-1 0,0 0 0,0 0 0,-1-1-1,1 0 1,0 0 0,0 0 0,0-1 0,0 1 0,-1-2 0,1 1 0,0 0 0,-1-1 0,1 0 0,-1-1 0,0 1 0,3-3 3,-5 4-1,123-51 124,-125 51-124,0 1 1,0-1-1,1 1 0,-1-1 0,0 1 1,0 0-1,0-1 0,0 1 1,1 0-1,-1 0 0,0 0 0,0 0 1,0 0-1,1 0 0,-1 0 1,0 0-1,0 1 0,0-1 1,1 0-1,-1 1 0,0-1 0,0 1 1,0-1-1,0 1 0,0-1 1,0 1-1,0 0 0,0 0 1,0-1-1,0 1 0,0 0 0,-1 0 1,1 0-1,0 0 0,-1 0 1,1 1 0,11 44-82,-8-25 76,-4-20 7,0 1 0,0 0 0,0-1 0,0 1 0,0-1 0,1 1 0,-1-1 0,0 1 0,1-1 0,0 0 0,-1 1 1,1-1-1,0 1 0,0-1 0,0 0 0,-1 0 0,1 1 0,1-1 0,-1 0 0,0 0 0,0 0 0,0 0 0,0 0 1,1-1-1,-1 1 0,0 0 0,1 0 0,-1-1 0,1 1 0,-1-1 0,1 0 0,-1 1 0,1-1 0,-1 0 0,1 0 1,-1 0-1,1 0 0,-1 0 0,1 0 0,0 0 0,-1 0 0,1-1 0,-1 1 0,1 0 0,-1-1 0,0 0 0,1 1 1,0-1-2,30-15-311,0-1 0,-1-1 0,-1-2 0,-1 0 0,-1-3 0,-1 0 0,7-9 311,-34 32-3,82-84-4426,-91 83 3473,-77 67 3606,136-105-1568,-36 29-1056,-1-1 0,0-1 0,-1 0 0,-1 0 0,0-1 1,0-1-1,-1 0 0,-1 0 0,0-1 0,-2 0 0,1 0 0,-2-1 1,0 0-1,-1 0 0,2-7-26,-8 23-1,1 0 0,-1 1 0,1-1 0,0 1 0,-1-1 1,1 0-1,-1 1 0,1-1 0,-1 0 0,1 0 0,-1 0 0,1 1 1,-1-1-1,0 0 0,1 0 0,-1 0 0,1 0 0,-1 0 0,1 0 0,-1 0 1,0 0-1,1 0 0,-1 0 0,1 0 0,-1 0 0,1 0 0,-1-1 1,1 1-1,-1 0 0,0 0 0,1-1 0,0 1 0,-1 0 0,1-1 0,-1 1 1,1 0-1,-1-1 0,1 1 0,0-1 0,-1 1 0,1 0 0,0-1 1,-1 1-1,1-1 0,0 1 0,-1-1 0,1 1 0,0-1 0,0 0 0,0 1 1,0-1-1,0 1 0,0-1 0,0 1 0,0-1 0,0 0 0,0 1 1,0-1-1,0 1 0,0-1 1,-44 59-63,25-33 124,1 2 1,1 0-1,1 0 1,-6 18-62,21-44 5,0 0 1,0 0 0,0 0 0,0 0 0,0 0 0,1 0 0,-1 0 0,0 0 0,1 0 0,-1 0 0,1 1 0,-1-1 0,1 0 0,0 0 0,-1 1 0,1-1 0,0 0 0,0 0 0,0 1 0,0-1 0,0 0 0,0 0 0,0 1 0,0-1 0,1 0 0,-1 0 0,0 1 0,1-1 0,-1 0 0,1 0 0,-1 0 0,1 0 0,0 1 0,0-1-1,-1 0 1,1 0 0,0-1 0,0 1 0,0 0 0,0 0 0,0 0 0,0 0 0,0-1 0,0 1 0,0-1 0,0 1 0,1-1 0,-1 1 0,0-1 0,0 1 0,1-1 0,-1 0 0,0 0 0,0 0 0,1 0 0,-1 0 0,0 0 0,0 0 0,1 0 0,-1 0 0,0 0 0,0-1 0,1 1-6,11-7 27,-1 0 1,0 0 0,-1-1 0,1-1 0,-1 0-1,-1-1 1,0 1 0,0-2 0,-1 0-1,0 0 1,-1 0 0,2-5-28,5-3 21,0 0 0,-1-1 0,-1-1-1,-1 0 1,-1-1 0,-1 0 0,-1 0 0,0-1 0,-2-1 0,-1 1-1,-1-1 1,-1 0 0,-1 0 0,0-18-21,-3 41 3,1 0 0,-1-1 0,0 1 0,1 0 1,-1-1-1,0 1 0,0-1 0,0 1 0,0 0 0,0-1 0,0 1 0,-1 0 0,1-1 1,0 1-1,-1 0 0,1-1 0,-1 1 0,0 0 0,1 0 0,-1-1 0,0 1 0,1 0 0,-1 0 1,0 0-1,0 0 0,0 0 0,0 0 0,0 0 0,0 1 0,-1-1 0,1 0 0,0 0 0,0 1 1,0-1-1,-1 1 0,1-1 0,0 1 0,-1 0 0,1-1 0,0 1 0,-1 0 0,1 0 1,-1 0-1,1 0 0,0 0 0,-1 0 0,1 0 0,0 0 0,-1 1 0,1-1 0,0 1 0,-1-1-3,-7 10 12,0-1 0,1 1-1,0 1 1,1 0-1,0 0 1,1 0 0,0 0-1,0 1 1,1 0-1,1 1 1,0-1 0,1 1-1,0 4-11,-14 104 181,17-114-172,0-1-1,1 1 1,-1-1-1,1 0 1,1 1-1,-1-1 1,1 0-1,0 0 1,1 0-1,-1 0 1,1 0 0,0 0-1,1-1 1,-1 1-1,1-1 1,0 0-1,1 0 1,0 0-9,1-2 11,1 0 1,-1 0-1,1 0 1,0-1-1,0 0 1,0 0-1,0-1 1,0 0-1,1 0 1,-1-1-1,0 0 1,0 0-1,1-1 1,-1 1-1,0-2 1,0 1-1,0-1 1,0 0-1,0 0 1,0-1-1,-1 0 1,1 0-1,-1-1 1,0 0-1,0 0 1,0 0-1,0-1 1,-1 0-1,3-2-11,-3 2 18,0 1-1,0-1 1,-1 0-1,1 0 1,-1 0-1,0-1 1,-1 1-1,1-1 1,-1 0-1,0 0 1,-1 0-1,1-1 1,-1 1-1,-1 0 1,1-1-1,-1 0 1,0 1-1,0-1 1,-1 0 0,0 1-1,0-1 1,-1 0-1,-1-5-17,2 12 0,1 0-1,-1-1 1,0 1-1,0-1 1,0 1-1,0 0 1,0-1-1,0 1 1,0 0 0,0-1-1,-1 1 1,1 0-1,0-1 1,0 1-1,0-1 1,0 1-1,0 0 1,0 0 0,-1-1-1,1 1 1,0 0-1,0-1 1,-1 1-1,1 0 1,0 0-1,0-1 1,-1 1 0,1 0-1,0 0 1,-1-1-1,1 1 1,0 0-1,-1 0 1,1 0-1,0 0 1,-1 0-1,1 0 1,0-1 0,-1 1-1,1 0 1,0 0-1,-1 0 1,1 0-1,-1 0 1,1 0-1,0 0 1,-1 1 0,1-1-1,0 0 1,-1 0-1,1 0 1,0 0-1,-1 0 1,1 0-1,0 1 1,-1-1 0,1 0-1,0 0 1,-1 1-1,1-1 1,0 0-1,0 0 1,-1 1-1,1-1 1,0 0 0,0 1-1,0-1 1,0 0-1,-1 1 1,-10 23-46,10-20 50,0-1-1,0 1 1,0 0 0,1 0 0,-1 0 0,1 0 0,0 0 0,0 0 0,0 0 0,1 0 0,-1 0-1,1 0 1,0 0 0,0-1 0,1 1 0,-1 0 0,1-1 0,0 1 0,0-1 0,0 1 0,0-1-1,0 0 1,1 0 0,0 0 0,-1 0 0,1 0 0,0-1 0,0 1 0,1-1 0,-1 0 0,0 0-1,1 0 1,-1 0 0,1-1 0,0 1 0,0-1 0,-1 0 0,1 0 0,1 0-4,12 1 25,0-1-1,-1-1 1,1 0 0,0-1 0,0-1 0,0-1-1,-1 0 1,1-1 0,-1-1 0,0 0 0,0-1-1,-1-1 1,0 0 0,0-1 0,0-1 0,-1-1-1,-1 0 1,1 0 0,-2-1 0,3-3-25,-13 12-14,1 0 0,-1 1 1,0-1-1,0 0 0,0 0 1,0-1-1,0 1 0,0 0 1,-1-1-1,1 1 0,-1-1 1,0 1-1,1-1 0,-1 0 1,-1 0-1,1 1 0,0-1 1,0 0-1,-1 0 0,0 0 1,0 0-1,0 0 0,0 0 1,0 0-1,0 1 0,-1-1 1,1 0-1,-1 0 0,0 0 1,0 0-1,0 1 0,0-1 1,0 0-1,-1 1 0,1-1 1,-1 1-1,0 0 0,1-1 1,-1 1-1,0 0 0,0 0 1,-1 0-1,1 0 0,-1 0 14,-7-2-63,1 1 0,-1 0 0,0 0 0,0 1 0,0 0 0,0 1 0,0 0 0,0 1 0,0 0 0,-1 1 0,1 0 0,0 0 0,0 1 0,-1 0 63,-16 10-183,65-36-1031,-36 24 1189,1-2-2,1 1 1,0-1-1,-1 0 0,1 0 1,-1 0-1,0-1 1,0 1-1,0-1 0,0 1 1,0-1-1,0 0 0,-1 0 1,1-1-1,-1 1 0,0 0 1,0-1-1,0 1 1,-1-1-1,1 0 0,-1 0 1,0 1-1,0-1 0,0 0 1,0 0-1,-1 0 1,0 0-1,1 0 0,-1 0 1,-1-4 26,-3 3 811,6 16-475,2-3-396,0-1-1,0 1 1,0-1 0,1 1 0,1-2 0,-1 1 0,1 0 0,0-1 0,1 0 0,-1-1 0,1 1 0,0-1 0,0 0 0,1-1 0,0 0 0,0 0 0,0-1 0,0 0-1,0 0 1,0-1 0,1 0 0,-1 0 0,1-1 0,0 0 0,-1-1 0,1 0 0,0 0 0,0-1 60,29-4-1303</inkml:trace>
  <inkml:trace contextRef="#ctx0" brushRef="#br0" timeOffset="41957.505">16091 4992 6905,'-63'71'5741,"57"-61"-5533,-1 0 1,1 0-1,1 1 1,0 0-1,0 1 1,1-1 0,1 0-1,0 1 1,0 0-1,0 6-208,2 7 133,1 0 0,0 0 0,2 0 0,1 0 0,6 22-133,6 67 110,-14-89-47,-1 0 1,-2 0-1,0 0 0,-1 0 1,-1-1-1,-8 24-63,45-151 277,4 1 0,5 2 0,4 2 1,4 2-1,37-50-277,-23 51 687,-63 93-606,0 1 0,0-1 0,1 0 0,-1 0 0,0 0 0,-1 0 0,1 0 0,0 0 0,-1 0 0,1 0 0,-1 0 1,1 0-1,-1-1 0,0 1 0,0 0 0,0 0 0,0 0 0,0 0 0,-1-1 0,1 1 0,-1 0 0,1 0 0,-1 0 1,0 0-1,0 0 0,0 0 0,0 0 0,0 0 0,0 1 0,-1-2-81,0 3 6,0 1 0,0-1 1,0 1-1,0-1 0,0 1 0,0 0 0,0 0 0,0 0 1,1 0-1,-1 0 0,0 0 0,1 1 0,-1-1 1,1 0-1,-1 1 0,1-1 0,0 1 0,-1 0 0,1-1 1,0 2-7,0-2 4,-2 3-9,0 0 1,0 0-1,0 1 1,1-1-1,0 1 0,0-1 1,0 1-1,1 0 0,-1 0 1,1 0-1,0 0 1,1 0-1,-1 0 0,1 0 1,0 0-1,0 0 0,0 0 1,1 0-1,0 0 1,0 0-1,0 0 0,1-1 1,-1 1-1,1 0 0,0 0 1,1-1-1,-1 0 1,1 1-1,0-1 0,0 0 1,0 0-1,4 3 5,2 1-57,2 0 1,-1-1-1,1 0 0,0-1 0,0 0 1,1 0-1,0-1 0,0-1 1,0 0-1,0-1 0,1 0 1,-1-1-1,1 0 0,0-1 0,-1-1 1,1 0-1,0 0 0,0-1 1,-1-1-1,1 0 0,-1-1 0,1 0 1,3-2 56,40-27-3402,-10-26 4</inkml:trace>
  <inkml:trace contextRef="#ctx0" brushRef="#br0" timeOffset="42211.51">15924 4174 12395,'-15'-13'2888,"17"7"1041,5 6-3481,19 1 112,3-5-4473</inkml:trace>
  <inkml:trace contextRef="#ctx0" brushRef="#br0" timeOffset="44229.314">14434 6082 8450,'18'-16'3463,"-21"14"-301,-42 69-959,-108 195-1844,9 11-359,86-137 343,56-132-318,-5 23 55,7-27-77,0 0 0,0 0 0,1-1 0,-1 1 0,0 0-1,0 0 1,0 0 0,0-1 0,1 1 0,-1 0 0,0 0 0,0 0 0,1-1 0,-1 1-1,0 0 1,0 0 0,1 0 0,-1 0 0,0 0 0,0 0 0,1 0 0,-1-1-1,0 1 1,1 0 0,-1 0 0,0 0 0,0 0 0,1 0 0,-1 0 0,0 0-1,1 1 1,-1-1 0,0 0 0,0 0 0,1 0 0,-1 0 0,0 0 0,0 0-1,1 0 1,-1 1 0,0-1 0,0 0 0,1 0 0,-1 0 0,0 0 0,0 1 0,0-1-1,0 0 1,1 0 0,-1 1 0,0-1 0,0 0 0,0 0 0,0 1 0,0-1-1,0 0 1,1 1 0,-1-1 0,0 0 0,0 0 0,0 1 0,0-1 0,0 0-1,0 0 1,0 1 0,0-1 0,0 0 0,-1 1 0,1-1-3,9-7 31,-1 0-1,0 0 1,-1-1 0,0 0 0,0 0-1,0-1 1,-1 1 0,1-5-31,9-9 47,69-111 268,35-77-315,7-47 61,-119 232-109,-17 42 6,0 0-1,1 0 0,1 1 1,1 0-1,0 0 0,1 4 43,4-18-4,-14 62-2,4 0 1,2 1-1,4 0 0,2 0 0,4 29 6,-1-14-4,0-66 19,1-5 5,0 0-1,-1-1 1,0 1-1,-1 0 1,0 0-1,0 0 1,-1-1-1,-1 1 1,0 0-1,0-1 1,-1 0-1,-1 0 1,1 0-1,-1-1 1,-1 1-1,0-1 1,-3 3-20,8-11 43,-1 0 0,1 1-1,-1-1 1,1 0 0,-1 0 0,0 0 0,0 0 0,0 0 0,1 0 0,-1 0 0,0-1-1,0 1 1,0-1 0,0 1 0,0-1 0,0 0 0,0 0 0,-1 0 0,1 0 0,0 0-1,0 0 1,0 0 0,0-1 0,0 1 0,0-1 0,0 0 0,1 1 0,-1-1 0,0 0 0,0 0-1,0 0 1,1 0 0,-1-1 0,0 1 0,1 0 0,-1-1 0,1 1 0,0-1 0,-1 1-1,1-1 1,0 0 0,0 1 0,0-2-43,-1-4 42,1-1 1,-1 1-1,2-1 0,-1 0 0,1 0 1,0 0-1,1 1 0,0-1 0,0 0 1,0 0-1,1 1 0,0-1 0,1 1 1,0 0-1,0 0 0,2-3-42,9-19 9,1 0 0,1 1 1,2 0-1,1 2 0,1 0 0,11-10-9,-23 26-6,1 0 1,0 0 0,0 1-1,1 0 1,0 1-1,1 0 1,-1 1-1,2 0 1,-1 0-1,1 1 1,0 1 0,7-3 5,-16 7-6,0 1 0,0 0 0,0 0 0,-1 0 0,1 0 1,0 0-1,0 0 0,-1 1 0,1-1 0,0 1 1,-1 0-1,1 0 0,0 0 0,-1 0 0,1 0 0,-1 1 1,0-1-1,1 1 0,-1-1 0,0 1 0,0 0 1,0 0-1,0 0 0,0 0 0,0 0 0,-1 1 0,1-1 1,-1 0-1,0 1 0,1-1 0,-1 1 0,0 0 0,0-1 6,19 89-138,-20-79 141,0 0 0,0 0-1,-1 1 1,-1-2 0,0 1 0,-1 0 0,0 0 0,-3 5-3,-1-10 126,4-23-20,20-117 192,-11 94-256,-1-1 0,-1 1-1,-3-1 1,-2-27-42,1 67-3,1 1 0,-1-1-1,0 0 1,0 0 0,1 1 0,-1-1 0,0 0-1,0 1 1,1-1 0,-1 0 0,0 0 0,1 0 0,-1 1-1,0-1 1,1 0 0,-1 0 0,0 0 0,1 0-1,-1 0 1,1 0 0,-1 0 0,0 0 0,1 0-1,-1 0 1,1 0 0,-1 0 0,0 0 0,1 0-1,-1 0 1,0 0 0,1 0 0,-1 0 0,1 0 0,-1 0-1,0-1 1,1 1 0,-1 0 0,0 0 0,1-1-1,-1 1 1,0 0 0,0 0 0,1-1 0,-1 1-1,0 0 1,0-1 0,1 1 0,-1 0 0,0-1-1,0 1 1,0 0 0,0-1 0,1 1 0,-1 0-1,0-1 1,0 1 0,0-1 0,0 1 0,0 0 0,0-1-1,0 1 1,0-1 3,4 4-15,5 1 6,0-1 1,-1 0 0,1-1 0,0 0-1,0-1 1,1 0 0,-1 0 0,0 0-1,0-2 1,0 1 0,0-1 0,1 0-1,-1-1 1,0 0 0,0 0 0,-1-1-1,1 0 1,-1-1 0,1 0 0,-1 0-1,7-6 9,11-3 13,0-1 0,-1-2 0,-1-1-1,0 0 1,-1-2 0,-1-1 0,-1 0 0,-1-2-1,-1 0 1,-1-1 0,0-1 0,3-9-13,-17 27 8,0-1 1,0 0-1,-1 0 1,0 0-1,0 0 0,0 0 1,-1 0-1,0-1 1,-1 1-1,1-1 1,-1 1-1,-1-1 1,0 0-1,0 1 1,0-1-1,-1 0 1,-1-6-9,1 13-1,0 0 0,0-1 0,0 1 1,0 0-1,0 0 0,0 0 0,0 0 1,-1 0-1,1 0 0,0 1 0,-1-1 1,1 0-1,0 0 0,-1 1 0,1-1 0,-1 1 1,1 0-1,-1-1 0,1 1 0,-1 0 1,1 0-1,-1 0 0,1 0 0,-1 0 1,1 0-1,-1 0 0,1 0 0,-1 1 1,1-1-1,-1 1 0,1-1 0,0 1 1,-1-1-1,1 1 0,-1 0 0,1 0 0,0 0 1,0 0-1,0 0 0,0 0 0,-1 0 1,1 0-1,0 0 0,1 0 0,-1 1 1,0-1-1,0 0 0,0 1 0,1 0 1,-20 23-26,2 2-1,0 0 0,2 0 1,2 2-1,0 0 0,2 1 1,1 0-1,1 1 0,-4 25 27,10-41-5,0 1-1,1 0 0,1 0 0,0-1 1,2 1-1,-1 0 0,2 0 0,0 0 1,1 0-1,1 0 0,0 0 0,1-1 1,3 8 5,-5-19-1,-1 0 1,2 0 0,-1 0 0,0 0 0,1-1 0,-1 1-1,1-1 1,0 1 0,0-1 0,1 0 0,-1 0 0,1-1-1,-1 1 1,1-1 0,0 1 0,0-1 0,0 0-1,0-1 1,0 1 0,0-1 0,1 0 0,-1 0 0,0 0-1,1 0 1,-1-1 0,1 0 0,-1 0 0,1 0 0,-1 0-1,1-1 1,-1 0 0,0 1 0,1-2 0,-1 1 0,0 0-1,0-1 1,0 0 0,0 0 0,3-2 0,7-7 28,-1 0 0,-1 0 0,0-1 0,-1-1 0,0 0 0,-1 0 0,0-1 0,-1 0 0,-1-1 0,0 0 0,-1-1 0,-1 1 0,4-13-28,-10 26 4,3-4 17,0 0 0,-1 0 0,1-1 1,-2 1-1,1-1 0,-1 1 0,0-1 0,0 0 0,-1 1 1,0-1-1,0 0 0,0 0 0,-1 1 0,0-1 0,-1-2-21,1 9 0,1-1-1,-1 1 0,1-1 0,-1 0 1,1 1-1,-1-1 0,1 1 0,-1 0 1,0-1-1,1 1 0,-1-1 0,0 1 1,1 0-1,-1 0 0,0-1 0,0 1 1,1 0-1,-1 0 0,0 0 0,0 0 1,1 0-1,-1 0 0,0 0 0,0 0 1,1 0-1,-1 0 0,0 0 1,0 1-1,1-1 0,-1 0 0,0 0 1,1 1-1,-1-1 0,0 0 0,1 1 1,-1-1-1,0 1 0,1-1 0,-1 1 1,1-1-1,-1 1 0,1 0 0,-1-1 1,1 1-1,-1-1 0,1 1 0,0 0 1,-1-1-1,1 1 0,0 0 0,0 0 1,0-1-1,-1 1 0,1 0 0,0 0 1,0-1-1,0 1 0,0 0 0,0 0 1,0-1-1,0 1 0,0 0 0,1 0 1,-1-1-1,0 1 0,0 0 0,1 0 1,-1 0 0,-1 3-6,1-1 0,-1 1 1,1 0-1,0 0 1,0-1-1,0 1 0,0 0 1,0 0-1,1 0 0,0-1 1,0 1-1,0 0 0,0-1 1,0 1-1,1-1 1,0 1-1,0-1 0,0 0 1,0 0-1,0 0 0,0 0 1,1 0-1,0 0 0,-1 0 1,1-1-1,0 0 1,0 1-1,0-1 0,1 0 1,-1 0-1,3 0 6,4 0 2,0 0-1,1-1 1,-1 0-1,1-1 1,-1 0-1,0-1 1,1 0-1,-1-1 1,0 0-1,1 0 1,-1-1-1,-1 0 1,1-1-1,0 0 1,-1-1-1,8-5-1,7-3 33,-1 0 0,-1-2 0,0-1 0,19-18-33,-37 31 9,0 0-1,0 0 1,0 0 0,-1-1-1,1 0 1,-1 1 0,0-1-1,0 0 1,0-1 0,-1 1-1,0 0 1,1-1 0,-2 0-1,1 1 1,0-1 0,-1 0-1,0 0 1,1-3-9,-2 6 0,0 1 1,-1 0-1,1 0 0,0 0 1,0-1-1,0 1 0,-1 0 1,1 0-1,-1 0 0,1 0 1,-1-1-1,1 1 0,-1 0 1,0 0-1,1 0 0,-1 0 0,0 0 1,0 1-1,0-1 0,0 0 1,1 0-1,-1 0 0,0 1 1,-1-1-1,1 1 0,0-1 1,0 1-1,0-1 0,0 1 1,0-1-1,0 1 0,-1 0 1,1 0-1,0-1 0,0 1 1,-1 0-1,1 0 0,0 0 0,0 1 1,0-1-1,-1 0 0,-48 17-61,37-8 51,1 1-1,0 0 1,1 0 0,0 2-1,1-1 1,0 1-1,1 1 1,0-1 0,1 2-1,0-1 1,1 1 0,1 0-1,0 1 1,1-1-1,0 1 1,1 0 0,1 0-1,0 4 11,3-16-2,0 0-1,0 0 1,0 0-1,0 0 0,1 0 1,-1 0-1,1 0 1,-1-1-1,1 1 1,0 0-1,0 0 0,0-1 1,1 1-1,-1-1 1,1 1-1,-1-1 1,1 1-1,0-1 0,0 0 1,0 0-1,0 0 1,0 0-1,1 0 1,-1-1-1,1 1 0,-1 0 1,1-1-1,-1 0 1,1 0-1,0 0 1,-1 0-1,1 0 0,0 0 1,0-1-1,0 1 1,0-1-1,0 0 1,0 0-1,0 0 0,-1 0 1,1-1-1,0 1 1,3-1 2,14-3 10,0 0 0,0-1 0,0-2 0,0 0 0,-1 0 0,0-2 1,-1-1-1,0 0 0,0-1 0,15-13-10,-16 11 14,-1-1 1,0 0-1,0-2 1,-2 1-1,0-2 0,-1 0 1,0-1-1,-2 0 1,0 0-1,5-15-14,-7 24-94,-8 25 3,-19 122-95,17-136 185,1 0 0,0 0 0,-1-1-1,1 1 1,0 0 0,0 0 0,0 0-1,0 0 1,0 0 0,1 0 0,-1 0 0,0 0-1,1 0 1,0 0 0,-1 0 0,1 0-1,0-1 1,0 1 0,0 0 0,0-1-1,0 1 1,1 0 0,-1-1 0,0 0 0,1 1-1,-1-1 1,1 0 0,-1 1 0,1-1-1,0 0 1,-1 0 0,1 0 0,0-1-1,0 1 1,0 0 0,0-1 0,-1 1 0,1-1-1,0 0 2,12-1 6,-1-1 0,0-1 0,0-1 0,0 0-1,-1 0 1,1-1 0,-1-1 0,0 0 0,-1 0-1,0-2 1,3-1-6,24-18 27,-2-1 0,-1-1 0,-1-2 0,-1-2 0,-2 0 0,-2-3 0,-1 0 0,-2-2 0,-1 0 0,-2-2 0,-2-1 0,4-14-27,-15 33 6,0 0-1,-2 0 0,-1-1 1,-1 0-1,-1 0 0,0-5-5,-9 18-36,-6 22-9,-40 137-146,43-123 184,2 0 1,0 0-1,2 1 0,1-1 0,1 1 0,1 0 0,1 0 1,2-1-1,0 1 0,2-1 0,1 0 0,1 0 0,1 0 0,2-1 1,4 8 6,29 53 2,-43-86 1,1 0 0,-1-1-1,0 1 1,0-1 0,0 1 0,1 0-1,-1-1 1,0 1 0,0 0 0,1-1-1,-1 1 1,0 0 0,1-1-1,-1 1 1,0 0 0,1 0 0,-1 0-1,0-1 1,1 1 0,-1 0 0,1 0-1,-1 0 1,0 0 0,1-1-1,-1 1 1,1 0 0,-1 0 0,1 0-1,-1 0 1,0 0 0,1 0-1,-1 0 1,1 0 0,-1 1 0,1-1-1,-1 0 1,0 0 0,1 0 0,-1 0-1,1 0 1,-1 1 0,0-1-1,1 0 1,-1 0 0,0 1 0,1-1-1,-1 0 1,0 1 0,1-1 0,-1 0-1,0 1 1,0-1 0,0 0-1,1 1 1,-1-1 0,0 1 0,0-1-1,0 0 1,0 1 0,1-1 0,-1 1-1,0-1 1,0 1 0,0-1-1,0 0 1,0 1 0,0-1 0,0 1-1,-1-1-2,-2-14 7,-1 1 0,-1-1 0,0 1 0,-1 0 0,-1 1 0,0-1 0,-1 1 0,0 0 0,0 1 0,-1 0 0,-1 0-1,0 1 1,0 1 0,-1-1 0,0 2 0,-1-1 0,-2 0-7,7 4-8,-48-39-103,13 11 87,0-2 1,2-2-1,-7-11 24,46 48 6,0-1-1,0 1 1,0-1-1,-1 0 1,1 0-1,1 0 1,-1 1-1,0-1 1,0 0 0,0 0-1,0 0 1,1 0-1,-1 0 1,0-1-1,1 1 1,-1 0-1,1 0 1,-1 0-1,1 0 1,0-1-1,0 1 1,-1 0-1,1 0 1,0-1-1,0 1 1,0 0-1,0-1 1,0 1-1,1 0 1,-1 0-1,0-1 1,0 1 0,1 0-1,-1 0 1,1 0-1,-1 0 1,1-1-1,0 1 1,-1 0-1,1 0 1,0 0-1,0 0 1,0 0-1,0 1 1,0-1-1,0 0 1,0 0-1,0 0 1,0 1-1,0-1-5,93-32 51,-10 11-155,1 3-1,1 3 0,1 5 1,0 3-1,56 4 105,-80 8-1831,-26 0-2118</inkml:trace>
  <inkml:trace contextRef="#ctx0" brushRef="#br0" timeOffset="59066.103">3247 6424 10002,'-5'-13'638,"3"9"-338,0 0 0,0 0 0,1-1 0,-1 1 0,1 0 0,0 0 0,0-1 0,1 1 0,-1-1 0,1 1 0,0 0 0,0-1 0,1 1-1,-1-1 1,1 1 0,1-3-300,-1 5 32,0 0 0,1 0-1,0 1 1,0-1 0,-1 0 0,1 0-1,0 1 1,0-1 0,1 1 0,-1 0-1,0 0 1,0 0 0,1 0 0,-1 0-1,0 0 1,1 0 0,-1 1-1,1-1 1,-1 1 0,1 0 0,-1 0-1,1 0 1,-1 0 0,1 0 0,-1 0-1,1 1 1,-1-1 0,1 1 0,-1 0-1,0 0 1,3 0-32,12 2 53,249 11-92,118-18 22,69-38 10,-7-25 34,-19 13 1,-21 31-8,603 35 593,-897-20-1532,-115 2-1896,-28-10 42</inkml:trace>
  <inkml:trace contextRef="#ctx0" brushRef="#br0" timeOffset="61809.527">1322 6695 8314,'-14'-17'4858,"-2"26"-3700,3 59-1000,-97 483 373,94-462-317,15-89-207,1 1 1,0-1 0,0 1-1,0 0 1,0-1 0,0 1-1,0-1 1,0 1 0,0 0-1,0-1 1,0 1 0,0-1 0,0 1-1,1 0 1,-1-1 0,0 1-1,0-1 1,1 1 0,-1-1-1,0 1 1,1-1 0,-1 1-1,0-1 1,1 1 0,-1-1 0,1 1-1,-1-1 1,1 0 0,-1 1-1,1-1 1,-1 0 0,1 1-1,-1-1 1,1 0 0,-1 0-1,1 1 1,0-1 0,-1 0-1,1 0 1,-1 0 0,1 0 0,0 0-1,-1 0 1,1 0 0,0 0-1,-1 0 1,1 0 0,-1 0-1,1 0 1,0-1 0,-1 1-1,1 0 1,-1 0 0,1-1-1,-1 1 1,1 0 0,-1 0 0,1-1-1,-1 1 1,1-1 0,-1 1-1,1-1 1,-1 1 0,1-1-8,85-91 793,181-229 155,49-41-800,-305 353-171,-13 19-8,-97 125 894,46-68-3044,-4 5 606</inkml:trace>
  <inkml:trace contextRef="#ctx0" brushRef="#br0" timeOffset="62058.983">1405 7220 8722,'-6'19'1848,"6"-1"841,9 1-2569,13-3-80,8-2-8,10 1 16,2-3-16,13-1 16,-1-7 16,10-8-72,-9-7 1712,11-16-4424,-5-8 1944</inkml:trace>
  <inkml:trace contextRef="#ctx0" brushRef="#br0" timeOffset="62321.31">2135 6983 8594,'-4'-2'349,"-1"0"0,0 1 0,0-1 0,0 1 0,0 0 0,0 1 0,0-1 0,0 1 0,0 0 0,0 0 0,0 1 0,0-1 0,0 1 0,0 0 0,0 1 0,1-1 0,-1 1 0,0 0 0,1 0 0,-3 2-349,-85 61 823,79-55-764,1 1 0,0 0 1,1 1-1,0 0 0,1 1 0,0 0 0,1 0 1,1 1-1,0 0 0,1 1 0,0 0 1,1 0-1,1 1 0,1-1 0,0 1 0,1 0 1,0 4-60,2-18 4,1 0 0,0 1 0,0-1 0,1 0 0,-1 0 0,0 0 0,1 0 0,-1 0 0,1 0 0,-1 0 0,1 0 0,0 0 0,0 0 1,0 0-1,0-1 0,0 1 0,1 0 0,-1-1 0,0 1 0,1-1 0,-1 1 0,1-1 0,0 0 0,-1 1 0,1-1 0,0 0 0,0 0 0,0 0 0,0 0 0,0-1 1,0 1-1,0 0 0,0-1 0,0 0 0,0 1 0,0-1 0,0 0 0,0 0 0,0 0 0,0 0 0,0 0 0,1-1 0,-1 1 0,0-1 0,0 1 0,0-1 0,0 0-4,22-8 50,-1-1-1,-1-1 0,0-1 0,0 0 1,-1-2-1,-1-1 0,17-15-49,-20 18 26,35-29 60,-2-2 0,-1-2-1,-3-2 1,22-30-86,-38 28-28,-39 50-24,-4 9 22,0 1-1,2 0 1,-1 1-1,1 0 1,1 1 0,-4 6 30,-4 3-14,1 0 13,0 0 1,1 0-1,1 2 0,1 0 1,1 0-1,-5 16 1,4 14 12,14-52-18,0-1 0,0 0 0,-1 1 0,1-1 0,0 1 0,0-1 0,1 1 0,-1-1 0,0 0 0,0 1 0,1-1 0,-1 1 0,1-1 0,-1 0 0,1 1 0,-1-1 0,1 0-1,0 0 1,0 0 0,-1 1 0,1-1 0,0 0 0,0 0 0,0 0 0,0 0 0,1 0 0,-1-1 0,0 1 0,0 0 0,0 0 0,1-1 0,-1 1 0,0-1 0,1 1 0,-1-1-1,1 1 7,4-2-247,-1 1 0,1-1 0,0 0 0,-1-1-1,0 1 1,1-1 0,-1 0 0,0 0-1,0-1 1,0 1 0,0-1 0,0 0 0,-1-1-1,1 1 1,1-3 247,-2 4-244,50-42-2712</inkml:trace>
  <inkml:trace contextRef="#ctx0" brushRef="#br0" timeOffset="62797.422">2628 6871 9050,'-82'110'4792,"-72"167"-3153,143-260-1546,2 0 1,0 0 0,1 0-1,1 1 1,1 0-1,0 0 1,1 1 0,1 0-1,1 0 1,1 0 0,0 0-1,1 0 1,2 1 0,1 14-94,5-15 103,3-23 164,42-105 396,61-95-663,-69 136 37,3 2 1,3 3-1,33-32-37,-62 72-2,2 1-1,0 1 0,2 2 0,12-8 3,-31 23-13,0 0-1,0 1 1,0 0-1,1 1 0,-1-1 1,1 1-1,-1 0 0,1 1 1,0 0-1,5-1 14,-10 2-8,0 0-1,1 0 0,-1 0 0,0 1 1,0-1-1,0 0 0,0 1 1,0-1-1,0 1 0,-1 0 1,1-1-1,0 1 0,0 0 0,0 0 1,-1 0-1,1 1 0,0-1 1,-1 0-1,1 1 0,-1-1 1,1 1-1,-1-1 0,0 1 1,0 0-1,0-1 0,0 1 0,0 0 1,0 0-1,0 0 0,-1 0 1,1 0-1,0 0 0,-1 0 1,0 0-1,1 0 0,-1 0 0,0 0 1,0 1 8,-1 6 23,-1 1-1,0-1 1,-1 1 0,1-1 0,-2 0 0,1 0 0,-1 0 0,-1-1 0,1 1-1,-1-1 1,-1 0 0,0 0 0,0-1 0,0 0 0,-8 7-23,11-10 35,-19 20 273,-1-1 0,0-2 0,-2 0 0,0-1-1,-2-1 1,0-2 0,-1-1 0,0-1-1,-28 11-307,-1-15 427,53-19-347,55-37-324,17 1-2878,2 4 0,41-17 3122,-64 34-2608,13-6-577</inkml:trace>
  <inkml:trace contextRef="#ctx0" brushRef="#br0" timeOffset="63061.992">3243 6816 4193,'16'-21'3807,"-10"12"1374,-114 209-1626,96-176-3372,-4 4 55,1 2 0,1 0 0,2 1 0,1 0 0,-5 28-238,15-58 3,0 0 1,1 0-1,-1 0 0,1 1 0,-1-1 0,1 0 1,0 0-1,-1 1 0,1-1 0,0 0 0,0 1 1,0-1-1,0 0 0,0 1 0,0-1 0,0 0 1,0 0-1,1 1 0,-1-1 0,0 0 1,1 1-1,-1-1 0,1 0 0,-1 0 0,1 0 1,0 0-1,-1 0 0,1 1 0,0-1 0,0 0 1,0-1-1,0 1 0,0 0 0,0 0 0,0 0 1,0-1-1,0 1 0,1 0 0,-1-1 0,0 1 1,0-1-1,0 1 0,1-1 0,-1 0 0,0 1 1,1-1-1,-1 0 0,0 0 0,1 0 0,-1 0 1,0 0-1,1 0-3,6-4-138,-1 0 0,1-1 1,-1 0-1,0 0 0,0 0 0,0-1 1,-1 0-1,0-1 0,0 1 0,0-1 1,-1 0-1,0-1 138,10-10-604,32-40-2542,0-6-229</inkml:trace>
  <inkml:trace contextRef="#ctx0" brushRef="#br0" timeOffset="63326.451">3602 6491 7706,'9'-14'5558,"-30"47"-3836,-15 33-1360,2 0-1,3 2 1,4 2 0,-8 30-362,23-58 95,2-1-1,2 1 1,1 1 0,3-1-1,1 1 1,2 0 0,2 0-1,4 23-94,-2-46 186,-4-36 223,-2-13-187,-24-307 655,26 328-845,0 7-13,1 0 1,-1 0 0,1 0 0,-1 0 0,1 0-1,-1 0 1,1 0 0,0 0 0,0 0 0,0 0-1,0 0 1,0-1 0,0 1 0,0 0 0,0 0-1,0 0 1,0 0 0,1 0 0,-1 0 0,0 0-1,1 0 1,-1 0 0,1 0 0,-1 0 0,1 0-1,-1 0 1,1 0 0,0 0 0,0 0 0,-1 0-1,1 0 1,0 1 0,0-1 0,0 0 0,0 1-1,0-1 1,0 1 0,0-1 0,0 1 0,0-1-1,0 1 1,0 0 0,1-1-20,55 9 103,-31-5-766,0-3 0,0 0-1,0-1 1,0-2 0,0 0 0,2-2 663,52-17-2960</inkml:trace>
  <inkml:trace contextRef="#ctx0" brushRef="#br0" timeOffset="64107.654">3766 6886 5873,'6'-10'1017,"-1"1"-187,1-1 0,-1 1 0,-1-1 0,0 0 0,0 0 0,-1 0 0,0 0 0,-1-1-1,0 1 1,-1-1 0,0-7-830,-1 17 45,0 1-1,0-1 0,-1 1 0,1-1 0,0 1 0,-1-1 0,1 1 1,-1-1-1,1 1 0,-1-1 0,1 1 0,-1 0 0,1-1 0,-1 1 1,1 0-1,-1 0 0,1-1 0,-1 1 0,1 0 0,-1 0 0,1 0 1,-1 0-1,0-1 0,1 1 0,-1 0 0,1 0 0,-1 0 0,0 0 1,1 1-1,-1-1 0,1 0 0,-1 0 0,0 0 0,1 0 0,-1 0 1,1 1-1,-1-1 0,1 0 0,-1 1 0,1-1 0,-1 0 0,1 1 0,-1-1 1,1 1-1,0-1 0,-1 0 0,1 1 0,-1-1 0,1 1 0,0-1 1,0 1-1,-1-1 0,1 1 0,0 0 0,0-1 0,-1 1 0,1-1 1,0 1-1,0-1 0,0 1 0,0 0-44,-21 28 142,1 1 0,2 0 0,1 1 0,-3 9-142,10-19 29,2-8-25,1 2-1,0-1 0,1 1 1,0 0-1,2 1 0,0-1 0,0 1 1,1 0-1,1 9-3,1-23 1,1-1 0,0 1 0,0 0 0,0 0 0,0-1 0,0 1 0,0 0 0,1 0 0,-1-1 0,1 1 0,-1 0 0,1-1 0,0 1 0,-1-1 0,1 1 0,0-1 0,0 1 0,0-1 0,0 1 0,0-1 0,1 0 0,-1 0 0,0 1 0,1-1 0,-1 0 0,0 0 0,1 0 0,-1-1 0,1 1 0,0 0 0,-1 0 0,1-1 0,0 1 0,-1-1 0,1 0 0,0 1 0,-1-1 0,1 0 0,0 0 0,0 0 0,-1 0 0,3-1-1,71-25 90,-45 7-46,-1-1-1,0-1 1,-2-2 0,0-1 0,12-15-44,70-88 64,-102 116-117,-12 15-27,-17 21-25,1 2 79,0 0-1,3 2 1,0 0 0,2 2-1,0-1 1,3 2 0,1 0-1,-6 21 27,17-51 0,0 0 0,1-1 0,-1 1-1,0 0 1,0 0 0,1 0-1,-1-1 1,1 1 0,0 0-1,-1 0 1,1 0 0,0 0 0,0 0-1,0 0 1,1 0 0,-1 0-1,0 0 1,1 0 0,-1-1-1,1 1 1,-1 0 0,1 0-1,0 0 1,0-1 0,0 1 0,0 0-1,0-1 1,0 1 0,1-1-1,-1 1 1,0-1 0,1 0-1,-1 0 1,1 1 0,-1-1-1,1 0 1,0 0 0,-1 0 0,1-1-1,0 1 1,0 0 0,0-1-1,0 1 1,-1-1 0,1 1-1,0-1 1,0 0 0,0 0 0,12-5 17,-1 0 1,0-1-1,0 0 1,-1-1-1,0-1 1,0 0-1,-1 0 1,2-3-18,42-30 61,-3-3 1,-1-1 0,-3-3 0,2-6-62,-26 26 10,-2 0 1,-1-2 0,-1 0-1,-1-1 1,-2-1 0,-1-1-1,-1-1 1,-3 0 0,0 0-1,-1-8-10,-9 37 2,4-77-26,-6 81 21,0 0 0,-1 1 0,1-1 0,0 0 0,0 1 1,-1-1-1,1 0 0,0 1 0,-1-1 0,1 1 1,-1-1-1,1 1 0,-1-1 0,1 1 0,-1-1 1,1 1-1,-1 0 0,0-1 0,1 1 0,-1 0 0,1-1 1,-1 1-1,0 0 0,1 0 0,-1-1 0,0 1 1,0 0-1,1 0 0,-1 0 0,0 0 0,1 0 1,-1 0-1,0 0 0,1 0 0,-1 1 0,0-1 0,1 0 1,-1 0-1,0 0 0,1 1 0,-1-1 0,0 0 1,1 1-1,-1-1 0,1 0 0,-1 1 0,1-1 0,-1 1 3,-30 25-113,0 8 88,1 2 0,2 1 0,2 1 0,1 2 0,1 3 25,18-34 1,0-1 0,0 1 0,1 0 0,1 0 0,-1 1-1,1 0 1,1 0 0,0 0 0,0 0 0,1 0 0,1 0 0,-1 1 0,1-1 0,1 0-1,0 1 1,1-1 0,0 1 0,0-1 0,1 0 0,1 0 0,0 2-1,3-2 10,0-1 0,0 0 0,1 0 1,0-1-1,0 1 0,1-2 0,1 1 1,-1-1-1,1 0 0,0-1 0,0 0 1,1-1-1,0 0 0,4 2-10,13 4-335,0-1 0,0-2-1,1 0 1,26 2 335,22 2-3272,-9-9-47</inkml:trace>
  <inkml:trace contextRef="#ctx0" brushRef="#br0" timeOffset="64855.256">4614 6952 7754,'-1'3'6121,"10"9"-4589,0-10-1399,-1-1-1,1 0 0,0-1 1,0 0-1,0-1 0,0 0 0,-1 0 1,1 0-1,0-1 0,-1-1 1,1 0-1,-1 0 0,0 0 1,0-1-1,0 0 0,-1-1 1,5-2-133,1 0 152,4-2-33,0 0-1,-1-1 0,-1-1 1,1 0-1,-2-1 0,0-1 1,0 0-1,4-6-118,-16 17 7,0 1-1,-1-1 1,1 0-1,0 1 1,-1-1-1,1 0 1,-1 0 0,0 0-1,0 0 1,1 0-1,-1 0 1,-1-1-1,1 1 1,0 0 0,0-1-1,-1 1 1,0 0-1,1-1 1,-1 1-1,0 0 1,0-1 0,0 1-1,0 0 1,-1-1-1,1 1 1,-1-1-1,1 1 1,-1 0 0,0 0-1,0-1 1,0 1-1,0 0 1,0 0-1,0 0 1,-1 0 0,1 0-1,-1 0 1,1 1-1,-1-1 1,0 0-1,-1 0-6,-2 0 1,0 1-1,-1 0 1,1 0-1,-1 0 1,1 0-1,-1 1 1,1 0-1,-1 0 0,1 1 1,-1-1-1,1 1 1,-1 0-1,1 1 1,0-1-1,-4 3 0,-9 2-11,-1 2 0,2 0 0,-1 1 0,1 1 0,0 0 0,1 1 0,0 1 0,1 1 0,0 0 0,1 1 0,1 0 0,0 1 0,1 1 0,1 0 0,0 1 0,-2 6 11,9-17-8,-1 0 1,2 1-1,-1 0 1,1 0-1,0 0 1,0 0-1,1 0 1,0 0-1,1 1 0,-1-1 1,1 1-1,1-1 1,-1 1-1,1 0 1,1-1-1,-1 1 1,1-1-1,1 1 8,0-5 2,1 0 0,0-1 0,0 1-1,0-1 1,0 1 0,1-1 0,-1 0 0,0-1 0,1 1-1,0 0 1,-1-1 0,1 0 0,0 0 0,0 0 0,0 0 0,-1-1-1,1 1 1,0-1 0,0 0 0,0 0 0,0-1 0,0 1 0,0-1-1,0 0 1,0 0 0,-1 0 0,1 0 0,0-1 0,-1 1-1,1-1 1,0-1-2,43-16 68,0-2 0,-1-3 0,-2-2 0,5-4-68,-40 24 10,65-42 42,95-50-36,-168 98-19,-1-1 0,0 1 0,1 0 1,-1-1-1,0 1 0,1-1 0,-1 1 1,1 0-1,-1-1 0,1 1 0,-1 0 1,0 0-1,1-1 0,-1 1 0,1 0 0,-1 0 1,1 0-1,0-1 0,-1 1 0,1 0 1,-1 0-1,1 0 0,-1 0 0,1 0 0,-1 0 1,1 0-1,-1 0 0,1 1 0,-1-1 1,1 0-1,0 0 0,-1 0 0,1 0 1,-1 1-1,0-1 0,1 0 0,-1 1 0,1-1 1,-1 0-1,1 1 0,-1-1 0,0 0 1,1 1-1,-1-1 0,0 1 0,1-1 1,-1 1-1,0-1 0,0 1 0,1-1 0,-1 1 1,0-1-1,0 1 0,0-1 0,0 1 1,1-1 2,-13 33-155,7-23 143,-5 12-7,5-10 40,0-1 0,0 0-1,1 1 1,0 0 0,1 0 0,1 0 0,0 1 0,0 1-21,3-13 6,-1 1 0,1-1 0,-1 0-1,1 1 1,-1-1 0,1 0 0,0 0 0,0 0-1,0 0 1,0 1 0,0-1 0,0 0 0,0 0-1,0-1 1,0 1 0,0 0 0,0 0-1,1 0 1,-1-1 0,0 1 0,0-1 0,1 1-1,-1-1 1,1 1 0,-1-1 0,0 0-1,1 0 1,-1 0 0,1 0 0,-1 0 0,0 0-1,1 0 1,-1 0 0,1 0 0,-1-1-1,0 1 1,1 0 0,-1-1 0,0 0 0,1 1-1,-1-1 1,0 0 0,0 1 0,0-1-1,1 0 1,-1 0 0,0 0 0,0 0-6,158-87 303,-12 4-191,-110 74-175,-36 10 58,0 0 1,0 1 0,-1-1-1,1 0 1,0 1 0,0-1 0,0 1-1,-1-1 1,1 1 0,0-1 0,0 1-1,-1-1 1,1 1 0,0 0 0,-1-1-1,1 1 1,-1 0 0,1-1-1,-1 1 1,1 0 0,-1 0 0,0 0-1,1 0 1,-1-1 0,0 1 0,0 0-1,1 0 1,-1 0 0,0 0 0,0 0-1,0 0 1,0 0 0,0-1 0,0 1-1,-1 0 1,1 0 0,0 0-1,0 0 1,-1 0 4,-3 90-33,5-90 36,-1 0-1,0 0 1,1 0 0,-1-1-1,1 1 1,-1 0 0,1 0 0,0 0-1,-1-1 1,1 1 0,0 0-1,0-1 1,-1 1 0,1-1 0,0 1-1,0-1 1,0 1 0,0-1 0,0 1-1,-1-1 1,1 0 0,0 0-1,0 1 1,0-1 0,0 0 0,0 0-1,0 0 1,0 0 0,0 0-1,0 0 1,0 0 0,0-1 0,0 1-1,0 0 1,0 0 0,0-1 0,0 1-1,0-1 1,-1 1 0,1-1-1,0 1 1,0-1-3,42-25 105,19-36-992,-28 15-2443,-13 5-829,-12-1-994</inkml:trace>
  <inkml:trace contextRef="#ctx0" brushRef="#br0" timeOffset="65131.078">5522 6415 10370,'1'-12'3201,"-8"9"528,10 2-2681,10 4-872,3 0-152,6 3-712,15 1-3041,-5 1 736</inkml:trace>
  <inkml:trace contextRef="#ctx0" brushRef="#br0" timeOffset="65354.86">5887 6343 10578,'-1'-1'227,"0"0"-1,0 1 0,0-1 1,0 0-1,-1 1 1,1 0-1,0-1 0,0 1 1,-1 0-1,1-1 1,0 1-1,-1 0 1,1 0-1,0 0 0,0 0 1,-1 1-1,1-1 1,0 0-1,-1 0 0,1 1 1,0-1-1,0 1 1,-1-1-1,1 1 0,0-1 1,0 1-1,0 0 1,-1 0-227,-18 22 1469,7 1-1356,1 1 0,1 0 0,0 0 0,2 1-1,2 0 1,0 1 0,0 8-113,2-14 28,2 0-1,0 1 0,1-1 0,2 0 0,0 1 0,1-1 1,1 1-1,1-1 0,1 0 0,0 0 0,4 7-27,-8-26 5,0 0 1,1 0-1,-1 0 0,0 0 0,1-1 0,-1 1 0,1 0 1,-1 0-1,1-1 0,0 1 0,0 0 0,0-1 1,0 1-1,0-1 0,0 1 0,0-1 0,1 1 0,-1-1 1,0 0-1,1 0 0,-1 0 0,1 1 0,0-1 1,-1-1-1,1 1 0,0 0 0,-1 0 0,1-1 1,0 1-1,0-1 0,0 1 0,-1-1 0,1 0 0,0 0 1,0 0-1,0 0 0,0 0 0,0 0 0,-1 0 1,1-1-1,0 1 0,0-1 0,0 1 0,-1-1 1,3 0-6,17-14 109,0 0 1,-1-1 0,0-1 0,-1-1 0,-1 0 0,-1-1 0,6-11-110,-5 9 68,292-354 586,-290 352-618,-12 17-185,-10 12-996,-50 44-4791,4-14 1275</inkml:trace>
  <inkml:trace contextRef="#ctx0" brushRef="#br0" timeOffset="66843.16">6000 6805 8818,'-19'61'5701,"19"-60"-5660,-1 0-1,1 0 1,0 0-1,-1 0 1,1 1-1,0-1 1,0 0-1,0 0 1,0 0 0,0 1-1,0-1 1,1 0-1,-1 0 1,0 1-1,1-1 1,-1 0-1,0 0 1,1 0-1,-1 0 1,1 0 0,0 0-1,-1 0 1,1 0-1,0 0 1,0 0-1,0 0 1,0 0-1,-1 0 1,1-1-1,0 1 1,0 0 0,1-1-1,-1 1 1,0-1-1,0 1 1,0-1-1,0 1 1,0-1-1,1 0 1,-1 0-1,0 1 1,0-1 0,0 0-1,1 0-40,58 3-10,-38-7-109,1 0 1,-1-2-1,0 0 1,-1-2-1,0 0 1,0-2 0,0 0-1,-1-1 1,-1-1-1,0-1 1,-1 0-1,0-2 1,-1 0-1,-1-1 1,0 0-1,-1-2 1,-1 0-1,2-3 119,44-79-66,-60 100 83,0-1 0,0 1 0,0 0 0,0-1 0,0 1 0,-1-1 0,1 1 1,0 0-1,0-1 0,-1 1 0,1 0 0,0-1 0,0 1 0,-1 0 0,1-1 0,0 1 0,-1 0 1,1 0-1,0-1 0,-1 1 0,1 0 0,-1 0 0,1 0 0,0 0 0,-1-1 0,1 1 0,-1 0 1,1 0-1,0 0 0,-1 0 0,1 0 0,-1 0 0,1 0 0,-1 0 0,1 0 0,0 0 1,-1 0-1,1 0 0,-1 1 0,1-1 0,0 0 0,-1 0 0,1 0 0,-1 1 0,1-1 0,0 0 1,-1 0-1,1 1 0,0-1 0,-1 0 0,1 0 0,0 1 0,0-1 0,-1 1 0,1-1 1,0 0-1,0 1 0,0-1 0,-1 0 0,1 1 0,0-1 0,0 1 0,0-1-17,-14 11 216,1 0 0,1 1 0,-1 0 0,2 1 0,0 0 0,1 0 0,-1 3-216,-2 1 118,-4 6 83,1 1 0,1 0 0,0 1 0,2 1 0,-3 11-201,15-36 10,0 0-1,0 0 0,0 0 0,0 1 0,1-1 0,-1 0 0,0 1 0,1-1 0,-1 1 0,0-1 0,1 1 0,0-1 0,-1 1 0,1-1 0,0 1 0,0-1 1,0 1-1,0-1 0,0 1 0,0 0 0,0-1 0,1 1 0,-1-1 0,0 1 0,1-1 0,-1 1 0,1-1 0,0 0 0,0 1 0,-1-1 0,1 0 0,0 1 1,0-1-1,0 0 0,0 0 0,0 0 0,0 0 0,1 0 0,-1 0 0,0 0 0,1 0 0,-1 0 0,0-1 0,1 1 0,-1 0 0,1-1 0,-1 1 0,1-1 1,0 0-10,11 0 18,0-2 1,-1 0 0,1 0 0,0-1 0,-1 0 0,0-1 0,0-1-1,0 0 1,0-1 0,-1 0 0,5-3-19,-6 3 14,206-125 181,-128 70-158,-69 51-50,-17 14 29,-61 127 550,58-130-560,1 1-1,-1-1 0,1 0 1,-1 0-1,1 0 0,0 1 1,-1-1-1,1 0 0,0 0 1,0 1-1,0-1 0,0 0 1,0 0-1,0 1 0,0-1 1,0 0-1,1 0 0,-1 1 1,0-1-1,1 0 0,-1 0 1,1 0-1,-1 1 0,1-1 1,0 0-1,-1 0 0,1 0 1,0 0-1,0 0 0,0 0 1,0 0-1,0-1 0,0 1 1,0 0-1,0 0 0,0-1 1,0 1-1,0-1 0,0 1 1,1-1-1,-1 1 0,0-1 1,0 0-1,1 0 0,-1 1 1,0-1-1,0 0 0,1 0-4,12-3 24,0-1 0,-1 0 0,1 0 1,-1-1-1,0-1 0,0-1 0,-1 0 1,11-7-26,-17 10 11,200-127 117,-177 119-133,-28 12 4,-1-1 0,0 1 0,1 0 0,-1 0-1,1-1 1,-1 1 0,1 0 0,-1 0 0,1 0 0,-1 0 0,1 0-1,-1-1 1,1 1 0,-1 0 0,1 0 0,-1 0 0,1 0 0,-1 1-1,1-1 1,-1 0 0,0 0 0,1 0 0,-1 0 0,1 0 0,-1 1-1,1-1 1,-1 0 0,1 0 0,-1 1 0,0-1 0,1 0 0,-1 1 0,1-1-1,-1 0 1,0 1 0,0-1 0,1 0 0,-1 1 0,0-1 0,0 1-1,1-1 1,-1 1 0,0-1 0,0 1 0,0-1 0,0 1 0,1-1-1,-1 1 1,0-1 0,0 1 0,0-1 0,0 1 1,-44 133-17,43-133 18,1 0 1,0 0 0,0 0 0,0 0-1,0 0 1,1 0 0,-1 0 0,0 0-1,0 0 1,1 0 0,-1 0 0,0 0-1,1 0 1,-1-1 0,1 1 0,-1 0 0,1 0-1,0 0 1,-1 0 0,1-1 0,0 1-1,-1 0 1,1-1 0,0 1 0,0 0-1,0-1 1,-1 1 0,1-1 0,0 1-1,0-1 1,0 0 0,0 1 0,0-1-1,0 0 1,0 0 0,0 0 0,0 0 0,0 1-1,0-1 1,0-1 0,0 1 0,0 0-1,0 0 1,0 0 0,0 0 0,0-1-1,0 1 1,0 0 0,0-1 0,0 1-1,0-1 1,0 1 0,0-1 0,-1 0-1,1 1 1,0-1-2,46-20 62,-2-3-1,-1-1 1,-1-2 0,-1-1-1,32-30-61,-74 58 0,0 0-1,0 1 0,-1-1 1,1 0-1,0 0 0,0 0 1,0 0-1,0 1 0,0-1 1,0 0-1,1 0 1,-1 0-1,0 1 0,0-1 1,0 0-1,0 0 0,0 0 1,0 0-1,0 1 0,0-1 1,0 0-1,0 0 0,0 0 1,1 0-1,-1 0 1,0 1-1,0-1 0,0 0 1,0 0-1,0 0 0,1 0 1,-1 0-1,0 0 0,0 0 1,0 0-1,0 0 0,1 0 1,-1 1-1,0-1 0,0 0 1,0 0-1,1 0 1,-1 0-1,0 0 0,0 0 1,0 0 0,-11 23-20,9-18 16,0-3 2,-3 7 5,1-1 0,-1 1-1,2 0 1,-1 0 0,1 0 0,1 0-1,-1 1 1,2-1 0,-1 1-1,1 0 1,1 0-3,1-8 1,0-1 1,0 1-1,0 0 1,0-1-1,0 1 1,1-1-1,-1 1 1,1-1-1,-1 0 0,1 0 1,-1 0-1,1 0 1,0 0-1,0 0 1,-1 0-1,1 0 1,0 0-1,0-1 0,0 1 1,0-1-1,0 0 1,0 1-1,0-1 1,0 0-1,0 0 1,0 0-1,0-1 0,0 1 1,0 0-1,0-1 1,-1 1-1,1-1 1,0 1-1,0-1 1,0 0-1,1-1-1,32-10 23,-1-2 1,0-1-1,0-2 1,-2-1-1,0-2 1,-2-1-1,21-18-23,-40 31-3,-1 2-22,-14 12-15,-1 2 29,-6 7-12,7-10 21,0 0-1,0 0 1,0 1 0,1 0-1,-1 0 1,1 0 0,1 0 0,-1 0-1,1 1 1,0-1 0,0 1-1,1-1 1,0 2 2,1-8 0,1 1 0,-1 0 0,1-1 0,-1 1 0,1 0 0,-1-1 0,1 1 0,-1-1 0,1 1 0,-1-1 0,1 1 0,0-1 0,-1 0 0,1 1 0,0-1 0,0 0 0,-1 0 0,1 1 0,0-1 0,0 0 0,-1 0 0,1 0 0,0 0 0,0 0 0,-1 0 0,1 0 0,0 0 0,0 0 0,-1 0 0,1 0 0,0-1 0,0 1 0,-1 0 0,1 0 0,0-1 0,0 1 0,-1 0 0,22-7 23,-1-1 0,1-1 0,-2 0 1,1-2-1,-2 0 0,9-7-23,-11 7 14,102-66 5,-148 121-46,11 8 64,17-50-35,1-1-1,0 0 0,0 0 0,0 0 1,0 1-1,0-1 0,0 0 0,0 0 0,0 0 1,0 1-1,0-1 0,1 0 0,-1 0 1,1 0-1,-1 0 0,1 0 0,-1 0 0,1 0 1,-1 0-1,1 0 0,0 0 0,0 0 1,-1 0-1,1 0 0,0 0 0,0 0 0,0-1 1,0 1-1,0 0 0,0-1 0,0 1 1,0-1-1,0 1 0,1-1 0,-1 1 0,0-1 1,0 0-1,0 0 0,0 1 0,1-1 0,-1 0 1,0 0-1,0 0 0,1 0 0,-1-1-1,21-1 20,0-1-1,0-2 1,-1 0-1,1-1 1,-1-1-1,-1-1 0,7-3-19,80-37 30,-106 47-32,0 1 0,0-1 1,0 1-1,1 0 0,-1 0 0,0 0 1,0 0-1,1-1 0,-1 2 0,0-1 1,1 0-1,-1 0 0,0 0 0,0 1 1,1-1-1,-1 0 0,0 1 1,0-1-1,0 1 0,0-1 0,0 1 1,1 0-1,-1 0 0,0-1 0,0 1 1,-1 0-1,1 0 0,0 0 1,0 0-1,0 0 0,-1 0 0,1 0 1,0 0-1,-1 0 0,1 1 0,-1-1 1,1 0-1,-1 0 0,0 1 0,1-1 1,-1 0-1,0 0 0,0 1 1,0-1-1,0 0 0,0 0 0,0 1 1,-1-1-1,1 0 0,0 0 0,-1 2 2,5 17 5,-4-18-3,0 0 0,1 0 1,0-1-1,-1 1 1,1 0-1,0 0 0,0 0 1,0-1-1,0 1 0,0 0 1,0-1-1,0 1 0,0-1 1,1 0-1,-1 1 1,1-1-1,-1 0 0,1 0 1,-1 1-1,1-1 0,0-1 1,-1 1-1,1 0 0,0 0 1,0-1-1,0 1 0,0-1 1,0 1-1,0-1 1,0 0-1,-1 0 0,1 0 1,0 0-1,0 0 0,0 0 1,0 0-1,0-1 0,0 1 1,0-1-1,0 0 1,0 1-1,-1-1 0,1 0 1,0 0-1,-1 0 0,1 0 1,0 0-1,0-1-2,181-90 163,-182 91-164,0 1-1,0-1 1,0 0 0,0 1 0,1-1-1,-1 0 1,0 1 0,1 0 0,-1-1 0,0 1-1,1 0 1,-1-1 0,0 1 0,1 0-1,-1 0 1,0 0 0,1 0 0,-1 1 0,0-1-1,1 0 1,-1 0 0,0 1 0,1-1-1,-1 1 1,0-1 0,1 1 0,-1 0 0,0-1-1,0 1 1,0 0 0,0 0 0,0 0-1,0 0 1,0 0 0,0 0 0,0 0-1,0 0 1,-1 0 0,1 0 0,0 1 0,-1-1-1,1 0 1,-1 0 0,1 1 0,-1-1-1,0 0 1,1 1 0,-1-1 0,0 1 1,3 17-11,-4-16 11,1 0-1,0 0 1,-1 0-1,2 0 0,-1 0 1,0 0-1,1 0 1,-1 0-1,1 0 0,0 0 1,0 0-1,0 0 1,0 0-1,1 0 0,-1-1 1,1 1-1,-1 0 1,1-1-1,0 1 0,0-1 1,0 0-1,1 0 1,-1 0-1,0 0 0,1 0 1,-1 0-1,1 0 1,0-1-1,0 0 0,0 1 1,-1-1-1,1 0 1,0 0-1,0-1 0,0 1 1,1-1 0,10-1 9,0-2-1,0 0 1,-1 0 0,1-1 0,-1-1 0,0-1 0,0 0 0,0 0 0,-1-1-1,0-1 1,0 0 0,-1 0 0,0-1 0,8-9-9,3-8 21,-39 31 97,10-2-44,14-8-10,-3 3-55,-1 0-1,1 0 1,0 0 0,-1-1-1,0 1 1,1-1-1,-1 0 1,0 0 0,0 0-1,-1 0 1,1 0-1,-1-1 1,1 1-1,-1-1 1,0 0 0,-1 1-1,1-1 1,-1 0-1,1 0 1,-1 0 0,0 0-1,-1 0 1,1-1-1,-1 1 1,1 0 0,-1 0-1,-1-3-8,1 6 1,0 0-1,0 1 1,0-1-1,0 0 1,0 1-1,0-1 1,0 0-1,0 1 1,-1-1-1,1 0 1,0 1-1,0-1 1,-1 0-1,1 1 1,0-1-1,-1 1 1,1-1-1,-1 1 1,1-1-1,-1 1 1,1-1-1,-1 1 1,1-1-1,-1 1 1,1 0-1,-1-1 1,1 1-1,-1 0 1,0-1-1,1 1 1,-1 0-1,0 0 1,1 0-1,-1 0 1,0-1-1,1 1 1,-1 0-1,0 0 1,1 0-1,-1 0 1,0 1-1,0-1 1,1 0-1,-1 0 1,0 0-1,1 0 1,-1 1-1,1-1 1,-1 0-1,0 1 1,1-1-1,-1 0 1,0 1-1,-24 28-35,21-22 36,1 1 1,1-1-1,-1 0 0,1 1 0,0 0 1,1-1-1,0 1 0,0 0 0,1 0 0,0-1 1,0 1-1,1 4-1,0-9-18,-1 0 1,1 0-1,0 0 1,-1 0-1,2 0 1,-1 0-1,0 0 1,1 0-1,-1 0 1,1-1-1,0 1 1,0-1-1,0 1 1,0-1-1,0 0 1,0 1-1,1-1 1,-1 0-1,1-1 1,-1 1-1,1 0 1,0-1-1,0 0 1,0 1-1,0-1 1,0 0-1,0 0 1,0-1-1,0 1 1,0-1-1,0 0 1,0 1-1,1-1 18,60-8-3256,6-12 319</inkml:trace>
  <inkml:trace contextRef="#ctx0" brushRef="#br0" timeOffset="177517.575">11161 774 2449,'-237'-10'1414,"-133"-27"-1414,27-4-16,-237-51 2412,148 55-30,0 22-151,-28 20-1474,-24-3-794,-27 17 165,-8 27 448,-15 3 117,10 13-430,2 23-183,329-45 64,-109 40-128,-175 85 86,326-103 163,-121 70-249,155-66 101,4 5 1,-21 22-102,73-46 39,2 3 0,2 2 0,-40 50-39,58-55 5,3 2 0,1 1 0,3 1 0,-11 29-5,26-46-3,3 0 1,0 0-1,3 1 0,1 1 1,1 0-1,2 0 0,-1 29 3,3-8-32,3-1 0,3 1-1,2-1 1,8 46 32,-3-57-12,1 1-1,2-2 1,3 1 0,1-2 0,14 27 12,-9-28-9,2-2 0,2 0 0,2-1 0,1-2 1,14 14 8,-8-15 7,1-1 1,2-1-1,1-2 0,2-2 1,21 12-8,50 27 51,100 46-51,-112-68 26,1-5 0,81 21-26,-34-23 14,2-6 0,8-6-14,53 0 68,49-6-68,-228-20 8,516 33-2,19 7 5,41-9-16,30-36 47,32-36-32,9-43-1,10-23-33,-25 16 47,-5-12-35,-27-35-7,-226 18-108,-138 22-181,15-19 308,33-48-281,-243 120 31,-3-3 0,-1-3 0,-2-3 0,45-49 250,-62 53-202,-2-2 1,-3-3-1,-2-1 1,-2-2 0,6-16 201,-30 48 78,-1-1 1,-2-1-1,0 0 1,-2-1-1,0 0 1,-2 0-1,-2-1 1,0 0 0,-2 0-1,0-1 1,-3 1-1,0-1 1,-1 1-1,-2-1 1,-1 1-1,-2 0 1,0 0-1,-2 0 1,-1 0-1,-1 1 1,-1 1 0,-2-1-1,0 2 1,-2 0-1,-1 0 1,-1 1-1,-3-2-78,-11-4 175,0 2 0,-2 1 1,-1 1-1,-2 2 0,0 1 0,-1 2 0,-1 1 0,-1 2 1,-18-5-176,-44-16 103,-2 5 0,-1 5 0,-19-1-103,-426-67-33,234 54 77,-24 12-44,-43 15-138,-46 17 138,96 13-678,-253 1-3928,250-27 1296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7:28:54.9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28089 1604 5593,'50'-126'9151,"-50"125"-9090,0-1-1,0 1 0,0 0 0,0 0 0,0 0 0,0 0 0,0 0 0,0 0 0,-1 0 0,1 0 0,0 0 0,-1 0 0,1 0 0,-1 0 0,1 0 0,-1 0 0,1 0 0,-1 0 0,0 1 0,1-1 0,-1 0 0,0 0 0,0 0 0,1 1 0,-1-1 0,0 1 0,0-1 1,0 1-1,0-1 0,0 1 0,0-1 0,0 1 0,0 0 0,0-1 0,0 1 0,0 0 0,0 0 0,0 0 0,0 0 0,0 0 0,0 0 0,-1 0 0,1 0 0,0 1-60,-49 7 727,-116 66-564,148-65-157,1 1 0,0 0-1,0 1 1,1 1 0,0 0 0,1 1 0,0 1 0,0 2-6,13-13-5,0 0 0,0-1 0,0 1 0,1 0 0,-1 0 1,1 0-1,0 0 0,0 0 0,0 0 0,0 0 0,1 0 1,-1 0-1,1 0 0,0 0 0,0 1 0,0-1 0,0 0 1,0 0-1,1 0 0,0 0 0,-1 0 0,1 1 0,0-1 1,1 0-1,-1-1 0,0 1 0,1 0 0,0 0 0,-1-1 1,1 1-1,0-1 0,0 1 0,1-1 0,-1 0 0,0 0 1,1 0-1,-1 0 0,1 0 0,0 0 0,2 0 5,7 5-4,1-1 0,-1 0 0,1-1 0,0 0 0,1-2 0,-1 1-1,1-1 1,-1-1 0,1-1 0,0 0 0,0 0 0,6-2 4,99 16 11,-116-14-15,-1 0 1,1 0-1,0 1 1,0-1-1,-1 1 1,1 0 0,-1 0-1,1 0 1,-1 0-1,0 0 1,0 1 0,0-1-1,0 1 1,0-1-1,0 1 1,-1 0 0,1-1-1,-1 1 1,0 0-1,0 0 1,0 0 0,0 0-1,0 0 1,-1 0-1,0 0 1,1 0 0,-1 1-1,0-1 1,0 0-1,-1 0 1,1 0-1,-1 2 4,-1 4 1,0 0-1,0 0 0,-1 0 0,0 0 0,-1-1 0,0 1 0,0-1 0,-1 0 0,0 0 1,-2 2-1,-9 6 159,-1-1 1,0-1-1,0-1 1,-2 0-1,1-1 1,-2-2-1,0 0 1,0 0-1,0-2 1,-1-1-1,0 0 1,-1-2-1,-16 3-159,-67 11 370,105-19-370,1 0 0,-1-1 0,0 1 1,0 0-1,1-1 0,-1 1 0,0 0 1,0-1-1,0 1 0,0 0 0,1-1 1,-1 1-1,0-1 0,0 1 0,0-1 1,0 1-1,0 0 0,0-1 0,0 1 1,0-1-1,0 1 0,0 0 0,0-1 1,0 1-1,0-1 0,-1 1 1,1 0-1,0-1 0,0 1 0,0-1 1,-1 1-1,1 0 0,0-1 0,0 1 1,-1 0-1,1-1 0,0 1 0,0 0 1,-1 0-1,1-1 0,0 1 0,-1 0 1,1 0-1,-1 0 0,1-1 0,0 1 1,-1 0-1,1 0 0,-1 0 0,1 0 1,0 0-1,-1 0 0,1 0 0,-1 0 1,1 0-1,0 0 0,-1 0 0,1 0 0,67-32-1466,-16 27-3420,-25 9 1008</inkml:trace>
  <inkml:trace contextRef="#ctx0" brushRef="#br0" timeOffset="2193.084">30433 3693 8562,'-9'2'4889,"5"3"-4794,0-1 0,0 1-1,0 0 1,1 0 0,0 0 0,0 1 0,1-1-1,0 1 1,0 0 0,0-1 0,-1 5-95,-1 4 60,-4 7-44,1 1 0,1 0 0,1 0 0,1 0 0,1 1 0,1 0 0,0 0 0,2-1 0,3 24-16,-3-44 2,0 0-1,0 0 1,0 0 0,1 1 0,-1-1-1,0 0 1,1 0 0,0 0 0,-1 0-1,1 0 1,0 0 0,0 0 0,0 0 0,0 0-1,1-1 1,-1 1 0,0 0 0,1-1-1,-1 1 1,1-1 0,0 1 0,-1-1-1,1 0 1,0 0 0,0 1 0,0-1 0,0-1-1,0 1 1,0 0 0,0 0 0,0-1-1,0 1 1,0-1 0,0 0 0,1 1-1,-1-1 1,0 0 0,0 0 0,0-1 0,0 1-1,0 0 1,1-1 0,-1 1-2,11-6 27,0 0 1,-1-1 0,1 0-1,-1-1 1,-1 0-1,1-1 1,-1 0 0,-1-1-1,0 0 1,9-11-28,69-113 1235,-56 58-314,-45 105-395,6-14-511,1 0 0,1 1 0,0 0 0,1-1 0,1 1 0,0 1 0,2-1 0,0 0 0,0 1 0,1-1 0,1 0 0,1 1 0,1-1 0,3 12-14,-5-25-4,0 0 0,1 0 0,-1 0 0,1 0 0,0-1 0,-1 1 0,1-1 1,0 1-1,1-1 0,-1 0 0,0 0 0,1 0 0,-1 0 0,1 0 0,0-1 1,-1 1-1,1-1 0,0 0 0,0 1 0,0-1 0,0-1 0,0 1 1,0 0-1,0-1 0,1 1 0,-1-1 0,0 0 0,2 0 3,3-1-334,0 0 0,1 0 0,-1-1 0,-1 0 0,1-1 0,0 1 0,0-2 0,-1 1 0,0-1 0,1 0 334,42-30-2639</inkml:trace>
  <inkml:trace contextRef="#ctx0" brushRef="#br0" timeOffset="4871.31">26195 3765 5609,'0'0'131,"0"0"0,-1 0 0,1 0 0,0 0 0,0 1 0,0-1 0,-1 0 0,1 0 0,0 0 0,0 0 0,0 0 0,-1 0 0,1 0 0,0 0 0,0 0 0,-1 1 0,1-1 0,0 0 0,0 0 0,-1 0 0,1 0 0,0 0 0,0-1 0,-1 1 0,1 0 0,0 0 0,0 0 0,0 0 0,-1 0 0,1 0 0,0 0 0,0 0 0,-1 0 0,1-1 0,0 1 0,0 0 0,0 0 0,0 0 0,-1 0 0,1-1 0,0 1 0,0 0 0,0 0 0,0 0 0,0-1 0,-1 1 0,1 0 0,0 0 0,0-1 0,0 1 0,0 0 0,0 0 0,0-1 0,0 1-131,-10 30 599,-15 125-367,21-133-210,1 0 0,0 0 1,2 0-1,0 0 0,2 0 1,0 0-1,2 0 0,2 14-22,-5-35 0,0 0 1,0 0-1,0 0 0,0 0 0,0 0 1,0 0-1,0 0 0,0 0 0,1 0 1,-1 0-1,0 0 0,0 0 0,1 0 1,-1 0-1,1 0 0,-1 0 0,1 0 0,-1 0 1,1 0-1,0-1 0,-1 1 0,1 0 1,0 0-1,0-1 0,-1 1 0,1-1 1,0 1-1,0 0 0,0-1 0,0 1 1,0-1-1,0 0 0,0 1 0,0-1 0,0 0 1,0 0-1,0 1 0,0-1 0,0 0 1,0 0-1,0 0 0,0 0 0,0-1 1,0 1-1,0 0 0,0 0 0,0 0 1,0-1-1,0 1 0,0-1 0,0 1 0,0-1 1,0 1-1,0-1 0,0 1 0,-1-1 1,1 0-1,54-102-3459,-47 83 2477,18-42-1922</inkml:trace>
  <inkml:trace contextRef="#ctx0" brushRef="#br0" timeOffset="5212.566">26415 3646 5377,'5'-12'2721,"-8"18"-209,-4 20-1424,-2 16-327,-4 9-625,-4 20 24,5 6-80,1-7 80,8-11-128,6-1 88,8-22-112,1-11 96,0-7-96,-4-8 120,-5-13-152,-6-10-2609,-5-4 865</inkml:trace>
  <inkml:trace contextRef="#ctx0" brushRef="#br0" timeOffset="5416.252">26184 3951 8058,'-12'5'1928,"8"-2"681,7-3-2201,3-2-328,7-1 88,10 2-104,12-2 56,3 1-104,3-1 3401,-3 3-6122</inkml:trace>
  <inkml:trace contextRef="#ctx0" brushRef="#br0" timeOffset="6857.157">27923 5839 6569,'-1'-48'1994,"3"78"735,-1 54-2286,3 0 1,16 78-444,-19-145 45,2-1 1,0 0-1,0 0 1,2 0-1,0 0 1,1-1-1,0 0 1,4 5-46,-10-19 15,0 0 1,0 0-1,1 0 1,-1 0-1,0 0 1,1 0-1,-1 0 1,1 0 0,-1 0-1,1 0 1,-1 0-1,1 0 1,0 0-1,-1 0 1,1 0-1,0-1 1,0 1-1,0 0 1,0-1 0,-1 1-1,1 0 1,0-1-1,0 1 1,0-1-1,0 0 1,0 1-1,0-1 1,0 0-1,1 1 1,-1-1-1,0 0 1,0 0 0,0 0-1,0 0 1,0 0-1,0 0 1,0 0-1,0-1 1,0 1-1,0 0 1,0-1-1,0 1 1,0 0 0,0-1-1,0 1 1,0-1-1,0 0 1,0 1-1,0-1 1,0 0-1,0 1 1,0-2-16,31-83 889,4-38-87,-6 0-1,11-103-801,-40 198 159,-1 29-157,1-1 0,-1 0-1,0 0 1,0 1 0,0-1 0,1 0-1,-1 0 1,0 1 0,0-1-1,0 0 1,0 1 0,0-1 0,0 0-1,0 1 1,0-1 0,0 0 0,0 1-1,0-1 1,0 0 0,0 1 0,0-1-1,0 0 1,0 1 0,0-1 0,0 0-1,0 0 1,0 1 0,0-1-1,-1 0 1,1 1 0,0-1 0,0 0-1,0 0 1,0 1 0,-1-1 0,1 0-1,0 0 1,0 0 0,-1 1 0,1-1-1,0 0 1,-1 0 0,1 0 0,0 0-1,0 1 1,-1-1 0,1 0 0,0 0-1,-1 0 1,1 0 0,0 0-1,-1 0 1,1 0 0,0 0 0,-1 0-1,1 0 1,0 0 0,-1 0 0,1 0-1,0 0 1,0 0 0,-1-1 0,1 1-1,0 0 1,-1 0 0,1 0-2,-5 111-3649,14-75 1031</inkml:trace>
  <inkml:trace contextRef="#ctx0" brushRef="#br0" timeOffset="7197.092">28570 5749 4465,'3'5'2024,"-5"14"289,-4 7-1185,-8 12-72,-4 5-335,-8 14-225,1-5-264,-3 6-56,5-11-88,4 0-16,8-17-16,2-10 8,6-14-48,8-18-2585,4-20 857</inkml:trace>
  <inkml:trace contextRef="#ctx0" brushRef="#br0" timeOffset="7405.24">28702 5600 4513,'-4'7'5683,"-7"14"-4277,-27 120-323,29-100-1034,1 0-1,3 0 0,1 1 0,2 0 0,1 0 1,3-1-1,3 11-48,14 22 104,-15-68-628,-10-15-1369,-9-8-15</inkml:trace>
  <inkml:trace contextRef="#ctx0" brushRef="#br0" timeOffset="7606.189">28474 5968 8322,'3'-9'2072,"5"-7"785,5 1-2425,10-2-120,0 2-112,7 0-56,-1 9-120,-2 3 16,-7 6-8,-2-1 2481,3 1-5386,-12-6 2625</inkml:trace>
  <inkml:trace contextRef="#ctx0" brushRef="#br0" timeOffset="7955.781">28503 5449 9098,'-15'0'2208,"7"0"801,8 0-2681,5 3-120,8 1-96,5 2-64,7-1-64,2-4-392,2-4-656,1-10-1937,1-5 9</inkml:trace>
  <inkml:trace contextRef="#ctx0" brushRef="#br0" timeOffset="7956.781">28709 5352 8242,'-1'1'2232,"-1"2"657,-1 2-2353,0 1-200,0 1-144,8 1-64,-1 0-80,5-4 56,-1 1-240,8-10-2785,-2-4 905</inkml:trace>
  <inkml:trace contextRef="#ctx0" brushRef="#br0" timeOffset="8520.036">30789 7008 9098,'-22'16'4029,"-3"21"-2716,18-26-1187,-26 50-1,3 0 0,3 3 0,-10 35-125,10-24 88,-4-2 1,-17 28-89,11-34 95,28-53-39,7-31-70,84-174-2390,-57 142 823,21-45-895</inkml:trace>
  <inkml:trace contextRef="#ctx0" brushRef="#br0" timeOffset="8867.943">30829 6960 4601,'20'1'3757,"-20"28"-2028,-25 102-488,-9 85-628,31-171-695,2 0-1,3-1 1,1 1-1,1 0 1,3-1-1,2 0 1,2 1 82,-8-40-2295,-2-10-189</inkml:trace>
  <inkml:trace contextRef="#ctx0" brushRef="#br0" timeOffset="9092.77">30607 7339 7466,'-16'5'2392,"11"-2"345,8-2-2049,8 2-384,11-4-216,19-7 0,6-4-16,22-3 96,-3-11 1064,-6 0-4000</inkml:trace>
  <inkml:trace contextRef="#ctx0" brushRef="#br0" timeOffset="9447.536">29380 5438 7826,'-25'6'2144,"16"-16"593,20-7-2257,22-18-136,10-18-152,27-32-56,12 1-48,24-7 8,14-9 32,3 17-88,-17-8-64,-11-3-368,-34 12-2449,-34 27 633</inkml:trace>
  <inkml:trace contextRef="#ctx0" brushRef="#br0" timeOffset="9722.421">30123 4390 8178,'-3'-10'624,"0"6"-417,1 0-1,0 0 1,0 0-1,1 0 1,-1-1-1,1 1 1,0-1-1,0 1 1,1-1-1,-1 1 1,1-1-1,0 0 1,0 1-1,1-1 1,-1 1-1,1-1 1,0 1-1,0-1 1,1 1-1,-1-1 1,1 1 0,2-4-207,2 2 40,0 0 0,1 0 0,0 0 0,0 1 0,0 0 0,1 1 0,-1-1 0,1 1 0,0 1 0,1 0 1,-1 0-1,0 0 0,1 1 0,0 0 0,3 0-40,2-1 9,0 1 0,0 0 0,0 0 1,1 2-1,-1 0 0,0 0 0,0 1 0,14 3-9,-27-3-2,0-1-1,0 0 1,0 0-1,0 1 1,0-1-1,1 1 0,-1-1 1,0 1-1,0 0 1,0-1-1,0 1 1,0 0-1,-1 0 0,1-1 1,0 1-1,0 0 1,0 0-1,-1 0 1,1 0-1,-1 0 1,1 0-1,-1 0 0,1 0 1,-1 1-1,1-1 1,-1 0-1,0 0 1,0 0-1,1 0 1,-1 1-1,0-1 0,0 0 1,0 0-1,0 0 1,-1 1-1,1-1 1,0 0-1,0 0 0,-1 0 1,1 0-1,-1 0 1,1 0-1,-1 0 1,1 1-1,-1-1 1,1 0-1,-1-1 0,0 1 1,0 0-1,0 0 3,-55 156 120,-7-2-1,-46 75-119,63-143 97,15-38-482,27-27-1790,18-27 157</inkml:trace>
  <inkml:trace contextRef="#ctx0" brushRef="#br0" timeOffset="10223.684">30219 4855 6561,'98'-89'7026,"-174"157"-6002,-194 187-762,146-139-207,-9 9 220,-110 78-275,235-197-48,5-3-2,1-1 0,-1 1 0,0-1-1,0 0 1,0 0 0,-1 0 0,1 0-1,0-1 1,-1 1 0,1-1 0,-1 0-1,1 0 1,-1 0 0,0 0 0,-1-1 50,2-13-2467,19-16 38</inkml:trace>
  <inkml:trace contextRef="#ctx0" brushRef="#br0" timeOffset="10526.697">29765 5139 4681,'-17'29'4346,"-13"8"-2090,6-6-1304,-143 206-319,-44 28-420,167-217-121,-1-2 1,-3-2-1,-38 26-92,66-57 49,17-19 8,66-44 26,18 0 40,3 4 1,1 4-1,3 3 0,0 4 1,3 4-1,24-2-123,-72 21 348,-1-2 0,-1-2 0,26-13-348,13-19 152</inkml:trace>
  <inkml:trace contextRef="#ctx0" brushRef="#br0" timeOffset="11002.364">29275 2490 6329,'53'62'2065,"-4"-3"351,-5 40-1808,9 12-183,-8 3-241,14 2-64,-4-3-64,10-46 32,-10-23-8,0-14-2521,-27-13 857</inkml:trace>
  <inkml:trace contextRef="#ctx0" brushRef="#br0" timeOffset="11452.205">29154 3021 5529,'-5'156'5808,"3"-151"-4454,-1-22-645,-2-239 1429,5 235-2074,0-73 274,-3 1 1,-5 1-1,-15-70-338,-61-168 295,47 201-325,34 113-96,8 19-11,12 25-46,-15-25 177,8 15-64,15 28 33,2-1 0,1-1 1,3-1-1,9 7 37,47 14 293,-43-43 833,58 1-2971,5-18 765</inkml:trace>
  <inkml:trace contextRef="#ctx0" brushRef="#br0" timeOffset="11978.043">29443 2055 7626,'-6'-20'2200,"8"14"401,9 13-2041,5 15-496,10 20-40,6 13 8,10 31 32,2-2 16,12 1-16,4-11-16,5 2-8,-6-28 8,-3-7 16,-13-10 8,-11 49 48,-13-7-176,-11-5-2665,-16-4 881</inkml:trace>
  <inkml:trace contextRef="#ctx0" brushRef="#br0" timeOffset="12328.275">29686 2759 7570,'3'59'1664,"5"15"720,5 13-2175,6 8-41,2-36 16,6-12 0,-1-12-16,7-15 48,-13-18 272,1-1-128,23-40 112,-1-17-64,5-60-40,-1-2-104,-9-11-72,-3 33-88,-3-4-3144,-8 32 1047</inkml:trace>
  <inkml:trace contextRef="#ctx0" brushRef="#br0" timeOffset="12888.265">27293 2226 3753,'29'-30'2616,"-17"13"-39,-16 16-689,-13 20-615,-15 27-281,-10 14-624,-16 18-200,-2 2-136,-15 7 40,4-19-40,-7 35 16,13 2 0,-5 12 16,20-16-8,5 4-144,16-53 80,9-17-2785,16-25 785</inkml:trace>
  <inkml:trace contextRef="#ctx0" brushRef="#br0" timeOffset="13311.542">26617 2923 6497,'-21'5'4785,"0"29"-3478,-1 28-1128,3 0 0,3 1 0,2 1 1,-1 34-180,12-78 19,-1-5 5,2 1 0,0 0-1,0-1 1,2 1 0,0 0-1,1 0 1,0 0 0,4 13-24,-5-28 3,0 0 0,1 0 0,-1-1 0,1 1 0,-1 0 0,0-1 0,1 1 0,0-1 0,-1 1 0,1 0 0,-1-1 0,1 1 0,0-1 0,-1 0 0,1 1 0,0-1 0,-1 1 0,1-1 0,0 0 0,0 0 0,-1 1 0,1-1 0,0 0 0,0 0 0,-1 0 0,1 0 0,0 0 0,0 0 0,0 0 0,-1 0 0,1 0 1,0 0-1,0-1 0,-1 1 0,1 0 0,0 0 0,0-1 0,-1 1 0,1 0 0,0-1 0,-1 1 0,1-1 0,0 1 0,-1-1 0,1 1 0,-1-1 0,1 0 0,-1 1 0,1-1 0,-1 1 0,1-1 0,-1 0 0,0 0-3,131-120 325,57-19-174,-77 58-2842,-67 32 633</inkml:trace>
  <inkml:trace contextRef="#ctx0" brushRef="#br0" timeOffset="13656.672">27683 2349 6665,'-6'-3'2761,"-4"-6"200,-4 15-1633,-10 21-696,-7 8-304,-11 11-88,10-10-184,2 0-8,-43 75-8,6-9 0,-1 22 24,6 1-8,19-19-24,11-45 0,7-8-304,8-29-112,8-13-2681,6-20 585</inkml:trace>
  <inkml:trace contextRef="#ctx0" brushRef="#br0" timeOffset="14308.904">27275 2552 5761,'-12'-11'5690,"23"2"-4154,96-15-1144,-92 20-319,0-2 0,-1 1 0,0-2 0,0 0 0,0-1 0,-1 0 0,0-1 0,-1 0 0,0-1 0,0-1 0,-1 0-1,-1 0 1,0-1 0,2-4-73,120-143 292,-117 150-377,-17 31-8,-84 301 63,83-311 81,-6 65 617,21-56 1137,10-17-3658</inkml:trace>
  <inkml:trace contextRef="#ctx0" brushRef="#br0" timeOffset="14880.063">26527 4544 5393,'3'-15'2441,"3"15"-209,11 11-1008,3 31-1176,13 7-72,1 12-56,13-1 144,0 9-80,18-28 104,11 15 80,7 9-120,-2 9 113,-7-1-73,-10 3 96,-23-17 120,-17-18-2641,-18-20 953</inkml:trace>
  <inkml:trace contextRef="#ctx0" brushRef="#br0" timeOffset="15401.611">26596 4960 2833,'4'91'7885,"-2"-87"-5849,-2-11-1119,-1-14-8,-59-236 2215,-41-194-2560,78 365-621,25 78-194,14 16 83,-5-3 116,172 53-46,-156-52-591,1 0 0,-1-2 0,0-2-1,1 0 1,0-2 0,0 0-1,10-3 690,40-8-3407</inkml:trace>
  <inkml:trace contextRef="#ctx0" brushRef="#br0" timeOffset="15848.462">27271 4021 7242,'6'17'1672,"10"1"608,12 2-2120,19 1-144,10-14-24,35-7 136,8-7-48,36-1 105,2-18-73,22-1 56,-19 3-128,12 0 104,-33-2-96,3 20 80,-26 6-88,1 0 192,-22 0-2737,-3-2 945</inkml:trace>
  <inkml:trace contextRef="#ctx0" brushRef="#br0" timeOffset="16340.593">28887 3608 8666,'-22'-12'5928,"78"23"-5584,17 4-350,168 45-35,-228-56 41,-1-1 5,1 0 0,-1 1 0,0 1 0,0-1-1,-1 2 1,0 0 0,1 0 0,-2 1 0,1 0 0,-1 1 0,0 0-1,-1 1 1,0 0 0,6 8-5,-14-14 11,0 0 1,0 0-1,0 0 0,0 0 0,-1 0 1,0 0-1,1 1 0,-1-1 0,0 0 1,-1 0-1,1 0 0,0 0 0,-1 1 0,0-1 1,0 0-1,0 0 0,0 0 0,0 0 1,-1-1-1,1 1 0,-1 0 0,1 0 1,-1-1-1,0 1 0,0-1 0,-1 0 1,1 0-1,0 1 0,-1-1 0,1-1 0,-1 1 1,0 0-1,-1 0-11,0 2 21,-66 58 358,-3-4-1,-2-2 0,-44 21-378,-11-9 478,100-61 1083,16-17-3779</inkml:trace>
  <inkml:trace contextRef="#ctx0" brushRef="#br0" timeOffset="16687.002">27661 3669 6777,'-3'3'2241,"1"-9"263,8 12-1887,14 3-289,9-4-256,27-11 72,17 0-32,25-8 64,2-7-72,29-5 32,-10 9-104,13-1-32,-14 1 24,10 2 72,-28 4-40,-5-5-2705,-28 1 1001</inkml:trace>
  <inkml:trace contextRef="#ctx0" brushRef="#br0" timeOffset="17072.365">27998 3350 7026,'-1'0'81,"0"0"1,0 0 0,0 0-1,0-1 1,0 1 0,0 0 0,0-1-1,0 1 1,0-1 0,1 1 0,-1-1-1,0 1 1,0-1 0,1 0-1,-1 1 1,0-1 0,1 0 0,-1 0-1,1 0 1,-1 1 0,1-1 0,-1 0-1,1 0 1,-1 0 0,1 0-1,0 0 1,0 0 0,-1 0 0,1 1-1,0-1 1,0 0 0,0 0 0,0 0-1,0 0 1,0 0 0,0 0-1,0 0 1,1 0 0,-1 0 0,0 0-1,1 0 1,-1 0 0,0 0 0,1 1-1,-1-1 1,1 0 0,-1 0-1,1 0 1,0 1 0,-1-1 0,1 0-1,0 1 1,0-1-82,8-8 1246,-18 17-830,-46 44 176,-126 136 120,-93 91-117,214-219-422,60-60-172,1-1 1,-1 1-1,1 0 0,-1-1 0,1 1 0,-1 0 0,1 0 1,0 0-1,-1-1 0,1 1 0,-1 0 0,1 0 1,0 0-1,-1 0 0,1 0 0,0 0 0,-1 0 0,1 0 1,-1 0-1,1 1 0,0-1 0,-1 0 0,1 0 0,-1 1 1,1-1-1,-1 0 0,1 0 0,0 1 0,-1-1 1,1 1-1,-1-1 0,0 0 0,1 1 0,-1-1 0,1 1 1,-1-1-1,0 1 0,1-1 0,-1 1 0,0-1 0,0 1 1,1 0-1,-1-1 0,0 1 0,0-1 0,0 1 1,0 0-1,0-1 0,1 1 0,-1 0 0,0-1 0,-1 1 1,1-1-1,0 1 0,0 0 0,0-1 0,0 1 0,0-1 1,-1 1-1,1 0 0,0-1 0,0 1 0,-1-1 1,1 1-1,0-1 0,-1 1 0,1-1 0,-1 1-1,49-9 20,0-2 0,0-3-1,21-9-19,-16 6-20,292-67-3226,-240 66 828</inkml:trace>
  <inkml:trace contextRef="#ctx0" brushRef="#br0" timeOffset="17525.63">27161 4241 8154,'2'5'1840,"7"42"689,8 13-2377,9 50-144,2 2-80,15 14 104,-5-28-32,13-5 80,-17-55 56,-1 1-80,29 33 0,-13-21-816,-1-7-1801,-20-13 257</inkml:trace>
  <inkml:trace contextRef="#ctx0" brushRef="#br0" timeOffset="18159.608">27078 4830 4313,'-1'0'111,"1"1"0,-1-1 1,1 1-1,-1-1 0,1 1 1,0-1-1,-1 1 0,1 0 0,-1-1 1,1 1-1,0 0 0,0-1 1,-1 1-1,1 0 0,0 0 0,0-1 1,0 1-1,0 0 0,0-1 1,0 1-1,0 0 0,0 0 0,0-1 1,0 1-1,0 0 0,0 0 0,1-1 1,-1 1-1,0 0 0,1-1 1,-1 1-1,0 0 0,1-1 0,-1 1 1,0-1-1,1 1 0,-1-1 1,1 1-1,0 0 0,-1-1 0,1 0 1,-1 1-1,1-1 0,0 1 1,-1-1-1,1 0 0,0 1 0,-1-1 1,1 0-1,0 0 0,-1 0 0,1 1-111,163 114 667,111 117-275,-263-222-295,1-1-1,0 0 1,0-1-1,1 0 1,0-2-1,0 1 1,0-2-1,1 0 1,2 0-97,-13-5 58,1 0 1,0 0 0,0-1 0,-1 0 0,1 0 0,0 0 0,-1 0 0,1-1 0,-1 1-1,0-1 1,1-1 0,-1 1 0,0 0 0,0-1 0,0 0 0,-1 0 0,1 0 0,-1 0 0,1-1-1,-1 1 1,0-1 0,-1 0 0,1 0 0,-1 0 0,2-4-59,-1 5 19,142-185-31,-80 103-2268</inkml:trace>
  <inkml:trace contextRef="#ctx0" brushRef="#br0" timeOffset="18624.717">28742 6696 3377,'7'-5'-224,"12"-10"1120</inkml:trace>
  <inkml:trace contextRef="#ctx0" brushRef="#br0" timeOffset="19690.127">26269 5267 2409,'1'-1'65,"0"1"0,-1 0 0,1-1 1,-1 1-1,1 0 0,0 0 0,-1-1 1,1 1-1,0 0 0,-1 0 0,1 0 1,0 0-1,-1 0 0,1 0 1,0 0-1,0 0 0,-1 0 0,1 0 1,0 1-1,-1-1 0,1 0 0,-1 0 1,1 1-1,0-1 0,-1 0 1,1 1-1,-1-1 0,1 0 0,0 1 1,-1-1-1,1 1 0,-1-1 0,0 1 1,1-1-1,-1 1 0,1-1 0,-1 1 1,0 0-1,1-1 0,-1 1 1,0 0-1,0-1 0,1 1 0,-1 0 1,0-1-1,0 1 0,0 0 0,0-1 1,0 1-1,0 0 0,0 0-65,11 40 349,-2 0-1,-2 0 1,-2 1-1,-1 0 1,-3 4-349,-1-45 8,54 996 1595,-52-971-1534,9 112 952,6 0 0,31 121-1021,-40-229 171,1 0 0,2-1 0,1 0 0,8 14-171,-15-33 32,0-1 0,1 0 1,0 0-1,1-1 1,-1 1-1,2-1 0,-1-1 1,1 0-1,0 0 0,0 0 1,1-1-1,0 0 0,0-1 1,9 4-33,83 15 532,211 28-407,122 24-37,-51-48 15,58-29 24,-31-5-78,114 13 80,-486-6-79,0-2-1,0-1 0,0-2 1,-1-2-1,24-7-49,-59 13 36,-1 0 0,1-1-1,0 1 1,-1 0 0,1-1 0,-1 0 0,1 1-1,0-1 1,-1 0 0,0 1 0,1-1 0,-1 0-1,1 0 1,-1 0 0,0 0 0,0 0 0,1-1-1,-1 1 1,0 0 0,0-1 0,0 1 0,-1 0-1,1-1 1,0 1 0,0-1 0,-1 0-36,-21-3 723,-52 27-4464,55-19 859</inkml:trace>
  <inkml:trace contextRef="#ctx0" brushRef="#br0" timeOffset="20035.591">29606 7146 8234,'-5'-6'4783,"10"14"-2999,122 101-1678,21-1-134,-142-104 33,4 2 2,0 1 0,-1 0 0,1 0 0,-1 1 0,-1 1 0,0-1 0,8 11-7,-15-17 3,-1 0 0,1 1 1,0-1-1,-1 1 1,1-1-1,-1 0 1,0 1-1,0-1 1,0 1-1,0-1 1,0 1-1,-1-1 1,1 1-1,-1-1 1,1 0-1,-1 1 1,0-1-1,-1 2-3,2-3 4,-6 14 77,-1 0-1,-1-1 1,0 0-1,-1-1 1,0 1-1,-1-2 1,0 1-1,-2-1-80,-2 4 103,-24 29 184,-2-1 0,-2-3 0,-2-1 0,-9 3-287,50-41-36,3-1 30,0 0-1,0 0 1,-1-1 0,1 1 0,0 0 0,-1-1 0,1 1-1,0 0 1,-1-1 0,1 1 0,-1-1 0,1 1-1,-1-1 1,0 1 0,1-1 0,-1 1 0,0-1 0,1 1-1,-1-1 1,0 0 0,1 1 0,-1-1 0,0 0-1,0 0 1,1 1 0,-1-1 0,0 0 0,0 0 0,1 0-1,-1 0 1,0 0 0,0 0 0,1 0 0,-1 0 0,0-1-1,0 1 1,1 0 0,-1 0 0,0-1 0,0 1-1,1 0 1,-1-1 0,0 1 0,1 0 0,-1-1 0,1 1-1,-1-1 1,0 0 0,1 1 0,-1-1 0,1 1 0,-1-1-1,1 0 1,0 1 0,-1-1 0,1 0 0,0 1-1,-1-1 1,1 0 0,0 0 0,0 0 6,1-38-2558,9-15 141</inkml:trace>
  <inkml:trace contextRef="#ctx0" brushRef="#br0" timeOffset="20468.773">30671 4798 8994,'-15'-6'2504,"10"6"505,5 15-2441,-1 6-584,8 14-8,-4 32-64,-1-34 152,-1 1-56,10 119 32,-2 3-40,3 11 32,-3-5-40,2-77 72,-7-18-56,4-8-136,0-13-272,7-14-2617,-6-19 577</inkml:trace>
  <inkml:trace contextRef="#ctx0" brushRef="#br0" timeOffset="20748.203">30574 5846 5905,'-6'8'637,"0"0"0,1 0-1,0 0 1,0 1 0,1-1 0,0 1-1,1 0 1,0 0 0,0 1 0,0 3-637,-11 95 1446,14-107-1449,-3 24 52,2-1-1,1 0 1,1 1 0,1-1-1,1 0 1,1 0-1,2 1-48,-5-19 17,0 0-1,1 0 0,-1 0 1,1-1-1,0 1 1,1-1-1,-1 1 0,1-1 1,0 0-1,1 0 1,-1 0-1,1 0 0,0-1 1,0 1-1,0-1 0,1 0 1,0-1-1,-1 1 1,1-1-1,0 0 0,1 0 1,-1 0-1,1-1 1,-1 1-1,1-2 0,0 1 1,-1 0-1,5-1-16,1-3 72,0-1 0,0-1 1,0 0-1,-1 0 0,0-1 0,0 0 0,0-1 0,0 0 0,-1-1 1,0 0-1,-1 0 0,1-1 0,-2 0 0,1 0 0,-1-1 0,0 0 1,-1 0-1,0-1 0,0 0 0,-1 0 0,3-8-72,22-37-117,-4-1 0,-1-2 0,-3 0 0,-3-1 0,-2-1 0,-3-1 0,-2-5 117,2-54-2790,-15 22-189</inkml:trace>
  <inkml:trace contextRef="#ctx0" brushRef="#br0" timeOffset="21200.8">30976 4774 5353,'7'-3'2321,"3"1"4087,-7 10-5613,-9 139-518,7-96-206,2 0 0,2 0 0,2 0 0,8 23-71,-2-34 123,-13-55 42,-21-18-3688,10 30 898</inkml:trace>
  <inkml:trace contextRef="#ctx0" brushRef="#br0" timeOffset="21952.65">30753 5065 7938,'-56'28'6280,"63"-51"-4684,79-97-773,-61 87-765,-2-1 0,-1 0 0,-1-2 0,-2-1 0,-2 0 0,10-35-58,-20 55 16,20-51 47,-2-1 1,7-44-64,1-47 81,-33 141-116,-7 44-17,-5 96 42,5-1 0,6 2 0,10 76 10,-9-189 91,0 0 1,1 0 0,0-1-1,0 1 1,1 0 0,0-1-1,1 0 1,0 1 0,0-1-1,1 0 1,0 0 0,0-1-1,1 1 1,0-1-1,0 0 1,1 0 0,-1 0-1,2-1 1,-1 0 0,1 0-1,0-1 1,3 2-92,42 17-2320</inkml:trace>
  <inkml:trace contextRef="#ctx0" brushRef="#br0" timeOffset="22443.097">28934 6333 7674,'-73'23'1696,"90"-5"697,8 7-2273,28 9-64,16 4-56,19-4 24,4-7 56,31 3 72,-8-5-64,19 5 80,-14-3 16,9-1-2649,-31-6 873</inkml:trace>
  <inkml:trace contextRef="#ctx0" brushRef="#br0" timeOffset="23007.319">29777 6304 9458,'-7'2'5351,"12"7"-4642,32 39-618,9 15-70,4-3 0,2-1 1,2-3-1,20 13-21,15 5 71,-88-71-63,1-1 0,0 0-1,-1 1 1,1 0 0,-1-1 0,0 1 0,1 0 0,-2 0 0,1-1 0,0 1 0,0 0-1,-1 0 1,0 0 0,1 0 0,-1 0 0,0 0 0,-1 0 0,1 0 0,0 0 0,-1 0 0,0 0-1,1 0 1,-1 0 0,0 0 0,-1-1 0,1 1 0,-2 2-8,-48 67 553,51-72-552,-137 125 1316,33-70-690,101-53-759,0-1-1,0 0 1,0 0 0,0-1-1,0 1 1,0-1 0,0 1-1,-1-1 1,1 0-1,0 0 1,0 0 0,0 0-1,0-1 1,-1 0 0,1 1-1,0-1 1,0 0 0,0 0-1,0-1 1,1 1 0,-1-1-1,0 1 1,0-1 0,1 0-1,-1 0 133,-26-34-2652</inkml:trace>
  <inkml:trace contextRef="#ctx0" brushRef="#br0" timeOffset="26897.311">29135 789 8602,'-41'-13'1277,"-1"2"1,-1 2 0,0 1-1,-29 0-1277,-249-21 271,294 27-277,-34-5 14,-1 3 0,1 3 0,0 3 0,-1 2-1,1 3 1,-44 11-8,-75 34 51,2 7 0,-34 23-51,-60 36 257,-57 45-257,49-1 143,166-87-128,4 6 0,3 4 0,-4 12-15,10-6-11,-87 100 11,-189 251 2,271-307-5,3 37 26,22-36-15,6 4 1,-50 135-9,39-53 16,47-123-22,-38 95-3,-30 133 9,65-166 3,8 2-1,7 1 0,5 17-2,14-43-11,6 2 1,6-1-1,11 45 11,70 443 13,1-182-26,-58-297 12,8-2-1,5-1 1,23 41 1,-37-119 11,3-3 1,2 0-1,4-2 0,19 25-11,52 58 38,7-5 0,29 21-38,259 244 11,-201-222 5,32 10-16,-141-124-7,3-4-1,3-4 0,91 41 8,327 123 18,-299-144-1,83 13-17,-74-34 28,79 4-28,-92-30-15,110-1 15,-92-22 16,81-14-16,-244 1-14,-1-4 0,0-2 0,0-4 0,-1-2-1,-1-3 1,38-16 14,-23-2-36,-1-2-1,-2-5 1,-1-2-1,-3-4 0,19-19 37,30-32-40,-4-5-1,25-36 41,-35 30 75,76-103-75,-119 125 34,-4-2 0,42-84-34,112-254 132,-113 204-4,4-41-128,-63 134 106,-5-2 0,14-101-106,-33 120 168,-6-1 0,-5 0 0,-5-8-168,-6-11 206,-6 0 0,-18-80-206,3 65 33,-7 1 1,-27-67-34,-53-106 225,-23-57 305,-21 13 126,70 177-366,-2 46-99,-180-319 133,202 338-313,5-3 0,6-3 1,-13-59-12,2-1 11,5 10 42,-43-80-53,69 192 82,-3 0 0,-2 3 0,-38-46-82,14 30 186,-4 3 0,-2 3 0,-53-42-186,-206-156 451,40 30-293,265 222-149,-38-38-379,-2 4-1,-3 2 0,-29-16 371,67 53-632,0 0-1,-1 2 1,0 1-1,-1 1 1,0 2 0,-1 1-1,0 1 1,-10 0 632,-110-4-3804</inkml:trace>
  <inkml:trace contextRef="#ctx0" brushRef="#br0" timeOffset="28940.497">26221 472 6689,'-2'1'198,"-1"1"-1,1-1 1,0 1-1,0 0 0,0-1 1,1 1-1,-1 0 0,0 0 1,1 0-1,-1 0 1,1 1-1,0-1 0,0 0 1,-1 1-1,1-1 0,1 0 1,-1 1-1,0-1 1,1 1-1,-1-1 0,1 1 1,0 0-1,0-1 0,0 1 1,0-1-1,0 2-197,0 2 126,3 136 374,-1-119-482,2 1 1,1-1-1,0 0 0,2 0 1,1-1-1,1 2-18,21 17 95,-28-41-88,0 0 0,-1 0 0,1 0 0,0 0 0,0 0 1,-1 0-1,1 0 0,0 0 0,0-1 0,-1 1 0,1 0 0,0-1 0,-1 0 0,1 1 0,0-1 0,-1 0 0,1 0 0,-1 0 1,0 0-1,1 0 0,-1 0 0,0 0 0,1-1 0,-1 1 0,0 0 0,1-2-7,17-19 86,-1 0 0,-1-2 1,-1 0-1,0-1 0,-2-1 0,-1 0 0,-1-1-86,-12 26 3,22-45 152,-1 0 0,-3-2 0,-1 0 0,-3-1 1,-1-4-156,-13 29 510,-11 54-199,1 15-236,2 0-1,2 0 0,2 1 1,1-1-1,4 16-74,-1-46 6,2 1-1,0-1 1,1 1-1,0-1 1,1 0-1,1 0 1,2 4-6,-6-16 1,0 0 1,0-1-1,0 1 1,0-1-1,0 1 1,1-1-1,-1 0 1,1 1-1,-1-1 1,1 0-1,0 0 0,0 0 1,0 0-1,0 0 1,0-1-1,0 1 1,1-1-1,-1 1 1,1-1-1,-1 0 1,1 0-1,-1 0 1,1 0-1,-1 0 0,1-1 1,0 1-1,0-1 1,-1 0-1,1 1 1,0-1-1,0-1 1,-1 1-1,1 0 1,0-1-1,-1 1 0,1-1 1,0 0-1,-1 0 1,1 0-1,-1 0 1,1 0-1,-1-1 1,3 0-2,9-10 61,-1-1 0,0 0-1,-1-1 1,0 0 0,-1-1 0,-1 0 0,0 0 0,-1-1 0,-1-1 0,0 0 0,-1 0 0,-1 0 0,3-15-61,-4 15 121,0 0 0,-1 0 0,0 0 0,-2-1 1,0 1-1,-1-1 0,-1 0 0,0 0 0,-1 1 0,-1-1 0,-1 1 0,-1-4-121,4 20 14,0 0 0,0 0 0,0 0 0,0 0 0,0 0 0,0 0 0,-1 0 0,1 0 0,0 0 0,0 0-1,-1 0 1,1 0 0,-1 0 0,1 0 0,-1 0 0,1 0 0,-1 1 0,1-1 0,-1 0 0,0 0 0,0 0 0,1 1-1,-1-1 1,0 0 0,0 1 0,0-1 0,0 1 0,1-1 0,-1 1 0,0 0 0,0-1 0,0 1 0,0 0-1,0-1 1,0 1 0,0 0 0,0 0 0,0 0 0,0 0 0,0 0 0,0 0 0,-1 0 0,1 0 0,0 1-1,0-1 1,0 0 0,1 1 0,-1-1 0,0 0 0,0 1 0,0-1 0,0 1 0,0 0 0,0-1 0,1 1 0,-1 0-1,0-1 1,0 2-14,-4 6-108,1 0 0,0 0 0,0 0 0,1 1 0,0 0 0,1-1-1,0 1 1,0 0 0,1 0 0,0 1 0,0-1 0,1 0 0,0 0 0,2 4 108,6 24-3232,-2-9-234</inkml:trace>
  <inkml:trace contextRef="#ctx0" brushRef="#br0" timeOffset="29756.323">26958 695 7450,'0'0'119,"0"-1"0,0 1 1,0-1-1,0 1 0,-1 0 1,1-1-1,0 1 0,0-1 1,0 1-1,-1 0 1,1-1-1,0 1 0,-1 0 1,1-1-1,0 1 0,-1 0 1,1 0-1,0-1 0,-1 1 1,1 0-1,0 0 0,-1 0 1,1-1-1,-1 1 1,1 0-1,-1 0 0,1 0 1,0 0-1,-1 0 0,1 0 1,-1 0-1,1 0 0,-1 0 1,1 0-1,-1 0 1,1 0-1,0 0 0,-1 0 1,1 0-1,-1 0 0,1 1 1,-1-1-1,1 0 0,0 0 1,-1 0-1,1 1 0,0-1 1,-1 0-1,1 1 1,0-1-1,-1 0 0,1 1 1,0-1-1,0 0 0,-1 1 1,1-1-120,1 2 14,0 0 1,1 0-1,-1 0 1,0-1-1,1 1 0,-1-1 1,1 1-1,0-1 1,0 1-1,-1-1 1,1 0-1,0 0 1,0 0-1,0 0 1,0 0-1,0 0 1,0-1-1,0 1 1,1-1-1,-1 1 0,0-1 1,0 0-1,0 0 1,0 0-1,1 0 1,1-1-15,4-1 9,1 0 0,-1-1 1,1 0-1,-1 0 1,0-1-1,0 0 0,-1-1 1,1 1-1,-1-2 0,3-1-9,1-1 13,84-68 139,-94 75-151,1 0 0,-1 0 0,0 0 0,0 1 0,0-1 0,1 1 0,-1-1 0,0 1 0,1 0 0,-1-1 0,0 1 0,1 0 0,-1 0 0,0 0 0,1 0 0,-1 0 0,1 0 0,-1 0 0,0 0 0,1 1 0,-1-1 0,0 1 0,1-1 0,-1 1 0,0-1 0,0 1-1,1 0 1,-1-1 0,0 1 0,0 0 0,0 0 0,0 0 0,0 0 0,0 0 0,0 0 0,0 0 0,-1 0 0,1 0 0,0 0 0,-1 1 0,1-1 0,-1 0 0,1 1 0,-1-1 0,1 0 0,-1 1 0,0-1 0,0 0 0,0 1 0,1-1 0,-1 0 0,-1 1 0,1-1-1,0 2 1,-2 124 297,22-150-16,113-208 70,-133 230-352,1 0 0,-1 0 0,1 0 0,0 0 1,-1 1-1,1-1 0,0 0 0,0 0 0,0 1 1,-1-1-1,1 1 0,0-1 0,0 0 0,0 1 0,0 0 1,0-1-1,0 1 0,0 0 0,0-1 0,0 1 1,0 0-1,0 0 0,0 0 0,0 0 0,0 0 0,0 0 1,0 0-1,0 0 0,0 0 0,0 1 0,0-1 1,0 0-1,0 1 0,0-1 0,0 1 0,0-1 0,0 1 1,0-1-1,0 1 0,0-1 0,-1 1 0,1 0 1,0 0-1,0-1 0,-1 1 0,1 0 0,-1 0 1,1 0-1,-1 0 0,1 0 0,-1 0 0,1 0 0,-1 0 1,0 0-1,1 0 0,-1 0 0,0 0 0,0 1 0,0-1 2,0 0 0,0 0 0,0 0 0,0-1 0,0 1 0,1 0 0,-1 0 0,0 0 0,1 0-1,-1 0 1,0 0 0,1 0 0,-1-1 0,1 1 0,-1 0 0,1 0 0,-1-1 0,1 1 0,0 0 0,-1-1-1,1 1 1,0 0 0,0-1 0,-1 1 0,1-1 0,0 0 0,0 1 0,0-1 0,0 1 0,0-1 0,0 0-1,-1 0 1,1 0 0,0 1 0,0-1 0,0 0 0,0 0 0,0 0 0,0 0 0,0-1 0,0 1 0,0 0-1,0 0 1,0-1 0,-1 1 0,1 0 0,0-1 0,0 1 0,0-1 0,0 1 0,-1-1 0,1 1 0,0-1-1,-1 1 1,1-1 0,0 0 0,-1 1 0,1-1 0,-1 0 0,1 0 0,-1 0 0,1 1 0,-1-1-1,1 0 1,-1 0-2,69-123 59,-56 96-51,70-186 69,-79 203-72,5-45 5,-20 59-1,0 15-13,0 1 0,0 0-1,2 0 1,0 1 0,2 0-1,-4 15 5,4-17 0,-10 33 7,3 2 0,2 0 0,2 0 0,-3 55-7,17-19 4,-3-88-3,-1 1 0,1-1 0,-1 1 0,1 0 0,0-1 0,-1 1 0,1-1 0,0 1 0,0-1 0,0 0 0,0 1 0,0-1 0,1 0 0,-1 0 0,0 0 0,1 0 0,-1 0 0,0 0 0,1 0 0,-1 0 0,1-1 0,0 1-1,-1 0 1,1-1 0,0 1 0,-1-1 0,1 0 0,0 0 0,-1 1 0,1-1 0,0 0 0,-1 0 0,1-1 0,0 1 0,-1 0 0,1-1 0,0 1 0,-1-1 0,1 1 0,0-1 0,-1 0 0,1 1 0,-1-1 0,0 0 0,1 0 0,-1 0 0,1 0 0,-1 0 0,0-1 0,0 1 0,0 0 0,0-1 0,0 1 0,1-2-1,3-4 12,-1 0 0,0 0-1,0-1 1,0 1 0,-1-1-1,0 0 1,0 0 0,-1 0-1,0-1 1,-1 1 0,0 0 0,0-1-1,0 1 1,-1-1 0,-1 1-1,1-1 1,-2 1 0,1-1 0,-1 1-1,0 0 1,0 0 0,-1 0-1,-1 0 1,1 0 0,-1 1-1,0-1 1,-4-3-12,6 8-6,0 1-1,0 0 1,0 0-1,0 0 1,-1 0-1,1 0 0,-1 1 1,1-1-1,-1 1 1,0-1-1,1 1 1,-1 0-1,0 0 1,0 0-1,0 0 1,0 1-1,0-1 1,0 1-1,0 0 0,0 0 1,0 0-1,0 0 1,0 1-1,0-1 1,1 1-1,-1-1 1,0 1-1,0 0 1,0 0-1,0 0 1,1 1-1,-1-1 1,1 1-1,-1 0 0,1-1 1,-1 1-1,1 0 1,0 0-1,0 0 1,0 1-1,0-1 1,0 0-1,1 1 1,-1 0-1,1-1 1,-1 1-1,1 0 1,0-1-1,0 1 0,0 3 7,-12 33-17,13-39 16,0 1-1,0 0 1,-1-1 0,1 1-1,0-1 1,0 1 0,0 0-1,0-1 1,0 1 0,1 0 0,-1-1-1,0 1 1,0-1 0,0 1-1,0-1 1,1 1 0,-1 0-1,0-1 1,1 1 0,-1-1-1,0 1 1,1-1 0,-1 1-1,1-1 1,-1 0 0,0 1 0,1-1-1,-1 1 1,1-1 0,-1 0-1,1 1 1,0-1 0,-1 0-1,1 0 1,-1 1 0,1-1-1,-1 0 1,1 0 0,0 0 0,-1 0-1,1 0 1,-1 0 0,1 0-1,0 0 1,-1 0 0,1 0-1,0 0 1,-1 0 0,1-1-1,-1 1 1,1 0 0,-1 0-1,1 0 1,0-1 0,-1 1 0,1 0-1,-1-1 1,1 1 0,-1-1-1,0 1 1,1 0 0,-1-1-1,1 1 1,-1-1 0,0 1-1,1-1 2,181-120 107,-129 75-634,-53 45 411,1 1 0,-1-1 1,1 1-1,-1 0 0,1-1 0,-1 1 0,1-1 0,-1 1 0,1-1 0,-1 1 0,0-1 0,1 0 0,-1 1 0,0-1 0,0 1 0,1-1 0,-1 0 1,0 1-1,0-1 0,0 0 0,0 1 0,0-1 0,0 0 0,0 1 0,0-1 0,0 0 0,0 1 0,0-1 0,0 0 0,0 1 0,0-1 1,-1 1-1,1-1 0,0 0 0,-1 1 0,1-1 0,0 1 0,-1-1 0,1 1 0,0-1 0,-1 1 0,1-1 0,-1 1 116,-14-6-3633</inkml:trace>
  <inkml:trace contextRef="#ctx0" brushRef="#br0" timeOffset="30115.625">27253 273 8634,'-7'-27'2456,"4"-2"569,9 7-2457,10-1-256,6 6-200,7 13 1185,2 13-4322,-10 12 1841</inkml:trace>
  <inkml:trace contextRef="#ctx0" brushRef="#br0" timeOffset="30520.997">28090 229 8698,'-1'-1'209,"0"-1"0,1 1 0,-1-1 0,0 1 0,0 0 0,-1-1 0,1 1 0,0 0 0,0 0 0,-1 0 1,1 0-1,0 0 0,-1 0 0,1 0 0,-1 0 0,1 1 0,-1-1 0,0 1 0,1-1 0,-1 1 0,0-1 0,1 1 0,-1 0 0,0 0 0,1 0 0,-1 0-208,-30 11 767,14 2-706,1 0 0,0 2-1,1 0 1,1 0 0,0 1 0,1 1 0,1 1 0,-6 11-62,-35 68 108,54-96-107,-13 37 34,13-38-35,-1 1-1,1-1 0,0 1 1,0 0-1,0-1 1,0 1-1,-1 0 1,1-1-1,0 1 1,0 0-1,0-1 1,0 1-1,0 0 1,0-1-1,1 1 1,-1 0-1,0-1 0,0 1 1,0 0-1,1-1 1,-1 1-1,0 0 1,1-1-1,-1 1 1,0-1-1,1 1 1,-1-1-1,1 1 1,-1-1-1,1 1 0,-1-1 1,1 1-1,-1-1 1,1 0-1,-1 1 1,1-1-1,0 0 1,-1 0-1,1 1 1,0-1-1,-1 0 1,1 0-1,0 0 0,-1 0 1,1 0-1,0 0 1,-1 0-1,2 0 1,59-29-52,74-49 88,-131 76-37,-1-1 1,0 1-1,1 1 0,-1-1 0,1 0 0,0 1 0,-1 0 0,1 0 1,0 0-1,0 0 0,0 1 0,0-1 0,0 1 0,0 0 0,0 0 1,0 1-1,-1-1 0,1 1 0,0 0 0,0 0 0,0 0 0,-1 0 1,1 1-1,0-1 0,-1 1 0,1 0 0,-1 0 0,1 1 1,-3 0 17,0 1-1,0 0 0,-1-1 1,1 1-1,-1 0 0,0 0 1,0-1-1,0 1 1,0 0-1,-1-1 0,1 1 1,-1 0-1,0-1 0,0 1 1,0-1-1,-1 1 0,1-1 1,-1 1-1,0-1 0,0 0 1,0 0-1,-1 0 1,1 0-1,0 0 0,-1-1 1,0 1-1,0-1 0,0 1 1,0-1-1,-2 1-16,-19 13 231,0-2 1,-1 0-1,0-2 0,-1-1 1,-1-1-1,0-1 0,-13 2-231,32-8-837,13-3-417,12-1-1439,2-5-650</inkml:trace>
  <inkml:trace contextRef="#ctx0" brushRef="#br0" timeOffset="31044.638">28301 399 8506,'-8'-7'5773,"-11"26"-4166,12-5-1562,1 1-1,0 0 1,2 1-1,0-1 1,0 1-1,2-1 1,-1 1-1,2 0 1,1 0-1,0 5-44,-1-19 1,0 0-1,1-1 0,0 1 0,-1 0 0,1 0 0,0 0 0,0 0 0,0 0 0,0 0 0,0 0 1,0-1-1,0 1 0,1 0 0,-1 0 0,1 0 0,-1 0 0,1-1 0,0 1 0,0 0 1,0 0-1,0-1 0,0 1 0,0-1 0,0 1 0,1-1 0,-1 0 0,0 1 0,1-1 0,-1 0 1,1 0-1,-1 0 0,1 0 0,0 0 0,-1 0 0,1 0 0,0-1 0,0 1 0,0 0 0,0-1 1,-1 0-1,1 1 0,0-1 0,0 0 0,0 0 0,0 0 0,0 0 0,0-1 0,0 1 0,-1 0 1,1-1-1,0 1 0,0-1 0,1 0 0,16-14 10,-1 0 1,0-1 0,-1-1 0,-1 0-1,0-1 1,-2-1 0,0-1-1,5-10-10,27-41 56,-4-2 0,29-68-56,-26 9 80,-47 89 47,1 42-121,1 1 0,-1-1 0,1 0-1,-1 0 1,1 0 0,-1 0 0,1 1 0,-1-1 0,0 0 0,1 1-1,-1-1 1,0 0 0,0 1 0,0-1 0,0 1 0,1-1 0,-1 1 0,0-1-1,0 1 1,0 0 0,0 0 0,0-1 0,0 1 0,0 0 0,0 0-1,0 0 1,0 0 0,0 0 0,0 0 0,0 0 0,0 0 0,0 1 0,0-1-1,0 0 1,0 0 0,1 1 0,-1-1 0,0 1 0,0-1 0,0 1-6,-7 3 24,1 1 1,0 0 0,0 0-1,0 0 1,1 1 0,-1 0-1,1 1 1,1-1 0,-1 1-1,-1 3-24,7-10 0,-27 38 33,1 0-1,3 2 1,0 0-1,3 2 1,2 0-1,-5 17-32,-1 59 104,23-116-102,1 0-1,0 0 1,-1-1-1,1 1 1,0 0-1,0 0 1,1-1-1,-1 1 1,0 0-1,0-1 1,1 1-1,-1 0 1,1 0-1,0-1 1,-1 1-1,1-1 1,0 1-1,0-1 1,0 1-1,0-1 1,0 1-1,0-1 1,1 0-1,-1 0 1,0 0 0,1 0-1,-1 1 1,0-2-1,1 1 1,-1 0-1,1 0 1,0 0-1,-1-1 1,1 1-1,0-1 1,-1 1-1,1-1 1,0 0-1,0 0 1,-1 0-1,1 0 1,0 0-1,0 0 1,-1 0-1,1 0 1,0-1-1,0 1 1,-1-1-1,1 1 1,-1-1-1,2 0-1,14-7 18,0-1 0,-1-1 0,0 0 0,-1-1-1,0-1 1,5-5-18,81-54 115,-100 71-118,1-1 0,0 1 1,-1 0-1,1-1 0,0 1 1,-1 0-1,1 0 0,0 0 1,0 0-1,-1 1 0,1-1 0,0 0 1,-1 1-1,1-1 0,-1 1 1,1-1-1,0 1 0,-1 0 1,1 0-1,-1 0 0,0 0 1,1 0-1,-1 0 0,0 0 0,1 0 1,-1 0-1,0 1 0,0-1 1,0 0-1,0 1 0,0-1 1,-1 1-1,1-1 0,0 1 0,-1 0 1,1-1-1,-1 1 0,1-1 1,-1 1-1,0 0 0,0 0 1,0-1-1,0 1 0,0 0 1,0-1-1,0 1 0,0 0 0,-1-1 1,1 2 2,-7 158-64,-7-5 226,14-155-226,1-1-1,-1 1 0,0-1 0,0 1 1,1-1-1,-1 1 0,1-1 0,-1 1 0,0-1 1,1 1-1,-1-1 0,1 0 0,-1 1 0,1-1 1,-1 0-1,1 1 0,-1-1 0,1 0 1,-1 1-1,1-1 0,0 0 0,-1 0 0,1 0 1,-1 0-1,1 0 0,0 0 0,-1 0 0,1 0 1,0 0-1,-1 0 0,1 0 0,-1 0 1,1 0-1,0 0 0,-1 0 0,1-1 0,-1 1 1,1 0-1,-1-1 0,1 1 0,-1 0 1,1-1-1,-1 1 0,1 0 0,-1-1 0,1 1 1,-1-1-1,0 1 0,1-1 0,-1 1 0,1-1 1,-1 1-1,0-1 0,0 1 0,1-1 1,-1 0-1,0 1 0,0-1 0,0 1 0,0-1 1,0 0-1,0 1 0,0-1 0,0 0 65,21-27-2982</inkml:trace>
  <inkml:trace contextRef="#ctx0" brushRef="#br0" timeOffset="31470.036">29047 455 7994,'-38'-14'5492,"36"14"-5423,0-1 0,-1 1 0,1 0 1,-1 0-1,1 0 0,0 0 1,-1 0-1,1 1 0,0-1 1,-1 1-1,1 0 0,0 0 0,0-1 1,0 1-1,0 1 0,-1-1 1,1 0-1,1 0 0,-1 1 0,0-1 1,0 1-1,0 0 0,1-1 1,-1 1-70,-9 14 84,0-1 1,1 2 0,0-1-1,2 1 1,0 1 0,1 0-1,0 0 1,2 0 0,0 1-1,-1 10-84,8 23 232,-1-51-228,-1 0-1,1 1 1,-1-1 0,1 0-1,-1 0 1,1 0-1,0 0 1,-1 0 0,1-1-1,0 1 1,0 0 0,0 0-1,0 0 1,0-1 0,-1 1-1,1 0 1,1-1-1,-1 1 1,0-1 0,0 1-1,0-1 1,0 1 0,0-1-1,0 0 1,0 0 0,1 0-1,-1 1 1,0-1 0,0 0-1,0 0 1,0-1-1,1 1 1,-1 0 0,0 0-1,0-1 1,0 1 0,0 0-1,0-1 1,1 1 0,-1-1-1,0 1 1,0-1-1,0 0-3,11-7 19,0 0-1,-1-1 0,0-1 0,0 0 0,-1 0 0,0-1 0,-1 0 0,0 0 0,-1-1 0,4-7-18,-8 13 8,39-61 88,-2-3 0,-3 0 0,3-17-96,-98 262 20,55-166-16,-4 10 21,1 1 0,0 0 0,2 0 0,0 0 0,1 0 0,1 11-25,1-29 11,0-1-1,0 1 1,0 0-1,0 0 1,0 0-1,1 0 0,-1 0 1,0 0-1,1 0 1,0 0-1,-1 0 1,1-1-1,0 1 1,0 0-1,0 0 0,0-1 1,0 1-1,0-1 1,0 1-1,1-1 1,-1 1-1,1-1 1,-1 0-1,1 0 0,-1 0 1,1 0-1,0 0 1,-1 0-1,1 0 1,0 0-1,0-1 0,0 1 1,0 0-1,0-1 1,0 0-1,-1 0 1,1 1-1,0-1 1,0 0-1,0 0 0,0-1 1,0 1-1,0 0 1,0-1-1,0 1 1,0-1-1,0 0 1,-1 1-1,1-1 0,0 0 1,0 0-1,-1 0 1,1-1-11,69-62-1150,-30 14-69</inkml:trace>
  <inkml:trace contextRef="#ctx0" brushRef="#br0" timeOffset="32087.362">29577 100 5801,'0'-5'319,"0"0"285,1-1 0,-1 1-1,-1 0 1,1-1 0,-1 1 0,0-1 0,0 1 0,0 0 0,-1-1 0,0 1 0,0 0 0,0 0 0,-1 0-604,2 4 44,1 1 1,0-1-1,-1 1 1,1 0-1,-1-1 1,1 1-1,-1 0 1,1-1-1,-1 1 1,1 0-1,-1 0 1,1 0-1,-1-1 1,0 1-1,1 0 1,-1 0-1,1 0 1,-1 0-1,0 0 1,1 0-1,-1 0 1,1 0-1,-1 0 1,1 0-1,-1 1 0,0-1 1,1 0-1,-1 0 1,1 0-1,-1 1 1,1-1-1,-1 0 1,1 1-1,-1-1 1,1 0-1,0 1 1,-1-1-1,1 1 1,-1-1-1,1 0 1,0 1-1,-1-1 1,1 1-1,0-1 1,0 1-1,-1 0 1,1-1-1,0 1 1,0-1-1,0 1 0,0 0-44,-9 13 128,2 1 0,0 0 0,0 0-1,2 0 1,0 1 0,0 0 0,2 0-1,0 1 1,0 2-128,2-14 9,-22 158 49,7 0 0,8 0 0,7 45-58,17-14 252,-7-159-100,-12-60 113,-37-152-2156,18 106-1352</inkml:trace>
  <inkml:trace contextRef="#ctx0" brushRef="#br0" timeOffset="32374.61">29337 677 7874,'-23'-58'2352,"11"17"433,14 25-2185,18 31-176,5-1-216,19-1 16,-1-4-16,21-10 0,2-7-96,13-18-3064,-24-13 1031</inkml:trace>
  <inkml:trace contextRef="#ctx0" brushRef="#br0" timeOffset="33044.61">29830 146 7322,'2'-16'5628,"-4"15"-3536,-4 35-1567,-24 230 43,5 147-568,21-320 199,14-211 275,-7 63-388,-2 1 0,-2-1 0,-9-46-86,9 87 12,3 17-61,42 77-11,-42-75 1,0-1 1,0 0-1,1 0 1,-1 0-1,1 0 1,0 0-1,-1 0 1,1-1-1,0 0 1,0 1-1,0-1 0,0 0 1,0 0-1,0-1 1,0 1-1,0 0 1,1-1-1,-1 0 1,0 0-1,0 0 1,0 0-1,1-1 0,-1 1 1,0-1-1,0 0 1,2 0 58,77-38-5734,-34 5 1238</inkml:trace>
  <inkml:trace contextRef="#ctx0" brushRef="#br0" timeOffset="33371.368">30144 516 9322,'-78'49'6506,"67"-39"-6377,1 1-1,0 0 1,0 1-1,2 0 1,-1 1-1,2-1 1,-7 14-129,13-24 4,0 0 0,0 0 1,0 0-1,0 0 0,0 0 1,0 0-1,0 0 0,1 0 1,-1 0-1,1 0 0,0 0 1,-1 0-1,1 1 0,0-1 1,0 0-1,0 0 0,1 0 1,-1 0-1,0 1 0,1-1 1,0 0-1,-1 0 0,1 0 1,0 0-1,0 0 0,0 0 1,0 0-1,1-1 0,-1 1 1,0 0-1,1-1 1,-1 1-1,1-1 0,-1 1 1,1-1-1,0 0 0,0 1 1,0-1-1,1 1-4,6-1 9,1 1-1,-1-1 1,0-1-1,1 0 1,-1 0 0,1-1-1,-1 0 1,0 0-1,1-1 1,3-2-9,-6 2 9,1 0-1,0 0 1,-1 1-1,1 0 1,0 0 0,0 0-1,0 1 1,0 1-1,0 0 1,0 0-1,-1 0 1,1 1 0,0 0-1,-1 0 1,4 2-9,-9-3 2,1 0 0,-1 0 0,0 0 0,0 1 0,0-1 0,0 1 0,0-1 0,0 1 0,0 0 0,0-1 0,-1 1 0,1 0 0,-1 0 0,1 0 0,-1 1 1,0-1-1,0 0 0,0 0 0,0 1 0,0-1 0,-1 1 0,1-1 0,0 0 0,-1 1 0,0-1 0,0 1 0,0-1 0,0 1 0,0-1 0,0 1 0,-1-1 0,1 1 0,-1-1 0,0 1 1,1-1-1,-1 0 0,0 1 0,-1-1-2,-2 6 112,0-1 1,-1 1 0,0-1-1,-1 0 1,1-1-1,-1 1 1,0-1 0,-1-1-1,0 1 1,-3 2-113,-4 2 202,0-1 0,0 0 0,-1-1 0,0 0 0,0-1 0,-1-1 0,0-1 0,0 0 0,0-1 0,-3 0-202,19-4-25,0 0-1,0 1 1,-1-1-1,1 0 1,0 0-1,-1 0 1,1 0-1,-1 0 1,1 0-1,0 0 1,-1 1-1,1-1 1,0 0 0,-1 0-1,1 0 1,0 0-1,-1 0 1,1-1-1,-1 1 1,1 0-1,0 0 1,-1 0-1,1 0 1,0 0-1,-1 0 1,1-1-1,0 1 1,-1 0-1,1 0 1,0 0-1,0-1 1,-1 1-1,1 0 1,0-1-1,0 1 1,-1 0-1,1 0 1,0-1-1,0 1 1,0 0-1,-1-1 1,1 1-1,0 0 1,0-1-1,0 1 1,0-1-1,0 1 1,0 0-1,0-1 1,0 1-1,0 0 1,0-1 0,0 1-1,0 0 1,0-1-1,0 1 1,0-1-1,0 1 1,1 0-1,-1-1 1,0 1-1,0 0 1,0-1-1,1 1 1,-1 0-1,0 0 1,0-1-1,0 1 1,1 0-1,-1-1 26,21-23-3822,-18 21 3130,20-19-2984</inkml:trace>
  <inkml:trace contextRef="#ctx0" brushRef="#br0" timeOffset="33667.118">30442 201 7802,'10'-41'6422,"-16"45"-4672,-5 18-1399,0 0-1,1 0 0,1 1 1,1 0-1,1 1 1,-1 12-351,4-20 63,-18 71-1,3 1-1,5 1 1,-2 81-62,19-60 76,7-80-32,-10-29-42,1-1 0,-1 1-1,1-1 1,-1 0 0,1 0 0,-1 1-1,1-1 1,-1 0 0,1 0-1,-1 1 1,1-1 0,-1 0 0,1 0-1,-1 0 1,1 0 0,0 0-1,-1 0 1,1 0 0,-1 0 0,1 0-1,0 0 1,-1 0 0,1 0 0,-1-1-1,1 1 1,-1 0 0,1 0-1,-1-1 1,1 1 0,-1 0 0,1-1-1,-1 1 1,1 0 0,-1-1 0,0 1-1,1 0 1,-1-1 0,1 1-1,-1-1 1,0 1 0,1-1 0,-1 1-1,0-1 1,0 1 0,0-1-1,1 0 1,-1 1 0,0-1-2,108-202 329,-37 74-231,-55 112-139,-13 30-466,-10 33-345,7-45 853,-18 50-916,2-23-251</inkml:trace>
  <inkml:trace contextRef="#ctx0" brushRef="#br0" timeOffset="34092.925">30395 880 2040,'3'-7'888,"-2"4"-156,0 0 0,1 0 0,-1 0 0,0 0 0,-1 0 0,1 0 0,0 0 0,-1 0 0,0 0 0,0-1 0,0 1-1,0 0 1,0 0 0,0 0 0,-1 0 0,0-3-732,0 4 44,1 0-1,-1 0 0,1 1 1,0-1-1,-1 0 1,1 0-1,0 0 1,0 0-1,0 1 0,1-1 1,-1 0-1,0 0 1,1 0-1,-1 0 1,1 1-1,0-1 0,0 0 1,-1 1-1,1-1 1,0 0-1,0 1 1,0-1-1,1 1 1,-1 0-1,0-1 0,1 1 1,-1 0-1,0 0 1,1 0-1,-1 0 1,1 0-1,0 0 0,-1 0 1,1 0-1,0 1 1,0-1-1,0 0-43,23 7-197,3 58 75,-23-44 109,48 187 244,-37-169-99,-15-38-147,-1 0 1,1 0 0,-1 0-1,0 0 1,1 0 0,-1 0-1,1 0 1,-1 0 0,0 0-1,1 0 1,-1 0 0,1 0-1,-1 0 1,1 0 0,-1 0-1,0 0 1,1 0 0,-1 0-1,1-1 1,-1 1-1,0 0 1,1 0 0,-1 0-1,0-1 1,1 1 0,-1 0-1,0-1 1,0 1 0,1 0-1,-1 0 1,0-1 0,0 1-1,1-1 1,-1 1 0,0 0-1,0-1 1,0 1 0,1 0-1,-1-1 1,0 1 0,0-1-1,0 1 1,0 0-1,0-1 1,0 1 0,0-1-1,0 1 1,0-1 14,0 0-114,7-21-2531,2-14 42</inkml:trace>
  <inkml:trace contextRef="#ctx0" brushRef="#br0" timeOffset="34807.344">30631 817 7690,'-8'-6'4084,"13"13"-1453,7 14-2256,58 215 142,-63-229-298,0-22 18,-6 11-221,14-42 141,-2 1 1,-2-2 0,-2 0-1,-2 0 1,-1-17-158,-8 33 36,0 25-26,1 20-12,1-3 3,0 0-1,0 1 1,2-1 0,-1 0-1,1 0 1,1 0 0,0 0-1,1-1 1,0 1 0,0-1-1,1 0 1,4 7-1,-7-15 0,-1-1 0,0 1 0,1 0 0,-1 0-1,1-1 1,-1 1 0,1-1 0,0 1 0,0-1 0,-1 0 0,1 0 0,0 0 0,0 0 0,1 0-1,-1 0 1,0 0 0,0-1 0,0 1 0,0-1 0,1 1 0,-1-1 0,0 0 0,0 0 0,1 0-1,-1 0 1,0 0 0,0-1 0,0 1 0,1-1 0,-1 0 0,0 1 0,0-1 0,0 0 0,0 0 0,0 0-1,0 0 1,0-1 0,0 1 0,-1 0 0,1-1 0,0 1 0,-1-1 0,14-12 27,-1-1 1,-1 0-1,0-1 0,-1 0 1,-1-1-1,0 0 0,-1-1 1,0-3-28,8-35 138,-18 55-137,0 1 0,0-1-1,0 1 1,-1 0 0,1-1-1,0 1 1,-1 0 0,1-1 0,0 1-1,-1 0 1,1-1 0,0 1-1,-1 0 1,1 0 0,-1 0 0,1-1-1,0 1 1,-1 0 0,1 0-1,-1 0 1,1 0 0,-1 0-1,1 0 1,-1 0 0,1 0 0,0 0-1,-1 0 1,1 0 0,-1 0-1,1 0 1,-1 0 0,1 0-1,-1 0 1,1 0 0,0 0 0,-1 1-1,1-1 1,-1 0 0,1 0-1,0 1 1,-1-1 0,1 0-1,0 1 1,-1-1 0,1 0 0,0 1-1,-1-1 1,1 0 0,0 1-1,0-1 1,-1 0 0,1 1-1,0-1 1,0 1 0,0-1 0,0 1-1,0-1 0,-9 11-3,1 0 0,0 0 0,1 0 0,1 1 0,-1 0 0,2 0 0,0 1 0,0 1 3,-2 2-5,-4 10 39,1 0 1,1 0-1,1 1 1,1 1-1,1-1 1,2 1 0,1 0-1,1 9-34,1-35 5,1 1 0,-1 0 0,1 0 0,0 0 0,0-1 0,0 1 0,0 0 0,0 0 0,1 0 0,-1-1 0,1 1 0,0 0 0,0 0 0,0-1 0,0 1 0,0-1 0,1 1 0,-1-1 0,1 0 0,-1 1 0,1-1 0,0 0 0,0 0 0,0 0 0,0 0 0,0 0 0,1-1 0,-1 1 0,0-1 0,1 1 0,-1-1 0,1 0 0,0 0 0,-1 0 0,1 0 0,0-1 0,1 1-5,4-3 7,0-1-1,-1 0 0,1 0 1,-1 0-1,0-1 0,0 0 1,0-1-1,0 0 0,-1 0 1,0 0-1,0-1 0,4-4-6,24-25 49,-2-3 0,-1 0 0,-2-2 0,-2-1 0,-2-2 0,-1 0 0,8-25-49,-9 6 51,-30 66-67,-49 108-80,45-82 96,-15 33 307,3 1 1,3 2 0,-9 51-308,27-106 67,1-6-37,0-1 0,0 0-1,0 1 1,1-1-1,0 1 1,-1-1-1,2 0 1,-1 1 0,0-1-1,1 1 1,0-1-1,0 0 1,1 5-30,-1-9 3,-1 1 0,1 0-1,-1 0 1,1-1 0,-1 1 0,1 0 0,-1-1 0,1 1 0,0 0-1,-1-1 1,1 1 0,0-1 0,-1 1 0,1-1 0,0 1 0,0-1 0,-1 0-1,1 1 1,0-1 0,0 0 0,0 0 0,0 0 0,-1 1 0,1-1 0,0 0-1,0 0 1,0 0 0,0 0 0,0 0 0,0-1 0,-1 1 0,1 0 0,0 0-1,0-1 1,0 1 0,0 0 0,-1-1 0,1 1 0,0-1 0,0 1 0,-1-1-1,1 1 1,0-1 0,0 0-3,29-30 3,-14 8-1018,-2 0 0,0-1 0,-2 0 0,-1-1-1,6-18 1016,6-27-3570</inkml:trace>
  <inkml:trace contextRef="#ctx0" brushRef="#br0" timeOffset="35059.44">31182 506 8506,'-18'15'2576,"9"6"417,6-6-2297,6 6-528,9-4-176,8 9 0,-2-3 8,12 4 24,4-3-120,2-3-312,-2-7-64,6-9-2521,-9-8 497</inkml:trace>
  <inkml:trace contextRef="#ctx0" brushRef="#br0" timeOffset="35471.854">31475 750 8162,'-139'220'7664,"129"-189"-6983,11-30-675,-1-1 0,0 1 0,0-1 0,0 1 0,1-1 1,-1 1-1,0-1 0,0 0 0,1 1 0,-1-1 0,0 1 0,1-1 0,-1 0 0,1 1 0,-1-1 0,0 0 1,1 1-1,-1-1 0,1 0 0,-1 0 0,1 0 0,-1 1 0,1-1 0,-1 0 0,1 0 0,-1 0 0,1 0 1,-1 0-1,1 0 0,-1 0 0,1 0 0,-1 0 0,1 0 0,-1 0 0,1 0 0,-1 0 0,1-1 1,-1 1-1,1 0 0,-1 0 0,1 0 0,-1-1 0,1 1 0,-1 0 0,0-1 0,1 1 0,-1 0 0,1-1 1,-1 1-1,0 0 0,1-1 0,-1 1 0,0-1 0,0 1 0,1-1 0,-1 1 0,0-1-6,7-3 10,71-31 164,-76 34-172,1 0 0,-1 1 0,1-1 1,-1 1-1,1 0 0,-1 0 0,1 0 0,-1 0 1,1 0-1,-1 0 0,1 1 0,-1 0 0,1-1 0,-1 1 1,1 0-1,-1 0 0,0 0 0,0 0 0,0 0 1,1 1-1,-1-1 0,0 1 0,0-1 0,-1 1 0,1 0 1,0 0-1,-1 0 0,1 0 0,-1 0 0,1 0 0,-1 0 1,0 1-3,2 3 22,-1 0 0,0 0 1,0 0-1,0 0 0,-1 0 1,0 0-1,0 0 0,-1 0 1,0 1-1,0-1 0,0 0 1,-1 0-1,1 0 1,-2 1-1,1-1 0,-1 0 1,0 0-1,0-1 0,0 1 1,-1 0-1,0-1 0,0 1 1,0-1-1,-1 0 0,0 0 1,0-1-1,0 1 0,-1-1 1,-2 3-23,-13 5 247,0-1 0,0-1 0,-1-1 0,-1 0 0,1-2 0,-1 0 0,-22 2-247,44-9-17,0 0-1,1 0 1,-1-1-1,0 1 1,0 0-1,0-1 0,0 1 1,0 0-1,0-1 1,0 1-1,0 0 0,0 0 1,0-1-1,0 1 1,0 0-1,0-1 0,0 1 1,0 0-1,0-1 1,0 1-1,0 0 0,0-1 1,0 1-1,0 0 1,-1 0-1,1-1 0,0 1 1,0 0-1,0 0 1,0-1-1,-1 1 0,1 0 1,0 0-1,0-1 1,-1 1-1,1 0 0,0 0 1,0 0-1,-1 0 1,1-1-1,0 1 0,-1 0 1,1 0-1,0 0 1,-1 0-1,1 0 1,0 0-1,-1 0 0,1 0 1,0 0-1,0 0 1,-1 0-1,1 0 0,0 0 1,-1 0-1,1 0 1,0 0-1,-1 0 0,1 1 1,0-1-1,-1 0 1,1 0-1,0 0 0,0 0 1,-1 1-1,1-1 1,0 0 17,19-23-3282,-15 19 2313,21-24-2557</inkml:trace>
  <inkml:trace contextRef="#ctx0" brushRef="#br0" timeOffset="35736.083">31593 392 9778,'-6'15'2185,"0"26"919,2 9-2760,-2 21 40,-3 8 24,-2 18 169,0-9-1,2 15-8,0-8-184,6-7-56,5-26-144,1-3-32,6-30-88,3-11 32,3-10-256,0-15 2369,2-18-6034,-6-27 2544</inkml:trace>
  <inkml:trace contextRef="#ctx0" brushRef="#br0" timeOffset="36620.097">31782 804 9642,'-41'40'7123,"14"39"-6318,23-57-803,0-1-10,0 0 0,2 0 0,0 0 0,1 0 1,2 0-1,0 0 0,1 0 0,3 14 8,-5-33-1,0 0 1,0 0-1,0 0 1,0 0-1,1-1 0,-1 1 1,0 0-1,1 0 0,-1-1 1,1 1-1,0 0 0,0 0 1,-1-1-1,1 1 1,0-1-1,0 1 0,1-1 1,-1 1-1,0-1 0,0 0 1,1 1-1,-1-1 0,1 0 1,-1 0-1,1 0 0,-1 0 1,1 0-1,-1-1 1,1 1-1,0 0 0,0-1 1,-1 1-1,1-1 0,0 0 1,0 1-1,0-1 0,0 0 1,-1 0-1,1 0 1,0 0-1,0-1 0,0 1 1,-1 0-1,1-1 0,0 1 1,0-1-1,-1 0 0,2 0 1,6-8 26,-1-1 0,0 0 0,-1 0 0,0 0-1,-1-1 1,0 0 0,0 0 0,-1-1 0,-1 0 0,0 0-1,-1 0 1,0 0 0,1-7-26,-2 9 20,11-121 186,-18 109-174,-10 31-32,6 12-12,2 0 0,1 0 1,0 0-1,1 1 0,2 0 0,-2 19 12,4-29 20,-1 0-1,2 0 0,-1 0 1,2 0-1,0 0 0,0 0 1,1 0-1,2 7-19,-4-18 2,0 0 1,0 0-1,0-1 1,0 1-1,0 0 0,1 0 1,-1 0-1,0-1 1,0 1-1,1 0 0,-1 0 1,0-1-1,1 1 1,-1 0-1,1-1 1,-1 1-1,0 0 0,1-1 1,0 1-1,-1-1 1,1 1-1,-1-1 0,1 1 1,0-1-1,-1 1 1,1-1-1,0 0 0,0 1 1,-1-1-1,1 0 1,0 1-1,0-1 1,0 0-1,-1 0 0,1 0 1,0 0-1,0 0 1,0 0-1,-1 0 0,1 0 1,0 0-1,0 0 1,0-1-1,-1 1 1,1 0-1,0 0 0,0-1 1,-1 1-1,1 0 1,0-1-1,-1 1 0,1-1 1,0 1-3,34-37 76,4-16 32,-2-1-1,-3-1 1,-2-3 0,10-28-108,-32 63 24,-10 17-29,-7 18-4,-23 60 231,3 1-1,-12 55-221,36-115 59,0-7-11,0 1-1,1 0 1,0 0-1,1 0 0,-1 1 1,2-1-1,-1 0 1,1 1-1,0-1 0,0 0 1,1 1-1,0-1 1,0 0-1,2 4-47,-3-11 4,1 1-1,0-1 1,0 1 0,-1 0 0,1-1-1,0 1 1,0-1 0,0 0 0,0 1-1,0-1 1,0 0 0,0 0 0,0 1-1,0-1 1,0 0 0,0 0 0,0 0-1,0 0 1,0 0 0,0 0 0,-1-1-1,1 1 1,0 0 0,0 0 0,0-1-1,0 1 1,0 0 0,0-1 0,0 1-1,0-1 1,-1 1 0,1-1 0,0 0 0,0 1-1,-1-1 1,1 0 0,0 1 0,-1-1-1,1 0 1,0 0-4,2-2 10,18-15 33,-1-2 0,-1-1 0,-1 0 0,-1-1 0,0-1 0,-2-1 0,12-24-43,-26 46 2,9-12 18,-1-2 0,-1 1 1,0-1-1,-1-1 0,0 0 0,-2 1 1,0-2-1,-1 1 0,0-1 0,-1-4-20,-3 23-1,0-1 0,0 0 0,-1 1 0,1-1 0,0 0 0,0 1 0,0-1 0,-1 0 0,1 0 0,0 1 0,0-1 0,-1 0 0,1 0 0,0 1 0,-1-1 0,1 0 0,0 0 0,-1 0 0,1 0 0,0 1 0,-1-1 0,1 0 0,0 0 0,-1 0 0,1 0 0,0 0 0,-1 0 0,1 0 0,-1 0 0,1 0 0,0 0 0,-1 0 0,1 0 0,0 0 0,-1 0 0,1-1 0,0 1 0,-1 0 0,1 0 0,0 0 0,-1 0 0,1-1 0,0 1 0,-1 0 0,1 0 0,0-1 0,0 1 0,-1 0 0,1-1 0,0 1 0,0 0 0,0 0 0,-1-1 0,1 1 1,-36 84-91,-47 161 70,79-185 25,17-57-24,51-61 9,-18-4 43,-3-2 0,26-52-32,-30 44 32,-3-1 0,-4-2 0,-3-1 0,18-74-32,-38 112-5,-9 38 4,-1 0 0,1 0 0,0 0 0,0 0 0,0 0 0,0 0 0,0 0 0,0 0 0,-1 0 0,1-1 0,0 1 0,0 0 0,0 0 0,0 0 0,0 0 0,0 0 0,-1 0 0,1 0 1,0 0-1,0 0 0,0 0 0,0-1 0,0 1 0,0 0 0,0 0 0,0 0 0,0 0 0,-1 0 0,1 0 0,0-1 0,0 1 0,0 0 0,0 0 1,-10 19-16,-46 100 120,5 3 1,-8 42-105,47-124 94,1 0-1,3 0 1,1 1-1,0 13-93,6-39 14,0 0 0,1 1 0,1-1 0,0 0 0,1 0 0,1 0 0,0-1 0,1 1 0,0-1 0,1 1 0,1-1 0,1-1 0,4 9-14,27 34 19,-26-42-12,-1 1 0,0 1 0,-1 0 0,-1 1 0,0 0 0,-1 0-1,-1 1 1,-1-1 0,-1 2 0,0-1 0,-1 1 0,1 14-7,-4-21 11,0-1 0,0 1 0,-1-1 0,-1 1 0,0-1 0,-1 1 0,0-1 0,0 0 0,-1 0 0,-1 0 0,0 0 0,0 0 0,-1-1 0,-1 1 0,0-2 0,0 1 0,0 0 0,-2-1 0,1 0 0,-1-1 0,0 0 0,-6 4-11,9-8 12,-1-1 0,0 0 1,1 0-1,-2 0 0,1-1 0,0 0 0,0 0 0,-1 0 0,1-1 0,0 0 0,-1 0 0,0-1 1,1 0-1,-1 0 0,1 0 0,-1-1 0,1 0 0,-1 0 0,1-1 0,0 0 0,-1 0 0,1 0 0,0-1 1,0 0-1,1 0 0,-1 0 0,0-1 0,1 0 0,-1-1-12,-1-3 6,0 0 0,0 0 0,1-1 0,0 0 1,0 0-1,1-1 0,0 0 0,1 0 0,0 0 0,1 0 0,0 0 0,1-1 0,0 1 0,0-1 1,1 0-1,0 1 0,1-1 0,1 0 0,-1 0 0,2 1-6,1-15-4,1 0 1,1 1-1,1 0 0,1 0 0,1 0 1,1 1-1,2 1 0,2-4 4,5-7-13,2 1-1,1 2 1,1 0 0,2 1-1,1 1 1,1 1 0,1 1-1,16-10 14,48-32-1275,-3 13-2549</inkml:trace>
  <inkml:trace contextRef="#ctx0" brushRef="#br0" timeOffset="38146.344">26834 3306 2961,'25'-129'556,"30"-198"948,-49 206-425,-16 41 372,10 78-1358,-1 0 1,0 0-1,0 0 0,0 0 1,-1 0-1,1 0 0,0 0 1,-1 1-1,1-1 0,-1 0 1,0 1-1,0-1 1,1 1-1,-1 0 0,0-1 1,0 1-1,0 0 0,0 0 1,0 1-1,0-1 0,-3 0-93,-21-6 818,-1 2 0,-1 1 0,1 2-1,0 0 1,-25 3-818,-219 31 994,122 4-770,125-26-203,1 2 1,1 0 0,0 1-1,1 2 1,-8 6-22,-54 46-1,3 4 0,3 3 0,4 4 0,-47 65 1,-141 231 37,215-300-4,2 1-1,4 3 1,-16 47-33,42-86 16,1 1 1,2 0-1,2 0 1,1 1-1,3 0 1,1 0 0,1 39-17,4-48 4,0-1 1,3 1 0,0-1 0,2 0 0,1 0 0,2 0 0,1-1-1,1 0 1,1-1 0,2-1 0,1 0 0,1-1 0,2 0 0,17 20-5,-20-28-1,1-1-1,1 0 1,1-1 0,0-1 0,14 9 1,-16-15 1,1-1-1,0-1 1,1 0-1,-1-1 0,2 0 1,8 0-1,21 7-3,1-2 1,1-3-1,0-2 0,0-2 1,8-1 2,1-4 8,0-1 0,0-4 1,0-1-1,0-4 0,-1-2 1,0-2-1,20-10-8,-44 7 16,-1 0-1,0-2 0,-1-2 1,-2-1-1,0-1 0,-1-2 1,-1 0-1,24-30-15,0-5 39,-1-1 0,-4-3 0,-2-1-1,-3-3 1,-4-1 0,-2-2 0,-3-2-39,5-11 67,-4-2 0,-3-1 0,1-21-67,-20 65 77,-3 0-1,-2-1 1,-2-1-1,-2 1 1,-1-1-1,-3-8-76,-1 23 96,-1-1 1,-2 2-1,-1-1 0,-1 1 0,-2 0 0,0 0 0,-2 1 1,-14-25-97,12 27 85,-1 1 0,-1 0 0,-1 0 0,-2 2 0,0 0 0,-1 1 0,-2 1 0,0 1 0,-8-5-85,12 15 4,-1 1 1,-1 1-1,0 1 0,0 0 1,0 2-1,0 0 0,-1 1 1,0 1-1,0 1 0,0 0 1,0 2-1,0 0 0,0 1 0,0 2 1,0 0-1,0 1 0,0 0 1,1 2-1,0 0 0,0 2 1,1 0-1,-8 5-4,-142 85-544,-8 23-946,22-15-1713</inkml:trace>
  <inkml:trace contextRef="#ctx0" brushRef="#br0" timeOffset="42526.285">28474 5022 8058,'-12'-1'227,"0"1"0,1 0-1,-1 0 1,0 1 0,0 0 0,1 1 0,-1 1 0,1 0 0,-1 0 0,1 1 0,0 1 0,1 0-1,-1 0 1,1 1 0,0 0 0,0 1 0,1 0 0,-1 0 0,2 1 0,-1 1 0,-1 2-227,-40 46 83,2 2 0,3 3 0,3 1 1,3 2-1,-10 26-83,-29 63 388,-16 59-388,71-162 72,2 1 1,3 0-1,2 1 0,2 1 1,2 1-1,3 0 0,3 0 1,1 11-73,4-43 10,1-1 1,1 1 0,0 0-1,2-1 1,1 0 0,1 0-1,1 0 1,0 0 0,2-1-1,0 0 1,2 0 0,0-1-1,1-1 1,12 16-11,-9-19 12,1-2 1,1 0-1,0-1 1,0 0-1,2-1 0,-1-1 1,1-1-1,1-1 1,0 0-1,0-1 0,1-1 1,0-1-1,0-1 1,0-1-1,1 0 0,0-2 1,-1 0-1,1-1 1,0-1-1,0-2 0,0 0 1,-1 0-1,1-2 1,-1-1-1,0-1 0,0 0 1,15-8-13,-6-3 123,0-2 1,-1 0-1,-2-2 1,0-1-1,-1-2 1,-1 0-1,16-22-123,6-8 279,-2-2 0,-3-2 0,-3-2 0,-1-1 0,-4-2 0,19-52-279,-23 46 262,-2-2 0,-4 0 1,13-64-263,-26 75 112,-1 0 0,-4-1 1,-2 0-1,-3 0 1,-2 0-1,-3 0 0,-6-21-112,6 59 57,-1 0-1,0 0 0,-2 1 0,0 0 0,-2 0 0,0 1 0,-2 0 1,0 1-1,-9-11-56,10 18 22,0 1 0,-1 1 1,0 0-1,-1 1 0,0 0 0,-1 1 1,0 1-1,0 0 0,-1 1 1,0 0-1,0 1 0,0 1 0,-1 0 1,0 1-1,0 1 0,0 1 0,-1 0 1,1 1-1,0 0 0,-15 3-22,18-1-28,-1 0 0,1 1 0,-1 1 0,1 0 0,0 1 0,0 1-1,1 0 1,-1 0 0,1 2 0,0-1 0,1 1 0,-1 1 0,1 0 0,-5 5 28,-8 10-841,0 0 0,2 1 1,0 1-1,2 1 0,-5 10 841,-39 66-3889</inkml:trace>
  <inkml:trace contextRef="#ctx0" brushRef="#br0" timeOffset="46164.813">27938 7450 808,'-6'0'176,"8"-3"32,-2-3-224,7-12-256,2-5 40</inkml:trace>
  <inkml:trace contextRef="#ctx0" brushRef="#br0" timeOffset="46481.373">28122 7001 3425,'1'-18'3867,"-8"21"-929,-14 28-1324,-59 178-1193,-71 179-274,-65 106 80,107-238-17,-17 89-210,64-90 175,57-226 56,-10-58-2365,-16 9 447</inkml:trace>
  <inkml:trace contextRef="#ctx0" brushRef="#br0" timeOffset="47805.53">26366 9700 5937,'1'-3'204,"0"0"0,0 0 0,-1 1-1,1-1 1,-1 0 0,0 0 0,0 0 0,0 0-1,0 0 1,0 0 0,-1 0 0,1 0 0,-1 0-1,0 0 1,0 1 0,0-1 0,0 0 0,-1 1-1,1-1 1,-1 0 0,1 1 0,-1 0 0,0-1-1,0 1 1,0 0 0,0 0 0,0 0 0,-1 0 0,1 1-1,-1-1 1,1 0 0,-1 1 0,1 0 0,-1 0-1,0 0 1,0 0 0,1 0 0,-1 0 0,0 1-1,0-1 1,0 1 0,0 0 0,0 0 0,0 0-204,-13 2 90,1 1 1,0 1 0,0 1 0,0 0-1,0 0 1,1 2 0,0 0 0,0 0 0,1 1-1,0 1 1,0 1 0,1-1 0,1 2-1,-6 5-90,-16 15 8,1 3 0,1 0 0,3 2 0,0 1-1,3 1 1,-5 11-8,27-43 0,0-3-2,1 1-1,0 0 1,0 0 0,0 0-1,0 0 1,1 0 0,-1 0 0,1 0-1,0 0 1,0 1 0,1-1-1,-1 1 1,1-1 0,0 0-1,0 2 3,2-3-6,1-1-1,-1 0 1,0 0-1,0 0 0,1 0 1,-1 0-1,1-1 0,0 1 1,-1-1-1,1 1 1,0-1-1,0 0 0,0 0 1,0 0-1,0-1 1,0 1-1,0-1 0,0 1 1,0-1-1,1 0 0,-1-1 1,0 1-1,0 0 1,1-1 6,2 1-12,155-11-30,-128 13 38,0 1 0,0 1-1,0 1 1,8 5 4,-35-9-3,-1 0 1,1 0-1,0 1 1,0 0-1,-1 0 0,0 1 1,1-1-1,-1 1 1,0 0-1,0 1 0,0-1 1,-1 1-1,1 0 1,-1 0-1,0 1 0,0-1 1,-1 1-1,1 0 1,-1 0-1,0 0 0,2 4 3,-6-3 4,1 1-1,-2-1 1,1 1-1,-1-1 1,0 0-1,0 0 1,0 0-1,-1 0 1,0-1-1,0 1 1,-1-1-1,1 1 1,-1-1-1,-1 0 1,1 0-1,-1-1 1,1 0-1,-4 3-3,2-1 31,-14 15 139,-1-1 0,-1-1 0,-1-1 0,0-1 0,-1-1 0,-1-1 0,-1-1 0,0-1 0,0-2 0,-1 0 0,-1-2 0,0-1 0,0-1 0,0-2 0,-4 0-170,5-6 78,26-8-206,40-16-651,70-37-3806,-31 17 1254</inkml:trace>
  <inkml:trace contextRef="#ctx0" brushRef="#br0" timeOffset="48016.061">26832 9797 8538,'-12'5'2456,"-3"2"649,4 5-2401,4 4-320,2-4-136,7 1-160,7-4-80,14-2-32,5-9 32,12 0-16,2-4 56,4 3-32,-10 8 80,-2 9-392,-13 4 3745,-15 5-6586,-9-7 3073</inkml:trace>
  <inkml:trace contextRef="#ctx0" brushRef="#br0" timeOffset="48266.835">26682 10158 7722,'2'0'2312,"-5"-1"401,13-1-2065,8 1-552,10-5-64,7 1 40,16-3-16,-1-2 96,11-5-56,0 6 40,-1-5-2905,-20 12 985</inkml:trace>
  <inkml:trace contextRef="#ctx0" brushRef="#br0" timeOffset="48776.705">27673 9562 8730,'-2'4'1904,"1"19"793,2 15-2473,-2 15-208,-1 8 72,4 21-48,1-9 48,0-7-72,3-6 48,-5-4-64,-2-24 80,-2 6-72,0-5 88,-5-6-144,5-9-88,-3-2-2689,2-13 793</inkml:trace>
  <inkml:trace contextRef="#ctx0" brushRef="#br0" timeOffset="49090.49">27290 9560 7994,'-7'-10'2104,"14"1"537,10 4-2225,13-5-256,7 0-72,24 1-88,-4 0 72,19-7-72,-5 5 48,13-1-48,-14-2 80,1 0-56,-15 4 72,-6 2 744,-22-8-3552,-28-15 1455</inkml:trace>
  <inkml:trace contextRef="#ctx0" brushRef="#br0" timeOffset="49432.523">27303 10676 8178,'-8'-2'2528,"0"-2"393,11 0-2297,25-5-320,10-10-168,28-24-64,12-8 72,28-25-24,-4 0 40,18 0-72,-23 18-16,3 8-40,-27 26 72,-11 9-472,-27 13-2696,-8 11 783</inkml:trace>
  <inkml:trace contextRef="#ctx0" brushRef="#br0" timeOffset="50121.778">25470 9390 7234,'-2'34'3984,"1"7"-3098,1-37-876,0 38 25,2 1-1,1-1 0,3 0 0,1 0 1,2-1-1,8 18-34,-17-57 3,0 1 1,1-1 0,0 0-1,-1 1 1,1-1-1,0 0 1,0 1-1,0-1 1,1 0-1,-1 0 1,0 0-1,1 0 1,0 0-1,-1 0 1,1-1-1,0 1 1,0 0 0,0-1-1,0 1 1,0-1-1,0 0 1,0 0-1,1 0 1,-1 0-1,0 0 1,1 0-1,-1 0 1,0-1-1,1 0 1,-1 1-1,1-1 1,-1 0-1,1 0 1,-1 0 0,1 0-1,-1-1 1,1 1-1,-1-1 1,0 1-1,1-1 1,-1 0-1,0 0 1,1 0-1,-1 0 1,0 0-1,0-1 1,0 1-1,0-1 1,0 1-1,0-1 1,0 0-4,21-20 29,-2-1-1,0-1 1,-1-1-1,-1-1 1,-2 0-1,-1-2 1,-1 0-1,1-4-28,4-6 23,-2-1 0,-2 0 1,-1-1-1,-2 0 0,-2-2 0,-2 1 0,-2-1 0,1-21-23,-7 59 5,-1 0 0,1 0-1,-1 1 1,0-1 0,0 0-1,0 0 1,0 0 0,-1 1-1,0-1 1,1 0 0,-2 0-1,1 1 1,0-1 0,-1 1-1,1-1 1,-1 1 0,0 0-1,-1-2-4,-15 15 38,6 11-34,1 0-1,1 1 1,1 1 0,0 0-1,2 0 1,-1 11-4,7-32-1,-23 149 38,24-142-20,0 0-1,1 0 0,0-1 0,0 1 0,1 0 0,0-1 0,1 1 0,0-1 1,0 0-1,2 4-16,-4-10-83,1 1 0,-1 0 0,1-1 0,-1 0 0,1 1 0,0-1 0,0 0 0,0 0 0,0 0 0,0 0 0,1 0 0,-1-1 0,0 1 0,1-1 0,-1 1 0,1-1 0,0 0 0,-1 0 0,1 0 0,0 0 0,0-1 0,0 1 0,0-1 0,0 0 0,-1 1 0,1-1 0,0-1 0,0 1 0,0 0 0,0-1 0,2 0 83,38-21-1888</inkml:trace>
  <inkml:trace contextRef="#ctx0" brushRef="#br0" timeOffset="50742.218">28098 8855 7362,'9'-52'5080,"-9"42"-4394,-6 33-655,-3 25 3,2 1 1,3-1 0,0 45-35,4-84 7,0-1 1,1 1-1,0-1 0,0 1 1,0-1-1,1 0 1,1 0-1,-1 0 0,1 0 1,1 0-1,0 1-7,-3-8 2,0 1-1,0-1 1,0 0 0,0 0-1,0 0 1,0 0 0,0 0-1,0 0 1,0 0 0,1 0-1,-1 0 1,0 0 0,1-1-1,-1 1 1,0 0-1,1-1 1,-1 0 0,1 1-1,-1-1 1,1 0 0,-1 1-1,1-1 1,-1 0 0,1 0-1,-1 0 1,1-1 0,-1 1-1,1 0 1,-1 0-1,1-1 1,-1 1 0,1-1-1,-1 1 1,1-1 0,-1 0-1,0 0 1,1 1 0,-1-1-1,0 0 1,0 0 0,0 0-1,0 0 1,0-1-2,14-9 18,0 0 1,-1-2-1,-1 0 1,0 0-1,0-1 1,-2-1-1,0 0 1,0-1-1,-2 0 1,1-1-19,2-2 24,2-4 11,8-9 79,-2-1 1,-1-1-1,-2 0 1,-2-1-1,2-7-114,-20 29 712,-11 28-201,5 1-451,1 0-1,0 1 1,1-1 0,1 1 0,1 1-1,0-1 1,1 1 0,1 0-1,1 4-59,0-15-70,2 0-1,-1 1 1,1-1-1,0 0 1,1 1-1,0-1 0,0 0 1,0 0-1,1 0 1,0 0-1,1 2 71,14 11-2708</inkml:trace>
  <inkml:trace contextRef="#ctx0" brushRef="#br0" timeOffset="65984.999">28793 9841 8186,'-2'-5'770,"-6"-15"3398,4 25-1865,-1 213-1349,2-158-935,0-13 11,2 1 0,3-1 0,3 27-30,6-20 118,-11-55-107,0 1 0,1 0 0,-1-1 1,0 1-1,0 0 0,1-1 0,-1 1 0,0 0 1,0-1-1,1 1 0,-1 0 0,0-1 1,1 1-1,-1 0 0,1 0 0,-1 0 1,0-1-1,1 1 0,-1 0 0,1 0 1,-1 0-1,0 0 0,1 0 0,-1 0 1,1 0-1,-1 0 0,1 0 0,-1 0 1,0 0-1,1 0 0,-1 0 0,1 0 1,-1 0-1,0 0 0,1 1 0,-1-1 1,1 0-1,-1 0 0,0 0 0,1 1 1,-1-1-1,0 0 0,1 0 0,-1 1-11,6-30-2249,5-6 479</inkml:trace>
  <inkml:trace contextRef="#ctx0" brushRef="#br0" timeOffset="66298.703">28750 9850 8722,'-12'-10'2520,"12"-7"617,3 5-2521,17-3-96,2-4-312,13-8 16,2 4-160,11-2 24,-2 0-112,4 4 72,-6 10-72,-3 4 88,-14 5-48,-9 13-448,-12 6 144,-18 8-2928,-12 3 503</inkml:trace>
  <inkml:trace contextRef="#ctx0" brushRef="#br0" timeOffset="66579.293">28890 10019 8858,'-3'9'2392,"6"-11"601,12-2-2313,6-12-448,12-8 24,4-6-80,8-2 40,-8 2-128,1 4 16,-11 15-88,-9 14-184,-15 9-192,-9 7-2832,-15 6 647</inkml:trace>
  <inkml:trace contextRef="#ctx0" brushRef="#br0" timeOffset="66580.293">28887 10283 6545,'-11'30'2513,"5"-1"264,6-6-1785,11-1-280,4-20-416,9-5 0,3-2-216,10-18 56,-2-1-80,3 0-80,-2 0 1664,-1-5-4496,-11 18 1920</inkml:trace>
  <inkml:trace contextRef="#ctx0" brushRef="#br0" timeOffset="67024.294">29536 9844 7778,'-3'-1'2736,"-3"10"289,-6 17-1873,-3 8-768,-7 16-56,1 1-248,-3 11 40,-2-6-96,3 18 32,7-10-64,0 4 64,13-19-56,-1-13 48,5-31-144,2-8-200,2-37-2000,1-4-849,6-3-624</inkml:trace>
  <inkml:trace contextRef="#ctx0" brushRef="#br0" timeOffset="67025.294">29287 10019 7842,'-3'3'2296,"8"-2"449,10 5-2057,6-1-544,9 1 0,4-2-104,8 6 64,-2 0-64,7 2 56,-5 5-88,4 7 3753,-10 4-6610,-15 3 3441</inkml:trace>
  <inkml:trace contextRef="#ctx0" brushRef="#br0" timeOffset="67585.666">30161 9881 7786,'0'0'103,"0"0"-1,0 0 1,0 0 0,0 1 0,0-1 0,0 0 0,0 0 0,0 1 0,-1-1 0,1 0-1,0 0 1,0 0 0,0 1 0,0-1 0,0 0 0,-1 0 0,1 0 0,0 0-1,0 1 1,0-1 0,-1 0 0,1 0 0,0 0 0,0 0 0,0 0 0,-1 0 0,1 0-1,0 0 1,0 0 0,-1 0 0,1 0 0,0 1 0,0-1 0,-1 0 0,1-1-1,0 1 1,0 0 0,-1 0 0,1 0 0,0 0 0,0 0 0,0 0 0,-1 0 0,1 0-1,0 0 1,0 0 0,0 0 0,-1-1 0,1 1 0,0 0 0,0 0 0,0 0-1,0 0 1,-1-1 0,1 1 0,0 0 0,0 0 0,0 0 0,0-1 0,0 1 0,0 0-1,-1 0 1,1-1-103,1 29 156,0-17 248,1 651 464,-4-584-734,2-42 6,0-75 637,12-111-613,7 0-1,7 1 1,6 1-1,6 2 1,22-41-164,-58 180 0,5-14-7,0 0 0,2 1 1,0 0-1,1 0 0,8-10 7,-18 29-5,1 0 0,0-1-1,0 1 1,0 0 0,0 0 0,0-1-1,0 1 1,0 0 0,0 0-1,0 0 1,1 0 0,-1 1-1,0-1 1,1 0 0,-1 0-1,1 1 1,-1-1 0,1 1-1,-1-1 1,1 1 0,-1 0-1,1 0 1,-1-1 0,1 1 0,-1 0-1,1 0 1,-1 1 0,1-1-1,-1 0 1,1 0 0,0 1-1,-1-1 1,0 1 0,1-1-1,-1 1 1,1 0 0,-1 0-1,0-1 1,2 2 5,34 44-153,-31-37 154,0 1-1,-1-1 0,0 1 0,-1 0 1,0 0-1,-1 0 0,0 1 0,0-1 1,-1 1-1,-1 0 0,0 0 0,0-1 1,-1 1-1,0 0 0,-1 0 0,0 0 1,-1-1-1,0 1 0,-1 0 0,0-1 1,-3 6-1,-79 106 388,62-97-358,-1 0 1,0-1-1,-2-2 1,-1 0-1,-1-2 0,-27 15-30,6-17-481,49-22-431,14-7-2010,11 0-11</inkml:trace>
  <inkml:trace contextRef="#ctx0" brushRef="#br0" timeOffset="68245.065">30688 9648 8730,'-3'0'252,"0"0"0,1-1 1,-1 1-1,0 0 0,0 0 1,1 1-1,-1-1 0,0 0 0,1 1 1,-1 0-1,0 0 0,1-1 0,-1 2 1,1-1-1,0 0 0,-1 0 1,1 1-1,0-1 0,0 1 0,-1 0 1,1 0-253,-5 5 148,1 1 1,0-1-1,0 1 0,1 1 1,0-1-1,0 1 1,1 0-1,-2 6-148,-11 30 188,2 2-1,2 0 1,-3 27-188,13-65 22,1-1 1,0 0-1,1 1 0,0 0 1,1-1-1,-1 1 0,1 0 1,1-1-1,0 1 0,0 0 1,1-1-1,0 1 0,0-1 0,1 0 1,0 0-23,-1-5 8,1-1 1,-1 0 0,0-1-1,1 1 1,-1 0-1,1-1 1,-1 1 0,1-1-1,0 0 1,-1 0 0,1 0-1,0 0 1,0 0-1,0-1 1,0 0 0,0 1-1,0-1 1,0 0-1,0 0 1,0 0 0,0-1-1,0 1 1,0-1-1,-1 0 1,1 1 0,0-1-1,0-1 1,0 1-1,-1 0 1,1-1 0,-1 1-1,1-1 1,-1 0 0,0 0-1,1 0-8,5-5 36,0-1 0,-1 1 0,0-1-1,0-1 1,-1 1 0,0-1 0,-1-1 0,0 1-1,0-1 1,-1 1 0,0-1 0,-1 0 0,2-11-36,0 6 57,-1-1 0,-1 0 0,0 0 0,-1 0 0,-1 0 0,0-1 0,-1 1 0,-1 0 0,-1 0 0,0 0 0,-1 0 0,-1 0 0,0 0 0,-3-4-57,7 18 4,0 1-1,-1-1 0,1 1 1,0-1-1,-1 1 0,1-1 1,-1 1-1,1-1 0,-1 1 1,0-1-1,1 1 0,-1 0 1,0 0-1,0-1 0,0 1 1,0 0-1,0 0 0,0 0 1,-1 0-1,1 0 0,0 0 1,0 0-1,-1 0 0,1 1 1,0-1-1,-1 0 0,1 1 1,-1-1-1,1 1 0,-1 0 1,1-1-1,-1 1 0,1 0 1,-1 0-1,1 0 0,-1 0 1,0 0-1,1 0 0,-1 1 1,1-1-1,-1 0 0,1 1 1,-1-1-1,1 1-3,-2 4-7,0 0 0,1-1 0,0 1 0,0 0 0,0 1 0,0-1 0,1 0 0,0 1 0,0-1 0,0 0 0,1 1 0,0-1 0,0 1 0,0-1 0,1 5 7,-1-8-22,1 0-1,-1 1 1,1-1 0,-1 0 0,1 0 0,0 0 0,-1 0 0,1 0-1,0 0 1,0 0 0,1 0 0,-1 0 0,0-1 0,1 1 0,-1 0-1,1-1 1,-1 1 0,1-1 0,0 0 0,-1 1 0,1-1-1,0 0 1,0 0 0,0 0 0,0 0 0,0-1 0,0 1 0,0 0-1,1-1 1,-1 0 0,0 1 0,0-1 0,0 0 0,0 0-1,1 0 1,-1 0 0,0-1 0,0 1 0,0 0 0,0-1 0,1 0 22,8-2-197,-1-1 1,1-1 0,-1 1 0,0-2 0,0 1-1,-1-1 1,0-1 0,6-5 196,14-11-261,-2-2-1,0 0 1,-2-2-1,-1-1 1,-1-1 0,-1-1-1,-2-1 1,0-1 261,-20 31 6,1 1 1,-1 0-1,1-1 1,-1 1-1,1 0 0,0-1 1,-1 1-1,1-1 1,-1 1-1,0-1 1,1 1-1,-1-1 0,1 0 1,-1 1-1,0-1 1,1 1-1,-1-1 1,0 0-1,0 1 0,1-1 1,-1 0-1,0 1 1,0-1-1,0 0 1,0 1-1,0-1 0,0 0 1,0 1-1,0-1 1,0 0-1,0 1 1,-1-1-1,1 0 1,0 1-1,0-1 0,-1 0 1,1 1-1,0-1 1,-1 1-1,1-1 1,0 0-1,-1 1 0,1-1 1,-1 1-1,1-1 1,-1 1-1,1 0 1,-1-1-1,1 1 0,-1-1 1,0 1-7,-60 53 633,38-30-483,2 0 0,1 1-1,1 1 1,1 1 0,1 1-1,1 1 1,2 0 0,0 0-1,-4 19-149,17-46 5,0 0 0,0 1 0,0-1-1,1 0 1,-1 0 0,0 0 0,1 0 0,-1 1-1,1-1 1,0 0 0,-1 1 0,1-1 0,0 0-1,0 1 1,-1-1 0,1 0 0,0 1 0,0-1-1,1 0 1,-1 1 0,0-1 0,0 1 0,1-1-1,-1 0 1,1 0 0,-1 1 0,1-1 0,-1 0-1,1 0 1,0 0 0,0 1 0,-1-1 0,1 0-1,0 0 1,0 0 0,0-1 0,0 1 0,0 0-1,1 0 1,-1 0 0,0-1 0,0 1 0,0-1-1,1 1 1,-1-1 0,0 1 0,1-1 0,-1 0-1,0 1 1,1-1 0,-1 0 0,2 0-5,11-5 27,0 0 1,-1-1 0,1-1-1,-1 0 1,-1-1 0,1 0-1,2-4-27,31-18 57,-36 23-52,0 1 0,0 1 0,0 0 0,0 0 0,1 1 0,0 0 0,0 1 0,0 0 0,0 0 0,0 2 0,1-1 0,-1 1-1,5 1-4,-13 1 0,-1-1-1,1 1 0,-1-1 0,1 1 1,-1 0-1,1 0 0,-1 1 1,0-1-1,1 0 0,-1 1 0,0-1 1,0 1-1,0 0 0,0 0 0,0-1 1,0 1-1,-1 1 0,1-1 0,-1 0 1,1 0-1,-1 1 0,0-1 1,0 0-1,0 1 0,0-1 0,0 1 1,-1-1-1,1 1 0,-1 0 0,0-1 1,1 1-1,-1 0 0,-1 2 1,1 4 7,0 1 0,-1 0 0,0 0 0,-1 0 0,0-1 0,-1 1 0,0-1 0,-4 8-7,-4 2 106,-1-1-1,-1 0 0,-1-1 1,-1 0-1,0-1 1,-1-1-1,-1-1 0,0 0 1,-1-1-1,0-1 0,-1 0 1,-1-2-1,1 0 0,-3-1-105,23-9-7,-1 0 1,0-1-1,0 1 0,0-1 0,0 1 0,0 0 0,0-1 0,1 1 0,-1 0 0,0-1 0,0 1 0,0 0 0,0-1 0,0 1 0,0-1 0,0 1 0,-1 0 0,1-1 0,0 1 0,0 0 0,0-1 0,0 1 0,0 0 0,-1-1 1,1 1-1,0 0 0,0-1 0,0 1 0,-1 0 0,1 0 0,0-1 0,0 1 0,-1 0 0,1 0 0,0-1 0,-1 1 0,1 0 0,0 0 0,-1 0 0,1 0 0,0-1 0,-1 1 0,1 0 0,0 0 0,-1 0 0,1 0 1,-1 0-1,1 0 0,0 0 0,-1 0 0,1 0 7,53-98-1183,-10 6-1578,15-24 187</inkml:trace>
  <inkml:trace contextRef="#ctx0" brushRef="#br0" timeOffset="68615.868">31304 8947 7834,'8'-33'2988,"-8"33"-2921,0 0-1,-1 0 1,1 0-1,0 0 1,-1 0-1,1 0 1,0 0-1,-1 0 1,1 0-1,0 0 0,-1 0 1,1 0-1,0 0 1,0 0-1,-1 0 1,1-1-1,0 1 1,-1 0-1,1 0 1,0 0-1,0 0 1,-1 0-1,1-1 1,0 1-1,0 0 1,-1 0-1,1-1 0,0 1 1,0 0-1,0 0 1,-1-1-1,1 1 1,0 0-1,0 0 1,0-1-1,0 1 1,0 0-1,0-1 1,0 1-1,0 0 1,-1-1-1,1 1 0,0 0 1,0-1-1,0 1 1,1 0-1,-1 0 1,0-1-1,0 1 1,0 0-1,0-1 1,0 1-1,0 0 1,0-1-1,0 1 1,1 0-1,-1 0 0,0-1 1,0 1-1,0 0 1,1 0-1,-1-1 1,0 1-1,0 0 1,1 0-1,-1 0 1,0-1-1,0 1 1,1 0-67,-20 62 1448,5 15-1279,3 1 0,3 0 0,2 41-169,6-75 21,2 0-1,1 0 1,3-1 0,1 0 0,3 0 0,1 0 0,2-2-1,17 38-20,54 135 248,-109-254 62,-24-57-154,-14-30 16,-78-115-172,98 185 123,43 56-120,-1-1 1,1 1-1,0 0 1,0 0 0,0 0-1,0 0 1,0 0-1,0-1 1,0 1-1,1 0 1,-1 0 0,0 0-1,0 0 1,1 0-1,-1 0 1,1 0 0,-1 0-1,1 0 1,-1 0-1,1 0 1,0 0-1,0 0 1,-1 0 0,1 0-1,0 1 1,0-1-1,0 0 1,0 1 0,0-1-1,0 0 1,0 1-1,0-1 1,0 1-1,0 0 1,0-1 0,0 1-1,0 0 1,0-1-1,1 1 1,-1 0-1,0 0 1,0 0 0,0 0-4,0 0 0,233-99 492,-140 57 777,-7-5-3911</inkml:trace>
  <inkml:trace contextRef="#ctx0" brushRef="#br0" timeOffset="70658.684">28756 10959 7570,'-76'62'4570,"73"-61"-4528,1 1-1,-1-1 1,1 1-1,0 0 1,0 0 0,0 0-1,0 0 1,0 0-1,1 0 1,-1 1 0,1-1-1,-1 1 1,1-1 0,0 1-1,0-1 1,0 1-1,0 0 1,0-1 0,1 1-1,-1 0 1,1 0-1,0 0 1,-1-1 0,1 1-1,1 0 1,-1 0 0,0 0-1,1-1 1,-1 1-1,1 0 1,0 0 0,0-1-1,0 1 1,1 0-42,0-1 5,1 1 1,0-1-1,0 0 1,0 0-1,0-1 0,0 1 1,0-1-1,0 1 1,0-1-1,1 0 1,-1 0-1,0 0 0,1-1 1,-1 1-1,1-1 1,-1 0-1,1 0 1,-1 0-1,1 0 0,0-1-5,2 1 8,36-1 31,0-2-1,0-2 1,26-7-39,85-24 37,266-106 47,374-146-5,-271 112-52,141-35-11,-69 44 62,-527 145 98,-44 15 325,-45 13 80,-127 31 586,18 3-723,-26 5-335,-214 105-61,-35 13 143,212-82-24,-168 44 150,-86 38-161,134-33-125,214-86-38,92-39-77,37-10 19,105-47-7,296-145 70,-242 108-4,228-76 22,159-64 0,-294 111-26,-217 92 7,-36 16-1,-1-1 0,0-1 0,-1-2 0,0 0-1,0-3 5,-9 1 1,-32 5-20,-3 11 21,0 0 0,-1 1 0,1 1 1,-1 1-1,1 1 0,-7 2-2,-252 68 29,24 26 4,-131 76-33,352-162 3,-778 382 33,548-277-6,-152 50 26,273-127-127,41-23-869,44-29-2146</inkml:trace>
  <inkml:trace contextRef="#ctx0" brushRef="#br0" timeOffset="75221.01">25468 11023 3449,'0'-65'6108,"12"-26"-1505,-20 157-3542,-2 11-976,4 1 0,3 0 0,4 0 0,4 13-85,8 42 70,-12-128-298,1 19 406,-9-11-2931,-5-8 479</inkml:trace>
  <inkml:trace contextRef="#ctx0" brushRef="#br0" timeOffset="75533.082">25222 11587 7530,'-4'0'2328,"2"0"481,7-1-2209,13-1-128,9-4-280,19-3-8,7-3-128,14-6 80,-8-3-88,8 1 64,-16 5-88,-1 1 104,-13 5-240,-7 6-2761,-18 4 889</inkml:trace>
  <inkml:trace contextRef="#ctx0" brushRef="#br0" timeOffset="75958.125">25103 11078 5225,'-8'-16'3329,"5"-3"-497,12-1-503,11 2-1865,16-13-16,5 3-320,20 3 64,0 6-176,10 3 64,-7 20-80,7 14-184,-12 1-2840,-6 0 871</inkml:trace>
  <inkml:trace contextRef="#ctx0" brushRef="#br0" timeOffset="76207.145">25857 11245 7810,'-3'-13'5854,"-2"21"-4079,-7 31-2069,10-34 615,-5 22-291,0 0 0,2 0 0,1 0 0,1 1 0,1 0 0,2 19-30,13-3 10,-13-43-9,1 0-1,0-1 1,-1 1 0,1 0-1,0 0 1,0-1-1,0 1 1,0 0 0,0-1-1,-1 1 1,1-1-1,0 1 1,0-1 0,1 0-1,-1 1 1,0-1 0,0 0-1,0 0 1,0 0-1,0 0 1,0 0 0,0 0-1,0 0 1,0 0-1,0 0 1,0 0 0,1 0-1,-1-1 1,0 1 0,0 0-1,0-1 1,0 1-1,0-1 1,0 1 0,-1-1-1,1 0 1,0 1-1,0-1 1,0 0 0,0 0-1,12-11 13,0 0 1,-1-1-1,0 0 1,-1-1-1,-1-1 1,3-4-14,14-18 40,-2-1 0,-1-1 0,-2-1-1,-2-1 1,-1-1 0,-3 0 0,-1-2 0,-1-5-40,-8-26 90,-6 75-90,-1 0 0,1 0 0,0 0-1,0 1 1,-1-1 0,1 0 0,0 0-1,0 0 1,-1 0 0,1 0 0,0-1-1,0 1 1,-1 0 0,1 0 0,0 0-1,0 0 1,-1 0 0,1 0 0,0 0-1,0 0 1,0 0 0,-1-1 0,1 1-1,0 0 1,0 0 0,0 0 0,0 0-1,-1-1 1,1 1 0,0 0 0,0 0-1,0 0 1,0-1 0,0 1 0,0 0-1,-1 0 1,1-1 0,0 1 0,0 0-1,0 0 1,0-1 0,0 1 0,0 0-1,0 0 1,0 0 0,0-1 0,0 1-1,0 0 1,0-1 0,-8 24-38,-13 113 15,19-127 134,1 1 0,0-1 0,0 1-1,1-1 1,0 1 0,1-1 0,0 1 0,0-1 0,1 1-1,0-1 1,1 0 0,0 0 0,0 0 0,1 0-1,0 0 1,1-1 0,0 0 0,0 0 0,1 0 0,0 0-111,18 10-1623,7 5 1014</inkml:trace>
  <inkml:trace contextRef="#ctx0" brushRef="#br0" timeOffset="76486.426">26236 11292 8402,'-1'5'4388,"13"6"-3368,42-25-243,-47 10-704,0 0 0,0 0 0,-1-1 0,0 0 0,1 0 0,-2-1 0,1 1 0,-1-1 0,1 0 0,-1-2-73,4-2 101,-7 8-76,0 0-1,0 0 1,0 0 0,0 0-1,0-1 1,-1 1-1,1 0 1,-1-1 0,0 1-1,0-1 1,0 1 0,0-1-1,0 0 1,0 1 0,-1-1-1,1 0 1,-1 0 0,0 1-1,0-1 1,0 0-1,0 0 1,0 0 0,-1-2-25,0 4 14,0 1 1,0-1 0,0 1 0,0-1-1,0 1 1,0-1 0,0 1 0,0 0-1,-1 0 1,1-1 0,0 1 0,0 0-1,0 0 1,0 0 0,-1 0 0,1 0-1,0 1 1,0-1 0,0 0 0,0 0-1,0 1 1,-1-1 0,1 1 0,0-1-1,0 1 1,0-1 0,0 1 0,0 0-1,0-1 1,1 1 0,-1 0 0,0 0-1,0 0 1,0 0 0,1 0 0,-1 0-15,-34 62 112,31-54-114,0 0 0,0 0 1,1 1-1,0-1 0,1 1 1,0 0-1,0 0 0,1 0 1,0 0-1,1-1 0,0 1 1,1 0-1,0 0 0,1 0 1,0 0-1,1 2 2,-3-10 0,2-1-1,-1 1 1,0-1 0,0 1-1,0-1 1,1 1 0,-1-1-1,1 0 1,-1 0 0,1 0-1,-1 0 1,1 0 0,0 0-1,0 0 1,-1 0 0,1-1-1,0 1 1,0 0 0,0-1-1,0 0 1,0 1 0,0-1-1,-1 0 1,1 0 0,0 0-1,0 0 1,0-1 0,0 1-1,0 0 1,0-1 0,0 0-1,-1 1 1,1-1 0,0 0-1,0 0 1,62-34 69,-63 34-66,184-157 298,-171 152-302,-19 25-35,2-11 21,1-3 16,0 1 0,0 0 0,0 0 0,1-1-1,0 1 1,0 0 0,1 0 0,-1 0 0,1 0 0,1 0-1,-1 0 1,1 0 0,0 0 0,0 0 0,1 0 0,2 4-1,-4-8 0,1-1 0,0-1 0,0 1 0,0 0 0,-1 0 0,1 0 0,0 0 1,0-1-1,0 1 0,0 0 0,1-1 0,-1 1 0,0-1 0,0 1 0,0-1 1,0 1-1,1-1 0,-1 0 0,0 0 0,0 0 0,1 1 0,-1-1 0,0 0 1,0-1-1,0 1 0,1 0 0,-1 0 0,0 0 0,0-1 0,1 1 0,-1-1 1,0 1-1,0-1 0,0 1 0,0-1 0,0 0 0,0 1 0,0-1 0,0 0 1,0 0-1,43-40-125,-39 36 82,128-160-4363,-88 92 1333</inkml:trace>
  <inkml:trace contextRef="#ctx0" brushRef="#br0" timeOffset="76936.774">27004 10779 7314,'-10'28'1332,"-14"42"542,2 2 0,4 1 0,-3 32-1874,20-101 40,0 0-1,-1 0 1,2 0-1,-1 0 1,0 1-1,1-1 1,0 0-1,0 1 1,0-1-1,0 0 1,1 0-1,0 1 1,-1-1-1,2 0 1,-1 0-1,0 0 1,1 0-1,0 0 1,0 0-1,0 0 1,0-1-1,1 1 1,-1-1-1,1 0 1,0 1-1,0-1 0,0-1 1,3 3-40,-4-3 17,0-1-1,0 0 1,0 0 0,0 0 0,0 0-1,0 0 1,0 0 0,1-1-1,-1 1 1,0-1 0,0 1 0,1-1-1,-1 0 1,0 0 0,1 0-1,-1 0 1,0 0 0,1-1-1,-1 1 1,0-1 0,0 1 0,0-1-1,1 0 1,-1 0 0,0 0-1,0 0 1,0 0 0,0-1 0,0 1-1,-1 0 1,1-1 0,1-1-17,-5-2 94,-14-7-53,0 0-1,0 1 1,-1 1-1,-1 1 1,1 0-1,-5 0-40,21 8-3,0 0 0,0 1-1,0-1 1,0 1 0,0-1 0,0 1-1,0-1 1,0 1 0,0 0 0,-1 0-1,1-1 1,0 1 0,0 0 0,0 0 0,0 0-1,-1 0 1,1 0 0,0 0 0,0 1-1,0-1 1,0 0 0,0 1 0,0-1-1,0 1 1,-1-1 0,1 1 0,0-1-1,0 1 1,1-1 0,-1 1 0,0 0-1,0 0 1,0 0 0,0-1 0,1 1-1,-1 0 1,0 0 0,1 0 0,-1 0-1,1 0 1,-1 0 0,1 0 0,-1 0-1,1 1 1,0-1 0,-1 0 0,1 0 0,0 0-1,0 0 1,0 0 0,0 1 0,0-1-1,0 0 1,0 0 0,0 0 0,1 0-1,-1 0 1,0 1 0,1-1 0,-1 0-1,1 0 1,-1 0 0,1 0 0,0 0-1,-1 0 4,2 1-3,-1 0-1,0 0 0,1 0 0,-1 0 0,1-1 0,-1 1 1,1-1-1,0 1 0,0-1 0,0 1 0,0-1 0,0 0 0,0 0 1,0 0-1,0 0 0,0 0 0,0 0 0,1-1 0,-1 1 1,0-1-1,0 0 0,1 1 0,-1-1 0,0 0 0,1 0 0,0-1 4,64-9 28,-63 9-21,23-8 50,0-1 0,-1-1 0,-1-1 0,0-2 0,-1 0 0,0-1 0,21-19-57,-33 25 32,-12 9-32,1-1 0,-1 1 1,0 0-1,0-1 0,1 1 0,-1 0 1,0 0-1,0-1 0,1 1 0,-1 0 1,0 0-1,1-1 0,-1 1 0,0 0 1,1 0-1,-1 0 0,0 0 0,1 0 1,-1 0-1,1-1 0,-1 1 0,0 0 1,1 0-1,-1 0 0,0 0 0,1 0 0,-1 0 1,1 1-1,-1-1 0,0 0 0,1 0 1,-1 0-1,0 0 0,1 0 0,-1 0 1,0 1-1,1-1 0,-1 0 0,0 0 1,1 0-1,-1 1 0,0-1 0,0 0 1,1 1-1,-1-1 0,0 0 0,0 1 1,1-1-1,-1 0 0,0 1 0,0-1 1,0 0-1,0 1 0,0-1 0,1 0 1,-1 1-1,0-1 0,0 0 0,0 1 1,0-1-1,0 1 0,0-1 0,0 0 1,0 1-1,-1-1 0,-2 32-41,2-23 39,0 2-13,-2 0 29,1 0-1,1 0 1,0 0-1,1 0 1,0 0-1,1 0 1,0 0-1,0 0 1,1 0-1,1 0 1,0 0-1,0 0 1,1-1-1,1 0 1,-1 1 0,4 3-14,-7-13 5,0 0 0,1 1 1,-1-1-1,0 0 1,1 0-1,-1 0 0,1 0 1,-1 0-1,1 0 1,0 0-1,-1 0 0,1-1 1,0 1-1,-1 0 1,1-1-1,0 0 1,0 1-1,0-1 0,0 0 1,-1 0-1,1 0 1,0 0-1,0 0 0,0-1 1,-1 1-1,1 0 1,0-1-1,0 0 0,-1 1 1,1-1-1,0 0 1,-1 0-1,1 0 1,-1 0-1,1 0 0,-1 0 1,1 0-1,0-2-5,48-53 2282,-39 35-4049,-9-4 1027</inkml:trace>
  <inkml:trace contextRef="#ctx0" brushRef="#br0" timeOffset="78011.816">27416 10709 7882,'-8'16'5289,"3"150"-3698,4-123-1403,2 0 1,2-1-1,6 27-188,-6-55 51,0-1-1,1 1 1,0-1-1,1 0 1,0 0 0,1 0-1,1-1 1,0 0-1,0 0 1,1 0-1,1-1 1,8 8-51,-1-7 120,-16-13-114,0 1 0,0 0 0,0 0 0,0 0 0,0 0 0,0 0 0,0-1 0,0 1 0,0 0 0,0 0 0,0 0 0,0 0 0,0-1 0,0 1 0,0 0 0,0 0 0,0 0 0,0 0 0,0-1 0,0 1 0,0 0-1,0 0 1,0 0 0,0 0 0,0 0 0,1-1 0,-1 1 0,0 0 0,0 0 0,0 0 0,0 0 0,0 0 0,0 0 0,1-1 0,-1 1 0,0 0 0,0 0 0,0 0 0,0 0 0,0 0 0,1 0 0,-1 0 0,0 0-1,0 0 1,0 0 0,0 0 0,1 0 0,-1 0 0,0 0 0,0 0 0,0 0-6,-96-137 362,78 104-270,40 39-27,-6-1-152,1-1 1,0 0-1,0-2 1,0 0-1,0 0 1,1-2-1,-1 0 1,0-1-1,1-1 1,-1 0-1,0-1 1,0-1-1,-1-1 1,1 0-1,10-6 87,8-4-480,-40 26 438,-47 115 360,35-58 210,16-67-516,1 0 0,0 0 0,0-1-1,-1 1 1,1 0 0,0 0 0,0-1-1,0 1 1,0 0 0,0 0 0,0-1-1,0 1 1,0 0 0,0 0 0,1-1-1,-1 1 1,0 0 0,0-1 0,1 1-1,-1 0 1,0-1 0,1 1 0,-1 0-1,1-1 1,-1 1 0,1 0 0,-1-1-1,1 1 1,-1-1 0,1 1 0,0-1-1,-1 0 1,1 1 0,-1-1-1,1 0 1,0 1 0,0-1 0,-1 0-1,1 0 1,0 1 0,0-1 0,-1 0-1,1 0 1,0 0 0,0 0 0,-1 0-1,1 0 1,0 0 0,0 0-12,35-16 279,-20 6-232,0-1 0,0 0-1,-2-1 1,1-1 0,-2 0-1,1-1 1,-2-1 0,0 0-1,-1 0 1,0-1 0,-2-1-1,1 1 1,-2-2 0,-1 1-1,0-1 1,0-2-47,-36 123-287,27-94 278,-11 96 1,13-99 9,0-1 1,0 0-1,1 0 1,0 0 0,0 0-1,0 0 1,0 0-1,1 0 1,0 0-1,0 0 1,0 0 0,1-1-1,-1 1 1,1-1-1,0 0 1,0 0-1,1 0 1,3 3-2,-6-5 4,1-1 0,0 1 0,0-1 0,0 0-1,0 0 1,0 0 0,0 0 0,0 0 0,0 0 0,1-1 0,-1 1 0,0-1-1,0 1 1,1-1 0,-1 0 0,0 0 0,0 0 0,1 0 0,-1 0 0,0-1-1,0 1 1,1-1 0,-1 0 0,0 1 0,0-1 0,0 0 0,0 0 0,0 0 0,0 0-1,2-2-3,49-52 115,-34 23-162,-2 1 0,-1-2 0,-2 0-1,-1-1 1,-2-1 0,-1 1 0,-2-2 0,-1 1 0,-2-1 0,1-28 47,-10-112-1034,4 171 984,0 1 0,0-1 0,0 1 0,-1-1 0,0 1 0,0 0 0,0-1 0,0 1 0,-1 0 0,0 0 0,0 0 0,0 0 0,0 0 0,-1 0 0,1 1 0,-4-4 50,5 7-1,-1 0 0,1 1 0,-1-1-1,1 0 1,-1 1 0,1 0 0,-1-1-1,1 1 1,0 0 0,0 0 0,-1 0-1,1-1 1,0 1 0,0 1 0,0-1-1,0 0 1,0 0 0,0 0 0,0 0-1,0 1 1,0-1 0,1 0 0,-1 1 0,1-1-1,-1 1 1,1-1 0,-1 1 0,1-1-1,0 1 1,0-1 0,-1 1 0,1 0 1,-1 1-1,-7 27 86,1 0 0,2 1 0,1 0-1,1 0 1,1 0 0,2 0 0,2 5-85,-2-23 49,0-1 0,1 1 1,1-1-1,0 1 0,1-1 1,0 0-1,1 0 0,0-1 1,1 1-1,1-1 0,-1 0 1,2 0-1,-1 0 1,2-1-1,0 1-49,87 72 317,-73-60-130,-24-26 76,-1-1-190,-152-173 235,156 177-312,-1 0 0,0 0 0,0-1-1,0 1 1,1 0 0,-1 0 0,0 0 0,0 0-1,1 0 1,-1 0 0,0 0 0,0-1 0,0 1-1,0 0 1,1 0 0,-1 0 0,0-1 0,0 1 0,0 0-1,0 0 1,0 0 0,0-1 0,0 1 0,1 0-1,-1 0 1,0 0 0,0-1 4,2 2-6,21 8 12,0-2 0,0 0-1,1-2 1,0-1-1,0 0 1,24-1-6,-36-2 118,1 0-727,-21-6-2460,-14-4 367</inkml:trace>
  <inkml:trace contextRef="#ctx0" brushRef="#br0" timeOffset="78464.063">27623 10803 8882,'0'-9'2857,"6"3"479,9-2-2560,14-1-223,4-1-417,11-3 16,-1 6-128,1 1-369,-12-5 3554,-11 10-6538,-15 7 2945</inkml:trace>
  <inkml:trace contextRef="#ctx0" brushRef="#br0" timeOffset="78465.063">27922 10676 8970,'-6'10'2416,"-2"-2"721,2 2-2665,7 4-72,1-3-272,7 4-624,-7 6-2632</inkml:trace>
  <inkml:trace contextRef="#ctx0" brushRef="#br0" timeOffset="79265.989">28239 10478 6225,'-2'-10'819,"0"0"0,0 1-1,-1-1 1,0 0 0,0 1 0,-1-1-1,-1 1 1,1 0 0,-2 0-819,0 0 188,-1 1 1,0 0-1,0 0 1,-1 0-1,0 1 1,0 0-1,-1 0 1,0 1 0,0 0-1,-1 1 1,1 0-1,-1 1 1,0-1-189,-17-3 103,-1 0 0,0 1 1,0 2-1,0 1 0,-19 0-103,8 0 43,-152-19-6,11-2-36,-2 7 0,-1 9 0,1 8 0,-57 11-1,118 6-30,1 5 0,-60 22 30,25 1-56,-92 42 56,-144 74 17,263-101 14,-101 65-31,171-89-2,0 3 0,3 2-1,1 3 1,2 2 0,-17 21 2,58-54 2,-7 5-12,1 1 0,1 1 0,1 0 0,1 1 0,0 0 0,2 1 0,0 1 0,1 0 0,-2 10 10,8-11-8,2 1-1,0 0 0,1 0 1,1-1-1,2 1 1,0 0-1,1 0 1,1 0-1,1-1 1,1 0-1,1 1 0,0-2 1,2 1-1,1-1 1,0 0-1,1-1 1,1 0-1,1-1 0,1 0 1,1-1-1,0 0 1,1-1-1,0-1 1,2 0-1,-1-1 0,2-1 9,13 8-9,0 0-1,1-3 1,1 0-1,1-3 0,15 5 10,-3-3 3,2-2-1,0-3 1,1-1-1,0-3 1,0-1-1,0-3 1,34-2-3,61-5 37,0-5 0,103-22-37,359-82 38,-556 101-26,529-126 52,-451 99-57,-2-5-1,-1-6 1,29-20-7,269-157 12,-45 26-15,-355 189 138,-23 10-105,0 0 1,0 0 0,0 0-1,0 0 1,0 0-1,0 0 1,0 0-1,0 1 1,0-1 0,0 0-1,-1 0 1,1 0-1,0 0 1,-1 0-1,1 1 1,0-1-1,-1 0 1,1 0 0,-1 0-1,1 1 1,-1-1-1,0 0 1,1 1-1,-1-1 1,0 0 0,1 1-1,-1-1 1,0 1-1,0-1 1,0 1-1,1 0 1,-1-1-1,0 1 1,0 0-31,-4-4 116,-101-60 1115,85 54-1110,-29-11 26,-1 2-1,0 3 1,-20-3-147,-35-11 55,-264-86-32,-80-33-21,429 142-9,-17-6-143,-1 1-1,1 2 1,-2 1 0,1 2 0,-1 2-1,0 2 1,0 2 0,-8 1 150,-67 20-1193,11 13-2182</inkml:trace>
  <inkml:trace contextRef="#ctx0" brushRef="#br0" timeOffset="83556.578">27688 9096 6865,'-12'-8'1414,"8"4"-1183,0 0 1,0 1-1,0-1 1,-1 1-1,1 0 0,-1 1 1,0-1-1,0 1 1,0 0-1,0 0 0,0 1 1,0-1-1,0 1 0,-1 0 1,1 0-1,0 1 1,-1 0-1,1 0 0,-1 0 1,1 1-1,0-1 1,-1 1-232,-2 2 54,0 0 0,1 1 1,-1 0-1,1 0 1,0 0-1,0 1 1,1 0-1,-1 0 1,1 1-1,0 0 1,1 0-1,-1 0 1,1 1-1,0 0 1,1 0-1,0 0 1,0 0-1,0 1 1,0 2-55,-8 22 5,1 1 1,1 1-1,2-1 0,1 4-5,2-12 42,-25 191 1,19-127-5,3 1 1,5 0-1,3 0 0,5 0 0,3 0 0,10 35-38,-2-51 25,3-1 0,21 54-25,-34-113 5,0 0 0,0 0 0,1 0 0,1-1 0,0 0 0,1-1 1,0 0-1,1 0 0,1-1 0,0 0 0,0-1 0,1 0 0,0-1 0,0 0 0,1-1 0,1 0 1,6 2-6,-12-7 4,0-1 0,-1 0 0,1-1 0,0 1 1,1-1-1,-1-1 0,0 0 0,0 0 0,0 0 1,0-1-1,0-1 0,0 1 0,0-1 1,0 0-1,0-1 0,-1 0 0,1 0 0,-1-1 1,0 0-1,3-2-4,12-9 20,-1 0 0,-1-1 0,0-1 1,-1-1-1,14-18-20,-13 11 18,-1-2 0,-1 0 0,-2-1 0,0-1 0,-2-1 0,-1 0 1,1-10-19,12-36 39,-4 0 0,-3-2 1,-4-1-1,1-28-39,-6 22 90,-3 0 1,-4 0-1,-4 0 0,-6-30-90,5 93 153,-1 0-1,-2 0 0,0 0 0,-1 1 0,-1 0 0,-1 0 0,-1 1 1,-1 0-1,0 0 0,-2 1 0,-6-8-152,5 13 99,-1 1-1,0 0 1,-1 0 0,0 2-1,-1 0 1,0 0 0,-1 2 0,0 0-1,0 1 1,-1 0 0,0 2-1,0 0 1,-1 1 0,0 1-1,0 1 1,0 0 0,0 1-1,-7 2-98,16-2-94,0 2-1,1 0 1,-1 0-1,0 0 0,0 1 1,1 1-1,-1 0 0,1 0 1,-1 1-1,1 0 0,0 0 1,0 1-1,0 1 1,0-1-1,1 1 0,0 1 1,0-1-1,0 2 0,1-1 1,0 1-1,0 0 1,0 0-1,1 1 0,-4 6 95,-43 72-3303,-8 20-286</inkml:trace>
  <inkml:trace contextRef="#ctx0" brushRef="#br0" timeOffset="107761.954">27316 9893 6873,'-20'-43'4609,"8"-27"-3595,12 26-829,-2 0 1,-2 0-1,-2 0 1,-2 0-1,-1 1 1,-3 1-1,-1-1 1,-3 2-1,-1 0 1,-2 1-1,-1 1 1,-3 0-1,-25-32-185,24 41 96,-1 1 0,-1 2-1,-2 0 1,-1 2 0,0 1-1,-2 2 1,-1 0 0,-30-13-96,-144-55 122,-8 10-43,-168-41-30,264 88 57,-1 5-1,-2 5 0,-39 1-105,47 14 230,-114 6-230,153 6 57,1 4 1,0 3-1,-28 9-57,4 5 54,2 3 0,-24 14-54,-348 169 355,294-121-1638,156-85-1735</inkml:trace>
  <inkml:trace contextRef="#ctx0" brushRef="#br0" timeOffset="108894.247">22144 8649 4945,'-11'-5'1639,"-37"-11"3599,47 16-5174,-1 0 1,1 0-1,-1 0 0,0 0 0,1 0 0,-1 1 1,1-1-1,-1 0 0,1 1 0,-1-1 0,1 1 1,-1 0-1,1 0 0,0-1 0,-1 1 0,1 0 1,0 0-1,0 0 0,-1 0 0,1 0 1,0 1-1,0-1 0,0 0 0,0 0 0,1 1 1,-1-1-1,0 0 0,0 1 0,0 1-64,-2 9 37,1-1 0,0 1-1,0 0 1,1 0 0,0 0 0,1 0-1,1 0 1,0 0 0,1 0 0,0 0-1,1 2-36,-2-4 11,1-1-1,-1 0 1,2 0-1,-1 0 1,1 0-1,1 0 1,0-1-1,0 1 1,0-1-1,1 0 1,0-1-1,1 1 1,0-1-1,0 0 1,1 0-11,-5-6 7,0 0-1,0-1 1,0 1 0,1-1 0,-1 0 0,0 1 0,0-1-1,1 0 1,-1-1 0,0 1 0,0 0 0,1-1 0,-1 1-1,0-1 1,0 1 0,0-1 0,0 0 0,0 0 0,0 0-1,0 0 1,0 0 0,0-1 0,0 1 0,0-1 0,-1 1 0,1-1-1,-1 0 1,1 1 0,-1-1 0,0 0 0,1 0 0,-1 0-1,0 0 1,0 0 0,-1 0 0,1 0 0,0 0 0,-1 0-1,1-1-6,51-121 298,-39 85-134,-1 0 0,-2 0 0,-1-1 0,-2-9-164,-10 47 343,-2 17-133,6 8-181,0 0 0,1 0 0,1 0 0,1 0 0,1-1 0,1 0 0,1 0 0,7 13-29,28 37-32,-41-70 33,1-1 0,-1 0 0,1 1 0,-1-1 0,1 0 0,0 0 0,0 0 0,0 0 0,-1 0 0,1 0 0,0 0-1,0-1 1,0 1 0,0-1 0,0 1 0,0-1 0,1 0 0,-1 0 0,0 0 0,0 0 0,0 0 0,0 0 0,0-1 0,0 1 0,0-1 0,0 1 0,0-1 0,0 0 0,0 0 0,0 0-1,-1 0 1,1 0 0,0 0 0,0 0 0,-1-1 0,1 1 0,0-1-1,7-9 23,1 0 0,-1-1 0,-1 0-1,0 0 1,-1-1 0,0 0 0,-1-1 0,-1 1 0,0-1 0,0 0-1,-2 0 1,0-1 0,0 1 0,-1-1 0,-1 1 0,-1-6-23,1-55 372,-7 59-69,0 20 218,6 3-506,-1-1 0,1 1 0,0-1 0,1 1 0,-1-1 0,1 0 0,1 1 0,-1-1 0,1 0 0,0 0 0,1 0 0,-1 0 0,1 0 0,0 0 0,1-1 0,3 5-15,-5-9 2,0 0 0,0 0 0,1-1 0,-1 0 0,0 1 0,1-1 0,-1 0 0,0 0 0,0 0 0,1 0 0,-1 0 0,0-1 0,1 1 1,-1-1-1,0 1 0,0-1 0,0 0 0,0 0 0,0 0 0,0 0 0,0 0 0,0-1 0,0 1 0,0-1 0,0 1 0,-1-1 0,1 1 0,-1-1 0,1 0 0,0-2-2,16-9 60,-18 13-61,1 0 0,0 0 0,0 0 0,-1 0 0,1 0 0,0 0 0,-1 0 0,1 1 0,0-1 0,0 0 0,-1 0 0,1 1 0,0-1 0,-1 1 0,1-1 0,-1 0 0,1 1 0,0-1 0,-1 1 0,1 0 0,-1-1 0,1 1 0,-1-1 0,0 1 0,1 0 0,-1-1 0,0 1 0,1 0-1,-1-1 1,0 1 0,0 0 0,1 0 0,-1-1 0,0 1 0,0 0 0,0-1 0,0 1 0,0 0 0,0 0 0,0-1 0,0 1 0,-1 0 0,1 0 0,0-1 0,0 1 0,0 0 0,-1-1 0,1 1 0,-1 0 0,1-1 0,0 1 0,-1 0 1,1 9-214,0-11 190,0 1-1,0-1 0,0 1 0,1-1 0,-1 1 0,0-1 0,0 1 1,0-1-1,0 1 0,1-1 0,-1 1 0,0 0 0,1-1 0,-1 1 1,0-1-1,1 1 0,-1 0 0,0-1 0,1 1 0,-1 0 0,1-1 0,-1 1 1,0 0-1,1-1 0,-1 1 0,1 0 0,-1 0 0,1 0 0,-1 0 1,1-1-1,-1 1 0,1 0 0,-1 0 0,1 0 0,-1 0 0,1 0 0,-1 0 1,1 0-1,-1 0 0,1 1 0,-1-1 0,1 0 0,-1 0 0,1 0 1,-1 0-1,1 1 0,-1-1 0,1 0 0,-1 1 0,1-1 0,-1 0 0,0 1 1,1-1-1,-1 0 0,0 1 0,1-1 0,-1 1 0,0-1 0,1 0 1,-1 1-1,0-1 0,0 1 0,0-1 0,1 1 0,-1-1 25,13-29-2702,0-9 352</inkml:trace>
  <inkml:trace contextRef="#ctx0" brushRef="#br0" timeOffset="109515.66">22810 8290 7178,'-1'0'171,"1"0"0,-1-1 0,1 1 0,-1-1 1,1 1-1,-1 0 0,1-1 0,-1 1 0,0 0 1,1-1-1,-1 1 0,0 0 0,1 0 0,-1 0 1,0 0-1,1 0 0,-1 0 0,0 0 0,1 0 1,-1 0-1,0 0 0,1 0 0,-1 0 0,0 0 1,1 0-1,-1 1 0,0-1 0,1 0 1,-1 0-1,0 1 0,1-1 0,-1 0 0,1 1 1,-1-1-1,1 1 0,-1-1 0,0 1-171,-22 37 514,18-20-439,0-1 0,2 1 0,0 0 0,1 0 1,0 1-1,2-1 0,0 0 0,1 0 0,1 0 0,1 0 1,1 4-76,-4-21 8,0 1 0,0-1 0,1 1 1,-1-1-1,1 1 0,-1-1 0,1 1 1,0-1-1,-1 1 0,1-1 1,0 0-1,0 1 0,0-1 0,0 0 1,0 0-1,0 0 0,0 0 1,0 0-1,1 0 0,-1 0 0,0 0 1,1 0-1,-1-1 0,1 1 1,-1 0-1,0-1 0,1 1 0,-1-1 1,1 0-1,0 1 0,-1-1 1,1 0-1,-1 0 0,1 0 0,-1 0 1,1 0-1,0 0 0,-1-1 1,1 1-9,52-34 165,-38 17-118,-1 0 0,0-1 0,-1-1 1,-1 0-1,-1-1 0,-1 0 0,0-1 1,-2 0-1,5-18-47,-7 25 35,-8 28-15,-2 14-12,7 34-6,2 0 0,3-1 0,3 0 0,2 0 0,3-1 0,3 1-2,24 96 24,-39-144-6,-1 1 1,-1 0-1,0 0 1,-1 0 0,0 0-1,-1 0 1,-1 1-1,0-1 1,-1 0-1,-1 1 1,0-1-1,-1 3-18,1-14 38,1-1-1,-1 1 0,0-1 0,0 1 0,0-1 0,0 1 0,-1-1 0,1 0 1,0 0-1,-1 0 0,0-1 0,1 1 0,-1-1 0,0 1 0,0-1 1,0 0-1,0 0 0,0 0 0,0 0 0,0-1 0,0 1 0,0-1 0,0 0 1,-1 1-1,1-2 0,0 1 0,0 0 0,0-1 0,0 1 0,0-1 1,0 0-1,0 0 0,0 0 0,0 0 0,0-1 0,0 1 0,0-1 0,0 0-37,-5-4 28,0 0 0,0 0 0,1 0-1,-1-1 1,2-1 0,-1 1-1,1-1 1,0 0 0,1 0-1,-1 0 1,2-1 0,-1 0-1,1 0 1,1 0 0,-1-1 0,2 1-1,-1-1 1,1 0 0,1 1-1,0-1 1,0 0 0,1 0-1,0 0 1,1 0 0,0 0 0,2-6-28,2-22-1,2 0 0,1 0 0,2 1 0,2 0 1,10-20 0,102-196 22,-40 75 36,-79 129-12,-6 48-46,0 0 0,-1 1-1,1-1 1,0 0 0,-1 0-1,1 1 1,0-1 0,-1 1-1,1-1 1,-1 1 0,1 0 0,-1 0-1,1-1 1,-1 1 0,1 0-1,-1 0 1,1 1 0,-1-1-1,1 0 1,-1 0 0,1 1-1,-1-1 1,1 1 0,-1-1-1,1 1 1,0-1 0,-1 1 0,1 0-1,0 0 1,-1 0 0,-6 5-7,0 1 0,0 0 1,1 0-1,0 0 0,0 1 1,0 0-1,1 1 0,1-1 1,-1 1-1,2 0 0,-1 1 0,1-1 1,0 1-1,1 0 0,0-1 1,1 2-1,0-1 0,0 0 0,1 0 1,1 0-1,0 1 0,0-1 1,1 0-1,0 1 0,0-1 0,2 0 1,-1 0-1,1 0 0,0 0 1,2 0 6,-4-7-52,0-1 0,0 1 1,0-1-1,1 0 1,-1 1-1,1-1 1,0 0-1,0 0 1,-1 0-1,1 0 1,1 0-1,-1-1 1,0 1-1,0-1 1,1 1-1,-1-1 1,0 0-1,1 0 1,0 0-1,-1 0 1,1 0-1,-1-1 0,1 1 1,0-1-1,1 1 52,42-23-3851,-18-12 662</inkml:trace>
  <inkml:trace contextRef="#ctx0" brushRef="#br0" timeOffset="110264.547">23276 8096 8738,'-47'122'5508,"39"-88"-5446,3 1 1,0-1 0,3 1 0,1 0 0,1 0 0,2 0 0,4 25-63,0-34 32,1 0 1,2-1-1,0 1 0,1-1 1,2-1-1,1 0 1,0-1-1,2 0 1,0-2-1,2 1 0,0-2 1,2 0-1,11 9-32,-19-23 754,-14-22 307,1 7-831,-3-37 333,2 0 0,2 0 0,5-37-563,-3 65 47,4-80-18,4 1-1,4 0 1,5 1 0,6-7-29,0 40-3,-24 62-1,1 1 1,-1 0-1,1-1 0,-1 1 1,1 0-1,-1-1 0,1 1 1,-1 0-1,1-1 0,-1 1 1,1 0-1,-1 0 0,1 0 1,-1-1-1,1 1 0,-1 0 1,1 0-1,-1 0 0,1 0 1,0 0-1,-1 0 0,1 0 1,-1 0-1,1 0 0,-1 0 1,1 1-1,-1-1 0,1 0 1,0 0-1,-1 0 0,1 1 1,-1-1-1,1 0 0,-1 1 1,0-1-1,1 0 0,-1 1 1,1-1-1,-1 0 0,0 1 1,1-1-1,-1 1 0,0-1 1,1 1-1,-1-1 0,0 1 1,0-1-1,1 1 0,-1-1 1,0 1-1,0 0 0,0-1 1,0 1-1,0-1 0,0 1 1,0-1-1,0 1 0,0 0 1,0-1-1,0 1 4,13 45-122,-12-40 120,-1-4-1,5 17-15,-1 0 1,0 0 0,-2 1 0,0 0 0,-2-1-1,0 3 18,0-4 16,-1-1 0,-1 0 0,0 0 0,-1 0 0,-1 0 0,0-1 0,-2 1 0,0-1 0,0-1 0,-2 1 0,0-1 0,0 0 0,-2-1 0,0 0 0,0 0 0,-1-1 0,-1 0 0,0-1 0,-5 2-16,15-12 5,1 0-1,-1-1 1,0 1-1,0-1 1,0 0-1,0 0 0,0 1 1,0-1-1,-1-1 1,1 1-1,0 0 1,-1 0-1,1-1 0,0 0 1,-1 1-1,1-1 1,0 0-1,-1 0 1,1 0-1,0 0 0,-1-1 1,1 1-1,0-1 1,-1 1-1,1-1 1,0 0-1,0 0 0,-1 0 1,1 0-1,0 0 1,0-1-1,0 1 1,0 0-1,0-2-4,-1-5-132,0-1 0,1 0-1,0 0 1,1 1 0,0-1 0,0 0 0,1 0-1,0 0 1,1-1 0,0 2 0,0-1-1,1 0 1,0 0 0,3-6 132,14-51-1790,2 0 1,4 2-1,26-50 1790,50-137-4502,-67 105 5018,-26 50 3677,-8 96-4155,0 0 0,0 1 0,0-1 0,1 0 1,-1 0-1,0 1 0,0-1 0,0 0 1,0 0-1,0 1 0,0-1 0,0 0 0,0 1 1,0-1-1,0 0 0,0 0 0,0 1 1,0-1-1,-1 0 0,1 1 0,0-1 0,0 0 1,0 0-1,0 1 0,0-1 0,-1 0 1,1 0-1,0 0 0,0 1 0,0-1 0,-1 0 1,1 0-1,0 0 0,0 0 0,0 1 1,-1-1-1,1 0 0,0 0 0,0 0 0,-1 0 1,1 0-1,0 0 0,-1 0 0,1 0 1,0 0-1,0 0 0,-1 1 0,1-2 0,0 1 1,-1 0-1,1 0 0,0 0 0,0 0 1,-1 0-1,1 0 0,0 0-38,2 53 62,3 0 0,2-1 1,2 0-1,2 0 0,3-1 0,2 0 1,2-2-1,3 0 0,21 37-62,30 53 263,-52-121-101,-8-37-863,-11-13-1731,0-14 59</inkml:trace>
  <inkml:trace contextRef="#ctx0" brushRef="#br0" timeOffset="111177.017">23868 7899 8074,'-6'6'609,"1"-1"0,1 1 0,-1 1 0,1-1 0,0 0 0,1 1 0,0 0 0,0 0 0,0 0-1,-1 5-608,2-1 5,0 0 0,0 0-1,1 1 1,0-1-1,1 0 1,0 1-1,1-1 1,0 0-1,1 0 1,0 0-1,0 1 1,2-2-1,-1 1 1,1 0-1,1-1 1,0 0-1,2 3-4,-5-10 6,-1-1 0,1 1-1,0-1 1,0 0 0,0 0-1,0 1 1,0-1 0,0-1-1,1 1 1,-1 0 0,1 0-1,-1-1 1,1 0-1,-1 1 1,1-1 0,0 0-1,0 0 1,0-1 0,0 1-1,0 0 1,-1-1 0,1 0-1,0 0 1,0 0 0,0 0-1,0 0 1,0-1 0,0 1-1,0-1 1,0 1 0,0-1-1,0 0 1,-1-1-1,1 1 1,0 0 0,-1-1-1,1 1 1,-1-1-6,10-6 73,-1 0 0,0-1 0,-1 0 0,0-1 0,-1 0 0,1 0 1,-2-1-1,0 0 0,0-1 0,-1 0 0,0 0 0,-1 0 0,-1-1 0,2-5-73,-4-20 848,-9 39-425,1 7-372,1 1 0,0 0 0,1 0 0,0 1 0,0-1 0,1 1 0,0-1 0,1 1 0,0 0 0,0 0 0,1 0-1,1-1 1,-1 1 0,2 4-51,-2-12 1,0 1 0,0 0 0,0-1 0,0 1 0,0-1 0,1 1-1,-1-1 1,1 1 0,0-1 0,0 1 0,0-1 0,0 1 0,0-1-1,0 0 1,1 0 0,-1 0 0,1 0 0,-1 0 0,1 0 0,0 0-1,0 0 1,0 0 0,0-1 0,0 1 0,0-1 0,0 0-1,1 1 1,-1-1 0,0 0 0,1 0 0,-1-1 0,1 1 0,-1 0-1,1-1 1,-1 0 0,1 1 0,-1-1 0,1 0 0,2 0-1,1-4 7,0 1 0,0-1 0,0 1 0,-1-2 0,1 1 0,-1 0 0,0-1 0,0 0 0,-1-1 1,1 1-1,-1-1 0,0 1 0,-1-1 0,0 0 0,1-1 0,-2 1 0,2-3-7,3-5 28,11-20 17,-2-1 1,-1-1-1,-2 0 0,-2 0 1,1-11-46,-8 30 10,-1 0 1,0-1-1,-2 1 1,0-1-1,-1 0 1,0 0 0,-2 1-1,0-1 1,-1 1-1,-1-1 1,0 1-1,-5-9-10,8 22-6,0 0 0,-1 0 1,1 0-1,-1 0 0,0 1 0,0-1 0,0 1 0,-1-1 1,1 1-1,-1 0 0,0 0 0,0 0 0,0 0 0,0 1 1,0-1-1,-1 1 0,1 0 0,-1 0 0,1 0 0,-1 0 1,-1 0 4,38 61-227,55 152-74,-26-39 343,-32-125-8,-29-47-30,0 0-1,0 1 1,-1-1-1,1 0 1,0 0 0,0-1-1,0 1 1,0 0-1,-1 0 1,1 0-1,0 0 1,0-1-1,0 1 1,-1 0-1,1-1 1,0 1-1,-1-1 1,1 1-1,0 0 1,-1-1-1,1 0 1,0 1 0,-1-1-1,1 1 1,-1-1-1,1 0 1,-1 1-1,1-1 1,-1 0-1,0 0 1,1 1-1,-1-1 1,0 0-1,0 0 1,1 1-1,-1-1 1,0 0-1,0 0-2,5-18 53,0 0 0,-2-1-1,0 1 1,-1 0 0,-1-1-1,-1 0 1,-1 1 0,-3-19-53,3 24 39,-1 0 1,-1 0 0,0 0-1,-1 1 1,0-1 0,-1 1-1,0 0 1,-2 0 0,1 0-1,-1 1 1,-2-2-40,9 15 2,0-1-1,0 1 1,0-1 0,0 0-1,0 1 1,0-1 0,0 1-1,0-1 1,-1 0 0,1 1-1,0-1 1,0 0 0,0 1-1,0-1 1,-1 1-1,1-1 1,0 0 0,0 1-1,-1-1 1,1 0 0,0 0-1,0 1 1,-1-1 0,1 0-1,0 0 1,-1 1 0,1-1-1,0 0 1,-1 0 0,1 0-1,0 0 1,-1 0 0,1 1-1,-1-1 1,1 0 0,0 0-1,-1 0 1,1 0 0,-1 0-1,1 0 1,0 0 0,-1 0-1,1 0 1,-1 0 0,1-1-1,0 1 1,-1 0 0,1 0-1,0 0-1,2 6-3,0-1-1,1 1 0,0 0 1,0-1-1,0 0 0,1 0 0,0 0 1,0 0-1,0 0 0,0-1 1,1 0-1,0 0 0,0 0 1,0 0-1,0-1 0,1 0 1,-1 0-1,1 0 0,0-1 0,-1 0 1,1 0-1,0 0 0,1-1 1,-1 0-1,0 0 0,0-1 1,0 1-1,1-1 0,-1-1 1,6 0 3,1-3 10,0 0 1,-1-1 0,0 0 0,1-1-1,-2 0 1,1-1 0,-1 0 0,0-1-1,0 0 1,-1-1 0,0 0 0,-1-1-1,0 1 1,0-2 0,-1 0-1,-1 0 1,1 0 0,1-6-11,-7 14 9,0 0-1,0 1 1,0-1 0,-1-1-1,1 1 1,-1 0 0,0 0 0,0-1-1,0 1 1,0 0 0,-1-1-1,1 1 1,-1-1 0,0 1 0,0-1-1,0 1 1,0 0 0,-1-1-1,1 1 1,-1-1 0,0 1-1,0 0 1,0-1 0,-1 1 0,1 0-1,-1 0 1,0 0 0,1 0-1,-1 0 1,-1 0 0,1 1-1,0-1 1,-1 1 0,1-1 0,-1 1-1,0 0 1,0 0 0,-1-1-9,-1 2 1,0-1 1,0 0 0,0 1 0,-1 0 0,1 0-1,0 1 1,-1-1 0,1 1 0,-1 1 0,1-1-1,0 1 1,-1-1 0,1 1 0,0 1 0,0-1-1,0 1 1,0 0 0,0 0 0,0 1-1,0-1 1,1 1 0,-1 0 0,1 0 0,0 1-1,0-1 1,0 1 0,0 0 0,1 0 0,-1 0-1,1 1 1,0-1 0,0 1 0,1-1 0,0 1-1,-1 0 1,1 0 0,1 0 0,-1 1-2,-4 5-3,1 1 0,0 1 0,1-1 0,0 1 0,1 0 0,0-1 0,1 1 0,0 1 0,1-1 0,1 0 1,0 0-1,1 0 0,0 0 0,1 0 0,1 0 0,0 0 0,0 0 0,1-1 0,1 1 0,0-1 0,4 5 3,-6-13 0,1-1-1,-1 1 0,1-1 1,0 0-1,0 0 0,0 0 1,1-1-1,-1 1 0,1-1 1,-1 0-1,1 0 0,0-1 0,-1 1 1,1-1-1,0 0 0,0-1 1,0 1-1,0-1 0,0 0 1,0 0-1,1-1 1,101-23-50,15-29-4032,-76 31 1021</inkml:trace>
  <inkml:trace contextRef="#ctx0" brushRef="#br0" timeOffset="111708.941">22425 10138 6793,'-79'-27'2089,"74"9"375,11 10-1911,6 10-193,5 5-216,4 19-16,5 6-8,9 6 0,-3 0-24,6 15 0,-3-6-32,1 3 0,-3-4-16,-1-1 24,-9-16 24,-9 3-2721,-17-17 929</inkml:trace>
  <inkml:trace contextRef="#ctx0" brushRef="#br0" timeOffset="112017.383">22394 10802 8946,'0'-8'1936,"17"-10"849,7-11-2633,16-18-48,13-14-16,17-18 16,-2 9-16,9-10-16,-9 18-32,-5 4 16,-27 25-32,-6 6-8,-20 19 24,-12 5-248,-9 10-176,-19-2-2505,-15 7 537</inkml:trace>
  <inkml:trace contextRef="#ctx0" brushRef="#br0" timeOffset="112222.096">22109 10187 7770,'-23'-12'2328,"14"0"465,15-3-2097,9-2-464,17-10-88,8-2-112,14-5 8,-1-1-8,11 5 32,-9 10 0,1 13-2873,-14 4 953</inkml:trace>
  <inkml:trace contextRef="#ctx0" brushRef="#br0" timeOffset="112491.035">22654 10114 8290,'27'44'4587,"-24"-41"-4567,-1 0 0,0 0 0,0 1 1,1-1-1,0-1 0,0 1 1,0 0-1,0-1 0,0 1 0,0-1 1,1 0-1,-1 0 0,1 0 0,-1-1 1,1 1-1,0-1 0,-1 0 0,1 0 1,0 0-1,0 0 0,0-1 1,0 1-1,0-1 0,0 0 0,0-1 1,0 1-1,0-1 0,1 0-20,5-2 41,-1-1-1,0-1 1,0 0 0,0 0-1,0-1 1,-1 0 0,0 0-1,0-1 1,0 0-1,-1 0 1,0-1-41,15-13 113,-21 20-111,0 1 0,0-1 0,0 1 0,0-1 0,0 1 0,0-1 0,1 1 0,-1 0 0,0-1 0,0 1 0,1 0 0,-1 0 0,0 0 0,0 0 1,1 0-1,-1 0 0,0 1 0,0-1 0,1 0 0,-1 1 0,0-1 0,0 1 0,0-1 0,0 1 0,0-1 0,1 1 0,-1 0 0,0 0 0,-1-1 0,1 1 0,0 0 0,0 0 0,0 0 0,0 0 0,-1 0 0,1 0 0,0 0 0,-1 0 0,1 0 0,-1 1 0,1-1 0,-1 0 0,0 0 0,1 1-2,6 8 22,41 30 106,-46-39-124,0 0 1,-1-1-1,1 1 1,0-1-1,0 0 1,0 0-1,0 0 0,-1 0 1,1 0-1,0 0 1,0 0-1,0 0 0,0-1 1,-1 1-1,1-1 1,0 1-1,0-1 0,-1 0 1,1 0-1,0 0 1,-1 0-1,1 0 0,-1 0 1,1 0-1,-1 0 1,0-1-1,1 1 0,-1 0 1,0-1-1,0 1 1,0-1-1,0 0 0,0 1-4,33-68-2966,-31 39 722</inkml:trace>
  <inkml:trace contextRef="#ctx0" brushRef="#br0" timeOffset="112958.575">23015 9988 8658,'0'9'3746,"6"9"-2754,1-7-976,1 0 0,1-1 0,-1 0 0,1 0 0,1-1 0,0 0-1,0-1 1,1 0 0,0 0 0,0-1 0,1-1 0,0 0 0,10 4-16,-9-4 17,-10-4 18,-3-2-2,1 1 0,0 0 1,-1 0-1,1-1 0,0 1 0,-1 0 0,1-1 0,0 1 1,0-1-1,0 1 0,0-1 0,-1 1 0,1-1 1,0 0-1,0 1 0,0-1 0,0 0 0,0 0 0,0 0 1,0 0-1,0 0 0,0 0 0,0 0 0,0 0 1,0 0-1,0 0 0,0 0 0,0-1 0,-1 1 0,1 0 1,0-1-1,0 1 0,0 0 0,0-1 0,0 1 1,-1-1-1,1 0 0,0 1 0,0-1 0,-1 0 1,1 1-1,0-1 0,-1 0-33,-1-8 196,0-1 0,-1 1 0,-1 0 1,1 0-1,-2 0 0,1 1 0,-1-1 0,0 1 1,-1 0-1,0 0 0,0 0 0,-1 1 0,0 0 1,0 0-1,-6-5-196,-7-10 99,-37-40-3,54 65-132,5 5 16,0-1 0,1 0 0,0-1 0,1 1 0,-1 0 0,1-1 0,0 0 0,1-1 0,0 1 0,0-1 0,0 0 0,0 0 0,5 2 20,-5-4-3,-1 1-1,1-2 1,0 1 0,0-1 0,0 0-1,1 0 1,-1 0 0,0-1 0,1 0-1,-1-1 1,1 1 0,-1-1 0,1 0-1,-1-1 1,1 1 0,-1-1 0,0-1-1,1 1 1,-1-1 0,0 0 0,0-1 0,0 1-1,1-2 4,8-4 10,-1 0-1,-1-1 0,0 0 1,0-1-1,0 0 0,-2-1 1,1-1-1,6-9-9,-11 14 15,-1 0 0,0-1 0,-1 1 0,1-2 0,-1 1 0,-1 0 0,0-1 0,0 0 0,0 0 0,-1 0 0,-1 0 0,1-1 0,-2 1 0,1-1 0,-1 1 0,-1-1 0,0 0 0,0 1 0,-1-1 0,-1-5-15,2 12 3,-1 0 1,0 0-1,-1 0 0,1 1 1,0-1-1,-1 0 1,1 0-1,-1 1 0,0-1 1,0 1-1,0-1 1,0 1-1,-1 0 0,1 0 1,-1 0-1,1 0 1,-1 1-1,0-1 0,1 1 1,-1-1-1,0 1 0,0 0 1,0 0-1,0 0 1,0 0-1,0 1 0,0-1 1,0 1-1,-1 0 1,1 0-1,0 0 0,0 0 1,0 1-1,0-1 1,0 1-1,0 0 0,0-1 1,0 1-1,0 1 1,0-1-1,0 0 0,0 1 1,1 0-1,-1-1 0,1 1 1,-1 0-1,1 0 1,-1 1-4,-4 9-7,1-1 1,0 0-1,1 1 1,0 0-1,1 0 1,0 1 0,1-1-1,0 1 1,1 0-1,1 0 1,0 4 6,-2 2 1,1-1 0,1 1 0,0 0 1,2-1-1,0 1 0,1 0 0,1-1 0,1 3-1,-3-18 1,-1-1 0,1 1 1,0-1-1,0 1 0,0-1 0,0 0 0,0 0 0,1 1 0,-1-1 0,1 0 0,-1 0 1,1 0-1,0 0 0,0-1 0,0 1 0,0 0 0,0-1 0,0 0 0,0 1 0,0-1 0,1 0 1,-1 0-1,0 0 0,1 0 0,-1-1 0,1 1 0,-1-1 0,1 1 0,0-1 0,-1 0 1,1 0-1,-1 0 0,1 0 0,-1 0 0,3-1-1,6-2 2,0 0 1,1-1-1,-1 0 1,-1-1-1,1 0 1,-1 0-1,0-1 0,0-1 1,0 0-1,-1 0 1,0-1-1,-1 0 1,0 0-1,0-1 1,-1 0-1,0 0 0,0-1 1,3-6-3,25-46-2467,-7-7 505</inkml:trace>
  <inkml:trace contextRef="#ctx0" brushRef="#br0" timeOffset="113249.532">23543 9626 7866,'-58'53'5003,"-1"45"-2647,39-19-1675,20-78-675,0 0 0,0 0 0,0 1 0,0-1 0,-1 0 0,2 0 0,-1 0 1,0 0-1,0 0 0,0 0 0,0 0 0,1 0 0,-1 0 0,0 0 0,1 0 0,-1 0 0,1 0 0,0 0 0,-1 0 0,1 0 0,-1 0 0,1-1 0,0 1 0,0 0 1,0 0-1,-1-1 0,1 1 0,0-1 0,0 1 0,0-1 0,0 1 0,0-1 0,0 1 0,0-1 0,0 0 0,0 1 0,0-1 0,0 0 0,0 0 0,0 0 0,1 0 1,-1 0-1,0 0 0,0 0 0,0 0 0,0-1 0,0 1 0,1 0-6,50-20 56,119-73 204,-168 91-259,-1 1-1,1 0 1,0-1 0,-1 1 0,1 0-1,0 0 1,0 0 0,-1 1 0,1-1-1,0 1 1,0-1 0,0 1-1,0 0 1,0 0 0,0 0 0,0 1-1,0-1 1,-1 1 0,1 0 0,0-1-1,0 1 1,0 0 0,-1 1 0,1-1-1,-1 0 1,1 1 0,-1-1 0,1 1-1,-1 0 1,0 0 0,0 0 0,0 0-1,0 0 1,0 1 0,0-1 0,1 3-1,2 14 2,-1 0 0,-1 1 0,0-1 0,-2 1 0,0 0 0,-1-1 0,-1 3-2,0 10 16,2-20 0,-1-6 6,1 0 0,-1 0 0,0 0 0,-1 0 0,1 0 0,-1 0 0,0 0-1,-1 0 1,0 0 0,1-1 0,-2 1 0,0 2-22,3-8-2,-1 0 0,0 1 1,1-1-1,-1 1 0,1-1 0,-1 0 0,0 1 0,1-1 1,-1 0-1,1 0 0,-1 1 0,0-1 0,0 0 1,1 0-1,-1 0 0,0 0 0,1 0 0,-1 0 1,0 0-1,1 0 0,-1 0 0,0 0 0,1 0 1,-1-1-1,0 1 0,1 0 0,-1 0 0,0-1 1,1 1-1,-1 0 0,1-1 0,-1 1 0,0-1 1,1 1-1,-1-1 0,1 1 0,-1-1 0,1 1 1,0-1-1,-1 1 0,1-1 0,0 1 0,-1-1 1,1 0-1,0 1 0,-1-1 0,1 0 0,0 1 1,0-1-1,0 0 0,0 0 2,-26-96-3942,16 23 873</inkml:trace>
  <inkml:trace contextRef="#ctx0" brushRef="#br0" timeOffset="113780.613">23626 9251 9218,'-4'20'3853,"10"15"-2401,-4-23-1259,8 26-135,1-1 0,1 0-1,3-1 1,1-1-1,1 0 1,2-1 0,2-1-1,0-1 1,3-1-1,0 0 1,16 12-58,80 98 284,-112-133 602,-16-23-22,-33-57 505,-73-108-891,76 144-532,38 36 52,0 0-1,-1 0 0,1 0 1,0 0-1,-1 0 0,1 1 1,-1-1-1,1 0 0,0 0 1,-1 0-1,1 0 0,0 0 1,-1 0-1,1 1 0,0-1 1,-1 0-1,1 0 0,0 0 1,0 1-1,-1-1 0,1 0 1,0 0-1,0 1 0,-1-1 1,1 0-1,0 1 0,0-1 1,0 0-1,0 1 0,-1-1 1,1 0-1,0 1 0,0-1 1,0 0-1,0 1 0,0-1 1,0 0-1,0 1 0,0-1 1,0 0-1,0 1 0,0-1 1,0 1-1,0-1 0,0 0 1,0 1-1,1-1 0,-1 0 1,0 1-1,0-1 0,0 0 1,0 0-1,1 1 0,-1-1 1,0 0-1,0 1 0,1-1 1,-1 0-1,0 0 3,4 11-27,0 0-1,0 0 1,1 0 0,0-1-1,1 0 1,0 0 0,0-1-1,1 1 1,1-1 0,0-1-1,5 6 28,-8-10-3,-1 0 0,1 0 0,0 0 0,0-1 0,0 0 0,1 0 0,-1 0 0,1-1-1,-1 1 1,1-1 0,0-1 0,0 1 0,0-1 0,0 0 0,0 0 0,0-1 0,0 0-1,0 0 1,0 0 0,0-1 0,0 0 0,0 0 0,0 0 3,-1-1 10,0 0 1,0 0-1,-1 0 0,1 0 0,-1-1 1,1 1-1,-1-1 0,0-1 1,0 1-1,0 0 0,-1-1 1,1 0-1,-1 0 0,0 0 0,0 0 1,0 0-1,-1-1 0,1 1 1,-1-1-1,0 0 0,0 0 1,-1 0-1,1 0 0,-1 0 0,-1 0 1,1 0-1,0 0 0,-1 0 1,0 0-1,0 0 0,-1 0 0,0 0 1,1-1-1,-2 1 0,1 1 1,0-1-1,-1 0 0,0 0 1,0 0-1,-1 1 0,1-1 0,-1 1 1,-3-4-11,-12-12 63,18 20-64,0 1 1,0-1-1,0 0 0,0 1 1,0-1-1,0 0 0,0 0 1,0 1-1,0-1 0,0 0 1,0 0-1,0 1 1,0-1-1,0 0 0,0 0 1,0 1-1,0-1 0,-1 0 1,1 0-1,0 1 0,0-1 1,0 0-1,0 0 0,-1 0 1,1 1-1,0-1 0,0 0 1,-1 0-1,1 0 0,0 0 1,0 0-1,-1 1 0,1-1 1,0 0-1,0 0 1,-1 0-1,1 0 0,0 0 1,0 0-1,-1 0 0,1 0 1,0 0-1,0 0 0,-1 0 1,1 0-1,0 0 0,-1 0 1,1 0-1,0 0 0,0-1 1,3 13-19,0-1-1,1 1 0,1-1 0,0-1 1,1 1-1,0-1 0,0 0 1,1 0-1,0 0 0,3 1 20,-8-10-7,0 1-1,0-1 1,0 1 0,0-1 0,0 0-1,0 1 1,0-1 0,1-1 0,-1 1-1,0 0 1,1 0 0,-1-1-1,1 1 1,-1-1 0,0 0 0,1 0-1,-1 0 1,1 0 0,-1 0-1,1-1 1,-1 1 0,1-1 0,-1 1-1,0-1 1,1 0 0,-1 0-1,0 0 1,0 0 0,0 0 0,0-1-1,0 1 1,0-1 0,0 1-1,0-1 1,0 0 0,-1 1 0,1-1-1,0 0 1,-1 0 0,0 0 0,0-1-1,1 1 1,-1 0 0,0 0-1,-1-1 1,1 1 0,0 0 0,-1-1-1,1 1 1,-1-2 7,5-9-470,-2 1-1,1 0 1,-1-1-1,-1 0 1,-1 0-1,1 0 1,-2 0-1,0 0 1,0 0 0,-2 1-1,1-1 1,-2-1 470,-14-59-3601</inkml:trace>
  <inkml:trace contextRef="#ctx0" brushRef="#br0" timeOffset="114313.614">24054 9013 8026,'-1'16'4826,"0"16"-3990,6 0-785,1-1 0,2 1-1,1-1 1,1-1 0,2 0-1,1 0 1,1-1 0,2-1-1,0 0 1,2-1 0,1-1-1,11 10-50,78 98 259,-95-122 567,-21-26 769,1 1-1254,-53-102 831,-38-58-1246,150 234-245,-48-56 316,1 0 1,0-1-1,0 0 0,1 0 1,-1 0-1,1 0 1,-1-1-1,1 0 1,0 0-1,1-1 0,-1 1 1,0-1-1,1-1 1,-1 1-1,1-1 0,-1 0 1,1-1-1,0 0 1,-1 0-1,1 0 0,0-1 1,-1 1-1,1-2 1,-1 1-1,1-1 0,-1 0 1,0 0-1,0-1 1,0 0-1,0 0 0,0 0 1,0-1-1,-1 0 1,0 0-1,0 0 0,2-2 4,0-5 24,0 0 0,-1 0 0,0-1 0,-1 0 1,0 0-1,-1 0 0,0-1 0,-1 0 1,0 1-1,-1-1 0,-1 0 0,0 0 1,0 0-1,-2-2-25,-1 4 6,2 26-68,2 3 49,1 0-1,0 0 1,1-1 0,1 0-1,1 1 1,0-2 0,1 1-1,1-1 1,1 0 0,5 7 13,-12-20 10,0-1 0,-1 1 0,2-1 0,-1 0 0,0 0 0,0 0 0,1 0 1,-1 0-1,1-1 0,-1 1 0,1-1 0,0 1 0,-1-1 0,1 0 0,0 0 1,0 0-1,0-1 0,0 1 0,0-1 0,0 1 0,0-1 0,0 0 0,0 0 0,0 0 1,0-1-1,0 1 0,0-1 0,0 0 0,0 0 0,0 0 0,0 0 0,0 0 1,-1 0-1,1-1 0,-1 0 0,1 1 0,-1-1 0,1 0 0,1-2-10,2-1 14,-1-1 0,0 0 0,0-1 0,0 1 0,0-1 0,-1 1 0,-1-1 0,1-1 0,-1 1 0,0 0 0,0-1 0,-1 0 0,0 1 0,-1-1 0,0 0 0,0 0 0,0 0 0,-1 0 0,0 0 0,-1 0 0,0 0 0,0 0 0,-1 0 0,1 1 0,-2-1 0,1 0 0,-1 1 0,0 0 0,-1 0 0,0 0 0,-1-2-14,-4-2-575,0 0-1,-1 1 1,0 0 0,-1 0 0,0 1 0,0 0 0,-1 1 0,-10-5 575,-45-24-3448</inkml:trace>
  <inkml:trace contextRef="#ctx0" brushRef="#br0" timeOffset="114561.422">24311 8978 5089,'3'10'2593,"0"-5"-209,6 3-864,0-4-1215,8 7-89,2 4-96,7-3-104,0 2-2441,13-4 745</inkml:trace>
  <inkml:trace contextRef="#ctx0" brushRef="#br0" timeOffset="114970.247">24826 9057 8490,'-1'31'5621,"-2"-21"-5198,-28 100 1712,35-110-1859,46-53 49,-38 35-287,117-171 216,-113 169-251,-14 38-103,-10 20 50,2-16 146,1 1 0,1-1 0,1 1 0,1 0 0,1 0 0,1 0 0,2 9-96,-2-31 15,-1 1 1,1-1-1,1 1 1,-1 0-1,0-1 1,0 1-1,1-1 1,-1 1-1,1-1 1,-1 1-1,1 0 1,0-1-1,-1 0 1,1 1-1,0-1 1,0 0-1,0 1 1,0-1-1,0 0 1,0 0-1,1 0 1,-1 0-1,0 0 1,0 0-1,1 0 1,-1 0-1,1 0 1,-1-1-1,1 1 1,-1-1-1,1 1 1,-1-1-1,1 1 1,0-1-1,-1 0 1,1 0-1,-1 0 1,1 0-1,0 0 1,-1 0-1,1 0 1,-1-1-1,2 1-15,8-7 56,0-1-1,0 0 1,0-1-1,-1 0 1,-1 0-1,0-1 1,0 0-1,-1-1 1,0 0-1,1-3-55,5-6 66,0-1 0,-2 0 1,-1-1-1,-1-1 0,0 1 0,-2-2 0,-1 1 1,3-16-67,-10-1 120,-12 52-76,10-7-37,0-1 1,1 1-1,-1-1 0,1 1 1,0 0-1,0-1 1,1 1-1,0 0 1,-1 0-1,2-1 1,-1 1-1,0 0 1,1 0-1,0-1 1,0 1-1,0 0 0,1-1 1,0 1-1,0-1 1,0 0-1,0 0 1,0 1-1,1-1 1,0-1-1,0 1 1,0 0-1,0-1 1,1 1-1,-1-1 0,1 0 1,0 0-1,0-1 1,0 1-1,0-1 1,0 0-1,1 0 1,3 1-8,21 2 713,-12-5-3073,-13-4 661</inkml:trace>
  <inkml:trace contextRef="#ctx0" brushRef="#br0" timeOffset="115410.701">22681 10964 7986,'-45'25'5011,"41"-19"-3591,24-10-1270,87-53-65,-1-16 55,55-52 173,28-30-69,503-417 64,-37 40 26,-456 379-150,-91 76-31,4 4-1,3 5 1,6 4-153,155-62 197,-204 103-3399,-72 29 768</inkml:trace>
  <inkml:trace contextRef="#ctx0" brushRef="#br0" timeOffset="197282.214">24295 4359 7770,'-113'-9'5003,"60"-21"-3345,68 22-1115,169-26 342,318-45-302,-330 32-883,-106 15-3339,-39 15 794</inkml:trace>
  <inkml:trace contextRef="#ctx0" brushRef="#br0" timeOffset="197528.196">25066 3843 11514,'35'-13'5422,"75"3"-4721,-86 11-630,-14-1-80,0 0 0,0 1 0,0 0 0,0 0 0,0 1 0,0 1 0,-1 0 0,1 0 0,-1 1 0,0 0 0,0 0 0,4 4 9,-2-3-10,-1 1 1,1 0-1,-2 0 0,1 1 1,-1 0-1,0 1 1,0 0-1,-1 0 0,0 1 1,0 0-1,-1 0 1,-1 1-1,1 0 0,-2 0 1,1 1-1,-1-1 1,-1 1-1,0 0 0,0 1 1,-1-1-1,-1 1 1,0-1-1,-1 1 0,0 0 1,0 7 9,-54 137-67,40-132-971,-7 9-1990</inkml:trace>
  <inkml:trace contextRef="#ctx0" brushRef="#br0" timeOffset="199330.324">22089 3159 7290,'-1'18'1976,"1"2"456,1 12-1943,4-2-465,7 5-48,0-3 8,5 15 56,1-4-8,0 1 24,-1-11 40,3 0 16,-7-7-40,-2-9 16,-5-10-8,-5 0 24,-5-9-8,-10-12-2641,-12-2 905</inkml:trace>
  <inkml:trace contextRef="#ctx0" brushRef="#br0" timeOffset="199875.692">21728 3273 8938,'-5'-2'756,"4"3"-665,0-1 1,0 0-1,0 0 0,1 1 1,-1-1-1,0 0 1,0 0-1,0 0 0,0 0 1,0 0-1,0 0 0,0-1 1,1 1-1,-1 0 1,0 0-1,0-1 0,0 1 1,0 0-1,1-1 0,-1 1 1,0-1-1,0 1 0,1-1 1,-1 1-1,0-1 1,1 1-1,-1-1 0,0 0 1,1 1-1,-1-1 0,1 0 1,-1 0-1,1 0 0,0 1 1,-1-1-1,1 0 1,0 0-1,0 0 0,-1 0 1,1 1-1,0-1 0,0 0 1,0 0-1,0 0 0,0 0 1,0 0-1,0 0 1,0 0-1,0 1 0,1-1 1,-1 0-1,0 0 0,1 0 1,-1 0-1,0 1 0,1-1 1,0-1-92,48-21 79,233-67-31,-252 79-38,-7 1-2,1 1-1,0 2 1,0 0 0,0 1 0,1 2 0,0 0 0,3 2-8,-24 2-3,0 0-1,-1 0 1,1 0 0,0 1 0,0-1 0,0 1-1,-1 0 1,1 0 0,0 0 0,-1 1 0,1-1-1,-1 1 1,0 0 0,1 0 0,-1 0 0,0 0-1,0 1 1,0-1 0,-1 1 0,1 0-1,0 0 1,-1 0 0,0 0 0,0 0 0,0 0-1,0 1 1,0-1 0,-1 1 0,0-1 0,1 1-1,-1 0 1,0-1 0,-1 1 0,1 0 0,-1 0-1,0 0 1,0 0 0,0-1 0,0 1-1,0 0 1,-1 0 0,0 0 0,0-1 0,0 1-1,0 0 1,-1-1 0,1 1 0,-1-1 0,0 0-1,0 1 1,0-1 0,0 0 0,-1 0-1,-1 1 5,-15 15 179,-1 0 1,-1-1 0,0-2 0,-1 0 0,-21 10-181,2 1 300,39-25-280,2-2-19,0 0 1,1 0-1,-1 0 0,0 0 1,1 0-1,-1 0 0,0 0 1,0 0-1,1 1 1,-1-1-1,0 0 0,1 0 1,-1 0-1,0 0 0,0 1 1,0-1-1,1 0 1,-1 0-1,0 1 0,0-1 1,0 0-1,1 0 0,-1 1 1,0-1-1,0 0 1,0 1-1,0-1 0,0 0 1,0 0-1,0 1 0,1-1 1,-1 0-1,0 1 0,0-1 1,0 0-1,0 1 1,-1-1-1,1 0 0,0 1 1,0-1-1,0 0 0,0 0 1,0 1-1,0-1 1,0 0-1,0 1 0,-1-1 1,1 0-1,0 0 0,0 1 1,0-1-1,-1 0 1,1 0-1,0 1 0,0-1 1,-1 0-1,1 0 0,0 0 1,0 0-1,-1 1 1,1-1-1,0 0 0,-1 0 1,1 0-1,0 0 0,-1 0 1,1 0-2,112 60 1,-102-53-1,1 0-1,-1 0 1,0 1 0,-1 1-1,0-1 1,-1 2-1,1-1 1,-2 1 0,1 0-1,-1 1 1,-1-1-1,0 1 1,-1 1 0,0-1-1,0 1 1,-1 0-1,-1 0 1,0 0 0,-1 0-1,0 1 1,-2-9 35,-1 0 0,1 0 0,-1 0-1,0-1 1,-1 1 0,1 0 0,0-1 0,-1 1 0,0-1-1,0 1 1,0-1 0,0 0 0,-1 0 0,1 0-1,-1 0 1,0 0 0,0 0 0,0-1 0,0 1 0,0-1-1,0 0 1,-1 0 0,-1 1-35,-87 26 1293,89-28-1270,-172 24 971,130-28-914,47-4-837,21-1 13,-13 5 382,23-10-1439,-1-1-1,0-2 0,0-1 1,20-15 1801,-7-4-2926</inkml:trace>
  <inkml:trace contextRef="#ctx0" brushRef="#br0" timeOffset="200165.144">22420 3405 4769,'3'-39'8332,"-4"44"-7485,1 15-769,1-1-1,1 1 0,0 0 1,2-1-1,0 0 0,2 0 1,6 18-78,-10-30 17,0 0 0,0 1 1,1-1-1,0-1 0,0 1 0,0 0 1,1-1-1,0 0 0,0 0 0,1 0 1,-1 0-1,1 0 0,1-1 1,-1 0-1,1 0 0,0-1 0,0 0 1,0 0-1,6 3-17,-7-7 24,0 0 1,0-1-1,0 1 1,0-1-1,0 0 1,0 0-1,0-1 0,0 1 1,-1-1-1,1 0 1,0-1-1,-1 1 1,0-1-1,0 1 1,1-2-1,-2 1 0,1 0 1,0-1-1,-1 1 1,1-1-1,0-2-24,6-4 123,-1 1-1,0-2 0,0 1 1,-1-1-1,-1 0 0,1-1 1,-2 0-1,0 0 1,0 0-1,-2-1 0,1 0 1,-1 0-1,-1 0 0,-1-1 1,1 1-1,-2 0 0,0-1 1,-1 0-1,0 1 0,-2-8-122,-11 1 664,6 36-354,7-10-346,0 0-1,1 1 1,0-1 0,0 0-1,1 0 1,0 0 0,0 0-1,0 0 1,0 0 0,1 0-1,0-1 1,1 0-1,-1 1 1,1-1 0,0 0-1,0-1 1,0 1 0,1-1-1,0 0 1,0 0 0,0 0-1,0 0 1,0-1 0,1 0-1,0 0 1,-1-1 0,1 0-1,0 0 1,0 0-1,1 0 1,-1-1 0,0 0-1,0 0 1,1-1 0,3 0 36,73-34-3933,-38 9 940</inkml:trace>
  <inkml:trace contextRef="#ctx0" brushRef="#br0" timeOffset="200540.887">23019 3224 9570,'-43'82'4668,"35"-61"-4558,0 0-1,2 1 1,0-1 0,2 1-1,0 1 1,1-1 0,2 1-1,0 5-109,1-24 13,-1-2 0,1 0 1,-1 0-1,1 0 1,0 0-1,0 0 1,0 0-1,0 0 1,0 0-1,0 0 1,0 0-1,1 0 1,-1 1-1,1-1 1,-1 0-1,1-1 1,0 1-1,0 0 1,0 0 0,0 0-1,0 0 1,0-1-1,1 1 1,-1 0-1,0-1 1,1 1-1,0-1 1,-1 0-1,1 1 1,0-1-1,-1 0 1,1 0-1,0 0 1,0 0-1,0 0-13,5-3 21,-1 0-1,1-1 1,-1 1 0,0-1-1,0 0 1,0-1-1,-1 0 1,1 0-1,-1 0 1,0 0-1,0-1 1,0 0-1,-1 0 1,1 0 0,-1 0-1,0-1 1,-1 0-1,0 1 1,0-1-1,0-1 1,0 1-1,-1-2-20,6-7 52,-1-1 0,-1 0 0,-1-1 0,0 1 0,-1-1 0,-1 0-1,0 0 1,-2 0 0,1-17-52,-7-30 529,-3 0 0,-3 1-1,-13-44-528,18 80 221,7 60 58,3 1-325,2 0 1,2 0-1,1 0 1,1-1-1,2 0 1,8 15 45,-10-33 15,1 0 0,1-1 0,0-1 0,1 0 0,0-1 1,1 0-1,0-1 0,1 0 0,0-1 0,1-1 0,10 5-15,119 56-469,-144-70 453,-1 1-97,1 0-1,0 0 1,0-1-1,0 1 1,0-1-1,0 1 1,0-1-1,0 1 1,0-1-1,0 1 1,0-1-1,0 0 0,0 0 1,0 1-1,0-1 1,0 0-1,0 0 1,1 0-1,-1 0 1,0 0-1,0 0 1,0-1-1,0 1 0,0 0 1,0-1-1,0 1 1,0 0-1,0-1 1,0 1-1,0-1 1,0 0-1,0 1 1,0-1-1,-1 0 1,1 1-1,0-1 0,0 0 1,-1 0-1,1 0 1,0 0 113,0-19-3561</inkml:trace>
  <inkml:trace contextRef="#ctx0" brushRef="#br0" timeOffset="201524.751">23471 3208 7266,'4'2'3582,"-7"2"-1132,-12-5-1539,13 1-863,-1-1-1,1 1 0,0 0 0,0-1 0,-1 1 0,1 0 0,-1 0 1,1 1-1,0-1 0,0 0 0,-1 1 0,1-1 0,0 1 0,0 0 0,-1 0 1,1 0-1,0 0 0,0 0 0,0 0 0,0 1 0,0-1 0,1 1 0,-1-1 1,0 1-1,1 0 0,-1-1 0,1 1 0,0 0 0,-1 0 0,0 2-47,1-3-5,0 1 0,0-1 0,0 1 0,0 0-1,0 0 1,1-1 0,-1 1 0,0 0-1,1 0 1,0 0 0,-1 0 0,1 0 0,0 0-1,0 0 1,0 0 0,0 0 0,0-1 0,0 1-1,1 0 1,-1 0 0,1 0 0,-1 0 0,1 0-1,0 0 1,0-1 0,-1 1 0,1 0-1,1-1 1,-1 1 0,0-1 0,0 1 0,1 0 5,5 0-4,1 0 0,-1-1 0,1 0 0,-1 0 0,1 0 0,0-1 0,-1 0 0,1-1 0,0 1 0,-1-2 0,1 1 0,5-3 4,-3 3 13,5-2 8,-10 0-15,0 1 0,0 1-1,1-1 1,-1 1 0,1 0-1,-1 0 1,1 0 0,0 1 0,-1-1-1,1 2 1,-1-1 0,1 1-1,0-1 1,-1 1 0,0 1-1,1-1 1,-1 1 0,0 0-1,1 0 1,-1 1 0,0-1-1,-1 1 1,1 0 0,0 1 0,-1-1-1,0 1 1,0 0 0,0 0-1,0 0 1,3 5-6,4 21 16,0 0 0,-2 1 0,-1 0 0,-2 1 0,-1 0 0,-2 0 0,0 4-16,-2-29 20,0 3 30,1-1 0,-1 1 1,0-1-1,-1 1 1,0 0-1,-1-1 1,0 1-1,0-1 0,-1 1 1,0-1-1,-1 0 1,0 1-1,0-1 1,-1 0-51,2-8 64,1-1 0,0 1 1,-1 0-1,1 0 1,-1 0-1,1-1 0,-1 1 1,1-1-1,-1 1 1,1-1-1,-1 0 0,1 1 1,-1-1-1,0 0 1,1 0-1,-1 0 0,1 0 1,-1-1-1,0 1 1,1 0-1,-1-1 0,1 1 1,-1-1-1,1 1 1,-1-1-1,1 0 0,-1 1 1,1-1-1,0 0 1,-1 0-1,1 0 0,0 0 1,0 0-1,0-1 1,0 1-1,0 0 0,0 0 1,0-1-65,-10-12 91,0 0 0,1 0 0,1-1 0,0-1 0,2 1 0,-1-2 0,2 1 0,0-1 0,1 1 0,1-1 0,0-1 0,1 1 0,1-4-91,0 10-19,0 0 0,0 0 0,2 0 1,-1 0-1,1 0 0,1-1 0,0 1 1,1 0-1,0 0 0,0 0 1,1 0-1,1 1 0,0-1 0,0 1 1,1 0-1,0 0 0,1 0 0,0 1 1,0-1-1,8-6 19,-3 8 3,0 1 1,0 0-1,1 1 1,-1 0-1,1 1 1,1 0-1,-1 1 1,1 0-1,-1 1 1,8-1-4,-17 4-1,0 1 6,0-1 0,0 0 0,0 0-1,0 1 1,0-1 0,-1-1-1,1 1 1,0 0 0,0-1 0,0 0-1,0 1 1,-1-1 0,1 0-1,0-1 1,-1 1 0,1 0-1,-1-1 1,1 1 0,-1-1 0,0 0-1,1 0 1,-1 0 0,0 0-1,0 0 1,0 0 0,-1-1-1,1 1 1,-1-1 0,1 1 0,-1-1-1,0 1 1,0-1 0,0 0-1,0 0 1,0 1 0,-1-1-1,1 0 1,-1 0 0,0 0 0,0-1-5,0 2 1,0 1 1,0-1 0,0 0-1,0 1 1,0-1 0,-1 0-1,1 1 1,-1-1 0,1 1 0,-1-1-1,0 1 1,0-1 0,1 1-1,-1-1 1,0 1 0,0 0 0,0-1-1,-1 1 1,1 0 0,0 0-1,0 0 1,-1 0 0,1 0-1,0 0 1,-1 0 0,1 0 0,-1 1-1,1-1 1,-1 1 0,0-1-1,1 1 1,-1-1 0,1 1-1,-1 0 1,0 0 0,1 0 0,-1 0-1,0 0 1,1 0 0,-3 1-2,2 2-11,-1 0 1,1 0-1,0 0 1,0 0-1,0 1 1,0-1-1,1 1 1,-1-1-1,1 1 1,0 0-1,0 0 1,0-1-1,1 1 1,-1 0 0,1 0-1,0 0 1,0 0-1,0 0 1,1 3 10,-1-4-11,0 2 4,-1 1 0,1-1 0,0 0 0,0 0 0,1 0 0,0 0 0,0 0 0,0 0 0,0 0 0,1 0 0,0 0-1,0 0 1,0 0 0,1-1 0,-1 1 0,1-1 0,0 0 0,0 0 0,1 0 0,-1 0 0,1-1 0,0 1 0,0-1 0,0 0 0,0 0 0,1 0 0,-1-1 0,1 1-1,0-1 1,-1 0 0,1-1 0,0 1 0,0-1 0,1 0 7,6 0-3,-1-1-1,1 0 1,0-1-1,0-1 1,-1 1-1,1-2 1,-1 0-1,0 0 1,0-1-1,0 0 1,0-1-1,-1-1 1,1 1-1,-1-2 1,-1 1-1,1-1 1,-1-1-1,7-6 4,-2-2 17,-1-1 0,0 0 0,-1-1 0,-1 0 0,0 0 0,-2-1 0,0-1 0,-1 0 0,-1 0 0,-1 0 0,2-14-17,1-13 43,-2 0 0,-1-1-1,-3 0 1,-3-29-43,0 52 14,-2-1-1,0 1 1,-2 0-1,-1 0 1,-4-12-14,-25-18-112,33 54 108,0 0 0,0 0 0,0 1 0,0-1 0,0 1-1,-1-1 1,1 1 0,0-1 0,0 1 0,-1-1 0,1 1 0,0 0-1,0 0 1,-1 0 0,1 0 0,0 0 0,0 0 0,-1 0 0,1 0-1,0 0 1,-1 1 0,1-1 0,0 0 0,0 1 0,0-1 0,0 1-1,-1-1 1,1 1 0,0 0 0,0 0 0,0-1 0,0 1 0,0 0 0,0 0-1,1 0 1,-1 0 0,0 0 0,0 0 0,1 0 0,-1 0 0,0 1 4,-1 2-16,0 1 0,0-1 0,0 0 1,1 0-1,-1 1 0,1-1 1,1 1-1,-1-1 0,0 1 0,1 0 1,0-1-1,0 1 0,0-1 0,1 3 16,21 116-152,64 143 60,-80-248 97,0 0 0,1 0 0,2 0 0,-1-1 0,2-1 0,0 1 0,1-2 0,1 1 0,0-1 0,1-1 0,0-1 0,2 0 0,-1 0 0,5 1-5,-15-11 13,1 0 0,0-1 0,0 0 1,1 0-1,-1 0 0,0 0 0,1-1 1,-1 0-1,1 0 0,-1-1 0,1 1 1,-1-1-1,4 0-13,-8-2 10,0 1 0,-1 0 0,1-1 0,-1 1 0,0-1 0,1 1 0,-1-1 0,0 1 0,0-1 0,0 1 0,0-1 0,0 1 0,0-1-1,0 1 1,-1-1 0,1 1 0,0-1 0,-1 1 0,1 0 0,-1-1 0,0 1 0,1 0 0,-1-1 0,0 1 0,0 0 0,0 0 0,0-1 0,0 1 0,0 0 0,-1-1-10,0-1-6,-15-23-543,-1 0 0,0 2 0,-2 0-1,-1 1 1,-1 2 0,0 0 0,-2 1 0,-1 1 0,0 1-1,-4-1 550,-27-12-1125,5-5 642,11 18 647,7-8 410,11 15 218,8-9 119,13 19-864,1 0 1,-1 0-1,1 0 1,-1 0-1,1-1 1,-1 1 0,1 0-1,0 0 1,0 0-1,-1-1 1,1 1-1,0 0 1,0 0-1,0 0 1,0-1 0,1 1-1,-1 0 1,0 0-1,0 0 1,1-1-1,-1 1 1,1 0 0,-1 0-1,1 0 1,-1 0-1,1 0 1,0 0-1,-1 0 1,1 0 0,1-1-48,20-13 441,64-42-104,135-49-3612,-149 60 778</inkml:trace>
  <inkml:trace contextRef="#ctx0" brushRef="#br0" timeOffset="206276.051">22730 4215 5273,'5'-11'471,"8"-18"322,1 0-1,1 1 0,2 0 1,8-9-793,-14 22 150,51-48 1390,-61 63-1522,-1 0 1,0-1-1,1 1 1,-1 0-1,0 0 1,0-1-1,1 1 1,-1 0-1,0 0 1,1 0-1,-1 0 1,1-1-1,-1 1 1,0 0-1,1 0 1,-1 0-1,0 0 1,1 0-1,-1 0 1,1 0-1,-1 0 1,0 0-1,1 0 1,-1 0 0,1 0-1,-1 0 1,0 1-1,1-1 1,-1 0-1,0 0 1,1 0-1,-1 0 1,0 1-1,1-1 1,-1 0-1,0 0 1,1 1-1,-1-1 1,0 0-1,0 1 1,1-1-1,-1 0 1,0 1-1,0-1 1,0 0-1,1 1 1,-1-1-1,0 0 1,0 1-1,0-1 1,0 0-1,0 1 1,0-1-1,0 1 1,0-1-1,0 0 1,0 1 0,0 0-19,-4 26 321,3-22-336,-73 228 71,-70 258 331,90-363-274,47-113-453,-2-1 0,0 0 0,-1 0 0,0-1 0,-1-1 0,-12 11 340,5-8-1722</inkml:trace>
  <inkml:trace contextRef="#ctx0" brushRef="#br0" timeOffset="206575.804">22285 4959 7938,'-28'46'3386,"14"39"-2786,12-61-588,-2 2-20,2 0 0,0 0 0,2 0 0,0 0 1,2 0-1,1 1 0,1-2 0,1 1 0,2-1 0,9 25 8,-15-46 7,0-1 0,0 1 0,1 0 0,-1-1 0,1 0 0,0 1 0,0-1 0,0 0 1,1 0-1,-1 0 0,1 0 0,-1-1 0,1 1 0,0-1 0,0 1 0,0-1 0,1 0 0,-1 0 0,0-1 0,1 1 0,-1-1 0,1 1 0,0-1 0,-1 0 0,1 0 0,0-1 0,0 1 0,-1-1 0,2 0-7,4-3 55,0 0 0,0-1-1,0 0 1,-1 0 0,1-1-1,-1 0 1,0-1 0,-1 0-1,1 0 1,-1-1-55,203-194 812,-65 77-608,-35 59-724,-28 52-4394,-49 19 1477</inkml:trace>
  <inkml:trace contextRef="#ctx0" brushRef="#br0" timeOffset="210732.458">21684 5623 5073,'-26'-16'5606,"-7"19"-4385,23-1-1162,0 1 1,0 1-1,1 0 0,-1 0 1,1 1-1,-1 0 0,1 1 1,1 0-1,-1 0 1,1 1-1,0 0 0,1 1 1,0-1-1,0 1 0,1 1 1,-2 2-60,-82 154 177,83-151-139,-3 8 3,2-7-14,0 2 1,0-1-1,2 1 0,0 0 1,1 0-1,1 1 1,0-1-1,1 1 0,0 17-27,3-34 4,0 0 0,0 1 1,0-1-1,0 0 0,0 1 0,1-1 0,-1 0 0,0 1 0,1-1 0,-1 0 1,1 0-1,-1 0 0,1 1 0,-1-1 0,1 0 0,0 0 0,0 0 0,0 0 1,-1 0-1,1 0 0,0 0 0,0 0 0,0-1 0,0 1 0,1 0 0,-1 0 1,0-1-1,0 1 0,0-1 0,1 1 0,-1-1 0,0 0 0,0 1 0,1-1 1,-1 0-1,0 0 0,1 0 0,-1 0 0,0 0 0,0 0 0,1 0 1,-1 0-1,0-1 0,1 1 0,-1 0 0,0-1 0,0 1 0,1-1 0,-1 1 1,0-1-1,0 0 0,0 1 0,1-2-4,98-64-905,-64 37-700,21-13-398</inkml:trace>
  <inkml:trace contextRef="#ctx0" brushRef="#br0" timeOffset="212095.705">21698 5855 5945,'-26'21'4102,"-9"14"-2073,30-30-1932,0-1-46,0 0 0,1 1 1,0-1-1,0 1 0,0 0 0,0 0 0,1 1 0,-1-1 0,2 1 0,-1-1 0,0 1 0,1 0 0,0 0 1,1 0-1,-1 0 0,1 0 0,0 1 0,1-1 0,-1 0 0,1 0 0,1 1 0,-1-1 0,1 0 0,0 0 0,0 1 1,2 2-52,-2-6 6,0 0 0,0 0 0,0 0 0,0 0 0,1-1 1,-1 1-1,1-1 0,0 1 0,0-1 0,0 1 1,0-1-1,0 0 0,0 0 0,1 0 0,-1 0 0,1-1 1,-1 1-1,1 0 0,0-1 0,-1 0 0,1 0 1,0 0-1,0 0 0,0 0 0,0 0 0,0-1 1,0 0-1,0 1 0,0-1 0,0 0 0,0-1 0,0 1 1,0 0-1,0-1 0,0 0 0,0 1 0,0-1 1,0 0-1,0-1 0,-1 1 0,1 0 0,0-1 0,-1 0 1,1 0-7,11-11 53,-1-2 0,0 0 0,-1 0 0,-1-1 0,-1 0 0,7-15-53,-7 14 59,4-17 410,-27 56-22,11-18-445,-1 0 0,1 1 0,0-1 1,1 1-1,-1-1 0,1 1 0,0 0 0,0 0 0,0-1 0,0 1 0,1 0 0,0 0 0,0 0 0,1 0 1,-1 0-1,1-1 0,0 1 0,0 0 0,0 0 0,1-1 0,0 1 0,0-1 0,1 3-2,0-6 3,0-1 0,-1 1 0,1-1 0,-1 0 0,1 0-1,0 0 1,-1 0 0,1-1 0,0 1 0,-1-1 0,1 1 0,-1-1 0,1 0-1,-1 0 1,1 0 0,-1 0 0,0-1 0,1 1 0,-1-1 0,0 1-1,0-1 1,0 0 0,0 1 0,0-1 0,-1 0 0,2-2-3,-2 3 3,82-78 81,-82 79-86,-1-1 0,0 1 0,1-1 1,-1 1-1,1-1 0,-1 1 1,1-1-1,-1 1 0,1-1 0,-1 1 1,1 0-1,-1-1 0,1 1 1,-1 0-1,1 0 0,0-1 0,-1 1 1,1 0-1,0 0 0,-1 0 0,1 0 1,-1 0-1,1 0 0,0 0 1,-1 0-1,1 0 0,0 0 0,-1 0 1,1 0-1,0 0 0,-1 1 1,1-1-1,-1 0 0,1 0 0,-1 1 1,1-1-1,0 0 0,-1 1 1,1-1-1,-1 1 0,0-1 0,1 1 1,-1-1-1,1 1 0,-1-1 0,0 1 1,1-1 1,12 35-70,-8-18 74,-4-15-2,-1 0 0,1 0 0,0 0 0,0 0-1,0 0 1,0 0 0,0 0 0,1-1 0,-1 1 0,0 0 0,1-1 0,-1 1 0,1-1 0,0 1 0,-1-1-1,1 0 1,0 0 0,0 0 0,0 0 0,0 0 0,0 0 0,0 0 0,0-1 0,0 1 0,0-1 0,1 1-1,-1-1 1,0 0 0,0 0 0,0 0 0,0 0 0,1 0 0,-1-1 0,0 1 0,0 0 0,0-1 0,1 0-2,7-5-22,0 0 0,0-1 1,-1 0-1,1 0 0,-2-1 1,1 0-1,-1-1 0,6-8 22,-6 8-77,5-3-135,-2-1 0,1 0 0,-2-1 0,0-1 0,0 1 0,-2-2 1,1 1-1,-2-1 0,0 0 212,-7 15-4,1 1 0,-1-1 0,1 1 1,-1-1-1,0 1 0,1-1 0,-1 1 0,0-1 1,1 1-1,-1-1 0,0 1 0,0-1 1,0 0-1,1 1 0,-1-1 0,0 1 0,0-1 1,0 0-1,0 1 0,0-1 0,0 0 0,0 1 1,0-1-1,-1 0 0,1 1 0,0-1 0,0 1 1,0-1-1,-1 1 0,1-1 0,0 0 0,-1 1 1,1-1-1,0 1 0,-1-1 0,1 1 1,0-1-1,-1 1 0,1 0 0,-1-1 0,1 1 1,-1-1-1,0 1 0,1 0 0,-1 0 0,1-1 1,-1 1-1,1 0 0,-1 0 0,0 0 0,1-1 1,-1 1-1,0 0 0,1 0 0,-1 0 0,1 0 1,-2 0 3,-30 20 289,-44 62 185,72-78-455,-5 9 122,12-16 6,23-17-32,-17 14-108,0 1-1,0 0 1,0 1-1,0 0 1,1 0-1,-1 1 1,1 0-1,0 1 0,0 0 1,0 1-1,0 0 1,0 1-1,6 0-6,-15-1 0,0 1-1,0 0 1,0 0-1,0 1 1,0-1-1,0 0 1,1 0-1,-1 0 0,0 1 1,0-1-1,0 0 1,0 1-1,0-1 1,0 1-1,0-1 1,0 1-1,-1 0 0,1-1 1,0 1-1,0 0 1,0 0-1,-1 0 1,1 0-1,0-1 1,-1 1-1,1 0 1,0 0-1,-1 0 0,0 0 1,1 0-1,-1 0 1,0 0-1,1 1 1,-1-1-1,0 0 1,0 0-1,0 0 1,0 0-1,0 0 0,0 0 1,0 0-1,0 0 1,0 1-1,-1-1 1,1 0-1,0 0 1,-1 0-1,1 0 1,-1 0 0,-31 50 274,31-50-262,-76 85 304,77-86-316,0 1 1,0-1-1,-1 1 0,1-1 0,0 1 0,0-1 0,-1 0 0,1 1 0,0-1 0,0 1 0,0-1 0,0 1 0,0-1 0,0 1 0,0-1 0,0 1 0,0-1 0,0 1 0,0-1 0,0 1 0,0-1 0,0 1 0,0-1 0,1 1 0,-1-1 0,0 1 0,0-1 0,0 0 0,1 1 0,-1-1 0,0 1 0,1-1 0,-1 0 0,0 1 0,1-1 0,-1 0 0,0 1 0,1-1 0,-1 0 0,1 0 0,-1 1 0,1-1 0,-1 0 0,0 0 0,1 0 0,-1 0 0,1 1 0,-1-1 0,1 0 0,-1 0 0,1 0 0,-1 0 1,1 0-1,-1 0 0,1 0 0,-1 0 0,1-1 0,-1 1 0,1 0 0,-1 0 0,1 0 0,-1 0 0,1-1 0,-1 1 0,0 0 0,1 0 0,-1-1 0,1 1 0,-1 0 0,0-1 0,14-5-82,-2-1 0,1-1-1,-1 0 1,0-1 0,0 0 0,-1 0 0,-1-1 0,0-1 0,4-4 82,-1 1-235,0 1-72,11-10-903,0-2 0,-2 0 0,-1-1 0,-1-2 0,15-26 1210,-33 47 2237,-11 22-501,-58 173 635,64-139-2112,4-48-253,0-1 0,1 1 1,-1 0-1,1-1 0,-1 1 1,0-1-1,1 1 0,-1-1 1,1 0-1,0 0 1,-1 0-1,1 0 0,-1 0 1,1 0-1,-1 0 0,1 0 1,-1 0-1,1-1 0,-1 1 1,1-1-1,-1 1 0,1-1 1,-1 1-1,0-1 1,1 0-1,-1 0 0,0 0 1,0 0-1,1 0 0,-1 0 1,0 0-1,0 0 0,0 0 1,0-1-1,0 1-6,3-2 11,19-16 40,0-1-1,-1 0 1,-2-2 0,0 0-1,-1-1 1,12-21-51,-22 31-2,-18 29 38,-2 2-5,4-6-13,0-1-1,1 1 0,1 1 1,0-1-1,1 1 0,0 0 1,-1 12-18,4-24 0,1-1 1,0 1-1,-1 0 1,1 0-1,0 0 1,0 0-1,0 0 1,-1 0 0,1 0-1,0 0 1,0 0-1,0-1 1,1 1-1,-1 0 1,0 0-1,0 0 1,0 0-1,1 0 1,-1 0-1,0 0 1,1-1-1,-1 1 1,1 0-1,-1 0 1,1-1-1,-1 1 1,1 0-1,0 0 1,-1-1 0,1 1-1,0-1 1,0 1-1,-1-1 1,1 1-1,0-1 1,0 1-1,0-1 1,0 0-1,-1 1 1,1-1-1,0 0 1,0 0-1,0 0 1,0 0-1,0 1 1,0-1-1,0 0 1,0-1-1,0 1 1,-1 0 0,1 0-1,45-22 49,19-33 50,40-25-33,-104 79-67,-1 0 0,1 1 1,0-1-1,-1 1 0,1 0 0,-1-1 0,1 1 0,0-1 0,0 1 0,-1 0 1,1 0-1,0-1 0,-1 1 0,1 0 0,0 0 0,0 0 0,-1 0 0,1 0 1,0 0-1,0 0 0,0 0 0,-1 0 0,1 0 0,0 0 0,0 0 0,-1 0 1,1 1-1,0-1 0,-1 0 0,1 1 0,0-1 0,-1 1 0,1-1 0,0 0 1,-1 1-1,1-1 0,-1 1 0,1 0 0,-1-1 0,1 1 0,-1-1 0,1 1 1,-1 0-1,0-1 0,1 1 0,-1 0 0,0 0 0,1-1 0,-1 1 0,0 0 1,0-1-1,0 1 0,0 0 0,0 0 1,-3 44-4,2-40 6,-5 46 66,7-50-67,-1-1 1,1 1-1,0-1 1,0 1-1,-1-1 0,1 1 1,0-1-1,0 0 1,0 1-1,-1-1 1,1 0-1,0 1 0,0-1 1,0 0-1,0 0 1,0 0-1,0 0 1,-1 0-1,1 0 0,0 0 1,0 0-1,0 0 1,0 0-1,0-1 1,0 1-1,-1 0 1,1-1-1,0 1 0,0 0 1,0-1-1,-1 1 1,1-1-1,0 1 1,-1-1-1,1 0 0,0 1 1,-1-1-1,1 0 1,-1 1-1,1-1 1,-1 0-2,35-29 60,-27 22-48,0 0 0,0 1 0,0 0 0,1 0 0,0 1 1,1 0-1,-1 1 0,11-4-12,-19 9-39,1-1 0,0 1-1,-1 0 1,1 0 0,-1 0 0,1 1 0,-1-1-1,1 0 1,0 1 0,-1-1 0,1 0 0,-1 1-1,1 0 1,-1-1 0,0 1 0,1 0 0,-1 0-1,0 0 1,1 0 0,-1 0 0,0 0 0,0 0-1,0 0 1,0 1 0,0-1 0,0 0 0,0 0-1,-1 1 1,1-1 0,0 1 0,-1-1 0,1 1-1,-1-1 1,1 2 39,5 8-1824,3 4-507</inkml:trace>
  <inkml:trace contextRef="#ctx0" brushRef="#br0" timeOffset="212842.039">23192 4051 2385,'0'-3'384,"0"0"1,0 1 0,0-1 0,-1 0-1,1 0 1,-1 0 0,0 0 0,1 0-1,-1 1 1,-1-1 0,1 0-1,0 1 1,-1-1 0,1 1 0,-1-1-1,0 1 1,0 0 0,0 0 0,0 0-1,0 0 1,0 0 0,-1 0 0,1 0-1,-1 1 1,1-1 0,-3 0-385,5 23 1258,12 6-1258,0-1 0,1-1 0,2 0-1,0-1 1,2-1 0,12 14 0,14 20-1,123 200 16,-139-204-14,3 6 54,3-1 0,32 43-55,13-24 573,-69-65-2451,0-8 439</inkml:trace>
  <inkml:trace contextRef="#ctx0" brushRef="#br0" timeOffset="213063.248">23318 4930 6545,'24'39'4317,"40"0"-3723,-56-35-398,22 11 52,-9-3-127,0-1-1,0-1 1,2-1-1,-1-1 1,1-1-1,0-1 1,0-1-1,7 1-120,-22-7 84,0 1 1,1-1-1,-1 0 0,0-1 0,0 0 1,0 0-1,0-1 0,-1 0 0,1 0 1,-1-1-1,1 1 0,-1-2 0,0 1 1,-1-1-1,1 0 0,-1-1 1,0 1-1,0-1 0,-1-1 0,1 1 1,-1-1-85,16-22 362,-2 0 0,-1-1 0,-1-1 1,3-11-363,-8 18-18,35-64-238,-44 81-2190,-11 7 237</inkml:trace>
  <inkml:trace contextRef="#ctx0" brushRef="#br0" timeOffset="213887.562">23699 5353 3337,'-52'-22'8705,"47"21"-8552,0 0 0,0 0 0,0 0 1,0 1-1,0-1 0,0 1 0,0 0 1,-1 1-1,1-1 0,0 1 0,0 0 1,0 0-1,0 1 0,1 0 0,-3 0-153,0 2 10,0 0-1,1 0 1,0 0-1,-1 1 0,2 0 1,-1 0-1,0 0 0,1 1 1,0 0-1,0 0 1,1 0-1,0 1 0,0-1 1,0 1-1,1 0 0,0 0 1,0 1-1,1-1 1,0 0-1,0 1 0,1 0 1,0-1-1,0 1 0,1 0 1,0-1-1,0 1 1,1 0-1,0-1 0,0 1 1,0 0-1,2 2-9,0-6 4,1 1-1,-1-1 0,1 0 1,0 0-1,0 0 1,0 0-1,1-1 1,-1 0-1,1 0 0,-1 0 1,1 0-1,0-1 1,1 0-1,-1 0 0,0 0 1,0-1-1,1 1 1,-1-1-1,1-1 1,-1 1-1,1-1 0,-1 0 1,1 0-1,-1-1 1,1 1-1,-1-1 1,1 0-1,-1-1 0,0 1 1,1-1-4,55 3 38,-61-1-38,1 0-1,-1 0 0,0 0 1,1 0-1,-1 0 0,1 0 1,-1 0-1,1 0 0,-1 0 1,0 0-1,1 0 0,-1 0 1,1 0-1,-1 0 0,1 1 1,-1-1-1,0 0 0,1 0 1,-1 1-1,0-1 0,1 0 1,-1 0-1,0 1 0,1-1 1,-1 0-1,0 1 0,0-1 1,1 0-1,-1 1 0,0-1 1,0 1-1,0-1 0,1 0 1,-1 1-1,0-1 0,0 1 1,0-1-1,0 1 0,0-1 1,0 0-1,0 1 0,0-1 1,0 1-1,0-1 0,0 1 1,0-1-1,0 1 0,0-1 1,-1 0-1,1 1 0,0-1 1,0 1-1,0-1 0,-1 0 1,1 1-1,0-1 0,0 0 1,-1 1-1,1-1 0,0 0 1,-1 1-1,1-1 0,0 0 1,-1 0-1,1 1 0,0-1 1,-1 0 0,-25 28 23,23-25-6,-9 6 137,0-1 0,0 0-1,-1 0 1,0-1 0,0-1-1,0 0 1,-1-1 0,0-1-1,0 0 1,0 0 0,-11 0-154,-35 11 95,153-51-2073,-38 12 253</inkml:trace>
  <inkml:trace contextRef="#ctx0" brushRef="#br0" timeOffset="214334.755">23898 5484 8098,'-4'1'345,"1"0"0,0 0 0,-1 1 0,1-1 0,0 1 0,0 0 0,0 0 0,0 0 0,0 0 0,1 0 0,-1 1 0,1 0 0,-1-1 0,1 1 0,0 0 0,0 0 0,-1 2-345,-36 93-195,38-91 407,-3 10-189,1 1 1,1 0-1,1 1 0,1-1 0,0 0 0,1 0 0,1 0 0,1 0 0,1 0 0,0 0 1,1-1-1,1 0 0,1 0 0,0 0 0,9 14-23,-13-26 137,-3-4 426,-9-28 657,6-2-1092,2 0-1,2 1 1,0-1-1,2 0 1,1 1-1,1-1 1,1 1-1,2 0 0,5-9-127,-5 12-13,1 0 0,1 1-1,1 0 1,2 1 0,12-18 13,-25 40-3,0 1 1,0-1-1,0 1 0,0-1 1,0 1-1,1-1 1,-1 1-1,0-1 1,0 1-1,0-1 0,1 1 1,-1-1-1,0 1 1,1 0-1,-1-1 0,0 1 1,1-1-1,-1 1 1,1 0-1,-1-1 1,1 1-1,-1 0 0,1-1 1,-1 1-1,1 0 1,-1 0-1,1 0 1,-1 0-1,1-1 0,-1 1 1,1 0-1,-1 0 1,1 0-1,-1 0 0,1 0 1,-1 0-1,1 0 1,-1 0-1,1 0 1,0 1-1,-1-1 0,1 0 1,-1 0-1,1 0 1,-1 1-1,1-1 1,-1 0-1,0 0 0,1 1 1,-1-1-1,1 0 1,-1 1-1,0-1 0,1 1 1,-1-1-1,0 0 1,1 1-1,-1-1 1,0 1-1,1-1 0,-1 1 1,0-1-1,0 1 1,0-1-1,0 1 1,1-1-1,-1 1 0,0-1 1,0 2 2,5 38-114,-5-30 114,-1 0 0,0 0 1,-1-1-1,1 1 0,-2 0 1,0-1-1,0 1 0,0-1 1,-1 0-1,-1 0 1,1-1-1,-2 1 0,1-1 1,-1 0-1,-6 6 0,-29 38 16,41-52-21,-1 0-1,1 1 1,0-1 0,0 0 0,-1 0-1,1 1 1,0-1 0,0 0 0,0 0 0,0 1-1,0-1 1,-1 0 0,1 0 0,0 1-1,0-1 1,0 0 0,0 1 0,0-1-1,0 0 1,0 0 0,0 1 0,0-1-1,0 0 1,0 1 0,0-1 0,0 0-1,0 1 1,0-1 0,1 0 0,-1 0-1,0 1 1,0-1 0,0 0 0,0 0-1,0 1 1,1-1 0,-1 0 0,0 0-1,0 1 1,0-1 0,1 0 0,-1 0-1,0 0 1,0 1 0,1-1 0,-1 0-1,0 0 1,1 0 0,-1 0 0,0 0-1,0 0 1,1 0 0,-1 0 0,0 0-1,1 0 1,-1 0 0,0 0 0,1 0-1,-1 0 1,0 0 0,0 0 0,1 0-1,-1 0 1,0 0 0,1 0 0,-1 0-1,0 0 1,0 0 0,1-1 0,-1 1 5,24-9-555,59-51-3179,-30 14 935</inkml:trace>
  <inkml:trace contextRef="#ctx0" brushRef="#br0" timeOffset="215117.465">24213 5350 8378,'-45'44'5406,"35"-31"-5265,1 1 1,0 0-1,0 1 1,2 0-1,0 0 0,0 0 1,-2 12-142,8-26 4,0 1 0,0-1 0,1 1 0,-1-1 0,0 1 0,1 0 0,-1-1 0,1 1 0,-1 0 0,1 0 0,0 0 0,-1-1 0,1 1 0,0 0 0,0 0 0,1 0 0,-1-1 0,0 1 0,1 0 0,-1 0 0,1-1 0,-1 1 0,1 0 1,0-1-1,-1 1 0,1 0 0,0-1 0,0 1 0,0-1 0,1 0 0,-1 1 0,0-1 0,0 0 0,1 0 0,-1 1 0,1-1 0,-1 0 0,1 0 0,-1-1 0,1 1 0,0 0 0,0-1 0,-1 1 0,1-1 0,0 1 0,0-1 0,1 1-4,7-3 16,-1-1 0,0 0 0,0 0 0,0 0 0,0-1 0,0-1 0,-1 0 0,1 0 1,-1 0-1,3-4-16,-8 7 3,91-63 137,-94 65-140,1-1-1,-1 1 0,1 0 1,0-1-1,-1 1 1,1 0-1,0-1 0,-1 1 1,1 0-1,0 0 1,-1-1-1,1 1 0,0 0 1,-1 0-1,1 0 1,0 0-1,0 0 0,-1 0 1,1 0-1,0 0 0,-1 1 1,1-1-1,0 0 1,-1 0-1,1 0 0,0 1 1,-1-1-1,1 0 1,0 1-1,-1-1 0,1 1 1,-1-1-1,1 1 1,-1-1-1,1 1 0,-1-1 1,1 1-1,-1-1 0,0 1 1,1-1-1,-1 1 1,0 0-1,1-1 0,-1 1 1,0 0-1,0-1 1,1 1-1,-1 0 0,0-1 1,0 1-1,0 0 1,0 0-1,0 0 1,-3 41 70,2-40-62,-15 87 577,26-107 14,-6 4-549,0-1-1,0 1 1,-1-1 0,-1 0-1,-1 0 1,0 0 0,-1 0-1,-1 0 1,0 0 0,-1 0-1,0 0 1,-3-8-50,5 37-80,1-10 77,1-1-1,0 1 1,-1-1-1,2 1 1,-1-1-1,0 0 1,1 0-1,-1 0 1,1 0-1,0-1 1,0 1 0,0-1-1,0 1 1,0-1-1,1 0 1,-1 0-1,1-1 1,-1 1-1,1-1 1,-1 1 0,1-1-1,0-1 1,0 1-1,0 0 1,0-1-1,0 0 1,-1 0-1,1 0 1,0 0 0,0 0-1,0-1 1,0 0-1,1 0 4,8-2 0,-1 0 0,1-1 0,-1 0 0,0-1 0,-1 0 0,1-1 1,-1 0-1,0-1 0,8-7 0,-14 11 5,0 0 2,-1 0-1,1 0 1,-1 0-1,0 0 1,0 0-1,0-1 1,0 0-1,-1 0 0,0 0 1,1 0-1,-1 0 1,-1-1-1,1 0 1,-1 1-1,0-1 1,0 0-1,0 0 1,0 0-1,-1 0 1,0-1-1,0-2-6,-1 6 3,-1 1-1,1 0 1,-1 0-1,1-1 1,-1 1 0,0 0-1,0 0 1,1 0 0,-1 0-1,0 0 1,0 0-1,0 0 1,0 0 0,0 0-1,0 0 1,-1 1 0,1-1-1,0 0 1,0 1-1,-1-1 1,1 1 0,0-1-1,0 1 1,-1 0-1,1 0 1,0-1 0,-1 1-1,1 0 1,-1 0 0,1 0-1,0 0 1,-1 1-1,1-1 1,0 0 0,-1 0-1,1 1 1,0-1-3,-50 24 6,42-18-8,1 0 0,0 1 0,1 0 0,-1 1 0,2 0 0,-1 0 0,1 0 0,0 1 0,1 0 0,-1 0 0,2 0 0,0 1 0,0 0 0,0 0 0,1 0 0,1 0 0,0 0 0,0 6 2,2-14-2,0 1 1,1-1-1,-1 0 1,1 0 0,0 0-1,-1-1 1,1 1 0,0 0-1,0 0 1,1 0-1,-1 0 1,0-1 0,0 1-1,1-1 1,-1 1-1,1-1 1,0 0 0,-1 1-1,1-1 1,0 0-1,0 0 1,-1 0 0,1 0-1,0 0 1,0-1 0,0 1-1,0 0 1,0-1-1,0 0 1,0 1 0,1-1-1,-1 0 1,0 0-1,0 0 1,0-1 0,0 1-1,0 0 1,0-1-1,0 1 1,0-1 0,0 0-1,0 1 1,0-1-1,0 0 1,-1 0 0,1-1-1,1 0 2,21-9 21,-1-1-1,0-1 1,-1-1-1,-1-1 0,13-11-20,29-20 37,-39 32-45,-24 14 8,1 0 0,0 0 0,-1 0 0,1 1 0,0-1 0,-1 0 0,1 0 0,-1 0 0,1 1 0,-1-1 0,1 0-1,0 0 1,-1 1 0,1-1 0,-1 0 0,1 1 0,-1-1 0,0 1 0,1-1 0,-1 1 0,1-1 0,-1 1 0,0-1 0,1 1 0,-1-1 0,0 1 0,0-1 0,1 1 0,-1-1 0,0 1 0,0 0 0,0-1 0,0 1 0,0 0 0,0-1-1,0 1 1,0-1 0,0 1 0,0 0 0,0-1 0,0 1 0,0-1 0,0 1 0,-1 0 0,1-1 0,0 1 0,0-1 0,-1 1 0,1-1 0,0 1 0,-1-1 0,1 1 0,-1-1 0,1 1 0,0-1 0,-1 1 0,1-1 0,-1 0-1,1 1 1,-1-1 0,1 0 0,-1 0 0,0 1 0,0-1 0,1 0 0,-51 95 335,51-95-333,0 0 0,0 1 1,0-1-1,0 0 0,-1 1 0,1-1 0,0 0 0,0 1 1,0-1-1,0 0 0,0 1 0,0-1 0,1 0 1,-1 1-1,0-1 0,0 0 0,0 1 0,0-1 0,0 0 1,0 1-1,1-1 0,-1 0 0,0 1 0,0-1 1,0 0-1,1 0 0,-1 1 0,0-1 0,0 0 0,1 0 1,-1 0-1,0 1 0,0-1 0,1 0 0,-1 0 0,0 0 1,1 0-1,-1 0 0,0 1 0,1-1 0,-1 0 1,0 0-1,1 0 0,-1 0 0,0 0 0,1 0 0,-1 0 1,0 0-1,1 0 0,-1 0 0,0-1 0,1 1 0,-1 0 1,0 0-1,1 0 0,-1 0 0,0 0 0,1-1 1,-1 1-1,0 0 0,0 0 0,1 0 0,-1-1 0,0 1 1,1 0-3,23-13 54,-23 13-50,27-19 59,-2-2 1,0 0-1,-1-2 1,21-24-64,-17 27-4,-28 42-27,-15 55 67,14-76-108,0 0 0,1 0 0,-1 1-1,0-1 1,0 0 0,0 0 0,1 0 0,-1 1 0,1-1 0,-1 0 0,1 0 0,-1 0-1,1 0 1,0 0 0,0 0 0,-1 0 0,1 0 0,0 0 0,0 0 0,0 0 0,0 0-1,0-1 1,0 1 0,0 0 0,0-1 0,0 1 0,1-1 0,-1 1 0,0-1 0,0 0-1,0 1 1,1-1 0,-1 0 0,0 0 0,0 0 0,1 0 0,-1 0 0,0 0 0,0 0-1,1 0 1,-1 0 0,0-1 0,0 1 0,1-1 0,-1 1 0,0-1 0,0 1 0,0-1-1,0 1 1,0-1 0,0 0 0,0 0 0,0 0 0,0 1 0,0-1 0,0 0 0,0-1 72,38-22-2968</inkml:trace>
  <inkml:trace contextRef="#ctx0" brushRef="#br0" timeOffset="215818.443">21015 5412 6681,'-2'0'186,"0"0"0,0 0 0,-1 0 0,1 0 0,0 0 0,0 0 0,0 1 0,0-1 0,0 1 0,0-1 0,-1 1 0,1 0 0,1 0 0,-1 0 0,0 0 0,0 0 0,0 0 1,0 1-1,1-1 0,-1 1 0,1-1 0,-1 1 0,1-1 0,-1 1 0,1 0 0,0 0 0,0 0 0,0 0 0,0 0 0,0 0 0,0 0-186,-11 73 45,12 13-71,3 0-1,5-1 0,16 77 27,-17-124 28,2-1 0,1 1 0,2-2 0,1 0 0,14 26-28,31 44 146,-58-108-197,0-1 0,0 1 0,0 0-1,-1-1 1,1 1 0,0 0 0,0-1 0,0 1 0,0 0 0,-1-1 0,1 1 0,0 0 0,0-1 0,0 1 0,0-1 0,0 1 0,0 0-1,0-1 1,0 1 0,0 0 0,0-1 0,0 1 0,1-1 0,-1 1 0,0 0 0,0-1 0,0 1 0,0 0 0,1-1 0,-1 1 0,0 0 0,0-1-1,1 1 1,-1 0 0,0 0 0,0-1 0,1 1 0,-1 0 0,0 0 0,1-1 0,-1 1 0,0 0 0,1 0 0,-1 0 0,0 0 0,1 0 0,-1-1-1,1 1 1,-1 0 0,0 0 0,1 0 0,-1 0 0,0 0 0,1 0 0,-1 0 0,1 0 0,-1 0 0,0 1 0,1-1 0,-1 0 0,0 0 0,1 0-1,-1 0 1,1 0 0,-1 1 0,0-1 0,1 0 51,-1-5-516,3-22-2076</inkml:trace>
  <inkml:trace contextRef="#ctx0" brushRef="#br0" timeOffset="216701.039">21076 6087 4329,'-9'1'5668,"10"12"-3941,12 18-1503,-4-22-214,1 0 1,0-1-1,0 0 1,1-1-1,0 0 0,0-1 1,1 0-1,-1-1 1,1 0-1,0-1 0,1 0 1,-1-1-1,1-1 1,-1 0-1,1 0 1,8-1-11,239 24 42,-193-19-28,-1-4 0,1-2 0,33-6-14,-33-3-3,0-3 1,-1-3 0,39-16 2,253-72 24,20 12-4,-9 13 24,-292 66-42,1 3 0,1 4-1,52 4-1,269 25 44,-314-18-35,0-4-1,0-4 0,0-3 1,6-5-9,-35-2 295,0-2 0,-1-3 0,11-7-295,105-30 655,-128 44-590,-9 3 59,0-1-1,-1-1 1,0-2 0,-1-2-1,0 0 1,-1-3 0,30-18-124,-57 29 122,1 1 1,-1-1-1,0 0 1,0 0 0,-1-1-1,1 0 1,-1 0-1,-1 0 1,1 0-1,-1 0 1,0-1-1,0 1 1,-1-1-1,0 0 1,0 0-1,0 0 1,-1-5-123,1-125 1053,-3 127-1020,-10-324 515,11 321-550,2 10 2,-2 0 0,1-1 0,0 1 0,-1-1 0,1 1 0,-1-1-1,0 1 1,0-1 0,-1 0 0,1 1 0,-1-1 0,1 1 0,-1 0 0,0-1-1,0 1 1,-1 0 0,1-1 0,-1 1 0,0 0 0,0 0 0,0 0 0,0 0-1,0 1 1,0-1 0,-1 0 0,1 1 0,-1 0 0,0 0 0,0-1 0,0 2 0,0-1-1,0 0 1,-3-1 0,-101 7 60,23 4 13,64-4-45,-1-1 0,1-2 0,-1 0 0,0-1 0,1-1 0,-1-1-1,-18-4-27,-117-18 3,-98 32-103,-70 25 131,189-14-3,-102 31-28,-195 55 8,-26-22-2,20-7 22,78 10-20,-66 37 27,421-122-60,2 1-30,-1 0 0,1-1-1,-1 1 1,1-1 0,-1 0 0,0 0 0,1 0-1,-1-1 1,0 1 0,0-1 0,0 0 0,1 0-1,-1 0 1,0-1 0,0 1 0,0-1 0,1 0-1,-1 0 1,0 0 0,1 0 0,-1-1 0,1 1-1,0-1 1,-1 0 0,1 0 0,0-1-1,0 1 1,0 0 0,0-1 0,1 0 0,-3-2 55,-12-41-3301</inkml:trace>
  <inkml:trace contextRef="#ctx0" brushRef="#br0" timeOffset="225384.019">20994 8049 5761,'-61'46'7187,"68"-43"-6497,3-5-649,-1 0 0,1-1 0,-1-1-1,0 1 1,-1-1 0,1-1 0,-1 0 0,7-5-41,7-3 38,316-174 179,-78 45-129,-202 88 48,-66 43-3044,-2 14 686</inkml:trace>
  <inkml:trace contextRef="#ctx0" brushRef="#br0" timeOffset="225681.135">21812 7241 4145,'-22'-13'2728,"3"10"-551,-1 8-1145,-1 6-3176,12-1 127</inkml:trace>
  <inkml:trace contextRef="#ctx0" brushRef="#br0" timeOffset="226124.903">21830 7172 5129,'-40'10'3663,"-51"4"753,84-20-3619,19 12-738,6 20-117,-16-22 57,0 1 0,1-1 0,0 0 0,0 0 0,0 0 0,0 0 1,1 0-1,-1 0 0,1-1 0,0 0 0,0 0 0,1 0 0,-1 0 0,0-1 0,1 1 1,-1-3 4,-1 0-1,1 0 1,0 0-1,-1 0 1,1 0-1,0-1 1,-1 0-1,1 0 1,-1 0-1,0 0 1,1 0-1,-1-1 1,0 1-1,1-1 1,0-1-4,2 0 7,2-1 8,5-5-6,0 2-1,1-1 1,-1 2-1,2 0 0,-1 1 1,0 0-1,1 1 1,0 0-1,0 2 0,0-1 1,1 2-1,-1 0 1,0 1-1,1 1 0,-1 0 1,13 3-9,-17-1 3,0 0 0,0 1-1,0 0 1,-1 1 0,0 1 0,0-1 0,0 1 0,-1 1 0,0 0 0,0 0 0,0 1 0,-1 0-1,0 0 1,-1 1 0,0 0 0,0 1 0,-1-1 0,0 1 0,-1 0 0,0 1 0,-1-1 0,0 1 0,0 0-1,-1 0 1,-1 0 0,0 1 0,0-1 0,-1 9-3,-7 13 115,-2-1 0,-1 0-1,-1-1 1,-2 0 0,-1 0 0,-2-2-1,-1 0 1,-1 0 0,-1-1-115,-4 9 129,-159 271 1032,312-496-1920,-110 153-2141,-7-3-149</inkml:trace>
  <inkml:trace contextRef="#ctx0" brushRef="#br0" timeOffset="226560.651">22456 7007 7530,'-40'-43'7347,"35"57"-6569,14 15-842,0-1-1,2 0 1,1-1-1,2-1 1,10 16 64,-18-30-4,170 292-30,-168-290 42,44 49 76,-51-62-38,1-1-1,-1 0 1,0 1-1,1-1 1,-1 0 0,1 0-1,-1 0 1,1 0-1,-1 0 1,0 0-1,1-1 1,-1 1-1,1 0 1,-1-1-1,0 1 1,1-1-1,-1 1 1,0-1 0,0 0-1,1 0 1,-1 1-1,0-1 1,0 0-1,0 0 1,0 0-1,0 0 1,0 0-1,0-1 1,0 1-1,-1 0 1,1 0 0,0-1-1,-1 1 1,1 0-1,-1-1 1,1 1-1,-1 0 1,0-1-1,1 1 1,-1-1-1,0 1 1,0-1-46,2-3 72,16-44 239,-2-2 1,-2 0-1,-3 0 1,-1-1 0,-3 0-1,-3-1 1,-1 1-1,-4-24-311,-8-71 348,8 139-316,1 1 10,0 0 1,-1 0 0,1 0 0,-2 0-1,1 0 1,-1 1 0,0-1 0,0 1-1,-1-1 1,0 1 0,-2-4-43,4 9-27,0 0 0,0 1 1,0-1-1,0 1 0,0-1 1,0 1-1,0-1 0,0 1 0,0 0 1,0 0-1,0-1 0,0 1 1,0 0-1,0 0 0,-1 0 1,1 0-1,0 0 0,0 0 0,0 1 1,0-1-1,0 0 0,0 0 1,0 1-1,0-1 0,0 1 1,0-1-1,0 1 0,0-1 0,0 1 1,0-1-1,0 1 0,1 0 1,-1 0-1,0-1 0,0 1 1,1 0-1,-1 0 0,0 0 1,1 0-1,-1 0 0,1 0 0,-1 0 1,1 0-1,0 0 0,-1 0 1,1 0-1,0 0 0,0 0 1,0 0-1,0 0 0,0 1 27,2 29-5541,-1-17 1364</inkml:trace>
  <inkml:trace contextRef="#ctx0" brushRef="#br0" timeOffset="226856.021">23145 7068 4673,'-2'-18'4006,"2"19"-3921,0-1 0,0 0 0,0 0 0,1 1 0,-1-1 0,0 0 0,0 0 0,0 1 0,-1-1 0,1 0 0,0 1 0,0-1 0,0 0 0,0 0 0,0 1 0,0-1 0,0 0 0,0 0 0,0 0-1,-1 1 1,1-1 0,0 0 0,0 0 0,0 0 0,0 1 0,-1-1 0,1 0 0,0 0 0,0 0 0,-1 0 0,1 1 0,0-1 0,0 0 0,0 0 0,-1 0 0,1 0 0,0 0 0,0 0 0,-1 0 0,1 0 0,0 0 0,-1 0 0,1 0 0,0 0 0,0 0 0,-1 0 0,1 0 0,0 0-1,0 0 1,-1 0 0,1 0 0,0 0 0,0 0 0,-1-1 0,1 1 0,0 0 0,0 0 0,0 0 0,-1 0 0,1-1 0,0 1 0,0 0 0,0 0 0,0 0 0,-1-1 0,1 1 0,0 0 0,0 0 0,0-1-85,-6 21 188,0-1 1,1 1 0,2 0-1,0 0 1,0 17-189,2-29 42,2 85-17,0-89-22,-1 0 1,1 0-1,0 0 1,0 0-1,1 0 1,-1 0 0,1 0-1,0 0 1,0-1-1,0 1 1,0-1-1,0 1 1,1-1-1,0 0 1,0 0-1,0 0 1,0 0-1,0-1 1,0 1-1,1-1 1,0 1-4,-2-2 4,1 0 1,0 0-1,-1-1 0,1 1 0,0-1 1,-1 1-1,1-1 0,0 0 0,-1 0 1,1 0-1,0 0 0,0-1 1,-1 1-1,1-1 0,0 0 0,-1 1 1,1-1-1,-1 0 0,1-1 0,-1 1 1,0 0-1,1-1 0,-1 1 1,0-1-1,0 0 0,0 0 0,0 1 1,0-2-1,0 1 0,-1 0 1,2-1-5,38-75-132,-31 31-2173,-8-1 257</inkml:trace>
  <inkml:trace contextRef="#ctx0" brushRef="#br0" timeOffset="227334.669">23089 6884 7834,'-21'-11'2568,"7"-1"473,8 6-2257,2 2-152,4-4-376,7 7-88,-2-2-152,7 1 40,3 7-152,6 5-2552,2 2-433,1 0-816</inkml:trace>
  <inkml:trace contextRef="#ctx0" brushRef="#br0" timeOffset="227335.669">23550 6995 4289,'-1'-8'1624,"-1"7"-191,-4-7-2362,2 4-271</inkml:trace>
  <inkml:trace contextRef="#ctx0" brushRef="#br0" timeOffset="227667.872">23514 6957 4625,'-51'-8'6603,"11"33"-4773,34-18-1795,0 0 0,1 1 0,0 0 0,1 0 0,-1 0-1,2 1 1,-1-1 0,1 1 0,0 0 0,0 3-35,0 0 17,0-1 0,0 1 0,1 0 0,1 1 0,0-1 0,0 0 0,2 0 0,-1 1 0,2-1 0,-1 0 0,2 0 0,-1 0 0,2 0 0,0-1 0,0 1 0,1-1 0,0 0 0,1 0 0,1 1-17,-3-9 23,0 0 1,1-1 0,-1 1 0,1-1 0,-1 0 0,1 0 0,0-1-1,-1 1 1,1-1 0,0 0 0,0 0 0,0-1 0,0 0 0,0 0-1,0 0 1,0 0 0,0-1 0,0 1 0,0-1 0,0-1 0,0 1-1,-1-1 1,1 1 0,0-1 0,-1-1 0,1 1 0,-1-1 0,0 0-1,0 1 1,0-2 0,0 1 0,-1 0 0,1-1 0,-1 0 0,0 0-1,0 0-23,14-14 138,0 0 0,-2-1 0,-1 0 0,0-2 0,-1 1 0,-1-2-1,-1 1 1,5-18-138,-10 28 87,-1 0-1,-1-1 1,0 1-1,0-1 0,-1 1 1,-1-1-1,0 0 1,-1 0-1,0-1 0,-1 1 1,0 0-1,-1 0 1,0 0-1,-1 0 0,0 0 1,-1 0-1,0 0 1,-1 1-1,-3-7-86,2 9 101,0 1 0,0-1 0,-1 1 0,0 0 1,0 0-1,-1 1 0,0 0 0,0 0 0,-1 0 0,1 1 0,-4-1-101,10 7 2,-1 0-1,1 0 0,0 0 1,-1 0-1,1 0 1,-1 0-1,1 0 0,0 1 1,-1-1-1,1 1 1,0-1-1,0 1 0,-1-1 1,1 1-1,0 0 0,0 0 1,0-1-1,0 1 1,0 0-1,0 0 0,0 0 1,0 0-1,0 0 1,0 0-1,1 1 0,-1-1 1,0 0-1,1 0 1,-1 1-1,1-1 0,-1 0 1,1 0-1,0 1 0,-1-1 1,1 1-1,0-1 1,0 0-1,0 1 0,0-1 1,0 0-1,0 1 1,1-1-1,-1 0 0,0 1 1,1-1-1,-1 0 1,1 1-1,-1-1 0,1 1-1,1 12-57,0-1 0,1 1 0,1-1 0,0 0 0,1 0 0,0 0 0,1 0 0,1-1 0,0 0 0,0 0 0,1-1 0,0 0 0,1 0 0,1-1 0,0 0 0,0-1 0,0 0 0,1-1 0,1 0 0,0 0 0,0-1 0,0-1 0,0 0 0,1-1 0,0 0 0,1-1 0,-1 0 0,0-1 0,1-1 0,0 0 0,6-1 57,5-2-3130,-9-6-236</inkml:trace>
  <inkml:trace contextRef="#ctx0" brushRef="#br0" timeOffset="228014.877">24006 6901 8298,'6'-2'4828,"3"0"-4747,2-1-14,0 0-1,-1 0 1,1-1 0,-1 0 0,0-1 0,0 0 0,0 0-1,-1-1 1,0-1 0,5-4-67,-8 7 83,0-1 0,-1 0 0,0 0 0,0 0 0,0-1 0,-1 1 0,0-1 0,0 0 0,0-1 0,-1 1 0,0-1 0,0 1 0,0-1 0,-1 0 0,0 0 0,-1 0 0,1 0 0,-1 0 0,-1 0 0,1-1 0,-1-1-83,-1 7 26,1 1 0,0 0 0,0 0 1,-1 0-1,1-1 0,-1 1 0,1 0 0,-1 0 0,0 0 1,1 0-1,-1 0 0,0 0 0,0 0 0,0 0 0,1 0 1,-1 1-1,0-1 0,0 0 0,0 0 0,0 1 0,-1-1 0,1 1 1,0-1-1,0 1 0,0-1 0,0 1 0,-1 0 0,1-1 1,0 1-1,0 0 0,0 0 0,-1 0 0,1 0 0,0 0 1,0 0-1,-1 0 0,1 1 0,0-1 0,0 0 0,0 1 1,-1-1-27,-48 23 369,41-18-373,0 1 1,1 0 0,0 1 0,0-1 0,1 2-1,-1-1 1,2 1 0,-1 0 0,1 0-1,0 1 1,1 0 0,0 0 0,0 0 0,1 1-1,0-1 1,1 1 0,0 0 0,1 0-1,0 0 1,0 0 0,1 1 0,0-1 0,1 0-1,1 9 4,0-15 1,1-1 0,0 1 0,0-1 0,0 0-1,1 1 1,-1-1 0,1 0 0,0 0 0,0-1-1,0 1 1,0 0 0,0-1 0,1 0 0,-1 0-1,0 0 1,1 0 0,0-1 0,0 1 0,-1-1-1,1 0 1,0 0 0,0 0 0,0 0 0,0-1 0,0 0-1,0 0 1,0 0 0,0 0 0,0-1 0,0 1-1,0-1 1,0 0 0,3-1-1,10-3-53,0 0-1,-1-1 1,0-1-1,0 0 1,-1-1-1,0-1 1,0 0 0,-1-1-1,0-1 1,6-6 53,71-84-4003,-49 41 1029</inkml:trace>
  <inkml:trace contextRef="#ctx0" brushRef="#br0" timeOffset="228370.832">24470 6550 7954,'-48'55'4976,"38"-40"-4843,1 1-1,1 0 0,0 0 1,1 1-1,0 0 1,2 0-1,0 0 1,0 6-133,3-20 11,1-1 1,1 1 0,-1 0-1,0-1 1,1 1-1,-1 0 1,1-1 0,0 1-1,0 0 1,0 0 0,0 0-1,0-1 1,0 1-1,1 0 1,0-1 0,-1 1-1,1 0 1,0-1 0,0 1-1,1-1 1,-1 1-1,0-1 1,1 1 0,-1-1-1,1 0 1,0 0 0,0 0-1,0 0 1,0 0-1,0 0 1,0-1 0,1 1-1,-1-1 1,0 1 0,1-1-1,0 0 1,-1 0-1,1 0 1,-1 0 0,1-1-1,0 1 1,0-1 0,-1 1-1,1-1 1,0 0-1,0 0 1,-1 0 0,1-1-1,0 1 1,0-1 0,-1 1-1,1-1 1,2-1-12,9-4 110,-1 0 1,1-2 0,-1 1-1,-1-2 1,1 0-1,-2 0 1,1-1 0,-1-1-1,-1 0 1,0 0-1,0-1 1,-1 0 0,0-1-1,6-12-110,-14 23 61,0 0 0,0 0 0,0-1 0,0 1 0,0 0 0,0 0 0,-1-1 0,1 1 1,-1-1-1,1 1 0,-1 0 0,0-1 0,0 1 0,0-1 0,0 1 0,-1 0 0,1-1 0,-1 1 0,1 0 0,-1-1 0,0 1 0,0 0 0,0 0 0,0-1 0,0 1 0,0 0 0,-1 0 0,1 0 0,-1 1 1,1-1-1,-1 0 0,0 0 0,0 1 0,1-1 0,-1 1 0,0 0 0,-1-1 0,1 1 0,0 0 0,0 0 0,-2 0-61,-5-3 58,1 1 1,-1 1-1,0-1 0,0 1 1,0 1-1,-1 0 0,1 0 0,0 1 1,0 0-1,-4 0-58,14 1-4,0-1 1,0 0-1,0 1 0,0-1 0,0 0 0,0 1 1,-1-1-1,1 1 0,0 0 0,0-1 1,-1 1-1,1-1 0,0 1 0,-1 0 0,1 0 1,0-1-1,-1 1 0,1 0 0,-1 0 1,0 0-1,1 0 0,-1 0 0,0 0 0,1-1 1,-1 1-1,0 0 0,0 0 0,0 0 1,0 0-1,0 0 0,0 0 0,0 0 0,0 0 1,0 0-1,0 0 0,0 0 0,-1 0 1,1 0-1,0 0 0,-1 0 0,1-1 0,-1 1 1,1 0-1,-1 0 0,1 0 0,-1-1 0,0 1 1,1 0-1,-1-1 0,0 1 0,1 0 1,-1-1-1,0 1 0,0-1 0,0 1 0,0-1 1,1 1-1,-1-1 0,0 0 0,0 0 1,0 1-1,0-1 0,0 0 0,0 0 0,0 0 1,0 0 3,11 3 8,0 0-1,0-1 1,0-1 0,0 0 0,0 0 0,1-1 0,-1 0 0,0 0-1,1-1 1,-1-1 0,0 0 0,2-1-8,-5 2 15,-12 15-2057,-4-5-1260,-4 0-180</inkml:trace>
  <inkml:trace contextRef="#ctx0" brushRef="#br0" timeOffset="229293.174">22215 8128 6601,'-19'25'2735,"19"-25"-2696,0 1 0,0 0 1,0-1-1,0 1 0,1-1 0,-1 1 1,0 0-1,0-1 0,0 1 0,0 0 1,1-1-1,-1 1 0,0-1 0,0 1 1,1-1-1,-1 1 0,0-1 0,1 1 1,-1-1-1,1 1 0,-1-1 0,1 1 1,-1-1-1,1 1 0,-1-1 0,1 0 1,-1 1-1,1-1 0,0 0 0,-1 0 1,1 1-1,-1-1 0,1 0 0,0 0 1,-1 0-1,1 0 0,0 0 0,-1 0 1,1 0-1,-1 0 0,1 0 0,0 0 0,-1 0 1,1 0-1,0-1 0,-1 1 0,1 0 1,0 0-40,113-20 452,-28-13-188,0-4 1,-3-3-1,25-20-264,405-234 531,40-10-368,-26 30-114,31 28 21,-417 179 6,-109 54 33,-29 18 23,-99 55 263,-406 183 252,436-213-565,-461 204 736,429-194-680,-286 133 162,220-85-282,3 7 0,-4 14-18,128-84 0,-78 56-10,-77 71 10,136-98-7,31-15-49,25-38 53,0-1 1,0 1-1,0 0 1,0 0-1,1 0 1,-1-1-1,0 1 1,0 0-1,1 0 1,-1 0-1,0-1 1,1 1-1,-1 0 1,1-1-1,-1 1 1,1 0-1,-1-1 1,1 1-1,-1-1 1,1 1-1,0-1 1,-1 1-1,1-1 1,0 1-1,0-1 1,-1 1-1,1-1 1,0 0-1,0 0 1,-1 1-1,1-1 1,0 0-1,0 0 1,0 0-1,0 0 1,-1 0-1,1 0 1,0 0-1,0 0 1,0 0-1,-1 0 1,1-1-1,0 1 1,0 0-1,0 0 1,-1-1-1,1 1 1,0-1-1,-1 1 1,1-1 2,21-3-19,0-1 1,-1-1 0,0-2 0,0 0 0,0-1-1,2-2 19,260-152 8,379-220-322,-11 38-1500,-370 181 831,-135 79 744,-129 79 192,-43 24 1,-159 91 191,-382 174 1492,-39-21 19,406-192-2154,0-20-3666,107-37 882</inkml:trace>
  <inkml:trace contextRef="#ctx0" brushRef="#br0" timeOffset="466335.525">28208 1423 3809,'-11'-17'1393,"8"11"-917,-1-1 0,-1 1-1,1 0 1,-1 0 0,0 0-1,0 0 1,-1 1-1,1 0 1,-1 0 0,-1 1-1,1 0 1,0 0 0,-1 0-1,0 0-475,-3 0 55,0 0 1,-1 0-1,1 1 0,-1 0 0,0 0 1,1 1-1,-1 1 0,0 0 0,0 1 1,0 0-1,0 0 0,0 1 0,0 1 1,0-1-1,0 2 0,0 0 0,1 0 1,0 1-1,-3 1-55,-3 5 19,2 0 1,-1 1-1,2 0 0,-1 1 1,2 1-1,0 0 1,0 1-1,1 0 0,1 0 1,0 2-20,6-11 6,-128 215 71,-10 39-61,-46 60 19,152-264-26,-1-1 0,-3-1 0,-10 6-9,-39 39 30,22-10 112,3 3 0,-46 92-142,-8 49 280,-3-38 214,110-162-433,1 0 0,1 1 1,2 0-1,1 1 0,2-1 1,1 1-1,1 0 1,2 0-1,5 29-61,-6-50 4,1 0 1,1 0-1,0 0 0,1-1 1,1 1-1,0-1 1,0 1-1,1-1 0,1 0 1,0 0-1,0-1 1,1 1-1,1-1 0,0 0 1,0-1-1,1 0 0,1 0 1,-1-1-1,2 0 1,-1 0-1,1-1 0,1 0 1,-1-1-1,5 2-4,-1-5 2,-1-1 0,1 0 0,-1-1 1,1-1-1,0 0 0,0-1 0,-1 0 0,1-1 0,0-1 0,0 0 0,-1-1 0,1 0 0,-1-1 0,0-1 0,0 0 1,10-6-3,114-58 40,-106 54-34,12-5-8,-1-1 0,-1-3-1,-1-1 1,2-4 2,67-62 81,90-97-81,-87 63 42,-22-7 14,47-95-56,-85 133 14,-4-3 0,34-100-14,-9-9 41,69-231 438,-134 411-427,3-6 53,-2 0-1,-1 0 1,-1-1-1,-2 0 1,-1 0-1,-1 0 1,-2-1-1,-2 1 1,-1 0-1,-4-20-104,3 43 52,-1 1-1,0-1 1,-1 1 0,0 0-1,0 0 1,-1 0-1,0 1 1,0-1-1,-1 2 1,0-1 0,-1 1-1,0 0 1,0 0-1,0 1 1,-1 0-1,0 1-51,-12-7-47,1 1 0,-2 1 0,0 1-1,0 1 1,0 0 0,-11 0 47,2 2-788,1 2 1,-1 1 0,0 1-1,0 1 1,-17 4 787,-66 3-3125</inkml:trace>
  <inkml:trace contextRef="#ctx0" brushRef="#br0" timeOffset="658472.783">3691 2314 17780,'35'4'-98,"-1"-2"0,1-1 1,0-1-1,0-3 0,-1 0 0,1-2 1,15-6 97,161-42-36,-105 22 130,2 5 1,1 4 0,68-3-95,138 7 338,37-12-131,14-28-165,-10 5-47,-14 21 5,0 27 30,7 24-22,27-15 9,-3-12 35,14 10 22,18 9-64,49-4-35,17-22 17,17 14 9,7 34 1,52 3-5,37-10 26,42-25-2,1-15-18,12 6 13,-11 9-7,12-2-21,-6-2-16,-7 14 33,-39 17 19,4 13-30,-6 5 15,6 16-24,-340-41 22,91-10-7,265-20-7,-22-7 26,-23 24-22,-42 23 18,-21 23-2,-465-50-13,188 17-20,10-10 20,244-18-2,-64-27 27,-338 26-17,40-7 36,1 6-1,0 5 1,50 6-44,164 18 357,-271-17 110,-59-7 912,-13-18-6483,-7-4 1352</inkml:trace>
  <inkml:trace contextRef="#ctx0" brushRef="#br0" timeOffset="662753.059">9130 6062 10578,'-16'4'4708,"21"-6"-1505,14-5-3202,-1-1 1,1-1-1,-1 0 0,-1-2 0,0 0 0,0-1 0,-1 0 0,3-5-1,71-49 66,-79 62 37,0 0-1,0 0 1,0 1 0,1 0-1,-1 1 1,1 0 0,-1 1-1,1 0 1,0 1 0,0 0-1,-1 1 1,1 1 0,0-1 0,2 3-103,42 1 150,6-5-55,0-2-1,0-3 0,0-3 0,37-10-94,-34 6 21,21-2-10,1 3 0,0 3 1,0 5-1,39 5-11,149 19 133,34-26 23,38-28-94,1-4-18,-174 23-45,0 7 1,0 8-1,39 11 1,-133-6 5,1-3-1,-1-3 0,0-5 1,32-6-5,277-32 351,-291 47 227,-88-6-376,-14 0-733,-30 2-1093,-16 4-2019</inkml:trace>
  <inkml:trace contextRef="#ctx0" brushRef="#br0" timeOffset="672342.288">6241 9932 9346,'-42'13'6335,"40"-13"-6292,-1 0 0,1 0 1,-1 0-1,1 1 1,0-1-1,-1 1 0,1-1 1,-1 1-1,1 0 1,0 0-1,0 0 0,0 0 1,-1 0-1,1 1 0,0-1 1,0 1-1,1-1 1,-1 1-1,0 0 0,0 0 1,1-1-1,-1 1 1,1 0-1,0 1 0,-1-1 1,1 0-1,0 0 1,0 2-44,1-1 6,1-1 1,0 1-1,0 0 1,0 0-1,0 0 1,1-1-1,-1 1 0,1-1 1,-1 1-1,1-1 1,0 0-1,0 1 1,0-1-1,0 0 1,0 0-1,1 0 1,-1-1-1,0 1 1,1-1-1,0 1 1,-1-1-1,1 0 1,0 0-1,0 0 1,-1 0-1,1 0 1,0-1-1,0 1 1,2-1-7,48 13-42,0-2 0,1-2 0,35-1 42,72 13 70,259 81 698,-258-57-363,3-8 1,29-1-406,-80-23 48,2-5 0,63-5-48,241-28 10,-51-19 22,-271 31-25,68-11 482,1 8 1,1 6-1,0 8 1,20 9-490,-106 1 274,2 1-97,1-3 0,0-4 0,31-5-177,-100 2-195,-1-1 0,1-1 0,-1-1 0,0 0 0,0-1 0,-1 0 0,1-1 1,-1-1-1,12-7 195,-16 7-1027,0 0 0,0-1 1,-1 0-1,0-1 1,0 0-1,-1 0 0,0-1 1,1-3 1026,29-49-5667</inkml:trace>
  <inkml:trace contextRef="#ctx0" brushRef="#br0" timeOffset="673200.502">11725 10123 12515,'-43'19'6922,"47"-18"-6884,454-10-316,303-16 352,-499 30 326,-30 29 361,-27 22-250,-149-37-472,2-3-1,0-2 0,0-3 1,2-2-39,-53-8-110,0 0 1,1 0 0,-1-1 0,1 0 0,-1 0 0,1 0 0,-1-1 0,0-1 0,1 1 0,-1-1 0,0 0 0,0-1 0,0 0 0,0 0 0,-1 0 0,5-3 109,-10 4-117,0 2 1,-1 0 0,1 0 0,-1-1 0,1 1 0,-1 0 0,0 0 0,1-1 0,-1 1 0,0 0 0,1-1 0,-1 1 0,0-1 0,1 1 0,-1 0 0,0-1 0,1 1 0,-1-1 0,0 1 0,0-1 0,0 1 0,0-1 0,1 1 0,-1-1 0,0 1 0,0-1 0,0 1 0,0-1 0,0 1 0,0-1 0,0 1 0,0-1 0,-1 1 0,1-1 0,0 1 0,0-1 0,0 1 0,0-1 0,-1 1 0,1-1 0,0 1 0,0 0 0,-1-1 0,1 1 116,-15-10-3757</inkml:trace>
  <inkml:trace contextRef="#ctx0" brushRef="#br0" timeOffset="679100.221">14649 10149 9434,'1'-1'2530,"37"-13"1142,27 7-3911,-39 6 539,259-26-19,156-39-281,-393 56 10,23-4 0,1 2-1,39 1-9,-49 12 132,0 3-1,0 3 1,-1 2-1,0 4 1,12 5-132,43 7 316,235 36 349,-210-45-422,103-4-243,93-32 66,93-31 408,-416 50-576,1 1-1,-1 0 1,0 0-1,0 2 1,0 0-1,0 0 0,0 2 1,0-1-1,13 7 103,-24-10-3286,-20-12-196</inkml:trace>
  <inkml:trace contextRef="#ctx0" brushRef="#br0" timeOffset="680641.264">1093 11243 8434,'-39'-7'4998,"32"7"-2647,28 1-1357,179 4-1034,38-13 3,22 10 41,-3 20-40,-163-7 106,-1 3 0,0 5 0,-2 4-1,30 15-69,115 34 227,-101-42-167,0-6 0,11-4-60,-32-12 22,0-5-1,0-4 0,15-7-21,383-34 10,8-18 51,-7-6 10,-41 28-27,-8 28-10,-35-2 192,-44-1 67,-263 9 137,1 5-1,0 5 0,68 18-429,-95-14 946,-179-6 158,21-1-4215</inkml:trace>
  <inkml:trace contextRef="#ctx0" brushRef="#br0" timeOffset="696202.175">1963 11949 5265,'-76'1'5057,"52"-2"-4881,1 1 0,0 1 0,-1 1-1,1 1 1,0 2 0,0 0 0,-18 7-176,-3 5-13,1 1-1,1 3 1,1 1 0,1 2-1,2 2 1,0 1 0,1 2-1,-4 8 14,-16 21 199,2 4 1,3 1-1,3 3 0,3 2 0,3 1 0,3 3 0,3 1 0,-19 58-199,-19 94 26,24 9 10,44-174-5,3 2 0,2-1-1,4 8-30,24 210 114,-13-206-119,2-1-1,3-1 1,8 13 5,-7-30 17,2-1 1,3-1-1,2-1 0,11 14-17,-4-20 20,1-1 0,3-2 0,1-1 0,2-2 0,1-2 0,3-1 0,0-3 0,2-1 0,2-3 0,38 18-20,-18-15 6,2-2-1,1-4 0,68 17-5,247 57 31,19 1-27,-245-72 52,117 5-56,193-17 95,45-11 49,27 2-31,58-4 84,44-14-103,26-19-57,0-16-64,5-1 65,-11 18-30,8-1 0,0 2-31,-1-1 36,-10 1-9,-6-1 40,-23 0-56,0 7 23,-2-3-28,-1-3 49,-41-2-64,-25 2 45,-29-7-28,-14-3 33,-15-2-5,-2 3-13,-30 4-20,-23 10 37,-40 15-25,-29 32 39,-23 36-44,-14 10 45,-24-20-54,-158-34 19,1-7-1,1-7 1,146-18 3,-240 8-8,0-3 0,0-3 1,-1-3-1,0-4 0,-2-2 1,-1-3-1,-1-3 0,-1-2 0,13-12 8,110-81 4,-99 61-19,-48 36 18,-3-1 1,0-2 0,-1-2-1,8-11-3,42-68-7,-63 82-21,-1-1 0,-2-2 0,0 0-1,-3-1 1,0 0 0,-2-2 0,-2 0-1,-1 0 1,-1-2 0,-2 1 0,-2-1 28,3-29 70,-3-1 1,-3 0 0,-2 0-1,-4 0 1,-2 1 0,-11-52-71,3 68 61,-1 0 1,-3 1-1,-1 1 1,-3 1-1,-1 0 1,-3 2-1,-2 0 1,-13-16-62,18 33 33,0 2 0,-1 1 0,-2 0 0,0 2 1,-1 0-1,-2 2 0,-9-5-33,-246-136-213,243 139 127,-75-45-105,-2 6 0,-3 4 0,-60-16 191,59 34 90,-2 7 1,-12 2-91,-310-35 368,-33 22-256,-44 18-169,-26 23 13,-36 17 85,-2 13-38,-33 0-20,-16-5-98,-29 8 123,-9 13 24,-16-2 41,-9-9-133,-34 15-25,-1 26 86,-13 16 83,7-14-53,-4-3-30,-9 15-1,-22-10 50,30-35 134,3-37-24,21-13 38,6 1 224,25 11-236,9 6 268,26 1 161,-4-18-331,42-12-227,39-1 76,69 28 229,45 31-14,391-30-547,0 4 0,0 3 0,1 3 0,-51 22 199,-146 85-4293,124-47 1124</inkml:trace>
  <inkml:trace contextRef="#ctx0" brushRef="#br0" timeOffset="741771.263">9534 6925 9258,'-36'7'6076,"63"-5"-5719,-8-3-347,0 0 0,0 1-1,-1 1 1,1 1 0,0 1 0,-1 0-1,1 2 1,-1 0 0,0 0-1,0 2 1,4 3-10,12 2 12,1-2-1,1-1 1,0-1 0,0-2 0,0-2-1,1-1 1,-1-2 0,1-1-1,35-6-11,359-11 483,-325 15-303,146 9 196,19 21-16,-40-6-240,0-9-1,173-15-119,-126-13 68,0 13 0,31 13-68,-24 1 173,-143-20-133,0-7 0,19-10-40,-10 2 210,117-1-210,-217 26 281,0 1 0,0 3 0,-1 2 1,0 3-1,5 3-281,-31-9 65,156 32 256,-176-33-394,-16 1-1115,-22 5-2106,-13 4-24</inkml:trace>
  <inkml:trace contextRef="#ctx0" brushRef="#br0" timeOffset="752671.382">23611 2476 8858,'-37'-9'1345,"-1"2"0,1 1 1,-1 2-1,-21 1-1345,-264-38 643,274 38-639,1 2-1,-1 2 1,1 2 0,0 3 0,0 1-1,0 2 1,1 3 0,-24 10-4,-102 20 23,-119 31-23,197-47 22,50-15 3,0 2 1,0 2-1,-38 19-25,46-13 27,1 1 0,1 3 0,1 0 0,-1 5-27,3 0 26,1 1 0,2 1 0,1 2 0,-7 14-26,-39 47 30,-1-11 27,47-57-19,1 2 0,2 0 0,1 1 0,2 2-1,1 0 1,1 2 0,2 0 0,1 1 0,-2 10-38,11-20 11,1 1 0,0 0 0,3 1 0,0 0 0,1-1 0,2 1 0,0 0 0,2 0 0,1 0 0,2 0 0,0 0 0,1-1 0,2 0 1,1 0-1,1-1 0,1 0 0,1 0 0,1-1 0,2-1 0,0 0 0,1 0 0,1-2 0,1 0 0,5 3-11,14 4 4,1-3-1,1 0 1,1-3 0,1-1-1,0-2 1,2-2 0,0-2-1,1-1 1,1-2 0,0-3-1,0-1 1,10-1-4,162 21 43,84-4-43,-192-19 10,0-4 0,0-5 0,19-7-10,126-25 23,7-13-23,-34 0-3,73-31 3,-102 12 40,88-48-40,99-55 35,-321 141-30,-1-2-1,-2-2 1,-1-4 0,-1-2-5,108-114-66,-134 121 52,-1 0 0,-2-2 0,-1-1 0,-2-1 0,-2-2 0,16-33 14,-19 25 27,-2-1-1,-2-1 1,-2-1-1,-3 0 1,-1-1-1,-3 0 1,-2 0-1,-2-31-26,-3 67 30,0 6 6,-1 0 0,0 0 0,0 0 0,-1-1 0,0 1 1,-1 0-1,0 0 0,0 0 0,-1 0 0,0 1 0,0-1 0,-4-6-36,-17-17 142,-1 1-1,-2 1 0,-1 1 1,-1 2-1,-1 0 1,-2 2-1,0 2 0,-2 1 1,-6-2-142,30 17 22,-39-26 55,-1 3 0,-2 1 0,-1 3-1,0 2 1,-20-4-77,-1 6 69,0 4-1,-2 2 0,0 4 0,0 4 1,-27 1-69,-3 7-26,0 4 1,0 5 0,-5 5 25,-140 34-303,114-13 10,1 7 0,2 5 0,-96 50 293,-158 108 1140,-20 36-3686</inkml:trace>
  <inkml:trace contextRef="#ctx0" brushRef="#br0" timeOffset="766466.114">15371 7022 8450,'2'-12'5772,"21"9"-4730,-14 3-456,37 3 2020,127 50-1550,93-18-976,22-27 344,-141-8-329,378 15-46,-252-15-42,739-18-35,-502-2 48,246 18 91,-489 5 1137,43 14-1248,-15 5 1039,-171-33-722,-123 11-246,-1-2-494,-47 8-2488,-10 2-1209</inkml:trace>
  <inkml:trace contextRef="#ctx0" brushRef="#br0" timeOffset="779529.909">271 8114 8690,'-2'1'4575,"15"0"-4080,75-11-387,43 5 223,30 1 237,31 8 82,155 4 279,33 18-929,194 51 554,-422-67-461,105-7-93,155-25 63,-39 3-22,-75 21-28,-44 19 15,-146-5 846,-101-15 1094,-18 1-901,-68 26-1574,47-5 1086,-24 15-3798</inkml:trace>
  <inkml:trace contextRef="#ctx0" brushRef="#br0" timeOffset="814326.141">27022 927 4809,'-70'18'1677,"1"3"0,-55 26-1677,-111 80 282,192-101-292,-260 172-275,3 26-406,20 28-524,17-7 3,75-54 1216,-110 99 887,239-224-436,2 2 0,3 3 0,-31 57-455,53-80 207,-131 202 1195,-21 21 383,155-214-1624,1 2 0,3 0 0,3 1 0,-3 21-161,-8 43 81,6 2 0,3 12-81,1 31-74,1 120 74,18-103 30,14 77-30,-1-154 36,5-1 1,25 93-37,0-59 83,56 132-83,77 120 50,38-4-18,-110-225-49,52 59 17,151 151 17,-4-16-7,-14-5 19,-206-269-20,3-2 0,70 51-9,-54-58 106,3-5 0,52 25-106,-56-40 76,3-4 1,65 22-77,-78-41 15,2-4-1,0-3 1,46 5-15,-7-12 56,0-5 0,45-4-56,263-6 164,-9-14-103,-1 2 43,-295 3-112,-1-5 0,12-9 8,-28-2 35,-1-6 0,53-21-35,193-89 122,-248 85-45,-2-5 0,13-13-77,-22 2 157,87-77-157,-144 111 16,284-256 183,-248 212-173,-3-4 0,53-76-26,-67 73 17,-4-3-1,21-45-16,-51 75-12,-2 0-1,-3-1 0,-3-2 1,5-24 12,-6 4-4,-2 0 0,-5-1 1,-1-23 3,-8 19 30,-4 1 0,-3-1 1,-5-3-31,-32-269 166,36 314-165,-44-295 25,21 224 54,-5 2 0,-5 1 0,-5 1 0,-52-95-80,59 125 0,4-2 0,4-1 0,3-1 0,-13-85 0,6 19-121,-7-32-385,-20-43 506,13 85-167,-43-87 167,-24 26 166,-1-12 126,99 182-263,-81-156 275,-26-25-304,104 181 11,-74-109 50,-4 36-91,-206-250-325,218 261 184,-4 4-1,-88-69 172,58 65 188,-4 5 0,-64-31-188,111 77 100,-2 3-1,-2 4 1,-2 3-1,0 3 1,-28-3-100,34 13 20,-1 2 0,0 4 1,-1 4-1,-8 2-20,2 6-92,0 4 0,1 3 0,0 4 0,-55 14 92,-141 42-2140,-18 14 167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8:10:59.838"/>
    </inkml:context>
    <inkml:brush xml:id="br0">
      <inkml:brushProperty name="width" value="0.05" units="cm"/>
      <inkml:brushProperty name="height" value="0.05" units="cm"/>
    </inkml:brush>
    <inkml:brush xml:id="br1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9435 9830 5993,'-23'-4'2976,"19"4"-2784,1 0-1,-1 0 1,1 0-1,-1-1 0,1 0 1,-1 0-1,1 0 1,0 0-1,-1 0 1,1-1-1,0 1 1,0-1-1,0 0 1,0 0-1,0 0 0,0 0 1,0-2-192,-4-4-21,5 4-22,0 0-1,-1 0 1,1 0-1,-1 0 0,0 0 1,0 1-1,-1 0 1,1 0-1,-1 0 1,1 0-1,-1 0 0,0 0 1,0 1-1,0 0 1,-1 0-1,1 0 1,0 1-1,-1-1 0,1 1 1,-1 0-1,0 0 1,1 1-1,-4-1 44,-136 38 1406,119-32-1171,0-1-1,-1-1 1,0-1 0,1-1 0,-1-1 0,0-2 0,0 0 0,1-2-1,-16-4-234,-6-3 30,7 1 136,-1 2 0,0 2-1,-33 0-165,-251-17 974,292 19-956,0 1 1,0 2 0,0 1-1,0 2 1,0 1 0,1 2-1,-1 1 1,1 1 0,-8 4-19,-25 15 224,2 2 0,1 3 0,2 3 0,-3 5-224,46-28 7,0 0-1,1 1 1,0 1 0,2 0-1,-1 1 1,1 1 0,1 0-1,-10 16-6,20-22-2,0-1 0,1 0 0,0 1 0,0 0 1,0 0-1,2-1 0,-1 1 0,1 0 0,0 0 0,1 0 0,0 0 0,0 0 0,1-1 0,0 1 0,0-1 0,1 1 0,1-1 0,-1 0 0,1 0 0,0 0 0,1 0 0,0-1 0,5 7 2,18 17 2,0-1 0,2-2 1,1 0-1,1-2 0,1-2 0,1 0 1,2-3-1,0-1 0,24 9-2,1-5 1,0-4-1,2-2 1,0-3-1,0-2 1,1-4 0,1-2-1,20-2 0,102 14 7,18 20-2,110 31 32,-40-19-54,34-8 28,14-26-13,24-29-2,6-25-2,-4-7 27,-35 6-20,-17 4-3,-19-12-1,-3-8 14,356-100 19,-611 149-29,-3 2 2,0 0-1,-1-2 1,1 0-1,-1-1 1,0 0 0,0-2-1,-1 0 1,9-6-3,-23 13 10,0 1 1,1-1 0,-1 0-1,-1 1 1,1-1-1,0 0 1,0 0 0,0 0-1,0 0 1,-1 0-1,1 0 1,0 0 0,-1 0-1,1 0 1,0 0-1,-1 0 1,0 0 0,1 0-1,-1 0 1,0-1-1,1 1 1,-1 0 0,0 0-1,0 0 1,0-1-1,0 1 1,0 0 0,0 0-1,-1-1 1,1 1-1,0 0 1,-1 0 0,1 0-1,-1 0 1,1 0-1,-1 0 1,1 0 0,-1-1-1,0 2 1,1-1-1,-2-1-10,-160-123 647,158 122-654,-21-21 87,-1 2 0,-1 1 0,0 1 0,-2 2 0,0 0 0,-1 2 0,-1 1 1,-1 2-1,1 1 0,-3 1-80,-206-17 393,50 9-422,-700-131-30,508 114 47,-30 7 27,-18 1-63,-94-1-1027,-141 9-7342,382 22 3787</inkml:trace>
  <inkml:trace contextRef="#ctx0" brushRef="#br0" timeOffset="9555.523">4628 10522 7842,'-60'14'4511,"-42"19"-2636,100-30-1918,-1 1 0,1 0 0,0-1 0,1 1 0,-1 0 0,0 0 0,1 0 0,0 0 0,0 0 0,0 0 0,1 1-1,0-1 1,-1 0 0,1 0 0,1 0 0,-1 1 0,0-1 0,1 0 0,0 0 0,0 0 0,0 0 0,1 0 0,0 0-1,-1 0 1,1 0 0,0 0 43,1 5-7,7 26 48,2 0 0,1 0-1,2-2 1,1 1 0,1-2 0,2 0-1,2-1 1,0-2 0,2 0-1,1-1 1,1-1 0,2-1-1,0-2 1,4 1-41,10 2 47,0-3 1,1-2 0,2-1-1,0-2 1,1-2-1,41 9-47,57 8 55,85 6-55,-201-36 5,311 42 47,41-19-92,-144-33 25,-1-11 0,124-29 15,-94 11 64,206 1-64,-14 50-6,12 14 41,24-35-55,-8-11 27,-15 37 6,-5 23 20,16 0-46,-1-24 60,-1-21-29,-19 1-6,723 20-1,-740-43-27,-10-15 40,-20 22-11,-61 14 18,-278-1-35,-1-3 0,-1-3 0,22-8 4,-13-5 15,-2-4-1,67-33-14,-132 53 0,184-68-5,-195 74 8,1-1 1,-1 1-1,1-1 0,-1 0 1,0 0-1,1 0 0,-1 0 1,0 0-1,0-1 0,1 1 1,-1-1-1,0 1 0,-1-1 1,1 0-1,0 0 0,0 0 0,-1 0 1,1 0-1,-1 0 0,0 0 1,1-1-1,-1 1 0,0 0 1,0-1-1,-1 1 0,1-1 1,0 1-1,-1-1 0,0 1 1,1-1-1,-1 1 0,0-1 1,0 0-1,-1 1 0,1-1 1,0 1-1,-1-1 0,0 1 0,1-1 1,-1 1-1,0-1-3,-11-18 11,-1-1 0,-1 1 0,-1 1 0,-1 1 0,-1 0 0,0 1 0,-1 1 0,-13-9-11,-10-8 23,-2 2 1,-2 2-1,-1 2 0,-1 2 0,-1 2 1,-1 2-1,-1 2 0,0 3 1,-2 2-1,0 2 0,-49-6-23,-257-18-155,-47 12-271,-35 2 315,-28-13 146,3-1 161,-18 33 133,-10 11-174,-4-28-138,12-42-28,-27-3-83,291 50 63,-84 10 31,-234 6 19,20-33 15,11-36-51,-4-15 34,307 61 30,-134 5-47,180 20 168,0 7-1,-53 15-167,-288 63 663,54-6 306,48-35-167,40-21-926,12 22-1198,305-38 1050,1 1 0,0 2 0,1 2 0,1 2 0,-20 11 272,47-21-255,-1 0 1,2 1-1,-1 0 1,1 0-1,0 1 0,0 1 1,1 0-1,0 0 1,-7 10 254,-26 41-1689</inkml:trace>
  <inkml:trace contextRef="#ctx0" brushRef="#br0" timeOffset="11631.107">7872 11352 6745,'0'-1'29,"7"-52"2075,-8 52-2030,0 0 0,0 0 1,0 0-1,0 0 0,0 0 0,0 0 1,0 1-1,-1-1 0,1 0 0,0 1 1,0-1-1,-1 1 0,1-1 0,0 1 1,-1 0-1,1-1 0,0 1 0,-1 0 1,1 0-1,-1 0 0,1 0 0,0 0 1,-1 0-1,1 0 0,0 1 0,-1-1 1,1 1-1,0-1 0,-1 1 0,1-1 1,0 1-1,0-1 0,-1 1 0,1 0-74,-326 127 2808,303-120-2788,0 0 1,1 2 0,0 0 0,1 2 0,0 1-1,1 0 1,0 2 0,1 0 0,1 1 0,0 1-1,1 1 1,-5 7-21,-19 67 179,40-86-171,1 0 0,-1 0-1,1 0 1,0 1 0,1-1 0,0 0 0,0 0 0,0 1-1,0-1 1,1 0 0,0 0 0,1 1 0,-1-1 0,1 0 0,0 0-1,1-1 1,-1 1 0,1 0 0,0-1 0,1 0 0,-1 1 0,1-1-1,0-1 1,1 1 0,-1 0 0,1-1 0,3 2-8,43 36 20,1-3 1,2-2-1,2-2 1,1-3-1,2-3 1,1-2-1,0-3 1,31 7-21,117 32-16,-68-31 41,1-6-1,109 5-24,-10-17 36,14-3 63,198 31 140,209 48-122,-360-74-128,24-22 19,1-13 7,-175 17 8,0 6 1,141 24-24,-200-19 4,1-3 1,0-4 0,0-5 0,0-3-1,-1-5 1,0-4 0,-1-3 0,0-5-1,5-6-4,165-65 63,-169 59-40,-15 9-7,0-5 1,-2-2-1,-2-4 1,-1-2-1,21-20-16,-43 6 104,-50 52-69,1 0 0,-1 0 0,0 0 0,1 0 0,-1-1 0,0 1 0,0 0 0,0 0 0,0 0 0,0-1-1,0 1 1,-1 0 0,1 0 0,0 0 0,-1 0 0,1 0 0,-1-1 0,1 1 0,-1 0 0,1 0 0,-1 0-1,0 0 1,1 0 0,-1 0 0,0 0 0,0 1 0,0-1 0,1 0 0,-1 0 0,0 1 0,0-1 0,0 0 0,-1 1-1,1-1 1,0 1 0,0-1 0,0 1 0,0 0 0,0 0 0,-1-1 0,1 1 0,0 0 0,-1 0-35,-11-6 92,-68-35 76,-35-11-369,58 21 312,-2 3 1,0 3-1,-2 2 1,-1 3 0,0 3-1,-15 0-111,-162-1 523,204 18-506,-119-1-174,-75-12 157,-22-21-228,-18-22 117,-16-6 206,163 46-32,-1 5-1,0 5 1,-63 9-63,-86-5-59,-46-14-27,-2-4 70,-21 17 76,-223 30-60,186-4 170,27-16 17,10-8-184,262 6-121,0 3 0,0 4 0,1 4 0,-7 5 118,8 3-1415,1 4 1,1 3-1,-8 8 1415,-86 46-3201</inkml:trace>
  <inkml:trace contextRef="#ctx0" brushRef="#br1" timeOffset="24969.495">12360 9845 7290,'-10'-2'4189,"-6"-7"-2312,9 4-1221,-125-83-1134,118 75 391,-1 2 1,-1 0 0,0 1 0,0 0 0,-1 1-1,0 1 1,0 1 0,-1 0 0,0 1 0,0 1-1,-13-1 87,-27-1 306,-1 4-1,1 1 0,-1 4 0,-38 5-305,45-3 204,-497 13 477,-515-22 526,822 0-1099,80 0 87,-1 7 1,-31 10-196,-393 52 875,405-55-638,1 8 0,1 8 1,2 8-1,-137 44-237,263-58 32,-33 12 47,2 4 0,1 3 0,2 4 0,-34 26-79,106-62 6,1 0-1,-1 0 1,1 1 0,0 0-1,1 1 1,0 0-1,0 0 1,0 0 0,1 0-1,1 1 1,-1 0-1,1 0 1,1 0-1,0 0 1,0 1 0,0 4-6,2-8-6,0 0 0,1 0 0,0 0 0,0 0 0,1 0 0,0 0 0,0 0 0,0 0 0,1-1 1,0 1-1,0 0 0,0-1 0,0 1 0,1-1 0,0 0 0,1 0 0,-1 0 0,1 0 0,0 1 6,6 5-15,1 0 0,-1 0-1,2-1 1,-1-1-1,1 0 1,1 0 0,0-1 15,37 15-22,2-1 0,0-3 0,1-3 0,0-1 0,2-3 0,0-3 0,0-1 0,36-2 22,-67-3 0,236 20-4,27-6-42,44-18 21,19-11 53,5 8-15,9 8-21,8-12 2,121-47-14,-233 20 16,341-38 30,-270 23-28,338-33 52,-249 66-48,-398 17-15,0-2 1,-1-1 0,0-1 0,0 0 0,0-2 0,0 0 0,-1-1 0,0-2-1,0 0 1,-1-1 0,4-3 12,-21 12-7,0 1-1,0-1 0,0 0 0,-1 0 1,1 0-1,-1 0 0,1 0 1,-1-1-1,1 1 0,-1 0 1,0-1-1,1 1 0,-1-1 1,0 1-1,0-1 0,0 0 0,0 1 1,0-1-1,-1 0 0,1 0 1,0 1-1,-1-1 0,0 0 1,1 0-1,-1 0 0,0 0 0,0 0 1,0 0-1,0 0 0,0 0 1,0 1-1,-1-1 0,1 0 1,0 0-1,-1 0 0,0 0 1,1 0-1,-1 1 0,-1-2 8,-5-8 11,-1 1-1,-1 0 1,0 1-1,0 0 1,0 0-1,-1 1 1,-1 1 0,1-1-1,-1 2 1,0-1-1,-3 0-10,-22-10 94,0 1 0,-1 2 0,-1 2 0,0 1 0,-7 1-94,15 2 58,-244-50 261,-74-1-184,-51 20-42,-34 5-978,149-6-3782,145 15 1245</inkml:trace>
  <inkml:trace contextRef="#ctx0" brushRef="#br0" timeOffset="-95072.719">372 138 7770,'9'-73'5130,"-10"72"-5115,0 1-1,0-1 1,0 0-1,0 1 1,0-1-1,0 1 1,-1-1-1,1 1 1,0-1-1,0 1 1,0 0-1,-1 0 1,1-1-1,0 1 1,0 0-1,0 0 1,-1 0-1,1 0 1,0 1-1,0-1 1,-1 0-1,1 0 1,0 1 0,0-1-1,0 1 1,0-1-1,0 1 1,0-1-1,0 1 1,0 0-1,0 0 1,0-1-1,0 1 1,0 0-1,0 1-14,-1 0 5,0 1-1,0-1 1,0 1 0,0 0-1,1 0 1,-1 0-1,1 0 1,0 0 0,0 0-1,0 0 1,0 0-1,1 1 1,-1-1-1,1 0 1,0 0 0,0 1-5,-3 13 13,-2 9 12,-2 1 0,-1-1 0,0 0 0,-2-1 0,-2 1-25,8-18 66,0 1-1,0 0 1,1-1-1,0 1 1,1 0-1,0 0 1,1 0-1,0 1 1,0-1-1,1 3-65,22 368 1162,-20-313-805,-4 0 0,-3 0 0,-8 41-357,-10 184 157,17-161-145,3-88 6,1 0 1,3 0-1,2 0 0,2 7-18,99 479 348,-82-399-189,-20-113-61,-5-33-1618,-3-15-1395,-10-14-123</inkml:trace>
  <inkml:trace contextRef="#ctx0" brushRef="#br0" timeOffset="-94335.206">15 1734 7146,'-14'-8'6046,"17"9"-5979,0 0 0,0 1 0,0-1 0,-1 0 0,1 1 0,0 0 0,0-1 0,-1 1 0,1 0 0,-1 0 0,0 1 0,1-1-1,-1 0 1,0 1 0,0-1 0,-1 1 0,1 0 0,0 0 0,-1 0 0,1 2-67,6 18 140,-1 0 1,-1 1-1,-1-1 0,-1 1 1,-2 0-1,0 4-140,2 12 125,28 341 914,14 106 318,-42-454-1297,2-1-1,0 0 0,3 0 0,0-1 0,2 0 0,2-1 0,15 27-59,-28-55 2,0 0 0,1 0 0,0 0 0,-1-1 0,1 1 0,0 0 0,0 0 0,0-1 0,0 1 0,0-1 0,0 1 0,1-1 0,-1 1 0,0-1-1,1 0 1,-1 0 0,1 0 0,-1 0 0,1 0 0,0 0 0,-1 0 0,1 0 0,0 0 0,0-1 0,0 1 0,0-1 0,-1 0 0,1 1 0,0-1 0,0 0 0,0 0 0,0 0 0,0 0 0,0 0 0,0-1 0,-1 1 0,1-1 0,0 1 0,0-1 0,0 1 0,-1-1 0,1 0 0,0 0 0,1-1-2,39-72 160,48-224 41,74-154-105,28-90-1059,-187 531 420,-3 9 517,0-1 0,0 1 1,0-1-1,-1 0 0,0 0 0,1 0 1,-1 0-1,0 0 0,0 0 0,-1 0 1,1 0-1,-1-1 0,1 1 0,-1 0 1,0 0-1,0 0 0,0-1 0,-1 1 1,1 0-1,-1 0 0,0 0 0,0 0 1,0 0-1,0 0 0,0 0 0,-1 0 1,1 0-1,-1 0 26,-24-10-1022</inkml:trace>
  <inkml:trace contextRef="#ctx0" brushRef="#br0" timeOffset="-87753.213">3064 117 8090,'-216'22'6569,"36"-1"-5413,144-21-1044,1-1 0,0-2 0,0-1 0,0-2 0,-14-5-112,-69-10-68,-7 5 19,-60-9 266,-1 9 0,-115 6-217,95 13 264,-44 16-251,208-12 54,0 2 0,0 2-1,1 1 1,1 2 0,0 3 0,1 0 0,1 3 0,1 1-1,-22 17-66,36-17 70,0 1 0,2 1 0,1 1-1,1 1 1,1 1 0,1 0 0,1 1-1,2 1 1,0 0 0,1 3-70,7-18 7,-1 0-1,2 0 1,-1 1 0,2 0 0,0 0 0,1 0-1,0 0 1,1 0 0,0 1 0,1-1-1,1 0 1,1 1 0,0-1 0,0 1 0,2-1-1,0 0 1,0 0 0,1 0 0,1 0-1,0-1 1,1 0 0,1 0 0,0 0 0,0-1-1,3 2-6,10 6 1,1-1-1,0-1 0,2-1 1,0-1-1,1 0 1,0-2-1,12 4 0,9 1-5,1-1 1,0-3-1,2-2 1,-1-1-1,1-3 1,1-2-1,47 0 5,160 11 1,251-15-1,-159-25 24,30-44-20,-21 8-2,-14 9-18,-7-8 48,-1 5-51,418-56 55,-272 18-73,-254 50 73,-63 20-55,-48-7 16,-112 25 4,2 1-4,0-1-1,-1-1 1,0 1-1,1-1 0,-1 0 1,0 0-1,0-1 1,-1 1-1,1-1 0,-1 0 1,1 0-1,-1-1 1,-1 1-1,1-1 0,-1 0 1,1 0-1,-1-1 4,-3 4 0,0 0 0,-1 0 0,1 0-1,0 0 1,-1 0 0,0 1 0,1-1 0,-1 0 0,0 0-1,0 1 1,0-1 0,0 0 0,-1 1 0,1-1-1,0 1 1,0 0 0,-1-1 0,1 1 0,-1 0-1,1 0 1,-3-1 0,1 0-1,-25-20-54,-1 2-1,-1 1 1,0 1 0,-2 2-1,0 1 1,-3 1 55,-17-3 59,-1 2 0,0 3 0,-1 2 0,0 2 0,-35 0-59,-50-7 73,-505-62-98,317 31-63,-13 11 129,-12 26 80,-2-2 27,-139 4 38,100 22 31,-2 24-157,6 9-1848,251-30-1433,-12 0-80</inkml:trace>
  <inkml:trace contextRef="#ctx0" brushRef="#br0" timeOffset="-85112.447">2737 1016 5513,'-50'-13'5218,"6"-18"-7505,8-3-3640,-3 4 5411,26 22 1692,0 0-1,-1 0 0,0 1 1,0 1-1,0 0 0,-1 1 0,0 1 1,-9-2-1176,-27-2 795,-1 3 0,1 1 1,-1 3-1,-30 3-795,-64 12 203,-140 33-203,240-38 139,-234 38 440,76-4-115,-34 17-193,224-57-271,-108 26-7,2 6 0,-59 28 7,148-51 7,1 3 0,1 0-1,0 2 1,2 1 0,0 1-1,0 1 1,-4 7-7,26-23-2,0 1 1,0 0-1,0 1 0,1-1 0,-1 1 1,1 0-1,1 0 0,-1 0 0,1 0 1,0 1-1,0-1 0,1 1 0,0 0 1,0 0-1,1 0 0,0 0 0,0 0 1,0 0-1,1 0 0,0 0 0,1 0 1,-1 0-1,1 0 0,1 0 0,-1 0 1,1 0-1,0 0 0,1-1 0,0 1 1,0-1-1,0 1 0,1-1 0,0 0 1,0 0-1,5 4 2,10 6-3,2 0 0,0-2 0,0-1 0,1 0 0,1-2 0,0 0 0,1-2 0,-1-1 0,2 0 0,18 2 3,36 5 50,0-4 0,62-1-50,84-1 82,47-11-82,22-8 24,4-3-19,346-17-11,-353 14 36,130 16-30,-293 4 1,0-6 0,114-18-1,-90 2-4,0 7 0,138 7 4,-258 5 5,89 4-3,1-6 0,108-15-2,37-27 23,-240 38-35,0-1 1,-1-1 0,0-1 0,0-2 0,-1-1 0,0 0 0,17-13 11,-38 22 6,1 0 1,-1 0-1,0-1 1,0 0-1,0 0 0,0 0 1,-1 0-1,1-1 0,-1 1 1,0-1-1,0 0 0,0 0 1,-1 0-1,1 0 0,-1-1 1,0 1-1,0-1 0,0 1 1,-1-1-1,0 0 0,0 1 1,0-1-1,0 0 0,-1 0 1,1 0-1,-1 0 0,-1 1 1,1-1-1,-1 0 0,0 0 1,0 0-1,0 0-6,-4-7 6,0 1 0,-1-1 0,0 1 0,-1 1 1,0-1-1,-1 1 0,0 0 0,0 0 0,-1 1 0,-1 1 0,1-1 1,-1 1-1,-1 1 0,-8-6-6,-6 0 22,0 1 0,-1 1 0,0 1 0,0 2 0,-1 0 1,-9 0-23,-138-36 326,82 18-15,-1 5 0,-34-2-311,-141-2 484,6 23-207,0 11 1,1 11-1,-75 23-277,-66 8-793,120-15-3532,135-25 1177</inkml:trace>
  <inkml:trace contextRef="#ctx0" brushRef="#br0" timeOffset="-77524.609">771 2828 8034,'-26'22'5294,"48"-22"-4950,21-11-329,-1-3 1,0-2-1,24-13-15,-32 13 32,0 2 0,2 1 0,0 1 0,0 2 0,25-3-32,230-24 529,94 4-465,-258 20-71,1 5-1,110 9 8,-45 3 16,-1-9-1,20-9-15,-210 14 0,370-22 9,87 13 10,-91-8-8,-1-17-11,-26 5-23,-15 26 138,0 5 75,-14-8 23,3 4 95,165 16 124,-201 10-330,1 8 17,-214-25-103,1-4 1,-1-2-1,1-3 0,0-3 0,1-3-16,-18 0 20,16-2 4,0-2 1,0-3 0,24-11-25,-80 23 16,-1-1 1,1 0-1,-1-1 0,1 0 1,-2 0-1,1-1 1,0 0-1,-1-1 1,0 0-1,-1 0 0,1 0 1,-2-1-1,1 0 1,-1-1-1,0 1 0,0-1 1,-1 0-1,-1-1 1,1 1-1,-2-1 0,1 0 1,-1 0-1,-1 0 1,0 0-1,0-1 1,-1-2-17,2-3 21,-1-1 1,0 1 0,-2-1 0,0 1 0,-1-1 0,0 1 0,-1 0 0,-1 0 0,-1 0 0,0 0 0,-1 0-1,-1 1 1,0-1 0,-7-9-22,-2 7-19,-1 1-1,-1 0 1,0 1-1,-1 1 1,-1 1-1,0 1 1,-1 0-1,0 1 1,-1 2-1,-1 0 1,1 1-1,-2 1 1,1 1-1,-1 1 1,0 1 0,0 1-1,0 1 1,-9 0 19,-77-6-24,0 4 0,0 5 0,-35 8 24,-100 15 102,10 9-114,-27 6-102,5-1 114,112-15-56,54-6-74,-1-3 1,-1-5 0,0-3-1,0-4 1,-35-7 129,-147-25-747,-10 12 548,-1 8 490,-3 6 442,5-9-187,-5 6-339,-6-23-214,206 20 16,0 4 1,-47 3-10,-191 19 296,-10 17 377,138-12-34,-136-6-639,-28-18 13,290 1 16,-1 2 0,-53 9-29,-257 48 262,328-47-64,1 2 0,1 2 0,0 3 0,-22 11-198,69-26 5,1 0 0,0 1 0,-1 0 0,1 0 0,0 0 0,0 1-1,0 0 1,1 0 0,-1 0 0,1 1 0,-1-1 0,1 1-1,0 0 1,1 0 0,-1 0 0,1 1 0,-1-1 0,1 1-1,1 0 1,-1 0 0,1 0 0,0 0 0,0 1 0,0-1-1,1 0 1,-1 1 0,1 2-5,5 6-10,0-1-1,0 1 1,2-1-1,-1 0 0,2 0 1,0-1-1,0 1 1,1-2-1,1 1 1,9 9 10,1-4-7,1-1 1,0-1-1,1-1 1,1-1-1,0-1 1,1-1-1,0-1 1,1-1-1,0-1 1,0-1-1,12 2 7,-23-5-6,53 15-25,1-2 0,1-3-1,0-4 1,1-2 0,-1-3-1,1-3 1,0-4 0,23-4 31,177-41-83,-180 30 38,1 4-1,26 2 46,195 8-4170,-216 10 1149</inkml:trace>
  <inkml:trace contextRef="#ctx0" brushRef="#br0" timeOffset="-52102.497">3910 2949 8954,'-11'-1'1842,"7"1"-1615,-1 0-1,1 0 1,0-1-1,-1 1 1,1-1-1,0-1 1,-1 1-1,1 0 1,0-1-1,0 0 1,0 0-1,1 0 1,-1 0-1,0-1-226,-95-76-313,-40 16 197,-19-4 344,-2 7 1,-38-3-229,191 61-4,-177-50 161,33 17 351,-75-5-508,-10 28 408,207 12-369,-122 7 465,-113 21-504,210-21 79,-204 34 253,-5 23-143,174-38-138,0 4-1,2 3 0,-80 44-50,142-65 0,1 3 0,0 0 0,1 1 1,1 1-1,1 1 0,0 1 0,1 1 0,1 0 0,1 2 0,1 0 0,1 1 0,1 1 1,1 0-1,1 1 0,1 1 0,1-1 0,2 2 0,0 0 0,2 0 0,1 0 0,1 1 1,1 0-1,2 0 0,1 8 0,3 6-2,3 0 0,1 0 0,3 0 1,1-1-1,2 0 0,1-1 0,3-1 1,1 0-1,1-1 0,3-1 0,1 0 0,1-2 1,12 12 1,0-5 1,0-1 0,3-2 0,1-1 0,2-3 0,2-1 0,0-2 0,3-2 1,0-2-1,2-2 0,19 6-1,15 1 2,2-4 0,34 6-2,170 30 63,22-14-71,-137-34 26,0-7 0,0-8 0,1-7 0,167-28-18,49-14-14,-244 38 28,89 7-14,144 10-12,-229-10 17,77-13-5,-80-4 9,-1-6 0,-1-6 0,80-31-9,-185 51-5,0-2 0,-1-2 0,0-2 0,-1-1 1,-1-2-1,-1-2 0,-1-1 0,-1-1 1,-1-2-1,-1-2 0,-2-1 0,19-22 5,-40 39 0,0 1-1,-1-2 0,0 1 1,-1-1-1,0 0 1,-1-1-1,-1 0 1,0 1-1,-1-2 1,0 1-1,-1 0 0,-1-1 1,0 0-1,-1 1 1,-1-1-1,0 0 1,-1 1-1,-1-1 0,-1-5 2,-8-10 25,-1-1 0,-2 1 0,-1 1 0,-1 1 0,-1 0 1,-2 1-1,0 1 0,-19-18-26,1 0 86,-2 1-1,-2 3 1,-2 1 0,-42-29-86,17 20 153,-3 4-1,-1 2 1,-71-27-153,64 35 30,-2 4 0,0 3-1,-2 4 1,-34-3-30,77 18-66,-1 3 0,0 1 0,0 2 0,0 1 0,-1 3 0,1 1-1,0 2 1,1 2 0,-25 8 66,36-7-52,0 2-1,0 1 0,1 1 1,0 1-1,1 2 0,0 0 1,2 2-1,0 1 0,0 1 1,-11 14 52,-25 39-829</inkml:trace>
  <inkml:trace contextRef="#ctx0" brushRef="#br0" timeOffset="-51351.715">7282 4544 8042,'-43'1'2088,"1"-1"585,7 0-2289,3 2-200,9-1-104,-1 1-256,6 4-80,-1 2-896,6 2-265,-4 7-143,5-2 232,-3-4 183,3-1 937,-4-1 248,1-5-1176,5-3 448</inkml:trace>
  <inkml:trace contextRef="#ctx0" brushRef="#br0" timeOffset="-50783.886">6499 2620 10346,'-31'-22'6403,"51"43"-6164,20 20-258,-2 2 1,-2 1 0,-1 2 0,-3 1 0,-2 1 0,0 6 18,15 20 70,67 106 134,0-9-15,8-5 1,62 59-190,41 1 145,-83-112-1585,-118-104-1553,-16-16-121</inkml:trace>
  <inkml:trace contextRef="#ctx0" brushRef="#br0" timeOffset="-50398.787">6930 3881 10634,'-1'0'98,"-31"1"4934,31-1-4984,1 0 1,-1 0-1,1 0 1,-1 0-1,1 0 1,-1 0 0,1 0-1,-1 0 1,1 0-1,0 0 1,-1 1-1,1-1 1,-1 0-1,1 0 1,0 0-1,-1 1 1,1-1-1,-1 0 1,1 1 0,0-1-1,-1 0 1,1 1-1,0-1 1,0 0-1,-1 1 1,1-1-1,0 0 1,0 1-1,-1-1 1,1 1-1,0-1 1,0 1 0,0-1-1,0 1 1,0-1-1,0 0 1,0 1-1,0-1 1,0 1-1,0-1 1,0 1-1,0-1 1,0 1-1,0-1 1,0 1-1,0-1 1,0 0 0,1 1-1,-1-1 1,0 1-1,0-1 1,1 0-1,-1 1 1,0-1-1,0 0 1,1 1-1,-1-1 1,0 0-1,1 1 1,-1-1 0,1 0-1,-1 0 1,0 1-1,1-1 1,-1 0-49,89 60 33,-59-44-48,376 210 14,-383-213 15,1 0 0,0-1 0,0-1 0,1-1 0,1-2 0,-1 0-1,1-2 1,0-1 0,1-1 0,0-1 0,-1-1 0,1-1 0,0-2 0,-1-1 0,1 0 0,2-3-14,-22 3 36,-1-1-1,1 0 1,-1 0 0,0-1 0,0 0-1,0 0 1,0 0 0,0-1 0,-1 1-1,0-1 1,0-1 0,-1 1 0,1-1-1,-1 0 1,0 0 0,-1 0 0,1 0-1,-1-1 1,0 1 0,-1-1 0,2-6-36,2-9 94,-1 0 1,0 0-1,-2 0 1,-1-1-1,-1 1 0,0-6-94,-6-76 183,-4 1-1,-10-31-182,18 127 1,-14-78-390,-5 0 0,-8-18 389,13 49-724,-22-78-2750,-3 2-77</inkml:trace>
  <inkml:trace contextRef="#ctx0" brushRef="#br0" timeOffset="-37030.848">11924 240 8058,'-54'-21'6339,"29"19"-6210,-53-23-671,38 14 936,0 2 1,-1 1-1,-41-1-394,79 8 30,-195-42 1509,89 23-1518,-36-15-25,40 15 7,-52 13 141,26 4 264,46 0 162,0 4 0,-35 6-570,63-1 22,1 1-1,0 4 1,0 1-1,1 3 1,1 3 0,1 2-1,0 2 1,2 2-1,0 3 1,-33 24-22,72-41-2,1 0 0,1 1 0,0 0 0,0 1 0,1 0 0,0 0 0,1 1 0,1 0 0,0 1 0,0 0 0,2 0 0,-1 0 0,2 0 0,0 1 0,1 0 0,0 0 0,2 0 1,-1 0-1,2 0 0,0 0 0,1 1 0,0-1 0,2 3 2,-2-9-3,2 1 1,-1-1 0,2 0 0,-1 0 0,1 0 0,0 0 0,1-1-1,0 1 1,0-1 0,1 0 0,0-1 0,0 0 0,7 6 2,29 26-16,1-2 1,2-2-1,29 16 16,-34-28 4,1-2 0,0-2 0,1-2 0,1-2 0,41 9-4,-45-12-3,18 4 7,2-2 0,0-2 0,0-3 0,1-3 0,-1-2 0,47-4-4,372-31 15,-92 18 42,-140-9-83,148-16 80,-178 44-63,59 36 16,-185-24-6,143 25-20,1-20 46,-125-26-67,-1-6 0,0-4-1,-1-4 1,0-5 0,-2-5 0,-1-5 0,-1-4 0,85-44 40,131-80-174,-158 78-123,-158 81 285,0 0 0,0 0 0,0 0-1,-1 0 1,1-1 0,0 1 0,-1-1 0,1 1 0,-1-1 0,0 0 0,0 0 0,0 0 0,0-1-1,0 1 1,0 0 0,0-1 0,-1 1 0,1-1 0,-1 0 0,1 1 0,-1-1 0,0 0-1,0 0 1,-1 0 0,1 0 0,-1 0 0,1 0 12,-5-17 17,0 1 1,-2 0-1,0 0 0,-1 0 1,-1 1-1,-1 0 0,0 1 1,-1 0-1,-1 0 0,-1 0-17,-4-3 5,-1-1 0,-1 2 0,-1 1-1,0 0 1,-1 1 0,-1 1-1,-1 1 1,0 1 0,0 1 0,-2 1-1,0 0 1,0 2 0,-1 1-1,0 2 1,0 0 0,-1 1-1,-15-1-4,-229-21 80,-59-6-126,-26 27 88,-53-19 55,73 27-720,206 4 239,-207 8-2838,163-3 814</inkml:trace>
  <inkml:trace contextRef="#ctx0" brushRef="#br0" timeOffset="-33633.08">11430 825 4753,'-34'-13'3567,"-14"-12"-2414,18 9-1007,25 13-14,-1 1-1,0 1 0,0-1 0,0 1 0,0 0 0,0 0 0,-1 1 0,1 0 1,0 0-1,0 0 0,0 1 0,0 0 0,0 0 0,0 0 0,0 1 0,0 0 1,0 0-1,0 1-131,-22 5 516,-95 33 995,69-25-996,2 3 0,0 2-1,-26 15-514,-68 51 187,52 35 68,88-113-256,1 1 1,1 0 0,0 0 0,0 0-1,1 1 1,0-1 0,0 1-1,2 0 1,-1 0 0,1 0 0,1-1-1,0 1 1,0 0 0,1 3 0,2 17 8,2-1 1,0 0-1,2 0 1,2 0 0,5 14-9,-6-20 10,4 11 9,2 0 1,1-1-1,2 0 0,4 4-19,-11-27-2,0-1 1,0 0-1,1-1 0,0 0 0,1-1 0,0-1 0,0 1 0,1-2 0,0 0 0,0 0 0,0-1 0,1-1 0,-1 0 0,1-1 0,0-1 0,0 0 0,0 0 0,7-2 2,-4 3 13,236 48 9,-222-48-14,1-2 0,-1-1-1,1-1 1,-1-1-1,1-2 1,0-1-8,82-8 62,106-3-43,-3 10 12,-6-7-41,12-6 21,227 21 54,-215-7-77,-17 6 61,3 2 28,-10-4-68,50-11 3,-18 20 36,-73 15 155,3-19-75,37-6-116,96-4 17,31-4-14,-294 13-9,0-2-1,1-2 1,-1-2 0,0-2 0,-1-1-1,1-3 1,-1-1-6,88-22 8,-102 22-3,0 2 3,-1-1-1,-1-1 1,1-2 0,-2 0 0,0-2 0,0-1 0,21-17-8,4-41 16,-36 46-8,-8 16-1,59-78 17,-36 62 17,-48 4-217,-15 0 149,0 2-1,-2 1 1,0 2-1,-1 1 1,-1 2-1,-1 2 1,0 1 0,0 2-1,-38-4 28,-80-5 974,0 7-1,-92 6-973,0-5 48,-1-15-218,-37 8-571,-23-12-252,-268 7 781,325 42 597,11 12-289,5 1-194,8-4 98,26-17-38,-71 0-42,139 6 8,8-13-25,-60-8 6,-18-14 93,-98-25-460,298 41 353,-197-24-1041,188 25 643,1 1 0,-1 1 0,1 0 0,0 1 1,-1 1-1,1 0 0,0 0 0,1 1 0,-1 1 0,0 0 0,1 1 1,0 0-1,-9 8 503,-11 13-3429</inkml:trace>
  <inkml:trace contextRef="#ctx0" brushRef="#br0" timeOffset="-31569.246">10912 1777 6449,'-27'5'3895,"22"-5"-3724,0 1 0,-1 0-1,1 0 1,0 0 0,-1 1-1,1 0 1,0 0 0,0 0-1,1 1 1,-1-1-1,0 1 1,1 0 0,-2 2-171,-9 29-927,-86 113 2411,-1 39-1144,92-160-281,1 0 0,1 1 0,2 0 0,0 0 1,2 0-1,1 1 0,1 26-59,3-42 55,2 0-1,0 0 1,0-1 0,1 1 0,1-1 0,0 0 0,0 0 0,1 0 0,0-1-1,1 0 1,0 0 0,1 0 0,2 1-55,4 1 30,0 0 0,1-1 0,0-1 0,1 0 0,0-1 0,1-1 0,0 0 0,0-1 0,0-1 0,1-1 0,1 0-30,79 20 108,2-3 1,0-6 0,8-3-109,-16-1 130,140 10 164,233-8-294,-242-12 108,439-15-22,-551 13-82,0 4 0,85 16-4,-95-10 12,1-4 0,0-4 0,0-4 0,12-7-12,517-64 26,-383 50-17,-155 18-83,-1-5-1,0-3 1,-1-4-1,53-19 75,-77 15-96,-2-4 0,-1-2 0,-1-2 0,-1-4 0,42-30 96,-86 50-2,0 0-1,0-2 1,-1 0 0,-1 0 0,-1-2 0,0 0-1,-1-1 1,-1 0 0,11-20 2,-18 20 12,-1 0 0,-1-1 0,0 1 1,-2-1-1,0 0 0,-1 0 0,-1 0 0,-1 0 1,0 1-1,-2-8-12,1 4-33,1-2-13,-1 0 0,-1 0 0,-1 1 0,-1-1 0,-2 1 0,0 0 0,-1 1 0,-1 0 0,-1 0 0,-1 1 0,-1 0 0,-12-15 46,-1 8-11,-1 2 0,0 1 0,-2 1 0,-1 2 0,-1 0-1,-1 2 1,-1 2 0,0 1 0,-1 1 0,-1 1 0,0 3 0,-14-4 11,-26-4 76,-1 4 0,-1 2 0,0 4 0,-1 3 0,-36 3-76,-268 11 457,-43 6-317,-56-5-202,-20-13-218,-13-14-122,40-5 221,402 22 165,0 3 1,0 3-1,-28 6 16,22 5-646,1 2 0,1 4 0,1 3 0,1 3 0,-41 24 646,-38 32-2363</inkml:trace>
  <inkml:trace contextRef="#ctx0" brushRef="#br0" timeOffset="-30200.677">13169 3291 6465,'-15'-17'928,"10"12"-666,1 1 0,0-1 0,0 0 0,0 0 0,1 0 0,0-1 0,0 1 0,0-1 0,0 0 0,-1-5-262,7-52 60,39-140 904,-14 79 1195,-28 123-2077,0-1 0,0 1-1,0 0 1,0 0 0,0 0 0,0-1 0,0 1-1,0 0 1,0 0 0,0 0 0,-1-1-1,1 1 1,-1 0 0,1 0 0,-1 0 0,1 0-1,-1 0 1,1 0 0,-1 0 0,0 0 0,0 0-1,1 0 1,-1 0 0,0 0 0,0 0-1,0 1 1,0-1 0,0 0 0,0 1 0,0-1-1,0 1 1,0-1 0,-1 1 0,1-1-1,0 1 1,0 0 0,0 0 0,-1 0 0,1-1-1,0 1 1,0 0 0,0 0 0,-1 1-1,1-1 1,0 0 0,0 0 0,0 0 0,-1 1-1,1-1 1,0 1 0,0-1 0,0 1-1,-1 0-81,-31 46 623,-8 74-221,18 50-109,21-148-269,2 228 60,65 312-39,-63-535-44,2 36 8,-3-1 0,-3 0 1,-2 0-1,-10 46-9,-7-29-30,21-80 15,1 0 0,-1-1-1,0 1 1,0 0 0,1 0-1,-1 0 1,0-1 0,0 1-1,1 0 1,-1 0 0,0 0-1,0 0 1,1 0 0,-1-1-1,0 1 1,1 0 0,-1 0-1,0 0 1,0 0 0,1 0-1,-1 0 1,0 0 0,1 0-1,-1 0 1,0 0 0,1 0-1,-1 0 1,0 1 0,0-1-1,1 0 1,-1 0 0,0 0-1,0 0 1,1 0 0,-1 1-1,0-1 1,0 0 0,1 0-1,-1 0 1,0 1 0,0-1-1,0 0 1,1 0 0,-1 1-1,0-1 1,0 0 0,0 0-1,0 1 1,0-1 0,0 0 15,21-67-946,14-154-116,-8-22 1062,-17 152-36,12-236 70,-35 7 8,3 59-42,0 225 227,10 36-217,0-1 1,-1 0 0,1 1 0,0-1 0,-1 1 0,1 0-1,-1-1 1,1 1 0,-1-1 0,1 1 0,-1 0 0,1-1-1,-1 1 1,0 0 0,1-1 0,-1 1 0,1 0 0,-1 0-1,0 0 1,1 0 0,-1-1 0,0 1 0,1 0 0,-1 0-1,0 0 1,1 0 0,-1 1 0,0-1 0,1 0 0,-1 0-1,1 0 1,-1 0 0,0 1 0,1-1 0,-1 0 0,1 1-1,-1-1 1,1 0 0,-1 1 0,0-1 0,1 1 0,0-1-1,-1 1 1,1-1 0,-1 1 0,1-1 0,0 1 0,-1-1 0,1 1-1,0-1 1,-1 1 0,1 0-11,-7 10 13,0 0 0,0 0 0,1 1 0,0 0 0,1 0 0,1 0 0,0 1 0,0 2-13,-18 145-52,17-85-33,4 0 1,3 1-1,6 19 85,27 110-3099,2-76 545</inkml:trace>
  <inkml:trace contextRef="#ctx0" brushRef="#br0" timeOffset="-21780.529">16013 2484 7410,'1'-2'309,"0"1"-221,-1 1 0,1 0-1,-1 0 1,1 0 0,-1 0 0,0 0-1,1-1 1,-1 1 0,1 0 0,-1 0-1,0-1 1,1 1 0,-1 0 0,0 0-1,1-1 1,-1 1 0,0-1 0,1 1-1,-1 0 1,0-1 0,0 1 0,1 0-1,-1-1 1,0 1 0,0-1 0,0 1-1,0-1 1,0 1 0,0-1-1,0 1 1,0 0 0,0-1 0,0 1-1,0-1 1,0 1 0,0-1 0,0 1-1,0-1 1,0 1 0,0 0 0,0-1-1,-1 1 1,1-1 0,0 1 0,0-1-1,0 1 1,-1 0 0,1-1 0,0 1-1,-1 0 1,1-1 0,0 1 0,-1 0-1,1 0 1,0-1 0,-1 1 0,1 0-1,-1 0 1,1-1 0,0 1 0,-1 0-1,1 0 1,-1 0 0,1 0-88,-68 68 851,-117 179-378,67-81 37,-155 163 1030,23-35-905,57-59-449,-49 66-566,184-247-3418,41-56 191,7-12-721</inkml:trace>
  <inkml:trace contextRef="#ctx0" brushRef="#br0" timeOffset="-21401.203">14583 3549 7554,'-15'-24'6822,"9"33"-6227,-39 152-459,29-113-101,-62 189 97,63-184-50,4-18 85,1 0-1,1 1 1,3 0-1,0 0 1,1 32-167,5-64 14,0 0 0,1 0 0,0 0 1,0 0-1,0 0 0,0 0 0,0 0 1,1 0-1,0 0 0,0 0 0,0-1 0,0 1 1,0-1-1,1 0 0,0 0 0,-1 1 0,1-2 1,1 1-1,-1 0 0,0-1 0,0 1 1,1-1-1,-1 0 0,1 0 0,0 0 0,0-1 1,0 1-1,0-1 0,0 0-14,10 3 12,1-1 0,0 0 1,0-1-1,0 0 0,0-1 0,1-1 0,2-1-12,17-3 17,-1-1 1,0-1-1,0-2 0,0-1 0,-1-2 0,-1-1 0,0-2 1,7-5-18,22-13-1375,-2-3 1,45-35 1374,7-14-3233</inkml:trace>
  <inkml:trace contextRef="#ctx0" brushRef="#br1" timeOffset="22218.395">7706 1912 9138,'-86'5'5612,"70"-2"-5354,-1-1-1,1-1 1,0-1-1,0 0 1,0-1-1,-16-3-257,-144-57-1768,135 44 1541,-1 2 0,0 2 1,-42-8 226,60 17 41,-18-4 331,0 1 0,0 3-1,-37 1-371,-137-9 2037,112 11-1575,-30-8-552,-91 7 90,-10-15 90,-13 16 53,-234 21-138,330-8 63,-71 0-45,-167-35 13,145 20-29,-1-11 18,-21 8-33,14 3 11,-27 14 34,19-14 26,-18-17-62,5-2 12,-1 0-23,10 22 85,106 11 93,1 7 1,-150 38-169,217-36-65,23-8 55,0 3 0,2 3 0,0 3 0,1 2 0,2 4 0,-32 18 10,68-29 12,1 2 1,0 0-1,2 1 1,0 2-1,1 0 1,1 2 0,0 2-13,-14 19-8,1 2 1,3 1 0,2 1-1,-7 19 8,34-62-5,0 1 0,1-1 0,0 1 0,0-1 0,0 1 0,1 0 0,-1 0-1,1-1 1,1 1 0,-1 0 0,1 0 0,0 0 0,0 0 0,1 0 0,0 0 0,0 0 0,0-1 0,1 1-1,0 0 1,0-1 0,0 1 0,1-1 0,0 0 0,0 1 0,0-1 0,0-1 0,1 1 0,2 2 5,15 11-9,0-1 0,1-1 1,1-2-1,1 0 1,0-1-1,1-1 0,0-1 1,0-1-1,1-2 0,1 0 1,1-2 8,82 17-14,0-5 0,1-6 0,7-3 14,87 9-29,97 13 25,23 4 20,28-12-10,33-27-44,7-21 6,4-12-12,-9 12 12,9 22 4,5-8 19,7-18-5,-13 7 36,3 11-37,-235 1 12,62-15 3,176-38-8,-9 7-4,-11-1-76,-33-2 70,-24-17-46,-44-3 38,-181 54 13,23-6-48,91-38 61,-207 67-24,-2 0-17,0 0-1,0 0 1,0 0 0,0 0 0,0-1-1,-1 0 1,1 0 0,-1 0 0,1 0-1,-1-1 1,0 1 0,0-1 41,-4 2-20,0 0 0,0 0 0,0 0 1,0 0-1,0 1 0,0-1 0,0 0 0,-1 0 0,1 0 0,-1 1 0,1-1 1,-1 0-1,0 1 0,0-1 0,1 0 0,-1 1 0,0-1 0,0 1 1,-1-1-1,1 1 0,0 0 0,0-1 0,-1 1 0,1 0 0,-1 0 1,1 0-1,-1 0 0,0 0 20,-11-11-86,-1 0 0,-1 1 0,0 1 0,0 1 0,-1 0 1,0 1-1,0 0 0,-1 1 0,0 1 0,-14-2 86,8 2 6,0 2 0,-1 1 0,0 1-1,0 0 1,-21 3-6,-146 23 340,-153 5 445,-54 6 239,248-20-280,-111-5-744,211-11-71,-1-2 1,0-2-1,1-2 0,1-3 1,-1-2-1,-19-8 71,-136-65-4449,118 38 1216</inkml:trace>
  <inkml:trace contextRef="#ctx0" brushRef="#br1" timeOffset="26966.321">11424 4447 4289,'-33'-14'3000,"-82"-23"2355,-147 17-4231,-6 4-696,26-24-520,150 24-488,-2 3-1,1 5 1,-91 3 580,-144 24-579,-23 1 1260,-22-2 261,-1-1-427,12 17-243,40 31 106,267-51-318,-68 13-20,2 6-1,1 5 1,2 6 0,-68 37-40,171-74-1,0 1 1,1 1-1,0 0 0,1 1 1,0 0-1,1 1 0,0 1 0,0 0 1,2 0-1,-1 1 0,0 3 1,9-14-1,1 0 1,-1 1-1,1-1 0,0 1 1,0-1-1,0 1 0,0 0 1,0 0-1,0-1 0,1 1 1,0 0-1,-1 0 0,1 0 1,0 0-1,0 0 0,0-1 1,1 1-1,-1 0 0,1 0 0,0 0 1,-1-1-1,1 1 0,0 0 1,1-1-1,-1 1 0,0-1 1,1 1-1,-1-1 0,1 0 1,0 1-1,0-1 0,0 0 1,0 0-1,0 0 0,0-1 1,1 1-1,2 1 1,131 76-19,76 32 20,-161-88 2,1-2 0,1-3-1,1-2 1,1-2 0,0-3-1,11 0-2,107 7 0,58-4 0,-160-11-5,11 1 7,223 10 20,-1 13 0,92 28-22,15 28 37,9-15 31,-303-56 17,0-6-1,67-5-84,-50-10 38,0-6 0,11-8-38,250-50 22,-389 72-23,260-52-5,78-35 6,2-28 17,56-38-9,-345 133-8,-1-3 0,-1-1 0,-2-3 0,42-29 0,120-125 11,-212 180-3,-2 1-3,1 1 1,-1-1 0,0 0 0,1 0-1,-1 1 1,0-1 0,0 0 0,0 0 0,0 0-1,0 0 1,0 0 0,0 0 0,0-1-1,-1 1 1,1 0 0,0 0 0,-1-1 0,1 1-1,0 0 1,-1-1 0,0 1 0,1 0-1,-1-1 1,0 1 0,0-1 0,0 1 0,0 0-1,0-1 1,0 1 0,0-1 0,0 1-1,0-1 1,-1 1 0,1 0 0,-1-1 0,1 1-1,-1 0-5,-118-61 524,75 40-439,-1 1-1,-1 3 1,-1 2-1,0 2 1,-1 2-1,-32-4-84,-310-26 696,-108 7 40,-98 14-186,-59 0-1918,403-1-1756,7-9-158</inkml:trace>
  <inkml:trace contextRef="#ctx0" brushRef="#br0" timeOffset="61003.826">18254 10748 6313,'1'-1'95,"-1"1"0,0-1 1,0 1-1,0-1 0,0 1 0,0-1 0,0 1 0,0-1 0,-1 1 0,1-1 0,0 1 0,0-1 0,0 1 0,0-1 0,-1 1 0,1-1 0,0 1 0,0 0 0,-1-1 0,1 1 1,0-1-1,-1 1 0,1 0 0,-1-1 0,1 1 0,0 0 0,-1-1 0,1 1 0,-1 0 0,1 0 0,-1-1 0,1 1 0,-1 0 0,1 0 0,-1 0 0,1 0 0,-1 0 0,1 0 1,-1 0-1,1 0 0,-1 0 0,1 0 0,-1 0 0,1 0 0,-1 0 0,1 0 0,-1 0 0,1 0 0,-1 0 0,1 1 0,-1-1 0,1 0 0,-1 0 0,1 1 0,0-1 1,-1 0-1,1 1 0,-1-1 0,1 0 0,0 1 0,-1-1 0,1 1 0,0-1 0,0 1 0,-1-1-95,19-361 1640,24-124-1365,10-83-242,-25-113 75,-35 53 91,16 96 204,41 48-251,42-48-77,-67 378-18,-13 53 132,-19 79-3699,-5 14 1063</inkml:trace>
  <inkml:trace contextRef="#ctx0" brushRef="#br0" timeOffset="61554.502">17957 7111 8282,'1'0'78,"-1"0"-1,0 0 1,1-1 0,-1 1 0,0 0 0,1 0-1,-1-1 1,0 1 0,1 0 0,-1-1-1,0 1 1,1 0 0,-1-1 0,0 1 0,0 0-1,1-1 1,-1 1 0,0-1 0,0 1 0,0 0-1,0-1 1,1 1 0,-1-1 0,0 1 0,0-1-1,0 1 1,0 0 0,0-1 0,0 1 0,0-1-1,0 1 1,0-1 0,-1 1 0,1-1 0,0 1-1,0 0 1,0-1 0,0 1 0,-1-1-1,1 1 1,0 0 0,0-1 0,-1 1 0,1 0-1,0-1 1,-1 1 0,1 0 0,0-1 0,-1 1-1,1 0 1,0 0 0,-1 0 0,1-1 0,-1 1-1,1 0 1,0 0 0,-1 0 0,1 0 0,-1 0-1,1-1 1,-1 1 0,1 0 0,0 0-1,-1 0 1,1 0 0,-1 0 0,1 1 0,-1-1-1,1 0-77,7-10-238,30-54 279,-4 0 0,-2-2 0,18-60-41,-21 52 17,125-352 120,-17 61-35,-130 350-96,7-22 9,2 1 0,1 1 0,2 0 0,2 1 0,0 1 0,9-7-15,-28 38 1,0 1-2,-1-1 0,1 0 0,0 0 0,0 1-1,0-1 1,0 1 0,0-1 0,1 1 0,-1-1-1,0 1 1,1 0 0,-1-1 0,1 1 0,0 0-1,-1 0 1,1 0 0,0 0 0,-1 1 0,1-1-1,0 0 1,0 1 0,0-1 0,-1 1 0,1 0-1,0-1 1,0 1 0,0 0 0,0 0-1,0 0 1,0 1 0,0-1 0,0 0 0,0 1-1,-1-1 1,1 1 0,0-1 0,0 1 0,0 0 1,23 49 6,89 362 169,-5-37-55,-105-361-467,1 0-1,0 0 1,1 0-1,1-1 1,1 0 0,-1-1-1,2 1 1,4 4 347,25 17-2090</inkml:trace>
  <inkml:trace contextRef="#ctx0" brushRef="#br0" timeOffset="66135.893">15983 8830 8170,'-54'-1'4012,"-27"-5"-3596,63 4-594,-37 1-11,1 3-1,-1 1 1,-7 4 189,-47 6 760,0 5 0,-9 6-760,6-2 104,0-5-1,-2-5 0,-111-3-103,159-7-120,-139 13-270,-4 17 385,97-12 96,0-5-1,-2-6 1,-5-4-91,-129-9 28,-19 12-4,246-6-24,-150 10-6,-1-8 0,-31-8 6,-461-72-97,374 45 185,-297 33 422,323-6-323,-15-13-187,66 2 40,-98 11-40,65 1-20,4-15 20,25 0 15,-7 0 3,-166 8 109,279 0-77,-1-5 0,-82-23-50,72 13 123,-111-4 149,-33 8-135,5 3-65,-276-43-30,176 27-9,86 25 80,17 0-66,87 1-29,1 8-1,-1 7 1,-66 15-18,-39 30 2,-30 20-2,299-71-2,-203 55-12,163-43 27,0 3 0,1 2 0,1 1 0,0 3 0,2 1 0,-10 10-13,11-8 17,-4 3-14,1 1 1,1 3 0,1 1 0,-3 8-4,29-26-16,1 1 1,0 1-1,2 0 0,0 1 0,1 0 0,0 1 0,2 1 0,0 0 1,-6 17 15,15-31-14,1 1 0,0 0 1,-1-1-1,2 1 0,-1 0 1,1-1-1,0 1 0,1 0 1,-1 0-1,1-1 0,1 1 1,-1 0-1,1-1 0,0 1 1,1-1-1,-1 0 0,1 0 1,0 0-1,1 0 0,0 0 1,0-1-1,0 0 0,0 0 1,1 0-1,0 0 0,0-1 1,0 1-1,3 0 14,24 15-32,0-1 0,2-1 1,0-2-1,1-2 0,16 4 32,-6-1 4,99 39-12,3-7 0,1-6 0,44 1 8,49 0 7,-67-23 2,1-8 0,1-7 0,11-9-9,-49 3 15,178 0 13,2-5-11,14-24-32,2-17 17,-4-3 28,-19 20-11,-15 18-5,-8 2-7,-42-3-21,257-4 53,289 41-15,-547-12-25,-35-8-12,199-21 13,-129-13-3,-12 1-2,-236 25 9,257-24 74,-1-13-78,-92 9 62,1 9-1,62 6-61,-13 5 5,-36 1 42,207 16-47,173 38 0,-444-31 7,136 30-7,-150-19 10,2-5 0,126 0-10,-113-9 9,0 7 1,34 13-10,74 9-17,-160-30 20,0-5 0,1-4 0,-1-3 0,1-5 0,35-10-3,244-44 29,-333 53-29,4-1-4,0-1 0,-1-2 0,-1-2 0,0-2 0,3-3 4,-12 1 3,0-1 1,-1-2-1,-1-1 0,-2-2 0,0-1 0,-2-2 0,-1 0 1,5-9-4,-10 12 37,-18 22-26,0-1 1,0-1 0,-1 1 0,1-1-1,-1 1 1,-1-1 0,1 0 0,0-1-1,-1 1 1,0-1 0,-1 1 0,1-1-1,-1 0 1,0 0 0,0 0 0,-1 0-1,0 0 1,0 0 0,0-1 0,-1-1-12,-35-38 608,22 38-594,-1 0 0,0 1 1,0 1-1,0 0 1,-1 1-1,0 0 0,0 1 1,0 1-1,-7-1-14,-79-23 117,66 11-156,22 10 6,-1 0 0,0 1 0,0 0-1,0 1 1,0 0 0,-1 1-1,-3 0 34,-131-29-79,123 23 58,-1 2 1,0 0-1,-1 2 0,0 2 1,-2 0 20,-226-22 18,18 5-150,193 21 206,1 1-1,0 3 1,0 2-1,1 1 1,-7 4-74,10-3-9,-158 25-1073,65-31-5349,84-9 2671</inkml:trace>
  <inkml:trace contextRef="#ctx0" brushRef="#br0" timeOffset="70805.874">7417 8112 8938,'-17'-7'188,"-24"-12"778,-1 2 0,0 2 0,-1 2 0,0 1 0,-6 2-966,-212-23-157,234 30 44,0 1-1,0 1 1,0 1 0,1 1-1,-1 2 1,0 1-1,1 1 1,-22 7 113,8 2 252,1 2 0,1 2 1,0 2-1,-3 3-252,30-16 68,0 0-1,1 1 1,0 0 0,0 1 0,1 0 0,0 1 0,0-1 0,1 2 0,0-1 0,1 1 0,0 0-1,1 1 1,0 0 0,1 0 0,-1 3-68,4-6 3,1 0 1,-1 1-1,1-1 0,1 1 0,0-1 0,0 1 1,1-1-1,0 0 0,1 1 0,0-1 0,0 0 1,1 0-1,1 0 0,-1 0 0,1 0 0,0-1 1,6 7-4,2 4 4,1 0 0,1-1 0,0 0 0,2-2 0,0 0 0,17 13-4,3-4 6,0-3 0,2-1-1,1-1 1,0-3 0,1-1 0,1-2 0,0-1 0,33 4-6,-40-8 2,497 109 108,-196-65 78,49-13-63,22-13-76,2-28-45,5-14 16,-11-4-22,-19 8 4,-20 4-2,-15-12 10,-11-1-26,-4 12 40,-2 1-39,6-12 46,4-12-50,-3-30 30,-21 9-13,-193 33 3,0-5 0,-1-6 0,25-14-1,-112 31 4,-1-2 0,-1-2 0,0-1 1,-1-2-1,-1-1 0,-1-1 0,-1-2 0,-1-1 0,15-18-4,-41 40 3,0 1 0,0-1 0,0 0 0,-1 0-1,1 0 1,-1 0 0,0-1 0,0 1-1,0-1 1,0 1 0,0-1 0,-1 0 0,0 1-1,1-1 1,-2 0 0,1 0 0,0 0 0,-1 0-1,0 0 1,1 0 0,-2 0 0,1 0 0,0 0-1,-1 0 1,0 0 0,0 1 0,0-1 0,0 0-1,-1 0 1,1 1 0,-2-4-3,-5-4-10,1 0 1,-2 1-1,1 0 1,-2 0-1,1 1 1,-1 0-1,0 0 1,-1 1-1,0 1 0,0-1 1,-1 2-1,0 0 1,0 0-1,0 1 1,-5 0 9,-28-9-69,-1 2-1,0 2 1,-37-2 69,-566-38-221,242 17 346,-27 41 58,-30 14-75,13-3-187,0-12-7,20-16 75,20-4 50,6 16-38,-2-1 46,41 0 87,247-2 210,-1-5-1,-91-17-343,-97-27 748,226 38-559,0 4 0,-53 3-189,-143 18 132,147 4-219,-106 31 87,-2 14-1098,238-62 1094,-22 5-806,1-1 0,-1 0 0,0-2 0,0 0 0,-8-2 810,-46-10-2815</inkml:trace>
  <inkml:trace contextRef="#ctx0" brushRef="#br0" timeOffset="72061.256">14520 8536 8578,'-25'12'4525,"28"-31"-3800,74-231-594,46-245 138,-107 453-219,-9 56-350,-4-4-2768,-3-6 784</inkml:trace>
  <inkml:trace contextRef="#ctx0" brushRef="#br0" timeOffset="72385.922">14495 7786 8410,'-55'7'5741,"54"-7"-5732,1 0 0,-1-1 0,1 1 0,-1 0 0,1-1 0,-1 1 0,1-1 0,-1 1 0,1 0 0,0-1 1,-1 1-1,1-1 0,0 1 0,0-1 0,-1 1 0,1-1 0,0 1 0,0-1 0,0 0 0,-1 1 0,1-1 0,0 1 0,0-1 0,0 1 0,0-1 0,0 0 0,0 1 0,0-1 0,0 1 0,0-1 0,1 1 0,-1-1 0,0 0 1,0 1-1,0-1 0,1 1 0,-1-1 0,0 1 0,1-1 0,-1 1 0,0 0 0,1-1 0,-1 1 0,1-1 0,-1 1 0,0 0 0,1-1 0,-1 1 0,1 0-9,0-1 10,43-80 40,4 2-1,39-47-49,-75 108 4,1 1 0,0 0 0,1 1 1,1 0-1,1 1 0,0 1 0,1 1 0,0 0 0,1 1 0,0 1 0,1 0 0,1 2 0,-1 0 0,21-5-4,-25 10-1,0 1-1,0 1 0,0 1 1,1 0-1,-1 0 0,12 3 2,-22-2 0,1 1-1,-1 0 0,1 0 1,-1 0-1,0 1 0,0 0 1,0 0-1,0 0 0,0 1 0,0 0 1,0 0-1,-1 0 0,1 0 1,-1 1-1,0-1 0,0 1 1,0 0-1,-1 1 0,1-1 0,1 3 1,0 5 0,0 1 0,0-1-1,-1 1 1,0 0 0,-2 0-1,1 0 1,-1 0-1,-1 0 1,-1 1 0,0 12 0,0-14-7,5 154-2796,2-86 650</inkml:trace>
  <inkml:trace contextRef="#ctx0" brushRef="#br0" timeOffset="74182.381">11679 7281 4129,'-72'-23'6733,"-47"-8"-5791,-149-9-1018,135 18 225,0 5 0,-2 7 1,-65 5-150,70 1 347,-196 2 394,-118-6-267,143-13-416,201 18-56,-1 5 0,-20 6-2,-315 51 102,134-8 48,157-25-124,2 6-1,-83 32-25,191-52 1,1 2 1,0 1-1,1 2 0,1 1 1,1 1-1,0 2 0,1 1 1,2 1-1,0 2 0,-2 4-1,26-25 2,-1 0 0,1 0 0,0 0 0,0 1 0,0 0 0,0 0 0,1 0 0,0 0 0,0 0 0,1 1 0,-1-1 0,1 1 0,0 0 0,1-1 0,-1 1 0,1 0 0,0 0 0,1 0 0,-1 0 0,1 0 0,0 0 0,1 0 0,0 0 0,-1 0 0,2 0 0,-1 0 0,1 0 0,0 0-2,9 10 0,1 1-1,0-2 0,1 0 0,1 0 1,0-2-1,1 0 0,1 0 0,-1-1 1,2-1-1,0-1 0,0 0 0,1-1 1,0-1-1,1-1 0,0 0 0,8 0 1,28 11-7,1-3 0,0-3 0,1-2 0,0-2 0,0-3 0,20-3 7,99-4 19,71-15-19,-150 9-2,307-18 35,19 21-39,26 14 23,22 8 0,14 12-3,3-9-20,16-30-16,-27-11-25,-47-20 62,-297 21-32,-1-5 0,-1-6 1,-2-6-1,25-14 17,-133 43 9,1-1 1,-1-1-1,0-1 0,-1 0 1,8-8-10,-26 18 3,-1 0 1,1 0-1,0-1 0,0 1 1,-1-1-1,1 1 1,-1-1-1,0 0 0,1 1 1,-1-1-1,0 0 1,0 0-1,0 0 1,0 0-1,0 0 0,-1 0 1,1 0-1,-1 0 1,1 0-1,-1-1 1,0 1-1,0 0 0,0 0 1,0 0-1,0-1 1,0 1-1,0 0 0,-1 0 1,1 0-1,-1 0 1,0 0-1,0 0 1,0 0-1,0 0 0,0 0 1,0 0-1,0 0 1,0 0-1,-1 1 1,1-1-1,-1 1 0,1-1 1,-1 1-1,0-1 1,1 1-1,-3-1-3,-15-11 21,-1 0 0,0 2 0,-1 0 0,-1 2 0,1 0-1,-1 1 1,-1 2 0,1 0 0,-16-1-21,-393-65 107,35 2-75,-32-3-83,22 10-3051,284 45 851</inkml:trace>
  <inkml:trace contextRef="#ctx0" brushRef="#br0" timeOffset="77823.072">13903 6372 4289,'-2'-5'982,"-12"-16"2097,-13 20-3667,-111 64 1883,59-36 876,66-24-2003,0-1 1,0-1-1,0 0 1,-1 0-1,1-2 1,0 1-1,0-2 1,0 0-1,-6-1-168,-74-6 185,-222 59 26,3-33 792,103-5 145,-7-3-334,103-11-669,-1-6 0,-102-19-145,-89-8 90,11 31-45,5 7 34,-1-10-50,-1-5-26,-7-5-6,-3-3 49,-716-40 520,769 51-518,-63 6-74,-282 35 26,249-26 48,271-2-58,0 3 0,0 4 0,1 2 0,0 4 0,2 3 0,-57 24 10,-291 101-31,399-136 26,1 0 0,0 1 0,0 1 0,1 1 0,0 0 0,1 2 0,1 0 0,0 0 0,-7 10 5,19-20-4,0 0 1,0 0-1,1 0 1,-1 1-1,1-1 1,0 1-1,0 0 1,1-1-1,-1 1 0,1 0 1,0 0-1,1 0 1,-1 0-1,1 0 1,0 0-1,0 0 1,0 0-1,1 0 1,0 0-1,0 0 1,0-1-1,1 1 1,-1 0-1,1-1 1,0 1-1,0-1 1,1 1-1,-1-1 1,1 0-1,0 0 1,0 0-1,1 0 1,-1-1-1,1 1 0,0-1 1,2 2 3,19 16-20,1-1 0,1-1 0,1-2 0,1 0 1,0-2-1,1-1 0,0-1 0,1-2 0,1-1 0,0-2 0,18 3 20,194 38-84,132 5 84,-77-23 7,-2-4-23,77-12 16,-20-11 21,11 5-5,1-8-52,9-4 44,-15 10-4,-15 13-2,-17-21-46,-12-6 46,-22 6 0,0-7 6,316-33-22,-290 9-26,559-74 76,-806 98-61,1-3 0,-2-3 1,0-4-1,-1-2 0,0-4 0,8-7 25,-42 16 2,-19 8-3,0 0-1,-1-1 1,0-1-1,0-1 1,-1 0-1,10-9 2,-22 14 7,-1 1 0,0-1-1,0-1 1,0 1 0,0 0 0,-1-1-1,0 1 1,0-1 0,0 0 0,-1 0-1,0 1 1,0-1 0,0 0 0,-1 0-1,0 0 1,0 0 0,0 0 0,-1 0-1,0 0 1,0 0 0,-1 0-1,1 1 1,-1-1 0,-1 0 0,1 1-1,-1-1 1,0 1 0,0 0 0,0 0-1,-1 0 1,0 1 0,0-1 0,0 1-1,0 0 1,-1 0 0,1 0 0,-2 0-7,-26-23-273,0 2 0,-2 1 0,-1 1 0,-14-5 273,-80-38-3631,42 26 744</inkml:trace>
  <inkml:trace contextRef="#ctx0" brushRef="#br0" timeOffset="84355.078">16622 5545 7994,'-72'-30'5008,"-37"-9"-4946,90 35-127,0 2 0,0 0 1,1 2-1,-1 0 0,0 1 0,0 0 0,0 2 0,1 0 0,-1 1 0,1 1 1,0 1-1,0 1 65,-30 6 105,-208 45 795,72-40-368,-323-21-415,248 1 89,19-1 83,-80-17-289,10 9 35,-21 20 426,-10 11 1114,0-1-333,10-10-1011,-10-8-314,-15-5-263,-25 3 117,-13 27 186,1 28 110,9-9-15,-15-8-28,14-12-9,20-30-6,15-20 31,3 15 104,14 10 123,10-9-146,-1-6-109,25-23-165,110 5 52,26 3 174,-1 7 0,-98 1-73,-27 21 138,-431-41-29,661 37-114,-424-6 33,310 1-90,-84 10 62,176 1 7,-80-3 2,92-2-5,-1 4 0,1 2 0,0 4 0,0 2 0,-17 7-4,-223 49 246,302-63-244,-3 0 0,0 0-1,1 1 1,0 0-1,-1 1 1,1-1-1,0 2 1,0-1 0,0 2-1,1-1 1,-1 1-1,1 0 1,0 1-1,-4 3-1,11-7-4,0 0 0,0 0 0,0 0 0,1 0-1,-1 0 1,1 0 0,-1 0 0,1 0 0,0 0 0,0 0-1,0 0 1,0 0 0,0 0 0,0 0 0,1 0-1,-1 0 1,1 0 0,-1 0 0,1 0 0,0 0 0,-1 0-1,1 0 1,0-1 0,0 1 0,1 0 0,-1-1 0,0 1-1,0 0 1,1-1 0,-1 0 0,1 1 0,0-1-1,-1 0 1,1 0 0,0 0 0,0 0 0,0 1 4,8 7-7,36 43-12,-32-35-1,1 1 0,1-2 0,1 0 0,0-1 0,1-1 0,14 9 20,38 11-23,1-3 0,1-3 1,2-3-1,0-4 0,29 3 23,-83-18-4,228 43-6,46-16 12,25-3-20,5-10 29,22 4-8,16-17-47,14-19 28,-14 15 30,-19 19 10,-7 10-24,14-14 14,-13 5-20,-4 9-8,-7 0 36,587 35-6,-573-44-32,-8 7 30,6-9-20,7-24-18,12-8-24,-6-7 24,-6 9 28,-4 11 1,5-8 6,16-3-14,12-26-41,1-10-6,15 2 48,-3-5 0,3 0 3,-15 14 22,-12 6-7,-28-20-23,61-23 35,-147 30-29,-179 27-9,0-3-1,-1-3 1,11-8 10,-69 25-2,0-1 0,0 0 0,0-1 0,0-1 0,-1 1 0,0-2 0,0 1 0,0-1-1,-1-1 1,0 0 0,0 0 0,-1-1 0,0 0 0,-1 0 0,0-1 0,0 0 0,-1 0 0,4-11 2,-9 18 0,0-1 0,-1 1 1,0-1-1,0 1 0,0-1 1,0 1-1,0-1 0,-1 1 0,0-1 1,1 1-1,-1-1 0,-1 1 1,1 0-1,0-1 0,-1 1 0,0 0 1,1 0-1,-1 0 0,-1 0 1,1 0-1,0 1 0,-1-1 0,1 1 1,-2-2-1,-75-49 23,-190-49 27,39 16-2371,188 69-743,1-5-121</inkml:trace>
  <inkml:trace contextRef="#ctx0" brushRef="#br0" timeOffset="85268.811">17426 6205 6057,'-6'15'5640,"1"21"-3909,22-63-573,7-40-775,48-204-45,-57 187 140,-4 1 0,-3-2 0,-4-67-478,-5 98 120,0 23-84,1 1 0,1 0 0,2 0 0,0 0 0,3-2-36,32-137 27,-33 139-54,-19 42-1832,-6 13-1034,-5 9-170</inkml:trace>
  <inkml:trace contextRef="#ctx0" brushRef="#br0" timeOffset="85631.662">17378 5344 8722,'-68'40'5338,"125"-153"-4755,110-274 473,-132 284 679,-31 104-1387,61 60-195,163 122-1200,-175-133-2078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8:13:46.4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2315 555 8530,'3'-9'302,"-1"-1"1,-1 1-1,0-1 1,0 1-1,-1-1 0,0 0 1,0 1-1,-1-1 1,-1 0-1,0 1 0,0-1 1,-1 1-1,-3-9-302,-8-18 116,-2 0-1,-1 0 0,-2 2 0,-2 0 0,-16-20-115,25 43 41,0 2 0,0 0 1,-1 0-1,-1 1 0,1 1 0,-1 0 0,0 1 0,-1 0 0,1 1 0,-1 1 0,0 0 0,0 2 0,0-1 0,-1 2 0,1 0 0,-11 1-41,19-1 26,-85-4 210,-1 5 0,1 3 0,0 5 0,1 3 1,0 5-1,0 3-236,-163 20 398,-99-17-53,166-15-284,163-8-70,-1 1 0,0 2-1,1 0 1,-1 2 0,1 1 0,0 0 0,0 2 0,1 1 0,0 1 0,0 1 0,1 0 0,0 2 0,1 1 0,0 1-1,1 0 1,-16 16 9,28-22 2,0 0 0,1 0 0,0 1 0,0 0 0,1 0 0,0 0 0,1 1 0,0 0 0,1 0 0,-1 1 0,2-1 0,0 1 0,0-1 0,1 1 0,0 0 0,1 0-1,0 0 1,1 0 0,0 0 0,1 1 0,0-1 0,1 0 0,0-1 0,1 3-2,9 11 4,1-2 0,1 0 0,1 0 1,1-2-1,1 0 0,1-1 0,0 0 0,2-1 0,0-2 0,0 0 0,7 3-4,49 37-6,2-3 1,3-3-1,1-5 0,2-2 0,3-5 0,0-3 0,10-2 6,16 2-16,1-6 0,74 8 16,-115-27 4,0-4-1,0-3 0,0-3 1,1-4-1,11-4-3,11-6-6,0-5-1,-2-4 0,57-22 7,-79 21-2,-2-2-1,0-4 0,-2-2 1,9-10 2,-44 23 11,-1-2 0,-1-1 1,-1-1-1,-1-2 0,23-26-11,-44 43 4,0-1 0,0-1 0,-1 1 1,0-1-1,-1 0 0,0-1 0,-1 0 0,0 0 0,-1 0 0,0 0 0,0-1 0,-1 1 0,-1-1 0,0 0 0,-1 0 0,0 0 0,0 0 0,-2 0 0,1 0 0,-1 1 0,-1-2-4,-6-10 33,0 1 0,-1-1-1,-2 2 1,0-1 0,-1 2-1,-1 0 1,-1 0 0,-1 1 0,0 1-1,-2 0 1,-2-1-33,-20-20 86,-2 1 0,-1 3 0,-2 1-1,-1 2 1,-1 2 0,-35-15-86,36 21 38,0 2 1,-2 2-1,0 3 1,-1 1-1,-34-6-38,25 11 15,-1 3-1,1 2 1,-1 2 0,0 3-1,-47 6-14,29 2-248,1 4 0,1 2 0,0 4 0,1 4 0,-10 6 248,-178 85-2865,11 22-102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8:12:52.6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282 581 11787,'64'-41'8698,"61"-84"-8489,-98 98 367,-12 37 489,56-1-901,48-12-169,-19-5-12,-47 3 31,1 2 0,-1 2 0,50 5-14,299 72 7,-319-72-18,0-3 1,1-4-1,6-4 11,-17-8 59,-86 18 38,-98-5-457,-158-26-60,16 6 333,-386 29 190,143 26-207,396-31-124,330 16-161,-115-12 125,1-5 1,-1-5 0,29-9 263,215-38-791,-29 10 676,-27 28 29,-269 14-937,0 2-1,1 1 1,-1 2 0,13 4 1023,28 13-3071</inkml:trace>
  <inkml:trace contextRef="#ctx0" brushRef="#br0" timeOffset="1117.385">2265 199 10146,'-34'-26'5925,"38"-4"-4759,3 21-1092,1-1 0,0 1-1,1 1 1,0-1 0,0 2-1,0-1 1,1 1 0,1 0 0,-1 1-1,1 1 1,0-1 0,0 2 0,0-1-1,1 2 1,0-1 0,-1 2 0,5-1-74,-6 1-2,-1 0 0,1 1 0,-1 0 0,0 1 1,1 0-1,-1 0 0,1 1 0,-1 0 0,3 1 2,-9-1-2,1 0 0,-1 0 0,0 0-1,1 1 1,-1-1 0,0 1 0,0 0 0,0 0-1,0 0 1,0 0 0,-1 0 0,1 1 0,-1-1-1,1 1 1,-1-1 0,0 1 0,0 0-1,0 0 1,0 0 0,-1 0 0,1 1 0,-1-1-1,0 0 1,0 0 0,0 1 0,0-1 0,0 2 2,0 17-3,-1-1 1,-1 0-1,-1 1 1,0-1 0,-2 0-1,0 0 1,-2-1 0,0 1-1,-1-1 3,-15 40 45,-3 0 0,-2-2-1,-2-2 1,-6 5-45,-106 169 412,141-213-343,24-28-39,13-15 23,-22 15-40,0 1 0,0 0 0,1 1 0,1 1 0,-1 0-1,3 1-12,-15 6-128,-1 0-1,0 1 0,0 0 0,1 0 1,-1 0-1,0 0 0,1 1 0,-1-1 1,0 1-1,1 0 0,-1-1 0,0 2 1,0-1-1,0 0 0,3 2 129,24 7-3860,-3-7 192</inkml:trace>
  <inkml:trace contextRef="#ctx0" brushRef="#br0" timeOffset="1625.426">3127 277 8594,'0'-5'780,"1"0"-357,-1 1 0,1-1-1,-1 0 1,-1 0 0,1 1 0,-1-1 0,0 0 0,0 1-1,0-1 1,0 1 0,-1-1 0,0 1 0,0 0 0,0 0 0,0 0-1,-1 0 1,-1-3-423,2 7 73,0-1 0,0 1 0,0-1 0,0 1 0,-1 0 0,1 0 0,0 0-1,0 0 1,0 1 0,0-1 0,0 0 0,0 1 0,0 0 0,0-1 0,0 1 0,0 0 0,0 0-1,0 0 1,1 0 0,-1 0 0,0 0 0,1 1 0,-1-1 0,-1 2-73,-10 8 56,0 1-1,0 0 1,1 1-1,0 1 1,2 0 0,-1 0-1,-7 16-55,12-17 5,1 1-1,0 0 1,1-1-1,1 1 1,0 1 0,1-1-1,1 0 1,0 1-1,0-1 1,2 0-1,0 1 1,0-1-1,2 0 1,0 0-1,0 0 1,1 0-1,1 0 1,0-1-1,1 0 1,3 5-5,-8-14 0,1 0-1,-1 0 1,1 0-1,0 0 1,1 0-1,-1-1 1,1 1-1,-1-1 1,1 1-1,0-1 1,0 0-1,1 0 1,-1 0-1,0-1 1,1 1-1,0-1 1,0 0-1,0 0 1,0 0-1,0 0 1,0-1-1,0 0 1,0 0-1,1 0 1,-1 0-1,0 0 1,1-1-1,-1 0 1,0 0-1,1 0 1,-1-1-1,1 1 1,-1-1-1,0 0 1,0 0-1,1-1 1,-1 1-1,3-3 1,6-6 16,-1-1 0,0 0 0,-1-1 0,0-1 0,-1 1 0,-1-2 0,0 1 0,0-1 0,-2-1 0,1 1 0,-2-1 0,0-1 0,-1 1 0,-1-1 0,0 0 0,1-11-16,-2 17 15,0-1 0,-1 0-1,-1 0 1,0 0-1,0 0 1,-1 0-1,0 0 1,-1 0-1,0 0 1,-1 0 0,0 0-1,0 0 1,-4-6-15,5 14 1,1 1 1,-1 0 0,0 0 0,0 0-1,-1 0 1,1 0 0,0 0-1,-1 0 1,1 0 0,-1 1-1,1-1 1,-1 0 0,0 1-1,0 0 1,0-1 0,0 1-1,0 0 1,0 0 0,0 0-1,0 0 1,0 0 0,0 0-1,-1 1 1,1-1 0,0 1 0,-1 0-1,1-1 1,0 1 0,-1 0-1,1 0 1,0 1 0,-1-1-1,1 0 1,0 1 0,0-1-1,-1 1 1,1 0 0,0 0-1,0 0 1,-1 0-2,-6 4-33,1 0 0,0 0 0,-1 1 0,2 0 0,-1 0-1,1 1 1,0 0 0,0 0 0,1 1 33,-79 132-4030,77-125 2768,-14 33-2200</inkml:trace>
  <inkml:trace contextRef="#ctx0" brushRef="#br0" timeOffset="2041.839">3267 267 8698,'57'-52'4778,"-41"39"-4423,2 1 0,-1 1-1,1 1 1,1 0 0,0 2 0,0 0-1,13-3-354,32 4 1010,-63 8-983,1-1 1,-1 0-1,1 1 1,-1-1-1,1 1 1,-1 0-1,1-1 1,-1 1-1,0 0 1,1 0-1,-1 0 1,0 0-1,0 0 1,0 0-1,1 0 1,-1 0-1,0 0 1,-1 0-1,1 1 1,0-1-1,0 0 1,0 1-1,-1-1 0,1 1 1,-1-1-1,1 1 1,-1-1-1,0 1 1,1-1-1,-1 1 1,0-1-1,0 1 1,0 0-1,0-1 1,0 1-1,-1-1 1,1 1-1,0-1 1,-1 1-28,-19 62 574,-48 65 241,52-107-718,2 2 0,1 0 0,0 0 0,2 2 0,1-1 0,1 1 0,2 0 0,0 1 0,2 0 0,-2 24-97,6-48 1,0 0-1,1 0 0,0 1 1,0-1-1,0 0 0,0 1 0,1-1 1,-1 0-1,1 0 0,-1 1 1,1-1-1,0 0 0,1 0 1,-1 0-1,1 0 0,-1 0 1,1 0-1,0-1 0,0 1 0,0 0 1,0-1-1,0 1 0,1-1 1,-1 0-1,1 0 0,-1 0 1,1 0-1,0-1 0,0 1 1,0 0-1,0-1 0,0 0 0,0 0 1,0 0-1,1 0 0,13-3 36,0-1 1,0 0-1,-1-1 0,1-1 1,-1 0-1,0-2 0,0 0 1,-1 0-1,0-1 0,0-1 0,-1-1 1,0 0-1,11-11-36,23-16-2542,-1-1 765</inkml:trace>
  <inkml:trace contextRef="#ctx0" brushRef="#br0" timeOffset="2438.915">3878 397 8306,'-5'7'692,"0"0"1,0 0-1,1 0 0,0 1 1,0 0-1,1-1 0,0 1 1,0 1-1,1-1 0,0 0 1,0 0-1,1 2-692,1-9 25,-1-1-1,1 1 1,-1-1-1,1 1 1,0 0-1,0-1 0,-1 1 1,1 0-1,0-1 1,0 1-1,0 0 1,-1-1-1,1 1 1,0 0-1,0-1 1,0 1-1,0 0 1,0-1-1,0 1 0,1 0 1,-1-1-1,0 1 1,0 0-1,0-1 1,1 1-1,-1 0 1,0-1-1,1 1 1,-1 0-1,0-1 1,1 1-1,-1-1 1,1 1-1,-1-1 0,1 1 1,-1-1-1,1 0 1,-1 1-1,1-1 1,0 1-1,-1-1 1,1 0-1,-1 0 1,1 1-1,0-1 1,-1 0-1,1 0 0,0 0 1,-1 0-1,1 0 1,0 0-1,0 0 1,-1 0-1,1 0 1,0 0-1,-1 0 1,1 0-1,0 0 1,-1 0-1,1-1 1,0 1-25,37-28 544,-13 2-452,-2-1 0,-1-1 0,-1-2 1,-2 0-1,-1-1 0,10-22-92,78-204 151,-98 243-145,-4 20 9,-1 25 50,-3-31-63,-3 169 462,0-113-258,2 1 0,3 0 0,2-1 0,3 1-206,25 31-1368,-15-69-2272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8:13:38.2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421 81 4177,'-58'-36'5666,"56"35"-5609,1-1 0,-1 1 0,1 0-1,-1 0 1,0 0 0,1 1-1,-1-1 1,0 0 0,0 1-1,0-1 1,1 1 0,-1-1 0,0 1-1,0 0 1,0 0 0,0 0-1,0 0 1,0 0 0,0 0-1,1 0 1,-1 1 0,0-1 0,0 1-1,0-1 1,1 1 0,-1 0-1,0 0 1,0 0 0,1 0-1,-1 0 1,0 0-57,-43 47 656,36-36-608,-21 29 65,3 2 1,1 1-1,-8 23-113,19-39 31,9-16-9,-10 16 58,1 2 0,1-1 0,2 2 0,2-1 1,0 2-1,1 2-80,-18 196 133,32-21-95,1-150-5,3 0 0,2-1 0,3-1 0,2 0 0,3-1 0,2 0 1,4 1-34,-12-32 6,0 0 1,2-2 0,1 1 0,1-2 0,1 0-1,0-1 1,2-1 0,0-1 0,2 0-1,0-2 1,10 6-7,-21-17 3,1 0 0,0-1-1,0-1 1,0 0 0,0 0-1,1-1 1,-1-1 0,1 0-1,0-1 1,-1 0 0,1-1-1,0 0 1,0-1 0,0-1-1,-1 0 1,1-1 0,9-3-3,-10 0 6,0-1 1,-1-1 0,0 0 0,0 0-1,-1-1 1,0 0 0,0-1 0,-1 0-1,-1-1 1,0 0 0,0 0 0,-1-1-1,0 0 1,-1 0 0,-1 0 0,0-1-1,0-1-6,17-39 34,-3-1 0,-2 0 0,8-51-34,-8 20 25,-4-1 0,1-84-25,-12 75 112,-4 0 0,-14-86-112,12 137 223,-2 1-1,-2 0 1,-2 0 0,-1 1-1,-3 1 1,-1 0-1,-2 1 1,-2 0-1,-6-7-222,-69-81 362,72 108-1087,2 19-2594,0 10 488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8:13:39.3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249 25 7642,'-41'-20'4482,"38"19"-4461,-1 0 0,1 0 0,0 0 1,-1 1-1,1-1 0,0 1 0,-1 0 0,1 0 0,-1 1 0,1-1 1,0 1-1,-1-1 0,1 1 0,0 0 0,-1 0 0,1 1 1,0-1-1,0 1 0,0-1 0,0 1 0,0 0 0,1 0 0,-1 0 1,0 1-1,1-1 0,0 0 0,-1 1 0,1 0 0,-1 1-21,-15 28 26,2 1 0,1 0-1,1 1 1,2 0-1,2 1 1,1 0-1,1 1 1,2 0-1,2 0 1,1 1 0,2-1-1,2 12-25,4 234 169,29 37-115,9 33 9,-39-320-40,2 1 0,1-1 0,1 0 0,2 0 0,1-1 0,1-1 0,2 0 0,1 0 0,1-2 0,2 0 0,1-1 0,1 0 0,1-2 0,1-1 0,8 6-23,-26-24 0,1-2 0,0 1 1,1 0-1,-1-1 0,1 0 1,0 0-1,-1-1 0,2 0 0,-1 0 1,0 0-1,1-1 0,-1 0 1,1 0-1,0 0 0,-1-1 0,1 0 1,0 0-1,0-1 0,0 0 0,0 0 1,0-1-1,0 0 0,-1 0 1,1 0-1,0-1 0,-1 0 0,1 0 1,-1-1-1,7-3 0,0-6 14,0 0 1,0-1 0,-2-1-1,1 0 1,-2-1-1,0 0 1,0 0-1,-2-1 1,0 0 0,0-1-1,-2 0 1,4-12-15,24-86 61,-5-1 1,-5-1-1,-5-1 1,-3-36-62,-15 150 0,12-138 81,-6 1 0,-10-123-81,0 194 258,-3 0 0,-4 0 0,-2 1 0,-15-43-258,26 104 48,-1 1-1,0-1 1,-1 0-1,1 0 1,-2 1 0,1-1-1,-1 1 1,0 0 0,0 0-1,-1 1 1,0-1-1,0 1 1,-1 0 0,1 0-1,-1 1 1,-1-1 0,1 1-1,-1 1 1,0-1 0,0 1-1,-1 0-47,-1 1-93,-1 0 0,1 0 0,-1 1 0,0 0 0,0 1 0,1 0 0,-1 1 0,0 0 0,0 0 0,-3 2 93,-60 14-4288,31-2 842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8:15:17.5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1136 44 10938,'0'0'136</inkml:trace>
  <inkml:trace contextRef="#ctx0" brushRef="#br0" timeOffset="828.72">1087 29 13211,'-20'-7'452,"9"3"-204,1 0 1,-1 1 0,1 0 0,-1 1 0,0 0 0,0 0-1,0 1 1,0 1 0,-11 0-249,-72 6 562,-165 45-218,212-37-275,0 2 1,1 2 0,-16 11-70,37-17 38,8-4-16,0 0-1,1 0 0,0 2 1,0 0-1,1 1 1,0 0-1,1 1 0,1 1 1,0 0-1,-11 14-21,13-8 13,1 1 0,0 0 0,2 1 1,0 0-1,1 0 0,1 1 0,2 0 0,0 0 0,1 0 0,1 0 1,1 0-1,1 1 0,1-1 0,3 19-13,-2-34 15,0 0-1,0 0 1,1-1-1,0 1 1,1 0-1,-1-1 1,1 0 0,0 0-1,1 0 1,0 0-1,0-1 1,0 1-1,1 0-14,4 1 1,0-1 0,0 0 0,1 0-1,0-1 1,0 0 0,0-1 0,0 0-1,1-1 1,-1 0 0,1-1-1,4 1 0,122 33 38,75-9 27,-186-22-62,0-1 1,0-1-1,1-2 0,-1 0 0,5-3-3,-14 0 5,0 0-1,1 2 0,-1 0 1,0 1-1,0 0 1,4 3-5,116 30 20,-90-21-26,0-3 1,1-3 0,-1-1-1,1-2 1,0-3 0,1-1-1,-1-3 1,-1-2 0,1-2-1,-1-2 1,0-2 0,23-10 5,83-22 30,2 8 1,17 3-31,-4 22-1,-145 8 2,-1-1 1,0-1-1,0-1 0,0-1 1,-1-1-1,0-1 1,0-1-1,-1-1 1,0 0-1,0-2 0,-2 0 1,1-2-1,-2 0 1,0-1-1,10-11-1,-22 20 19,-1 0-1,-1 0 1,1 0 0,-1 0 0,0-1-1,-1 0 1,0 0 0,0 0-1,0 0 1,-1 0 0,0 0-1,0-1 1,-1 1 0,0-1-1,0 1 1,-1-1 0,1 0-1,-2 1 1,1-1 0,-1 0-1,-1 1 1,1-1 0,-1 1-1,-1 0 1,1 0 0,-1 0-1,0 0 1,-1 0 0,-2-4-19,-11-6 78,0 1 1,-1 1-1,-1 0 1,0 2-1,-1 0 1,0 1 0,-1 1-1,0 1 1,-1 1-1,-13-4-78,27 10 24,-55-24 122,-2 2-1,-1 4 1,-1 2 0,0 3-1,-24 0-145,-100-4 140,-1 9-1,-138 12-139,113 6 23,-290 19-920,440-18-737,0 3-1,1 3 1,-14 7 1634,-61 24-3652</inkml:trace>
  <inkml:trace contextRef="#ctx0" brushRef="#br0" timeOffset="6277.596">1480 845 6921,'-63'-29'4004,"61"28"-4014,0 0-1,-1 1 1,1-1 0,-1 1-1,1 0 1,-1 0-1,1 0 1,-1 0 0,1 0-1,-1 0 1,1 1 0,0-1-1,-1 1 1,1-1-1,0 1 1,-1 0 0,1 0-1,0 0 1,0 0 0,-1 1-1,1-1 1,0 1-1,0-1 11,-14 8 520,-34 13 1285,-51-14-594,-40-10-34,-47 18-591,90-8-254,-269-19 53,155 32-243,204-21-137,0 1 0,0 0 1,0 1-1,1 0 0,-1 0 1,0 1-1,1 0 0,-1 0 1,1 1-1,0-1 0,0 2 1,1-1-1,-1 1 0,1 0 1,0 0-1,0 1 0,0 0 1,1 0-1,0 0 0,0 0 1,-2 6-6,-1 11-5,0 1 0,2-1 0,1 1 0,1 0 1,1 0-1,0 1 0,2-1 0,2 1 0,0-1 0,1 0 1,1 0-1,2 1 0,1 2 5,-6-21-1,1-1 0,0 0 0,0 1 0,0-1 0,1 0 0,0 1 0,0-1 0,0 0 0,1 0 0,-1 0 0,1-1 0,0 1 0,1-1 0,-1 0 0,1 1 0,0-2 0,0 1 0,0 0 0,0-1 0,1 0 0,-1 0 0,1 0 0,0 0 0,2 0 1,149 58-48,-22-43 75,183-7 102,-154-5-116,110-13-13,-77-10 15,130-31-15,-229 32 0,413-80 55,-446 89-57,-1-4 1,0-2-1,-1-3 0,0-3 1,-2-2-1,52-27 2,60-54 15,-133 77 2,-9-62 69,-30 36 178,-18 41 232,-33-36 263,25 32-673,0 0 1,-2 2-1,1 1 0,-2 1 1,1 2-1,-1 1 1,0 1-1,-1 1 1,-17 0-87,31 3 16,-153-20 16,0 7 0,-2 8-1,-39 8-31,173 0-389,0 2-1,1 1 1,-1 1 0,1 3-1,0 1 1,-24 9 389,-30 22-3374,11-3-354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8:15:46.2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8294 1716 6897,'-40'-46'9549,"39"46"-9454,0 0 0,0-1 0,0 1 0,-1 0 0,1 0 0,0 0 0,0 0 0,-1 0 0,1 0 0,0 0 0,0 0 0,0 0 1,-1 1-1,1-1 0,0 0 0,0 1 0,0-1 0,0 1 0,-1-1 0,1 1 0,0 0 0,0 0 0,0-1 0,0 1 0,1 0 0,-1 0 0,0 0 0,0 0 0,0 0 0,1 0 0,-1 0 0,0 0 0,1 0 0,-1 0 0,1 0 0,-1 2-95,-2 1 201,-21 31 177,2 1-1,1 1 1,-15 39-378,29-38 64,8-37-62,0-1-1,-1 1 0,1 0 0,0-1 1,0 1-1,0-1 0,-1 1 0,1-1 1,0 1-1,0-1 0,0 0 1,0 1-1,0-1 0,0 0 0,0 0 1,0 0-1,0 0 0,0 0 0,0 0 1,0 0-1,0 0 0,-1 0 1,1 0-1,0 0 0,0-1 0,0 1 1,0 0-1,0-1 0,0 1 0,0 0 1,0-1-1,-1 1 0,1-1 1,1 0-2,50-26 29,-45 22-30,1 0 1,-1 0-1,0 1 1,1 0-1,0 1 1,0 0-1,0 0 1,0 1-1,1 0 1,-1 0-1,1 1 1,-1 0-1,1 0 1,-1 1-1,1 0 1,3 1 0,-9 0-6,-1-1 1,0 1-1,1 0 1,-1 0 0,0 0-1,1 0 1,-1 1-1,0-1 1,0 1-1,0-1 1,0 1-1,-1 0 1,1-1-1,0 1 1,-1 0-1,1 0 1,-1 0 0,0 1-1,1-1 1,-1 0-1,0 0 1,0 1-1,-1-1 1,1 1-1,0-1 1,-1 0-1,1 1 1,-1-1-1,0 1 1,0-1 0,0 1-1,0 1 6,-21 82-117,3-47 207,-1 0 1,-2-2-1,-1-1 0,-4 3-90,26-39 1,0-1 0,0 1 0,0 0 0,0 0 0,0-1 0,-1 1 0,1 0 0,0-1-1,0 1 1,0 0 0,0-1 0,0 1 0,-1 0 0,1 0 0,0-1 0,0 1 0,0 0 0,-1 0-1,1 0 1,0-1 0,0 1 0,-1 0 0,1 0 0,0 0 0,-1 0 0,1-1 0,0 1 0,-1 0 0,1 0-1,0 0 1,0 0 0,-1 0 0,1 0 0,0 0 0,-1 0 0,1 0 0,0 0 0,-1 0 0,1 0 0,0 0-1,-1 0 1,1 0 0,0 1 0,0-1 0,-1 0 0,1 0 0,-1 0-1,5-17-349,0-1 1,1 1-1,0 0 1,1 0-1,1 1 1,3-4 348,1-4-530,97-199-5652,-23 75-3398,-85 149 9703,0 0 0,0 0 1,0 0-1,0 0 0,0 0 0,1 0 0,-1 0 0,0 0 0,0 0 0,1 0 0,-1-1 0,0 1 0,1 0 0,-1 0 0,1 0 1,-1 0-1,1 0 0,-1-1 0,1 1 0,0 0 0,0 0 0,-1-1 0,1 1 0,0 0 0,0-1 0,0 1 0,-1-1 0,1 1 0,0-1 1,0 0-1,0 1 0,0-1 0,0 0 0,0 0 0,0 1 0,0-1 0,0 0 0,0 0 0,0 0 0,0 0 0,0 0 0,0 0 0,0-1 1,0 1-1,0 0 0,0 0 0,0-1 0,0 1 0,0-1 0,0 1 0,-1-1 0,1 1 0,0-1 0,0 1 0,0-1 0,-1 0 1,1 1-1,0-1 0,-1 0 0,1 0 0,0 0 0,-1 1 0,1-1 0,-1 0 0,0 0 0,1 0 0,-1 0 0,0 0 0,1 0 1,-1-1-125,9 37 1473,-2 1-1,-1-1 1,-2 1-1,-1 10-1471,0-7 779,13 79 1110,-16-116-1866,0 0 0,0 0 0,0-1 0,0 1 0,1 0 0,-1 0 0,0 0-1,1 0 1,-1 0 0,1-1 0,0 1 0,0 0 0,0-1 0,-1 1 0,2 0 0,-1-1 0,0 1-1,0-1 1,0 1 0,1-1 0,-1 0 0,0 0 0,1 0 0,0 1 0,-1-1 0,1 0-1,-1-1 1,1 1 0,0 0 0,0 0 0,0-1 0,-1 1 0,1-1 0,0 0 0,0 1 0,0-1-1,0 0 1,0 0 0,0 0 0,-1-1 0,1 1 0,0 0 0,0-1 0,0 1 0,0-1-1,-1 1 1,1-1 0,0 0 0,0 0 0,-1 0 0,1 0 0,-1 0 0,1 0 0,0-1-23,25-24 60,-2 0 0,-1-2 0,-1-1 0,-1-1 1,-2 0-1,-1-2 0,13-29-60,57-129 177,-78 165-166,-5 25-50,-7 66-57,-2-27 62,2 161 196,0-198-157,1 0 0,0 1 0,0-1-1,0 0 1,0 0 0,0 0 0,0 0-1,0 0 1,1 0 0,-1 0 0,1 0-1,-1 0 1,1 0 0,0 0 0,0 0-1,0 0 1,0-1 0,0 1 0,0 0-1,1 0 1,-1-1 0,0 1 0,1-1-1,-1 0 1,1 1 0,0-1 0,0 0-1,-1 0 1,1 0 0,0 0 0,0 0-1,0 0 1,0 0 0,0-1-1,0 1 1,0-1 0,0 0 0,0 1-1,0-1 1,0 0 0,0 0 0,0 0-1,2-1-4,8-8 20,-1 0 0,0-1 0,0-1-1,-1 0 1,-1 0 0,0-1 0,0 0-1,-1-1 1,-1 1 0,3-8-20,-7 15 6,32-62 68,-2-2-1,-3-1 1,-4-1-74,-19 64-142,-6 28 22,-2-11 96,10 140-51,-3-94-3203,-10-80-754,-4-9-639</inkml:trace>
  <inkml:trace contextRef="#ctx0" brushRef="#br0" timeOffset="278.422">8945 1176 9690,'-13'2'4001,"11"1"-8,1-3-2473,4 1-880,1 4-560,7 1-152,-1-3-376,13-3-696,0 4-2849,13 8 368</inkml:trace>
  <inkml:trace contextRef="#ctx0" brushRef="#br0" timeOffset="683.542">9652 1159 8194,'1'0'184,"-1"-1"0,1 0 0,-1 0 0,1 0 0,-1 0 0,0 0 0,1 0 0,-1 0 0,0 1 0,0-1 0,0 0 1,0 0-1,0 0 0,0 0 0,0 0 0,0 0 0,0 0 0,0 0 0,-1 0 0,1 0 0,0 0 0,0 0 0,-1 0 0,1 1 0,-1-1 0,1 0 0,-1 0 1,1 0-1,-1 1 0,0-1 0,1 0 0,-1 1 0,0-1 0,1 0 0,-1 1 0,0-1 0,0 1 0,0-1 0,0 1 0,1-1 0,-1 1 0,0 0 0,0 0 1,0-1-1,0 1 0,0 0 0,0 0 0,0 0 0,0 0 0,0 0 0,0 0 0,0 0 0,0 0 0,0 0 0,0 1 0,0-1 0,1 0 0,-2 1-184,-34 41 1981,19-12-1770,2 0 0,1 1 0,1 0 0,2 1 0,1 0 0,2 1 0,1 0 0,-2 27-211,9 39 271,0-99-270,0 1 1,0 0 0,0 0-1,0 0 1,0-1 0,1 1-1,-1 0 1,0 0-1,0 0 1,0-1 0,1 1-1,-1 0 1,0 0-1,1-1 1,-1 1 0,1 0-1,-1-1 1,1 1-1,-1 0 1,1-1 0,-1 1-1,1-1 1,-1 1 0,1-1-1,0 1 1,-1-1-1,1 1 1,0-1 0,0 0-1,-1 1 1,1-1-1,0 0 1,0 0 0,-1 0-1,1 1 1,0-1-1,0 0 1,0 0 0,0 0-1,-1 0 1,1 0-1,0-1 1,0 1 0,0 0-1,-1 0 1,1 0 0,0-1-1,0 1 1,-1 0-1,1-1 1,0 1 0,-1-1-1,1 1 1,0-1-1,-1 1 1,1-1 0,-1 1-1,1-1-1,73-95 90,-37 41-58,-3-2 0,-3-1 1,-2-1-1,-3-2 0,-3 0 1,-2-2-1,-3 0 0,10-65-32,-26 112-3,0 0-1,-1 0 0,-1 0 0,0 0 0,-1 0 1,-3-12 3,4 29-6,0 0 1,-1 0 0,1 0 0,-1 0-1,1 0 1,0-1 0,-1 1 0,0 0-1,1 0 1,-1-1 0,1 1 0,-1 0-1,0-1 1,0 1 0,1 0 0,-1-1-1,0 1 1,0-1 0,0 0 0,1 1-1,-1-1 1,0 0 0,0 1 0,0-1-1,0 0 1,0 0 0,0 0 0,0 0-1,0 0 1,0 0 0,0 0 0,0 0-1,0 0 1,1 0 0,-1 0 0,0-1-1,0 1 1,0 0 0,0-1 0,0 1-1,0-1 1,1 1 0,-1-1 0,0 1-1,0-1 1,1 1 0,-1-1 0,0 0-1,1 1 1,-1-1 0,1 0 0,-1 0-1,1 1 1,-1-1 0,1 0 0,-1 0-1,1 0 1,0 0 0,-1 0 0,1 0-1,0 0 1,0 1 0,0-1 0,0 0-1,0-1 6,-11 27-36,2 0 0,0 0 0,2 1 0,1 0 0,1 0 0,1 1 0,2 0 0,0 16 36,0-30 7,1-1 1,0 1-1,0 0 0,2-1 0,-1 1 0,2 0 0,0-1 1,0 1-1,1-1 0,0 0 0,1 0 0,1 0 0,0 0 1,1-1-1,0 0 0,2 3-7,49 17-239,-31-25-2427,-15-3 370,-2-3-1501</inkml:trace>
  <inkml:trace contextRef="#ctx0" brushRef="#br0" timeOffset="-20496.996">300 1645 9714,'9'95'6075,"2"-44"-5917,3-1 0,1-1 0,9 15-158,34 72 565,66 112-565,-53-119 88,-70-128-161,0 0 0,0 0 1,0 1-1,0-1 0,0 0 1,-1 1-1,1-1 0,0 1 1,-1-1-1,1 1 1,-1-1-1,0 1 0,1-1 1,-1 1-1,0-1 0,0 1 1,0-1-1,0 1 0,0-1 1,-1 1-1,1 0 0,0-1 1,-1 1-1,1-1 0,-1 1 1,1-1-1,-1 0 1,0 1-1,1-1 0,-1 0 1,0 1-1,0-1 0,0 0 1,0 0-1,0 0 0,-1 1 73,-31 7-2193</inkml:trace>
  <inkml:trace contextRef="#ctx0" brushRef="#br0" timeOffset="-20185.571">6 1915 8706,'-3'-15'546,"2"0"1,0 1-1,1-1 0,0 0 1,1 0-1,1 0 0,0 0 1,1 1-1,1-1 0,0 1 1,1 0-1,5-10-546,-4 10 38,1 1 0,0 0 1,1 0-1,1 1 0,0 0 1,1 0-1,0 1 0,0 0 0,1 1 1,1 0-1,-1 1 0,2 0 1,-1 1-1,1 0 0,0 1 0,1 0 1,0 1-1,0 1 0,0 0 0,1 1 1,-1 1-1,1 0 0,0 1 1,0 0-1,0 2 0,0-1 0,0 2 1,0 0-1,0 1 0,8 2-38,-11 0 49,0 1 0,-1 0-1,0 1 1,0 0 0,0 0-1,-1 1 1,0 1 0,0 0 0,-1 0-1,0 1 1,0 0 0,-1 0-1,0 1 1,-1 1 0,0-1 0,-1 1-1,0 0 1,-1 0 0,0 1-1,0-1 1,-1 1 0,-1 0 0,0 0-1,-1 1 1,0-1 0,-1 1-1,0-1 1,-1 1 0,0-1 0,-1 1-1,-1-1 1,0 0 0,0 1-1,-1-1 1,-1 0 0,0 0-1,-1-1 1,-3 7-49,2-8 146,0 1-1,-1-1 1,-1-1 0,1 1-1,-1-1 1,-1-1-1,0 1 1,0-1 0,-4 2-146,9-7 12,0 0 0,0-1 0,-1 1 0,1-1 1,-1 0-1,1 0 0,-1 0 0,0-1 0,1 0 1,-1 1-1,0-2 0,0 1 0,0-1 0,0 1 1,0-1-1,0-1 0,0 1 0,0-1 0,0 0 0,0 0 1,1 0-1,-1-1 0,0 1 0,0-1-12,2 0-258,-1-1 0,0 1 0,1-1 0,-1 0 0,1 1 0,0-1 0,0-1-1,0 1 1,0 0 0,1-1 0,-1 0 0,1 1 0,0-1 0,0 0 0,0 0 0,0 0 0,0-4 258,-7-30-3386</inkml:trace>
  <inkml:trace contextRef="#ctx0" brushRef="#br0" timeOffset="-19432.684">764 1869 8170,'19'19'4438,"2"12"-3799,-2 1 0,-2 1-1,-1 0 1,2 9-639,-4-10 448,6 13 120,-7-11-200,1-1 1,2-1 0,2-1-1,0 0 1,2-1 0,13 13-369,-33-42 16,0 0 1,1 0-1,0 1 1,-1-1-1,1 0 1,0 0-1,-1 0 1,1 0-1,0 1 1,0-1-1,0-1 1,0 1 0,0 0-1,0 0 1,0 0-1,0 0 1,1-1-1,-1 1 1,0-1-1,0 1 1,1-1-1,-1 1 1,0-1-1,1 1 1,-1-1 0,0 0-1,1 0 1,-1 0-1,0 0 1,1 0-1,-1 0 1,1 0-1,-1-1 1,0 1-1,1 0 1,-1-1-1,0 1 1,0-1 0,1 1-1,-1-1 1,0 1-1,0-1 1,0 0-1,0 0 1,1 0-17,-1-4 102,0-1 0,0 0-1,0 1 1,-1-1 0,0 1 0,0-1 0,0 0 0,-1 1 0,0-1 0,0 1 0,-2-5-102,3 9 12,-5-19 134,0 0 0,-1 1 0,-2 0 0,0 0 0,0 1 0,-2 0-1,0 0 1,-2 1 0,1 0 0,-2 1 0,0 1 0,-1 0 0,-16-12-146,-6 4 74,35 22-73,0 0 0,1 1 1,-1 0-1,0-1 0,0 1 0,0 0 0,0-1 0,0 1 0,0 0 1,0 0-1,0 0 0,0 0 0,0 0 0,0 0 0,0 0 0,1 0 1,-1 0-1,0 0 0,0 0 0,0 1 0,0-1 0,0 0 1,0 1-1,0-1 0,0 0 0,1 1 0,-1 0 0,0-1 0,0 1 1,1-1-1,-1 1 0,0 0 0,1-1 0,-1 1 0,0 0 0,1 0 1,-1 0-1,1-1 0,-1 1 0,1 0 0,0 0-1,-1 1-4,1-1 0,0 1 0,0-1 1,0 1-1,0-1 0,0 1 0,1-1 0,-1 1 0,0-1 0,1 0 0,-1 1 0,1-1 0,-1 0 1,1 1-1,-1-1 0,1 0 0,0 1 0,0-1 0,0 0 0,0 0 0,0 0 0,0 0 0,0 0 1,0 0-1,0 0 0,0 0 0,1-1 0,-1 1 0,0 0 0,1-1 0,-1 1 0,0-1 1,1 1-1,-1-1 0,1 1 0,-1-1 0,0 0 0,1 0 0,-1 0 0,1 0 0,-1 0 0,1 0 1,-1 0-1,1-1 0,-1 1 0,1 0 0,-1-1 0,0 1 0,1-1 0,-1 0 0,1 0 4,14-4-427,-1-1 0,1-1 0,-2-1 0,1 0 0,-1-1 0,0 0 0,0-1-1,6-8 428,0 3-603,123-103-3058,-130 99 3586,-16 25 702,-22 97 420,22-90-927,0 1 0,1-1 0,1 1 1,0-1-1,0 1 0,1 0 0,1-1 0,0 1 0,1-1 1,1 1-1,0-1 0,1 0 0,0 0 0,1 0 1,0-1-1,4 6-120,-8-17 7,-1 0 0,0 0 0,1 0 1,-1-1-1,1 1 0,-1 0 0,1 0 1,0 0-1,-1-1 0,1 1 0,0 0 0,-1-1 1,1 1-1,0 0 0,0-1 0,0 1 0,0-1 1,-1 0-1,1 1 0,0-1 0,0 1 0,0-1 1,0 0-1,0 0 0,0 0 0,0 0 0,0 0 1,0 0-1,0 0 0,0 0 0,0 0 1,0 0-1,0 0 0,0 0 0,0-1 0,0 1 1,0 0-1,0-1 0,-1 1 0,1-1 0,0 1 1,0-1-1,0 1 0,-1-1 0,1 0 0,0 1 1,0-1-1,-1 0-7,25-43 333,-20 34-218,0 0 1,-1 0 0,0-1 0,-1 1 0,0-1 0,-1 0-1,0 0 1,0 0 0,-1 0 0,-1 0 0,0 0-1,-1-1 1,0 1 0,0 0 0,-1 0 0,-1 1-1,1-1 1,-2 0 0,0 1 0,0-1 0,-1 1-1,0 1 1,-1-1 0,0 1 0,-3-4-116,9 12 4,-1 0-1,1 1 1,-1-1-1,0 0 1,1 0-1,-1 1 1,0-1 0,0 0-1,1 1 1,-1-1-1,0 1 1,0-1-1,0 1 1,0-1 0,0 1-1,0 0 1,0-1-1,0 1 1,0 0-1,0 0 1,0 0 0,0 0-1,0 0 1,0 0-1,0 0 1,0 0-1,0 0 1,0 0 0,0 0-1,0 1 1,0-1-1,0 0 1,1 1-1,-1-1 1,0 1 0,0-1-1,0 1 1,0-1-1,0 1 1,1 0-1,-1-1 1,0 1 0,1 0-1,-1 0 1,0-1-1,1 1 1,-1 0-1,1 0 1,-1 0 0,1 0-1,-1 0 1,1 0-1,0 0 1,0 0-1,-1 0 1,1 0-4,0 1-74,1 0 1,-1 0-1,0 0 1,1 0-1,-1 0 0,1 0 1,0 0-1,-1 0 1,1-1-1,0 1 0,0 0 1,0-1-1,0 1 1,1 0-1,-1-1 0,0 1 1,1-1-1,-1 0 0,1 1 1,-1-1-1,1 0 1,0 0-1,0 0 0,-1 0 1,1 0-1,0-1 1,0 1-1,0 0 0,0-1 1,0 1-1,0-1 1,0 0-1,0 0 0,0 0 1,0 0-1,0 0 1,0 0-1,0 0 0,0-1 1,0 1-1,0-1 1,-1 1-1,1-1 0,0 0 74,85-33-5456,-50 6 2155,-2-8 60</inkml:trace>
  <inkml:trace contextRef="#ctx0" brushRef="#br0" timeOffset="-18834.819">1506 1684 6537,'0'0'103,"1"0"0,-1-1-1,0 1 1,0-1 0,0 1-1,1-1 1,-1 1 0,0-1-1,0 1 1,0-1 0,0 1-1,0-1 1,0 1 0,0-1-1,0 1 1,0 0-1,0-1 1,0 1 0,0-1-1,0 1 1,-1-1 0,1 1-1,0-1 1,0 1 0,0-1-1,-1 1 1,1 0 0,0-1-1,-1 1 1,1-1 0,0 1-1,-1 0 1,1-1 0,0 1-1,-1 0 1,1 0-1,0-1 1,-1 1 0,1 0-1,-1 0 1,1 0 0,-1-1-1,1 1 1,-1 0 0,1 0-1,-1 0 1,1 0 0,-1 0-1,1 0 1,-1 0 0,1 0-1,0 0 1,-1 0 0,1 0-1,-1 0 1,1 0 0,-1 1-1,1-1 1,-1 0-1,1 0 1,-1 0 0,1 1-1,0-1 1,-1 0 0,1 1-1,-1-1 1,1 0-103,-19 34 2232,12-16-2053,1 0 0,1 0 0,1 1 0,1-1 1,0 1-1,1 0 0,1 0 0,1 0 0,1 0 0,0 0 0,1-1 0,4 12-179,-6-28 21,0 0 0,0 0 0,0 1 1,1-1-1,-1 0 0,1 0 0,-1 1 0,1-1 1,0 0-1,0 0 0,0 0 0,0 0 1,0 0-1,0 0 0,1-1 0,-1 1 0,1 0 1,-1 0-1,1-1 0,0 1 0,-1-1 0,1 0 1,0 1-1,0-1 0,0 0 0,0 0 0,0 0 1,0-1-1,1 1 0,-1 0 0,0-1 0,0 1 1,0-1-1,1 0 0,-1 0 0,0 0 1,1 0-1,-1 0 0,0 0 0,0-1 0,2 1-21,4-5 23,-2 0 0,1 0 0,0 0 0,-1-1-1,0 1 1,0-2 0,-1 1 0,0-1 0,0 1-1,1-4-22,8-11 61,-2-1 1,0 0-1,-1-1 0,-1 0 0,-2-1 0,0 0 0,-1 0 0,-2 0 0,0-1 0,-2 0 1,0-4-62,-2 15 69,-1 1 1,0 0 0,0-1 0,-2 1 0,1 0 0,-2 0 0,1 0 0,-2 0 0,0 0-1,-1 1 1,0-1 0,0 1 0,-2 0 0,1 1 0,-1 0 0,-1 0 0,-3-3-70,10 12 6,1 0 0,-1 1 0,0-1 1,0 1-1,0-1 0,0 1 0,0 0 1,0-1-1,0 1 0,-1 0 0,1 0 1,0-1-1,-1 1 0,1 0 0,-1 0 0,1 1 1,-1-1-1,1 0 0,-1 0 0,0 1 1,1-1-1,-1 1 0,0 0 0,1-1 1,-1 1-1,0 0 0,0 0 0,1 0 1,-1 0-1,0 0 0,0 1 0,1-1 0,-1 0 1,0 1-1,0-1 0,1 1 0,-1 0 1,1 0-1,-1-1 0,1 1 0,-1 0 1,1 0-1,-1 0 0,1 1 0,0-1 0,-1 1-6,-2 8-2,1 0-1,1 1 0,0 0 0,0 0 1,1 0-1,0 0 0,1 0 0,0 0 0,1 0 1,0 0-1,1 5 3,-1-4 2,0-1 0,0 0 0,1 0 0,1 1 0,-1-1 0,2-1 0,0 1 0,0 0 0,1-1 0,0 0 0,1 0 0,0 0 0,0-1 0,1 0 0,0 0 0,1-1 0,6 6-2,-10-11 1,1-1 0,0 1-1,0-1 1,0 0 0,0 0-1,0 0 1,1-1-1,-1 0 1,0 0 0,1 0-1,-1-1 1,1 1-1,-1-1 1,1-1 0,-1 1-1,0-1 1,1 0-1,-1 0 1,0-1 0,1 1-1,4-3 0,1-1 8,1-1-1,0 0 1,-1 0 0,0-1-1,-1 0 1,0-1-1,0-1 1,7-6-8,-7 5 28,-1 0 0,0-1 1,0 0-1,-1-1 0,-1 1 0,0-1 0,0-1 1,-1 1-1,-1-1 0,0 0 0,-1-1 1,2-10-29,-7 33-11,-1 1 1,1-1 0,0 0 0,1 1 0,0-1 0,1 1 0,0-1 0,0 1 0,1-1 0,0 0 0,1 0-1,0 0 1,0 0 0,4 6 10,-6-14 0,0 1-1,0 0 0,0-1 1,1 1-1,-1 0 0,1-1 1,-1 0-1,1 1 1,-1-1-1,1 0 0,0 0 1,0 0-1,-1 0 0,1 0 1,0 0-1,0 0 0,0-1 1,0 1-1,0-1 1,0 1-1,0-1 0,0 0 1,0 0-1,1 0 0,-1 0 1,0 0-1,0 0 1,0-1-1,0 1 0,0-1 1,0 1-1,2-2 1,57-41 19,-42 21 24,0 0 1,-2-1-1,-1-1 1,-1-1-1,0 0 0,-2-1 1,-2 0-1,0-1 1,5-23-44,-3 100-160,10 34 131,-21-80 30,-1-1 1,1 0-1,-1 1 0,1-1 1,0 0-1,0 0 0,1 0 1,-1-1-1,0 1 1,1 0-1,0-1 0,-1 0 1,1 0-1,0 1 0,0-2 1,1 1-1,-1 0 0,0-1 1,0 1-1,1-1 1,-1 0-1,4 1-1,-3-2-12,-1 0 0,1-1 1,0 1-1,-1-1 0,1 0 0,0 0 0,-1 0 1,1 0-1,-1 0 0,0-1 0,1 0 1,-1 1-1,0-1 0,0 0 0,0-1 0,0 1 1,0 0-1,-1-1 0,1 0 0,-1 0 1,1 0-1,0-1 12,41-72-1523,-40 64 881,0 1 0,0 0-1,-1-1 1,-1 0-1,0 0 1,-1 1 0,0-1-1,0 0 1,-2-5 642,-5-49-4389</inkml:trace>
  <inkml:trace contextRef="#ctx0" brushRef="#br0" timeOffset="-17945.603">2307 941 4689,'2'7'1874,"9"36"4773,13 18-5747,-6-30-803,1 0 1,2-2-1,1 0 1,14 12-98,-2-1 26,86 118 82,-119-157-109,17 17 66,-17-18-60,-1 0 0,0 0 1,1 0-1,-1 1 0,0-1 1,1 0-1,-1 0 0,1 0 1,-1 0-1,0 0 0,1 0 1,-1-1-1,0 1 0,1 0 0,-1 0 1,1 0-1,-1 0 0,0 0 1,1 0-1,-1-1 0,0 1 1,1 0-1,-1 0 0,0-1 1,0 1-1,1 0 0,-1 0 0,0-1 1,0 1-1,1 0 0,-1-1 1,0 1-1,0 0 0,0-1 1,1 1-1,-1 0 0,0-1 1,0 1-1,0 0 0,0-1 1,0 1-1,0-1 0,0 1 0,0 0 1,0-1-1,0 1 0,0 0 1,0-1-1,0 1 0,0-1 1,0 1-1,0 0 0,-1-1 1,1 1-1,0 0-5,4-102 477,-5 1-1,-5-14-476,-1 13 146,-5 1 0,-10-37-146,16 130 281,4 21-83,10 45-36,2-1-1,3 0 0,3-1 1,1 0-1,4-2 0,1 0 1,24 39-162,-42-83 42,2-1-1,-1 1 1,1-1 0,1 0 0,-1 0 0,2-1 0,-1 0-1,1 0 1,0-1 0,1 0 0,-1 0 0,1-1-1,1 0 1,4 2-42,-13-8 33,0 0 0,1 1 0,-1-1 0,1 0 0,-1 0 1,0 0-1,1 0 0,-1 0 0,0 0 0,1 0 0,-1 0 0,1-1 0,-1 1 0,0 0 0,0-1 0,1 1 0,-1-1 0,0 0 0,0 1 0,1-1 0,-1 0 0,0 0 0,0 0 0,0 0 0,0 0 0,0 0 0,0 0 0,0 0 0,-1 0 0,1 0 0,0 0 0,-1 0 1,1-1-1,0 1 0,-1 0 0,0-1 0,1 1 0,-1 0 0,0-1 0,1 1 0,-1 0 0,0-1 0,0 1 0,0-1 0,0 1 0,-1 0 0,1-1 0,0 1 0,-1 0 0,1-1 0,0 1 0,-1 0 0,0-2-33,-3-4 109,1-1 0,-2 1 0,1 0 0,-1 0 1,0 0-1,0 1 0,-1 0 0,0 0 0,0 0 0,0 1 0,-1-1 0,0 2 0,0-1 0,0 1 0,0 0 0,-1 0 0,-2 0-109,-17-10 12,-1 1 1,0 1-1,-1 1 0,-22-4-12,21 15-51,30 0 50,-1 0-1,1 1 0,0-1 1,-1 0-1,1 1 1,0-1-1,-1 1 0,1-1 1,0 0-1,0 1 0,-1-1 1,1 1-1,0-1 0,0 1 1,0-1-1,0 1 1,0-1-1,0 1 0,0-1 1,0 1-1,0-1 0,0 1 1,0-1-1,0 1 1,0-1-1,0 1 0,0-1 1,0 1-1,0-1 0,1 1 1,-1-1-1,0 1 0,0-1 1,1 1-1,-1-1 1,0 0-1,1 1 0,-1-1 1,0 0-1,1 1 0,-1-1 1,1 0-1,-1 1 0,0-1 1,1 0-1,-1 0 1,1 1-1,-1-1 0,1 0 1,-1 0-1,1 0 0,0 0 2,5 3-5,0 0 0,0-1-1,1 0 1,-1-1 0,1 1-1,-1-1 1,1 0 0,-1-1-1,1 0 1,0 0 0,0 0-1,-1-1 1,1 0 0,-1 0-1,1 0 1,-1-1 0,1 0-1,-1-1 1,0 1 0,0-1-1,0 0 1,0-1 0,-1 1-1,1-1 1,-1 0 0,1-1 5,-2 1 8,1 1 0,-1-1 1,0-1-1,0 1 1,-1 0-1,1-1 0,-1 0 1,0 0-1,0 0 0,0 0 1,-1 0-1,0-1 1,0 1-1,0-1 0,0 0 1,-1 1-1,0-1 1,-1 0-1,1 0 0,-1 0 1,0-1-9,2 18-21,1 0 1,0-1-1,1 1 1,0-1-1,1 0 1,0 0-1,0-1 1,1 1 0,1-1-1,-1 0 21,-4-7-1,1 1 0,-1 0 0,0-1 0,1 0 0,-1 1 0,1-1-1,-1 0 1,1-1 0,0 1 0,0 0 0,0-1 0,0 1 0,0-1 0,1 0 0,-1 0 0,0 0 0,0-1 0,1 1 0,-1-1-1,0 0 1,1 0 0,-1 0 0,0 0 0,1 0 0,-1-1 0,0 0 0,1 1 0,-1-1 0,0 0 0,0-1 0,0 1-1,0-1 1,0 1 0,3-3 1,0 1 11,-1-1 0,1 0 0,-1 0 0,1 0 0,-1-1 0,0 0 0,-1 0 0,1 0-1,-1-1 1,0 1 0,-1-1 0,1 0 0,-1 0 0,0 0 0,0 0 0,-1-1 0,1-2-11,-8-4-23,-1 29-100,13 30 58,-7-46-13,0 0-1,1 0 1,-1-1-1,0 1 1,0 0 0,1 0-1,-1 0 1,0-1-1,0 1 1,1 0 0,-1 0-1,0 0 1,1 0-1,-1 0 1,0 0 0,1 0-1,-1 0 1,0 0-1,0 0 1,1 0 0,-1 0-1,0 0 1,1 0-1,-1 0 1,0 0 0,1 0-1,-1 0 1,0 0-1,0 0 1,1 0 0,-1 1-1,0-1 1,1 0-1,-1 0 1,0 0 0,0 1-1,1-1 1,-1 0-1,0 0 1,0 0 0,0 1-1,1-1 79,-11-44-6206,-5 16 2301</inkml:trace>
  <inkml:trace contextRef="#ctx0" brushRef="#br0" timeOffset="-17256.423">3061 930 7954,'2'-23'7861,"-5"37"-4448,6 3-3361,2 0 0,0 0-1,1-1 1,0 0 0,1 0 0,1-1 0,1 0-1,0 0 1,1-1 0,0 0 0,1 0 0,2 0-52,29 19 56,-41-33-96,0 0 1,0-1 0,0 1 0,0-1-1,0 0 1,0 1 0,0-1 0,0 0 0,0 0-1,0 1 1,0-1 0,0 0 0,0 0-1,-1 0 1,1 0 0,0 0 0,-1 0 0,1 0-1,0 0 1,-1-1 0,0 1 0,1 0-1,-1 0 1,0 0 0,1 0 0,-1-1 0,0 1-1,0 0 1,0 0 0,0-1 0,0 1 0,0 0-1,-1 0 1,1 0 0,0-1 0,-1 1-1,1 0 1,-1 0 0,1 0 0,-1 0 0,1 0-1,-1 0 1,0 0 0,0-1 39,-31-61-3578,13 29 1059</inkml:trace>
  <inkml:trace contextRef="#ctx0" brushRef="#br0" timeOffset="-17032.849">2975 836 5113,'-6'-9'2521,"-2"-2"143,5 1-1239,2-2 47,-1 1-280,2 4 48,-1 2-191,1 2-129,1 4-344,1-1-224,-1 3-280,2 2-40,0 0-184,5 2-568,5 4-208,6 1-2793,5 8 280</inkml:trace>
  <inkml:trace contextRef="#ctx0" brushRef="#br0" timeOffset="-16679.111">3303 827 7618,'-16'-19'6829,"-24"27"-4552,36-4-2249,1 1 0,-1-1 0,1 1 0,0 0 0,0 0 0,1 1 0,0-1 0,0 0 1,0 1-1,0 0 0,1-1 0,0 1 0,0 0 0,1-1 0,-1 1 0,1 0 0,1 0 0,-1 0 1,1-1-1,0 1 0,0 0 0,1-1 0,-1 1 0,1-1 0,0 1 0,1-1 0,0 1-28,-2-4 7,0 0-1,0-1 0,0 1 1,0-1-1,0 1 0,1-1 1,-1 1-1,0-1 0,1 0 1,-1 0-1,1 1 0,-1-1 0,1 0 1,0-1-1,0 1 0,-1 0 1,1 0-1,0-1 0,0 1 1,0-1-1,0 1 0,0-1 1,-1 0-1,1 0 0,0 0 1,0 0-1,0 0 0,0 0 1,0-1-1,0 1 0,0 0 0,0-1 1,-1 0-1,1 1 0,0-1 1,0 0-1,-1 0 0,1 0 1,0 0-7,65-50 222,-60 44-188,8-7 29,43-29 98,-56 42-158,0 0 0,0 1 1,0-1-1,1 1 0,-1-1 0,0 1 0,1 0 0,-1 0 1,0 0-1,1 0 0,-1 0 0,0 1 0,1-1 1,-1 1-1,0-1 0,0 1 0,0 0 0,1 0 0,-1 0 1,0 0-1,0 0 0,0 0 0,0 1 0,-1-1 1,1 1-1,0-1 0,0 1 0,-1 0 0,1 0-3,14 18 63,-15-17-49,0-1 0,1 1 0,0 0 1,-1 0-1,1-1 0,0 1 0,0-1 0,1 1 0,-1-1 0,0 0 0,1 0 0,-1 0 1,1 0-1,0-1 0,0 1 0,-1-1 0,1 1 0,0-1 0,0 0 0,1 0 1,-1-1-1,0 1 0,0 0 0,0-1 0,0 0 0,1 0 0,1 0-14,2-4-7,1-1-1,-1 0 0,-1 0 0,1-1 0,-1 1 1,0-1-1,0-1 0,-1 1 0,1-1 0,-1 0 1,-1 0-1,0-1 0,2-2 8,58-117-1028,-46 87-1277,6-9-203</inkml:trace>
  <inkml:trace contextRef="#ctx0" brushRef="#br0" timeOffset="-16424.187">3831 562 8282,'-24'54'6406,"-13"44"-2669,38-98-3726,-1 0-1,0-1 0,1 1 1,-1 0-1,1 0 0,-1 0 1,1-1-1,-1 1 0,0 0 1,1 0-1,-1 0 0,1 0 1,-1 0-1,1 0 0,-1 0 1,1 0-1,-1 0 0,1 0 1,-1 0-1,1 0 0,-1 0 1,1 0-1,-1 0 0,1 0 1,-1 1-1,1-1 0,-1 0 1,0 0-1,1 1 0,-1-1 1,1 0-1,-1 1 0,0-1 1,1 0-1,-1 1 0,0-1 1,1 0-1,-1 1 1,0-1-1,0 1 0,1-1 1,-1 1-1,0-1 0,0 0 1,0 1-1,0-1 0,1 1 1,-1-1-1,0 1 0,0-1 1,0 1-1,0-1 0,0 1 1,0-1-1,0 1 0,0-1 1,-1 1-1,1-1 0,0 1 1,0-1-1,0 1 0,0-1 1,-1 1-1,1-1 0,0 0 1,-1 1-1,1-1 0,0 0 1,0 1-1,-1-1-10,33-23-20,-17 8 34,-9 8-2,0 1 0,1-1-1,-1 1 1,1 0 0,0 0 0,1 1 0,-1 0-1,1 0 1,0 1 0,0 0 0,0 1-1,1-1 1,0 2 0,-1-1 0,1 1 0,0 0-1,0 1 1,0 0 0,0 1 0,5 0-12,-12 0-4,1 1-1,-1 0 1,1 0 0,-1 0 0,1 0 0,-1 0 0,0 1-1,1-1 1,-1 1 0,0-1 0,0 1 0,0 0 0,0 0-1,-1 0 1,1 0 0,0 0 0,-1 0 0,1 1 0,-1-1-1,0 0 1,0 1 0,0-1 0,0 1 0,0-1 0,-1 1-1,1 0 1,-1-1 0,1 1 0,-1 0 0,0-1 0,0 1-1,0 0 1,-1-1 0,1 1 0,-1 0 4,-25 94 423,24-93-393,1 1 14,-1 0 0,1-1 0,-1 1 0,-1 0 0,1-1 0,0 0 0,-1 1 0,0-1 0,0 0 0,0 0 0,-1-1 0,1 1 0,-1-1 0,0 1 0,0-1 0,0-1 0,0 1 0,0 0 0,-1-1-44,4-2-112,0 0 1,0 0 0,0 0-1,0 0 1,1 0 0,-1 0-1,0 0 1,0-1 0,0 1-1,0 0 1,0 0 0,0-1-1,1 1 1,-1-1 0,0 1-1,0-1 1,1 1 0,-1-1-1,0 1 1,1-1 0,-1 0-1,0 1 1,1-1 0,-1 0 0,1 1-1,-1-1 1,1 0 0,-1 0-1,1 0 1,0 0 0,-1 1-1,1-1 1,0 0 0,0 0-1,0 0 1,-1 0 0,1 0-1,0 0 1,0 0 0,0 0-1,1 1 1,-1-1 0,0 0-1,0 0 1,0 0 0,1 0-1,-1 0 1,0 0 111,8-20-3840</inkml:trace>
  <inkml:trace contextRef="#ctx0" brushRef="#br0" timeOffset="-15217.572">4092 518 8362,'33'-19'5677,"6"6"-3305,-38 12-2345,1 1 1,0 0-1,-1-1 1,1 1 0,0 0-1,0 0 1,-1 0 0,1 0-1,0 0 1,0 1-1,-1-1 1,1 0 0,0 1-1,-1-1 1,1 1-1,-1 0 1,1-1 0,0 1-1,-1 0 1,0 0-1,1 0 1,-1 0 0,1 0-1,-1 0 1,0 1 0,0-1-1,0 0 1,0 1-1,0-1 1,0 1 0,0-1-1,0 1 1,-1-1-1,1 1 1,0 0 0,-1-1-1,1 1 1,-1 0 0,0-1-1,0 1 1,0 0-1,0 1-27,1 62 245,-2-55-205,1-1-1,0 1 1,0-1-1,0 1 1,1-1 0,1 0-1,0 1 1,0-1-1,0 0 1,1 0 0,3 5-40,-5-12 5,-1-1 0,1 1 0,0-1 0,0 0 0,0 1 0,0-1 0,0 0 0,0 0 0,0 0 0,0 0 0,0 0 0,1 0 0,-1 0 0,0 0 0,1 0 0,-1 0 0,1-1 0,-1 1 0,0-1 0,1 1 0,0-1 0,-1 1 0,1-1 0,-1 0 0,1 0 0,-1 0 0,1 0 0,0 0 0,-1 0 0,1 0 0,-1-1 0,1 1 0,-1 0 0,1-1 0,-1 1 0,1-1 0,-1 0 0,1 1 0,-1-1 0,0 0 0,1-1-5,53-46 108,-49 41-92,7-10 11,0 0 1,0-2-1,-2 1 1,-1-2-1,0 1 1,-1-1-1,-1-1 1,-1 1-1,-1-1 0,-1-1 1,0 1-1,-2-1-27,-1 10-21,-2 18-49,-1 8 27,0 6 81,0-1 1,2 0 0,0 1-1,1-1 1,1 0 0,1 0-1,1 0 1,4 10-39,-8-27 19,0 1 0,1 0 0,0-1 0,-1 1 0,1-1 0,0 0 0,0 0 0,0 0 0,1 0 0,-1 0 0,0 0 0,1 0 0,-1-1 0,1 1 0,0-1 0,-1 0 0,1 0 0,0 0 0,0 0 0,0 0 0,0-1 0,0 1 0,0-1 0,0 0 0,0 0 0,0 0 0,0 0 0,0 0 0,2-1-19,3-1 19,0 1 1,-1-1-1,1 0 0,-1-1 1,0 0-1,0 0 1,0-1-1,0 1 0,0-2 1,-1 1-1,1-1-19,-1 0 23,0 0-1,-1 0 1,1-1-1,-1 0 0,0 0 1,-1 0-1,0 0 1,0-1-1,0 0 1,0 0-1,-1 0 0,0 0 1,-1-1-1,0 1 1,0-1-1,0 1 1,-1-1-1,0 0 0,-1 0 1,0 1-1,0-1 1,-1 0-23,2 7 0,-1 0 1,0 1 0,0-1-1,0 0 1,1 1 0,-1-1 0,0 0-1,0 0 1,0 1 0,0-1-1,0 0 1,0 1 0,-1-1-1,1 0 1,0 1 0,0-1 0,0 0-1,-1 1 1,1-1 0,0 0-1,0 1 1,-1-1 0,1 1-1,-1-1 1,1 1 0,-1-1-1,1 1 1,-1-1 0,1 1 0,-1-1-1,1 1 1,-1-1 0,1 1-1,-1 0 1,0-1 0,1 1-1,-1 0 1,0 0 0,1 0-1,-1-1 1,0 1 0,1 0 0,-1 0-1,0 0 1,1 0 0,-1 0-1,0 0 1,0 0 0,1 0-1,-1 1 1,0-1 0,1 0 0,-1 0-1,0 0 1,1 1 0,-1-1-1,1 0 1,-1 1 0,0-1-1,1 1 1,-1-1 0,1 0-1,-1 1 1,1-1 0,-1 1 0,1 0-1,0-1 1,-1 1 0,1 0-1,-1 2 1,0 0 1,1-1-1,-1 1 0,1 0 1,0 0-1,0 0 1,0 0-1,0 0 1,1 0-1,-1 0 0,1-1 1,0 1-1,-1 0 1,1 0-1,1 0 0,-1-1 1,0 1-1,1-1 1,-1 1-1,1-1 1,0 0-1,0 1 0,-1-1 1,2 0-1,-1 0 1,0 0-1,0 0 1,1-1-1,-1 1 0,1-1 1,-1 1-1,1-1 1,0 0-1,-1 0 1,1 0-1,0 0 0,0-1 1,0 1-1,0-1 1,-1 0-1,1 0 0,0 0 1,0 0-1,0 0-1,11-7 13,0-1-1,-1 0 0,0-1 0,-1 0 0,0-1 0,0-1 1,-1 0-1,-1 0 0,0-1 0,0 0 0,-1-1 1,-1 0-1,0 0 0,0-1 0,-1-1-12,26-60 105,-30 50-101,-3 25-5,0 0-1,-1-1 1,1 1 0,0 0-1,0-1 1,0 1 0,-1 0-1,1 0 1,0-1 0,-1 1-1,1 0 1,0 0 0,0-1-1,-1 1 1,1 0 0,0 0-1,-1 0 1,1 0 0,0-1-1,-1 1 1,1 0 0,-1 0-1,1 0 1,0 0 0,-1 0-1,1 0 1,0 0 0,-1 0 0,1 0-1,0 0 1,-1 0 0,1 0-1,-1 0 1,1 1 0,0-1-1,-1 0 1,1 0 0,0 0-1,-1 0 1,1 1 0,0-1-1,0 0 1,-1 0 0,1 1-1,0-1 1,0 0 0,-1 0-1,1 1 1,0-1 0,0 0-1,-1 1 1,1-1 0,0 0-1,0 1 1,0-1 0,0 0-1,0 1 1,0-1 0,0 0 1,-8 9-7,2 0 0,-1 1 1,2-1-1,-1 1 0,1 0 1,0 0-1,1 1 0,1 0 1,-1-1-1,2 1 0,-1 0 1,2 0-1,-1 1 0,2-1 1,-1 0-1,2 5 7,-2-13 4,1-1 1,0 1-1,-1-1 0,1 1 1,0-1-1,1 1 0,-1-1 1,0 1-1,1-1 0,-1 1 0,1-1 1,0 1-1,0-1 0,0 0 1,0 1-1,0-1 0,1 0 1,-1 0-1,0 0 0,1 0 1,0 0-1,0 0 0,-1 0 0,1-1 1,0 1-1,0-1 0,0 1 1,1-1-1,-1 0 0,0 0 1,0 0-1,1 0 0,-1 0 1,1 0-1,-1-1 0,1 1 0,-1-1 1,1 0-1,1 1-4,3-3 7,0 0 1,-1-1-1,1 0 0,0 0 0,-1 0 1,1-1-1,-1 0 0,0 0 1,-1 0-1,1-1 0,4-4-7,36-25 73,-45 33-74,0 0 0,1 1-1,-1-1 1,0 0-1,0 1 1,0-1 0,1 1-1,-1-1 1,0 1-1,1-1 1,-1 1 0,0 0-1,1 0 1,-1 0-1,0-1 1,1 1 0,-1 1-1,1-1 1,-1 0-1,0 0 1,1 0 0,-1 1-1,0-1 1,1 1-1,-1-1 1,0 1 0,0-1-1,0 1 1,1 0 0,-1 0-1,0 0 1,0-1-1,0 1 1,0 0 0,0 0-1,0 0 1,-1 1-1,1-1 1,0 0 0,0 0-1,0 1 2,41 112-169,-41-112 168,0 0 1,0 0 0,0 0 0,0 0-1,1 0 1,-1 0 0,0-1 0,1 1-1,0 0 1,-1-1 0,1 1 0,0-1-1,0 0 1,0 1 0,-1-1 0,1 0-1,1 0 1,-1 0 0,0 0 0,0-1-1,0 1 1,0-1 0,1 1-1,-1-1 1,0 0 0,0 0 0,1 0-1,-1 0 1,0 0 0,0 0 0,1 0-1,-1-1 1,0 0 0,0 1 0,0-1-1,0 0 1,1 0 0,-1 0 0,0 0-1,-1 0 1,1 0 0,0-1-1,0 1 1,0-1 0,-1 1 0,1-1-1,-1 0 1,1 1 0,-1-1 0,0 0-1,1-1 1,11-16 11,0-1 0,-1 0-1,-1-1 1,-1 0 0,-1-1-1,-1 0 1,-1 0 0,0 0-1,0-12-10,-1 9-185,-1-1-1,-1 0 0,-1 0 0,-1 0 0,-2 0 0,-1 0 0,0-1 0,-2 1 0,-1 1 0,-6-19 186,11 44-12,-1-1-1,0 1 1,0-1-1,0 1 1,1-1-1,-1 0 1,0 1-1,0-1 1,0 0-1,0 1 1,0-1-1,0 1 1,0-1 0,0 0-1,-1 1 1,1-1-1,0 1 1,0-1-1,0 1 1,-1-1-1,1 0 1,0 1-1,-1-1 1,1 1-1,0-1 1,-1 1-1,1 0 1,-1-1-1,1 1 1,-1-1-1,1 1 1,-1 0-1,1-1 1,-1 1-1,1 0 1,-1-1-1,1 1 1,-1 0-1,1 0 1,-1 0-1,0 0 1,1-1-1,-1 1 1,0 0-1,1 0 1,-1 0-1,1 0 1,-1 0-1,0 0 1,1 1-1,-1-1 1,1 0 12,2 22 131,1 0-1,1 0 1,1 0 0,1-1-1,1 1 1,1-1 0,0-1-1,2 0 1,1 0 0,0-1-1,1 0 1,1-1 0,10 11-131,-8-7-36,-14-22 36,9 18 0,2-1 1,0 0-1,1-1 1,1-1-1,0 0 1,1 0-1,1-2 1,7 5-1,-23-18 3,-1 0-1,1 0 1,0 0 0,0 0 0,-1-1 0,1 1-1,0 0 1,0 0 0,-1-1 0,1 1-1,0 0 1,0 0 0,0-1 0,0 1 0,-1 0-1,1-1 1,0 1 0,0 0 0,0-1-1,0 1 1,0 0 0,0-1 0,0 1 0,0 0-1,0-1 1,0 1 0,0 0 0,0 0-1,0-1 1,0 1 0,0 0 0,0-1-1,0 1 1,0 0 0,1-1 0,-1 1 0,0 0-1,0-1 1,0 1 0,0 0 0,1 0-1,-1-1 1,0 1 0,0 0 0,1 0 0,-1 0-1,0-1 1,0 1 0,1 0 0,-1 0-1,0 0 1,1 0 0,-1-1 0,0 1 0,1 0-1,-1 0 1,0 0 0,1 0 0,-1 0-1,0 0 1,1 0 0,-1 0-3,-13-18 39,-1 1 0,0 1 0,-2 0 0,1 1 0,-2 0-1,0 2 1,-1 0 0,0 1 0,-1 0 0,0 2 0,-19-8-39,-118-46 52,200 53 71,202-64-1558,-210 57-2045,-16-1-56</inkml:trace>
  <inkml:trace contextRef="#ctx0" brushRef="#br0" timeOffset="-11816.774">1533 3331 7546,'-13'5'6989,"34"-20"-4740,82-51-283,-14 11-1562,-3-4 1,28-29-405,-10-6-298,-104 94 252,0 0-1,0 1 1,0-1-1,0 0 1,0 0-1,0 0 0,0 0 1,0 1-1,0-1 1,0 0-1,0 0 1,0 0-1,0 0 0,0 1 1,0-1-1,1 0 1,-1 0-1,0 0 0,0 0 1,0 0-1,0 1 1,0-1-1,0 0 1,0 0-1,0 0 0,1 0 1,-1 0-1,0 0 1,0 1-1,0-1 1,0 0-1,0 0 0,1 0 1,-1 0-1,0 0 1,0 0-1,0 0 0,0 0 1,0 0-1,1 0 1,-1 0-1,0 0 1,0 0-1,0 0 47,-12 22-1725,11-20 1484,-23 37-3229,-7 10 16</inkml:trace>
  <inkml:trace contextRef="#ctx0" brushRef="#br0" timeOffset="-11513.937">1687 3496 6585,'-3'29'2865,"6"-13"56,9-3-1249,9-13-1064,11-8 224,9-9-88,6-13 129,3-8-97,12-9-16,-1-2-352,1-5-72,-6 10-224,-4 9 48,-19 14-224,-9 7-840,-16 22-3041,-9 5 568</inkml:trace>
  <inkml:trace contextRef="#ctx0" brushRef="#br0" timeOffset="-10965.145">2228 2573 9994,'-28'-30'6558,"27"29"-6471,1 0 1,0-1 0,0 1 0,0-1 0,0 1-1,0-1 1,0 1 0,0-1 0,1 1 0,-1 0-1,0-1 1,1 1 0,-1-1 0,1 1 0,-1 0-1,1 0 1,0-1 0,0 1 0,-1 0 0,1 0-1,0 0 1,0 0 0,0 0 0,0 0 0,1 0-1,-1 0 1,0 0 0,0 0 0,0 1 0,2-2-88,-1 1 107,118-71 427,57 1-257,-172 69-277,-1 0 0,1 0 0,0 1 1,0-1-1,0 1 0,0 0 0,1 1 0,-1-1 0,0 1 0,0 0 0,0 1 0,1-1 0,-1 1 0,0 0 0,0 0 0,0 0 0,0 1 0,0 0 1,-1 0-1,1 0 0,0 0 0,-1 1 0,0 0 0,1 0 0,-1 0 0,0 1 0,-1-1 0,1 1 0,0 0 0,-1 0 0,0 0 0,0 0 0,0 0 1,-1 1-1,1 0 0,-1-1 0,0 1 0,-1 0 0,1 0 0,0 3 0,-1 12 16,-2 0 1,0 1-1,-1-1 1,0 0-1,-2 0 1,-1 0-1,0 0 1,-1-1-1,-3 4-16,-46 140 473,-33 58-473,60-165 218,28-56-216,-1 0 1,1 1-1,0-1 1,0 0-1,-1 0 0,1 1 1,0-1-1,0 0 1,0 0-1,-1 1 0,1-1 1,0 0-1,0 1 1,0-1-1,0 0 1,0 1-1,0-1 0,-1 0 1,1 1-1,0-1 1,0 0-1,0 1 1,0-1-1,0 0 0,0 1 1,1-1-1,-1 1 1,0-1-1,0 0 1,0 1-1,0-1 0,0 0 1,0 0-1,1 1 1,-1-1-1,0 0 0,0 1 1,0-1-1,1 0 1,-1 0-1,0 1 1,0-1-1,1 0 0,-1 0 1,0 0-1,0 1 1,1-1-1,-1 0 1,0 0-1,1 0 0,-1 0 1,0 0-1,1 0 1,-1 1-1,0-1 1,1 0-1,-1 0 0,0 0 1,1 0-1,-1 0 1,1 0-3,24-6 23,-19 5-18,102-44 74,-77 31-50,-1 0 0,0-2 0,-1-2 0,-1 0 0,-1-2 0,22-20-29,-45 34 47,-1-1 1,1 1-1,-1-1 0,-1 0 0,1 0 1,-1 0-1,0 0 0,-1-1 0,0 1 1,0 0-1,0-1 0,-1 1 0,0-1 1,0 1-1,-1 0 0,0-1 0,-1 1 1,1 0-1,-2 0 0,1 0 0,-1-2-47,3 8-16,0 0 0,0 0-1,0 0 1,-1 0 0,1 0-1,0 0 1,0 0-1,-1 0 1,1 0 0,0 1-1,-1-1 1,1 0 0,-1 0-1,1 0 1,-1 0-1,0 1 1,1-1 0,-1 0-1,0 1 1,1-1 0,-1 0-1,0 1 1,0-1-1,0 1 1,0-1 0,1 1-1,-1 0 1,0-1-1,0 1 1,0 0 0,0-1-1,0 1 1,0 0 0,0 0-1,0 0 1,0 0-1,0 0 1,0 0 0,0 0-1,0 0 1,0 1 0,0-1-1,0 0 1,1 0-1,-1 1 1,0-1 0,0 1-1,0-1 1,0 1 0,0-1-1,1 1 1,-1-1-1,0 1 1,0 0 0,1-1-1,-1 1 1,0 1 16,4 2-2822,2-5 149</inkml:trace>
  <inkml:trace contextRef="#ctx0" brushRef="#br0" timeOffset="-8164.127">3256 2347 11867,'0'3'2792,"3"-1"1001,1-4-3457,1 1-200,-1-1-120,4-4 56,-1-4-96,4-9-2408,3-3-1377,2-3-408</inkml:trace>
  <inkml:trace contextRef="#ctx0" brushRef="#br0" timeOffset="-7897.307">3784 1836 9338,'16'3'2785,"-10"23"511,3 13-2528,-1 19-375,-2-2-161,3 9 104,-1-10-40,1-6 40,5-16-128,-2-6 32,0-13-424,-5-5 3136,-1-7-6608,-3-10 2928</inkml:trace>
  <inkml:trace contextRef="#ctx0" brushRef="#br0" timeOffset="-7447.731">3497 1953 10786,'-1'-4'490,"0"0"-1,0 1 0,0-1 0,0 0 0,1 0 1,0 0-1,0 0 0,0 0 0,0 0 0,1 0 1,-1 0-1,1 1 0,0-1 0,0 0 0,1 0-489,2-5 164,1 1-1,0 0 0,0 0 0,0 0 1,1 1-1,1 0 0,-1 0 0,1 0 1,2-1-164,143-101 729,-144 104-708,-3 0-10,1 0-1,0 0 1,0 1-1,0 0 1,0 0 0,1 0-1,0 1 1,-1 0-1,1 0 1,0 1-1,1 0 1,-1 0-1,0 1 1,1 0 0,-1 0-1,0 0 1,1 1-1,-1 0 1,1 1-1,-1 0 1,1 0-1,2 1-10,-6 3-2,1 0 0,-1 0 0,0 0-1,0 0 1,-1 1 0,1-1-1,-1 1 1,0 0 0,-1 0-1,0 1 1,0-1 0,0 0 0,0 1-1,-1-1 1,0 1 0,-1-1-1,1 1 1,-1-1 0,-1 1 0,1 0-1,-1-1 1,0 1 0,-1-1-1,1 1 1,-2 0 2,-5 26 75,-2 0 0,-1-1 0,-2-1 0,-9 16-75,21-32 79,21-36-70,-12 12-30,1 0 4,1 1 0,0-1 0,0 2 0,0-1 1,1 2-1,1-1 0,-1 2 0,1-1 0,-1 1 0,3 1 17,-8 2-6,-1 0-1,1 1 0,0 0 0,0 0 0,0 1 0,0-1 0,0 1 0,0 1 0,0-1 0,0 1 0,0 0 0,0 0 0,-1 1 0,1-1 0,0 1 0,-1 1 0,1-1 0,-1 1 0,0 0 0,0 0 0,0 1 0,4 2 7,-3 0-10,0 1 0,0-1-1,0 1 1,-1 0 0,0 0-1,0 1 1,0 0 0,-1 0 0,-1 0-1,1 0 1,-1 0 0,-1 1-1,1 0 1,-1-1 0,-1 1-1,0 0 1,0 0 0,-1 0-1,0 0 1,0 0 0,-1 0-1,0-1 1,-3 8 10,0 5 43,-2 0 0,-1-1 0,0 0-1,-1 0 1,-1-1 0,-1 0 0,-1 0 0,-1-1-1,-8 9-42,10-13 150,-1-2 0,0 0 0,-1 0-1,-1-1 1,0 0 0,0-1-1,-11 6-149,20-14 35,-1 1-1,1 0 0,-1-1 0,1 0 1,-1 0-1,0-1 0,0 1 0,0-1 0,0 0 1,0 0-1,0-1 0,-1 1 0,1-1 1,0 0-1,0-1 0,0 1 0,0-1 0,0 0 1,0 0-1,0-1 0,0 1 0,0-1 1,0 0-1,1 0 0,-1-1 0,-3-2-34,3 1-16,1 0 0,0 0-1,0-1 1,0 0 0,0 1-1,1-1 1,0 0 0,0-1-1,0 1 1,0 0 0,1-1-1,0 0 1,0 1 0,1-1-1,0 0 1,0 0 0,0 0-1,0-6 17,1 7-280,0 0 0,0 0 0,1-1-1,-1 1 1,1 0 0,1 0-1,-1 0 1,1 0 0,-1 0-1,1 0 1,1 1 0,-1-1-1,1 1 1,1-3 280,14-8-3976,9 5-278</inkml:trace>
  <inkml:trace contextRef="#ctx0" brushRef="#br0" timeOffset="-7219.25">4403 1537 8346,'16'-17'3841,"-11"16"-201,-7 22-2063,5 23-737,2 8-600,4 19 56,-6-4-32,6 1 24,0-19-96,9-2-32,-2-20-96,6-9-208,0-15-544,2-10-3265,-6-15 697</inkml:trace>
  <inkml:trace contextRef="#ctx0" brushRef="#br0" timeOffset="-6847.952">4717 1337 5513,'16'-17'3193,"0"2"-184,2 4-625,-2 13-1296,9 13 161,-1 14-209,3 23 32,-2 10-288,-4 20-56,-8-6-328,1-2-128,-3-15-176,-1-10 48,1-19-160,-2-10-760,-4-11-448,-18-12-2961,-6-2 8</inkml:trace>
  <inkml:trace contextRef="#ctx0" brushRef="#br0" timeOffset="-6529.093">4513 1557 6145,'-2'-2'348,"1"1"1,-1-1-1,0 0 0,1 0 0,-1 0 0,1 0 0,-1 0 0,1 0 0,0 0 0,0 0 1,0-1-1,0 1 0,0 0 0,1-1 0,-1 1 0,1 0 0,-1-1 0,1 1 1,0-1-1,0 1 0,0-1 0,0 1 0,1 0 0,-1-1 0,0 1 0,1-1 0,0 1 1,0 0-1,0-1 0,0 1 0,0-1-348,8-19 174,1 2 0,1 0 0,1 0-1,0 1 1,1 0 0,1 1 0,1 1 0,1 0 0,0 1 0,1 0 0,1 2-1,0 0 1,1 1 0,0 1 0,1 1 0,6-2-174,-6 3 9,0 1 1,1 1-1,0 1 1,0 1-1,0 0 1,1 2-1,-1 1 1,1 0-1,0 2 0,0 0 1,16 3-10,-31-2-5,1 1 0,-1 1 1,0-1-1,0 1 0,0 0 1,0 1-1,0 0 0,0 0 0,-1 0 1,0 1-1,1 0 5,-3 0 18,-1 0 1,0 1-1,0-1 1,-1 1-1,1-1 0,-1 1 1,0 0-1,0 0 1,-1 0-1,1 0 0,-1 0 1,0 0-1,-1 0 1,1 1-1,-1-1 1,0 0-1,0 0 0,-1 1 1,1-1-1,-1 0 1,0 0-1,-1 0 0,1 0 1,-1 0-1,0 0 1,-2 3-19,-3 15 176,0-1 0,-2 1 1,-1-1-1,0-1 1,-2 0-1,0 0 0,-2-2 1,0 1-1,-1-2 0,-1 0 1,0 0-1,-12 7-176,-51 14 357,76-38-427,0 0 0,0-1 0,0 1 0,0-1 0,0 0 0,0 0 0,0 0 0,0 0 0,-1-1 0,1 1 0,0-1 0,0 0 0,0 1 0,1-2 0,-1 1 0,0 0 0,0 0 0,0-1 0,1 0 0,-1 1-1,1-1 1,-1 0 0,1 0 0,0-1 0,0 1 0,0 0 0,-1-2 70,-14-31-3859,7-5-183</inkml:trace>
  <inkml:trace contextRef="#ctx0" brushRef="#br0" timeOffset="-5803.943">1606 4864 6649,'-59'29'9245,"54"-34"-7583,17-11-1368,-9 12-183,8-10-92,0 1 0,1 0-1,0 1 1,0 0 0,2 1-1,-1 0 1,1 1 0,1 1-1,0 0 1,0 1 0,1 1-1,0 0 1,0 1 0,0 1-1,1 1 1,0 0 0,0 1-1,0 1 1,6 0-19,-12 4 0,1 1 0,-1 0 1,0 0-1,0 2 0,-1-1 0,1 1 1,-1 1-1,0 0 0,0 0 0,-1 1 1,0 0-1,0 1 0,-1 0 0,0 0 0,0 1 1,-1 0-1,0 0 0,6 11 0,45 46 40,-56-64-35,1-1 0,0 1 0,0 0 0,0-1 0,0 1 1,0-1-1,0 0 0,1 0 0,-1-1 0,0 1 0,0 0 0,1-1 0,-1 0 0,0 0 0,1 0 1,-1 0-1,0-1 0,1 1 0,-1-1 0,0 0 0,0 1 0,1-2 0,-1 1 0,0 0 0,0-1 1,0 1-1,0-1 0,-1 0 0,1 0 0,0 0 0,-1 0 0,1-1 0,-1 1 0,0-1 0,0 1 1,0-1-1,0 0 0,0 0 0,-1 0 0,1 0-5,163-227 644,-163 226-626,0 0 1,1 0-1,0 0 0,-1 0 0,2 1 1,-1-1-1,0 1 0,1-1 0,-1 1 1,1 1-1,0-1 0,0 0 0,0 1 1,1 0-1,-1 0 0,0 0 0,1 0 0,-1 1 1,1-1-1,0 1 0,-1 1 0,1-1 1,0 1-1,0-1 0,1 1-18,2 4 30,-1 0 0,1 1 0,-1 0-1,0 0 1,0 0 0,0 1 0,-1 0-1,0 0 1,0 1 0,0 0 0,4 7-30,-6-8 18,13 16 43,-12-15-41,0-1-1,0 1 1,0-1-1,1 0 1,0-1-1,0 1 1,0-1-1,1 0 1,3 2-20,-8-6 5,0-1 1,0 0-1,1 0 0,-1 1 1,0-1-1,0 0 1,0-1-1,0 1 0,0 0 1,0-1-1,0 1 1,0-1-1,0 1 0,0-1 1,0 0-1,0 0 0,-1 0 1,1 0-1,0 0 1,0 0-1,-1-1 0,1 1 1,-1-1-1,1 1 0,-1-1 1,0 1-1,1-1 1,-1 0-1,0 1 0,0-1 1,0 0-1,-1 0 0,1 0 1,0 0-1,-1 0 1,1 0-1,-1 0 0,1 0 1,-1-2-6,0 4 1,7-17-128,-1-1 1,-1 0-1,0 0 0,-2 0 1,0 0-1,-1 0 1,-1-1-1,0 1 1,-2-2 126,1 5-873,-2-1 0,0 1 0,-1 0 0,0 0 0,-1 0 0,-1 1 0,0-1 873,-18-27-4310</inkml:trace>
  <inkml:trace contextRef="#ctx0" brushRef="#br0" timeOffset="-5517.543">2585 4256 8954,'12'-38'6096,"16"9"-4213,-24 25-1810,1 1 0,-1 0 0,1 0 1,-1 0-1,1 0 0,0 1 0,0 0 0,0 0 0,1 0 0,-1 0 1,0 1-1,1 0 0,-1 0 0,1 0 0,-1 1 0,1 0 0,-1 0 1,0 0-1,1 1 0,-1 0 0,1 0 0,-1 0 0,0 1 0,1 0 1,-1 0-1,0 0 0,0 0 0,0 1 0,-1 0 0,1 0 0,-1 0 1,1 0-1,2 4-73,4 11 76,-1 1-1,-1 0 1,-1 0 0,0 1 0,-1 0 0,-2 0 0,0 1 0,-1-1-1,-1 1 1,0 0 0,-2 0 0,-1 0 0,0 0 0,-2 0-1,0 1-75,-23 246 232,14-175-4775,10-95 1077</inkml:trace>
  <inkml:trace contextRef="#ctx0" brushRef="#br0" timeOffset="-4792.1">3289 3696 9642,'-7'-8'1798,"8"17"3300,23 80-4380,42 196-157,-62-268-511,10 44 241,2 0 0,3-1 0,5 4-291,-21-56 50,1-1-1,0 1 1,0 0-1,0-1 1,1 0-1,0 0 1,1-1 0,-1 1-1,3 1-49,-6-7 18,0 1-1,0-1 0,0 0 1,0 0-1,0 1 1,0-1-1,0-1 0,0 1 1,0 0-1,0-1 0,1 1 1,-1-1-1,0 1 1,0-1-1,1 0 0,-1 0 1,0 0-1,1 0 1,-1-1-1,0 1 0,0 0 1,1-1-1,-1 0 1,0 1-1,0-1 0,0 0 1,0 0-1,0 0 0,0-1 1,0 1-1,0 0 1,0-1-1,-1 1 0,1-1 1,-1 0-1,1 1 1,0-2-18,12-14 118,-1-1 0,0 0 0,-2-1 0,0 0 0,-1 0 0,-1-1 0,-1-1-118,58-145 983,13-67-983,-62 180 57,9-27 110,-4-1 0,5-43-167,-26 121-10,0 1 1,-1-1-1,1 0 0,-1 1 0,0-1 1,1 0-1,-1 1 0,0-1 1,-1 0-1,1 0 0,0 1 0,-1-1 1,0 0-1,1 1 0,-1-1 1,0 0-1,0 1 0,-1-1 0,1 1 1,0 0-1,-1-1 10,0 4-285,0-1 0,1 1 0,-1-1-1,0 1 1,1 0 0,-1-1 0,0 1 0,1 0 0,-1 0 0,1 0-1,-1 0 1,1 1 0,0-1 0,0 0 0,-1 1 0,1-1-1,0 1 1,0-1 0,0 1 0,0-1 0,1 1 0,-1 0 0,0-1-1,1 2 286,-1-2-388,-11 23-4332</inkml:trace>
  <inkml:trace contextRef="#ctx0" brushRef="#br0" timeOffset="-3777.929">4001 3893 8226,'34'23'7320,"-42"-23"-4960,-30 6-622,31-2-1726,1 1 0,0 0-1,1 1 1,-1-1 0,1 1 0,0 0-1,0 0 1,0 1 0,1-1-1,0 1 1,1 0 0,-1 0 0,1 0-1,1 0 1,-1 1 0,1 0 0,1-1-1,-1 1 1,1 0 0,1-1-1,-1 1 1,1 0 0,1 0 0,-1 0-1,1-1 1,1 1 0,0 0 0,0-1-1,2 6-11,-4-11-1,0 0 0,0 0 0,1 0 0,-1 0 0,1 0 0,0 0 0,-1 0-1,1 0 1,0 0 0,0 0 0,0 0 0,0 0 0,0-1 0,1 1 0,-1-1 0,0 1-1,1-1 1,-1 1 0,1-1 0,0 0 0,-1 1 0,1-1 0,0 0 0,0 0 0,0-1 0,0 1-1,0 0 1,0 0 0,0-1 0,0 0 0,0 1 0,0-1 0,0 0 0,0 0 0,1 0 1,6-4 4,0-1 1,-1-1-1,0 1 1,0-2-1,-1 1 1,1-1 0,-1 0-1,-1 0 1,1-1-1,3-5-4,-4 5 7,14-17 10,0 1 0,1 1 0,2 1 0,0 1 0,1 1 0,17-10-17,-38 28 18,0 0-1,0-1 0,0 1 0,0 0 1,0 1-1,1-1 0,-1 0 0,1 1 1,-1 0-1,1 0 0,-1 0 1,1 0-1,0 1 0,-1-1 0,1 1 1,0 0-1,-1 0 0,1 0 0,0 0 1,-1 1-1,1 0 0,0 0 1,-1 0-1,1 0 0,-1 0 0,1 1 1,-1-1-1,0 1 0,0 0 0,1 0 1,-1 0-1,-1 0 0,1 1 1,0-1-1,0 1 0,-1 0 0,0 0 1,1 0-1,-1 0 0,0 2-17,3-2 619,-2-19-384,0-29-42,-3 20-150,-1 0 1,-1-1-1,-2 1 0,0 0 0,-2 0 1,0 0-1,-2 1 0,0 0 1,-2 1-1,-1 0 0,-1 0 0,0 1 1,-3 0-44,5 10-21,17 23-28,-3-7 44,-1 1-1,1-1 1,0 0-1,1 0 0,-1-1 1,1 1-1,0-1 0,0 0 1,0 0-1,0-1 1,0 0-1,1 1 0,-1-2 1,1 1-1,-1-1 0,1 1 1,0-2-1,-1 1 0,1-1 1,0 1-1,0-2 1,-1 1-1,1-1 0,0 1 1,-1-2-1,1 1 0,0-1 1,-1 1-1,0-2 1,1 1-1,-1 0 0,0-1 1,0 0-1,0 0 0,-1-1 1,3-2 5,11-12 8,0-1 0,-2-1 0,-1 0 0,0-2 0,-1 1 0,-2-2 0,4-8-8,-9 18 9,0 1 0,-1-1 0,0 0 0,-1 0 0,-1-1 0,0 1 0,-1-1 0,-1 0 0,0 0 0,0 0 0,-2-1 0,0-5-9,0 18-1,0 1 0,0-1 0,0 1 1,0-1-1,0 1 0,0-1 0,-1 0 0,1 1 1,0 0-1,-1-1 0,0 1 0,1-1 0,-1 1 1,0 0-1,0-1 0,1 1 0,-1 0 0,0 0 1,0-1-1,-1 1 0,1 0 0,0 0 0,0 0 1,0 0-1,-1 1 0,1-1 0,0 0 1,-1 0-1,1 1 0,-1-1 0,1 1 0,-1-1 1,1 1-1,-1 0 0,1 0 0,-1 0 0,1 0 1,-1 0-1,1 0 0,-1 0 0,0 0 0,1 0 1,-1 1-1,1-1 0,-1 0 0,1 1 0,0 0 1,-1-1-1,1 1 0,-1 0 0,1 0 0,0-1 1,0 1-1,-1 0 0,1 0 0,0 1 0,-1 0 1,-6 6-10,0 1-1,0 0 0,1 0 0,0 1 1,1 0-1,0 0 0,0 1 0,1 0 1,1-1-1,0 2 0,0-1 0,1 0 0,1 1 1,-2 8 10,-4 24-1,2 0 0,2 0 1,2 1-1,3 42 1,1-63 8,-2-3 6,1 1 0,1-1 1,0 0-1,2 0 0,1 0 0,1 0 0,5 13-14,-10-31 1,-1-1 0,1 0 0,0 0 0,0 0 0,0 1 1,0-1-1,0 0 0,0 0 0,1-1 0,-1 1 0,1 0 1,-1 0-1,1-1 0,0 1 0,0-1 0,-1 1 0,1-1 0,0 0 1,0 0-1,0 0 0,0 0 0,1 0 0,-1 0 0,0 0 0,0-1 1,1 1-1,-1-1 0,0 0 0,0 1 0,1-1 0,-1 0 0,0 0 1,1-1-1,-1 1 0,0 0 0,1-1 0,-1 0 0,0 1 0,0-1 1,0 0-1,0 0 0,0 0 0,0 0 0,0-1 0,0 1 0,0 0 1,0-1-1,0 1 0,-1-1 0,1-1-1,12-9 14,-1-1 0,0-1 0,-1 0 0,0-1 0,-1 0 0,7-15-14,5-10 39,-2-1-1,-1-1 1,-3-1 0,-1 0-1,-1-3-38,-9 26 14,0 0-1,-2 0 0,0 0 1,-1 0-1,-1-1 0,0-9-12,-6 51-91,1 44 28,4 0 0,7 55 62,19-12 60,-26-106-56,0 0 0,0 0 0,-1 0 0,2 0 0,-1-1 0,0 1 0,0 0 0,1-1 0,-1 1 0,0-1 0,1 1 0,0-1 0,-1 0 0,1 0 0,0 0 0,-1 0 0,1 0 0,0 0 0,0 0 0,0 0 0,0-1 0,0 1 0,0-1 0,0 0 0,0 1 0,0-1 0,0 0 0,0 0 0,0 0 0,0 0 0,0-1 0,0 1 0,2-1-4,1-1 11,1 0 0,-1 0 0,0-1-1,0 0 1,0 0 0,-1 0 0,1-1 0,-1 1-1,1-1 1,-1 0 0,3-4-11,6-10 24,-1 0 1,-1-1-1,0 0 0,-1-1 1,-1 0-1,-1-1 0,-1 1 1,2-16-25,-1 7 25,-1-1 0,-2-1 1,-1 1-1,-1-1 0,-2 1 1,-1-10-26,-2 27-26,-4 20-28,5 112-104,1-87 172,2 0 1,1 0-1,2 0 0,1-1 0,1 1 1,4 5-15,-11-35 2,0-1 0,0 1 0,0 0 1,1-1-1,-1 1 0,0-1 0,1 1 1,-1-1-1,1 1 0,0-1 0,-1 1 0,1-1 1,0 1-1,0-1 0,0 0 0,0 0 1,0 1-1,0-1 0,0 0 0,0 0 1,0 0-1,1 0 0,-1 0 0,0 0 1,1-1-1,-1 1 0,1 0 0,-1-1 1,1 1-1,-1-1 0,1 1 0,0-1 1,-1 0-1,1 0 0,-1 0 0,1 1 1,0-2-1,-1 1 0,1 0 0,-1 0 1,2-1-3,4-6-140,-1-1 1,0 1 0,0-2-1,-1 1 1,0-1 0,0 1-1,-1-1 1,0-1 0,-1 1-1,0 0 1,0-1 0,-1 0-1,0 1 1,-1-1 0,0 0-1,-1 0 1,0-4 139,3-27-4103,-3 2-310</inkml:trace>
  <inkml:trace contextRef="#ctx0" brushRef="#br0" timeOffset="-3468.686">5008 3004 10778,'3'-1'3601,"0"4"448,-1 0-2913,4 8-624,0-8-360,6 1-80,-2-7-32,10-5 0,3-7 48,9-1-632,3-3-520,7 1 2112,-4 6-5153,-1-2 1873</inkml:trace>
  <inkml:trace contextRef="#ctx0" brushRef="#br0" timeOffset="-3146.507">5354 2948 6049,'-10'73'7334,"-16"-3"-4063,16-48-2673,-39 110 2264,44-111-2472,19-32-207,64-95-831,-74 101 595,1 0 0,0 1 1,0 0-1,1 0 0,-1 0 1,1 1-1,0-1 0,0 1 1,0 1-1,0-1 0,0 1 1,1 0-1,-1 1 0,1-1 1,-1 1-1,1 0 0,0 1 1,4 0 52,-4 2 14,-1 0 1,1 1-1,-1-1 0,0 2 1,0-1-1,0 1 1,-1-1-1,1 1 0,-1 1 1,0-1-1,0 1 0,0 0 1,-1 0-1,1 1 1,-1-1-1,-1 1 0,1 0 1,-1 0-1,0 0 1,0 0-1,-1 1 0,0-1 1,0 1-1,0 0 1,-1-1-1,0 1 0,0 0 1,-1 0-1,0 1-14,0 6 134,-2 1 1,0-1-1,0 1 0,-1-1 1,-1 0-1,0 0 0,-1-1 1,-1 1-1,0-1 0,-1 0 0,0 0 1,-1-1-1,0 0 0,-1-1 1,0 0-1,-1 0 0,-3 2-134,-48 30 302,59-42-336,0-1 0,0 1 0,0-1 0,0 0 1,0 0-1,0 0 0,0 0 0,0 0 0,0 0 1,-1 0-1,1-1 0,0 1 0,0-1 0,0 1 1,0-1-1,1 0 0,-1 0 0,0 0 0,0 0 1,0 0-1,1 0 0,-1 0 0,0-1 1,1 1-1,-1 0 0,1-1 0,0 0 0,-1 1 1,1-1-1,0 0 0,0 1 0,0-1 0,0 0 1,0 0-1,0-1 34,-3-9-734,-1 1 0,2-1 0,-1 0 1,2-1-1,0 1 0,0 0 0,1-1 0,0-4 734,-1-68-4341</inkml:trace>
  <inkml:trace contextRef="#ctx0" brushRef="#br0" timeOffset="-1088.829">5521 2422 9802,'0'0'124,"1"0"1,0 0-1,-1 0 0,1 0 1,-1 1-1,1-1 1,-1 0-1,1 0 0,-1 1 1,1-1-1,-1 0 0,1 1 1,-1-1-1,0 1 0,1-1 1,-1 0-1,1 1 0,-1-1 1,0 1-1,1-1 0,-1 1 1,0-1-1,0 1 0,1-1 1,-1 1-1,0 0 1,0-1-1,0 1 0,0-1 1,0 1-1,0-1 0,0 1 1,0 0-1,0-1 0,0 1 1,0-1-1,0 1 0,0-1 1,0 1-1,0 0 0,-1-1 1,1 1-1,0-1 0,-1 1-124,1 6 645,-10 135 1591,3-75-1632,3 0 0,3 0 1,3 1-1,2-1 0,9 35-604,-9-83 57,1-1-1,1 1 1,1-1-1,0 0 1,2-1-1,0 1 1,0-2-1,2 1 1,0-1-1,1-1 1,1 1-57,-13-15 1,1 0 1,-1 0-1,1 0 0,0 0 1,-1 0-1,1 0 1,0 0-1,0 0 1,-1 0-1,1 0 1,0 0-1,0-1 1,0 1-1,0 0 0,0-1 1,0 1-1,0 0 1,0-1-1,0 0 1,0 1-1,1-1 1,-1 1-1,0-1 1,0 0-1,0 0 0,1 0 1,-1 0-1,0 0 1,0 0-1,0 0 1,1 0-1,-1 0 1,0-1-1,0 1 1,0 0-1,0-1 0,1 1 1,-1-1-1,0 1 1,0-1-1,0 1 1,0-1-1,0 0 1,0 0-2,1-5-3,0 0 1,-1-1 0,0 1-1,0 0 1,-1 0 0,1-1-1,-1 1 1,-1 0-1,1 0 1,-1-1 0,0 1-1,-1 0 1,1 0 0,-2 0 2,1-8-54,-4-11-261,-1 0-1,0 1 1,-2-1 0,-1 2-1,-1-1 1,0 2 0,-14-20 315,23 39-75,0 0 29,1 1 0,0-1 0,-1 1 0,1 0 0,-1 0 0,0-1 0,0 1 0,0 0 0,0 1 0,0-1 0,0 0 0,0 0 0,-1 1 0,1-1-1,0 1 1,-1 0 0,0 0 0,1 0 0,-1 0 46,2 2-10,0 0 0,-1 0-1,1 0 1,0 0 0,0 1-1,0-1 1,0 0 0,0 0-1,0 1 1,1-1-1,-1 1 1,0-1 0,1 1-1,-1-1 1,1 1 0,-1-1-1,1 1 1,0-1 0,0 1-1,0 0 1,0-1 0,0 1-1,0-1 1,0 1 0,0 0-1,1-1 1,-1 1 0,0-1-1,1 1 11,0 13 99,1 0 0,1-1 0,0 1 0,1 0 0,1-1 0,0 0-1,1 0 1,0 0 0,1-1 0,1 0 0,0-1 0,0 1 0,2-1 0,9 10-99,-16-20 32,-1 1 1,1-1 0,-1 0 0,1 0-1,0-1 1,0 1 0,0-1 0,0 1-1,0-1 1,0 0 0,0 0 0,1 0-1,-1 0 1,0-1 0,1 0 0,-1 1-1,0-1 1,1 0 0,-1 0 0,0-1-1,1 1 1,-1-1 0,0 0 0,0 0-1,1 0 1,-1 0 0,0 0 0,0-1-1,1 0-32,74-66 373,-63 51-327,-1-1-1,-1 0 1,-1-1-1,0 0 0,-2-1 1,0 0-1,-1-1 0,-1 0 1,-1-1-1,-1 1 0,-1-1 1,-1-1-1,1-17-45,-4 36 3,-1 1-1,0 0 1,0 0 0,0 0 0,-1 0-1,1-1 1,-1 1 0,0 0 0,0 0-1,0 0 1,0 0 0,0 0 0,-1 0-1,1 1 1,-1-1 0,0-1-3,1 4-1,0 0 0,0 0 1,0 0-1,0 0 0,1 0 0,-1 0 1,0 0-1,0 0 0,0 0 0,0 0 1,1 1-1,-1-1 0,0 0 0,0 1 0,0-1 1,1 0-1,-1 1 0,0-1 0,1 1 1,-1-1-1,0 1 0,1-1 0,-1 1 1,1 0-1,-1-1 0,1 1 0,-1 0 0,1-1 1,-1 1-1,1 0 0,0 0 0,-1-1 1,1 1-1,0 0 0,0 0 0,0 0 1,-1 0-1,1-1 0,0 1 0,0 1 1,-4 12-2,1 1 0,0 0 0,1 0-1,0 0 1,1 1 0,1-1 0,2 14 2,-2-20 7,19 141 307,-19-148-306,0-1 0,0 1 0,0 0 0,1-1 0,-1 1 0,0-1 1,1 1-1,-1-1 0,1 0 0,0 1 0,-1-1 0,1 1 0,0-1 0,0 0 0,0 0 1,0 1-1,0-1 0,0 0 0,0 0 0,0 0 0,0 0 0,0 0 0,1 0 1,-1-1-1,0 1 0,1 0 0,-1-1 0,1 1 0,-1-1 0,1 1 0,-1-1 1,1 0-1,-1 1 0,1-1 0,-1 0 0,1 0 0,-1 0 0,1 0 0,-1 0 1,1-1-1,0 1 0,-1 0 0,1-1 0,-1 1 0,1-1-8,5-5 24,1 0 1,-1 0-1,0 0 0,0-1 0,-1-1 1,0 1-1,0-1 0,0 0 0,-1 0 1,-1 0-1,1-1 0,-1 0 0,0-3-24,-2 10 5,13-32 29,0 0 0,-2-1 0,-2 0 0,-1-1 0,-2 0 0,-1 0 0,-2-1 0,-1-11-34,-6 0-58,-1 54 3,-4 37 30,2 1-1,3-1 1,1 1 0,3 11 25,-2-48 8,0 5 15,0-1 1,1 0-1,0 1 0,0-1 1,2 0-1,-1 0 0,1 0 1,1-1-1,4 11-23,-7-20 5,0 0-1,-1 1 1,1-1-1,0-1 1,0 1-1,0 0 1,-1 0-1,1 0 1,0 0-1,0 0 1,0-1-1,0 1 1,1-1-1,-1 1 0,0-1 1,0 1-1,0-1 1,0 1-1,0-1 1,1 0-1,-1 0 1,0 1-1,0-1 1,1 0-1,-1 0 1,0 0-1,0-1 1,1 1-1,-1 0 1,0 0-1,0-1 1,0 1-1,1 0 1,-1-1-1,0 0 1,0 1-1,0-1 1,0 0-5,37-29 97,42-80 83,-50 63-153,-30 48-30,0-1 1,0 1-1,0 0 1,0-1-1,0 1 0,1-1 1,-1 1-1,0 0 1,0-1-1,1 1 0,-1-1 1,0 1-1,1-1 1,-1 1-1,1-1 0,-1 1 1,1-1-1,-1 1 1,1-1-1,-1 1 0,1-1 1,-1 0-1,1 1 1,-1-1-1,1 0 0,0 0 1,-1 1-1,1-1 1,-1 0-1,1 0 0,0 0 1,-1 0-1,1 0 0,0 0 1,-1 0-1,1 0 1,-1 0-1,1 0 0,0 0 1,-1 0-1,1 0 1,0-1-1,-1 1 0,1 0 1,-1 0-1,1-1 1,-1 1-1,1 0 0,0-1 1,-1 1-1,1-1 1,-1 1-1,0-1 0,1 1 1,-1-1-1,1 1 1,-1-1-1,0 1 0,1-1 1,-1 1-1,0-1 1,0 0-1,1 1 3,-5-38 125,18-1-185,16-17 94,-29 33 8,4 5-236,2 24 200,-15 34-114,5-25 111,1-1-1,1 0 1,0 1-1,1-1 1,0 1-1,1-1 1,1 0-1,0 1 1,1-1 0,1 0-1,0 0 1,1-1-1,0 1 1,1-1-1,0 0 1,1 0-1,1-1 1,0 0-1,3 2-2,-11-13-1,0 0 1,1 0-1,-1 0 0,0-1 0,1 1 0,-1 0 0,1 0 1,0 0-1,-1 0 0,1-1 0,0 1 0,-1 0 0,1-1 1,0 1-1,0 0 0,0-1 0,-1 1 0,1-1 1,0 1-1,0-1 0,0 0 0,0 1 0,0-1 0,0 0 1,0 0-1,0 1 0,0-1 0,0 0 0,0 0 0,0 0 1,0 0-1,0-1 0,0 1 0,0 0 0,0 0 0,0 0 1,0-1-1,0 1 0,0-1 0,-1 1 0,1 0 0,0-1 1,0 0-1,0 1 0,0-1 0,-1 1 0,1-1 0,0 0 1,-1 0-1,1 1 0,0-1 0,-1 0 0,1 0 1,44-83 34,-19 26-69,-2-2 0,-4 0 1,-2-1-1,-2 0 0,-3-2 1,-3-3 34,-8 57-307,-2 22 92,0-11 224,3 253-115,-3-254 106,0 0 1,-1 0 0,1 1 0,0-1 0,0 0-1,0 1 1,-1-1 0,1 0 0,0 0 0,0 1-1,1-1 1,-1 0 0,0 1 0,0-1-1,1 0 1,-1 0 0,1 0 0,-1 1 0,1-1-1,-1 0 1,1 0 0,0 0 0,-1 0 0,1 0-1,0 0 1,0 0 0,0 0 0,0 0 0,0 0-1,0-1 1,0 1 0,0 0 0,0 0 0,0-1-1,0 1 1,1-1 0,-1 1 0,0-1-1,0 0 1,1 0 0,-1 1 0,0-1 0,0 0-1,2 0 0,4-7 6,1 0-1,-1 0 1,-1-1-1,1 0 1,-1 0-1,-1 0 1,1-1-1,-2 0 1,5-8-6,0-1 10,93-173 61,-91 172-78,-11 19 6,0 0-1,0 0 1,-1 0-1,1 1 0,0-1 1,0 0-1,0 0 0,0 0 1,0 1-1,0-1 0,0 0 1,-1 0-1,1 1 1,0-1-1,0 0 0,0 0 1,0 1-1,0-1 0,0 0 1,0 0-1,0 1 0,0-1 1,0 0-1,1 0 1,-1 1-1,0-1 0,0 0 1,0 0-1,0 1 0,0-1 1,0 0-1,0 0 1,1 0-1,-1 1 0,0-1 1,0 0-1,0 0 0,0 0 1,1 0-1,-1 1 0,0-1 1,0 0-1,0 0 1,1 0-1,-1 0 0,0 0 1,0 0-1,1 0 0,-1 0 1,0 1-1,0-1 0,1 0 1,-1 0-1,0 0 1,0 0-1,1 0 0,-1 0 1,0 0-1,0-1 0,1 1 1,-1 0-1,0 0 2,-3 28-61,-1-7 57,1 0-1,2 0 0,0 0 1,1 0-1,3 14 5,-3-34-7,-1 0 0,1 0 0,0 0 1,0 0-1,0 0 0,0 0 0,0 0 0,0 0 0,0 0 0,0 0 0,0 0 0,0 0 0,1-1 1,-1 1-1,0 0 0,1 0 0,-1 0 0,0 0 0,1 0 0,-1-1 0,1 1 0,0 0 1,-1 0-1,1-1 0,-1 1 0,1 0 0,0-1 0,0 1 0,-1-1 0,1 1 0,0-1 0,0 1 1,0-1-1,0 1 0,-1-1 0,1 0 0,0 0 0,0 1 0,0-1 0,0 0 0,0 0 1,0 0-1,0 0 0,0 0 0,0 0 0,0 0 0,0 0 0,0-1 0,0 1 0,-1 0 0,1-1 1,0 1-1,0 0 0,0-1 0,0 1 0,0-1 0,-1 1 0,1-1 0,0 0 7,10-12-599,-1-1 0,0 0 1,-1-1-1,-1 0 0,0 0 0,-1 0 0,-1-1 0,0 0 0,-1-1 0,-1 0 599,-2 9-233,5-13-180,-1 0 0,0-1 0,-2 1 0,-1-1 0,0 0 0,-2 0-1,0-20 414,-2 43 12,1-1-1,0 0 0,-1 0 0,1 0 0,0 0 1,0 1-1,-1-1 0,1 0 0,0 0 1,-1 0-1,1 0 0,0 0 0,-1 0 0,1 0 1,0 0-1,-1 0 0,1 0 0,0 0 0,0 0 1,-1 0-1,1 0 0,0-1 0,-1 1 1,1 0-1,0 0 0,-1 0 0,1 0 0,0 0 1,0-1-1,-1 1 0,1 0 0,0 0 0,0 0 1,0-1-1,-1 1 0,1 0 0,0 0 0,0-1 1,0 1-1,0 0 0,-1-1 0,1 1 1,0 0-1,0 0 0,0-1 0,0 1 0,0 0 1,0-1-1,0 1 0,0 0 0,0-1 0,0 1 1,0 0-1,0-1 0,0 1 0,0 0 1,0-1-1,0 1 0,0 0-11,-10 25 788,1 17 291,2 0 1,1 0-1,2 1 1,3-1-1,1 21-1079,2-53 86,0 0-1,0 0 1,1 0 0,0 0-1,0-1 1,1 1 0,1-1-1,0 0 1,0-1-1,0 1 1,1-1 0,1 0-1,-1 0 1,1-1 0,7 6-86,1 3 21,-1 1-12,0 0 0,0 1 1,-2 1-1,0 0 0,-1 0 0,4 13-9,-11-24 3,-1 1 0,0-1 0,-1 0-1,0 1 1,0 0 0,-1-1 0,0 1 0,0 0-1,-1 0 1,0-1 0,-1 1 0,0 0-1,0 0 1,-1-1 0,0 1 0,0-1-1,-4 8-2,5-14 6,1 0 0,-1 1 0,0-1 0,1 0 0,-1-1 0,0 1 0,-1 0 0,1 0 0,0 0 0,0-1 0,-1 1 0,1 0 0,-1-1 0,1 1 0,-1-1 0,0 0 0,0 0-1,1 1 1,-1-1 0,0 0 0,0-1 0,0 1 0,0 0 0,0 0 0,0-1 0,0 1 0,-1-1 0,1 0 0,0 0 0,0 0 0,0 0 0,0 0 0,0 0 0,-1 0 0,1-1-1,0 1 1,0-1 0,0 0 0,0 1 0,0-1 0,0 0 0,0 0 0,0 0 0,1 0 0,-1-1 0,0 1 0,1 0 0,-2-2-6,-2-3 8,0-1 0,1 0 0,0 0 0,0 0 0,0-1 0,1 0 0,0 1 0,1-1 0,-1 0 0,2 0 0,-1-2-8,-2-14-39,0 1 1,2-1-1,1 0 0,1 1 1,1-1-1,1 0 1,1 1-1,1-1 0,1 1 1,1 0-1,1 0 39,20-54-145,3 3 0,26-43 145,-21 43 56,-17 28-23,-13 31-15,-12 23 23,-9 21 0,1 0 0,1 1 0,1 1 1,2 0-1,1 1 0,1 6-41,9 16 173,1-53-168,0 0-1,0-1 0,0 1 1,0-1-1,0 1 0,0-1 1,0 0-1,0 1 0,0-1 1,0 0-1,0 0 0,0 0 1,0 0-1,0 0 0,0 0 1,0 0-1,0 0 0,0 0 1,1 0-1,-1 0 0,0-1 1,0 1-1,0-1 0,0 1 1,0 0-1,-1-1 0,1 0 1,0 1-1,0-1 1,0 0-1,0 1 0,0-1 1,-1 0-1,1 0 0,0 0-4,18-16 25,0-1 0,-1 0-1,-1-2 1,-1 0 0,-1 0-1,6-13-24,4-3 36,-8 13-8,0 0 0,1 0 0,1 2 0,22-19-28,-40 39-1,-1 0-1,1 1 1,0-1-1,-1 0 1,1 0-1,0 0 0,0 1 1,0-1-1,-1 1 1,1-1-1,0 0 1,0 1-1,0 0 1,0-1-1,0 1 1,0-1-1,0 1 0,0 0 1,0 0-1,1 0 1,-1 0-1,0 0 1,0 0-1,0 0 1,0 0-1,0 0 0,0 0 1,0 0-1,0 1 1,0-1-1,0 0 1,0 1-1,0-1 1,0 1-1,0-1 1,0 1-1,0 0 0,0-1 1,-1 1-1,1 0 1,0 0-1,0-1 1,-1 1-1,1 0 1,0 0-1,-1 0 1,1 0-1,-1 0 0,1 0 1,-1 0-1,0 0 1,1 0 1,8 59 24,-9-58-14,9 135 588,-9-136-587,0 1-1,0-1 0,0 1 1,0 0-1,0-1 0,0 1 0,1-1 1,-1 1-1,0-1 0,1 1 0,-1-1 1,1 1-1,0-1 0,0 0 1,-1 1-1,1-1 0,0 0 0,0 1 1,0-1-1,0 0 0,0 0 0,1 0 1,-1 0-1,0 0 0,0 0 1,1 0-1,-1-1 0,0 1 0,1 0 1,-1-1-1,1 1 0,-1-1 0,1 1 1,-1-1-1,1 0 0,-1 1 1,1-1-1,0 0 0,-1 0 0,1 0 1,-1-1-1,1 1 0,-1 0 1,1 0-1,-1-1 0,1 1 0,-1-1 1,1 0-1,-1 1 0,1-1 0,-1 0 1,0 0-1,1 0 0,-1 0 1,0 0-1,0 0 0,0 0 0,0 0 1,0 0-1,0 0 0,0-1-10,9-12-151,0 0 0,-2 0-1,1-1 1,-2 0 0,0-1-1,-1 1 1,-1-1 0,0 0-1,-1-1 1,-1 1 0,0-3 151,-1 13-517,-1-5-1191,-8 9-2232,-14 11-819</inkml:trace>
  <inkml:trace contextRef="#ctx0" brushRef="#br0" timeOffset="2047.627">10497 1150 9186,'-38'-6'7457,"28"-19"-5953,11 15-1428,1 0 0,0 0 1,1 0-1,0 1 0,0-1 1,1 1-1,0 0 1,1 0-1,-1 0 0,2 0 1,1-1-77,52-64 80,-57 72-80,1-1 1,0 1 0,-1-1-1,1 1 1,0 0 0,1 0-1,-1 0 1,0 1 0,0-1-1,1 1 1,-1 0 0,1 0-1,0 0 1,-1 0 0,1 0-1,-1 1 1,1 0 0,0 0-1,-1 0 1,1 0 0,0 0-1,-1 1 1,1 0 0,1 0-1,3 4-1,0 1 0,0-1 0,0 1 0,-1 1 0,0 0 0,-1 0 0,1 0 0,-2 0 0,1 1 0,-1 0 0,0 1 0,0-1 0,-1 1 0,0 0 0,0 3 1,63 132 626,-66-142-590,0 0 0,0 0 0,0 0 0,0 0 0,1 0 0,-1 0 1,1 0-1,-1-1 0,1 1 0,0-1 0,0 1 0,-1-1 1,1 1-1,0-1 0,0 0 0,1 0 0,-1 0 0,0 0 0,0-1 1,0 1-1,1 0 0,-1-1 0,0 0 0,1 1 0,-1-1 0,0 0 1,1 0-1,-1 0 0,0-1 0,1 1 0,-1 0 0,0-1 1,0 0-1,1 1 0,-1-1 0,0 0 0,2-1-36,4-3 113,-1 0 0,0-1 0,0 1-1,0-2 1,0 1 0,-1-1 0,0 0 0,0 0-1,3-7-112,-7 12 16,17-25 128,0-1 0,-1-1 0,-2-1 0,-1 0-1,-2-1 1,-1-1 0,-1 0 0,3-19-144,-13 7 288,-2 44-280,0 0 1,1 0-1,-1 0 1,0 0-1,0 0 0,0 0 1,0 0-1,1 0 0,-1 0 1,0 0-1,0 0 1,1 1-1,-1-1 0,0 0 1,0 1-1,1-1 0,-1 0 1,0 1-1,0-1 1,1 1-1,-1-1 0,1 1 1,-1-1-1,0 1 0,1 0 1,-1-1-1,1 1 1,-1 0-1,1-1 0,0 1 1,-1 0-1,1-1 1,0 1-1,-1 0 0,1 0 1,0-1-1,0 1 0,0 0 1,0 0-9,-3 3 0,2 0 0,-1 0 0,0 0-1,1 0 1,-1 0 0,1 0 0,0 1 0,1-1 0,-1 0 0,1 0 0,0 1 0,0-1 0,0 0 0,0 1-1,1-1 1,0 3 0,0-6-114,-1-1-1,0 1 0,1-1 0,-1 0 0,0 1 0,1-1 1,-1 0-1,1 1 0,-1-1 0,1 0 0,-1 1 0,1-1 0,-1 0 1,1 0-1,-1 0 0,1 0 0,-1 1 0,1-1 0,-1 0 1,1 0-1,-1 0 0,1 0 0,-1 0 0,1 0 0,-1 0 0,1-1 1,-1 1-1,1 0 0,-1 0 0,1 0 0,-1 0 0,1-1 1,-1 1-1,1 0 0,-1 0 0,1-1 0,-1 1 0,0 0 0,1-1 1,-1 1-1,1-1 0,-1 1 0,0-1 115,14-12-3709</inkml:trace>
  <inkml:trace contextRef="#ctx0" brushRef="#br0" timeOffset="3043.182">11763 645 7226,'1'-3'544,"0"2"-235,0-1 0,1 0 0,-1 0-1,0 0 1,0 1 0,0-1 0,-1 0-1,1 0 1,0 0 0,-1-1 0,1 1-1,-1 0 1,0 0 0,0 0 0,0 0 0,0 0-1,0 0 1,0-1 0,0 1 0,-1 0-1,1 0 1,-1 0 0,0 0 0,1 0 0,-1 0-1,0 0 1,0 0 0,0 1 0,0-1-1,-1 0 1,1 0 0,0 1 0,-1-1-1,1 1 1,-1-1 0,0 1 0,-1-1-309,-46 12 1404,33-2-1334,1 0 1,0 1-1,1 0 1,0 1-1,0 1 0,1 0 1,0 1-1,1 1 1,-9 11-71,16-18 3,0 0 0,0 0 0,1 1 0,-1-1 0,1 1 0,1 0 0,-1 0 0,1 0 0,1 1 0,-1-1 0,1 1 0,0-1 1,0 7-4,2-13-2,0 0 1,0 0-1,0 0 1,0 0-1,0 0 1,0 0-1,0 1 1,0-1-1,1 0 1,-1 0-1,0 0 1,1 0-1,-1 0 1,1 0-1,-1 0 1,1 0-1,-1 0 1,1 0-1,0 0 1,-1 0-1,1-1 1,0 1-1,0 0 0,0 0 1,-1-1-1,1 1 1,0 0-1,0-1 1,0 1-1,0-1 1,0 1-1,1-1 1,-1 0-1,0 1 1,0-1-1,0 0 1,0 0-1,0 0 1,0 0-1,0 0 1,1 0-1,-1 0 1,0 0-1,0 0 1,0-1 1,57-16-142,-54 16 126,45-20-143,-31 12 87,0 0 0,1 1 0,0 2-1,0 0 1,1 0 0,-1 2-1,1 1 1,0 0 0,0 1 0,8 2 72,-25 0-8,1 0-1,-1 0 1,1 1 0,-1-1 0,0 1 0,1 0 0,-1 0 0,0 0 0,0 1 0,0-1-1,0 1 1,0 0 0,0 0 0,0 0 0,-1 0 0,1 0 0,-1 0 0,1 1-1,-1-1 1,0 1 0,0 0 0,0 0 0,0-1 0,-1 1 0,1 0 0,-1 1 0,1-1-1,-1 0 1,0 0 0,-1 1 0,1-1 0,0 0 0,-1 1 0,0-1 0,0 0 0,0 1-1,0-1 1,0 1 0,-1-1 0,0 0 0,1 1 0,-1-1 0,0 0 0,-1 0 0,1 1-1,0-1 1,-1 0 0,0 0 8,-10 18 142,-1-1 0,0 0 0,-2-1 0,0-1 0,-1 0 0,-1-1 0,0-1 0,-1-1 1,-1 0-1,-10 5-142,-55 22 449,81-41-449,-1 0-1,1 0 1,-1 0-1,0-1 0,1 1 1,-1-1-1,1 0 1,-1 0-1,0 0 0,1 0 1,-1 0-1,0-1 1,1 0-1,-1 0 0,1 0 1,-1 0-1,1 0 1,0-1-1,-1 0 0,1 0 1,0 1-1,0-2 1,-1 0 0,1-2-228,0 1 1,1-1-1,0 0 1,0 1-1,1-1 1,-1 0-1,1 0 1,0 0-1,1-1 1,-1 1-1,1 0 1,0 0-1,0 0 1,0 0-1,1-1 1,0 1-1,0 0 1,0 0-1,1 0 1,-1 0-1,1 1 1,1-1-1,-1 0 1,0 1-1,1-1 0,0 1 1,1-1 227,36-52-4590,11 8-1085</inkml:trace>
  <inkml:trace contextRef="#ctx0" brushRef="#br0" timeOffset="3505.122">12115 710 7050,'15'-2'1631,"7"-3"5283,-23 5-4040,-10 3-2046,8-1-789,-1-1 0,1 1 0,1-1 0,-1 1 0,0 0 0,0 0 0,1 1 0,-1-1 0,1 0 0,0 1 0,-1 0 0,1-1 0,0 1 0,1 0 0,-1 0 0,1 0 0,-1 0 0,1 0 0,0 1 0,0-1 0,0 0 0,0 0 0,1 1 0,-1-1 0,1 1 0,0-1 0,0 0 0,0 1 0,1-1 0,-1 1-39,15-17 260,73-139 211,-88 151-456,1 0 0,0-1 0,-1 1 0,0 0 0,1-1 0,-1 1 1,0-1-1,1 1 0,-1-1 0,0 1 0,0 0 0,0-1 0,-1 1 0,1-1 0,0 1 0,0-1 0,-1 1 1,1 0-1,-1-1 0,1 1 0,-1 0 0,0-1 0,1 1 0,-1 0 0,0 0 0,0 0 0,0-1 1,0 1-1,0 0 0,0 0 0,0 0 0,0 1 0,0-1 0,-1 0 0,1 0 0,0 1 0,-1-1 0,1 1 1,0-1-1,-1 1 0,1-1 0,0 1 0,-1 0 0,1 0 0,-1-1 0,1 1 0,-1 0-15,-73 5 544,66-2-530,1 0 0,0 1-1,-1 0 1,1 0-1,1 1 1,-1 0-1,1 0 1,0 1-1,0 0 1,0 0 0,1 1-1,0 0 1,0 0-1,1 1 1,0-1-1,0 1 1,1 0-1,0 0 1,0 1-1,1-1 1,0 1 0,0-1-1,1 1 1,1 0-1,-1 3-13,1-9 0,0 0 0,0-1 1,0 1-1,0 0 0,1 0 0,0 0 0,-1 0 0,1 0 0,0 0 0,0 0 1,1 0-1,-1 0 0,1 0 0,-1 0 0,1 0 0,0 0 0,0-1 0,0 1 1,0 0-1,1 0 0,-1-1 0,1 1 0,-1-1 0,1 0 0,0 1 0,0-1 0,0 0 1,1 0-1,-1 0 0,0 0 0,1-1 0,-1 1 0,1 0 0,-1-1 0,1 0 1,0 0-1,0 0 0,0 0 0,-1 0 0,1 0 0,0-1 0,0 1 0,0-1 1,2 0-1,1 0 12,-1 0 0,1-1 0,0 0 0,-1 0 1,1 0-1,-1-1 0,1 1 0,-1-1 1,0-1-1,0 1 0,1-1 0,-2 0 0,1 0 1,0 0-1,-1-1 0,1 1 0,-1-1 1,1-1-13,-5 3-11,0 1 1,0-1 0,1 1 0,-1-1 0,0 1-1,-1-1 1,1 0 0,0 1 0,0-1-1,-1 1 1,1-1 0,-1 1 0,1-1 0,-1 1-1,0 0 1,1-1 0,-1 1 0,0 0 0,0-1-1,0 1 1,0 0 0,0 0 0,0 0 0,0 0-1,-1 0 1,0-1 10,-4-5-301,-59-53-7772,38 50 3131</inkml:trace>
  <inkml:trace contextRef="#ctx0" brushRef="#br0" timeOffset="4538.052">12635 484 9122,'0'-1'206,"0"-1"0,0 1 0,0-1 0,0 1 0,0-1 0,-1 0 0,1 1 1,0-1-1,-1 1 0,1 0 0,-1-1 0,0 1 0,0-1 0,1 1 0,-1 0 0,0 0 0,0-1 0,0 1 0,0 0 0,0 0 1,-1 0-1,1 0 0,0 0 0,0 0 0,-1 1 0,1-1 0,0 0 0,-1 1 0,1-1 0,-1 1 0,1-1 0,-1 1 0,1 0 0,-1-1 1,1 1-1,-1 0 0,1 0 0,-1 0 0,1 0 0,-1 0 0,0 1 0,1-1 0,-1 0 0,0 1-206,-8 5 217,1 1 1,0-1-1,0 1 0,1 1 0,0 0 0,1 0 0,-1 0 0,-1 4-217,4-6 74,-8 9 72,0 1 0,1 0 0,1 0 0,1 1 0,0 1 0,-6 15-146,16-32 3,-1-1-1,1 0 0,0 1 0,-1-1 0,1 1 0,0-1 0,-1 1 0,1-1 0,0 0 1,-1 1-1,1-1 0,0 1 0,0-1 0,0 1 0,0-1 0,0 1 0,-1-1 0,1 1 1,0 0-1,0-1 0,0 1 0,0-1 0,0 1 0,1-1 0,-1 1 0,0-1 0,0 1 0,0-1 1,0 1-1,0-1 0,1 1 0,-1-1 0,0 1 0,1-1 0,-1 0 0,0 1 0,1-1 1,-1 1-1,0-1 0,1 0 0,-1 1 0,1-1 0,-1 0 0,0 1 0,1-1 0,-1 0 1,1 0-1,-1 0 0,1 1 0,-1-1 0,1 0 0,-1 0 0,1 0 0,-1 0 0,1 0 0,-1 0 1,1 0-1,0 0 0,-1 0 0,1 0 0,-1 0 0,1 0-2,37-17 19,-27 11-6,119-46 87,-124 51-104,-1 0 0,0 0 0,1 1 0,-1 0 0,0 0 0,1 1 0,-1-1 0,0 1 0,0 0-1,1 1 1,-1-1 0,0 1 0,0 0 0,0 0 0,-1 0 0,1 1 0,0 0 0,-1 0 0,0 0 0,0 0 0,0 1 0,0 0 0,0 0-1,-1 0 1,1 0 0,-1 0 0,0 1 0,-1-1 0,1 1 0,-1 0 0,0 0 0,0 0 0,0 0 0,-1 0 0,1 0 0,-1 0 0,0 4 3,6 22 56,-2 0-1,-1 1 0,-1-1 0,-2 1 0,-1 0 0,-1 0 0,-2 0 1,-1-1-1,-2 1 0,-3 9-54,6-29 141,0-1 0,-1 0 0,0 0 0,0-1 0,-1 1 0,-1-1 0,1 0 0,-7 7-141,11-16 8,1-1 0,0 1 0,-1-1 0,1 1 0,-1-1 0,1 1 0,-1-1 0,0 1 0,1-1 0,-1 1 0,1-1-1,-1 0 1,0 0 0,1 1 0,-1-1 0,0 0 0,0 0 0,1 0 0,-1 0 0,0 1 0,1-1 0,-1 0 0,0 0 0,0-1 0,1 1 0,-1 0 0,0 0 0,1 0-1,-1 0 1,0-1 0,1 1 0,-1 0 0,0 0 0,1-1 0,-1 1 0,1-1 0,-1 1 0,0 0 0,1-1 0,-1 1 0,1-1 0,0 0 0,-1 1 0,1-1 0,-1 1-1,1-1 1,0 0 0,-1 1 0,1-1 0,0 0 0,0 1 0,-1-1 0,1 0 0,0 1 0,0-1 0,0 0 0,0 1 0,0-1 0,0 0 0,0 0 0,0 1 0,0-1-1,0 0 1,1 1 0,-1-1 0,0 0 0,0 1-8,-2-48-21,1 1-1,3 0 1,2-1-1,2 1 0,1 1 1,12-37 21,-16 70-6,0-1-1,0 1 1,2-1 0,-1 1-1,2 1 1,-1-1 0,2 1-1,0 0 1,0 0 0,1 0-1,1 1 1,0 1 0,0-1 0,1 2-1,0-1 1,1 1 0,0 1-1,0 0 1,2 0 6,-10 6-6,-1 1 0,1-1 1,0 1-1,0 0 0,0 0 0,0 0 1,0 1-1,1-1 0,-1 1 0,0 0 1,0 0-1,0 0 0,0 0 0,0 0 1,1 1-1,-1-1 0,0 1 1,0 0-1,0 0 0,0 0 0,0 0 1,-1 1-1,1-1 0,0 1 0,0-1 1,-1 1-1,1 0 0,-1 0 0,0 0 1,0 1-1,1-1 0,-1 1 0,-1-1 1,1 1-1,0-1 0,-1 1 0,1 0 1,-1 0-1,0 0 0,0 0 0,0 0 1,0 0-1,0 0 0,-1 0 0,0 0 1,1 0-1,-1 0 0,0 1 0,0-1 1,-1 0-1,1 0 0,-1 2 6,-5 12 48,5-31 94,4-21-80,-1 0 1,-1 0 0,-2 0 0,-2 0 0,-1 0 0,-8-33-63,56 90-52,-32-19-137,0-1 1,1 0-1,-1-1 1,0-1-1,1 0 1,-1-1-1,0 0 1,1 0-1,-1-2 1,0 1-1,2-2 189,78-33-4849,-53 15 1674</inkml:trace>
  <inkml:trace contextRef="#ctx0" brushRef="#br0" timeOffset="5241.82">13356 266 8618,'-48'91'7383,"-15"49"-5467,43-94-588,21-46-1318,-1 0-1,0 0 0,0 0 0,1 0 0,-1 0 0,0 0 0,0 0 0,1 0 0,-1 0 0,0 0 0,0 0 1,1 0-1,-1 0 0,0 1 0,0-1 0,1 0 0,-1 0 0,0 0 0,0 0 0,0 0 0,1 1 1,-1-1-1,0 0 0,0 0 0,0 0 0,0 1 0,0-1 0,1 0 0,-1 0 0,0 0 0,0 1 0,0-1 1,0 0-1,0 0 0,0 1 0,0-1 0,0 0 0,0 0 0,0 1 0,0-1 0,0 0 0,0 0 0,0 1 1,0-1-1,0 0 0,0 0 0,0 1 0,0-1 0,0 0 0,0 0 0,0 0-9,25-19-16,-19 13 34,15-11-27,-13 10 22,0 0-1,0 1 0,1-1 1,0 2-1,0-1 0,0 1 1,1 1-1,0-1 1,4 0-13,-12 5-1,0 0 0,1-1 1,-1 1-1,1 0 0,-1 0 1,0 0-1,1 1 1,-1-1-1,1 0 0,-1 1 1,0 0-1,1-1 0,-1 1 1,0 0-1,0 0 1,0 1-1,0-1 0,0 0 1,0 1-1,0-1 0,0 1 1,0-1-1,-1 1 1,1 0-1,-1 0 0,1 0 1,-1 0-1,0 0 0,1 0 1,-1 0-1,0 0 1,-1 1-1,1-1 0,0 1 1,17 85-48,-15-19 205,-3 0 0,-3 0 0,-4 1-157,-15 73 1768,52-263-1369,11-99-399,21-100 7,-56 291-2,2 0-1,0 1 1,2 0 0,1 0-1,1 1 1,1 1 0,1 0 0,2 1-1,2-2-4,16 2-18,-33 24 16,0 0-1,0-1 1,-1 1-1,1 0 0,0 0 1,0 0-1,0 0 1,-1 0-1,1 0 1,0 0-1,0 0 0,0 0 1,-1 0-1,1 0 1,0 1-1,0-1 1,-1 0-1,1 1 1,0-1-1,0 0 0,-1 1 1,1-1-1,0 1 1,-1-1-1,1 1 1,-1-1-1,1 1 0,0-1 1,-1 1-1,1 0 1,-1-1-1,0 1 1,1 0-1,-1 0 0,1-1 1,-1 1-1,0 0 1,0 0-1,0-1 1,1 1-1,-1 0 1,0 0-1,0 0 0,0-1 1,0 1-1,0 0 1,0 0-1,0 0 3,-1 15 14,-1-1 1,0 1-1,-1 0 1,-1-1-1,0 0 0,-1 0 1,-1 0-1,0 0 0,-1-1 1,0 0-1,-3 1-14,-5 15 69,-17 37 118,32-66-187,0-1 0,-1 0 1,1 0-1,0 0 0,0 0 1,0 1-1,-1-1 0,1 0 1,0 0-1,0 0 0,0 1 1,-1-1-1,1 0 0,0 0 1,0 1-1,0-1 0,0 0 1,0 0-1,0 1 0,0-1 1,0 0-1,-1 0 0,1 1 1,0-1-1,0 0 0,0 1 1,0-1-1,0 0 0,1 0 1,-1 1-1,0-1 0,0 0 1,0 0-1,0 1 0,0-1 1,0 0-1,0 0 1,0 1-1,1-1 0,-1 0 1,0 0-1,0 1 0,0-1 1,0 0-1,1 0 0,-1 0 1,0 1-1,0-1 0,1 0 1,-1 0-1,0 0 0,0 0 1,1 0-1,-1 0 0,0 1 1,0-1-1,1 0 0,-1 0 1,0 0-1,1 0 0,-1 0 1,0 0-1,0 0 0,1 0 1,-1 0-1,0 0 0,0 0 1,1-1-1,18-8-4,-16 7 3,7-5-17,0 1 1,0 0-1,1 0 0,-1 1 0,1 1 0,0 0 0,1 0 1,-1 1-1,0 1 0,1 0 0,0 0 0,-1 1 1,1 1-1,0 0 0,0 0 0,-1 1 0,1 1 0,0 0 1,-1 0-1,1 2 0,-1-1 0,4 3 18,-11-4-9,-1 1 0,1 0-1,-1 0 1,0 0 0,0 0 0,0 1 0,0-1-1,-1 1 1,1-1 0,-1 1 0,0 0-1,0 0 1,0 0 0,-1 0 0,1 0 0,-1 1-1,0-1 1,-1 0 0,1 1 0,0-1-1,-1 4 10,-11 91 98,8-92 19,1 0 0,-1 0 0,0 0 0,-1-1 0,0 1 0,0-1 0,0 0 0,-1 0 0,0-1 1,0 1-1,0-1 0,-1 0 0,0-1 0,0 1 0,0-1 0,0 0 0,-1-1 0,1 1 0,-5 0-117,-1 1 149,-1 0-1,1-1 1,-1-1 0,0 0 0,0 0 0,-1-2-1,1 1 1,0-2 0,-1 0 0,-4-1-149,10 1-106,1-1 0,-1 0 1,1 0-1,-1-1 1,1 0-1,0 0 0,-1 0 1,1-1-1,1-1 1,-1 1-1,-3-3 106,9 6-222,1-1 0,-1 1 1,0-1-1,1 0 0,-1 1 0,1-1 1,-1 0-1,1 1 0,-1-1 1,1 0-1,-1 0 0,1 1 0,0-1 1,-1 0-1,1 0 0,0 0 0,0 1 1,0-1-1,-1 0 0,1 0 0,0 0 1,0 0-1,0 0 0,0 0 0,1 1 1,-1-1-1,0 0 0,0 0 0,0 0 1,1 0-1,-1 1 0,0-1 0,1 0 222,6-31-4927</inkml:trace>
  <inkml:trace contextRef="#ctx0" brushRef="#br0" timeOffset="6699.595">4849 4959 8138,'-33'-28'6706,"32"24"-6524,0-1-1,1 0 0,-1 1 1,1-1-1,0 1 1,0-1-1,0 1 0,1-1 1,0 0-1,0 1 1,0 0-1,0-1 0,2-3-181,10-27 289,2 0 0,1 0-1,2 2 1,7-9-289,-13 22 91,81-123 444,-86 133-508,-5 6-19,1 0-1,0 0 0,-1 0 1,2 0-1,-1 0 0,0 1 1,1-1-1,-1 1 0,1 0 1,0 0-1,0 0 0,0 1 0,1-1 1,-1 1-1,2 0-7,11 16-12,2 98 57,-7 334 708,5-353-175,-17-92-568,1-1 0,-1 1 1,1 0-1,0 0 0,0-1 0,0 1 0,-1 0 0,1-1 0,0 1 0,0-1 0,0 1 0,0-1 0,0 1 0,0-1 0,0 1 0,0-1 0,0 0 0,0 0 0,0 0 0,0 0 0,0 0 0,0 0 0,0 0 0,0 0 0,0 0 1,1 0-1,-1 0 0,0 0 0,0-1 0,0 1 0,0-1 0,0 1 0,-1-1 0,1 1 0,0-1 0,0 1 0,0-1 0,0 0 0,0 1 0,-1-1 0,1 0 0,0 0 0,-1 1 0,1-1 0,0 0 0,-1 0 0,1-1-10,12-13 38,0-1-1,-1-1 1,0 0-1,-2 0 0,0-1 1,-1-1-1,-1 1 1,0-1-1,0-8-37,-7 27 1,21-55 77,-3-2-1,-1 1 1,-4-2-1,-2 0 1,5-58-78,-18 91 36,-2 19-33,1 17-13,2 26 10,2 0 0,2 0 0,1 0-1,2 0 1,2-1 0,4 10 0,22 43 114,-33-86-106,-1-1-1,1 1 1,-1 0 0,1-1-1,0 1 1,0-1-1,0 1 1,1-1 0,-1 0-1,1 0 1,-1 0 0,1 0-1,-1-1 1,1 1-1,0-1 1,0 1 0,0-1-1,0 0 1,0 0 0,0 0-1,0-1 1,0 1 0,0-1-1,0 0 1,1 0-1,-1 0 1,2 0-8,1-2 11,0 0 1,-1-1-1,1 1 0,-1-1 1,1-1-1,-1 1 0,0-1 1,-1 0-1,1 0 0,0 0 1,-1-1-1,0 1 0,0-1 1,2-5-12,6-7 33,0-2 0,-2 0 1,0 0-1,-1 0 0,-1-1 1,-1-1-1,-1 1 0,-1-1 1,1-10-34,-1 9 38,-2 0-1,0 0 1,-2-1 0,0 1-1,-2-1 1,0 1 0,-4-20-38,4 37 9,0 0 0,-1 0 0,1 1-1,-1-1 1,0 0 0,0 1 0,0-1 0,0 1 0,-1 0 0,0-1 0,0 1 0,0 0-1,-1 1 1,1-1 0,-1 1 0,0-1 0,0 1 0,-3-2-9,7 5-1,-1-1 1,0 1 0,0 0-1,0-1 1,1 1-1,-1 0 1,0-1-1,0 1 1,0 0-1,0 0 1,0 0 0,0 0-1,1 0 1,-1 0-1,0 0 1,0 0-1,0 0 1,0 0 0,0 0-1,0 1 1,1-1-1,-1 0 1,0 1-1,0-1 1,0 1-1,1-1 1,-1 0 0,0 1-1,0 0 1,1-1-1,-1 1 1,1-1-1,-1 1 1,0 0-1,1 0 1,-1-1 0,1 1-1,0 0 1,-1 0-1,1-1 1,-1 1-1,1 0 1,0 0-1,0 0 1,0 0 0,-1 0-1,1-1 1,0 1-1,0 0 1,0 1 0,1 49-38,-1-50 38,30 146-33,-29-145 33,-1 1 1,0 0 0,1-1 0,-1 1 0,1-1 0,0 1 0,-1-1 0,1 0 0,1 1-1,-1-1 1,0 0 0,0 0 0,1 1 0,-1-1 0,1 0 0,0 0 0,0-1 0,0 1-1,0 0 1,0-1 0,0 1 0,0-1 0,0 1 0,0-1 0,1 0 0,-1 0 0,1 0-1,-1-1 1,1 1 0,-1 0 0,1-1 0,-1 1 0,1-1 0,-1 0 0,1 0 0,0 0-1,6-6 10,-1 0 0,0-1 0,0 0 0,0 0 0,0-1 1,-1 0-1,-1 0 0,1 0 0,-2-1 0,1 0 0,-1 0 0,0-1 1,-1 0-1,0 0-10,0 3 8,15-31 48,-1-1 0,-2-1-1,-1 0 1,7-39-56,-19 30 55,-3 49-56,0 0 0,0 0 0,0 0 1,0 0-1,-1 0 0,1 0 0,0 0 1,0 0-1,0 0 0,0 0 0,0 0 1,0 0-1,-1 0 0,1 0 1,0 0-1,0 0 0,0 0 0,0 0 1,0 0-1,-1 0 0,1 0 0,0 0 1,0 0-1,0 0 0,0 0 0,0 0 1,-1 0-1,1 0 0,0 0 0,0 0 1,0 0-1,0-1 0,0 1 0,0 0 2,-4 20-51,7 100-90,-2-106 149,0-1 1,1 1 0,0-1-1,1 0 1,1 0-1,0 0 1,1 0-1,0-1 1,1 1 0,0-2-1,1 1 1,3 3-10,-9-13 3,1-1 0,-1 0 0,1 1 0,0-1 0,-1 0 0,1 0 0,0 0 0,-1 0 0,1 0 0,0-1 0,0 1 0,0 0 1,0-1-1,0 0 0,0 1 0,0-1 0,0 0 0,0 0 0,0 0 0,0 0 0,0 0 0,0-1 0,0 1 0,0 0 0,0-1 0,-1 0 0,1 1 1,0-1-1,0 0 0,0 0 0,-1 0 0,1 0 0,0 0 0,-1-1 0,1 1 0,1-2-3,49-56 67,-35 34-44,-2 0 1,-1-2-1,0 0 0,-2 0 0,-2-1 1,0-1-1,-2 0 0,-1 0 0,0-6-23,-5-28 54,-2 64-56,-1-1 1,1 0 0,0 0-1,0 1 1,0-1 0,0 0-1,-1 0 1,1 0-1,0 0 1,0 1 0,0-1-1,-1 0 1,1 0 0,0 0-1,0 0 1,-1 0 0,1 0-1,0 0 1,0 1 0,-1-1-1,1 0 1,0 0-1,0 0 1,-1 0 0,1 0-1,0 0 1,0 0 0,-1 0-1,1 0 1,0-1 0,-1 1-1,1 0 1,0 0-1,0 0 1,0 0 0,-1 0-1,1 0 1,0 0 0,0-1-1,-1 1 1,1 0 0,0 0-1,0 0 1,0-1 0,0 1-1,-1 0 1,1 0-1,0 0 1,0-1 0,0 1-1,0 0 1,0-1 1,-3 20-24,2-1 0,0 1 1,1 0-1,1-1 0,1 1 0,0-1 0,2 0 0,1 6 24,-3-15-1,-1 0 0,2 0 0,-1-1 0,1 1 0,1-1 0,-1 1 0,1-1 0,1 0 0,-1-1 0,2 1 0,-1-1 0,7 7 1,-11-13 1,1 0-1,-1 0 0,1 0 1,0 0-1,0 0 0,0 0 1,0 0-1,0-1 0,-1 1 1,1-1-1,0 1 0,0-1 1,0 0-1,0 0 0,0 0 1,0 0-1,0 0 0,0 0 1,0-1-1,0 1 0,0-1 1,0 1-1,0-1 0,0 0 1,0 0-1,0 0 0,-1 0 1,1 0-1,0 0 0,-1 0 1,1 0-1,-1-1 0,2 0 0,44-55 44,37-101 119,-27 50-270,-55 97-1060,-20 28-2545,9-9 976,-13 7-1896</inkml:trace>
  <inkml:trace contextRef="#ctx0" brushRef="#br0" timeOffset="7037.886">5886 3749 11939,'-6'-10'3672,"5"11"593,5-2-3265,6 7-631,0 1-89,2 5-1297,3 8-3248,1 0 881</inkml:trace>
  <inkml:trace contextRef="#ctx0" brushRef="#br0" timeOffset="7780.293">7217 3755 9106,'-7'-11'2633,"5"8"-2325,1 0 1,0 0-1,-1 1 1,0-1-1,1 1 1,-1-1-1,0 1 1,0-1-1,0 1 1,-1 0-1,1 0 1,-1 0-1,1 0 0,-1 1 1,0-1-1,1 1 1,-1-1-1,0 1 1,0 0-309,-6 8 1343,5 1-1145,0 2-1,1-1 1,0 0 0,0 1 0,1-1 0,0 1-1,1 0 1,0 0 0,0 1-198,-1 5 77,0 6-59,0 1 0,1-1 0,1 0 0,1 1-1,1-1 1,1 0 0,1 0 0,1 0-1,7 18-17,-12-38 2,0 0-1,0-1 1,1 1-1,-1 0 1,1-1-1,-1 1 1,1 0-1,0-1 1,0 1-1,0-1 1,0 1-1,0-1 1,0 1-1,0-1 1,0 0-1,0 0 1,1 1-1,-1-1 1,0 0-1,1 0 1,-1 0-1,1 0 1,-1-1-1,1 1 1,0 0-1,-1-1 1,1 1-1,0-1 1,-1 1-1,1-1 1,0 0-1,0 0 1,-1 0-1,1 0 1,0 0-1,0 0 1,-1 0-1,1-1 1,0 1-1,0 0 1,-1-1-1,1 0 1,0 1-1,-1-1 1,1 0-1,-1 0 1,1 0-1,-1 0 1,0 0-1,1 0 1,-1 0-1,0-1 1,0 1-1,1 0 1,-1-1-1,0 1 0,18-22 21,0-1 0,-2 0 1,0-1-1,-2-1 1,-1-1-1,4-12-22,-9 22 16,14-28 18,-2-1 0,-1-2 0,-3 0-1,-2 0 1,-2-2 0,1-13-34,-13-24 52,-2 87-53,1 0-1,0 1 1,0-1 0,0 0 0,0 1-1,0-1 1,-1 0 0,1 1 0,0-1-1,0 0 1,-1 1 0,1-1 0,0 0-1,0 0 1,-1 1 0,1-1-1,0 0 1,-1 0 0,1 1 0,0-1-1,-1 0 1,1 0 0,0 0 0,-1 0-1,1 0 1,0 0 0,-1 0 0,1 1-1,-1-1 1,1 0 0,0 0 0,-1 0-1,1-1 1,-1 1 0,1 0-1,0 0 1,-1 0 0,1 0 0,0 0-1,-1 0 1,1 0 0,0-1 0,-1 1-1,1 0 1,0 0 0,-1 0 0,1-1-1,0 1 1,-1 0 0,1-1 0,0 1-1,0 0 1,-1 0 0,1-1 0,0 1 1,-5 26-29,0 1 0,2 0 0,2 0 0,0 0 1,2 0-1,0-1 0,3 6 29,-2-1 51,2 0 0,1-1 0,1 1 0,2-1 0,1 0 1,1-1-1,10 19-51,-19-44 7,0-1 0,0 0 0,0 0 0,1 0 1,-1 0-1,1 0 0,0-1 0,-1 1 0,1 0 1,0-1-1,1 1 0,-1-1 0,0 0 0,1 0 1,0 0-1,-1 0 0,1 0 0,0-1 0,0 1 0,0-1 1,0 1-1,0-1 0,0 0 0,0-1 0,0 1 1,0 0-1,1-1 0,-1 0 0,0 1 0,0-1 1,1-1-1,-1 1 0,2-1-7,4-5 14,0 0-1,0-1 1,-1 0 0,0 0 0,-1-1-1,1 0 1,-2 0 0,1-1 0,-1 0-1,0 0 1,-1 0 0,0-1-1,3-9-13,-8 19 1,11-20 19,-2-1 1,0 0 0,-1 0 0,-1 0-1,-1-1 1,-1 0 0,-1-1-1,-1 1 1,-1-1 0,-1 1 0,-1-1-1,-1 1 1,-1-2-21,-15-23 17,16 47-20,0 0 0,0 1-1,0-1 1,0 0 0,0 1 0,0-1-1,0 1 1,0-1 0,0 1-1,0 0 1,1-1 0,-1 1-1,0 0 1,0 0 0,1-1-1,-1 1 1,0 0 0,1 0-1,-1 0 1,1 0 0,-1 0 0,1 0-1,-1 0 1,1 0 0,0 0-1,0 0 1,-1 0 0,1 0-1,0 0 1,0 0 0,0 0-1,0 0 1,0 1 3,-3 19-8,0 0 0,1 0 0,1 0 1,1 0-1,1 0 0,1 0 0,0 0 0,2 0 0,1-1 0,0 0 0,7 18 8,-11-35 4,0-1 0,-1 1 0,1 0 0,0-1 0,0 1 0,1-1 0,-1 1 0,0-1 0,1 0 0,-1 1 0,1-1 0,0 0 0,0 0 0,0 0 0,0 0 0,0-1 0,0 1 0,1 0 0,-1-1 0,0 0 0,1 1 0,-1-1 0,1 0 0,0 0 0,-1-1 0,1 1 0,0 0 0,-1-1 0,1 0 0,0 1 0,0-1 0,-1 0 0,1 0 0,0-1 0,0 1 0,-1-1 0,1 1 0,0-1 0,-1 0 0,3-1-4,13-9 24,-2 0-1,1-2 0,-2 0 0,1 0 1,-2-2-1,0 0 0,-1 0 0,0-1 1,-1-1-1,-1 0 0,-1-1 0,0 0 1,-1 0-1,5-18-23,-6 18 16,-1 0 1,-1 0-1,0 0 0,-1 0 1,-1-1-1,-1 0 1,-1 0-1,-1 0 0,0 0 1,-2-15-17,-6 9 10,7 25-12,0 0 1,0 0-1,0 0 0,0 0 1,0 1-1,-1-1 0,1 0 1,0 0-1,0 0 0,0 0 0,0 0 1,-1 0-1,1 1 0,0-1 1,0 0-1,0 0 0,-1 0 1,1 0-1,0 0 0,0 0 0,0 0 1,-1 0-1,1 0 0,0 0 1,0 0-1,0 0 0,-1 0 1,1 0-1,0 0 0,0 0 0,-1 0 1,1 0-1,0 0 0,0-1 1,0 1-1,-1 0 0,1 0 1,0 0-1,0 0 0,0 0 1,0 0-1,-1-1 0,1 1 0,0 0 1,0 0-1,0 0 0,0 0 1,0-1-1,0 1 0,0 0 2,-2 21-18,1 0-1,2 1 1,0-1-1,1 0 1,1 0-1,1 0 1,1-1-1,4 12 19,-7-23 8,0 0 0,0 0 0,1 0 0,0 0-1,0 0 1,1-1 0,0 1 0,1-1 0,0 0 0,0-1 0,0 1 0,1-1-1,0 0 1,1 0 0,0-1 0,0 1 0,0-2 0,1 1 0,0-1 0,3 2-8,-9-6-22,0-1 1,1 1-1,-1 0 1,0-1-1,0 0 1,1 0 0,-1 1-1,0-1 1,1 0-1,-1-1 1,0 1-1,0 0 1,1-1 0,-1 1-1,0-1 1,0 0-1,0 0 1,1 0-1,-1 0 1,0 0 0,0 0-1,0 0 1,-1-1-1,1 1 1,0-1-1,0 1 1,-1-1 0,1 0-1,-1 1 1,0-1-1,1 0 1,-1 0-1,0 0 1,0 0 0,0 0-1,0-1 1,-1 1-1,1 0 1,-1 0-1,1-1 1,-1 1 0,0 0-1,1 0 1,-1-1-1,-1-1 22,-15-91-8048,-15 33 2363</inkml:trace>
  <inkml:trace contextRef="#ctx0" brushRef="#br0" timeOffset="8063.537">7870 3010 12587,'-8'11'2768,"3"-2"1129,7 2-3689,6-8-304,-1 1-624,10 4-3177,-5 3 736</inkml:trace>
  <inkml:trace contextRef="#ctx0" brushRef="#br0" timeOffset="8708.244">8898 3001 10562,'-6'-7'838,"6"6"-616,-1-1 1,0 0 0,0 0-1,0 1 1,0-1 0,0 0-1,0 1 1,0-1 0,-1 1-1,1 0 1,-1-1-1,1 1 1,-1 0 0,1 0-1,-1 0 1,1 0 0,-1 0-1,0 0 1,0 1 0,1-1-1,-1 0 1,0 1 0,0-1-1,0 1 1,0 0 0,0 0-1,0 0 1,0 0-1,0 0 1,1 0 0,-1 0-1,0 1 1,0-1 0,0 0-1,0 1 1,0 0 0,1 0-1,-3 0-222,-6 13 106,1 0 1,0 1-1,0 0 0,2 1 0,0-1 0,1 1 0,0 1 0,1-1 1,1 1-1,1 0-106,-4 7 66,3-12-32,0 1-1,1-1 0,1 1 0,0-1 0,0 1 0,1 0 0,1-1 0,0 1 0,1 0 0,0 0 1,1 1-34,-1-12 5,0-1 0,0 1 0,0 0 0,0-1 0,0 0 0,1 1 0,-1-1 0,0 0 0,1 1 0,-1-1 1,1 0-1,-1 0 0,1 0 0,-1 0 0,1 0 0,0-1 0,0 1 0,-1 0 0,1-1 0,0 0 0,0 1 1,0-1-1,-1 0 0,1 0 0,0 0 0,0 0 0,0 0 0,0 0 0,0 0 0,-1-1 0,1 1 0,0-1 1,0 1-1,-1-1 0,1 0 0,0 0 0,-1 0 0,1 0 0,0 0 0,-1 0 0,0 0 0,1 0 0,-1 0 1,0-1-1,1 1 0,-1-1 0,0 1 0,0-1 0,0 0-5,16-18 30,0-1-1,-1 0 1,-1-1-1,-2-1 1,9-18-30,-17 31 9,71-132 9,-75 141-25,-1 0 0,0 0 1,1-1-1,0 1 1,-1 0-1,1 0 1,0 0-1,-1 0 0,1 0 1,0 0-1,0 0 1,0 0-1,0 0 0,0 0 1,0 1-1,0-1 1,0 0-1,0 1 0,0-1 1,0 1-1,1-1 1,-1 1-1,0-1 1,0 1-1,0 0 0,1-1 1,-1 1-1,0 0 1,1 0-1,-1 0 0,0 0 1,0 0-1,1 1 1,-1-1-1,0 0 0,0 1 1,1-1-1,-1 0 1,0 1-1,0-1 0,0 1 1,0 0-1,1-1 1,-1 1-1,0 0 1,0 0-1,-1 0 0,1 0 1,0 0-1,0 0 1,0 0 6,7 10-43,-1 0 0,0 0 0,-1 0 0,0 1 1,-1 0-1,0 0 0,-1 0 0,0 2 43,2 3-30,110 371 120,-111-373-69,15 51 241,-3 0 1,-2 1-1,-4 1 1,0 26-263,-10-81 88,0-1 1,-1 0-1,-1 1 0,0-1 1,0 0-1,-1 0 1,-1 0-1,0 0 1,-1 0-1,-3 8-88,6-19 22,0 0 1,0 1-1,1-1 1,-1 0-1,0 0 1,0 1-1,0-1 1,0 0-1,0 0 1,0 0-1,-1-1 1,1 1-1,0 0 1,0 0-1,-1-1 0,1 1 1,0 0-1,-1-1 1,1 1-1,-1-1 1,1 0-1,-1 0 1,1 1-1,-1-1 1,1 0-1,-1 0 1,1 0-1,-1-1 1,1 1-1,0 0 1,-1 0-1,1-1 0,-1 1 1,1-1-1,0 1 1,-1-1-1,1 0 1,0 1-1,-1-1 1,1 0-1,0 0 1,0 0-1,0 0 1,0 0-1,0 0 1,0 0-1,0-1 1,0 1-1,0 0 0,1 0 1,-1-1-1,0 1 1,1-1-23,-16-21 83,2 0-1,0-1 1,2 0 0,1-1-1,1 0 1,1-1 0,-5-21-83,5 7-36,1 0 0,1-1 0,3 0 0,1 0 0,2 0 0,2 0 1,1-1-1,3 2 0,1-1 0,2 0 0,2 1 0,1 1 0,3 0 1,0 0-1,3 2 0,1 0 0,2 1 0,20-28 36,58-72 15,-99 121-71,-20 22-47,11-1 92,1 1-1,-1 0 1,1 1 0,0 0-1,1 1 1,0 0-1,0 0 1,1 0 0,0 1-1,1 0 1,0 1-1,1 0 1,0-1 0,0 1-1,1 1 1,1-1 0,0 1-1,0-1 1,1 1-1,1 0 1,0 0 0,0 0-1,1 0 1,1 3 11,-1-12-20,0 0-1,1 0 1,-1 0 0,1 0 0,0 0 0,0 0 0,0 0-1,0-1 1,0 1 0,1 0 0,-1 0 0,1-1-1,0 1 1,-1-1 0,1 1 0,0-1 0,1 0 0,-1 0-1,0 0 1,1 0 0,-1 0 0,1-1 0,-1 1-1,1-1 1,0 1 0,0-1 0,0 0 0,0 0 0,0 0-1,0-1 1,0 1 0,0-1 0,0 1 0,0-1-1,0 0 1,0 0 0,0-1 0,2 1 20,8-6-796,0-1 0,0 0 0,-1-1 0,0 0 0,0-1 1,0 0-1,-2-1 0,1 0 0,-1-1 0,4-6 796,38-45-4884</inkml:trace>
  <inkml:trace contextRef="#ctx0" brushRef="#br0" timeOffset="9038.534">9751 2607 9682,'-35'20'5637,"-5"28"-3220,34-40-2191,-15 21 138,2 1-1,2 0 0,0 1 0,2 1 0,2 1 1,-4 16-364,8 14 718,10-63-713,0 1-1,0-1 0,-1 1 0,1-1 0,0 1 1,0-1-1,0 1 0,-1-1 0,1 0 0,0 1 0,0-1 1,0 0-1,0 0 0,0 1 0,0-1 0,0 0 1,0 0-1,0 0 0,0 0 0,0-1 0,0 1 0,0 0 1,0 0-1,-1 0 0,1-1 0,0 1 0,0-1 0,0 1 1,0 0-1,0-1 0,-1 1 0,1-1 0,0 0 1,0 1-1,-1-1 0,1 0 0,-1 1 0,1-1 0,0 0 1,-1 0-1,1 0 0,-1 1 0,0-1-4,3-1 7,15-14-117,1 2-1,1 0 1,0 2 0,1 0-1,0 1 1,1 1 0,0 1-1,14-3 111,77-3-542,-112 15 544,0-1 0,0 1 0,0 0 0,0 0 0,0 0 0,1 0 1,-1 0-1,0 0 0,0 1 0,0-1 0,0 0 0,0 0 1,0 1-1,0-1 0,0 1 0,0-1 0,0 1 0,0-1 0,0 1 1,0 0-1,0-1 0,0 1 0,-1 0 0,1 0 0,0 0 1,0 0-1,-1 0 0,1-1 0,-1 1 0,1 0 0,-1 0 0,1 1 1,-1-1-1,1 0 0,-1 0 0,0 0 0,0 0 0,0 0 1,0 0-1,1 0 0,-1 0 0,-1 1 0,1-1 0,0 0 0,0 0 1,0 0-1,-1 0 0,1 0 0,0 0 0,-1 0 0,1 0 1,-1 1-3,-9 17 180,-1 0 1,-1-1 0,-1-1 0,0 1 0,-1-2-1,-1 0 1,0-1 0,-7 5-181,13-12 82,-114 90 809,123-98-902,0-1 1,0 0-1,1 0 1,-1 1-1,0-1 1,0 0-1,0 1 0,0-1 1,0 0-1,0 0 1,0 1-1,0-1 1,-1 0-1,1 1 1,0-1-1,0 0 1,0 1-1,-1-1 1,1 0-1,0 1 1,-1-1-1,1 0 1,-1 1-1,1-1 0,-1 1 1,1-1-1,-1 1 1,1-1-1,-1 1 1,1-1-1,-1 1 1,0 0-1,1-1 1,-1 1-1,1 0 1,-1 0-1,0-1 1,0 1-1,1 0 0,-1 0 1,0 0-1,1 0 1,-1 0-1,0 0 1,0 0-1,1 0 1,-1 0-1,0 0 1,1 0-1,-1 0 1,0 0-1,1 1 1,-1-1-1,0 0 1,1 1-1,-1-1 0,0 0 1,1 1 10,11-26-1836,1 1-1,1 1 1,1 0-1,15-18 1837,9-10-4386</inkml:trace>
  <inkml:trace contextRef="#ctx0" brushRef="#br0" timeOffset="10900.966">10091 2633 7122,'32'-38'5630,"-32"37"-5577,0 1 0,0 0-1,0-1 1,0 1 0,0 0 0,0-1-1,0 1 1,0 0 0,0-1 0,0 1-1,0 0 1,0-1 0,0 1-1,0 0 1,0-1 0,-1 1 0,1 0-1,0-1 1,0 1 0,0 0 0,-1-1-1,1 1 1,0 0 0,0 0 0,-1 0-1,1-1 1,0 1 0,0 0 0,-1 0-1,1 0 1,0-1 0,-1 1 0,1 0-1,0 0 1,-1 0 0,1 0 0,0 0-1,-1 0 1,1 0 0,0 0 0,-1 0-1,1 0 1,0 0 0,-1 0 0,1 0-1,-1 0 1,1 0 0,0 0 0,-1 0-1,1 0 1,0 1 0,0-1 0,-1 0-1,1 0 1,0 0 0,-1 1-1,1-1 1,0 0 0,0 0 0,-1 1-53,-7 3 240,0 1 0,0 0 0,0 1 0,0 0 1,1 0-1,0 1 0,1 0 0,-1 0 0,1 1 0,1-1 1,-1 2-241,-7 8 152,0 0 0,1 1 0,2 0 0,0 1 0,0 0 0,2 1 0,0 0 0,2 0 0,0 1 0,1-1 0,1 1 0,1 0 0,1 2-152,1-22 10,1 0 0,0 1-1,0-1 1,-1 1 0,1-1 0,0 1 0,0-1-1,0 1 1,0-1 0,1 1 0,-1-1 0,0 0-1,1 1 1,-1-1 0,1 1 0,-1-1-1,1 0 1,0 1 0,-1-1 0,1 0 0,0 0-1,0 0 1,0 0 0,0 1 0,0-1 0,0 0-1,0-1 1,0 1 0,1 0 0,-1 0 0,0 0-1,1-1 1,-1 1 0,0-1 0,1 1-1,-1-1 1,0 1 0,1-1 0,-1 0 0,1 0-1,-1 0 1,1 0 0,-1 0 0,1 0 0,-1 0-1,1 0 1,-1 0 0,0-1 0,1 1-1,0-1-9,9-6 15,-1 0 0,0-1 0,0 0 0,-1 0 0,0-1-1,0 0 1,-1-1 0,0 0 0,-1 0 0,1-4-15,3 0 16,27-44 43,-3-1 0,24-53-59,-33 61-24,-15 30-16,-8 57-223,-7-12 280,2 0-1,0 1 1,2-1-1,1 0 1,0 0 0,2 1-1,1-1 1,3 9-17,-7-32 8,0 0 0,0 1 0,0-1 1,0 1-1,0-1 0,0 1 0,1-1 1,-1 0-1,1 1 0,-1-1 1,1 0-1,-1 1 0,1-1 0,-1 0 1,1 0-1,0 0 0,0 1 1,0-1-1,0 0 0,0 0 0,0 0 1,0 0-1,0 0 0,0-1 1,0 1-1,1 0 0,-1 0 0,0-1 1,0 1-1,1-1 0,-1 1 1,1-1-1,-1 0 0,0 1 0,1-1 1,-1 0-1,1 0 0,-1 0 1,0 0-1,1 0 0,-1 0 0,1-1 1,-1 1-1,0 0 0,1-1 1,-1 1-1,0-1 0,1 1 0,-1-1 1,0 0-1,0 1 0,1-1-8,22-21 75,0-1 0,-2-1 0,0 0 0,-2-2 0,7-11-75,-2 3 45,2-4-7,-16 21-30,0 1 0,1 0 0,1 0 0,1 1 0,0 1 0,1 1 0,1 0 0,0 0-8,-15 13-3,0-1 1,-1 0 0,1 0-1,0 1 1,0-1 0,0 1-1,1-1 1,-1 1-1,0 0 1,0-1 0,0 1-1,0 0 1,0-1 0,0 1-1,1 0 1,-1 0 0,0 0-1,0 0 1,0 0 0,0 1-1,1-1 1,-1 0-1,0 0 1,0 1 0,0-1-1,0 1 1,0-1 0,0 1-1,0-1 1,0 1 0,0 0-1,0-1 1,0 1 0,0 0-1,-1 0 1,1 0-1,0 0 1,0-1 0,-1 1-1,1 0 1,-1 0 0,1 0-1,-1 1 1,1-1 0,-1 0-1,1 0 1,-1 0-1,0 0 1,0 0 0,0 0-1,0 1 1,1-1 2,15 115 67,-16-115-63,0-1 1,-1 1 0,1 0-1,0-1 1,0 1 0,0 0-1,0-1 1,0 1 0,0 0-1,0-1 1,0 1 0,0 0 0,0-1-1,1 1 1,-1 0 0,0-1-1,0 1 1,1 0 0,-1-1-1,0 1 1,1-1 0,-1 1-1,0 0 1,1-1 0,-1 1-1,1-1 1,-1 0 0,1 1-1,-1-1 1,1 1 0,-1-1-1,1 0 1,0 1 0,-1-1-1,1 0 1,0 1 0,-1-1-1,1 0 1,0 0 0,-1 0-1,1 0 1,0 0 0,-1 0 0,1 0-1,0 0 1,-1 0 0,1 0-1,0 0 1,-1 0 0,1 0-1,0 0 1,-1-1 0,1 1-1,0 0 1,-1-1 0,1 1-1,-1 0 1,1-1 0,0 1-1,-1 0 1,1-1 0,-1 1-1,1-1-4,19-23 81,0 0 0,-2 0-1,-1-2 1,11-22-81,28-42 118,-56 91-120,0-1 1,0 1 0,0-1 0,0 0 0,0 1 0,0-1 0,1 1 0,-1-1 0,0 0 0,0 1 0,0-1 0,0 0 0,0 1 0,1-1 0,-1 0 0,0 1 0,0-1 0,1 0 0,-1 1 0,0-1 0,1 0-1,-1 1 1,0-1 0,0 0 0,1 0 0,-1 0 0,1 1 0,-1-1 0,0 0 0,1 0 0,-1 0 0,0 0 0,1 0 0,-1 0 0,1 0 0,-1 0 0,0 0 0,1 0 0,-1 0 0,1 0 0,-1 0-1,0 0 1,1 0 0,-1 0 0,1 0 0,-1 0 0,0 0 0,1-1 0,-1 1 0,0 0 0,1 0 0,-1 0 0,0-1 0,1 1 0,-1 0 0,0 0 0,1-1 0,-1 1 0,0 0 0,0-1 0,0 1 0,1 0-1,-1-1 1,0 1 0,0-1 0,0 1 0,0 0 0,1-1 1,2 34-99,-3-33 97,7 92-63,0-55 141,-7-36-73,0 0 0,0 0 0,0-1 1,1 1-1,-1 0 0,0-1 1,1 1-1,-1 0 0,1-1 0,-1 1 1,1-1-1,-1 1 0,1-1 1,-1 1-1,1-1 0,-1 1 1,1-1-1,0 1 0,-1-1 0,1 0 1,0 1-1,-1-1 0,1 0 1,0 1-1,-1-1 0,1 0 0,0 0 1,0 0-1,-1 0 0,1 0 1,0 0-1,0 0 0,-1 0 0,1 0 1,0 0-1,0 0 0,-1 0 1,1-1-1,0 1 0,-1 0 0,1-1 1,0 1-1,-1 0 0,1-1 1,0 1-1,-1-1 0,1 1 1,0-1-4,16-14 46,1-1 0,-2-1 0,0-1 0,-1 0 0,-1-1-1,9-18-45,-18 30 7,11-16-535,-2-1-1,-1-1 1,0 0 0,-2-1-1,-1 0 1,-1-1 0,-2 0-1,0 0 1,-2 0-1,2-26 529,-4 23-644,26-182-1996,-24 192 2964,1 0 0,0 0 0,2 1 0,0 0 0,8-12-324,-16 31 34,0 0 0,0 0-1,0 1 1,0-1 0,0 0 0,0 0-1,0 0 1,0 0 0,1 0 0,-1 1-1,0-1 1,0 0 0,0 0-1,0 0 1,0 0 0,1 0 0,-1 0-1,0 0 1,0 0 0,0 0 0,0 1-1,0-1 1,1 0 0,-1 0 0,0 0-1,0 0 1,0 0 0,1 0 0,-1 0-1,0 0 1,0 0 0,0 0 0,0 0-1,1 0 1,-1-1 0,0 1 0,0 0-1,0 0 1,0 0 0,1 0-1,-1 0 1,0 0 0,0 0 0,0 0-34,-2 21 420,-5 43-120,3 0 1,2 1 0,4-1 0,2 0 0,3 0-1,2 0 1,15 44-301,33 41 444,-60-143-347,-12-15-113,11 6 2,-79-52-303,39 28 271,2-2 1,1-2 0,-18-20 45,57 50-5,1 1 44,0-1 1,0 1 0,-1-1 0,1 0-1,0 1 1,0-1 0,0 0 0,0 1-1,0-1 1,0 0 0,0 0 0,0 0-1,1 0 1,-1 0 0,0 0 0,0 0-1,1 0 1,-1 0 0,1-1 0,-1 1-1,1 0 1,0 0 0,-1 0 0,1-1-1,0 1 1,0 0 0,-1-1 0,1 1-1,0 0 1,1 0 0,-1-1 0,0 1-1,0 0 1,0 0 0,1-1 0,-1 1-1,1 0 1,-1 0 0,1 0 0,-1-1-1,1 1 1,0 0 0,-1 0-40,85-17 389,-52 14-362,-10 1-81,-1-1 0,1-1 1,-1-1-1,0-2 0,0 0 0,-1-1 0,0 0 0,14-10 54,28-23-613,-41 26 226,0 2 0,1 0 0,0 1 0,1 1-1,0 1 1,1 2 0,12-4 387,-35 12-15,-1 1 1,1-1 0,-1 1-1,1-1 1,-1 1-1,1-1 1,0 1-1,-1 0 1,1 0-1,-1 0 1,1 0-1,0 0 1,-1 0-1,1 0 1,-1 0-1,1 1 1,0-1 0,-1 0-1,1 1 1,-1 0-1,1-1 1,-1 1-1,0 0 1,1 0-1,-1 0 1,0 0-1,1 0 1,-1 0-1,0 0 1,0 0-1,0 0 1,0 1 0,0-1-1,0 0 1,0 1-1,-1-1 1,1 0-1,0 1 1,-1-1-1,1 1 1,-1 0-1,1-1 1,-1 1-1,0-1 1,0 1-1,0 0 1,0-1-1,0 1 1,0-1 0,0 1-1,0 0 1,-1-1-1,1 2 15,-48 141 1129,15-57 59,29-74-1003,0-4-52,1-1 0,1 1-1,0 0 1,0 0-1,1 0 1,0 0-1,0 0 1,1 0 0,0 4-133,1-12 7,-1 0 1,1 0 0,0 0-1,-1-1 1,1 1 0,0 0 0,0-1-1,0 1 1,0 0 0,-1-1 0,1 1-1,0-1 1,0 1 0,0-1-1,0 1 1,0-1 0,0 0 0,0 0-1,1 1 1,-1-1 0,0 0-1,0 0 1,0 0 0,0 0 0,0 0-1,0-1 1,0 1 0,0 0-1,0 0 1,0-1 0,0 1 0,0 0-1,0-1 1,0 1 0,0-1 0,0 1-1,0-1 1,0 0 0,-1 1-1,1-1 1,0 0 0,0 0 0,-1 1-1,1-1 1,0 0 0,-1 0-1,1 0 1,-1 0 0,1 0 0,-1 0-1,0 0 1,1-1-8,70-87 69,-13 9-599,-4-4-1,42-88 531,-90 164-234,-10 27 151,0-7 70,-4 22 70,2-1 0,1 1-1,2-1 1,1 1-1,1 0 1,3 0 0,0 0-1,2 0 1,4 12-57,17 12 347,-24-57-338,-1 0 1,1 0-1,0 1 0,0-1 0,0 0 0,0 0 0,0 0 0,0 0 0,0 0 0,0 0 0,0 0 0,0-1 1,1 1-1,-1 0 0,0-1 0,0 1 0,1-1 0,-1 1 0,1-1 0,-1 1 0,0-1 0,1 0 1,-1 0-1,1 0 0,-1 0 0,0 0 0,1 0 0,-1 0 0,1 0 0,-1-1 0,0 1 0,1 0 0,-1-1 1,1 1-1,-1-1 0,0 0 0,0 1 0,1-1 0,-1 0 0,0 0 0,0 0 0,0 0-9,9-10 32,-1-1 0,0 0 0,-1 0 0,0-1 0,-1 0 0,0 0 0,-2-1-1,1 0 1,-2 0 0,1 0 0,-2 0 0,1-9-32,0 8 6,0 0-1,-1-1 1,-1 0-1,0 0 1,-1 1 0,-1-1-1,-1 0 1,0 0-1,-1 0 1,0 0 0,-2 1-1,0-1 1,0 1-1,-1 0 1,-6-10-6,-12-2-77,22 26 73,1 1 1,-1-1 0,1 1 0,-1-1 0,1 1-1,-1-1 1,1 1 0,-1-1 0,1 1-1,-1 0 1,1-1 0,-1 1 0,0 0 0,1 0-1,-1-1 1,0 1 0,1 0 0,-1 0 0,0 0-1,1 0 1,-1 0 0,0 0 0,1 0-1,-1 0 1,0 0 0,1 0 0,-1 0 0,0 0-1,1 1 1,-1-1 0,1 0 0,-1 0 0,0 1-1,1-1 1,-1 0 0,1 1 0,-1-1-1,1 1 1,-1-1 0,1 1 0,-1-1 0,1 1-1,-1-1 1,1 1 0,0-1 0,-1 1 3,-1 7-6,0 0 1,0 0-1,1 0 0,0 0 1,1 0-1,0 0 1,0 0-1,0 0 0,1 1 1,1-1-1,0 4 6,-1-10 2,-1 7 12,1 0-1,1 0 1,0-1 0,0 1 0,0-1 0,1 1 0,1-1 0,-1 0 0,1 0 0,1-1-1,-1 1 1,1-1 0,1 0 0,-1 0 0,1 0 0,0-1 0,5 3-14,-8-7 7,1-1 0,0 0 1,0 0-1,1-1 0,-1 1 0,0-1 1,0 0-1,0 0 0,0 0 0,0-1 1,0 1-1,0-1 0,0 0 0,0 0 1,0-1-1,0 1 0,0-1 0,0 1 1,-1-1-1,1-1 0,-1 1 0,0 0 1,1-1-1,-1 1 0,3-4-7,12-7 23,1-2 0,-2 0 0,0 0 0,-1-2 0,0 0 0,-1-1 0,-1 0-1,-1-1 1,-1 0 0,0-2 0,6-16-23,-17 35-1,0 1-1,1-1 1,-1 0-1,0 0 1,0 0-1,-1 0 1,1 0-1,0 0 1,-1-1-1,1 1 1,-1 0 0,0 0-1,0 0 1,1-1-1,-2 1 1,1 0-1,0 0 1,0 0-1,-1 0 1,1-1-1,-1 1 1,1 0-1,-1 0 1,0 0-1,0 0 1,0 0-1,0 0 1,0 1 0,-1-1-1,1 0 1,-1 0-1,1 1 1,-1-1-1,1 1 1,-1-1-1,0 1 1,0 0-1,1 0 1,-3-1 1,1 3-5,0 0 0,0 0 0,0 1-1,0-1 1,0 1 0,1 0 0,-1 0 0,1 0 0,-1 0 0,1 0 0,0 1 0,0-1 0,0 1 0,0-1-1,0 1 1,0 0 0,1 0 0,-1 0 0,1 0 0,0 0 0,0 0 0,0 0 5,-2 4 9,0 0 0,1 1 1,-1-1-1,2 0 0,-1 1 1,1-1-1,0 1 0,0-1 1,1 1-1,0 0 0,1-1 1,0 1-1,0-1 0,0 1 1,1-1-1,1 2-9,-1-7 3,0-1 0,0 1 0,0-1 0,1 1-1,-1-1 1,1 0 0,-1 0 0,1 0 0,-1 0 0,1 0-1,-1-1 1,1 1 0,0-1 0,0 0 0,-1 1 0,1-1 0,0-1-1,-1 1 1,1 0 0,0-1 0,-1 1 0,1-1 0,0 0 0,-1 0-1,1 0 1,-1 0 0,1 0 0,-1 0 0,0-1 0,0 1-1,1-1 1,-1 0 0,0 0 0,0 1 0,0-1 0,-1-1 0,2 0-3,36-26 20,87-51 6,-124 78-33,0 1 0,0 0 0,0-1 0,1 1-1,-1 0 1,0 0 0,0 0 0,1 1 0,-1-1 0,1 0 0,-1 1-1,0 0 1,1-1 0,-1 1 0,1 0 0,-1 0 0,1 1 0,-1-1-1,1 0 1,-1 1 0,0 0 0,1-1 0,-1 1 0,0 0 0,1 0-1,-1 0 1,0 0 0,0 1 0,0-1 0,0 1 0,0-1 0,0 1-1,-1 0 1,1-1 0,0 1 0,-1 0 0,1 0 0,-1 0 0,0 1-1,0-1 1,0 0 0,1 2 7,-8 100 220,6-104-203,1 0 0,0 1 0,-1-1 0,1 0 0,0 0 0,0 0 0,-1 0 0,1 0-1,0 0 1,0 0 0,-1 0 0,1 0 0,0 0 0,0 0 0,-1 0 0,1 0 0,0-1 0,0 1 0,-1 0 0,1-1-1,0 1 1,-1 0 0,1-1 0,-1 1 0,1-1 0,0 1 0,-1-1 0,1 1 0,-1-1 0,1 1 0,-1-1 0,0 0-1,1 1 1,-1-1 0,1 0-17,79-98 722,-46 22-3208,-32 42-1686,-20-14-203</inkml:trace>
  <inkml:trace contextRef="#ctx0" brushRef="#br0" timeOffset="11168.248">12295 1549 11803,'-3'5'3200,"11"1"777,7-5-3321,14 2-440,6-6-216,12-4-392,1-7-672,1 2-2897,-3 0 312</inkml:trace>
  <inkml:trace contextRef="#ctx0" brushRef="#br0" timeOffset="11427.354">12961 1285 3433,'-24'93'9045,"16"6"-4056,8-79-4691,1 0-1,0 0 1,2 0-1,1 0 0,0 0 1,1-1-1,1 0 1,1 0-1,1 0 1,0-1-1,2 0 0,0-1 1,7 10-298,63 45 92,-110-75-1935,-140-59-2068,88 28 4506,26 12 3609,69 22-4008,0-1-1,0 0 1,0-1 0,-1 0-1,1-1 1,-1-1-1,0 0 1,0-1 0,0 0-1,11-6-195,-21 10 22,143-73 253,-54 19-4719,-57 30 1063</inkml:trace>
  <inkml:trace contextRef="#ctx0" brushRef="#br0" timeOffset="12221.716">13465 1367 9090,'0'-1'97,"0"1"51,0-1 1,0 0-1,0 0 0,0 1 0,0-1 0,0 0 1,0 1-1,0-1 0,-1 0 0,1 0 0,0 1 1,0-1-1,-1 1 0,1-1 0,0 0 1,-1 1-1,1-1 0,-1 1 0,1-1 0,-1 0 1,1 1-1,-1-1 0,1 1 0,-1 0 0,1-1 1,-1 1-1,1-1 0,-1 1 0,0 0 1,1-1-1,-1 1 0,0 0 0,1 0 0,-1 0 1,0 0-1,0-1 0,1 1 0,-1 0 0,0 0 1,1 0-1,-1 0 0,0 1 0,0-1 1,1 0-1,-1 0 0,0 0 0,1 0 0,-1 1 1,0-1-1,1 0 0,-1 1 0,1-1 1,-1 1-1,0-1 0,1 0 0,-1 1 0,1-1 1,-1 1-1,1 0-148,-56 80 1488,42-54-1325,-119 197 1763,128-213-1785,11-13-93,13-14-45,22-27 3,-27 27 10,1 0 0,1 1 0,0 1 0,1 0 0,0 2 0,8-5-16,-23 16-2,0 0-1,0 0 1,0 0-1,0 0 0,0 0 1,1 0-1,-1 1 1,0-1-1,0 1 0,1-1 1,-1 1-1,0 0 1,0 0-1,1 0 0,-1 0 1,0 0-1,1 1 1,-1-1-1,0 1 0,0-1 1,0 1-1,1 0 1,-1 0-1,0 0 0,0 0 1,0 0-1,0 1 1,-1-1-1,1 1 0,0-1 1,0 1-1,-1-1 1,1 1-1,-1 0 0,0 0 1,1 0-1,-1 0 3,2 3-10,0 0 0,-1 1 0,0-1 0,0 1 0,0-1 0,-1 1 0,1 0 0,-2 0 0,1-1 0,0 1 0,-1 0 0,0 0 0,-1 6 10,-5 8 102,0-1 0,-2 1 0,0-1 1,-1 0-1,-1-1 0,0 0 1,-2-1-1,0 0 0,-1 0 0,0-2 1,-1 1-1,-1-2 0,-1 0 0,0-1 1,0 0-1,-18 9-102,30-19-14,0 0 0,-1 0 1,1 0-1,-1 0 0,0-1 0,0 1 1,0-1-1,0-1 0,0 1 1,-1-1-1,1 1 0,0-2 0,-2 1 14,6-1-93,1 0-1,-1 1 1,0-1-1,0 0 1,1 0-1,-1 0 0,0-1 1,1 1-1,-1 0 1,0 0-1,0 0 1,1 0-1,-1-1 1,0 1-1,1 0 1,-1-1-1,0 1 0,1 0 1,-1-1-1,0 1 1,1-1-1,-1 1 1,1-1-1,-1 1 1,1-1-1,-1 0 1,1 1-1,0-1 0,-1 0 1,1 1-1,0-1 1,-1 0-1,1 1 1,0-1-1,0 0 1,0 1-1,-1-1 1,1 0-1,0 0 0,0 1 1,0-1-1,0 0 1,0 0-1,1 1 1,-1-1-1,0 0 1,0 0-1,0 1 1,1-1-1,-1 0 1,0 1-1,1-1 0,-1 0 1,0 1-1,1-1 1,-1 0 93,15-32-3985</inkml:trace>
  <inkml:trace contextRef="#ctx0" brushRef="#br0" timeOffset="12692.246">13804 1313 9242,'-1'0'130,"0"0"-1,0 1 1,1-1 0,-1 0 0,0 0-1,0 0 1,0 1 0,1-1-1,-1 0 1,0 0 0,0 0 0,0 0-1,1 0 1,-1-1 0,0 1-1,0 0 1,0 0 0,1 0 0,-1-1-1,0 1 1,1 0 0,-1-1-1,0 1 1,0-1 0,1 1 0,-1-1-1,1 1 1,-1-1 0,0 1-1,1-1 1,-1 1 0,1-1 0,-1 0-1,1 1 1,0-1 0,-1 0-1,1 0 1,0 1 0,-1-1 0,1 0-1,0 0 1,0 0 0,0 1-1,0-1 1,0 0 0,0 0 0,0 0-1,0 1 1,0-1 0,0 0-1,0 0 1,0 1 0,0-1 0,1 0-1,-1 0 1,0 0 0,1 1-1,-1-1 1,0 0 0,1 1 0,-1-1-1,1 0 1,-1 1 0,1-1-1,0 1 1,-1-1 0,1 1 0,0-1-130,-16 11 166,1 1 0,0 0 0,1 1 0,0 0 0,1 1 0,1 1 0,0 0 0,0 0 0,2 1 0,0 1 0,0-1 0,-4 15-166,1-6 76,1 0 0,1 1-1,1-1 1,2 2 0,0-1 0,2 1 0,-2 21-76,13 6 199,-6-52-194,1 0-1,-1 0 1,1 0 0,-1 0-1,1 0 1,0 0-1,-1 0 1,1 0-1,0 0 1,0 0 0,-1-1-1,1 1 1,0 0-1,0 0 1,0-1-1,0 1 1,0-1 0,0 1-1,0-1 1,0 1-1,0-1 1,1 0-1,-1 1 1,0-1-1,0 0 1,0 0 0,0 0-1,0 0 1,1 0-1,-1 0 1,0 0-1,0 0 1,0 0 0,0-1-1,0 1 1,1 0-1,-1-1 1,0 1-1,0-1 1,0 1-1,0-1-4,14-9 19,0 0 0,-1-1 0,0 0-1,-1-1 1,0-1 0,-1 0-1,0 0 1,-1-1 0,8-15-19,-11 19 8,26-38 27,-1-1 1,-3-2 0,-2-1-1,7-21-35,-20 38 21,-2-1 0,-1-1 0,-2 0 1,1-14-22,-8 36 10,0 0 1,-2-1 0,1 1 0,-2-1-1,0 0 1,-1 1 0,-1-1 0,0 1-1,-1-1 1,-1 1 0,0 0 0,-2-2-11,5 14-1,0 0 0,-1 0 0,1-1 0,-1 1 0,1 0 0,-1 1 0,0-1 1,-1 0-1,1 0 0,0 1 0,-1-1 0,1 1 0,-1 0 0,0 0 0,0 0 1,0 0-1,0 0 0,0 1 0,0-1 0,0 1 0,0 0 0,-1 0 0,1 0 1,0 0-1,-1 1 0,1-1 0,-1 1 0,1 0 0,-1 0 0,1 0 0,-1 0 1,1 1-1,-1 0 0,1-1 0,-3 2 1,-8 6-11,-1 0 1,2 2-1,-1-1 1,1 2-1,0 0 0,1 0 1,1 1-1,-1 1 1,2-1-1,0 2 1,1 0-1,0 0 0,1 0 1,-6 14 10,4-12 30,1 0-1,0 1 1,1 0 0,1 0-1,1 1 1,0 0 0,1 0-1,0 6-29,5-21 5,1-1-1,-1 1 1,1-1 0,0 0-1,0 1 1,0-1-1,0 0 1,0 1-1,0-1 1,0 0 0,1 0-1,-1 0 1,1 0-1,0 0 1,-1-1-1,1 1 1,0 0 0,0-1-1,0 0 1,0 1-1,1-1 1,-1 0 0,0 0-1,0 0 1,1 0-1,-1 0 1,1-1-1,-1 1 1,0-1 0,1 1-1,-1-1 1,1 0-1,-1 0 1,1 0-1,-1 0 1,1-1 0,-1 1-1,1-1 1,-1 1-1,0-1 1,1 0-1,-1 0 1,1 0-5,2 0 2,42-3 29,104 0 41,-145 5-74,1 0 1,-1 0-1,1 1 0,-1-1 0,0 2 0,0-1 0,0 1 0,0 0 0,0 0 1,-1 0-1,1 1 0,-1 0 0,0 0 0,0 0 0,0 1 0,-1-1 1,0 1-1,1 0 0,-2 1 0,1-1 0,0 3 2,2 5-239,0 2 1,-2-1-1,0 1 1,0-1-1,-1 1 1,-1 0-1,0 9 239,-3 5-3722,-8-14-69</inkml:trace>
  <inkml:trace contextRef="#ctx0" brushRef="#br0" timeOffset="13501.294">1599 3372 6865,'-114'21'9136,"113"-21"-9071,0 0 0,0-1 0,0 1 0,0-1 1,0 1-1,0-1 0,1 1 0,-1-1 0,0 0 0,0 1 1,0-1-1,1 0 0,-1 1 0,0-1 0,1 0 0,-1 0 1,1 0-1,-1 0 0,1 0 0,-1 0 0,1 0 0,0 0 1,-1 0-1,1 0 0,0 0 0,0 0 0,0 0 0,0 0 1,0 0-1,0 0 0,0 0 0,0 0 0,0 0 0,0 0 1,1 0-1,-1 0 0,0 0 0,1 0 0,-1 0 0,0 1 1,1-1-1,0 0 0,-1 0 0,1 0-65,9-32 161,2 0 0,1 0 1,2 2-1,1 0 0,1 0 0,1 2 0,2 0 1,6-4-162,-22 26 10,0 0-1,1 0 1,0 1 0,0 0 0,0 0 0,1 0 0,0 0 0,0 1 0,0 0-1,1 1 1,0-1 0,0 1 0,0 0 0,0 1 0,1 0 0,-1 0 0,1 1-1,0-1 1,0 2 0,0-1 0,0 1 0,0 0 0,0 1 0,0 0 0,0 0-1,0 1 1,0 0 0,0 1 0,0-1 0,0 1 0,-1 1 0,4 1-10,1 4 28,0 0 0,-1 1 0,1 0 0,-2 1 0,0 1 0,0-1 0,-1 2 0,0-1 0,-1 1 0,3 7-28,47 56 489,-57-74-471,1 1-1,-1-1 1,0 1 0,1-1-1,-1 0 1,1 0-1,-1 0 1,1 1-1,-1-1 1,1-1 0,0 1-1,-1 0 1,1 0-1,0-1 1,0 1 0,0-1-1,0 1 1,-1-1-1,1 0 1,0 0-1,0 0 1,0 0 0,0 0-1,0 0 1,0-1-1,0 1 1,-1 0 0,1-1-1,0 0 1,0 1-1,0-1 1,-1 0-1,1 0 1,0 0 0,-1 0-1,1-1-17,45-56 393,-40 46-362,0 0 1,0-1-1,-1 0 1,-1 0-1,0-1 1,-1 1-1,0-1 1,-1 0-1,0 0 0,-2 0 1,1-1-1,-2 1 1,0 0-1,0 0 1,-2-1-1,0 1 1,0 0-1,-1 0 1,-1 1-1,-3-8-31,6 18-39,0 0 0,-1 0 0,0-1 0,1 1 0,-1 0 0,-1 0 0,1 1 0,0-1 0,-1 0 0,1 1-1,-1-1 1,0 1 0,0 0 0,0 0 0,0 0 0,0 0 0,0 1 0,0-1 0,-1 1 0,1 0 0,-1 0 0,1 0 0,-1 0 0,1 0-1,-1 1 1,1 0 0,-1 0 0,0 0 0,1 0 0,-1 0 0,1 1 0,-1 0 0,1-1 0,-1 1 0,1 1 0,-1-1 0,1 0 0,0 1 0,0 0-1,-1-1 1,1 1 0,1 1 0,-1-1 0,-3 3 39,-22 36-3094,8 12 580</inkml:trace>
  <inkml:trace contextRef="#ctx0" brushRef="#br0" timeOffset="13955.695">1697 3910 7162,'-3'2'772,"3"-1"-595,-1-1 1,0 1-1,1 0 1,-1-1-1,0 1 1,0-1-1,1 1 1,-1-1-1,0 1 1,0-1 0,0 1-1,0-1 1,1 0-1,-1 1 1,0-1-1,0 0 1,0 0-1,0 0 1,0 0-1,0 0 1,0 0-1,0 0 1,0 0-1,0 0 1,0 0-1,0 0 1,0-1-1,1 1 1,-1 0-1,0-1 1,0 1-1,0 0 1,0-1-1,0 1 1,1-1-1,-1 0 1,0 1-1,1-1 1,-1 0-1,0 1 1,1-1-1,-1 0 1,1 0-1,-1 1 1,1-1-1,-1-1-177,-2-11 296,1 0 0,1 0-1,0 0 1,0 0-1,1 0 1,1 0-1,0 0 1,1 0 0,1 0-1,0 0 1,2-4-296,5-26 271,2 0 0,1 1 0,3 0 0,1 2 0,13-22-271,-20 43 108,-4 5-37,1 1-1,0 0 1,1 0-1,0 0 1,1 1-1,1 1 1,0-1-1,0 2 1,1-1-1,0 1 1,1 1-71,-9 7 4,-1 1 0,1 0 0,-1 0 0,1 0 0,0 0 0,0 0 0,-1 1 0,1-1 0,0 1 0,0 0 0,0 0 0,-1 0 0,1 0 0,0 0 0,0 0 0,0 1 0,0 0 0,-1-1 0,1 1 0,0 0 0,-1 0 0,1 1 0,-1-1 0,1 0 0,-1 1 0,0 0 0,1-1 0,0 2-4,53 62 34,-48-54-11,66 84 139,-70-93-157,1-1 1,-1 1 0,0-1-1,1 0 1,-1 0 0,1 0 0,-1 0-1,1-1 1,-1 0 0,1 0-1,-1 0 1,1 0 0,0-1-1,-1 0 1,0 0 0,1 0-1,-1 0 1,1-1 0,-1 1-1,0-1 1,0 0 0,0-1 0,0 1-1,-1-1 1,1 0 0,0 1-1,-1-2 1,0 1 0,0 0-1,2-3-5,45-37 120,-2-2 0,35-44-120,-13-3-1413,-48 49-2316,-22-7 23</inkml:trace>
  <inkml:trace contextRef="#ctx0" brushRef="#br0" timeOffset="16857.065">14379 1187 6585,'-6'-40'6690,"6"39"-6601,-1 0 1,1 0-1,-1 0 0,1 0 0,-1 0 1,0 0-1,1 0 0,-1 0 1,0 1-1,0-1 0,0 0 0,0 1 1,0-1-1,0 0 0,0 1 0,0-1 1,0 1-1,0 0 0,0-1 0,0 1 1,0 0-1,0 0 0,0-1 1,0 1-1,-1 0 0,1 0 0,0 0 1,0 0-1,0 0 0,0 1 0,0-1 1,0 0-1,0 1 0,0-1 1,-1 0-90,-4 4 78,0-1 1,0 1 0,0 1 0,0-1-1,0 1 1,1 0 0,0 0 0,0 1-1,0-1 1,1 1 0,0 0 0,0 0-1,0 1 1,1-1 0,0 1 0,0 0-1,1 0 1,0 0 0,-1 2-79,-5 13 97,1 0 0,1 1 0,0-1 0,2 1 0,1 1 0,0-1 0,2 0 0,1 1 0,0 0-97,0-23 12,0 0 0,0 0 0,0 1-1,0-1 1,0 0 0,0 1 0,0-1-1,0 0 1,0 0 0,1 1 0,-1-1-1,0 0 1,1 0 0,-1 0-1,1 1 1,-1-1 0,1 0 0,0 0-1,-1 0 1,1 0 0,0 0 0,0 0-1,0 0 1,0 0 0,0-1 0,0 1-1,0 0 1,0 0 0,0-1 0,0 1-1,0-1 1,0 1 0,1-1 0,-1 1-1,0-1 1,0 0 0,1 0 0,-1 1-1,0-1 1,0 0 0,2 0-12,4-4 33,0 0 0,0-1 0,0 0 0,0 0 0,-1 0 0,0-1 0,0 0 0,0 0 0,-1 0 0,4-7-33,-5 8 10,35-40 76,-3-1 0,-1-2 1,-3-2-1,-2-1 0,-2-1 0,17-45-86,-31 8 372,-13 89-365,-1-1 0,0 1-1,0 0 1,0-1-1,1 1 1,-1 0-1,0-1 1,0 1-1,0-1 1,0 1 0,0 0-1,0-1 1,0 1-1,0 0 1,0-1-1,0 1 1,0-1-1,0 1 1,0 0 0,0-1-1,0 1 1,0-1-1,0 1 1,0 0-1,-1-1 1,1 1 0,0 0-1,0-1 1,0 1-1,-1 0 1,1-1-1,0 1 1,-1 0-1,1 0 1,0-1 0,0 1-1,-1 0 1,1 0-1,0 0 1,-1-1-1,1 1 1,0 0 0,-1 0-1,1 0 1,-1 0-1,1 0 1,0 0-1,-1 0 1,1 0-1,0 0 1,-1 0 0,1 0-1,-1 0 1,1 0-1,0 0 1,-1 0-1,1 0 1,-1 0 0,1 0-1,0 0 1,-1 0-1,1 1 1,0-1-1,-1 0 1,1 0-1,0 1 1,-1-1 0,1 0-1,0 0-6,-17 25 242,0 24-144,3 1 1,1 1-1,-4 40-98,20-35 12,-2-55-11,0-1 0,0 1 0,0-1-1,0 1 1,0-1 0,0 1 0,0-1 0,0 0 0,0 1 0,0-1 0,0 0-1,0 0 1,0 0 0,0 0 0,0 0 0,0 0 0,1 0 0,-1 0 0,0 0 0,0-1-1,0 1 1,0 0 0,0-1 0,0 1 0,0-1 0,0 1 0,0-1 0,0 0-1,-1 1 1,1-1 0,0 0 0,0 1 0,0-1 0,-1 0 0,1 0 0,0 0-1,-1 0 1,1 0 0,-1 0 0,1 0 0,-1 0-1,78-112 69,-34 37-10,-3-2 0,-4-2-1,-4-2 1,15-56-59,-34 66-1,-21 73-75,-24 76-92,-40 273 65,37-132 351,39-179-113,-5-39-131,1 1 0,0-1 0,-1 1 0,1-1 0,0 1 0,-1-1 0,1 0-1,0 1 1,-1-1 0,1 0 0,0 1 0,0-1 0,-1 0 0,1 0-1,0 0 1,0 0 0,0 0 0,-1 0 0,1 0 0,0 0 0,0 0 0,0 0-1,-1 0 1,1 0 0,0-1 0,0 1 0,-1 0 0,1 0 0,0-1-1,0 1 1,-1-1 0,1 1 0,0-1 0,-1 1 0,1-1 0,-1 1 0,1-1-1,-1 1 1,1-1 0,-1 0 0,1 1 0,-1-1 0,1 0 0,-1 1 0,0-1-1,0 0-3,69-95 143,-24 19-54,-3-2-1,-4-3 0,19-60-88,-31 72 14,-3-1 0,-4 0-1,-3-2 1,-1-7-14,-15 64-60,-8 37-12,1 4 34,-31 98 50,6 1 0,5 1 1,4 13-13,20-111 34,1 0 1,2 0 0,0 0-1,2 0 1,1 0 0,4 14-35,-7-37 4,1-1 1,-1 0 0,1 1-1,0-1 1,0 0 0,0 0-1,1 1 1,-1-1 0,1 0-1,0-1 1,0 1-1,0 0 1,0 0 0,0-1-1,1 1 1,-1-1 0,1 0-1,-1 0 1,4 2-5,-5-5 5,1 0 0,-1 1 1,1-1-1,-1 0 0,1 0 0,-1-1 1,1 1-1,-1 0 0,0 0 0,0-1 1,0 1-1,0-1 0,0 1 0,0-1 0,0 1 1,0-1-1,0 0 0,-1 1 0,1-1 1,-1 0-1,1 1 0,-1-1 0,0 0 1,0 0-1,0 0-5,2-2 17,0-9 6,-1 1-1,0-1 1,0 1 0,-2-1 0,1 1 0,-1-1-1,-1 1 1,-1-1 0,1 1 0,-2 0-1,0 0 1,0 1 0,-1-1-23,-2-9-22,-1 0 0,-1 1 0,-1 0 1,0 1-1,-2 0 0,0 0 0,-1 1 0,-15-14 22,28 31-5,-1 0 0,1-1 0,-1 1 0,0 0-1,1 0 1,-1 1 0,0-1 0,0 0 0,0 0 0,0 0 0,1 0-1,-1 1 1,0-1 0,-1 0 0,1 1 0,0-1 0,0 1-1,0-1 1,0 1 0,0 0 0,-1-1 0,1 1 0,0 0 0,0 0-1,0 0 1,-1 0 0,1 0 0,0 0 0,0 0 0,0 0-1,-1 0 1,1 1 0,0-1 0,0 1 0,0-1 0,0 0 0,0 1-1,-1 0 1,1-1 0,0 1 0,0 0 0,0-1 0,1 1-1,-1 0 1,0 0 0,0 0 0,0 0 0,1 0 0,-1 0 0,0 0-1,1 0 1,-1 0 0,1 0 0,-1 0 0,1 1 0,0-1-1,-1 0 1,1 0 0,0 1 5,-1 1-4,1 1 0,0 0 0,0-1 0,0 1 0,1-1 0,-1 1 0,1-1-1,0 1 1,-1-1 0,2 1 0,-1-1 0,0 0 0,1 0 0,-1 1 0,1-1 0,0 0 0,0 0-1,0-1 1,1 1 0,-1 0 0,1-1 0,-1 1 0,1-1 0,0 0 0,0 0 0,0 0 0,0 0 0,0-1-1,1 1 1,-1-1 0,0 0 0,1 0 0,-1 0 0,1 0 0,-1 0 0,1-1 0,-1 0 0,1 0 0,-1 0-1,1 0 1,-1 0 0,1-1 0,0 1 4,9-4 8,1-1 0,-1 0 0,0-1 0,-1 0 0,1-1 0,-1 0 0,-1-1 0,1 0 0,-1-1 0,-1 0 0,0-1 0,0 0 0,-1-1 0,0 0 0,-1 0 0,0-1 0,2-5-8,72-177-875,-39 53 519,-46 132 401,-7 23-11,-11 29-23,2 1 0,3 1 0,-4 17-11,13-40 8,6-20-6,-19 56 156,3 1 1,2 1-1,2 0 0,-1 38-158,14-96 9,-1 2 7,0 1 0,1-1 0,0 0 1,-1 1-1,2-1 0,-1 0 0,0 1 0,1-1 1,0 0-1,0 1 0,0-1 0,0 0 0,1 0 1,0 0-1,-1 0 0,2 0 0,0 2-16,0-6 5,-1 0 0,1 1 1,0-1-1,-1 0 0,1-1 0,0 1 0,-1 0 1,1-1-1,-1 0 0,1 1 0,-1-1 0,1 0 0,-1 0 1,0 0-1,1-1 0,-1 1 0,0-1 0,0 1 0,0-1 1,0 1-1,0-1 0,0 0 0,-1 0 0,1 0 0,1-3-5,18-19 35,0-2 0,-2-1-1,-1 0 1,-1-1-1,11-27-34,-27 52 2,23-42 52,-3-2 0,-1 0 0,5-28-54,-23 64-2,-6 17-50,-26 118-140,-21 152 300,45-206 123,13-66-81,0-19-101,-6 15-47,31-76-631,-3-1-1,18-72 630,-30 31-4045,-17 40-1882,-4 29 701</inkml:trace>
  <inkml:trace contextRef="#ctx0" brushRef="#br0" timeOffset="17150.924">15380 551 8074,'-8'14'2632,"-2"2"609,-1 4-2137,7 0-216,-1-10-287,2-2-153,9-7-200,2-10-824,5 3-2881,9 0 736</inkml:trace>
  <inkml:trace contextRef="#ctx0" brushRef="#br0" timeOffset="17596.713">15504 592 6185,'-34'35'6912,"2"2"-3283,19-22-3538,1 1 0,0 0 0,1 1 0,1 0 0,1 0 1,0 1-1,2 0 0,0 1 0,1 0 0,-2 10-91,4-11-6,1 0 1,1 1-1,0 0 0,2-1 1,0 1-1,1 0 0,1-1 1,0 1-1,2-1 0,0 1 0,3 6 6,-7-24 3,0 0-1,0 0 1,0 0-1,0 0 0,0 0 1,1 0-1,-1 0 1,0-1-1,0 1 1,1 0-1,-1 0 0,0 0 1,1 0-1,-1-1 1,1 1-1,-1 0 0,1 0 1,-1-1-1,1 1 1,0 0-1,-1-1 0,1 1 1,0-1-1,-1 1 1,1-1-1,0 1 0,0-1 1,0 1-1,-1-1 1,1 0-1,0 1 1,0-1-1,0 0 0,0 0 1,0 0-1,0 0 1,-1 1-1,1-1 0,0-1 1,0 1-1,0 0 1,0 0-1,0 0 0,0 0 1,0-1-1,-1 1 1,1 0-1,0-1 1,0 1-1,0 0 0,-1-1 1,1 0-3,46-62 503,56-97 762,76-161-1265,-166 294 86,0-1 0,-2 0 0,-1-1 0,-1 0 0,2-19-86,-13 13 312,1 35-305,1-1 0,0 1 0,-1 0 0,1-1 0,-1 1 0,1 0 0,-1-1 1,1 1-1,-1 0 0,1-1 0,-1 1 0,0 0 0,1 0 0,-1 0 0,1 0 0,-1 0 0,1 0 0,-1 0 1,0 0-1,1 0 0,-1 0 0,1 0 0,-1 0 0,0 0 0,1 0 0,-1 0 0,1 0 0,-1 1 0,1-1 1,-1 0-1,1 0 0,-1 1 0,1-1 0,-1 0 0,1 1 0,-1-1 0,1 1 0,-1-1 0,1 0 1,0 1-1,-1-1 0,1 1 0,0-1 0,-1 1 0,1 0 0,0-1 0,0 1 0,-1-1 0,1 1 0,0-1 1,0 1-1,0-1 0,0 1-7,-88 159 232,69-123-146,1 0-1,2 0 1,1 2 0,2 0 0,2 1-1,2 0 1,1 0 0,2 1 0,2 0-1,1 12-85,3-48 20,0 0-1,1 0 1,-1-1-1,1 1 0,0 0 1,0 0-1,1-1 1,-1 1-1,1-1 1,0 1-1,0-1 0,1 0 1,-1 1-1,3 1-19,-3-5 4,0 0 0,-1-1 0,1 1 0,0 0 0,0-1 0,1 1 0,-1-1 0,0 0-1,0 0 1,0 1 0,0-1 0,0-1 0,0 1 0,0 0 0,0 0 0,0-1 0,0 0 0,0 1 0,0-1-1,0 0 1,0 0 0,0 0 0,0 0 0,-1 0 0,1 0 0,0 0 0,-1-1 0,1 1 0,0-2-4,-2 3 0,27-22 32,-2-1 1,0-1-1,-2-1 1,-1-1 0,0-2-1,-3 0 1,11-20-33,-17 32 22,-1-2-1,-1 0 1,-1 0 0,0-1 0,-2 0-1,0-1 1,-1 0 0,-1 0 0,1-10-22,-7 29 3,1 0 0,-1 0 1,0 0-1,0 0 0,0 0 1,0 0-1,0 0 0,0 0 0,0 0 1,0 0-1,0 0 0,0 0 1,-1 0-1,1 0 0,0 0 0,-1 1 1,1-1-1,-1 0 0,1 0 1,-1 0-1,1 0 0,-1 1 1,0-1-1,1 0 0,-1 0 0,0 1 1,1-1-1,-1 1 0,0-1 1,0 0-1,0 1 0,0 0 0,0-1 1,1 1-1,-1-1 0,0 1 1,0 0-1,0 0 0,0 0 1,0-1-1,0 1 0,0 0 0,0 0 1,0 0-1,0 1 0,0-1 1,0 0-1,0 0 0,0 0 0,0 1 1,0-1-1,0 0 0,0 1 1,0-1-1,1 1 0,-1-1 1,0 1-1,0 0 0,0-1 0,1 1 1,-1 0-1,0-1 0,1 1 1,-1 0-1,1 0 0,-1 0-3,-10 13 11,1 1 0,0 1-1,1-1 1,1 2 0,0-1-1,1 1 1,1 0 0,1 1-1,-3 15-10,4-20 30,0-1-1,1 1 1,1 0-1,0-1 1,1 1-1,0 0 0,1 0 1,0 0-1,2 0 1,-1 0-1,2 5-29,-3-16 6,1 0 0,-1 0 0,1 0 0,0 0 0,-1 1 0,1-1 0,0 0 0,0 0 0,0 0 0,0-1 0,1 1 1,-1 0-1,0 0 0,1-1 0,-1 1 0,1-1 0,0 1 0,0-1 0,-1 1 0,1-1 0,0 0 0,0 0 0,0 0 0,0 0 0,0-1 0,0 1 0,1 0 0,-1-1 0,0 1 0,0-1 0,0 0 0,1 0 0,-1 0 0,0 0 0,0 0 0,0 0 0,1-1 0,-1 1 0,1-1-6,57-26-1022,-9-13-3733,-18 7 650</inkml:trace>
  <inkml:trace contextRef="#ctx0" brushRef="#br0" timeOffset="18220.938">10409 3734 9138,'9'-50'6643,"-9"49"-6590,1 1-1,-1-1 1,1 1 0,-1 0 0,1-1 0,0 1-1,-1-1 1,1 1 0,0 0 0,-1 0 0,1 0-1,0-1 1,0 1 0,-1 0 0,1 0 0,0 0-1,0 0 1,-1 0 0,1 0 0,0 0 0,0 0-1,-1 0 1,1 1 0,0-1 0,-1 0 0,1 0-1,0 1 1,-1-1 0,1 0 0,0 1 0,-1-1 0,1 1-1,-1-1 1,1 1 0,-1-1 0,1 1 0,-1-1-1,1 1 1,-1-1 0,1 1 0,-1 0 0,0-1-1,1 1 1,-1 0 0,0-1 0,1 1 0,-1 0-1,0-1 1,0 1 0,0 0 0,0 0 0,0-1-1,0 1 1,0 0 0,0 0 0,0-1 0,0 2-53,7 21 104,-1 0 0,-1 1 0,0 0 1,-2 0-1,-1 0 0,-1 0 1,-1 1-105,0-19 22,-2 130 609,-6-1 1,-15 75-632,3-37 480,19-61-84,1-111-390,1 1 0,-1-1 1,0 1-1,1-1 0,-1 1 1,1-1-1,-1 0 0,1 1 0,0-1 1,-1 0-1,1 0 0,0 1 0,0-1 1,0 0-1,0 0 0,0 0 0,0 0 1,0 0-1,0 0 0,0 0 0,1-1 1,-1 1-1,0 0 0,1-1 0,-1 1 1,0-1-1,1 1 0,-1-1 0,1 0 1,-1 1-1,1-1 0,-1 0 0,1 0 1,-1 0-1,0 0 0,2 0-6,55-22 64,-45 15-57,92-47 110,-3-5 1,-1-6-118,26-27-1935,-100 70-1886,-10 1-289</inkml:trace>
  <inkml:trace contextRef="#ctx0" brushRef="#br0" timeOffset="18777.39">10830 4165 10074,'2'24'6122,"0"-21"-6041,0 0-1,0-1 0,1 1 1,-1 0-1,1-1 0,-1 0 0,1 1 1,0-1-1,0 0 0,0 0 1,0-1-1,0 1 0,0-1 0,1 1 1,-1-1-1,1 0-80,3 0 51,0 0 1,0-1-1,0 0 0,0 0 0,1-1 0,-1 0 1,-1 0-1,1 0 0,0-1 0,0 0 1,0-1-1,-1 1 0,1-1 0,-1-1 1,0 1-1,0-1 0,0 0 0,2-2-51,93-88 318,-88 81-280,0-1-1,-1 0 0,-1-1 1,0 0-1,-2-1 0,1 0 1,-2 0-1,0-1 0,-1-1 1,-1 1-1,1-5-37,-6 19 15,-1 1 0,1 0 0,-1 0 0,1-1 0,-1 1 0,0 0 0,0 0 0,0-1 0,-1 1 0,1 0 0,0 0 0,-1-1 0,1 1 0,-1 0 0,0 0-1,0 0 1,0 0 0,0 0 0,0 0 0,0 0 0,0 0 0,-1 0 0,1 1 0,-1-1 0,0 0 0,1 1 0,-1-1 0,0 1 0,0 0 0,0 0 0,0-1 0,0 1 0,0 1 0,0-1 0,0 0 0,0 0 0,0 1 0,0-1 0,-1 1 0,1 0 0,0-1 0,0 1-1,-1 0 1,1 0 0,0 1 0,0-1 0,-1 0 0,1 1 0,0 0 0,-2 0-15,-4 3 18,-1 0 0,1 1 0,0 0-1,0 0 1,1 1 0,0-1 0,0 2 0,0-1-1,1 1 1,-1 0 0,2 1 0,-1-1 0,1 1 0,0 0-1,1 1 1,0-1 0,0 1 0,1 0 0,0 0-1,-1 8-17,-6 16 27,2 1-1,2 1 1,1-1-1,2 1 1,1 0-1,2 0 1,3 23-27,-3-49 29,1 0 0,0 0 1,1 0-1,0 0 0,0 0 1,1 0-1,0 0 0,1-1 1,0 0-1,1 2-29,-3-8 7,1 0 1,-1 0-1,1 0 1,-1 0-1,1 0 0,0-1 1,0 1-1,0-1 0,0 1 1,0-1-1,0 0 1,0-1-1,1 1 0,-1 0 1,0-1-1,0 0 0,1 0 1,-1 0-1,0 0 1,1 0-1,-1-1 0,0 1 1,0-1-1,0 0 0,1 0 1,-1 0-1,0-1 1,0 1-1,-1 0 0,1-1 1,0 0-1,0 0 0,-1 0 1,1 0-8,18-14 25,-1-1 0,0 0 0,-1-2 0,-1 0 1,-1-1-1,-1-1 0,-1 0 0,0-3-25,11-16 36,-3-1 1,-2 0-1,-1-2 0,-2-1 1,-2-3-37,-6 21 7,-2-1 1,-1 0-1,-1 0 0,-1 0 1,0-18-8,0 131 13,4 0 0,3-1 0,8 14-13,-18-89 44,0 0 0,1-1 0,0 0 0,1 1 0,0-1 0,1 0 0,0-1 0,0 1 0,3 2-44,-7-10 10,0 1 1,0-1 0,1 1 0,-1-1-1,1 0 1,-1 0 0,1 0-1,-1 0 1,1 0 0,0 0 0,-1 0-1,1 0 1,0-1 0,0 1 0,0-1-1,-1 1 1,1-1 0,0 0-1,0 1 1,0-1 0,0 0 0,0 0-1,0-1 1,0 1 0,0 0 0,0-1-1,-1 1 1,1-1 0,0 1-1,0-1 1,0 0 0,-1 0 0,1 0-1,-1 0 1,1 0 0,0 0 0,0-1-11,46-55 163,-42 45-298,0 0-1,-1-1 1,0 1 0,-1-1 0,0 0-1,-1 0 1,-1-1 0,0 1 0,-1-11 135,-7-73-5050,-11 34 715</inkml:trace>
  <inkml:trace contextRef="#ctx0" brushRef="#br0" timeOffset="19059.157">11467 3420 9826,'3'12'2905,"-5"2"727,9 4-2575,3 2-537,5-2-64,5-6-224,12-6-8,1-3-328,10-9-472,-2-1-3193,6-4 680</inkml:trace>
  <inkml:trace contextRef="#ctx0" brushRef="#br0" timeOffset="19257.876">11889 3494 2833,'-7'31'6683,"-14"10"-3273,13-27-2416,-24 43 2703,-38 77-534,62-103-2628,8-31-530,0 1 1,0-1-1,0 1 1,0-1 0,0 1-1,0-1 1,0 1-1,0 0 1,1-1-1,-1 1 1,0-1 0,0 0-1,0 1 1,1-1-1,-1 1 1,0-1-1,0 1 1,1-1 0,-1 1-1,0-1 1,1 0-1,-1 1 1,1-1-1,-1 0 1,1 1 0,-1-1-1,0 0 1,1 0-1,-1 0 1,1 1 0,-1-1-1,1 0 1,-1 0-1,1 0 1,-1 0-1,1 0 1,-1 0 0,1 0-1,0 0 1,-1 0-1,1 0 1,-1 0-1,1 0 1,-1 0 0,1 0-1,-1 0 1,1-1-1,-1 1 1,1 0 0,-1 0-1,0-1 1,1 1-6,95-42 25,-84 35-27,1 0 0,0 0 0,0 2 0,0-1 0,1 2 0,0 0 0,0 1 1,0 0-1,10-1 2,-16 4-11,0-1 1,0 1 0,0 1 0,-1-1 0,1 1 0,0 1-1,-1-1 1,1 1 0,0 1 0,-1-1 0,0 1 0,0 1-1,0-1 1,0 1 0,0 0 0,-1 1 0,0-1 0,0 1-1,0 1 1,0-1 0,-1 1 0,0 0 0,0 0-1,-1 0 1,0 1 0,0 0 0,0 0 0,-1 0 0,0 0-1,0 0 1,-1 1 0,1-1 0,-2 1 0,1 0 0,-1 6 10,-4 10 117,0-1 1,-2 0-1,-1 0 1,-1-1-1,-1 1 1,-1-1-1,-1-1 0,-1 0 1,0 0-1,-10 11-117,16-23 86,-1 0-1,0-1 1,0 0-1,-1 0 1,0 0-1,-1-1 0,0 0 1,0 0-1,-5 3-85,10-9-3,1 1-1,-1 0 1,0-1 0,0 1-1,0-1 1,0 0-1,0 0 1,-1 0 0,1-1-1,0 1 1,0-1-1,-1 0 1,1 1 0,0-1-1,-1-1 1,1 1-1,0 0 1,0-1 0,-1 0-1,1 0 1,0 0 0,0 0-1,0 0 1,0-1-1,0 1 1,0-1 0,1 0-1,-1 0 1,0 0-1,1 0 1,-1 0 0,1-1 3,-7-8-612,2 0 0,-1-1 0,2 1 0,-1-2 1,1 1-1,1-1 0,1 1 0,0-2 0,0 1 1,1 0-1,1-1 0,-1-10 612,-6-52-4700</inkml:trace>
  <inkml:trace contextRef="#ctx0" brushRef="#br0" timeOffset="20330.715">12115 2971 8410,'16'28'6393,"-6"24"-3679,-4 198-101,-5-193-2186,2 0 1,3 0 0,3-1 0,4 11-428,-3-30 108,1 0 0,1-1 1,2 0-1,2-1 1,1-1-1,1 0 0,10 10-108,-11-24 87,-16-19-83,-1-1 0,0 0 1,0 1-1,0-1 1,0 0-1,1 0 0,-1 1 1,0-1-1,0 0 1,1 0-1,-1 1 0,0-1 1,0 0-1,1 0 1,-1 0-1,0 0 0,1 1 1,-1-1-1,0 0 1,0 0-1,1 0 0,-1 0 1,0 0-1,1 0 1,-1 0-1,0 0 0,1 0 1,-1 0-1,0 0 1,1 0-1,-1 0 0,0 0 1,1 0-1,-1 0 1,0 0-1,1 0 0,-1-1 1,0 1-1,1 0 1,-1 0-1,0 0 0,0 0 1,1-1-1,-1 1 1,0 0-1,0 0 0,1-1 1,-1 1-1,0 0 1,0 0-1,0-1 0,0 1 1,1 0-1,-1-1 1,0 1-1,0 0 0,0-1 1,0 1-1,0 0 1,0-1-1,0 1 0,0 0 1,0-1-1,0 1 1,0 0-5,-15-108 566,2 64-510,-2 1-1,-1 1 1,-3 1 0,-1 0-1,-2 2 1,-15-21-56,14 27-7,13 23-55,8 15-14,8 25-32,-5-28 106,57 145-197,-56-141 199,1 0-1,0 0 0,0 0 1,0-1-1,1 1 1,0-1-1,0 0 0,0 0 1,0 0-1,1-1 0,0 1 1,0-1-1,0 0 0,1 0 1,-1-1-1,1 0 1,0 0-1,0 0 0,6 1 1,-2-3 4,-1-1 0,1 0 0,0-1 0,0 0 0,0 0-1,-1-1 1,1 0 0,-1-1 0,1 0 0,-1 0 0,0-1-1,0-1 1,-1 1 0,1-1 0,-1-1 0,0 0 0,0 0-1,-1 0 1,0-1 0,0 0 0,0 0 0,-1-1 0,0 0 0,-1 0-1,1-2-3,3-1 17,0 0 0,-1 0 0,-1-1 0,0-1 0,0 1 0,-1-1 0,-1 0 0,0 0 0,-1-1 0,-1 1-1,0-1 1,0 0 0,-2 0 0,1 0 0,-2 0 0,0 0 0,-1 0 0,0 0 0,-2-5-17,-16-17-24,12 45-47,4 4 40,1 0-1,1 0 1,0 0-1,0 0 1,1 0 0,1 0-1,1 8 32,0 5-31,-2-26 31,0 20 6,1 0 1,1 0-1,0-1 0,2 1 0,0-1 0,1 0 0,1 0 0,0 0 1,2-1-1,6 12-6,-12-27 7,-1-1 1,1 1-1,0-1 0,0 0 1,0 1-1,0-1 1,0 0-1,1 0 0,-1 0 1,1-1-1,-1 1 1,1-1-1,-1 1 1,1-1-1,0 0 0,0 0 1,0 0-1,0 0 1,0 0-1,-1-1 0,1 0 1,0 1-1,0-1 1,1 0-1,-1 0 0,0-1 1,0 1-1,-1-1 1,1 1-1,0-1 1,0 0-1,0 0 0,0 0 1,0 0-1,-1-1 1,1 1-1,-1-1 0,1 0 1,-1 0-1,0 1 1,3-3-8,14-18 46,0 0 0,-2-2-1,0 1 1,-2-2 0,0 0 0,-2-1 0,6-18-46,12-18 47,14-24 20,-44 85-70,-1 0 1,0 0-1,0 0 0,0 0 1,0 0-1,1 0 1,-1 0-1,1 0 1,-1 0-1,0 0 1,1 0-1,0 1 1,-1-1-1,1 0 1,-1 0-1,1 0 1,0 1-1,0-1 1,-1 0-1,1 1 1,0-1-1,0 1 1,0-1-1,0 1 1,0-1-1,0 1 1,0 0-1,0-1 1,0 1-1,0 0 1,0 0-1,0 0 1,0-1-1,0 1 1,0 0-1,0 0 1,0 1-1,0-1 1,0 0-1,0 0 1,0 0-1,0 1 1,0-1-1,-1 0 1,1 1-1,0-1 1,0 1-1,0-1 1,0 1-1,0 0 1,0 0 1,26 48-146,22 32 110,-46-78 39,0 0 1,-1 0-1,1-1 1,0 1 0,1-1-1,-1 0 1,0 0 0,1 0-1,-1 0 1,1 0 0,-1-1-1,1 0 1,0 0 0,0 0-1,-1 0 1,1 0 0,0-1-1,0 0 1,0 0 0,0 0-1,0 0 1,1-1-3,9-3 14,-2-1 0,1 0 0,-1-1 0,1-1 0,-2 0 1,1-1-1,-1 0 0,0 0 0,-1-2 0,0 1 0,0-1 0,-1 0 1,0-1-1,-1 0 0,5-9-14,106-179 87,-100 169-286,-13 44-163,4 45 122,-9-44 239,1 0 0,1 0 0,0 0 0,1-1 0,0 1 0,1-1 0,1 0 0,0 0-1,1 0 1,0-1 0,6 6 1,8 4 6,1-2-1,2 0 1,0-2-1,13 8-5,11 9 6,151 127 12,-187-151-14,-1 0 1,0 1-1,-1 0 0,0 1 1,-1 0-1,-1 0 1,0 1-1,-1 0 0,-1 1 1,0-1-1,-1 1 1,-1 0-1,0 1 0,-1-1 1,-1 0-1,0 1 1,-1 0-1,-1-1 0,-1 1 1,0 0-1,-1-1 1,-1 1-1,-4 10-4,6-21 69,0-1 0,-1 1 0,0 0 0,0-1 0,0 1 0,-1-1 0,0 0 0,0 0 0,0 0-1,-1 0 1,0-1 0,0 1 0,0-1 0,0 0 0,0 0 0,-1-1 0,0 1 0,0-1 0,0 0 0,0 0 0,0 0 0,-1-1 0,1 0 0,-1 0 0,0 0 0,1-1 0,-1 0-1,0 0 1,0-1 0,0 1 0,0-1 0,0 0 0,-1-1-69,-6 0 61,-1-1 0,1-1-1,0 0 1,0-1 0,1 0 0,-1-1-1,1-1 1,0 1 0,0-2 0,0 0-1,1 0 1,1-1 0,-1-1 0,1 0-1,0 0 1,1-1 0,0 0 0,1 0-1,0-1 1,-5-9-61,3 2-14,0 0 1,2 0-1,0-1 1,1 0-1,1-1 0,1 0 1,0 1-1,2-1 0,0-1 1,1 1-1,2 0 0,0-1 1,1-6 13,3-3-52,2 0 1,1 1 0,1-1-1,1 1 1,2 1 0,0 0-1,3 0 1,0 1 0,1 1-1,5-4 52,10-14-623,2 1 0,3 1 0,1 2 0,1 2 0,4 0 623,37-28-3077,3-8-1736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8:16:27.2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83 41 6193,'-3'-34'2596,"2"33"-2513,1 1 1,0 0 0,0-1 0,-1 1-1,1-1 1,0 1 0,-1 0 0,1-1-1,-1 1 1,1 0 0,0-1 0,-1 1 0,1 0-1,-1 0 1,1-1 0,-1 1 0,1 0-1,-1 0 1,1 0 0,-1 0 0,1-1-1,-1 1 1,1 0 0,-1 0 0,1 0-1,-1 0 1,1 0 0,-1 0 0,1 1 0,-1-1-1,1 0 1,-1 0 0,1 0 0,-1 0-1,1 1 1,-1-1 0,1 0 0,0 0-1,-1 1 1,1-1 0,-1 0 0,1 1-1,0-1 1,-1 0 0,1 1 0,0-1 0,-1 1-1,1-1 1,0 0 0,0 1 0,-1-1-1,1 1 1,0 0-84,-18 86 512,-4 224-472,18-212-28,-1-11-9,-2 30 8,5 0 0,6 1 0,4-1-11,6 113 108,-14-232-107,0 1-1,1 0 0,-1 0 0,0 0 0,0 0 1,0 0-1,0 0 0,1 0 0,-1-1 0,0 1 1,0 0-1,0 0 0,1 0 0,-1 0 1,0 0-1,0 0 0,1 0 0,-1 0 0,0 0 1,0 0-1,0 0 0,1 0 0,-1 0 0,0 0 1,0 1-1,0-1 0,1 0 0,-1 0 0,0 0 1,0 0-1,0 0 0,1 0 0,-1 0 1,0 1-1,0-1 0,0 0 0,0 0 0,0 0 1,1 0-1,-1 1 0,0-1 0,0 0 0,0 0 1,0 0-1,0 0 0,0 1 0,0-1 1,0 0-1,0 0 0,0 1 0,0-1 0,0 0 1,0 0-1,0 0 0,0 1 0,0-1 0,0 0 1,0 0-1,0 1 0,10-19-490,-1-15-1839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8:16:19.0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229 997 5057,'-7'-9'5708,"0"-5"-1957,17 13-1830,8-3-1831,0 1-1,0 1 1,0 0 0,0 2-1,1 0 1,-1 1 0,4 1-90,88-1 67,-73-7-16,0-2 1,0-2-1,-1-1 1,0-2-1,-1-1 1,3-3-52,72-48 239,-110 65-238,0 0 0,0 1 0,0-1 0,-1 0-1,1 0 1,0 0 0,0 1 0,0-1 0,0 0 0,0 0 0,-1 1 0,1-1 0,0 0 0,0 0 0,0 1 0,0-1 0,0 0 0,0 1 0,0-1-1,0 0 1,0 0 0,0 1 0,0-1 0,0 0 0,0 0 0,0 1 0,1-1 0,-1 0 0,0 0 0,0 1 0,0-1 0,0 0 0,0 0 0,0 1-1,1-1 1,-1 0 0,0 0 0,0 0 0,0 1 0,1-1 0,-1 0 0,0 0 0,0 0 0,1 0 0,-1 0 0,0 0 0,0 1 0,1-1 0,-1 0-1,0 0 1,0 0 0,1 0 0,-1 0 0,0 0 0,0 0 0,1 0 0,-1 0 0,0 0 0,0 0 0,1 0 0,-1 0 0,0 0 0,1 0 0,-1-1-1,0 1 1,0 0 0,0 0 0,1 0 0,-1 0-1,-7 23-367,-19 12-3722,-5-25 923</inkml:trace>
  <inkml:trace contextRef="#ctx0" brushRef="#br0" timeOffset="311.744">291 665 6121,'-31'-9'6922,"58"-10"-4026,-23 18-2883,-1 0-1,1 1 0,-1 0 0,0 0 0,1 0 0,-1 0 0,1 0 1,-1 1-1,1-1 0,-1 1 0,1 0 0,-1 0 0,0 0 1,0 1-1,1-1 0,-1 1 0,0 0 0,0 0 0,0 0 0,-1 0 1,1 0-1,-1 1 0,1-1 0,-1 1 0,0 0 0,1-1 0,-1 1 1,-1 0-1,1 0 0,0 0 0,-1 1 0,0-1 0,1 0 1,-1 1-1,-1-1 0,1 3-12,-1 10 32,-2 1 1,0 0-1,-1-1 0,0 1 1,-1-1-1,-1 0 0,-1 0 1,0 0-1,-1-1 0,-1 0 1,-1-1-1,1 0 1,-2 0-1,0 0 0,-8 6-32,1-2 221,-1-1 0,0-1 0,-1-1 0,-1 0 0,-1-1 0,0-2 0,-1 0-1,0-1 1,0-1 0,-1-1 0,-21 5-221,28-13 463,26-7-108,83-20-305,115 32-62,-102 0 2,-106-6 6,70-2-983,-27-15-2635,-11-9 244</inkml:trace>
  <inkml:trace contextRef="#ctx0" brushRef="#br0" timeOffset="664.501">1231 530 7722,'28'-80'7704,"-68"170"-5018,28-64-2584,1-2 22,1 0-1,1 0 1,1 1-1,-5 25-123,12-50 3,1 1-1,-1 0 1,1 0 0,-1 0 0,1 0-1,0 0 1,-1 0 0,1 0-1,0 0 1,0 0 0,0 0 0,0 0-1,-1 0 1,2 0 0,-1 0-1,0 0 1,0 0 0,0 0 0,0 0-1,1 0 1,-1 0 0,0 0-1,1 0 1,-1 0 0,1 0-1,-1 0 1,1 0 0,-1 0 0,1-1-1,0 1 1,0 0 0,-1 0-1,1-1 1,0 1 0,0 0 0,0-1-1,-1 1 1,1-1 0,0 1-1,0-1 1,0 1 0,0-1 0,0 0-1,0 0 1,0 1 0,0-1-1,0 0 1,0 0 0,0 0 0,0 0-1,0 0 1,0 0 0,0 0-1,0-1 1,0 1 0,0 0 0,0-1-1,0 1 1,0 0 0,1-1-3,174-81 186,-173 80-188,0-1-1,1 1 1,-1 0 0,1 0-1,0 1 1,-1-1-1,1 1 1,0 0-1,0 0 1,0 0-1,0 0 1,0 1-1,0-1 1,0 1-1,0 0 1,1 0-1,-1 1 1,0-1-1,0 1 1,0 0 0,-1 0-1,1 1 1,0-1-1,0 1 1,0-1-1,-1 1 1,1 0-1,-1 1 1,0-1-1,1 1 1,-1-1-1,0 1 1,0 0-1,0 1 3,4 10-9,-1 1-1,-1 0 1,0 0 0,-1 1-1,-1-1 1,0 1-1,-1 0 1,0 0-1,-2 0 1,0 0-1,-1 8 10,2-15 35,-1-1 0,1 0-1,-2 1 1,1-1-1,-1 1 1,-1-1 0,1 0-1,-1 1 1,-1-1 0,1 0-1,-1 0 1,-1-1-1,0 1 1,0-1 0,0 0-1,-1 0 1,0 0-1,0 0 1,-1-1 0,0 0-1,0 0 1,-1 0-35,-2 0 140,-1 0 0,0-1-1,0-1 1,-1 1 0,0-2 0,1 1 0,-1-2-1,0 1 1,0-2 0,-1 1 0,1-1 0,0-1 0,0 0-1,-1-1 1,1 0 0,0 0 0,0-1 0,0-1-1,-10-3-139,17 4-8,-1 1 0,1-1-1,0 0 1,0 0-1,0 0 1,0-1 0,0 1-1,1-1 1,-1 0-1,1 0 1,0 0-1,0-1 1,0 1 0,0-1-1,0 0 1,1 1-1,-2-4 9,-5-33-2731,5-7 498</inkml:trace>
  <inkml:trace contextRef="#ctx0" brushRef="#br0" timeOffset="665.501">1288 484 11002,'3'-13'3393,"-7"13"728,2 1-2817,5-2-856,8-1-112,6-2-176,14-2-144,7-2-32,12-4 48,-4 0 0,9-3-688,-10-2-448,4-3-2713,-10 5-392,1-9-1200</inkml:trace>
  <inkml:trace contextRef="#ctx0" brushRef="#br0" timeOffset="999.69">1839 334 9890,'-42'46'6802,"35"-35"-6646,0-1 1,1 1-1,1 0 0,-1 1 0,2 0 1,-1 0-1,2 0 0,0 0 0,0 0 1,0 10-157,2-20 7,1-1 1,0 1-1,0-1 0,0 1 1,0-1-1,0 1 1,0-1-1,0 1 1,1-1-1,-1 1 1,0-1-1,1 1 1,0-1-1,-1 1 1,1-1-1,0 1 1,-1-1-1,1 0 1,0 0-1,0 1 0,0-1 1,0 0-1,0 0 1,1 0-1,-1 0 1,0 0-1,0 0 1,1 0-1,-1-1 1,0 1-1,1 0 1,-1-1-1,1 1 1,-1-1-1,1 0 1,-1 1-1,1-1 1,-1 0-1,1 0 0,-1 0 1,1 0-1,-1 0 1,1 0-1,-1 0 1,1-1-1,-1 1 1,1 0-1,-1-1 1,1 1-1,-1-1 1,1 0-1,-1 1 1,2-2-8,55-24 86,-49 21-81,0 0-1,1 0 1,-1 0 0,1 1 0,0 1 0,0 0 0,0 0-1,0 1 1,0 0 0,1 1 0,-1 0 0,1 1 0,-1 0 0,1 0-1,4 2-4,-9 1-2,-1 1 0,1 0-1,-1 0 1,0 0 0,0 1-1,-1 0 1,1 0-1,-1 0 1,0 0 0,0 1-1,-1-1 1,1 1 0,-1 0-1,-1 0 1,1 0-1,-1 0 1,0 1 0,0-1-1,-1 1 1,0-1 0,0 1-1,-1-1 1,1 1-1,-2 0 1,1-1 0,-1 1-1,0 1 3,2 8 164,-1 0-1,0 0 0,-2 0 1,0 0-1,0 0 1,-2 0-1,0-1 0,0 1 1,-2-1-1,0 0 0,0-1 1,-2 0-1,0 0 0,0 0 1,-1-1-1,-1 0 1,0-1-1,-5 5-163,11-13 25,1 0 0,-1 0 1,0-1-1,0 1 0,0-1 0,0 0 1,-1 0-1,1-1 0,-1 1 0,0-1 1,0 0-1,0 0 0,0-1 0,0 1 0,0-1 1,0 0-1,0-1 0,0 1 0,-1-1 1,1 0-1,0 0 0,0 0 0,0-1 1,-1 0-1,-1-1-25,0-3-475,-1-1 1,1 0 0,1-1-1,-1 1 1,1-1 0,0-1 0,1 1-1,-1-1 1,2 0 0,-1 0-1,1-1 1,0 1 0,1-1-1,0 0 1,-1-6 474,-13-51-4752</inkml:trace>
  <inkml:trace contextRef="#ctx0" brushRef="#br0" timeOffset="1407.473">1819 380 8338,'11'-28'2904,"1"6"617,-1 5-2297,4 3-279,2 8-353,10-1-216,3 1-280,13-3-640,-2 5 1720,-3-12-4777,-5-1 1577</inkml:trace>
  <inkml:trace contextRef="#ctx0" brushRef="#br0" timeOffset="1728.498">2454 166 8250,'6'10'2824,"-6"-3"385,-2 14-1825,-2 3-800,-3 22-63,-3 4-41,-2 12-96,0-5-200,1 6-88,3-16-16,1-5-48,1-8 24,-2-4 0,1-9-48,-1-6-680,-1-15 3616,4-12-6584,2-6 2703</inkml:trace>
  <inkml:trace contextRef="#ctx0" brushRef="#br0" timeOffset="1729.498">2278 69 9994,'-5'-4'586,"1"0"0,0 0 0,-1 1 1,0 0-1,0 0 0,0 0 0,0 0 0,0 1 0,0 0 0,-1 0 0,1 0 1,-5 0-587,-43 13 1760,43-4-1739,1 0 0,1 1 0,-1 0 1,1 1-1,0 0 0,1 0 0,0 0 0,1 1 0,0 0 1,0 1-1,1-1 0,0 1 0,1 0 0,0 0 0,1 1 1,0-1-1,1 1 0,0-1 0,1 1 0,1 0 0,-1 0 0,2 9-21,-1-18-1,-1 1 0,1-1 0,0 1-1,0-1 1,1 1 0,-1-1 0,1 1-1,-1-1 1,1 1 0,0-1-1,0 1 1,1-1 0,-1 0 0,1 0-1,-1 1 1,1-1 0,0-1-1,0 1 1,1 0 0,-1 0 0,0-1-1,1 1 1,0-1 0,-1 0 0,1 0-1,0 0 1,0 0 0,0 0-1,1-1 1,-1 1 0,0-1 0,1 0-1,-1 0 1,0 0 0,1 0 0,-1-1-1,1 1 1,-1-1 0,1 0-1,0 0 1,-1 0 0,1-1 0,-1 1-1,1-1 1,-1 0 0,3-1 1,8-6 17,-1 0 1,0-1 0,-1-1-1,0 0 1,0-1-1,-1 0 1,0 0 0,-1-1-1,-1-1 1,5-7-18,-7 12 28,-1 1 1,0-2 0,0 1-1,-1-1 1,0 0 0,0 0-1,-1 0 1,0-1 0,-1 1-1,0-1 1,-1 0 0,0 0-1,0 0 1,-1 0-1,0 0 1,-1 0 0,0-1-1,-1 1 1,0 0 0,-1 0-1,-1-4-28,2 11 18,0 1 0,-1-1 0,1 1-1,-1-1 1,0 1 0,0-1 0,0 1-1,0 0 1,-1 0 0,1 0 0,0 0-1,-1 1 1,1-1 0,-1 0 0,0 1-1,1 0 1,-1 0 0,0 0 0,0 0-1,0 0 1,0 0 0,0 1 0,0-1-1,0 1 1,0 0 0,0 0 0,0 0-1,0 1 1,0-1 0,0 1 0,-3 0-18,-1 1 5,1 0 0,-1 0 1,0 0-1,1 1 0,-1 0 1,1 1-1,0-1 1,0 1-1,0 1 0,0-1 1,1 1-1,0 0 0,-2 1-5,-1 7-8,-1-1 0,2 1 0,0 1 0,0-1 0,2 1 0,-1 0 0,2 1 0,0-1 0,-2 12 8,9 62-654,-3-86 583,1 0 0,-1 0 1,1 0-1,0 0 0,-1 0 0,1 0 1,0 0-1,0-1 0,0 1 1,1 0-1,-1 0 0,0-1 1,1 1-1,-1-1 0,1 1 1,-1-1-1,1 0 0,0 1 1,-1-1-1,1 0 0,0 0 1,0 0-1,0 0 0,0-1 1,0 1-1,1 0 71,30 1-2137</inkml:trace>
  <inkml:trace contextRef="#ctx0" brushRef="#br0" timeOffset="2052.572">2718 575 8834,'-19'30'1199,"2"0"-1,1 1 1,2 0 0,1 1 0,1 1-1,2 0 1,-1 9-1199,9-34 130,1-1 1,-1 0-1,1 1 0,1-1 1,0 1-1,0-1 1,0 1-1,1-1 0,0 0 1,0 1-1,1-1 0,0 2-130,-1-8 14,0 1-1,-1 0 1,1-1-1,0 1 0,0-1 1,0 1-1,0-1 0,1 1 1,-1-1-1,0 0 1,1 0-1,-1 1 0,0-1 1,1 0-1,-1 0 1,1 0-1,0-1 0,-1 1 1,1 0-1,0-1 1,0 1-1,-1-1 0,1 1 1,0-1-1,0 0 0,0 0 1,-1 0-1,1 0 1,0 0-1,0 0 0,0 0 1,-1 0-1,1-1 1,0 1-1,0-1 0,-1 0 1,1 1-1,0-1 1,-1 0-1,1 0 0,-1 0 1,1 0-1,0 0-13,63-53 374,-36 16-59,0-2-1,-3 0 1,-1-1 0,-2-2 0,-2-1-1,0-4-314,12-64 727,-33 109-714,-1-1 0,1 1 0,-1 0 0,0-1 0,0 1 0,0 0 1,-1-1-1,1 1 0,-1 0 0,0 0 0,0 0 0,0 1 0,0-1 0,0 0 0,-1 1 0,1-1 0,-1 1 0,0 0 0,0 0 0,0 0 0,0 0 0,0 0 0,0 1 1,0-1-1,0 1 0,-1 0 0,1 0 0,0 0 0,-1 1 0,1-1 0,-1 1 0,1 0 0,-1-1 0,1 2 0,-1-1 0,1 0 0,-1 1 0,1-1 0,0 1 0,-1 0 0,1 0 1,0 1-1,0-1 0,-1 1 0,1-1 0,0 1 0,1 0 0,-3 1-13,-1 1-58,0 0 0,0 0-1,0 1 1,0 0 0,1 0 0,0 0 0,0 0-1,0 1 1,1 0 0,0 0 0,0 0 0,0 1 0,1-1-1,0 1 1,0 0 0,0 1 58,-20 51-5823,13-42 1278</inkml:trace>
  <inkml:trace contextRef="#ctx0" brushRef="#br0" timeOffset="12075.426">593 1568 6777,'6'-111'6227,"-3"92"-5983,1 1 1,0 0-1,2 0 1,0 1-1,0-1 1,2 1-1,8-13-244,-14 24 18,1 1 1,0-1-1,0 1 0,1-1 1,-1 1-1,1 0 0,0 0 0,1 0 1,-1 1-1,1 0 0,0 0 1,0 0-1,0 0 0,0 1 0,1 0 1,0 0-1,-1 0 0,1 1 1,0 0-1,0 0 0,6-1-18,-3 2 10,-7 0-10,0 0 0,0 1 0,0-1 0,0 1 0,0 0 0,1-1 0,-1 1 1,0 0-1,0 0 0,0 1 0,1-1 0,-1 0 0,0 1 0,0-1 0,0 1 0,0 0 1,0 0-1,0 0 0,0 0 0,0 0 0,0 0 0,-1 0 0,3 2 0,1 10 2,-1 0-1,0 0 0,0 1 1,-2 0-1,1 0 0,-2 0 1,0-1-1,-1 1 0,0 0 1,-1 0-1,0 0 0,-1 0 1,-3 7-2,1 11 32,-2-1 1,-2 0 0,-1 0 0,-1-1 0,-2 2-33,5-19 63,0-1 0,-1 0 0,0-1 0,-1 0 0,0 0 0,0-1 0,-10 7-63,15-13 32,-75 51 1131,120-51-659,11-5-419,-30 2-867,-1-2-1,1 0 1,0-2-1,-1 0 1,11-4 782,35-18-2828</inkml:trace>
  <inkml:trace contextRef="#ctx0" brushRef="#br0" timeOffset="12358.543">1176 1204 9962,'-87'119'4770,"67"-79"-4293,1 1 0,3 1-1,-10 36-476,19-54 77,1-1-1,0 1 1,2 0-1,1 0 1,0 15-77,2-36 2,1 0 0,1-1 1,-1 1-1,0-1 0,1 1 0,-1-1 1,1 1-1,0-1 0,0 1 0,0-1 0,0 0 1,0 1-1,1-1 0,-1 0 0,1 0 1,-1 0-1,1 0 0,0 0 0,0 0 1,0 0-1,0-1 0,0 1 0,0-1 0,0 1 1,1-1-1,-1 0 0,0 0 0,1 0 1,-1 0-1,1 0 0,-1-1 0,1 1 1,-1-1-1,1 0 0,-1 1 0,1-1 1,1 0-3,4 0 7,0 1 0,-1-1 0,1-1 0,-1 1 0,1-1 0,-1-1 0,0 1 0,1-1 0,-1 0 0,0-1 0,0 0 1,0 0-1,-1 0 0,1-1 0,-1 0 0,1-1 0,-1 1 0,-1-1 0,1 0 0,-1 0 0,0-1 0,0 0 1,0 0-1,-1 0 0,0 0 0,0-1 0,0 1 0,-1-1 0,0 0 0,-1 0 0,1 0 0,0-5-7,8-24 132,0 1-1,-3-2 1,-1 1-1,-1-1 1,-2 0-1,-2 0 1,-2-1 0,-2-25-133,1 60 20,2 1 9,-1 0 0,0 0-1,0-1 1,0 1 0,0 0 0,-1 0 0,1-1 0,0 1-1,-1 0 1,0 0 0,1 0 0,-1 0 0,0-1 0,0 1-1,0 0 1,-1 1 0,1-1 0,0 0 0,-1 0 0,1 0-1,-1 1 1,0-1 0,1 1 0,-1-1 0,0 1 0,0 0-1,0 0 1,0 0 0,0 0 0,-1 0-28,-5-1 46,1 1 1,-1 1-1,1-1 0,-1 1 1,0 1-1,1 0 0,-1 0 1,0 0-1,1 1 0,-1 0 1,1 0-1,-2 2-46,7-3-21,0-1-1,1 1 1,-1 0 0,0 0-1,1 0 1,-1 1-1,1-1 1,0 0 0,-1 0-1,1 1 1,0-1-1,0 1 1,0-1 0,0 1-1,0-1 1,0 1 0,0 0-1,1 0 1,-1-1-1,0 1 1,1 0 0,0 0-1,-1 0 1,1-1-1,0 1 1,0 0 0,0 0-1,0 1 22,-1 6-172,7 77-4795,9-47 1055</inkml:trace>
  <inkml:trace contextRef="#ctx0" brushRef="#br0" timeOffset="12677.91">1918 1079 6937,'12'-3'2625,"-7"2"584,-7 4-1881,-15 13-272,-2 9-320,-16 5-63,-3 47-377,-5 36 24,8-3-80,2 0 8,16 0-144,7-52-24,8-40-72,11-13-240,5-16-384,0-37-2961,1-15 616</inkml:trace>
  <inkml:trace contextRef="#ctx0" brushRef="#br0" timeOffset="12913.282">1651 1070 7978,'-58'30'5399,"54"-28"-5300,0 0 0,0 1 0,1-1 1,-1 1-1,1 0 0,0 0 0,0 0 0,0 0 0,0 1 1,0-1-1,1 1 0,0 0 0,-1 0 0,1 0 0,1 0 1,-1 0-1,1 0 0,-1 0 0,1 0 0,0 1 0,1 0-99,1-2 9,0-1-1,1 1 0,-1 0 1,1-1-1,0 0 0,0 1 1,0-1-1,0 0 1,0 0-1,1 0 0,-1 0 1,0 0-1,1-1 0,0 1 1,-1-1-1,1 1 1,0-1-1,0 0 0,-1 0 1,1-1-1,0 1 0,0 0 1,0-1-1,0 0 0,0 0 1,0 0-1,0 0 1,0 0-1,0 0 0,0-1 1,0 0-1,0 1 0,1-2-8,3 3 74,0-1 0,0-1 0,0 1 0,0-1 0,0-1 0,0 1 0,0-1 0,0 0-1,0-1 1,-1 1 0,1-1 0,-1-1 0,0 1 0,0-1 0,0 0 0,0-1 0,-1 1-1,0-1 1,0 0 0,0-1 0,0 1 0,-1-1 0,0 0 0,0 0 0,-1 0 0,1 0-1,1-6-73,-5 11 28,1 0-1,-1-1 0,0 1 1,1 0-1,-1 0 0,0 0 1,0-1-1,0 1 0,0 0 1,0 0-1,0 0 0,0-1 1,-1 1-1,1 0 0,0 0 1,-1 0-1,1 0 0,0 0 0,-1-1 1,0 1-1,1 0 0,-1 0 1,0 0-1,1 0 0,-1 1 1,0-1-1,0 0 0,0 0 1,0 0-1,0 1 0,0-1 1,0 0-1,0 1 0,0-1 1,0 1-1,0-1 0,0 1 0,0-1 1,0 1-1,-1 0 0,1 0 1,0 0-1,-1-1-27,-52 10 258,44-4-370,0-1-1,0 1 1,0 1 0,1-1 0,0 2 0,0-1 0,1 1 0,-1 1-1,2-1 1,-1 2 112,5-5-146,0 0 1,0 1-1,1-1 0,0 1 0,0 0 0,0 0 0,1-1 1,-1 1-1,1 0 0,0 1 0,1-1 0,-1 0 0,1 0 0,0 0 1,0 0-1,1 0 0,0 1 146,12 48-3195,10-7 174</inkml:trace>
  <inkml:trace contextRef="#ctx0" brushRef="#br0" timeOffset="13188.063">2085 1185 3801,'-14'16'3387,"-9"41"-1286,3 1-1,2 1 1,0 14-2101,-16 128 1076,33-140-666,1-59-397,0-1 0,1 0-1,-1 1 1,0-1 0,1 0 0,-1 0 0,1 1-1,0-1 1,-1 0 0,1 0 0,0 0 0,0 1-1,0-1 1,0 0 0,0 0 0,0 0 0,0-1-1,0 1 1,0 0 0,0 0 0,0-1 0,0 1-1,1 0 1,-1-1 0,0 1 0,1-1 0,-1 0-1,0 1 1,1-1 0,-1 0 0,0 0 0,1 0-1,-1 0 1,1 0-13,5-1 62,-1 0 1,1-1-1,-1 0 0,1 0 0,-1 0 0,0-1 0,0 0 1,0 0-1,0-1 0,-1 1 0,1-1 0,-1 0 0,0-1 1,0 1-1,-1-1 0,1 0 0,-1-1 0,0 0-62,4-5 118,0-1-1,-1 0 0,-1-1 1,0 0-1,0 0 0,-2 0 1,1 0-1,-2-1 0,2-12-117,-1 11 88,5-21 133,-1-1 0,-2 0 0,-2 0-1,-1 0 1,-2 0 0,-1-6-221,-10-11 281,-9 44-88,6 9-368,0 1-1,0 1 1,-1 0-1,1 1 1,0 0-1,1 1 1,-1 1-1,-7 2 176,-37 39-3354,-10 9-183</inkml:trace>
  <inkml:trace contextRef="#ctx0" brushRef="#br0" timeOffset="13649.343">742 2146 8658,'59'-109'4994,"18"18"-3471,-6 47-719,-69 43-791,1 0 0,-1 0 0,1 1 0,-1-1 0,1 1-1,0-1 1,-1 1 0,1 0 0,0 0 0,-1 1 0,1-1 0,-1 0 0,1 1 0,0-1 0,-1 1 0,1 0 0,-1 0 0,0 0-1,1 0 1,-1 0 0,0 1 0,1-1 0,-1 1 0,0 0 0,0-1 0,0 1 0,-1 0 0,3 2-13,-1 2 4,0 0 1,0 0-1,0 0 1,-1 0-1,1 0 1,-2 1-1,1-1 1,-1 1-1,0-1 1,0 1-1,0 0 1,-1-1-1,-1 1 1,1 0-5,-3 20 31,-1-1 0,-2 1 0,0-1 0,-2-1 1,-1 1-1,-1-1 0,-1-1 0,-1 0 0,-1-1 1,-4 4-32,-59 90 172,68-109-14,16-20-35,1 3-130,1 1 1,1 1-1,-1 0 1,1 0-1,1 1 0,-1 1 1,1-1-1,0 2 1,0 0-1,0 0 0,1 1 1,-1 1-1,1 0 1,-1 1-1,1 0 0,3 1 7,32-7-357,57-17-3268,-51 5 874</inkml:trace>
  <inkml:trace contextRef="#ctx0" brushRef="#br0" timeOffset="13948.325">1401 1997 6777,'-4'-1'229,"0"-1"-1,0 1 0,0 0 0,0 1 1,0-1-1,0 1 0,0-1 0,0 1 1,0 0-1,0 1 0,0-1 0,0 1 1,0 0-1,0 0 0,0 0 0,0 0 1,0 1-1,0-1 0,1 1 0,-1 0 1,1 0-1,-1 1 0,1-1 0,0 1 1,0-1-1,0 1 0,-2 3-228,-8 10 153,0 0-1,1 1 0,1 0 1,0 1-1,1 1 1,2 0-1,0 0 0,0 0 1,2 1-1,0 0 1,2 0-1,0 1 0,1-1 1,1 4-153,2-18 41,0 0-1,0 1 1,0-1 0,1 1 0,0-1 0,1 0-1,-1 0 1,1 0 0,0 0 0,0 0 0,1 0-1,0 1-40,-1-5 13,-1 0-1,1 0 0,0 0 1,-1-1-1,1 1 0,0 0 1,0-1-1,0 0 0,0 1 1,0-1-1,1 0 0,-1 0 1,0 0-1,1 0 0,-1 0 1,0-1-1,1 1 1,-1-1-1,1 1 0,-1-1 1,1 0-1,-1 0 0,1 0 1,-1-1-1,0 1 0,1 0 1,-1-1-1,1 0 0,-1 1 1,0-1-1,2-1-12,68-38 458,-57 29-307,-1-1 0,0 0 1,-1-1-1,-1 0 1,0-1-1,-1 0 0,0-1 1,-1-1-1,-1 1 1,0-2-1,-2 1 0,1-1 1,-2 0-1,0 0 1,-1-1-1,-1 0 0,-1 0 1,0 0-1,-1-3-151,-2 19 11,0 0-1,1-1 1,-1 1 0,0 0-1,0 0 1,0 0 0,-1 0-1,1 0 1,0 0 0,-1 0-1,1 0 1,-1 0 0,0 0-1,0 1 1,0-1-1,0 0 1,0 0 0,0 0-1,0 1 1,0-1 0,-1 1-1,1-1 1,0 1 0,-1-1-1,0 1 1,1 0 0,-1 0-1,0 0 1,1 0 0,-1 0-1,0 0 1,0 0-1,0 1 1,0-1 0,0 0-1,0 1 1,0 0 0,0 0-1,0-1 1,0 1 0,0 0-1,0 0 1,0 1 0,0-1-1,0 0 1,0 1-1,0-1 1,0 1 0,0 0-1,0 0 1,0 0 0,0 0-1,1 0 1,-1 0 0,0 0-1,1 0 1,-1 1 0,1-1-1,-1 1-10,-68 86-1396,52-59 1891,6-15-3037,5-14 776</inkml:trace>
  <inkml:trace contextRef="#ctx0" brushRef="#br0" timeOffset="14210.664">2109 1862 4481,'29'-14'3265,"-12"4"-401,-11 5-447,-9 13-1401,-204 432 1529,210-431-2521,2-9 32,-7 1-16,5-4-192,0-1-345,0-20-2839,-6-14 631</inkml:trace>
  <inkml:trace contextRef="#ctx0" brushRef="#br0" timeOffset="14522.743">1888 1811 9874,'-60'19'7022,"53"-15"-6896,1-1 0,-1 1 0,1 0 0,0 1 0,0 0 0,1-1 0,0 2 0,-1-1 0,2 1 1,-1 0-1,-2 4-126,6-10 0,1 0 1,-1 1 0,1-1-1,0 1 1,-1-1 0,1 1 0,-1-1-1,1 1 1,0-1 0,-1 1-1,1-1 1,0 1 0,0-1 0,0 1-1,-1-1 1,1 1 0,0 0-1,0-1 1,0 1 0,0-1 0,0 1-1,0 0 1,0-1 0,0 1-1,0-1 1,0 1 0,0 0 0,0-1-1,1 1 1,-1-1 0,0 1-1,0-1 1,1 1 0,-1-1 0,0 1-1,1-1 1,-1 1 0,0-1-1,1 1 1,-1-1 0,1 1 0,-1-1-1,1 0 1,-1 1 0,1-1-1,-1 0 1,1 1 0,-1-1 0,1 0-1,-1 0 1,1 0 0,-1 1-1,1-1 1,0 0 0,-1 0 0,1 0-1,-1 0 1,1 0-1,36-5 32,-28 1-15,0-1 0,0 0 0,0 0 0,-1-1 0,0 0 0,0 0 0,0-1 0,-1 0 0,0-1 0,0 1 0,-1-1 0,0 0 0,2-5-17,-7 12 5,-1 0 0,1 1-1,0-1 1,-1 0 0,1 0 0,-1 1-1,1-1 1,-1 0 0,0 0 0,1 0-1,-1 0 1,0 0 0,1 1-1,-1-1 1,0 0 0,0 0 0,0 0-1,0 0 1,0 0 0,0 0 0,0 0-1,0 0 1,0 0 0,-1 1-1,1-1 1,0 0 0,0 0 0,-1 0-1,1 0 1,-1 0 0,1 1 0,-1-1-1,1 0 1,-1 0 0,1 1-1,-1-1 1,0 0 0,1 1 0,-1-1-1,0 1 1,0-1 0,1 1 0,-1-1-1,0 1 1,0-1 0,0 1-1,0 0 1,1-1 0,-1 1 0,0 0-1,0 0 1,0 0 0,0 0 0,0 0-1,0 0 1,0 0 0,0 0-5,-5 0 15,-1 1-1,0 0 1,1 0 0,-1 1 0,1 0 0,0 0 0,-1 0-1,1 1 1,0 0 0,0 0 0,1 0 0,-1 1 0,1 0-1,0 0 1,0 0 0,0 1 0,0 0 0,1 0 0,-2 2-15,-3 4-133,0 0 0,1 1 1,1 0-1,0 0 1,1 0-1,0 1 0,1 0 1,-3 11 132,6-21-245,1 0 1,0 1-1,1-1 1,-1 0-1,1 1 1,-1-1-1,1 0 1,0 1-1,0-1 0,1 1 1,-1-1-1,1 0 1,-1 1-1,1-1 1,0 0-1,0 0 1,1 1-1,-1-1 1,2 2 244,14 13-3644</inkml:trace>
  <inkml:trace contextRef="#ctx0" brushRef="#br0" timeOffset="14849.459">2262 2058 9010,'-61'97'5187,"46"-72"-4505,1 1-1,2 1 1,0 0 0,-5 22-682,15-42 104,1-4-52,-1 0 0,1 1 1,0-1-1,0 1 0,1-1 0,-1 1 1,1-1-1,0 1 0,0-1 0,0 1 1,0 0-1,0-1 0,1 1 1,0-1-1,0 2-52,-1-4 8,1-1 1,-1 1-1,1 0 1,0 0-1,-1-1 1,1 1-1,0 0 1,0-1-1,-1 1 1,1-1-1,0 1 1,0-1-1,0 1 1,0-1-1,0 0 1,0 1-1,-1-1 1,1 0-1,0 0 1,0 0-1,0 0 1,0 0-1,0 0 0,0 0 1,0 0-1,0 0 1,0 0-1,0 0 1,0-1-1,0 1 1,0 0-1,0-1 1,-1 1-1,1 0 1,0-1-1,0 1 1,0-1-1,-1 0 1,1 1-1,0-1 1,0 0-1,-1 1 1,1-1-1,-1 0-8,27-18 192,-1-2-1,0-1 1,-2-1-1,-1-1 1,-1-1-1,-1-1 1,17-27-192,-31 42 106,1 0 1,-1 0 0,-1 0-1,0-1 1,-1 0 0,0-1-1,0 1 1,-2-1 0,3-11-107,-6 23 19,0-1 0,0 0-1,0 0 1,0 0 0,-1 1 0,1-1 0,0 0 0,-1 1 0,1-1 0,-1 0 0,0 1 0,0-1-1,1 1 1,-1-1 0,0 1 0,0-1 0,-1 1 0,1-1 0,0 1 0,0 0 0,-1 0 0,1 0 0,0 0-1,-1 0 1,1 0 0,-1 0 0,1 0 0,-1 0 0,0 1 0,1-1 0,-1 1 0,0-1 0,0 1 0,1 0-1,-1 0 1,0 0 0,0-1 0,1 2 0,-1-1 0,0 0 0,0 0 0,1 0 0,-1 1 0,0-1-1,1 1 1,-1 0 0,0-1 0,1 1 0,-1 0 0,1 0 0,-1 0-19,-7 3-32,0 0 0,0 0 1,0 1-1,0 0 0,1 1 1,0-1-1,0 2 0,0-1 0,1 1 1,0 0-1,1 1 0,-1 0 1,2 0-1,-4 5 32,5 2-2629,16-19-1433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8:16:48.1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 5 10274,'-32'-3'2745,"3"3"712,15-2-2961,16 5-176,11 0-520,19-6-3249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7:42:17.8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8745 132 8330,'-50'-8'4666,"1"6"-3870,152 40-834,-38-16 74,0-3 1,2-3 0,41 4-37,22 5 84,-41-6-36,153 33 292,90 1-340,40-18 255,45-14-119,24 14 138,53 14-132,26-16-114,42 5 67,20 18 20,22-2-47,23-21-50,43-4-34,9-14 42,13-8-5,-12 2-18,1 3 38,-5-1 52,5-18-37,-27-26-24,-29-20-30,-58 5-2,-61 3 9,-95 25 23,178 11 634,-487 9-1099,-197 3-3717,8 0 983</inkml:trace>
  <inkml:trace contextRef="#ctx0" brushRef="#br0" timeOffset="3475.875">10150 1215 4225,'-318'-24'3422,"-21"27"-2416,-5 9-840,245-5-185,-1 3 0,-81 21 19,56 0-16,0 6 0,-25 15 16,-243 110 197,168-43 370,197-104-454,-27 14 370,0 2 1,2 3-1,-26 23-483,60-42 92,2 1 1,-1 1-1,2 0 0,0 1 1,2 1-1,0 0 1,0 1-1,2 0 0,1 1 1,-5 13-93,7-10 14,0 1-1,2 0 1,1 0 0,1 1 0,1 0-1,2 0 1,0 0 0,2 0 0,0 0-1,3 7-13,2 3 10,1 0-1,2 0 1,2-1-1,1 0 1,1-1-1,2 0 1,2-1-1,8 12-9,11 9 6,2-2-1,3-1 0,1-3 1,3-1-1,40 33-5,8 4 10,3-4 0,4-4-1,38 19-9,-60-50-5,1-3 0,3-4-1,19 4 6,34 6-20,2-5-1,2-7 1,47 3 20,-24-8-24,129 8 24,-94-25 2,0-9 0,128-14-2,155-56-37,-276 28-1,-2-9 1,93-37 37,-174 42 12,-1-5 1,-2-5-1,-3-6 0,36-26-12,-50 16 19,-2-5 0,34-36-19,-76 61 4,-2-3 0,-2-2 0,-2-2 0,-3-2 0,29-48-4,-59 80 4,-2-1 1,-1 0 0,-1-1-1,-1-1 1,-2 0-1,3-10-4,-9 24 6,-1 0-1,-1 0 0,0-1 0,-1 1 0,0 0 0,-1 0 1,-1-1-1,0 1 0,-1 0 0,0 0 0,-1 0 0,0 0 1,-1 0-1,-1 1 0,-1-4-5,-13-17 46,0 1 0,-2 1-1,-1 1 1,-2 1 0,-1 1 0,-1 1-1,-1 1 1,-1 1 0,-2 2-46,-219-149 311,-153-79-157,377 235-194,-58-38-1259,-3 3-1,-45-16 1300,54 37-1988</inkml:trace>
  <inkml:trace contextRef="#ctx0" brushRef="#br0" timeOffset="4356.021">17727 1486 8618,'-290'-108'4505,"44"64"-4268,-17 1 59,-91-7 4,285 41-318,-1 3 0,1 3 0,-44 4 18,76 1-21,0 2 1,0 1-1,0 1 0,1 3 1,-12 4 20,11 2 0,0 1-1,2 2 1,0 1-1,1 2 1,1 2-1,2 0 1,0 3-1,1 0 1,-11 15 0,6-1 17,2 1 1,2 1-1,2 2 0,-9 20-17,16-25 15,2 2 0,1 0 0,2 0 0,2 2 0,2 0-1,2 0 1,-2 25-15,4-19 6,3 0 1,2 1-1,1 0 0,4-1 0,4 36-6,5-26-9,3-1 0,3 0 0,2-1 0,2-1 0,3-1 0,3-1 0,2-1 0,2-1 0,16 19 9,-24-37-2,2 0 1,2-2 0,0 0-1,2-2 1,2-2 0,0 0-1,2-2 1,27 17 1,-18-19-10,1-1 0,2-2 0,0-2 0,1-3 0,0-1 0,2-2 0,-1-2 0,22 1 10,56 0-41,87-3 41,-204-9 0,193-1 0,164-24 0,205-38 22,-438 45-22,-1-7-1,100-33 1,-123 25-36,-2-6 0,98-51 36,-138 59-34,-3-3 1,0-3-1,-3-3 0,50-43 34,-64 43 4,-1-1 0,-2-3 0,-3-2 0,-1-1 0,-2-2 0,2-9-4,-19 23 9,-1 0 0,-2-1 0,-2-1 1,-1 0-1,7-36-9,-15 48 3,0 0 1,-1 0 0,-1 0-1,-2 0 1,0-1 0,-2 1-1,0 0 1,-2 0 0,-1 0 0,-1 0-1,-1 0 1,-1 1 0,-4-6-4,-1-3 5,-2 0 1,-2 0 0,-1 2 0,-1 0-1,-1 1 1,-10-10-6,-16-14 24,-2 2 0,-2 1 0,-2 3-1,-2 2 1,-3 3 0,-4 0-24,15 15 43,-1 2 0,-1 1 0,-1 3 0,-1 2 0,-1 2 0,0 3 0,-1 1 0,-1 3 0,-31-2-43,-27-3 61,0 6 0,-1 5-1,-10 4-60,-15 7-5,0 7-1,0 5 0,2 6 0,0 6 0,-14 11 6,-14 17-72,3 7 0,-85 51 72,-255 159-396,324-174-239,31-22-1648,45-29 100</inkml:trace>
  <inkml:trace contextRef="#ctx0" brushRef="#br0" timeOffset="5225.923">23317 1606 7890,'-31'-80'1428,"-4"1"1,-3 1 0,-23-31-1429,25 57 23,-2 2-1,-2 1 1,-2 2 0,-2 2-1,-4 1-22,5 3 13,-1 2 0,-1 3 0,-2 1 0,-2 3 0,-1 1 0,-20-6-13,30 20 27,-1 3 1,-1 1-1,0 2 1,-1 2-1,0 2 1,0 2 0,0 2-1,-1 1 1,-37 5-28,13 4 36,1 3 0,0 3 1,1 3-1,0 2 1,2 4-1,0 2 0,-42 24-36,-53 26 179,-57 41-179,46-15 101,129-77-74,1 1 0,0 2 0,2 2 1,2 1-1,0 2 0,2 2 0,2 1 0,-27 35-27,29-27 17,2 1 1,1 1 0,3 1-1,-19 48-17,7 2 6,4 0 0,4 2-1,4 1 1,2 20-6,13-57 7,3 0 1,3 0-1,2 1 1,3-1-1,3 0 0,2 0 1,13 48-8,-3-37 8,3 0 0,3-2 0,3-1 0,3-1 0,3-1 0,3-2 0,6 4-8,-12-24 0,2-2 0,2-1 1,2-1-1,2-2 0,1-2 1,2-1-1,2-3 0,1-1 0,1-2 1,33 16-1,9-1-7,3-4 1,1-4 0,2-4 0,1-4-1,1-4 1,47 5 6,126-3-26,-102-22 26,0-8 1,93-15-1,74-29-12,276-77 12,266-95-37,-741 185 17,-1-6 1,119-54 19,-93 20 11,-3-8-1,-5-7 1,56-46-11,139-135 49,-315 249-41,-1-2-1,-2 0 1,0-2 0,-1-1-1,-2-1 1,-1-1 0,-1-1-1,-1-1 1,-2-1 0,-1 0-1,13-31-7,-26 48 4,0 1 0,-1-1 0,0 0 0,-2-1-1,1 1 1,-2 0 0,0-1 0,0 1 0,-1-1-1,-1 1 1,-1-1 0,0 1 0,-1-1 0,0 1 0,-4-9-4,-7-3 12,-2 0 0,-1 0 1,-1 1-1,-1 2 0,-1 0 1,-1 1-1,0 0 0,-2 2 1,-1 1-1,0 1 0,-2 1 1,-22-11-13,-121-59 49,92 55-38,0 3-1,-2 4 1,0 3 0,-68-8-11,64 21-86,0 3 0,0 4 1,0 3-1,-1 5 1,1 2-1,-29 10 86,-262 56-2302</inkml:trace>
  <inkml:trace contextRef="#ctx0" brushRef="#br0" timeOffset="6599.132">2236 112 7986,'-46'-15'601,"-26"-9"441,-1 3 0,-1 3 0,-1 3 0,-35 0-1042,81 12 15,0 2 0,0 1 0,-1 2 0,2 0 0,-1 2 0,0 2-1,1 0 1,0 2 0,-4 2-15,-11 9 9,1 2 0,1 2-1,1 1 1,1 2-1,1 2 1,2 2 0,1 1-1,1 1 1,-15 21-9,19-19 4,2 2 1,1 1-1,2 1 0,1 1 1,3 1-1,1 2 0,2-1 1,1 2-1,3 0 0,1 1 1,0 16-5,-2 24 12,4 0-1,3 1 1,5 0 0,3 1 0,3-1-1,9 32-11,9 29 0,6-2-1,9 9 1,5 7-25,7-2-1,7-2 1,25 38 25,-34-90-9,5-2 0,4-3 0,5-2 0,60 73 9,-75-118-5,2-1 1,2-3-1,3-2 0,42 29 5,-29-31-7,1-3 0,1-3-1,3-3 1,8 1 7,-3-3-9,2-3 1,1-3-1,2-4 0,0-3 1,1-4-1,70 5 9,-78-15-5,0-4-1,0-3 1,0-3 0,-1-3-1,34-10 6,0-5-18,-1-4 0,-2-5 0,95-43 18,-29-5-31,-4-8 0,-3-7 1,-5-7-1,22-26 31,11-24-111,159-161 111,-144 110-77,-10-8 0,86-127 77,-103 97-12,-106 139-8,-4-4 0,39-85 20,-91 158 0,-2 0 1,-1 0 0,-1-1-1,-2-1 1,-1 0 0,-2 0-1,-2 0 1,0-7-1,-5 25 12,0 0 1,-1 0 0,0-1-1,-2 2 1,0-1-1,0 0 1,-2 1-1,0-1 1,0 1-1,-2 0 1,0 1-1,0 0 1,-2 0-1,1 0 1,-2 1-1,0 1 1,0-1-1,-1 2 1,-1-1-1,0 2 1,-10-8-13,-26-14 101,-2 2 1,-1 2-1,-1 2 1,-1 3-1,-1 2 1,-1 2 0,-10 1-102,-95-25 412,-84-9-412,68 23 103,-1 7 1,-1 8-1,-32 7-103,18 9-15,0 8-1,1 8 1,-119 29 15,-4 34-231,173-34-187,3 6-1,2 5 1,-127 77 418,116-46-2315,-56 50 2315,-132 123-2227</inkml:trace>
  <inkml:trace contextRef="#ctx0" brushRef="#br0" timeOffset="20538.982">509 5164 2457,'-5'2'187,"-1"1"0,1-1 0,0 1 0,-1 0 0,1 0 0,1 1 1,-1-1-1,0 1 0,1 0 0,0 1 0,0-1 0,0 1 1,1-1-1,-1 1 0,1 0 0,0 1 0,1-1 0,-1 0 0,1 1 1,0-1-1,0 1-187,-19 126 107,19-109 16,-11 259-85,8-135 32,-18 110-70,-56 410 797,44-364-507,15 1-102,-12 42-73,-15 39-14,22-164 477,-65 700 1728,69-550-1926,12 38-63,11-257-229,16 92-88,27 103 50,-4 6-49,-14 26 30,-14 2-35,23 24 40,37 121-36,-10-166 25,14-11 127,27-41 63,-65-218-199,4-2 0,13 13-16,96 168 25,1 4-25,15 12 31,-127-216-29,3-3 1,2-1 0,17 13-3,-30-41 0,2-1 0,1-2 0,2-2 1,1-1-1,14 7 0,-5-13 13,1-2 0,1-2 0,0-2 0,2-3 0,0-2 0,1-2 1,0-3-1,3-1-13,17 5 11,224 39 54,32-4-90,-283-44 5,1-3 1,0-2-1,-1-2 1,1-2-1,-1-2 1,34-11 19,-12-2 5,-1-2 1,-1-4 0,-2-3-1,59-34-5,-15-4 38,-2-4 0,30-31-38,185-141 122,-16 25-110,-251 175-80,-1-2 0,34-39 68,-24 10-64,-2-2 0,-4-3 0,21-43 64,4-23 81,52-130-81,30-138 131,-57 90-94,-72 181-56,-7-2 0,-5-1-1,-1-94 20,0 17 42,2 29 122,27-89-164,22-46 128,-3-32-109,18-81-13,0-65-23,-30 20 49,-44 302-29,-8-52-3,-32-161 24,9 254-16,-21-78-8,-69-175 44,-27-15-46,12 9 30,20 43-10,13 40 4,-16 16-28,-35-15 27,93 219-18,-5 1 1,-21-26-4,32 62 20,-3 1 0,-3 2 0,-40-38-20,49 60 31,-2 1 1,-1 2-1,-2 1 1,-1 3-1,-3 0-31,-36-14 145,-1 3 0,-52-15-145,21 13 278,-100-22-278,-127-23 374,223 51-162,-104-49-212,-150-59 100,308 125-113,0 2 0,-2 4 0,0 3 0,0 2-1,-26 2 14,-9 5-22,0 5 0,0 4 0,-80 16 22,95-6 1,1 3 0,1 3 1,0 5-1,-44 22-1,73-26-13,0 2-1,1 3 0,2 2 1,1 2-1,2 3 1,-11 12 13,-101 138-2261,94-102 370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8:16:42.5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102 249 5033,'-22'-24'6153,"25"-6"-4130,-2 27-2012,0 1 0,1-1 1,-1 1-1,0-1 0,1 1 0,0 0 0,-1 0 0,1 0 0,0 0 0,0 0 0,0 0 0,0 1 0,0-1 0,1 0 0,-1 1 0,0 0 0,1 0 0,-1-1 0,1 2 0,-1-1 0,1 0 0,0 0 0,-1 1 0,1-1 0,0 1 0,-1 0 0,1 0 0,0 0 0,0 0 0,-1 0 0,1 1 0,0-1 0,-1 1 0,1 0 0,-1 0 0,1 0 0,0 0 0,-1 0 0,0 0 0,1 1 0,-1-1 0,0 1 0,0 0 0,0 0 0,0-1 0,0 1 0,0 0 0,0 1-11,1 0-6,-1 1 1,1 0 0,-1 0 0,1 1 0,-1-1 0,0 0 0,-1 1 0,1-1-1,-1 1 1,0-1 0,0 1 0,0 0 0,-1 4 5,2 15 12,-2 0 1,-1-1-1,-1 1 1,-1 0-1,0-1 0,-2 0 1,-1 0-1,-1 0 1,-1-1-1,-1 0 0,-1 0 1,0-1-1,-8 9-12,-49 33 82,-1-27 0,68-36-80,0 0-1,0 0 1,0 0 0,1 0-1,-1 0 1,0 1-1,0-1 1,0 0-1,0 0 1,1 0-1,-1 0 1,0 0 0,0 0-1,0 1 1,0-1-1,0 0 1,0 0-1,1 0 1,-1 0-1,0 1 1,0-1 0,0 0-1,0 0 1,0 0-1,0 1 1,0-1-1,0 0 1,0 0-1,0 0 1,0 1 0,0-1-1,0 0 1,0 0-1,0 0 1,0 1-1,0-1 1,0 0-1,0 0 1,0 0-2,13 2 6,3 3-303,1-2 0,0 0 1,1-1-1,-1 0 0,0-2 0,1 0 0,-1-1 1,0 0-1,15-4 297,22-8-2062</inkml:trace>
  <inkml:trace contextRef="#ctx0" brushRef="#br0" timeOffset="357.168">509 214 7714,'-4'1'256,"0"-1"0,1 1 0,-1-1 0,1 1 1,-1 0-1,1 1 0,-1-1 0,1 0 0,0 1 1,-1 0-1,1 0 0,0 0 0,0 0 0,1 0 1,-1 1-1,0-1 0,1 1 0,-1 0 0,1 0 1,0 0-1,0 0 0,0 0 0,0 0-256,-34 83-90,34-81 212,-10 34-100,2-1 0,1 2 0,2-1 0,1 10-22,5-45 2,0 0 1,0 0 0,0 0 0,1 0-1,0 0 1,-1 0 0,2 0 0,-1 0-1,0 0 1,1 0 0,0 0 0,0 0 0,0 0-1,0 0 1,1 0 0,-1-1 0,1 1-1,0-1 1,0 1 0,0-1 0,1 0-1,-1 1 1,1-1 0,0 0 0,0-1-1,0 1 1,0 0 0,0-1 0,1 0-1,-1 0 1,1 0 0,-1 0 0,1 0 0,0-1-1,-1 0 1,1 0 0,0 0 0,0 0-1,0 0 1,0-1 0,0 1 0,2-1-3,5-2 26,0 0-1,0-1 1,0 0 0,-1-1 0,1 0 0,-1-1 0,0 0 0,-1 0 0,1-1 0,-1 0 0,0-1 0,-1 0 0,1 0 0,-1-1-1,-1 0 1,2-3-26,-1 3 79,0-1 0,-1 0 0,0 0 0,-1 0 0,0-1 0,0 0 0,-1 0 0,-1-1 0,0 1 0,0-1 0,-1 0 0,0 0 0,-1-1 0,0 1 0,-1 0 0,0-1 0,-1 1-1,0-1 1,-1 1 0,0 0 0,-1-1 0,0 1 0,0 0 0,-2 0 0,-2-8-79,5 16 28,0 0 1,0 0-1,0 1 0,0-1 0,0 0 1,-1 1-1,1-1 0,-1 1 0,1-1 0,-1 1 1,0 0-1,0 0 0,0-1 0,0 1 1,0 1-1,-1-1 0,1 0 0,-1 1 0,1-1 1,-1 1-1,1 0 0,-1-1 0,0 1 1,0 1-1,0-1 0,1 0 0,-1 1 1,0-1-1,0 1 0,0 0 0,0 0 0,0 0 1,0 0-1,0 1 0,0-1 0,1 1 1,-1 0-1,0 0 0,0 0 0,0 0 0,1 0 1,-3 2-29,-6 8 16,0 1 1,0 0 0,1 1 0,1 1-1,0-1 1,1 1 0,1 1 0,0-1-1,-1 6-16,-10 58-594,18-77 559,0 0 1,0-1-1,0 1 0,0-1 1,0 1-1,1-1 1,-1 1-1,0-1 1,1 1-1,-1-1 1,0 1-1,1-1 1,-1 1-1,0-1 1,1 1-1,-1-1 1,1 0-1,-1 1 0,1-1 1,-1 0-1,1 1 1,-1-1-1,1 0 1,-1 0-1,1 1 1,-1-1-1,1 0 1,-1 0-1,1 0 1,0 0-1,-1 0 0,1 0 1,-1 0-1,1 0 1,0 0-1,-1 0 1,1 0-1,-1 0 1,1 0-1,-1-1 1,1 1 34,2 0-550,15 0-1333</inkml:trace>
  <inkml:trace contextRef="#ctx0" brushRef="#br0" timeOffset="3801.901">832 210 5649,'-20'-62'6566,"20"62"-6534,-1-1 0,1 1 1,-1 0-1,1-1 1,-1 1-1,0 0 0,1 0 1,-1-1-1,1 1 1,-1 0-1,0 0 1,1 0-1,-1-1 0,1 1 1,-1 0-1,0 0 1,1 0-1,-1 0 0,0 0 1,1 1-1,-1-1 1,0 0-1,1 0 1,-1 0-1,1 0 0,-1 1 1,0-1-1,1 0 1,-1 1-1,1-1 0,-1 0 1,1 1-1,-1-1 1,1 1-1,-1-1 0,1 0 1,-1 1-1,1-1 1,0 1-1,-1 0 1,1-1-1,0 1 0,0-1 1,-1 1-1,1-1 1,0 1-1,0 0 0,0-1 1,-1 1-1,1 0 1,0-1-1,0 1 0,0 0 1,0-1-1,0 1 1,1-1-1,-1 1 1,0 0-1,0-1 0,0 1 1,1 0-33,-3 3 38,-48 169 246,10 40-242,45-145-6,-4-67-34,-1 1 1,1-1-1,0 1 0,0-1 0,0 1 1,0-1-1,0 0 0,0 0 1,0 0-1,0 1 0,0-1 0,0 0 1,1 0-1,-1-1 0,0 1 1,1 0-1,-1 0 0,1-1 1,-1 1-1,1 0 0,-1-1 0,1 0 1,-1 1-1,1-1 0,-1 0 1,1 0-1,0 0 0,-1 0 0,1 0 1,-1 0-1,1 0 0,0 0 1,-1-1-1,1 1 0,-1-1 1,1 1-1,-1-1 0,2 0-2,6-4 21,0-1 1,-1 0-1,0 0 0,0-1 0,0 1 1,-1-2-1,0 1 0,0-1 0,0 0 1,-1-1-1,-1 1 0,0-1 1,0 0-1,0-1 0,-1 1 0,-1-1 1,2-4-22,4-11 110,-1 0 0,0-1 0,-2 1 1,-2-2-1,0 1 0,-1 0 0,-2-1 1,-1 1-1,-2-25-110,-24-9 709,25 59-692,0 0-1,0-1 0,0 1 1,0 0-1,0 0 0,-1 1 0,1-1 1,0 0-1,-1 0 0,1 1 0,0-1 1,-1 0-1,1 1 0,-1 0 1,1-1-1,-1 1 0,1 0 0,-1 0 1,1-1-1,-1 1 0,1 0 1,-1 1-1,1-1 0,-1 0 0,1 0 1,-1 1-1,1-1 0,-1 1 1,1-1-1,0 1 0,-1-1 0,1 1 1,0 0-1,-1 0 0,1 0 0,0 0 1,0 0-1,-1 0-16,-7 10-12,1-1 0,0 1-1,1 0 1,0 1 0,1 0 0,0 0 0,1 0-1,0 0 1,1 1 0,0 0 0,1 0 0,0 0 0,1 1-1,0 8 13,1-16-272,0 0 0,0 0 0,0 0 0,1 0 1,0 0-1,0 0 0,1 0 0,-1 0 0,1 0 0,0 0 0,1 0 0,0 0 0,0-1 0,1 3 272,24 1-2917</inkml:trace>
  <inkml:trace contextRef="#ctx0" brushRef="#br0" timeOffset="5313.248">1002 0 8530,'-7'6'502,"1"0"-1,0 0 1,1 0 0,-1 1 0,1 0-1,0 0 1,1 0 0,0 0 0,-3 7-502,-28 115 516,34-123-475,-7 27-29,2 1 1,2-1-1,1 1 0,1-1 1,2 1-1,2 0 0,1-1 1,1 2-13,-2-30 3,-1-1 0,1 1 0,0 0 0,0-1 0,0 1 0,0-1 1,1 0-1,0 0 0,0 0 0,0 0 0,0 0 0,1-1 0,-1 1 1,5 2-4,-8-6 7,0 1 1,1 0-1,0 0 1,-1-1-1,1 1 1,-1 0-1,1-1 1,0 1-1,-1-1 1,1 1-1,0-1 1,0 1-1,-1-1 1,1 1-1,0-1 1,0 0-1,0 1 1,-1-1-1,1 0 1,0 0-1,0 0 1,0 0-1,0 1 1,0-1-1,0 0 1,0-1-1,-1 1 1,1 0-1,0 0 1,0 0-1,0 0 1,0-1-1,0 1 1,-1 0-1,1-1 1,0 1-1,0-1 1,-1 1-1,1-1 1,0 1-1,0-1 1,-1 0-1,1 1 1,-1-1-1,1 0 1,-1 1-1,1-1 1,-1 0-1,1 0 1,-1 1-1,1-1 1,-1 0 0,0 0-1,1 0-7,4-24 167,-1 1 0,-1-1 0,-1 0 1,0 0-1,-3-2-167,2 8 60,-1 1-9,2-36 138,-2 1 1,-2 0 0,-3 0-1,-2 0 1,-3-7-190,9 60 9,1 1 1,0-1-1,0 0 1,-1 1-1,1-1 1,0 0-1,-1 1 0,1-1 1,0 0-1,-1 1 1,1-1-1,0 0 0,-1 0 1,1 1-1,-1-1 1,1 0-1,-1 0 0,1 0 1,0 0-1,-1 1 1,1-1-1,-1 0 0,1 0 1,-1 0-1,1 0 1,-1 0-1,1 0 0,-1 0 1,1 0-1,-1-1 1,1 1-1,-1 0 1,1 0-1,0 0 0,-1 0 1,1-1-1,-1 1 1,1 0-1,0 0 0,-1-1 1,1 1-1,-1 0 1,1-1-1,0 1 0,-1 0 1,1-1-1,0 1 1,0-1-1,-1 1 0,1 0 1,0-1-1,0 1 1,0-1-1,0 1 0,-1-1 1,1 0-10,-7 35 19,2 1 0,1-1 1,1 1-1,2-1 0,1 1 0,2 0 1,6 26-20,18 25-35,-26-85 35,1 0 0,-1-1-1,0 1 1,0 0 0,0 0 0,0-1 0,1 1 0,-1 0 0,0-1-1,1 1 1,-1 0 0,1-1 0,-1 1 0,0 0 0,1-1-1,-1 1 1,1-1 0,0 1 0,-1-1 0,1 1 0,-1-1 0,1 1-1,0-1 1,-1 0 0,1 1 0,0-1 0,0 0 0,-1 0 0,1 1-1,0-1 1,0 0 0,-1 0 0,1 0 0,0 0 0,0 0-1,-1 0 1,1 0 0,0 0 0,0 0 0,-1-1 0,1 1 0,0 0-1,0 0 1,-1-1 0,1 1 0,0 0 0,-1-1 0,1 1 0,0-1-1,-1 1 1,1-1 0,25-42 44,-24 38-37,12-28 60,-2-1 1,-1-1 0,-1 0 0,-2 0-1,0-12-67,-7 34 7,-5 21-36,-26 157-54,16 11 75,13-174 9,1-1-1,-1 0 1,1 0 0,0 1 0,0-1-1,0 0 1,0 0 0,0 1 0,0-1-1,0 0 1,0 1 0,0-1 0,0 0-1,1 0 1,-1 1 0,1-1 0,-1 0-1,1 0 1,-1 0 0,1 1 0,0-1-1,-1 0 1,1 0 0,0 0 0,0 0-1,0 0 1,0 0 0,0-1 0,0 1-1,0 0 1,0 0 0,0-1 0,0 1-1,1-1 1,-1 1 0,0-1 0,0 1-1,1-1 1,-1 0 0,0 0 0,0 1-1,1-1 1,-1 0 0,0 0 0,1 0-1,-1 0 1,0-1 0,0 1 0,1 0-1,-1 0 1,0-1 0,0 1 0,1-1-1,-1 1 1,0-1 0,0 0 0,0 1-1,0-1 1,0 0 0,0 0 0,0 0-1,0 0 1,0 0 0,0 0 0,0 0-1,-1 0 0,51-64 215,-92 155-307,41-71 122,17-33 32,-10 7-42,-1 0-1,-1-1 1,1 0 0,-1 0-1,-1-1 1,0 1 0,0-1-1,0 0 1,-1 0 0,-1 0-1,1-1 1,-1 0-20,-1 13-67,1 1 0,0-1-1,0 0 1,0 1 0,0-1-1,0 0 1,1 0 0,-1-1 0,1 1-1,0 0 1,0-1 0,0 0 0,0 1-1,0-1 1,0-1 0,2 2 67,2-2-255,0 0-1,0-1 1,0 1 0,0-1 0,0-1-1,0 1 1,0-1 0,0 0 0,0-1-1,0 0 1,-1 0 0,1 0 0,1-2 255,-5 3-32,0-1 1,0 1-1,-1-1 1,1 0 0,0 0-1,-1 0 1,0 0-1,0-1 1,1 1-1,-1 0 1,-1-1-1,1 0 1,0 1-1,0-1 1,-1 0-1,0 0 1,0 0 0,0 0-1,0 0 1,0-1 31,1 1-22,1-6 50,-1-1 0,1 1-1,-1-1 1,-1 1 0,0-1 0,0 1-1,-1-1 1,0 0 0,-1 1 0,0-1 0,-1 0-1,0-1-27,1 8 44,2 3-32,-1-1 1,0 0-1,1 0 0,-1 1 0,0-1 0,0 0 1,0 0-1,0 1 0,0-1 0,0 0 0,0 0 0,0 1 1,0-1-1,0 0 0,0 0 0,0 1 0,0-1 1,-1 0-1,1 0 0,0 1 0,-1-1 0,1 0 1,0 1-1,-1-1 0,1 0 0,-1 1 0,1-1 1,-1 1-1,1-1 0,-1 1 0,0-1 0,1 1 1,-1-1-1,0 1 0,1-1 0,-1 1 0,0 0 1,1 0-1,-1-1 0,0 1 0,0 0 0,1 0 1,-1 0-1,0 0 0,0 0 0,1-1 0,-1 2 1,0-1-1,0 0 0,0 0 0,1 0 0,-1 0 1,0 0-1,0 1 0,1-1 0,-2 0-12,-63 121 699,32-29-623,29-54-80,5-37 7,0 0-1,0-1 1,0 1-1,0-1 1,0 1-1,0-1 1,0 1-1,1-1 1,-1 0-1,0 1 1,0-1 0,0 0-1,0 0 1,0 0-1,1 0 1,-1 0-1,0 0 1,0 0-1,0-1 1,0 1 0,0 0-1,1 0 1,-1-1-1,0 1 1,0-1-1,0 1 1,0-1-1,0 0 1,0 1-1,0-1 1,-1 0 0,1 0-1,0 1 1,0-1-1,0 0 1,-1 0-1,1 0 1,0 0-1,-1 0 1,1 0-1,-1 0 1,1 0 0,-1 0-1,1-1-2,13-24 54,0 0-1,-1-1 1,-2 0 0,-1-1 0,-1 0-1,-1-1 1,3-28-54,-7 42 11,19-106 184,-20 86 6,-2 25-74,-3 10 125,-1 7-154,-7 22-11,1 1-1,1 0 1,2 0-1,1 0 1,1 6-87,-4 20 21,4-38-18,0 0 0,2 0 0,0 0 0,1 1 1,1-1-1,1 1 0,1-1 0,2 9-3,-3-26 0,0 1 1,0-1-1,0 0 0,1 0 1,-1 0-1,0 0 0,1 0 1,-1-1-1,1 1 1,-1 0-1,1-1 0,-1 1 1,1-1-1,-1 1 0,1-1 1,0 0-1,-1 1 0,1-1 1,0 0-1,-1 0 0,1 0 1,-1 0-1,1-1 0,0 1 1,-1 0-1,1-1 0,0 1 1,-1-1-1,1 0 0,-1 1 1,0-1-1,1 0 0,-1 0 1,1 0-1,-1 0 0,0 0 1,0 0-1,1 0 0,-1-1 1,0 1-1,0 0 0,0 0 1,-1-1-1,1 1 0,0-1 1,0 1-1,0-2 0,65-149 155,-37 61-166,-29 91 8,0 0 0,0 0 1,0 0-1,0 1 0,0-1 0,0 0 0,0 0 0,1 0 0,-1 0 0,0 0 1,0 0-1,0 0 0,0 0 0,0 1 0,1-1 0,-1 0 0,0 0 1,0 0-1,0 0 0,0 0 0,0 0 0,1 0 0,-1 0 0,0 0 1,0 0-1,0 0 0,0 0 0,0 0 0,1 0 0,-1 0 0,0 0 0,0 0 3,0 24-28,0-24 25,-21 235-46,20-234 50,1 0-1,-1 0 1,1 1-1,-1-1 0,1 0 1,0 1-1,0-1 1,-1 1-1,1-1 1,0 0-1,0 1 1,0-1-1,0 1 1,1-1-1,-1 0 1,0 1-1,1-1 1,-1 0-1,0 1 1,1-1-1,0 0 0,-1 1 1,1-1-1,0 0 1,0 0-1,-1 0 1,1 0-1,0 0 1,0 0-1,0 0 1,0 0-1,0 0 1,1 0-1,-1-1 1,0 1-1,0 0 1,1-1-1,-1 1 1,0-1-1,0 1 0,1-1 1,-1 0-1,1 1 1,-1-1-1,0 0 1,1 0-1,-1 0 1,1 0-1,62-52 117,-47 37-79,37-20-41,-54 35-1,1 1 0,0-1 0,-1 1 0,1-1 0,0 1 0,-1-1 0,1 1 0,-1 0 0,1-1 0,-1 1 0,1 0 0,-1-1 0,1 1 0,-1 0 0,0 0 0,1 0 0,-1-1 0,0 1 0,0 0 0,0 0 0,1 0 0,-1-1 0,0 1 0,0 0 0,0 0 0,0 0 0,-1 0 0,1 0 0,0-1 0,0 1 0,0 0 0,-1 0 0,1 0 0,0-1 0,-1 1 4,1 4-7,-7 64 32,-3-1 1,-13 44-26,5-45 93,18-67-86,-1 1 0,0-1 0,1 1-1,-1-1 1,0 1 0,1-1 0,-1 1 0,0-1 0,1 0-1,-1 1 1,0-1 0,0 0 0,0 0 0,1 1 0,-1-1-1,0 0 1,0 0 0,0 0 0,1 0 0,-1 0-1,0 0 1,0 0 0,0-1 0,1 1 0,-1 0 0,0 0-1,0 0 1,1-1 0,-1 1 0,0-1 0,0 1 0,1 0-1,-1-1 1,0 1 0,1-1 0,-1 1 0,1-1-1,-1 0 1,1 1 0,-1-1 0,1 0 0,-1 1 0,1-1-1,-1 0 1,1 1 0,0-1 0,0 0 0,-1 0 0,1 0-1,0 1 1,0-2-7,-6-10 17,1-1 1,1-1-1,0 1 0,1-1 1,0 1-1,1-1 0,1 0 0,0 0 1,1 0-1,0 0 0,1 0 1,1 1-1,0-1 0,1 0 0,0 1 1,1-1-1,1 1 0,0 0 0,1 1 1,0-1-1,1 1 0,4-5-17,-9 14 13,1 1 0,1 0 0,-1 0-1,0 0 1,0 0 0,1 0 0,-1 0-1,1 1 1,0 0 0,-1-1 0,1 2-1,0-1 1,0 0 0,0 1 0,-1-1-1,1 1-12,6-1 206,16 1-2396,-4 13 503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8:16:57.6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0 654 8186,'2'-44'6538,"109"-56"-4170,-108 98-2343,-3 1-21,1 0-1,-1 0 1,1 1 0,0-1 0,-1 0 0,1 0-1,0 0 1,-1 1 0,1-1 0,0 0 0,0 1-1,0-1 1,0 0 0,0 1 0,0 0 0,0-1-1,0 1 1,0-1 0,0 1 0,0 0 0,0 0-1,0 0 1,0-1 0,0 1 0,0 0 0,0 0-1,0 0 1,0 1 0,0-1 0,0 0 0,0 0-1,0 1 1,1-1 0,-2 0 0,1 1 0,0-1 0,0 1-1,0-1 1,0 1 0,0 0 0,0-1 0,0 1-1,-1 0 1,1 0 0,0-1 0,0 1-4,-1 79 28,0-73-20,-2 11 20,2 1 1,0 0-1,1 0 0,0-1 1,2 1-1,0 0 0,5 14-28,-7-31 3,-1-1 0,0 1 0,0-1 0,1 0 0,-1 1 0,1-1 0,-1 0 0,1 0 0,-1 1 0,1-1 0,0 0 0,0 0 0,0 0-1,-1 0 1,1 0 0,0 0 0,0 0 0,1 0 0,-1 0 0,0 0 0,0 0 0,0-1 0,0 1 0,1-1 0,-1 1 0,0-1 0,1 1-1,-1-1 1,0 1 0,1-1 0,-1 0 0,0 0 0,1 0 0,-1 0 0,1 0 0,-1 0 0,0 0 0,1-1 0,-1 1 0,1 0 0,-1-1-1,0 1 1,0-1 0,1 1 0,-1-1 0,0 0 0,0 1 0,0-1 0,1 0 0,-1 0 0,0 0 0,0 0 0,0 0 0,-1 0 0,1 0-1,0 0 1,0-1 0,0 1 0,-1 0 0,1 0 0,-1-1-3,148-189 1993,-129 155-1269,-25 38 548,3 1-4290</inkml:trace>
  <inkml:trace contextRef="#ctx0" brushRef="#br0" timeOffset="520.769">636 241 9690,'1'-9'1276,"0"-4"3633,-6 26-2744,-2 10-2023,1 0 0,2 0 0,0 0 0,1 1 0,2 0 0,0 10-142,1-31 3,-1-1 0,1 1 0,0-1 0,0 0 0,0 1 0,0-1 0,1 1 0,-1-1 0,1 1 0,-1-1 0,1 0 0,0 1 0,0-1 0,0 0 0,0 0 0,1 0 0,-1 0 0,0 0 0,1 0 0,0 0 0,-1 0 0,1 0 0,0-1-1,0 1 1,0-1 0,0 1 0,0-1 0,0 0 0,0 0 0,1 0 0,-1 0 0,0 0 0,0 0 0,1-1 0,-1 1 0,1-1 0,-1 1 0,1-1 0,-1 0 0,1 0 0,-1 0 0,0-1 0,1 1-3,138-38 40,-60 25-24,-78 13-24,-1 0-1,1 0 1,-1 0-1,1 0 1,-1 0 0,1 1-1,-1-1 1,1 1-1,-1 0 1,1-1 0,-1 1-1,0 1 1,0-1-1,1 0 1,-1 0 0,0 1-1,0-1 1,0 1-1,0 0 1,-1-1 0,1 1-1,0 0 1,-1 0-1,1 0 1,-1 0-1,0 1 1,0-1 0,0 0-1,0 0 1,0 1-1,0-1 1,0 1 0,-1-1-1,1 1 1,-1-1-1,0 1 1,0-1 0,0 1-1,0-1 1,0 1-1,0-1 1,-1 1 0,1-1-1,-1 0 1,0 1-1,0 0 9,0 2 7,-1-1 0,0 1 0,0-1 0,-1 1 0,1-1 0,-1 0 0,0 0 0,0 0 0,0 0 0,0-1 0,-1 1 0,0-1 0,0 0 0,1 0 0,-2 0-1,1-1 1,-3 2-7,-30 23 236,-141 112 656,130-105-643,46-33-290,0-1-1,-1 0 1,1 0 0,0 1-1,0-1 1,0 0-1,0-1 1,0 1-1,-1 0 1,1-1-1,0 1 1,0-1 0,0 1-1,0-1 1,0 0-1,0 0 1,0 0-1,1 0 1,-1 0 0,0-1-1,0 1 1,1-1-1,-1 1 1,1-1-1,-1 1 1,1-1-1,0 0 1,0 1 0,0-1-1,0 0 1,0 0-1,0 0 1,0 0-1,0 0 1,1 0 0,-1 0-1,1 0 1,0 0-1,-1-1 1,1 1-1,0 0 1,0-1 41,-1 0-205,-8-38-3402,5-8-311</inkml:trace>
  <inkml:trace contextRef="#ctx0" brushRef="#br0" timeOffset="908.732">648 331 9018,'8'-15'2584,"1"0"801,2-1-2505,8 1-207,3-2-209,14-1-112,4 3-224,10 1-8,-20 11-4033,2 2 1336</inkml:trace>
  <inkml:trace contextRef="#ctx0" brushRef="#br0" timeOffset="1195.868">1436 115 5033,'-2'14'4057,"-16"6"-888,-8 6-257,-10 21-2312,1 12-224,0 0 1,6-3-113,5 5-40,13-20-96,4-14-32,5-7-56,1-5 32,2-9-16,-1-3-144,3-3-384,3-12-3009,3-6 720</inkml:trace>
  <inkml:trace contextRef="#ctx0" brushRef="#br0" timeOffset="1395.374">1178 23 9882,'-104'74'7130,"69"-38"-7018,31-31-103,0-1 1,1 1 0,0-1-1,0 1 1,0 0 0,0 0-1,1 0 1,0 1 0,0-1 0,0 0-1,0 1 1,1-1 0,0 1-1,1 0 1,-1-1 0,1 1-1,0 0 1,0 0 0,1 5-10,1-10-1,-1 0 0,0 1 1,1-1-1,-1 0 1,1 0-1,-1 0 0,1 0 1,-1 0-1,1 0 1,0 0-1,-1 0 0,1-1 1,0 1-1,0-1 0,0 1 1,0-1-1,-1 0 1,1 1-1,0-1 0,0 0 1,0 0-1,0-1 1,0 1-1,0 0 0,-1-1 1,1 1 0,73-33 44,-64 26-16,1-1 1,-1 0 0,0-1-1,-1 0 1,0 0-1,-1-1 1,0-1 0,0 1-1,-1-2 1,0 1 0,-1-1-1,-1 0 1,4-8-29,-9 18 14,0 0 1,-1 0 0,1 0-1,0 0 1,-1 0 0,0 0-1,1 0 1,-1 0-1,0-1 1,0 1 0,0 0-1,0 0 1,-1 0 0,1 0-1,0 0 1,-1-1-1,0 1 1,1 0 0,-1 0-1,0 0 1,0 0 0,0 1-1,0-1 1,0 0-1,-1 0 1,1 1 0,-1-1-1,1 0 1,-1 1 0,1 0-1,-1-1 1,0 1-1,0 0 1,1 0 0,-3-1-15,-1 0 22,1 0 1,-1 1 0,0-1-1,0 1 1,0 1 0,0-1-1,0 0 1,0 1 0,0 0 0,0 0-1,0 1 1,0 0 0,0-1-1,1 1 1,-4 2-23,-2-1-69,1 2 0,0-1-1,-1 1 1,2 1 0,-1 0 0,0 0-1,1 0 1,0 1 0,0 1 0,1-1 0,0 1-1,0 0 1,0 1 0,1 0 0,0 0-1,1 0 1,-1 0 0,2 1 0,-1 0 0,1 0-1,-1 6 70,5-12-208,-1 1 0,2-1 0,-1 1 0,0-1 0,1 0 0,-1 0 0,1 1 0,0-1 0,0 0 0,0 0 0,0 0 0,1 0 0,0 0 0,-1 0 0,1 0 0,0 0 0,0-1 0,3 3 208,22 26-2800</inkml:trace>
  <inkml:trace contextRef="#ctx0" brushRef="#br0" timeOffset="1696.766">1506 436 5969,'-103'139'10397,"102"-138"-10363,1-1-1,-1 0 1,1 1 0,0-1-1,-1 1 1,1-1 0,-1 1-1,1-1 1,0 1 0,-1-1-1,1 1 1,0-1 0,0 1-1,-1-1 1,1 1 0,0 0-1,0-1 1,0 1 0,0-1-1,0 1 1,0 0 0,0-1-1,0 1 1,0-1 0,0 1-1,0 0 1,0-1 0,0 1-1,0-1 1,0 1 0,1 0-1,-1-1 1,0 1 0,0-1-1,1 1 1,-1-1 0,1 1-1,-1-1 1,0 1 0,1-1-1,-1 0 1,1 1 0,-1-1-1,1 1 1,-1-1 0,1 0-1,-1 1 1,1-1 0,-1 0-1,1 0 1,-1 0 0,1 1-1,0-1 1,-1 0 0,1 0-1,-1 0 1,1 0 0,0 0-1,0 0-33,38-2 329,-24-2-231,0-1 0,0-1-1,0 0 1,-1-1-1,0 0 1,0-1 0,-1-1-1,0 0 1,0-1 0,-1 0-1,-1-1 1,0-1 0,0 1-1,-1-2 1,0 1-1,-1-2 1,-1 1 0,0-1-1,5-12-97,-12 23 22,1 0-1,-1 0 0,1 0 1,-1 0-1,0 0 0,0-1 1,0 1-1,0 0 0,-1 0 1,1-1-1,-1 1 0,0-1 1,0 1-1,0 0 0,0-1 1,-1 1-1,0 0 0,1-1 1,-1 1-1,0 0 0,-1 0 1,1 0-1,0 0 0,-1 0 1,0 0-1,1 0 0,-1 0 1,0 1-1,-1-1 1,1 1-1,-2-2-21,1 2-3,-1 1-1,1 0 1,-1-1 0,1 1 0,-1 0-1,0 1 1,0-1 0,1 1 0,-1-1-1,0 1 1,0 0 0,0 1 0,0-1-1,1 1 1,-1 0 0,0-1 0,1 2 0,-1-1-1,0 0 1,1 1 0,-1-1 0,1 1-1,-1 1 4,-76 56-1859,33-17-1850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8:16:54.6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80 273 8866,'-5'-41'5294,"0"67"-3077,-33 417-1705,39-332-433,-1-98-62,0-10-12,0 0 0,0 0-1,0 0 1,1 0 0,-1 1 0,1-1-1,-1 0 1,1 0 0,0 0 0,0 0-1,0 0 1,1-1 0,-1 1 0,1 0-1,-1 0 1,3 1-5,3-28 204,-20-96-3587,5 40 266,0-6-54</inkml:trace>
  <inkml:trace contextRef="#ctx0" brushRef="#br0" timeOffset="209.573">10 254 5873,'4'-24'3033,"4"12"-96,6 6-1009,2 1-1192,9-1-104,0 0-224,7-1-48,2 2-112,8 4-32,-4-3-63,6 1-17,-7 5-56,-3-4 16,-11-1 24,-9 0-697,-14 2-2791,-18-4 719</inkml:trace>
  <inkml:trace contextRef="#ctx0" brushRef="#br0" timeOffset="411.249">92 553 5289,'-9'38'3713,"9"-1"-776,10-45-353,9 3-2312,11-42-40,6-6-56,11-10 40,0 35-24,3-5-40,-9 13-80,-12 11-1160,-24 26-2065,-22 16 273</inkml:trace>
  <inkml:trace contextRef="#ctx0" brushRef="#br0" timeOffset="591.516">8 995 8794,'-7'1'2248,"14"-2"641,19-13-2249,5-4-304,9-12 48,8 2-8,6 2 16,-7 13-168,3 1-216,-9 9-480,-18 7-2792,-15-2 647</inkml:trace>
  <inkml:trace contextRef="#ctx0" brushRef="#br0" timeOffset="785.277">796 285 8778,'-2'-41'3289,"-14"79"119,-6 15-2263,-6 42-705,2 12-384,-6 11-8,6-26 0,9-5 16,7-42-16,1-4 0,7-7 16,-4-4-280,-1-18-240,-1-4 3520,-4-5-6553,-6-18 3097</inkml:trace>
  <inkml:trace contextRef="#ctx0" brushRef="#br0" timeOffset="972.899">479 737 8890,'9'3'2296,"-3"-3"625,5 4-2529,-1-2-144,10 6-136,9-2 24,6 0 8,7-3 16,5 1-56,5 1 56,-7-2-320,-7 4-2904,-11 3 895</inkml:trace>
  <inkml:trace contextRef="#ctx0" brushRef="#br0" timeOffset="1258.21">1045 708 10114,'21'2'5745,"-3"-2"-5401,-6-2-119,6 7-137,16-5 24,-1-44-32,17-7 24,-3 0-504,2-10-2937,-10 7 832</inkml:trace>
  <inkml:trace contextRef="#ctx0" brushRef="#br0" timeOffset="1620.29">1536 1 10026,'-12'15'5289,"0"9"-5113,6 8-152,3 3-16,7 6 24,7-17 8,6 17 0,-2 6-8,0-1 24,-4 10-8,-4 47-168,-7-27-288,-10-9-2744,-7 3 647</inkml:trace>
  <inkml:trace contextRef="#ctx0" brushRef="#br0" timeOffset="1874.774">1275 878 8962,'3'-3'2048,"16"-2"1009,8-8-2465,15-13 104,11-4-8,17-2 41,-8 4-225,8-46-152,-9-2-208,-5 0-96,-21 0-648,-9-1-2961,-28 48 736</inkml:trace>
  <inkml:trace contextRef="#ctx0" brushRef="#br0" timeOffset="1875.774">1269 87 9138,'-16'-1'2929,"9"-4"503,14-1-2399,9-4-545,16-1-120,8-4-184,16 1-32,4 5-48,9 3 0,-9 3-32,3 6-56,-16 2-416,-8 2-3193,-19-1 864</inkml:trace>
  <inkml:trace contextRef="#ctx0" brushRef="#br0" timeOffset="2310.749">1825 127 8330,'15'78'2500,"-45"68"1285,24 41-2654,6-186-1123,0 0 0,0 0-1,-1 0 1,1 0 0,0 0 0,0 0-1,0 0 1,0 0 0,0 0 0,0 0 0,0 0-1,1 0 1,-1 0 0,0 0 0,0 0-1,1 0 1,-1 0 0,1 0 0,-1-1 0,1 1-1,-1 0 1,1 0 0,-1 0 0,1-1 0,0 1-1,-1 0 1,1-1 0,0 1 0,0 0-1,0-1 1,-1 1 0,1-1 0,0 1 0,0-1-1,0 0 1,0 1 0,0-1 0,0 0-1,0 0 1,0 1 0,0-1 0,0 0 0,0 0-1,0 0 1,0 0 0,0 0 0,0-1-1,0 1 1,0 0 0,0 0 0,0-1 0,0 1-1,-1 0 1,1-1 0,0 1 0,0-1-1,0 1 1,0-1 0,-1 0 0,1 0-8,33-36 86,53-147 113,-7 63 23,-34 72-68,-46 49-150,0 1-1,0-1 0,0 0 1,0 1-1,0-1 0,0 0 1,0 1-1,0-1 0,0 0 1,0 1-1,0-1 0,0 0 1,0 1-1,0-1 0,0 0 1,0 1-1,0-1 1,0 0-1,0 1 0,0-1 1,1 0-1,-1 1 0,0-1 1,0 0-1,0 1 0,1-1 1,-1 0-1,0 0 0,0 1 1,1-1-1,-1 0 0,0 0 1,0 0-1,1 0 0,-1 1 1,0-1-1,1 0 0,-1 0 1,0 0-1,1 0 1,-1 0-1,0 0 0,1 0 1,-1 0-1,0 0 0,1 0 1,-1 0-1,0 0 0,1 0-3,-10 36 182,1 0 0,2 1-1,2-1 1,1 1 0,3 35-182,9-27 202,-8-44-197,-1 0 0,1 0-1,-1-1 1,1 1 0,-1 0 0,1-1-1,-1 1 1,1 0 0,0-1-1,-1 1 1,1-1 0,0 1 0,0-1-1,-1 1 1,1-1 0,0 0-1,0 1 1,0-1 0,-1 0-1,1 0 1,0 1 0,0-1 0,0 0-1,0 0 1,0 0 0,0 0-1,-1 0 1,1 0 0,0 0 0,0 0-1,0-1 1,0 1 0,0 0-1,-1 0 1,1-1 0,0 1-1,0-1 1,-1 1 0,1-1 0,0 1-1,0-1 1,-1 1 0,1-1-1,0 1 1,-1-1 0,1 0 0,-1 1-1,1-1 1,0-1-5,27-26 103,-1-1 1,-2-1 0,18-27-104,-18 23 110,1 1 1,2 1 0,20-18-111,-42 45 15,-5 3-12,0 1 0,1-1-1,-1 1 1,1-1-1,-1 1 1,1 0-1,0-1 1,-1 1-1,1 0 1,0 0-1,0 0 1,0 0 0,0 1-1,0-1 1,0 1-1,0-1 1,0 1-1,0-1 1,0 1-1,2 0-2,2 23-12,-8 45 44,0-51-19,2 0-1,0 0 0,0 0 1,2-1-1,0 1 1,1 0-1,1 2-12,-4-17-25,1 0-1,-1-1 0,1 1 1,-1 0-1,1-1 0,0 1 1,0 0-1,0-1 1,0 1-1,0-1 0,0 1 1,0-1-1,0 0 1,0 1-1,1-1 0,-1 0 1,0 0-1,1 0 1,-1 0-1,1 0 0,0 0 1,-1-1-1,1 1 0,0 0 1,-1-1-1,1 1 1,0-1-1,0 0 0,-1 1 1,1-1-1,0 0 1,0 0-1,-1 0 0,1 0 1,0-1-1,0 1 1,0 0-1,-1-1 0,1 1 1,0-1-1,-1 0 0,1 1 1,0-1-1,-1 0 1,1 0-1,-1 0 0,0 0 1,1 0-1,0-1 26,34-22-3338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8:16:53.1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101 62 6609,'-60'-47'6496,"48"36"-4775,20 26-1225,31 97-469,-35-109-27,1 0 1,-1-1-1,1 1 1,0-1-1,0 0 1,0 0-1,0 0 0,0 0 1,0-1-1,0 0 1,0 0-1,1-1 1,-1 1-1,0-1 1,0 0-1,1-1 1,-1 1-1,0-1 1,0 0-1,1 0 1,-1-1-1,1 0 0,1 0 98,0-1-1,0 0 1,-1 0 0,1-1-1,-1 1 1,0-1-1,0-1 1,0 1-1,0-1 1,-1 0 0,0 0-1,5-6-97,-10 11 1,2-4 8,0 1 1,1 0-1,-1 0 1,1 0-1,-1 1 1,1-1-1,0 0 1,0 1-1,0 0 0,0 0 1,1 0-1,-1 0 1,1 0-1,-1 1 1,1-1-1,0 1-9,44-22-3328,-34 16 816</inkml:trace>
  <inkml:trace contextRef="#ctx0" brushRef="#br0" timeOffset="667.416">70 107 7338,'-10'-3'1778,"6"2"-1395,0 0-1,0 1 1,1-2 0,-1 1 0,0 0-1,1-1 1,-1 0 0,1 0-1,-1 0 1,1 0 0,0 0-1,0-1 1,0 1 0,0-1 0,0 0-1,-1-2-382,5 2 38,0 0 0,0 0 0,1 0 0,-1 0 0,1 0 0,0 0-1,0 1 1,0-1 0,0 1 0,0-1 0,1 1 0,-1 0 0,1 0 0,-1 0-1,1 0 1,0 1 0,0-1 0,0 1 0,0-1 0,0 1 0,0 0 0,0 0-1,0 0 1,1 1 0,-1-1-38,1 0-9,0-1 1,0 1-1,-1 0 0,1 0 1,0 0-1,0 1 0,0-1 1,0 1-1,0 0 0,0 0 1,0 1-1,0-1 0,-1 1 1,1-1-1,0 1 0,0 1 1,0-1-1,-1 0 0,1 1 1,-1 0-1,1 0 0,-1 0 1,1 0-1,-1 0 0,0 1 1,0-1-1,0 1 0,1 2 9,53 129-9,-53-131 20,-1-1 0,1 0 0,0 0 0,0 0 0,0-1 0,0 1 0,0-1 1,0 0-1,0 0 0,1 0 0,-1-1 0,0 1 0,1-1 0,-1 0 0,0-1 0,1 1 0,-1-1 0,0 1 0,0-1 0,0-1 0,0 1 0,1-1 0,-2 1 0,1-1 0,0 0 1,0 0-1,-1-1 0,1 1 0,-1-1 0,1 0 0,1-2-11,14-8 175,-10 8-46,1 0-1,-1-1 0,0-1 1,-1 1-1,0-2 0,0 1 1,0-1-1,-1 0 0,0 0 1,-1-1-1,1 0 1,-2 0-1,1-1 0,-1-1-128,-5 10 35,1 1-1,-1-1 0,1 0 1,-1 0-1,0 1 1,0-1-1,1 0 0,-1 0 1,0 0-1,0 0 1,0 0-1,0 1 0,0-1 1,0 0-1,0 0 0,-1 0 1,1 0-1,0 0 1,0 1-1,0-1 0,-1 0 1,1 0-1,-1 0 1,1 1-1,0-1 0,-1 0 1,0 1-1,1-1 0,-1 0 1,1 1-1,-1-1 1,0 1-1,1-1 0,-1 1 1,0-1-1,1 1 1,-1-1-1,0 1 0,0 0 1,0-1-1,1 1 1,-2 0-35,24-4-1507,-23 3-1957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8:17:13.0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2131 905 2961,'-25'-19'5652,"-12"-6"-2679,-29-3-2076,-14-2-459,16 4-184,0 3 1,-2 3-1,0 3 1,-22-1-255,-262-5 55,280 16-56,0 3 0,-1 3 0,1 4 0,0 2 0,0 3 0,1 4 0,-26 9 1,25 4-10,1 4 1,1 3-1,2 2 1,1 4-1,2 2 1,-41 35 9,94-69-5,1 0 1,0 0 0,0 1 0,0 0-1,1 0 1,0 1 0,0 0 0,1 1-1,0 0 1,0 0 0,1 0 0,1 1-1,-1 0 1,2 0 0,-1 0 0,1 1 0,1-1-1,0 1 1,0 0 0,1 0 0,1 0-1,-1 9 5,2-12 2,1 0 0,0 0 0,1-1 0,0 1 0,0 0 0,0-1 0,1 1 0,0-1 0,1 0 0,0 0 0,0 0-1,0 0 1,1-1 0,-1 1 0,2-1 0,-1-1 0,1 1 0,0-1 0,0 0 0,0 0 0,1-1 0,0 1 0,0-1 0,0-1 0,0 0 0,0 0-1,1 0 1,-1-1 0,3 1-2,53 7 58,1-3 0,0-3 0,40-2-58,-68-2 9,253-5 60,155-23 5,-409 28-74,119-2 24,125-18-24,-47-17 29,-201 33-24,0-1 0,-1-1 0,1-2 0,-1-1 0,-1-2-1,0-1 1,0-1 0,-1-1 0,-1-1 0,-1-2 0,0-1 0,3-4-5,-18 13 78,0 0 0,-1-1 0,-1 0 0,0-1 0,0 0 0,-1-1-1,0 1 1,-1-1 0,-1-1 0,0 0 0,0 1 0,-1-2 0,0-2-78,-4 10 66,0 0 1,-1 0-1,0 0 0,0 0 0,0 0 0,-1 0 1,0 0-1,0 0 0,0 0 0,-1 0 0,0 0 0,0 1 1,-1-1-1,1 0 0,-1 1 0,0 0 0,-1 0 1,1 0-1,-1 0 0,0 1 0,0-1 0,-2-1-66,-6-4 52,1 0 0,-2 0 0,1 1 0,-1 1 1,0 0-1,-1 1 0,0 0 0,-2 1-52,-7-2 3,0 1 0,0 2 0,-1 0 0,0 1 0,0 2 0,0 0 0,0 2 0,-1 0 0,-12 3-3,-127 21-4051,101-13 1149</inkml:trace>
  <inkml:trace contextRef="#ctx0" brushRef="#br0" timeOffset="1094.709">2041 155 2425,'-3'-7'443,"-1"-1"0,1 1 0,-2 0 0,1 0 0,-1 1 0,0-1 0,0 1 0,-1 0 0,0 1 0,0-1 0,0 1 0,-1 0 0,1 1 0,-1 0 0,0 0 0,-6-2-443,-23-7 344,-1 2-1,-1 2 1,0 1 0,0 2 0,0 2 0,-13 1-344,-190 2 129,-56 15-129,158-9 20,66-4-37,-1 3 1,1 3-1,1 3 0,-33 11 17,65-10-33,0 1-1,1 3 1,0 1-1,1 1 0,-1 4 34,33-18-9,0 1-1,0 0 0,0 0 1,0 0-1,1 0 0,-1 1 1,1 0-1,1 0 0,-1 1 1,1 0-1,-1-1 0,2 1 1,-1 0-1,1 1 0,0-1 1,-2 5 9,0 3-18,1 1 0,0 0 1,1 0-1,0 0 1,1 0-1,1 0 0,0 1 1,2-1-1,0 8 18,2-4 6,1 0 0,1 0-1,0 0 1,2-1 0,0 0-1,1 0 1,1 0 0,0-1 0,1-1-1,1 1 1,1-2 0,0 0-1,1 0 1,1-1 0,0-1 0,1 0-1,3 2-5,89 29 50,-40-26-13,1-4 0,0-2 1,1-4-1,57 0-37,-50-9 35,0-3-1,-1-3 1,0-4 0,0-3-1,16-8-34,-2-1 78,-1-4-1,-2-3 0,12-10-77,-60 23 108,-1-2 0,-1-1 0,0-2 0,-2-2 0,-1-1 0,-1-1-1,-1-1 1,5-9-108,-25 24 128,0 0 0,-1-1 0,-1 0-1,0 0 1,-1-1 0,0 0 0,-1-1-1,-1 1 1,3-12-128,-8 24 16,-1 0 0,1 0 0,-1 0 0,0 0 0,0 0 0,0 0 0,0 0 0,0 0 0,0 0 0,0 0 0,-1 0 0,1 0 0,-1 0 0,1 1 0,-1-1 0,0 0 0,0 0 0,1 0 0,-1 1 0,-1-1 0,1 0 0,0 1 0,0-1 0,-1 1 0,1-1 0,-1 1 0,1 0 0,-1-1 0,1 1 0,-1 0 0,0 0 0,0 0 0,1 1 0,-1-1 0,0 0 0,0 1 0,-2-1-16,-76-9-48,-97 22-2979,79-2 653</inkml:trace>
  <inkml:trace contextRef="#ctx0" brushRef="#br0" timeOffset="2077.849">1950 876 2769,'-70'-33'6674,"-45"12"-4822,113 21-1809,-137-13 929,-91 6-972,97 5 79,-182-10 73,262 7-112,-1 2-1,1 3 1,-1 2-1,1 3 1,-23 5-40,24 3-8,0 2 0,1 3 0,1 2 0,1 2 0,1 2 0,-43 28 8,82-46-8,-1 0 1,1 1-1,0 0 1,0 1-1,1-1 1,0 2-1,0-1 1,1 1-1,0 0 1,1 1-1,0 0 1,0 0-1,1 0 1,1 0-1,-1 1 1,2 0-1,-1 0 1,2 0-1,-1 0 1,1 0-1,1 1 1,0-1-1,1 1 1,0-1-1,1 0 1,0 1-1,1 1 8,-1-2 5,0 0 1,0-1-1,1 1 0,0 0 1,1-1-1,0 0 0,1 0 1,0 0-1,0 0 0,1 0 1,0-1-1,1 0 0,0 0 1,1 0-1,0-1 0,0 0 1,1-1-1,-1 1 0,2-1 1,-1-1-1,1 0 0,5 3-5,26 3 36,0-2-1,0-2 0,1-1 1,0-3-1,1-1 0,-1-2 1,0-1-1,37-7-35,14 0 45,0-5 1,39-12-46,24-6 36,546-123 24,-667 144-44,-9 4-5,0 0 0,-1-2 0,1 0 1,-2-2-1,1-1 0,-1-1 0,-1 0 1,0-2-1,-1 0 0,0-2 0,-1 0 1,-1-2-1,0 0 0,0-2-11,-1-2 83,39-63 708,-55 80-747,-1 0 1,1 0-1,-1 1 1,0-1-1,0 0 1,-1 0-1,1 0 0,-1 0 1,0 0-1,0 0 1,0 0-1,-1 0 1,0 0-1,1 0 1,-1 0-1,0 0 0,-1 1 1,1-1-1,-1 0 1,0 1-1,1-1 1,-2 1-1,1-1 1,-2-1-45,-5-3 22,-1 0 1,-1 0 0,1 1 0,-1 1-1,0-1 1,-1 2 0,0 0 0,0 0-1,0 1 1,0 0 0,0 1 0,-1 1-1,0 0 1,1 0 0,-1 1 0,-9 1-23,-115-7-100,-1 6 0,0 7 0,0 5 0,-38 12 100,-77 10-3895,125-27 927</inkml:trace>
  <inkml:trace contextRef="#ctx0" brushRef="#br0" timeOffset="4051.706">1434 79 1496,'-198'-3'3273,"154"5"-3091,1 1 0,0 2 0,0 2 1,1 2-1,0 1 0,0 3 0,1 1 0,1 2 0,-21 12-182,-3 12 40,2 3 0,2 3 0,3 2-1,1 2 1,3 3 0,-3 7-40,3-6 8,32-32-11,4-8-7,2 2 0,0 0 0,0 0 0,2 1 1,0 1-1,1 0 0,1 1 0,-8 18 10,17-33-17,1 1 1,0-1-1,-1 0 0,2 1 0,-1-1 0,0 1 0,1 0 0,0-1 0,0 1 0,1-1 0,-1 1 0,1-1 0,0 1 0,0-1 0,0 1 0,1-1 0,-1 0 0,1 0 1,0 0-1,0 0 0,1 0 0,-1 0 0,1 0 0,0-1 0,0 1 0,0-1 0,3 2 17,7 6-61,0-1 1,2-1-1,-1 0 0,1-1 1,0-1-1,15 6 61,22 5 39,2-2 0,0-3-1,0-2 1,1-2 0,0-3 0,1-2 0,-1-3-1,1-2 1,-1-2 0,14-5-39,71-7 156,-1-7 1,-2-6-1,0-6 0,92-38-156,-176 55 111,-1-3 0,-1-2 0,-1-3-1,-1-1 1,7-8-111,-38 23 295,0-1-1,-1-1 1,-1-1-1,0 0 1,-1-1 0,0-1-1,-1 0 1,-1-1-1,-1-1 1,0 0 0,5-12-295,-14 25 105,-1-1 1,0 1 0,-1-1 0,0 0-1,1 0 1,-2 0 0,1 1 0,-1-1-1,0 0 1,0 0 0,0 0 0,-1 0-1,0 0 1,0 1 0,-1-1 0,1 0-1,-1 1 1,0-1 0,-1 1 0,0-1-1,1 1 1,-2 0 0,1 0 0,0 1-1,-1-1 1,0 1 0,0-1 0,-1 1 0,1 1-1,-1-1 1,1 1 0,-1-1 0,0 1-1,-1 0 1,1 1 0,0 0 0,-1 0-1,0 0 1,1 0 0,-2 0-106,-23-3 47,1 1 1,-1 1-1,0 1 1,1 2-1,-1 0 1,0 3 0,0 0-1,1 2 1,0 1-1,0 1 1,-22 10-48,33-13 77,-1 1 1,1 1-1,1 1 1,-1 0-1,1 2 1,-11 6-78,10 6 1719,28-21-3709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8:17:21.0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4473 3097,'-3'-4'553,"1"0"1,0-1 0,-1 1-1,2-1 1,-1 1 0,0-1 0,1 0-1,0 0 1,0 1 0,0-1-1,1 0 1,0 0 0,0-3-554,18-62 2013,65-52-1866,-69 105-121,0 0 1,0 2 0,2 0-1,0 0 1,1 2 0,0 0-1,9-5-26,-24 17 3,0-1-1,1 0 1,-1 0-1,1 1 1,0 0-1,-1-1 1,1 1-1,0 0 1,0 0-1,0 1 1,0-1-1,0 1 1,0-1-1,0 1 1,0 0-1,0 0 0,0 0 1,-1 0-1,1 1 1,0-1-1,0 1 1,0 0-1,0 0 1,0 0-1,0 0 1,-1 0-1,1 1 1,-1-1-1,1 1 1,-1 0-1,1 0 1,-1 0-1,0 0 1,0 0-1,2 2-2,-1 4 22,1 0-1,-1 1 1,0-1-1,-1 1 1,0 0-1,0 0 1,-1 0-1,0 0 1,-1 7-22,1-12 10,10 177 460,-11-179-459,0 1 0,-1-1 1,1 0-1,1 1 0,-1-1 1,0 0-1,0 1 0,1-1 1,-1 0-1,1 0 0,0 1 1,0-1-1,0 0 0,0 0 1,0 0-1,0 0 0,0 0 1,1 0-1,-1 0 0,1-1 1,-1 1-1,1 0 0,0-1 1,0 1-1,0-1 0,0 0 1,0 0-1,0 0 0,0 0 1,0 0-1,0 0 0,0 0 1,1 0-1,-1-1 0,0 1 1,1-1-1,-1 0 0,0 0 1,1 0-1,-1 0 0,0 0 1,1 0-12,10-4 62,-1 0 0,0 0 0,0-1 0,-1-1 0,0 0 0,0 0 0,0-1 0,-1-1 0,0 0 0,0 0 0,1-2-62,-3 3 39,196-159 413,-201 163-448,0 1-1,0 0 1,1 0 0,-1 1-1,0-1 1,1 1 0,0-1-1,-1 1 1,1 0-1,0 0 1,0 1 0,0-1-1,-1 1 1,1 0 0,0 0-1,0 0 1,0 1 0,0-1-1,0 1 1,-1 0-1,1 0 1,0 0 0,-1 0-1,1 1 1,1 0-4,-2 0 10,1 0-1,-1 0 1,1-1 0,-1 1-1,1-1 1,0 0 0,-1 0-1,1 0 1,0-1-1,0 1 1,0-1 0,0 0-1,-1 0 1,1-1 0,0 1-1,0-1 1,0 0 0,-1 1-1,1-2 1,0 1 0,-1 0-1,1-1 1,-1 0 0,1 0-1,-1 0 1,0 0 0,0 0-1,0 0 1,2-3-10,15-15 112,-1-2 0,0 0-1,-2-1 1,0-1 0,1-5-112,12-16 114,-26 35-3324,-10 17 767</inkml:trace>
  <inkml:trace contextRef="#ctx0" brushRef="#br0" timeOffset="328.842">1188 3666 8242,'0'-38'5960,"1"32"-3568,172-23-2322,43-14 3,-215 43-73,2-1-3,0 0 0,1 1 0,-1-1 0,0 1-1,1 0 1,-1 0 0,0 0 0,0 0-1,1 0 1,-1 1 0,0 0 0,0-1-1,1 1 1,-1 0 0,0 1 0,0-1 0,0 0-1,0 1 1,-1 0 0,1 0 0,0 0-1,-1 0 1,1 0 0,-1 0 0,0 1-1,1-1 1,-1 1 3,0 6-9,0 1 0,-1 0 0,0-1 0,-1 1 0,0 0 0,0 0 0,-1-1 0,0 1 0,-1 0 0,0-1 0,0 1 0,-1-1 0,-1 0 0,0 1 9,-26 69 129,-3-1 1,-4-2 0,-13 17-130,23-42 45,18-35-57,-23 66-326,44-55-2276,15-12 206</inkml:trace>
  <inkml:trace contextRef="#ctx0" brushRef="#br0" timeOffset="4557.497">1935 2284 7466,'-10'-53'6386,"16"98"-4656,70 422-1137,-32-292-223,-44-174-357,0 0 1,0 0-1,0 0 0,0 0 1,0 0-1,0 0 0,1 1 1,-1-1-1,0 0 0,0 0 1,1 0-1,-1 0 1,1 0-1,-1 0 0,1 0 1,-1 0-1,1 0 0,0 0 1,-1 0-1,1-1 0,0 1 1,0 0-1,0 0 0,0-1 1,0 1-1,0 0 1,-1-1-1,2 1 0,-1-1 1,0 1-1,0-1 0,0 0 1,0 1-1,0-1 0,0 0 1,0 0-1,0 0 1,0 0-1,1 0 0,-1 0 1,0 0-1,0 0 0,0 0 1,0 0-1,0-1 0,0 1 1,0 0-1,0-1 0,0 1 1,0-1-1,0 1 1,0-1-1,0 0 0,0 1 1,0-1-1,0 0 0,0 0-13,38-84 1213,-4-37 212,-6-2 0,11-118-1425,-26 68 358,-14 175-389,-1-1-1,1 0 0,0 0 0,-1 0 0,1 0 1,0 0-1,-1 0 0,1 0 0,0 0 0,-1 0 1,1 0-1,0 0 0,-1 0 0,1 0 0,0 0 1,-1 0-1,1 0 0,0 0 0,-1 0 0,1 0 1,0 0-1,-1 0 0,1-1 0,0 1 0,-1 0 1,1 0-1,0 0 0,0-1 0,-1 1 0,1 0 1,0 0-1,0-1 0,0 1 0,-1 0 0,1-1 1,0 1-1,0 0 0,0 0 0,0-1 0,-1 1 1,1 0-1,0-1 0,0 1 0,0 0 0,0-1 1,0 1-1,0 0 0,0-1 0,0 1 1,0 0-1,0-1 0,0 1 0,0 0 0,0-1 1,1 1-1,-1 0 0,0-1 0,0 1 0,0 0 1,0-1-1,1 1 0,-1 0 0,0-1 32,-6 29-3766,1 8-301</inkml:trace>
  <inkml:trace contextRef="#ctx0" brushRef="#br0" timeOffset="4818.845">2171 2537 10106,'-4'9'2825,"2"9"776,8 4-2833,5 9-344,3 4-192,5 5-56,4-7-112,6-1-72,0-17-344,3-4-1145,-6-13-2143,-5-28-33</inkml:trace>
  <inkml:trace contextRef="#ctx0" brushRef="#br0" timeOffset="5157">2466 2416 6881,'0'-3'574,"0"2"-326,1-1 0,-1 1 0,1-1-1,-1 1 1,0-1 0,0 1 0,0-1 0,0 1-1,0-1 1,0 1 0,0-1 0,0 1-1,-1-1 1,1 1 0,-1-1 0,1 1-1,-1 0 1,1-1 0,-1 1 0,0 0 0,0-1-1,0 1 1,1 0 0,-1 0 0,0 0-1,-1-1 1,1 1 0,0 0 0,0 1 0,0-1-1,0 0 1,-1 0 0,1 0 0,-1 1-1,1-1-247,-29 40 1767,20-18-1673,2 1-1,0 0 0,2 1 0,0-1 0,2 1 0,0 0 0,2 1 0,0-1 0,2 2-93,0-15 10,0-1-1,0 0 1,1 1-1,1-1 1,-1 0-1,2 1 1,-1-1-1,5 8-9,-7-15 0,1-1 0,-1 1 0,1-1 0,0 1 0,0-1 1,0 1-1,-1-1 0,1 0 0,1 0 0,-1 1 0,0-1 0,0 0 0,0 0 0,1 0 0,-1 0 0,0-1 0,1 1 0,-1 0 1,1 0-1,-1-1 0,1 1 0,-1-1 0,1 1 0,-1-1 0,1 0 0,0 0 0,-1 0 0,1 1 0,-1-1 0,1-1 1,0 1-1,-1 0 0,1 0 0,-1-1 0,1 1 0,-1-1 0,1 1 0,0-1 0,47-40 32,-37 23-8,0 0 1,-2-1-1,0-1 1,-2 1 0,0-2-1,-1 1 1,0-1-1,-2 0 1,-1 0-1,-1 0 1,0-1-1,-1-13-24,-7-28 40,9 107-326,-4-35 168,0-5 0,0 0 0,0 0 0,0 0-1,0 0 1,1 0 0,0 0 0,0 0 0,0-1 0,0 1 0,1 0 0,-1 0-1,1-1 1,0 1 0,0-1 0,1 2 118,-2-4-116,0-1 0,-1 1 0,1-1 0,0 1 0,-1-1 0,1 0 0,0 1 0,0-1-1,-1 0 1,1 0 0,0 1 0,0-1 0,-1 0 0,1 0 0,0 0 0,0 0 0,0 0 0,-1 0 0,1 0 0,0 0 0,0 0 0,0-1 0,-1 1 0,1 0 0,0 0-1,0-1 1,-1 1 0,1 0 0,0-1 0,-1 1 0,1-1 0,0 1 0,-1-1 0,1 1 0,-1-1 0,1 1 0,-1-1 0,1 0 0,-1 1 0,1-1 0,-1 0 116,19-22-3281</inkml:trace>
  <inkml:trace contextRef="#ctx0" brushRef="#br0" timeOffset="5573.471">2663 2273 6841,'-9'8'5276,"0"30"-3730,1 41-993,4 0 0,4 0 0,4 29-553,16 125 451,-3-173-290,-10-53-9,-5-24-5,-2 12-137,24-531 677,-23 517-564,0 0 0,1 1-1,1-1 1,1 1 0,1 0-1,0 0 1,2 0 0,6-14-123,-13 32 7,0-1 0,0 1 0,0-1 0,0 1 0,0 0 0,0-1 0,1 1 0,-1 0 0,0-1 0,0 1 0,0 0 0,1-1 0,-1 1 0,0 0 1,0-1-1,1 1 0,-1 0 0,0-1 0,0 1 0,1 0 0,-1 0 0,0 0 0,1-1 0,-1 1 0,0 0 0,1 0 0,-1 0 0,1 0 0,-1-1 0,0 1 0,1 0 0,-1 0 0,0 0 0,1 0 0,-1 0 1,1 0-1,-1 0 0,0 0 0,1 0 0,-1 0 0,1 1 0,-1-1 0,0 0 0,1 0 0,-1 0 0,0 0 0,1 1 0,-1-1 0,0 0 0,1 0 0,-1 0 0,0 1 0,1-1 0,-1 0 0,0 1 0,0-1 0,1 0 1,-1 1-1,0-1 0,0 0 0,0 1 0,0-1 0,1 0 0,-1 1 0,0-1 0,0 1 0,0-1-7,-1 21 38,-1 1-1,-1-1 1,-1 0-1,-1-1 1,-1 1 0,-1-1-1,0 0 1,-2-1-1,0 1 1,-1-2 0,-9 13-38,-2 9 98,11-23-299,26-49-708,28-27-2229,-12 29 813</inkml:trace>
  <inkml:trace contextRef="#ctx0" brushRef="#br0" timeOffset="6815.349">2860 2064 9986,'-6'4'5817,"5"20"-4627,1-19-939,-1 51-62,4 0 0,1 0 0,3 0 0,3 0-189,21 13 33,-29-68-45,-1-1-1,1 1 0,-1-1 0,1 0 1,0 1-1,-1-1 0,1 0 1,-1 0-1,1 0 0,0 0 1,-1 0-1,1 0 0,0-1 1,-1 1-1,1-1 0,-1 1 1,1-1-1,-1 1 0,1-1 0,-1 0 1,1 0-1,-1 0 0,0 1 1,1-1-1,-1-1 0,0 1 1,0 0-1,0 0 0,0 0 1,0-1-1,0 1 0,0 0 1,0-1-1,0 1 0,-1-1 1,1 1-1,0-1 0,-1 1 0,0-1 1,1 0-1,-1 1 0,0-1 1,0-1 12,17-50-796,-2 0 1,-3-1 0,-2-1 0,-3 0-1,1-45 796,-7 81-92,9-117-269,-2 18 2425,23-116-2064,-72 498 2246,36-224-2091,1 0 1,3 1-1,1-1 1,2 1-1,1-1 0,2 0 1,3 1-156,-1-19 128,1 0 0,1-1 0,1-1 0,1 1 0,10 13-128,-94-137 197,15 14-90,48 70-83,25 26-51,-9-3-35,0-1 0,0 1-1,1-1 1,-1 0 0,1-1-1,-1 1 1,1-1 0,0 0-1,0-1 1,0 0 0,0 0-1,0 0 1,0-1 0,0 0-1,0-1 1,0 1 0,0-1-1,0-1 1,0 1 0,0-1-1,-1 0 1,1-1 0,-1 0-1,1 0 1,-1 0 0,0-1-1,0 0 1,0 0 0,-1 0-1,1-1 1,1-1 62,3-6-251,0 1 0,0-1 1,-1-1-1,-1 1 0,0-2 0,-1 1 0,0-1 1,-1 0-1,-1 0 0,0-1 0,-1 1 0,0-1 0,-1 0 1,0-14 250,-8-10 282,-2 39 12,1 10-184,1-1 1,0 1-1,1 0 0,0 0 1,0 0-1,1 1 1,1-1-1,0 1 0,-1 5-110,-1 5 136,-4 7 124,2 1 0,1 0 1,1 0-1,2 0 0,1 0 0,1 1 0,2 4-260,-3-32 14,1-1 0,0 0 0,0 0-1,0 1 1,0-1 0,0 0 0,0 0 0,0 1 0,1-1 0,-1 0 0,0 0 0,1 0 0,-1 1 0,1-1 0,-1 0 0,1 0-1,-1 0 1,1 0 0,0 0 0,0 0 0,-1 0 0,1 0 0,0 0 0,0 0 0,0-1 0,0 1 0,0 0 0,0-1 0,0 1-1,1 0 1,-1-1 0,0 1 0,0-1 0,0 0 0,0 1 0,1-1 0,-1 0 0,0 0 0,0 0 0,1 0 0,-1 0 0,0 0 0,0 0-1,1 0 1,-1 0 0,0-1 0,0 1 0,0 0 0,1-1 0,-1 1 0,0-1 0,0 0-14,6-5 21,-1-1-1,1 1 1,-2-2 0,1 1 0,-1 0-1,0-1 1,0 0 0,-1 0 0,0-1-1,-1 1 1,0-1 0,1-5-21,0 3 23,10-31 64,-2-1 1,-2 0-1,-2 0 0,0-18-87,-5 28 39,-3 24-63,2 28-19,10 167 58,2-119 34,-14-66-49,0 0-1,0-1 0,0 1 1,0-1-1,1 1 0,-1 0 0,0-1 1,1 1-1,-1-1 0,0 1 1,1-1-1,-1 1 0,0-1 1,1 1-1,-1-1 0,1 0 0,-1 1 1,1-1-1,-1 0 0,1 1 1,0-1-1,-1 0 0,1 1 1,-1-1-1,1 0 0,0 0 0,-1 0 1,1 0-1,-1 0 0,1 0 1,0 1-1,-1-1 0,1-1 1,0 1-1,-1 0 0,1 0 0,-1 0 1,1 0-1,0 0 0,-1-1 1,1 1-1,-1 0 0,1 0 1,-1-1-1,1 1 0,-1 0 0,1-1 1,-1 1-1,1-1 0,-1 1 1,1-1-1,-1 1 1,21-31-8,13-48 93,-3-2 0,-4 0-1,7-42-84,-32 116 9,15-66 172,-2 0 0,-4-2 0,0-37-181,-10 34 108,-2 78-109,1 0 1,0 0 0,-1 0-1,1 0 1,-1 0-1,1 0 1,-1 0-1,1 0 1,0 0-1,-1 0 1,1 0-1,-1 0 1,1 0-1,-1 0 1,1 0 0,-1 1-1,1-1 1,0 0-1,-1 0 1,1 0-1,-1 1 1,1-1-1,0 0 1,-1 0-1,1 1 1,0-1-1,-1 0 1,1 1 0,0-1-1,0 0 1,-1 1-1,1-1 1,0 1-1,0-1 1,0 0-1,0 1 1,-1-1-1,1 1 1,0-1-1,0 1 1,0-1 0,0 0-1,0 1 1,0-1-1,0 1 1,0-1-1,0 1 1,0-1-1,0 1 1,0-1-1,1 0 1,-1 1-1,0-1 1,0 1 0,0-1 0,-28 86-25,-54 192 316,79-264-266,1 1 1,0 0-1,1-1 0,1 1 0,0 0 0,1-1 1,1 5-26,-2-15-2,1 0 1,0 0 0,0 0-1,0 0 1,0 0 0,1 0-1,0 0 1,-1 0 0,1-1-1,1 1 1,-1-1-1,0 0 1,1 1 0,0-1-1,0 0 1,0-1 0,0 1-1,0 0 1,0-1 0,1 0-1,0 0 1,-1 0 0,1 0-1,0 0 1,0-1 0,0 1-1,1-1 2,35 1-1861,-3-14-3969,-21-2 979</inkml:trace>
  <inkml:trace contextRef="#ctx0" brushRef="#br0" timeOffset="7917.21">3819 1740 4865,'10'1'8783,"-5"0"-5405,4-5-3544,3-7 227,0 0 0,-1-1 1,0 0-1,-1-1 0,0 0 1,-1-1-1,-1 0 0,0 0 1,-1-1-1,0 1 0,-2-2 1,1 1-1,-2-1 0,0 1 1,-1-1-1,0 0 1,-2-1-1,0-5-61,-11-42 378,10 62-359,0 1-1,-1-1 1,1 0-1,-1 0 1,0 0-1,0 1 1,0-1-1,1 1 1,-2-1-1,1 0 1,0 1-1,0 0 1,0-1-1,-1 1 1,1 0-1,0-1 1,-1 1-1,0 0 1,1 0-1,-1 0 1,1 1-1,-1-1 1,0 0-1,0 0 1,1 1-1,-1-1 1,0 1 0,0 0-1,0 0 1,0-1-1,0 1-18,-3 2 13,1 0 0,-1 1 0,0-1 0,1 1 0,-1 0 0,1 0-1,0 0 1,0 0 0,0 1 0,0 0 0,0 0 0,1 0 0,0 0 0,0 0 0,0 1 0,0-1 0,1 1 0,0 0-1,-1 3-12,-4 7-5,1 1-1,0 0 0,2 0 0,0 0 0,1 0 0,0 1 1,1 0-1,1-1 0,1 1 0,0 0 0,1-1 0,1 1 1,1 0-1,0-1 0,1 0 0,1 2 6,-4-15-3,-1 0 0,1-1 0,0 1-1,-1-1 1,1 1 0,0-1 0,1 1 0,-1-1-1,0 0 1,1 1 0,-1-1 0,1 0 0,0 0 0,0 0-1,-1 0 1,1-1 0,0 1 0,1 0 0,-1-1-1,0 1 1,0-1 0,1 0 0,-1 0 0,1 0 0,-1 0-1,1 0 1,-1 0 0,1-1 0,0 1 0,-1-1 0,1 0-1,0 0 1,-1 0 0,1 0 0,0 0 0,-1-1-1,1 1 1,0-1 0,1 0 3,9-9 10,0 0 0,0-1 0,-1 0 0,-1-1 0,0-1 0,0 1 0,-1-2 0,-1 1 1,0-1-1,-1-1 0,-1 0 0,0 0 0,1-6-10,4-3 61,-2 0-1,0-1 1,-2 0 0,0 0 0,-1-4-61,4 96 98,-10-60-91,-2-1-1,2 1 0,-1-1 1,1 1-1,0-1 0,0 0 0,0 0 0,1 1 1,0-1-1,0 0 0,1 0 0,0-1 0,0 1 1,0-1-1,1 1 0,-1-1 0,1 0 1,3 2-7,-5-6 3,1-1 1,-1 0 0,1 0 0,-1 0 0,0 0-1,1-1 1,-1 1 0,1-1 0,-1 1 0,0-1 0,1 0-1,-1 0 1,0 0 0,0 0 0,1 0 0,-1 0 0,0-1-1,0 1 1,-1-1 0,1 0 0,0 1 0,0-1 0,-1 0-1,1 0 1,-1 0 0,0 0 0,1 0 0,-1 0 0,0 0-1,0-1 1,0 0-4,73-153 552,-54 107-365,-18 44-168,-2 5-17,0-1-1,-1 0 0,1 1 1,0-1-1,0 1 1,0-1-1,0 0 1,0 1-1,0-1 0,0 0 1,0 0-1,0 1 1,0-1-1,0 1 0,0-1 1,1 0-1,-1 1 1,0-1-1,0 0 0,1 1 1,-1-1-1,0 1 1,1-1-1,-1 1 0,1-1 1,-1 1-1,1-1 1,-1 1-1,1-1 0,-1 1 1,1-1-1,-1 1 1,1 0-1,-1-1 0,1 1 1,0 0-1,-1 0 1,1-1-1,0 1 1,-1 0-1,1 0 0,0 0 1,-1 0-1,1 0 1,0 0-1,-1 0 0,1 0 1,0 0-1,-1 0 1,1 0-1,0 0 0,-1 1 1,1-1-1,-1 0 1,1 0-1,0 1 0,-1-1 1,1 0-1,-1 1 1,1-1-1,-1 1 0,1-1 1,-1 1-1,1-1 1,-1 1-1,1 0-1,24 66-26,17 28 147,-42-95-120,0 1 1,1 0 0,-1-1-1,1 1 1,-1 0 0,1-1-1,0 1 1,-1-1 0,1 1-1,-1-1 1,1 1 0,0-1-1,0 1 1,-1-1 0,1 1-1,0-1 1,0 0 0,-1 0-1,1 1 1,0-1 0,0 0-1,0 0 1,-1 0 0,1 0-1,0 0 1,0 0 0,0 0-1,0 0 1,-1 0 0,1 0-1,0-1 1,0 1 0,-1 0-1,1 0 1,0-1 0,0 1-1,-1-1 1,1 1 0,0-1-1,-1 1 1,1-1-1,0 1 1,-1-1 0,1 1-1,-1-1 1,1 0 0,-1 1-1,1-1 1,-1 0-2,20-39-212,-19 35-299,0 0 0,0 0-1,0 0 1,-1 0 0,0-1-1,0 1 1,0 0 0,-1 0 0,1 0-1,-1 0 1,0 0 0,-1 0-1,1 0 1,-1 0 0,0 0 0,-1-2 511,-17-30-5189</inkml:trace>
  <inkml:trace contextRef="#ctx0" brushRef="#br0" timeOffset="8178.692">4312 961 9290,'-15'-20'4489,"-5"9"-112,4 8-2193,7-4-1167,7 7-665,8-3-264,6-3-536,8 2-2225,-5 0-1712,2-10-480</inkml:trace>
  <inkml:trace contextRef="#ctx0" brushRef="#br0" timeOffset="8860.755">4544 492 11306,'-11'19'5959,"-2"142"-4697,9-69-1088,3 0 1,5 0 0,3-1-1,4 0 1,8 17-175,3-46 71,-22-61-68,0-1 0,0 1 0,1-1 0,-1 0 0,0 1 0,0-1 0,1 0 0,-1 1 0,0-1 0,1 0 0,-1 0 0,0 1 0,1-1 0,-1 0 0,1 0 0,-1 0 0,1 0 0,-1 0 0,0 1 0,1-1 0,-1 0 0,1 0 0,-1 0-1,1 0 1,-1 0 0,0 0 0,1 0 0,-1 0 0,1 0 0,-1-1 0,1 1 0,-1 0 0,0 0 0,1 0 0,-1 0 0,1-1 0,-1 1 0,0 0 0,1 0 0,-1-1 0,0 1 0,1 0 0,-1 0 0,0-1 0,0 1 0,1-1 0,-1 1 0,0 0 0,0-1 0,1 1 0,-1 0 0,0-1 0,0 1 0,0-1 0,0 1 0,0-1 0,0 1 0,1 0 0,-1-1 0,0 1 0,0-1 0,-1 1 0,1-1 0,0 1 0,0 0 0,0-1 0,0 1-3,51-161 957,-4-6 430,16-122-1387,-42 199-2400,-19 87-1490,-1 9-313</inkml:trace>
  <inkml:trace contextRef="#ctx0" brushRef="#br0" timeOffset="8861.755">4667 1090 7138,'-1'44'2808,"7"-10"209,12-2-1745,2-13-792,7-10-264,5-14-352,6-15-2880,-5-7 799</inkml:trace>
  <inkml:trace contextRef="#ctx0" brushRef="#br0" timeOffset="9816.021">4987 823 9018,'-34'70'5717,"26"-53"-5492,2 1 1,0 0 0,1 0-1,1 0 1,1 1-1,1-1 1,0 1 0,1 12-226,1-29 14,-1 0 1,1-1-1,0 1 1,-1 0-1,1 0 1,0 0-1,0 0 1,0-1-1,1 1 1,-1 0-1,0 0 1,1 0-1,-1-1 1,1 1-1,-1 0 1,1-1-1,0 1 1,0 0-1,0-1 1,0 1-1,0-1 1,0 1-1,0-1 1,0 0 0,1 1-1,-1-1 1,1 0-1,-1 0 1,1 0-1,-1 0 1,1 0-1,-1 0 1,1-1-1,0 1 1,0 0-1,-1-1 1,1 1-1,0-1 1,0 0-1,-1 0 1,1 1-1,0-1 1,0 0-1,0-1-14,9-5 23,0-2-1,-1 0 0,1 0 1,-2-1-1,1 0 1,-2 0-1,1-1 0,-1-1 1,4-6-23,-4 6 14,166-239 221,-174 249-236,0 0 0,0 1 0,0-1-1,0 0 1,0 0 0,0 0 0,0 0 0,1 1 0,-1-1 0,0 0-1,1 0 1,-1 1 0,0-1 0,1 0 0,-1 0 0,1 1-1,-1-1 1,1 0 0,0 1 0,-1-1 0,1 1 0,-1-1 0,1 1-1,0-1 1,0 1 0,-1-1 0,1 1 0,0 0 0,0 0-1,-1-1 1,1 1 0,0 0 0,0 0 0,0 0 0,0 0-1,-1-1 1,1 1 0,0 1 0,0-1 0,0 0 0,0 0 0,0 0-1,-1 0 1,1 1 0,0-1 0,0 0 0,-1 0 0,1 1-1,0-1 1,0 1 0,-1-1 0,1 1 0,0-1 0,-1 1 0,1-1-1,-1 1 1,1 0 0,0-1 0,-1 1 0,1 0 1,12 128 427,-5-86 153,-7-42-565,-1-1 1,1 1 0,0-1-1,0 0 1,0 1 0,0-1-1,0 0 1,-1 0 0,1 0-1,0 0 1,0 0 0,0 0-1,0 0 1,0 0 0,0 0-1,0 0 1,0 0 0,0-1-1,-1 1 1,1 0 0,0-1-1,0 1 1,0 0 0,-1-1-1,1 1 1,0-1-1,0 1 1,-1-1 0,1 0-1,0 1 1,-1-1 0,1 0-1,-1 0 1,1 1 0,-1-1-1,1 0 1,-1 0 0,1 1-1,-1-2-15,111-149 394,-31 42-281,-80 108-114,0 0-1,1 1 1,-1-1-1,0 0 0,1 1 1,-1-1-1,1 1 1,-1-1-1,1 1 1,-1-1-1,1 1 0,-1-1 1,1 1-1,0 0 1,-1-1-1,1 1 1,0 0-1,-1-1 1,1 1-1,0 0 0,-1 0 1,1-1-1,0 1 1,-1 0-1,1 0 1,0 0-1,0 0 0,-1 0 1,1 0-1,0 0 1,-1 0-1,1 1 1,0-1-1,-1 0 1,1 0-1,0 0 0,-1 1 1,1-1-1,0 0 1,-1 1-1,1-1 1,0 1-1,-1-1 0,1 1 1,-1-1-1,1 1 1,-1-1-1,0 1 1,1-1-1,0 2 2,7 35-77,-7-34 78,1 37-28,11 40 92,-12-79-65,-1 0 0,1-1-1,-1 1 1,1 0 0,0-1-1,-1 1 1,1 0 0,0-1 0,-1 1-1,1-1 1,0 1 0,0-1-1,-1 1 1,1-1 0,0 1 0,0-1-1,0 0 1,0 0 0,-1 1-1,1-1 1,0 0 0,0 0 0,0 0-1,0 0 1,0 0 0,0 0-1,0 0 1,0 0 0,0 0 0,-1-1-1,1 1 1,0 0 0,0-1-1,0 1 1,0 0 0,-1-1 0,1 1-1,0-1 1,0 1 0,-1-1-1,1 1 1,0-1 0,0 0 0,32-32-3,-30 29 4,151-200 161,-151 201-161,-3 2-4,0 0 1,0 0-1,0 0 0,1 0 1,-1 0-1,0 0 1,1 0-1,-1 0 1,1 1-1,-1-1 0,1 0 1,-1 0-1,1 0 1,0 0-1,-1 1 1,1-1-1,0 0 0,0 1 1,0-1-1,0 1 1,-1-1-1,1 0 1,0 1-1,0 0 0,0-1 1,0 1-1,0 0 1,0-1-1,0 1 1,0 0-1,0 0 0,0 0 1,0 0-1,0 0 1,0 0-1,0 0 1,0 0-1,0 1 0,0-1 1,0 0-1,0 0 1,0 1-1,0-1 1,0 1-1,0-1 0,0 1 1,0-1-1,0 1 1,-1 0-1,2 0 3,1 137-181,7-90 202,-10-47-22,0-1 0,1 1 1,0 0-1,-1 0 0,1 0 1,-1 0-1,1-1 0,0 1 0,-1 0 1,1-1-1,0 1 0,0 0 1,0-1-1,0 1 0,-1-1 1,1 0-1,0 1 0,0-1 0,0 1 1,0-1-1,0 0 0,0 0 1,0 0-1,0 0 0,0 0 0,0 0 1,0 0-1,0 0 0,0 0 1,0 0-1,0 0 0,0 0 1,0-1-1,0 1 0,0 0 0,0-1 1,0 1-1,0-1 0,-1 1 1,1-1-1,0 1 0,0-1 0,0 0 1,15-12 14,-1 0 0,-1-1 0,0-1 0,-1 0 0,0-1 1,-1 0-1,-1-1 0,-1 0 0,0-1 0,1-6-14,1 2 17,-4 11-3,-1-1-1,-1-1 1,0 0 0,-1 0-1,0 0 1,0 0 0,-2-1-1,0 1 1,0-1 0,-1 0 0,-1-3-14,-1 18-2,0-1 0,-1 0 1,1 1-1,0-1 1,-1 0-1,1 1 1,-1-1-1,1 0 0,0 0 1,-1 0-1,1 1 1,-1-1-1,1 0 0,0 0 1,-1 0-1,1 0 1,-1 0-1,1 0 1,-1 0-1,1 0 0,-1 0 1,1 0-1,0 0 1,-1 0-1,1 0 1,-1 0-1,1 0 0,-1 0 1,1 0-1,0-1 1,-1 1-1,1 0 1,-1 0-1,1 0 0,0-1 1,-1 1-1,1 0 1,0-1-1,-1 1 1,1 0-1,0-1 0,-1 1 1,1 0-1,0-1 1,0 1-1,0-1 0,-1 1 1,1 0-1,0-1 1,0 1-1,0-1 1,0 1-1,0-1 0,0 1 1,0 0-1,0-1 1,0 1-1,0-1 1,0 1-1,0-1 0,0 1 1,0-1-1,0 1 1,0 0-1,0-1 1,1 1-1,-1-1 0,0 1 1,0-1 1,-22 34-120,14-20 119,2 1-1,-1-1 1,2 1-1,-1 1 1,2-1-1,0 1 1,1 0-1,-1 13 2,4-27 2,-1 0-1,1 1 0,0-1 0,0 0 0,0 0 0,0 1 1,0-1-1,0 0 0,0 0 0,0 1 0,0-1 0,1 0 1,-1 0-1,0 0 0,1 0 0,-1 1 0,1-1 0,0 0 1,-1 0-1,1 0 0,0 0 0,-1 0 0,1 0 0,0 0 0,0 0 1,0-1-1,0 1 0,0 0 0,0 0 0,0-1 0,0 1 1,0-1-1,0 1 0,1-1 0,-1 1 0,0-1 0,0 0 1,0 1-1,1-1 0,-1 0 0,0 0 0,0 0 0,1 0 0,-1 0 1,0 0-1,0-1 0,1 1 0,-1 0 0,0 0 0,0-1 1,0 1-1,0-1 0,0 1 0,1-1 0,-1 0 0,0 1 1,0-1-1,0 0 0,0 0 0,-1 0 0,2 0-1,171-158 91,-107 112-67,-64 46-29,-1 0 1,0 0-1,1 0 1,-1 0 0,0 0-1,1 1 1,-1-1-1,1 1 1,-1-1-1,1 1 1,-1-1-1,1 1 1,0 0-1,-1-1 1,1 1-1,-1 0 1,1 0-1,0 0 1,-1 1-1,1-1 1,-1 0-1,1 1 1,-1-1 0,1 1-1,-1-1 1,1 1-1,-1 0 1,1-1-1,-1 1 1,1 0-1,-1 0 1,0 0-1,0 0 1,1 0 4,24 87-19,-25-88 20,0 1-1,1-1 1,-1 0 0,1 0-1,-1 1 1,1-1 0,-1 0-1,0 0 1,1 0-1,-1-1 1,1 1 0,-1 0-1,1 0 1,-1-1 0,1 1-1,-1-1 1,0 1-1,1-1 1,-1 0 0,0 0-1,0 1 1,0-1 0,1 0-1,-1 0 1,0 0-1,0 0 1,0 0 0,0 0-1,0-1 1,-1 1 0,1 0-1,0-1 0,126-175 175,-127 177-180,0 1 1,1-1 0,-1 1-1,0-1 1,0 1-1,0 0 1,0-1 0,0 1-1,1-1 1,-1 1-1,0-1 1,0 1 0,1-1-1,-1 1 1,0-1-1,1 1 1,-1-1-1,1 0 1,-1 1 0,0-1-1,1 1 1,-1-1-1,1 0 1,-1 0 0,1 1-1,-1-1 1,1 0-1,-1 0 1,1 1 0,0-1-1,-1 0 1,1 0-1,-1 0 1,1 0-1,-1 0 1,1 0 0,0 0-1,-1 0 1,1 0-1,-1 0 1,1 0 0,-1 0-1,1-1 1,0 1-1,-1 0 1,1 0 0,-1-1-1,1 1 1,-1 0-1,1 0 1,-1-1-1,1 0 5,-7 77 50,5-75-47,1 0 1,0 0-1,-1 0 1,1 0-1,0 0 0,0 0 1,0 0-1,0 0 1,0 0-1,0 0 0,0 0 1,0 1-1,0-1 1,0 0-1,1 0 1,-1 0-1,0 0 0,1 0 1,-1-1-1,1 1 1,-1 0-1,1 0 1,-1 0-1,1 0 0,0 0 1,-1-1-1,1 1 1,0 0-1,0 0 0,-1-1 1,1 1-1,0-1 1,0 1-1,0-1 1,0 1-1,0-1 0,0 0 1,0 1-1,0-1 1,0 0-1,0 0 1,0 1-1,0-1 0,0 0 1,0 0-1,1 0-3,13-8 16,1 0 0,-1-1 0,0 0 0,-1-2 0,0 1 0,11-13-16,-8 9 31,103-84 68,-120 97-103,0 1 0,0 0 0,0 0 0,0-1 1,0 1-1,1 0 0,-1 0 0,0 0 0,0-1 1,0 1-1,1 0 0,-1 0 0,0 0 0,0-1 1,1 1-1,-1 0 0,0 0 0,0 0 0,1 0 1,-1 0-1,0 0 0,1 0 0,-1 0 0,0 0 1,0 0-1,1 0 0,-1 0 0,0 0 0,1 0 1,-1 0-1,0 0 0,1 0 0,-1 0 0,0 0 1,0 0-1,1 0 0,-1 0 0,0 1 0,0-1 1,1 0-1,-1 0 0,0 0 0,0 0 0,1 1 1,-1-1-1,0 0 0,0 0 0,0 1 0,0-1 1,1 0-1,-1 0 0,0 1 0,0-1 0,0 0 1,0 0-1,0 1 0,0-1 0,0 0 0,0 1 1,0-1-1,0 0 0,0 0 0,0 1 0,0-1 1,0 0-1,0 1 0,0-1 0,0 0 0,0 0 1,0 1 3,-5 26-127,4-21 111,0-3 3,0-1 21,0-1-1,1 1 1,-1-1-1,0 1 1,1-1 0,-1 1-1,1 0 1,0-1-1,-1 1 1,1 0 0,0-1-1,0 1 1,0-1-1,0 1 1,1 0 0,-1-1-1,0 1 1,1 0-1,-1-1 1,1 1 0,-1-1-1,1 1 1,0-1-1,0 1 1,-1-1 0,1 0-1,0 1 1,0-1-1,0 0 1,1 0 0,-1 1-1,0-1 1,0 0-1,1 0 1,-1-1 0,1 2-8,73-29 142,-58 16-123,-1-1 0,0 0-1,-1-1 1,0-1 0,-1-1-1,0 0 1,-1 0 0,-1-2-1,-1 1 1,0-1 0,-1-1-1,-1 0 1,0-2-19,11-14-53,-17 39-21,-7 38 16,7 43-25,-3-84 82,0-1 1,1 0-1,0 1 1,-1-1-1,1 0 1,0 0-1,-1 0 1,1 1-1,0-1 1,0 0-1,0 0 0,0 0 1,0 0-1,0-1 1,0 1-1,0 0 1,0 0-1,1-1 1,-1 1-1,0 0 1,0-1-1,1 1 1,-1-1-1,0 0 0,1 1 1,-1-1-1,0 0 1,1 0-1,-1 0 1,1 0-1,-1 0 1,0 0-1,1 0 1,-1-1-1,0 1 1,1 0-1,-1-1 0,0 1 1,1-1-1,-1 0 1,0 1-1,0-1 1,54-33-6,94-104-1060,-143 135-2235,-8 3-27</inkml:trace>
  <inkml:trace contextRef="#ctx0" brushRef="#br0" timeOffset="10498.276">3290 2760 9754,'-2'-1'182,"0"0"0,0 0-1,0 1 1,0-1 0,0 0-1,0 1 1,0-1 0,0 1 0,0 0-1,0 0 1,0 0 0,0 0 0,0 0-1,0 0 1,0 1 0,0-1 0,0 0-1,0 1 1,0 0 0,0-1 0,0 1-1,0 0 1,0 0 0,0 0-1,1 0 1,-1 1 0,0-1 0,1 0-1,-1 1 1,0 0-182,-45 54 605,47-56-606,-20 32 44,1 0-1,1 2 1,2 0 0,2 1-1,1 0 1,-4 20-43,16-53 4,-6 31 33,7-32-38,0-1 1,0 1 0,0-1-1,0 1 1,0-1-1,-1 1 1,1-1 0,0 1-1,0-1 1,0 1-1,0-1 1,0 1 0,0-1-1,1 1 1,-1-1-1,0 1 1,0-1 0,0 1-1,0-1 1,0 0-1,1 1 1,-1-1 0,0 1-1,0-1 1,1 1-1,-1-1 1,0 0-1,1 1 1,-1-1 0,1 0-1,-1 1 1,0-1-1,1 0 1,-1 0 0,1 1-1,-1-1 1,0 0-1,1 0 1,-1 0 0,1 0-1,-1 1 1,1-1-1,-1 0 1,1 0 0,-1 0-1,1 0 1,-1 0-1,1 0 1,-1 0 0,1 0-1,0-1 1,49-31-75,-32 19 44,-7 3 16,0 2 0,1-1-1,0 1 1,1 1 0,-1 0-1,2 1 1,-1 1-1,0 0 1,9-2 15,-21 7-5,1-1-1,0 1 1,0 0-1,0 0 1,-1 0-1,1 0 1,0 0-1,0 1 1,-1-1-1,1 1 1,0-1-1,0 1 1,-1-1-1,1 1 1,0 0-1,-1 0 1,1 0-1,-1 0 1,1 0-1,-1 0 1,0 0-1,1 0 1,-1 1-1,0-1 1,0 0-1,0 1 1,0-1-1,0 1 1,0-1 0,0 1-1,-1 0 1,1-1-1,0 1 1,-1 0-1,0 0 1,1-1-1,-1 1 1,0 0-1,0 0 1,0-1-1,0 2 6,-4 75 51,3-75-33,0 14 207,-2-1 0,0 1 0,-1-1 0,-1 0 0,0 0 0,-2 0 0,1-1 0,-2 0-1,0 0 1,-1-1 0,0 0 0,-1 0 0,-1-1 0,0 0 0,-10 8-225,22-22-2,-1 1 0,0 0-1,0-1 1,0 1 0,1-1-1,-1 1 1,0 0 0,0-1 0,0 1-1,0-1 1,0 1 0,0 0-1,0-1 1,0 1 0,0-1 0,0 1-1,0-1 1,0 1 0,0 0-1,0-1 1,0 1 0,0-1 0,0 1-1,-1-1 1,1 1 0,0 0-1,0-1 1,-1 1 0,1 0 0,0-1-1,0 1 1,-1 0 0,1-1-1,0 1 1,-1 0 0,1 0 0,0-1-1,-1 1 1,1 0 0,-1 0-1,1 0 1,0-1 0,-1 1 0,1 0-1,-1 0 1,1 0 0,0 0-1,-1 0 1,1 0 0,-1 0 0,1 0-1,-1 0 1,1 0 0,0 0-1,-1 0 1,1 0 0,-1 0 0,1 1-1,-1-1 3,39-102-2189,-4 27-1143,9-15-126</inkml:trace>
  <inkml:trace contextRef="#ctx0" brushRef="#br0" timeOffset="10884.818">3493 2765 6961,'12'7'4685,"-8"33"-2476,-4-34-1964,2 44 711,0 0-3,1 0 0,3 0-1,4 14-952,-10-60 42,0-1-1,1 1 1,-1-1-1,1 1 1,-1-1-1,1 1 0,0-1 1,0 1-1,1-1 1,-1 0-1,1 1 1,0-1-1,0 0 0,0 0 1,0 0-1,0 0 1,0-1-1,1 1 1,-1-1-1,1 1 0,0-1 1,0 0-1,0 0 1,0 0-1,0 0 1,0-1-1,1 1 0,-1-1 1,1 0-1,-1 0 1,1 0-1,0 0-41,1-3 15,1 0 0,-2-1-1,1 1 1,0-1 0,0 0 0,-1-1-1,1 1 1,-1-1 0,0 1 0,0-1-1,-1-1 1,1 1 0,-1 0 0,0-1 0,1-1-16,20-32 74,-2-1 0,-2-1 0,-1-1 0,-3-1 0,-1 0 0,-2-1 0,-1-2-73,-2 32 32,-3 33-20,2 42 52,18 74 499,-26-135-551,-1 0-1,0 1 1,1-1 0,-1 0-1,1 0 1,0 1-1,-1-1 1,1 0 0,0 0-1,-1 0 1,1 0 0,0 0-1,0 0 1,0 0-1,0 0 1,0-1 0,0 1-1,0 0 1,0 0-1,1-1 1,-1 1 0,0-1-1,0 1 1,1-1 0,-1 1-1,0-1 1,0 0-1,1 0 1,-1 0 0,0 1-1,1-1 1,-1-1 0,0 1-1,1 0 1,-1 0-1,0 0 1,0-1 0,1 1-1,-1 0 1,0-1 0,0 1-1,1-1 1,-1 0-1,0 1 1,0-1 0,0 0-1,0 0 1,0 0-1,0 0-10,8-11 58,0 0 1,-2-1-1,1 0 1,-2-1 0,0 1-1,0-1 1,3-14-60,-5 16 32,68-176 291,-72 188-325,0 0 1,0 1 0,0-1 0,1 1-1,-1-1 1,0 0 0,1 1-1,-1-1 1,0 0 0,1 0 0,-1 1-1,0-1 1,1 0 0,-1 0 0,0 1-1,1-1 1,-1 0 0,1 0-1,-1 0 1,0 0 0,1 0 0,-1 0-1,1 0 1,-1 0 0,1 0-1,-1 0 1,0 0 0,1 0 0,-1 0-1,1 0 1,-1 0 0,1 0 0,-1 0-1,0 0 1,1 0 0,-1-1-1,1 1 1,-1 0 0,0 0 0,1-1-1,-1 1 1,0 0 0,1 0-1,-1-1 1,0 1 0,1 0 0,-1-1-1,0 1 1,0 0 0,0-1 0,1 1-1,-1-1 1,0 1 0,0 0-1,0-1 1,0 1 0,0-1 0,1 1-1,-1-1 1,0 1 0,0 0 0,0-1-1,0 0 2,3 38-121,-11 62 28,-1-58-2289,5-32-1452,2-16-558</inkml:trace>
  <inkml:trace contextRef="#ctx0" brushRef="#br0" timeOffset="11193.993">3872 2288 9618,'-13'-32'4225,"7"13"16,6 16-2665,7 4-496,1 4-751,8 2-794,0 2-839,17 14-2921,-3 1 168</inkml:trace>
  <inkml:trace contextRef="#ctx0" brushRef="#br0" timeOffset="11538.56">4472 2296 10930,'-2'-3'454,"0"-1"1,0 1-1,0 0 0,0 1 0,-1-1 0,1 0 0,-1 1 1,0-1-1,0 1 0,1 0 0,-1 0 0,-1 0 0,1 0 1,0 0-1,0 1 0,-1 0 0,-2-1-454,4 1 78,-1 1-1,1 0 0,-1 0 1,1 0-1,-1 0 1,1 0-1,0 0 1,-1 1-1,1 0 1,-1-1-1,1 1 1,0 0-1,0 0 1,-1 0-1,1 0 1,0 0-1,0 1 1,0-1-1,0 1-77,-9 9 35,1 1 0,0 0-1,1 1 1,0 0 0,1 0 0,0 1-1,1 0 1,1 0 0,0 1 0,1-1 0,1 1-1,0 1 1,-1 12-35,1-14 15,1 1 0,0-1 0,1 1 0,0 0 0,1-1 0,1 1 0,0 0 0,1 0 0,1 0 0,0-1 0,2 2-15,-4-15 3,0 0-1,0 1 0,1-1 1,-1 0-1,1 1 0,-1-1 1,1 0-1,0 0 0,-1 0 0,1 0 1,0 0-1,0 0 0,0 0 1,0 0-1,0 0 0,0 0 1,0 0-1,0 0 0,0 0 0,0-1 1,0 1-1,0-1 0,1 1 1,-1-1-1,0 1 0,0-1 1,1 1-1,-1-1 0,0 0 1,1 0-1,-1 0 0,0 0 0,1 0 1,-1 0-1,0 0 0,1 0 1,-1-1-1,2 1-2,43-34 60,-22 3 21,-2-1-1,-1-1 1,-1 0 0,-2-2-1,-1 0 1,-2-1-1,-1-1 1,1-11-81,2-2 263,-2-1-1,-2-1 1,-2 0 0,-3 0 0,-2-1 0,-1-37-263,-7 64 15,-2 46-214,1 29 68,-5 235-30,9-270-424,0-1 0,1 1 0,0 0 0,1-1 0,1 1 0,0-1 0,1 0 1,3 6 584,21 22-3496</inkml:trace>
  <inkml:trace contextRef="#ctx0" brushRef="#br0" timeOffset="13545.32">4928 1977 7250,'-3'10'7334,"1"14"-5917,2-21-998,-3 18-241,2 1 1,1 0 0,1-1-1,1 1 1,0-1 0,2 1-1,1-1 1,0 0 0,9 19-179,-14-37 9,1-1 0,0 0 0,0 0 0,1 0 1,-1 0-1,0-1 0,1 1 0,-1 0 0,1 0 0,-1-1 1,1 1-1,0-1 0,0 0 0,-1 1 0,1-1 0,0 0 1,0 0-1,1 0 0,-1 0 0,0 0 0,0-1 0,0 1 0,0-1 1,1 1-1,-1-1 0,0 0 0,0 0 0,1 0 0,-1 0 1,0 0-1,1-1 0,-1 1 0,0-1 0,0 1 0,0-1 1,1 0-10,69-49 186,-52 27-144,-2-2-1,0 0 1,-2-1 0,0-1-1,-2 0 1,-1-1 0,-2 0-1,0-1 1,-2-1-1,-1 1 1,-2-1 0,-1-1-1,0-11-41,-3 15 44,6 136-224,12 18 258,-20-126-77,0 0 0,0 0 0,0 0 0,0 0 0,1 0 0,-1-1 0,0 1 0,0 0 0,1 0 0,-1 0 1,1-1-1,-1 1 0,0 0 0,1 0 0,0-1 0,-1 1 0,1 0 0,-1-1 0,1 1 0,0-1 0,-1 1 0,1-1 0,0 1 1,0-1-1,-1 1 0,1-1 0,0 0 0,0 1 0,0-1 0,0 0 0,-1 0 0,1 1 0,0-1 0,0 0 0,0 0 0,0 0 0,0 0 1,-1 0-1,1 0 0,1-1-1,27-25 62,-7-7-1,-1-2 1,-2-1-1,-1 0 0,-2-1 0,6-21-61,-3 8 46,7-26-77,-31 102-10,1 0 0,1 0-1,2 0 1,1 24 41,-1-32 11,1-1-1,1 0 1,1 1 0,1-1-1,0 0 1,3 10-11,-6-26 1,1 0 0,-1 0 0,0 0 0,0 0 0,0 0 0,1 0 0,-1 0 0,0 0 0,1 0 0,-1 0 0,1 0 0,-1-1-1,1 1 1,-1 0 0,1 0 0,0 0 0,-1-1 0,1 1 0,0 0 0,0 0 0,0-1 0,0 1 0,-1-1 0,1 1 0,0-1 0,0 1 0,0-1 0,0 0 0,0 1 0,0-1 0,0 0 0,0 0-1,0 0 1,0 0 0,0 0 0,0 0 0,0 0 0,0 0 0,1 0 0,-1 0 0,0 0 0,0-1 0,0 1 0,-1 0 0,1-1 0,0 1 0,0-1 0,0 1 0,0-1 0,0 0 0,0 1-1,-1-1 1,1 0 0,0 1 0,0-1 0,-1 0 0,1 0 0,-1 0 0,1 0 0,-1 0 0,1 1 0,-1-1 0,1 0 0,-1 0 0,0 0 0,1-1-1,37-92 300,-38 93-302,1 0 0,-1 0 0,1 0 0,-1 0 0,1 0 0,-1 0 1,1 0-1,-1 1 0,1-1 0,0 0 0,-1 0 0,1 1 0,0-1 0,-1 0 0,1 1 0,0-1 0,0 1 0,0-1 1,0 1-1,0-1 0,0 1 0,0 0 0,0-1 0,0 1 0,0 0 0,0 0 0,0 0 0,0 0 0,0 0 1,0 0-1,0 0 0,0 0 0,0 0 0,0 0 0,0 0 0,0 1 0,-1-1 0,1 0 0,0 1 0,0-1 1,0 1-1,0-1 0,0 1 0,0-1 0,-1 1 0,1 0 0,0-1 0,0 1 0,-1 0 0,1 0 0,-1 0 1,1-1-1,0 1 2,33 50-96,-30-45 96,13 23-16,-1 1 0,-2 0 0,0 1 0,-3 1 1,0 0-1,0 10 16,-1 0 16,15 124 207,-24-163-211,-1-1 1,1 1-1,-1-1 1,0 1 0,0-1-1,0 1 1,-1 0 0,1-1-1,0 1 1,-1-1-1,0 1 1,1-1 0,-1 0-1,0 1 1,0-1 0,-1 0-1,1 1 1,0-1-1,-1 0 1,1 0 0,-1 0-1,0 0 1,0-1 0,0 1-1,0 0 1,0-1-1,0 1 1,0-1 0,0 0-1,0 1 1,-1-1 0,1 0-1,-1-1 1,1 1-1,-1 0 1,1-1 0,-1 1-1,1-1 1,-1 0 0,1 0-1,-1 0 1,1 0-1,-1 0 1,0 0 0,0-1-13,-2-1 22,0 0 1,0 0-1,1 0 0,-1-1 1,0 0-1,1 1 1,0-2-1,0 1 1,0 0-1,0-1 0,0 0 1,0 0-1,1 0 1,0 0-1,0-1 1,0 1-1,1-1 1,-1 0-1,1 0 0,0 0 1,0-1-23,-2-7 10,0 1 1,1-1-1,1 0 1,0 0-1,0 0 1,1 0-1,1 0 0,1-3-10,6-30-2,3 0 0,1 1-1,3 0 1,1 1-1,3 1 1,1 0-1,2 2 1,25-38 2,-28 47 5,-4 4-2,-1 0 1,-1-1 0,-1 0-1,6-26-3,-16 30 41,-15 31 6,4 12-44,2 1 0,0 0 0,1 0 0,1 1-1,0 0 1,2 0 0,0 0 0,2 1 0,0-1-1,1 12-2,1-31 1,-1 3 1,0 0 0,1 0 0,-1 0 0,1 0 0,0 0 0,0 0-1,0 0 1,1 0 0,-1 0 0,1 0 0,0 0 0,0 0 0,0 0 0,1 0 0,-1-1 0,1 1 0,0 0 0,0-1 0,1 0 0,-1 1 0,1 0-2,-1-4-10,-1 0-1,1 1 1,-1-1 0,0 0 0,1 0-1,-1 0 1,1-1 0,-1 1 0,0 0-1,1 0 1,-1-1 0,0 1 0,1-1-1,-1 1 1,0-1 0,1 1 0,-1-1-1,0 0 1,0 0 0,0 0 0,0 0 0,0 1-1,0-1 1,0-1 0,0 1 0,0 0-1,0 0 1,0-1 10,11-14-429,-1 0 0,-1-1-1,0-1 1,-1 0 0,-1 0 0,3-10 429,-7 19-147,9-23-405,-1 0 0,-1 0 0,-2-1 0,-2-1 0,2-15 552,-2-35 357,-4 0 0,-6-73-357,3 157 45,0 0 0,-1 0 0,1 0 0,0 0 0,-1 0-1,1 0 1,0 0 0,0 0 0,-1 0 0,1 0 0,0 0 0,-1 0-1,1 0 1,0 0 0,0 0 0,-1 0 0,1 0 0,0 0-1,-1 0 1,1-1 0,0 1 0,0 0 0,-1 0 0,1 0-1,0 0 1,0-1 0,0 1 0,-1 0 0,1 0 0,0 0 0,0-1-1,0 1-44,-12 35 291,1 0-1,2 0 1,2 1-1,1 0 1,0 28-291,0 2 229,3 1 0,2-1 1,9 65-230,37 112 469,-29-178-391,-9-57-123,-3-22-101,3-44-865,-3 0-1,-2 0 1,-4-39 1011,0 14-967,-2-105-445,5 171 1727,4 27 158,-1 2-317,-2-8-140,0 0 0,-1-1 0,1 1 1,0-1-1,1 0 0,-1 1 0,1-1 0,-1 0 0,1 0 0,0-1 1,0 1-1,0-1 0,0 1 0,1-1 0,-1 0 0,1 0 0,-1 0 1,1-1-1,0 1 0,0-1 0,-1 0 0,1 0 0,0 0 0,0-1 1,0 1-1,0-1 0,0 0 0,0 0 0,0 0 0,0-1 0,0 1 1,0-1-1,0 0 0,0 0 0,0-1 0,-1 1 0,1-1 0,1 0-16,2-5 18,0 0 0,0 0 0,-1-1 0,1 0 0,-2 0 0,1 0 0,-1-1 0,0 0 0,-1 0 0,0 0 0,-1-1 0,0 1 0,0-1 0,-1-1-18,-1-25 104,-6 35-19,-33 80 267,31-64-213,2-1 0,0 1 1,1 0-1,1 0 1,0 1-1,0-1 1,2 1-1,0-1 0,1 1 1,1 0-1,0 5-139,-1-20 16,0 0-1,0 1 0,1-1 1,-1 0-1,0 0 0,0 1 1,1-1-1,-1 0 0,0 0 1,1 0-1,-1 1 0,1-1 1,0 0-1,-1 0 0,1 0 1,0 0-1,0 0 0,-1 0 1,1 0-1,0 0 0,0-1 1,0 1-1,0 0 0,0 0 1,0-1-1,1 1 1,-1-1-1,0 1 0,0-1 1,0 1-1,0-1 0,1 0 1,-1 0-1,0 1 0,0-1 1,1 0-1,-1 0 0,0 0 1,0 0-1,1-1 0,-1 1 1,0 0-1,0 0 0,1-1 1,-1 1-1,1-1-15,48-36 213,-29 13-202,0-1 0,-1-1 0,-2-1 0,0 0 0,-2-1 0,-1-1 0,-1-1 0,-2 0 0,-1 0-1,6-30-10,4-38-1164,-20 83-292,-7 41 730,-8 44 394,-10 103 2174,24-172-1816,-1 0 1,1 1-1,-1-1 0,1 0 0,0 0 0,0 0 1,-1 0-1,1 0 0,0 1 0,0-1 0,0 0 1,0 0-1,0 0 0,1 1 0,-1-1 1,0 0-1,0 0 0,1 0 0,-1 0 0,1 0 1,-1 0-1,1 0 0,-1 0 0,1 0 1,0 0-1,0 0 0,-1 0 0,1 0 0,0 0 1,0-1-1,0 1 0,0 0 0,0 0 1,0-1-1,0 1 0,0-1 0,0 1 0,0-1 1,0 0-1,0 1 0,0-1 0,1 0 1,-1 0-1,0 1 0,0-1 0,0 0 0,1 0 1,-1 0-1,0-1 0,0 1 0,0 0 1,0 0-1,0-1 0,1 1 0,-1 0 0,0-1 1,0 1-1,0-1 0,1 0-26,4-4 22,-1 0-1,1 0 1,-1-1 0,0 0-1,-1 0 1,0 0 0,1 0 0,-2 0-1,1-1 1,-1 0 0,0 0-1,0 0 1,0-2-22,3-7 38,18-38 12,-2-1 0,-3-1 0,-2-1 0,-2-1 0,-4 0 0,-1-1 0,-1-30-50,-19-3-255,10 91 246,0 1-1,0-1 1,0 1 0,0-1-1,0 1 1,-1-1 0,1 1-1,0-1 1,0 1 0,0-1-1,0 1 1,-1 0 0,1-1 0,0 1-1,-1-1 1,1 1 0,0 0-1,-1-1 1,1 1 0,0-1-1,-1 1 1,1 0 0,-1 0-1,1-1 1,0 1 0,-1 0 0,1 0-1,-1-1 1,1 1 0,-1 0-1,1 0 1,-1 0 0,1 0-1,-1 0 1,1 0 0,-1 0-1,1 0 1,-1 0 0,1 0 0,-1 0-1,1 0 1,-1 0 0,1 0-1,-1 0 1,1 1 0,-1-1-1,1 0 1,-1 0 0,1 1 0,-1-1-1,1 0 1,0 1 0,-1-1-1,1 0 1,-1 1 9,-17 27-377,14-21 330,-7 13 67,1 1 0,1 0 0,0 0 0,2 1 1,0 1-1,2-1 0,-2 14-20,6-29 24,0 0 0,1 0 0,-1 0 0,1 0 0,1-1 0,-1 1 0,1 0 0,1 0 0,-1-1 0,1 1 1,0 0-1,1-1 0,-1 0 0,1 0 0,0 1 0,1-2 0,0 1 0,0 0 0,0-1 0,0 0 0,1 0 0,0 0 0,0 0 0,0-1 0,1 0 0,-1 0 0,1 0 0,0-1 0,0 0 0,1 0 0,5 2-24,-8-6 7,1 1-1,0-1 0,-1 0 0,1 0 0,-1-1 1,0 1-1,1-1 0,-1 0 0,0 0 0,0-1 1,0 1-1,0-1 0,-1 0 0,1 0 0,-1 0 1,1 0-1,-1-1 0,0 1 0,-1-1 0,1 0 1,0 0-1,1-3-6,24-26 82,-29 34-83,1 0 1,0-1-1,0 1 0,0 0 1,0 0-1,0 0 0,0 0 1,0-1-1,0 1 0,0 0 0,0 0 1,0 0-1,1-1 0,-1 1 1,0 0-1,0 0 0,1-1 0,-1 1 1,1 0-1,-1-1 0,0 1 1,1 0-1,-1-1 0,1 1 1,0 0-1,-1-1 0,1 1 0,0-1 1,-1 1-1,1-1 0,0 0 1,-1 1-1,1-1 0,0 0 1,0 1-1,-1-1 0,1 0 0,0 0 1,0 0-1,0 1 0,-1-1 1,1 0-1,0 0 0,0 0 0,0 0 1,-1-1-1,1 1 0,0 0 1,0 0-1,0 0 0,-1-1 1,1 1-1,0 0 0,0-1 0,-1 1 1,1-1-1,0 1 0,-1-1 1,1 1-1,-1-1 0,1 1 0,0-1 1,-1 1-1,1-1 0,-1 0 1,1 1-1,-1-1 0,0 0 1,-34 155 643,34-155-640,0 1 0,0 0-1,1 0 1,-1 0 0,0-1 0,0 1 0,0 0-1,0 0 1,0 0 0,0 0 0,1-1 0,-1 1-1,0 0 1,0 0 0,0 0 0,1 0-1,-1 0 1,0 0 0,0 0 0,0-1 0,1 1-1,-1 0 1,0 0 0,0 0 0,0 0 0,1 0-1,-1 0 1,0 0 0,0 0 0,0 0 0,1 0-1,-1 0 1,0 0 0,0 0 0,0 1 0,1-1-1,-1 0 1,0 0 0,0 0 0,0 0-1,1 0 1,-1 0 0,0 0 0,0 1 0,0-1-1,0 0 1,1 0 0,-1 0 0,0 0 0,0 1-1,0-1 1,0 0 0,0 0 0,0 0-3,17-21 36,-15 19-26,7-10 26,1 0 0,0 1 0,1 1 0,1 0 0,-1 0-1,1 1 1,1 1 0,1-1-36,5-2-13,-1-1-1,0-1 1,0-1 0,-1 0-1,7-10 14,-23 23-221,10-13-714,-11 5-3120,-15 4 204</inkml:trace>
  <inkml:trace contextRef="#ctx0" brushRef="#br0" timeOffset="15085.555">6388 829 8442,'4'0'4409,"0"-6"-456,0-5-1721,11-1-1576,2-6-1320,21-7-3257,-5 1 849</inkml:trace>
  <inkml:trace contextRef="#ctx0" brushRef="#br0" timeOffset="15086.552">2561 3739 8522,'24'90'4858,"-10"12"-4171,5-1 0,29 87-687,-48-185 5,0 0 0,0 0 1,0-1-1,1 1 0,-1 0 0,1-1 1,0 1-1,0 0 0,0-1 0,0 1 1,0-1-1,0 1 0,1-1 0,-1 0 1,1 0-1,0 0 0,0 0 1,-1 0-1,1 0 0,1 0 0,-1 0 1,0-1-1,0 1 0,1-1 0,-1 1 1,1-1-1,-1 0 0,1 0 0,-1 0 1,1-1-1,0 1 0,-1 0 0,1-1 1,0 0-1,-1 0 0,1 0 1,2 0-6,0-4 14,0 1 0,-1-1 0,1-1 0,-1 1 1,0-1-1,0 0 0,0 0 0,-1 0 1,1 0-1,-1 0 0,-1-1 0,1 1 0,-1-1 1,0 0-1,0 0-14,14-40 320,-3 1-1,-1-2 1,-3 0 0,4-41-320,-7 44 576,-6 43-556,-1 1 1,1-1-1,0 0 1,0 1-1,0-1 0,0 0 1,0 1-1,0-1 1,0 0-1,0 1 0,0-1 1,0 0-1,1 1 1,-1-1-1,0 0 0,0 1 1,1-1-1,-1 1 1,0-1-1,1 0 0,-1 1 1,1-1-1,-1 1 1,0-1-1,1 1 0,-1-1 1,1 1-1,0-1 1,-1 1-1,1 0 0,-1-1 1,1 1-1,0 0 1,-1 0-1,1-1 1,-1 1-1,1 0 0,0 0 1,-1 0-1,1 0 1,0 0-21,16 22 395,0 21-313,-1 1-1,-3 1 1,-2 0 0,1 13-82,2 5 108,-5-36-55,-9-26-53,0-1-1,0 1 0,1-1 1,-1 0-1,0 1 0,1-1 1,-1 1-1,0-1 0,1 0 1,-1 0-1,1 1 0,-1-1 1,0 0-1,1 1 0,-1-1 1,1 0-1,-1 0 1,1 0-1,-1 0 0,1 0 1,-1 1-1,1-1 0,-1 0 1,1 0-1,-1 0 0,1 0 1,-1 0-1,1 0 0,-1 0 1,1-1-1,-1 1 0,0 0 1,1 0-1,-1 0 0,1 0 1,-1-1-1,1 1 0,-1 0 1,1 0-1,-1-1 0,0 1 1,1 0-1,-1-1 0,0 1 1,1 0-1,-1-1 0,0 1 1,1-1-1,-1 1 1,0-1-1,0 1 0,0 0 1,1-1-1,-1 1 0,0-1 1,0 1-1,0-1 0,0 1 1,0-1-1,0 1 0,0-1 1,0 1-1,0-1 0,0 1 1,0-1 0,23-88-4043,-16 22 1009</inkml:trace>
  <inkml:trace contextRef="#ctx0" brushRef="#br0" timeOffset="15703.62">3109 3918 8554,'-19'33'2281,"12"-24"-1726,1 1 0,1 0 0,-1 0 0,2 0 0,-1 1 0,2-1 0,-1 1 0,1 0 0,0 6-555,3-13 12,0-1 0,1 1 0,-1 0 1,1-1-1,0 1 0,0-1 0,0 1 0,0-1 0,1 1 0,0-1 0,-1 0 1,1 0-1,0 0 0,0 0 0,1 0 0,-1 0 0,1-1 0,-1 1 1,1-1-1,0 1 0,0-1 0,0 0 0,0 0 0,0-1 0,1 1 0,-1-1 1,0 1-1,1-1 0,-1 0 0,1 0 0,0 0 0,-1-1 0,1 0 0,0 1 1,-1-1-1,1 0 0,0-1 0,-1 1 0,1-1 0,-1 1 0,1-1 0,1-1-12,6-3 59,-1 0 0,0-1 0,0 0-1,-1-1 1,0 0 0,0-1 0,0 1-1,-1-2 1,0 1 0,-1-1 0,0 0-1,0-1 1,-1 0 0,0 0-1,-1 0 1,0-1 0,-1 1 0,0-1-1,0 0 1,-1-1 0,-1 1 0,0 0-1,0-1 1,-2 1 0,1-1-1,-2-10-58,1 3 117,-10-40 189,9 60-302,0-1 0,0 0-1,0 0 1,0 1 0,0-1 0,0 0-1,1 1 1,-1-1 0,0 1 0,0-1-1,0 1 1,0-1 0,1 1 0,-1 0-1,0-1 1,1 1 0,-1 0-1,0 0 1,1 0 0,-1-1 0,1 1-1,-1 0 1,1 0 0,0 0 0,-1 0-1,1 0 1,0 0 0,0 0 0,-1 0-1,1 0-3,-9 58 115,9-59-116,0-1 0,0 1-1,0-1 1,0 1 0,0 0 0,0-1-1,0 1 1,0-1 0,0 1 0,0 0 0,0-1-1,0 1 1,0-1 0,0 1 0,0 0 0,0-1-1,0 1 1,0-1 0,1 1 0,-1 0 0,0-1-1,0 1 1,0 0 0,1-1 0,-1 1 0,0 0-1,0-1 1,1 1 0,-1 0 0,0-1-1,1 1 1,-1 0 0,0 0 0,1 0 0,-1-1-1,1 1 1,-1 0 0,0 0 0,1 0 0,-1 0-1,1 0 1,-1 0 0,0 0 0,1 0 0,-1 0-1,1 0 1,-1 0 0,0 0 0,1 0 0,-1 0-1,1 0 1,-1 0 0,0 0 0,1 0-1,-1 0 1,1 1 0,-1-1 0,0 0 0,1 0-1,-1 1 1,0-1 0,1 0 0,-1 0 0,0 1 1,7-29 144,-1-1 1,-2 0 0,-1 0-1,-1 0 1,-2 0 0,0 0-1,-2 0 1,-4-13-145,1 23 483,4 29-204,3 7-278,-1 0 0,-1-1 0,0 1 0,-1-1 0,-1 1 0,-1-1 0,-4 14-1,-4 44 218,11-52 442,-8 4-546,8-10-118,0 1 1,1-1-1,0 0 1,2 0-1,0 1 1,0-1 0,2 0 3,26 103 9,-31-118-11,0 0-1,0 0 1,0 0 0,0 0-1,0 0 1,1 0 0,-1-1 0,0 1-1,0 0 1,1 0 0,-1 0-1,1 0 1,-1-1 0,0 1 0,1 0-1,0 0 1,-1-1 0,1 1-1,-1 0 1,1-1 0,0 1-1,-1-1 1,1 1 0,0-1 0,0 1-1,-1-1 1,1 1 0,0-1-1,0 0 1,0 1 0,0-1 0,0 0-1,-1 0 1,1 0 0,0 1-1,0-1 1,0 0 0,0 0-1,0-1 1,0 1 0,0 0 0,-1 0-1,1 0 1,0 0 0,0-1-1,0 1 1,0 0 0,-1-1 0,1 1-1,0-1 1,0 1 0,0-1-1,-1 1 1,1-1 0,0 0-1,-1 1 3,31-48-47,-10-13 81,-4 0 0,-2-2 0,-3 1 0,0-19-34,-9 57 7,4-19 3,3-9 78,-3 0 0,-2 0 0,-2-1 0,-3 0 0,-3-23-88,3 77 1,-1-1-1,1 0 1,0 0-1,-1 0 1,1 0-1,0 1 0,-1-1 1,1 0-1,0 0 1,-1 0-1,1 0 1,0 0-1,-1 0 1,1 0-1,0 0 0,-1 0 1,1 0-1,-1 0 1,1 0-1,0 0 1,-1 0-1,1-1 1,0 1-1,-1 0 0,1 0 1,0 0-1,-1 0 1,1-1-1,0 1 1,0 0-1,-1 0 1,1-1-1,0 1 1,0 0-1,-1 0 0,1-1 1,0 1-1,0 0 1,0-1-1,0 1 1,-1 0-1,1-1 1,0 1-1,0 0 0,0-1 1,0 1-1,0 0 1,0-1-1,0 1 1,0 0-1,0-1 1,0 1-1,0-1 0,0 1 1,0 0-1,0-1 1,0 1-1,0 0 1,1-1-1,-1 1 1,0 0-1,0-1 0,0 1 1,0 0-1,1 0 1,-1-1-1,0 1 0,-10 24-56,-44 173-72,48-160 132,3 0 0,1 0 0,1 0 0,2 0 0,2 0 1,2-1-1,1 1 0,2 3-4,30 44-23,-37-81 19,1-1 0,0 1 0,0 0 0,0-1-1,0 0 1,0 1 0,1-1 0,-1 0 0,1 0 0,0 0-1,-1-1 1,1 1 0,0-1 0,0 1 0,0-1 0,0 0-1,0 0 1,0 0 0,0 0 0,0-1 0,1 1 0,-1-1-1,0 0 1,3 0 4,-1-2-3,-1 1-1,0-1 1,0 0-1,0-1 0,0 1 1,0-1-1,0 1 1,-1-1-1,1 0 0,-1 0 1,0-1-1,0 1 1,0-1-1,0 1 1,-1-1-1,2-3 4,6-9 5,0-2 0,-2 1 0,0-1 0,-1-1 0,0 1-1,-1-5-4,-4 17 3,20-63 85,-3-1 0,-3-1 0,-3-1 0,-3 1 0,-3-2 0,-4 1 0,-3-26-88,-5 55 19,5 43-22,0 1 0,-1-1 0,1 1 0,0-1 1,-1 0-1,1 1 0,0-1 0,-1 0 0,1 0 1,0 1-1,-1-1 0,1 0 0,-1 0 0,1 1 0,-1-1 1,1 0-1,0 0 0,-1 0 0,1 0 0,-1 0 1,1 0-1,-1 0 0,1 0 0,-1 0 0,1 0 0,-1 0 1,1 0-1,0 0 0,-1 0 0,1 0 0,-1 0 1,1-1-1,-1 1 0,1 0 0,0 0 0,-1 0 0,1-1 1,-1 1-1,1 0 0,0-1 0,-1 1 0,1 0 1,0-1-1,-1 1 3,-26 184-259,22-156 265,2 1-1,1 0 1,1 0-1,1 0 1,2-1-1,1 1 1,1 0-1,2-1 1,1 0 0,1 0-1,1-1 1,10 20-6,19 0-32,-36-46 30,-1 1-1,0-1 1,1-1-1,-1 1 1,1 0 0,-1 0-1,1 0 1,-1-1 0,1 1-1,-1-1 1,1 1-1,0-1 1,-1 0 0,1 1-1,0-1 1,-1 0 0,1 0-1,0 0 1,0 0-1,-1-1 1,1 1 0,-1 0-1,1-1 1,0 1-1,-1-1 1,1 0 0,-1 1-1,1-1 1,-1 0 0,1 0-1,-1 0 1,0 0-1,1 0 1,-1 0 0,0 0-1,1-1 3,4-6 4,0 0 0,-1 0-1,1-1 1,-2 0 0,1 1 0,-1-2-1,-1 1 1,1 0 0,0-6-4,15-109 206,-19 116-193,1 3 6,0 0-1,0 0 1,-1 0-1,1 0 1,-2 0-1,1 0 1,0-1-1,-1 1 1,0 0-1,0 0 1,0 0-1,-1 0 1,0 1-1,0-1 1,0 0-1,0 1 1,-1-1-1,1 1 1,-1 0-1,-1 0 1,1 0-1,-1-1-18,-54-20 134,57 24-137,-1 1 0,0 0 1,1-1-1,-1 1 0,0 0 0,1 0 1,-1 0-1,0 0 0,0 0 0,1 0 1,-1 0-1,0 1 0,1-1 0,-1 1 1,1-1-1,-1 1 0,1 0 0,-1-1 1,1 1-1,-1 0 0,1 0 0,-1 0 1,1 0-1,0 0 0,0 1 1,-1-1-1,1 0 0,0 0 0,0 1 1,0-1-1,1 1 0,-1-1 0,0 1 1,0-1-1,0 2 3,1-1-72,0 0 0,0 0 0,-1 0 1,1-1-1,0 1 0,1 0 0,-1 0 0,0 0 1,1-1-1,-1 1 0,0 0 0,1 0 0,0-1 1,0 1-1,-1 0 0,1-1 0,0 1 0,0-1 1,0 1-1,1-1 0,-1 1 0,0-1 0,0 0 1,1 0-1,-1 1 0,1-1 0,-1 0 0,1 0 1,-1-1-1,1 1 0,0 0 72,59 17-2831,-28-16-234,0-5 617</inkml:trace>
  <inkml:trace contextRef="#ctx0" brushRef="#br0" timeOffset="16074.627">4317 3373 8410,'-1'-40'8666,"1"39"-8569,-1 0 1,0-1-1,1 1 1,-1 0-1,0 0 1,1 0-1,-1 0 1,0 0-1,0 0 1,0 0-1,0 0 1,0 0-1,0 0 1,-1 1-1,1-1 1,0 0-1,0 1 1,0-1 0,-1 1-1,1-1 1,0 1-1,-1-1 1,1 1-1,0 0 1,-1 0-1,1 0 1,0 0-1,-1 0 1,1 0-1,0 0 1,-1 0-1,1 1 1,0-1-1,-1 0 1,1 1-1,0-1 1,-1 1-1,1-1 1,0 1 0,-1 0-99,-11 8 72,0 0-1,0 0 0,1 2 1,0-1-1,1 1 0,1 1 0,-1 0 1,2 0-1,0 1 0,-6 10-70,-5 14 66,20-37-70,1 1 0,0 0 0,0 0 0,0 0 0,0 0 0,0-1 0,0 1 0,0 0 0,0-1-1,0 1 1,0-1 0,0 1 0,1-1 0,-1 1 0,0-1 0,0 0 0,0 0 0,1 1 0,-1-1 0,0 0 0,0 0 0,0 0 0,1-1 0,-1 1 0,0 0 0,0 0 0,1-1 0,-1 1 0,0 0 0,0-1 0,0 0 0,0 1 0,0-1 0,0 1 0,0-1 0,1 0 4,-1 0-5,21-5-24,0 1 0,0 1 1,0 0-1,0 2 0,1 1 0,-1 0 0,1 2 0,-1 1 0,21 3 29,-41-5-10,-1 0 0,0 0-1,1 0 1,-1 1 0,1-1 0,-1 0-1,0 0 1,1 1 0,-1-1-1,0 1 1,1-1 0,-1 1 0,0 0-1,0-1 1,1 1 0,-1 0-1,0 0 1,0 0 0,0 0 0,0 0-1,0 0 1,0 0 0,0 0 0,-1 0-1,1 1 1,0-1 0,0 0-1,-1 0 1,1 1 0,-1-1 0,0 0-1,1 1 1,-1-1 0,0 1-1,0-1 1,1 0 0,-1 1 0,0-1-1,-1 1 1,1-1 0,0 1 10,-36 61-147,23-47 148,-103 121 186,116-138-220,0 0 0,0 1 0,0-1 0,0 1 0,0-1 0,0 1 1,0-1-1,0 0 0,0 1 0,-1-1 0,1 1 0,0-1 0,0 1 0,-1-1 0,1 1 0,0-1 0,-1 1 0,1-1 0,0 1 0,-1 0 0,1-1 0,-1 1 0,1-1 0,0 1 0,-1 0 1,1 0-1,-1-1 0,1 1 0,-1 0 0,0 0 0,1-1 0,-1 1 0,1 0 0,-1 0 0,1 0 0,-1 0 0,1 0 0,-1 0 0,0 0 0,1 0 0,-1 0 0,1 0 0,-1 0 1,1 0-1,-1 0 0,1 1 0,-1-1 0,0 0 0,1 0 0,-1 1 0,1-1 0,-1 0 0,1 1 0,0-1 0,-1 0 0,1 1 0,-1-1 0,1 1 0,0-1 0,-1 1 0,1-1 33,1-35-3682,10-7-299</inkml:trace>
  <inkml:trace contextRef="#ctx0" brushRef="#br0" timeOffset="17638.934">4585 3215 8538,'1'-14'3342,"-3"10"-38,-7 18-1855,-5 18-1108,2 0-1,1 1 1,1 0-1,2 0 1,-3 31-341,25-6 113,-13-57-109,-1 1 0,1-1 0,0 0 0,0 0 0,0 0 0,0 0 0,0 0 0,0-1 0,0 1 0,0 0 0,0 0 0,0-1 0,0 1 0,1 0 0,-1-1 0,0 1 0,1-1 0,-1 0 0,0 1 0,0-1 0,1 0 0,-1 0 0,0 0 0,1 0 0,-1 0 0,1 0 0,-1 0 0,0-1 0,0 1 0,1 0 0,-1-1 0,0 1 0,1-1 0,-1 1 0,0-1 0,0 0 0,0 1 0,0-1 0,0 0 0,0 0 0,0 0 0,0 0 0,1 0-4,8-10 63,0-1-1,0 0 1,-2 0-1,1-1 1,-1 0-1,-1 0 1,-1-1-1,0 0 0,0 0 1,-1 0-1,-1-1 1,2-14-63,-3 12-201,-1-1 0,0 1 1,-2 0-1,0-1 0,-1 1 1,0 0-1,-1 0 0,-4-12 201,-3 20-3349,4 26 825,12 53-882,-7-70 3417,0 1-1,1 0 1,-1-1 0,0 1 0,0-1 0,1 1 0,-1 0 0,0-1-1,0 1 1,1-1 0,-1 1 0,1-1 0,-1 1 0,1-1-1,-1 1 1,1-1 0,-1 1 0,1-1 0,-1 0 0,1 1-1,-1-1 1,1 0 0,0 1 0,-1-1 0,1 0 0,-1 0-1,1 1 1,0-1 0,-1 0 0,1 0 0,0 0 0,-1 0-1,1 0 1,0 0 0,-1 0 0,1 0 0,0 0 0,-1-1 0,1 1-1,0 0 1,-1 0 0,1-1 0,-1 1 0,1 0 0,0 0-1,-1-1 1,1 1 0,-1-1 0,1 1 0,-1-1 0,1 1-1,-1-1-10,25-26 989,20-55 2785,-44 82-3736,0 0 0,0 0 0,0 0 0,-1-1 0,1 1 0,0 0 0,0 0 0,0 1 0,0-1 0,0 0 0,-1 0 0,1 0 0,0 1 0,0-1 0,0 0 0,0 1 0,-1-1 0,1 0 0,0 1 0,-1-1 0,1 1 0,0 0 0,-1-1 0,1 1 0,0-1 0,-1 1 0,1 0 0,-1-1 0,1 1 0,-1 0 0,0 0 0,1 0 0,-1-1 0,0 1 0,1 0 0,-1 0 0,0 0 0,0 0 0,0-1 0,0 1 0,0 0 0,0 0 0,0 0 0,0 0-38,1 0 17,10 37 50,-1 0 0,-2 0 0,-1 1 1,-3 1-1,0 12-67,-3-36 140,0 1 1,-1-1 0,-1 0-1,0 1 1,-2-1-1,1 0 1,-2 0 0,0 0-1,-2 3-140,-2-7 192,9-26-190,85-170-214,-74 160 212,12-27 22,2 1 0,2 2 1,2 1-1,3-1-22,-31 45 4,0 0-1,1-1 1,-1 1 0,1 0-1,0 0 1,-1 0 0,1 1-1,1-1 1,-1 1 0,0-1-1,1 1 1,-1 0-1,1 0 1,-1 1 0,1-1-1,0 1 1,0 0 0,0 0-1,0 0-3,-2 2 0,0 0 0,0 0 0,0 1 0,0-1 0,0 1 0,0 0 0,0-1 0,-1 1 0,1 0 0,-1 0 0,1 0 0,-1 0 0,0 0 0,0 1 0,0-1 0,0 0-1,0 0 1,0 1 0,-1-1 0,1 1 0,-1-1 0,1 0 0,-1 1 0,0-1 0,0 1 0,3 36 166,-2 0 1,-1 0-1,-3 0 0,0 0 0,-3 0 1,-5 17-167,0 4 1220,16-75-672,-1-27-282,-2-1 0,-2 1 1,-2 0-1,-1 0 0,-10-41-266,10 56 73,-24-127 182,64 204-492,-35-48 134,0 1 1,0-1-1,1 0 1,-1 0-1,1 0 1,0 0-1,0 0 1,0-1-1,0 1 1,0-1-1,0 0 1,0 0-1,0 0 1,0 0-1,0-1 1,1 1-1,-1-1 1,0 0-1,0 0 1,1 0-1,-1 0 1,0 0-1,0-1 1,1 0-1,-1 1 1,0-1-1,0 0 1,0-1-1,0 1 1,0 0 102,83-63-3472,-83 62 3412,116-122-2342,-104 97 3029,-35 38 1899,9 0-2344,0 0 1,0 1 0,1 1 0,1 0 0,0 0-1,1 1 1,-2 3-183,6-10 42,-4 8 38,0 0 0,0 0 0,2 1 0,0 0 0,1 0-1,0 1 1,1-1 0,1 2-80,3-17 2,-1-1 1,1 1-1,-1-1 0,1 1 0,0-1 1,-1 1-1,1 0 0,0-1 1,0 1-1,0 0 0,-1-1 0,1 1 1,0 0-1,0-1 0,0 1 0,0 0 1,0 0-1,0-1 0,0 1 1,0 0-1,0-1 0,1 1 0,-1 0 1,0-1-1,0 1 0,1 0 0,-1-1 1,0 1-1,1-1 0,-1 1 1,0-1-1,1 1 0,-1 0 0,1-1 1,-1 1-1,1-1 0,-1 0 0,1 1 1,0-1-1,-1 1 0,1-1 1,-1 0-1,1 0 0,0 1 0,-1-1 1,1 0-1,0 0 0,-1 0 0,1 0 1,0 1-1,-1-1 0,1 0 1,0 0-1,0 0 0,-1-1 0,1 1 1,0 0-1,-1 0 0,1 0 0,0 0 1,0-1-3,12-12-34,-1-1 0,0 0 1,0-1-1,-2 0 0,0-1 1,6-13 33,-8 15-45,70-120-402,-78 135 446,0-1 0,0 0-1,0 1 1,0-1-1,1 0 1,-1 1 0,0-1-1,0 0 1,0 1-1,0-1 1,1 0 0,-1 1-1,0-1 1,0 0-1,1 1 1,-1-1 0,0 0-1,0 0 1,1 0-1,-1 1 1,0-1 0,1 0-1,-1 0 1,0 0-1,1 0 1,-1 1 0,0-1-1,1 0 1,-1 0-1,0 0 1,1 0 0,-1 0-1,1 0 1,-1 0-1,0 0 1,1 0 0,-1 0-1,0 0 1,1 0-1,-1 0 1,0-1 0,1 1-1,-1 0 1,0 0-1,1 0 1,-1 0 0,0-1-1,1 1 1,-1 0-1,0 0 1,1-1 0,-1 1-1,0 0 1,0 0-1,0-1 1,1 1 0,-1 0-1,0-1 1,0 1 0,0 0-1,0-1 1,1 1-1,-1 0 1,0-1 0,0 1-1,0 0 1,0-1 1,0 34-51,0-28 41,-8 76 257,-4 0 1,-4-1-1,-19 58-247,-2 10 697,33-138-666,1 1 1,1 0 0,0 0-1,0-1 1,1 1 0,0 0-1,1 0 1,0 0-1,1 0 1,1 0 0,-1 0-1,2 0 1,-1 0 0,1-1-1,1 1 1,0-1 0,1 0-1,-1 0 1,6 6-32,-10-16 6,1 0-1,0 0 1,0 0 0,-1 0-1,1 0 1,0 0 0,-1 0-1,1 0 1,0 0-1,-1 0 1,1 0 0,0 0-1,0-1 1,-1 1 0,1 0-1,-1 0 1,1-1 0,0 1-1,-1-1 1,1 1 0,-1 0-1,1-1 1,-1 1-1,1-1 1,-1 1 0,1-1-1,-1 1 1,1-1 0,-1 0-1,0 1 1,1-1 0,-1 0-1,0 1 1,0-1 0,1 0-1,-1 1 1,0-1-1,0 0 1,0 1 0,0-1-1,0 0 1,0 1 0,0-1-1,0 0 1,0 0 0,0 1-1,0-1 1,0 0 0,-1 1-1,1-1 1,0 0-1,-1 1-5,19-268 961,17-187-641,-26 370-306,3 2 0,4-1 0,15-43-14,-26 110-1,-4 11-2,0 0 0,1 0 0,0 0 1,0 1-1,0-1 0,0 0 0,1 1 1,0 0-1,1 0 0,-1 0 1,1 0-1,0 0 0,1-1 3,-5 6-2,1-1 0,-1 1 0,1-1 1,-1 1-1,0 0 0,1-1 0,-1 1 0,1 0 0,-1-1 0,1 1 1,-1 0-1,1 0 0,-1-1 0,1 1 0,-1 0 0,1 0 0,-1 0 0,1 0 1,0 0-1,-1-1 0,1 1 0,-1 0 0,1 0 0,-1 1 0,1-1 1,-1 0-1,1 0 0,0 0 0,-1 0 0,1 0 0,-1 1 0,1-1 1,-1 0-1,1 0 0,-1 1 0,1-1 0,-1 0 0,0 1 0,1-1 1,-1 1-1,1-1 0,-1 0 0,0 1 0,1-1 0,-1 1 0,0-1 0,0 1 1,1-1-1,-1 1 0,0-1 0,0 1 0,0-1 0,1 1 2,5 32-62,-6-29 59,1 35 43,-2 1-1,-1 0 1,-2-1 0,-2 1 0,-10 35-40,11-50 80,4-23-68,0-1-9,1-1 0,0 1 0,-1-1 0,1 1 0,-1-1 0,1 1-1,-1-1 1,1 1 0,0-1 0,-1 1 0,1-1 0,0 1 0,0 0 0,0-1 0,-1 1 0,1 0 0,0-1 0,0 1 0,0-1 0,0 1 0,0 0 0,0-1 0,0 1 0,0 0 0,0-1 0,0 1 0,0 0 0,1-1 0,-1 1 0,0-1 0,0 1 0,1 0 0,-1-1 0,0 1 0,1-1 0,-1 1 0,1-1 0,-1 1 0,0-1 0,1 1 0,-1-1 0,1 0 0,0 1 0,-1-1 0,1 0 0,-1 1 0,1-1 0,-1 0-1,1 1 1,0-1 0,-1 0 0,1 0 0,0 0 0,-1 0 0,1 0 0,-1 0 0,1 0 0,0 0 0,-1 0 0,1 0 0,0 0 0,-1 0 0,1 0 0,0 0 0,-1-1-3,68-34-347,-59 28 270,0 1-1,0 1 0,1-1 1,0 2-1,0-1 1,0 1-1,0 1 0,0 0 1,1 0-1,-1 1 1,1 0-1,0 1 1,0 0-1,0 1 0,0 0 1,9 2 77,-15-1-11,-1 1-1,0-1 1,0 1 0,0 0 0,0 0 0,0 0-1,0 1 1,0 0 0,-1-1 0,1 1 0,-1 0 0,0 1-1,0-1 1,0 0 0,0 1 0,-1 0 0,1 0-1,-1 0 1,0 0 0,0 0 0,0 0 0,-1 0 0,0 1-1,1-1 1,-2 0 0,1 1 0,0-1 0,-1 4 11,1 6 74,-1-1 1,0 1 0,-1-1 0,-1 0 0,0 1-1,0-1 1,-2 0 0,1 0 0,-3 3-75,2-3 250,0 0 1,-2 0 0,1-1-1,-1 1 1,-1-1-1,0-1 1,-1 1 0,0-1-1,-1 0 1,0-1 0,-1 0-1,-4 3-250,12-12-31,0 1 0,-1-1-1,1 0 1,-1 0 0,0 0 0,1 0-1,-1 0 1,0 0 0,1-1 0,-1 1-1,0-1 1,0 0 0,0 0 0,1 0-1,-1 0 1,0 0 0,0-1 0,0 1-1,1-1 1,-1 0 0,0 0 0,1 0-1,-1 0 1,1 0 0,-1-1-1,1 1 1,-1-1 0,1 1 0,0-1-1,0 0 1,0 0 0,-2-2 31,-27-24-3965,-5-4-137</inkml:trace>
  <inkml:trace contextRef="#ctx0" brushRef="#br0" timeOffset="18819.764">6072 2645 8850,'0'-11'764,"-1"6"-368,1-1-1,-1 0 0,1 0 1,0-1-1,1 1 1,-1 1-1,1-1 1,0 0-1,1 0 1,0 0-1,-1 0 0,2 1 1,-1-1-1,1 1 1,0 0-1,0-1 1,0 1-1,1 1 1,1-3-396,-4 6 25,1 0 1,0 1 0,-1-1 0,1 0-1,0 1 1,-1-1 0,1 1 0,0 0-1,-1-1 1,1 1 0,0 0 0,0 0-1,-1 0 1,1 0 0,0 1 0,0-1-1,-1 0 1,1 1 0,0-1 0,-1 1-1,1-1 1,0 1 0,-1 0-1,1 0 1,-1 0 0,1 0 0,-1 0-1,0 0 1,1 0 0,-1 0 0,0 1-1,0-1 1,0 0 0,1 1-26,35 55 30,-28-35-12,-1 1-1,0 0 1,-2 0 0,-1 0-1,-1 1 1,-1-1-1,-1 1 1,-1 10-18,4 34 130,-5-68-129,0 1 1,0 1 0,0-1 0,0 0 0,0 0-1,0 0 1,0 0 0,0 0 0,0 0 0,0 1-1,0-1 1,1 0 0,-1 0 0,0 0 0,1 0-1,-1 0 1,1 0 0,-1 0 0,1 0 0,0 0-1,-1 0 1,1 0 0,0-1 0,0 1 0,0 0-1,-1 0 1,1-1 0,0 1 0,0 0 0,0-1-1,0 1 1,1-1-2,40-55 67,-15 6-26,-2 0 0,-2-2 0,-2 0 0,-3-2 1,-2 0-1,7-41-41,-14-10 270,-14 91 23,-1 45-103,3 50 37,4 0 0,11 79-227,10-82 373,-22-79-364,1 1 1,-1 0-1,1-1 1,-1 1-1,1 0 1,0-1-1,-1 1 1,1-1-1,0 1 1,-1-1-1,1 0 1,0 1-1,0-1 1,-1 0-1,1 1 0,0-1 1,0 0-1,0 0 1,0 0-1,-1 0 1,1 0-1,0 0 1,0 0-1,0 0 1,0 0-1,-1 0 1,1 0-1,0 0 1,0-1-1,0 1 1,0 0-1,-1 0 0,1-1 1,0 1-1,0-1 1,-1 1-1,1-1 1,0 1-1,-1-1 1,1 1-1,-1-1 1,1 0-1,-1 1 1,1-1-1,-1 0 1,1 1-1,-1-1 0,1 0 1,-1 0-1,0 0-9,47-87 655,-27 41-367,-2-2-1,-2 1 1,-2-2-1,-3 0 1,6-51-288,-20 31 149,3 70-150,0 0 0,0 0 0,0 1 0,-1-1 0,1 0 0,0 0 0,0 0 0,-1 0 0,1 0 0,0 1 0,0-1 0,-1 0 0,1 0 0,0 0 0,0 0 0,-1 0 0,1 0 0,0 0 0,-1 0 0,1 0 0,0 0 0,0 0 0,-1 0 0,1 0 0,0 0 0,0 0 0,-1 0 0,1-1 0,0 1 0,0 0 0,-1 0 0,1 0 0,0 0 0,0 0 0,0-1 0,-1 1 0,1 0 0,0 0 0,0 0 0,0-1 0,-1 1 0,1 0 0,0 0 0,0-1 0,0 1 0,0 0 0,0 0 0,0-1 0,0 1 0,0 0 0,-1 0 0,1-1 0,0 1 0,0 0 0,0 0 0,0-1 0,0 1 0,1 0 0,-1-1 0,0 1 0,0 0 0,0 0 1,-7 23-54,2 4 48,2 0 1,0 1-1,2-1 0,1 1 0,1 0 0,2-1 0,0 0 1,4 7 5,-8-33 0,1 1 1,0-1 0,0 1 0,0-1-1,0 1 1,0-1 0,0 1 0,0-1 0,0 1-1,1-1 1,-1 1 0,1-1 0,-1 1-1,1-1 1,-1 0 0,1 1 0,0-1-1,0 0 1,0 1 0,0-1 0,0 0 0,0 0-1,0 0 1,0 0 0,0 0 0,0 0-1,0 0 1,1 0 0,-1-1 0,0 1 0,1 0-1,-1-1 1,1 1 0,-1-1 0,1 1-1,-1-1 1,1 0 0,-1 0 0,1 0-1,-1 0 1,1 0 0,-1 0 0,1 0 0,-1 0-1,1 0 1,-1-1 0,0 1 0,1-1-1,-1 1 1,1-1-1,9-10 14,-1 0 0,0 0 1,-1-1-1,0 0 0,-1-1 0,-1 0 0,0-1 0,1-4-14,2-1 23,1-2 0,7-11 16,-1-1-1,-2-1 0,-1-1 0,6-26-38,-17 17 54,-13 56-112,-38 215-122,44-154 223,4-72-43,1 0 0,-1 0 0,1 0 0,-1 0 1,1-1-1,0 1 0,0 0 0,-1 0 0,1 0 0,0-1 0,0 1 1,0 0-1,0-1 0,0 1 0,0-1 0,0 1 0,0-1 0,0 1 1,0-1-1,0 0 0,0 0 0,0 1 0,0-1 0,0 0 0,0 0 1,1 0-1,-1 0 0,0 0 0,0 0 0,0-1 0,0 1 0,0 0 1,0 0-1,0-1 0,0 1 0,0-1 0,0 1 0,0-1 0,0 1 1,0-1-1,0 0 0,0 1 0,0-1 0,-1 0 0,1 0 0,0 0 1,0 1-1,-1-1 0,1 0 0,-1 0 0,1 0 0,-1 0 0,1 0 1,-1 0-1,1 0 0,-1-1 0,0 1 0,18-19 19,-2-1 0,0-1-1,-1-1 1,-2 0 0,0-1 0,-1 0 0,-2-1-1,0 0 1,1-9-19,-4-8 62,-11 48-153,0 20 57,1 0 1,1 1-1,2-1 1,0 1-1,2-1 1,4 26 33,-6-50-1,0-1 1,0 1-1,0 0 1,0 0-1,1-1 1,-1 1-1,0 0 1,1 0-1,-1-1 1,1 1 0,0 0-1,-1-1 1,1 1-1,0-1 1,0 1-1,0-1 1,0 0-1,0 1 1,0-1-1,1 0 1,-1 1 0,0-1-1,1 0 1,-1 0-1,1 0 1,-1 0-1,1-1 1,-1 1-1,1 0 1,0-1-1,-1 1 1,1-1 0,0 1-1,0-1 1,-1 0-1,1 0 1,0 0-1,0 0 1,-1 0-1,1 0 1,1 0 0,4-5 11,0-1-1,0 1 1,0-1 0,-1 0 0,0-1-1,0 1 1,-1-1 0,0 0 0,0-1 0,0 1-1,1-6-10,-4 10 3,100-176 164,-85 148-155,-14 23-48,-10 20-11,-3 5 29,0 1 0,2 1 0,0-1 0,2 1 0,0 1 0,-3 15 18,9-35-52,1 0 0,-1 0 0,0 0 0,0 0 0,1 0 0,-1 0-1,0 0 1,1 1 0,-1-1 0,0 0 0,0 0 0,1 0 0,-1 0 0,0 0-1,0 0 1,1 0 0,-1 1 0,0-1 0,0 0 0,1 0 0,-1 0 0,0 0-1,0 1 1,0-1 0,1 0 0,-1 0 0,0 1 0,0-1 0,0 0 0,0 0-1,0 1 53,16-34-4741,-4-3 559</inkml:trace>
  <inkml:trace contextRef="#ctx0" brushRef="#br0" timeOffset="19044.164">6933 1643 12643,'-11'-6'3232,"3"2"913,11 2-3657,11 5-464,0 5 1281,-14 10-5466,-8-1 2136</inkml:trace>
  <inkml:trace contextRef="#ctx0" brushRef="#br0" timeOffset="20497.237">3511 4452 7898,'-33'-44'8355,"-4"44"-5580,31 5-2706,0 0 0,0 1 1,0-1-1,1 1 0,0 0 0,0 1 0,1-1 1,0 1-1,0 0 0,0 0 0,1 0 0,0 1 1,0-1-1,1 1 0,0-1 0,1 1 0,-1 7-69,-3 5 6,2 0 0,0 0 0,1 0 0,1 0 0,1 1 0,1-1-1,1 0 1,0 0 0,2 0 0,1 2-6,-5-20 0,0 0-1,0 0 1,0 0 0,0 0-1,0 0 1,0-1-1,1 1 1,-1 0 0,1 0-1,-1 0 1,1-1 0,0 1-1,0 0 1,0-1 0,0 1-1,0-1 1,0 1-1,0-1 1,0 1 0,0-1-1,1 0 1,-1 1 0,1-1-1,-1 0 1,1 0 0,-1 0-1,1 0 1,0-1-1,-1 1 1,1 0 0,0-1-1,0 1 1,-1-1 0,1 1-1,0-1 1,0 0-1,0 0 1,0 0 0,0 0-1,-1 0 1,1 0 0,0-1-1,0 1 1,0 0 0,0-1-1,-1 0 1,1 1-1,0-1 1,-1 0 0,1 0-1,1-1 1,12-12 11,-1 0 1,-1-1-1,0-1 0,-1 0 0,-1-1 0,0 0 1,-2-1-1,1 0-11,10-21 58,-1 1 1,-2-2 0,-2-1-1,4-19-58,-13 39 75,0 0 0,-2 0-1,-1-1 1,0 0 0,-2 1-1,0-1 1,-2 0 0,0 1 0,-4-18-75,5 38 5,0 1 0,0-1 0,0 1 0,0-1 0,0 1 0,0-1 0,0 0 0,0 1 0,-1-1 1,1 1-1,0-1 0,0 1 0,0-1 0,-1 1 0,1-1 0,0 1 0,-1-1 0,1 1 0,0-1 0,-1 1 1,1-1-1,-1 1 0,1 0 0,0-1 0,-1 1 0,1 0 0,-1-1 0,1 1 0,-1 0 0,1 0 1,-1 0-1,0-1 0,1 1 0,-1 0 0,1 0 0,-1 0 0,1 0 0,-1 0 0,1 0 0,-1 0 1,0 0-1,1 0 0,-1 0 0,1 0 0,-1 0-5,-15 25 47,-9 155-129,23-159 79,0 147 33,1-165-28,1-1 0,0 1 0,0-1 0,0 1 0,0-1 0,1 1 0,-1-1 0,1 1 0,0-1 0,-1 1 0,1-1 0,0 0 0,0 1 0,1-1 0,-1 0 0,0 0 0,1 0 0,-1 0 0,1 0-1,0 0 1,0 0 0,0 0 0,0-1 0,0 1 0,0-1 0,0 0 0,0 1 0,0-1 0,1 0 0,-1 0 0,3 0-2,1-2 6,1 0 0,-1 0-1,1-1 1,-1 0 0,0 0-1,0 0 1,1-1 0,-2 0-1,1-1 1,0 1 0,-1-1 0,1 0-1,-1 0 1,0-1 0,1-1-6,6-6 24,0-1 0,0-1 0,-2 0 0,1 0 0,-2-1 0,0-1 0,-1 1 0,-1-1 0,0-1 0,-1 1 0,-1-1 0,2-9-24,-4-1 4,-5 41-139,8 175-50,-7-187 186,1 0-1,-1 0 1,1 0 0,0 0 0,0 0 0,0 0 0,0 0 0,0 0 0,0 0 0,1 0 0,-1 0-1,0 0 1,1 0 0,0 0 0,-1-1 0,1 1 0,0 0 0,0 0 0,0-1 0,0 1 0,1 0 0,-1-1-1,0 1 1,1-1 0,-1 0 0,0 1 0,1-1 0,0 0 0,-1 0 0,1 0 0,0 0 0,0 0 0,-1 0-1,1 0 1,0-1 0,0 1 0,0-1 0,0 1 0,0-1 0,0 0 0,0 0 0,0 0 0,0 0-1,0 0 1,0 0 0,0-1 0,0 1 0,0 0 0,0-1 0,1 0-1,5-5 12,-1 0 0,0-1 1,-1 0-1,1 0 0,-1 0 1,0 0-1,-1-1 0,0 0 0,2-5-12,-2 6 10,6-12 11,0-1 0,0 0 1,-2-1-1,-1 0 0,0-1 0,-2 1 0,-1-1 1,0-1-1,-1 1 0,-2-1 0,0-13-21,-4 11 27,-3 22-34,-25 96-177,-5 75 108,34-165 86,-1 1-1,1 0 0,1-1 0,-1 1 1,1 0-1,-1 0 0,1-1 1,0 1-1,0 0 0,1 0 1,-1 0-1,1-1 0,0 1 0,0 0 1,0-1-1,0 1 0,1-1 1,-1 1-1,1-1 0,0 1 1,0-1-1,0 0 0,0 0 0,1 0 1,-1 0-1,1-1 0,0 1 1,0-1-1,0 1 0,0-1 1,0 0-1,1 0 0,-1-1 0,1 1-9,4-1 19,1-1 0,-1-1 0,0 0-1,0 0 1,0 0 0,0-1 0,0 0-1,0-1 1,-1 0 0,1 0-1,-1 0 1,1-1 0,-1 0 0,0-1-1,-1 0 1,1 0 0,-1 0 0,0 0-1,0-1 1,1-2-19,8-22-3113,-9-16 528</inkml:trace>
  <inkml:trace contextRef="#ctx0" brushRef="#br0" timeOffset="20498.237">3904 3987 9090,'-15'-6'4129,"7"2"-200,13-2-2009,4-6-2088,9-7-3673</inkml:trace>
  <inkml:trace contextRef="#ctx0" brushRef="#br0" timeOffset="22869.886">4519 3825 7394,'15'-59'7126,"-14"47"-3718,1 23-1852,-26 156-544,13-118-937,-104 407 186,110-431-230,13-38-16,79-195 21,-46 97 42,-5-2 0,-2-15-78,-23 69 152,6 298-229,-9 148 182,-5-336 68,0-64 111,-28-62 50,-54-86-110,77 158-224,1 0 1,0 1 0,-1-1 0,1 1 0,0 0 0,-1-1 0,0 1 0,1 0 0,-1 0 0,0 0 0,0 0 0,0 1 0,0-1 0,-1 0 0,1 1 0,0 0 0,-1-1 0,1 1-1,-1 0 1,0 0-1,4 22-141,2-13 104,25 98-7,-25-107 36,19-89 25,-20 86-18,-1 0 0,1 0 0,-1 1 0,1-1-1,0 0 1,1 1 0,-1-1 0,1 1 0,-1 0 0,1 0 0,0 0 0,0 0 0,0 1-1,0-1 1,1 1 0,-1-1 0,1 1 0,0 0 1,0 0-3,1-2-1,0 0 0,0 0 0,0 0 0,1 0 0,-1 1 0,1 0 0,0 1 0,0-1 0,1 1 0,-1 0 0,0 0 0,1 1 0,-1 0 0,0 0 0,1 1 0,-1 0 0,1 0 0,0 0 0,-1 1 0,1 0 0,-1 0 0,0 0 0,1 1 0,-1 0 0,2 1 4,-4 1-8,0 1 0,-1-1 0,1 0 0,-1 1 0,0 0 0,0 0 0,-1 0 0,0 0 0,0 0 0,0 0-1,0 1 1,-1-1 0,0 1 0,0-1 0,0 1 0,-1-1 0,0 3 8,2 3-13,1 10 29,-1 1 0,-1-1 0,0 1 0,-2-1 0,0 1 0,-2-1 0,-1 6-16,2-60 440,-17-237-93,5 213-339,42 89-227,-25-30 216,1 0 1,-1-1 0,1 1 0,0-1-1,-1 0 1,1 0 0,0 0-1,0 0 1,0-1 0,0 0-1,0 1 1,-1-2 0,1 1-1,0 0 1,0-1 0,0 1-1,0-1 1,0 0 0,-1-1-1,1 1 1,0-1 0,-1 1-1,1-1 1,-1 0 0,0 0-1,0-1 1,1 1 0,-1-1-1,-1 1 1,1-1 0,0 0-1,-1 0 1,1 0 0,-1 0-1,2-4 3,12-10 12,-1-2-1,-1 1 0,0-2 0,-1 0 0,-1-1 0,-2 0 0,0 0 0,0-1 0,1-12-11,-6 23 24,-2-1 0,1 0 0,-1 0 0,-1 0-1,0 0 1,-1 0 0,-1-1 0,1 1-1,-2 0 1,0-1 0,-2-11-24,2 21 12,1 2-6,0-1 0,0 1 0,0-1 0,0 1 0,0-1 0,0 1 0,-1-1 0,1 1 0,-1 0 0,1-1 0,-1 1 0,0-1 0,1 1 0,-1 0-1,0 0 1,0-1 0,0 1 0,0 0 0,0 0 0,0 0 0,0 0 0,0 0 0,0 0 0,-1 0 0,1 1 0,0-1 0,0 0 0,-1 1 0,1-1 0,-1 1-6,0 0 0,0 1 1,1 0 0,-1 0 0,0 0 0,1 0 0,-1 1 0,0-1-1,1 0 1,-1 1 0,1-1 0,0 1 0,-1-1 0,1 1 0,0 0-1,0-1 1,0 1 0,0 0 0,1 0 0,-1 0 0,0 0 0,1 0-1,-1 1 0,-2 5-4,-35 142-106,33-123 87,-2 14 22,2 1 1,2-1-1,1 1 1,2-1-1,2 4 1,-1-32 0,1 0 0,-1-1 1,2 1-1,0-1 0,0 1 0,1-1 0,1 0 0,0 0 0,1-1 0,0 0 0,0 0 1,7 8-1,-12-17-2,0-1 1,0 1-1,0-1 1,0 0 0,0 0-1,0 1 1,0-1-1,1 0 1,-1 0 0,0 0-1,0 0 1,1-1 0,-1 1-1,1 0 1,-1-1-1,1 1 1,-1 0 0,1-1-1,-1 0 1,1 1 0,0-1-1,-1 0 1,1 0-1,-1 0 1,1 0 0,0 0-1,-1 0 1,1-1-1,-1 1 1,1 0 0,0-1-1,-1 1 1,1-1 0,-1 0-1,1 1 1,-1-1-1,0 0 1,1 0 0,-1 0-1,0 0 1,0 0-1,1 0 1,-1 0 0,0 0-1,0-1 1,0 1 0,0 0-1,-1-1 1,1 1-1,0-1 1,-1 1 0,1-1-1,0 1 1,-1-1-1,0 0 3,12-19 15,0 0 0,-2-1 0,-1-1 1,-1 0-1,-1 0 0,0 0 1,-2-1-1,-1 0 0,0-5-16,-3 20 13,-1 1 1,0-1-1,0 0 0,0 0 0,-1 0 0,0 1 1,-1-1-1,0 0 0,-1 1 0,-2-8-13,5 16-2,0 1 0,0-1 0,0 0 0,0 1 0,0-1 0,1 0 0,-1 0-1,0 1 1,0-1 0,0 0 0,0 1 0,0-1 0,0 0 0,-1 1 0,1-1 0,0 0-1,0 1 1,0-1 0,0 0 0,0 0 0,0 1 0,0-1 0,-1 0 0,1 0 0,0 1 0,0-1-1,0 0 1,-1 0 0,1 1 0,0-1 0,0 0 0,-1 0 0,1 0 0,0 1 0,0-1-1,-1 0 1,1 0 0,0 0 0,-1 0 0,1 0 0,0 0 0,-1 0 0,1 0 0,0 0 0,0 0-1,-1 0 1,1 0 0,0 0 0,-1 0 0,1 0 0,0 0 0,-1 0 0,1 0 0,0 0-1,0 0 1,-1 0 0,1-1 2,-1 9-11,0-1 0,1 1-1,0 0 1,1-1 0,0 1-1,0-1 1,0 1 0,1-1-1,0 0 1,1 0 0,0 0-1,0 0 1,0 0 0,1 0-1,0-1 1,4 6 11,-7-10-1,0-1 0,0 0 0,1 0 0,-1 0 0,0 1 0,1-1 0,-1-1 0,0 1 0,1 0 0,-1 0 0,1 0 0,-1-1 0,1 1 0,0-1 0,-1 1 0,1-1 0,0 0 0,-1 0 0,1 1 1,0-1-1,-1 0 0,1-1 0,0 1 0,-1 0 0,1 0 0,0-1 0,-1 1 0,1-1 0,-1 1 0,1-1 0,-1 0 0,1 1 0,-1-1 0,1 0 0,-1 0 0,0 0 0,1 0 0,-1-1 0,0 1 0,0 0 0,0 0 0,0-1 0,1 0 1,35-64 87,-34 57-66,0-1-1,0 1 1,0 0 0,-1-1-1,-1 1 1,1-1-1,-2 1 1,1-1 0,-2-9-21,-7 13 14,1 26-62,4-2 10,-2 19 0,2 1 1,0 0-1,3 0 0,1-1 1,6 30 37,2-31 16,-8-35-17,0-1 1,-1 1 0,1 0 0,0 0 0,-1-1 0,1 1-1,0 0 1,0-1 0,0 1 0,-1-1 0,1 1 0,0-1-1,0 0 1,0 1 0,0-1 0,0 0 0,0 0 0,0 1-1,0-1 1,0 0 0,0 0 0,0 0 0,0 0 0,0 0-1,0 0 1,0-1 0,0 1 0,0 0 0,0 0 0,0-1 0,0 1-1,0-1 1,0 1 0,-1-1 0,1 1 0,0-1 0,0 1-1,0-1 1,-1 0 0,1 1 0,0-2 0,7-4 4,-1-1 0,0 0 0,0 0 0,-1-1 0,0 0 0,0 0 1,-1 0-1,0-1 0,0 0 0,-1 0 0,0 0 0,1-5-4,0 2 6,14-33 42,-2-1 0,-3-1 0,-1 0 0,5-36-48,-10 133-192,-7-17 148,-1-17 44,1 0 0,0 0 0,1 0 0,0 0 0,1-1 1,1 1-1,1-1 0,6 15 0,-10-28-2,0-1-1,1 0 1,-1 0 0,0 1 0,1-1-1,-1 0 1,1 0 0,-1 0 0,1-1-1,0 1 1,-1 0 0,1 0 0,0-1-1,0 1 1,-1-1 0,1 0 0,0 1-1,0-1 1,-1 0 0,1 0 0,0 0-1,0 0 1,0-1 0,0 1 0,-1 0-1,1-1 1,0 1 0,-1-1 0,1 0-1,0 1 1,-1-1 0,1 0 0,0 0-1,-1 0 1,0 0 0,1 0 0,-1-1-1,0 1 1,1 0 0,-1-1 0,0 1-1,0-1 1,0 1 0,0-1 0,0 1-1,0-1 1,-1 0 0,1 1 0,-1-1-1,1 0 1,-1 0 2,14-20-397,-2-2 0,-1 1 0,0-2 0,-2 1 0,-1-1 0,-1-1 0,-1 1-1,1-18 398,0 3-847,-2-1-1,-1-1 0,-3 1 0,-1 0 0,-2 0 1,-1 0-1,-9-37 848,2 48 262,4 25 488,0 22 225,-2 53 260,6-30-1058,2 0-1,2 0 1,1-1 0,3 1-1,0-1 1,3 0 0,1-1 0,2 0-1,2-1 1,2 1-177,28 73 388,-82-138 89,-18-21-182,3-2 0,2-3 0,-16-24-295,66 75-6,0 2 27,1 0 1,-1 0-1,1 0 0,-1 0 0,1 0 0,0 0 0,-1-1 0,1 1 0,-1 0 0,1 0 1,-1-1-1,1 1 0,0 0 0,-1-1 0,1 1 0,0 0 0,-1-1 0,1 1 0,0 0 1,0-1-1,-1 1 0,1-1 0,0 1 0,0 0 0,0-1 0,-1 1 0,1-1 1,0 1-1,0-1 0,0 1 0,0-1 0,0 1 0,0-1 0,0 1 0,0-1 0,0 1 1,0-1-1,0 1 0,0 0 0,0-1 0,1 1 0,-1-1 0,0 1 0,0-1 0,0 1 1,1-1-1,-1 1 0,0 0 0,1-1 0,-1 1 0,0 0 0,1-1 0,-1 1 0,0 0 1,1-1-1,-1 1 0,0 0 0,1 0 0,-1 0 0,1-1 0,-1 1 0,1 0 0,-1 0 1,1 0-1,-1 0-21,55 3 144,24-4-2629,-67-6-1336,-10-2-496</inkml:trace>
  <inkml:trace contextRef="#ctx0" brushRef="#br0" timeOffset="23476.106">5397 3573 9666,'-9'-6'3529,"11"0"288,5-1-2569,14-1-640,5 3-384,11 5 336,-7 6-4377</inkml:trace>
  <inkml:trace contextRef="#ctx0" brushRef="#br0" timeOffset="23748.498">5764 3655 8458,'12'-19'2679,"-2"21"43,23 103 105,-32-97-2605,13 81 2110,-2-34-2157,9-20 67,-20-35-234,0 0 0,1 0 0,-1-1 0,0 1 0,0-1 0,0 1 0,1-1 0,-1 0 0,0 1 0,0-1 0,0 0 0,0 0 0,0 1 0,0-1 0,0 0 0,0 0 0,-1 0 0,1 0 0,0-1 0,0 1 0,-1 0-1,1 0 1,-1 0 0,1 0 0,-1-1 0,0 1 0,1 0 0,-1 0 0,0-1 0,0 1 0,0-1-8,69-293 851,-69 296-846,0-1 1,0 0-1,1 0 0,-1 1 0,0-1 1,0 0-1,0 0 0,0 0 0,1 0 1,-1 1-1,0-1 0,0 0 1,0 0-1,1 0 0,-1 0 0,0 0 1,0 1-1,1-1 0,-1 0 0,0 0 1,0 0-1,1 0 0,-1 0 0,0 0 1,0 0-1,1 0 0,-1 0 0,0 0 1,0 0-1,1 0 0,-1 0 1,0 0-1,0 0 0,1 0 0,-1-1 1,0 1-1,0 0 0,1 0 0,-1 0 1,0 0-1,0 0 0,0-1 0,1 1 1,-1 0-1,0 0 0,0 0 0,0 0 1,0-1-1,1 1 0,-1 0 1,0 0-1,0-1 0,0 1 0,0 0 1,0 0-1,0-1-5,17 117 72,-4 102 99,-4-274-6146,-2 22 1763</inkml:trace>
  <inkml:trace contextRef="#ctx0" brushRef="#br0" timeOffset="25146.915">6054 3626 8738,'2'13'1267,"0"-1"1,1 1-1,0-1 0,1 0 0,1 0 1,0 0-1,4 6-1267,-9-17 27,0 0 1,0-1-1,1 1 0,-1 0 0,0-1 0,1 1 1,-1 0-1,1-1 0,-1 1 0,1-1 0,-1 1 1,1-1-1,-1 1 0,1-1 0,-1 1 0,1-1 1,0 1-1,-1-1 0,1 0 0,0 0 0,-1 1 1,1-1-1,0 0 0,-1 0 0,1 0 0,0 1 1,0-1-1,-1 0 0,1 0 0,0 0 0,0 0 1,-1 0-1,1-1 0,0 1 0,-1 0 0,1 0 1,0 0-1,-1-1 0,1 1 0,0 0-27,24-27 580,-18 17-464,2-1-4,-2 0 0,1-1 0,-1 0 0,-1 0 0,0 0 0,-1-1 0,-1 0 0,0 0-1,0 0 1,-1-4-112,-2 15 40,0-1 0,-1 1 0,1-1 0,-1 0 0,0 1 0,1-1 0,-1 0 0,-1 1 0,1-1 0,0 0 0,-1 1 0,1-1 0,-1 1 0,0-1 0,0 1 0,0-1 0,0 1 0,0-1 0,0 1 0,-1 0 0,1 0 0,-1 0 0,1 0 0,-1 0 0,0 0-1,0 0 1,0 0 0,0 1 0,0-1 0,-1 1 0,-1-2-40,1 3 4,1 0-1,0 1 1,0-1-1,-1 1 0,1-1 1,0 1-1,0 0 0,-1 0 1,1 0-1,0 0 1,0 0-1,0 1 0,0-1 1,1 0-1,-1 1 1,0 0-1,1-1 0,-1 1 1,1 0-1,-1 0 1,1 0-1,0 0 0,0 0 1,0 0-1,0 0 1,0 0-1,0 0 0,0 1 1,1-1-1,-1 0 1,1 0-1,0 1 0,-1 1-3,-5 23-11,0 0 0,1 0 0,2 0 0,1 1 0,1-1 0,1 1 0,2-1 0,3 22 11,-4-39 1,-1-7-2,1 1 0,-1 0 1,0 0-1,1-1 0,0 1 1,0 0-1,0-1 0,0 1 1,1-1-1,-1 1 1,1-1-1,0 0 0,0 0 1,0 0-1,0 0 0,1 0 1,1 1 0,-1-3-4,0 0 0,0-1 0,0 1 1,0-1-1,0 0 0,0 0 0,0 0 0,1-1 1,-1 1-1,0-1 0,0 1 0,0-1 1,0 0-1,0 0 0,0-1 0,-1 1 0,1-1 1,0 1-1,-1-1 0,1 0 0,-1 0 1,1 0-1,-1 0 0,0 0 0,0 0 0,0-1 1,0 1-1,0-1 0,0 0 0,0-1 4,16-22 2,-2-1 0,-1-1 0,-1 0 0,-1-1 0,-1 0 0,0-7-2,1 0 27,-2-1 0,-2 0 0,-1-1 1,-2 0-1,-1 0 0,-2-1 0,-2-8-27,-19-146 100,10 165-100,-1 26-23,-10 78-77,12-38 62,-6 25 30,3 0 0,2 1 0,4 0 1,3 60 7,1-113 12,1 0 1,0 0-1,1 0 0,0-1 1,1 1-1,0 0 1,0-1-1,1 0 1,1 0-1,0 0 1,0 0-1,5 5-12,-10-14 1,1 0-1,-1 0 1,1 0 0,0 0-1,-1 0 1,1 0 0,0-1-1,-1 1 1,1 0 0,0 0-1,0-1 1,0 1 0,-1-1-1,1 1 1,0-1 0,0 1-1,0-1 1,0 1 0,0-1-1,0 0 1,0 0 0,0 1-1,0-1 1,0 0 0,0 0-1,0 0 1,0 0-1,1 0 1,-1 0 0,0 0-1,0-1 1,0 1 0,0 0-1,0-1 1,0 1 0,0 0-1,-1-1 1,1 1 0,0-1-1,0 0 1,0 1-1,31-42 22,-28 35-18,63-157 167,-61 150-159,-5 21-56,0 10 15,14 198-11,-10-181 64,3-30 2,16-76 101,33-101 92,-18 82-102,-39 91-119,0 0 0,0 0 0,1 0 0,-1 0 1,0 1-1,1-1 0,-1 0 0,0 0 0,0 0 0,1 0 0,-1 0 0,0 0 0,0 0 0,1 0 0,-1 0 0,0 0 0,1 0 0,-1 0 1,0 0-1,0 0 0,1 0 0,-1 0 0,0-1 0,0 1 0,1 0 0,-1 0 0,0 0 0,0 0 0,0 0 0,1-1 0,-1 1 0,0 0 1,0 0-1,0 0 0,1-1 0,-1 1 0,0 0 0,0 0 0,0-1 0,0 1 0,0 0 0,0 0 0,1-1 0,-1 1 0,0 0 0,0 0 1,0-1-1,0 1 0,0 0 0,0-1 0,0 1 2,0 28-141,1 194 53,-1-220 89,9 40 15,-9-41-16,0-1 0,1 0 1,-1 1-1,1-1 0,-1 0 0,1 1 1,-1-1-1,1 0 0,-1 0 0,1 1 0,-1-1 1,1 0-1,-1 0 0,1 0 0,0 0 1,-1 0-1,1 0 0,-1 0 0,1 0 1,-1 0-1,1 0 0,-1 0 0,1 0 1,0 0-1,-1 0 0,1-1 0,-1 1 0,1 0 1,-1 0-1,1-1 0,-1 1 0,1 0 1,-1 0-1,1-1 0,-1 1 0,0-1 1,1 1-1,-1 0 0,0-1 0,1 1 1,-1-1-1,0 1 0,1-1 0,-1 1 0,0-1 1,0 1-1,0-1 0,1 0 0,-1 1 1,0-1-1,0 1 0,0-1 0,0 1 1,0-1-1,0 1 0,0-1 0,0 0 1,0 1-1,0-1 0,0 1 0,106-231 211,-81 159-114,-26 72-99,1 0-1,0 0 1,0 1-1,0-1 1,-1 0-1,1 0 1,0 0-1,0 0 1,0 0-1,-1 0 1,1 0-1,0 0 1,0 0-1,0 0 1,-1 0-1,1-1 1,0 1-1,0 0 1,0 0-1,-1 0 1,1 0-1,0 0 1,0 0-1,0 0 1,0 0 0,-1-1-1,1 1 1,0 0-1,0 0 1,0 0-1,0 0 1,0 0-1,0-1 1,-1 1-1,1 0 1,0 0-1,0 0 1,0-1-1,0 1 1,0 0-1,0 0 1,0 0-1,0-1 1,0 1 2,-12 20-107,-31 90 52,72-141 77,-28 28-24,1 1 0,-1-1-1,0 1 1,1 0 0,0 0 0,-1 0 0,1 0 0,0 0 0,0 0 0,0 0 0,1 1 0,-1-1-1,0 1 1,0 0 0,1-1 0,-1 1 0,1 0 0,-1 0 0,1 1 0,0-1 0,-1 0 0,1 1-1,0 0 1,-1-1 0,1 1 0,0 0 0,-1 0 0,1 1 0,0-1 0,-1 1 0,1-1 0,0 1-1,-1 0 1,1 0 0,-1 0 0,1 0 0,-1 0 0,0 1 0,1-1 0,-1 1 0,0-1 0,0 1-1,0 0 1,0 0 0,0 0 0,-1 0 0,2 1 2,9 67-44,-11-70 43,0 0 0,0 0 0,1-1-1,-1 1 1,0 0 0,0 0 0,1-1 0,-1 1-1,0 0 1,0-1 0,0 1 0,0-1 0,0 0-1,0 1 1,0-1 0,0 0 0,0 0 0,0 1 0,0-1-1,0 0 1,0 0 0,-1 0 0,1 0 0,0 0-1,-1 0 1,1 0 0,0-1 1,140-178 87,-141 180-87,0-1 1,1 1-1,-1 0 1,0-1-1,1 1 1,-1 0-1,0-1 1,0 1-1,1 0 1,-1-1-1,0 1 1,0-1-1,0 1 1,0 0-1,1-1 0,-1 1 1,0-1-1,0 1 1,0-1-1,0 1 1,0 0-1,0-1 1,0 1-1,0-1 1,0 1-1,0-1 1,0 1-1,-1-1 1,1 1-1,0 0 1,0-1-1,0 1 1,-1-1-1,1 1 1,0 0-1,0-1 1,-1 1-1,1 0 1,0-1-1,0 1 1,-1 0-1,1 0 0,0-1 1,-1 1-1,1 0 1,-1 0-1,1-1 1,0 1-1,-1 0 1,1 0-1,-1 0 1,1 0-1,-1 0 1,1 0-1,0 0 1,-1 0-1,1 0 1,-1 0-1,1 0 1,-1 0-1,1 0 1,0 0-1,-1 0 1,1 0-1,-1 0 0,-31 4-58,26-2 45,1 0 1,0 1-1,0 0 0,0 0 1,0 0-1,0 0 0,0 1 0,1-1 1,0 1-1,0 1 0,0-1 1,0 0-1,1 1 0,-1 0 0,-2 5 13,6-9 1,-1 0-1,1 0 0,0 1 0,-1-1 0,1 0 0,0 0 1,0 1-1,0-1 0,0 0 0,0 1 0,0-1 1,0 0-1,1 1 0,-1-1 0,0 0 0,1 0 0,-1 1 1,1-1-1,-1 0 0,1 0 0,0 0 0,-1 0 1,1 0-1,0 0 0,0 0 0,0 0 0,0 0 0,0 0 1,0 0-1,0 0 0,0-1 0,0 1 0,0 0 1,0-1-1,0 1 0,0-1 0,1 1 0,-1-1 0,0 0 1,1 1-1,-1-1 0,0 0 0,1 0 0,9 6-14,3 1 3,95 40-73,-107-46 88,0-1 0,0 0 0,-1 0 0,1 0 0,0 0 0,0-1 0,0 1 0,0 0 0,-1-1 0,1 0 0,0 1 1,-1-1-1,1 0 0,0 0 0,-1 0 0,1 0 0,-1 0 0,1 0 0,-1 0 0,0 0 0,1-1 0,-1 1 0,0 0 0,0-1 0,0 1 0,0-1 0,0 1 0,0-1 0,0 0 0,-1 1 0,1-1 0,-1 0 0,1 0 0,-1 0 0,1 1 0,-1-2-4,7-68 423,-7 68-390,-2-16 212,0 0-1,-1 0 0,-1 0 0,0 0 1,-2 1-1,0 0 0,-6-12-244,-13-18 598,51 47-708,-2 0-52,0-1 0,1 0 0,-1-2 0,0-1-1,9-4 163,28-13-3750,-8-3 470</inkml:trace>
  <inkml:trace contextRef="#ctx0" brushRef="#br0" timeOffset="25767.406">7436 3376 12227,'3'9'3696,"13"-18"665,9-5-3280,15-14-753,7-4-224,7-14-616,-7 2-3849</inkml:trace>
  <inkml:trace contextRef="#ctx0" brushRef="#br0" timeOffset="27758.458">5391 4857 9538,'0'-1'91,"1"1"-1,-1-1 1,0 1-1,1-1 1,-1 1 0,1-1-1,-1 1 1,1 0-1,-1-1 1,1 1-1,-1 0 1,1-1 0,-1 1-1,1 0 1,-1-1-1,1 1 1,-1 0 0,1 0-1,0 0 1,-1 0-1,1-1 1,-1 1-1,1 0 1,0 0 0,-1 0-1,1 0 1,0 1-1,-1-1 1,1 0 0,-1 0-1,1 0 1,-1 0-1,1 1 1,0-1-1,-1 0 1,1 0 0,-1 1-1,1-1 1,-1 0-1,1 1 1,-1-1 0,1 1-1,-1-1 1,0 1-1,1-1 1,-1 1-1,0-1 1,1 1 0,-1-1-1,0 1 1,1-1-1,-1 1 1,0-1 0,0 1-1,0 0 1,0-1-1,1 1 1,-1-1-1,0 1 1,0 0 0,0-1-1,0 1 1,-1-1-1,1 1 1,0 0-91,85-119 1326,-66 87-1076,-9 15-122,6-8 131,-1 0-1,-1-1 1,-1-1-1,-2 0 1,6-20-259,-15 42 48,-1 0 0,1 0 0,-1 0 0,0 0 1,-1 0-1,1-1 0,-1 1 0,0 0 0,0 0 1,0-1-1,-1 1 0,1 0 0,-1 0 0,0-1 1,0 1-1,-1 0 0,1 0 0,-1 0 1,0 1-1,0-1 0,0 0 0,0 0 0,-1 1 1,1 0-1,-1-1 0,0 1 0,0 0 0,0 0 1,-1 1-1,1-1 0,-1 1 0,1 0 0,-1-1 1,-2 0-49,3 3 16,1 0 0,-1 0 0,1 0 1,-1 0-1,1 0 0,-1 0 1,1 0-1,-1 1 0,1-1 0,-1 1 1,1 0-1,-1 0 0,1 0 1,0 0-1,0 0 0,-1 0 0,1 1 1,0-1-1,0 1 0,0-1 1,1 1-1,-1 0 0,0 0 0,1 0 1,-1 0-1,1 0 0,-1 0 1,1 0-17,-29 71 26,25-49-26,1 1-1,2-1 1,0 1-1,1 0 0,1 0 1,2 0-1,1 0 1,0-1-1,7 24 1,-10-46 1,0 0-1,0 0 1,1 0-1,-1 0 1,0 0 0,1 0-1,-1 0 1,1 0-1,0 0 1,-1 0 0,1-1-1,0 1 1,0 0-1,0 0 1,1-1 0,-1 1-1,0-1 1,1 1-1,-1-1 1,1 1 0,-1-1-1,1 0 1,0 0-1,-1 1 1,1-1 0,0-1-1,0 1 1,0 0-1,0 0 1,-1-1 0,1 1-1,0-1 1,0 1-1,1-1 1,-1 0 0,0 0-1,0 0 1,0 0-1,0 0 1,0-1 0,0 1-1,0 0 1,0-1-1,0 0 1,0 1 0,-1-1-1,1 0 1,0 0-1,1-1 0,106-99 220,-83 72-197,-13 13-21,0 1-1,2 1 0,-1 0 0,2 1 1,0 1-1,13-9-1,-28 21 0,0-1 0,-1 1 0,1-1 0,0 1 0,0-1 0,0 1 0,0-1 0,0 1-1,0 0 1,0-1 0,0 1 0,0 0 0,0 0 0,0 0 0,0 0 0,0 0 0,0 0 0,0 0 0,0 0 0,0 0 0,0 0 0,0 1 0,0-1-1,0 0 1,0 1 0,0-1 0,0 1 0,0-1 0,0 1 0,0-1 0,0 1 0,-1 0 0,1-1 0,0 1 0,-1 0 0,1 0 0,0-1-1,-1 1 1,11 42 17,-9-28-8,24 154 163,-26-170-171,0 1 0,0-1 0,0 1 0,0-1 1,0 1-1,1 0 0,-1-1 0,0 1 0,0-1 0,1 1 1,-1 0-1,0-1 0,0 1 0,1 0 0,-1-1 0,1 1 1,-1 0-1,0 0 0,1-1 0,-1 1 0,0 0 0,1 0 1,-1 0-1,1-1 0,-1 1 0,1 0 0,-1 0 0,1 0 0,-1 0 1,0 0-1,1 0 0,-1 0 0,1 0 0,-1 0 0,1 0 1,-1 0-1,1 0 0,-1 0 0,0 1 0,1-1 0,-1 0 1,1 0-1,-1 0 0,1 1 0,-1-1 0,0 0 0,1 0 1,-1 1-1,0-1 0,1 0 0,-1 1 0,0-1 0,0 0 0,1 1 1,-1-1-1,0 1 0,0-1 0,1 0 0,-1 1 0,0-1 1,0 1-1,0-1 0,0 1 0,0-1 0,0 0 0,0 1 1,0-1-1,0 1 0,0-1-1,52-118 259,-38 85-251,-2 0 1,-1-1-1,-2 0 1,-2 0-1,1-14-8,7-28-665,1 50 219,-4-14 441,-2 0-1,-2 0 0,-2-1 1,-1-7 5,-5-47 534,-7 134-442,6-9-130,-3 112 161,6 1 1,17 112-124,-17-236 49,0 0 1,2 0 0,0 0-1,1-1 1,0 0 0,2 0 0,0 0-1,1-1 1,1 1 0,8 9-50,-17-26 3,0-1 1,0 0-1,0 1 0,0-1 1,1 1-1,-1-1 1,0 0-1,0 1 0,0-1 1,1 0-1,-1 1 0,0-1 1,0 0-1,1 0 1,-1 1-1,0-1 0,1 0 1,-1 0-1,0 1 0,1-1 1,-1 0-1,1 0 0,-1 0 1,0 0-1,1 0 1,-1 1-1,0-1 0,1 0 1,-1 0-1,1 0 0,-1 0 1,0 0-1,1 0 1,-1 0-1,1 0 0,-1 0 1,0-1-1,1 1 0,-1 0 1,1 0-1,-1 0 1,0 0-1,1-1 0,-1 1 1,0 0-1,1 0 0,-1 0 1,0-1-1,1 1 0,-1 0 1,0-1-1,0 1 1,1 0-1,-1-1 0,0 1 1,0 0-1,0-1 0,0 1 1,1 0-1,-1-1 1,0 1-1,0-1 0,0 1 1,0 0-1,0-1 0,0 1-3,3-32 266,-3 16-210,-1 0 0,0 0 0,-1 1 0,-1-1 0,-1 0 0,0 1 1,-1-1-1,0 1 0,-1 1 0,-1-1 0,0 1 0,-1 0 0,-1 1 0,0-1 0,-1 2 0,0 0 0,-1 0 0,0 0 0,-1 2 0,-1-1 1,1 2-1,-1-1 0,-5-1-56,12 11-119,22 10 48,2-6-437,1-1 0,-1-1-1,0 0 1,1-2-1,-1 0 1,1-1 0,-1 0-1,0-2 1,1 0-1,-1-1 1,-1-1 0,1-1-1,-1 0 1,4-3 508,-5 3-351,0 0 0,-1-1 0,0-1 0,-1-1 0,0 0 0,0 0 0,-1-2 0,0 0 0,0 0 0,7-10 351,-18 18 40,0 0 1,0-1 0,-1 1 0,1 0 0,-1-1-1,1 0 1,-1 1 0,0-1 0,-1 0-1,1 1 1,-1-1 0,1 0 0,-1 0-1,0 1 1,-1-1-41,2-1 85,-1 1 85,0 0 1,0-1-1,0 1 1,-1 0-1,1-1 1,-1 1-1,0 0 1,0-1-1,-1 1 1,1 0-1,-1 0 1,0 0-1,0 0 1,0 1-1,-1-1 1,1 1-1,-1-1 1,0 1-1,0 0 1,0-1-171,1 4 57,1 0 1,-1 0 0,0 0-1,1 0 1,-1 0-1,1 1 1,-1-1 0,0 0-1,1 1 1,-1-1-1,1 1 1,-1 0-1,1-1 1,0 1 0,-1 0-1,1 0 1,0 0-1,-1 0 1,1 0-1,0 0 1,0 0 0,0 0-1,0 1 1,0-1-1,0 0 1,0 1-1,1-1 1,-1 0 0,0 1-1,1-1 1,-1 1-1,1 0 1,-1-1-58,1 0 19,-48 132 781,43-115-720,-16 95 694,21-112-763,0 1 1,0 0 0,0-1-1,1 1 1,-1 0 0,0-1-1,1 1 1,-1-1 0,1 1-1,0-1 1,-1 1 0,1-1-1,0 1 1,0-1 0,0 0-1,0 0 1,0 1 0,0-1 0,1 0-1,-1 0 1,0 0 0,1 0-1,-1 0 1,0 0 0,1-1-1,-1 1 1,1 0 0,-1-1-1,1 1 1,0-1 0,-1 1-1,1-1 1,-1 0 0,1 0-1,0 0 1,-1 0 0,1 0-1,0 0 1,-1 0 0,1 0-1,1-1-11,6 0 10,0 1 0,-1 0 0,1 1 0,0 0 0,0 0-1,-1 1 1,1 0 0,-1 0 0,1 1 0,-1 0 0,0 1-1,0 0 1,-1 0 0,1 0 0,-1 1 0,0 1-1,0-1 1,0 1 0,0 0-10,-1 3 17,0 0-1,-1 1 1,1 0-1,-2 0 1,1 0-1,-2 0 1,1 0 0,-1 1-1,-1 0 1,0 0-1,0 0 1,-1 0-1,-1 0 1,0 0-1,0 0 1,-1 0 0,0 0-1,-1-1 1,0 1-1,-1 0 1,0-1-1,-1 1 1,0-1-1,-1 0 1,0 0 0,0-1-1,-1 1 1,0-1-1,-4 3-16,10-11 12,0 0 0,0-1 0,-1 1-1,1 0 1,0 0 0,-1-1 0,1 1-1,-1 0 1,1 0 0,-1-1 0,0 1 0,1-1-1,-1 1 1,0 0 0,1-1 0,-1 1-1,0-1 1,1 1 0,-1-1 0,0 0 0,0 1-1,0-1 1,1 0 0,-1 0 0,0 1-1,0-1 1,0 0 0,0 0 0,0 0 0,1 0-1,-1 0 1,0 0 0,0 0 0,0 0-1,0-1 1,0 1 0,1 0 0,-1 0 0,0-1-1,0 1 1,0-1 0,1 1 0,-1 0-1,0-1 1,1 0 0,-1 1 0,0-1 0,1 1-1,-1-1 1,1 0 0,-1 1 0,1-1-1,-1 0 1,1 1 0,-1-1 0,1 0 0,0 0-1,-1 0 1,1 0-12,-5-15 19,0 0 0,1 0 0,0-1 0,2 0 0,0 0 0,1 0 1,0 0-1,2 0 0,0 0 0,1-2-19,0 2 0,1 0 1,1 1 0,1-1-1,0 1 1,1 0 0,1 0-1,0 1 1,1 0 0,1 0-1,0 1 1,1 0 0,1-1-1,69-103 40,-68 100-38,-1 0 1,0-1 0,-2 0-1,0 0 1,-1-1 0,5-21-3,-10 35 3,-1 0 1,0 0-1,0 0 0,-1 0 1,0-1-1,0 1 1,0-1-1,-1 1 1,0 0-1,0-1 0,-1 1 1,0-1-1,0 1 1,0 0-1,-1-1 0,-1-2-3,2 8 0,0 0 0,0 1 0,0-1 0,0 1 0,0 0 0,0-1-1,0 1 1,-1 0 0,1-1 0,0 1 0,0 0 0,0 0 0,0 0-1,0 0 1,-1 0 0,1 0 0,0 0 0,0 1 0,0-1 0,0 0-1,0 1 1,0-1 0,0 1 0,0-1 0,0 1 0,0-1 0,0 1 0,0 0-1,0-1 1,-1 2 0,-1 0-4,-4 4-4,1 0 0,-1 1-1,2 0 1,-1 0-1,1 0 1,0 1-1,0 0 1,1 0-1,0 0 1,1 0-1,-1 1 1,2-1-1,-1 1 1,1 0-1,1 0 1,-1 0-1,1 8 9,0-10-2,-3 12 0,1 0 1,1 0-1,0 1 1,2-1-1,0 1 1,1-1-1,1 3 2,-2-19-2,0 0 1,1 0-1,-1-1 0,0 1 0,1 0 1,-1 0-1,1 0 0,0-1 1,0 1-1,0 0 0,0-1 0,1 1 1,-1-1-1,1 1 0,-1-1 0,1 0 1,0 1-1,0-1 0,0 0 1,0 0-1,0 0 0,1-1 0,-1 1 1,1-1-1,-1 1 0,1-1 0,-1 0 1,1 0-1,0 0 0,-1 0 1,1 0-1,0 0 0,0-1 0,1 1 2,2-3 0,1 0-1,-1 0 0,0 0 1,0-1-1,0 1 0,0-1 1,-1-1-1,1 1 0,-1-1 1,0 0-1,0 0 0,0-1 1,-1 1-1,1-1 0,-1 0 1,0 0-1,0-1 0,-1 1 1,0-1-1,2-4 1,27-53 32,-3-2 0,-3-1 0,-3-1 0,-2 0 0,-3-7-32,-10 46 11,-1 1 1,-2-1-1,-1 0 0,-1 0 0,0-15-11,-6 16-29,2 27 26,1-1 0,-1 1 0,1 0 0,0-1 0,-1 1 0,1 0 0,-1-1 0,1 1 0,-1 0 0,1-1 0,-1 1 0,1 0 0,-1 0 0,1-1 0,-1 1 0,1 0 0,-1 0 0,0 0 0,1 0 0,-1 0 0,1 0 0,-1 0 0,1 0 0,-1 0 0,1 0 0,-1 0 0,0 0 0,1 1 0,-1-1 0,1 0 1,-1 0-1,1 0 0,-1 1 0,1-1 0,-1 0 0,1 1 0,-1-1 0,1 0 0,0 1 0,-1-1 0,1 1 0,-1-1 0,1 1 0,0-1 0,-1 1 0,1-1 0,0 1 0,0-1 0,0 1 0,-1-1 0,1 1 0,0-1 0,0 1 0,0-1 0,0 1 0,0 0 3,-9 13-43,2 1-1,-1 0 1,2 0 0,0 1-1,1-1 1,-3 15 43,1-6-20,-1 8 20,1-1-1,1 1 1,1 1 0,2-1 0,2 1-1,0-1 1,3 1 0,0-1 0,2 1-1,3 5 1,18 32-30,-24-68 28,1 0-1,-1 0 0,0 0 0,0 0 1,1 0-1,-1-1 0,1 1 1,0 0-1,0-1 0,-1 1 0,1-1 1,0 0-1,0 1 0,0-1 0,0 0 1,1 0-1,-1 0 0,0-1 0,0 1 1,1 0-1,-1-1 0,0 0 0,1 1 1,-1-1-1,0 0 0,1 0 0,-1 0 1,2-1 2,2-1 5,0-1 0,-1 0 1,1 0-1,-1 0 0,0-1 0,0 1 1,0-1-1,0 0 0,-1-1 0,1 1 1,-1-1-1,0 0 0,-1 0 1,1 0-1,-1-1 0,0 1 0,0-1 1,-1 0-1,0 0 0,1-1-5,-1 1 7,17-34 71,-2 0 1,-2-2 0,-2 0-1,7-41-78,0-48 108,-6 0 0,-2-115-108,-13 229-45,-1 32 10,-2 45-42,-6 176-43,14 137 260,-4-356-116,1 0-1,1 0 1,0 0-1,1-1 1,1 0-1,1 1 1,0-1-1,1-1 1,1 1-1,0-1 1,1 0-24,-33-78 1087,15 40-1003,1 0 0,2-1 1,0 0-1,2 0 0,-3-22-84,3 14 8,-8-51-61,8 68-89,13 27-32,-3-6 164,-1-1 1,1 0-1,1-1 1,-1 1-1,0-1 0,1 0 1,0 0-1,0-1 1,0 0-1,1 0 1,-1 0-1,1-1 1,-1 0-1,1 0 1,0 0-1,0-1 0,0 0 1,0-1-1,3 1 10,5-4-3,1 0-1,-1-1 1,0-1-1,0 0 1,0-1-1,-1-1 1,0 0-1,0-1 1,0 0-1,-1-1 1,-1-1-1,0 0 1,0-1-1,-1 0 1,0 0-1,-1-1 1,0-1-1,-1 0 1,6-10 3,-8 13 13,0-1 1,-1 0-1,0 0 1,-1 0 0,0-1-1,0 0 1,-2 0-1,1 0 1,-2 0 0,2-13-14,-3 23 1,-1 1-1,0-1 1,1 1 0,-1-1 0,0 0 0,0 1 0,0-1 0,0 0-1,-1 1 1,1-1 0,0 0 0,-1 1 0,1-1 0,-1 1 0,1-1-1,-1 1 1,0-1 0,0 1 0,0-1 0,0 1 0,0 0 0,0 0 0,0-1-1,0 1 1,0 0 0,0 0 0,-1 0 0,1 0 0,0 0 0,-1 0-1,1 1 1,-1-1 0,1 0 0,-1 1 0,0-1 0,1 1 0,-1-1-1,1 1 1,-1 0 0,0 0 0,1 0 0,-1 0 0,0 0 0,1 0-1,-1 0 1,1 1 0,-1-1 0,0 1-1,-8 4-15,0 0 0,1 1 0,0 0 0,0 1 0,1 0 0,0 1 0,0-1 0,1 2 0,0-1 0,0 1 0,1 0 0,0 0 0,0 2 15,-8 9-2,1 1 0,1 0-1,1 1 1,1 0 0,1 1 0,1 0-1,1 0 1,1 1 0,2 0-1,0 0 1,-1 18 2,4-35 3,1-1 1,-1 1-1,1-1 0,0 1 1,1-1-1,0 1 1,0-1-1,0 1 0,0-1 1,1 1-1,0-1 0,1 0 1,-1 0-1,1 0 0,0-1 1,1 1-1,0-1 1,-1 1-1,2-1 0,-1 0 1,0 0-1,1-1 0,0 0 1,0 0-1,2 1-3,1-2-45,0-1 1,0 0-1,0-1 1,0 1-1,0-2 1,0 1-1,0-1 0,0-1 1,0 1-1,0-1 1,0-1-1,0 1 0,0-1 1,1-1 44,76-31-3901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8:19:00.7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423 552 8458,'-52'83'6069,"44"-56"-6059,1 1 0,1 1 0,1-1 0,2 1 0,0-1 0,2 1 0,2 0 0,0 0-10,7 169 278,-9-1 0,-16 85-278,-5 47 351,16 11-188,14 59-74,-13 54-62,-3-7 2,17-9 166,25 19 147,11 34-69,-5 49-147,-2 17-80,-9 36-9,-17 13-20,-25 12 5,-14 10 79,-2 2 103,1-77-133,-10-40-46,-11-45-32,1-50 38,-3-42 29,45-349-48,5-18 2,0 1 0,0 0 0,-1-1 0,-1 1 0,0-1 0,0 0 0,0 0 0,-1 0 0,0 0 0,-1 0 0,1-1 0,-7 7-14,6-11 9,1 0-1,-1-1 0,-1 0 1,1 1-1,0-2 1,0 1-1,-1-1 1,1 1-1,-1-1 0,1-1 1,-1 1-1,-3-1-8,-6 1 23,-53-2 160,67-1-184,0 1 1,-1 0-1,1 0 0,0 0 1,0-1-1,0 1 0,0-1 1,0 1-1,1-1 0,-1 1 1,0-1-1,1 1 1,-1-1-1,1 0 0,-1 1 1,1-1-1,0 0 0,0 1 1,0-1-1,0 0 1,0 1-1,0-1 0,0 0 1,1 0-1,-1 0 1,0-2-12,24-184-653,-14 137 470,39-265-906,-2-37 329,0-8 584,2-18 206,18-56 3,32-83-10,5-71 25,-23-2-36,-22-70-90,-38-26-33,-22 6 125,9 31 7,23-22 19,24-40-20,-32 20-6,-50 23-17,-25 75 28,-1 42-40,-1 33 57,6 145 13,18 216 27,-19 68-151,49 89 11,-1 1 0,1-1 0,0 0 1,0 0-1,0 0 0,0 0 0,0 0 0,0 0 1,0 1-1,0-1 0,0 0 0,0 0 0,0 0 1,1 0-1,-1 0 0,0 0 0,0 1 0,1-1 0,-1 0 1,1 0-1,-1 0 0,1 1 0,-1-1 0,1 0 1,-1 1-1,1-1 0,0 1 0,-1-1 0,1 0 1,0 1-1,0-1 0,-1 1 0,1 0 0,0-1 1,0 1-1,0 0 0,0-1 0,-1 1 0,1 0 1,0 0-1,0 0 0,0 0 0,0 0 0,0 0 0,0 0 1,0 0-1,-1 0 0,1 0 0,0 0 0,0 0 1,0 1-1,0-1 0,0 0 0,-1 1 0,1-1 1,0 1-1,0-1 0,0 1 70,18-2-2111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8:19:39.0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1101 511 10850,'-90'-44'2377,"-16"12"1008,12 17-3241,-9 16-80,20 10-96,-4 12-88</inkml:trace>
  <inkml:trace contextRef="#ctx0" brushRef="#br0" timeOffset="312.743">1 1424 9458,'17'226'4314,"6"-57"-3790,-18-133-513,2-1-1,1-1 1,1 1-1,3-1 1,0-1-1,2 0 1,2-1-1,11 18-10,-4-18 17,1-2 0,1 0 0,2-2 0,1 0-1,1-3 1,1 0 0,1-2 0,1-1 0,1-1-1,8 2-16,0-3 21,1-1-1,1-2 0,0-1 0,1-3 0,1-2 0,0-1 0,1-3 1,-1-2-1,1-1 0,2-3-20,30 1 24,0-4 1,0-3 0,0-4 0,13-5-25,-10-5 4,-1-3 1,-2-3 0,0-4 0,-2-3 0,-1-4 0,-2-2 0,-1-5-5,-26 12-19,-1-3-1,-2-1 1,-1-2-1,-2-2 1,-2-2 0,-2-1-1,9-16 20,4-7-35,-3-3 0,-4-1 0,-2-3 0,-4-1 0,-2-1 0,-5-2 0,-2-2 0,1-16 35,-5 10-13,-4 0 0,-4-1 0,-3 0 0,-1-53 13,-10 90 55,-2 0 1,-2 0-1,-2 0 0,-2 0 0,-2 0 1,-2 1-1,-13-32-55,14 52 91,0 1-1,-2 0 1,-1 1 0,-1 0 0,-1 1 0,-1 1-1,-1 0 1,-1 1 0,-1 1 0,0 1 0,-5-2-91,4 7 75,0 1-1,-1 2 1,0 0 0,-1 1 0,0 0 0,-1 2 0,0 1 0,0 1 0,-1 1 0,0 1-1,0 1 1,0 1 0,-3 1-75,-34 2-13,0 3-1,0 2 0,1 3 0,-1 2 1,2 4-1,0 1 0,1 4 0,0 1 1,2 4-1,0 2 14,-89 48-307,3 6 0,-9 15 307,-198 150-762,149-88-2744,157-114 873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8:19:47.9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490 405 7770,'-8'-5'616,"-1"1"1,1 0-1,-1 1 1,0 0-1,1 1 1,-1 0-1,0 0 1,-1 1-1,1 0 1,-5 0-617,7 1 58,-1 1 0,1-1 0,0 2 0,-1-1 0,1 1 0,0 0 0,0 0 0,0 1-1,0 0 1,1 0 0,-1 1 0,1 0 0,0 0 0,0 0 0,0 1 0,0 0 0,1 0 0,0 1 0,0-1 0,-2 4-58,-3 6 12,0 0 0,2 1 0,0 0 1,0 1-1,2-1 0,0 1 0,1 1 0,-3 14-12,-6 18 8,-29 112 12,-8 70 23,-13 177-43,59-361 25,2 0 0,1 0 0,3 0 0,7 48-25,-5-77 10,0 1 1,2-1-1,0 0 1,1 0-1,1-1 1,1 1-1,0-1 1,8 11-11,-11-22 1,-1-1 0,1 1 1,1-1-1,-1 0 0,1-1 0,0 1 0,0-1 1,0 0-1,1 0 0,0-1 0,0 0 1,0 0-1,0-1 0,1 0 0,0 0 0,-1-1 1,1 0-1,0 0 0,0-1 0,0 0 0,0 0 1,1-1-2,5 0 4,0-1 0,-1 0 1,1-1-1,0-1 0,0 0 1,-1-1-1,0 0 0,0-1 1,0-1-1,0 0 0,-1-1 1,7-5-5,12-11 20,-1-3 0,-1 0 1,-2-2-1,-1-1 0,-1-1 0,-1-1 1,-2-1-1,-1-1 0,3-8-20,6-17 31,-3-1-1,-2-2 0,-3 0 1,5-28-31,5-24 31,-6-1 0,-4-2 0,-6 0 0,-4-14-31,-4 46-16,-3-1 0,-5 0 0,-3 0 0,-3 0 0,-6-10 16,9 79-247,0 0 1,-1 0-1,0 0 0,-2 1 1,1-1-1,-2 2 1,0-1-1,-1 1 0,-1 0 1,0 0-1,-6-6 247,12 16-262,-1 0-1,0 1 1,0-1-1,-1 1 1,1 0-1,-1 0 1,1 1-1,-1-1 1,0 1-1,0 0 1,0 0-1,-5 0 263,-75-3-3673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8:19:19.5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779 7717 8610,'-17'-8'626,"0"1"1,-1 0 0,0 1-1,-1 1 1,1 1-1,-14-1-626,18 5 102,0 1 0,-1 1 0,1 0 0,0 1 0,0 1 0,0 0 0,1 0 0,-11 6-102,-18 6 23,2 1 0,0 3 0,1 0 1,0 3-1,2 1 0,1 2 0,2 2 0,-31 29-23,52-41 3,1 0 0,1 1 0,0 0 1,2 1-1,0 0 0,0 1 0,2-1 1,0 2-1,0 5-3,-3 14 1,1 1 0,2 1-1,2-1 1,1 1 0,2 0 0,2 0 0,2 0 0,4 14-1,10 79-20,5-1 0,7-1 1,8 10 19,14 29-5,7-3-1,59 118 6,-24-87 12,9-5-1,37 43-11,-80-145 7,5-2 1,3-3-1,4-2 0,65 58-7,-96-106-6,2-1 0,1-2 0,1-2 1,2-2-1,2-2 0,0-2 0,51 19 6,-60-32-7,0-2-1,0-2 1,1-1 0,1-3 0,28 2 7,-30-5 0,0-1 1,0-2 0,0-1-1,-1-3 1,1 0-1,-1-3 1,0-1 0,-1-1-1,19-10 0,-25 8 8,0-1-1,-2-1 1,0-2 0,0-1-1,-2-1 1,0-1 0,21-20-8,-13 3 14,-2-2 0,-1-1 1,-2-2-1,-2 0 0,-1-2 1,-3-1-1,-1-1 1,-3-1-1,9-30-14,6-34 37,-5-1-1,13-104-36,-19 63 33,-7 0-1,-6-1 1,-10-139-33,-6 161 69,-6 1 0,-5 1 0,-5 0 0,-23-62-69,27 132 69,-3 1 1,-3 1-1,-2 0 1,-3 2 0,-19-27-70,31 57 31,-1 1 1,-1 1 0,-1 1-1,-1 0 1,-1 1 0,0 2-1,-2 0 1,0 2 0,-1 0-1,-1 2 1,-3-1-32,-1 2-19,0 2 0,0 0 0,-1 2 0,-1 1-1,0 2 1,0 1 0,0 2 0,0 1 0,-1 1 0,-32 3 19,19 1-270,-1 3 0,1 1 1,-41 12 269,-172 67-2456,2 30-72</inkml:trace>
  <inkml:trace contextRef="#ctx0" brushRef="#br0" timeOffset="-2799.265">1107 357 8922,'-40'25'1049,"1"2"0,2 2 1,1 1-1,1 2 0,-13 17-1049,28-25 28,2 1 0,1 1 0,0 1 0,2 0 0,2 2 0,0-1 0,2 1 0,-2 12-28,3-1 0,2 0 0,1 1-1,3 0 1,0 29 0,4 33-12,5-1 0,4 1 0,20 89 12,105 509 16,-5-204-4,-89-369 0,43 94-12,-15-61 5,8-3-1,31 40-4,45 28 7,-120-185 0,2-1-1,2-1 1,18 13-7,-13-21-1,1-1 1,2-2-1,0-2 1,2-2-1,1-2 1,1-2-1,0-3 0,1-1 1,13 0 0,2 2-5,1-3 0,1-3-1,0-3 1,0-2 0,1-4 0,44-3 5,-44-6-41,0-2-1,0-3 0,-1-3 1,-1-3-1,0-3 1,32-16 41,-45 14-79,-1-2 1,-1-2-1,-1-2 0,-2-2 1,-1-2-1,-2-3 1,-1-1-1,-1-2 1,-3-2-1,13-18 79,57-65-117,-6-4-1,24-47 118,-55 68-13,-5-3-1,-5-3 1,-5-2-1,-5-3 0,8-35 14,-30 63 29,-4-2 0,-4-1-1,-4 0 1,-4-1-1,-2-24-28,-6 21 65,-4 0 0,-4-1 0,-5-5-65,-4 18 48,-5 1 1,-3 1-1,-3 0 1,-5 2-1,-2 1 1,-8-8-49,5 26 22,-2 1 1,-2 2 0,-3 1-1,-3 2 1,-3 1-23,2 2 52,-3 1 1,-2 3-1,-2 2 1,-2 2 0,-2 2-1,-1 3 1,-3 2-1,-26-11-52,21 15 72,-2 3-1,-1 3 0,-1 3 1,-1 2-1,-35-4-71,17 10 19,-1 3 0,1 4 0,-2 4 0,-82 6-19,37 9-295,1 5-1,1 7 1,-57 19 295,-124 46-2397,7 10 62</inkml:trace>
  <inkml:trace contextRef="#ctx0" brushRef="#br0" timeOffset="21768.731">5050 1795 9498,'-123'34'2494,"103"-33"-2120,0-2 0,0 0-1,1-1 1,-1-1 0,1 0 0,-1-2 0,1 0 0,1-1 0,-3-2-374,13 7 3,1-1 0,-1 0 1,0 0-1,1 0 1,-1-1-1,1-1 0,0 1 1,0-1-1,0 0 0,0-1 1,1 1-1,0-1 1,0-1-1,0 1 0,0-1 1,1 0-1,0 0 1,1-1-1,-1 1 0,1-1 1,0 0-1,1 0 0,0-1 1,0 1-1,0-1 1,0-3-4,3-11-23,1-1-1,1 1 1,1 0 0,1-1 0,1 2 0,4-11 23,16-53-202,4 2 0,3 0 0,25-39 202,51-86-742,18 21 484,-103 157 271,0 0 0,3 1 0,0 2 0,16-13-13,-39 37 17,0 0 0,0 0 0,0 0 0,0 1-1,0-1 1,1 1 0,-1 0 0,1 0 0,-1 0 0,1 0-1,0 1 1,0-1 0,-1 1 0,1 0 0,0 0 0,0 1 0,0-1-1,1 1 1,-1 0 0,0 0 0,0 0 0,0 0 0,0 1-1,3 1-16,4 2 126,-1 1 0,1 1 0,-1 0 0,0 0 0,-1 1-1,1 0 1,-2 1 0,1 0 0,1 3-126,16 13 302,-9-9-132,36 32 436,2-1 0,41 23-606,-76-56 38,0-1-1,2-1 1,-1-1-1,1-1 1,1 0 0,0-2-1,0-1 1,0-1-1,1 0 1,2-2-38,6-2 11,0-1 0,0-1 0,0-2 0,-1-1 0,1-2 0,-1-1 0,0-1 0,-1-1 0,0-2 0,0-2 0,-2 0 0,1-2 0,-2-1 0,0-1 0,10-9-11,-22 14-102,0 0-1,-1-1 0,-1-1 0,0 0 0,0-1 0,-2 0 1,1-1-1,7-16 103,-12 18-637,0-1 0,-1 0 0,0-1 0,-1 1-1,-1-1 1,1-9 637,2-44-3035</inkml:trace>
  <inkml:trace contextRef="#ctx0" brushRef="#br0" timeOffset="22114.205">5939 26 11002,'-28'-2'3560,"18"0"-1530,15 2-980,53-6-994,80-4-40,120 7-16,-217 3 13,-32-1-10,0 0-1,0 0 1,0 1-1,0 1 1,0-1 0,0 2-1,0-1 1,0 1 0,-1 0-1,1 1 1,-1 0 0,1 0-1,-1 1 1,7 4-3,-11-3 34,1 0 0,-2 1 0,1-1 0,-1 1 0,1-1 0,-1 1 0,-1 0 0,1 0 0,-1 0 0,0 1 0,-1-1 0,0 0 0,0 1 0,0-1 0,0 1 0,-1 3-34,0-9 9,2 40 210,-1-1 0,-2 1 0,-2-1 0,-5 23-219,-14 73 343,-6-2-1,-23 60-342,29-114 16,-92 374-1318,66-222-1997,6-30-47</inkml:trace>
  <inkml:trace contextRef="#ctx0" brushRef="#br0" timeOffset="37192.586">2884 9644 7522,'0'5'4850,"9"-1"-3068,23-2-1732,0-2 1,0-1-1,0-2 1,0-1-1,0-1 1,-1-2-1,0-1-50,268-84 8,-241 70-6,-1-2 1,-1-3-1,-1-2 0,18-15-2,51-37 15,-4-4 0,-4-6-1,10-17-14,-51 36 15,-4-4 0,-4-2-1,-2-4 1,9-23-15,19-38 194,74-154-194,32-126 297,-44 40-133,-103 231-187,15-83 23,-48 155 22,-4-1-1,-3-1 1,-4-1 0,-4 1-1,-3-1 1,-4 0-1,-4 1 1,-3 0 0,-4 0-1,-14-45-21,2 41 7,11 42 148,3-1-1,1 0 1,-3-42-155,13 71 16,1 0 1,1 0-1,0 0 1,1 0-1,1 0 1,0 0-1,1 1 0,1-1 1,1 1-1,0 0 1,1 0-1,7-11-16,14-19-29,1 1-1,3 2 1,9-7 29,-11 11 8,33-40 6,-5-2-1,23-44-13,120-194 27,-173 269-23,-1 0 0,-3-2 0,8-30-4,-22 47 7,-1 0 1,-2 0 0,-2-1 0,-1 1-1,-2-1 1,-2-28-8,16-129 66,-16 192-66,0-5-3,0 0-1,0 0 1,1 0-1,0 0 0,0 0 1,1 0-1,-1 1 0,1-1 1,0 0-1,0 1 1,0-1-1,1 1 0,0 0 1,0 0-1,0 0 0,0 0 1,0 0-1,1 1 1,0 0-1,-1-1 0,1 1 1,1 1-1,3-3 4,1-3-2098,-13-1 273</inkml:trace>
  <inkml:trace contextRef="#ctx0" brushRef="#br0" timeOffset="37632.613">5973 3554 5609,'-63'36'5720,"-39"30"-1710,109-77-3903,126-95-42,105-105 127,-152 156 64,-81 55-221,0 0-1,0 0 1,0 0-1,1 1 0,-1 0 1,0 0-1,0 0 0,0 0 1,0 1-1,0 0 1,0 0-1,-1 0 0,1 1 1,-1 0-1,1-1 0,-1 2 1,0-1-1,0 0 1,0 1-1,-1 0 0,1 0 1,-1 0-1,0 0 0,0 0 1,0 1-1,-1-1 1,2 4-35,7 12 70,0 1 1,-2 0 0,0 0 0,-2 1-1,0 0 1,-1 0 0,-2 1 0,0-1 0,-1 1-1,-2 0 1,0 0 0,-1 0 0,-1 0-1,-2 5-70,-7 39 306,-3 0 0,-3 0 0,-21 57-306,27-94 57,-113 375-1681,87-301-1850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7:43:39.9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4235 1652 8866,'-11'1'5191,"16"1"-3377,21 1-1683,51-5-87,82 33 698,145 4-358,206 37-6,-376-70-355,111-13-23,1 4 31,13 7-47,-83-17 14,83 1 16,9 16-5,11-5 20,5-7-57,416 1 58,-540 10-39,311-13 10,-211-4-32,19 12 31,45 16 21,15 5-2,8-17 12,3-13-31,-30 4 14,-29 26-20,87 19 12,-116-15 9,-19-17-30,-26-4 25,-39-7-10,128-16 133,-254 15 261,-28 26 699,-25-20-714,-13-4-135,-60-16-6387,28 0 2237</inkml:trace>
  <inkml:trace contextRef="#ctx0" brushRef="#br0" timeOffset="113643.959">466 4197 7770,'-39'2'4211,"105"-18"-3453,-44 10-583,-1 1 0,1 1 0,0 1-1,0 0 1,0 2 0,19 2-175,96-1 47,-74-7-25,1 2 0,-1 3-1,48 4-21,490 39 534,-281-43-344,15-28-123,11-12 48,-1 2 104,11 33-105,-4 28-58,12 10 168,14-22 14,-234-17-138,103-19-100,142-34 172,-228 45 170,70 4-342,137 16 150,-9 4-111,-21-11 127,2-23 281,-7-37-151,-33 4-115,-216 48 78,2 5-1,-1 3 1,0 4-1,1 3 1,23 7-259,-51-4 988,-78 9 1194,28-13-4165,10-6-1940</inkml:trace>
  <inkml:trace contextRef="#ctx0" brushRef="#br0" timeOffset="111123.292">12721 3086 8738,'-37'-4'6717,"142"-19"-6423,8 15-249,41 19 546,-62 26 46,254 49 356,-278-68-943,-24-6-27,1-2 0,-1-2-1,37 2-22,58-9 44,0-6 0,108-19-44,-108 12 112,1 7 0,107 10-112,-201-2 6,0-2-1,0-2 0,-1-2 1,15-4-6,187-54 10,-19 2 0,-197 51 33,0 2 0,0 0 0,1 2 0,-1 2 0,1 1 0,11 1-43,226 37 1218,-149-13-758,-102-21 651,15 12-5815,-11-11 1237</inkml:trace>
  <inkml:trace contextRef="#ctx0" brushRef="#br0" timeOffset="112099.373">16760 3220 8322,'-31'16'5596,"54"-25"-5126,-13 6-129,0 0 0,0 0-1,0 1 1,0 0 0,0 1-1,0 0 1,1 1-1,-1 0 1,1 0 0,-1 1-1,0 0 1,9 3-341,144 15 1671,39-3-1420,19-26-238,-12-7 16,-116 13 107,0-4-1,49-12-135,-24 2 863,-104 13 736,-32 2-1102,-36 8-1744,31-1-468</inkml:trace>
  <inkml:trace contextRef="#ctx0" brushRef="#br0" timeOffset="115058.742">13756 3949 8026,'0'1'78,"0"-1"1,1 0-1,-1 0 1,0 0-1,0 0 1,1 0 0,-1 1-1,0-1 1,0 0-1,0 0 1,0 0-1,1 0 1,-1 1-1,0-1 1,0 0-1,0 0 1,0 1 0,0-1-1,1 0 1,-1 0-1,0 1 1,0-1-1,0 0 1,0 0-1,0 1 1,0-1-1,0 0 1,0 0 0,0 1-1,0-1 1,0 0-1,0 1 1,0-1-1,0 0 1,-1 0-1,1 1 1,0-1-1,0 0 1,0 0 0,0 0-1,0 1 1,0-1-1,-1 0 1,1 0-1,0 1 1,0-1-1,0 0 1,-1 0-1,1 0 1,0 0 0,0 0-1,0 1 1,-1-1-1,1 0 1,0 0-1,0 0 1,-1 0-1,1 0 1,0 0-1,-1 0 1,1 0 0,0 0-79,22 16-229,6-4 232,0-1 0,1-1 0,0-2 1,0 0-1,30 2-3,-54-9 1,266 30 16,-37 7-5,44 23 24,45-2 58,-229-51 11,0-4 0,1-4 1,2-4-106,301-33 537,211-49 567,-583 83-771,1 0 0,-1 2-1,1 1 1,0 1 0,8 2-333,-32-4 1746,-20-2-1100,-103-3-3412,75-2-661,-6-5-370</inkml:trace>
  <inkml:trace contextRef="#ctx0" brushRef="#br0" timeOffset="118574.648">269 5163 9234,'-4'-1'698,"-12"-5"2664,21-1-1946,32-3-1407,-2-1 1,1-2-1,-2-1 1,1-2-1,-2-1 1,13-11-10,79-37 23,-107 59-20,1 1 0,-1 0 0,1 2-1,0 0 1,0 1 0,1 1 0,-1 0 0,0 2 0,0 0 0,0 1 0,0 1 0,0 1 0,0 1 0,-1 0 0,0 1-1,8 5-1,34 6 41,0-3 1,1-3 0,1-2-1,0-2 1,6-4-43,200 0 55,-17-25 71,-183 12-103,79-12 170,69 2-193,15 5 112,30 22-96,-22 11 15,-158-17-21,140 2 13,29 12-23,-177-10 83,-42-4 103,1 2-1,-1 1 0,0 1 1,0 1-1,-1 2 0,9 4-185,207 69 1110,-244-81-1108,9 4 15,1 0 0,0-1 0,0 0 0,0-1 0,0-1 0,1 0 0,7 0-17,42-18 60,-24 23-9,-34-6 41,-4 13-2287,-6 2-877,-1 1-39</inkml:trace>
  <inkml:trace contextRef="#ctx0" brushRef="#br0" timeOffset="132920.017">5704 5232 9978,'40'15'4920,"26"-3"-4260,-43-9-523,98 8-97,1-4 0,-1-6-1,58-10-39,-96 6 13,264-18-7,19-20 6,34-26 32,-272 49 237,0 6 1,30 5-282,4 10 952,89 14-952,165 31 506,23-8-456,3-11-33,-23 1-30,-57 14 34,-45 7-15,-101-25 204,34-8-210,-188-14 127,142 15 366,48-17-205,-105 4 946,-113-7-439,-100 15 935,56-11-2607,0 1 1,0 0 0,0 1 0,1 0 0,-1 1-1,1-1 1,1 2 0,-9 6 876,-25 23-4544</inkml:trace>
  <inkml:trace contextRef="#ctx0" brushRef="#br0" timeOffset="135770.196">4226 5491 9394,'-83'-27'5181,"-116"-14"-4383,63 32-1120,17 4 229,-1 6-1,-64 10 94,-30 0 558,-52-8 477,-13-8-371,11 11-345,-263 4-11,278-20-319,-10 7 28,-235-42 86,257 27 169,204 12-242,0 2-1,0 1 1,0 2 0,-1 2-1,1 2 1,0 0-1,0 3 1,1 1-1,0 2 1,0 1 0,-13 7-30,38-12-6,0 0 0,1 1 0,-1 0 0,1 1 0,1 0 0,-1 1 0,-7 7 6,14-11-6,0-1 0,1 0 0,-1 1 0,1-1 0,0 1 1,0 0-1,0 0 0,0 0 0,0 0 0,1 0 0,0 0 0,0 0 0,0 0 0,1 1 0,-1-1 1,1 0-1,0 0 0,0 1 0,0-1 0,1 0 0,-1 1 0,1-1 0,1 2 6,7 17-13,2 0-1,0-1 0,2 0 1,0-1-1,2 0 0,0-1 1,1-1-1,1 0 1,7 5 13,145 135-38,-129-128 38,1-2-1,1-2 0,2-1 1,17 5 0,-5-6-3,1-2 0,1-2 1,1-3-1,15 0 3,37 6 5,1-4 1,39-2-6,282 3 18,30-15 20,-6-5-10,10-22-31,-259 0 11,35-15-8,-119 12 7,0-4-1,57-25-6,-113 30-2,-1-3-1,-1-3 0,-1-3 1,21-16 2,-33 14 9,-1-2 0,-1-2 0,-3-2 0,0-3-9,-23 18 20,0-1 0,-2-1 1,-1-1-1,-1-1 0,-1-1 1,-2 0-1,6-17-20,-20 41 27,-1 0 0,-1-1-1,1 1 1,-1-1 0,0 0-1,0 0 1,-1 1 0,0-1-1,-1 0 1,1 0 0,-1 0-1,0 0 1,-1 0 0,0 0-1,0 0 1,0 0 0,-1 0-1,0 0 1,-2-2-27,-11-18 49,-2 1-1,-1 0 1,0 2 0,-2 0-1,-1 1 1,-1 1 0,-1 1-1,-1 1 1,0 1 0,-2 2-1,0 0 1,-20-9-49,2 1-71,-1 2-1,0 2 1,-2 2-1,0 2 1,-2 2-1,1 2 0,-1 2 1,-1 3-1,0 2 1,0 1-1,-4 3 72,-157 11-506,67 16 245,1 6 1,1 5 0,2 7-1,2 6 1,1 7 260,-170 83-1222</inkml:trace>
  <inkml:trace contextRef="#ctx0" brushRef="#br0" timeOffset="200202.882">22454 5320 7674,'-7'-9'5624,"12"-10"-5112,123-121-404,-50-23 61,9-15 390,29 41 521,-91 113-1025,-2-2 0,0-1 0,-2 0 0,12-22-55,56-127 31,7 12-21,-36 50 13,-39 72-18,-11 24 92,0-1 0,-2 0 0,0 0-1,-1-1 1,-1 1 0,-1-2 0,3-17-97,27-95 508,-13 65-499,-18 56 17,0 1 0,-1-1-1,-1 0 1,1 0 0,-2 0-1,0 0 1,0-1-1,-1 1 1,-1 0 0,0 0-1,0 0 1,-2 0 0,1 0-1,-1 0 1,-1 0 0,0 1-1,-1 0 1,-4-8-26,-43-28 364,42 42-231,1 0 1,-1 1-1,0 0 1,0 1-1,0 0 1,0 1 0,-1 0-1,-5 0-133,15 1 3,0 0 1,0 0-1,1 1 0,-1-1 0,0 0 1,1 0-1,-1 0 0,0 1 1,1-1-1,-1 0 0,1 0 0,-1 0 1,1 0-1,0 0 0,-1 0 1,1 0-1,0-1 0,0 1 0,-1 0 1,1 0-1,0 0 0,0 0 1,0 0-1,1 0 0,-1 0 0,0 0 1,0 0-1,1 0 0,-1 0 1,0 0-1,1 0 0,-1 0 0,1 0 1,-1 0-1,1 0 0,0 0-3,2-14 9,-2 10-8,0 0 1,-1-1-1,1 1 1,-1-1 0,0 1-1,-1 0 1,1-1-1,-1 1 1,0-1-1,-1 1 1,1 0-1,-1 0 1,0 0 0,0 0-1,0 0 1,-1 0-1,0 1 1,0-1-1,0 1 1,0 0-1,-1-1 1,0 2 0,0-1-1,-3-3-1,-73-22 157,20 11-154,-39-9-11,11-5-31,73 20 47,1-1 0,0 0 0,0-1 0,1 0 0,1-1 0,-2-5-8,-41-45 6,54 64-11,-1 0 0,1 0 0,0 0 0,0-1 0,0 1 0,0-1 0,0 1 0,0-1 0,0 1 0,0-1 0,0 0 0,1 1 0,-1-1 0,1 0 0,-1 1 0,1-1 0,0 0 0,0 0 0,0 1 0,0-1-1,0 0 1,0 0 0,0 0 0,0 1 0,1-2 5,16-83-82,-5-72 80,-4 132-10,24 24-50,-19 2 56,1-1 0,-1 0 1,1-1-1,-1-1 0,0 0 1,0-1-1,0-1 0,7-3 6,56-23-30,-70 30 21,0 0 0,0 0 0,0 0 1,-1 0-1,1 1 0,0 0 0,0 0 0,0 1 1,0 0-1,0 0 0,0 0 0,0 1 0,-1-1 1,1 1-1,1 2 9,18 3-22,-4-1 21,0-1 0,0-1 0,1 0 0,0-2 0,-1 0 0,1-2 0,0 0 0,0-2 0,0 0 0,-1-1 0,1-1 0,15-6 1,114-42 55,-90 38-56,83-11 1,-57 10 1,-79 12-2,-1-1 1,-1 1-1,1-1 1,-1 0-1,1-1 0,-1 0 1,0 0-1,-1 0 0,1-1 1,-1 0-1,0 0 1,-1 0-1,1 0 0,-1-1 1,-1 0-1,1 0 0,-1 0 1,0 0-1,1-7 1,5-4 5,-8 15-5,0 1 0,0 0 0,0-1 0,0 1 0,1 0 0,-1 0 0,1 0 0,-1 0 0,1 0 0,0 0 0,0 0 0,0 1 0,0-1 0,0 1 0,0-1 0,0 1 0,1 0 0,-1 0 0,0 0 0,1 0 0,-1 0 0,1 0 0,-1 1 0,1-1 0,-1 1 0,1 0 0,0 0 0,-1 0 0,1 0 0,-1 0 0,1 0 0,1 1 0,-1 0 0,1-1-1,-1 0 0,1 1 1,-1-2-1,1 1 0,-1 0 1,1-1-1,-1 1 0,1-1 1,-1 0-1,0 0 1,1 0-1,-1-1 0,0 1 1,0-1-1,0 0 0,0 0 1,0 0-1,0 0 0,-1 0 1,1-1-1,-1 1 0,1-1 1,-1 0-1,0 1 0,0-1 1,0 0-1,-1 0 0,1-1 1,-1 1-1,1 0 0,-1-1 1,32-112-19,-27 32 159,21 32-93,82-120-436,-98 95 693,13 50-75,-11 17-253,-4 2 7,0-1-1,0 0 1,-1 0-1,0-1 1,-1 0-1,0 0 1,-1-1 0,0 0-1,0 0 1,-1 0-1,-1-1 1,1-2 17,-10-8 125,20 26-225,-14-3 93,1-1 0,-1 0-1,0 0 1,0 0 0,1 0-1,-1 1 1,0-1 0,0 1-1,0-1 1,0 1 0,1-1-1,-1 1 1,0-1 0,0 1 0,0 0-1,0 0 1,-1 0 0,1-1-1,0 1 1,0 0 0,0 0-1,-1 0 1,1 0 0,0 0-1,-1 1 1,1-1 0,-1 0-1,1 0 1,-1 0 0,0 0-1,1 2 8,-13 97-192,7-79 200,-11 46 36,10-48-21,0-1 0,2 1 0,0-1 0,2 1 0,0 0 1,1 0-1,0 0 0,2 1 0,0-1 0,2 6-23,4-5 3,0-1 1,0 0-1,2 0 0,0-1 1,2 0-1,0-1 0,6 7-3,34 61-24,-45-73 21,0-1 1,0 0 0,1 0 0,0 0 0,1-1-1,0 0 1,0 0 0,1-1 0,4 3 2,-7-11 0,0 1 1,0-1 0,0 0-1,-1 0 1,1 0-1,0-1 1,0 0 0,0 0-1,0-1 1,0 1 0,0-1-1,0-1 1,0 1-1,0-1 1,5-2-1,50-9 27,-23-2-13,25-2 8,61 22-28,-1-6 4,-57 10 11,-8-4-9,132 19 13,-72-21-33,-82-11 22,-28 5-1,1 1 1,0 0-1,1 0 1,-1 1-1,0 0 1,0 0 0,1 1-1,-1 0 1,0 1-1,1 0 1,-1 1-1,0-1 1,6 4-2,30 16-19,-25-10 13,1-2 1,0 0-1,0-1 0,1-1 0,8 1 6,-5-3 0,0 1 1,0 1 0,-1 1-1,24 12 0,54 8 22,31-16 0,14 22-40,-62-25 24,-20 28-3,-58-32-8,0 1-4,-2-1 8,1 0 0,0 0 0,0 0 0,0-1 0,1 0 0,0 0 0,-1-1 0,1 0 0,0 0 0,1-1 0,-1 0 0,0 0 0,1 0 0,2-1 1,-7 1 1,0 0 0,0 0 0,0 0 0,0 0 0,0 0 0,0 0 0,-1 1 0,1-1 0,-1 1 0,0 0 0,0 0 0,0 0-1,0 0 1,0 0 0,-1 0 0,1 1 0,-1-1 0,0 1 0,0-1 0,0 0 0,0 4-1,5 8 3,58 148-19,-56-143 2,-1 1 0,-1 0 1,0 0-1,-1 0 0,-2 1 1,0 0-1,-1-1 0,-2 8 14,-10 96 90,-21-17-166,22-91 63,-1-1 0,-1 1 1,0-2-1,-1 0 1,0 0-1,-2-1 0,0-1 1,0 0-1,-1-1 0,0 0 1,-10 4 12,12-6 25,-83 77-39,95-87 13,-4 5-7,0 0-1,-1-1 1,0 1-1,0-1 0,0-1 1,0 1-1,-1-1 1,0 0-1,1 0 1,-1-1-1,-1 0 9,-92 21-45,-8-5 114,77-14-54,1 1-1,-1 1 1,1 2 0,1 1-1,-2 2-14,-53 27-9,-52 5-226,73-28 166,-201 50 125,238-54-73,0 0 1,1 2-1,0 0 1,1 2-1,1 1 1,1 1-1,-6 5 17,-22 16-55,-42 36 85,90-72-27,0 0 0,-1 1 1,1-1-1,0 1 1,0 0-1,1 0 0,-1 0 1,0 0-1,1 0 1,0 0-1,0 0 0,0 0 1,0 0-1,0 1 1,1-1-1,-1 0 0,1 1 1,0-1-1,0 0 1,0 1-1,1-1 0,-1 0 1,1 1-1,-1-1 1,1 0-1,0 0 0,1 0 1,-1 0-1,1 2-3,45 80-65,35 9 125,-71-83-50,0 1 0,-1-1 0,-1 1 0,0 1 0,-1 0 0,0 0 0,-1 1 1,0 0-1,0 1-10,2 11 14,-2-5 1,1 1 0,1-2 0,0 1 0,2-1 0,1 0 0,1 0-15,71 42 36,-72-50-19,-1 0 1,0 1-1,0 0 1,-2 0-1,1 1 1,-2 1-1,0-1 1,1 6-18,11 16 45,120 239 18,-117-232-56,-15-27-5,0 0 0,0-1 0,2-1 0,0 1 0,0-1 1,1-1-1,1 0 0,1 0-2,101 64 50,-113-77-47,0 0 1,-1 1-1,1-1 0,0 1 0,0-1 0,0 1 0,-1-1 0,1 1 0,0-1 0,-1 1 1,1 0-1,0-1 0,-1 1 0,1 0 0,-1 0 0,1 0 0,-1-1 0,1 1 0,-1 0 0,0 0 1,0 0-1,1 0 0,-1 0 0,0 0 0,0-1 0,0 1 0,0 0 0,0 0 0,0 0 0,0 0 1,0 0-1,0 0 0,0 0 0,-1 0 0,1 0 0,0-1 0,-1 1 0,1 0 0,0 0 1,-1 0-1,1 0 0,-1-1 0,1 1 0,-1 0 0,0-1 0,1 1 0,-1 0 0,0-1 0,1 1 1,-1-1-1,0 1 0,0-1 0,0 1 0,1-1 0,-1 1 0,0-1 0,0 0 0,-1 1-3,-159 9-89,-70 0 58,-203 39-73,-45-6 99,151-7 29,315-35-22,-86 7 26,0-5-1,-11-5-27,-213-35 38,4-22 6,2 10 26,10 29 166,-94 2 329,315 16-884,85 2 206,0 0-1,0 0 1,1 0 0,-1 0 0,0 0 0,0 0-1,0 0 1,1 0 0,-1 0 0,0-1 0,1 1 0,-1 0-1,0-1 1,0 1 0,1 0 0,-1-1 0,0 1-1,1-1 1,-1 1 0,1-1 0,-1 1 0,1-1-1,-1 0 1,1 1 0,-1-1 0,1 1 0,0-1-1,-1 0 1,1 0 0,0 1 0,-1-1 0,1 0-1,0 0 1,0 1 0,0-1 0,0 0 0,0 0-1,0 1 1,0-1 0,0 0 0,0 0 113,0-22-3508</inkml:trace>
  <inkml:trace contextRef="#ctx0" brushRef="#br0" timeOffset="202899.462">24870 524 4497,'-1'-2'382,"1"0"41,0 0 0,-1 0 0,1 0 1,-1 1-1,0-1 0,0 0 0,1 0 1,-1 1-1,0-1 0,0 0 0,-1 1 1,1-1-1,0 1 0,-1-1 0,1 1 1,0 0-1,-1 0 0,1 0 0,-1-1 1,0 1-1,-1 0-423,8 18 515,11 36-500,-3 1 1,-2 0-1,-3 1 1,-2 0 0,-2 0-1,-4 36-15,0-86 0,-10 44-2582,-2-45 503</inkml:trace>
  <inkml:trace contextRef="#ctx0" brushRef="#br0" timeOffset="203561.961">24541 587 8674,'-1'-2'188,"0"0"-1,0-1 1,0 1 0,1-1 0,-1 1 0,1 0-1,0-1 1,-1 1 0,1-1 0,0 1 0,1-1 0,-1 1-1,0-1 1,1 1 0,-1-1 0,1 1 0,0-1-1,0 1 1,0 0 0,0 0 0,0-1 0,0 1-1,1 0 1,-1 0 0,1 0 0,0 0 0,-1 1-1,2-2-187,63-44-298,-48 36 591,24-16-209,2 2 0,1 2 0,20-7-84,-52 24 6,1 0 0,-1 0 0,1 1 0,0 1 0,1 1 0,-1 0 0,1 0 0,-1 2 0,1 0 0,0 0 0,-1 1 0,1 1 0,0 1 0,-1 0 0,1 1 0,-1 0 0,0 1 0,0 1 0,0 0 0,1 2-6,-10-4 2,0 2 0,0-1-1,0 1 1,0-1 0,0 1 0,-1 0 0,0 1 0,0-1-1,-1 1 1,1 0 0,-1 0 0,-1 0 0,1 0-1,-1 1 1,0-1 0,0 0 0,-1 1 0,0 0-2,6 126 57,-7-123-54,0 0 8,0 1-1,-1-1 0,0 0 0,-1 1 1,0-1-1,0 0 0,-1 0 1,0 0-1,-1 0 0,-4 7-10,-14 20 23,23-36-26,-1 1 1,1-1-1,0 0 0,-1 0 1,1 0-1,0 1 1,0-1-1,-1 0 0,1 0 1,0 0-1,0 0 1,0 0-1,0 0 1,1-1-1,-1 1 0,0 0 1,0 0-1,0-1 1,1 1-1,-1-1 0,0 1 1,1-1-1,-1 0 1,0 1-1,1-1 1,-1 0-1,1 0 0,-1 0 1,0 0-1,1 0 1,-1 0-1,0 0 0,1-1 3,144-1-212,-145 1 207,1 0 0,-1 1-1,1-1 1,0 1-1,-1 0 1,1-1 0,0 1-1,-1 0 1,1 0 0,0 0-1,-1 0 1,1 0-1,0 1 1,-1-1 0,1 0-1,0 1 1,-1-1-1,1 1 1,-1 0 0,1-1-1,-1 1 1,1 0-1,-1 0 1,1 0 0,-1 0-1,0 0 1,0 0 0,1 1-1,-1-1 1,0 0-1,0 1 1,0-1 0,-1 1-1,1-1 1,0 1-1,0-1 1,-1 1 0,1-1-1,-1 1 1,1-1 0,-1 1-1,0 0 1,0-1-1,1 1 1,-1 0 0,0 0-1,-1-1 1,1 1-1,0 0 1,0-1 0,-1 2 5,-10 12 114,-1 0 0,0-1 0,-1-1 0,0 0 1,-1 0-1,0-1 0,-1-1 0,-10 5-114,-6 3 461,0-1 0,-1-2-1,-1-1 1,-1-2 0,0-1-1,0-1 1,-28 3-461,25-4 64,1 1 1,0 2-1,1 1 1,1 2-1,0 1 1,-9 8-65,18-1 20,39-16-156,31-20-1427,-14-3-1558,-2-20-76</inkml:trace>
  <inkml:trace contextRef="#ctx0" brushRef="#br0" timeOffset="203956.48">25753 425 7946,'0'-58'6122,"-14"81"-4083,8-10-1927,1 1 0,0 0 1,1-1-1,1 1 0,0 1 0,0-1 0,2 0 0,0 1 0,0 5-112,5 16 39,2 0 1,1 0 0,1 0-1,10 22-39,17 74-157,-33-126-232,-1 0 1,0 0-1,0 0 0,0 0 1,-1 1-1,0-1 0,0 0 0,0 1 1,-1-1-1,0 0 0,0 0 1,-1 0-1,0 1 389,-12 0-3334</inkml:trace>
  <inkml:trace contextRef="#ctx0" brushRef="#br0" timeOffset="204236.866">26153 310 8058,'1'-9'5658,"-8"34"-4148,3 1-1424,0 0 0,2 1 0,1 0 0,1 0 0,2-1 0,0 1 0,2-1 0,0 1 0,2-1 0,2 2-86,72 182-24,-81-210 12,1 0 0,0 0 0,0 0 0,0 0 0,-1 0-1,1 0 1,0 0 0,0 0 0,-1 0 0,1 0 0,0 0 0,-1 0 0,1 0 0,0 0 0,0 0-1,0 0 1,-1 0 0,1 0 0,0 0 0,0 1 0,-1-1 0,1 0 0,0 0 0,0 0 0,0 0-1,-1 0 1,1 1 0,0-1 0,0 0 0,0 0 0,0 0 0,-1 1 0,1-1 0,0 0 0,0 0-1,0 1 1,0-1 0,0 0 0,0 0 0,0 1 0,0-1 0,0 0 0,0 0 0,0 1 0,0-1-1,0 0 1,0 0 0,0 1 0,0-1 0,0 0 0,0 0 0,0 1 0,0-1 0,0 0 0,0 0-1,0 0 1,1 1 0,-1-1 0,0 0 12,-21-15-2384,-6-10 214</inkml:trace>
  <inkml:trace contextRef="#ctx0" brushRef="#br0" timeOffset="204582.389">25841 464 8930,'-7'-5'596,"5"4"-392,1 1 1,-1-1-1,1 0 0,-1 0 1,1-1-1,-1 1 1,1 0-1,0 0 0,0-1 1,0 1-1,-1 0 0,1-1 1,0 1-1,1-1 1,-1 0-1,0 1 0,0-1 1,1 0-1,-1 1 1,1-1-1,-1 0 0,1 0 1,0 1-1,0-1 0,0 0 1,0 0-1,0 0 1,0-1-205,3-7 47,1 1 1,0 0-1,0 0 1,1 1-1,0-1 1,0 1-1,1 0 1,0 0-1,1 1 1,0 0-1,0 0 1,6-5-48,-8 8 8,19-20 6,2 1-1,1 1 1,0 1-1,2 1 1,0 2-1,1 1 1,1 2-1,0 0 0,1 2 1,1 2-1,0 1 1,2 1-14,-26 6-2,1 1-1,-1 1 1,0 0 0,0 0 0,1 1 0,-1 0 0,1 0 0,-1 1-1,0 0 1,0 1 0,0 0 0,0 1 0,0 0 0,0 0 0,0 1-1,-1 0 1,0 0 0,1 1 0,-2 0 0,1 0 0,-1 1 0,0 0-1,1 1 3,-3-2 43,-1 0-1,0 0 1,0 1-1,0-1 1,0 1-1,-1 0 1,0 0-1,0 0 1,-1 0 0,0 0-1,0 1 1,0-1-1,-1 1 1,0 0-1,0-1 1,-1 1-1,1 0 1,-1-1-1,-1 1 1,0 0-1,1-1 1,-2 1-1,1-1 1,-1 1-1,0-1 1,-1 0-1,1 1 1,-1-1-1,0 0 1,-1-1-1,0 1 1,-2 3-43,-3 2 225,-1-1 0,0 1 1,-1-2-1,1 0 1,-2 0-1,1-1 0,-1 0 1,-1-1-1,1 0 1,-1-1-1,0 0 0,-7 0-225,-20 7 316,-1-3 0,-1-1-1,0-2 1,-14 0-316,26-3 87,30-4-113,0 0-1,0 0 1,0 0-1,0-1 1,0 1 0,0 0-1,0-1 1,0 1-1,0 0 1,0 0 0,0-1-1,0 1 1,0 0 0,0 0-1,0-1 1,0 1-1,0 0 1,0 0 0,0-1-1,0 1 1,0 0-1,0 0 1,-1-1 0,1 1-1,0 0 1,0 0 0,0 0-1,0-1 1,-1 1-1,1 0 1,0 0 0,0 0 26,1-1-88,70-64-5546,-23 15 1296</inkml:trace>
  <inkml:trace contextRef="#ctx0" brushRef="#br0" timeOffset="206184.761">26223 1417 7106,'-132'-41'4634,"-73"5"-3397,-20-4-792,158 19-9,0-3 1,1-3 0,-17-12-437,-83-34 375,107 57-362,0 2 1,-1 3-1,0 2 0,0 3 0,-1 3 0,1 2 1,-1 3-1,0 3 0,-9 3-13,-300 40 191,243-22 57,-99 36-248,-98 54 37,243-80-32,0 4 1,3 4-1,1 3-5,-52 41-36,-50 49 36,104-72-4,2 2 1,4 4-1,-1 6 4,-212 260-8,242-292 8,3 2 0,2 1 0,-22 42 0,10-3-3,4 2 0,4 2 0,-15 57 3,-37 138-5,-28 131 13,13 54-3,71-271-17,1 79 12,23 6 40,16-199 1,3 0 0,5-1 0,22 82-41,-17-109 9,3-1 1,2-1 0,2-1 0,3-1 0,2-2-1,13 15-9,41 55 35,6-4 0,35 30-35,-32-47 17,4-4 0,87 66-17,-104-101-6,3-3-1,2-4 0,2-4 1,14 2 6,-46-28-7,2-2 0,0-3 1,2-2-1,0-2 0,0-4 1,1-1-1,2-4 7,19-2-6,1-4 1,-1-4-1,0-3 1,0-3-1,44-13 6,38-13 48,-2-7 0,81-35-48,-14-7 111,93-54-111,-155 56-14,-3-7 0,3-12 14,-3-11 22,-5-6 0,33-40-22,-51 28 38,-4-6 1,101-135-39,-139 151 17,-6-5-1,37-68-16,40-96 67,65-168-67,-40-14 104,-163 386 51,-4-2 0,-4 0-1,-3-1 1,-4-2 0,-4 1-1,-4-9-154,-5 22 281,-4 0-1,-3 0 0,-4 0 0,-3 1 1,-3 0-1,-13-36-280,9 62 113,-2 0 0,-2 1 0,-2 1 1,-2 1-1,-1 2 0,-3 0 0,-2 2 0,-2 2 0,-1 1 0,-2 1 1,-1 2-1,-29-19-113,-112-62 85,73 67-175,-3 6 0,-1 4-1,-2 5 1,-1 5 0,-2 5 0,-11 3 90,-194-18-350,161 31-510,-1 7 0,1 7 0,-73 15 860,-154 41-2149</inkml:trace>
  <inkml:trace contextRef="#ctx0" brushRef="#br0" timeOffset="226269.529">24714 1294 8122,'-47'-25'4137,"40"21"-4156,1 1 1,-1 0-1,0 0 1,0 1-1,0 0 1,0 0-1,0 1 1,0 0-1,-1 0 1,1 0-1,0 1 1,-1 0-1,1 1 1,0 0-1,0 0 1,-5 1 18,-224 51 957,-216 47 1228,357-80-1892,2 5 1,1 4 0,1 4-1,-17 12-293,-65 37 48,102-46-45,11-7 2,1 3 0,1 2 0,-34 28-5,-121 125 10,16-7 5,188-172-14,-59 50 9,-3-3 1,-45 26-11,-11-6 72,109-61-59,0-1 1,1 2 0,0 0 0,1 1-1,1 1 1,0 1 0,1 0 0,2 0 0,-10 17-14,-188 313 34,64-137 2,111-155-27,1 2 0,-17 44-9,-32 109 10,70-170-3,-13 33 49,3 1 1,4 1 0,2 1-1,5 0 1,-1 32-57,19 271 142,12-120-167,35 23 65,-37-210-1,4-1-1,27 64-38,73 118 42,34 8 22,30-9-18,11-14-11,-147-187-31,1-3 1,3-2-1,41 28-4,-51-45-10,1-2-1,2-2 0,0-2 1,2-2-1,0-2 0,1-1 1,1-3-1,1-3 0,9 1 11,101 12-194,105 1 194,-81-10 36,133 13 184,-213-24-146,1-5 1,19-5-75,-32-6 20,0-3 0,83-24-20,-57 6-77,-2-6 1,29-16 76,13-15-139,63-42 139,147-93 12,8 30-7,-223 107-27,77-48 22,-113 44-79,-2-4 0,47-45 79,-22 8-324,106-109 324,131-191-398,-316 335 252,-3-2 1,-3-2 0,-5-3-1,19-45 146,-54 100-40,148-294-347,-92 161 275,97-185 72,-144 278 31,-3-1 0,-3-1 1,-2 0-1,-4-1 0,-4-1 0,-2-4 9,1-67 47,-6-1 1,-7 1 0,-13-70-48,16 196 31,2 4 20,-1-1 0,0 1 0,-1-1-1,0 1 1,-1 0 0,-1 0 0,0 1 0,0-1 0,-1 1 0,-1 0-1,-7-9-50,-216-256 1273,13 27-1148,-25 2-240,-24 6 91,230 214 82,-1 2-1,0 1 1,-2 1 0,-1 3-1,-1 1 1,-29-8-58,-26-5 245,-2 4 0,-1 5 0,-1 4-245,-376-65 485,-158-6-1121,375 70-687,-41 18-1906,-4 18-233</inkml:trace>
  <inkml:trace contextRef="#ctx0" brushRef="#br0" timeOffset="234288.795">23626 1586 6577,'-79'-19'4446,"-2"28"-3353,56 1-1068,0 2 1,1 0-1,1 1 0,-20 15-25,2-3-60,-58 42 149,3 5-1,3 3 1,3 4-1,4 5 1,-20 29-89,35-36 165,-4-4-1,-2-2 0,-7-2-164,32-22 14,1 2-1,3 2 0,2 2 1,2 3-1,3 1 0,1 4-13,-4 0 18,-3-2-1,-2-3 0,-3-1 1,-29 21-18,45-43 121,2 1 0,0 2 0,3 1-1,1 1 1,2 2 0,-4 10-121,-20 49 139,4 2 0,5 2 0,4 2 0,-11 60-139,10-17 21,8 2 0,6 0 0,0 63-21,22-174 68,2 0-1,1 0 1,2 1 0,3 15-68,45 140 245,-32-142-214,86 250 77,25 4-80,14-13-79,-94-207 37,4-3 0,13 12 14,-15-25 64,2-3 0,60 58-64,-80-96 14,2-2-1,1-1 1,0-2 0,2-2-1,1-1 1,24 10-14,27 7 33,1-3 0,49 11-33,-90-33 3,1-3-1,-1-1 1,1-3-1,1-2 0,27-1-2,279-14 62,-252 7-45,-1 5 0,59 10-17,217 36 31,-320-41-30,0-4-1,0-2 1,1-3-1,-1-2 1,14-5-1,9-8 3,-1-3 0,-1-4 1,-2-3-1,17-11-3,18-15-31,-2-5 0,-3-5 0,9-13 31,299-212-108,-67 56 48,-20-9 74,-224 153-16,-4-5-1,21-30 3,18-38 31,51-83-31,-120 149 2,-4-2 0,-4-4 0,8-28-2,-11 2 19,-6-2 0,19-77-19,12-92 8,-70 237-12,-3-1 0,-2 0 0,-3-1 0,-3 0 0,-3-32 4,-7-2 48,-4 0 1,-5 0-1,-17-62-48,7 66 253,-4 1 0,-5 1 0,-3 2 0,-26-45-253,37 83 362,-2 2 0,-2 0 0,-2 2 1,-36-41-363,8 16 468,-171-190 863,173 210-1186,-2 3 0,-2 2 1,-64-36-146,121 81 1,-334-202 66,224 141-417,-3 5 1,-59-17 349,90 43-2498,-1 4 0,-81-15 2498,-42 5-3621</inkml:trace>
  <inkml:trace contextRef="#ctx0" brushRef="#br0" timeOffset="165715.424">11548 8135 3833,'-101'-18'6744,"36"-1"-5156,48 12-1392,0 1 1,-1 0-1,0 1 0,0 1 0,0 1 0,0 0 0,-1 1 0,1 2 1,-1 0-1,1 0 0,-1 2 0,-7 1-196,-7 8 124,1 2 1,1 1-1,1 1 0,0 1 0,1 2 0,0 1 1,2 1-1,0 2 0,1 0 0,2 2 1,0 1-1,2 0 0,-17 26-124,10-12 45,2 1 0,2 1 0,1 2 0,2 0 0,2 2 0,3 0-1,1 1 1,2 1 0,-3 26-45,11-41 70,2 0 1,2 0-1,1 0 0,1 1 1,2-1-1,1 0 0,1 0 1,2 0-1,1-1 0,2 0 0,1 0 1,1-1-1,6 9-70,13 22 166,2-2 1,3-1-1,2-2 1,3-1-1,41 43-166,-63-76 5,0-2 0,1 0 0,2-1 0,-1-1 0,2-1 0,0-1 0,2-1 0,-1 0 0,2-2 0,-1-1 0,2-1 0,18 5-5,181 28 96,-129-35-12,1-4 1,0-4-1,0-5 0,-1-3 0,73-17-84,-127 17-6,0-1-1,-1-3 1,0-1-1,0-2 1,-2-2-1,0-2 1,0-1-1,-2-2 1,24-18 6,87-71 33,31-38-33,59-69-27,-225 203 44,-1 0-1,0 0 0,-1-1 1,-1-1-1,0 0 0,-1 0 1,-1-1-1,0 0 0,-1 0 1,-1-1-1,-1 1 0,-1-2 0,0 1 1,-1 0-1,-1-1 0,-1 1 1,0-4-17,-1 2 13,-1 0 1,-1 1 0,-1-1 0,0 0-1,-2 1 1,0 0 0,-1 0 0,-1 1-1,0-1 1,-2 2 0,0-1 0,-1 1-1,-10-13-13,-13-6 119,-2 1 0,0 2 0,-3 1 0,0 3 0,-2 0 0,-1 3-1,-1 2 1,-25-10-119,-16-10 153,-2 4 0,-73-22-153,63 28-180,-2 5 1,0 4-1,-31-2 180,73 20-621,0 2 0,0 3 0,0 2 0,0 3 1,0 2-1,0 2 0,1 3 0,0 2 0,-33 12 621,-184 65-3529</inkml:trace>
  <inkml:trace contextRef="#ctx0" brushRef="#br0" timeOffset="182724.85">2178 9231 8242,'8'-14'1155,"1"-2"-687,0 1 1,1 0-1,1 0 0,0 1 0,1 0 0,1 1 1,12-11-469,-13 18 17,0 1-1,0 0 1,1 0 0,-1 2 0,1-1 0,0 2 0,0-1-1,0 2 1,0 0 0,0 0 0,8 2-17,17-4 12,700-39 431,-437 23-431,-213 20-12,1 4 0,24 6 0,221 25 76,35 8 85,26 9-115,-230-37-18,82-6-28,189-7 2,-282 5 32,111 21-34,153 43 6,12-10 48,8-15 56,-3-2 257,-1-26-122,-21-28-129,-8-2 167,-36 3 140,-60-15 642,179-42-1065,-364 36 334,-122 29-489,0 0 0,0 1 0,0-1 1,0 0-1,-1 1 0,1-1 0,0 1 0,0-1 1,-1 1-1,1 0 0,0 0 0,-1 0 0,1 0 1,0 0-1,-1 0 0,1 0 0,-1 1 0,0-1 1,0 0-1,1 1 0,-1-1 0,0 1 0,0-1 1,0 1-1,0 0 0,0 1 155,6 15-2874</inkml:trace>
  <inkml:trace contextRef="#ctx0" brushRef="#br0" timeOffset="184033.542">15645 9210 9866,'-1'-2'382,"2"2"-255,-1 0 0,0 0 0,0 0 0,1 0 0,-1 0 0,0 0 0,0 0 0,1 0 0,-1 0 0,0 0 0,1 0 0,-1 0 0,0 0 0,0 0 0,1 0 0,-1 0 0,0 0 0,0 0 0,1 0 0,-1 0 0,0-1 0,0 1 0,1 0 0,-1 0 0,0 0 0,0 0 0,0-1 0,1 1 0,-1 0 0,0 0 0,0 0-1,0-1 1,0 1 0,1 0 0,-1 0 0,0-1 0,0 1 0,0 0 0,0 0 0,0-1 0,0 1 0,0 0 0,0-1 0,0 1 0,0 0 0,0 0 0,0-1 0,0 1 0,0 0 0,0-1-127,5 3-470,30 8 478,1-1-1,1-2 0,-1-1 1,29 0-8,-31-3 0,370 31 6,-391-33-11,181 13-191,87-10 196,-92-11-140,152-28 140,-188 9-42,-1-7 0,54-23 42,201-90-2885,-316 112 642</inkml:trace>
  <inkml:trace contextRef="#ctx0" brushRef="#br0" timeOffset="185010.375">1924 10346 8794,'166'-20'4089,"77"29"-3502,-48-1-439,147-14-148,-165-14 17,-1-7 0,143-43-17,421-126 35,-595 161-29,2 5-1,1 7 1,119-2-6,-132 20-8,-1 6 0,34 9 8,438 66-41,-14 27 77,-283-63 96,9-13-132,285-15 196,-46-2 131,-72 23-102,-42 15 22,-34 6 209,-300-43-276,0-5 0,81-5-180,-109-9-149,0-3 0,0-4 0,43-15 149,80-32-4531,-120 37 1237</inkml:trace>
  <inkml:trace contextRef="#ctx0" brushRef="#br0" timeOffset="185967.851">11658 10480 8642,'88'-51'5204,"9"11"-4274,-21 19-982,0 3-1,2 4 1,0 4-1,74-1 53,-27 1-66,291-37-15,48-10 93,43-9 7,12 5-1,26 7 6,32 7 182,45 36 146,-9 39-199,-4 6-107,-36-6-36,-20-20 12,-48-17 204,-68-3 273,-96 0-551,-318 13-439,-22-1 445,-1 0-1,0 0 1,0 0-1,1 0 1,-1 0-1,0 1 0,0-1 1,1 0-1,-1 0 1,0 0-1,0 0 0,1 0 1,-1 0-1,0 1 1,0-1-1,0 0 1,1 0-1,-1 0 0,0 1 1,0-1-1,0 0 1,0 0-1,0 1 1,1-1-1,-1 0 0,0 0 1,0 1-1,0-1 1,0 0-1,0 0 0,0 1 1,0-1-1,0 0 1,0 0-1,0 1 1,0-1-1,0 0 0,0 0 1,0 1-1,0-1 1,0 0-1,0 0 1,0 1-1,-1-1 0,1 0 1,0 0-1,0 1 1,0-1-1,0 0 0,0 0 1,-1 1-1,1-1 1,0 0-1,0 0 1,0 0-1,-1 0 0,1 1 1,0-1-1,0 0 1,-1 0-1,1 0 1,0 0-1,0 0 0,-1 0 1,1 0-1,0 0 1,-1 0 46,-24 16-2781</inkml:trace>
  <inkml:trace contextRef="#ctx0" brushRef="#br0" timeOffset="186978.53">585 11175 9690,'-7'-5'608,"5"5"-475,1 0 0,0 0 0,0 0 0,0-1 0,0 1-1,1-1 1,-1 1 0,0-1 0,0 1 0,0-1 0,0 1 0,0-1 0,0 0 0,1 1 0,-1-1-1,0 0 1,1 0 0,-1 1 0,0-1 0,1 0 0,-1 0 0,1 0 0,-1 0 0,1 0-1,0 0 1,-1 0 0,1 0 0,0 0 0,0 0 0,0 0 0,-1 0 0,1 0 0,0 0 0,0 0-1,1 0 1,-1 0 0,0-1-133,52-26 132,19 11-147,2 3-1,0 4 0,0 3 1,69 2 15,-74 5-8,-1 4 1,55 10 7,-54-3-3,0 3 0,-1 3 0,-1 3 0,0 3 0,23 13 3,363 155 46,-376-164-37,2-3 0,0-3 1,2-4-1,0-3 0,7-3-9,32-3 3,0-5-1,1-5 0,38-9-2,23-12 357,162-42-357,166-71 969,-89 10-248,-351 109-654,1 3 1,0 4-1,0 2 0,27 3-67,-7 9 56,-68-2-202,0 0 0,0-1 0,0-2 0,0 0 0,-1-1 0,1-1 0,1-1 146,23-18-2957,-6-20 28</inkml:trace>
  <inkml:trace contextRef="#ctx0" brushRef="#br0" timeOffset="188600.393">7725 9977 7450,'-342'-25'5499,"0"9"-5343,65 19-364,-17 39 64,4 35 350,254-67-59,0 3-1,1 1 1,1 1 0,1 2 0,0 1 0,1 2 0,1 1-1,1 2 1,0 1 0,-1 4-147,23-18 34,0 0 0,1 0 0,1 1 0,0 0-1,0 0 1,1 0 0,0 1 0,1-1 0,0 1 0,1 0 0,1 1 0,0-1-1,0 0 1,1 1 0,1-1 0,0 1 0,1-1 0,0 1 0,1-1 0,1 5-34,13 47-1,2-1 0,3-1 0,3-1 0,2-1 0,3-1 1,2-1-1,3-2 0,11 10 1,-6-12 5,3-2-1,2-2 1,2-1 0,2-3-1,2-2 1,11 4-5,-6-5 3,1-4 0,3-1 0,1-4 0,1-2-3,17 5-15,2-4 1,1-3-1,1-4 0,1-3 1,26 1 14,-32-14-12,1-3 0,0-3 0,74-6 12,-75-4 7,-1-3 0,-1-4 1,0-2-1,-1-4 1,-1-4-1,-1-2 1,22-14-8,33-23 16,-3-5 0,-2-6 0,98-80-16,-92 57 50,-5-7 0,106-113-50,-185 172 12,-1-2 0,-3-1 0,-2-3 0,21-37-12,-44 64 10,-1 0 1,-1-1-1,0-1 1,-2 0-1,-2 0 1,0-1 0,-1 0-1,-2-1 1,0 0-1,-2 0 1,-1 0-1,-2 0 1,0-19-11,-3 35 14,-1 0-1,0 0 1,0 1 0,-1 0 0,0 0-1,-1 0 1,0 0 0,-1 1-1,0-1 1,0 1 0,-1 1 0,0-1-1,0 1 1,-1 1 0,0-1-1,-1 1 1,0 1 0,0 0 0,0 0-1,-1 0 1,1 1 0,-4 0-14,-23-11 32,-2 2 1,0 2-1,0 1 1,-1 2-1,-16 0-32,-103-14 68,-2 8 0,-79 4-68,158 8 24,-691-7-116,505 17-605,-28 15 697,-2 25-665,216-28 62,0 4 0,1 3 0,2 4 0,0 3 0,3 3-1,1 4 1,-16 14 603,-258 193-2776</inkml:trace>
  <inkml:trace contextRef="#ctx0" brushRef="#br0" timeOffset="264810.997">3675 8164 7434,'-40'-24'612,"-1"1"1,-1 2-1,-1 2 1,0 1 0,-2 3-1,0 1 1,0 3 0,-10 0-613,-17 3 72,0 3 0,0 3 0,0 3 0,0 4 0,1 2 0,0 4 0,0 3 0,1 3 0,1 3 0,0 2 0,-46 25-72,-153 76 620,206-91-224,1 3 0,2 3 0,-5 7-396,32-22 196,2 2-1,1 1 1,1 2 0,-10 13-196,29-30 17,0 0-1,0 1 1,1 1 0,1-1 0,0 1 0,1 0 0,0 1 0,1 0-1,0 0 1,2 0 0,-1 0 0,2 0 0,-1 9-17,2 7-6,2 0 0,1 0 1,2 0-1,6 27 6,-5-30-11,1 0 1,2 0-1,0 0 0,2-1 1,0 0-1,2-1 0,1 0 1,1-1-1,1-1 0,14 16 11,-12-19-8,0-1 0,2-1 0,0-1 0,1 0 0,1-2 0,9 5 8,42 21 8,2-3-1,1-4 1,9 0-8,43 10 39,118 23-39,190 49 56,45 12-43,-249-88 10,74-1-23,261 1-31,40-14 55,-7-17-19,17-20 9,-16-13 11,-36-1 10,-65 15-34,-184 18 71,-13 9-3,134-29-7,-47-23-40,37-27-12,-380 53 10,0-1 0,-1-2 0,-1-2 0,0-2 0,-1-2 1,-1-2-1,-1-2 0,0-1 0,-2-2 0,-1-2 0,14-14-20,-36 27 20,0-2-1,0 0 1,-2-1-1,0 0 1,-1-1-1,0 0 0,-2-1 1,0-1-1,-2 0 1,0 0-1,-1-1 1,-1 0-1,0-1 1,-2 1-1,-1-1 1,-1 0-1,0 0 1,-2 0-1,0-1 1,-3-10-20,-72-306 554,70 322-523,1-11 27,-2 0 0,-1 0 0,-2 0 0,0 1 0,-2 0 0,0 1 0,-2 0 0,-1 0 0,-2 2 0,0-1 0,-1 2 0,-1 0 0,-7-4-58,-1 5 63,-2 1 0,-1 1 1,-1 1-1,0 2 0,-1 1 1,-15-5-64,-74-20-135,-2 5 0,-1 5 0,-1 5 1,-1 6-1,-67 0 135,180 19-7,-458-61-33,-84 0 189,-123 28-64,-66-1-77,-92-10 35,398 34-107,-45 21 64,183 9-66,1 13 1,-110 32 65,252-32-335,1 6 0,1 7 0,3 7 0,2 6 0,-92 53 335,-73 66-2866,26 2 33</inkml:trace>
  <inkml:trace contextRef="#ctx0" brushRef="#br0" timeOffset="266172.172">22101 8665 7722,'-6'-43'5313,"-5"72"-1766,26 284-2249,7-103-1286,-21-204-94,-1-4 20,0 1-1,0-1 0,1 0 0,-1 1 1,0-1-1,1 1 0,0-1 1,-1 0-1,1 0 0,0 1 0,0-1 1,1 0-1,-1 0 0,0 0 0,1 0 1,-1 0-1,1 0 0,-1 0 0,1-1 1,0 1-1,0-1 0,0 1 1,0-1-1,1 1 63,19-14-3056,-3-23-223</inkml:trace>
  <inkml:trace contextRef="#ctx0" brushRef="#br0" timeOffset="266680.905">22134 8896 4049,'-16'-6'10566,"30"-19"-7712,-6 14-2702,365-600 127,-284 476-287,-77 116-1614,-28 33-1408,-9 6-192</inkml:trace>
  <inkml:trace contextRef="#ctx0" brushRef="#br0" timeOffset="267142.2">21653 8582 7490,'-13'-13'893,"0"0"1,1-1 0,1 0-1,0-1 1,1 0 0,1-1 0,-3-6-894,11 22 21,1 0 0,-1-1 1,1 1-1,-1 0 0,1-1 1,0 1-1,-1-1 0,1 1 0,-1 0 1,1-1-1,0 1 0,-1-1 1,1 1-1,0-1 0,0 1 1,0-1-1,-1 0 0,1 1 1,0-1-1,0 1 0,0-1 1,0 1-1,0-1 0,0 1 1,0-1-1,0 0 0,0 1 1,0-1-1,0 1 0,0-1 0,0 1 1,1-1-1,-1 1 0,0-1 1,0 0-1,1 1 0,-1 0 1,0-1-1,1 1 0,-1-1 1,0 1-1,1-1 0,-1 1 1,1 0-1,-1-1 0,0 1 1,1 0-1,-1-1 0,1 1 0,-1 0 1,1-1-1,-1 1 0,1 0 1,0 0-1,-1 0 0,1 0 1,-1 0-1,1 0 0,-1 0 1,1 0-1,0 0 0,-1 0 1,1 0-1,-1 0 0,1 0 1,0 0-22,110 60 467,-67-31-408,333 208-549,-328-215-2046,-10-9 101</inkml:trace>
  <inkml:trace contextRef="#ctx0" brushRef="#br0" timeOffset="267667.496">22149 8069 3297,'0'0'3272,"-3"15"-751,-6 9-241,-1 29-1191,2 16-505,2 25-112,1 0-112,4 6-40,4-21-152,3-3-16,2-31-72,2-8-24,4-18-24,4-25-184,-3-17-1504,-1-45-1289,-3-17-240</inkml:trace>
  <inkml:trace contextRef="#ctx0" brushRef="#br0" timeOffset="268079.646">22061 8005 2889,'7'-44'2557,"-3"1"1,-1-1 0,-3-43-2558,0 84 122,1 1 1,-1-1-1,0 0 0,1 0 0,-1 0 0,0 1 0,-1-1 0,1 0 1,0 0-1,-1 1 0,0-1 0,1 0 0,-1 1 0,0-1 0,0 0 1,-1 1-1,1-1 0,0 1 0,-1 0 0,0-1 0,1 1 0,-1 0 1,0 0-1,0 0 0,0 0 0,-1 1 0,1-1 0,0 1 0,0-1 1,-1 1-1,1-1 0,-1 1 0,0 0 0,1 0 0,-1 1 1,0-1-1,1 1 0,-1-1 0,-3 1-122,1 2 63,0 0 0,-1 0 0,1 1 0,0 0 0,0 0 0,1 1 0,-1-1 0,1 1 0,-1 0 0,1 0 0,1 0 0,-3 3-63,-8 12 14,1 0-1,0 1 1,1 0-1,2 1 1,0 1-1,1-1 1,1 1 0,1 1-1,1 0 1,1 0-1,1 0 1,1 1-14,0-1 6,1-1 0,1 0 1,0 1-1,2-1 0,1 1 1,1-1-1,0 0 0,2 0 1,1 0-1,0 0 0,2 1-6,-6-17 2,-1-1-1,1 0 0,0 0 1,0 0-1,1 0 0,-1 0 1,1 0-1,0-1 1,0 0-1,1 1 0,-1-1 1,1 0-1,0 0 0,0-1 1,0 1-1,1-1 1,-1 0-1,1 0 0,0-1 1,-1 1-1,1-1 0,1 0 1,-1 0-1,0-1 1,0 1-1,1-1 0,-1 0 1,0-1-1,1 0 0,-1 1 1,1-1-1,-1-1 0,2 0-1,3-2 7,0 0 0,-1-1 0,1-1 0,-1 0 0,0 0 0,0-1 0,0 0 0,-1-1 0,0 1 0,0-2 0,0 1 0,-1-1 0,0 0 0,-1-1-7,10-9 45,-1-1 1,0-1-1,-2 0 1,0-1-1,-1 0 0,-2-1 1,0 0-1,-1-1 1,-1 0-1,-1 0 1,-2-1-1,0 0 0,-1 0 1,-2 0-1,0-16-45,-2 28 40,0 0 0,-2 1 0,1-1 0,-2 1 0,1-1 0,-1 1 0,-1 0 0,0 0 0,-1 0 0,0 0 0,-1 1 0,0 0 0,0 0 0,-1 0 0,0 1 0,-1 0 0,0 1 0,0-1 0,-1 2 0,0-1 0,-1 1 0,1 0 0,-1 1 0,-1 1 0,1-1-1,-1 1 1,0 1 0,0 0 0,0 1 0,-1 0 0,1 1 0,-6-1-40,1 3-15,1 0-1,-1 1 1,0 1-1,1 0 1,0 1-1,-1 1 1,1 1 0,1 0-1,-1 1 1,1 0-1,0 1 1,0 0-1,1 2 1,0-1-1,-6 7 16,9-7-539,1 0 0,1 1 0,-1-1 0,1 2-1,1-1 1,0 1 0,-5 10 539,-5 20-2913</inkml:trace>
  <inkml:trace contextRef="#ctx0" brushRef="#br0" timeOffset="268758.328">22248 9182 8210,'-16'5'4895,"12"-3"-4097,-17 11-432,1 1 1,1 1-1,0 0 0,1 2 0,1 0 1,0 1-1,-8 13-366,16-21 93,-68 87 305,4 4 1,-29 58-399,47-73 107,-19 32-66,61-96-52,5-9-1101,19-38-615,15-35-1216,4-25 89</inkml:trace>
  <inkml:trace contextRef="#ctx0" brushRef="#br0" timeOffset="269056.216">22083 9108 2288,'12'42'6770,"-10"-20"-5283,0-12-1148,0 1 1,0-1-1,2 0 0,-1 1 0,1-1 1,0 0-1,1-1 0,0 1 1,1-1-1,0 0 0,0-1 0,7 8-339,5 0 41,1-1-1,1 0 0,0-1 1,1-1-1,1-1 0,0-1 1,0-1-1,1-1 0,0-1 0,1 0 1,-1-2-1,1-1 0,5-1-40,31 11 57,-31-7-38,0 0 0,-1 2 0,0 1 1,0 2-1,-1 0 0,-1 2 1,0 1-1,-1 1 0,-1 1 0,-1 1 1,18 19-20,34 50-2874,-50-63 661</inkml:trace>
  <inkml:trace contextRef="#ctx0" brushRef="#br0" timeOffset="269666.352">24137 8178 9002,'3'-23'2761,"-1"19"431,-4 20-2568,2 25-88,-4 17-288,2 30 65,0 6 7,4 6-16,4-10-120,9 4-48,0-24-88,8 2 32,1-12-280,5-16-136,-9-28-3225,-6-25 776</inkml:trace>
  <inkml:trace contextRef="#ctx0" brushRef="#br0" timeOffset="270058.909">24158 8730 7514,'-11'2'7861,"59"-66"-6796,41-53-372,9-26-597,-6-5 1,-6-3-1,-7-4 0,-2-16-96,-54 116-41,-24 54 43,1 0 0,0 1-1,-1-1 1,1 1 0,0-1 0,-1 1-1,1-1 1,0 1 0,-1 0 0,1-1-1,-1 1 1,1-1 0,-1 1 0,1 0-1,-1-1 1,1 1 0,-1 0-1,0 0 1,1-1 0,-1 1 0,1 0-1,-1 0 1,0 0 0,1 0 0,-1 0-1,1 0 1,-1 0 0,0 0 0,1 0-1,-1 0 1,0 0 0,1 0 0,-1 0-1,1 1 1,-1-1 0,1 0 0,-1 0-1,0 1 1,1-1 0,-1 0 0,1 1-1,-1-1-1,-25 8-2424,-10 3 293</inkml:trace>
  <inkml:trace contextRef="#ctx0" brushRef="#br0" timeOffset="270470.42">23419 8102 8450,'-9'-1'1565,"8"1"-1489,1 0 0,-1-1 1,1 1-1,-1-1 1,1 1-1,0 0 1,-1 0-1,1-1 0,-1 1 1,1 0-1,-1 0 1,1 0-1,-1-1 1,0 1-1,1 0 0,-1 0 1,1 0-1,-1 0 1,1 0-1,-1 0 1,1 0-1,-1 0 0,1 0 1,-1 0-1,0 1 1,1-1-1,-1 0 1,1 0-1,-1 0 1,1 1-1,-1-1 0,1 0 1,0 1-1,-1-1 1,1 0-1,-1 1 1,1-1-1,0 0 0,-1 1 1,1-1-1,0 1 1,-1-1-1,1 1 1,0-1-1,-1 1 0,1-1 1,0 1-1,0-1 1,0 1-1,0-1 1,0 1-1,0-1 1,-1 1-1,1-1 0,0 1 1,0 0-1,1-1 1,-1 1-1,0-1 1,0 1-1,0-1 0,0 1 1,1 0-77,2 4 76,1 0 1,1 1-1,-1-1 0,1-1 1,-1 1-1,2-1 0,-1 0 1,0 0-1,1 0 0,4 1-76,1 2 62,190 93 473,181 56-296,-297-110-762,-33-8-2684,-25-12 470</inkml:trace>
  <inkml:trace contextRef="#ctx0" brushRef="#br0" timeOffset="271091.856">24284 8968 9330,'3'11'2176,"0"25"993,3 8-2617,-1 19 0,1 3-56,0 6 41,2-12-177,5 1-88,2-11-168,4-1 16,-3-10-80,3-2-264,-7-12-360,-5-11-2953,-10-14 600</inkml:trace>
  <inkml:trace contextRef="#ctx0" brushRef="#br0" timeOffset="271849.512">24277 7884 5737,'-2'-20'1124,"-1"0"0,0 0 0,-1 1 0,-1 0 0,-1 0 0,-1 0 0,-2-3-1124,7 17 107,-1 0-1,1 1 1,-1-1 0,0 0-1,0 1 1,-1-1 0,1 1-1,-1 0 1,0 0 0,0 1-1,-1-1 1,1 1 0,-1 0-1,1 0 1,-1 0 0,0 1-1,0 0 1,0 0 0,-1 0-1,1 0 1,0 1 0,-1 0-1,1 0 1,-1 0 0,1 1-1,-1 0 1,-3 0-107,2 2 10,-1 1 0,1-1 0,0 1 1,0 1-1,0-1 0,0 1 0,1 1 1,-1-1-1,1 1 0,0 0 0,0 0 0,1 1 1,0 0-1,0 0 0,0 0 0,1 0 0,0 1 1,0 0-1,0 0 0,1 0 0,0 0 0,0 0 1,1 1-1,0-1 0,0 1 0,1 1-10,-4 6 1,1-1-1,1 1 1,0 0 0,1 0-1,1 1 1,0-1-1,1 0 1,1 0 0,0 0-1,1 0 1,1 0-1,0 0 1,1 0-1,1 0 1,0-1 0,6 12-1,-8-22 2,-1 0 0,1 0 0,1 0 0,-1 0 1,1 0-1,-1-1 0,1 0 0,0 0 0,0 0 1,1 0-1,-1 0 0,0-1 0,1 0 0,0 0 1,-1 0-1,1 0 0,0-1 0,0 0 0,0 0 1,0 0-1,0-1 0,0 1 0,0-1 0,0-1 1,0 1-1,0-1 0,0 1 0,0-1 0,0-1 1,0 1-1,0-1 0,0 0 0,-1 0 0,1 0 1,-1-1-1,0 1 0,1-1 0,-1 0 0,0 0 1,2-3-3,6-3 32,0-1 0,-1 0 0,0 0 0,-1-1 0,0 0 0,0-1 0,-2 0 0,1-1 0,-2 0 0,1 0 0,-2 0 1,0-1-1,0 0 0,-2 0 0,1-1 0,-2 1 0,0-2-32,1-6 78,-1-1 1,-1 1 0,-1-1-1,-1 1 1,0-1-1,-2 0 1,-1 1-1,-1-1 1,-1 1 0,-6-16-79,10 30 20,-2 0 1,1 0 0,-1-1 0,-1 1 0,1 1 0,-1-1 0,-1 1-1,1-1 1,-1 1 0,-1 1 0,1-1 0,-1 1 0,0 0 0,-1 0-1,1 0 1,-1 1 0,0 0 0,0 1 0,-1-1 0,0 2 0,1-1-1,-1 1 1,0 0 0,-1 0 0,1 1 0,0 0 0,-1 1 0,0 0-21,2 2-18,1 1 0,-1 0 0,1 1 0,0 0 0,0 0 0,0 0 0,1 1 0,-1-1 0,1 1 0,-1 1 0,1-1 0,1 1 0,-1 0 0,1 0 0,0 0 0,0 1 0,0-1 0,1 1 0,-1 0 0,2 0 0,-1 0 0,1 1 0,-1-1 0,2 0 0,-1 1 0,1 0 0,0 2 18,-1 3-490,1-1 0,0 1 1,1-1-1,0 1 0,1-1 0,1 1 0,0-1 0,0 1 0,3 5 490,13 35-3346</inkml:trace>
  <inkml:trace contextRef="#ctx0" brushRef="#br0" timeOffset="272596.337">24296 9240 6545,'-7'-12'6886,"-8"15"-5278,-52 54 211,14 4-1634,3 1 0,3 3 0,3 2 0,2 2 0,4 2 0,-21 53-185,-16 15 227,75-137-268,-1-1 0,1 0 0,-1 0 0,1 1 0,0-1 0,-1 0 0,1 0 0,0 1 0,0-1 0,0 1 0,0-1 0,0 0 0,0 1 0,0-1 0,0 0 0,1 1 0,-1-1 0,0 0 0,1 0 0,-1 1 0,1-1-1,0 0 1,-1 0 0,1 0 0,0 0 0,0 1 0,-1-1 0,1 0 0,0 0 0,0-1 0,0 1 0,0 0 0,0 0 0,1 0 0,-1-1 0,0 1 0,0-1 0,0 1 0,1-1 0,-1 1 0,0-1 0,1 0 0,-1 1 0,0-1 0,1 0 0,-1 0 0,0 0 0,1 0 0,-1 0 0,0 0 0,1-1 0,-1 1 0,0 0 0,1-1 0,-1 1 0,0-1 0,0 1 0,1-1 0,-1 1 41,26-15-2828,6-12 251</inkml:trace>
  <inkml:trace contextRef="#ctx0" brushRef="#br0" timeOffset="272889.272">24246 9219 9106,'-1'29'4958,"26"7"-3917,-5-20-941,2-1 1,-1-1 0,2-1-1,0-1 1,1-1 0,0-1-1,0-2 1,1 0 0,0-1 0,22 2-101,20 9 106,-46-13-87,1 1 0,-1 1 1,-1 1-1,0 1 0,0 1 0,0 0 0,-1 2 0,-1 0 1,0 1-1,-1 1 0,8 8-19,68 73-548,-93-94 459,0-1 0,0 1 0,1 0 0,-1-1 1,0 1-1,1-1 0,-1 1 0,0-1 0,1 1 1,-1-1-1,1 1 0,-1-1 0,1 0 0,-1 1 1,1-1-1,0 0 0,-1 1 0,1-1 0,-1 0 1,1 1-1,0-1 0,-1 0 0,1 0 0,0 0 0,-1 0 1,1 0-1,0 0 0,-1 0 0,1 0 0,-1 0 1,1 0-1,0 0 0,-1 0 0,1 0 0,0-1 1,-1 1-1,1 0 0,0 0 0,-1-1 0,1 1 1,-1 0-1,1-1 0,-1 1 0,1-1 0,-1 1 0,1 0 1,-1-1-1,1 1 0,-1-1 0,0 0 0,1 1 1,-1-1-1,0 1 0,1-1 0,-1 1 0,0-1 1,0 0-1,0 1 0,1-1 89,0-26-3784</inkml:trace>
  <inkml:trace contextRef="#ctx0" brushRef="#br0" timeOffset="273526.051">25730 8354 8986,'23'5'2104,"-15"1"729,4 16-2481,1 12-272,2 17 56,-4 8 16,4 13 40,-3-5-72,1 2 8,-4-14-48,4-6 24,-1-18-128,7-6-3008,-1-18 983</inkml:trace>
  <inkml:trace contextRef="#ctx0" brushRef="#br0" timeOffset="274162.722">25894 8636 6313,'-1'0'271,"0"0"-1,-1 0 0,1 0 1,0-1-1,0 1 0,0 0 0,0-1 1,-1 1-1,1-1 0,0 1 1,0-1-1,0 1 0,0-1 0,0 0 1,0 0-1,0 0 0,1 1 1,-1-1-1,0 0 0,0 0 0,0 0 1,1 0-1,-1 0 0,1 0 1,-1 0-1,1-1 0,-1 1-270,-4-57 2543,9 42-2385,1 0 0,0 1 0,1-1 0,1 1 0,0 0-1,1 1 1,1 0 0,9-11-158,-5 5 52,48-67 17,4 4 0,42-41-69,-58 73-276,-2-3 0,-3-1 0,-2-3-1,-3-1 1,-3-1 0,26-58 276,-47 77-2929,-12 21-82</inkml:trace>
  <inkml:trace contextRef="#ctx0" brushRef="#br0" timeOffset="274567.153">25669 8607 5481,'4'11'4597,"-8"-21"1263,-29-25-2268,2 7-3156,1-1 1,2-1 0,1-1 0,1-2 0,-5-11-437,-108-219-110,97 179-151,39 77 207,-1-2-81,0 1 1,0-1-1,0 1 1,-1 0-1,0 1 1,-1-1-1,0 1 1,0 0-1,0 1 1,-1-1 0,-2 0 134,-10 6-2057,16 14-2505,7 1 1021</inkml:trace>
  <inkml:trace contextRef="#ctx0" brushRef="#br0" timeOffset="275067.469">25795 9075 5185,'-50'-105'10797,"49"104"-10722,1 1 0,-1-1 0,1 0 0,-1 1-1,0-1 1,0 0 0,1 1 0,-1-1 0,0 1 0,0-1 0,0 1 0,1-1-1,-1 1 1,0-1 0,0 1 0,0 0 0,0 0 0,0-1 0,0 1-1,0 0 1,0 0 0,0 0 0,0 0 0,0 0 0,1 0 0,-1 1 0,0-1-1,0 0 1,0 0 0,0 1 0,0-1 0,0 0 0,0 1 0,0-1 0,1 1-1,-1-1 1,0 1 0,0-1 0,1 1 0,-1 0 0,0-1 0,0 1-75,-26 33 445,3 8-460,1 1 0,3 1 0,1 0 0,2 2 0,-7 32 16,24-78-3,-2 7-148,0 0 0,0 0 0,1 0 0,-1 0 0,1 0 0,1 0 0,0 0 0,0 0 0,0 1 0,1-1 0,0 0 0,1 4 150,6-5-3349,3-21-276</inkml:trace>
  <inkml:trace contextRef="#ctx0" brushRef="#br0" timeOffset="275350.752">25785 9035 8538,'9'5'5110,"1"-8"-4312,23 6-660,0 0-1,0 2 1,-1 2 0,1 1 0,-1 1-1,-1 2 1,0 1 0,-1 1 0,0 2-1,-1 1 1,1 2-138,67 31-16,-41-22-217,-1 2 1,-1 2-1,3 7 233,-36-25-2539,-6-11 121</inkml:trace>
  <inkml:trace contextRef="#ctx0" brushRef="#br0" timeOffset="275869.478">25905 7879 6473,'-52'2'6382,"46"-2"-6110,0-1 0,0 1 1,0 0-1,-1 1 0,1-1 0,0 1 1,0 0-1,1 1 0,-1-1 0,0 1 1,0 0-1,1 1 0,-4 1-272,2 0 38,0 1-1,1-1 1,0 1 0,0 0-1,0 0 1,1 1-1,-1 0 1,1 0 0,1 0-1,-1 1 1,1-1-1,0 1 1,0 0-1,1 0 1,0 0 0,-1 5-38,1 0-2,1 0 0,0 1 0,1-1 0,0 0 0,1 1 0,0-1 0,1 1 0,0-1 0,1 0 0,1 0 0,0 0 0,0 0 0,1 0 0,1 0 0,0-1 0,0 0 0,1 0 0,1 0 0,0-1 0,0 0 0,4 3 2,-8-9 9,1-1 0,-1 0 0,0-1 1,1 1-1,0-1 0,-1 1 0,1-1 0,0 0 0,0 0 0,0-1 0,1 1 0,-1-1 0,0 0 0,0 0 0,1-1 0,-1 1 0,1-1 0,-1 0 0,0 0 0,1 0 0,-1-1 0,1 1 1,-1-1-1,0 0 0,0-1 0,1 1 0,-1-1 0,0 1 0,0-1 0,0 0 0,-1-1 0,1 1 0,0-1 0,-1 0 0,0 1 0,1-1 0,-1-1 0,0 1-9,7-8 120,0 0 0,-1 0-1,0-1 1,-1 0-1,0 0 1,-1-1-1,0 0 1,-1 0 0,-1-1-1,0 0 1,-1 0-1,1-7-119,-2 10 114,-1-1 0,0 0 0,-1 0-1,-1 0 1,0 0 0,0 0 0,-1 1 0,-1-1-1,0 0 1,0 0 0,-1 1 0,-1-1-1,0 1 1,-1 0 0,0 0 0,0 0-114,-4-3 66,1 0 1,-2 0-1,0 1 1,0 1-1,-1 0 1,-1 0 0,0 1-1,-1 0 1,0 1-1,0 0 1,-4 0-67,10 5-70,0 2 0,0-1 1,-1 1-1,1 0 1,-1 0-1,0 1 0,1 0 1,-1 1-1,0-1 0,0 2 1,0-1-1,0 1 1,0 0-1,0 1 0,0 0 1,0 0-1,0 0 0,0 1 1,0 1-1,1-1 0,-1 1 1,1 0-1,-5 3 70,-24 10-4920,24-16 1150</inkml:trace>
  <inkml:trace contextRef="#ctx0" brushRef="#br0" timeOffset="276228.046">26609 7268 10050,'80'-17'2401,"-86"65"455,0-5-5736,0-5 559</inkml:trace>
  <inkml:trace contextRef="#ctx0" brushRef="#br0" timeOffset="276943.616">26713 7196 12443,'-43'-78'8055,"28"53"-7965,-1 1-1,0 1 1,-2 1 0,0 0 0,-2 1-1,-10-8-89,-22-9-80,-2 3 0,-1 1-1,-1 4 1,-2 1-1,-1 3 1,-62-17 80,-361-109 100,-111-11 220,382 110-83,-213-26-237,201 55-44,-1 9-1,-63 10 45,94 12-66,1 8-1,1 8 1,-13 11 66,-25 17-32,3 9 0,-142 61 32,209-59 15,4 6 1,3 8-1,3 6 0,-16 19-15,35-14-6,3 7 0,5 4-1,4 6 1,-42 53 6,101-91-15,2 3 0,3 2 0,4 2 0,-16 36 15,35-53-9,4 1 0,1 1 0,3 1 0,3 1 0,3 1 0,2 1 0,2 1 0,4-1 0,1 18 9,0 55-23,7 0 0,5 1 1,20 123 22,-6-141-33,6-1 0,18 48 33,-21-99-17,3-2-1,3-1 0,3-1 0,2-1 1,3-2-1,40 52 18,30 28-36,5-5 1,76 68 35,-128-143-12,3-1-1,2-4 1,2-2 0,2-3-1,3-4 1,2-2-1,28 10 13,47 10-7,3-7-1,2-6 1,152 28 7,280 31 46,-428-86-32,1-7 0,1-6-1,-1-8 1,154-18-14,-81-11 1,-1-11 0,-2-10 0,106-41-1,11-34 13,-103 25 2,-4-11-1,0-12-14,127-94 32,-67 27-72,-7-12 0,129-126 40,-121 59-140,-182 152-16,-5-4-1,-6-6 1,49-79 156,-84 99-117,-5-3-1,-4-3 1,-6-2-1,7-30 118,-31 63-32,-4 0-1,-3-2 0,-4-1 0,-4 0 0,1-39 33,-13 76 69,-2 0 0,-2-1-1,-2 0 1,-3 1 0,-1 0 0,-2 0-1,-2 1 1,-6-13-69,4 25 108,-1 0-1,-1 1 1,-2 1-1,-1 1 1,-2 0 0,0 1-1,-2 2 1,-1 0 0,-1 1-1,-6-3-107,-8-6 143,-1 3 0,-2 0 0,-1 3 0,-1 2 0,-1 1-1,-2 2 1,-36-13-143,-160-50 239,118 55-219,-1 5 1,-2 6-1,0 6 0,-9 4-20,-43 4-94,-1 8 0,1 8 0,-122 23 94,-218 69-818,-44 54-902,-97 59-2152</inkml:trace>
  <inkml:trace contextRef="#ctx0" brushRef="#br0" timeOffset="279839.141">29080 7859 6001,'-22'-19'2585,"5"0"87,2 12-1247,6 10-961,4 11-136,0 10-128,7 17-96,-2-20-80,1 0 24,9 76-48,3 3 64,5 7-24,4-13-104,-6-52-2737,-2-13 889</inkml:trace>
  <inkml:trace contextRef="#ctx0" brushRef="#br0" timeOffset="280365.743">28633 7817 8834,'2'-14'517,"2"0"0,0 0 0,0 0 0,2 1 0,-1 0 0,2 0 0,0 0 0,0 1 0,3-2-517,4-4 99,0 1 0,1 1 0,1 0 0,1 2 1,0-1-1,1 2 0,1 0 0,17-8-99,-23 13 14,0 0 0,1 1 0,0 1 0,0 0 0,1 1-1,0 0 1,-1 2 0,1-1 0,1 2 0,-1 0-1,0 1 1,1 0 0,-1 1 0,0 1 0,1 1 0,-1 0-1,0 1 1,0 0 0,2 2-14,-13-3 3,1 0 0,-1 0 0,-1 0 1,1 0-1,0 1 0,-1 0 0,1-1 0,-1 1 0,0 1 0,0-1 0,0 0 1,0 1-1,0 0 0,-1-1 0,0 1 0,0 0 0,0 0 0,0 0 0,-1 1 1,1-1-1,-1 0 0,0 1 0,0-1 0,-1 0 0,1 1 0,-1-1 0,0 1 1,0-1-1,-1 1 0,1-1 0,-1 1 0,0-1 0,0 0 0,-1 1 0,0 2-3,-10 30 62,-2 0 0,-1-1 1,-2 0-1,-2-2 0,-1 0 0,-23 29-62,21-25 72,39-34-31,174-63 99,-180 58-141,0 1 1,0 0-1,1 1 1,-1 0-1,0 0 1,0 1-1,-1 1 1,1 0-1,0 1 0,3 1 1,-9-3-3,0 0 0,0 1 0,0-1 0,-1 1 0,1 0 0,-1 0-1,1 1 1,-1-1 0,0 1 0,0 0 0,-1 0 0,1 0 0,-1 1-1,0-1 1,0 1 0,0 0 0,-1 0 0,1 0 0,-1 0 0,-1 0-1,1 0 1,0 3 3,-3 11 14,0 0 1,-1 0-1,-1 0 0,-1-1 0,-1 0 0,0 1 1,-1-2-1,-1 1 0,-1-1 0,-1 0 0,0 0 1,-1-1-1,0-1 0,-12 13-14,-9 14 516,-2-1 1,-2-2-1,-2-1 1,-38 31-517,66-60 150,-1 0 0,0-1-1,-1 0 1,0 0 0,0-1 0,-1-1 0,1 0 0,-1 0 0,-1-1 0,1-1 0,-1 0 0,-9 1-150,20-4 7,0-1 0,1 0 0,-1-1 1,1 1-1,-1 0 0,1 0 0,-1-1 1,1 1-1,-1-1 0,1 1 0,-1-1 1,1 0-1,0 0 0,-1 1 0,1-1 1,0 0-1,0 0 0,-1 0 0,1 0 1,0 0-1,0-1 0,0 1 0,0 0 0,1 0 1,-1-1-1,0 1 0,0-1 0,1 1 1,-1 0-1,1-1 0,-1 1 0,1-1 1,0 0-1,0 1 0,-1-1 0,1 1 1,0-1-1,0 1 0,1-1 0,-1 1 0,0-1-7,13-66-398,-8 55 196,1 0-1,0 0 0,1 1 0,0 0 0,0 0 0,2 1 0,-1 0 1,2 0-1,9-9 203,22-13-1745</inkml:trace>
  <inkml:trace contextRef="#ctx0" brushRef="#br0" timeOffset="280649.66">29514 7606 7538,'-41'-17'6284,"40"33"-5515,85 208-693,8 187 24,-75-356 38,-17-56-131,0 1 0,0 0 0,0-1 0,0 1-1,0 0 1,0 0 0,0-1 0,0 1 0,1 0 0,-1 0 0,0-1 0,0 1 0,0 0 0,0 0 0,0-1 0,0 1 0,0 0 0,1 0 0,-1 0 0,0-1 0,0 1 0,0 0 0,1 0 0,-1 0 0,0 0 0,0-1 0,0 1 0,1 0 0,-1 0 0,0 0 0,0 0 0,1 0 0,-1 0 0,0 0 0,0-1 0,1 1 0,-1 0 0,0 0 0,0 0 0,1 0 0,-1 0 0,0 0 0,0 0 0,1 1 0,-1-1 0,0 0 0,1 0 0,-1 0 0,0 0 0,0 0 0,0 0 0,1 0 0,-1 0 0,0 1 0,0-1 0,1 0 0,-1 0-7,-6-75-1143,-10 15-94</inkml:trace>
  <inkml:trace contextRef="#ctx0" brushRef="#br0" timeOffset="281030.796">29444 7597 4769,'-3'-8'7801,"11"28"-6152,18 17-1657,1-1-1,2-1 1,1-1 0,2-2-1,1-1 1,1-2-1,30 19 9,-36-28 6,0-2 0,1-1 0,1-1 0,0-1 0,1-2-1,1-1 1,0-2 0,9 2-6,-29-9 50,0 0 0,1-1 0,-1-1 0,1 0 0,-1 0 1,1-1-1,-1-1 0,1 0 0,0-1-50,-10 1 80,-1 0 0,0-1 0,0 1 0,0-1 0,0 1 0,0-1 0,0 0 0,0 1 0,-1-1 0,1 0 0,0 0 0,-1-1 0,0 1 0,1 0 0,-1 0 0,0-1-1,0 1 1,-1 0 0,1-1 0,0 1 0,-1-1 0,1 1 0,-1-1 0,0 1 0,0-1 0,0 0 0,0 1 0,0-1 0,-1 1 0,1-1 0,-1 1 0,0-1 0,0 1 0,1 0 0,-2-1 0,1 1 0,0 0 0,-1-1-80,-18-58 601,-2 0 0,-4 2 0,-1 1 1,-36-54-602,55 98 41,-8-15 19,-1 1 1,-1 1-1,-1 1 0,-23-24-60,19 38-125,35 20-8,52 18-1284,-25-12-2159,-12-3 342</inkml:trace>
  <inkml:trace contextRef="#ctx0" brushRef="#br0" timeOffset="281354.255">30288 7252 7850,'-4'-2'221,"-1"-1"218,0 0-1,1-1 0,-1 1 1,1-1-1,0 0 0,0 0 1,0 0-1,0-1 1,1 0-1,-1 1 0,1-1 1,1 0-1,-1 0 0,0-3-438,12 28 395,18 58-346,3-1-1,33 59-48,-44-97 34,1-1-1,2-1 0,1-1 0,2-1 0,24 26-33,-49-61-1,23 20 108,-23-19-115,1-1 0,-1 0 0,1 0 1,-1 0-1,0 0 0,1 1 0,-1-1 0,1 0 1,-1 0-1,0 0 0,1 0 0,-1 0 1,1 0-1,-1 0 0,1 0 0,-1 0 1,0 0-1,1-1 0,-1 1 0,1 0 1,-1 0-1,0 0 0,1 0 0,-1-1 1,0 1-1,1 0 0,-1 0 0,0-1 1,1 1-1,-1 0 0,0-1 0,1 1 1,-1 0-1,0-1 0,0 1 0,0 0 1,1-1-1,-1 1 0,0 0 0,0-1 1,0 1-1,0-1 0,0 1 0,0 0 0,1-1 1,-1 1-1,0-1 0,0 1 0,0-1 1,0 1-1,-1 0 0,1-1 0,0 1 1,0-1-1,0 1 0,0 0 0,0-1 1,0 1-1,-1-1 0,1 1 0,0 0 1,0-1-1,-1 1 0,1 0 8,-21-77-4973,1 25 1376</inkml:trace>
  <inkml:trace contextRef="#ctx0" brushRef="#br0" timeOffset="281682.073">29974 7295 8786,'-76'-14'5537,"74"14"-5478,0-1-1,0 1 1,1-1-1,-1 1 1,1-1-1,-1 1 1,0-1 0,1 0-1,-1 0 1,1 0-1,0 0 1,-1 0-1,1 0 1,0-1 0,-1 1-1,1 0 1,0-1-1,0 1 1,0 0-1,0-1 1,1 1-1,-1-1 1,0 0 0,0 1-1,1-1 1,-1 0-1,1 1 1,0-1-1,-1 0 1,1 0 0,0 1-1,0-1 1,0 0-1,0 0 1,1 1-1,-1-1 1,0 0-1,1 1 1,-1-1 0,1 0-1,-1 1 1,1-1-1,0 1 1,0-1-1,0 1 1,0-2-59,15-17 59,0 0 0,1 1 1,1 1-1,1 0 0,1 2 0,0 0 0,1 1 1,0 1-1,1 1 0,11-4-59,4-3-3,0 1 0,1 1 0,1 3-1,1 1 1,0 1 0,17-1 3,-38 10-4,0 1 1,0 1-1,0 0 1,0 2-1,0 0 0,0 1 1,0 1-1,0 0 0,0 2 1,0 0-1,-1 1 1,1 1-1,-1 1 0,-1 1 1,5 2 3,-16-7-1,-1 0 0,1 0 0,-1 0 0,0 1 0,0 0 1,0 0-1,0 0 0,-1 1 0,1-1 0,-1 1 0,0 0 1,-1 0-1,1 1 0,-1-1 0,0 1 0,0 0 0,-1 0 0,0 0 1,0 0-1,0 0 0,-1 0 0,0 0 0,0 1 0,0-1 0,-1 5 1,-1 0 15,-1 0 0,0-1-1,0 1 1,-1-1 0,0 1-1,-1-1 1,0 0 0,-1 0-1,0-1 1,-1 1 0,0-1-1,0 0 1,-1-1 0,0 1-1,0-1 1,-1-1 0,-6 5-15,-14 11 105,-1-1 0,-1-2 0,-1-1 0,-18 7-105,-54 20 313,76-47-1189,28-31-2286</inkml:trace>
  <inkml:trace contextRef="#ctx0" brushRef="#br0" timeOffset="292708.246">30394 6548 2160,'-107'-68'6004,"86"57"-5454,-1 2 0,0 0 1,0 1-1,-1 1 0,0 1 1,0 1-1,-2 1-550,-31-1 312,1 2 1,0 2-1,-1 3 0,1 3 1,0 1-1,0 3 1,1 3-1,-27 10-312,-42 18 135,2 5-1,2 6 1,-4 8-135,-39 32 258,33-9-110,4 5 1,-41 43-149,133-103 28,2 2 1,1 1-1,1 2 0,1 1 0,-17 29-28,23-27 25,3 0 0,0 2-1,3 0 1,1 1 0,2 0-1,1 1 1,2 1 0,2-1-1,2 2 1,1-1 0,2 1-1,2-1 1,2 1 0,4 30-25,6-15 4,2 0 0,3-1 0,1-1 0,4 0 0,22 42-4,142 271 8,-147-301-12,2-2 1,3-1-1,43 46 4,-56-76-8,0-1 0,2-2 0,2-1 0,0-2 0,2-1 0,38 21 8,-43-32-8,0 0 1,1-2-1,1-2 0,0-1 0,0-1 1,1-2-1,0-1 0,0-2 0,0-1 1,11-2 7,24-1-21,-1-3 1,1-3-1,-1-3 1,-1-3-1,0-3 1,1-3 20,1-6-33,-1-2 0,-1-3 0,-2-4 0,-1-2 1,-2-2-1,12-13 33,29-23-11,-4-5-1,-4-3 1,34-42 11,-57 49 35,-4-4 0,-2-3 0,-4-3 0,11-26-35,6-26 101,-5-3 0,42-118-101,-84 176 44,-3-1 0,-4-1 0,-3-1 0,-4-1 0,3-54-44,-16 92 138,-2-1-1,-3 0 1,-1 0 0,-2 0 0,-3 1 0,-2 0 0,-1 0 0,-15-41-138,15 64 119,0 1 0,-2 0 0,0 0 0,-2 1 0,0 1 0,-1 0 1,-2 1-1,0 1 0,-1 0 0,-1 1 0,0 1 0,-1 0 0,-1 2 1,-1 0-1,-3 0-119,-14-5 92,-1 2 1,-1 1-1,-1 3 1,0 1-1,-1 2 1,0 2 0,-1 1-1,1 3 1,-1 1-1,-12 2-92,-43-1 5,1 4-1,0 4 0,0 4 1,-92 22-5,-187 69 597,225-52-2883,12-2 404</inkml:trace>
  <inkml:trace contextRef="#ctx0" brushRef="#br0" timeOffset="294214.753">26301 117 5073,'-154'-23'4513,"-82"25"-2615,88 2-1250,-115-7 494,13 20-594,-12 20-371,192-24-133,1 4 0,0 2 0,1 3 0,1 3 1,2 3-1,-32 20-44,54-24-8,1 2 0,1 2 1,2 1-1,0 2 1,3 2-1,0 1 0,3 2 1,1 1-1,-21 32 8,43-56-1,0 1 0,0 1 0,2 0 0,0 0 0,0 1 0,1 0 0,2 0 0,-1 0 0,2 1 0,0 0-1,1 0 1,0 0 0,2 0 0,0 0 0,1 1 0,1-1 0,0 0 0,1 0 0,1 1 1,20 59 1,4-2-1,3 0 1,3-3-1,3 0 1,3-3-1,3-1 1,13 12-1,-32-51-7,0 0-1,2-2 1,1-1-1,2-2 1,9 7 7,-18-16-2,1-2 1,1 0 0,0-1-1,0-1 1,1-1 0,0-1-1,1-1 1,0-1 0,1-1-1,-1-1 1,13 0 1,35-1 14,0-3 0,0-3 0,0-3 0,-1-4 0,0-2-1,0-4 1,66-23-14,-61 16 16,0-5-1,-2-2 1,-1-3-1,-2-4 1,10-9-16,11-8 9,-2-4 0,20-20-9,61-58 58,41-50-58,-123 97 46,-3-4 1,47-69-47,-122 147 5,47-57 108,-3-2-1,-4-3 1,-2-2 0,7-25-113,-48 87 131,0 0 0,-1 0 0,-1 0 0,0-1 0,-2 0-1,2-11-130,-5 23 65,1-1 0,-1 1 0,0-1 0,0 1 0,-1-1 0,0 1 0,0 0 0,0-1 0,-1 1 0,1 0 0,-1 0 0,-1 0 0,1 0 0,-1 0 0,1 0 0,-1 1 0,-1-1 0,1 1 0,-1 0-1,1 0 1,-1 0 0,0 1 0,-1-1-65,-17-8 119,0 0-1,0 2 0,-1 1 1,0 1-1,0 0 0,-1 2 0,0 1 1,0 1-1,0 1 0,-15 0-118,38 3 2,-107-8 42,0 5 1,-1 4 0,1 5-1,-81 16-44,97-8-18,1 5-1,-75 25 19,112-26 323,0 3 1,2 2 0,0 2-1,2 2 1,-12 10-324,-89 65-2618</inkml:trace>
  <inkml:trace contextRef="#ctx0" brushRef="#br0" timeOffset="315039.901">13581 12193 8050,'0'-1'66,"0"0"80,0 0 1,0 0 0,0 0-1,0 0 1,0 0-1,-1 0 1,1 0-1,0 1 1,-1-1-1,1 0 1,0 0-1,-1 0 1,1 0-1,-1 0 1,0 1-1,1-1 1,-1 0-1,1 1 1,-1-1-1,0 0 1,0 1-1,1-1 1,-1 1-1,0-1 1,0 1-1,0-1 1,0 1 0,0 0-1,0-1 1,1 1-1,-1 0 1,0 0-1,0-1 1,0 1-1,-1 0-146,-1 13 81,0 1 1,0-1-1,1 1 0,1-1 0,0 1 0,1-1 0,1 1 1,0-1-82,5 45 91,3-2 0,2 1 0,3-1 1,2-1-1,10 18-91,-25-70 4,4 14 29,0 0 1,1-1 0,1 0-1,1 0 1,0 0 0,1-1-1,1 0 1,0 0-1,11 10-33,-19-23 9,-1 0 0,1-1 0,0 1 0,-1-1-1,1 0 1,0 1 0,0-1 0,0 0-1,0 0 1,0 0 0,0 0 0,1-1 0,-1 1-1,0 0 1,0-1 0,1 0 0,-1 1-1,0-1 1,0 0 0,1 0 0,-1-1-1,0 1 1,1 0 0,-1-1 0,0 1 0,0-1-1,0 0 1,1 1 0,-1-1 0,0 0-1,0-1 1,0 1 0,0 0 0,-1 0 0,1-1-1,0 1 1,0-1 0,0-1-9,60-87 270,-57 80-245,19-38 42,-2 0 1,-2-1 0,-3-1-1,-1-1 1,-3 0-1,-2-1 1,3-41-68,-12-14 391,-9 87 164,5 42-481,1 1 1,1-1 0,1 1 0,1-1 0,1 1 0,4 13-75,-5-23 5,1 0-1,0 0 1,1-1 0,0 1-1,1-1 1,1 0 0,0 0-1,0 0 1,1-1 0,4 4-5,-8-12 8,1-1 0,0 1 0,0-1 0,0 0 1,0 0-1,0-1 0,0 1 0,0-1 0,1 0 1,-1 0-1,1 0 0,-1 0 0,1-1 0,-1 0 0,1 0 1,-1 0-1,1-1 0,-1 1 0,0-1 0,1 0 1,-1 0-1,0-1 0,1 1 0,-1-1 0,0 0 1,0 0-1,0 0 0,-1-1 0,1 1 0,0-1 0,-1 0 1,0 0-1,0 0 0,0-1 0,0 1 0,2-4-8,8-8 59,0 0 0,-1-1-1,-1 0 1,-1-1 0,0-1-1,-1 1 1,-1-2 0,-1 1 0,0-1-1,0-6-58,-3 13 69,0 1 1,0-1-1,-2 0 0,1 0 0,-2 0 0,1 0 1,-2 0-1,0-1 0,0 1 0,-1 0 0,0 0 0,-1 0 1,-1 0-1,0 0 0,0 0 0,-1 1 0,-1-1 1,0 1-1,-1 0 0,0 1 0,0-1 0,-1 1 1,0 0-1,-1 1 0,-6-6-69,11 12-29,0 1-1,0 0 1,0 0 0,0 0-1,-1 0 1,1 0 0,-1 1-1,1 0 1,-1-1 0,0 1-1,1 1 1,-1-1-1,0 1 1,1-1 0,-1 1-1,0 0 1,0 0 0,0 0-1,1 1 1,-1 0 0,0-1-1,0 1 1,1 1 0,-1-1-1,1 0 1,-1 1 0,1 0-1,0 0 1,-1 0 0,1 0-1,0 0 1,0 0 0,1 1-1,-1 0 1,0 0 0,1-1-1,0 1 1,-1 1 0,1-1-1,0 0 1,1 0 0,-1 1-1,1-1 1,-1 1 0,1 0-1,0-1 1,0 1 0,0 3 29,3 7-3468,2-6-193</inkml:trace>
  <inkml:trace contextRef="#ctx0" brushRef="#br0" timeOffset="315538.399">14531 12047 8954,'-3'-2'2552,"5"13"489,2 10-2249,1 11-776,1 18 120,0 3-16,5 8 64,-5-14-64,6 3 16,0-18-112,2-8 48,-2-10-48,3-7-272,-4-13 544,1-19-3512,-6-16 1039</inkml:trace>
  <inkml:trace contextRef="#ctx0" brushRef="#br0" timeOffset="315891.131">14712 12130 4457,'4'20'5968,"14"-15"-3902,23-15-1566,-32 7-396,-1 0 1,0 0-1,0-1 0,0-1 1,0 1-1,-1-1 0,0 0 1,0-1-1,0 0 0,0 0 1,-1 0-1,0-1 1,-1 0-1,1 0 0,-1 0 1,-1-1-1,1 0 0,-1 0 1,-1 0-1,1 0 0,-1-1 1,-1 1-1,0-1 1,0 0-1,0 1 0,-1-1 1,-1 0-1,1 0 0,-2 0 1,1 0-1,-2-7-104,2 13 36,-1 1 0,1 0-1,-1 0 1,1-1 0,-1 1-1,0 0 1,0 0 0,0 0-1,0 0 1,0 0 0,0 0 0,-1 0-1,1 0 1,-1 0 0,1 1-1,-1-1 1,0 1 0,1-1-1,-1 1 1,0-1 0,0 1-1,0 0 1,0 0 0,0 0 0,-1 0-1,1 0 1,0 1 0,0-1-1,-1 1 1,1-1 0,0 1-1,0 0 1,-1 0 0,1 0 0,0 0-1,-1 0 1,1 1 0,0-1-1,0 1 1,-1-1 0,1 1-1,0 0 1,-1 0-36,-6 8 36,1 0-1,-1 0 1,1 1-1,1 0 0,0 0 1,1 1-1,0 0 1,0 0-1,1 0 1,0 1-1,1 0 1,1 0-1,0 0 1,0 0-1,0 11-35,0-7 9,1 1-1,1-1 1,0 1-1,1-1 0,1 1 1,0-1-1,2 1 1,0-1-1,4 13-8,-7-26 4,1 1-1,-1-1 0,1 0 1,0 0-1,1 1 1,-1-1-1,0 0 0,1 0 1,0 0-1,0-1 0,0 1 1,0 0-1,0 0 1,0-1-1,1 0 0,-1 1 1,1-1-1,0 0 0,0 0 1,-1 0-1,1-1 1,0 1-1,1-1 0,-1 0 1,0 0-1,0 0 0,0 0 1,1 0-1,-1 0 1,2-1-4,0-1-30,1 0 1,-1-1 0,0 0 0,0 0 0,0 0 0,0-1-1,-1 1 1,1-1 0,-1 0 0,1-1 0,-1 1 0,0-1-1,0 0 1,-1 0 0,1 0 0,-1 0 0,0 0 0,0-1 0,0 0-1,0 0 30,21-66-3592,-35 11-385,-18 3-1188</inkml:trace>
  <inkml:trace contextRef="#ctx0" brushRef="#br0" timeOffset="316112.542">14419 11703 10034,'-6'12'2337,"15"-8"823,5 4-2776,4-5-392,5-2-2496,-4 10-681,-13 12-600</inkml:trace>
  <inkml:trace contextRef="#ctx0" brushRef="#br0" timeOffset="318344.312">15880 11730 7186,'1'-2'184,"0"1"1,0-1-1,0 0 1,0 0-1,-1 1 1,1-1-1,-1 0 1,1 0 0,-1 0-1,0 0 1,1 1-1,-1-1 1,0 0-1,0 0 1,0 0-1,-1 0 1,1 0 0,0 0-1,-1 0 1,1 1-1,-1-1 1,0 0-1,1 0 1,-1 1-1,0-1 1,0 0 0,0 1-1,0-1 1,-1 1-1,1-1 1,0 1-1,-1 0 1,1-1-1,-1 1 1,1 0 0,-1 0-1,1 0 1,-1 0-1,0 0 1,1 1-1,-1-1 1,0 0-1,0 1 1,-2-1-185,-3 3 113,-1 1 0,1 0 0,0 0 0,0 1 0,0-1 1,0 2-1,1-1 0,-1 1 0,1 0 0,0 0 0,1 1 0,-1-1 0,1 1 0,0 0 1,1 1-1,-1 1-113,-13 17 105,1 0-1,1 2 1,1 0 0,2 0 0,1 2 0,1-1 0,1 2 0,2-1-1,0 1 1,3 0 0,-2 19-105,6-44 12,1 0 0,0 1 0,0-1-1,0 0 1,0 1 0,1-1 0,0 0-1,0 0 1,1 1 0,-1-1 0,1 0 0,2 4-12,-3-8 2,0-1 1,0 1-1,0-1 1,0 1 0,0-1-1,1 0 1,-1 1 0,0-1-1,0 0 1,0 0-1,0 0 1,0 0 0,1 0-1,-1 0 1,0 0-1,0 0 1,0-1 0,0 1-1,0 0 1,0-1-1,0 1 1,0-1 0,0 1-1,0-1 1,0 1 0,0-1-1,0 0 1,0 0-1,0 1 1,0-1 0,0 0-1,-1 0 1,1 0-1,0 0 1,-1 0 0,1 0-1,-1 0 1,1 0 0,-1 0-4,1 1 2,17-24 65,0 0 0,-1-2-1,-2 0 1,0 0 0,-1-4-66,33-57 121,-28 60-109,-19 27-14,0 1 1,0-1 0,0 0-1,0 1 1,0-1 0,-1 1-1,1-1 1,0 0 0,0 1-1,1-1 1,-1 1 0,0-1-1,0 0 1,0 1 0,0-1-1,0 1 1,0-1-1,0 0 1,1 1 0,-1-1-1,0 0 1,0 1 0,0-1-1,1 0 1,-1 1 0,0-1-1,1 0 1,-1 0 0,0 1-1,1-1 1,-1 0 0,0 0-1,1 1 1,-1-1 0,0 0-1,1 0 1,-1 0 0,0 0-1,1 0 1,-1 0 0,1 1-1,-1-1 1,0 0 0,1 0-1,-1 0 1,1 0-1,-1-1 1,1 1 0,-1 0-1,0 0 1,1 0 0,-1 0-1,0 0 1,1 0 0,-1-1-1,1 1 1,-1 0 0,0 0-1,1 0 1,-1-1 0,0 1-1,0 0 1,1-1 0,-1 1-1,0 0 1,0 0 0,1-1 1,-1 3-5,29 228-180,-16-161 200,3 0 1,2 0-1,16 33-15,-30-93 7,0 1-1,0 0 0,-1 0 0,-1 0 1,1 1-1,-2-1 0,0 1 0,0-1 1,0 1-1,-2-1 0,1 1 0,-1-1 1,-1 1-1,0-1 0,0 0 1,-1 0-1,0 0 0,-1 0 0,0 0 1,-1-1-1,0 1 0,0-1 0,-2 1-6,-58 43 198,62-51-187,1-1 1,-1 1 0,1-1 0,-1 0-1,0 0 1,0 0 0,0 0-1,1 0 1,-1 0 0,0-1-1,0 0 1,0 1 0,0-1-1,0 0 1,0 0 0,0-1 0,0 1-1,0-1 1,0 1 0,0-1-1,1 0 1,-1 0 0,0 0-1,0-1 1,1 1 0,-3-2-12,2 0 6,1 0 0,-1-1-1,1 1 1,0-1 0,0 1 0,0-1 0,1 0 0,-1 1-1,1-1 1,0 0 0,0 0 0,0 0 0,0 0 0,1 0 0,0 0-1,0 0 1,0 0 0,0-1-6,1-18-5,2 0 1,0-1-1,1 2 0,1-1 1,1 1-1,2-1 0,0 2 1,9-19 4,-3 4-3,2-1 1,2 2-1,1 0 1,2 2-1,1 0 1,1 1-1,13-12 3,-35 42-2,1-1 0,-1 1-1,1-1 1,0 1 0,0 0-1,0 0 1,0 0-1,0 0 1,0 0 0,1 0-1,-1 1 1,1-1-1,-1 1 1,1 0 0,-1-1-1,1 1 1,0 0-1,0 1 1,-1-1 0,1 0-1,0 1 1,0 0-1,0-1 1,0 1 0,0 0-1,0 1 1,0-1-1,-1 0 1,1 1 0,0 0-1,0-1 1,0 1-1,-1 0 1,1 1 0,-1-1-1,1 0 1,0 1-1,-1-1 1,1 2 2,1 3 7,0-1 0,0 1 0,-1 1 0,0-1 0,-1 0 0,1 1 0,-1-1-1,0 1 1,-1 0 0,0 0 0,0 4-7,7-48 307,-7 22-260,1-1 39,-1 0-1,0 0 1,-1 0-1,-1 0 1,0 1 0,-1-1-1,-1 0 1,0 0-1,-1 1 1,-1 0-1,-5-12-85,-20 3 798,49 45-666,-12-20-334,1-1 0,-1-1 0,0 0 0,0 0 0,0 0 0,-1 0 0,1-1 0,0-1 0,0 1 0,-1-1 0,0 0 0,1 0 0,-1-1 0,0 0 0,-1 0 0,1 0 0,-1-1 0,2-1 202,18-12-2694,19-10-1483</inkml:trace>
  <inkml:trace contextRef="#ctx0" brushRef="#br0" timeOffset="319016.274">16385 11798 7426,'-32'80'5325,"12"2"-3413,19-37-1506,1-44-400,1-1 1,0 0 0,0 1 0,0-1-1,0 0 1,-1 0 0,1 0 0,0 0 0,0 0-1,0 0 1,0 0 0,0 0 0,-1 0 0,1 0-1,0 0 1,0 0 0,0-1 0,0 1-1,-1 0 1,1 0 0,0-1 0,0 1 0,-1-1-1,1 1 1,0-1 0,0 1 0,-1-1 0,1 1-1,-1-1 1,1 0 0,-1 1 0,1-1-1,-1 0 1,1 0 0,-1 1-7,1-1 7,94-118 330,-48 52-217,-46 66-120,-1 0 0,1 0 0,-1-1 0,1 1-1,-1 0 1,1 0 0,0 0 0,0 0 0,0 0 0,-1 0 0,1 0 0,0 0 0,0 0-1,0 0 1,0 0 0,1 0 0,-1 1 0,0-1 0,0 0 0,0 1 0,1-1 0,-1 1-1,0-1 1,0 1 0,1 0 0,-1 0 0,0-1 0,1 1 0,-1 0 0,1 0 0,-1 0-1,0 1 1,1-1 0,-1 0 0,0 0 0,1 1 0,-1-1 0,0 1 0,0-1 0,1 1-1,-1-1 1,0 1 0,0 0 0,0 0 0,0-1 0,0 1 0,0 0 0,0 1 0,3 7 9,-1 0-1,0 0 1,-1 1 0,0-1 0,0 1 0,-1-1 0,0 1 0,-1 0-1,0 0 1,-1 1-9,1 5 36,-1 67 135,0-44-27,1 1 1,1-1 0,3 0-1,3 9-144,17 14 252,-24-62-248,1 0 0,-1 0 0,1-1 0,-1 1 0,1 0 0,-1 0 0,1-1 1,-1 1-1,1 0 0,-1-1 0,0 1 0,1 0 0,-1-1 0,0 1 0,1-1 0,-1 1 0,0 0 0,1-1 0,-1 1 0,0-1 0,0 1 0,1-1 0,-1 1 0,0-1 0,0 1 0,0-1 0,0 1 0,0-1 0,0 1 0,0-1 0,0 1 0,0-1 0,0 0 0,0 1 0,0-1 0,0 1 0,0-1 0,-1 1 0,1-1 0,0 1 0,0-1 1,0 1-1,-1 0 0,1-1 0,0 1 0,-1-1 0,1 0-4,-17-191 293,20 105-264,3 1-1,16-66-28,29-61 26,-4 86 0,-32 106-50,-15 21 25,1 0-1,-1-1 0,0 1 0,1 0 0,-1 0 0,1 0 0,-1 0 1,0 0-1,1 0 0,-1 0 0,1 0 0,-1 0 0,1 0 0,-1 0 1,0 0-1,1 0 0,-1 0 0,1 0 0,-1 0 0,1 0 0,-1 1 0,0-1 1,1 0-1,-1 0 0,0 1 0,1-1 0,-1 0 0,0 0 0,1 1 1,-1-1-1,0 0 0,1 1 0,-1-1 0,0 0 0,0 1 0,0-1 1,1 0-1,-1 1 0,0-1 0,0 1 0,0-1 0,0 0 0,0 1 1,0-1-1,1 1 0,-1-1 0,0 1 0,0-1 0,0 0 0,-1 1 1,1-1-1,0 1 0,0-1 0,0 1 0,0-1 0,0 0 0,0 1 1,-1-1-1,1 1 0,0-1 0,0 0 0,-1 1 0,1-1 0,0 0 1,0 1-1,-1-1 0,-30 161 378,-1 10 149,31-170-523,1 0-1,-1 1 0,1-1 1,-1 0-1,1 0 0,0 0 1,-1 0-1,1 1 0,0-1 1,0 0-1,0 0 0,0 1 1,0-1-1,0 0 0,0 0 1,1 1-1,-1-1 0,0 0 1,1 0-1,-1 0 0,1 0 1,-1 0-1,1 1 0,-1-1 1,1 0-1,0 0 0,0 0 1,-1 0-1,1-1 0,0 1 1,0 0-1,0 0 0,0 0 1,0-1-1,0 1 0,0 0 1,0-1-1,0 1 0,1-1 1,-1 0-1,0 1 0,0-1 1,0 0-1,1 1 0,-1-1 1,0 0-1,0 0 0,1 0 1,-1 0-1,0 0 0,0-1 1,0 1-1,1 0 0,-1-1 1,0 1-1,0 0 0,0-1 1,1 0-4,10-7 4,0 0 0,0-1 0,-1-1 1,0 0-1,0-1 0,-1 0 1,5-8-5,4-4-8,0 1 27,-12 13-25,-1 1 0,2 0 1,-1 0-1,1 0 1,0 1-1,0 0 0,1 1 1,0 0-1,8-4 6,-15 9-3,0 1-1,0 0 0,-1 0 1,1 0-1,0 0 0,0 0 1,-1 0-1,1 1 1,0-1-1,-1 1 0,1-1 1,0 1-1,-1-1 0,1 1 1,-1 0-1,1 0 0,-1 0 1,1 0-1,-1 0 1,1 0-1,-1 0 0,0 1 1,0-1-1,0 0 0,0 1 1,0-1-1,0 1 0,0-1 1,0 1-1,0-1 1,-1 1-1,1-1 0,-1 1 1,1 0-1,-1 0 0,0-1 1,1 1-1,-1 0 0,0-1 1,0 1-1,0 0 1,0 0-1,-1-1 0,1 3 4,0 26 59,-1 0 0,-1 1 1,-2-1-1,-4 15-59,-3 26 453,-14 53 1392,24-123-1830,1 0 0,0 0 0,-1-1-1,1 1 1,-1 0 0,0 0-1,1-1 1,-1 1 0,0-1 0,1 1-1,-1-1 1,0 1 0,1-1-1,-1 1 1,0-1 0,0 0 0,0 1-1,0-1 1,1 0 0,-1 0-1,0 1 1,0-1 0,0 0-1,0 0 1,0 0 0,0 0 0,1 0-1,-1 0 1,0 0 0,0-1-1,0 1 1,0 0 0,0 0 0,1-1-1,-1 1 1,0-1 0,0 1-1,0 0 1,1-1 0,-2 0-15,-33-24-367,29 19 88,-26-18-5242,17 22 1489</inkml:trace>
  <inkml:trace contextRef="#ctx0" brushRef="#br0" timeOffset="319342.457">17507 11428 10522,'1'21'2457,"-4"23"943,-3 9-3135,-2 9-25,-4-8-168,6 0 64,0-20-104,5-9 88,4-13-328,3-10 1320,1-17-4569,-8-23 1665</inkml:trace>
  <inkml:trace contextRef="#ctx0" brushRef="#br0" timeOffset="319574.891">17414 11182 10026,'-5'2'3121,"-1"13"472,-3 5-2801,5 1-464,2-3-328,13-3-352,7-10-344,14-11-2857,13-2 464</inkml:trace>
  <inkml:trace contextRef="#ctx0" brushRef="#br0" timeOffset="319845.391">17815 11267 9146,'-58'94'5978,"-37"38"-3224,62-89-1987,-16 22 568,150-180-1497,-95 109 121,0 0-22,1-1-1,0 1 1,0 0-1,1 0 1,0 1-1,0 0 1,0 0-1,0 1 0,1 0 1,0 1-1,-1 0 1,10-2 63,-10 4-12,-1 1 1,1 0 0,0 1-1,0-1 1,-1 1 0,1 1-1,0 0 1,-1 0 0,1 0-1,-1 1 1,0 0 0,0 0-1,0 1 1,0 0 0,-1 0-1,0 1 1,1 0 0,-2 0-1,1 0 1,0 1 0,-1 0-1,0 0 1,-1 0 0,1 0-1,-1 1 1,0 0 0,-1 0-1,0 0 1,0 0 0,0 0-1,-1 1 1,0 0 0,-1-1-1,1 1 1,-1 0 0,-1-1-1,0 1 1,0 0 0,0 0-1,-1-1 1,0 1 0,-1 0-1,1-1 1,-3 7 11,-3-3 54,0-1-1,0-1 1,-1 1 0,0-1 0,0-1 0,-1 1-1,0-1 1,-1-1 0,1 0 0,-2 0-1,1-1 1,-1 0 0,0-1 0,0 0-1,0-1 1,-1 0 0,1-1 0,-1 0 0,-6 0-54,-30 5-925,47-8 837,0 0 0,1 0 0,-1 0 0,0 0 0,1 0 0,-1 0 0,0-1 0,1 1 0,-1 0 0,0 0 0,1 0 0,-1-1 0,1 1 0,-1 0 0,1-1 0,-1 1 0,0-1-1,1 1 1,-1 0 0,1-1 0,0 1 0,-1-1 0,1 1 0,-1-1 0,1 0 0,0 1 0,-1-1 0,1 1 0,0-1 0,0 0 0,-1 1 0,1-1 0,0 0 0,0 1 0,0-1 0,0 0 0,0 1 0,0-1 0,0 0-1,0 1 1,0-1 0,0 0 0,0 1 0,0-1 0,1 1 0,-1-1 0,0 0 0,1 1 88,5-28-3457</inkml:trace>
  <inkml:trace contextRef="#ctx0" brushRef="#br0" timeOffset="320112.736">18085 10847 9794,'9'-10'5130,"-13"29"-1426,0-1-3985,4-17 291,-5 19 120,1 0 1,2 1 0,0-1 0,1 1 0,1 13-131,6 10 62,2 0 0,2 0-1,2-1 1,2-1 0,2 0 0,1-1 0,21 34-62,26 46 158,-90-137-33,-209-275-258,178 216 241,56 73-106,1 1 1,-1-1 0,1 0 0,0 0 0,0 0 0,-1 0 0,1 0 0,1 0 0,-1 0 0,0 1 0,0-1 0,1 0 0,-1 0 0,1 0 0,-1 0 0,1 1-1,0-1 1,0 0 0,0 1 0,0-1 0,0 0 0,0 1 0,0 0 0,1-1 0,-1 1 0,0-1 0,1 1 0,-1 0 0,1 0 0,-1 0 0,1 0 0,0 0-1,0 0 1,-1 1 0,1-1 0,0 0 0,0 1 0,0 0 0,-1-1 0,1 1 0,0 0 0,0 0 0,0 0 0,0 0 0,2 0-3,7-3 1,136-45-1600,-86 22-1760,-6-1-116</inkml:trace>
  <inkml:trace contextRef="#ctx0" brushRef="#br0" timeOffset="320720.684">14537 13784 7602,'-9'-17'4185,"5"14"-593,7 17-1479,1 12-1641,7 4-520,1 8 80,2-3-32,2-3 176,0-12-464,2-13-3297,-3-13 1049</inkml:trace>
  <inkml:trace contextRef="#ctx0" brushRef="#br0" timeOffset="321105.828">14704 13772 7938,'0'-5'334,"0"1"1,-1-1 0,1 1 0,-1-1 0,0 1-1,-1-1 1,1 1 0,-1-1 0,1 1 0,-2 0-1,1 0 1,0 0 0,-1 0 0,1 0-1,-1 1 1,0-1 0,0 1 0,-1 0 0,1 0-1,-1 0 1,0 0 0,1 0 0,-1 1-1,0 0 1,0 0 0,-1 0 0,1 0 0,0 0-1,-1 1 1,-4-1-335,4 2 62,0 1 0,-1-1 1,1 1-1,0 0 0,0 1 0,0-1 0,0 1 0,0 0 0,0 0 0,0 1 1,0-1-1,1 1 0,0 0 0,-1 1 0,1-1 0,0 1 0,1-1 0,-1 1 0,0 0 1,1 0-1,-2 4-62,-3 4 16,0 1 1,1 0 0,0 1 0,1 0-1,1 0 1,0 0 0,0 3-17,-2 13 8,1 0 0,2 0 0,0 1 0,3-1 0,0 1 0,2 0 0,1-1 0,5 26-8,10 3 24,-16-57-23,-1-1 0,1 1 0,0-1 0,0 1 0,0 0 0,0-1 0,0 0 0,0 1 0,0-1 0,0 0 0,0 1 0,1-1-1,-1 0 1,0 0 0,1 0 0,-1 0 0,1-1 0,0 1 0,-1 0 0,1 0 0,-1-1 0,1 1 0,0-1 0,0 0 0,-1 1 0,1-1 0,0 0 0,0 0 0,-1 0 0,1 0 0,0 0 0,1-1-1,3-2 5,0 0 0,1-1 0,-1 1 0,-1-1 0,1-1 0,0 1 0,-1-1 1,0 0-1,0 0 0,-1-1 0,1 1 0,-1-1 0,0 0 0,-1 0 1,3-6-6,-2 7 3,116-231 86,-77 133-46,-4-1 0,-5-2 0,8-54-43,-33 119 28,-1 1-1,-2-1 0,-2 0 1,-1-6-28,-8-7 18,-7 40-79,1 34 29,4 12-2,0 1 0,2-1 0,1 1 0,2 0 1,1 11 33,1-31-7,-3 67 45,5 0 0,8 53-38,-8-117 10,1 0 0,0-1 0,1 1 0,1-1-1,0 0 1,1-1 0,3 4-10,-9-16-35,1 0 0,0 0 0,-1 0-1,1 0 1,0 0 0,0 0 0,0 0 0,0-1-1,1 1 1,-1 0 0,0-1 0,1 1 0,-1-1-1,1 1 1,0-1 0,-1 0 0,1 0 0,0 0 0,0 0-1,0 0 1,0 0 0,0 0 0,0 0 0,0-1-1,0 1 1,0-1 0,0 0 0,0 1 0,0-1-1,0 0 1,0 0 0,0 0 0,0-1 0,0 1-1,1 0 1,-1-1 0,0 0 0,0 1 0,0-1-1,-1 0 1,1 0 0,0 0 0,0 0 0,0 0-1,-1 0 1,2-2 35,32-29-3344,-3-16-163</inkml:trace>
  <inkml:trace contextRef="#ctx0" brushRef="#br0" timeOffset="321440.893">15117 13473 7730,'-27'126'6897,"12"-2"-4510,12-11-1342,12-77-613,-8-35-425,0-1 0,-1 1-1,1-1 1,-1 1 0,1-1 0,0 0 0,-1 1 0,1-1 0,0 0 0,0 1 0,-1-1 0,1 0 0,0 0 0,-1 0 0,1 0 0,0 0 0,0 0-1,-1 0 1,1 0 0,0 0 0,0 0 0,-1 0 0,1 0 0,0 0 0,0-1 0,-1 1 0,1 0 0,0-1 0,-1 1 0,1 0 0,0-1 0,-1 1-1,1-1 1,-1 1 0,1-1 0,-1 1 0,1-1 0,-1 1 0,1-1 0,-1 0 0,1 1 0,-1-1 0,0 0 0,1 1 0,-1-1-7,13-17 62,0-1 0,-2 0 0,0-1 0,-1 0 0,-1 0 0,3-13-62,-7 21 26,11-30 54,-1-1 0,-3-1-1,-1 0 1,3-29-80,-13 50 40,-1 38 6,3 52 97,3-1 0,3-1 0,6 17-143,20 9 361,-34-89-355,-1 0-1,1-1 1,0 1 0,0-1-1,1 0 1,-1 1-1,0-1 1,0 0-1,1 0 1,-1 0 0,0 1-1,1-2 1,-1 1-1,1 0 1,0 0-1,-1 0 1,1-1 0,0 1-1,-1-1 1,1 1-1,0-1 1,0 1-1,-1-1 1,1 0 0,0 0-1,0 0 1,-1 0-1,1-1 1,0 1-1,0 0 1,-1-1-1,1 1 1,0-1 0,-1 1-1,1-1 1,0 0-1,-1 0 1,1 0-1,-1 0 1,1 0-6,49-54-305,-38 31-220,-1-1 0,0 0 1,-2 0-1,-1-1 0,-1-1 1,-2 1-1,2-13 525,6-50-2750</inkml:trace>
  <inkml:trace contextRef="#ctx0" brushRef="#br0" timeOffset="321718.815">15596 13264 9058,'-20'95'6254,"0"45"-3601,20-138-2616,-1 26 343,1-28-375,0 0 0,0-1 0,0 1-1,1 0 1,-1 0 0,0-1 0,0 1 0,0 0-1,0 0 1,1 0 0,-1-1 0,0 1 0,0 0-1,1 0 1,-1 0 0,0 0 0,0 0 0,1-1-1,-1 1 1,0 0 0,0 0 0,1 0 0,-1 0-1,0 0 1,0 0 0,1 0 0,-1 0 0,0 0-1,1 0 1,-1 0 0,0 0 0,0 0 0,1 0-1,-1 0 1,0 0 0,0 0 0,1 1 0,-1-1 0,0 0-1,0 0 1,1 0 0,-1 0 0,0 0 0,0 1-1,1-1 1,-1 0 0,0 0 0,0 1 0,0-1-1,0 0 1,1 0 0,-1 0 0,0 1 0,0-1-1,0 0 1,0 1 0,0-1 0,0 0 0,0 0-1,0 1 1,0-1 0,0 0 0,0 0 0,0 1-1,0-1 1,0 0 0,0 1-5,38-53 173,-35 46-167,0 0 0,0 0 0,1 0 0,0 0 0,0 0 0,0 1 0,1 0 0,0 0 0,0 0 0,0 1 0,0-1 0,1 1 1,0 1-1,0-1 0,0 1 0,0 0 0,0 0 0,1 1 0,-1-1 0,1 1 0,0 1 0,-1 0 0,5-1-6,-4 3 17,0-1 1,-1 2-1,1-1 0,-1 1 1,1 0-1,-1 0 0,0 0 1,0 1-1,1 0 0,-2 1 1,1-1-1,0 1 0,-1 0 1,0 0-1,0 1 0,0-1 1,0 1-1,-1 0 0,0 1 1,0-1-1,0 1 0,-1 0 1,0 0-1,0 0 1,0 0-1,-1 0 0,0 1 1,0-1-1,0 1 0,-1-1 1,0 1-1,0 0 0,-1-1 1,0 1-1,0 0 0,-1 0 1,0-1-1,0 1 0,0-1 1,-1 1-1,0-1 0,0 1 1,-1 1-18,-3 5 204,-1 0 1,0 0-1,0 0 1,-1-1-1,-1 0 0,0-1 1,-1 0-1,0 0 1,0-1-1,-1 0 1,-1-1-1,-3 2-204,13-9-40,1-1 0,-1 1 0,0-1 0,0 0 0,0 0 0,0 0 0,0 0 0,0 0 0,0 0 0,0 0 0,0-1 0,-1 1 0,1-1 0,0 1 0,0-1 0,-1 0 0,1 0 0,0 0 0,-1 0 0,1 0 0,0-1 0,0 1 0,0-1 0,-1 1 0,1-1 0,0 0 0,0 0 0,0 0 0,0 0 0,0 0 0,0 0 0,0-1 0,1 1 0,-1-1 0,0 1 0,1-1 0,-1 0 0,0 0 40,-4-33-3807,9-14-222</inkml:trace>
  <inkml:trace contextRef="#ctx0" brushRef="#br0" timeOffset="322128.347">16677 12812 13011,'6'19'2856,"1"22"1153,5 8-3705,-1 18-352,0-1 88,-4 7-72,1-18 80,-4-2-64,4-17 144,-2-5-1176,-3-15 1032,-10-10-4049,-9-7 568</inkml:trace>
  <inkml:trace contextRef="#ctx0" brushRef="#br0" timeOffset="322592.664">16367 13136 9794,'0'-1'91,"-2"-1"219,1 0 1,-1-1-1,1 1 1,0-1-1,0 1 1,0-1-1,0 1 1,0-1-1,1 0 0,-1 1 1,1-1-1,-1 0 1,1 0-1,0 0 1,0 1-1,1-1 1,-1 0-1,1 1 1,-1-1-1,1 0-310,11-33 310,1 0-1,2 1 0,1 1 1,2 1-1,1 0 1,20-25-310,-28 41 8,1 0 0,0 1 1,1 1-1,1 0 0,1 1 1,0 1-1,0 0 0,1 1 1,1 0-1,0 1 1,14-6-9,-27 15-1,0 0 0,0 0 0,0 1 0,1-1 0,-1 1 1,0 0-1,0 0 0,1 0 0,-1 1 0,1-1 0,-1 1 1,0 0-1,1 0 0,-1 1 0,1-1 0,-1 1 1,0 0-1,1 0 0,-1 1 0,0-1 0,0 1 0,0 0 1,0 0-1,0 0 0,-1 1 0,1-1 0,0 1 0,-1 0 1,0 0-1,0 0 0,0 0 0,0 1 0,0-1 1,0 3 0,1 9 33,-2 0 0,0 0 0,0 0 1,-2 1-1,0-1 0,0 0 1,-2 1-1,0-1 0,0 0 1,-1 0-1,-1 0 0,-1 0 0,0-1 1,-1 1-1,-1-1 0,-7 12-33,8-12 74,-90 183 1340,65-139-659,37-65-748,0 0 1,0 1-1,1 0 0,-1 0 1,1 0-1,1 1 1,-1 0-1,1 1 1,0-1-1,0 2 1,0-1-1,0 1 0,1 0 1,-1 1-1,1-1 1,0 2-1,-1-1 1,1 2-1,0-1 0,0 1 1,0 0-1,0 1 1,0 0-1,0 0 1,-1 1-1,1 0 0,0 1 1,6 2-8,-7-2-6,1 1 1,-1 0-1,0 0 1,0 0-1,0 1 1,0 1-1,-1-1 1,0 1-1,0 0 1,-1 1-1,0-1 1,0 1-1,0 1 0,-1-1 1,0 1-1,0 0 1,-1 0-1,0 0 1,0 1-1,-1-1 1,2 9 5,-5 1 93,-1-1 1,0 1-1,-2-1 1,0 1-1,0-1 0,-2 0 1,0-1-1,-1 1 1,-1-1-1,0 0 1,-1 0-1,-1-1 0,0 0 1,-1-1-1,-1 0 1,0-1-1,-12 12-93,16-18 52,-1-1-1,0 1 0,0-2 1,0 1-1,0-1 1,-1 0-1,0 0 0,0-1 1,0-1-1,-1 0 1,1 0-1,-7 1-51,12-3-94,0 0-1,0-1 1,0 1 0,0-1 0,1 0 0,-1 0-1,0-1 1,0 1 0,0-1 0,0 0-1,0 0 1,0 0 0,0 0 0,1-1 0,-1 1-1,1-1 1,-1 0 0,1 0 0,0 0-1,-1-1 1,1 1 0,0-1 0,0 0 0,1 1-1,-1-1 1,1-1 0,-1 1 0,1 0-1,0-1 1,0 1 0,1-1 0,-1 1 0,1-1 94,-2-4-854,1 0 1,0 0-1,0-1 1,1 1-1,1 0 1,-1 0-1,1-1 0,0 1 1,1 0-1,0-3 854,8-43-5553</inkml:trace>
  <inkml:trace contextRef="#ctx0" brushRef="#br0" timeOffset="322862.796">17185 12969 7730,'8'-34'3160,"-2"11"305,-5 17-1833,-2 10-759,-1 11-273,2 14-176,2 9-168,1 12-144,3 2 32,4 4-72,4-7 8,4-4-88,0-18 120,2-5-552,-5-15-400,3-16-2897,-5-9 344</inkml:trace>
  <inkml:trace contextRef="#ctx0" brushRef="#br0" timeOffset="323055.281">17470 12627 7498,'15'-8'3136,"-4"12"-79,-5 18-1665,-3 16-1016,5 9-240,-2 15 0,3-4 80,1-1-104,1-11 40,4-4-64,-1-11-16,4 3-72,-7-6 49,5-4-642,-8-6 1418,3-4-4114,-8-10 1248</inkml:trace>
  <inkml:trace contextRef="#ctx0" brushRef="#br0" timeOffset="323355.998">17279 12906 7970,'-4'-13'512,"0"-1"0,1 1 0,1-1 0,0 0 0,0 1 0,2-1 0,0 0 0,0 0 0,1 0 0,1 1 0,0-1 0,4-9-512,3-8 230,1 0 1,1 1 0,2 1 0,0 0-1,3 1 1,0 0 0,1 1-1,2 1 1,15-16-231,-27 33 45,-1 1-1,1 1 0,0-1 1,1 1-1,0 0 1,0 1-1,1 0 0,-1 0 1,1 1-1,0 0 1,1 0-1,-1 1 0,1 1 1,0-1-1,0 2 1,0-1-1,0 1 0,0 1 1,1 0-1,-1 0 1,0 1-1,1 1 1,-1-1-1,1 2 0,-1-1 1,0 1-1,0 1 1,0 0-1,0 0 0,7 5-44,-10-5 45,-1 0-1,0 0 1,0 1-1,0 0 0,0 1 1,-1-1-1,1 1 1,-1 0-1,0 0 0,-1 0 1,1 1-1,-1 0 0,0 0 1,-1 0-1,1 0 1,-1 1-1,0-1 0,-1 1 1,0 0-1,0 0 1,0 0-1,-1 0 0,0 0 1,0 0-1,-1 0 1,0 0-1,0 0 0,-1 5-44,-4 4 190,-2 0 0,0-1 0,0 1 0,-2-1 0,0-1 0,0 0 0,-2 0 0,1-1 0,-2 0 0,0-1 0,0 0 0,-1-1 0,-1 0 0,1-1 0,-2-1 0,-12 7-190,20-12-30,0 0 1,0-1-1,-1 0 1,1 0-1,-1 0 1,0-1-1,1 0 1,-1-1-1,0 0 1,-4 0 29,10-1-186,1 0 0,-1 0 0,0 0 0,0-1-1,0 1 1,0-1 0,1 0 0,-1 1 0,0-1 0,0 0 0,1 0 0,-1 0 0,1 0 0,-1 0 0,1 0 0,-1 0-1,1-1 1,0 1 0,0-1 0,-1 1 0,1-1 0,0 1 0,0-1 0,1 0 0,-1 1 0,0-1 0,0 0-1,0-1 187,-9-26-4048</inkml:trace>
  <inkml:trace contextRef="#ctx0" brushRef="#br0" timeOffset="323861.42">18215 12440 11050,'-3'-1'5781,"2"9"-3552,7 34-2885,-6-38 1120,2 4-436,24 90 758,-25-96-768,1 0 0,-1 0 0,0 0 0,0 0 0,1 0 0,-1 0-1,1 0 1,0-1 0,0 1 0,-1 0 0,1-1 0,0 0 0,0 1 0,0-1 0,0 0 0,1 0 0,-1 0 0,0 0 0,0-1 0,1 1 0,-1-1 0,0 1 0,1-1 0,-1 0 0,0 0-1,1 0 1,-1 0 0,0 0 0,1 0 0,-1-1 0,0 1 0,1-1 0,-1 0 0,0 0 0,0 0 0,1 0 0,-1 0 0,0 0 0,0 0 0,0-1 0,0 1-18,19-14 38,0-1 0,-1-1-1,-1-1 1,-1 0 0,0-2 0,-2 0 0,5-8-38,124-174 219,-130 195-242,-13 27-5,-1-13 27,-1 23-31,0-20 35,0 1 0,0-1 0,1 0 0,1 1 0,0-1 0,0 0 0,1 0 0,2 7-3,-4-15 1,0 0 0,0 0-1,0-1 1,1 1 0,-1 0 0,0-1 0,0 0 0,1 1 0,-1-1 0,1 0-1,0 1 1,-1-1 0,1 0 0,0 0 0,-1 0 0,1 0 0,0-1 0,0 1-1,0 0 1,0-1 0,0 0 0,0 1 0,0-1 0,0 0 0,0 0 0,0 0 0,0 0-1,0 0 1,0 0 0,0-1 0,0 1 0,-1-1 0,1 1 0,0-1 0,0 0-1,0 0 1,0 0 0,-1 0 0,2-1-1,67-48 67,110-112 101,-118 132-289,-61 30 81,0 0 0,-1 0 0,1 0 0,0 0 1,0 0-1,0 0 0,0 0 0,0 1 0,-1-1 0,1 0 1,0 0-1,0 1 0,0-1 0,-1 1 0,1-1 0,0 0 1,0 1-1,-1 0 0,1-1 0,0 1 0,-1-1 0,1 1 1,-1 0-1,1-1 0,-1 1 0,1 0 0,-1 0 0,1-1 1,-1 1-1,0 0 0,0 0 0,1 0 0,-1 0 1,0-1-1,0 1 0,0 0 0,0 0 0,0 0 0,0 0 1,0 0-1,0-1 0,0 1 0,0 0 0,0 0 0,-1 0 1,1 0 38,-9 22-4848,2-20 775</inkml:trace>
  <inkml:trace contextRef="#ctx0" brushRef="#br0" timeOffset="324091.881">18620 11740 11899,'-1'0'3288,"1"8"753,0-3-3145,3-1-1352,-5 13-3585,-4-5 1049</inkml:trace>
  <inkml:trace contextRef="#ctx0" brushRef="#br0" timeOffset="324620.801">15293 14732 9354,'6'44'1928,"6"26"921,3 6-2801,3 17-8,2-5-8,3 13 8,-5-19-8,-1-1-160,-7-31-80,-5-9-2657,-8-20 705</inkml:trace>
  <inkml:trace contextRef="#ctx0" brushRef="#br0" timeOffset="324847.941">14923 15157 9362,'-5'-7'414,"0"0"-1,0 0 1,1 0-1,0-1 1,1 0-1,-1 0 1,2 0-1,-1 0 1,1 0-1,0-1 1,1 1-1,0 0 1,0-1-1,1 1 1,0-1-1,0 0 1,2-4-414,4-14 112,1 0 1,1 1 0,1 0-1,12-23-112,-10 24 35,0 1 0,2 0-1,1 0 1,1 2 0,0 0-1,2 0 1,1 2 0,0 0-1,2 1-34,-13 12 4,1 0 0,1 1-1,-1 1 1,1-1-1,0 1 1,0 1 0,1 0-1,-1 0 1,1 1-1,0 0 1,0 0 0,0 1-1,0 1 1,1 0-1,-1 0 1,0 1 0,1 0-1,-1 1 1,0 0-1,7 2-3,2 2-14,0 1 0,0 1 0,0 1 0,-1 0-1,0 2 1,-1 0 0,0 1 0,-1 0 0,0 2-1,0 0 1,6 8 14,-9-11 43,-1 0-1,0 1 1,-1 0 0,0 1-1,-1 0 1,-1 1-1,0 0 1,0 1-1,-1-1 1,-1 2 0,0-1-1,-1 1 1,3 13-43,-8-1 307,0 0 1,-2 0 0,-2 0-1,0-1 1,-2 1-1,0 0 1,-2-1-1,-1 0 1,-1-1 0,-2 0-1,-6 12-307,4-10 139,0 0 1,-2-2-1,-1 0 0,-1 0 0,-1-2 1,-1 0-1,-13 12-139,28-30 4,-1 0 0,1-1-1,-1 1 1,0-1 0,0 0 0,0 0 0,0-1 0,-1 1-1,0-1 1,0 0 0,0-1 0,0 0 0,0 0-1,0 0 1,0 0 0,-1-1 0,1 0 0,0 0-1,-1-1 1,1 0 0,-1 0 0,1-1 0,-1 1-1,1-1 1,0-1 0,-1 1 0,1-1 0,-1-1-4,3 0-106,0-1 0,0 1-1,0-1 1,1 0 0,-1-1 0,1 1 0,0 0 0,0-1 0,1 0 0,0 0 0,-1 1 0,2-1 0,-1-1 0,0 1-1,1 0 1,0 0 0,0 0 0,1-1 0,-1 1 0,1-1 0,1-3 106,-1 3-480,1 0 0,-1 0 0,1 0 0,1 0 0,-1 1 0,1-1 0,0 0 0,0 1 1,1-1-1,0 1 0,0 0 0,2-3 480,25-22-3940</inkml:trace>
  <inkml:trace contextRef="#ctx0" brushRef="#br0" timeOffset="326021.838">15942 14978 4833,'2'0'340,"0"0"0,0 1-1,1-1 1,-1 0 0,0 1 0,0-1 0,0 1-1,-1 0 1,1 0 0,0 0 0,0 0-1,0 0 1,0 0 0,-1 0 0,1 0 0,-1 1-1,1-1 1,-1 1 0,1-1 0,-1 1 0,0-1-1,0 1 1,0 0 0,0 0 0,0 0-1,0-1 1,0 1 0,0 0 0,-1 0 0,1 0-1,-1 1-339,15 24 1279,-6-62 91,-9 21-1303,0 1 1,-1-1 0,-1 1 0,0-1-1,0 1 1,-2 0 0,0 0-1,0 0 1,-1 0 0,-1 1 0,0 0-1,0 0 1,-1 0 0,-1 1 0,0 0-1,-1 0 1,0 1 0,0 0 0,-1 1-1,-1-1-67,10 9 2,-1 1 0,1-1-1,0 0 1,0 1-1,-1-1 1,1 1-1,0-1 1,-1 1-1,1-1 1,-1 1-1,1 0 1,0 0-1,-1 0 1,1 0 0,-1 0-1,1 0 1,0 0-1,-1 0 1,1 1-1,-1-1 1,1 0-1,0 1 1,-1-1-1,1 1 1,0 0-1,-1-1 1,1 1 0,0 0-1,0 0 1,0 0-1,0 0 1,0 0-1,0 0 1,0 0-1,0 0 1,0 0-1,0 0 1,1 0-1,-1 1 1,0-1-1,1 0 1,-1 1 0,1-1-1,-1 0 1,1 1-1,0-1 1,0 1-1,-1 0-1,-7 72-22,8-56 21,2-1-1,0 0 0,0 1 0,2-1 1,0 0-1,1-1 0,1 1 0,0-1 0,1 0 1,1 0-1,0-1 0,4 3 2,-11-15 4,1 0 0,-1-1 1,1 1-1,0-1 0,0 1 0,1-1 0,-1 1 0,0-1 1,1 0-1,-1 0 0,1 0 0,0-1 0,0 1 0,0 0 1,-1-1-1,1 0 0,1 0 0,-1 0 0,0 0 0,0 0 1,0-1-1,0 1 0,1-1 0,-1 0 0,0 0 0,0 0 1,1 0-1,-1-1 0,0 1 0,0-1 0,0 0 0,0 0 0,1 0-3,10-9 30,-1 0 1,-1-1-1,0 0 1,0-1-1,-1 0 1,-1 0 0,0-2-1,-1 1 1,0-1-1,-1 0 1,-1-1 0,0 0-1,2-8-31,2-1 38,-2 0 1,0-1-1,-1 0 0,-2-1 0,-1 0 1,-1 0-39,31 122-108,-30-80 112,-3-8-5,0 1 0,0-1 1,1 1-1,1-1 0,-1 0 0,1 0 1,0 0-1,1-1 0,0 1 1,0-1-1,1 0 0,-1-1 0,2 1 1,-1-1-1,4 3 1,-6-9 4,-1 0-1,1 1 1,-1-1 0,0 0-1,1-1 1,-1 1 0,1-1 0,-1 1-1,1-1 1,-1 0 0,0 0-1,0 0 1,1-1 0,-1 1 0,0-1-1,0 0 1,0 0 0,-1 0-1,1 0 1,0 0 0,-1-1-1,1 1 1,-1-1 0,0 0 0,0 1-1,0-1 1,1-3-4,12-17 35,-2 0 0,-1 0 1,-1-2-1,-1 1 0,-1-2 0,-1 1 1,-1-1-1,-1 0 0,-2 0 0,0-1 1,-2 0-1,-1-1-35,1 5-11,3 21-29,31 85-67,-36-82 107,3 7 2,1 0-1,-1 0 1,2 0-1,-1 0 0,1 0 1,0-1-1,0 0 1,1 0-1,0 0 1,0-1-1,1 0 1,3 2-2,-8-7 0,0 0 0,0 0 0,0-1 0,0 1 0,0 0 0,0-1 1,0 0-1,0 0 0,0 1 0,0-1 0,0 0 0,0-1 0,0 1 0,1 0 1,-1-1-1,0 1 0,0-1 0,0 1 0,0-1 0,0 0 0,-1 0 0,1 0 1,0 0-1,0 0 0,0-1 0,-1 1 0,1 0 0,-1-1 0,1 1 0,-1-1 1,0 0-1,1 0 0,11-15 9,-1-2 1,-1 1-1,0-1 1,-1-1-1,-1 0 1,-1-1-1,-1 1 1,-1-2-1,-1 1 1,0-5-10,-4 23 1,11-41 21,-2 0 0,-3 0 0,-1-1 0,-2 0 0,-2 0 0,-2-24-22,-4 34 21,0 0 0,-3 0 0,0 0 0,-3 1 0,0 1 0,-11-20-21,-3 12-25,8 32-26,14 34 6,15 47 15,2-1-1,4 0 1,2-1 0,27 57 30,-44-117 6,11 29 30,1 0 0,2-1 0,1 0 0,7 7-36,24 8 86,-48-52-83,-1 0 0,0 0 0,1 0-1,-1 0 1,1 0 0,-1 0 0,1 0 0,-1-1 0,1 1 0,0-1 0,-1 1-1,1-1 1,0 1 0,-1-1 0,1 0 0,0 0 0,0 0 0,-1 0 0,1 0-1,0 0 1,0 0 0,-1-1 0,1 1 0,0-1 0,-1 1 0,1-1 0,0 1-1,-1-1 1,1 0 0,-1 0 0,1 0 0,-1 0 0,0 0 0,1 0 0,-1 0-1,0-1 1,0 1 0,1-1-3,0-3 14,0-1 0,0 0-1,-1 0 1,0-1 0,0 1-1,0 0 1,0 0 0,-1 0 0,0-1-1,-1 1 1,1 0 0,-1 0-1,-1 0 1,1-1 0,-1 1 0,0 1-1,0-1 1,-1 0 0,1 0-1,-1 1 1,-1-1 0,1 1-1,-1 0 1,0 0 0,-3-3-14,-1-3 6,-1 0 0,0 1 0,0 0-1,-1 0 1,0 1 0,-1 0 0,0 1 0,-1 0 0,1 1 0,-1 0 0,-1 1 0,1 0 0,-1 1 0,-11-3-6,23 8-1,1 0 0,0 0 0,-1 0 0,1 0 0,0-1 1,-1 1-1,1 0 0,0 0 0,-1 0 0,1 0 1,-1 0-1,1 0 0,0 0 0,-1 0 0,1 0 1,-1 0-1,1 0 0,0 0 0,-1 0 0,1 0 0,0 0 1,-1 1-1,1-1 0,-1 0 0,1 0 0,0 0 1,-1 0-1,1 1 0,0-1 0,0 0 0,-1 1 0,1-1 1,0 0-1,0 0 0,-1 1 0,1-1 0,0 0 1,0 1-1,0-1 0,-1 0 0,1 1 0,0-1 1,0 1-1,0-1 0,0 0 0,0 1 0,0-1 0,0 0 1,0 1-1,0-1 0,0 1 0,0-1 0,0 0 1,0 1-1,0-1 0,0 1 0,0-1 0,0 0 1,1 1-1,-1-1 0,0 0 0,0 1 0,0-1 1,12 21-51,-10-19 46,-1 0 0,0-1 0,1 1 0,-1-1 1,1 1-1,0-1 0,-1 0 0,1 0 0,0 0 0,0 0 0,0 0 1,0 0-1,0 0 0,0-1 0,0 1 0,0-1 0,0 1 0,0-1 1,0 0-1,0 0 0,0 0 0,1 0 0,-1 0 0,0 0 0,0 0 1,0-1-1,0 1 0,0-1 0,0 0 0,1 0 5,57-36-506,-44 26 102,140-105-4905,-144 103 5030,-1 1 1,0-2-1,-1 1 0,-1-1 1,0-1-1,5-10 279,-10 22 1012,-9 18-212,-63 152 3002,86-169-3637,7-10-146,-1 1 1,2 1-1,-1 2 0,1 0 0,0 2 1,1 0-1,-1 2 0,1 1 0,2 1-19,-24 2 14,84 12-115,-87-12 111,0 1 0,0-1 0,0 1-1,0 0 1,-1 0 0,1 0 0,0 0-1,0 0 1,-1 1 0,1-1 0,0 0-1,-1 1 1,0-1 0,1 1-1,-1-1 1,0 1 0,0 0 0,1 0-1,-2 0 1,1-1 0,0 1 0,0 0-1,0 0 1,-1 0 0,1 0 0,-1 0-1,0 1 1,0-1 0,1 0-1,-1 0 1,-1 0 0,1 0 0,0 0-1,0 0 1,-1 0 0,1 0 0,-1 0-1,0 0 1,1 0 0,-1 0 0,0 0-11,-7 15 223,-1-1-1,-1 0 0,-1 0 0,0-1 1,0 0-1,-2-1 0,0 0 0,0-1 1,-10 7-222,20-18 23,-1 3-13,0-1 1,0 0-1,0 0 1,-1 0-1,1-1 1,-1 1-1,0-1 1,0 0-1,-1-1 1,1 1-1,0-1 1,-1 0-1,1-1 1,-1 1-1,0-1 1,1 0-1,-1 0 1,-2-1-11,7-1-84,-1 0 0,1 1 0,0-1 0,-1 0 0,1-1 1,0 1-1,0 0 0,0 0 0,0 0 0,0-1 0,0 1 1,1 0-1,-1-1 0,0 1 0,1-1 0,-1 1 0,1-1 1,-1 1-1,1-1 0,0 0 0,-1 1 0,1-1 0,0 1 1,0-1-1,0 0 0,0 1 0,1-1 0,-1 1 0,1-2 84,6-34-3824,11-7-251</inkml:trace>
  <inkml:trace contextRef="#ctx0" brushRef="#br0" timeOffset="326499.177">17677 13966 6713,'6'-8'4255,"-9"21"-2181,-3 4-1705,2-1-76,0 0-1,1 1 1,1-1 0,1 1 0,0-1-1,1 1 1,1 0 0,1-1-1,0 1 1,1-1 0,1 0 0,1 2-293,-4-16 25,0 0 0,1 0 0,-1 0 0,1 0 0,0 0 0,-1-1 0,1 1 0,0-1 0,0 1 0,0-1 0,0 0 0,0 0 0,1 0 0,-1 0 0,0 0 0,0 0 0,1 0 0,-1-1 0,1 1 0,-1-1 0,0 0 1,1 0-1,-1 0 0,1 0 0,-1 0 0,1 0 0,-1-1 0,0 1 0,1-1 0,-1 0 0,0 0 0,1 1 0,-1-1 0,0-1 0,0 1 0,0 0 0,0 0 0,0-1 0,0 0 0,0 1 0,-1-1 0,1 0 0,0 1 0,-1-1 0,1 0 0,-1 0 1,0-1-1,0 1 0,1-1-25,17-26 56,-1 0 0,-2-1 0,-1 0 1,-1-1-1,-2-1 0,-1 0 1,-1-1-1,-2 0 0,0-7-56,-2 12-15,0-2 0,-2 1 0,-1-1 0,-1 1-1,-2-1 1,-1 0 0,-1 0 0,-2 1 0,0-1 0,-2 1-1,-2 1 1,0-1 0,-2 1 0,-1 0 0,-2 1 0,-1-1 15,10 21-33,0 0-1,0 0 1,-1 1 0,0 0 0,0 0 0,-1 0 0,1 0 0,-1 1 0,0 0 0,-1 1 0,1-1 0,-1 1 0,0 0 0,-3-1 33,6 5-9,0 0 1,0 0-1,0 0 0,0 1 1,0 0-1,0-1 0,0 1 1,0 1-1,1-1 1,-1 1-1,0-1 0,1 1 1,-1 0-1,1 0 0,0 0 1,-1 1-1,1-1 1,0 1-1,0 0 0,1 0 1,-1 0-1,1 0 0,-1 0 1,1 1-1,0-1 0,0 1 1,1-1-1,-1 1 1,1 0-1,0-1 0,-1 1 1,2 0-1,-1 0 0,0 2 9,-14 41 251,2 1 1,2 0-1,3 1 0,0 4-251,0 89 1112,8-140-1098,-1 0-1,1 0 1,0 0 0,-1 0 0,1 0 0,0 0-1,1 0 1,-1 0 0,0 0 0,0 0 0,1 0-1,-1 0 1,1 0 0,0 0 0,0 0 0,-1 0-1,1-1 1,0 1 0,0 0 0,1 0 0,-1-1-1,0 1 1,1-1 0,-1 1 0,1-1 0,-1 0-1,1 0 1,-1 1 0,1-1 0,0 0 0,0 0-1,0-1 1,0 1 0,-1 0 0,1-1 0,0 1-1,0-1 1,0 1 0,0-1 0,0 0 0,0 0-1,0 0 1,0 0 0,1 0 0,-1 0 0,0-1-1,-1 1 1,1-1 0,0 1 0,0-1 0,0 0-1,1 0-13,16-11 14,0-1 0,-1-1 0,0 0 0,-1-1 0,-1-1 0,0-1-14,12-11 23,-4 5-1,-12 9-31,1 0 0,1 1 0,0 1 1,1 0-1,1 1 0,-1 0 0,2 2 1,-1 0-1,1 0 0,1 2 0,1-1 9,-15 8-11,-1-1 0,0 0 0,1 1-1,-1-1 1,1 1 0,-1 0-1,1 0 1,-1 0 0,0 1-1,1-1 1,-1 1 0,1 0 0,-1 0-1,0 0 1,0 0 0,1 1-1,-1-1 1,0 1 0,0 0 0,-1 0-1,1 0 1,0 0 0,-1 0-1,1 1 1,-1-1 0,1 1 0,-1-1-1,0 1 1,0 0 0,-1 0-1,1 0 1,0 0 0,-1 0 0,1 4 10,4 11-14,0 0 0,-1 1 0,-1 0 0,-1 0 0,0 15 15,-1-18 10,11 88-133,-10-104-920,9-58-4758,-5 8 1231</inkml:trace>
  <inkml:trace contextRef="#ctx0" brushRef="#br0" timeOffset="326723.715">18198 13129 8418,'-1'33'2888,"4"17"417,2 17-1937,1 0-783,0 6 39,4-8-152,1-12-80,6-18-152,2-11-72,4-15-96,4-13-568,-1-10-360,5-12-2849,-6-6 272</inkml:trace>
  <inkml:trace contextRef="#ctx0" brushRef="#br0" timeOffset="327065.67">18496 13453 9946,'-7'55'4115,"1"42"-758,6-96-3346,-1-1 0,1 1-1,0 0 1,0 0-1,0 0 1,1 0-1,-1-1 1,0 1 0,0 0-1,0 0 1,1-1-1,-1 1 1,0 0-1,1 0 1,-1-1 0,0 1-1,1 0 1,-1-1-1,1 1 1,-1 0-1,1-1 1,-1 1-1,1-1 1,0 1 0,-1-1-1,1 1 1,0-1-1,-1 1 1,1-1-1,0 0 1,0 1 0,-1-1-1,1 0 1,0 0-1,0 0 1,0 0-1,-1 1 1,1-1 0,0 0-1,0 0 1,0 0-1,-1-1 1,1 1-1,0 0 1,0 0 0,0 0-1,-1 0 1,1-1-1,0 1 1,0 0-1,-1-1 1,1 1 0,0-1-1,-1 1 1,1-1-1,0 1 1,-1-1-1,1 1 1,-1-1 0,1 0-1,-1 1 1,1-1-1,-1 0 1,0 1-1,1-1 1,-1 0 0,1 0-11,28-30 66,-1-1 1,-2-2-1,-1 0 1,0-3-67,-16 23 4,8-10-4,-6 6-56,1 0 1,0 1 0,2 1-1,0 1 1,11-11 55,-24 25-9,0 0 0,0 0 0,0 1 0,0-1 0,0 0 0,0 0 0,0 1 0,0-1 1,0 1-1,0-1 0,0 1 0,0-1 0,0 1 0,1 0 0,-1-1 0,0 1 0,0 0 0,0 0 0,1 0 0,-1 0 1,0 0-1,0 0 0,1 0 0,-1 0 0,0 1 0,0-1 0,0 0 0,0 1 0,1-1 0,-1 1 0,0-1 0,0 1 0,0 0 1,0-1-1,0 1 0,0 0 0,0 0 0,0 0 0,-1 0 0,1-1 0,0 1 0,0 1 9,20 49-94,-20-47 108,7 26 28,-5-17 29,0 0 0,1 0 0,1 0 0,0-1 0,0 1 0,1-1-1,1 0 1,0-1 0,4 5-71,-10-14 17,1-1-1,-1 0 0,1 1 0,-1-1 1,1 0-1,0 0 0,-1 0 1,1 0-1,0 0 0,0 0 0,0-1 1,0 1-1,0-1 0,0 1 1,0-1-1,0 0 0,0 0 1,0 0-1,0 0 0,0 0 0,0 0 1,0 0-1,0-1 0,0 1 1,0-1-1,0 1 0,0-1 0,0 0 1,-1 0-1,1 0 0,0 0 1,0 0-1,-1 0 0,1 0 0,1-2-16,51-52 285,80-147-276,-90 158-555,-42 44 528,0 0 1,0 0-1,0 0 1,0 1 0,0-1-1,0 1 1,0 0-1,0-1 1,0 1 0,0 0-1,0 0 1,0 0-1,-1 0 1,1 1-1,0-1 1,-1 0 0,1 1-1,-1-1 1,1 1-1,-1 0 1,0-1 0,0 1-1,0 0 1,0 0-1,0-1 1,0 1-1,0 0 1,-1 0 0,1 0-1,0 0 1,-1 0-1,0 0 1,0 0 0,1 1-1,-1-1 18,12 41 38,-11-42-44,-1-1 0,0 1 1,1 0-1,-1 0 0,0-1 1,1 1-1,-1-1 0,1 1 1,0 0-1,-1-1 0,1 1 1,-1-1-1,1 1 0,0-1 1,-1 1-1,1-1 0,0 0 1,-1 1-1,1-1 0,0 0 1,0 0-1,-1 1 0,1-1 1,0 0-1,0 0 0,0 0 1,-1 0-1,1 0 1,0 0-1,0 0 0,0 0 1,-1 0-1,1-1 0,0 1 1,0 0-1,-1 0 0,1-1 1,0 1-1,0 0 0,-1-1 1,1 1-1,0-1 0,-1 1 1,1-1-1,-1 1 0,1-1 1,-1 0-1,1 1 0,-1-1 1,1 1-1,-1-1 0,1 0 1,-1 0-1,0 1 0,1-1 1,-1 0-1,0 0 0,0 0 6,52-68-2931,-17 20 519</inkml:trace>
  <inkml:trace contextRef="#ctx0" brushRef="#br0" timeOffset="327424.299">19478 12865 7898,'-23'102'6366,"8"-2"-3490,17-38-1539,-1-62-1325,-1 1-1,1 0 0,-1-1 1,1 1-1,-1-1 0,1 1 1,0-1-1,-1 0 0,1 1 1,0-1-1,-1 1 0,1-1 1,0 0-1,-1 0 0,1 1 1,0-1-1,0 0 0,-1 0 1,1 0-1,0 0 0,0 0 1,0 0-1,-1 0 0,1 0 1,0 0-1,0 0 0,-1 0 1,1-1-1,0 1 0,0 0 1,-1-1-1,1 1 0,0 0 1,-1-1-1,1 1 0,0-1 1,-1 1-1,1-1 0,-1 1 1,1-1-1,-1 1 0,1-1 1,-1 0-1,1 1 0,-1-1 1,0 0-1,1 1 0,-1-1 1,0 0-1,1 0-11,19-25 62,0 0 0,-2-2-1,-1 0 1,-1-1 0,-1-1 0,2-12-62,-2 11 29,6-15-372,-2-1-1,-2-1 1,-3-1 0,-1 0-1,-2 0 1,0-27 343,-9-2-1721,-7 85 1423,3 151 1740,3-130-1181,0 9 129,2-1 0,0 1 1,3-1-1,1 0 1,2 0-1,1-1 1,2 0-1,9 18-390,-18-47 24,0-1-1,0 0 1,0 0 0,1 0 0,0-1-1,0 1 1,0-1 0,0 0-1,1 0 1,-1 0 0,1-1-1,0 0 1,0 0 0,1 0 0,-1 0-1,1-1 1,-1 0 0,1 0-1,0 0 1,-1-1 0,1 0-1,0 0 1,0-1 0,0 1 0,0-1-1,0 0 1,0-1 0,0 0-1,0 0 1,0 0 0,5-2-24,-7 1-1,1 1-1,-1-1 1,0-1 0,0 1-1,0 0 1,0-1 0,0 0 0,0 0-1,-1 0 1,1-1 0,-1 1-1,0-1 1,0 1 0,0-1 0,-1 0-1,1 0 1,-1-1 0,0 1 0,0 0-1,-1-1 1,1 1 0,-1-1-1,1-2 2,0-7-346,0 0-1,0 0 1,-1-1-1,-1 1 1,0 0-1,-1 0 1,-2-6 346,-13-63-2204</inkml:trace>
  <inkml:trace contextRef="#ctx0" brushRef="#br0" timeOffset="327690.259">19839 12076 11058,'102'-128'6785,"-79"102"-6402,1 0 0,2 2 0,1 0 1,1 2-1,24-14-383,-51 34 6,1 1 0,0 0-1,0 0 1,-1 0 0,1 0 0,0 1 0,0-1 0,0 0 0,0 1 0,0-1-1,0 1 1,0 0 0,0 0 0,0-1 0,0 2 0,0-1 0,0 0-1,0 0 1,0 0 0,0 1 0,0-1 0,0 1 0,0 0 0,0 0-1,0-1 1,0 1 0,-1 0 0,1 1 0,0-1 0,-1 0 0,1 0 0,-1 1-1,1-1 1,-1 1 0,0-1 0,1 1 0,-1 0 0,0-1 0,0 1-1,0 0 1,0 0 0,-1 0 0,1 0 0,0 0 0,-1-1 0,1 1-1,-1 0 1,0 1 0,0-1 0,0 0 0,0 0 0,0 0 0,0 0-1,0 0 1,-1 0 0,1 0 0,-1 0 0,0 1-6,-5 49 236,-2 1-1,-2-1 1,-3-1 0,-16 41-236,-9 34 535,30-95-399,-1-2 62,2 1 1,1-1 0,1 1-1,0 26-198,4-54 3,1 0-1,0 0 0,-1 1 1,1-1-1,0 0 0,0 0 0,0 0 1,1 0-1,-1 1 0,0-1 0,1 0 1,-1 0-1,1 0 0,0 0 0,0 0 1,0 0-1,0 0 0,0 0 0,0 0 1,0-1-1,1 1 0,-1 0 0,0-1 1,1 1-1,0-1 0,-1 1 0,1-1 1,0 0-1,0 0 0,0 0 0,-1 0 1,1 0-1,0 0 0,1 0 0,-1-1 1,0 1-1,0-1 0,0 1 1,1-1-4,80-32-2488,-39 22-1327,-2 8-359</inkml:trace>
  <inkml:trace contextRef="#ctx0" brushRef="#br0" timeOffset="327899.178">20450 12842 13371,'-4'49'3577,"2"-15"888,8-9-3745,6-22-584,6-26-1320,-5-32-3289,-7-4 672</inkml:trace>
  <inkml:trace contextRef="#ctx0" brushRef="#br0" timeOffset="346451.989">219 5253 7042,'22'0'6498,"0"-1"-4144,50 1-2769,56-4 714,-92 5-248,0-2-1,-1-1 1,1-2 0,25-7-51,3 4 424,0 2 0,0 4 0,-1 2 0,24 5-424,150 0 315,80-45-286,-127 11-14,33-6 32,-147 21-37,-8 2 13,1 2 0,59 1-23,46 13 372,17-6-110,-149-1-255,0-2-1,0-2 1,-1-2-1,1-1 0,25-11-6,123-25 64,-132 35 132,0 3-1,0 2 0,0 3 1,7 2-196,32 31 996,-38-7 19,39-3-916,-34-16 191,-63-5-286,-1 0 0,0-1-1,1 1 1,-1 0-1,1 0 1,-1 0 0,1 0-1,-1-1 1,0 1-1,1 0 1,-1 0 0,1 0-1,-1 0 1,1 0 0,-1 0-1,1 0 1,-1 0-1,1 0 1,-1 0 0,1 0-1,-1 1 1,0-1-1,1 0 1,-1 0 0,1 0-1,-1 1 1,1-1-1,-1 0 1,0 0 0,1 1-1,-1-1 1,0 0-1,1 1 1,-1-1 0,0 0-1,1 1 1,-1-1 0,0 0-1,0 1 1,1-1-1,-1 1 1,0-1 0,0 1-1,0-1 1,0 1-1,0-1 1,0 0 0,0 1-1,0-1 1,1 1-1,-2-1 1,1 1 0,0-1-1,0 1 1,0-1-1,0 1 1,0-1 0,0 1-1,0-1 1,-1 0 0,1 1-4,-18 29 209,-6-5-3630</inkml:trace>
  <inkml:trace contextRef="#ctx0" brushRef="#br0" timeOffset="362968.181">16865 16142 7522,'-74'-11'5936,"72"10"-5870,1 0 0,-1 0 0,0 0 0,0 0 0,0 0 0,1-1 0,-1 1 0,1-1 0,-1 1 0,1-1 0,0 0 0,-1 1 0,1-1 0,0 0 0,0 0 0,0 0 0,0 0 0,0 0 0,1 0 0,-1 0 0,1 0 0,-1 0 0,1 0 0,0 0 0,0 0 0,0 0 0,0-1 0,0 1 0,0 0 0,1 0 0,-1 0 0,1 0 0,-1 0 0,1 0 0,0 0 0,0 0 1,0 0-1,1-2-66,-2 0 42,18-71 176,2 0 1,4 2 0,11-18-219,33-51 204,-67 140-204,-1-1 1,1 1-1,0-1 1,0 1-1,1-1 1,-1 1-1,0 0 1,1-1-1,0 1 0,-1 0 1,1 0-1,0 0 1,0 0-1,0 1 1,0-1-1,0 1 1,1-1-1,-1 1 0,0-1 1,1 1-1,-1 0 1,1 0-1,-1 1 1,1-1-1,0 0 1,-1 1-1,1-1 0,0 1 1,-1 0-1,1 0 1,0 0-1,-1 0 1,1 1-1,0-1 1,-1 1-1,1-1 0,-1 1 1,1 0-1,-1 0 1,1 0-1,-1 1 1,1-1-1,7 11 3,0 1 0,0 1 0,-1-1 0,-1 2 0,0-1 0,-1 1 0,-1 0 1,0 1-1,2 9-3,1 0 8,90 225 236,-98-245-226,0-1 1,1 0 0,-1 1 0,1-1-1,0 0 1,0 0 0,1-1 0,-1 1 0,1 0-1,0-1 1,0 1 0,0-1 0,0 0-1,1 0 1,-1 0 0,1-1 0,-1 1-1,1-1 1,0 0 0,0 0 0,0 0-1,0 0 1,1-1 0,-1 0 0,0 0-1,1 0 1,-1 0 0,1-1 0,-1 1-1,5-1-18,-2-5 71,0 1 0,0-1-1,0 0 1,-1 0-1,0-1 1,0 0-1,0 0 1,-1 0 0,0-1-1,0 0 1,-1 0-1,1 0 1,1-7-71,-4 12 17,20-39 300,-1-2 1,-3 0-1,-1-1 0,-2-1 0,6-38-317,-7 32 311,-3-2 0,-3 1 1,1-35-312,-13 35 506,3 62-44,1-8-466,0 0 1,0 0-1,1-1 1,-1 1 0,1 0-1,0-1 1,-1 1-1,1 0 1,0-1 0,0 1-1,0-1 1,0 1-1,0-1 1,0 0-1,1 1 1,-1-1 0,0 0-1,1 0 1,-1 0-1,1 0 1,-1 0-1,1 0 1,-1 0 3,11-7-584,26-76-5311,-11 25 1606</inkml:trace>
  <inkml:trace contextRef="#ctx0" brushRef="#br0" timeOffset="363606.599">17719 14881 9082,'-20'-58'6511,"32"-6"-4327,-6 49-2079,1 0 0,1 1 0,0 0 0,1 0 0,0 1 0,10-11-105,-9 13 42,1 0 1,0 0-1,0 1 0,1 1 1,0 0-1,0 0 1,1 1-1,0 1 1,1 0-1,0 1 1,0 0-1,0 1 1,15-3-43,-26 8 8,0-1 1,1 1 0,-1 0-1,1-1 1,-1 2-1,0-1 1,1 0 0,-1 1-1,0-1 1,1 1-1,-1 0 1,0 0 0,0 0-1,0 1 1,0-1-1,0 1 1,0-1 0,0 1-1,0 0 1,-1 0-1,1 1 1,-1-1 0,1 0-1,-1 1 1,0-1-1,0 1 1,0 0 0,0 0-1,-1 0 1,1 0-1,-1 0 1,1 0 0,-1 0-1,0 0 1,-1 1 0,1-1-1,0 0 1,-1 1-1,0-1 1,0 0 0,0 1-1,0-1-8,0 20 130,-2 0 0,0 0-1,-2 0 1,-1-1 0,0 0 0,-1 0-1,-4 6-129,-117 284 1109,113-273-1035,14-38-74,0 0 0,1-1 0,-1 1-1,1-1 1,-1 1 0,1 0 0,-1-1-1,1 1 1,-1-1 0,1 0 0,0 1-1,-1-1 1,1 0 0,0 1 0,-1-1-1,1 0 1,0 1 0,-1-1 0,1 0-1,0 0 1,0 0 0,-1 0 0,1 0-1,0 0 1,0 0 0,-1 0 0,1 0 0,0 0-1,0 0 1,-1 0 0,1-1 0,0 1-1,-1 0 1,1-1 0,0 1 0,-1 0 0,3-1 3,97-18-41,-75 12 49,1 1-1,0 1 0,1 1 1,-1 2-1,1 1 1,0 0-1,-1 2 1,1 1-1,-1 2 1,10 2-11,-29-4-2,0 1 0,0 0 0,0 1 1,0-1-1,-1 1 0,0 1 0,0-1 1,0 1-1,0 0 0,-1 0 0,1 1 1,-1 0-1,-1 0 0,1 0 0,-1 0 1,0 1-1,-1-1 0,1 1 0,-1 0 1,-1 0-1,1 1 0,-1-1 0,-1 0 1,1 1-1,-1-1 0,0 1 0,-1-1 1,0 1-1,0 3 2,-1 1 76,0-1 0,-1 1 0,0 0 0,-1 0 0,0-1 0,-1 0 0,0 1 0,-1-2 0,0 1 0,0 0 0,-1-1 0,-1 0 0,0 0 0,0-1 0,-1 0 0,0 0 0,-1-1 0,0 0 0,0 0 0,0-1 0,-1-1 0,0 1 0,-1-1 0,0-1 0,1 0 0,-8 2-76,4-2 18,0 0 1,-1 0-1,0-1 0,0-1 0,0 0 0,0-1 0,0-1 1,0-1-1,0 0 0,-1 0 0,1-2 0,0 0 0,-4-2-18,-2 0-2049,101 23-6723,-38-13 4409</inkml:trace>
  <inkml:trace contextRef="#ctx0" brushRef="#br0" timeOffset="363803.074">18728 15116 10690,'12'23'2481,"-1"27"1120,-4 14-3073,1 24-88,-5 1-56,-3 8-56,1-21-144,2-9-72,2-34-120,-3-29-912,2-42 192,-5-47-3057,-12-25 184</inkml:trace>
  <inkml:trace contextRef="#ctx0" brushRef="#br0" timeOffset="364148.179">18667 14508 8018,'9'-12'3348,"-6"7"1979,30 124-3185,-30-117-2140,-1 0 0,0 0 1,1 0-1,-1 0 0,1 0 1,0 0-1,0-1 0,0 0 1,0 1-1,0-1 0,0 0 1,0 0-1,0-1 0,0 1 1,0-1-1,0 1 0,1-1 1,-1 0-1,0 0 0,0 0 0,0-1 1,1 1-1,-1-1 0,0 0 1,0 0-1,0 0 0,0 0 1,0 0-1,0-1 0,0 1 1,-1-1-1,1 0 0,-1 0 1,1 0-1,0-1-2,51-27 41,-37 18-32,0 2 0,1 0 0,0 1 0,0 0 0,1 2 0,0 0 0,0 1 0,1 1 0,-1 1 0,1 1 0,12-1-9,-27 4-5,1 1 0,-1-1 0,0 1-1,1 0 1,-1 1 0,0-1 0,0 1 0,0 0 0,0 0-1,0 0 1,0 1 0,0 0 0,-1 0 0,1 0 0,-1 1-1,0-1 1,0 1 0,0 0 0,-1 0 0,0 0 0,1 1-1,-1-1 1,0 1 0,0 1 5,3 9 54,0 0-1,0 1 0,-2 0 1,0-1-1,0 2 1,-2-1-1,0 0 1,-1 1-1,-1-1 1,0 1-1,-1-1 1,-2 6-54,3-12 104,0 0 0,-1-1 1,0 1-1,-1 0 1,0 0-1,-1-1 1,0 1-1,0-1 0,-1 0 1,0 0-1,-1 0 1,0 0-1,0-1 1,-1 0-1,0 0 1,0-1-1,-1 1 0,0-1 1,0-1-1,-1 1 1,0-1-1,0-1 1,0 1-1,-1-1 1,0-1-1,0 0 0,0 0 1,0 0-1,-1-2 1,1 1-1,-1-1 1,0 0-1,0-1 1,0 0-1,-7-1-104,-4-4-599,0-1 0,1 0 0,0-2 0,0-1 0,1 0 0,-8-6 599,-13-4-3538,-10-5-933</inkml:trace>
  <inkml:trace contextRef="#ctx0" brushRef="#br0" timeOffset="364382.606">18872 14264 11707,'32'-34'3296,"0"1"945,3 6-3305,0-2-264,-3 6-239,-1-3-169,-9 14-144,-7-3-8,-8 1-264,-5-7-4193,-7 1 1376</inkml:trace>
  <inkml:trace contextRef="#ctx0" brushRef="#br0" timeOffset="365010.012">19790 13971 7746,'9'1'3600,"-4"7"-279,10 16-1432,3 8-1713,6 15-152,4 3 0,1 9 56,-4-9-32,4-4 16,0-13-8,-3-4-24,-10-12-456,-11-17-2977,-19-9 816</inkml:trace>
  <inkml:trace contextRef="#ctx0" brushRef="#br0" timeOffset="365468.528">19456 14050 9290,'-5'-9'6153,"15"-18"-4979,-7 22-822,23-45-141,3 1 0,2 2 1,2 1-1,2 1 0,7-3-211,-24 26 55,0 2-1,1 0 0,1 1 1,1 1-1,1 0 0,0 2 1,1 1-1,1 1 0,0 0 1,1 2-1,1 1 0,14-4-54,-38 14 2,1 0 0,0 0-1,-1 0 1,1 0-1,0 1 1,0-1 0,0 1-1,0-1 1,0 1 0,-1 0-1,1 0 1,0 0-1,0 1 1,0-1 0,0 1-1,0-1 1,-1 1-1,1 0 1,0 0 0,-1 0-1,1 1 1,0-1 0,-1 1-1,0-1 1,1 1-1,-1 0 1,0 0 0,0 0-1,0 0 1,0 0 0,0 0-1,0 1 1,-1-1-1,1 1 1,-1-1 0,0 1-1,1-1 1,-1 1-1,-1 0 1,1 0 0,0 0-1,0 0-1,-2 18 52,0-1 0,-2 1-1,0-1 1,-1 0 0,-1 0 0,-1 0-1,-1-1 1,-1 0 0,-4 7-52,-111 225 1300,115-232-1056,10-21-241,4-6-3,0 1 0,0-1-1,1 1 1,0 1 0,0 0 0,1 0 0,-1 0 0,1 1 0,1 0 0,-1 0-1,1 1 1,0 0 0,0 1 0,0 0 0,0 0 0,0 1 0,1 0-1,-1 0 1,1 1 0,-1 1 0,8 0 0,-6 2-7,-1 2 1,0-1-1,1 2 0,-2-1 1,1 1-1,0 1 0,-1-1 0,0 2 1,-1-1-1,1 1 0,-1 1 0,0-1 1,-1 1-1,0 1 0,0-1 1,-1 1-1,0 0 0,-1 1 0,0-1 1,0 1-1,-1 0 0,0 1 1,-1-1-1,0 0 0,0 1 0,0 9 7,-4-9 52,0 0 0,-1 0 1,-1 0-1,1-1 0,-2 1 0,1-1 0,-2 0 0,1 0 0,-1 0 0,-1-1 0,0 1 0,0-1 0,-1 0 0,0-1 0,0 0 0,-1 0-52,3-1 48,-9 10 77,0 0 1,-1 0-1,0-1 1,-2-1-1,0-1 1,0-1-1,-1 0 1,-1-1-1,0-1 1,-8 3-126,23-12-44,0 0 0,0 0 0,0-1 1,0 1-1,0-1 0,0 0 1,0 0-1,0-1 0,-1 1 1,1-1-1,0 0 0,0 0 1,-1 0-1,1-1 0,0 0 1,0 0-1,0 0 0,0 0 1,0 0-1,0-1 0,0 0 1,0 1-1,0-2 0,1 1 1,-1 0-1,1-1 0,-1 1 1,-1-3 43,4 3-249,1 1-1,-1-1 1,1 1 0,-1-1 0,1 1 0,0-1 0,-1 0 0,1 1 0,0-1 0,0 1 0,0-1 0,0 0 0,1 1 0,-1-1 0,0 1 0,1-1-1,-1 1 1,1-1 0,-1 1 0,1-1 0,0 1 0,-1-1 0,1 1 0,0 0 0,0-1 249,16-17-4672</inkml:trace>
  <inkml:trace contextRef="#ctx0" brushRef="#br0" timeOffset="365747.781">20474 13720 7554,'26'-30'3864,"-8"30"-367,-9 32-1608,-1 26-1241,-3 13-520,-1 15 24,-2-4-24,-1-9-16,1-27-40,4-10 32,1-25-296,2-29-536,-2-19 64,-12-28-2961,-9-17 440</inkml:trace>
  <inkml:trace contextRef="#ctx0" brushRef="#br0" timeOffset="366248.158">20380 13368 8570,'-9'3'2872,"-3"19"305,0 13-2369,0 12-392,4-3-384,4 3 16,5-20-40,10-7-216,8-20-224,10-23-2752,3-16 607</inkml:trace>
  <inkml:trace contextRef="#ctx0" brushRef="#br0" timeOffset="366249.158">20828 13514 9954,'-6'25'1564,"-13"78"2499,16-87-3817,2-1-1,0 1 1,0-1 0,2 1-1,0-1 1,0 1 0,2-1-1,3 14-245,-6-26 18,0-1-1,1 0 0,-1 0 1,1 1-1,0-1 0,-1 0 1,1 0-1,0 0 0,0 0 0,1 0 1,-1 0-1,0 0 0,1 0 1,-1 0-1,1-1 0,-1 1 1,1-1-1,0 1 0,0-1 1,0 1-1,-1-1 0,1 0 0,1 0 1,-1 0-1,0 0 0,0 0 1,0-1-1,0 1 0,1-1 1,-1 1-1,0-1 0,0 0 1,1 0-1,-1 0 0,0 0 0,1 0 1,-1 0-1,0-1 0,0 1 1,1-1-1,-1 0 0,1 0-17,4-4 39,1 0-1,-2 0 1,1 0-1,-1-1 1,0 0-1,0-1 1,0 1 0,-1-1-1,0 0 1,1-3-39,4-6 129,0 0 1,-2-1 0,1 0 0,-2 0-1,0-1 1,-2 1 0,0-2-1,3-14-129,-7 25 93,0-1 0,0 1 0,0-1 0,-1 0-1,0 0 1,-1 1 0,0-1 0,0 0-1,-1 1 1,0-1 0,-1 1 0,0 0 0,0 0-1,-1 0 1,1 0 0,-2 0 0,1 1-1,-1 0 1,-4-5-93,2 6 37,0 1 0,1 0 0,-1 1 0,-1 0 0,1 0 0,-1 0-1,0 1 1,1 0 0,-1 0 0,-1 1 0,1 0 0,0 1 0,0 0 0,-1 0 0,1 0-1,-1 1 1,1 1 0,0-1 0,-1 2 0,1-1 0,0 1 0,0 0 0,0 0-1,0 1 1,0 0 0,0 1 0,1 0 0,-1 0 0,1 0 0,0 1 0,1 0 0,-7 6-37,-8 6-122,1 0 0,1 2 0,0 0 0,2 1 0,0 1 0,-7 12 122,-17 41-5207,27-40 1125</inkml:trace>
  <inkml:trace contextRef="#ctx0" brushRef="#br0" timeOffset="367078.493">17384 17181 10714,'-80'61'6879,"73"-58"-5289,21-16-1548,-2 3 102,455-390-76,139-64 73,44 12-77,-568 396-62,478-345 117,130-157 537,20-48-53,-477 412-498,13 3 22,84-40-127,-96 87 64,-135 88-1,-87 50 9,-18 9 27,-22 13 48,-168 95 343,-89 71-490,-289 227 30,350-243-40,-534 416-58,-2 0 60,520-396 14,-376 286-11,448-333 17,-174 154-232,259-213-509,86-75 123,70-53-341,-41 22 728,73-53-207,44-39 135,31-31 182,558-497-330,-455 390-639,16-21-1997,-23 20-50</inkml:trace>
  <inkml:trace contextRef="#ctx0" brushRef="#br0" timeOffset="413820.526">17538 16881 7226,'-85'27'5587,"86"-28"-5569,-1 1 0,0 0 0,0-1 0,0 1 0,1 0 0,-1-1 0,0 1 0,0 0 0,0-1 0,0 1 0,0-1 0,0 1 0,0 0 0,0-1 0,0 1 0,0 0 0,0-1 0,0 1 0,0-1 0,0 1 0,0 0 0,0-1 0,0 1 0,-1 0 0,1-1 0,0 1 0,0 0 0,0-1 0,-1 1 0,1 0 0,0-1 0,0 1 0,-1 0 0,1 0 0,0-1 0,0 1 0,-1 0 0,1 0 0,0 0 0,-1-1 0,1 1 0,0 0 0,-1 0 0,1 0 0,-1 0 0,1 0 0,0 0 0,-1 0 0,1 0 0,0 0 0,-1 0 0,1 0 0,-1 0 0,1 0 0,0 0 0,-1 0 0,1 0 0,0 0 0,-1 0 0,1 0 0,0 1 0,-1-1 0,1 0 0,0 0 0,-1 1-18,37-15 55,54-35 19,12-15-7,-3-4 0,1-8-67,148-115 34,29-17-2,-98 92-13,9-28-35,-41 16 68,118-75-52,-40 22 41,0-2 89,6 19 58,-5-2-170,86-69 4,-74 35-14,-122 100 5,4 6 0,35-16-13,72-46 51,1-30-64,-19 3 30,-39 34 263,-51 29 942,-94 84-706,-51 40 103,0 12-508,0 2-1,1 0 1,0 2 0,2 1 0,1 1 0,-11 14-111,-3 1-1401,-65 62 200</inkml:trace>
  <inkml:trace contextRef="#ctx0" brushRef="#br0" timeOffset="512915.004">22649 6529 14987,'-40'-5'-152,"1"3"-1,-1 1 1,1 2 0,-1 2-1,1 1 1,0 2-1,0 2 1,0 1-1,1 2 1,1 2 0,-27 13 152,-20 3-243,-415 101 1402,273-36-555,130-42-538,3 4 1,2 5-1,3 3 0,-72 69-66,-14 30 18,-104 131-18,195-199 1,4 4-1,-12 27 0,-107 197-16,156-249 15,4 2 0,3 2-1,-1 14 2,19-39 29,2 1 0,3 1 0,2 0 0,-1 33-29,8-40 32,2 0-1,2 1 1,2-1-1,2-1 1,6 23-32,1-18 8,2 0 0,1-2 0,4 0 1,1-1-1,16 27-8,-16-41 0,1 0 1,2-1-1,2-1 1,1-1-1,1-2 1,1 0-1,2-2 1,3 0-1,33 22 28,3-4 1,1-3-1,47 20-28,243 139 76,40 29-65,-277-170-10,4-5-1,97 28 0,-69-37 8,2-6-1,71 5-7,-70-23 1,2-6 1,82-5-2,-65-10 4,0-8 0,72-15-4,-99-4-1,-2-5 1,-2-7-1,35-18 1,453-178-46,-627 230 46,612-245-22,-34 48 50,-458 163-24,72-21 3,22-19-7,-68 13 3,-3-6-1,79-54-2,98-83 12,-163 98 0,95-86-12,-125 78 32,78-90-32,-160 154 0,-2-2 0,-3-3 0,-3-1 0,4-12 0,-32 48 17,-1-1 0,-1-1 1,-1-1-1,-1 1 0,-1-2 0,-1 0 0,-2 0 0,0 0 0,-2-1 0,-1 0 0,-2-1 0,0 1 0,-2-1 0,-1 1 0,-2-1 0,0 1 1,-2 0-1,-1 0 0,-1 0 0,-10-25-17,-9 5 14,-2 2 0,-2 0 0,-2 2 1,-2 2-1,-1 0 0,-3 3 0,-1 1 1,-2 1-1,-25-16-14,-55-47-79,-100-62 79,120 96 159,-2 5 1,-96-42-160,51 40 153,-1 6 1,-27-1-154,-22 5-196,-163-20 196,-294-8-4,408 66 94,-206 15-90,144 18-191,-145 33 191,177-5-558,2 12 0,-15 17 558,-46 25-2611,-4 9 165</inkml:trace>
  <inkml:trace contextRef="#ctx0" brushRef="#br0" timeOffset="516222.094">23383 1760 4625,'-103'33'8006,"-33"58"-8884,105-68 1317,-275 194-856,86-71 846,-82 10 447,269-142-735,1 1 0,0 2 0,1 1 1,1 1-1,-27 23-141,17-7 245,3 1 1,1 3 0,1 1 0,3 1 0,1 2 0,-12 24-246,-118 191 780,125-188-799,2 2-1,4 1 1,-8 35 19,-5 9-16,-30 67-19,-67 191 17,119-316 39,3 1 0,3 0 0,2 2 0,2-1 0,4 1 0,2 1 0,3-1 0,2 1 0,8 46-21,14-17 16,5-1 0,3-2-1,10 13-15,-11-25 9,4-2-1,4-1 0,36 54-8,-27-62 11,3-2 0,3-2-1,27 23-10,-17-24 45,3-3-1,2-3 1,4-1-45,41 23 255,87 43-255,-70-49 205,103 38-205,-91-54 119,130 33-119,-168-62 37,1-4-1,0-5 1,49 0-37,-54-12-14,1-5 0,-1-4-1,0-5 1,17-6 14,26-13-150,129-44 150,-148 37-33,446-109-100,-8 15-7,-451 96-13,-2-5 1,-2-5 0,-1-4-1,30-22 153,44-44-189,-45 20-31,108-99 220,130-158-47,-263 252 52,-8 8 26,50-62-31,158-232 60,-274 340-59,35-45 7,-3-2-1,2-16-7,27-61-29,-62 110 25,-7 13-21,-2-1 0,-1-1 0,2-15 25,-3-8-43,-4 0-1,-3-2 1,-2-9 43,-3 4-83,-3 0-1,-4 0 1,-4-35 83,0 109-2,0-104-107,-5 1 0,-4-1-1,-5 2 1,-6-7 109,-24-34-48,39 132 79,-2 1 0,0 0-1,0 0 1,-1 1 0,-1 0-1,0 1 1,0 0 0,-1 0 0,-1 1-1,0 0 1,0 1 0,-9-6-31,-178-108 592,125 87-486,-1 3 0,-1 3 0,-1 4 0,-36-6-106,-86-17 194,-137-12-194,240 46 58,-453-86 24,195 2-472,-53-35 390,133 44-191,158 57 44,-1 5 1,-2 5-1,0 5 0,-44 2 147,57 11-250,0 5 0,1 5 0,-1 4-1,1 5 1,-100 26 250,56 1-2487,-108 45 2487,-136 81-2327</inkml:trace>
  <inkml:trace contextRef="#ctx0" brushRef="#br0" timeOffset="520074.385">25886 7125 6625,'-79'-77'5222,"13"-11"-3735,-29-32-1550,74 100 105,0 1 0,-1 0-1,0 2 1,-2 1 0,0 0 0,0 2 0,-2 1 0,-20-7-42,-59-18 666,-94-20-666,-306-65 830,417 100-314,-2 4 0,-88-6-516,108 21 87,0 4-1,0 2 0,1 4 1,-1 2-1,-18 8-86,-16 8 83,-99 38-83,-31 26 52,-326 170-115,237-83-33,-106 78-125,-31 4-37,-18 16 289,273-148 331,-49 49-362,191-126 99,3 2 1,1 3 0,3 2 0,2 3-1,-4 10-99,12-6 43,1 2-1,4 2 0,3 2 1,-13 35-43,12-15 8,5 2 1,4 1-1,-8 49-8,7-14-110,6 2 0,6 0 1,2 44 109,15-149-12,0 0 1,2 1-1,0-1 1,2 0-1,0 0 1,2 0 0,1 0-1,0-1 1,2 1-1,0-1 1,2-1-1,0 0 1,2 0 0,5 9 11,19 17 42,1-1 0,3-1 1,1-3-1,3-1 1,1-2-1,39 26-42,11 2 77,4-5 0,101 48-77,-95-62 24,2-5 0,3-4-24,-21-12-33,1-3 0,1-4 0,0-4 0,2-4 1,26-3 32,90-3-261,0-9 0,59-15 261,421-75-181,-657 88 185,701-124 133,3-22 77,-448 75-177,199-85-37,28-49-17,-329 120-61,-3-8 1,163-118 77,-220 129-209,-4-5 0,61-63 209,50-64-873,87-115 873,-174 157-317,90-148 317,-69 80 265,-61 92 774,-94 138-848,47-79 1661,-58 90-1828,0 1 0,1-1 1,-2 1-1,1-1 0,0 0 1,-1 1-1,1-1 0,-1 1 0,0-1 1,0 1-1,0 0 0,-1 0 1,1-1-1,-1 1 0,0 0 0,0 0 1,0 0-1,0 0 0,0 1 0,-1-1 1,1 1-1,-1-1 0,0 1 1,1 0-1,-4-2-24,-5-7-84,-68-72-1014,-121-111-4011,7 44 1203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8:20:08.4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1095 47 9074,'-1'19'2853,"-26"-25"-2209,2-1-611,-38-19 189,-8 0 698,-28 37 21,0-16-710,37-2-171,-7 9 48,8 16 112,30-4-72,-102 37 204,111-41-377,1 1-1,1 1 0,0 1 1,1 0-1,0 2 1,1 0-1,1 1 1,0 1-1,1 0 1,1 2-1,1-1 1,0 2-1,-1 4 26,0-1 30,0 1 0,2 1 0,1 0 0,1 1 0,1 0 0,1 0 1,1 1-1,1 0 0,0 14-30,7-35 33,1 1-1,0-1 1,0 0 0,0 1 0,1-1 0,0 0-1,0 0 1,0 0 0,1 0 0,0 0 0,0 0-1,0-1 1,1 1 0,0-1 0,0 0 0,0 0-1,1-1 1,0 1 0,3 2-33,8 10 48,6 6-17,0-1 1,2-2-1,1 0 1,0-1-1,1-1 1,22 10-32,-15-9 2,6 5 7,1-1-1,0-2 1,2-2 0,0-2-1,2-2 1,-1-1 0,26 3-9,285 38 73,-299-49-67,2-2 0,-1-2 0,0-3 0,0-2 1,27-6-7,-14 2 10,0-3 1,-1-3 0,-1-3-1,14-7-10,8-30 147,-42 20-38,-42 28-100,0-1-1,-1-1 1,1 1 0,-2-1-1,1 1 1,-1-1-1,0 0 1,0 0-1,-1-1 1,0 1-1,0 0 1,0-2-9,1-12 7,-2 0-1,0 0 1,-1 0-1,-1 0 1,0 1 0,-2-1-1,-1 0 1,0 1-1,-2-1 1,0 1 0,-1 1-1,-1-1 1,-1 1-1,-1 1 1,0 0 0,-1 0-1,-1 1 1,-11-12-7,-19-29 100,-34-33-156,48 70 75,-1 2 1,-1 1-1,0 1 1,-2 2 0,0 1-1,0 2 1,-7-1-20,22 6 7,-266-88 452,257 89-454,0 2 0,0 1 0,0 1 0,0 1 0,0 1 0,0 1 0,0 2 0,0 0 1,0 2-1,1 1 0,0 1 0,-20 8-5,-166 87-3200,90-31-246</inkml:trace>
  <inkml:trace contextRef="#ctx0" brushRef="#br0" timeOffset="12831.869">561 189 2336,'-43'46'4633,"24"-37"-4619,-4 13 218,-15-4 1984,-10 18 25,13-6-1512,29-25-705,0 1 0,1-1-1,0 1 1,0 1-1,0-1 1,1 1 0,0-1-1,0 1 1,1 0 0,-1 0-1,-1 8-23,4-13 4,-11 27 38,-29 92 694,42-112-703,0-1-1,0 0 1,0 0 0,1-1-1,1 1 1,-1 0 0,1-1 0,0 1-1,1-1 1,0 0 0,0 0-1,1 0 1,-1-1 0,1 1 0,1-1-1,-1 0 1,7 4-33,49 32 235,9-3-38,-29-11-140,1-1 0,2-3 0,15 6-57,13-1 308,2-3 0,64 13-308,148 10 437,-256-44-423,0-1-1,0-1 0,0-1 1,1-2-1,-1-1 0,1-1 1,15-5-14,180-9 61,-131-20-65,-87 30 9,-1 0-1,0 0 1,-1-1-1,0 0 1,0 0 0,0-1-1,-1 1 1,0-1-1,0-1-4,4-5 9,-1-1-1,0 0 1,-1 0-1,-1-1 1,0 0-1,-1 0 1,-1-1-1,-1 1 0,1-5-8,-3 7-15,0 1 0,0 0 0,-1 0 0,-1-1 0,0 1 0,-1 0 0,0 0-1,-1 0 1,-3-7 15,-20-53-155,-3 0 0,-22-34 155,39 90 60,0 0 1,-1 1 0,-1 0-1,-1 2 1,0-1 0,-1 2 0,-1 0-1,0 0 1,-1 2 0,0 0 0,0 1-1,-1 1 1,0 1 0,-1 1-1,0 0 1,0 2 0,-1 0 0,1 1-1,-21-1-60,-117-18 112,4 17-205,-59 13 124,-3-8-465,197 3 341,1 0 0,0 1 0,0 1 0,0 1 0,1 0 0,0 1 0,0 1-1,0 1 1,1 0 0,-3 3 93,-87 76-3474,47-21 963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8:20:26.5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2003 9386,'-3'-3'374,"-1"-1"1,1-1-1,0 1 0,1 0 1,-1-1-1,1 1 0,0-1 1,0 0-1,0 0 0,1 0 1,-1 0-1,1-2-374,0 2 37,1 1 1,0 0-1,0 0 0,1-1 1,-1 1-1,1 0 0,0 0 1,0 0-1,1-1 0,-1 1 0,1 0 1,0 1-1,0-1 0,0 0 1,2-2-38,-1 1 4,1 0 1,0 0-1,0 1 1,0 0-1,1 0 0,-1 0 1,1 0-1,0 1 1,0-1-1,0 1 1,0 0-1,1 1 1,-1 0-1,1-1 0,0 2 1,0-1-1,-1 1 1,1 0-1,0 0 1,0 0-1,2 1-4,4-1-13,0 0 0,0 1 0,0 0 0,0 1 0,-1 0 0,1 1 0,0 0 0,-1 1 0,1 0 0,-1 1 0,0 0 0,0 1 0,-1 0 0,1 1 0,-1 0 0,0 1 0,-1 0 0,1 0 0,-1 1 0,2 3 13,120 166 5,-127-172 16,0 0-1,1 0 1,-1 0-1,1 0 0,0-1 1,1 0-1,-1 0 0,1 0 1,0-1-1,0 0 1,0 0-1,0 0 0,0-1 1,0 0-1,1 0 0,-1-1 1,1 0-1,0 0 1,-1 0-1,1-1 0,0 0 1,-1 0-1,1-1 0,0 0 1,1 0-21,5-6 151,0-1 0,0-1 1,-1 0-1,0-1 0,-1 0 1,0 0-1,0-2 0,-1 1 1,-1-1-1,0 0 0,-1-1 1,0 0-1,0-1 0,-2 0 1,3-7-152,-4 15 56,-2 0 0,1 0 0,-1-1 1,0 1-1,0-1 0,-1 1 0,1-1 1,-2 0-1,1 0 0,-1 0 0,0 0 0,0 0 1,-1 0-1,0 0 0,0 0 0,-1 0 1,0 0-1,0 0-56,-18-19-4417,12 7 1232</inkml:trace>
  <inkml:trace contextRef="#ctx0" brushRef="#br0" timeOffset="513.92">1204 1973 7882,'-43'78'5525,"43"-78"-5500,0 0 0,1 0 0,-1 0 1,0 0-1,0 0 0,1 0 0,-1 0 1,0 0-1,0 0 0,1 0 0,-1 0 0,0 0 1,0 0-1,1 0 0,-1 0 0,0 0 0,0 1 1,1-1-1,-1 0 0,0 0 0,0 0 0,0 0 1,1 1-1,-1-1 0,0 0 0,0 0 1,0 0-1,0 0 0,0 1 0,1-1 0,-1 0-25,47-75 198,-4-2 0,-3-2-1,-3-1 1,-4-2-1,-3-2 1,11-58-198,-34 115 24,-8 73 51,-7 233 31,27-141-38,-16-127-13,1 0 0,0 0 0,1-1-1,0 1 1,1-1 0,0 0 0,0-1 0,1 1-1,0-1 1,1-1 0,0 1 0,3 1-55,0 0-502</inkml:trace>
  <inkml:trace contextRef="#ctx0" brushRef="#br0" timeOffset="852.977">1770 1630 4857,'-12'18'4745,"1"-1"-1416,17-15-2913,-4 4 2913,2-5-3361,8-10 48,5-2 8,10-8 56,7-9-144,7-11-481,-5 7 1506,2 3-4330,-11 8 1425</inkml:trace>
  <inkml:trace contextRef="#ctx0" brushRef="#br0" timeOffset="1149.195">2084 1218 8746,'0'-3'164,"0"0"0,0 0 0,0 1 0,0-1-1,0 0 1,1 1 0,-1-1 0,1 0 0,0 1 0,0-1 0,0 1 0,0-1 0,0 1 0,1-1 0,-1 1-1,1 0 1,-1 0 0,1 0 0,0 0 0,0 0 0,0 0 0,0 0 0,0 1 0,0-1 0,1 1 0,-1-1-1,0 1 1,1 0 0,-1 0 0,1 0 0,-1 0 0,2 0-164,2 1 13,0 1 1,-1 0-1,1 0 1,0 0-1,-1 1 1,0 0-1,1 0 1,-1 0-1,0 0 1,0 1-1,0 0 1,0 0-1,-1 0 1,1 1-1,-1 0 1,0 0-1,0 0 1,0 0-1,0 0 1,-1 1-1,0 0 1,0 0-1,0-1 1,0 2-1,-1-1 1,0 0-1,0 0 1,0 1-1,-1-1 1,0 1-1,0 0 1,0-1-1,-1 1 1,0 2-14,-2 7 26,-1-1 0,-1 0-1,0 1 1,-1-1 0,-1-1 0,-6 12-26,0 3 39,2-10-11,1 2-1,1-1 1,1 1-1,0 1 1,2-1-1,0 1 1,1 0-1,1 0 1,2 0-1,0 1 0,1-1 1,2 18-28,-2-37 4,0 0-1,0-1 1,0 1 0,0 0-1,0-1 1,1 1-1,-1 0 1,1-1 0,-1 1-1,1-1 1,0 1 0,-1-1-1,1 1 1,0-1 0,0 1-1,0-1 1,0 0 0,0 1-1,0-1 1,1 0 0,-1 0-1,0 0 1,1 0 0,-1 0-1,0 0 1,1 0 0,-1-1-1,1 1 1,0 0 0,-1-1-1,1 1 1,-1-1 0,1 0-1,0 1 1,-1-1 0,1 0-1,0 0 1,-1 0 0,1 0-1,0-1 1,-1 1 0,1 0-1,0-1 1,-1 1 0,1-1-1,-1 1 1,2-1-4,8-8-266,0 0-1,0 0 1,0-1 0,-1 0 0,-1-1-1,0 0 1,0-1 0,0-1 266,-1 1-781,35-45-1492</inkml:trace>
  <inkml:trace contextRef="#ctx0" brushRef="#br0" timeOffset="1364.619">2780 991 8130,'-7'35'2528,"-16"17"425,-12 16-1865,0 7-776,-4 5 96,7-27 32,6 2-40,14-23-151,7-5-33,13 0-128,3-6-32,1-13-16,3-5 32,0-6-128,-1-14-464,-5-4-49,-2-11-2831,-2 6 431</inkml:trace>
  <inkml:trace contextRef="#ctx0" brushRef="#br0" timeOffset="1735.156">2439 729 8850,'-14'2'854,"1"0"0,-1 2 0,1-1-1,0 2 1,0 0 0,0 0 0,-7 5-854,15-7 50,1 0 1,-1 0-1,1 0 0,0 1 0,-1-1 1,2 1-1,-1 0 0,0 1 0,1-1 1,0 1-1,0-1 0,0 1 0,0 0 1,1 0-1,0 0 0,-1 4-50,1-5 28,-5 15 41,0 1-1,2 0 0,0 1 1,1-1-1,1 1 0,1 0 1,1 0-1,0 0 0,2 0 1,0 0-1,2-1 0,0 1 1,2 2-69,-3-17 3,-1 0 1,1 0 0,1 1 0,-1-1 0,1-1-1,0 1 1,1 0 0,-1-1 0,1 1 0,0-1-1,0 0 1,1-1 0,2 3-4,-4-5 7,0 0-1,1-1 1,-1 1 0,0-1 0,1 0-1,-1 0 1,1 0 0,-1 0 0,1-1 0,0 1-1,-1-1 1,1 0 0,0 0 0,-1 0-1,1-1 1,-1 1 0,1-1 0,0 0-1,-1 0 1,0 0 0,1 0 0,-1-1-1,0 0 1,1 1 0,-1-1 0,0 0-1,0 0 1,0-1 0,-1 1 0,1-1 0,-1 1-1,1-1 1,-1 0 0,0 0 0,0 0-1,0 0 1,0 0 0,0 0 0,-1-1-1,0 1 1,0-1 0,1-2-7,9-22 78,-1-1 0,-1-1 0,-2 1 0,0-1 0,-3 0 0,0-1 1,-2 1-1,-1-1 0,-3-23-78,1 46 40,1 5-19,0 0 0,0 0 1,0 0-1,0 0 0,0 0 1,-1 0-1,1 0 0,-1 1 1,0-1-1,0 0 0,0 0 1,0 1-1,-1-1 0,1 0 1,-1 1-1,0 0 0,1-1 1,-1 1-1,0 0 1,0 0-1,0 0 0,-1 0 1,1 0-1,0 0 0,-1 1 1,0-1-22,-3 0 28,0 0 0,0 0 0,0 0 1,0 1-1,0 0 0,0 0 1,0 1-1,0 0 0,-1 0 1,1 0-1,0 1 0,0-1 0,0 2 1,0-1-1,0 1 0,0 0 1,0 0-1,1 0 0,-1 1 0,1 0 1,-1 0-1,1 0 0,-3 3-28,0 3 0,1 0 0,1 0-1,-1 1 1,1-1-1,1 1 1,0 1 0,0-1-1,1 1 1,0 0-1,-1 8 1,-1 5-185,1 0 1,1 0-1,2 0 0,0 1 0,2-1 0,0 1 0,2-1 0,0 0 0,4 13 185,-4-29-463,0 1 0,0 0 0,0-1 0,1 1 1,1-1-1,-1 0 0,1 0 0,1 0 0,-1 0 0,1-1 0,6 7 463,24 15-3555</inkml:trace>
  <inkml:trace contextRef="#ctx0" brushRef="#br0" timeOffset="2100.647">2893 1366 6833,'1'1'203,"1"-1"0,-1 1-1,0-1 1,1 1 0,-1 0-1,0-1 1,1 1 0,-1 0-1,0 0 1,0 0 0,0 0-1,0 0 1,0 0 0,0 0-1,0 1 1,0-1 0,0 0-1,0 0 1,-1 1 0,1-1-1,0 1 1,-1-1 0,1 0 0,-1 1-1,0-1 1,0 1 0,1-1-1,-1 1 1,0-1 0,0 1-1,0-1 1,-1 2-203,-6 74 2404,5-65-2229,0 1 0,0 0 0,1 0 0,1 0 0,0 0 0,1 0 0,0 0 0,1-1 0,3 13-175,-4-23 10,0 1 0,-1-1-1,1 0 1,0 0-1,1 0 1,-1 0 0,0 0-1,1 0 1,-1 0-1,1 0 1,-1 0-1,1 0 1,0-1 0,0 1-1,0-1 1,0 1-1,0-1 1,0 0 0,0 0-1,0 0 1,0 0-1,1 0 1,-1 0 0,0-1-1,1 1 1,-1-1-1,1 0 1,-1 1 0,0-1-1,1 0 1,-1 0-1,1-1 1,-1 1 0,1-1-1,-1 1 1,0-1-1,1 1 1,-1-1 0,0 0-1,0 0 1,0-1-1,0 1 1,0 0-1,0 0 1,0-1 0,0 0-1,0 1 1,0-1-1,-1 0 1,1 0 0,-1 0-1,1 0 1,-1 0-1,0 0 1,0 0 0,0 0-1,1-2-9,7-10 98,-1 0-1,0-1 1,-1-1 0,0 1-1,-1-1 1,-1 0 0,-1 0-1,0-1 1,-1 1 0,-1-1-1,0 0 1,-1 0-1,-1 0 1,-1-1-98,0 15 24,0 0-1,0 0 1,0 1 0,0-1-1,-1 0 1,1 1-1,-1-1 1,1 1 0,-1 0-1,0-1 1,0 1 0,0 0-1,-1 0 1,1 1-1,0-1 1,-1 0 0,1 1-1,-1-1 1,1 1-1,-1 0 1,0 0 0,0 0-1,1 0 1,-1 0 0,0 0-1,0 1 1,0 0-1,0-1 1,0 1 0,0 0-1,0 1 1,0-1 0,0 0-1,1 1 1,-1 0-1,0-1 1,0 1 0,-2 1-24,-85 40-27,76-34-118,1 1-1,1 0 1,-1 1 0,1 1-1,1 0 1,0 1 0,-1 1 145,-38 57-5159,35-45 1190</inkml:trace>
  <inkml:trace contextRef="#ctx0" brushRef="#br0" timeOffset="3082.102">646 1351 6129,'-2'3'274,"0"1"-1,1 0 1,-1-1 0,1 1-1,0 0 1,0 0-1,1-1 1,-1 1 0,1 0-1,0 0 1,0 0-1,0 0 1,0 0-1,1 0 1,0 0 0,-1-1-1,2 4-273,-1-4 2,21 92 153,5-1 1,4-2-1,4 0-155,-23-59 33,145 351 162,-26-42 70,-76-169-51,-44-123-138,-5-62-477,-9-53-1475,-7-31 116</inkml:trace>
  <inkml:trace contextRef="#ctx0" brushRef="#br0" timeOffset="3586.842">680 1395 5713,'26'-69'3552,"46"-17"-2801,-59 71-587,152-157 485,-119 127-479,1 2 1,3 2-1,1 3 1,2 1-1,56-28-170,-61 40 41,1 2 0,1 2-1,0 2 1,23-4-41,339-95 72,-350 94-46,0-3 0,-2-3 0,-1-2 0,-2-2 1,12-12-27,14-19 127,73-73-127,-66 56 121,-84 77-105,2-3 18,-1 0 1,2 1-1,-1 0 1,1 1-1,0 0 1,0 0-1,1 1 1,0 0 0,0 1-1,0 0 1,7-2-35,-12 7 14,1 0 1,0 1-1,-1-1 0,1 1 1,-1 0-1,1 0 1,-1 0-1,0 1 0,0 0 1,0 0-1,0 1 1,-1-1-1,1 1 0,-1 0 1,0 0-1,0 0 1,-1 1-1,1-1 0,-1 1 1,3 5-15,17 26 45,-2 2 1,-2 0 0,-2 1-1,-1 1 1,-2 1 0,8 36-46,12 31 101,71 179 140,47 184-54,-142-448-172,1-1 1,1 0 0,1-1 0,1 0 0,1-1-1,4 4-15,-10-14-39,-1 1-1,0 1 0,0-1 1,-2 1-1,1 1 0,-1-1 1,-1 1-1,0 0 0,-1 0 1,0 1-1,-1-1 0,0 6 40,-6-2-2222,-10-15 102</inkml:trace>
  <inkml:trace contextRef="#ctx0" brushRef="#br0" timeOffset="3927.975">1381 2955 8098,'-37'33'4353,"37"-33"-4339,0 1 0,0-1 0,-1 0 0,1 1 0,0-1 0,0 1 0,0-1 0,0 1 0,0-1 0,0 1 0,0-1 0,0 0 0,0 1 0,0-1 0,0 1 0,0-1 0,0 1 0,0-1 0,0 0 0,1 1 0,-1-1 0,0 1 0,0-1 0,0 0 0,1 1 0,-1-1 0,0 1 0,0-1 0,1 0 0,-1 1 0,0-1 0,1 0 0,-1 0 0,0 1 0,1-1 0,-1 0 0,1 0 0,-1 1 0,0-1 0,1 0 0,-1 0 0,1 0 0,-1 0 0,1 0 0,-1 0 0,0 0 0,1 0 0,-1 0 0,1 0 0,-1 0 0,1 0 0,-1 0 0,1 0 0,-1 0 0,0 0 0,1 0 0,-1-1-14,37-1-78,-8-3 98,-1-2 1,0 0-1,0-2 1,0-1-1,-1-2 0,-1 0 1,0-2-1,15-10-20,185-145 187,-217 162-184,329-276 144,-180 149-64,59-31-83,123-69 48,44-41-540,-286 201-1673,-17 18 126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8:21:50.2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12041 6597 6881,'-126'-10'5150,"47"12"-4311,-1 4 1,-55 11-840,-316 74 446,336-76-395,57-8 205,0 1-1,0 3 1,-53 19-256,89-24 149,1 2 0,0 1 0,1 0 0,0 2 0,0 0 0,1 1 0,1 1 0,0 1-1,1 1 1,0 0 0,1 1 0,1 1 0,-6 8-149,17-17 15,0-1 0,1 1 0,-1 0 0,2 1-1,-1-1 1,1 0 0,0 1 0,1-1 0,0 1 0,1 0 0,0-1-1,0 1 1,0 0 0,1-1 0,1 1 0,-1-1 0,1 1-1,3 5-14,4 13-49,2 0 0,0-1-1,2 0 1,15 21 49,8 8-545,4-1 1,39 41 544,-26-32-274,72 78 294,6-5 1,17 4-21,-92-91 48,3-2-1,2-2 1,46 24-48,-37-32 17,0-3 0,3-2 1,62 17-18,27-1 21,66 8-21,-130-36 5,1-4 0,1-4 0,0-5-5,322 2 36,14-22 14,34-32 169,42-33-20,51-49-103,-16-34-47,-301 99-29,35 6-20,207-23-4,-55 5 18,-350 58-6,-1-4 0,0-3 1,16-10-9,-69 24-23,-1-2 1,-1 0 0,0-2-1,-1 0 1,0-2-1,-1-1 1,0-1-1,-2-2 1,0 0-1,-1-1 1,-1-1-1,16-21 23,-33 32-13,0-1 0,0 1-1,-1-1 1,0 0 0,-1 0-1,0 0 1,-1 0 0,0 0-1,-1-1 1,0 1 0,-1 0-1,0 0 1,-1 0 0,0 0-1,-1 0 1,0 0 0,-1 0-1,0 1 1,0 0 0,-1-1-1,-1 2 1,1-1 0,-2 0 13,-20-30 54,-2 2 1,-1 0-1,-2 2 1,-2 2-1,-1 1 1,-1 1-1,-2 2 1,-1 2-1,-2 2 1,0 1-1,-2 2 1,0 2-1,-1 2 1,-4 1-55,-225-73 433,-118-5 18,287 73-382,-274-46 112,-288 1-170,443 64-326,-46 11 315,121 2-153,2 6 0,0 6-1,1 6 1,-21 13 153,-81 34-2398,16-1 538</inkml:trace>
  <inkml:trace contextRef="#ctx0" brushRef="#br0" timeOffset="4881.887">567 5601 2248,'4'-11'334,"1"-1"0,0 1-1,0 0 1,1 1 0,1-1-1,0 1 1,0 0-1,1 1 1,0 0 0,1 0-1,0 0 1,3-1-334,56-63 1591,18-7 463,-65 55-1862,1 2 1,2 0 0,0 1 0,1 1-1,1 1 1,14-6-193,160-92 232,169-91-92,-187 90-127,-50 31 21,4 5 0,65-25-34,46-3 0,66-26 30,-129 44-26,9-9-18,389-219 58,49 0-12,-494 252-15,72-36-7,216-75-10,-165 88 28,440-171-13,-416 152-38,-163 56 14,3 6-1,103-25 10,41 6 23,15-7 13,1-23-18,11-12 19,-26-4-26,-133 49-8,-68 31 47,1 2-1,1 3 1,45-10-50,22 2 197,-66 7-100,-53 27 2,-16 6-2422,-4 0 540</inkml:trace>
  <inkml:trace contextRef="#ctx0" brushRef="#br0" timeOffset="5597.501">8442 1581 8218,'-1'-1'82,"1"1"0,-1-1 0,0 1 0,1-1 0,-1 1 0,1-1 0,0 0 1,-1 1-1,1-1 0,-1 0 0,1 1 0,0-1 0,0 0 0,-1 1 0,1-1 0,0 0 0,0 0 1,0 1-1,0-1 0,0 0 0,0 0 0,0 1 0,0-1 0,0 0 0,0 0 0,0 1 0,0-1 1,1 0-1,-1 1 0,0-1 0,1 0 0,-1 1 0,0-1 0,1 0 0,-1 1 0,1-1 0,-1 0 0,1 1 1,-1-1-1,1 1 0,-1-1 0,1 1 0,-1 0 0,1-1 0,0 1 0,-1-1 0,1 1 0,0 0 1,-1 0-1,1-1 0,0 1 0,0 0 0,-1 0 0,1 0 0,0 0 0,0 0 0,-1 0 0,1 0 1,0 0-1,0 0 0,-1 0 0,1 0 0,0 0 0,0 1-82,2-2-188,212-55 212,7-5 114,33-42-28,-153 62-56,-102 41-54,0-1 0,1 1 1,-1 0-1,0-1 0,1 1 1,-1 0-1,0 0 0,1-1 1,-1 1-1,1 0 0,-1 0 1,0 0-1,1 0 0,-1-1 1,1 1-1,-1 0 0,0 0 1,1 0-1,-1 0 0,1 0 1,-1 0-1,1 0 0,-1 0 1,1 0-1,-1 0 0,0 0 1,1 1-1,-1-1 0,1 0 1,-1 0-1,0 0 0,1 1 1,-1-1-1,1 0 0,-1 0 1,0 1-1,1-1 0,-1 0 1,0 0-1,1 1 0,-1-1 1,0 1-1,0-1 0,1 0 1,-1 1-1,0-1 0,0 0 1,0 1-1,0-1 0,1 1 1,-1-1-1,0 1 0,0-1 1,0 0-1,0 1 0,0-1 1,0 1-1,0-1 0,0 1 1,0-1-1,-16 27 60,12-20-44,-136 219 42,-244 348 96,288-389-2770,59-105 620</inkml:trace>
  <inkml:trace contextRef="#ctx0" brushRef="#br0" timeOffset="7098.955">10912 913 9618,'-18'24'2502,"13"-20"-2240,1 0-1,1 0 1,-1 1-1,0-1 0,1 1 1,0 0-1,0 0 1,1 0-1,-1 0 1,1 0-1,0 1 0,0-1 1,1 1-1,0-1 1,0 1-1,0 0 1,1-1-1,-1 1 1,1 0-1,1 4-261,1-8 2,-1-1-1,1 1 1,-1-1 0,1 1-1,0-1 1,-1 0 0,1 0-1,0 0 1,0 0 0,0 0-1,0 0 1,0-1 0,0 1-1,0-1 1,0 1 0,0-1-1,0 0 1,0 0 0,0 1-1,1-2 1,-1 1-1,0 0 1,0 0 0,0-1-1,0 1 1,0-1 0,0 1-1,0-1 1,0 0 0,0 0-1,0 0 1,0 0 0,0-1-2,49-25 28,-43 22-22,-1-1 1,1 2-1,-1-1 1,1 1-1,1 0 1,-1 1-1,0 0 0,1 0 1,0 0-1,0 1 1,-1 1-1,1 0 1,0 0-1,0 0 1,0 1-1,0 1 1,0 0-1,0 0 0,8 2-6,-9 1 11,1 1-1,-2 0 0,1 0 1,-1 1-1,1 0 0,-2 0 1,1 1-1,-1 0 0,0 0 0,0 0 1,-1 1-1,0 0 0,0 0 1,-1 0-1,0 0 0,0 1 1,-1 0-1,0 0 0,-1 0 1,0 0-1,0 0 0,-1 0 0,0 0 1,-1 1-1,0-1 0,0 0 1,-1 1-1,0-1 0,-1 0 1,0 0-1,0 0 0,-1 0 0,-3 5-10,1-3 123,-1 0-1,0-1 0,-1 0 1,0 0-1,-1 0 0,0-1 1,0 0-1,-1-1 0,0 0 1,-1 0-1,1-1 0,-4 1-122,7-4 35,0-1 0,0 0 0,0 0-1,0-1 1,0 0 0,0 0 0,0 0-1,-1-1 1,1 0 0,-1 0 0,1-1-1,-1 0 1,0 0 0,1 0 0,-1-1-1,1 0 1,-1 0 0,1 0 0,0-1-1,-1 0 1,1-1 0,0 1 0,-2-2-35,-1-1-211,0-1 1,0 0 0,1 0-1,-1-1 1,2 0 0,-1 0-1,1-1 1,-3-4 210,3 4-844,2 0-1,-1-1 1,1 0 0,1 0-1,0 0 1,0-1-1,0 1 1,2-1 0,-1-2 844,-7-42-5199</inkml:trace>
  <inkml:trace contextRef="#ctx0" brushRef="#br0" timeOffset="7430.609">10922 872 7730,'-1'3'3456,"1"-3"-63,4-1-1576,1-2-1393,10-5-184,5 1-128,9-9-48,6 0-8,12-7-248,1 2-296,10-7-2969,-11 9 664</inkml:trace>
  <inkml:trace contextRef="#ctx0" brushRef="#br0" timeOffset="7751.605">11824 585 6105,'2'3'329,"0"0"-1,0 1 0,-1-1 0,1 0 0,-1 0 1,1 1-1,-1-1 0,0 1 0,-1-1 1,1 1-1,0-1 0,-1 1 0,0 0 1,0-1-1,0 1 0,0-1 0,-1 1 1,1-1-1,-1 1 0,0 0 0,0-1 1,0 0-1,-1 1-328,0 6 393,-82 354 2724,83-361-3109,0 1 0,1 0 0,-1 0 0,1-1 0,0 1 0,0 0-1,1 0 1,-1-1 0,1 1 0,0 0 0,0 0 0,0-1 0,0 1 0,0-1 0,1 1 0,1 2-8,-1-5 2,-1 0 1,0-1-1,0 1 1,0 0-1,1-1 1,-1 1-1,0-1 1,0 0-1,1 1 1,-1-1-1,0 0 1,1 0-1,-1 0 1,0 0-1,1 0 1,-1 0-1,0 0 1,1 0-1,-1-1 1,0 1-1,1 0 1,-1-1-1,0 1 1,0-1-1,1 0 1,-1 1-1,0-1 1,0 0-1,0 0 1,0 1-1,0-1 1,1-1-3,11-8 27,-1 0 0,0-1 0,-1-1 0,0 0 0,-1 0-1,0-1 1,5-9-27,35-41 69,-50 62-71,0 0 1,1 0-1,-1 0 1,1 0-1,-1 0 0,1 0 1,0 0-1,0 0 0,-1 0 1,1 0-1,0 0 0,0 0 1,0 0-1,0 1 0,0-1 1,0 0-1,0 1 1,0-1-1,0 1 0,0-1 1,0 1-1,0 0 0,0-1 1,0 1-1,1 0 0,-1 0 1,0 0-1,0 0 1,0 0-1,1 0 0,-1 0 1,0 0-1,0 0 0,0 0 1,0 1-1,0-1 0,1 1 1,-1-1-1,0 1 0,0-1 1,0 1-1,0-1 1,0 1-1,0 0 0,0 0 1,-1-1-1,1 1 0,0 0 1,0 0-1,0 0 0,-1 0 1,1 0 1,16 101-88,-15-73 101,-2-16-3,0 0 0,1-1 0,0 1 1,1 0-1,0-1 0,1 1 0,1-1 0,0 1 0,0-1 1,1-1-1,1 1 0,0-1 0,5 7-10,-8-15 32,-1 1 0,1-1 1,0 1-1,-1 0 0,0 0 0,0 0 1,0 1-1,-1-1 0,1 0 0,-1 1 0,0-1 1,0 1-1,0-1 0,-1 1 0,0-1 0,0 1 1,0 0-1,0-1 0,-1 1 0,0-1 0,1 1 1,-2-1-1,1 1 0,0-1 0,-1 0 0,0 0 1,0 0-1,0 0 0,-1 0 0,1 0 0,-1 0 1,-1 0-33,-2 4 149,-1 0 0,0-1 0,0 0 1,-1 0-1,1-1 0,-2 0 1,1 0-1,-1-1 0,1 0 1,-1 0-1,-1-1 0,1 0 0,-1-1 1,-5 1-150,-3 0 132,0-1 0,-1-1 0,1-1 0,-1-1 0,1 0 0,-1-1 0,1-1 1,0-1-1,-1-1 0,-8-3-132,17 4-213,1 0 1,0 0 0,0-1-1,0-1 1,0 1 0,1-1-1,0-1 1,0 0 0,0 0-1,1 0 1,-1-1 0,2 0-1,-1 0 1,1-1 0,0 0-1,0 0 1,1-1-1,1 1 1,-1-1 0,-1-7 212,-7-40-4257,6-8-720</inkml:trace>
  <inkml:trace contextRef="#ctx0" brushRef="#br0" timeOffset="8691.546">11755 746 10226,'6'-6'2769,"2"0"776,4 2-2929,8-9-264,1 3-168,13-5-112,3-2-488,21-4-3137,0 9 904</inkml:trace>
  <inkml:trace contextRef="#ctx0" brushRef="#br0" timeOffset="8692.546">12602 470 8450,'-6'35'2760,"-12"3"625,-5 6-2265,-6 27-359,-3 4-201,-1 16-88,9-6-240,4-3-32,9-23-80,8-15-40,5-17-64,-4-15-624,4-12-240,-7-16-2801,-4-3 264</inkml:trace>
  <inkml:trace contextRef="#ctx0" brushRef="#br0" timeOffset="8693.546">12147 259 10202,'-55'41'6293,"0"49"-4643,43-66-1583,1 1 0,1 0 1,1 1-1,2 0 0,0 1 0,2-1 0,1 1 0,1 0 0,1 25-67,2-43 13,-1-6-9,1 0-1,0 0 1,0 1-1,0-1 1,0 0-1,0 0 1,1 0 0,0 0-1,-1 0 1,1 0-1,0 0 1,0 0-1,1 0 1,-1-1 0,1 1-1,-1 0 1,1-1-4,-1-1 4,1 0 0,-1-1 0,0 0 0,0 1-1,0-1 1,1 0 0,-1 0 0,0 1 0,0-1 0,1 0 0,-1 0 0,0 0 0,0-1 0,1 1 0,-1 0 0,0 0 0,0-1 0,1 1 0,-1-1 0,0 1 0,0-1 0,0 1 0,0-1 0,0 0 0,0 0 0,0 1 0,0-1 0,0 0 0,0 0-1,0 0 1,0 0 0,0-1-4,17-16 65,-1-1-1,-1-1 1,-1 0 0,0-1-1,5-12-64,-14 24 32,1 0 0,-1-1 0,-1 1 0,0-1 1,0 0-1,-1-1 0,-1 1 0,0-1 0,0 0 0,-1 1 0,0-1 0,0 0 0,-2 0 0,1 0 0,-1-1 0,-1 1 0,0 0 1,-2-5-33,1 12 29,0 0 1,-1 0 0,1 1 0,-1-1-1,0 0 1,0 1 0,0 0 0,-1 0-1,1 0 1,-1 0 0,0 0 0,0 1-1,0 0 1,0 0 0,0 0 0,0 0 0,0 0-1,-1 1 1,1 0 0,-1 0 0,1 0-1,-1 0 1,1 1 0,-1 0 0,0 0-1,1 0 1,-1 1 0,1-1 0,-1 1-1,1 0 1,-1 0 0,1 1 0,0-1-1,-1 1 1,1 0 0,0 0 0,0 0-1,-2 3-29,-1-1-16,-1 1-1,1 0 0,1 0 0,-1 1 0,1-1 0,0 1 0,0 1 0,1-1 1,0 1-1,0 0 0,-1 3 17,5-7-3,-1 0 1,0 0-1,1 0 0,0 0 1,-1 0-1,1 0 0,1 0 1,-1 1-1,0-1 0,1 0 1,0 1-1,-1-1 0,1 0 1,1 1-1,-1-1 0,0 0 1,1 1-1,0-1 0,-1 0 1,1 0-1,1 1 0,-1-1 1,0 0-1,1 0 0,0 0 1,-1-1-1,1 1 0,0 0 1,0-1-1,2 3 3,30 18-2704,10-7 472</inkml:trace>
  <inkml:trace contextRef="#ctx0" brushRef="#br0" timeOffset="8877.772">12669 871 5761,'8'45'6788,"-18"20"-6089,4-34 59,6-30-747,-7 29 295,1-1-1,1 1 1,2 0 0,1 0 0,1 0-1,2 1 1,1-1 0,1 0 0,2 0-1,7 26-305,-11-53 25,0-1 0,1 1 0,-1-1-1,1 0 1,-1 1 0,1-1 0,0 0-1,-1 0 1,1 0 0,0 0-1,0 0 1,1-1 0,-1 1 0,0-1-1,1 1 1,-1-1 0,0 0 0,1 0-1,0 0 1,-1 0 0,1 0 0,0-1-1,-1 1 1,1-1 0,0 1 0,0-1-1,-1 0 1,1 0 0,0-1 0,0 1-1,-1 0 1,1-1 0,0 0 0,-1 0-1,1 1 1,-1-2 0,1 1 0,-1 0-1,1 0 1,-1-1 0,0 1 0,1-1-1,-1 0 1,0 0 0,0 0 0,-1 0-1,2-1-24,9-9 170,-1 0-1,0-1 1,-1 0-1,-1-1 1,0 0-1,-1-1 1,0 0-1,-1 0 1,-1 0-1,0-1-169,-3 11 60,-1 1-1,1-1 0,-1 0 1,0 0-1,-1 0 0,1 0 1,-1-1-1,0 1 0,0 0 1,0 0-1,-1-1 0,0 1 0,0 0 1,0-1-1,-1 1 0,0 0 1,0-1-1,0 1 0,0 0 1,-1 0-1,0 0 0,0 0 1,0 0-1,-1 0 0,0 1 1,0-1-1,0 1 0,0 0 1,-1 0-1,0 0 0,-3-3-59,-1 4-77,-1-1 0,0 1 0,0 1-1,0-1 1,0 2 0,0-1 0,0 1 0,-1 1-1,1-1 1,0 2 0,-1-1 0,1 1-1,0 1 1,0 0 0,0 0 0,0 0 0,0 1-1,0 1 1,1 0 0,-1 0 0,-5 4 77,-2 9-3947</inkml:trace>
  <inkml:trace contextRef="#ctx0" brushRef="#br0" timeOffset="12662.137">6 3797 4081,'-5'5'4729,"21"13"-3218,24 12-941,1-3 0,1-2 0,1-1 0,42 16-570,-69-33 127,302 139 527,-194-90-449,130 39-205,-169-68 27,1-3 1,61 7-28,259 41 33,-34-14 46,114 94 42,40-10 92,-264-81 3,-182-46-129,9 1 67,-1 4 0,47 19-154,55 29 75,-20-5 21,177 40-96,376 23 59,-164 5-81,-356-79 40,61 31-18,-111-36 48,139 23-48,13 2-3,319 80 62,-136-17 142,-165-41 48,81 15 111,-83-5-188,-236-76-84,-126-35-6781,29 6 3560</inkml:trace>
  <inkml:trace contextRef="#ctx0" brushRef="#br0" timeOffset="13149.989">8507 6272 8762,'0'2'236,"-1"0"0,1 0 0,0 0 0,0 0 0,0 0 0,0 0 0,0 0 0,0-1 0,0 1 0,1 0 0,-1 0 0,1 0 0,-1 0 0,1 0 0,0-1 0,0 1-1,0 0 1,0 0 0,0-1 0,0 1 0,0-1 0,2 2-236,63 33 141,-64-35-80,369 116 103,-327-105-135,25 10 107,1-4-1,0-3 1,69 6-136,-132-21 27,-5 1-13,1 0-1,-1 0 0,0 0 0,1-1 0,-1 1 0,1-1 0,-1 0 0,1 1 0,-1-1 0,1 0 0,-1-1 1,1 1-1,-1 0 0,1-1 0,-1 1 0,1-1 0,-1 0 0,1 0 0,-1 0 0,0 0 0,0 0 0,1-1 1,-1 1-1,0-1 0,0 1 0,0-1 0,-1 0 0,1 0 0,0 1 0,-1-1 0,1-1 0,-1 1 0,0 0 0,1 0 1,0-2-14,-23-74 122,-7 23-65,-3 2 0,-2 1 1,-2 1-1,-3 2 0,-40-41-57,-143-138-3018,112 122 717</inkml:trace>
  <inkml:trace contextRef="#ctx0" brushRef="#br0" timeOffset="14379.478">12123 3310 10778,'-68'7'1433,"1"3"0,0 3 0,0 2 0,-11 7-1433,-75 32 94,-91 47-94,30 3-55,134-63 36,2 4 1,3 2-1,1 4 0,-3 8 19,37-23 15,2 1 0,2 3-1,1 1 1,3 1 0,1 1-1,2 2 1,-22 46-15,37-65 20,1 1 0,1 1 0,1 0 0,2 1 0,0 0 0,2 0 0,2 1 0,0-1 0,2 1 0,2 0 0,0 1 0,2-1 0,1 0 0,2 0 0,0-1 0,2 1 0,2-1 0,0 0 0,5 5-20,6 3 4,1-1 0,3-2-1,0 0 1,3-1 0,0-2 0,2 0 0,30 24-4,-21-22-4,2-1 1,2-1 0,1-3 0,1-1-1,1-2 1,1-3 0,3 0 3,9 0-1,2-3 1,0-2-1,1-3 0,1-2 1,0-3-1,5-3 1,37-1-4,1-5 0,0-4 0,55-12 4,382-38 20,28 25 4,18 10 5,4 17-59,-559 2 33,176 0 24,122-19-27,-270 11-12,1-1-1,-1-4 0,-1-2 1,0-3-1,-1-2 0,51-27 13,-58 21-5,0-3 0,-3-2-1,0-2 1,-2-2 0,-2-2-1,21-24 6,-33 26 6,-1-1-1,-2-2 1,-1-1-1,-2-1 1,-2-1-1,-2-1 1,4-15-6,-7 19 16,-3 0 1,-1-2-1,-1 0 0,-3 0 1,-1-1-1,-2 0 0,-2-1 0,-1 0 1,-3 0-1,-1 0 0,-2 0 1,-2 0-1,-5-18-16,2 30 49,-2-1 0,0 1 1,-3 0-1,0 1 0,-2 0 0,-1 0 0,-1 2 0,-9-11-49,-6 3 66,-2 2-1,-2 1 0,-1 2 0,-1 1 0,-1 2 1,-2 2-1,0 1 0,-2 2 0,0 1 1,-24-6-66,-28-15 47,-2 5 0,-2 3 1,0 5-1,-35-4-47,-35 4 118,-1 6 0,-159 0-118,144 20 37,0 7 1,0 9-1,-25 11-37,-20 15-684,2 11 0,-123 47 684,92-11-2904,-10 19 291</inkml:trace>
  <inkml:trace contextRef="#ctx0" brushRef="#br0" timeOffset="19227.909">10432 6131 6809,'-10'-22'3165,"8"19"-2820,0 1 0,0-1 0,1 0 0,-1 0 0,1-1 0,0 1 1,0 0-1,0 0 0,1-1 0,-1 1 0,1 0 0,-1-1 0,1 1 0,0 0 0,1-1 1,-1 1-1,1-1-345,0-4 115,0 0 0,1 0 0,1 0-1,-1 0 1,1 0 0,1 1 0,-1 0 0,1-1 0,0 1 0,1 1 0,0-1 0,0 1 0,0 0 0,1 0 0,0 0 0,0 1 0,0-1 0,1 2 0,0-1 0,0 1 0,4-2-115,-9 6 1,1 0 0,-1 1 0,0-1 0,1 1 0,-1 0 1,0-1-1,0 1 0,1 0 0,-1 0 0,0 1 0,0-1 1,0 0-1,0 1 0,0-1 0,0 1 0,-1 0 0,1-1 1,-1 1-1,1 0 0,-1 0 0,1 0 0,-1 0 0,0 0 1,0 0-1,0 1 0,0-1 0,0 0 0,-1 1 0,1-1 1,-1 0-1,1 1 0,-1 1-1,5 26 30,-1 1 0,-1 0 1,-2 0-1,-1 0 0,-1 0 1,-2 0-1,-1 0 0,-2-1 0,-1 0 1,-2 3-31,-61 202 332,70-235-328,0 0 1,-1 1 0,1-1-1,0 0 1,0 1 0,0-1-1,0 1 1,0-1 0,-1 0-1,1 1 1,0-1-1,0 1 1,0-1 0,0 0-1,0 1 1,0-1 0,0 1-1,1-1 1,-1 1 0,0-1-1,0 0 1,0 1 0,0-1-1,0 0 1,1 1 0,-1-1-1,0 1 1,0-1-1,0 0 1,1 1 0,-1-1-1,0 0 1,1 0 0,-1 1-1,0-1 1,1 0 0,-1 0-1,0 1 1,1-1 0,-1 0-1,0 0 1,1 0 0,-1 0-1,1 0 1,-1 1-1,0-1 1,1 0 0,-1 0-1,1 0 1,-1 0 0,1 0-1,-1 0 1,0 0 0,1 0-1,-1-1 1,1 1 0,-1 0-5,8 1-4,27 6-65,-26-4-4,-1 0 0,1-1 0,0 0-1,0-1 1,0 0 0,0 0 0,0-1 0,0 0-1,0-1 1,0 0 0,0 0 0,-1-1 0,1 0-1,0-1 1,2-1 73,15-32-4209,-22 10 919</inkml:trace>
  <inkml:trace contextRef="#ctx0" brushRef="#br0" timeOffset="19776.877">10871 5882 10434,'-18'43'6577,"5"25"-5163,9-42-1052,-11 39-139,10-44-157,0 0-1,1-1 1,2 2 0,0-1 0,1 11-66,0-32 2,1 1-1,0 0 1,0-1 0,-1 1 0,1 0-1,0-1 1,0 1 0,0-1 0,0 1-1,0 0 1,0 0 0,0-1 0,0 1-1,0 0 1,0-1 0,0 1 0,0-1-1,1 1 1,-1 0 0,0-1 0,0 1 0,1 0-1,-1-1 1,0 1 0,1-1 0,-1 1-1,1-1 1,-1 1 0,1-1 0,-1 1-1,1-1 1,-1 1 0,1-1 0,-1 0-1,1 1 1,-1-1 0,1 0 0,0 0-1,-1 1 1,1-1 0,0 0 0,-1 0-1,1 0 1,0 0 0,-1 0 0,1 0 0,0 0-1,-1 0 1,1 0 0,0 0 0,-1 0-1,1 0 1,0 0 0,-1 0 0,1-1-1,-1 1 1,1 0 0,0 0 0,-1-1-1,1 1 1,-1-1 0,1 1-2,33-33 83,-32 31-75,25-31 56,-22 24-55,2 1 1,-1 0-1,1 0 0,0 1 0,1 0 0,0 0 0,0 1 1,0 0-1,1 0 0,2 0-9,-9 5-5,0 0 0,1 0 1,-1 1-1,0-1 0,1 1 1,-1 0-1,1-1 0,-1 1 1,0 0-1,1 1 0,-1-1 0,1 0 1,-1 1-1,0-1 0,1 1 1,-1 0-1,0 0 0,0 0 1,1 0-1,-1 0 0,0 0 0,0 1 1,0-1-1,0 0 0,-1 1 1,1 0-1,0 0 0,-1-1 0,1 1 1,-1 0-1,1 0 0,-1 0 1,0 0-1,0 1 5,34 80-98,-29-60 177,-2 0 0,0 1 0,-1 0 0,-1 0-1,-2 0 1,0 0 0,-1 0 0,-2 0 0,0 0-1,-2-1 1,0 1 0,-2-1 0,-7 18-79,13-38 40,-1 0 0,1 0 1,-1 0-1,0 0 0,0 0 1,0 0-1,0 0 0,0 0 1,-1-1-1,1 1 0,-1-1 1,1 1-1,-1-1 0,0 0 1,0 0-1,0-1 0,0 1 1,0-1-1,-1 1 0,1-1 1,0 0-1,-1 0 0,1 0 1,-1-1-1,1 1 0,-1-1 1,1 0-1,-1 0 0,1 0 1,-1 0-1,1-1 0,-1 1 0,1-1 1,-1 0-1,1 0 0,0 0 1,-1-1-1,1 1 0,0-1 1,0 0-1,0 0 0,0 0-40,-8-4-55,0-1-1,0-1 1,1 0 0,0 0-1,0-1 1,1-1-1,0 1 1,-2-4 55,-19-33-3065,8 5 621</inkml:trace>
  <inkml:trace contextRef="#ctx0" brushRef="#br0" timeOffset="20505.512">10877 5937 5273,'8'4'4529,"-1"-5"-952,4 4 80,-1-3-2937,4-2-128,-3-1-216,4-1-120,0-5-168,3-2 32,-1 0-160,4 1-888,-4 4 3648,-4-2-6568,0 7 2463</inkml:trace>
  <inkml:trace contextRef="#ctx0" brushRef="#br0" timeOffset="20506.512">11569 5909 8754,'4'7'5617,"-4"10"-3722,0-12-1468,-27 211 1990,16-155-2163,3 1 0,0 53-254,3-97-176,-2-40-2068,5 0-1231,1-2-374</inkml:trace>
  <inkml:trace contextRef="#ctx0" brushRef="#br0" timeOffset="20507.512">11352 5868 8682,'-5'-3'670,"0"-1"-1,-1 1 1,1 0 0,-1 0 0,0 0 0,0 1-1,0 0 1,0 0 0,0 1 0,0-1 0,-3 1-670,5 1 140,0 0 0,1 0 0,-1 0 0,0 0 0,1 1 0,-1-1 0,1 1 1,-1 0-1,1 0 0,-1 1 0,1-1 0,-1 1 0,1-1 0,0 1 0,0 0 1,0 1-1,0-1 0,0 0 0,1 1 0,-2 1-140,-1 2 27,0 1 0,0 0 0,1 1 0,0-1-1,0 1 1,1 0 0,0-1 0,0 1 0,1 1 0,0-1 0,0 0 0,1 1-1,0-1 1,1 1 0,0-1 0,0 0 0,0 1 0,1-1 0,2 7-27,-3-13 0,0-1 0,0 1 0,0 0-1,0-1 1,1 1 0,-1 0 0,1-1 0,-1 1 0,1-1 0,-1 1 0,1 0 0,0-1 0,0 1 0,0-1 0,0 0-1,0 1 1,0-1 0,0 0 0,0 0 0,0 1 0,1-1 0,-1 0 0,0 0 0,1-1 0,-1 1 0,1 0-1,-1 0 1,1-1 0,0 1 0,-1 0 0,1-1 0,-1 0 0,1 1 0,0-1 0,-1 0 0,1 0 0,0 0 0,0 0-1,-1 0 1,1 0 0,0-1 0,-1 1 0,1-1 0,-1 1 0,1-1 0,0 1 0,0-1 0,7-6 14,0-1 1,-1 1-1,1-1 1,-2-1-1,1 1 1,-1-1-1,-1-1 1,1 1-1,-1-1 1,-1 0-1,0 0 1,-1-1-1,0 0 1,0 0 0,-1 0-1,-1 0 1,2-11-15,-2 15 56,-1-1 0,0 1 0,0-1 1,-1 1-1,0-1 0,0 0 0,-1 1 1,0-1-1,0 1 0,-2-7-56,1 12 23,1 1 0,0-1 0,-1 1-1,1-1 1,-1 1 0,0 0-1,1 0 1,-1-1 0,0 1 0,0 0-1,0 1 1,1-1 0,-1 0 0,0 1-1,0-1 1,0 1 0,0-1 0,0 1-1,0 0 1,0 0 0,-1 0-1,1 0 1,0 0 0,0 0 0,0 1-1,0-1 1,0 1 0,0-1 0,0 1-1,1 0 1,-1 0 0,0 0 0,0 0-1,0 0 1,1 0 0,-1 0 0,1 1-1,-1-1 1,1 1 0,-1-1-1,1 1 1,-1 0-23,-4 5-51,0-1 0,1 1 0,0 0 0,0 1 0,1-1 0,0 1 0,0 0 0,1 0 0,0 0 0,0 0 0,1 1 0,0-1 0,0 1 0,1 3 51,-4 43-5046,6-33 1125</inkml:trace>
  <inkml:trace contextRef="#ctx0" brushRef="#br0" timeOffset="20812.893">11719 6126 9018,'11'97'7597,"-11"-84"-7447,1 0 1,0 0-1,0 1 0,1-1 0,1 0 0,0 0 0,1-1 0,1 1 0,0-1 0,2 4-150,-6-14 16,-1-1 0,1 1 0,-1-1 0,1 0 0,-1 1-1,1-1 1,0 0 0,0 0 0,0 1 0,0-1 0,0 0 0,0 0 0,0 0 0,0 0 0,0 0 0,0 0 0,1-1 0,-1 1 0,0 0-1,1-1 1,-1 1 0,0 0 0,1-1 0,-1 0 0,1 1 0,-1-1 0,0 0 0,1 0 0,-1 0 0,1 0 0,-1 0 0,1 0 0,-1 0 0,1 0-1,-1-1 1,1 1 0,-1 0 0,0-1 0,1 0 0,-1 1 0,1-1 0,-1 0 0,0 1 0,0-1 0,0 0 0,1 0 0,-1 0 0,0 0-1,0 0 1,0 0 0,0-1 0,-1 1 0,1 0 0,0 0 0,0-1-16,6-11 133,0 0-1,-1 0 1,0-1-1,-1 0 1,0 0 0,-1 0-1,-1-1 1,-1 1-1,0-1 1,0 0-1,-2 0 1,0 0-133,1 11 57,-1-1-1,1 1 0,-1 0 1,0 0-1,-1 0 1,1 0-1,-1 0 1,1 0-1,-1 0 1,-1 0-1,1 0 1,0 0-1,-1 0 1,0 0-1,0 1 1,0-1-1,0 1 1,-1-1-1,1 1 0,-1 0 1,0 0-1,0 0 1,0 0-1,0 1 1,-1-1-1,1 1 1,-1 0-1,1 0 1,-1 0-1,0 0 1,0 1-1,-2-1-56,2 2 12,0 0 0,1 0 0,-1 0 0,0 1 0,0-1 0,1 1 0,-1 0 0,1 0 0,-1 0 1,1 1-1,-1-1 0,1 1 0,0 0 0,0 0 0,-1 0 0,2 0 0,-1 1 0,0-1 0,0 1 0,1 0 0,-1 0 0,1 0 0,0 0 0,0 0 0,0 0 0,-1 3-12,-31 93-586,20 2-4890,16-75 1350</inkml:trace>
  <inkml:trace contextRef="#ctx0" brushRef="#br0" timeOffset="50154.886">6099 11089 1576,'-10'9'3662,"9"-37"-2032,1 19-1634,-24-442 2305,24-451-1904,11-55-306,1 531 2,-10 248 20,15-74-113,2-51 287,-28-122-57,-4 304 476,12 101 188,12-46-801,36-91-1869,-40 138-473,-4 5-362</inkml:trace>
  <inkml:trace contextRef="#ctx0" brushRef="#br0" timeOffset="50584.799">6013 6794 3377,'-10'4'3067,"10"-4"-2929,0 0 0,0 0-1,0 0 1,0-1 0,0 1 0,0 0-1,0 0 1,0 0 0,-1 0 0,1 0 0,0-1-1,0 1 1,0 0 0,0 0 0,0 0-1,0 0 1,0 0 0,0 0 0,0 0-1,0 0 1,-1-1 0,1 1 0,0 0-1,0 0 1,0 0 0,0 0 0,0 0-1,0 0 1,-1 0 0,1 0 0,0 0-1,0 0 1,0 0 0,0 0 0,0 0-1,-1 0 1,1 0-138,23-42 272,-1 0 0,-3-1 0,7-23-272,-1 1 72,75-162 6,-87 208-96,-4 20 4,5 71 94,10 263 421,-4-173-366,-19-156-125,0 0 1,0-1-1,1 1 1,-1 0-1,2 0 1,-1-1-1,0 1 1,1-1-1,0 1 1,1-1-1,-1 0 1,1 0-1,0-1 1,4 4-11,-7-7-56,1 0 0,0-1 0,0 1 0,0-1 0,0 0 0,0 0 0,0 1 0,0-1 0,0-1 0,0 1 0,0 0 0,1 0 0,-2-1 0,1 1 0,0-1 0,0 1 1,0-1-1,0 0 0,0 0 0,0 0 0,-1 0 0,1 0 0,0 0 0,-1-1 0,1 1 0,-1 0 0,1-1 0,-1 0 0,0 1 0,0-1 0,1 1 0,-1-1 0,0 0 1,-1 0-1,1 0 0,0 0 0,0 0 0,-1 0 56,32-68-1706</inkml:trace>
  <inkml:trace contextRef="#ctx0" brushRef="#br0" timeOffset="51855.094">6478 6683 7682,'-19'-23'1456,"-1"-11"-1456,11-3-1592</inkml:trace>
  <inkml:trace contextRef="#ctx0" brushRef="#br0" timeOffset="52364.579">6375 6157 2737,'-8'-19'632,"0"1"0,-2 1 1,0 0-1,-1 0 0,0 1 1,-2 0-1,0 1 0,-1 0 1,0 1-1,-1 1 0,0 0 1,-1 1-1,-7-3-632,7 4 343,0 0 0,-1 1 1,0 1-1,-1 0 0,0 1 0,-8-1-343,20 7 25,-1 0-1,1 1 1,0 0 0,-1 0-1,1 0 1,0 1-1,-1 0 1,1 0 0,-1 1-1,1 0 1,0 0 0,0 0-1,-1 1 1,1 0-1,0 0 1,0 1 0,0-1-1,1 1 1,-1 0-1,1 1 1,0 0 0,-1 0-25,-11 13 5,1 0 0,1 2 0,0 0 0,1 1 0,1 0 0,1 1 0,1 1 0,1-1 0,1 2 0,-1 4-5,-15 39-6,3 1-1,2 1 0,4 0 1,2 2-1,2 20 7,3-11 12,4 1-1,3 1 1,4-1 0,4 0 0,4 13-12,-3-55 7,1 0 1,2 0-1,1-1 0,2-1 1,16 32-8,-23-54 2,0-1 0,1 0 0,1-1 0,-1 0 0,2 0 1,0-1-1,0 0 0,1 0 0,1-1 0,-1 0 0,2-1 0,-1 0 0,1-1 0,0 0 1,1-1-1,0-1 0,0 0 0,1 0 0,8 1-2,-6-3 6,0-1-1,1 0 1,-1-2 0,1 0 0,0 0-1,0-2 1,-1 0 0,1-1 0,-1-1-1,1 0 1,-1-1 0,0-1 0,0 0-1,-1-1 1,0-1 0,10-6-6,-4-1 12,0-1 0,-1 0 0,-1-2 1,-1 0-1,0-1 0,-1-1 0,-1 0 0,-1-1 0,5-10-12,16-26 46,-3-3-1,-2 0 0,22-63-45,-20 35 52,-5 0 0,-3-2 0,-4-1 0,8-89-52,-20 106 90,-3-1 0,-4 0 0,-5-45-90,1 82 114,-2 1 0,-2 0 1,-1 0-1,-2 1 0,-1-1 1,-2 2-1,-1 0 1,-7-10-115,15 34 58,1 0 1,-2 1 0,1 0 0,-2 0-1,1 0 1,-1 1 0,0 0 0,-1 0-1,0 1 1,0 0 0,0 0 0,-1 1-1,0 0 1,0 0 0,-1 1-1,0 0 1,0 1 0,0 0 0,0 1-1,0 0 1,-1 1 0,-1-1-59,-7 3 57,0 0 0,0 1 0,0 0 0,0 2 0,1 0-1,-1 1 1,1 1 0,0 1 0,1 1 0,-1 0 0,1 1 0,-8 6-57,-29 17 67,2 2 0,1 3 0,-4 6-67,-83 77-104,102-86-933,20-29-2020</inkml:trace>
  <inkml:trace contextRef="#ctx0" brushRef="#br0" timeOffset="83680.057">6233 6034 7434,'-13'4'364,"0"0"0,0 0 0,-1-1 0,1-1 0,-1-1 0,1 0 0,-1 0 0,1-1 0,-1-1 0,1 0 0,-1-1 1,1-1-1,-5-1-364,8 1 55,0 0 0,0 0 0,0 1 0,0 1 0,-1 0 0,1 0 0,0 1 0,0 0 0,-1 1 0,1 0 0,0 1 0,0 0 0,0 0 0,0 1 0,0 1 1,1-1-1,-1 2 0,1-1 0,0 1 0,0 1 0,-1 1-55,-3 3 78,0 0 0,1 1-1,0 0 1,1 1 0,0 1 0,1 0 0,1 0 0,0 1-1,1 0 1,0 0 0,0 3-78,0 6 67,0 1 1,2 0-1,1 0 1,1 1-1,1 0 0,1 0 1,1 0-1,1 0 1,1 0-1,4 20-67,10 40 93,3 0-1,17 41-92,-17-61-1,-9-25 15,2-2 1,2 1 0,1-2-1,2 0 1,2 0 0,1-2-1,1 0 1,3-2 0,0 0-1,24 24-14,-37-48 7,0-1-1,1 0 1,0 0 0,0-1-1,1-1 1,0 0 0,0 0-1,0-1 1,1-1 0,-1 0-1,1-1 1,0 0-1,0-1 1,1-1 0,-1 0-1,0 0 1,0-1 0,1-1-1,-1-1 1,0 0-1,0 0 1,0-1 0,0-1-1,-1 0 1,1-1 0,-1 0-1,0-1 1,0 0-1,-1-1 1,0 0 0,0-1-1,8-7-6,7-12 34,-1-1-1,-2-1 0,0-2 1,-2 0-1,-2 0 0,-1-2 1,-1-1-1,-2 0 0,-1-1 1,-2 0-1,3-15-33,-1-7 135,-2-1-1,-2-1 1,-3 0-1,-3 0 1,-2 0-1,-3 0 1,-2 0-1,-10-49-134,8 73 74,-2 0 0,-1 0 0,-2 1-1,-1 0 1,-2 0 0,-1 1 0,-1 1 0,-2 0-1,-15-20-73,11 22 41,-1 0-1,-1 2 0,-1 0 0,-2 2 0,-1 1 1,-6-4-41,19 19 45,1 0 0,-2 1 1,1 0-1,-1 1 0,-1 1 1,1 0-1,-1 1 0,0 1 1,-1 1-1,1 0 1,-1 1-1,0 0 0,0 2 1,-9 0-46,8 1 41,1 1 0,-1 1 0,1 1 0,-1 0-1,1 1 1,0 1 0,0 0 0,1 2 0,0 0 0,0 1 0,0 0 0,1 1 0,0 1 0,1 0 0,0 1 0,1 1 0,0 0 0,1 1 0,0 0 0,1 1 0,0 0 0,-7 14-41,0 16-55,1 1 1,3 0-1,2 1 0,1 0 0,3 1 1,-3 46 54,2-21-204,-23 178-910,26-202 1065,1-1-1,2 1 0,3 0 0,2 0 0,1-1 0,3 1 1,2-1-1,3 2 50,-5-29 1,2-1 1,0 0 0,1 0-1,1 0 1,1-1-1,0-1 1,2 0 0,0-1-1,1 0 1,0-1 0,1 0-1,1-1 1,0-1 0,1 0-1,0-2 1,1 0-1,0-1 1,1 0 0,0-2-1,1 0 1,-1-1 0,1-1-1,1-1 1,-1-1-1,1 0 1,0-2 0,9 0-2,7-6-143,-1-1 0,1-2 1,-1-1-1,0-2 0,-1-1 1,0-2-1,-1-1 0,-1-2 0,0-2 1,-1 0-1,-1-3 0,-1 0 1,0-2-1,-2-1 0,-1-1 1,-1-1-1,4-8 143,-1 3-151,-2-2 0,0-2 1,-3 0-1,0-1 0,-3-2 1,-1 0-1,10-29 151,-15 22 20,-1 0 0,-3-1 0,-2 0 0,-1 0 0,-3-1 0,-2 0 0,-1 0 0,-3 0 0,-3-9-20,3 36 108,-1 1-1,-1 0 1,0 0 0,-2 0-1,0 0 1,-1 1 0,-1 0 0,-1 0-1,0 0 1,-1 1 0,-1 0-1,-9-11-107,1 6 77,-2 1 0,0 1-1,-1 1 1,0 0-1,-2 2 1,0 0 0,-1 2-1,-1 1 1,0 1-1,-1 0 1,0 2 0,-1 2-1,0 0 1,0 1 0,-1 2-1,0 1 1,0 1-1,-1 2 1,1 0 0,0 2-1,-1 1 1,-5 2-77,-14 4-127,0 2 0,0 3 0,0 1 0,2 2 0,0 2 1,1 3-1,0 1 0,2 2 0,1 2 0,1 2 0,1 1 0,1 3 0,-30 31 127,-26 38-2795,3 7-27</inkml:trace>
  <inkml:trace contextRef="#ctx0" brushRef="#br0" timeOffset="128178.069">11194 5471 8930,'-5'-7'455,"-1"1"-1,0-1 1,0 1 0,-1 0 0,1 1-1,-1 0 1,0 0 0,-1 0 0,1 1 0,-1 0-1,0 1 1,-4-2-455,9 4 14,-10-7-12,1 1 0,-1 1 0,-1 0 0,1 1 0,-1 0 0,0 1 0,0 1 0,0 0 0,-1 1 0,1 1 0,-1 0 0,1 1 0,-1 0 0,1 1 0,-1 1 0,1 0 0,0 1 0,0 0 0,-8 4-2,-20 16 41,2 1-1,1 2 1,0 2-1,2 1 1,-26 29-41,-54 72 16,70-75 10,2 3 0,3 2 0,3 1 0,2 2 0,-14 37-26,36-68 52,2 1 0,1 0 0,2 1 0,1 0 1,2 1-1,1 0 0,2 0 0,1 0 0,2 0 1,1 1-1,2-1 0,4 18-52,1-17 15,1-1 1,2 0-1,2 0 0,13 25-15,-7-18 9,3-2-1,1 0 1,25 31-9,-31-45 3,2-1 0,1-2 0,1 1 0,1-2 0,1-1 1,0 0-1,2-2 0,0-1 0,1-1 0,1-1 0,1-1 1,0-1-1,1-1 0,0-2 0,1-1 0,0-1 0,1-1 1,0-2-1,14 1-3,-16-7 2,0-2 1,0 0-1,-1-2 0,1-1 1,-1-1-1,12-5-2,26-11 9,-1-4 0,-1-2 1,-2-3-1,-1-3 0,42-32-9,86-68 13,-134 96-14,-1-4 0,-2-1 0,-2-3 0,11-15 1,-18 11 1,-2-2 1,-2-2-1,-2-1 0,15-36-1,-29 48 12,-2-2-1,-3 0 0,-1 0 1,-2-2-1,-2 0 0,-2-2-11,-4 21 72,-1-1 0,-1 0 0,-1 0 0,-2-1 0,-1 1 0,-1 0 0,-2-1 0,0 1-1,-3 0 1,0 1 0,-1-1 0,-8-14-72,5 21 128,-2 1-1,0 0 1,-2 1 0,0 1-1,-1 0 1,0 1 0,-2 0-1,0 2 1,-1 0-1,-12-8-127,-11-4 72,-2 1 0,0 3-1,-2 1 1,0 2 0,-2 2-1,0 2 1,-1 3-1,-1 1 1,0 3 0,-2 1-72,-15 1-37,0 3 0,-1 3 1,1 3-1,-8 4 37,-9 3-503,1 4-1,1 3 1,-36 14 503,-74 34-3096,-30 38-20</inkml:trace>
  <inkml:trace contextRef="#ctx0" brushRef="#br0" timeOffset="170616.318">10510 7794 6977,'-9'-65'10619,"6"87"-8681,1 51-1890,3 0 1,4-1 0,2 0 0,6 10-49,1 20 46,-11-73-2,2 0 1,1 0 0,2 0-1,0-1 1,3 2-45,-11-30-34,-1-1 1,1 1-1,0 0 1,-1 0 0,1 0-1,0 0 1,-1 0-1,1 0 1,0 0 0,-1 0-1,1 0 1,0 0-1,-1 0 1,1 0-1,0 0 1,-1 0 0,1 0-1,0 0 1,-1 0-1,1 0 1,0 1 0,0-1-1,-1 0 1,1 0-1,0 0 1,-1 1 0,1-1-1,0 0 1,0 0-1,-1 0 1,1 1 0,0-1-1,0 0 1,0 1-1,0-1 1,-1 0 0,1 0-1,0 1 1,0-1-1,0 0 1,0 1 0,0-1-1,0 0 1,0 1-1,0-1 1,0 0-1,0 1 1,0-1 0,0 0-1,0 1 34,-14-7-3732,-1 3 51</inkml:trace>
  <inkml:trace contextRef="#ctx0" brushRef="#br0" timeOffset="171350.31">10786 7858 9050,'-10'7'9424,"-11"52"-7723,19-53-1670,1 0-1,-1-1 1,2 1 0,-1 0 0,1 0 0,0 0-1,0 0 1,0 0 0,1 0 0,0 0-1,0 0 1,1 0 0,-1-1 0,1 1-1,1-1 1,1 4-31,-3-8 2,1 0 1,0-1-1,-1 1 0,1 0 0,0-1 0,0 0 1,0 1-1,0-1 0,-1 0 0,1 0 0,0 0 1,0 0-1,0 0 0,0-1 0,-1 1 0,1-1 1,0 1-1,0-1 0,-1 1 0,1-1 1,0 0-1,-1 0 0,1 0 0,0 0 0,-1 0 1,0 0-1,1 0 0,-1-1 0,0 1 0,1 0 1,-1-1-1,0 1 0,1-2-2,-2 2 2,20-17 17,-11 10-11,0-1 0,0 1-1,0 1 1,1-1 0,0 2 0,1-1 0,0 2-1,0-1 1,6-1-8,-13 7-4,-1 1-1,1-1 1,-1 1 0,1 0-1,-1 0 1,1 0 0,-1 1-1,0-1 1,0 1 0,0 0-1,1 0 1,-2 0 0,1 0-1,0 0 1,0 1 0,-1-1-1,1 1 1,-1-1 0,0 1-1,0 0 1,0 0 0,0 0-1,0 1 1,-1-1 0,1 0-1,-1 0 1,0 1-1,0-1 1,0 1 0,0-1-1,-1 1 1,0 0 0,1-1-1,-1 1 1,-1 1 4,5 23 45,-2 0-1,-2 0 1,0 0 0,-2 0-1,0 0 1,-2 0 0,-2-1-1,-6 20-44,10-36 152,-1-1 0,-1 1 0,0-1 0,0-1 0,-1 1 0,0 0 0,-1-1 0,0 0-1,-3 2-151,5-9 64,0-1-1,0 1 0,0-1 0,0 0 1,0 0-1,0-1 0,-1 1 1,1-1-1,0 0 0,0 0 0,-1-1 1,1 1-1,0-1 0,0 0 0,0 0 1,0 0-1,0 0 0,0-1 0,0 0 1,-3-1-64,-1 0 35,-3-1-131,3 0-97,-1 1 0,1 0 0,-1 1-1,0 0 1,0 0 0,0 1 0,-1 0 0,1 0 0,0 1 0,-8 1 193,5-9-6543,7-5 1835</inkml:trace>
  <inkml:trace contextRef="#ctx0" brushRef="#br0" timeOffset="171745.778">10762 7709 10138,'-12'-19'10068,"73"6"-9526,-33 5-557,0 0 0,0-2 0,-1-1 0,-1-1 0,1-1 0,-2-2 0,3-3 15,3-9-1891,-30 25-1682,-11 8-188</inkml:trace>
  <inkml:trace contextRef="#ctx0" brushRef="#br0" timeOffset="172151.742">11476 7647 8066,'-4'7'6472,"-2"9"-4725,-26 104 388,3 32-1864,6-11-189,-4 41-6,10-146-2173,10-44-776,-6-7 268</inkml:trace>
  <inkml:trace contextRef="#ctx0" brushRef="#br0" timeOffset="172513.654">11311 7531 8890,'-82'32'7307,"75"-27"-7181,1 0 0,0 0 0,0 1 0,0-1-1,1 1 1,0 1 0,0-1 0,0 1-1,1 0 1,0 0 0,1 0 0,-1 0-1,1 1 1,0-1 0,0 6-126,1-7 12,0 0 1,1 1-1,0-1 1,0 0-1,0 1 1,1-1 0,0 1-1,0-1 1,1 0-1,0 1 1,0-1-1,0 0 1,1 1-1,0-1 1,0 0-1,1 0 1,0 0-1,0-1 1,0 1-1,0-1 1,1 0-1,0 1 1,0-1 0,0-1-1,1 1 1,0-1-1,0 0 1,3 2-13,-5-4 2,0-1 0,-1 0 0,1 0 0,0 0 0,0 0 0,0 0 0,0 0 0,0-1 0,0 0 0,1 0 0,-1 0 0,0 0 0,0 0 0,0 0 0,0-1 0,0 1 0,0-1 0,0 0 0,0 0 0,0 0 0,0-1 0,-1 1 0,1-1 0,0 1 0,-1-1 0,1 0 0,-1 0 0,0 0 0,1 0-2,52-78 208,-50 67-98,0-1-1,0 1 0,-1-1 1,-1-1-1,-1 1 1,0 0-1,0-14-109,-1 23 71,-1-1 1,0 0-1,0 1 0,-1-1 0,0 1 1,0-1-1,0 1 0,-1-1 1,1 1-1,-1 0 0,-1 0 0,1-1 1,-1 2-1,0-1 0,0 0 0,0 0 1,0 1-1,-1 0 0,0 0 1,0 0-1,0 0 0,-2-1-71,2 3 22,0-1 0,0 1 0,-1 0 0,1 0 0,-1 0 0,1 1 0,-1-1 0,1 1 0,-1 0 0,0 1 0,1-1 0,-1 1 0,0 0 0,0 0 0,1 1 0,-1-1 0,0 1 0,0 0 0,1 0 0,-1 0 0,1 1 0,-1 0 0,1 0 0,0 0 0,0 0 0,-3 3-22,-3 1-9,1 1 0,0 0 0,1 1 0,0 0-1,0 1 1,0 0 0,1 0 0,0 0-1,1 1 1,-4 7 9,4-6-246,1 0-1,0 0 1,1 0 0,0 0-1,0 1 1,1 0-1,1-1 1,0 1 0,0 0-1,2 0 1,-1 1-1,1-1 1,2 11 246,4-2-3870,3-11-602</inkml:trace>
  <inkml:trace contextRef="#ctx0" brushRef="#br0" timeOffset="172993.5">11496 7970 8898,'-18'110'5936,"19"-88"-5900,0-1-1,2 0 1,0 0-1,2 0 1,0-1-1,8 19-35,-12-34 1,0-1 0,0 1-1,0-1 1,1 0-1,-1 0 1,1 0 0,0 0-1,0 0 1,1 0 0,-1 0-1,1-1 1,0 1 0,0-1-1,0 0 1,0 0 0,0 0-1,1 0 1,-1-1-1,1 1 1,0-1 0,0 0-1,0 0 1,0 0 0,0 0-1,0-1 1,1 0 0,-1 0-1,0 0 1,1 0 0,-1-1-1,3 0 0,0-2 74,0-2 0,0 1-1,0-1 1,0-1 0,-1 1 0,1-1 0,-1 0-1,-1 0 1,1-1 0,-1 1 0,0-1-1,0-1 1,0 1 0,-1-1 0,0 0-1,0 0 1,-1 0 0,0 0 0,0 0-1,-1-1 1,0 1 0,0-1 0,-1 0-1,0 0 1,0 1 0,-1-8-74,1 7 156,0 0 0,0 0 0,-1 0 0,0 0 0,-1 0 0,0 0 0,0 0 0,-1 0 0,0 1 0,0-1 0,-1 0 0,0 1 0,0-1 0,-1 1 0,1 0 0,-2 0 1,1 1-1,-1-1 0,0 1 0,0 0 0,-1 0 0,0 1 0,0 0 0,0 0 0,-1 0 0,1 1 0,-1-1 0,0 2 0,-1-1-156,3 3 26,1 0 0,-1 0 0,1 1 0,-1-1 0,0 1 0,1 0 0,-1 1 0,1-1 0,-1 1 0,1 0 0,-1 0 0,1 0 0,-1 0 0,1 1 0,0 0 0,0 0 0,0 0 0,0 1 0,0-1-1,0 1 1,1 0 0,-1 0 0,1 0 0,0 0 0,0 1 0,0-1 0,-2 5-26,-1-1-193,1 0-1,1 1 1,-1 0-1,2 0 1,-1 0-1,1 0 1,0 1 0,0-1-1,1 1 1,1 0-1,-1 0 1,1-1-1,1 10 194,7 16-3869,9-11-316</inkml:trace>
  <inkml:trace contextRef="#ctx0" brushRef="#br0" timeOffset="176401.573">265 7782 6313,'5'-2'5644,"9"14"-4911,-7-7-370,19 10-194,0-2-1,2-1 0,-1-1 0,1-2 0,1 0 0,0-2 1,0-2-1,0 0 0,1-2 0,-1-1 0,1-1 1,0-2-1,8-1-168,121 8 465,-33 8-408,1-5 0,0-6 0,0-6 0,63-11-57,257-38 8,-179 38 26,15 11-6,11 15-26,2 9-18,-142-4 22,1-7 0,7-6-6,12-8 2,484 2 20,-378 17-25,3 7 16,-14 2-31,10-40-2,-208 9 15,1 2 0,45 5 5,137 25 32,3 18-10,207 48-16,-192-35-19,5-16 26,-26-4-22,-10 12 25,-48-9-20,169 10 4,-298-46-14,1-2 0,50-8 14,-3-8 10,-1-5 0,-1-5-1,24-12-9,-91 25 37,-1 3 0,2 1 0,-1 2 0,1 3-1,14 1-36,-16 13 561,-49 5-4533,1-5 1118</inkml:trace>
  <inkml:trace contextRef="#ctx0" brushRef="#br0" timeOffset="181543.878">218 9486 4017,'-44'11'7871,"74"3"-6080,-6-5-1726,0-1 0,0-2 0,1 0 0,0-2 0,0 0 0,0-2 0,20-1-65,91 14-16,-41 2 121,0-4-1,1-4 1,0-5 0,0-4 0,49-7-105,238-12 129,-142-12-79,-101 11-10,0 6 0,36 6-40,130 30 65,-159-8-46,77-10-10,-145-6 0,1 4-1,32 6-8,287 48 144,-129-11-151,-106-16 73,61 0-66,108 18 57,-199-24 18,131 5-75,44-22 87,173 21-46,6-18-42,-166 6 7,-90-10 10,139-10 7,-76 24-14,226-2 39,-449-15-38,0 4-1,60 13-9,-20 2 101,106 5-101,81-13 290,83-15-290,-334 0 100,0-2 0,0-1 1,0-3-1,0-2 0,19-8-100,-56 14 64,1 0 0,0 1 0,0 0 0,0 1 0,1 1 0,-1-1 0,10 2-64,17-3-767,-25 2-2040,-4-1 25</inkml:trace>
  <inkml:trace contextRef="#ctx0" brushRef="#br0" timeOffset="187785.083">14215 5586 7714,'-4'-7'493,"0"0"0,0 0 0,0 1-1,-1-1 1,0 1 0,0 0 0,-1 0 0,0 0 0,0 1 0,0 0 0,-5-3-493,-22-15 217,14 6-138,-2 2-1,1 1 1,-2 1-1,0 0 1,-1 2 0,0 0-1,0 2 1,-1 0-1,0 2 1,-13-2-79,-313-23 1726,69-18-781,77 5-785,97 18-144,0 5 0,-1 5 0,-1 4 0,-1 5 0,-6 5-16,-57 17-12,-153 33 12,7 0 159,38-29 93,236-16-196,0 1-1,1 3 1,-34 8-56,65-11 1,-1 1 1,1 0-1,0 1 0,0 0 1,0 1-1,1 1 0,0 0 0,0 0 1,0 1-1,1 1 0,1 0 1,-1 0-1,-4 8-1,9-10-11,1 0 0,1 1 1,-1-1-1,1 1 0,1 0 0,-1 1 0,1-1 1,1 1-1,0-1 0,-1 5 11,-1 6-12,0 0-1,1 0 1,2 0 0,0 1-1,0-1 1,2 1 0,1-1-1,0 1 1,1-1 0,1 0-1,1 0 1,2 3 12,-2-10-7,0-1 1,0 1-1,1-1 0,0 0 0,1 0 0,1 0 1,0-1-1,0 0 0,1-1 0,0 0 1,0 0-1,1-1 0,5 3 7,36 22-14,2-1-1,2-3 1,0-3 0,13 3 14,38 11-12,0-5 1,40 5 11,-39-16-10,1-4 0,0-5-1,4-4 11,16-7-9,1-5 0,-1-6-1,4-6 10,437-61 4,-15-6-4,-39 11 28,-52 12-17,-311 35-16,103-30 5,-213 41-1,0-2 1,-1-2 0,0-1-1,-1-3 1,-1-1 0,-1-1-1,-1-3 1,30-24 0,-60 42 11,1 0 0,-1 0 0,0-1 0,-1 1-1,1-2 1,-1 1 0,-1-1 0,1 0 0,-1 0 0,-1 0 0,0-1 0,1-1-11,-5 7 8,1 0 1,-1 1-1,0-1 0,0 0 1,0 1-1,0-1 1,-1 1-1,1-1 1,-1 1-1,1-1 1,-1 0-1,0 1 1,0 0-1,0-1 0,0 1 1,-1 0-1,1-1 1,-1 1-1,1 0 1,-1 0-1,0 0 1,0 0-1,1 1 0,-1-1 1,-1 0-1,1 1 1,0-1-1,0 1 1,0 0-1,-1 0 1,1 0-1,-1 0 0,-1 0-8,-14-6-28,0 1-1,-1 1 0,0 0 0,0 2 0,0 0 0,-1 1 0,1 1 0,-13 1 29,29 0-13,-148 5-1187,-47 22-1861,-13 17-266</inkml:trace>
  <inkml:trace contextRef="#ctx0" brushRef="#br0" timeOffset="188761.907">10804 9700 9202,'0'-1'138,"0"0"0,0 0 0,0 1 0,0-1 1,-1 0-1,1 1 0,0-1 0,0 0 0,-1 1 0,1-1 0,0 0 0,-1 1 0,1-1 1,-1 1-1,1-1 0,-1 1 0,1-1 0,-1 1 0,1-1 0,-1 1 0,1-1 1,-1 1-1,1 0 0,-1-1 0,0 1 0,1 0 0,-1 0 0,0-1 0,1 1 0,-1 0 1,0 0-1,0 0 0,1 0 0,-1 0 0,0 0 0,1 0 0,-1 0 0,0 0 0,1 0 1,-1 0-1,0 0 0,0 1 0,1-1 0,-1 0 0,1 1 0,-1-1 0,0 0 1,1 1-1,-1-1 0,1 0 0,-1 1 0,1-1 0,-1 1 0,1-1 0,-1 1 0,1 0 1,-1-1-1,1 1 0,0-1 0,-1 1 0,1 0 0,-1 0-138,-39 148 1668,27-17-1398,13-131-269,-1 0 0,1 0 0,0 0-1,0 0 1,0 0 0,0 0 0,0 0 0,0 0 0,0 0 0,0 0 0,0 0 0,0 0-1,0 0 1,1 0 0,-1 0 0,0 0 0,1 0 0,-1 0 0,1 0 0,-1 0 0,1 0-1,0-1 1,-1 1 0,1 0 0,0 0 0,-1-1 0,1 1 0,0 0 0,0-1 0,0 1-1,0 0 1,0-1 0,0 0 0,-1 1 0,1-1 0,0 1 0,0-1 0,0 0 0,1 0-1,-1 0 1,0 1 0,0-1 0,0 0 0,0 0 0,0 0 0,0-1 0,0 1 0,0 0-1,0 0 1,0-1 0,0 1 0,0 0 0,0-1 0,0 1 0,0-1 0,0 1 0,-1-1-1,1 1 1,0-1 0,0 0 0,0 0 0,-1 1 0,2-2-1,200-163 100,-199 162-104,0 1 0,0 0 0,0 1 0,0-1 0,0 0 0,1 1 0,-1 0 0,0 0 0,1 0 0,-1 0 0,1 0 0,-1 1 0,1-1 0,-1 1 0,1 0 0,-1 0 0,1 1 0,-1-1 0,1 1 0,-1-1 0,1 1 0,-1 0 0,0 0 0,1 1 0,-1-1 0,0 1 0,0 0 0,0-1 0,0 1 0,0 1 0,0-1 0,-1 0 0,1 1 0,-1-1 0,0 1 0,1 0 0,-1 0 4,3 13 4,0 1 1,-2-1-1,0 1 0,-1-1 1,0 1-1,-2 0 1,0-1-1,-1 1 0,0 0 1,-1-1-1,-1 1 0,-1-1 1,0 0-1,-5 10-4,6-12 89,-2 0-1,1-1 0,-1 0 1,-1 0-1,-1-1 0,1 1 1,-2-1-1,0-1 0,0 1 1,-1-2-1,-1 1 0,1-1 1,-2 0-1,1-1 1,-1 0-1,-5 1-88,11-8-54,0 0 1,-1 0-1,1-1 0,0 1 1,-1-1-1,0-1 0,1 1 1,-1-1-1,0 0 0,1-1 1,-1 1-1,1-1 0,-1 0 1,1 0-1,-1-1 0,1 1 1,0-1-1,-1-1 0,1 1 1,0-1-1,0 0 0,1 0 1,-1 0-1,1 0 0,-1-1 1,1 0-1,0 0 0,1 0 1,-1 0-1,-1-4 54,-60-63-7708,25 34 2057</inkml:trace>
  <inkml:trace contextRef="#ctx0" brushRef="#br0" timeOffset="189114.627">10777 9690 10802,'3'2'2793,"3"-5"816,8-3-2969,4-5-504,9-12-40,5-4 8,7-9-48,-1-1 16,5 4-16,-8 13-352,4 10 3176,-12 16-6544,-5 10 2872</inkml:trace>
  <inkml:trace contextRef="#ctx0" brushRef="#br0" timeOffset="189427.175">11681 9428 8970,'2'17'2304,"-5"21"897,0 10-2505,-5 25-144,2 6-24,-2 12-31,-1-11-137,2 1-56,2-25-56,2-6-56,0-20-64,1-15-344,-2-16-424,-1-16-2953,-1-19 552</inkml:trace>
  <inkml:trace contextRef="#ctx0" brushRef="#br0" timeOffset="189644.886">11346 9244 10402,'-11'5'780,"1"-1"1,0 1-1,0 1 0,0 0 0,0 0 0,1 1 0,0 0 1,1 1-1,-1 0-780,2 0 115,0 0 0,0 0 1,0 0-1,1 1 0,1 0 1,-1 0-1,1 1 0,1-1 1,0 1-1,0 0 0,1 1 0,0-1 1,1 0-1,0 1 0,1 1-115,0-9 1,1 1 0,0-1 0,0 1 0,0-1-1,0 1 1,1-1 0,-1 1 0,1-1 0,0 0-1,0 1 1,0-1 0,0 0 0,1 0 0,-1 0 0,1 1-1,0-2 1,0 1 0,0 0 0,0 0 0,0-1-1,1 1 1,-1-1 0,1 1 0,0-1 0,0 0-1,-1 0 1,1-1 0,1 1 0,-1 0 0,0-1-1,0 0 1,0 0 0,1 0 0,-1 0 0,1 0-1,-1-1 1,1 1 0,-1-1 0,1 0 0,-1 0 0,1-1-1,-1 1 1,3-1-1,9-4 10,-1 0-1,-1-1 1,1-1-1,-1 0 1,0-1-1,-1 0 1,0-1-1,0 0 1,-1-1-1,0 0 1,-1-1-1,0 0 1,0-1-1,-1 0 1,-1 0-1,1-4-9,-3 9 33,0-1 0,-1 0 1,0 0-1,-1 0 0,0-1 0,0 0 0,-1 0 0,0 1 0,0-2 1,-1 1-1,0 0 0,-1 0 0,0-1 0,-1-6-33,-1 14 34,0 0-1,-1-1 1,0 1-1,1 1 1,-1-1 0,0 0-1,0 0 1,0 1-1,0-1 1,-1 1-1,1-1 1,0 1-1,0 0 1,-1 0-1,1 0 1,-1 0 0,1 0-1,-1 1 1,0-1-1,1 1 1,-1 0-1,1 0 1,-1 0-1,0 0 1,1 0 0,-1 0-1,1 1 1,-1-1-1,1 1 1,-1 0-1,1-1 1,-1 2-34,-12 3 23,1 0 0,-1 1 0,2 1 0,-1 0 0,1 1 1,0 1-1,0 0 0,1 0 0,0 1 0,1 1 0,1 0 0,-1 0 1,2 1-1,-1 1 0,2-1 0,0 2 0,0-1 0,1 1 0,1 0 1,-5 13-24,-5 59-1425,26-29-3033,6-29 354</inkml:trace>
  <inkml:trace contextRef="#ctx0" brushRef="#br0" timeOffset="189898.489">12021 9848 8890,'-19'106'6475,"18"-93"-6184,1 0 0,0 0 0,1 0 0,0 0-1,1 0 1,0 0 0,1 0 0,1-1 0,0 1 0,0-1 0,3 2-291,-6-12 14,0 0-1,0-1 0,0 1 0,0-1 1,0 1-1,0-1 0,1 1 1,-1-1-1,0 0 0,1 0 0,0 0 1,-1 0-1,1 0 0,-1 0 1,1 0-1,0 0 0,0-1 0,-1 1 1,1-1-1,0 1 0,0-1 1,0 0-1,0 1 0,0-1 0,0 0 1,-1 0-1,1-1 0,0 1 1,0 0-1,0 0 0,0-1 0,0 0 1,-1 1-1,1-1 0,0 0 1,-1 0-1,1 1 0,0-2 0,-1 1 1,1 0-1,-1 0 0,1 0 1,-1-1-1,0 1 0,0 0 0,1-1 1,-1 1-1,0-1 0,0 0 1,0 1-1,-1-1 0,2-1-13,2-8 101,1-1 0,-1 1 0,-1 0 0,0-1 0,-1 0 0,0 0 0,-1 1 0,0-1 0,-1 0 0,0 0 0,-1 0 0,0 0 0,-1 0 0,-1 0 0,1 1 0,-2-1 0,0 1 0,0 0 0,-1 0 0,0 0 0,-1 1 0,0-1 0,-1 2 0,0-1 0,-1 1 0,1 0 0,-5-3-101,10 10 5,-1 0 0,1 0 0,-1 0 0,0 0 0,0 0 0,0 1 0,0 0 0,0-1 0,0 1 0,0 0 0,0 1 0,0-1 0,0 0 0,0 1 0,-1 0 0,1 0 0,0 0 0,0 0 0,-1 0 0,1 1 0,0-1 0,0 1 0,0 0 0,0 0 0,0 0 0,0 0 0,0 1 0,0-1 0,0 1-1,0 0 1,1-1 0,-1 1 0,1 1 0,-1-1 0,1 0 0,0 0 0,0 1 0,0 0 0,0-1 0,0 1 0,1 0 0,-1 0 0,1 0 0,0 0-5,-5 7-148,0 1-1,1 0 1,1 1-1,0-1 0,0 1 1,1 0-1,1 0 1,0 0-1,1 0 1,0 0-1,0 8 149,7 22-3707,13-12-87</inkml:trace>
  <inkml:trace contextRef="#ctx0" brushRef="#br0" timeOffset="201359.936">7569 11088 2585,'-18'-185'3278,"16"145"-3122,-9-198 3083,14-136-3239,2 294 554,12-355 896,-23 128-559,-3-59-43,-9 11-250,5 13-395,18-32-167,2-2-10,-11 79-22,13-145 31,-9 264-2,13-85-33,-6 165-68,-9 90 354,6-20-244,3-14 10,-8 42-54,1 0-1,-1 0 1,1 0-1,-1 0 1,1 0-1,0 0 1,-1 0-1,1 0 0,-1 0 1,1 0-1,-1 0 1,1 0-1,-1 0 1,1 1-1,-1-1 1,1 0-1,0 0 0,-1 0 1,1 1-1,-1-1 1,1 0-1,0 1 1,-1-1-1,1 0 1,0 1-1,0-1 0,-1 0 1,1 1-1,0-1 1,0 1-1,-1-1 1,1 0-1,0 1 1,0-1-1,0 1 0,0-1 1,-1 1-1,1-1 1,0 1-1,0-1 1,0 0-1,0 1 1,0-1-1,0 1 1,0-1-1,1 1 0,-1-1 1,0 1-1,0-1 1,0 1-1,0-1 1,0 0-1,1 1 1,-1-1-1,0 1 0,0-1 1,1 0-1,-1 1 3,-28 280-84,17-27 182,18 165-98,14-81 24,-8 85-10,-3 64 0,-4-12-1,6-24-20,-7 39 14,-4 25-50,5-304 25,32 188 18,-21-320-251,-15-76-1819,7-11 267</inkml:trace>
  <inkml:trace contextRef="#ctx0" brushRef="#br0" timeOffset="217835.532">6131 6513 7506,'0'0'105,"1"0"0,-1 0 0,0 0 0,0 0 0,1 0 0,-1-1 1,0 1-1,0 0 0,1 0 0,-1 0 0,0-1 0,0 1 0,0 0 0,1 0 1,-1-1-1,0 1 0,0 0 0,0-1 0,0 1 0,1 0 0,-1 0 1,0-1-1,0 1 0,0 0 0,0-1 0,0 1 0,0 0 0,0-1 1,0 1-1,0 0 0,0-1 0,0 1 0,0 0 0,0 0 0,0-1 0,0 1 1,-1 0-1,1-1 0,0 1 0,0 0 0,0 0 0,0-1 0,-1 1 1,1 0-1,0 0 0,0-1 0,0 1 0,-1 0 0,1 0 0,0-1-105,10-3-377,207-116 752,-161 84-310,3 3 0,0 3 0,23-8-65,-29 23 9,-1 1 0,2 3 0,0 2 1,0 2-1,0 3 0,1 2 0,-1 2 0,1 3 0,22 5-9,244 3 120,-309-6 553,-33 5 519,-118 37 111,27-8-1104,-2-5 1,-15-2-200,89-24 22,1-1 1,-1-2 0,0-2-1,-1-2 1,1-1 0,0-2-1,0-2 1,0-1 0,-4-3-23,29 3 14,-40 0-15,55 6-49,-1 0 0,1 0 0,0 0 0,0 0 0,-1 0 0,1 0 0,0 0 1,0 0-1,0 0 0,0 0 0,0 0 0,0 0 0,1 0 0,-1 0 0,0 0 0,0 0 0,1 0 0,-1 0 0,1 0 0,-1 0 0,1-1 1,-1 1-1,1 0 0,-1 0 0,1 0 0,0-1 0,-1 1 0,1 0 0,0-1 0,0 1 0,0 0 0,0 0 50,45 24-4022,-15-19 1375</inkml:trace>
  <inkml:trace contextRef="#ctx0" brushRef="#br0" timeOffset="218662.633">6374 5817 4201,'-9'-3'598,"1"0"1,-1 0 0,0 1-1,0 1 1,0-1-1,0 1 1,0 1 0,0 0-1,-4 0-598,-2 2 220,-1 1 0,1 0 0,0 1 1,0 1-1,0 0 0,1 1 0,0 1 0,-1 0-220,-51 32 265,1 2-1,2 3 1,-36 35-265,89-72-2,0 1 0,1 1 0,0-1 0,1 2 0,0-1 0,1 1 0,-1 0 0,2 1 0,0 0 0,0 0 0,1 0 0,0 1 0,1-1 0,0 1 0,1 0 0,0 0 0,1 1 0,1-1 0,-1 0 0,2 5 2,3 39-87,3 1 0,2-1 0,2-1 0,3 0 0,3-1 0,1 0 0,18 35 87,-7-21-48,3-2 0,2-1 0,42 60 48,-54-94-7,1-2-1,2 0 1,0-2-1,2-1 0,1-1 1,1-1-1,16 10 8,-38-29 2,0-1 0,-1 0 1,1 0-1,1-1 0,-1 0 0,1 0 0,-1 0 0,1-1 1,0 0-1,0 0 0,0-1 0,0 0 0,0 0 1,0 0-1,0-1 0,0 0 0,0 0 0,0-1 0,0 0 1,0-1-1,0 1 0,0-1 0,0 0 0,0-1 0,-1 0 1,1 0-1,3-3-2,10-13 35,-1 0-1,-1-2 1,-1 0 0,-1-1 0,-1 0-1,0-2 1,-2 1 0,-1-2 0,-1 0 0,4-14-35,-11 29 11,45-104 192,-6-2 0,17-79-203,-45 146 151,-3 1 0,-1-1 0,-2-1 0,-3 0 0,-2 0 0,-2 0 0,-2 0 1,-6-44-152,-4 50 206,-2 0 0,-2 0 0,-2 2 0,-1 0 0,-2 0 0,-2 2 0,-2 0 0,-20-25-206,35 52 60,0 0 0,-1 1 1,0 0-1,0 0 0,-2 1 1,1 1-1,-1-1 0,-1 2 0,0 0 1,0 0-1,-1 1 0,0 0 0,0 1 1,-1 1-1,0 0 0,0 1 1,0 0-1,-1 1 0,1 1 0,-4 0-60,0 3-12,0 1-1,0 1 0,0 1 0,1 0 0,-1 1 0,1 1 0,0 1 0,0 0 0,1 1 0,0 1 0,0 1 0,0 0 0,1 1 0,1 0 1,0 1-1,0 1 0,1 0 0,0 1 0,2 1 0,-1 0 0,1 0 0,1 1 0,1 1 13,-17 31-1002,3 1 0,2 0 0,3 2 0,1 1 0,-9 47 1002,2 22-3042</inkml:trace>
  <inkml:trace contextRef="#ctx0" brushRef="#br0" timeOffset="278451.47">12361 74 8770,'-86'-4'3980,"-47"-3"-1283,-179 6-2998,-94 30-799,69-4 2747,-28-14-1647,323-12 248,0 2 0,-1 2 0,1 2 0,-12 4-248,37-6 43,1 1 1,0 0-1,0 1 1,0 1-1,0 0 0,1 1 1,0 1-1,1 0 1,0 1-1,0 0 0,0 2 1,2-1-1,-1 2 1,1-1-1,1 2 1,0-1-1,1 2 0,-4 5-43,-31 75-34,-190 478 139,216-517 68,2 0 0,3 1 1,2 1-1,3 0 0,2 0 0,2 1 0,4 28-173,29 286 367,22 40-335,-3 22-32,-10 13 36,-11-1-41,-12-1 17,-6 18 4,-20 6-31,2 4 22,-5-32-7,-10-37 28,3-24-18,35 29-26,17-1 40,8-15-21,-27-4 12,-26-33 2,-11 17 15,18-18-23,39 258 41,-41-377-30,0-115-18,9-106 8,1-1 0,0 0 0,1 1 0,0-1 0,2 0 0,-1 0 0,2 0 0,0 0 0,0 0-1,1-1 1,1 0 0,6 12-10,24 27 4,2-2-1,3-2 0,1-1 1,29 23-4,-26-28-18,1-1 0,3-3 0,1-2 0,1-2 0,2-2 0,1-3 0,34 13 18,45 14-68,2-6 0,94 20 68,-200-63-91,1 0-1,-1-2 1,1-1-1,-1-2 1,1 0 0,0-2-1,0-2 1,0 0-1,-1-2 1,1-2 0,4-1 91,287-100-350,-297 102 330,-1-2-1,0 0 0,0-2 1,-1 0-1,0-1 1,-1-2-1,0 0 0,-1-1 1,15-13 20,41-43-373,-3-3 1,-4-3 0,-3-4-1,48-74 373,-85 105-14,-1-1 0,-3-2-1,-3 0 1,-1-1 0,-3-3 14,7-10-6,43-122-13,-8-3 0,7-60 19,-52 178 9,26-109-100,8-127 91,-32-30-226,-30 7-55,-27-27 193,1-40 81,13-27 6,-1-79-64,-13-33-103,15-1-12,35-2 200,27-61-8,21-11-2,5-4-19,-32 40 33,-25 47-39,4 16 55,-4 7-38,-8 292 584,-16-86-586,14 262 245,-1 0 0,-2 0 1,-2 0-1,-2 1 0,-1 1 0,-1 0 0,-3 0 0,-4-5-245,14 29 121,-1 0 1,-1 1 0,0 0-1,-1 1 1,0 0-1,0 0 1,-1 1-1,0 0 1,-1 0 0,0 2-1,0-1 1,-1 1-122,-7-2 6,-1 1 0,-1 1-1,0 1 1,1 1 0,-2 1 0,1 0 0,-15 1-6,-311-28 5,128 5 91,-45 15-832,37 20-3690,94-14 1169</inkml:trace>
  <inkml:trace contextRef="#ctx0" brushRef="#br0" timeOffset="301087.186">3617 3855 12771,'64'-59'433,"63"-61"-265,-80 80-133,-3-1 0,-1-3 0,10-16-35,84-84 57,23 7 3,378-366 240,-314 280-287,-137 125 16,5 5-1,11-2-28,64-56 22,-20 8-28,5-5-10,-68 70 35,-1 22 30,-57 34-21,-44 18 322,7 7-345,0 0 1,1 1-1,-1 0 1,1 1-1,0 0 1,1 1-1,-1 0 1,1 1 0,0 0-1,0 0 1,1 0-1,0 1 1,1 1-1,-1-1 1,2 1-1,-5 7-5,-20 20 17,-157 168 14,-36-2-6,97-101-6,4 6 1,-6 17-20,-94 106 22,-28 20-23,1-7-2,-183 162 23,337-308-61,109-99-79,19-17 114,-2-2-1,0-1 1,-1-1 0,-2-2-1,0 0 1,-2-3 6,-22 26-1,591-571 63,-285 298-50,-18 15-7,-206 186 4,4 5-1,22-9-8,149-92-10,-59 4 22,-74 45-22,-114 113-15,-18 9-42,-39 30 9,-106 105 58,-102 61-7,30-54 30,175-112-20,0 3 0,3 1 0,-37 37-3,-325 337-7,97-72-82,24-11-24,62-58 99,172-175-34,51-92 46,-1-1 1,1 0-1,0 1 0,0-1 0,0 1 0,-1-1 0,1 0 0,0 1 0,0-1 1,0 1-1,0-1 0,0 1 0,0-1 0,0 0 0,0 1 0,0-1 0,0 1 0,0-1 1,0 1-1,0-1 0,0 0 0,0 1 0,0-1 0,0 1 0,1-1 0,-1 1 0,0-1 1,0 0-1,0 1 0,1-1 0,-1 0 0,0 1 0,1-1 0,-1 0 0,0 1 1,0-1-1,1 0 0,-1 0 0,1 1 0,-1-1 0,0 0 0,1 0 0,-1 0 0,1 0 1,-1 1-1,0-1 0,1 0 0,-1 0 0,1 0 0,-1 0 0,1 0 0,-1 0 1,0 0-1,1 0 0,-1 0 0,1 0 0,-1 0 2,29-13-70,147-132-163,134-158-1960,86-107-4476,19-31 3599,-3 26 3855,-21 34 153,-77 80-566,-268 258-330,74-53 383,-102 91 474,-32 28-227,-112 136 162,62-72-1870,-7 8 36</inkml:trace>
  <inkml:trace contextRef="#ctx0" brushRef="#br0" timeOffset="334734.568">4363 3304 8034,'-1'4'332,"0"-3"-210,0 0-1,0 1 1,0-1 0,0 0 0,1 1-1,-1-1 1,0 1 0,1-1-1,-1 1 1,1 0 0,-1-1-1,1 1 1,0-1 0,0 1 0,-1 0-1,1-1 1,0 1 0,1 0-1,-1-1 1,0 1 0,0 0 0,1-1-1,-1 1 1,1-1 0,-1 1-1,1-1 1,0 1 0,0-1-1,-1 1 1,1-1 0,0 0 0,0 1-1,1-1 1,-1 0 0,0 0-1,0 0 1,0 0 0,2 1-122,37-23 58,-34 16-48,25-25 49,-2-1 0,0-2 0,-2-1 0,12-21-59,5-6 64,164-231 163,11-51-91,-11 46-70,-9 18 88,-58 98 202,-96 144-52,-32 26 186,-19 14 1462,-86 96-513,-112 103-1329,34-28-80,138-139-37,1 1 0,2 2 0,1 0 0,-2 9 7,-166 333 46,183-357-59,1 2 0,1 0-1,1 0 1,2 1 0,0 0-1,-1 14 14,39-70-305,33-46 108,-3-3 0,39-69 197,-6 7-273,100-123-762,-109 157 642,-31 38 346,3 3-1,44-41 48,-86 91 28,-36 34 280,-223 273 506,-3 39-597,216-285-198,-271 385 139,56-95 34,203-271-155,11-13-18,-3-1 1,-1-2-1,-3-2 0,-33 30-19,60-67-16,4-2-62,14-9-159,13-9 131,-1 0 0,0-2 0,0 0 0,-1-1 0,-1 0 0,0-2 0,10-13 106,-20 24-14,226-286-1026,81-123-1375,-6-39-2491,-211 294 2330,-7 14-411</inkml:trace>
  <inkml:trace contextRef="#ctx0" brushRef="#br0" timeOffset="352997.676">7113 1517 7794,'23'10'5713,"19"-9"-5755,-33-2 356,17-2-293,-1-2-1,1 0 1,-1-2 0,-1-1-1,1-1 1,14-8-21,33-17 30,-1-4 0,31-24-30,-87 53 11,-6 4 35,0 1 1,0 0-1,0 0 1,0 1 0,1 0-1,0 1 1,-1 0-1,1 0 1,0 1 0,0 0-1,0 1 1,0 0-1,0 1 1,0 0 0,-1 0-1,10 3-46,259 59 1160,298 29-1005,-354-25-183,-85-22 37,-13-11 1,58-13 7,333 18 58,-380-25-66,-130-21 70,-52-3 100,-186-25-234,49 27-193,-56-7 161,-39 5 60,2-12-7,-129-2 95,118 24-89,11 12-44,61-13 133,41-9-98,73 12 44,88 1-40,16 2-56,24 6-49,0-5 31,1-1 0,0-1 1,0-1-1,0-2 0,0 0 0,0-2 1,0-1-1,0-1 0,0-2 1,0 0-1,16-7 107,-16 6-37,216-41-59,16 17 114,6 32-27,4 35-4,-186-25 11,0-4 1,0-3-1,1-4 1,0-3-1,-1-4 0,36-9 2,-68 6 5,-25 3-4,0 1 0,0 1 0,0 1 0,1 2 1,-1 0-1,1 2 0,-1 1 0,24 5-1,95 32-12,-128-29 25,-31-8-25,-77-8-276,-558-56-173,283 42 455,-281 23 6,419 5-1160,612-36 649,-167 5 507,-73 5 19,2 7 1,87 6-16,111 27-4,-17-6 21,-21-13-3,-54 0 18,-179-7-36,57 5 33,-129-1-28,-1 0 1,0 0-1,0 0 0,1 1 0,-1-1 1,0 0-1,0 0 0,1 0 1,-1 1-1,0-1 0,0 0 1,0 0-1,1 1 0,-1-1 1,0 0-1,0 0 0,0 1 1,0-1-1,0 0 0,0 0 0,1 1 1,-1-1-1,0 0 0,0 1 1,0-1-1,0 0 0,0 0 1,0 1-1,0-1 0,0 0 1,0 1-1,-1-1 0,1 0 1,0 1-1,0-1 0,0 0 0,0 0 1,0 1-1,0-1 0,-1 0 1,1 0-1,0 1 0,0-1 1,0 0-1,-1 0 0,1 0 1,0 1-1,0-1 0,0 0 0,-1 0 1,1 0-1,0 0 0,-1 1 1,1-1-1,0 0 0,0 0 1,-1 0-1,1 0 0,0 0 1,-1 0-2,-45 5 142,-161 6 16,-448-36-221,289-7-236,-31-27-589,240 38-3424,-102 2 4312,128 21-2592</inkml:trace>
  <inkml:trace contextRef="#ctx0" brushRef="#br0" timeOffset="369168.354">9774 1472 6753,'-1'-1'165,"1"1"0,-1 0 0,1 0 0,-1-1 0,1 1 0,-1 0-1,0 0 1,1 0 0,-1 0 0,1 0 0,-1 0 0,0 0 0,1 0-1,-1 0 1,1 0 0,-1 0 0,0 0 0,1 0 0,-1 0 0,1 1-1,-1-1 1,1 0 0,-1 0 0,1 1 0,-1-1 0,1 0 0,-1 1-1,1-1 1,-1 1 0,1-1 0,-1 0 0,1 1 0,0-1 0,-1 1-1,1-1 1,0 1 0,-1-1 0,1 1 0,0 0 0,0-1 0,0 1-1,0-1 1,-1 1 0,1-1 0,0 1 0,0 0 0,0 0-165,27-17 723,-6-4-676,-2-1 1,0-1-1,-1 0 1,11-19-48,4-6 32,36-52 70,-83 112 700,-149 283 587,118-212-633,39-79-613,13-25-211,62-123 129,-65 133-64,2 13-83,-6 0 92,-10 41 77,-40 48-11,47-89-898,9-17-650,7-15-1749,1-10-366</inkml:trace>
  <inkml:trace contextRef="#ctx0" brushRef="#br0" timeOffset="370231.981">9921 1060 3057,'-69'-19'8525,"63"17"-8409,0 0 0,-1 1-1,1 0 1,-1 0 0,1 1-1,-1 0 1,1 0-1,-1 1 1,1-1 0,-1 1-1,1 1 1,-1-1 0,1 1-1,0 0 1,0 1-1,0-1 1,0 1 0,0 1-1,1-1 1,-1 1-1,1-1 1,0 2 0,0-1-1,1 0 1,-1 1 0,1 0-1,0 0 1,0 1-1,0-1 1,1 1 0,0-1-1,0 1 1,0 0-1,1 0 1,0 1 0,0 1-116,-6 12 30,2 0 0,1 0 0,0 0 0,2 1 0,0 0-1,1 0 1,1-1 0,1 1 0,3 21-30,-2-32-1,0 1 1,1-1-1,0 1 0,1-1 0,0 1 0,0-1 0,1 0 0,1-1 0,0 1 1,0-1-1,1 0 0,0 0 0,0 0 0,1-1 0,0 0 0,1 0 0,0-1 1,0 0-1,0-1 0,3 2 1,-2-3-1,1 0 1,-1-1 0,1 0 0,0-1-1,1 0 1,-1 0 0,1-1-1,-1 0 1,8-1 0,-8 0 4,0-1-1,-1 0 0,1-1 1,0 0-1,-1-1 1,1 1-1,0-2 1,-1 0-1,0 0 1,0 0-1,0-1 1,0-1-1,-1 1 0,1-1 1,-1-1-1,0 0 1,1-1-4,3-10 21,0 0 1,-1 0-1,0-1 1,-2 0 0,0-1-1,-1 0 1,-1 0-1,1-7-21,-1 4 20,2-1 37,-2-1 1,0 0 0,-2-1-1,0 0 1,-2 0 0,-1 0-1,-1 0 1,-1 0-1,-1 0 1,-1 0 0,-2 0-1,0 1 1,-2-1 0,-6-20-58,10 37 67,0-1 1,-1 1-1,1 0 1,-2 0-1,1 0 1,-1 0 0,0 1-1,0-1 1,-1 1-1,0 0 1,-1 0-1,1 1 1,-1 0 0,-1 0-1,1 0 1,-1 1-1,0-1 1,0 2-1,0-1 1,-1 1 0,0 0-1,0 1 1,0 0-1,-8-3-67,-1 6 50,-1 1 0,1 0-1,0 1 1,0 0 0,-1 2 0,2 0-1,-1 1 1,0 1 0,1 0-1,0 1 1,1 1 0,-1 0 0,2 1-1,-1 1 1,1 0 0,1 1-1,0 1 1,-5 5-50,1-1-64,2 1 0,-1 1 0,2 0-1,1 1 1,0 0 0,1 1 0,1 1 0,1 0-1,1 0 1,1 1 0,1 0 0,1 0 0,0 1 0,2 0-1,-1 16 65,7 2-400,11-6-2738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8:30:25.2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27 816 8530,'-24'9'7028,"21"1"-2954,61-34-3566,42 14-450,65 3-50,-122 5 6,-29 3-11,0-1 1,1-1 0,-1 0 0,0-1-1,0 0 1,-1-1 0,1-1-1,0 0 1,-1-1 0,0 0 0,0-1-1,3-3-3,-16 9-7,-1 0 0,1 0 0,0 0 0,-1 0 0,1 0 0,-1-1 0,1 1 0,0 0 0,-1 0 0,1 0-1,0 0 1,-1-1 0,1 1 0,0 0 0,0-1 0,-1 1 0,1 0 0,0 0 0,-1-1 0,1 1 0,0 0 0,0-1 0,0 1-1,0-1 1,-1 1 0,1 0 0,0-1 0,0 1 0,0 0 0,0-1 0,0 1 0,0-1 0,0 1 0,0 0 0,0-1 0,0 1-1,0-1 1,0 1 0,0 0 0,0-1 0,0 1 0,1-1 0,-1 1 0,0 0 0,0-1 0,0 1 0,1 0 0,-1-1 0,0 1-1,0 0 1,1-1 0,-1 1 7,-24-1-5096,6 1 1170</inkml:trace>
  <inkml:trace contextRef="#ctx0" brushRef="#br0" timeOffset="432.41">606 602 8970,'-19'-19'5492,"33"-10"-4127,1 10-1173,2 1 0,1 1 1,0 0-1,1 1 0,0 1 0,10-5-192,-22 17 13,-1-1 1,0 1-1,1 1 1,0-1-1,0 1 1,-1 0 0,1 0-1,0 1 1,1 0-1,-1 1 1,6-1-14,-10 1 19,-1 0 0,1 0 0,-1 0 0,1 1 0,0-1 0,-1 1 0,1 0 0,-1-1 0,1 1-1,-1 0 1,0 1 0,1-1 0,-1 0 0,0 1 0,0-1 0,0 1 0,0-1 0,0 1 0,0 0 0,0 0 0,-1 0 0,1 0 0,0 0 0,-1 0 0,0 1 0,0-1 0,0 0 0,0 1 0,0-1 0,0 1 0,0-1 0,0 2-19,-10 71 623,7-70-586,-18 54 465,-3 0 1,-27 48-503,21-47 225,-72 165 1012,100-224-1230,0 0-1,0 0 1,0 0 0,0 0-1,1 0 1,-1 1-1,0-1 1,1 0 0,-1 0-1,1 0 1,-1 1-1,1-1 1,0 0 0,-1 1-1,1-1 1,0 0 0,0 1-1,0-1 1,0 0-1,0 1 1,0-1 0,0 0-1,0 1 1,1-1-1,-1 0 1,0 0 0,1 1-1,-1-1 1,1 0-1,0 0 1,-1 0 0,1 1-1,0-1 1,0 0 0,0 0-1,0 0 1,-1 0-1,1 0 1,1-1 0,-1 1-1,0 0 1,0 0-1,0-1 1,0 1 0,0-1-1,1 1 1,-1-1-7,81-5-29,-12-3-1388,-22 2-3656,-21 1 980</inkml:trace>
  <inkml:trace contextRef="#ctx0" brushRef="#br0" timeOffset="849.441">1151 517 8898,'-12'-8'6757,"-11"32"-5046,13-9-1552,1 0-1,0 1 0,1 0 0,0 1 1,2-1-1,0 1 0,1 0 0,0 1 1,0 10-159,4-27 1,1 0 1,0 1 0,-1-1 0,1 0-1,0 0 1,0 1 0,0-1 0,0 0-1,0 0 1,1 1 0,-1-1-1,0 0 1,0 0 0,1 0 0,-1 1-1,1-1 1,-1 0 0,1 0 0,0 0-1,-1 0 1,1 0 0,0 0-1,0 0 1,-1 0 0,1 0 0,0 0-1,0-1 1,0 1 0,0 0 0,0-1-1,0 1 1,1 0 0,-1-1-1,0 1 1,0-1 0,0 0 0,0 1-1,2-1-1,47-9-13,40-44 2,22-7 98,-111 59-89,1 0 0,-1 1 0,0-1 0,0 1 1,1-1-1,-1 1 0,0 0 0,1 0 0,-1-1 1,1 1-1,-1 0 0,0 0 0,1 0 0,-1 0 0,0 1 1,1-1-1,-1 0 0,0 0 0,1 1 0,-1-1 0,0 1 1,1-1-1,-1 1 0,0 0 0,0 0 0,0-1 1,0 1-1,0 0 0,0 0 0,0 0 0,0 0 0,0 0 1,0 0-1,0 0 0,0 0 0,-1 1 0,1-1 1,0 0-1,-1 0 0,1 1 0,-1-1 0,0 0 0,1 1 1,-1-1-1,0 0 0,0 1 0,0-1 0,0 1 1,0-1-1,0 0 0,0 1 0,0-1 2,-2 17 71,0 0 0,-2 1 1,0-2-1,0 1 0,-2-1 0,0 1 0,-1-1 0,-9 14-71,12-20 73,0 0 0,-2 0-1,1-1 1,-1 0 0,-1 0-1,0 0 1,0-1 0,-1 0-1,0 0 1,0-1 0,-1 0-1,0 0 1,-1-1-1,0 0 1,0-1 0,0 0-1,-7 2-72,-38-13-2012,49 1 1203,-1 0 0,1 0 0,0 0 0,1-1 0,-1 0-1,1 0 1,0-1 0,0 1 0,1-1 0,-2-2 809,-21-32-5596</inkml:trace>
  <inkml:trace contextRef="#ctx0" brushRef="#br0" timeOffset="1127.797">1177 405 10346,'12'0'2193,"1"0"1127,6-3-3032,5-2-39,-3-1-25,3-6 16,2-1-160,8-10 32,-6 0-320,12-3-3177,1 3 1008</inkml:trace>
  <inkml:trace contextRef="#ctx0" brushRef="#br0" timeOffset="2881.718">1770 161 7242,'-19'10'5386,"8"24"-4655,11-32-622,-18 251 1074,13-166-924,5-1 0,8 64-259,13-64 218,-20-85-212,0-1 0,-1 1 0,1-1 0,0 1 0,0-1 0,0 1 0,-1-1 0,1 0-1,0 1 1,0-1 0,0 0 0,0 0 0,0 1 0,0-1 0,0 0 0,0 0 0,0 0 0,-1 0 0,1 0-1,0-1 1,0 1 0,0 0 0,0 0 0,0-1 0,0 1 0,0 0 0,0-1 0,-1 1 0,1-1 0,0 1-1,0-1 1,-1 1 0,1-1 0,0 1 0,0-1 0,-1 0 0,1 0 0,-1 1 0,1-1 0,-1 0 0,1 0 0,-1 0-1,1 1 1,-1-1 0,0 0 0,0 0 0,1 0 0,-1 0 0,0 0 0,0 0 0,0-1-6,8-13 57,-1-1 1,0 0-1,-1-1 1,-1 1 0,-1-1-1,1-8-57,5-20 73,-2-1-1,-2 0 1,-2-1 0,-2 1 0,-2-1-1,-2 0 1,-2 1 0,-9-45-73,10 79 43,3 7-17,-1 1 1,0-1 0,0 0 0,0 1-1,0-1 1,-1 1 0,1-1 0,-1 1-1,0 0 1,-1-1 0,1 1-1,-1 0 1,0 1 0,-1-3-27,2 6 11,1 0 0,0 0 0,0 0 0,0 0 1,0 0-1,0 1 0,0-1 0,0 0 0,0 1 0,0-1 0,0 0 0,0 1 1,0-1-1,0 1 0,0 0 0,0-1 0,0 1 0,0 0 0,0 0 0,1-1 1,-1 1-1,0 0 0,0 0 0,1 0 0,-1 0 0,1 0 0,-1 0 0,1 0 1,-1 0-1,1 0 0,0 0 0,-1 0 0,1 0 0,0 0 0,0 0 0,0 1 1,0-1-1,0 0 0,0 0 0,0 0 0,0 1-11,-5 17 18,0 1 0,2 0 0,0 0-1,1 1 1,1-1 0,1 0 0,0 1 0,2-1-1,0 0 1,2 1 0,0-2 0,1 1 0,1 0-1,6 12-17,-9-28-2,1 0 0,0 0 1,0 0-1,0-1 0,0 0 0,0 0 0,1 0 0,-1 0 0,1 0 0,0-1 0,0 0 0,0 0 0,0-1 0,0 1 0,0-1 0,1 0 0,-1 0 0,0-1 0,1 1 0,-1-1 0,0-1 0,1 1 0,-1-1 0,0 0 0,0 0 0,1 0 0,-1-1 0,0 1 0,0-1 0,0-1 0,-1 1 0,1-1 0,0 0 0,-1 0 0,0 0 0,0 0 0,1-1 2,12-11 21,-1 0 0,0-1 0,-1-1 0,-1-1 0,0 0 0,-2 0 0,0-1 0,-1-1 0,0 0 0,-2-1 0,-1 1 0,0-2 0,-2 1 0,0-1 0,-2 0 0,2-11-21,-5 16 42,-6 24 22,-16 150 69,17-123-112,1-1 0,2 1 0,1 0 0,1 0 0,2 0 0,2-1 0,1 1 0,2-1 1,0 0-1,5 4-21,33 24-174,-45-59 21,1-1 0,0 0 0,0 0-1,0 0 1,0 0 0,0 0-1,1 0 1,-1 0 0,0-1 0,0 1-1,0-1 1,1 0 0,-1 0-1,0 1 1,1-1 0,-1-1 0,0 1-1,0 0 1,1-1 0,-1 1-1,0-1 1,0 1 0,0-1 0,0 0-1,0 0 1,0 0 0,0 0-1,0-1 1,0 1 0,0 0 0,0-1 153,19-20-3412</inkml:trace>
  <inkml:trace contextRef="#ctx0" brushRef="#br0" timeOffset="3402.545">2501 772 8082,'3'5'4992,"-13"-12"-3304,8 5-1586,1 0-26,1 1-1,-1-1 0,1 1 0,-1-1 1,0 1-1,0-1 0,1 1 0,-1-1 1,0 1-1,0 0 0,-1-1 0,1 1 1,0 0-1,0 0 0,-1 0 1,1 0-1,0 0 0,-1 0 0,1 0 1,-1 1-1,1-1 0,-1 0 0,0 1 1,1-1-1,-1 1 0,1 0 0,-1 0 1,0-1-1,0 1 0,1 0 0,-1 0 1,0 0-1,1 1 0,-1-1 1,0 0-1,1 1 0,-1-1 0,1 1 1,-1-1-1,1 1 0,-1 0 0,1 0 1,-1 0-1,1 0-75,-2 1 1,1 0 1,0 0 0,1 0-1,-1 0 1,0 1-1,1-1 1,-1 1-1,1-1 1,-1 1-1,1-1 1,0 1 0,0 0-1,1 0 1,-1-1-1,1 1 1,-1 0-1,1 0 1,0 0-1,0 0 1,0 0-1,0 0 1,0-1 0,1 1-1,-1 0 1,1 0-1,0 0 1,0-1-1,0 1 1,0 0-1,1-1 1,-1 1 0,1-1-1,-1 1 1,1-1-1,0 0 1,0 0-1,0 0 1,0 0-1,0 0 1,0 0-1,1 0 1,-1-1 0,1 1-1,-1-1 1,1 0-1,0 1 1,-1-1-1,1-1 1,0 1-1,0 0 1,0-1 0,-1 1-1,1-1 1,0 0-1,0 0-1,12-4-2,-1-1-1,1 0 1,-1-1-1,-1-1 0,1 0 1,-1-1-1,0 0 1,-1-1-1,0-1 1,-1 0-1,0 0 0,0-1 1,2-4 2,62-58 52,-75 72-52,0 0 0,1 0 0,-1 0-1,1 0 1,-1 0 0,1 1 0,0-1 0,-1 0 0,1 0 0,0 0 0,0 0 0,-1 1-1,1-1 1,0 0 0,0 1 0,0-1 0,0 1 0,0-1 0,0 1 0,0-1-1,0 1 1,0 0 0,0 0 0,0-1 0,0 1 0,0 0 0,0 0 0,1 0 0,-1 0-1,0 0 1,0 0 0,0 0 0,0 1 0,0-1 0,0 0 0,0 1 0,0-1 0,0 0-1,0 1 1,0-1 0,0 1 0,0 0 0,0-1 0,0 1 0,-1 0 0,1-1-1,0 1 1,0 0 0,-1 0 0,1 0 0,0 0 0,-1 0 0,1 0 0,-1 0 0,1 0-1,-1 0 1,0 0 0,1 0 0,-1 0 0,0 0 0,0 0 0,0 0 0,0 0 0,0 0-1,0 0 1,0 0 0,0 0 0,0 1 0,0-1 0,-1 0 0,2 276 255,13-242-163,-13-34-89,-1-1 0,1 1 0,0-1 0,0 0-1,-1 0 1,1 1 0,0-1 0,0 0 0,0 0 0,-1 0-1,1 0 1,0 0 0,0 0 0,0 0 0,-1 0 0,1 0-1,0 0 1,0 0 0,0-1 0,-1 1 0,1 0 0,0-1 0,0 1-1,-1 0 1,1-1 0,0 1 0,-1-1 0,1 1 0,0-1-1,-1 1 1,1-1 0,-1 0 0,1 1 0,-1-1 0,1 0-1,-1 1 1,1-1 0,-1 0 0,0 0 0,1 1 0,-1-1 0,0 0-1,0 0-2,11-18 40,-1-1-1,-2 0 1,0-1-1,-1 0 1,-1 0-1,0 0 0,1-21-39,-2 22 22,-2 0-1,0-1 0,-1 1 0,-1 0 1,-1-1-1,-1 1 0,-1-1 0,0 1 0,-2 0 1,0-1-1,-1 2 0,-6-15-21,10 32 1,1 1 1,-1-1-1,1 0 0,-1 0 0,0 1 1,0-1-1,0 0 0,0 1 0,0-1 1,0 1-1,0-1 0,0 1 0,0-1 0,-1 1 1,1 0-1,-1 0 0,1 0 0,-1 0 1,1 0-1,-1 0 0,0 0 0,1 0 1,-1 1-1,0-1 0,0 0 0,0 1 1,1 0-1,-1-1 0,0 1 0,0 0 1,0 0-1,0 0 0,0 0 0,1 1 1,-1-1-1,0 0 0,0 1 0,0-1 0,1 1 1,-1 0-1,0-1 0,0 1 0,0 1-1,-2 2-10,1 1 0,0 0 0,0 1 0,1-1 0,-1 0 0,1 1-1,0-1 1,1 1 0,-1 0 0,1 0 0,0-1 0,0 1-1,1 0 1,0 0 0,0 0 0,1 0 0,-1 0 0,1 0 0,0-1-1,1 1 1,-1 0 0,1-1 0,0 1 0,1-1 0,-1 1 0,1-1-1,0 0 1,1 0 0,-1 0 0,1-1 0,4 5 10,-1-6-248,0 0 0,0-1 0,1 1 0,-1-2 0,1 1 0,-1-1 0,1 0 0,0 0 0,0-1 0,0 0 0,-1 0 0,1-1 0,0 0 0,-1-1 0,1 0 0,0 0 0,-1 0 0,0-1 0,0 0 0,0 0 0,0-1 0,0 0 0,-1 0 0,1-1 0,1-2 248,43-31-3185</inkml:trace>
  <inkml:trace contextRef="#ctx0" brushRef="#br0" timeOffset="3759.757">3234 516 9554,'-63'212'6197,"58"-188"-5974,6-23-219,-1-1-1,1 0 1,-1 0 0,0 1-1,1-1 1,-1 0 0,1 0-1,-1 0 1,0 1-1,1-1 1,-1 0 0,1 0-1,-1 0 1,1 0 0,-1 0-1,1 0 1,-1 0 0,1 0-1,-1 0 1,1 0-1,-1 0 1,0 0 0,1 0-1,-1 0 1,1 0 0,-1-1-1,1 1 1,-1 0 0,0 0-1,1-1 1,-1 1-1,1 0 1,-1 0 0,0-1-1,1 1 1,-1 0 0,0-1-1,1 1 1,-1-1 0,0 1-1,0 0 1,1-1-1,-1 1 1,0-1 0,0 1-1,0 0 1,0-1 0,0 1-1,1-1 1,-1 1-1,0-1 1,0 1 0,0-1-1,0 1 1,0-1 0,0 1-1,-1-1 1,1 1-4,2-2 4,22-38 34,-1 0 0,-3-2 0,-1 0 0,-1-1 0,-3 0 0,-2-2 1,6-35-39,-7 28 40,-3-2 0,-1 1 0,-3-1 0,-3-17-40,-3 16 56,-6 33 4,7 21-58,0 1 0,0 0 0,0 0-1,-1-1 1,1 1 0,0 0 0,0 0 0,-1 0-1,1-1 1,0 1 0,-1 0 0,1 0-1,0 0 1,-1 0 0,1 0 0,0-1 0,-1 1-1,1 0 1,0 0 0,-1 0 0,1 0 0,0 0-1,-1 0 1,1 0 0,0 0 0,-1 0 0,1 0-1,0 1 1,-1-1 0,1 0 0,0 0 0,-1 0-1,1 0 1,0 0 0,0 1 0,-1-1-1,1 0 1,0 0 0,0 0 0,-1 1 0,1-1-1,0 0 1,0 0 0,-1 1 0,1-1 0,0 0-1,0 1 1,0-1 0,0 0 0,0 0 0,-1 1-1,1-1 1,0 0 0,0 1 0,0-1-1,0 0 1,0 1-2,-25 99 183,15-49-54,3 1 1,1 0-1,3 1 0,3-1 1,3 28-130,-3-71 27,1-1 0,1 0 1,0 0-1,0 0 0,0 1 1,1-2-1,0 1 0,0 0 0,1-1 1,0 1-1,1-1 0,-1 0 1,3 2-28,-4-6-118,0-1 1,0 1-1,1 0 1,-1-1-1,0 1 1,1-1-1,0 0 1,-1 0 0,1-1-1,0 1 1,0-1-1,0 0 1,0 0-1,0 0 1,0 0-1,0-1 1,1 0 0,-1 0-1,0 0 1,0 0-1,0 0 1,0-1-1,0 0 1,0 0 0,0 0-1,0 0 1,0-1-1,0 1 1,0-1-1,-1 0 1,1 0-1,-1-1 1,1 0 117,35-47-3597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8:29:27.2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4492 9652 8938,'-2'-2'279,"0"-1"1,0 1-1,0-1 0,0 0 1,1 0-1,-1 0 0,1 0 1,-1 0-1,1 0 0,0 0 1,1 0-1,-1 0 0,0-1 1,1 1-1,0 0 0,-1-1 1,1-1-280,23-89 733,-22 90-689,9-21-19,0 1-1,2 0 0,1 1 1,0 0-1,2 1 0,0 1 0,2 0 1,0 1-1,1 1 0,4-2-24,-16 15-6,1 1 0,-1 0 0,1 0 0,1 0 0,-1 1 0,1 0 0,-1 1 0,1-1 0,0 1 0,7-1 6,-13 4-4,0-1 0,0 1 0,0 0 0,0 0 0,0 0-1,1 0 1,-1 0 0,0 0 0,0 0 0,0 1 0,0-1 0,0 1-1,0 0 1,0-1 0,0 1 0,0 0 0,0 0 0,-1 0 0,1 1 0,0-1-1,0 0 1,-1 1 0,1-1 0,-1 1 0,0-1 0,1 1 0,-1 0 0,0-1-1,0 1 1,0 0 0,0 0 0,0 0 0,0 0 0,-1 0 0,1 0 0,-1 0-1,1 0 1,-1 2 4,6 85 11,-7-87-9,-7 89 268,-5-1 0,-3-1 0,-9 15-270,-14 82 664,30-76-195,8-108-462,1-1 0,0 1 0,0-1 0,0 1-1,0-1 1,0 1 0,0-1 0,1 1 0,-1-1 0,0 1 0,1-1-1,-1 1 1,1-1 0,-1 1 0,1-1 0,0 0 0,0 1-1,0-1 1,0 0 0,-1 0 0,2 0 0,-1 1 0,0-1 0,0 0-1,0 0 1,0 0 0,1-1 0,-1 1 0,0 0 0,1 0 0,-1-1-1,1 1 1,-1-1 0,1 1 0,-1-1 0,1 0 0,-1 0-1,1 1 1,-1-1 0,1 0 0,-1 0 0,1-1 0,-1 1 0,1 0-7,6-5 23,1 0 1,-1 0 0,0-1 0,0 0 0,-1 0 0,0-1 0,0 0 0,-1 0 0,2-3-24,9-8 47,104-117-17,-49 39-3953,-44 37 968</inkml:trace>
  <inkml:trace contextRef="#ctx0" brushRef="#br0" timeOffset="333.042">5113 9147 9194,'-6'28'1562,"-18"105"2498,4 64-2849,19-183-1145,1-1 0,1 0 0,0 1 0,1-1 0,0 0 0,1 0 0,4 10-66,-7-21 4,1-1 1,-1 1 0,1 0-1,-1-1 1,1 1-1,0-1 1,0 1 0,0-1-1,0 1 1,0-1-1,0 1 1,0-1 0,0 0-1,0 0 1,1 0-1,-1 0 1,0 0 0,1 0-1,-1 0 1,1 0-1,-1 0 1,1-1 0,0 1-1,-1-1 1,1 1-1,0-1 1,-1 1-1,1-1 1,0 0 0,0 0-1,-1 0 1,1 0-1,0 0 1,-1 0 0,1-1-1,0 1 1,-1 0-1,1-1 1,0 0 0,-1 1-1,1-1 1,-1 0-1,2 0-4,57-53 167,-43 28-232,0-1 0,-2 0 0,-1-1-1,-1 0 1,-2-1 0,5-20 65,-4-4-555,-8 69 241,-3 25 224,-1-7 151,0 0 0,3-1 0,0 1 1,3 0-1,0-1 0,2 0 0,6 11-61,33 25 260,-45-68-235,0 0 0,0 0 0,0 0-1,0 0 1,1 0 0,-1 0 0,0-1-1,0 1 1,1-1 0,-1 1-1,0-1 1,1 0 0,-1 0 0,1 0-1,-1 0 1,0-1 0,1 1 0,-1-1-1,0 1 1,0-1 0,1 0 0,-1 0-1,0 0 1,0 0 0,0 0-1,0 0 1,0-1 0,0 1 0,0 0-1,-1-1 1,1 0 0,0 1 0,-1-1-1,1 0 1,-1 0 0,0 0-1,0 0 1,1 0 0,-1 0 0,-1-1-1,1 1 1,0 0 0,0 0 0,-1-1-1,0 1 1,1-2-25,14-39-2062,-3-3 582</inkml:trace>
  <inkml:trace contextRef="#ctx0" brushRef="#br0" timeOffset="1239.978">5612 9010 7962,'-7'19'3898,"9"13"-2533,-1-25-1247,8 57 251,3-1 1,2 0-1,4 0 1,20 48-370,-36-103 37,1-1 1,0 0 0,0 0-1,1 0 1,-1-1 0,1 1 0,1-1-1,0 0 1,-1 0 0,2 0-1,-1-1 1,1 0 0,-1 0 0,6 3-38,-10-8 31,1 0 1,-1 0 0,1 0-1,0-1 1,-1 1 0,1 0-1,-1-1 1,1 1 0,0-1-1,-1 0 1,0 1-1,1-1 1,-1 0 0,1 0-1,-1 0 1,0 0 0,0 0-1,1 0 1,-1 0 0,0 0-1,0 0 1,0-1 0,0 1-1,0-1 1,-1 1 0,1 0-1,0-1 1,-1 1 0,1-1-1,-1 1 1,1-1 0,-1 0-1,0 1 1,1-1 0,-1 1-1,0-1 1,0 0 0,0 1-1,-1-1 1,1 0 0,0 1-1,0-1-31,0-14 114,0-1 1,0 1-1,-1 0 0,-2-1 1,1 1-1,-2 0 0,0 0 0,-1 1 1,0-1-1,-1 1 0,-1 0 0,-1 1 1,0-1-1,0 2 0,-2-1 0,0 1 1,0 1-1,-1-1 0,-1 2 1,0 0-1,0 0 0,-1 1 0,0 0 1,-1 2-1,-1-1-114,14 8 7,0 0 0,0 0 0,0 0 0,0 0 0,0 0 0,0 1 0,0-1 0,-1 0 0,1 1 0,0-1-1,0 1 1,0-1 0,-1 1 0,1 0 0,0 0 0,-1-1 0,1 1 0,0 0 0,-1 0 0,1 0 0,0 0 0,-1 1 0,1-1 0,0 0 0,-1 0 0,1 1 0,0-1 0,0 1 0,0-1 0,-1 1 0,1 0 0,0-1 0,0 1 0,0 0 0,0 0 0,0 0 0,0-1 0,0 1 0,0 0 0,0 1-7,1 1-2,0 0 0,1 0 1,-1 0-1,1 0 1,-1 0-1,1 0 1,0-1-1,0 1 1,1 0-1,-1 0 1,1-1-1,-1 1 0,1-1 1,0 0-1,-1 1 1,1-1-1,1 0 1,-1 0-1,0 0 1,0 0-1,1-1 1,-1 1-1,1-1 0,-1 1 1,1-1-1,0 0 1,0 0-1,0 0 1,-1 0-1,1 0 1,0-1-1,0 1 1,0-1-1,0 0 0,0 0 1,0 0-1,0 0 1,2-1 1,7-5 7,-2-1 0,1 0 0,-1 0 0,0-1 1,0 0-1,-1-1 0,0 0 0,-1 0 0,0-1 0,0 0 0,-1-1 1,0 0-1,-1 0 0,0 0 0,-1-1 0,0 1 0,0-4-7,8-16 29,0 0-1,-2-1 1,-2-1-1,-1 1 1,-1-1-1,1-22-28,-9 33-23,-5 24-21,2 13 23,1 1-1,0-1 0,1 1 1,0-1-1,2 1 1,0 10 21,0-21 0,-1 18 3,1 0 1,2 0-1,0 0 0,1 0 1,2 0-1,0-1 1,1 1-1,1-1 0,2-1 1,0 0-1,1 1-3,-7-17-2,-1 1 0,1-1 0,0-1 0,0 1 1,1 0-1,-1-1 0,1 0 0,0 0 0,0 0 0,1 0 0,-1 0 0,1-1 0,0 0 0,-1 0 0,2 0 0,-1-1 0,0 0 0,0 0 0,1 0 0,-1 0 0,1-1 0,-1 0 1,1 0-1,1-1 2,0-2-207,0-1-1,0 0 1,0 0 0,-1-1 0,1 0 0,-1 0 0,0-1 0,0 1 0,-1-1 0,1-1 0,-1 1 0,0-1 0,-1 0 0,1 0 0,-1 0 0,0 0 0,-1-1-1,0 0 1,1-2 207,19-49-4123,-19 0-924</inkml:trace>
  <inkml:trace contextRef="#ctx0" brushRef="#br0" timeOffset="1793.876">6069 9074 6985,'0'-21'7270,"1"20"-7217,0-1-1,0 1 0,0-1 0,0 1 0,0 0 0,0-1 0,0 1 1,0 0-1,1 0 0,-1 0 0,0 0 0,1 0 0,-1 0 1,1 0-1,-1 1 0,1-1 0,-1 0 0,1 1 0,0-1 1,-1 1-1,1 0 0,-1 0 0,1-1 0,0 1 0,-1 0 0,1 0 1,0 0-1,-1 1 0,1-1 0,0 0 0,-1 1 0,1-1 1,0 1-1,-1-1-52,43 68 309,-35-49-276,29 50 80,-37-69-100,0 1 1,0-1-1,0 0 1,0 0-1,1 0 1,-1 0-1,0 0 1,0 0 0,0-1-1,0 1 1,0 0-1,0-1 1,1 1-1,-1 0 1,0-1-1,0 1 1,0-1 0,0 0-1,0 1 1,-1-1-1,1 0 1,0 0-1,0 1 1,0-1-1,-1 0 1,1 0 0,0 0-1,-1 0 1,1 0-1,0 0 1,-1 0-1,0 0 1,1 0 0,-1 0-1,0-1 1,1 1-1,-1 0 1,0 0-1,0 0 1,0 0-1,0 0 1,0-1-14,5-18 291,-1 0-1,0 0 1,-2 0 0,0 0 0,-1 0-1,-1 0 1,-1 0 0,-1-1 0,-3-13-291,5 32 66,0-1 1,-1 1 0,1-1-1,-1 0 1,1 1 0,-1-1 0,0 1-1,0-1 1,0 1 0,0-1 0,-1 1-1,1 0 1,-1 0 0,1 0-1,-1 0 1,0 0 0,1 0 0,-1 0-1,0 0 1,0 0 0,-1 1-1,1-1 1,0 1 0,0 0 0,-1 0-1,1 0 1,-1 0 0,1 0 0,-1 0-1,1 1 1,-4-1-67,7 1 3,-1 0 0,0 0 0,0 0-1,1 0 1,-1 0 0,0 0 0,0 1 0,0-1 0,1 0 0,-1 0-1,0 0 1,0 0 0,0 1 0,1-1 0,-1 0 0,0 0 0,0 0 0,0 1-1,0-1 1,0 0 0,0 0 0,0 0 0,1 1 0,-1-1 0,0 0-1,0 0 1,0 1 0,0-1 0,0 0 0,0 0 0,0 1 0,0-1-1,0 0 1,0 0 0,0 1 0,0-1 0,-1 0 0,1 0 0,0 0 0,0 1-1,0-1-2,9-2-203,-1-1-1,0 0 1,1 0-1,-1-1 1,-1 0-1,1 0 0,0-1 1,-1 0-1,0 0 1,0-1-1,2-2 204,58-52-4525,-33 33 1365</inkml:trace>
  <inkml:trace contextRef="#ctx0" brushRef="#br0" timeOffset="2153.574">6524 8666 8010,'-9'-3'6275,"-13"18"-5438,17-5-808,1 0 0,0 1-1,0-1 1,1 1 0,0 0 0,1-1 0,0 1-1,1 0 1,0 0 0,1 0 0,0 1 0,1-1-1,0 0 1,0 0 0,2 2-29,-3-10 2,0-1-1,1 0 1,-1 0-1,1 0 1,-1 0-1,1 0 1,0 0-1,-1 0 1,1 0-1,0 0 1,1-1-1,-1 1 1,0 0-1,0-1 1,1 1-1,-1 0 1,1-1-1,-1 0 1,1 1-1,0-1 1,-1 0-1,1 0 1,0 0-1,0 0 1,0 0-1,0 0 1,0 0-1,0-1 1,0 1-1,0-1 1,0 0-1,0 1 1,0-1-1,0 0 1,0 0-1,0 0 1,1-1-2,5-3 34,0-1 0,-1 0 1,0-1-1,0 1 0,0-1 0,-1-1 0,0 1 0,0-1 1,-1 0-1,1-1 0,-1 1 0,-1-1 0,0 0 1,2-5-35,-4 10 9,9-18 84,0-1 1,-2-1-1,0 0 1,-1 0-1,-2 0 0,0-1 1,-1 0-1,-2 0 0,1-21-93,-3 39 61,-1 0 1,0 1-1,1-1 0,-2 0 0,1 1 0,-1-1 1,0 1-1,0-1 0,0 0 0,-1 1 0,0 0 1,0-1-1,0 1 0,-1 0 0,0 0 0,0 1 1,-1-3-62,2 6 14,1 1 1,0 0 0,0-1-1,0 1 1,0 0 0,-1 0-1,1 0 1,0 0 0,0 0-1,0 0 1,-1 0 0,1 0-1,0 0 1,0 1 0,0-1-1,-1 0 1,1 1 0,0-1-1,0 1 1,0-1 0,0 1-1,0 0 1,0-1 0,0 1-1,0 0 1,0 0 0,1 0-1,-1 0 1,0 0 0,0 0-1,1 0 1,-1 0 0,0 0-1,1 0 1,-1 0 0,1 0-1,0 0 1,-1 0 0,1 0-1,0 1 1,0-1 0,-1 0-1,1 0 1,0 1-15,-1 4-2,-1 0 0,1 0 1,0 0-1,0 1 0,0-1 0,1 0 0,0 1 0,0-1 1,1 1-1,0-1 0,0 0 0,1 0 0,-1 0 0,1 1 1,0-1-1,1-1 0,0 1 0,0 0 0,0-1 1,0 1-1,1-1 0,0 0 0,0 0 0,0-1 0,1 1 1,0-1-1,0 0 0,0 0 0,0 0 0,0-1 0,1 0 1,0 0-1,0 0 0,-1-1 0,1 0 0,1 0 1,-1 0-1,0-1 0,0 0 0,1 0 0,1-1 2,3-1-54,0-1 0,0 0 0,0-1 0,-1 0 0,1-1 0,-1 0 0,0 0-1,0-1 1,0-1 0,-1 0 0,2-1 54,58-52-3786,-31 16 596</inkml:trace>
  <inkml:trace contextRef="#ctx0" brushRef="#br0" timeOffset="3183.822">3755 11540 9418,'-1'0'99,"1"0"0,-1 0 0,0-1 0,1 1 0,-1 0 1,0 0-1,1 0 0,-1 0 0,1-1 0,-1 1 0,0 0 0,1-1 0,-1 1 0,1 0 0,-1-1 0,1 1 0,-1-1 1,1 1-1,-1-1 0,1 1 0,-1-1 0,1 1 0,0-1 0,-1 1 0,1-1 0,0 1 0,0-1 0,-1 0 1,1 1-1,0-1 0,0 0 0,0 1 0,0-1 0,0 0 0,0 1 0,0-1 0,0 0 0,0 1 0,0-1 0,0 0 1,0 1-1,0-1 0,0 1 0,1-1 0,-1 0 0,0 1 0,0-1 0,1 1 0,-1-1 0,1 0 0,-1 1 0,0-1 1,1 1-1,0-1-99,31-29 419,-29 28-412,61-42-13,1 3-1,2 3 1,6 2 6,-34 16-1,367-193-8,118-108 36,31-64 6,21-27 3,-24 32-4,-354 253-15,88-36-17,101-27 16,-384 189-18,153-76-314,153-52 316,-321 132-2378,-29 5 189</inkml:trace>
  <inkml:trace contextRef="#ctx0" brushRef="#br0" timeOffset="4533.907">4328 11910 8162,'-2'-1'202,"0"0"0,0 0 0,-1 0 0,1 0 0,0 0 0,0-1 0,0 1 0,0-1 0,0 1 0,0-1 0,1 0 0,-1 0 0,1 0 0,-1 0 0,1 0 0,-1 0 0,1 0 0,0 0 0,0 0 0,0-1 0,0 1 0,1 0 0,-1-1 0,1 1 0,-1-1 0,1 1 0,0-1 0,0 1 0,0 0 0,0-1 0,0 1 0,1-1 1,-1 1-203,2-8 38,0 1 1,1 0 0,0 1 0,1-1-1,0 0 1,0 1 0,1 0 0,0 0 0,0 0-1,1 1 1,0-1 0,0 1 0,1 1 0,3-3-39,-7 6-6,1 0 1,-1 0 0,1 1 0,-1-1-1,1 1 1,0 0 0,0 0 0,0 1-1,1-1 1,-1 1 0,0 0 0,0 0-1,1 0 1,-1 1 0,1-1-1,-1 1 1,1 0 0,-1 0 0,0 1-1,1-1 1,-1 1 0,0 0 0,1 0-1,-1 1 1,0-1 0,0 1 0,0 0-1,0 0 1,0 0 0,0 1 0,0 0 5,1 3 14,1 0 1,-1 1 0,0 0 0,-1 0-1,1 0 1,-1 0 0,-1 1 0,0 0-1,0 0 1,0 0 0,-1 0 0,0 0-1,0 0 1,-1 0 0,0 1 0,-1-1-1,0 1 1,0-1 0,-1 0 0,0 1-1,0-1 1,-1 0 0,0 0 0,-2 4-15,2 8 71,39-34 180,-23 14-258,-1 1 0,0 0 1,0 0-1,0 2 0,0-1 1,0 2-1,-1 0 0,1 0 1,9 5 6,-8-2-1,1-1 1,-1 2-1,-1 0 0,0 1 1,0 0-1,0 1 0,-1 0 1,-1 1-1,0 0 1,0 1-1,6 10 1,-15-20 6,0 1 0,1 0 0,-1 0 0,0 0 1,0 0-1,-1 0 0,1 0 0,-1 0 0,1 1 0,-1-1 0,0 0 0,-1 1 1,1-1-1,0 1 0,-1-1 0,0 1 0,0-1 0,0 1 0,0 0 0,0-1 0,-1 1 1,0-1-1,1 1 0,-2 0-6,-9 15 325,-1-1 1,-1-1 0,0 0 0,-1-1-1,-1-1 1,-1 0 0,0 0-1,-1-2 1,-6 4-326,-41 7 769,62-24-776,1 0-1,-1 1 0,1-1 1,-1 0-1,1 0 0,-1 0 1,0 0-1,1-1 0,-1 1 1,1 0-1,-1-1 0,1 1 0,0-1 1,-1 1-1,1-1 0,-1 1 1,1-1-1,0 0 0,0 0 1,-1 0-1,1 0 0,0 0 1,0 0-1,0 0 0,0 0 1,0 0-1,0-1 0,0 1 0,0 0 1,1 0-1,-1-1 0,1 1 1,-1-1-1,0 1 0,1-1 1,0 1-1,-1-1 0,1 1 1,0-1-1,0 1 0,0-1 1,0 1-1,0-2 8,7-43-4912,-6 17 1115</inkml:trace>
  <inkml:trace contextRef="#ctx0" brushRef="#br0" timeOffset="5338.997">4878 11430 9130,'-11'-2'5609,"9"12"-3835,12 21-2465,-7-22 1198,2 8-470,-4-12-30,0 0-1,0-1 0,1 1 1,-1 0-1,1-1 0,0 1 1,0-1-1,0 0 0,1 0 1,0 0-1,0 0 0,0 0 1,0 0-1,0-1 0,1 1 1,1 0-7,0-4 5,0 0 1,1 0-1,-1 0 1,0-1-1,0 0 1,1 0 0,-1 0-1,0-1 1,0 0-1,0 0 1,-1 0-1,1 0 1,0-1 0,-1 0-1,1 0 1,-1 0-1,0 0 1,0-1-1,0 0 1,-1 0-1,1 0 1,-1 0 0,1-1-6,0 0 6,26-26 42,-24 23-47,0 0 0,0 1 0,1 0-1,0 0 1,1 0 0,-1 1-1,1 0 1,1 1 0,-1 0-1,1 0 1,0 1 0,0 0 0,8-3-1,-14 7-8,0 0 1,0 0 0,0 0 0,0 1 0,0-1-1,0 1 1,0 0 0,0 0 0,0 0 0,0 0-1,-1 0 1,1 1 0,0-1 0,-1 1 0,1-1-1,-1 1 1,0 0 0,0 0 0,1 0 0,-1 1-1,-1-1 1,1 0 0,0 1 0,0-1 0,-1 1-1,1 1 8,30 73-110,-21-41 237,-2 1 0,-2 1 0,-1-1 0,-3 1 0,0 7-127,-2-42 67,-1-1 1,0 1-1,0 0 1,0-1-1,0 1 0,0 0 1,0 0-1,-1-1 1,1 1-1,-1 0 1,0-1-1,0 1 0,0-1 1,0 1-1,0-1 1,-1 0-1,1 1 1,-1-1-1,1 0 0,-1 0 1,0 0-1,0 0 1,0 0-1,0 0 1,0-1-1,0 1 0,-1-1-67,-11 4 88,0-1-1,0-1 0,0-1 0,-1 0 0,0-1 0,1 0 0,-1-1 1,1-1-1,-1 0 0,0-1 0,1 0 0,0-2 0,-14-4-87,22 7-55,2 0 44,-38-13-2172,40 13 1934,1 0 0,-1 0-1,1 0 1,0 0 0,-1 0 0,1-1 0,0 1 0,0 0 0,0-1-1,0 1 1,0-1 0,0 1 0,1-1 0,-1 0 0,0 1 0,1-1-1,-1 0 1,1 1 0,0-1 0,0 0 0,-1 0 0,1 1 0,0-2 249,2-32-3881</inkml:trace>
  <inkml:trace contextRef="#ctx0" brushRef="#br0" timeOffset="5633.805">5017 11358 8906,'-7'-13'2817,"7"6"511,1-4-2328,4-1-551,7-3-161,2-5-112,8-9-72,1-1-40,6 0-344,-2-5 3424,-6-18-6576,-10 10 2999</inkml:trace>
  <inkml:trace contextRef="#ctx0" brushRef="#br0" timeOffset="6627.652">5574 10972 7818,'-39'-16'5244,"37"15"-5163,-1 1 1,1 0-1,0 0 0,-1 0 0,1 1 1,0-1-1,-1 0 0,1 1 0,0 0 0,-1-1 1,1 1-1,0 0 0,0 0 0,0 0 0,0 1 1,0-1-1,0 0 0,0 1 0,0-1 1,0 1-1,1 0 0,-1 0 0,1-1 0,-1 1 1,1 0-1,-1 1-81,-6 15 33,1 1 1,0-1 0,2 1-1,0 1 1,1-1-1,1 1 1,1 0-1,0-1 1,2 1-1,0 0 1,1 0-1,1 0 1,3 8-34,-2 6 16,2 0 1,2 0-1,1 0 0,2-1 0,5 11-16,13 8 37,-27-51-33,0 0-1,0 0 0,0 0 1,0 1-1,0-1 1,1 0-1,-1-1 1,0 1-1,0 0 1,1 0-1,-1 0 0,1-1 1,-1 1-1,0-1 1,1 1-1,-1-1 1,1 0-1,-1 1 1,1-1-1,0 0 0,-1 0 1,1 0-1,-1 0 1,1 0-1,-1-1 1,1 1-1,-1 0 1,1-1-1,-1 1 0,1-1 1,-1 1-1,0-1 1,1 0-1,-1 1 1,1-2-4,5-4 23,-1 0 1,0-1-1,0 0 1,0 0-1,-1-1 1,0 1-1,0-1 1,-1 0-1,0-1 1,0 1-1,-1-1-23,0 2 18,10-23 65,-2 0 0,-1 0-1,-1-1 1,-2-1 0,-1 1 0,-1-1 0,-1-8-83,-3 24 94,-1 0 1,0 0 0,-1 0-1,-1 0 1,0 0-1,-1 0 1,-1-2-95,3 14 46,0 0 0,0 1 0,0-1 0,-1 0 0,1 1 0,-1-1 0,0 1 0,0-1 0,0 1 0,-1 0 0,1 0 0,-1 0 0,0 0 1,1 1-1,-1-1 0,-1 1 0,1-1 0,0 1 0,0 0 0,-1 0 0,1 1 0,-1-1 0,0 1 0,1 0 0,-1 0 0,0 0 0,0 0 0,0 0 1,0 1-1,1 0 0,-5 0-46,2 2 27,0 0 1,0 0-1,0 1 0,0 0 1,0 0-1,0 1 1,1-1-1,-1 1 1,1 0-1,0 1 1,1-1-1,-1 1 1,1 0-1,0 0 0,0 1 1,0-1-1,1 1 1,-1 0-1,1 0 1,1 0-1,-1 0 1,1 0-1,1 0 0,-2 6-27,0-4-26,1-1-1,0 0 0,0 1 1,1-1-1,-1 1 0,2-1 1,-1 1-1,1 0 0,0-1 1,1 1-1,0 0 0,0-1 1,1 1-1,0-1 0,0 1 1,0-1-1,1 0 0,0 0 1,2 2 26,-4-8-146,1 0 1,-1 0-1,0 0 1,1 0 0,-1 0-1,1 0 1,-1-1-1,1 1 1,0 0 0,-1-1-1,1 0 1,-1 1-1,1-1 1,0 0 0,0 0-1,-1 0 1,1 0-1,0 0 1,-1 0 0,1 0-1,0 0 1,-1-1-1,1 1 1,0-1 0,-1 1-1,1-1 1,-1 0-1,1 0 1,-1 0 0,1 0-1,-1 0 1,1 0 145,35-26-3596</inkml:trace>
  <inkml:trace contextRef="#ctx0" brushRef="#br0" timeOffset="6971.305">5906 10734 8650,'2'133'4847,"-1"-10"-4449,0-95-349,-1-9-8,0 1 0,1-1 0,1 0 0,1 1 0,1-1 0,1 0 0,0 0 0,1-1 0,1 1 0,1-2 0,1 1 0,0 0-41,-8-16 8,0 0 0,1 0 0,-1 0-1,1 0 1,-1 0 0,1-1 0,-1 1-1,1 0 1,0-1 0,0 1 0,0-1-1,0 1 1,0-1 0,0 0 0,0 0-1,0 0 1,1 0 0,-1-1-1,0 1 1,1 0 0,-1-1 0,0 0-1,1 1 1,-1-1 0,1 0 0,-1 0-1,1 0 1,-1-1 0,0 1 0,1-1-1,-1 1 1,0-1 0,1 0 0,-1 0-1,0 0 1,0 0 0,0 0 0,0 0-1,0-1 1,0 1 0,1-1-8,9-10 131,0-1-1,-1 1 1,-1-2 0,0 0 0,-1 0 0,0-1-1,-1 0 1,-1 0 0,0 0 0,-1-1 0,-1-1-1,1-4-130,-3 8 206,-1-1 0,0 0-1,-1 1 1,0-1-1,-1 0 1,-1 1-1,0-1 1,-1 0 0,0 1-1,-1-1 1,-1 1-1,0 0 1,-1 0-1,-5-11-205,8 20 60,-1-1-1,1 1 0,-1 0 0,0 0 0,0 0 1,0 1-1,-1-1 0,1 1 0,-1-1 1,0 1-1,0 0 0,0 1 0,0-1 0,-1 1 1,1 0-1,-1 0 0,1 0 0,-1 0 0,0 1 1,0 0-1,1 0 0,-1 0 0,0 1 0,0-1 1,0 1-1,0 1 0,0-1 0,0 0-59,-5 2-243,0 0 0,0 0 0,0 0 0,0 1-1,1 1 1,-1 0 0,1 0 0,0 1 0,0 0 0,1 0-1,-1 1 1,-6 7 243,-4 1-3665,6-7-409</inkml:trace>
  <inkml:trace contextRef="#ctx0" brushRef="#br0" timeOffset="7970.257">6450 10356 7514,'0'-10'1120,"2"-11"3039,5 33-2237,34 140-950,38 110-816,-40-187-124,-39-74-26,0-1 0,1 1-1,-1 0 1,0 0-1,1-1 1,-1 1-1,0 0 1,1-1-1,-1 1 1,1 0 0,0-1-1,-1 1 1,1-1-1,-1 1 1,1-1-1,0 1 1,-1-1-1,1 1 1,0-1 0,0 0-1,-1 1 1,1-1-1,0 0 1,0 0-1,0 0 1,-1 1-1,1-1 1,0 0 0,0 0-1,0 0 1,-1 0-1,1 0 1,0-1-1,0 1 1,0 0-1,-1 0 1,1 0 0,0-1-1,0 1 1,-1 0-1,1-1 1,0 1-1,-1-1 1,1 1-1,0-1 1,-1 1 0,1-1-1,0 1 1,-1-1-1,1 0 1,-1 1-1,1-1 1,-1 0-1,0 1 1,1-1 0,-1 0-1,0 1 1,1-1-1,-1 0 1,0 0-1,0 0 1,0 1 0,0-1-6,10-58 396,-8 27-273,-2 0 0,-1-1-1,-2 1 1,-1 1 0,-1-1-1,-2 1 1,-1 0 0,-2 0-1,0 1 1,-2 0 0,-2 1 0,-1 1-1,0 0 1,-8-8-123,-45-36 607,67 71-601,1 1 0,0-1 0,-1 0 0,1 1 0,0-1 0,-1 1 0,1-1-1,-1 1 1,1-1 0,-1 1 0,1-1 0,-1 1 0,1 0 0,-1-1 0,1 1 0,-1 0 0,1-1 0,-1 1 0,0 0 0,1 0 0,-1 0 0,0-1 0,1 1 0,-1 0 0,1 0 0,-1 0 0,0 0 0,1 0 0,-1 0 0,0 0 0,1 0 0,-1 1 0,0-1 0,1 0 0,-1 0 0,1 0 0,-1 1 0,0-1 0,1 0 0,-1 1 0,1-1 0,-1 1 0,1-1 0,-1 0-1,1 1 1,-1-1 0,1 1 0,-1-1 0,1 1 0,0-1 0,-1 1 0,1 0 0,0-1 0,0 1 0,-1-1 0,1 1 0,0 0 0,0 0-6,9 39 92,-7-34-92,0-1 0,0 1 0,1-1 0,-1 0 0,2 1-1,-1-1 1,0-1 0,1 1 0,0 0 0,0-1 0,0 0-1,1 0 1,0 0 0,-1-1 0,1 1 0,0-1 0,1 0-1,-1-1 1,0 1 0,1-1 0,0 0 0,-1 0-1,6 0 1,-4-2 0,-1-1 0,0 0 0,0 0-1,0 0 1,0-1 0,0 0 0,0 0-1,0 0 1,-1-1 0,1 0 0,-1 0-1,0-1 1,0 1 0,0-1 0,0 0-1,0 0 1,2-4 0,65-90 44,-59 73-19,-2 0 0,0-1 0,-2-1 0,-1 1 0,-1-1 0,1-15-25,-7 39 5,0-1 0,0 1 0,0-1 1,-1 1-1,0-1 0,0 1 0,0-1 0,0 1 0,0-1 1,-1 1-1,1-1 0,-1 1 0,0-1 0,0 1 0,0 0 1,-1-2-6,-8 8-3,-10 71-45,15-21 27,3 1 1,2 0-1,2-1 0,7 43 21,-8-87 2,-1 1 0,1 0-1,1-1 1,0 1 0,0 0-1,1-1 1,0 0 0,1 0-1,0 0 1,0 0 0,1-1-1,0 1 1,1-1 0,0 0 0,1 1-2,-5-8 1,0 1 0,-1-1 0,1 0 0,0 0 0,0 0 0,0 0 0,0 0 0,0 0 0,0-1 0,0 1 0,0-1 1,0 1-1,0-1 0,0 0 0,0 0 0,0 0 0,0 0 0,0 0 0,0 0 0,0 0 0,0-1 0,0 1 1,0-1-1,0 0 0,0 1 0,0-1 0,0 0 0,0 0 0,0 0 0,0 0 0,-1-1 0,1 1 0,0 0 1,-1-1-2,45-57 63,16-67 83,-62 125-147,0 0 0,0 0-1,1 0 1,-1 0 0,0 0-1,1 0 1,-1 0 0,1 0-1,-1 0 1,1 0 0,-1 0 0,1 0-1,0 0 1,-1 1 0,1-1-1,0 0 1,0 1 0,0-1-1,0 0 1,-1 1 0,1-1-1,0 1 1,0-1 0,0 1-1,0 0 1,0-1 0,0 1 0,0 0-1,0 0 1,0-1 0,0 1-1,1 0 1,-1 0 0,0 0-1,0 0 1,0 1 0,0-1-1,0 0 1,0 0 0,0 1-1,0-1 1,0 0 0,0 1 0,0-1-1,0 1 1,0-1 0,-1 1-1,1 0 1,0-1 0,0 1-1,0 0 1,-1 0 0,1-1-1,0 1 1,-1 0 0,1 0 0,-1 0-1,1 0 1,0 1 1,36 67-82,-32-56 82,1 0 0,1 0-1,0-1 1,1 0 0,0-1-1,0 1 1,2-1 0,-9-10 1,0 0 0,0 0 0,1 1 0,-1-1-1,0 0 1,1-1 0,-1 1 0,1 0 0,-1 0 0,1-1 0,-1 1 0,1-1 0,-1 1 0,1-1 0,-1 1 0,1-1-1,0 0 1,-1 0 0,1 0 0,0 0 0,-1 0 0,1 0 0,0-1 0,-1 1 0,1 0 0,-1-1 0,1 1 0,-1-1-1,1 0 1,-1 1 0,1-1 0,-1 0 0,1 0 0,-1 0 0,0 0 0,0 0 0,1 0 0,-1 0 0,0-1 0,0 1-1,0 0 1,0-1 0,-1 1 0,1-1 0,0 1 0,0-1 0,-1 1 0,1-2-1,6-11 14,0-1 1,-1 0-1,-1 0 1,-1 0-1,0-1 1,-1 1 0,0-1-1,-1 0 1,-1-16-15,0 18 14,0 0 0,-1 0 0,-1-1 1,0 1-1,-1 0 0,-1 0 1,0 1-1,-1-1 0,0 0 1,-1 1-1,-6-11-14,10 21 5,0 1 1,0-1-1,-1 0 1,1 1-1,-1-1 1,1 1-1,-1 0 1,0-1-1,0 1 0,0 0 1,0 0-1,0 0 1,-1 0-1,1 1 1,0-1-1,-1 1 1,0-1-1,1 1 0,-1 0 1,0 0-1,1 0 1,-1 0-1,0 0 1,0 1-1,0-1 1,0 1-1,0 0 0,0 0 1,1 0-1,-1 0 1,0 1-1,0-1 1,0 1-1,0-1 1,0 1-1,1 0 0,-1 0 1,0 1-1,1-1 1,-1 0-1,1 1 1,-1 0-1,1-1 1,0 1-1,-1 0 1,1 0-1,0 0-5,1 0-1,1 0 0,-1 0 0,0-1 0,0 1-1,1 0 1,-1 0 0,1 0 0,0 0 0,0 0 0,-1 0 0,1 0 0,0 0-1,1 0 1,-1-1 0,0 1 0,1 0 0,-1 0 0,1 0 0,-1 0 0,1 0-1,0-1 1,0 1 0,-1 0 0,1 0 0,1-1 0,-1 1 0,0-1 0,0 1 0,1-1-1,-1 0 1,0 1 0,1-1 0,0 0 0,-1 0 0,1 0 0,0 0 0,-1 0-1,1 0 1,0-1 0,0 1 0,0 0 0,0-1 0,-1 0 0,1 1 0,0-1 0,0 0-1,0 0 1,0 0 0,0 0 0,0 0 0,0-1 0,0 1 0,0-1 0,0 1-1,-1-1 1,1 1 0,0-1 0,0 0 0,-1 0 0,1 0 0,0 0 0,0-1 1,9-3-216,-1-1 1,1 0 0,-1-1-1,0 0 1,-1-1 0,1 0 0,-2 0-1,1-1 1,4-6 215,-5-1-3488,-12 8-298</inkml:trace>
  <inkml:trace contextRef="#ctx0" brushRef="#br0" timeOffset="8592.114">7571 9710 8730,'-1'-1'214,"0"1"0,0-1 0,0 0 0,0 1 0,0-1 0,-1 1 0,1 0 0,0-1 0,0 1 0,0 0 0,-1 0 1,1-1-1,0 1 0,0 0 0,0 0 0,-1 1 0,1-1 0,0 0 0,0 0 0,0 0 0,-1 1 0,1-1 0,0 1 0,0-1 0,0 1 0,0-1 0,0 1 0,0 0 1,-1 0-215,-23 51 1427,23-45-1294,-10 38-26,2 0 0,2 1 0,3 0 0,-1 43-107,16 23 188,-10-111-183,0 0 1,0 0-1,0 1 0,0-1 0,1 0 0,-1 0 0,1 1 1,-1-1-1,1 0 0,-1 0 0,1 0 0,0 0 0,0 0 1,-1 0-1,1 0 0,0 0 0,0 0 0,0 0 0,0 0 0,0-1 1,0 1-1,0 0 0,0-1 0,0 1 0,1 0 0,-1-1 1,0 0-1,0 1 0,0-1 0,1 0 0,-1 1 0,0-1 0,0 0 1,1 0-1,-1 0 0,1 0-5,36-32 148,-21 4-102,-2-1 1,0 0-1,-2-1 1,-2-1-1,0 0 1,-2 0-1,0-11-46,1 3 31,-2-1 0,-1-1 0,-3 1 0,-1-1 0,-2 1 0,-1-1 0,-3 0 0,-5-26-31,8 62 7,0 1-1,-1 0 0,0 0 1,0 0-1,0 0 0,0 0 1,-1 0-1,1 0 1,-1 1-1,0-1 0,0 0 1,0 1-1,-1 0 0,1-1 1,-1 1-1,0 0 0,0 0 1,0 0-7,1 4 4,0-1 1,0 1 0,1-1-1,-1 1 1,0-1-1,1 1 1,-1 0 0,1 0-1,-1 0 1,1 0 0,-1 0-1,1 0 1,0 0-1,0 1 1,-1-1 0,1 0-1,0 1 1,0-1-1,0 1 1,0-1 0,1 1-1,-1-1 1,0 1-1,1 0 1,-1 0 0,1-1-1,-1 1 1,1 0-1,0-1 1,0 1 0,0 1-5,-15 143 120,13-95-105,2-1 0,3 0 1,1 1-1,10 35-15,-14-78-52,1-1 1,0 1-1,1 0 1,0-1-1,0 1 1,1-1-1,0 1 1,0-1-1,1 0 1,0 0-1,0-1 1,0 1-1,1-1 1,0 0-1,0 0 1,1 0-1,0-1 0,0 0 1,0 0-1,0 0 1,1-1-1,5 3 52,29-14-3064,-1-34 12</inkml:trace>
  <inkml:trace contextRef="#ctx0" brushRef="#br0" timeOffset="8871.894">8210 9321 10498,'-2'13'2537,"7"22"824,2 12-3033,5 25-232,2 12-88,1 10 8,-3-15 16,2-8 16,-2-25-16,3-15-16,-3-18-312,-2-19-3105,-9-20 912</inkml:trace>
  <inkml:trace contextRef="#ctx0" brushRef="#br0" timeOffset="9325.324">7946 9545 10394,'28'-38'6170,"-7"7"-5389,30-31-537,1 1-1,4 2 1,16-9-244,-66 62 18,0 1 1,0 0-1,0 0 1,1 1-1,0 0 1,0 0 0,0 0-1,0 1 1,7-2-19,-13 5 1,1 0 1,-1 1-1,1-1 0,-1 0 1,1 0-1,-1 1 1,1-1-1,-1 1 1,1-1-1,-1 1 1,0-1-1,1 1 1,-1 0-1,0 0 1,0 0-1,1 0 1,-1 0-1,0 0 1,0 0-1,0 0 1,0 0-1,0 0 1,0 1-1,-1-1 1,1 0-1,0 1 0,-1-1 1,1 0-1,-1 1 1,1-1-1,-1 1 1,0-1-1,1 1 1,-1-1-1,0 1 1,0-1-1,0 1-1,1 14 16,-1 0 0,0 0 0,-1 0 0,0-1 0,-2 1 0,-2 9-16,-54 254 827,60-235-403,8-49-313,28-45 32,-29 38-122,0 1-1,1 0 0,0 0 0,0 1 1,1 0-1,1 1 0,9-8-20,-17 16-3,0-1 0,-1 1 1,1 0-1,0 0 0,0 0 0,0 0 0,0 1 0,-1-1 0,1 1 0,0 0 0,0 0 1,0 0-1,0 0 0,0 0 0,0 0 0,0 1 0,0 0 0,0-1 0,0 1 0,0 0 1,-1 1-1,1-1 0,0 0 0,-1 1 0,1-1 0,-1 1 0,1 0 0,-1 0 0,0 0 1,0 0-1,0 0 0,1 1 3,56 82-79,-57-81 80,3 4 8,1 0 0,-1 1 0,-1 0 0,0 0 0,0 0 0,-1 1 0,0-1 0,0 1 0,-1 0 0,-1 0 0,0 0 0,0 0 0,0 0 0,-2 0 0,1 0 0,-1 0 0,-1 0 0,1 0 0,-2-1 0,1 1 0,-2-1 0,0 2-9,-5 3 128,0-1-1,-1-1 0,-1 0 1,0 0-1,0-1 1,-1 0-1,-1-1 0,0-1 1,0 0-1,-1 0 1,0-2-1,0 0 0,-1 0 1,0-1-1,0-1 1,0-1-1,-1 0 0,0-1 1,-1 0-128,10-2-17,0 0 0,0 0 1,-1 0-1,1-1 0,0 0 0,-1-1 1,1 0-1,0 0 0,0 0 0,0-1 1,0 0-1,0-1 0,0 1 0,0-1 1,1-1-1,-1 1 0,1-1 1,0 0-1,0-1 0,-3-2 17,8 5-21,0 1 0,0-1 0,0 1 1,0-1-1,0 1 0,1-1 0,-1 0 0,0 1 0,1-1 0,0 0 0,-1 0 1,1 1-1,0-1 0,0 0 0,0 0 0,0 0 0,0 1 0,0-1 0,0 0 1,1 0-1,-1 1 0,1-1 0,-1 0 0,1 1 0,0-2 21,11-16-2617,5-3 78</inkml:trace>
  <inkml:trace contextRef="#ctx0" brushRef="#br0" timeOffset="9737.599">8870 9097 10978,'-6'1'2521,"4"7"904,4 6-3209,4 15-144,-2 5-96,5 18 32,0 0 48,4 11 0,0-8 16,7 1 8,1-13-32,-1-4-408,0-18-336,-4-15-2809,-8-12 432</inkml:trace>
  <inkml:trace contextRef="#ctx0" brushRef="#br0" timeOffset="10337.347">9012 9026 10050,'12'4'5276,"13"20"-5129,-18-12-135,0 0 1,0 0 0,-2 1-1,1 0 1,-2 0-1,0 0 1,0 0 0,-1 1-1,-1 0 1,0 0 0,-1 2-13,5 20 31,37 183 241,-28-189 713,-37-28 36,7-7-1149,1 0 0,-1-1-1,1 0 1,0-1 0,1-1 0,0-1-1,0 1 1,1-2 0,0 0 0,1 0-1,0-1 1,0-1 0,1 1 0,1-2-1,0 1 1,0-1 0,2-1 0,-2-2 128,4 0 92,0 1 1,1 0-1,1-1 1,0 0 0,1 0-1,1 0 1,1 0-1,0 0 1,1 0 0,0 0-1,2 0 1,0 0-1,0 1 1,6-15-93,-4 12 106,0 0-1,2-1 1,0 2 0,0-1-1,2 1 1,0 1 0,1-1-1,11-12-105,-18 24 7,1 1 0,0-1 0,0 1-1,0 0 1,1 0 0,-1 1-1,1-1 1,0 1 0,0 0 0,0 0-1,0 1 1,0 0 0,1 0-1,-1 0 1,1 0 0,-1 1 0,1 0-1,0 0 1,0 0 0,-1 1 0,1 0-1,0 0 1,0 0 0,0 1-1,-1 0 1,1 0 0,0 1 0,2 0-7,3 3 23,-1 1 0,0 0 0,-1 0 0,1 1 0,-1 0 0,-1 0 0,1 1 0,-1 0 0,-1 1 0,1 0 0,-2 0 0,1 0 0,-1 1 1,0 0-1,-1 0 0,-1 1 0,1-1 0,-1 1 0,-1 0 0,1 4-23,-5-8 95,1 0 0,-1 0 0,0 0 0,0 1 0,0-1 0,-1-1 0,-1 1 0,1 0 0,-1 0 0,0-1 0,0 0 0,-1 1-1,0-1 1,0-1 0,0 1 0,-1 0 0,0-1 0,0 0 0,0 0 0,-1-1 0,0 1 0,0-1 0,0-1 0,-4 3-95,3 1 18,-1-1 0,0 0 0,0 0 0,-1-1 0,1 0-1,-1-1 1,0 1 0,-1-2 0,1 1 0,-1-2 0,1 1 0,-1-1 0,0 0-1,0-1 1,0 0 0,0-1 0,-9-1-18,17 1-153,0-1-1,0 0 0,0 0 1,0 0-1,0 0 1,1-1-1,-1 1 1,0 0-1,1-1 1,-1 1-1,1-1 0,0 0 1,-1 1-1,1-1 1,0 0-1,0 0 1,0 1-1,0-1 1,0 0-1,1 0 0,-1 0 1,1 0-1,-1-1 1,1 1-1,0 0 1,-1 0-1,1 0 1,0-1 153,-1-41-3269</inkml:trace>
  <inkml:trace contextRef="#ctx0" brushRef="#br0" timeOffset="14430.842">9868 9039 8354,'-4'-1'706,"3"2"-554,-1-1 0,1 0 0,0 0 0,-1 0 0,1 0 0,0 0 0,0 0 0,-1-1 1,1 1-1,0 0 0,0-1 0,-1 1 0,1-1 0,0 1 0,0-1 0,0 0 0,0 1 0,0-1 0,0 0 0,0 0 0,0 0 0,0 1 0,0-1 0,0 0 0,0 0 0,1-1 0,-1 1 0,0 0 0,1 0 0,-1 0 1,1 0-1,-1-1 0,1 1 0,0 0 0,-1 0 0,1-1-152,47-84 524,-34 62-514,1 1 1,1 1-1,2 0 0,0 1 1,1 0-1,0 2 0,2 0 1,1 2-1,11-9-10,-29 25-1,-1-1 0,0 1-1,1 0 1,0-1 0,-1 1-1,1 0 1,0 1 0,-1-1-1,1 0 1,0 1 0,0-1-1,0 1 1,-1 0 0,1 0-1,0 0 1,0 1 0,0-1-1,-1 0 1,1 1 0,0 0-1,0 0 1,-1 0 0,1 0-1,-1 0 1,1 0 0,-1 1-1,1-1 1,-1 1 0,0 0 0,0 0-1,1 0 1,-1 0 1,46 81-32,62 241 156,-109-320-117,0 0 1,0 0-1,1 0 1,0 0-1,0 0 0,0 0 1,0 0-1,1-1 1,-1 1-1,1-1 1,0 0-1,0 0 1,0 0-1,0 0 1,1 0-1,-1-1 1,1 1-1,-1-1 1,1 0-1,0 0 1,0 0-1,0-1 1,0 1-1,0-1 1,1 0-1,-1 0 1,0-1-1,0 1 1,1-1-1,-1 0 1,4 0-8,6-8 69,0 0 0,0 0 0,-2-1 1,1-1-1,-1 0 0,0-1 0,-1 0 1,0-1-1,-1 0 0,0 0 1,-1-1-1,-1-1 0,0 1 0,-1-1 1,0-1-1,1-5-69,49-109 1115,-39 11-1274,-5 48-2951,8-20 13</inkml:trace>
  <inkml:trace contextRef="#ctx0" brushRef="#br0" timeOffset="16108.905">11284 8604 7658,'-44'0'5931,"7"26"-3667,-14 48-1368,42-56-855,1-1-1,1 1 1,1 1 0,0-1 0,2 1-1,0 0 1,1 0 0,0 0 0,2 1 0,0-1-1,2 0 1,0 1 0,1-1 0,0 0-1,2 0 1,2 5-41,-6-21 4,0 0 1,1 0-1,-1-1 1,1 1-1,0 0 1,0 0-1,0 0 1,0 0-1,1-1 0,-1 1 1,1-1-1,-1 1 1,1-1-1,0 1 1,0-1-1,0 0 0,0 0 1,0 0-1,1 0 1,-1 0-1,1-1 1,-1 1-1,1-1 0,0 0 1,-1 1-1,1-1 1,0 0-1,0-1 1,0 1-1,0 0 0,0-1 1,0 0-1,0 1 1,0-1-1,-1 0 1,1-1-1,1 1-4,6-5 17,-1 0-1,-1-1 1,1 0 0,-1 0-1,0-1 1,0 0-1,-1 0 1,0-1 0,0 1-1,-1-2 1,1-1-17,45-60 231,-4-3 1,22-45-232,-6-26 300,-62 138-281,0 3 8,0 0-1,-1-1 1,0 1-1,0 0 1,0-1-1,0 1 1,0-1-1,-1 1 0,1-1 1,-1 0-1,0 1 1,0-1-1,-1 1 1,1-1-1,-1 1 1,1-1-1,-1 0-26,0 4 10,1-1 1,-1 0-1,1 0 1,-1 1-1,1-1 0,-1 0 1,0 1-1,1-1 0,-1 1 1,0-1-1,0 1 1,1-1-1,-1 1 0,0-1 1,0 1-1,1 0 0,-1-1 1,0 1-1,0 0 0,0 0 1,0 0-1,0 0 1,0 0-1,1 0 0,-1 0 1,0 0-1,0 0 0,0 0 1,0 0-1,0 0 1,0 1-1,1-1 0,-1 0 1,0 1-1,0-1 0,0 0 1,1 1-1,-1-1 1,0 1-1,1 0 0,-1-1 1,0 1-1,1-1 0,-1 1-10,-32 32 216,23-21-289,0 0 0,1 1 0,0 0 1,1 1-1,1 0 0,0 0 0,1 1 0,1 0 0,0 0 0,1 0 0,1 0 0,0 1 0,1-1 1,0 1-1,2 5 73,22 38-5662,-3-39 1295</inkml:trace>
  <inkml:trace contextRef="#ctx0" brushRef="#br0" timeOffset="16375.363">11690 8973 3777,'18'27'3321,"-8"9"-721,2 16 65,-2 2-2129,5 7-72,-5-5-216,-6-1-48,1-20-112,-4-12-24,-2-19-56,7-31 624,7-23-3440,4-34 1319</inkml:trace>
  <inkml:trace contextRef="#ctx0" brushRef="#br0" timeOffset="16654.864">12006 8355 8066,'-56'117'6860,"-2"63"-5807,57-177-1035,0-2-8,0 0 0,0 1-1,1-1 1,-1 1 0,0-1-1,1 0 1,-1 1-1,1-1 1,0 1 0,-1-1-1,1 1 1,0 0 0,0-1-1,0 1 1,0-1-1,0 1 1,0-1 0,0 1-1,1-1 1,-1 1 0,1-1-1,-1 1 1,1-1-1,-1 1 1,1-1 0,0 1-1,0-1 1,0 0 0,0 0-1,0 1 1,0-1-1,0 0 1,0 0 0,0 0-1,0 0 1,1 0 0,-1 0-1,0 0 1,1-1-10,74-29 171,-72 26-169,1 1 0,0-1 1,1 1-1,-1 0 0,0 0 1,1 0-1,-1 1 0,1-1 1,-1 1-1,1 1 0,0-1 1,-1 1-1,1 0 1,0 1-1,-1-1 0,1 1 1,0 0-1,-1 0 0,1 1 1,-1-1-1,0 1 0,1 1 1,-1-1-1,0 1 0,0 0 1,-1 0-1,1 0 0,-1 1 1,1-1-1,0 3-2,2 4 8,-1 0 0,-1 1 0,0 0 0,0 0 0,-1 1 0,0-1 0,-1 1 0,-1 0 0,0 0 0,0 0 1,-1 0-1,-1 0 0,0 0 0,0 0 0,-1 0-8,-2 11 112,0-1 0,-1 0 0,-2 0 0,0 0 0,-1-1 1,-1 0-1,-8 15-112,12-27 85,0-1-1,-1 1 1,0-1 0,0 1 0,-1-2 0,0 1 0,0-1-1,-1 1 1,0-2 0,0 1 0,-1-1 0,1 0 0,-8 4-85,12-9-20,0 0 1,1 0-1,-1-1 1,0 1-1,0 0 1,0-1-1,1 0 1,-1 1-1,0-1 1,0-1-1,0 1 1,0 0-1,0-1 1,1 1-1,-1-1 1,0 0-1,0 0 1,1 0-1,-1 0 1,0 0-1,1-1 1,-1 1 0,1-1-1,0 1 1,-1-1-1,1 0 1,0 0-1,0 0 1,0 0-1,1-1 1,-1 1-1,0 0 1,0-2 19,-38-89-4120,26 19 534</inkml:trace>
  <inkml:trace contextRef="#ctx0" brushRef="#br0" timeOffset="16934.932">12003 8325 9146,'9'-5'2609,"5"7"527,5-2-2328,6 3-784,6-6 32,-2 1-32,6-4 48,-3 0-8,4-2 2929,-4 8-6170,-9 3 3057</inkml:trace>
  <inkml:trace contextRef="#ctx0" brushRef="#br0" timeOffset="17200.329">12579 8678 9234,'0'11'2545,"8"-4"639,7-7-2464,3 0-528,8-7 16,4-7-96,4-9-416,-8 11-2928,-4-17 823</inkml:trace>
  <inkml:trace contextRef="#ctx0" brushRef="#br0" timeOffset="17512.088">13110 8992 10762,'-8'12'6267,"17"-22"-6140,73-153 398,-9 0-255,-7-4-1,-3-16-269,-36 80 67,-25 91-48,-7 25-28,-6 34-11,3 0-1,1 1 1,2 0-1,2 1 1,3 17 20,-1-47-68,0 0 1,1 0 0,1 1 0,1-1 0,1 0 0,1 0-1,0-1 1,1 1 0,1-1 0,1 0 0,2 3 67,1-2-2913,-6-6 133</inkml:trace>
  <inkml:trace contextRef="#ctx0" brushRef="#br0" timeOffset="18365.769">13927 8217 6673,'-7'0'6516,"-8"27"-4897,13-23-1422,-19 42 1,2 2 1,2 0 0,3 1 0,1 1 0,3 0 0,2 0 0,0 13-199,10-34 95,8-40-440,0-71-3435,0 22 887</inkml:trace>
  <inkml:trace contextRef="#ctx0" brushRef="#br0" timeOffset="18632.169">13737 8036 7762,'-3'-1'413,"-1"0"1,0 0 0,1 0 0,-1 1 0,0-1-1,1 1 1,-1 0 0,0 0 0,0 0-1,1 0 1,-1 1 0,0-1 0,1 1 0,-4 1-414,-44 30 1825,-25 63-1376,69-85-379,0 0 0,1 0 1,0 0-1,1 1 0,0 0 1,1 0-1,0 1 1,0-1-1,2 1 0,-1 0 1,1 0-1,1 6-70,0-17 3,1 1 0,0-1 0,0 0 0,1 0 0,-1 0 0,0 1 1,0-1-1,1 0 0,-1 0 0,0 0 0,1 0 0,-1 0 0,1 1 0,-1-1 0,1 0 0,0 0 0,0 0 1,-1-1-1,1 1 0,0 0 0,0 0 0,0 0 0,0 0 0,0-1 0,0 1 0,0-1 0,0 1 0,0 0 1,0-1-1,0 0 0,0 1 0,1-1 0,-1 0 0,0 1 0,0-1 0,0 0 0,1 0 0,-1 0 0,0 0 1,0 0-1,0 0 0,1-1 0,0 1-3,47-27 52,-43 22-37,0-1 0,-1 1 0,1-1 0,-1-1 0,0 1 0,-1-1 0,0 1 0,0-1 0,0 0 0,-1-1 0,0 1 0,0-1 0,-1 1 0,0-1 0,0 0 0,-1 0 0,0 0 0,0 0 0,-1 0 0,0 0 0,-1-6-15,0 13-7,0-1 0,0 0 0,-1 0 0,1 0 0,-1 1 0,1-1 0,-1 1 0,1-1 0,-1 1 0,0-1 0,0 1 0,0 0 0,0 0 0,0 0 0,0 0 0,0 0 0,0 1 0,0-1 0,0 0 0,0 1 0,0 0 0,-1-1 0,1 1 0,0 0 0,0 0 0,0 0 0,-1 1 0,1-1 0,0 0 0,0 1 0,0 0 0,0-1 0,0 1 0,0 0 0,0 0 0,0 0 0,0 0 0,0 0 0,0 1 0,0-1 0,1 1 0,-1-1 0,1 1 0,-2 1 7,-5 4-434,0 1-1,0 0 1,1 0 0,0 1 0,1 0-1,0 0 1,0 0 0,1 1-1,0 0 1,1 0 0,-3 9 434,-10 33-2966</inkml:trace>
  <inkml:trace contextRef="#ctx0" brushRef="#br0" timeOffset="19026.321">14022 8513 7266,'-29'35'5264,"-11"65"-3876,35-85-1274,1 0 0,0 0 1,1 1-1,0 0 0,1 0 1,1-1-1,1 1 1,0 0-1,1 0 0,1 0 1,0-1-1,2 4-114,-4-18 10,1 1-1,-1 0 1,0-1 0,1 1-1,-1-1 1,1 1 0,0-1-1,-1 1 1,1-1 0,0 1-1,0-1 1,0 1 0,0-1-1,0 0 1,0 0 0,1 0-1,-1 1 1,0-1 0,1 0-1,-1-1 1,0 1-1,1 0 1,-1 0 0,1-1-1,0 1 1,-1 0 0,1-1-1,-1 0 1,1 1 0,0-1-1,-1 0 1,1 0 0,0 0-1,-1 0 1,1 0 0,0 0-1,-1 0 1,1-1 0,0 1-1,-1-1 1,1 1 0,-1-1-1,1 0 1,-1 1 0,1-1-1,-1 0 1,1 0 0,-1 0-1,1-1-9,14-14 83,-1-1 0,-1 0 1,-1 0-1,0-2 0,-2 0 0,0 0 0,2-6-83,-2 7 58,-1-1 0,-1 0 0,0 0 0,-2-1 0,0 0 0,-1 0-1,-1-1 1,-1 0 0,0 0 0,-2 0 0,0-6-58,-2 25 12,0 0 0,1 0-1,-1 0 1,0 0 0,0 0-1,0 1 1,-1-1-1,1 0 1,0 0 0,-1 0-1,1 0 1,-1 0 0,0 1-1,1-1 1,-1 0 0,0 0-1,0 1 1,0-1 0,0 1-1,0-1 1,-1 1 0,1-1-1,0 1 1,-1 0 0,1-1-1,-1 1 1,1 0-1,-1 0 1,0 0 0,0 0-1,1 1 1,-1-1 0,0 0-1,0 1 1,0-1 0,0 1-1,1-1 1,-1 1 0,0 0-1,0 0 1,0 0 0,0 0-1,0 0 1,0 1-1,0-1 1,0 1 0,1-1-1,-1 1 1,-1 0-12,-7 5-87,0 1 0,1 1-1,0 0 1,0 0 0,1 0-1,0 1 1,1 1 0,0-1 0,0 1-1,1 0 1,0 0 0,1 1 0,0 0-1,1 0 1,0 0 0,-1 8 87,-7 34-2992,7-4-139</inkml:trace>
  <inkml:trace contextRef="#ctx0" brushRef="#br0" timeOffset="-16701.379">566 408 3073,'-5'-61'2308,"4"61"-2246,1-1 1,0 1-1,-1 0 0,1-1 0,-1 1 1,1 0-1,-1-1 0,1 1 0,-1 0 0,1-1 1,-1 1-1,0 0 0,1 0 0,-1 0 1,1 0-1,-1 0 0,1-1 0,-1 1 0,0 0 1,1 0-1,-1 0 0,1 1 0,-1-1 1,0 0-1,1 0 0,-1 0 0,1 0 1,-1 0-1,1 1 0,-1-1 0,1 0 0,-1 1 1,1-1-1,-1 0 0,1 1 0,-1-1 1,1 0-1,-1 1 0,1-1 0,0 1 1,-1-1-1,1 1 0,0-1 0,-1 1 0,1-1 1,0 1-1,0-1 0,-1 1 0,1 0 1,0-1-1,0 1 0,0-1 0,0 1 0,0 0 1,0-1-1,0 1 0,0-1 0,0 1 1,0 0-63,-75 169 3191,1 13-2590,-22 60 89,35-31-647,10 2 1,8 2-1,10 1 0,5 70-43,-24 632 244,46-845-183,2 1-1,4 1 1,3-1 0,4-1-1,3 1 1,2-1-1,12 29-60,24 43 51,-25-66-34,74 221-10,-92-288-7,0-1 1,1 0-1,1-1 0,-1 1 0,2-1 1,0-1-1,0 1 0,0-1 0,2-1 1,-1 0-1,1 0 0,0-1 1,1 0-1,0 0 0,0-2 0,1 1 1,0-1-1,0-1 0,0 0 0,1-1 1,-1 0-1,1-1 0,0 0 0,0-1 1,3 0-1,24-3 25,1-1 1,-1-1 0,1-3-1,-1-1 1,15-6-26,-29 5 9,-1-2 0,0 0 1,0-2-1,-1-1 0,-1-1 0,0 0 1,-1-2-1,9-9-9,120-72 16,146-20-16,-265 97 1,0 0 0,-2-2 0,0-1 0,-2-2 0,0-1-1,-2-1 1,-1-1 0,9-15-1,23-25 33,-32 39-35,-1 0 0,-1-2-1,-2-1 1,-1 0-1,1-6 3,14-47 29,-4-2 0,-4 0 0,-4-2 0,-4 0 0,1-32-29,-1-14 24,-7-1 1,-5 0 0,-7-45-25,-11 29 47,-22-99-47,19 159-13,-29-182 26,35 234-14,2-4 6,-3 0 0,-1 0 0,-2 1 0,-2 1 1,-2 0-1,-2 1 0,-2 0 0,-5-6-5,-50-54 16,40 57 26,3-2 1,1-1 0,-4-13-43,-2-11 19,3-2 1,4-1 0,-16-57-20,20 21 2,19 70 1,-2 0-1,-2 1 1,-2 0 0,-1 0 0,-2 2-1,-1 0 1,-12-16-3,25 46 8,-1 1-1,0-1 1,0 1 0,-1 0 0,0 0-1,0 1 1,0 0 0,-1 0-1,1 0 1,-1 1 0,0 0 0,-1 0-1,1 1 1,-1 0 0,1 0-1,-1 1 1,0 0 0,0 0 0,0 1-1,0 0 1,0 0 0,0 1 0,0 0-1,-2 1-7,-12 4 68,0 1-1,0 0 0,0 2 0,1 1 1,0 0-1,0 2 0,1 0 0,-14 12-67,9-7 33,0-2 1,-1 0-1,0-2 0,-2 0 0,-1-2-33,27-9-29,-32-5-2315,13-12-676</inkml:trace>
  <inkml:trace contextRef="#ctx0" brushRef="#br0" timeOffset="-11164.587">7990 3243 8338,'-136'9'6291,"-29"-3"-6348,-150-77-1024,230 62 969,0 3 1,0 4-1,-1 4 1,1 3-1,1 4 0,-43 12 112,-209 21 537,-9-19 115,-19-7-463,-19 17-190,-3 13-21,-15-11 90,2-16 230,-5-8 234,12-17-197,14 6-59,18-6-183,24-10-554,-374-58 481,165 14 398,504 54-380,-1 3-1,0 1 0,0 2 0,0 2 1,0 2-1,1 1 0,0 2 0,0 3 0,0 1 1,1 1-1,1 3 0,-32 16-37,11 6 16,2 3 0,2 2 0,-33 34-16,19-18 28,63-53-31,0 0-1,0 0 1,0 0 0,0 1-1,1 0 1,0 0-1,0 1 1,1 0 0,0 0-1,0 0 1,0 0-1,1 1 1,0 0 0,1 0-1,0 0 1,0 0-1,0 0 1,1 1 0,1-1-1,-1 1 1,1 0-1,1 0 4,1 7-6,2-1-1,0 0 0,0 0 0,2 0 1,-1-1-1,2 1 0,0-1 0,1-1 1,0 1-1,1-1 0,1 0 0,0-1 1,0 0-1,2 0 0,2 1 7,10 10-17,1 0 0,2-2 0,0-2 0,1 0 0,1-1-1,13 5 18,132 56-24,56 1 19,-162-62 3,2-4 1,0-2-1,0-4 0,47-1 2,91-1 23,129-17-23,-49-3 9,201 18-9,-109 10 2,4-27-33,1-17 68,-1 2-15,13 2-36,-2-1 14,24 5 40,14-9-62,14-15 16,-15 21-14,2 27 34,-9 3-8,-11 11 21,-11-8-39,2-23 27,-18 3-49,-16 22 33,-19 32 28,-14 8-13,-12-10-30,-2-16 18,-18 6-18,3-2 26,-15-4-12,0-14 0,100-15 2,-78-7 7,-14 8 0,18 0-13,310-25 6,-317 19-8,2-5-16,-12 7 27,-25-12 16,-44-10-143,-196 24 70,0-1 0,0-2 0,-1-2 1,-1-1-1,0-2 0,0-1 1,-1-2-1,-1-1 0,-1-2 0,11-10 54,-36 25-21,0-1-1,0 0 0,-1-1 0,0 1 1,0-1-1,-1 0 0,1-1 1,-2 0-1,1 1 0,-1-1 1,1-3 21,-5 9-1,0-1 1,0 1 0,0 0-1,0 0 1,0 0 0,-1 0 0,1 0-1,-1 0 1,0 0 0,1 0-1,-1 0 1,0 0 0,0 0 0,0 0-1,0 0 1,0 1 0,-1-1 0,1 0-1,-1 1 1,1-1 0,-1 1-1,1 0 1,-1-1 0,0 1 0,1 0-1,-1 0 1,0 0 0,0 0-1,0 0 1,0 1 0,0-1 0,-1 0 0,-3-2-1,-100-59-137,-3 5 0,-2 5-1,-2 5 1,-112-31 138,-240-63-7,379 113 34,-2 4 1,-34-3-28,-438-65 68,198 45-103,-33 5-32,-18 18-38,-19 10 106,-8-2 30,3 18 16,-12 18-66,-26-3-97,10-2-43,2 5 135,1-18 4,-14-14-8,11 12 10,3 25 54,14 25-47,-10 13 75,15-20 1,-7-14-25,-6 8-32,-19 4 40,-7-21-1,-24-6 69,-11 10 21,-11-21-27,6-50-66,-29 8-85,508 37 13,-191-14-3243,-66-18 3271,86-2-2360</inkml:trace>
  <inkml:trace contextRef="#ctx0" brushRef="#br0" timeOffset="-3098.228">10847 4149 3521,'-1'3'320,"1"0"0,0 0 0,0 0 0,1 0 0,-1 0 0,0 0 0,1 0 0,0 0 0,0 0 0,0 0 1,0 0-1,0 0 0,1-1 0,-1 1 0,1-1 0,0 1 0,-1-1 0,3 2-320,5 5 42,1 0-1,1-1 1,-1 0 0,1-1-1,0-1 1,1 1 0,0-2-1,0 0 1,0 0-1,0-1 1,1 0 0,-1-1-1,11 1-41,41 12 385,21 13 0,0 3 1,-2 3 0,45 29-386,-83-44 141,1-1 0,1-2-1,0-2 1,1-2 0,1-3 0,0-1-1,0-3 1,0-1 0,50-3-141,-30-5 43,-1-2-1,0-4 1,0-2-1,7-6-42,38-5 77,-26 11 251,1 4 0,0 4 1,30 5-329,-20-1 293,1-4 1,32-7-294,104-35 41,-143 25 47,0 4 0,44-1-88,-58 13 143,-6 1 3,1-4 0,-2-3 0,12-5-146,-31 2 8,-1-2 1,-1-3 0,-1-2 0,0-1 0,-1-3 0,31-22-9,35-33 48,-60 40-12,1 3 1,2 2-1,9-1-36,-56 31 3,0 0 0,0-1 0,-1 0 0,0-1 0,0 0 0,0 0 0,-1-1 0,0 0 0,0 0 0,-1-1 0,0 0 0,0-1 0,-1 1 0,3-6-3,-4 3 34,0 0 1,-1-1-1,0 1 1,-1-1-1,-1 0 1,0-1 0,0 1-1,-1 0 1,-1 0-1,0-1 1,-1-10-35,-1 18 20,1 0 1,-1 0 0,0 0 0,-1 1-1,1-1 1,-1 0 0,0 1 0,0 0-1,0 0 1,-1 0 0,1 0 0,-1 0-1,0 0 1,0 1 0,-1 0 0,1 0-1,-1 0 1,1 1 0,-1-1 0,-3 0-21,-3-4 14,-74-42 84,-2 3-1,-58-19-97,-16-6 82,87 36 4,-1 3 0,-2 4 0,-22-3-86,-184-27 500,-34 18 21,-30 0-240,1 5-276,2 7 67,-17-2-45,267 26-30,1 5 1,-1 3 0,-34 9 2,52 0-155,2 4-1,0 2 1,1 4-1,-49 23 156,-327 138-5041,297-133 1958</inkml:trace>
  <inkml:trace contextRef="#ctx0" brushRef="#br0" timeOffset="36928.119">11939 3257 8418,'-22'1'5791,"-23"-4"-5933,42 3 199,1-1 0,-1 0 0,1 1 1,-1 0-1,1-1 0,-1 1 0,1 0 0,-1 1 0,1-1 0,-1 0 1,1 1-1,-1-1 0,1 1 0,-1 0 0,1 0 0,0 0 1,-1 0-1,1 0 0,0 0 0,0 0 0,0 1 0,0 0 0,0-1 1,0 1-1,0 0 0,0 0 0,0 1-57,-94 59 1004,-9 3-786,-50 9-97,90-48-77,-182 77 96,227-98-90,1 1 1,0 1-1,0 1 0,1 0 0,0 1 1,0 1-1,1 1 0,0 0 0,1 2 1,-7 7-51,-11 22 49,3 1 0,1 2-1,-4 13-48,4-7-21,21-37 23,1 1 1,1 0-1,0 1 1,1 0-1,1 0 0,0 0 1,1 0-1,1 1 0,1-1 1,0 1-1,1 11-2,1-18 26,0 0-1,1 0 1,1 0 0,0 0 0,0 0-1,1-1 1,0 1 0,0-1-1,1 0 1,0 0 0,1 0 0,0 0-1,1-1 1,-1 0 0,2 0-1,-1 0 1,1-1 0,0 0 0,1 0-1,1 0-25,26 17 37,2-2-1,0-2 1,1-1-1,20 5-36,-18-6-7,40 12 28,1-3 0,1-4 0,1-4 1,34 2-22,94 22 143,31 8 257,-176-44-377,-1-3 0,1-3 0,0-2-1,0-4 1,-1-2 0,0-3 0,0-3 0,-1-3-1,44-18-22,214-68-13,-19 15 13,-245 76 18,1 2-1,0 3 1,0 3-1,0 2 1,0 3-1,39 7-17,-45-2 7,0-2 0,1-2-1,0-2 1,-1-3 0,1-3-1,-1-1 1,7-5-7,44-18-136,-1-4 0,41-23 136,-118 43-11,0-1 0,-1-1 0,-1-1-1,0-1 1,-1-1 0,-1-1 0,-1-1 0,18-23 11,-32 34-16,0-1 0,0 0 1,-1 0-1,-1-1 0,0 1 0,0-1 1,-1 0-1,-1-1 0,0 1 0,0-1 1,-1 0-1,0 1 0,-1-1 0,-1 0 1,0 0-1,0 0 0,-1 0 0,-1 1 1,0-1-1,-1 0 0,0 1 0,0 0 1,-1-1-1,-1 1 0,0 1 0,0-1 1,-1 1-1,-1 0 0,1 0 0,-2 1 1,1 0-1,-1 0 0,-1 0 0,1 1 1,-1 1-1,-7-5 16,-18-11 36,-1 2 0,-2 1 0,1 1 0,-2 2 0,-1 2 0,-6 0-36,-415-125 295,175 59-350,164 58 50,-119-7 5,148 25-31,1 3 0,0 5 0,0 4 0,-2 3 31,-63 16-1625,0 7 0,2 7 0,-58 26 1625,-53 33-3370</inkml:trace>
  <inkml:trace contextRef="#ctx0" brushRef="#br0" timeOffset="142421.197">11862 3872 7090,'-34'0'6777,"1"4"-4361,-30 2-1837,-133-8 336,167 6-821,0 1-1,1 2 1,-1 0 0,2 2-1,-1 1 1,1 2-1,1 0 1,0 2 0,1 1-1,-18 13-93,-178 148 135,124-108-124,-4-3-1,-40 15-10,-496 302-40,21 20 122,523-347-57,-3-5 0,-101 39-25,-195 74-42,70 3 57,250-126 7,-307 178 19,46-19 5,227-127-32,-95 84-14,-98 124-21,22 28-75,5 34 44,20 23 84,-7 8 425,247-357-404,-8 7 28,2 0 1,1 2 0,1 0-1,1 0 1,1 2 0,1 0-1,2 0 1,-8 27-82,17-43-201,-2 12-40,-6-19-5146,2-8 1647</inkml:trace>
  <inkml:trace contextRef="#ctx0" brushRef="#br0" timeOffset="142884.55">5480 8106 11042,'-2'-1'5294,"-3"11"-3796,25 237-1192,-19-39-189,0-204-115,-2-2 12,0 0 0,1 0 0,0 1-1,0-1 1,-1 0 0,1 0 0,0 0 0,1 0 0,-1 0-1,0 1 1,1-1 0,-1 0 0,1 0 0,-1 0-1,1 0 1,0 0 0,0 0 0,0 0 0,0-1 0,0 1-1,1 0 1,-1 0 0,1-1 0,-1 1 0,1-1-1,-1 1 1,1-1 0,0 0 0,-1 0 0,1 0 0,0 0-1,1 1-13,84-37 358,-42 5-298,-2-2 0,0-2 0,-2-2 0,-2-1 1,13-17-61,-31 32 11,54-58-638,-4-3 0,4-12 627,36-60-3370</inkml:trace>
  <inkml:trace contextRef="#ctx0" brushRef="#br0" timeOffset="144167.19">5034 9156 8234,'0'6'4798,"3"8"-4021,-2-13-616,36 160 3261,-34-143-3233,0 1 1,-2-1-1,0 0 1,0 1-1,-2-1 1,-1 2-190,1 33 299,0-40-244,1-2-8,0-1 0,0 1-1,1 0 1,0-1 0,1 1 0,0-1 0,0 1-1,4 8-46,-5-18 4,-1 0-1,0 0 0,1-1 1,-1 1-1,1 0 0,-1 0 1,1 0-1,-1-1 0,1 1 1,0 0-1,-1 0 0,1-1 1,0 1-1,-1-1 0,1 1 1,0-1-1,0 1 0,0-1 1,0 1-1,-1-1 0,1 0 1,0 1-1,0-1 0,0 0 1,0 0-1,0 1 0,0-1 1,0 0-1,0 0 0,0 0 0,0 0 1,0-1-1,0 1 0,0 0 1,-1 0-1,1 0 0,0-1 1,0 1-1,0-1 0,0 1 1,0 0-1,-1-1 0,1 1 1,0-1-1,0 0 0,0 0-3,35-37 150,72-126 404,27-35 100,-103 167-571,-39 53-150,-40 19-2003,8-25-2176,10-11 460</inkml:trace>
  <inkml:trace contextRef="#ctx0" brushRef="#br0" timeOffset="144765.106">5231 9126 8354,'19'116'9447,"50"47"-8936,-24-66-88,48 179 291,-71-196 297,-26-131-862,-1 0 0,-3 1 0,-6-18-149,9 45 20,-6-40-5,-4 1 1,-2 1-1,-3 0 0,-21-43-15,27 79-12,14 25 11,0 0 0,0 0-1,0 1 1,0-1-1,0 0 1,-1 0-1,1 1 1,0-1-1,0 0 1,0 0-1,0 1 1,-1-1 0,1 0-1,0 0 1,0 0-1,0 0 1,-1 1-1,1-1 1,0 0-1,0 0 1,-1 0-1,1 0 1,0 0-1,0 1 1,-1-1 0,1 0-1,0 0 1,0 0-1,-1 0 1,1 0-1,0 0 1,-1 0-1,1 0 1,0 0-1,0 0 1,-1 0 0,1 0-1,0 0 1,0-1-1,-1 1 1,1 0-1,0 0 1,0 0-1,-1 0 1,1 0-1,0-1 1,0 1-1,-1 0 1,1 0 0,0 0-1,0 0 1,0-1-1,-1 1 1,1 0-1,0 0 1,0-1-1,0 1 2,1 25-71,66 259 37,-35-142 30,-10-89 11,-25-73 52,-41-119 91,18 92-555,26 47 298,-1 0 0,1 0 0,-1 0 0,0 0 0,1 0 0,-1 0 0,0 0 0,1 0 0,-1 0 0,0 0 0,1 0 0,-1 0 0,0 0 0,1 1 0,-1-1 0,1 0 0,-1 0 1,1 1-1,-1-1 0,0 0 0,1 1 0,-1-1 0,1 1 0,-1-1 0,1 1 0,0-1 0,-1 1 0,1-1 0,-1 1 0,1-1 0,0 1 0,-1-1 0,1 1 0,0 0 0,0-1 0,0 1 0,-1-1 0,1 1 0,0 0 0,0-1 0,0 1 0,0 0 0,0-1 0,0 1 0,0 0 0,0-1 0,1 1 0,-1 0 0,0-1 0,0 1 0,0-1 0,1 1 0,-1 0 0,0-1 107,0 2-506,-1 21-3468</inkml:trace>
  <inkml:trace contextRef="#ctx0" brushRef="#br0" timeOffset="145708.92">4533 9721 4873,'-39'-3'8734,"37"1"-8558,-1 1 0,1 0-1,0-1 1,0 1 0,0-1 0,0 1 0,0-1 0,0 0 0,0 0 0,1 0 0,-1 0 0,1 0 0,-1 0 0,1-1 0,0 1 0,0 0-1,0-1 1,0 1 0,0-1 0,0 1 0,1-1 0,-1 0-176,-1-22 247,0 0 0,1 0-1,1 0 1,2 0 0,1 0-1,0 0 1,2 0 0,7-20-247,-11 37 6,0 0 1,1 0 0,0 0-1,0 1 1,1-1-1,0 0 1,1 1-1,-1 0 1,1 0-1,1 0 1,-1 1 0,1-1-1,1 1 1,-1 0-1,1 0 1,0 1-1,0 0 1,0 0 0,1 0-1,0 1 1,0 0-1,0 0 1,0 1-1,1-1 1,-1 2 0,4-2-7,7 1 4,-1 1 1,0 1 0,1 0 0,-1 1-1,0 1 1,1 1 0,3 1-5,-18-1 7,-1 0 0,1 0 1,0 1-1,-1-1 0,1 1 1,-1-1-1,0 1 0,1 0 0,-2 0 1,1 0-1,0 0 0,0 0 0,-1 1 1,0-1-1,0 0 0,0 1 1,0-1-1,0 1 0,0-1 0,-1 1 1,0-1-1,0 1 0,0-1 0,0 1 1,0-1-1,-1 2-7,1-2 7,6 167 448,-8 0-1,-13 66-454,-3-162 402,24-85-361,0 0 0,1 1-1,0 0 1,1 0 0,0 0 0,0 1 0,1 0 0,0 0 0,7-4-41,-5 3 24,-5 4-23,1 0 1,-1 0-1,1 0 1,0 1-1,1 0 0,-1 1 1,1-1-1,0 2 1,0-1-1,0 1 1,0 0-1,1 1 0,-1 0 1,1 0-1,7 0-1,-16 2-41,1 0 0,-1 0 0,1 0 0,-1 0 0,0 0 0,1 0 0,-1 0 0,1 0 0,-1 0 0,1 0-1,-1 0 1,1-1 0,-1 1 0,0 0 0,1 0 0,-1 0 0,1-1 0,-1 1 0,0 0 0,1 0 0,-1-1 0,0 1 0,1 0 0,-1-1 0,0 1-1,0-1 1,1 1 0,-1 0 0,0-1 0,0 1 0,0-1 0,1 1 0,-1 0 0,0-1 0,0 1 0,0-1 0,0 1 0,0-1 0,0 1-1,0-1 1,0 1 0,0 0 0,0-1 0,0 1 0,0-1 0,0 1 0,0-1 0,-1 1 0,1-1 0,0 1 0,0 0 0,-1-1 41,1-6-1780,-1-13-1301</inkml:trace>
  <inkml:trace contextRef="#ctx0" brushRef="#br0" timeOffset="208658.641">11426 3090 7298,'-80'25'4464,"65"-18"-4570,-55 22-384,-136 55-3265,85-56 6394,89-23-2248,1 0-1,-1 2 1,1 2-1,1 1 1,-1 1-1,2 1 1,-1 2-1,2 1 1,0 1-1,1 2 1,1 0-1,-1 3-390,-125 144 325,20-3-60,127-155-249,0 1 0,1 0 0,0 0-1,1 0 1,-1 0 0,2 0 0,-1 0 0,1 1 0,1 0 0,-1-1 0,1 1-1,1 0 1,0-1 0,0 1 0,0 0 0,2 2-16,38 133-21,-32-119 24,-2-8 5,0 0-1,1 0 1,0 0 0,1-1-1,1 0 1,1-1-1,0 0 1,1-1 0,1 0-1,0 0 1,0-1 0,2-1-1,-1 0 1,2-1-1,-1 0 1,2-2 0,-1 1-1,8 2-7,61 18 41,0-4-1,1-3 0,2-5 0,0-3 0,82 4-40,-24-2 11,183 28 17,17 8-18,42-24-4,-5-23-6,-4-19-9,-2-25-4,2-23 19,-12 0 1,-9 0 5,-40 7-20,-259 44 17,0-4-1,0-2 0,-2-2 1,0-3-1,-1-2 1,16-12-9,-15 4 25,-2-3 0,-1-1 0,10-13-25,-46 34 2,0-1 0,-1 0 0,-1-2 0,-1 1 0,0-2 0,-1 0 0,-1 0 1,-1-1-1,0-1 0,7-19-2,-14 25 2,0 1-1,-1 0 1,0-1 0,-1 1 0,-1-1-1,0 0 1,-1 1 0,0-1-1,-1 0 1,-1 1 0,0-1 0,-1 1-1,0-1 1,-1 1 0,-1 0 0,0 0-1,0 1 1,-2 0 0,1 0 0,-1 0-1,-1 1 1,0 0 0,-1 0 0,0 1-1,-1 0 1,0 0 0,0 1 0,-1 1-1,-7-4-1,-56-34 45,-1 4-1,-59-22-44,21 10-25,-139-60-61,150 86 112,-2 4-1,-1 5 1,0 4 0,-1 5 0,0 5-1,-95 7-25,-140 5-26,-5 6-69,1-11 12,-23-8-17,-14 10 72,-26 20 46,0 35 42,254-25 82,-81 31-142,143-34-5,1 3 0,-81 45 5,94-38-208,2 4 1,2 4-1,-45 40 208,10 8-2358,-1 7 344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8:33:31.4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181 487 9026,'-5'-37'5973,"5"37"-5888,0 0 1,0 0-1,0 1 0,0-1 1,0 0-1,-1 0 0,1 0 0,0 1 1,0-1-1,0 0 0,0 0 1,0 0-1,0 0 0,-1 0 0,1 1 1,0-1-1,0 0 0,0 0 1,-1 0-1,1 0 0,0 0 0,0 0 1,0 0-1,-1 0 0,1 0 1,0 0-1,0 0 0,0 0 0,-1 0 1,1 0-1,0 0 0,0 0 0,0 0 1,-1 0-1,1 0 0,0 0 1,0 0-1,-1 0-85,-49 153 941,47-141-922,1-6-9,-1 1 0,1-1 1,0 1-1,1-1 0,0 1 0,0 0 1,0 0-1,1 0 0,0 0 0,0 0 1,1-1-1,0 1 0,0 0 1,0 0-1,1-1 0,1 4-10,-1-9 5,1 1 0,-1-1 0,0 0 0,1 0 0,-1 0 0,1 0 0,-1-1 0,0 1 1,1-1-1,0 1 0,-1-1 0,1 0 0,-1 0 0,1 0 0,-1 0 0,1 0 0,-1-1 0,1 1 0,-1-1 0,1 0 0,-1 0 0,1 0 0,-1 0 0,0 0 0,1 0 0,-1 0 0,0-1 0,0 1 0,2-3-5,4 0 20,89-35 61,-93 38-83,-1 1 0,1-1 1,-1 1-1,1-1 0,-1 1 0,1 1 0,-1-1 1,1 0-1,-1 1 0,1-1 0,-1 1 1,1 0-1,-1 0 0,0 1 0,0-1 0,1 1 1,-1-1-1,0 1 0,0 0 0,-1 0 1,1 1-1,0-1 0,-1 0 0,1 1 0,0 1 2,49 77-67,-43-59 62,-2-1 1,0 1 0,-1 1-1,-2-1 1,0 1 0,-1 0-1,-2 0 1,0 3 4,-1-20 32,-1 0 1,0 1-1,0-1 0,0 0 0,-1 1 0,0-1 0,0 0 1,-1 0-1,1-1 0,-1 1 0,-1 0 0,1-1 1,-1 0-1,0 0 0,0 0 0,0 0 0,-1-1 0,0 1 1,0-1-1,0 0 0,0-1 0,0 1-32,-6 2 147,1-1-1,-1 1 1,0-2 0,0 1-1,0-2 1,-1 1-1,1-2 1,-1 1-1,0-2 1,0 1 0,-6-1-147,-170-15 442,146-6-2797,21-20-5538,16 15 2059</inkml:trace>
  <inkml:trace contextRef="#ctx0" brushRef="#br0" timeOffset="282.932">223 494 10490,'8'-6'3225,"-8"2"808,3 1-2953,7 3-240,1-8-344,4-1-96,8 0-264,12-2-24,-5-1-72,11 4 0,2 2-16,-1-4-8,-12 4-424,-2 6-1880,-9-3-1905</inkml:trace>
  <inkml:trace contextRef="#ctx0" brushRef="#br0" timeOffset="902.498">856 424 7906,'44'-72'8636,"-42"100"-6663,-89 177-1120,88-205-850,-1 0-1,1-1 1,0 1 0,0-1-1,-1 1 1,1 0-1,0-1 1,0 1 0,0 0-1,-1 0 1,1 0-1,0 0 1,0 0 0,0 0-1,0 0 1,0 0-1,-1 0 1,1 0 0,0 0-1,0 1 1,0-1 0,0 0-1,-1 0 1,1 1-1,0-1 1,0 1 0,-1-1-1,1 1 1,0-1-1,-1 1 1,1-1 0,0 1-1,-1 0 1,1-1-1,-1 1 1,1 0 0,-1-1-1,1 1 1,-1 0-1,0 0 1,1-1 0,-1 1-1,0 0 1,1 0-1,-1 0 1,0 0 0,0-1-1,0 1 1,0 0 0,0 0-1,0 0 1,0 0-1,0 0 1,0-1 0,-1 1-1,1 0 1,0 0-1,0 0 1,-1-1 0,1 1-1,0 0 1,-1 0-1,1-1 1,-1 1 0,1 0-1,-1-1 1,0 2-3,57-31 77,-47 22-66,1 1 0,0 1-1,0-1 1,0 2 0,1 0 0,0 0 0,0 0-1,0 2 1,0-1 0,0 1 0,1 1 0,8 0-11,-17 2-8,0 0 0,0 0 0,-1 0 1,1 1-1,-1-1 0,1 1 1,-1-1-1,1 1 0,-1 0 1,0 0-1,0 0 0,0 0 0,0 1 1,0-1-1,-1 0 0,1 1 1,-1-1-1,1 1 0,-1 0 1,0-1-1,0 1 0,0 0 0,0 0 1,-1 0-1,1 0 0,-1 0 1,0-1-1,0 1 0,0 0 1,0 0-1,0 0 0,0 0 0,-1 0 1,0 0-1,1 0 0,-1-1 1,0 1-1,0 0 0,-1 0 1,1 0 6,-47 132 82,41-117-41,-2 9 163,-1-1-1,-1 0 0,-1-1 1,-1 0-1,-2 0 0,-12 15-202,26-39 15,0 2 14,-1-1 0,0 0 0,1 1 0,-1-1 0,0 0-1,0 0 1,-1 0 0,1 0 0,0-1 0,-1 1 0,1-1 0,0 1 0,-1-1 0,0 0 0,1 0 0,-1 0 0,0 0 0,0 0 0,1-1 0,-1 1 0,0-1 0,0 0 0,-2 0-29,-100-1 90,52-16-2812,16-25-3906,18 9 952</inkml:trace>
  <inkml:trace contextRef="#ctx0" brushRef="#br0" timeOffset="1155.435">926 239 9538,'27'-16'3137,"-23"11"479,4 2-2447,1 5-777,12-1-128,7-2-152,11-3-24,4-2 24,8-1-816,-5-1-2961,-5 7 752</inkml:trace>
  <inkml:trace contextRef="#ctx0" brushRef="#br0" timeOffset="1418.458">1765 165 5305,'-5'-9'4257,"-1"18"-984,-6 9 71,-3 11-2903,-11 18-73,-3 8-64,-6 13-56,6 2-200,2 13-16,6-10-8,6 0 16,7-20 24,0-12-464,5-26-280,2-24-2865,-2-11 368</inkml:trace>
  <inkml:trace contextRef="#ctx0" brushRef="#br0" timeOffset="1693.723">1478 1 9466,'-11'0'578,"-1"0"-1,1 1 0,0 0 1,0 0-1,0 1 1,0 1-1,0 0 1,1 1-1,-1 0 1,1 0-1,0 1 1,-7 4-578,3 0 86,1 0 0,0 1 1,0 0-1,1 1 0,0 1 0,1 0 1,1 0-1,0 1 0,0 0 0,1 1 1,1 0-1,0 1 0,0 2-86,5-10 23,-1-1 1,2 1-1,-1 0 1,1 0-1,0 0 1,0 1-1,1-1 0,0 0 1,1 0-1,-1 1 1,1-1-1,1 1 1,-1-1-1,1 0 0,1 0 1,0 4-24,0-8 7,0-1 1,0 0 0,0 0-1,0 0 1,0 0-1,0 0 1,1 0-1,-1-1 1,1 1 0,0-1-1,-1 1 1,1-1-1,0 0 1,0 0-1,-1-1 1,1 1-1,0 0 1,0-1 0,0 0-1,0 1 1,0-1-1,0-1 1,0 1-1,0 0 1,0-1 0,0 1-1,-1-1 1,1 0-1,0 0 1,0 0-1,-1 0 1,1 0 0,0-1-1,-1 1 1,1-1-1,-1 0 1,0 0-1,0 0 1,1 0 0,0-1-8,14-9 43,0 0 1,0-2-1,-2 1 0,1-2 1,-2 0-1,0-1 1,-1 0-1,0-1 1,-1-1-1,4-10-43,-14 27 8,0-1-1,-1 0 1,1 0-1,-1 0 0,1 0 1,-1 0-1,0 0 1,0 0-1,0-1 1,0 1-1,0 0 0,0-1 1,0 1-1,-1-1 1,0 1-1,1 0 1,-1-1-1,0 1 0,0-1 1,0 1-1,0-1 1,-1 1-1,1-1 1,-1 1-1,0-1 0,1 1 1,-1 0-1,0 0 1,0-1-1,0 1 1,-1 0-1,1 0 0,-1 0 1,1 0-1,-1 0 1,1 0-1,-3-1-7,-6 1 7,0 1 0,-1-1-1,0 2 1,1-1 0,-1 2-1,1-1 1,-1 2 0,1-1 0,-1 1-1,1 1 1,0 0 0,0 0 0,0 1-1,0 0 1,1 1 0,-1 0 0,1 0-1,0 1 1,1 1 0,-5 3-7,7-6-30,-1 1 0,1 0 0,0 0 0,1 0 0,-1 0-1,1 1 1,0 0 0,1 0 0,-1 1 0,1-1 0,0 1 0,1 0 0,0 0 0,0 0 0,0 0 0,1 1 0,0-1 0,0 1 0,1 2 30,21 34-2297,-3-32-39</inkml:trace>
  <inkml:trace contextRef="#ctx0" brushRef="#br0" timeOffset="2032.501">1795 555 8194,'-39'133'4890,"31"-100"-4457,2-1-1,2 1 0,1 0 1,1 1-1,2 4-432,0-33 61,-1 0-1,1 1 1,1-1 0,-1 0 0,1 0 0,0 0-1,0 0 1,0 0 0,1 0 0,0 0-1,0 0 1,0 0 0,0-1 0,1 1-1,0-1 1,2 3-61,-3-7 35,1 0-1,-1 0 1,1 0-1,-1 0 1,1 0-1,-1-1 1,1 1-1,-1-1 1,1 1-1,-1-1 1,0 0 0,1 0-1,-1 0 1,0 0-1,1 0 1,-1-1-1,0 1 1,0-1-1,0 0 1,0 1-1,-1-1 1,1 0-1,0 0 1,-1 0 0,1 0-1,-1 0 1,0 0-1,0-1 1,1-1-35,132-217 1792,-70 99-629,-62 120-1116,0 0-1,-1 0 1,0 0 0,1-1-1,-1 1 1,0 0-1,0-1 1,0 1 0,0 0-1,-1-1 1,1 1 0,0-1-1,-1 0 1,0 1 0,0-1-1,0 1 1,0-1-1,0 1 1,0-1 0,-1 1-1,1-1 1,-1 1 0,0-1-1,1 1 1,-1-1 0,0 1-1,-1 0 1,1-1-1,0 1 1,-1 0 0,1 0-1,-1 0 1,-1-2-47,-5 1 18,-1 0 0,1 0 1,-1 1-1,0 0 0,1 0 0,-1 1 1,0 0-1,0 1 0,0 0 0,0 0 1,0 1-1,0 0 0,1 0 0,-1 1 1,0 0-1,1 1 0,-1 0 0,1 0 1,-5 4-19,-15 11-1311,16 12-2555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8:33:42.8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195 459 8290,'1'-13'2256,"1"20"537,-1 5-2361,7 21-256,0 0-144,2 14-8,-1 1 48,5 3-24,-3-2 48,5-1-24,-3-14 32,2-3-64,-3-9-64,-9-10-112,-12-9-2737,-5-5 745</inkml:trace>
  <inkml:trace contextRef="#ctx0" brushRef="#br0" timeOffset="265.82">10 554 6585,'-4'-21'776,"1"1"0,2-1 0,0 0 0,1 0 0,1 0 0,0 0-1,2 0 1,1 0 0,5-19-776,-6 28 66,0 0-1,1 1 0,0-1 0,1 1 1,0 0-1,1 0 0,0 0 0,1 1 1,0 0-1,0 0 0,1 1 0,1 0 1,-1 1-1,2-1 0,-1 1 1,1 1-1,9-6-65,-13 12 2,0 1 1,0-1 0,1 1-1,-1 0 1,0 1 0,0-1-1,0 1 1,0 0 0,1 1-1,-2 0 1,1 0 0,0 0-1,0 0 1,-1 1 0,1 0-1,-1 0 1,0 1 0,0-1-1,0 1 1,0 0 0,-1 1-1,1-1 1,-1 1-3,5 3-3,0-1-1,0 1 0,-1 0 1,0 1-1,-1 0 1,0 0-1,0 1 1,-1 0-1,0 0 0,-1 1 1,0-1-1,-1 1 1,0 0-1,-1 0 1,0 1-1,-1-1 0,0 0 1,0 1-1,-1 0 1,-1-1-1,0 1 1,-1 0-1,0-1 0,-1 1 1,-1 5 3,0-7 49,-1 0 1,0 0-1,0-1 0,-1 1 1,0-1-1,-1 0 1,0 0-1,-1-1 0,1 1 1,-2-2-1,1 1 1,-1-1-1,0 0 0,0 0 1,-1-1-1,0 0 1,0-1-1,-1 0 0,1-1 1,-1 1-1,0-2 1,-1 1-50,-21-3-3205,30-8 723</inkml:trace>
  <inkml:trace contextRef="#ctx0" brushRef="#br0" timeOffset="601.437">662 0 8658,'-27'102'4594,"-4"51"-3360,23-106-940,-37 232 848,53-198-846,-8-78-289,1-1 0,0 0 0,0 1 0,0-1-1,0 0 1,0 1 0,0-1 0,1 0 0,-1 0 0,1 0-1,-1 0 1,1-1 0,0 1 0,0 0 0,0-1 0,0 1 0,0-1-1,0 1 1,0-1 0,0 0 0,1 0 0,-1 0 0,0 0-1,1-1 1,-1 1 0,0-1 0,1 1 0,-1-1 0,1 0 0,2 0-7,0-2 34,0 1 1,0-2 0,0 1 0,0-1 0,0 1 0,-1-1 0,1-1 0,-1 1 0,1-1 0,-1 1 0,-1-1 0,1-1 0,0 1 0,-1 0 0,0-1 0,0 1 0,0-1 0,-1 0 0,0 0 0,0 0 0,1-2-35,4-6 115,17-38 472,-1-2-1,-3 0 1,10-41-587,1-4 511,21-35-215,-32 107 930,-15 24-3643,-10 2 756</inkml:trace>
  <inkml:trace contextRef="#ctx0" brushRef="#br0" timeOffset="865.456">794 541 8474,'6'37'2032,"5"-11"769,3-9-2369,7 1-280,2-4 16,15 3 16,3-8 2545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8:33:38.2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386 2508 8338,'0'-8'510,"1"0"1,0 0 0,0 0-1,1 0 1,0 0 0,0 0-1,1 1 1,0-1 0,0 1-1,1-2-510,1 1 33,0 1-1,0-1 0,0 1 1,1 0-1,0 1 1,0-1-1,0 1 0,1 0 1,0 1-1,0-1 1,1 2-1,0-1 0,0 1 1,1-1-33,-8 4 1,0 0 0,0 0 0,0 1 0,0-1 1,1 0-1,-1 0 0,0 1 0,0-1 0,1 1 1,-1-1-1,0 1 0,1-1 0,-1 1 0,0 0 1,1 0-1,-1 0 0,1 0 0,-1 0 0,0 0 1,1 0-1,-1 0 0,0 0 0,1 1 0,-1-1 1,1 0-1,-1 1 0,0-1 0,0 1 0,1 0 0,-1-1 1,0 1-1,0 0 0,0 0 0,0 0 0,0 0 1,0 0-1,0 0 0,0 0 0,0 0 0,0 0 1,0 0-1,-1 0 0,1 1 0,-1-1 0,1 0 1,-1 1-1,1-1 0,-1 0 0,0 1 0,1-1 1,-1 0-1,0 1 0,0-1 0,0 1 0,0-1 1,0 0-1,0 1 0,-1-1-1,-3 21 128,0-1 1,-2 0-1,-1 0 1,0-1-1,-2 0 0,0 0 1,-8 11-129,-1 6 280,-67 153 1616,84-189-1884,0-1-1,0 1 1,1 0 0,-1 0-1,1 0 1,-1 0-1,1 1 1,-1-1 0,1 0-1,-1 0 1,1 0-1,0 0 1,0 0 0,-1 0-1,1 1 1,0-1-1,0 0 1,0 0 0,0 0-1,1 1 1,-1-1-1,0 0 1,0 0-1,1 0 1,-1 0 0,1 0-1,-1 0 1,1 0-1,-1 0 1,1 0 0,0 0-1,-1 0 1,1 0-1,0 0 1,0 0 0,0 0-1,0-1 1,-1 1-1,1 0 1,0-1-1,0 1 1,1 0 0,-1-1-1,0 0 1,0 1-1,0-1 1,0 1 0,0-1-1,0 0 1,1 0-1,-1 0 1,0 0 0,0 0-1,0 0 1,0 0-1,1 0 1,-1 0-1,1-1-11,30-12-65,0-1-1,0-1 0,-1-2 1,9-8 65,18-9-742,-7 7-2102,4 0 20</inkml:trace>
  <inkml:trace contextRef="#ctx0" brushRef="#br0" timeOffset="319.955">978 2329 6641,'-3'-2'452,"-1"0"-1,1 0 1,-1 1-1,1-1 1,-1 1-1,1 0 0,-1 0 1,0 0-1,0 0 1,1 1-1,-1-1 1,0 1-1,0 0 1,0 1-1,1-1 0,-1 0 1,0 1-452,-35 26 1522,29-13-1462,1 1-1,1 0 1,0 1 0,1 0-1,0 0 1,2 0 0,0 0-1,1 1 1,0 0 0,2 0 0,0 0-1,0 3-59,1-11 16,1 1-1,-1 0 0,2 0 1,-1 0-1,1 0 0,1 0 1,0 0-1,3 8-15,-4-16 4,0 1 0,0-1 0,0 0-1,1 0 1,-1 1 0,1-1 0,-1 0 0,1 0 0,0 0 0,0-1 0,0 1-1,0 0 1,0-1 0,1 1 0,-1-1 0,0 0 0,1 0 0,-1 0 0,0 0-1,1 0 1,0 0 0,-1 0 0,1-1 0,-1 0 0,1 1 0,0-1 0,-1 0-1,1 0 1,0-1 0,-1 1 0,2-1-4,78-27 129,-64 17-88,0-1-1,-1 0 1,0-1-1,-1 0 1,-1-2-1,0 0 1,-1 0-1,0-2 1,-2 1-1,0-2 1,2-4-41,-12 21 19,0-1 1,-1 0-1,1 0 1,0 0-1,-1 0 1,0 0-1,1-1 1,-1 1-1,0 0 1,0-1-1,0 1 1,0-1-1,-1 1 1,1-1-1,-1 1 1,1-1-1,-1 1 1,0-1-1,0 1 1,0-1-1,0 1 0,-1-1 1,1 1-1,-1-1 1,0 1-1,1-1 1,-1 1-1,0-1 1,0 1-1,0 0 1,-1-1-1,1 1 1,-1 0-1,1 0 1,-1 0-1,0 0 1,1 1-1,-1-1 1,0 0-1,0 1 1,0-1-1,-1 1 1,1-1-1,-2 0-19,-4 2 7,-1-1 1,1 1-1,0 1 0,-1-1 1,1 1-1,0 1 0,0 0 0,0 0 1,0 0-1,0 1 0,0 0 0,1 1 1,-1 0-1,1 0 0,0 0 1,0 1-1,0 0 0,1 1 0,0-1 1,-1 2-8,-4 9-585,14-8 212,18-7-2445,6-8 118</inkml:trace>
  <inkml:trace contextRef="#ctx0" brushRef="#br0" timeOffset="568.813">1658 2036 8258,'0'14'2048,"-6"22"705,-8 11-2329,-4 21-168,-7 2 0,4 6 32,-2-12-32,8-8-24,8-20-48,5-5-48,2-19-48,3-8-24,2-13 8,5-12-320,1-12-120,1-10-2705,6-12 545</inkml:trace>
  <inkml:trace contextRef="#ctx0" brushRef="#br0" timeOffset="864.059">1406 1912 6801,'-17'-2'1195,"1"2"-1,0 0 1,-1 0-1,1 2 0,0 0 1,-15 4-1195,16-2 296,-1 1-1,1 0 1,0 1 0,0 1 0,1 0 0,0 1 0,0 1 0,1 0-1,0 1 1,-11 10-296,25-20 6,0-1 0,0 1 0,0 0-1,0 0 1,0 0 0,0 0 0,0 0 0,0 0-1,0 0 1,0 0 0,0 0 0,0 0 0,0 0-1,0 1 1,0-1 0,0 0 0,0 1 0,0-1-1,0 1 1,0-1 0,0 1 0,0-1 0,-1 1-1,1 0 1,0-1 0,0 1 0,-1 0 0,1 0-1,0-1 1,-1 1 0,1 0 0,-1 0 0,1 0-1,-1 0 1,1 0 0,-1 0 0,0 0 0,1 0-1,-1 0 1,0 0 0,0 0 0,0 0 0,0 0-1,0 0 1,0 0 0,0 0 0,0 0 0,0 0-1,0 0 1,-1 0 0,1 0 0,0 0 0,-1 0-1,1 0 1,-1 0 0,1 0 0,-1 0 0,1 0-1,-1 0 1,0 0 0,1-1 0,-1 1 0,0 0-1,0 0 1,0-1 0,1 1 0,-1-1 0,0 1-1,-1 0-5,15-5 16,0 0 1,0 0-1,0-1 0,-1-1 0,0 0 0,0-1 0,0 0 0,-1 0 0,0-2 0,-1 1 0,0-1 1,0-1-1,-1 0 0,1-1-16,-7 8 11,1 1 1,0-2-1,-1 1 0,0 0 1,0-1-1,0 1 0,0-1 1,-1 0-1,1 0 1,-1 0-1,0 0 0,0 0 1,0-1-1,-1 1 1,1 0-1,-1-1 0,0 1 1,-1-1-1,1 0 0,-1 1 1,0-1-1,0 0 1,0 1-1,-1-1 0,1 1 1,-2-3-12,-1 5 12,-1 0 1,1 0 0,-1 0-1,1 1 1,-1-1 0,0 1-1,0 0 1,0 0-1,0 0 1,0 1 0,0 0-1,0-1 1,0 1 0,0 0-1,0 1 1,0-1-1,0 1 1,0 0 0,1 0-1,-1 0 1,0 0 0,0 1-1,1 0 1,-1-1-1,1 1 1,-1 1 0,1-1-1,0 0 1,0 1 0,-2 1-13,-5 3-20,0 0 1,1 0 0,0 1 0,0 0 0,1 0 0,0 1 0,1 0-1,-1 1 1,2-1 0,-1 2 0,2-1 0,-1 0 0,1 1 0,1 0 0,0 0-1,0 1 1,2-1 0,-1 1 0,1 0 0,1-1 0,0 1 0,0 0-1,2 9 20,0-17-282,-1 0-1,1 0 1,1 0-1,-1 0 1,1 0-1,-1 0 1,1 0-1,0-1 1,0 1-1,1-1 0,-1 0 1,1 1-1,-1-1 1,1 0-1,2 1 283,24 12-3250</inkml:trace>
  <inkml:trace contextRef="#ctx0" brushRef="#br0" timeOffset="1208.196">1838 2493 8282,'-18'73'5696,"19"-72"-5681,-1 0 0,1-1 1,0 1-1,-1 0 1,1-1-1,0 1 0,0 0 1,0-1-1,-1 1 1,1-1-1,0 1 0,0-1 1,0 0-1,0 1 0,0-1 1,0 0-1,0 0 1,0 0-1,0 1 0,0-1 1,0 0-1,0 0 1,0-1-1,0 1 0,0 0 1,-1 0-1,1 0 1,0-1-1,0 1 0,0 0 1,0-1-1,0 1 0,0-1 1,0 1-1,-1-1 1,1 1-1,0-1 0,0 1 1,-1-1-1,1 0 1,0 0-1,-1 1 0,1-1 1,-1 0-1,1 0 1,-1 0-1,1 0 0,-1 1 1,1-1-1,-1 0 0,0 0 1,0-1-16,32-31 262,-2-1 0,-1-2 0,-2-1 0,-1-1-1,2-9-261,-24 42 75,-1-1-1,1 1 1,-1-1-1,0 0 1,0 0-1,-1 0 0,0-1 1,0 1-1,0-1 1,-1 1-1,0-1 1,0 1-1,-1-1 1,0 0-1,0 1 0,-1-7-74,0 12 34,1-1 0,-1 0 0,0 1 0,0-1 0,0 1 0,0 0 0,0-1-1,0 1 1,0 0 0,0-1 0,-1 1 0,1 0 0,0 0 0,-1 0 0,1 0-1,-1 0 1,1 0 0,-1 1 0,1-1 0,-1 0 0,0 1 0,1-1 0,-1 1-1,0 0 1,0 0 0,1-1 0,-1 1 0,0 0 0,0 0 0,1 1 0,-1-1 0,0 0-1,0 1-33,-55 20 403,44-12-449,0 0 0,1 1-1,0 0 1,1 1 0,1 0 0,-1 1 0,2 0 0,-1 0 0,2 1 0,0 0 0,-1 3 46,7-12-329,0-1-1,1 1 1,-1-1-1,1 1 1,-1 0-1,1 0 1,0-1 0,1 1-1,-1 0 1,1 0-1,0 0 1,0 0 0,0 0-1,0 2 330,6 17-3566</inkml:trace>
  <inkml:trace contextRef="#ctx0" brushRef="#br0" timeOffset="11487.753">265 1446 9554,'-36'-40'6675,"68"114"-5738,92 200-870,-120-264-219,24 73-234,-27-79-35,-1-1 0,0 1 1,0-1-1,-1 1 0,1-1 0,-1 1 0,0-1 0,0 1 0,0-1 1,0 0-1,0 0 0,-1 1 0,1-1 0,-1 0 0,-2 2 421,-10 14-3517</inkml:trace>
  <inkml:trace contextRef="#ctx0" brushRef="#br0" timeOffset="11752.102">221 2000 7722,'-2'0'2176,"4"0"521,5-7-1929,5-2-408,11-12 128,11-8 0,13-13 32,1-2-120,7-6-64,-11 10-176,0 4-32,-14 12-88,-7 1-344,-11 6-296,-12 7-2648,-14-1 423</inkml:trace>
  <inkml:trace contextRef="#ctx0" brushRef="#br0" timeOffset="12041.688">31 1461 9330,'-17'-15'2529,"5"4"783,11-6-2568,5 1-312,13-7-15,7 0-265,10-4-40,2 3-64,8 2 8,2 9-48,7 2-352,-6 5-329,1 6-2767,-4 6 455</inkml:trace>
  <inkml:trace contextRef="#ctx0" brushRef="#br0" timeOffset="12270.206">514 1381 6329,'2'31'3154,"15"55"1815,-17-85-4939,1 0-1,-1 0 1,1 0 0,-1 0-1,1 0 1,0-1-1,-1 1 1,1 0-1,0-1 1,0 1-1,0 0 1,0-1-1,0 1 1,-1-1-1,1 1 1,0-1 0,0 1-1,0-1 1,0 0-1,0 0 1,0 1-1,1-1 1,-1 0-1,0 0 1,0 0-1,0 0 1,0 0-1,0 0 1,0-1 0,0 1-1,0 0 1,0 0-1,0-1 1,0 1-1,0-1 1,0 1-1,0-1 1,0 1-1,0-1-29,37-26 176,-33 23-117,26-24 89,49-31 289,-78 58-427,0 0 0,1 1 1,-1-1-1,0 1 1,0-1-1,0 1 0,0 0 1,0 0-1,0 0 1,1 0-1,-1 0 1,0 1-1,0-1 0,0 1 1,0-1-1,0 1 1,0 0-1,0 0 1,0-1-1,0 2 0,0-1 1,0 0-1,-1 0 1,1 0-1,0 1 1,-1-1-1,1 1 0,-1-1 1,1 1-1,-1 0 1,0 0-1,1 1-10,28 67 141,-29-67-138,43 145 182,-44-149-182,-1 1-1,1-1 0,0 1 0,0-1 1,0 0-1,0 1 0,0-1 0,0 1 1,0-1-1,0 1 0,0-1 0,0 0 1,1 1-1,-1-1 0,0 1 0,0-1 1,0 1-1,1-1 0,-1 1 0,0-1 1,1 1-1,-1-1 0,0 1 0,1-1 1,-1 1-1,1-1 0,-1 1 0,0 0 1,1-1-1,-1 1 0,1 0 0,-1-1 1,1 1-1,-1 0 0,1 0 0,0 0 1,-1-1-1,1 1 0,-1 0 0,1 0 1,-1 0-1,1 0 0,0 0 0,-1 0 1,1 0-1,-1 0 0,1 0 0,0 0 1,-1 1-1,1-1 0,-1 0 0,1 0 1,-1 0-1,1 1 0,-1-1 0,1 0 1,-1 1-1,1-1 0,-1 0 0,1 1 1,-1-1-1,0 1 0,1-1 0,-1 0 1,1 1-1,-1-1 0,0 1-2,1-3 5,37-139-1140,-29 43-3751,-8 53 1283</inkml:trace>
  <inkml:trace contextRef="#ctx0" brushRef="#br0" timeOffset="13072.71">902 1306 5489,'13'28'5573,"12"13"-3782,-1 1-1431,37 60 917,-61-101-1249,1 0 0,0-1 0,-1 1 0,1 0 0,0-1 0,-1 1-1,1-1 1,0 1 0,0-1 0,-1 1 0,1-1 0,0 1 0,0-1 0,0 0 0,0 0 0,-1 1 0,1-1 0,0 0 0,0 0 0,0 0 0,0 0 0,0 0 0,0 0 0,0 0 0,0 0 0,0 0 0,-1 0 0,1-1 0,0 1 0,0 0 0,0-1 0,0 1-1,0-1 1,-1 1 0,1 0 0,0-1 0,0 0 0,-1 1 0,1-1 0,0 1 0,-1-1 0,1 0 0,-1 0 0,1 1 0,-1-1 0,1 0 0,0-1-28,18-43 953,-17 40-864,1-3 48,-1 0 0,1 0-1,-1 0 1,-1-1 0,0 1-1,0 0 1,0-1 0,-1 1 0,0-1-1,-1 1 1,0-1 0,0 1-1,-1-1 1,0 1 0,0 0-1,-1 0 1,0 0 0,-1 0-1,0 1 1,0-1 0,0 1 0,-2-2-137,6 10 10,0 0 0,0-1 0,0 1 1,0 0-1,0-1 0,0 1 1,0-1-1,-1 1 0,1 0 1,0-1-1,0 1 0,-1 0 0,1-1 1,0 1-1,-1-1 0,1 1 1,0-1-1,-1 1 0,1-1 1,-1 1-1,1-1 0,-1 0 0,1 1 1,-1-1-1,1 1 0,-1-1 1,0 0-1,1 0 0,-1 1 1,1-1-1,-1 0 0,0 0 0,1 0 1,-1 0-1,0 0 0,1 1 1,-1-1-1,1 0 0,-1-1 1,0 1-1,1 0 0,-1 0 0,0 0 1,1 0-1,-1 0 0,0-1 1,1 1-1,-1 0 0,1 0 1,-1-1-1,1 1 0,-1-1 1,1 1-1,-1 0 0,1-1 0,-1 1 1,1-1-1,-1 0-10,1 4-1,1-1 0,-1 1 1,1-1-1,0 0 0,0 1 0,0-1 0,0 0 0,0 0 1,0 0-1,1 1 0,-1-1 0,0-1 0,1 1 0,0 0 1,0 0-1,-1 0 0,1-1 0,0 1 0,0-1 1,0 0-1,1 1 0,-1-1 0,0 0 0,0 0 0,1-1 1,-1 1-1,1 0 0,-1-1 0,0 1 0,1-1 0,-1 0 1,1 0-1,-1 0 0,1 0 0,-1 0 0,1 0 0,-1-1 1,1 1-1,-1-1 0,0 0 0,1 0 0,-1 0 1,0 0-1,0 0 0,1 0 0,-1-1 0,0 1 0,0-1 1,0 1-1,0-2 1,6-4 14,-2 0 0,1-1 0,-1 0 0,0 0-1,0-1 1,-1 1 0,-1-1 0,1 0 0,-1-1 0,-1 1 0,0-1 0,0 0 0,-1 1 0,0-1 0,0-4-14,-1 12 7,-1 0-1,0 0 0,0 0 1,1 0-1,-1 0 1,0 0-1,-1 0 1,1 0-1,0 0 1,0 1-1,-1-1 1,1 0-1,-1 0 0,0 0 1,1 0-1,-1 1 1,0-1-1,0 0 1,0 1-1,-1-1 1,1 1-1,0-1 1,0 1-1,-1 0 1,1-1-1,-1 1 0,1 0 1,-1 0-1,0 0 1,1 0-1,-1 0 1,0 0-7,0 1-2,1 1 1,0-1-1,-1 1 1,1 0 0,0-1-1,-1 1 1,1 0-1,0 0 1,0 0-1,-1 0 1,1 0-1,0 0 1,0 0-1,0 0 1,0 0 0,1 0-1,-1 1 1,0-1-1,0 0 1,1 0-1,-1 1 1,1-1-1,-1 1 1,1-1 0,-1 1-1,1-1 1,0 1-1,0-1 1,0 0-1,0 1 1,0-1-1,0 1 2,-1 2-4,-2 10-4,1 0-1,1 0 1,0 0-1,0 0 1,2 0-1,0 1 1,0-1 0,1 0-1,3 10 9,-4-22-5,-1 0 1,1-1-1,-1 1 0,1 0 1,0-1-1,-1 1 0,1 0 0,0-1 1,0 1-1,0-1 0,0 0 1,1 1-1,-1-1 0,0 0 1,1 1-1,-1-1 0,0 0 0,1 0 1,-1 0-1,1 0 0,0-1 1,-1 1-1,1 0 0,0-1 1,-1 1-1,1-1 0,0 1 0,0-1 1,0 0-1,-1 0 0,1 0 1,0 0-1,0 0 0,0 0 0,-1 0 1,1-1-1,0 1 0,0-1 1,-1 1-1,1-1 0,0 0 1,-1 0-1,1 1 0,-1-1 0,1 0 1,-1 0-1,1-1 0,-1 1 1,0 0-1,1 0 0,-1-1 1,0 1-1,0-1 0,0 1 0,0-1 1,0 1-1,0-1 5,22-25-844,-1-1-1,-1 0 1,-2-2-1,-1 0 1,12-27 844,-22 42-425,0 1 0,-1-1 0,0-1 0,-2 0 0,0 1 0,0-2 0,-2 1 0,0 0 0,0-1 0,-2-3 425,-1 20 8,0 0 0,0 1 0,0-1 0,0 0 0,0 1 1,0-1-1,-1 1 0,1-1 0,0 0 0,0 0 1,-1 1-1,1-1 0,0 0 0,0 1 0,-1-1 1,1 0-1,0 0 0,-1 1 0,1-1 0,0 0 0,-1 0 1,1 0-1,0 1 0,-1-1 0,1 0 0,0 0 1,-1 0-1,1 0 0,-1 0 0,1 0 0,0 0 1,-1 0-1,1 0 0,0 0 0,-1 0 0,1 0 0,-1 0 1,1 0-1,0 0 0,-1-1 0,1 1 0,0 0 1,-1 0-1,1 0 0,0 0 0,-1-1 0,1 1 0,0 0 1,-1 0-1,1-1 0,0 1 0,0 0 0,-1-1 1,1 1-1,0 0 0,0-1 0,0 1 0,-1 0 1,1-1-1,0 1 0,0 0 0,0-1 0,0 1 0,0 0 1,0-1-9,-60 103 2143,56-95-2009,-6 9 278,1 0-1,1 0 1,0 1 0,1 0 0,1 1-1,-3 15-411,8-32 9,1-1 1,0 0-1,0 1 0,-1-1 0,1 1 0,0-1 0,0 0 0,0 1 1,-1-1-1,1 1 0,0-1 0,0 1 0,0-1 0,0 1 0,0-1 1,0 1-1,0-1 0,0 0 0,0 1 0,0-1 0,0 1 0,0-1 1,0 1-1,1-1 0,-1 1 0,0-1 0,0 0 0,0 1 0,1-1 0,-1 1 1,0-1-1,0 0 0,1 1 0,-1-1 0,0 0 0,1 1 0,-1-1 1,0 0-1,1 1 0,-1-1 0,1 0 0,-1 0 0,0 0 0,1 1 1,-1-1-1,1 0 0,-1 0 0,1 0 0,-1 0 0,1 0 0,-1 0 1,1 0-1,-1 0 0,0 0 0,1 0 0,-1 0 0,1 0 0,-1 0 1,1 0-10,28-19 115,-20 12-112,23-16 74,1 2 0,0 1 0,2 1 0,10-3-77,-42 21-4,-1 0 1,1 0 0,-1 0-1,1 0 1,-1 0-1,1 1 1,0-1 0,-1 1-1,1-1 1,0 1-1,0 0 1,-1 0 0,1 1-1,0-1 1,-1 0-1,1 1 1,0 0-1,-1-1 1,1 1 0,-1 0-1,1 1 1,-1-1-1,0 0 1,1 1 0,-1-1-1,0 1 1,0 0-1,0-1 1,0 1 0,0 0-1,0 0 1,-1 0-1,1 1 1,-1-1-1,1 0 1,-1 1 0,0-1-1,0 1 1,0-1-1,0 1 1,0-1 0,-1 1-1,1 1 4,-1 8 9,0 1 0,0-1 0,-1 1 0,-1-1 0,0 0 0,-1 1-1,0-1 1,-1 0 0,-1-1 0,1 1 0,-2-1 0,0 0 0,0 0 0,-1 0 0,-6 6-9,13-17-2,0 2 2,0-1 0,-1 0-1,1 0 1,0 0 0,-1 0-1,1 0 1,-1 0 0,1 0-1,-1 0 1,0 0 0,1 0-1,-1-1 1,0 1 0,0 0-1,1 0 1,-1 0 0,0-1-1,0 1 1,0-1-1,0 1 1,0-1 0,0 1-1,0-1 1,0 1 0,0-1-1,0 0 1,-1 1 0,1-1-1,0 0 1,0 0 0,0 0-1,0 0 1,0 0 0,0 0-1,-1 0 1,1-1 0,0 1-1,0 0 1,0 0 0,0-1-1,0 1 1,0-1 0,0 1-1,0-1 1,0 1 0,0-1-1,-1-1 1,-13-64-2262,16 5-1046,5-26-405</inkml:trace>
  <inkml:trace contextRef="#ctx0" brushRef="#br0" timeOffset="13773.218">1609 523 9626,'-12'106'5112,"11"-78"-4927,1 0 0,2 0 1,0 0-1,2 0 1,1 0-1,2-1 0,5 17-185,-5-28 39,0 0-1,0-1 0,2 1 1,0-2-1,1 1 0,0-1 1,1-1-1,1 1 0,0-2 1,0 0-1,2-1 0,-1 0 1,1 0-1,1-2 0,1 1-38,-15-9 6,-1-1-1,1 1 1,-1 0-1,1-1 1,-1 1-1,1-1 1,-1 1-1,1-1 1,-1 1-1,1-1 1,0 0-1,-1 1 0,1-1 1,0 0-1,0 1 1,-1-1-1,1 0 1,0 0-1,0 1 1,-1-1-1,1 0 1,0 0-1,0 0 1,-1 0-1,1 0 1,0 0-1,0 0 1,-1-1-1,1 1 1,0 0-1,0 0 1,-1-1-1,1 1 1,0 0-1,-1-1 1,1 1-1,0 0 1,-1-1-1,1 1 1,0-1-1,-1 1 0,1-1 1,-1 0-1,1 1 1,-1-1-6,-50-75 340,-48-51-196,98 127-147,0 1 1,1-1-1,-1 1 1,0-1-1,1 1 0,-1-1 1,0 1-1,1-1 0,-1 1 1,0-1-1,0 1 1,0-1-1,0 1 0,0-1 1,0 1-1,1-1 0,-1 1 1,0 0-1,0-1 1,-1 1-1,1-1 0,0 1 1,0-1-1,0 1 0,0-1 1,0 1-1,-1-1 0,1 1 1,0-1-1,0 1 1,-1-1-1,1 1 0,0-1 1,-1 1-1,1-1 0,-1 1 1,1-1-1,0 0 1,-1 1-1,1-1 0,-1 0 1,1 0-1,-1 1 0,1-1 1,-1 0-1,1 0 1,-1 1-1,1-1 0,-1 0 1,1 0-1,-1 0 0,0 0 1,1 0-1,-1 0 1,1 0-1,-1 0 0,1 0 1,-1 0-1,1 0 0,-1-1 1,0 1-1,1 0 1,-1 0-1,1 0 0,-1-1 3,34 99-139,-31-93 141,1-1 1,-1 0 0,1-1 0,-1 1-1,1 0 1,0-1 0,0 1 0,1-1 0,-1 0-1,1 0 1,-1-1 0,1 1 0,0-1-1,0 1 1,0-1 0,0 0 0,1-1 0,-1 1-1,0-1 1,1 0 0,-1 0 0,1 0-3,7-2 17,0-1 1,0-1-1,0 1 1,0-2 0,-1 0-1,1 0 1,-1-1-1,0 0 1,0-1 0,-1 0-1,0-1 1,0 0-1,0-1 1,-1 0 0,0 0-1,-1-1 1,0 0 0,0-1-1,-1 1 1,3-7-18,-6 11 17,0 0 0,0 0 0,-1-1 0,0 1 1,0-1-1,0 0 0,-1 0 0,0 0 0,0 0 0,0-1 0,-1 1 1,0 0-1,0-1 0,-1 1 0,0-2-17,1 7 3,-1 1 0,0-1 0,0 1 1,0 0-1,0-1 0,1 1 0,-1-1 0,0 1 0,0-1 0,0 1 0,0 0 0,0-1 0,0 1 0,0-1 1,0 1-1,0-1 0,0 1 0,0-1 0,-1 1 0,1 0 0,0-1 0,0 1 0,0-1 0,-1 1 1,1 0-1,0-1 0,0 1 0,-1 0 0,1-1 0,0 1 0,-1 0 0,1-1 0,0 1 0,-1 0 0,1 0 1,0-1-1,-1 1 0,1 0 0,-1 0 0,1 0 0,0-1 0,-1 1 0,1 0 0,-1 0 0,1 0 1,-1 0-1,1 0 0,-1 0 0,1 0 0,0 0 0,-1 0 0,1 0 0,-1 0 0,1 0 0,-1 1 0,1-1 1,0 0-1,-1 0 0,1 0-3,-19 25 96,14-17-94,1 0 0,0 0 0,0 1 0,1 0 1,0-1-1,1 1 0,0 0 0,1 1 0,-1-1 0,1 6-2,1-14 0,0-1 0,0 0 0,0 1 0,0-1-1,0 0 1,1 1 0,-1-1 0,0 0 0,0 0 0,0 1-1,0-1 1,0 0 0,0 1 0,0-1 0,1 0-1,-1 1 1,0-1 0,0 0 0,0 0 0,1 1 0,-1-1-1,0 0 1,0 0 0,1 0 0,-1 1 0,0-1 0,1 0-1,-1 0 1,0 0 0,0 0 0,1 0 0,-1 0 0,0 1-1,1-1 1,-1 0 0,0 0 0,1 0 0,-1 0 0,0 0-1,1 0 1,-1 0 0,0 0 0,1-1 0,-1 1 0,0 0-1,1 0 1,-1 0 0,0 0 0,1 0 0,-1 0 0,0-1-1,0 1 1,1 0 0,-1 0 0,0 0 0,0-1 0,1 1-1,-1 0 1,0 0 0,0-1 0,0 1 0,1 0 0,-1 0-1,0-1 1,0 1 0,0 0 0,0-1 0,0 1 0,17-23 22,-16 22-21,21-35 52,-3-1 0,-1-1 0,-1-1 0,8-33-53,-20 59 11,-1 0 1,-1-1-1,0 0 0,-1 0 0,-1 0 0,0 0 1,-1 0-1,0 0 0,-1 0 0,-1 0 0,0 0 0,-1 0 1,-1-2-12,4 17-10,0-1 0,-1 0 1,1 1-1,0-1 1,-1 1-1,1-1 1,-1 0-1,1 1 1,0-1-1,-1 0 0,1 0 1,-1 1-1,1-1 1,-1 0-1,1 0 1,-1 0-1,1 0 1,-1 1-1,1-1 0,-1 0 1,0 0-1,1 0 1,-1 0-1,1 0 1,-1 0-1,1-1 1,-1 1-1,1 0 0,-1 0 1,1 0-1,-1 0 1,1-1-1,-1 1 1,1 0-1,-1 0 0,1-1 11,13 223-368,15-109 389,-27-109-16,1-1-1,-1 0 0,1 1 1,0-1-1,1 0 1,-1 0-1,0 0 1,1 0-1,0 0 1,0-1-1,0 1 0,0-1 1,0 1-1,0-1 1,0 0-1,1-1 1,-1 1-1,1-1 0,-1 1 1,1-1-1,0 0 1,-1 0-1,1 0 1,0-1-1,0 0 1,0 1-1,0-1 0,3-1-5,-5 2-6,0-1-1,0 0 1,0 0 0,0 0-1,0 0 1,0 0-1,0 0 1,0-1-1,0 1 1,0 0-1,0-1 1,0 0-1,-1 1 1,1-1-1,0 0 1,0 0-1,0 0 1,-1 0-1,1-1 1,-1 1-1,1 0 1,-1-1-1,1 1 1,-1-1-1,0 1 1,1-1-1,-1 0 1,0 1-1,0-1 1,0 0-1,-1 0 1,1 0-1,0 0 1,-1 0-1,1 1 1,-1-1-1,0 0 1,1 0-1,-1-1 1,0 1-1,0 0 1,0 0-1,-1 0 1,1 0-1,0 0 1,-1 0-1,1 1 1,-1-1-1,0 0 1,0 0-1,0 0 1,0 0-1,0 0 7,-8-6-138,1 1 0,-1 0 0,-1 1-1,1 0 1,-1 0 0,-1 1 0,1 0-1,0 1 1,-1 0 0,0 1 0,0 0-1,0 1 1,0 0 0,-1 1 0,-6 0 138,8 3 588,39 3-292,-12-7-269,1 0 0,-1-1 0,0-1 0,0-1 0,0 0-1,3-2-26,58-16-3317,-42 17 742</inkml:trace>
  <inkml:trace contextRef="#ctx0" brushRef="#br0" timeOffset="16220.424">2943 557 9386,'-1'-3'237,"0"0"0,0 1 0,0-1 0,-1 1 0,1-1 0,-1 1-1,1-1 1,-1 1 0,0 0 0,0 0 0,0 0 0,0 0 0,0 0 0,0 0 0,-1 1 0,1-1 0,-1 1 0,1 0 0,-1-1 0,1 1-1,-1 0 1,0 0 0,0 1 0,1-1 0,-1 1 0,0-1 0,0 1 0,0 0 0,1 0 0,-1 0 0,0 0 0,0 1 0,0-1 0,0 1-1,0 0-236,-5 3 59,1 0 0,0 0 0,0 1 0,0 0 0,0 0 0,1 1 0,0 0-1,0 0 1,0 0 0,1 1 0,-2 3-59,5-8 9,-5 6 9,1 0 0,0 1 1,0 0-1,0 0 0,1 0 1,1 1-1,0-1 0,0 1 1,0 0-1,1 0 0,1 1 1,0-1-1,0 1 0,1-1 1,1 1-1,0 4-18,0-14-6,0 1 1,1-1-1,-1 1 1,1-1-1,-1 1 1,1-1-1,0 1 0,-1-1 1,1 0-1,0 1 1,0-1-1,0 0 1,0 1-1,0-1 0,0 0 1,1 0-1,-1 0 1,0 0-1,0 0 1,1-1-1,-1 1 0,1 0 1,-1 0-1,1-1 1,-1 1-1,1-1 1,-1 0-1,1 1 0,-1-1 1,1 0-1,0 0 1,-1 0-1,1 0 1,-1 0-1,1 0 0,0 0 1,-1-1-1,1 1 1,-1-1-1,1 1 1,-1-1-1,1 1 0,-1-1 1,1 0 5,12-1-47,-6 0 35,-1 0 0,0 0 0,1 1 1,-1 1-1,0-1 0,1 1 0,-1 0 0,1 1 0,-1 0 0,0 0 1,1 0-1,-1 1 0,0 0 0,0 1 0,0-1 0,0 2 1,-1-1-1,1 0 0,-1 1 0,0 1 0,0-1 0,0 1 1,0 0-1,-1 0 0,0 0 12,-2 1-17,-1-1 0,1 0 0,-2 1 0,1-1 0,0 1 0,-1 0 0,0-1 0,-1 1 0,1 0 0,-1 0 0,0-1 0,-1 1 0,1 0 0,-1 0 0,0-1 0,0 1 0,-1-1 0,0 1 0,-1 3 17,-60 97 9,60-102-1,-3 4 20,0 0 0,0 0-1,-1-1 1,0 0 0,-1 0 0,1-1-1,-1 0 1,0 0 0,-5 2-28,13-8-25,-1 1 0,1-1 1,-1 0-1,1 1 0,-1-1 1,1 0-1,-1 0 0,0 1 1,1-1-1,-1 0 0,1 0 1,-1 0-1,0 0 0,1 0 1,-1 0-1,0 0 0,1 0 1,-1 0-1,1 0 0,-1 0 0,0 0 1,1 0-1,-1 0 0,0 0 1,1-1-1,-1 1 0,1 0 1,-1-1-1,1 1 0,-1 0 1,1-1-1,-1 1 0,1 0 1,-1-1-1,1 1 0,-1-1 1,1 1-1,0-1 0,-1 1 0,1-1 1,0 0-1,-1 1 0,1-1 1,0 1-1,0-1 0,0 0 1,-1 1-1,1-1 0,0 0 25,2-37-3030,14-23-104</inkml:trace>
  <inkml:trace contextRef="#ctx0" brushRef="#br0" timeOffset="16884.299">3053 334 9378,'-12'55'5193,"1"-9"-4027,4-13-1033,1-1-1,1 1 1,2 0 0,1 0 0,2 1 0,1-1 0,1 0 0,2 0 0,2 0 0,0-1-1,3 0 1,0 0 0,2 0 0,3 1-133,27 42 289,-232-298-250,190 223-41,1 0-1,0-1 0,-1 1 1,1-1-1,-1 1 0,1 0 1,0-1-1,-1 1 0,1-1 1,0 1-1,-1-1 0,1 1 1,0-1-1,0 1 0,0-1 1,-1 1-1,1-1 1,0 1-1,0-1 0,0 0 1,0 1-1,0-1 0,0 1 1,0-1-1,0 1 0,0-1 1,0 1-1,0-1 0,1 1 1,-1-1-1,0 0 0,0 1 1,0-1-1,1 1 1,-1-1-1,0 1 0,1 0 1,-1-1-1,0 1 0,1-1 1,-1 1-1,1 0 0,-1-1 1,0 1-1,1 0 0,0-1 3,27-1-126,-16 3 109,26-4-70,1-1 1,-1-2 0,0-1-1,24-9 87,-55 14-80,1 0 0,0 0-1,-1 0 1,1-1 0,-1 0-1,0 0 1,0-1 0,0 0-1,0-1 1,-1 1 0,0-1-1,0 0 1,0-1-1,0 1 1,-1-1 0,4-6 80,-9 12 2,0 0 1,0 1-1,0-1 0,0 0 1,0 1-1,0-1 0,0 0 1,0 1-1,0-1 1,-1 0-1,1 1 0,0-1 1,0 0-1,0 0 0,0 1 1,-1-1-1,1 0 1,0 0-1,0 1 0,-1-1 1,1 0-1,0 0 0,-1 0 1,1 1-1,0-1 1,-1 0-1,1 0 0,0 0 1,-1 0-1,1 0 0,0 0 1,-1 0-1,1 0 1,0 0-1,-1 0 0,1 0 1,0 0-1,-1 0 0,1 0 1,0 0-1,-1 0 1,1 0-1,0 0 0,-1 0 1,1 0-1,0-1 0,0 1 1,-1 0-1,1 0 1,0 0-1,-1-1 0,1 1 1,0 0-1,0 0 0,-1-1 1,1 1-1,0 0 1,0 0-1,0-1 0,0 1 1,-1 0-1,1-1 1,0 1-1,0 0 0,0-1 1,0 1-1,0 0 0,0-1 1,0 1-3,-5 7 45,1 1 1,0 0 0,1 0 0,0 0-1,0 0 1,1 1 0,0-1-1,0 1 1,1-1 0,0 1-1,1 0 1,0-1 0,0 1 0,1 0-1,0 0-45,-2-7 12,1-1 0,-1 0 0,1 1 0,0-1-1,0 0 1,0 1 0,0-1 0,0 0 0,0 1-1,0-1 1,0 0 0,0 1 0,1-1 0,-1 0 0,0 1-1,1-1 1,-1 0 0,1 0 0,0 0 0,-1 1-1,1-1 1,0 0 0,0 0 0,-1 0 0,1 0-1,0 0 1,0 0 0,0 0 0,0-1 0,1 1 0,-1 0-1,0 0 1,0-1 0,0 1 0,0-1 0,1 1-1,-1-1 1,0 1 0,1-1 0,-1 0 0,0 0 0,1 0-1,-1 0 1,0 0 0,1 0 0,-1 0 0,0 0-1,1 0 1,-1-1 0,0 1 0,1 0 0,-1-1 0,0 1-1,0-1 1,1 0 0,-1 1 0,0-1-12,12-12 68,0 0 0,-2-1 1,1 0-1,-2 0 0,0-1 1,-1-1-1,0 1 1,5-16-69,-10 22 19,1 0 0,-1 0 1,-1 0-1,0 0 0,0-1 1,-1 1-1,0-1 0,-1 1 1,0-1-1,0 0 0,-1 0 1,-1-6-20,0 16-2,1 0 1,-1-1 0,1 1-1,-1 0 1,1 0 0,-1 0 0,0 0-1,1 0 1,-1 0 0,1 0-1,-1 0 1,0 0 0,1 0 0,-1 0-1,1 0 1,-1 1 0,1-1-1,-1 0 1,1 0 0,-1 0 0,1 1-1,-1-1 1,1 0 0,-1 1-1,1-1 1,-1 1 0,1-1 0,-1 0-1,1 1 1,0-1 0,-1 1-1,1-1 1,0 1 0,-1-1 0,1 1-1,0-1 1,0 1 0,0-1-1,-1 1 1,1 0 0,0-1 0,0 1-1,0-1 1,0 1 0,0-1-1,0 1 1,0 0 0,0-1 0,0 1-1,0-1 1,1 1 0,-1 0-1,0-1 1,0 1 0,0-1 1,-26 144-101,27-98 27,0-46 61,-1 1 0,1-1 0,-1 0-1,1 0 1,-1 0 0,1 0 0,-1 0-1,1 0 1,-1 0 0,1 0 0,-1 0 0,1 0-1,-1 0 1,1 0 0,-1 0 0,1 0-1,-1 0 1,1 0 0,-1 0 0,1-1 0,-1 1-1,1 0 1,-1 0 0,1-1 0,-1 1-1,0 0 1,1-1 0,-1 1 0,1 0 0,-1-1-1,0 1 1,1-1 0,-1 1 0,0-1-1,0 1 1,1-1 0,-1 1 0,0 0 0,0-1-1,0 1 1,0-1 0,1 1 0,-1-1-1,0 0 1,0 1 0,0-1 13,1 0-75,77-162-6705,-63 118 3632</inkml:trace>
  <inkml:trace contextRef="#ctx0" brushRef="#br0" timeOffset="17171.441">3481 473 5297,'-18'41'2993,"3"5"-297,1 10-671,7-9-1281,4-3-256,9-17-112,7-13-56,3-25-160,12-18-168,4-10 88,3-16-8,-3-1-152,-2-3-296,-13 12-344,-3 4-2345,-13 18 409</inkml:trace>
  <inkml:trace contextRef="#ctx0" brushRef="#br0" timeOffset="17645.114">3632 429 3097,'-21'164'10159,"20"-163"-10135,1-1 0,0 1-1,-1 0 1,1 0 0,0 0-1,-1-1 1,1 1 0,0 0-1,0 0 1,0 0 0,0-1-1,0 1 1,0 0 0,0 0-1,0 0 1,0 0 0,0-1-1,0 1 1,0 0 0,1 0-1,-1 0 1,0-1 0,1 1 0,-1 0-1,0 0 1,1-1 0,-1 1-1,1 0 1,-1-1 0,1 1-1,-1 0 1,1-1 0,0 1-1,-1-1 1,1 1 0,0-1-1,-1 1 1,1-1 0,0 0-1,0 1 1,0-1 0,-1 0-1,1 0 1,0 1 0,0-1-1,0 0 1,-1 0 0,1 0 0,0 0-1,0 0 1,0 0 0,0 0-1,-1 0 1,1-1 0,0 1-1,0 0 1,0 0 0,-1-1-1,1 1 1,0 0 0,0-1-1,-1 1 1,1-1 0,0 1-1,-1-1 1,1 1 0,0-1-1,-1 0 1,1 1 0,0-1-24,17-20 153,0 0 0,-1-1 0,-1-1 0,-1-1-1,-1 0 1,4-13-153,-7 17 26,0-1 1,-2-1-1,-1 0 0,-1 0 0,0-1 0,-2 0 0,-1 0 0,0 0 0,-2 0 0,0-1 0,-3-18-26,-10-8 23,3 52-15,-9 69-19,7-19 229,3 0-1,1 0 1,3 0 0,3 1-1,3 32-217,-2-74 58,0 0-1,1 1 0,0-1 1,1 0-1,0-1 0,0 1 1,1 0-1,1-1 0,0 0 1,0 0-1,1 0 1,0-1-1,5 5-57,-11-13 6,1-1-1,-1 1 1,1 0 0,-1 0 0,1-1-1,0 1 1,-1 0 0,1-1 0,0 1-1,0 0 1,0-1 0,-1 1 0,1-1-1,0 0 1,0 1 0,0-1 0,0 0-1,0 1 1,0-1 0,0 0 0,0 0-1,0 0 1,0 0 0,0 0 0,0 0-1,0 0 1,0 0 0,0 0 0,0 0-1,-1-1 1,1 1 0,0 0 0,0-1-1,0 1 1,0-1 0,0 1 0,0-1-1,-1 1 1,1-1 0,0 1 0,0-1-1,-1 0 1,1 0 0,0 1-1,-1-1 1,1 0 0,-1 0 0,1 0-1,-1 0-4,12-48 292,-14 26-243,0 0 1,-2 0 0,0 0-1,-1 0 1,-2 0-1,0 1 1,-5-9-51,-23-80 15,35 110-17,0 1 0,-1-1-1,1 1 1,0-1 0,0 1 0,-1-1-1,1 0 1,0 1 0,0-1 0,0 1 0,0-1-1,0 0 1,0 1 0,0-1 0,0 1-1,0-1 1,0 0 0,0 1 0,1-1-1,-1 1 1,0-1 0,0 1 0,0-1 0,1 1-1,-1-1 1,0 1 0,1-1 0,-1 1-1,0-1 1,1 1 0,-1-1 0,1 1-1,-1-1 1,1 1 0,-1 0 0,1-1 0,-1 1-1,1 0 1,-1 0 0,1-1 0,-1 1-1,1 0 1,-1 0 0,1 0 0,0 0-1,-1 0 1,1-1 0,-1 1 0,1 0 0,0 1-1,-1-1 1,1 0 0,-1 0 0,1 0-1,0 0 1,-1 0 0,1 0 0,-1 1-1,1-1 1,-1 0 0,1 1 0,-1-1 0,1 0-1,-1 1 1,1-1 0,-1 0 0,1 1-1,-1-1 1,0 1 0,1-1 2,15 4-32,-7-2 28,0-2 1,0 1-1,0-1 1,-1 0-1,1-1 0,0 0 1,0-1-1,0 0 1,-1 0-1,1 0 0,-1-1 1,0-1-1,0 1 1,0-2-1,0 1 0,0-1 1,-1 0-1,0 0 1,0-1-1,0 0 0,0-1 4,8-9 19,0 0-1,-2-1 0,0-1 0,-1 0 0,0-1 0,-2 0 0,0-1 0,0-4-18,-8 21 7,0 0 0,0-1 0,0 1-1,-1-1 1,0 1 0,0-1-1,0 1 1,0-1 0,0 0 0,-1 0-1,0 1 1,1-1 0,-1 0 0,-1 0-1,1 0 1,-1 1 0,1-1 0,-1 0-1,0 1 1,0-1 0,-1 0-7,1 3 1,0 1 0,-1 0 0,1-1 0,0 1 0,0 0 1,-1 0-1,1 0 0,0 0 0,-1 0 0,1 0 0,0 0 0,0 1 1,-1-1-1,1 0 0,0 1 0,0-1 0,-1 1 0,1-1 0,0 1 0,0-1 1,0 1-1,0 0 0,0 0 0,0 0 0,0-1 0,0 1 0,0 0 1,0 0-1,1 0 0,-1 0 0,0 0 0,1 1 0,-1-1 0,0 0 1,1 0-1,0 0 0,-1 1 0,1-1 0,0 0 0,-1 0 0,1 2-1,-10 21 18,2 0-1,0 0 1,2 1-1,1 0 1,0 1-1,2-1 1,1 1-1,1-1 1,2 6-18,-1-19 40,0 1 1,2-1 0,0 0-1,0 0 1,1 0-1,0 0 1,1 0 0,1 1-41,-3-8-73,0-1 0,0 0 0,0 0 1,1 0-1,0 0 0,-1 0 1,1-1-1,0 1 0,1-1 1,-1 0-1,1 0 0,-1 0 1,1-1-1,0 1 0,0-1 1,0 0-1,0 0 0,1 0 1,-1 0-1,0-1 0,1 0 0,-1 0 1,5 1 72,26-4-3237,-2-18-280</inkml:trace>
  <inkml:trace contextRef="#ctx0" brushRef="#br0" timeOffset="17870.032">4425 391 10066,'-1'26'3529,"-2"-8"328,1-6-2761,-1-4-448,1-5-616,7-14-3857,-7-17 1249</inkml:trace>
  <inkml:trace contextRef="#ctx0" brushRef="#br0" timeOffset="14359.352">2406 1883 7618,'0'-7'564,"1"0"0,0 0 0,1 0 1,0 0-1,0 0 0,0 0 0,1 1 1,0-1-1,1 1 0,-1 0 1,4-5-565,-3 6 139,0 0 1,1 1-1,-1-1 1,1 1-1,0 0 1,0 0-1,1 0 1,-1 0-1,1 1 1,0 0-1,0 1 1,0-1-1,1 1-139,2-1 49,-1 1 0,1 0 0,-1 0-1,1 1 1,0 0 0,0 1 0,0 0 0,-1 0 0,1 1 0,0 0-1,6 2-48,-10-1 5,-1 1-1,0-1 0,0 1 1,1-1-1,-2 1 0,1 1 0,0-1 1,0 0-1,-1 1 0,0 0 0,0 0 1,0 0-1,0 0 0,-1 0 0,1 0 1,-1 1-1,0 0 0,-1-1 1,1 1-1,-1 0 0,0-1 0,0 1 1,0 0-1,-1 0 0,1 0 0,-1 0 1,0 0-1,-1 0 0,1 0 0,-1 1-4,-2 22 131,-1 1 0,-2 0 0,0-1 0,-2 0 0,-1 0 0,-1-1 0,-11 21-131,-11 29 588,32-75-571,-10 36 445,10-37-457,0 0-1,0-1 1,-1 1-1,1 0 0,1-1 1,-1 1-1,0-1 1,0 1-1,0 0 0,0-1 1,0 1-1,0 0 1,1-1-1,-1 1 1,0-1-1,1 1 0,-1-1 1,0 1-1,1-1 1,-1 1-1,0-1 0,1 1 1,-1-1-1,1 1 1,-1-1-1,1 0 1,-1 1-1,1-1 0,0 0 1,-1 1-1,1-1 1,-1 0-1,1 0 0,-1 0 1,1 1-1,0-1 1,-1 0-1,1 0 0,0 0 1,-1 0-1,1 0 1,0 0-1,-1 0 1,1 0-1,-1 0 0,1-1 1,0 1-1,-1 0 1,1 0-1,-1-1 0,1 1 1,0 0-1,-1-1-4,8-2-376,-1 0-1,1-1 0,-1 0 1,0 0-1,0 0 0,-1-1 0,0 0 1,1-1-1,2-3 377,2-1-1093,31-27-2087</inkml:trace>
  <inkml:trace contextRef="#ctx0" brushRef="#br0" timeOffset="14654.867">2944 1772 9842,'-54'103'5496,"45"-81"-5211,1 1 0,1 0 0,1 1 0,1 0 0,2-1 0,0 2-285,1-21 22,1-1 0,1 0 0,-1 0 0,0 0 1,1 0-1,-1 1 0,1-1 0,0 0 0,0 0 1,1 1-1,-1-1 0,0 0 0,1 0 1,0 0-1,0 0 0,0 1 0,0-1 0,1 0 1,-1-1-1,1 1 0,-1 0 0,1 0 0,0-1 1,0 1-1,0-1 0,1 1 0,-1-1 0,0 0 1,1 0-1,0 0 0,-1 0 0,1-1 0,0 1 1,0-1-1,0 1 0,0-1 0,0 0 0,0 0 1,0-1-1,3 1-22,2-3 23,1-1 1,-2 0 0,1 0-1,0-1 1,-1 0-1,1 0 1,-1 0-1,0-1 1,-1-1-1,1 1 1,-1-1 0,0 0-1,-1 0 1,1-1-1,-1 0-23,5-3 73,-1-1-1,-1 0 1,1-1-1,-2 0 1,0 0 0,0 0-1,-1-1 1,-1 0-1,0 0 1,-1-1-1,0 1 1,-1-1 0,0 0-1,-1 0 1,-1 0-1,0 0 1,-2-10-73,1 20 52,-1 0 0,0 1 1,0-1-1,-1 0 0,1 1 1,-1-1-1,0 1 0,0 0 0,0-1 1,0 1-1,0 0 0,-1 0 1,1 0-1,-1 1 0,0-1 0,0 1 1,0-1-1,0 1 0,0 0 1,-1 0-1,1 0 0,-1 1 0,1-1 1,-1 1-1,0 0 0,1 0 1,-1 0-1,0 0 0,0 1 0,0-1 1,1 1-1,-3 0-52,-2 0 16,1 0-1,-1 1 1,1 0-1,0 0 1,-1 1-1,1 0 1,0 0-1,0 0 1,0 1-1,0 0 1,0 1-1,0-1 1,1 1 0,0 1-1,0-1 1,-2 2-16,-11 30-628,31-14-3936,5-16 264,5-1-796</inkml:trace>
  <inkml:trace contextRef="#ctx0" brushRef="#br0" timeOffset="14932.127">3492 1403 8658,'0'11'2208,"-9"15"809,-2 10-2465,1 26-72,-7 1-32,0 11 120,5-10-128,1-4-23,2-19-137,8-4-72,-1-21-128,4-11-136,1-13-72,0-14-528,-6-9 455,1-8-3295,-4-8 831</inkml:trace>
  <inkml:trace contextRef="#ctx0" brushRef="#br0" timeOffset="15223.492">3225 1361 8738,'-50'33'5945,"37"-21"-5599,1 0 0,1 0 0,0 2 0,0-1 0,2 1 0,-1 1 0,1 1-346,9-15 14,-1-1 7,0 1 1,0 0-1,0 0 0,0 0 0,0 1 0,0-1 0,1 0 1,-1 0-1,0 0 0,1 0 0,-1 1 0,1-1 0,-1 0 1,1 1-1,0-1 0,0 0 0,-1 1 0,1-1 1,0 0-1,0 1 0,0-1 0,1 0 0,-1 1 0,0-1 1,0 0-1,1 1 0,-1-1 0,1 0 0,-1 1 1,1-1-1,-1 0 0,1 0 0,0 0 0,0 0 0,-1 1 1,1-1-1,0 0 0,0 0 0,1 0-21,4 0 6,0 0-1,1-1 1,-1 1 0,1-1-1,-1-1 1,0 1 0,1-1-1,-1 0 1,0-1 0,0 1-1,0-1 1,0-1 0,4-1-6,7-4 32,0 0 1,-1-2-1,0 0 1,-1-1 0,0 0-1,0-2 1,-1 1-1,-1-2 1,10-12-33,-19 23 13,0-1 1,-1 0-1,1 0 1,-1 0-1,0 0 0,0 0 1,0-1-1,-1 0 1,0 1-1,0-1 0,0 0 1,0 0-1,-1 0 1,1 0-1,-1-1 0,-1 1 1,1 0-1,-1 0 1,0-2-14,-1 6 1,0 0 0,0 0 1,-1 0-1,1-1 0,-1 1 0,1 1 1,0-1-1,-1 0 0,0 0 1,1 0-1,-1 1 0,1-1 0,-1 1 1,0-1-1,1 1 0,-1 0 1,0 0-1,0 0 0,1 0 0,-1 0 1,0 0-1,0 0 0,1 0 1,-1 1-1,0-1 0,1 1 0,-1-1 1,1 1-1,-1 0 0,0-1 1,1 2-2,-9 2-67,1 1 1,0 0 0,0 1 0,1 0 0,-1 0 0,1 1 0,1 0-1,-1 0 1,1 1 0,1 0 0,-1 0 0,1 1 0,1 0-1,0 0 1,0 0 0,0 0 0,1 1 0,0 1 66,3-5-310,-1 1 0,1-1 0,-1 1-1,2 0 1,-1-1 0,1 1 0,0-1 0,0 1 0,1 0 0,1 5 310,5 21-2560</inkml:trace>
  <inkml:trace contextRef="#ctx0" brushRef="#br0" timeOffset="15549.568">3629 1802 7874,'2'4'4957,"0"9"-3397,-2-9-1082,14 68 2130,9-92-2036,13-72 371,-36 88-888,1 0 1,-1 0-1,1 0 0,-1 0 1,-1 0-1,1 1 0,0-1 1,-1 0-1,0 0 1,0 0-1,0 0 0,0 1 1,-1-1-1,1 1 0,-1-1 1,0 1-1,0-1 0,-1 1 1,1 0-1,0 0 0,-1 0 1,0 0-1,0 1 0,-1-2-55,1 2-2,1 1-1,-1 0 0,0-1 1,0 1-1,0 0 0,0 0 1,0 1-1,0-1 0,0 1 1,-1-1-1,1 1 0,0 0 1,0 0-1,0 0 0,0 1 1,0-1-1,0 1 0,0 0 1,0 0-1,0 0 1,0 0-1,0 0 0,0 1 1,0-1-1,1 1 0,-1-1 1,0 1-1,1 0 0,0 0 1,-1 1-1,1-1 0,0 0 1,0 1-1,0-1 0,1 1 1,-1 0-1,1-1 0,-1 1 1,1 0-1,-1 2 3,1-2-293,0 0-1,0-1 1,1 1-1,-1-1 1,1 1-1,-1 0 1,1 0-1,0-1 1,0 1-1,0 0 1,0-1-1,1 1 1,-1 0-1,1-1 1,0 1-1,-1 0 1,1-1-1,1 1 1,0 1 293,10 15-3996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8:33:57.3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6 198 7402,'-5'-105'7620,"11"137"-6308,19 475-1101,-8-419 64,-16-88-267,-1 1 1,1-1 0,-1 1 0,1 0 0,-1-1-1,1 1 1,0-1 0,-1 1 0,1-1 0,0 0-1,-1 1 1,1-1 0,0 0 0,-1 1 0,1-1-1,0 0 1,0 0 0,0 0 0,-1 0 0,1 1-1,0-1 1,0 0 0,0 0 0,-1-1 0,1 1-1,0 0 1,0 0 0,-1 0 0,1 0 0,0-1-1,0 1 1,-1 0 0,1-1 0,0 1 0,-1-1-1,1 1 1,0-1 0,-1 1 0,1-1 0,0 1-1,-1-1 1,1 1 0,-1-1 0,1 0 0,-1 1 0,0-1-1,1 0 1,-1 1 0,0-1 0,1 0 0,-1 0-1,0 0 1,0 1 0,0-1 0,0-1-9,22-31 315,-2-2-1,-1-1 1,-2 0 0,5-17-315,-10 24 128,98-255 899,-94 227-869,-11 15-58,-5 42-104,-1 0 0,1-1 1,-1 1-1,0 0 0,1 0 0,-1 0 0,0 0 0,1 0 0,-1 0 0,0 0 0,1 0 0,-1 0 0,0 0 1,1 0-1,-1 0 0,1 0 0,-1 0 0,0 1 0,1-1 0,-1 0 0,0 0 0,1 1 0,-1-1 0,1 1 1,-1-1-1,1 0 0,-1 1 0,1-1 0,-1 1 0,1-1 0,0 1 0,-1-1 0,1 1 0,0-1 0,-1 1 1,1 0-1,0-1 0,-1 1 0,1 0 0,0-1 0,0 1 0,0-1 0,0 1 4,-15 36-2903,-2 20 305</inkml:trace>
  <inkml:trace contextRef="#ctx0" brushRef="#br0" timeOffset="404.473">216 559 9418,'3'0'2280,"3"5"913,3 1-2785,3 2-48,1 1-128,7 3-64,0-1-128,4-2 48,-1-2-384,0-4-2072,-2-3-873,-6-10-768</inkml:trace>
  <inkml:trace contextRef="#ctx0" brushRef="#br0" timeOffset="847.048">449 461 8490,'-10'42'5242,"20"-53"-4363,2-37 1260,-42 49 693,21 5-2820,0 1 1,1 0 0,0 1 0,0 0 0,1 0 0,0 1 0,1-1 0,-1 1 0,2 1 0,-1-1 0,1 1 0,1 0 0,0 0 0,0 1 0,1-1 0,0 1 0,0 4-13,1-7-5,-1 1 0,1-1 0,0 1 0,1-1 0,0 1 0,0-1 0,1 1 0,0 0 0,1-1 0,-1 1 0,2-1 0,-1 1 1,3 6 4,-3-14-1,0 0 1,1 0 0,-1 0 0,0-1-1,0 1 1,1 0 0,-1-1 0,0 1-1,1-1 1,-1 0 0,1 1 0,-1-1 0,1 0-1,-1 0 1,0 0 0,1 0 0,-1 0-1,1 0 1,-1-1 0,1 1 0,-1 0-1,0-1 1,1 1 0,-1-1 0,0 1 0,1-1-1,-1 0 1,0 1 0,0-1 0,0 0-1,0 0 1,1 0 0,-1 0 0,0 0-1,-1 0 1,1 0 0,0 0 0,0 0-1,0-1 1,0 1 0,21-25 43,0 0 0,-2-1-1,0-1 1,10-24-43,10-12 47,-38 61-48,-1 1 0,0 0 1,0 0 0,-1 0-1,1 1 1,0-1 0,0 0-1,1 1 1,-1-1 0,0 0-1,0 1 1,1-1 0,-1 1-1,1 0 1,0 0 0,-1-1-1,1 1 1,0 0 0,-1 0-1,1 0 1,0 1 0,0-1 0,0 0-1,0 1 1,0-1 0,0 1-1,0 0 1,0 0 0,0 0-1,0 0 1,1 0 0,1 4-11,0 0 1,0 0 0,0 0-1,-1 1 1,0-1-1,0 1 1,0 0-1,0 0 1,-1 0 0,1 1-1,-1-1 1,-1 1-1,2 5 11,4 7-19,9 30 34,-16-48-13,0 0 0,-1 1 0,1-1 0,0 1 0,0-1 0,0 1-1,0-1 1,0 0 0,0 1 0,0-1 0,0 1 0,0-1 0,0 1 0,1-1 0,-1 1 0,0-1 0,0 0 0,0 1 0,0-1 0,1 1 0,-1-1 0,0 0 0,0 1-1,1-1 1,-1 0 0,0 1 0,1-1 0,-1 0 0,0 1 0,1-1 0,-1 0 0,1 0 0,-1 0 0,0 1 0,1-1 0,-1 0 0,1 0 0,-1 0 0,1 0 0,-1 0-1,0 0 1,1 0 0,-1 0 0,1 0 0,-1 0 0,1 0 0,-1 0 0,1 0 0,-1 0 0,0 0 0,1 0 0,-1 0 0,1 0 0,-1-1 0,1 1 0,-1 0 0,0 0-1,1-1 1,-1 1 0,0 0 0,1 0 0,-1-1 0,1 1-2,15-28 95,-14 25-92,100-226 226,-89 208-254,-13 21 23,0 0-1,1 0 1,-1 0-1,1-1 1,-1 1 0,0 0-1,1 0 1,-1 0-1,1 0 1,-1 0 0,1 0-1,-1 0 1,0 0-1,1 0 1,-1 0 0,1 0-1,-1 0 1,1 0-1,-1 0 1,0 1-1,1-1 1,-1 0 0,1 0-1,-1 0 1,0 1-1,1-1 1,-1 0 0,0 0-1,1 1 1,-1-1-1,0 0 1,1 1 0,-1-1-1,0 0 1,0 1-1,1-1 1,-1 0 0,0 1-1,0-1 1,0 1-1,0-1 1,1 0 0,-1 1-1,0-1 1,0 1-1,0-1 1,0 1 0,0-1-1,0 0 1,0 1-1,0-1 1,0 1 0,0-1-1,-1 1 1,1-1-1,0 0 1,0 1 0,0-1-1,0 1 1,-1-1-1,1 0 3,0 166-134,0-165 135,0 0 1,-1-1-1,1 1 1,0-1 0,0 1-1,0 0 1,0-1-1,0 1 1,0 0 0,0-1-1,0 1 1,0-1-1,0 1 1,0 0-1,0-1 1,0 1 0,0-1-1,1 1 1,-1 0-1,0-1 1,0 1 0,1-1-1,-1 1 1,0-1-1,1 1 1,-1-1 0,1 1-1,-1-1 1,0 1-1,1-1 1,-1 0 0,1 1-1,-1-1 1,1 0-1,0 1 1,-1-1-1,1 0 1,-1 0 0,1 1-1,-1-1 1,1 0-1,0 0 1,-1 0 0,1 0-1,0 0 1,-1 0-1,1 0-1,21-24 32,31-99-4730,-36 92 1283</inkml:trace>
  <inkml:trace contextRef="#ctx0" brushRef="#br0" timeOffset="1238.055">997 170 8938,'-48'21'7811,"3"10"-5477,42-29-2328,0 0 1,1 1-1,-1-1 0,1 1 0,-1 0 1,1 0-1,0 0 0,0 0 0,1 0 1,-1 0-1,0 0 0,1 1 0,0-1 1,0 1-1,0-1 0,0 1 1,1-1-1,-1 1 0,1-1 0,0 1 1,0 0-1,0-1 0,0 1 0,1-1 1,-1 1-1,1 0 0,1 2-6,-1-5 1,-1 1 0,1-1 0,-1 0 0,1 1 0,0-1 0,0 0 0,0 1 0,0-1 0,0 0 0,0 0 0,0 0 1,0 0-1,0 0 0,1 0 0,-1 0 0,0 0 0,1 0 0,-1-1 0,1 1 0,-1-1 0,1 1 0,-1-1 0,1 1 0,-1-1 0,1 0 0,-1 0 0,1 1 0,-1-1 0,1 0 0,-1-1 0,1 1 0,0 0 0,-1 0 0,1-1 0,-1 1 0,1-1 0,-1 1 0,0-1 0,1 0 0,-1 1 0,1-1 1,-1 0-1,0 0 0,0 0 0,0 0 0,1 0 0,-1 0 0,0 0 0,0-1-1,5-3 5,0 1 0,0 0 0,0 0-1,0 0 1,1 1 0,0 0 0,0 0 0,0 1 0,0 0 0,0 0 0,0 0 0,0 1 0,1 0 0,-1 1 0,1 0 0,-1 0-1,0 0 1,1 1 0,-1 0 0,0 0 0,0 1 0,1 0 0,-1 1 0,-1-1 0,1 1 0,0 0 0,-1 1 0,1 0-1,-1 0-4,-4-3-1,0 1-1,0-1 0,0 1 1,0 0-1,0-1 0,0 1 0,-1 0 1,1 0-1,-1 0 0,0 0 0,1 0 1,-1 1-1,0-1 0,0 0 0,0 0 1,-1 1-1,1-1 0,0 1 0,-1-1 1,0 1-1,1-1 0,-1 1 0,0-1 1,0 1-1,-1-1 0,1 1 0,0-1 1,-1 0-1,0 1 0,1-1 0,-1 1 1,0-1-1,0 0 0,0 0 0,-2 2 2,-54 71 223,50-67-164,0-1 0,-1 0 0,0-1 0,0 0 0,0 0 0,-1 0 0,1-1 0,-1-1 0,-1 1-1,1-2 1,0 1 0,-1-1 0,0-1 0,-8 2-59,18-4-19,-1 0-1,1 0 0,-1 0 1,1 0-1,-1 0 0,1 0 1,0 0-1,-1 0 0,1 0 1,-1 0-1,1 0 0,-1 0 1,1 0-1,0-1 0,-1 1 1,1 0-1,0 0 0,-1-1 1,1 1-1,-1 0 0,1 0 1,0-1-1,0 1 0,-1 0 1,1-1-1,0 1 0,0 0 1,-1-1-1,1 1 0,0-1 0,0 1 1,0 0-1,-1-1 0,1 1 1,0-1-1,0 1 0,0 0 1,0-1-1,0 1 0,0-1 1,0 1-1,0-1 0,0 1 1,0 0-1,0-1 0,0 1 1,0-1-1,1 1 0,-1-1 1,0 1-1,0 0 0,0-1 1,1 1-1,-1 0 0,0-1 1,0 1-1,1 0 0,-1-1 1,0 1-1,1 0 0,-1-1 1,0 1-1,1 0 0,-1 0 1,0-1-1,1 1 20,23-28-3667,-23 27 3333,19-18-3665,3 4-470</inkml:trace>
  <inkml:trace contextRef="#ctx0" brushRef="#br0" timeOffset="2127.668">1309 150 8890,'-15'-14'7257,"-3"22"-4387,-8 29-2295,23-28-570,1-1 0,0 0-1,0 1 1,1 0 0,0 0-1,1-1 1,-1 1 0,2 0 0,-1 0-1,1-1 1,1 1 0,0 0-1,0-1 1,0 1 0,1-1-1,0 0 1,2 3-5,-5-10 2,0 0-1,0 0 1,0 0-1,0 0 0,1 0 1,-1-1-1,0 1 1,0 0-1,0 0 1,1 0-1,-1 0 0,1 0 1,-1 0-1,0-1 1,1 1-1,-1 0 1,1 0-1,0-1 0,-1 1 1,1 0-1,0-1 1,-1 1-1,1 0 1,0-1-1,0 1 1,-1-1-1,1 1 0,0-1 1,0 0-1,0 1 1,0-1-1,0 0 1,0 0-1,0 0 0,-1 1 1,1-1-1,0 0 1,0 0-1,0 0 1,0 0-1,0-1 0,0 1 1,0 0-1,0 0 1,0 0-1,0-1 1,-1 1-1,1-1 1,0 1-1,0 0 0,0-1 1,0 1-1,-1-1 1,1 0-1,0 1 1,-1-1-1,1 0 0,0 1 1,-1-1-1,1 0 1,-1 0-1,1 0 1,-1 1-1,0-1 1,1 0-2,10-17 72,0-1 0,-2 0 1,0 0-1,-1-1 1,-1 0-1,3-13-72,-9 29 13,0-1 0,0 1 0,-1 0 0,1-1 0,-1 1 0,0-1 0,0 1 1,0-1-1,-1 1 0,1-1 0,-1 1 0,0 0 0,-1 0 0,1-1 0,-1 1 0,0 0 0,-1-3-13,-3 28-147,3-8 137,2 0-1,-1 0 1,2 0 0,0 0 0,0 0-1,1 0 1,1 0 0,0 0 0,1 0-1,1-1 1,-1 1 0,2-1 0,3 7 10,-7-17 2,-1 0 0,1-1 0,0 1 0,0 0 0,1 0 0,-1-1 0,0 1 0,0 0 1,1-1-1,-1 0 0,1 1 0,-1-1 0,1 0 0,0 0 0,0 1 0,-1-1 0,1-1 0,0 1 0,0 0 1,0 0-1,0-1 0,0 1 0,0-1 0,0 0 0,0 1 0,0-1 0,0 0 0,0 0 0,0 0 1,0-1-1,0 1 0,0 0 0,0-1 0,0 1 0,1-1-2,2-2 13,1 0-1,-1 0 1,0-1-1,0 0 1,0 0 0,0 0-1,-1 0 1,0-1 0,1 1-1,-2-1 1,1 0-1,-1-1 1,1 1 0,-1-2-13,5-5 35,46-91 221,-28 54-144,-25 49-118,0 0 0,-1 0 0,1 0 0,0 0 0,-1 0 0,1 1 0,-1-1 1,1 0-1,0 0 0,-1 1 0,1-1 0,-1 0 0,1 1 0,-1-1 0,1 1 0,-1-1 0,1 0 0,-1 1 0,1-1 0,-1 1 0,0-1 0,1 1 0,-1 0 0,0-1 0,1 1 0,-1-1 0,0 1 0,0 0 1,0-1-1,1 1 0,-1-1 0,0 1 0,0 0 0,0-1 0,0 1 0,0 0 0,0-1 0,0 1 0,-1 0 0,1-1 0,0 1 0,0-1 0,0 1 0,0 0 0,-1-1 0,1 1 0,0-1 0,-1 1 1,1-1-1,-1 1 0,1-1 6,0 7-36,1-3 27,-1-2 11,0 0 1,-1 0-1,1 0 0,0 1 0,0-1 0,1 0 0,-1 0 0,0 0 1,1 0-1,0 0 0,-1 0 0,1 0 0,0 0 0,0 0 0,0 0 1,0 0-1,0 0 0,0-1 0,1 1 0,-1 0 0,1-1 0,-1 1 1,1-1-1,-1 1 0,1-1 0,0 0 0,0 0 0,0 0 0,-1 0 1,1 0-1,0 0 0,0 0 0,0-1 0,1 1 0,-1-1 0,1 1-2,85-41 194,-65 29-148,0-1 1,-1-1-1,0-1 0,-2-1 1,16-14-47,-30 42-126,14 73 1,-19-86 133,0 1-1,0-1 1,0 1 0,0-1-1,0 0 1,0 1 0,0-1-1,0 0 1,0 0 0,0 0-1,0 0 1,0 0 0,0 0-1,0 0 1,0 0 0,0 0-1,0-1 1,0 1 0,0 0-1,0-1 1,0 1 0,0 0-1,-1-1 1,1 1 0,0-1-1,0 0 1,0 1 0,-1-1-1,1 0 1,0 1 0,0-1-1,-1 0 1,1 0 0,-1 1-1,1-1 1,-1 0 0,1 0-1,-1 0 1,1 0 0,-1 0-8,2-1 18,77-86 371,-78 86-393,-1 0 1,1 0 0,0 0-1,0 1 1,0-1 0,0 0-1,0 1 1,0-1 0,1 1-1,-1 0 1,0-1 0,1 1-1,-1 0 1,1 0 0,0 0-1,-1 0 1,1 0 0,0 0 0,-1 0-1,1 0 1,0 1 0,0-1-1,0 1 1,0-1 0,0 1-1,-1 0 1,1 0 0,0 0-1,0 0 1,0 0 0,0 0-1,0 0 1,0 1 0,0-1-1,0 1 1,-1-1 0,1 1-1,0 0 1,0 0 0,-1 0 0,1 0-1,0 0 1,-1 0 0,1 0-1,-1 1 4,12 18-62,-12-18 63,-1 0-1,1 0 1,0 0-1,0 1 0,0-1 1,0 0-1,0 0 0,1 0 1,-1 0-1,0-1 1,1 1-1,0 0 0,-1-1 1,1 1-1,0-1 1,0 1-1,0-1 0,0 0 1,0 0-1,0 0 0,0 0 1,0 0-1,0 0 1,1-1-1,-1 1 0,0-1 1,0 1-1,1-1 1,-1 0-1,0 0 0,1 0 1,-1 0-1,0 0 0,1-1 1,-1 1-1,1-1 0,8-5 24,1-1 1,-1 0-1,-1-1 0,1 0 0,-1-1 0,-1 0 1,0-1-1,0 0 0,0-1-24,8-7 45,-2 3-13,-14 15-51,-1 0-1,1 0 1,-1 0 0,1 0-1,-1 1 1,1-1 0,-1 0 0,1 0-1,-1 1 1,0-1 0,1 0-1,-1 1 1,1-1 0,-1 0 0,0 1-1,1-1 1,-1 0 0,0 1-1,1-1 1,-1 1 0,0-1-1,0 1 1,1-1 0,-1 1 0,0-1-1,0 1 1,0-1 0,0 1-1,0-1 1,0 1 0,0-1 0,0 1-1,0-1 1,0 1 0,0-1-1,0 1 1,0-1 0,0 1 0,0-1-1,0 1 1,0-1 0,-1 1-1,1-1 1,0 1 0,0-1-1,-1 0 1,1 1 0,0-1 0,-1 1-1,1-1 1,0 0 0,-1 1-1,1-1 1,-1 0 0,1 1 0,0-1-1,-1 0 1,1 0 19,-20 45-5464,10-28 1555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8:34:02.5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565 219 6721,'9'-11'4559,"-14"19"136,-7 11-4048,-18 31-402,3 1-1,1 1 1,3 2-1,3 0 0,1 2 1,4-1-1,-4 29-244,15-46 90,13-104-1077,6-108-5023,-10 111 2818</inkml:trace>
  <inkml:trace contextRef="#ctx0" brushRef="#br0" timeOffset="276.905">304 19 8442,'-3'-2'287,"-1"-1"1,1 1 0,-1 0-1,0 0 1,1 1 0,-1-1-1,0 1 1,0 0-1,0 0 1,0 0 0,0 1-1,-1-1 1,1 1-1,0 0 1,0 0 0,0 1-1,0-1 1,0 1 0,0 0-1,0 0 1,0 0-1,0 0 1,0 1 0,-1 1-288,-17 9 233,1 1 0,1 1 0,0 0 0,1 2 1,1 0-1,0 2 0,2 0 0,-2 2-233,-11 23 242,29-42-238,-1 0 0,1-1 0,-1 1 0,1 0 0,0 0 0,-1 0 0,1 0 0,0 0 0,0-1 1,-1 1-1,1 0 0,0 0 0,0 0 0,0 0 0,0 0 0,0 0 0,0 0 0,0 0 0,1 0 0,-1 0 0,0-1 1,0 1-1,1 0 0,-1 0 0,1 0 0,-1 0 0,1-1 0,-1 1 0,1 0 0,-1 0 0,1-1 0,-1 1 0,1 0 1,0-1-1,0 1 0,-1-1 0,1 1 0,0-1 0,0 1 0,0-1 0,-1 1 0,1-1 0,0 0 0,0 0 0,0 1 1,0-1-1,0 0 0,0 0 0,0 0-4,4 0 9,1-1 1,-1 1 0,1-1-1,0 0 1,-1-1-1,0 1 1,1-1 0,-1 0-1,0 0 1,0-1 0,0 0-1,0 0 1,0 0-1,-1 0 1,0-1 0,1 0-10,0 1 10,4-2 16,-1-1 0,0 0 0,-1 0 0,1 0 0,-1-1 0,0 0 0,-1-1 1,0 1-1,0-1 0,-1 0 0,0-1 0,0 1 0,-1-1 0,0 0 0,0 0 0,-1-1-26,-2 9 5,-1 0-1,0-1 0,0 1 1,1-1-1,-1 1 0,0-1 1,0 1-1,0-1 0,0 1 1,-1 0-1,1-1 1,0 1-1,-1-1 0,1 1 1,-1 0-1,1-1 0,-1 1 1,0 0-1,1-1 0,-1 1 1,0 0-1,0 0 0,0 0 1,0 0-1,0 0 1,0 0-1,0 0 0,0 0 1,0 0-1,-1 0 0,1 1 1,0-1-1,-1 0 0,1 1 1,0-1-1,-1 1 0,1 0 1,-1-1-1,1 1 1,0 0-1,-1 0 0,1 0 1,-1 0-1,1 0 0,-1 0-4,-3 0-28,0 1 0,0 0 0,0 0 0,0 0 0,0 1 0,0-1 0,0 1 0,0 1 0,0-1 0,1 0 0,0 1-1,-1 0 1,1 0 0,0 1 0,0-1 0,0 1 0,1-1 0,0 1 0,-1 1 0,1-1 0,0 0 0,0 3 28,0-1-451,0 0 0,1 0 1,-1 0-1,2 0 0,-1 1 0,1-1 0,0 0 1,0 1-1,0-1 0,1 1 0,1 4 451,2 28-3603</inkml:trace>
  <inkml:trace contextRef="#ctx0" brushRef="#br0" timeOffset="674.645">699 483 5993,'8'26'4770,"-1"11"-1789,-6-31-2670,-1-5-277,0-1 0,0 0-1,0 1 1,0-1 0,0 0 0,0 1 0,1-1 0,-1 0-1,0 1 1,0-1 0,0 0 0,0 1 0,0-1 0,1 0-1,-1 1 1,0-1 0,0 0 0,1 1 0,-1-1 0,0 0-1,0 0 1,1 1 0,-1-1 0,0 0 0,1 0-1,-1 0 1,0 0 0,0 1 0,1-1 0,-1 0 0,1 0-1,-1 0 1,0 0 0,1 0 0,-1 0 0,0 0 0,1 0-1,-1 0 1,0 0 0,1 0 0,-1 0 0,0 0-1,1 0 1,-1 0 0,1 0 0,-1 0 0,0-1 0,1 1-1,-1 0 1,0 0 0,0 0 0,1-1 0,-1 1 0,0 0-1,1 0 1,-1-1 0,0 1 0,0 0 0,0 0 0,1-1-1,-1 1 1,0 0 0,0-1 0,0 1 0,0 0-1,1-1 1,-1 1-34,18-26 778,-16 24-725,39-83 775,-40 84-787,-1-1 0,1 1 0,-1 0 0,0-1 0,0 1 1,0 0-1,0-1 0,0 1 0,0 0 0,0-1 0,0 1 0,-1 0 1,1-1-1,-1 1 0,1 0 0,0-1 0,-1 1 0,0 0 0,1 0 0,-1 0 1,0-1-1,0 1 0,0 0 0,1 0 0,-1 0 0,0 0 0,-1 1 0,1-1 1,0 0-1,0 0 0,0 1 0,0-1 0,0 0 0,-1 1 0,1-1 1,0 1-1,-1 0 0,1-1 0,0 1 0,-1 0 0,1 0 0,0 0 0,-1 0 1,1 0-1,-1 0-41,-66 4 593,64-4-594,1 1 0,-1-1 0,0 1 0,1-1 0,-1 1 0,1 0 0,-1 1 0,1-1 0,0 1 0,-1-1 0,1 1 0,0 0 0,0 0 0,0 0 0,0 1 0,1-1 0,-1 1 0,1-1 0,-1 1 0,1 0 0,-1 1 1,4-2-176,0 0 1,0-1-1,0 1 0,0-1 1,0 1-1,1-1 1,-1 1-1,0-1 0,1 0 1,-1 0-1,1 0 0,-1 0 1,1 0-1,0 0 0,-1 0 1,1 0-1,0 0 1,0-1-1,-1 1 0,1-1 1,0 0-1,0 1 0,0-1 1,0 0-1,0 0 0,0 0 1,-1 0-1,1 0 1,0-1-1,1 1 176,32-4-3684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7:52:50.0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100 1 6937,'-100'7'6850,"100"-6"-6832,0 1-1,0-1 1,1 1-1,-1-1 1,0 0 0,1 1-1,-1-1 1,1 0-1,-1 1 1,1-1 0,0 0-1,-1 0 1,1 0-1,0 1 1,0-1 0,0 0-1,0 0 1,0 0-1,0 0 1,0 0 0,0-1-1,1 1 1,-1 0-1,0-1 1,1 2-18,44 28 253,-3-14-230,1-2-1,0-1 1,0-2-1,1-3 1,1-1-1,-1-2 1,1-3-1,22-1-22,47-10 34,-93 7 73,-1 2 0,0 0 0,1 1 0,-1 1 0,13 3-107,9 1 164,146 30 153,8-40-93,-14-2 516,-159 1-740,0 1 1,0 1-1,1 1 0,-1 2 0,0 0 1,3 2-1,48 0 9,83 5 4,-48-13 67,-45-2 107,47 8-155,-35-4-12,-58-1 21,41 10-46,34 1-23,-2-10 32,61 16 33,-103-13-30,-20 0-12,0 0 1,0 2-1,0 2 1,0 0-1,0 2 1,-1 1-1,10 4 5,-35-8-1,21 8-2,1 0 0,1-2 0,-1-1 0,1-1 0,1-1 0,18 0 3,95-6 54,139-33-54,-204 25-18,-54 5 18,0 1-1,1 2 0,-1 0 1,1 1-1,-1 1 0,12 2 1,84 17 27,115 3-27,96-22 17,-208-10-12,-83 5 7,0 1-1,0 1 1,1 3-1,15 2-11,91 8 1552,-205 9 3515,52-16-5301,0 0 1,0 0-1,0-1 0,-1 0 1,1-1-1,-1 0 0,0 0 0,1-1 1,-7 1 233,-18-7-993,-11-9-2891</inkml:trace>
  <inkml:trace contextRef="#ctx0" brushRef="#br0" timeOffset="27293.665">1843 409 6361,'-10'-4'1210,"8"4"-1036,0-1 0,0 1-1,0 0 1,0-1-1,1 0 1,-1 0 0,0 1-1,0-1 1,0 0-1,1 0 1,-1-1 0,0 1-1,1 0 1,-1 0-1,1-1 1,0 1-1,-1-1 1,1 1 0,0-1-1,0 0 1,0 1-1,0-2-173,1 2-48,1 1-1,0-1 0,-1 0 0,1 1 0,0-1 1,-1 1-1,1-1 0,0 1 0,0-1 0,0 1 1,0 0-1,-1-1 0,1 1 0,0 0 0,0 0 1,0 0-1,0 0 0,0 0 0,0 0 1,0 0-1,0 0 0,0 0 0,-1 0 0,1 0 1,0 0-1,0 1 0,0-1 0,0 0 0,0 1 1,0-1-1,-1 1 0,1-1 0,0 1 0,0-1 1,-1 1-1,1-1 0,0 1 0,-1 0 0,1-1 49,0 5-93,1-1 0,-1 0-1,0 1 1,0-1 0,-1 1-1,0-1 1,1 1 0,-1-1 0,-1 1-1,1-1 1,-1 1 0,0-1-1,0 1 1,0-1 0,0 0-1,-1 2 94,1-3-2,-56 185 2578,20-47-1602,6 1 0,6 1 0,4 33-974,-15 87 334,17-109 142,3 64-476,4-29 287,-11 114 217,-24 584-218,43-531-93,15 7 210,49 370-143,-46-551-222,-15-179-47,1-1 0,0 1 0,0 0 0,0-1 0,0 1 0,0-1 0,1 1 0,-1 0 0,1-1 0,0 1 0,0-1 0,0 1 0,0-1 0,0 0 0,0 1 0,0-1 0,1 0 0,-1 0 0,1 0 0,0 0 0,0 0 0,0 0 0,0-1 0,0 1 0,0 0 0,0-1 0,0 0 0,1 1-1,-1-1 1,0 0 0,1 0 9,159 27 76,139 82 62,-180-69-136,108 19-2,-66-29-40,92 2 40,-62-17-128,61-9 128,223-12-24,15 5 71,48 25 12,42 14-41,45-39-126,1-32 102,-5-7 100,-27-6-92,-21-7-12,-381 27-52,134-38 62,153-66-27,-51-4 31,-77-9 88,-10-7-27,-297 135-30,-38 12-30,0 1 1,0-1-1,0 0 1,0-1-1,0 0 1,-1 0-1,1 0 0,-1-1 1,0-1-1,0 1 1,-1-1-1,1 0 0,-1 0 1,0-1-1,-1 0 1,1 0-1,3-6-5,-4-4 4,-2-1 1,1 1-1,-2-1 0,0 0 0,-2 0 1,1 0-1,-2 0 0,0 0 1,-2 0-1,1 0 0,-2 1 0,0-1 1,-1 1-1,-1 0 0,-2-3-4,-8-29 12,-3 1 0,-2 0 0,-2 2 0,-1 1 0,-3 1-1,-1 1 1,-3 1 0,-1 2 0,-1 1 0,-3 2 0,-39-32-12,-59-33 75,-103-86 154,-133-159-401,319 301 77,-28-25 2,-4 3-1,-36-20 94,-80-12 419,199 98-421,0 1 0,0-1 0,-1 0 0,1 1 1,0-1-1,0 1 0,0-1 0,0 0 0,0 1 0,0-1 0,0 0 0,1 1 0,-1-1 0,0 1 0,0-1 0,0 0 0,1 1 0,-1-1 0,0 1 0,1-1 0,-1 1 0,0-1 0,1 1 1,-1-1-1,1 1 0,-1-1 0,1 1 0,-1-1 0,1 1 0,-1 0 0,1-1 0,-1 1 0,1 0 0,-1 0 0,1-1 0,0 1 0,-1 0 0,1 0 0,-1 0 0,1 0 0,0 0 0,-1-1 1,1 1-1,0 1 0,-1-1 0,1 0 0,-1 0 0,1 0 0,0 0 0,-1 0 0,1 0 2,9-4-42,139-75-211,-34 6 183,44-28 39,75-30 31,-220 123 6,1 1 0,0 1 0,0 0 0,1 2 0,0-1 0,0 2 0,0 0 0,0 1 0,0 0 0,9 2-6,208 30 266,266 35-197,-26-15-31,-183-42-32,-33-19-8,-209 2-73,1-1 1,-2-3-1,0-1 1,0-3 0,-2-2-1,0-1 1,-1-3-1,-1-1 1,-2-3 0,0-1-1,-2-2 1,-1-1-1,-2-3 1,11-13 74,-2 2-23,-3-3 1,-2-1-1,21-35 23,22-49 41,13-50 27,-56 103-97,-3-2 0,19-62 29,-52 129 4,0 1 0,-1-1 1,0 0-1,-1 0 0,-1 0 1,-1 0-1,0 0 0,-1 0 1,0 0-1,-1 1 0,-1-1 1,-2-7-5,-5-9-27,-1 1 1,-2 1 0,-1 0-1,-1 1 1,-1 0 0,-1 1-1,-2 1 1,-8-8 26,6 14-64,-1 2 1,-1 0-1,0 2 1,-2 0-1,0 1 1,0 2-1,-1 1 1,-1 1-1,0 1 1,-1 1-1,1 1 1,-2 2-1,-1 0 64,-44-6-189,-1 3 0,1 4 0,-16 2 189,-3-1-7,-604-13 167,343 12-140,-60 28-38,-52 39 21,-26 16-2,-21-21 37,-9-38-46,-52-8 10,-31-13-488,-29-30-493,-9-11 625,-35-6 486,13 12 790,29-16 792,39 6-773,194 40-643,-195 44-113,51 29-158,64-2-333,94 7 254,273-49-595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8:34:01.9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29 311 4153,'19'-114'9373,"-29"155"-7257,-24 143-1253,34-182-861,-1 0 5,1 0 0,-1 1 0,0-1-1,1 0 1,0 0 0,-1 1 0,1-1-1,0 0 1,0 1 0,1-1 0,-1 0-1,0 1 1,1-1 0,0 0 0,-1 0-1,1 1 1,0-1 0,0 0 0,0 0 0,0 0-1,0 0 1,1 0 0,-1 0 0,1 0-1,-1-1 1,1 1 0,0 0 0,-1-1-1,1 0 1,0 1 0,0-1 0,1 1-7,2-2 13,0-1 1,-1 1 0,1-1 0,0 0 0,-1 0 0,1 0-1,-1-1 1,1 0 0,-1 0 0,0 0 0,1 0 0,3-3-14,-8 4 2,44-23 76,117-53 42,-155 75-126,0 0 0,1 0 0,-1 1 1,1 0-1,-1 0 0,1 1 0,0 0 0,-1 0 0,1 0 0,-1 1 0,6 1 6,-9-1-10,-1-1 0,1 1 0,-1 1-1,1-1 1,-1 0 0,1 1 0,-1-1 0,0 1 0,0 0 0,0-1-1,0 1 1,0 0 0,0 0 0,0 1 0,0-1 0,-1 0 0,1 0 0,-1 1-1,0-1 1,0 1 0,0 0 0,0-1 0,0 1 0,0 0 0,-1-1-1,0 1 1,1 0 0,-1 0 0,0 0 10,-9 80-26,5-69 201,0 0-1,0 0 1,-1-1 0,-1 1-1,0-1 1,-1-1 0,0 1 0,-1-1-1,-1 0 1,1-1 0,-2 0-1,0 0 1,0-1 0,-3 2-175,1-4 143,1 0 0,-1-1 0,-1 0 0,1-1 0,-1 0 0,0-1 0,0-1 0,-1 0 0,1 0 0,-1-2 0,0 0 0,0 0 0,0-1 0,0-1 0,0 0 0,0-1 0,-6-1-143,17 1-37,1 1-1,-1 0 1,1-1-1,0 0 1,-1 1-1,1-1 1,-1 0 0,1 0-1,0 0 1,0-1-1,-1 1 1,1-1-1,0 1 1,0-1 0,1 0-1,-1 1 1,0-1-1,0 0 1,1 0-1,-1 0 1,1 0 0,0-1-1,0 1 1,-1-1 37,5-41-4497,10 12 1153</inkml:trace>
  <inkml:trace contextRef="#ctx0" brushRef="#br0" timeOffset="328.939">145 195 7994,'-3'-29'2896,"1"7"489,2 4-1905,5 3-527,2 0-185,4 4-312,7-2-200,6 7-168,14-4-40,6 4-64,14-7-824,7-1-2817,8-9 600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8:33:25.9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293 2153 7482,'0'-1'5261,"0"1"-2780,17-1-2707,10-1 141,0 1 1,0 2-1,0 1 0,0 1 1,0 1-1,0 1 1,-1 2-1,0 1 0,7 3 85,4 2-8,-14-4 12,1-1 0,0-2 0,0 0 0,1-1 0,-1-1 0,6-1-4,160-19 49,-42 0-32,353 11 17,-168-14-19,141-23-36,-160 10 27,0 20-35,5 21 65,7-9-23,30-11 1,16-18-44,15-23 1,2-16-10,-245 42 71,103-4-32,-145 28 18,-1 3-1,1 5 0,44 11-17,410 32 19,-350-42-52,76-13 33,153-18 16,-19 7-16,2 34-2,-12 23-42,18 7 79,22-20-7,-135-4-36,150 23 16,-14-31-9,2 11 19,-6-6-23,-2-8 8,-15 10 2,-3 13-1,-12-6-23,8-14 25,-15-15-24,-13 18 38,-24 9-24,-8-2 7,-16 4-16,0-9 35,101-17-22,-367 0 128,0 3 0,0 3-1,-1 4-127,-21-5 264,57-3 675,-36-3-257,-28 10-428,-47-13-265,0 1-14,0 0 0,1-1 0,-1 1 0,0 0-1,0 0 1,1 0 0,-1 0 0,0 0 0,0 0-1,1 0 1,-1 0 0,0 0 0,0 0 0,0 1 0,1-1-1,-1 1 1,0-1 0,0 1 0,0-1 0,0 1-1,0 0 1,0-1 0,0 1 0,0 0 0,0 0-1,0 0 1,0 0 0,0 0 25,4 11-1867,-10 16-1334,-7-1-563</inkml:trace>
  <inkml:trace contextRef="#ctx0" brushRef="#br0" timeOffset="41406.868">9477 6738 7410,'-72'-39'4521,"-31"-24"-3352,96 59-1142,0 0 0,0 1-1,0 0 1,0 0 0,-1 0 0,0 1-1,1 0 1,-1 1 0,0-1 0,0 2-1,0-1 1,0 1 0,1 0 0,-1 1-1,0-1 1,0 2 0,0-1 0,-6 3-27,-328 62 237,341-66-237,-34 2 120,0 0 1,0-3-1,0-1 0,-1-1 0,-1-3-120,-9 2 154,-54-9 248,0 6 0,-1 3 1,1 5-1,-1 5 0,-2 4-402,90-7 24,0 0-1,1 0 1,0 2 0,0 0-1,0 0 1,0 1 0,1 0-1,0 1 1,0 0 0,1 1-1,-1 0 1,2 1 0,-1 0 0,2 0-1,-1 1 1,1 0 0,0 1-1,1 0 1,1 0 0,-1 1-1,2-1 1,0 1 0,-3 9-24,2-7 3,5-10 1,0 1-1,0-1 1,-1 0 0,0 0 0,0 0-1,0 0 1,0 0 0,0 0 0,-1 0-1,0-1 1,0 1 0,0-1 0,0 0-1,0 0 1,-1 0 0,1 0-1,-1-1 1,0 1 0,0-1 0,-2 1-4,-172 83 389,131-59-369,2 3 0,1 1 0,1 2 0,-34 36-20,55-49 15,2 1-1,0 0 1,1 2 0,1 1-1,1 0 1,2 1 0,0 0-1,2 1 1,-7 18-15,19-33 0,0 0 1,0 0-1,1 0 0,0 1 0,1-1 1,1 0-1,0 0 0,0 0 0,1 0 1,0-1-1,1 1 0,0-1 0,1 0 1,0 0-1,0 0 0,7 7 0,9 18-3,1-2 0,2-1-1,1-1 1,2-1 0,0-1-1,2-1 1,2-2 0,10 6 3,25 15-4,3-3 0,2-3-1,41 17 5,12 3-5,1-6 0,4-6-1,102 26 6,6-26 5,1-10 0,2-10 0,208-4-5,-47-22-4,17-21-12,-4-21-7,-11-3 31,-38 5 34,-305 31-41,-1-3 0,0-2 0,-1-2 0,0-3 0,-2-3 0,0-2-1,47-25 0,-64 22-116,-1 0 0,-2-3 0,0-1 0,-2-1 0,-1-2 0,-2-2 0,-1 0 0,-1-2 0,-2-1 0,-2-2 0,-1 0 0,-2-2 0,-2 0 0,15-42 116,-34 79-4,2-3 8,0-1 1,-1 0 0,0 0 0,0 0 0,0 0 0,-1 0 0,0-1 0,0 1 0,-1 0 0,0 0 0,-1-1 0,1 1 0,-1 0 0,-1 0-1,-1-5-4,-2 1 20,-2 1-1,1 0 1,-2 0-1,1 1 1,-1 0-1,-1 0 1,1 1-1,-2 0 1,1 0-1,-1 1 0,0 0 1,-1 0-20,-26-19 27,-163-142 287,-30-17 134,168 145-360,-2 1 0,-1 4-1,-34-11-87,18 14 66,-2 4 0,-1 4-1,-33-4-65,-309-57 259,289 65-30,-1 6 0,-54 4-229,4 12 418,-146 23-418,-232 51-693,396-40-2036,2 7 1,-147 59 2728,80-10-3177</inkml:trace>
  <inkml:trace contextRef="#ctx0" brushRef="#br0" timeOffset="49817.138">70 7877 4633,'14'-287'6791,"-26"-146"-7639,7 312 1402,-28-313-446,4-2 1047,24-308-1155,18 302 27,52-540-3,-47 523 75,-3 15 347,-5 16-107,12-12-185,28-51 56,-29 293-192,1 35 7,-8 0 0,-6-1 0,-8-1 0,-16-110-25,-16 80 220,-37-117-220,47 211 1139,42 123-715,8 26-3572,-25-17 801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8:34:17.7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97 159 6025,'12'-30'5918,"-4"43"-2886,-14 121-786,0-87-1901,4-31-253,-2 10-18,1 0 1,1 1-1,1-1 0,2 1 0,0-1 0,2 0 0,1 0 0,0 0 0,6 14-74,-7-34 130,1 5-1179,-6-20-3165,-5-15 880</inkml:trace>
  <inkml:trace contextRef="#ctx0" brushRef="#br0" timeOffset="262.441">9 302 8658,'-1'-4'535,"0"2"-228,0 1 0,0-1 1,0 0-1,0 0 0,1 0 0,-1 0 0,1 0 0,-1 0 0,1 0 1,0 0-1,0 0 0,0 0 0,0 0 0,0 0 0,0 0 0,1 0 1,-1 0-1,0 0 0,1 0 0,0 0 0,-1 0 0,1 0 0,0 0 1,0 0-1,0 1 0,1-1 0,-1 0 0,0 1 0,0-1 1,1 1-1,0-1-307,138-61 872,1-14-817,-140 76-130,0 0 0,0 0 1,0 0-1,0 0 1,0 1-1,0-1 1,0 0-1,1 1 0,-1-1 1,0 1-1,0-1 1,0 1-1,1 0 1,-1-1-1,0 1 0,0 0 1,1 0-1,-1 0 1,0 0-1,0 0 1,1 0-1,-1 0 1,0 0-1,0 1 0,1-1 1,-1 0-1,0 1 1,0-1-1,0 1 1,0-1-1,0 1 0,1 0 1,-1 0-1,0-1 1,0 1-1,-1 0 1,1 0-1,0 0 0,0 0 1,0 0-1,0 0 1,-1 0-1,1 0 1,-1 0-1,1 0 0,0 2 75,-7 19-3379,-7 0-67</inkml:trace>
  <inkml:trace contextRef="#ctx0" brushRef="#br0" timeOffset="495.252">126 425 8794,'-5'9'2352,"4"-1"801,1-5-2465,6-2-112,4-4-72,13-7 25,6-4-129,13-7-72,2-4-40,8-3-48,-8 3-160,-5 7-8,-11 7-40,-7 8-368,-12 13-296,-12 8-2985,-15 9 544</inkml:trace>
  <inkml:trace contextRef="#ctx0" brushRef="#br0" timeOffset="731.618">105 704 9138,'-2'-3'2593,"2"3"655,5-4-2520,8-4-47,5-1-129,13-5-32,4 2-64,9 1-56,-2 2-264,4-3-24,-8 5-8,-4-2-952,-6-2 2208,-5-3-5073,-11 2 1473</inkml:trace>
  <inkml:trace contextRef="#ctx0" brushRef="#br0" timeOffset="1001.384">593 79 9450,'2'-2'7115,"24"45"-6308,-10-14-623,1 0 1,2-1 0,0-1 0,2-1-1,1 0 1,16 13-185,1-4 48,-8-8-106,0 2-1,-2 1 0,17 23 59,-21 5-1694,-43-23-2756,-5-17 1316</inkml:trace>
  <inkml:trace contextRef="#ctx0" brushRef="#br0" timeOffset="1265.572">680 593 7562,'-17'-7'2976,"0"-2"529,10 0-1897,2-7-295,5 1-337,6-6-104,5-6-352,8-14-136,6-3-128,5-14-56,3 0-120,2-4-24,-4 11-40,-2-1-112,-8 16-432,-11 2-1496,-11 5-2049,-14 5-232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8:34:17.1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0 153 10650,'12'-6'6780,"31"-6"-7595,-37 10 1329,282-104-66,-199 80-1165,-89 26 646,0 0 0,-1 0 0,1 0 0,0 1 0,0-1 1,0 0-1,0 0 0,-1 1 0,1-1 0,0 0 0,0 0 1,0 1-1,0-1 0,0 0 0,0 0 0,0 1 0,0-1 1,0 0-1,0 1 0,0-1 0,0 0 0,0 0 0,0 1 1,0-1-1,0 0 0,0 1 0,0-1 0,0 0 0,0 0 1,0 1-1,1-1 0,-1 0 0,0 0 0,0 1 0,0-1 1,0 0-1,1 0 0,-1 0 0,0 1 0,0-1 0,0 0 1,1 0-1,-1 0 0,0 0 0,0 1 0,1-1 0,-1 0 1,0 0-1,1 0 0,-1 0 0,0 0 0,0 0 0,1 0 1,-1 0-1,0 0 0,1 0 0,-1 0 0,0 0 0,0 0 1,1 0-1,-1 0 71,-14 12-3377</inkml:trace>
  <inkml:trace contextRef="#ctx0" brushRef="#br0" timeOffset="278.018">161 283 9170,'-3'0'2376,"1"5"729,7-1-2649,6 1-152,5-1-80,9-2-24,3-7-32,12-10-8,1-1-16,6-3-176,-3 1-376,-2 6-2864,-14 18 719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8:34:19.3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1383 6561,'-3'-2'5049,"6"1"-1208,7 1-816,10-2-2209,3-2-664,4-4 32,4-1 40,2-6 0,-3-2-72,2-3 16,-5 2-192,-7 3-1192,-12 14-2873,-16 10 432</inkml:trace>
  <inkml:trace contextRef="#ctx0" brushRef="#br0" timeOffset="255.381">653 920 4785,'9'6'4473,"0"5"-1192,0 8-81,1 15-2535,-3-2-417,-4 15 32,-1-5-48,-1 7-48,1-7-40,7 10-16,0-13-64,3 4 16,0-13-112,-4-1-760,-7-8-2761,-8 0 560</inkml:trace>
  <inkml:trace contextRef="#ctx0" brushRef="#br0" timeOffset="256.381">536 1607 8866,'5'0'2408,"13"-12"721,9-3-2409,10-9-280,5-4-32,10-9 57,-2 3-121,5-7-64,-7 6-112,1 3-72,-13 11-56,-9 0-784,-13 9-2713,-19 3 648</inkml:trace>
  <inkml:trace contextRef="#ctx0" brushRef="#br0" timeOffset="437.204">473 1025 9794,'-10'6'3209,"1"-5"632,9-2-2817,8-1-208,9-2-352,8-13-64,12-3-184,13-4 32,2-5-56,7-4-32,-3 6-104,-3 4-400,-11 8-544,-8 2-3201,-19 10 480</inkml:trace>
  <inkml:trace contextRef="#ctx0" brushRef="#br0" timeOffset="936.887">1171 749 8506,'8'104'6052,"1"47"-4370,-4-57-682,-3-71-858,0 1 1,2-1 0,1 0-1,1-1 1,0 1 0,2-1 0,2 3-143,1-4 66,-11-21-59,0 0 1,0-1-1,0 1 0,0 0 0,0 0 1,0-1-1,0 1 0,0 0 0,0 0 1,0-1-1,0 1 0,0 0 0,0 0 1,1-1-1,-1 1 0,0 0 0,0 0 1,0-1-1,0 1 0,0 0 0,1 0 1,-1 0-1,0-1 0,0 1 0,0 0 1,0 0-1,1 0 0,-1 0 0,0-1 1,0 1-1,1 0 0,-1 0 0,0 0 1,0 0-1,1 0 0,-1 0 0,0 0 1,0 0-1,1 0 0,-1 0 0,0 0 1,0 0-1,1 0 0,-1 0 0,0 0 1,1 0-1,-1 0 0,0 0 0,0 0 1,1 0-1,-1 0 0,0 1 0,0-1 1,0 0-1,1 0 0,-1 0 0,0 0 1,0 0-1,0 1 0,1-1-7,-1-28 380,0 28-377,-9-73 331,-2 0-1,-4 0 1,-3 1 0,-26-63-334,35 106 29,-12-28-13,16 78 43,5-14-49,2 0 1,-1 0 0,0-1-1,1 1 1,1-1 0,-1 1 0,1-1-1,0 0 1,0 0 0,4 5-11,-6-9 1,1 0 1,0 0 0,-1 0-1,1-1 1,0 1 0,0-1 0,0 1-1,0-1 1,0 1 0,1-1-1,-1 0 1,0 0 0,1 0-1,-1-1 1,0 1 0,1 0 0,-1-1-1,1 0 1,-1 1 0,1-1-1,-1 0 1,1 0 0,-1 0-1,1-1 1,-1 1 0,1-1 0,-1 1-1,0-1 1,1 0 0,-1 0-1,0 0 1,1 0-2,14-10 17,0-1 0,-1 0 0,-1-2 0,0 1 0,-1-2-1,-1 0 1,0 0 0,-1-1 0,-1-1 0,0 0 0,-1 0 0,4-11-17,3-1 47,-2 0 0,0-1 0,-2-1 1,-2 0-1,0-3-47,-17 147 124,4-81-92,2 0 0,1 0 0,1 0 0,2 0 0,1 0 0,2 0 0,1-1 0,1-1 0,2 1 0,1-1 0,6 11-32,-13-35-7,-1 1 1,1 0-1,0-1 0,0 0 1,0 0-1,1-1 0,0 1 1,0-1-1,1-1 0,-1 1 1,1-1-1,6 3 7,28-3-1490,0-29-2319</inkml:trace>
  <inkml:trace contextRef="#ctx0" brushRef="#br0" timeOffset="53774.94">1935 96 8522,'-10'-33'2384,"1"7"913,4 17-2465,3 17-72,7 16-240,6 29-71,2 11-345,5 22-32,1 1-24,3 13 16,-3-17-48,3 2 48,-3-24-16,2-10 48,-4-23 8,1-21 176,-3-25 96,0-33 232</inkml:trace>
  <inkml:trace contextRef="#ctx0" brushRef="#br0" timeOffset="58880.039">1967 11 10514,'0'0'136,"-1"-1"-1,1 1 0,0-1 0,-1 1 1,1 0-1,-1-1 0,1 1 1,-1-1-1,1 1 0,-1 0 0,1 0 1,-1-1-1,1 1 0,-1 0 1,1 0-1,-1 0 0,1-1 0,-1 1 1,0 0-1,1 0 0,-1 0 1,1 0-1,-1 0 0,0 0 0,1 0 1,-1 0-1,1 1 0,-1-1 1,1 0-1,-1 0 0,1 0 1,-1 0-1,0 1 0,1-1 0,-1 0 1,1 1-1,-1-1 0,1 0 1,0 1-1,-1-1 0,1 1 0,-1-1 1,1 1-1,0-1 0,-1 1 1,1-1-1,0 1 0,0-1 0,-1 1 1,1-1-1,0 1 0,0 0-135,-11 34 563,10-10-519,2 1-1,0-1 1,1 0 0,2 0 0,0 0-1,2 0 1,6 17-44,-9-30 17,60 184 60,-49-160-15,-2 1-1,-1 1 1,-2 0 0,1 17-62,-11-55-64,0 1 1,1-1 0,-1 0-1,0 0 1,0 0 0,0 0-1,0 0 1,0 0 0,0 0 0,1 0-1,-1 0 1,0 0 0,0 0-1,0-1 1,0 1 0,0 0-1,1-1 1,-1 1 0,0 0-1,0-1 1,1 1 0,-1-1-1,0 1 1,1-1 0,-1 0 0,0 1-1,1-1 1,-1 0 0,1 1-1,-1-1 1,1 0 0,-1 0-1,1 1 1,-1-1 0,1 0-1,0 0 1,0 0 0,-1 0 63,-2-3-856,-8-4-2406,3 2 13</inkml:trace>
  <inkml:trace contextRef="#ctx0" brushRef="#br0" timeOffset="58881.039">2007 656 9226,'-5'-3'6660,"11"-15"-6299,-4 15 144,156-392 1588,-154 384-2078,86-199 212,-84 195-1965,-18 27-1529,-5 11-245</inkml:trace>
  <inkml:trace contextRef="#ctx0" brushRef="#br0" timeOffset="58882.039">2102 377 8586,'-1'9'2168,"10"5"745,4-2-2505,10 1 8,1-6-144,16 8-80,-7-12-64,7 4-40,-5-1-48,-1 2 8,-9-2-16,-2 5 3481,-4 5-6562,-2 12 3337</inkml:trace>
  <inkml:trace contextRef="#ctx0" brushRef="#br0" timeOffset="58883.039">2486 293 9754,'-26'-27'6038,"25"26"-5965,0 0 0,0 0-1,0 0 1,0 1 0,0-1 0,0 0 0,-1 0-1,1 1 1,0-1 0,0 1 0,0-1-1,-1 1 1,1-1 0,0 1 0,-1 0 0,1-1-1,0 1 1,-1 0 0,1 0 0,-1 0-1,1 0 1,0 0 0,-1 1 0,1-1 0,0 0-1,-1 1 1,1-1 0,0 1 0,0-1 0,-1 1-1,1-1 1,0 1 0,0 0 0,0 0-1,0 0 1,0-1 0,0 1 0,0 0 0,-1 1-73,-16 74 197,11-33-209,2 0-1,2 1 1,2-1 0,3 7 12,15 10 14,-16-59-13,0-1 1,0 1-1,0 0 0,0-1 0,0 1 0,0-1 0,0 1 0,0-1 1,0 1-1,1-1 0,-1 0 0,0 0 0,0 1 0,0-1 0,0 0 0,0 0 1,1 0-1,-1 0 0,0-1 0,0 1 0,0 0 0,0 0 0,1-1 1,-1 1-1,0-1 0,0 1 0,0-1 0,0 1 0,0-1 0,0 1 0,0-1 1,0 0-1,-1 0 0,1 0 0,0 1 0,0-1 0,0 0 0,-1 0 1,1 0-1,-1 0 0,1 0 0,0 0 0,-1 0 0,0 0 0,1-1 0,-1 1 1,0 0-1,0 0 0,1 0 0,-1 0 0,0 0 0,0-1 0,0 1-1,16-41 74,-2 0 0,-1-1-1,-2-1 1,-3 1-1,-1-2 1,-1-9-74,-6 54 0,0 0 1,0 1 0,1-1-1,-1 0 1,0 0 0,0 0-1,0 0 1,0 0-1,0 0 1,1 1 0,-1-1-1,0 0 1,0 0 0,0 0-1,0 0 1,1 0-1,-1 0 1,0 0 0,0 0-1,0 0 1,0 0 0,1 0-1,-1 0 1,0 0-1,0 0 1,0 0 0,1 0-1,-1 0 1,0 0 0,0 0-1,0 0 1,0 0-1,1 0 1,-1 0 0,0 0-1,0-1 1,0 1 0,0 0-1,0 0 1,1 0-1,-1 0 1,0 0 0,0 0-1,0-1 0,6 22-17,7 38-14,-7-27 64,1 0-1,2 0 1,1-1-1,8 15-32,-4-23 8,-14-23-7,1 0 0,-1 0 0,0 1 0,1-1 1,-1 0-1,1 0 0,-1 0 0,0 1 0,1-1 0,-1 0 0,1 0 0,-1 0 1,1 0-1,-1 0 0,0 0 0,1 0 0,-1 0 0,1 0 0,-1 0 0,1 0 0,-1 0 1,1 0-1,-1-1 0,0 1 0,1 0 0,-1 0 0,1 0 0,-1-1 0,0 1 1,1 0-1,-1 0 0,0-1 0,1 1 0,-1 0 0,0-1 0,1 1 0,-1 0 1,0-1-1,0 1 0,0-1 0,1 1 0,-1 0 0,0-1 0,0 1 0,0-1 1,0 1-1,0 0 0,0-1 0,1 0-1,6-15 56,-1-2 0,0 1 0,-2-1 0,1 0-1,-2 0 1,1-12-56,-2 13 33,3-22 19,16-64 27,-20 103-82,-1 0 1,1-1-1,0 1 1,0 0 0,-1 0-1,1 0 1,0 0-1,0 0 1,-1 0 0,1 0-1,0 1 1,0-1-1,-1 0 1,1 0 0,0 1-1,-1-1 1,1 0-1,0 1 1,-1-1 0,1 0-1,0 1 1,-1-1 0,1 1-1,-1-1 1,1 1-1,-1 0 1,1-1 0,-1 1-1,1-1 1,-1 1-1,0 0 1,1-1 0,-1 1-1,0 0 1,0-1-1,1 1 1,-1 0 0,0 0-1,0 0 3,51 107 84,-41-120 14,-9 6-129,-1 5 6,0 0 1,0 0-1,0 0 1,0-1 0,0 1-1,0 0 1,0 0 0,0 0-1,0-1 1,1 1-1,-1 0 1,0 0 0,1 0-1,-1 0 1,1 0 0,-1 0-1,1 0 1,0 0 0,-1 0-1,1 0 1,0 0-1,0 0 1,-1 0 0,1 0-1,0 0 1,0 1 0,0-1-1,0 0 1,0 1 0,0-1-1,1 1 1,-1-1 24,9 13-1644,-10-13 1531,0 0 0,1 1 0,-1-1-1,0 1 1,0-1 0,1 0 0,-1 1-1,0-1 1,0 1 0,1-1 0,-1 1 0,1-1-1,-1 1 1,0-1 0,1 1 0,-1 0-1,1-1 1,-1 1 0,1-1 0,-1 1-1,1 0 1,0 0 0,-1-1 0,1 1-1,-1 0 1,1 0 0,0 0 0,-1 0 0,1-1-1,-1 1 1,1 0 0,0 0 0,-1 0-1,1 0 1,0 1 0,-1-1 0,1 0-1,-1 0 1,1 0 0,0 0 0,-1 1-1,1-1 1,-1 0 0,1 0 0,-1 1-1,1-1 1,-1 0 0,1 1 0,-1-1 0,1 1-1,-1-1 1,1 1 0,-1-1 0,0 1-1,1-1 1,-1 1 0,0-1 0,1 1-1,-1-1 1,0 1 0,0 0 0,0-1-1,1 1 1,-1-1 0,0 1 0,0 0 0,0-1-1,0 1 1,0 0 113,6-86-2409,1 3 7720,-8 82-5259,1 0-1,0 0 1,0 1-1,0-1 1,0 0-1,0 1 1,0-1-1,0 0 1,0 0-1,0 1 1,1-1 0,-1 0-1,0 0 1,0 1-1,0-1 1,0 0-1,0 0 1,0 1-1,0-1 1,1 0-1,-1 0 1,0 0-1,0 1 1,0-1 0,1 0-1,-1 0 1,0 0-1,0 0 1,0 0-1,1 1 1,-1-1-1,0 0 1,0 0-1,1 0 1,-1 0 0,0 0-1,0 0 1,1 0-1,-1 0 1,0 0-1,0 0 1,1 0-1,-1 0 1,0 0-1,0 0 1,1 0-1,-1 0 1,0 0 0,0 0-1,1 0 1,-1 0-1,0 0 1,0-1-1,1 1 1,-1 0-1,0 0 1,0 0-1,0 0 1,1-1 0,-1 1-1,0 0 1,0 0-52,15 35 178,-10-22 91,-3-8-237,1 4 29,0-1 0,1 0 1,0 0-1,0-1 0,1 1 0,0-1 1,0 0-1,1 0 0,0 0 1,4 3-62,-9-10 11,0 0 0,0 1 0,0-1 0,0 0 0,0 0-1,0 0 1,0 0 0,1 0 0,-1 0 0,0 0 0,0 0 0,0-1 0,0 1 0,0 0 0,0-1 0,0 1 0,0-1 0,0 1 0,0-1 0,0 1 0,0-1 0,0 0 0,0 1 0,0-1 0,0 0 0,-1 0 0,1 0 0,0 1 0,0-1 0,-1 0 0,1 0 0,-1 0 0,1 0 0,-1 0 0,1 0 0,-1 0 0,0-1 0,1 1 0,-1-1-11,49-159 573,-49 161-573,0-1-1,0 1 1,0 0-1,0-1 1,0 1-1,0 0 1,0-1 0,0 1-1,1 0 1,-1-1-1,0 1 1,0 0-1,0-1 1,0 1-1,0 0 1,0-1-1,1 1 1,-1 0 0,0 0-1,0-1 1,0 1-1,1 0 1,-1 0-1,0-1 1,0 1-1,1 0 1,-1 0-1,0 0 1,1-1 0,-1 1-1,0 0 1,1 0-1,-1 0 1,0 0-1,1 0 1,-1 0-1,0 0 1,1 0-1,-1 0 1,0 0 0,1 0-1,-1 0 1,0 0-1,1 0 1,-1 0-1,0 0 1,1 0-1,-1 0 1,0 0-1,1 0 1,-1 1 0,0-1-1,1 0 1,-1 0-1,0 0 1,0 0-1,1 1 1,-1-1-1,0 0 1,0 0-1,1 1 1,-1-1 0,0 0-1,0 1 1,0-1-1,0 0 1,1 1 0,9 26-25,-8-21 31,30 88 255,-32-93-257,1-1 0,-1 0 0,0 1 1,1-1-1,-1 1 0,0-1 0,1 0 0,-1 1 0,1-1 0,-1 0 0,1 1 0,-1-1 0,1 0 0,-1 0 1,1 0-1,-1 1 0,1-1 0,-1 0 0,1 0 0,-1 0 0,1 0 0,-1 0 0,1 0 0,-1 0 0,1 0 1,-1 0-1,1 0 0,-1 0 0,1 0 0,-1-1 0,1 1 0,-1 0 0,1 0 0,-1 0 0,1-1 0,-1 1 1,1 0-1,-1-1 0,0 1 0,1 0 0,-1-1 0,1 1 0,-1 0 0,0-1 0,1 1 0,-1-1 0,0 1 1,0-1-1,1 1 0,-1-1 0,0 1 0,0-1 0,0 1 0,0-1 0,0 1 0,1-1 0,-1 0-4,11-32 136,-10 32-130,5-27-374,9-24-5196,-10 39 1502</inkml:trace>
  <inkml:trace contextRef="#ctx0" brushRef="#br0" timeOffset="58884.039">2245 1324 8834,'5'-33'5977,"-5"33"-5938,1-1-1,-1 1 1,0 0-1,0 0 1,1-1-1,-1 1 1,0 0-1,0 0 1,1-1-1,-1 1 1,0 0-1,1 0 1,-1 0-1,1 0 1,-1-1 0,0 1-1,1 0 1,-1 0-1,0 0 1,1 0-1,-1 0 1,1 0-1,-1 0 1,0 0-1,1 0 1,-1 0-1,0 0 1,1 0-1,-1 1 1,1-1-1,-1 0 1,0 0-1,1 0 1,-1 0-1,0 1 1,1-1-1,-1 0 1,0 0 0,0 1-1,1-1 1,-1 0-1,0 0 1,0 1-1,1-1 1,-1 0-1,0 1 1,0-1-1,0 0 1,1 1-1,-1-1 1,0 0-1,0 1 1,0-1-1,0 1 1,0-1-1,0 0 1,0 1-1,0-1 1,0 0 0,0 1-1,0-1 1,0 1-1,0-1 1,0 0-1,0 1 1,0-1-1,-1 0 1,1 1-1,0-1 1,0 1-39,23 51 206,-2 1 0,-2 1 0,7 40-206,12 32 169,-31-108-123,-3-19 34,3-113 219,12-153-124,-10 233-179,-9 34 2,0-1 0,1 1 1,-1 0-1,0-1 0,0 1 1,0-1-1,0 1 0,1 0 1,-1-1-1,0 1 1,0 0-1,1-1 0,-1 1 1,0 0-1,1 0 0,-1-1 1,0 1-1,1 0 0,-1 0 1,1-1-1,-1 1 0,0 0 1,1 0-1,-1 0 1,1 0-1,-1 0 0,0-1 1,1 1-1,-1 0 0,1 0 1,-1 0-1,1 0 0,-1 0 1,0 0-1,1 1 1,-1-1-1,1 0 0,-1 0 1,0 0-1,1 0 0,-1 0 1,1 1-1,-1-1 0,0 0 1,1 0-1,-1 1 1,0-1-1,1 0 0,-1 0 1,0 1-1,1-1 0,-1 0 1,0 1-1,0-1 0,0 1 1,1-1-1,-1 0 0,0 1 1,0-1-1,0 0 1,0 1-1,1-1 0,-1 1 1,0-1-1,0 1 2,58 136-168,-36-77 205,4 6 21,-16-51-100,-5-22-250,-1-29-1022,-4 32 1051,2-37-2962,1-6-188</inkml:trace>
  <inkml:trace contextRef="#ctx0" brushRef="#br0" timeOffset="58885.039">2657 1217 5777,'14'4'7454,"2"-29"-5818,-12 16-898,-3 7-635,8-11 227,-2-1 1,1 0-1,-2-1 0,0 1 1,0-1-1,-2-1 0,0 1 1,2-15-331,-5 30 28,-1-1 0,0 1 0,0 0 0,1-1 0,-1 1 0,0-1-1,0 1 1,1-1 0,-1 1 0,0-1 0,0 1 0,0-1 0,0 1 0,0-1 0,0 1 0,0-1 0,0 1 0,0-1 0,0 1 0,0-1 0,0 1 0,0-1 0,0 1 0,-1 0 0,1-1 0,0 1 0,0-1 0,0 1 0,-1-1 0,1 1 0,0 0 0,-1-1 0,1 1 0,0-1 0,-1 1 0,1 0 0,0-1 0,-1 1 0,1 0 0,-1 0 0,1-1 0,0 1 0,-1 0 0,1 0 0,-1 0 0,1-1 0,-1 1 0,1 0 0,-1 0 0,1 0 0,-1 0 0,1 0 0,-1 0 0,1 0 0,-1 0 0,1 0 0,-1 0 0,1 1 0,-1-1 0,1 0 0,-1 0 0,1 0 0,-1 0 0,1 1 0,0-1 0,-1 0-28,-35 44 752,33-39-789,0 0 1,0 0-1,-1-1 0,1 1 1,-1-1-1,0 0 0,0 0 0,0-1 1,-1 1-1,1-1 0,-1 0 1,-2 2 36,-22 21-5188,17 0 1244</inkml:trace>
  <inkml:trace contextRef="#ctx0" brushRef="#br0" timeOffset="58886.039">2286 1579 6753,'-2'-15'6143,"9"-21"-6120,-3 21 337,15-105-1969,-24 67-1609,-3 38 3274,-13-25 5316,22 37-1100,6 16-2848,36 164-112,-29-115-1199,1 0 1,21 49-114,-17-73 75,-13-71 161,-1-267-8,14 197-245,-19 102 16,0 1 0,0 0 0,0-1 0,0 1 0,0 0 0,0-1 0,0 1 0,0 0 0,0-1 0,0 1 0,1 0 0,-1-1 0,0 1 0,0 0 0,0-1 1,0 1-1,1 0 0,-1 0 0,0-1 0,0 1 0,1 0 0,-1 0 0,0-1 0,0 1 0,1 0 0,-1 0 0,0 0 0,1-1 0,-1 1 0,0 0 0,1 0 0,-1 0 0,0 0 0,1 0 1,-1 0-1,0 0 0,1 0 0,-1 0 0,0 0 0,1 0 0,-1 0 0,0 0 0,1 0 0,-1 0 0,0 0 0,1 0 0,-1 0 0,0 0 0,1 1 0,-1-1 0,0 0 0,1 0 1,-1 0-1,0 1 0,0-1 0,1 0 0,-1 0 0,0 1 1,12 20-73,-9-16 63,20 52 12,-2 1 1,-3 1-1,8 50-2,-17-72 23,-1-4-353,-10-60-6609,5 19 2481</inkml:trace>
  <inkml:trace contextRef="#ctx0" brushRef="#br0" timeOffset="58887.039">2651 1324 8394,'-9'14'1630,"-17"49"4451,26-63-6043,0 1 0,1 0 0,-1 0 0,0 0 0,1-1 0,-1 1 0,1 0 0,-1 0 0,1-1 0,-1 1 0,1 0 0,-1-1 0,1 1 0,0 0 0,0-1 0,-1 1 1,1-1-1,0 0 0,0 1 0,-1-1 0,1 1 0,0-1 0,0 0 0,0 0 0,0 1 0,-1-1 0,1 0 0,0 0 0,0 0 0,0 0 0,0 0 0,0 0 0,0 0 0,0-1 0,-1 1 0,1 0 0,0 0 0,0-1 0,0 1 1,0 0-1,-1-1 0,1 1 0,0-1 0,0 1 0,-1-1 0,1 1 0,0-1 0,-1 1 0,1-1 0,-1 0 0,1 0 0,-1 1 0,1-1 0,-1 0 0,1 0 0,-1 1 0,1-2-38,8-12 131,0 0 1,0-1-1,-2 0 0,0 0 0,0-1 0,-2 0 0,0 0 1,0-3-132,-1 7 58,0 0 4,1-2 1,-1 1 0,0-1 0,0 0 1,-2 0-1,0 0 0,0 0 0,-1-1 0,-1 1 0,-1-3-63,1 16 20,0 0 0,0-1 0,-1 1 1,1 0-1,-1 0 0,1 0 0,-1-1 0,1 1 1,-1 0-1,1 0 0,-1 0 0,0 0 0,0 0 0,0 0 1,0 0-1,1 0 0,-1 0 0,0 1 0,-1-1 1,1 0-1,0 1 0,0-1 0,0 0 0,0 1 1,0-1-1,-1 1 0,1 0 0,0-1 0,0 1 0,-1 0 1,1 0-1,0 0 0,-1 0 0,1 0 0,0 0 1,0 0-1,-1 0 0,1 1 0,0-1 0,0 0 0,-1 1 1,1-1-1,0 1 0,0-1 0,0 1 0,0 0 1,0-1-1,0 1 0,0 0 0,0 0 0,0 0 0,0 0 1,0 0-1,0 0 0,0 0 0,1 0 0,-1 0 1,0 0-1,1 0 0,-1 1-20,-4 11 10,0 0 1,0 1-1,1-1 0,1 1 1,1 0-1,0 0 1,0 0-1,2 0 0,-1 0 1,2 0-1,0 0 0,1 0 1,0-1-1,1 2-10,-3-8 2,1 1-1,1-1 1,-1 1-1,1-1 0,1 0 1,-1 0-1,1 0 1,0 0-1,1 0 1,-1 0-1,1-1 0,1 0 1,-1 0-1,4 3-1,-7-8 0,0 0 0,1 0 0,-1 0 0,0-1 0,0 1 0,1 0 0,-1-1 0,0 1 0,1-1 0,-1 1 0,1-1 0,-1 0 0,1 0 0,-1 0 0,1 1 0,-1-1 0,0-1 0,1 1 0,-1 0 0,1 0 0,-1 0 0,1-1 0,-1 1 0,0-1 0,1 1 0,-1-1 1,0 0-1,1 1 0,-1-1 0,0 0 0,0 0 0,0 0 0,0 0 0,0 0 0,0 0 0,0 0 0,0 0 0,0 0 0,0-1 0,0 0 0,30-57-7,10-75-1137,-33 42-3652,-11 62 1646</inkml:trace>
  <inkml:trace contextRef="#ctx0" brushRef="#br0" timeOffset="58888.039">2884 1046 7898,'-2'-6'6924,"-7"10"-4424,6 4-2379,1-1 0,1 0 0,-1 0 0,1 1 1,1-1-1,-1 1 0,1-1 0,1 0 0,-1 1 0,2 3-121,-1 10 63,22 169 90,-23-189-152,-1 1 0,1-1 1,0 1-1,0-1 0,0 0 0,0 1 0,0-1 0,0 0 0,0 1 0,1-1 0,-1 1 0,0-1 0,1 0 0,-1 1 0,1-1 0,-1 0 0,1 0 0,0 0 0,0 1 0,-1-1 0,1 0 1,0 0-1,0 0 0,0 0 0,0 0 0,0 0 0,0 0 0,0-1 0,1 1 0,-1 0 0,0-1 0,0 1 0,1-1 0,-1 1 0,0-1 0,1 1 0,-1-1 0,0 0 0,1 0 1,-1 0-1,1 0 0,-1 0 0,1 0-1,0-2 5,1 0-4,-1-1 1,0 1-1,1-1 1,-1 1 0,1 0-1,0 0 1,-1 0 0,1 0-1,0 1 1,0-1 0,0 1-1,1 0 1,-1 0 0,0 0-1,0 0 1,1 0 0,-1 1-1,0-1 1,1 1 0,-1 0-1,1 0 1,-1 1 0,0-1-1,1 1 1,-1-1 0,0 1-1,1 0 1,-1 0 0,0 0-1,2 2-1,8 9-6,0 0 0,-1 1-1,0 1 1,-1 0 0,0 1-1,3 7 7,0-2 0,-9-13 23,1-1 0,-1 1 0,-1 0 1,1 0-1,-1 1 0,0-1 0,-1 1 1,0 0-1,0 0 0,-1 0 0,0 0 1,0 0-1,-1 1 0,0-1 1,0 1-1,-1 7-23,-2-13 62,0 0 0,0 0 1,0 0-1,-1 0 0,1-1 1,-1 1-1,1-1 0,-1 1 1,0-1-1,0 0 0,0 0 1,0-1-1,0 1 0,0 0 1,-1-1-1,1 0 1,-1 0-1,1 0 0,-1 0 1,1 0-1,-1-1 0,1 0 1,-1 0-1,1 0 0,-1 0 1,0 0-1,1-1 0,-1 1 1,1-1-1,-1 0 0,1 0 1,-1 0-1,1-1 0,0 1 1,0-1-1,0 0 0,0 0 1,0 0-1,-3-2-62,-16-11-75,0 0 0,1-2 0,1 0 0,0-2 0,2 0 0,0-1 0,1 0 0,-3-7 75,16 21-222,1 1 1,0 0-1,0-1 1,0 0-1,1 0 1,0 0-1,0 0 1,0 0-1,1 0 1,0 0 0,0 0-1,0-1 1,1-2 221,10-50-5087,1 25 1257</inkml:trace>
  <inkml:trace contextRef="#ctx0" brushRef="#br0" timeOffset="58889.039">3020 990 8498,'0'-1'135,"0"0"1,1 0 0,-1 1-1,0-1 1,0 0 0,0 0-1,0 0 1,0 1 0,0-1-1,0 0 1,-1 0-1,1 0 1,0 1 0,0-1-1,-1 0 1,1 0 0,0 1-1,-1-1 1,1 0 0,-1 1-1,1-1 1,-1 0-1,1 1 1,-1-1 0,1 1-1,-1-1 1,0 1 0,1-1-1,-1 1 1,0-1 0,1 1-1,-1 0 1,0-1-1,0 1 1,1 0 0,-1 0-1,0-1 1,0 1 0,0 0-1,1 0 1,-1 0 0,0 0-1,0 0 1,0 0-1,1 0 1,-1 0 0,0 0-1,0 1 1,1-1 0,-1 0-1,0 0 1,0 1-1,1-1 1,-1 1 0,0-1-1,0 0 1,1 1 0,-1-1-1,1 1 1,-1 0 0,0-1-136,-2 11 119,-1 0 0,1 0-1,1 1 1,0-1 0,0 1 0,2-1 0,-1 1 0,1-1 0,1 1 0,0 3-119,0-10 7,-2 5 10,1 0 1,1 1 0,0-1 0,0 0-1,1 1 1,1-1 0,-1 0-1,2 0 1,-1-1 0,1 1 0,5 6-18,0-15 37,-4-7-24,-1 0 0,0-1 0,0 1 0,0-1 0,-1 0 0,0 0 0,-1 0 0,1 0 0,-1 0 0,-1-1 0,2-6-13,-1 5 10,30-231 232,-31 187-304,5 59-31,31 123-310,17 74 462,-41-187-59,-7-42 8,-5-89-14,-6 1 0,-13-69 6,-13-19-595,24 179 264,8 36-127,53 271 866,-49-256-235,0 1 1,2-1-1,0 0 1,3 0-1,0-1 1,1-1-1,2 0 1,5 8-174,-73-148 779,10-33-679,45 147-103,0 0 0,1 0 0,-1 0 1,0 0-1,1 0 0,-1 0 0,0 0 0,0 0 0,1 0 1,-1 0-1,0 0 0,1 0 0,-1 0 0,0 0 1,0 0-1,1 0 0,-1 0 0,0 0 0,0-1 0,1 1 1,-1 0-1,0 0 0,0 0 0,1 0 0,-1-1 1,0 1-1,0 0 0,0 0 0,1 0 0,-1-1 0,0 1 1,0 0-1,0 0 0,0-1 0,0 1 0,0 0 1,1-1-1,-1 1 0,0 0 0,0 0 0,0-1 0,0 1 1,0 0-1,0-1 0,0 1 0,0 0 0,0 0 1,0-1 2,16 25-85,54 99 19,-38-92 74,-30-32-8,0 1 0,0 0 0,0-1-1,-1 1 1,1-1 0,0 0 0,0 0-1,-1 0 1,1 0 0,0 0 0,-1 0-1,1 0 1,-1 0 0,1 0 0,-1-1-1,0 1 1,0-1 0,1 1 0,-1-1-1,0 1 1,0-1 0,0 0 0,-1 1-1,1-1 1,0 0 0,-1 0 0,1 0-1,-1 1 1,1-1 0,-1-1 0,2-1-1,48-155 151,-50 158-152,0 0 1,0 0 0,0 0-1,0 0 1,0 0 0,1 0-1,-1 0 1,0 0 0,1 0-1,-1 0 1,1 0 0,-1 1-1,1-1 1,-1 0 0,1 0-1,-1 0 1,1 0 0,0 1-1,-1-1 1,1 0 0,0 1-1,0-1 1,0 1 0,0-1-1,-1 1 1,1-1 0,0 1-1,0-1 1,0 1 0,0 0-1,0-1 1,0 1 0,0 0-1,0 0 1,0 0 0,0 0-1,0 0 1,0 0 0,0 0-1,0 0 1,0 1 0,0-1-1,0 0 1,0 0 0,0 1-1,0-1 1,0 1 0,0-1-1,0 1 1,-1-1 0,1 1-1,0-1 1,0 1 1,8 9-16,0 0 0,-1 0 1,0 1-1,-1 0 0,0 1 0,0-1 0,0 5 16,24 37 50,-31-52-48,0 1 0,1-1 0,-1 0 0,0 0 0,1 0 1,-1 0-1,1 0 0,0 0 0,-1 0 0,1 0 0,0 0 1,0 0-1,-1 0 0,1 0 0,0-1 0,0 1 0,0 0 0,0-1 1,0 1-1,0-1 0,0 1 0,0-1 0,1 1 0,-1-1 0,0 1 1,0-1-1,0 0 0,0 0 0,1 0 0,-1 0 0,0 0 0,0 0 1,0 0-1,0 0 0,1 0 0,-1 0 0,0-1 0,0 1 0,0 0 1,0-1-1,0 1 0,0-1 0,1 0 0,-1 1 0,0-1 0,0 0-2,17-55 116,10-81 94,-28 138-211,1-1 0,-1 0-1,0 1 1,1-1 0,-1 0 0,0 1 0,1-1-1,-1 0 1,1 0 0,-1 1 0,1-1 0,-1 0 0,0 0-1,1 0 1,-1 0 0,1 1 0,-1-1 0,1 0 0,-1 0-1,1 0 1,-1 0 0,1 0 0,-1 0 0,0 0 0,1 0-1,-1-1 1,1 1 0,-1 0 0,1 0 0,-1 0 0,1 0-1,-1-1 1,0 1 0,1 0 0,-1 0 0,1-1 0,-1 1-1,0 0 1,1-1 0,-1 1 0,0 0 0,1-1 0,-1 1-1,0 0 1,0-1 0,1 1 0,-1-1 0,0 1 0,0-1-1,0 1 1,0 0 0,0-1 0,1 1 0,-1-1 0,0 1-1,0-1 1,0 1 0,0-1 0,0 1 0,0-1-1,0 1 1,-1-1 0,1 1 0,0 0 0,0-1 0,0 1-1,0-1 2,15 39-42,-12-30 51,-2-4-3,14 25 34,-15-29-39,0 1 0,0-1 0,0 1 0,1-1 0,-1 1 0,0-1 0,0 0 0,1 1 0,-1-1 0,0 0 1,1 1-1,-1-1 0,1 0 0,-1 1 0,0-1 0,1 0 0,-1 0 0,1 1 0,-1-1 0,1 0 0,-1 0 0,1 0 0,-1 0 1,1 0-1,-1 0 0,1 0 0,-1 0 0,1 0 0,-1 0 0,1 0 0,-1 0 0,1 0 0,-1 0 0,1 0 0,-1 0 0,0 0 1,1-1-1,-1 1 0,1 0 0,-1 0 0,1-1 0,-1 1 0,0 0 0,1-1 0,-1 1 0,0 0 0,1-1 0,-1 1 0,0 0 1,1-1-1,-1 1 0,0-1 0,0 1 0,1-1-1,50-105 145,-45 77-1698,-9 24-1754,-9 5-139</inkml:trace>
  <inkml:trace contextRef="#ctx0" brushRef="#br0" timeOffset="58890.039">3276 169 13083,'-6'0'3353,"0"5"967,5 4-3783,-1 0-273,2 4-256,-1 0-1281,2-4-3048,-1-6 561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3-10T08:43:35.037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21758 234,'-44'-11,"-320"-61,124 53,-146 10,340 9,-65 0,-451-16,18-19,252 22,-292-2,-311 30,152-4,57 13,-1126-21,331-21,122-15,174 29,-358 26,-1 52,1047-42,-307 3,475-18,-907 35,89-18,-108 16,372-37,676-8,-162 27,361-31,0-1,1 1,-1 0,1 0,-1 0,1 1,0 0,0 0,0 1,0 0,0 0,0 1,1 0,0 0,-1 0,2 1,-2 0,-47 57,1 3,-12 26,40-57,-19 28,2 2,3 2,4 1,2 2,-14 45,34-63,2 1,2 1,2-1,3 2,2-1,4 41,-2-50,1 506,0-540,0 0,0-1,1 1,0-1,0 1,1-1,0 0,1 0,0 0,1-1,-1 1,4 2,95 171,-53-123,3-2,2-3,2-3,3-1,2-4,11 4,210 138,127 54,-291-174,3-4,2-6,3-5,43 7,119 12,219 23,-482-90,968 137,1102-7,-1882-124,765 20,447-47,-657-6,670-28,-114 38,-885 14,608 26,-1005-26,1357 55,-382-10,-502-16,-193-9,0-14,38-16,458-60,-87 23,-38-7,-322 44,-191 8,-1-9,26-10,-154 14,-1-3,-1-2,0-2,-1-3,0-2,-1-1,-1-3,17-11,164-93,107-19,-293 123,0-2,-2-2,-1-2,-1-1,-1-2,-2-2,22-24,61-63,-58 62,-3-3,-2-2,-3-3,103-172,-10-6,21-70,-158 299,19-31,-2-2,-2 0,-1-2,-3 0,-3-1,-1-1,-3-1,-2 0,3-50,-23-359,11 444,-1 0,-1-1,0 1,-1 0,-1 0,-1 0,0 0,-2 1,1-1,-2 1,0 1,-2-2,-149-236,106 141,47 100,-1 0,0 1,0-1,-1 1,0 1,-1-1,-1 1,1 0,-2 1,1 0,-1 1,0 0,-1 0,0 1,0 0,-1 1,0 1,0 0,0 0,0 1,-1 1,-11-2,-86-27,1-5,-81-40,-131-45,271 106,-1 1,-1 3,1 2,-2 2,1 2,-20 3,-82 4,139-1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3-10T08:45:35.67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4016,'85'13,"656"60,-27-33,355-1,-285-14,-92-24,-476 11,74 18,-248-25,742 70,617-58,-662-32,-170-17,-407 19,584 0,-532 14,687 24,-57-8,-258-11,655 16,626-23,-510-7,542 12,-1843-3,2186 2,-1762-3,-448 0</inkml:trace>
  <inkml:trace contextRef="#ctx0" brushRef="#br0" timeOffset="2180.827">21905 3769,'16'-29,"-9"19,1 1,0 0,1 0,0 0,0 2,1-1,0 1,0 0,1 1,0 0,6-2,6 0,1 2,1 0,-1 1,1 2,0 0,9 1,-11 0,-21 2,74 2,-74-1,-1-1,1 0,-1 1,1-1,-1 1,1 0,-1-1,0 1,1 0,-1 0,0 0,1 0,-1 0,0 0,0 0,0 0,0 0,0 1,0-1,0 0,-1 1,1-1,0 1,-1-1,1 1,-1-1,1 1,-1-1,0 1,0-1,0 1,0-1,0 1,0 0,0-1,0 1,0-1,-1 1,1-1,-1 1,1-1,-1 1,0-1,1 1,-2 0,-76 127,-37-30,104-89,-1 0,2 1,-1 1,2 0,-1 0,2 1,0 0,0 0,1 1,1 0,0 0,-3 15,8-27,1 1,0 0,0-1,0 1,0-1,0 1,0-1,1 1,-1-1,1 1,0-1,0 0,0 1,0-1,0 0,0 0,1 1,-1-1,1 0,-1 0,1 0,0-1,0 1,0 0,0-1,0 1,0-1,0 0,0 0,1 1,-1-2,0 1,3 1,84 17,218-8,162 30,-376-29,-11-2</inkml:trace>
  <inkml:trace contextRef="#ctx0" brushRef="#br0" timeOffset="3043.707">21631 4725,'98'16,"83"12,-29-17,861 6,-994-17,515-3,-588 3,28 0</inkml:trace>
  <inkml:trace contextRef="#ctx0" brushRef="#br0" timeOffset="4491.668">22260 5258,'156'-17,"326"6,-374 19,-105-6,0 0,0 0,0 0,0 1,-1-1,1 0,-1 1,1 0,-1 0,0 0,0 0,0 0,-1 0,1 0,-1 0,1 1,-1-1,0 0,-1 1,1 0,0-1,-1 1,0-1,0 1,0-1,0 1,-1-1,1 1,-1-1,0 1,0-1,0 1,-1-1,0 2,0 13,-15 112,14-124,0 0,-1-1,0 0,0 0,0 0,0 0,-1-1,0 0,0 0,0 0,-1 0,1-1,-1 0,0 0,1 0,-7 1,-9 7,-253 153,250-150,18-9,-1-1,0 0,0 0,0-1,0 0,-1 0,0 0,1-1,-7 1,-41-2,66 6,87 15,1-4,33-1,30 6,-138-20,-14-2,-1 0,0 0,1 1,-1 1,0-1,0 1,-1 1,1 0,-1 0,1 1,-7-4,-1-1,0 1,0 0,0 0,-1 0,1 0,0 0,0 0,0 0,-1 0,1 0,0 0,-1 0,1 0,-1 0,1 1,-1-1,0 0,0 0,1 1,-1-1,0 0,0 0,0 1,0-1,0 0,-1 1,1-1,0 0,-1 0,1 0,0 1,-1-1,0 0,1 0,-1 0,0 0,0 1,-39 38,32-32,-200 141,193-138,8-5,0-1,0 1,-1-1,0-1,0 1,0-2,0 1,-1-1,1 0,-1-1,0 1,0-2,-2 1,-63-5,62 3</inkml:trace>
  <inkml:trace contextRef="#ctx0" brushRef="#br0" timeOffset="11590.443">28296 4780,'7'0,"11"0,26 0,20 5,19 1,27 0,12-1,42 3,18 0,-3-1,0 3,26-1,-13-1,-37-2,-44-3</inkml:trace>
  <inkml:trace contextRef="#ctx0" brushRef="#br0" timeOffset="6264.534">24212 3920,'0'37,"0"193,23 149,96 441,-107-664,-12-152,-1 1,1-1,-1 0,1 0,0 0,0 0,0 1,1-1,0 0,-1 0,1 0,1 0,-1 0,1 0,-1 0,1-1,0 1,0 0,1-1,-1 0,1 1,0-1,0 0,0 0,0-1,0 1,0-1,3 2,10 0,-1-2,0 1,1-2,-1 0,1-1,0-1,-1 0,1-1,-1 0,1-2,69-5,53 8,-119 1</inkml:trace>
  <inkml:trace contextRef="#ctx0" brushRef="#br0" timeOffset="7687.943">25182 4849,'-3'-2,"1"0,-1 0,0 0,-1 0,1 0,0 1,0-1,-1 1,1 0,-1 0,1 1,-1-1,1 1,-1-1,0 1,1 0,-1 1,1-1,-1 1,0-1,1 1,0 0,-1 0,1 0,-1 1,1 0,0-1,0 1,0 0,0 0,0 0,1 1,-1-1,0 1,1 0,0-1,0 1,0 0,0 0,0 0,0 1,1-1,0 0,-1 1,1 1,-6 124,8-89,1 21,2-1,2 1,7 16,-11-65,-2-9,0 0,0-1,1 1,-1 0,1 0,-1 0,1 0,0 0,0-1,0 1,1 0,-1-1,1 1,-1-1,1 1,0-1,0 0,0 0,0 0,0 0,0 0,1 0,-1 0,1-1,-1 1,1-1,-1 0,1 0,0 0,0 0,2 0,24 4,1-2,0-1,0-1,14-2,3 0,430-1,-461 2,-9 1,0-1,-1 0,1 0,-1 0,1-1,-1 0,1 0,-1-1,0 0,1 0,-1 0,0-1,0 0,3-3,-7 4,-1-1,1 0,-1 0,0 0,0 0,0-1,0 1,-1 0,1 0,-1-1,0 1,0 0,0 0,0-1,-1 1,1 0,-1 0,0-1,0 1,0 0,0 0,0 0,-1-1,-5-24,6 22,1 0,-1 1,0-1,0 0,0 0,-1 0,0 1,0-1,-1 1,0-1,1 1,-2 0,1 0,-1 0,1 1,-1-1,-1 1,1 0,0 0,-1 0,0 1,0-1,-115-75,-78-37,149 89,27 13,-1 2,0 0,0 2,-1 0,-17-3,-92 13,20 2,99-2</inkml:trace>
  <inkml:trace contextRef="#ctx0" brushRef="#br0" timeOffset="9075.028">26165 3892,'1'100,"3"-1,6 1,3-1,24 83,3-42,6-2,55 113,31 84,-123-311,-1 0,0 1,-2 0,-1 0,-2 1,1 5,1-23,1-32,-6 22,56-236,-55 236,15-49,2 0,3 1,2 1,3-1,-26 51,0-1,1 1,-1 0,0-1,0 1,1-1,-1 1,0-1,1 1,-1 0,1-1,-1 0,0 1,1-1,-1 1,1-1,-1 0,1 1,0-1,-1 0,1 1,-1-1,1 0,0 0,-1 1,1-1,-1 0,1 0,0 0,-1 0,1 0,0 0,-1 0,1 0,-1 0,1-1,0 1,-1 0,1 0,0 0,-1-1,1 1,-1 0,1-1,-1 1,1 0,-1-1,1 1,-1-1,1 1,-1-1,0 1,1-1,-1 1,0-1,1 1,-1-1,0 0,0 1,1-1,16 85,-3 0,-1 23,7 55,-4-99,-9-44</inkml:trace>
  <inkml:trace contextRef="#ctx0" brushRef="#br0" timeOffset="10591.717">27134 4985,'1'223,"6"-196,-7-27,1 0,-1 1,1-1,0 0,-1 0,1 0,-1 0,1 0,-1 1,1-1,0 0,-1 0,1 0,-1-1,1 1,-1 0,1 0,-1 0,1 0,0-1,-1 1,1 0,-1 0,1-1,-1 1,0 0,1-1,-1 1,1 0,-1-1,1 1,-1-1,0 1,1-1,-1 1,0-1,0 1,1-1,-1 1,0-1,0 1,0-1,0 0,0 1,0-1,42-97,-25 49,2 2,2 0,2 2,3 0,1 2,1 1,3 1,16-15,-46 53,1 1,-1-1,1 1,0 0,0-1,0 1,0 0,0 0,0 1,1-1,-1 0,1 1,-1-1,1 1,0 0,-1 0,1 0,0 0,0 0,-1 1,1-1,0 1,0 0,0 0,0 0,0 0,0 0,0 1,0-1,-1 1,1 0,0 0,0 0,-1 0,1 0,0 0,0 2,36 64,-29-43,10 21,-3 1,-1 0,3 23,20 56,-33-103</inkml:trace>
  <inkml:trace contextRef="#ctx0" brushRef="#br0" timeOffset="13283.272">24909 6528,'-606'0,"485"6,119-6,-1 0,1 0,-1 1,0-1,1 1,0 0,-1 0,1 0,-1 0,1 0,0 0,0 1,0-1,0 1,0 0,0-1,0 1,0 0,0 0,1 0,-1 0,1 0,0 1,0-1,-1 0,1 1,1-1,-1 1,0-1,1 1,-1-1,1 1,0-1,0 1,0 0,0-1,0 1,0-1,1 3,32 168,-28-151,1 0,1-1,0 1,2-1,9 15,-13-30,2-1,-1 0,1 0,-1-1,1 0,0 0,1 0,-1-1,1 0,-1 0,1-1,0 0,0-1,0 1,0-2,0 1,1-1,-1 0,5-1,-4 1,4 1,0 0,-1-2,1 1,0-2,-1 0,1 0,-1-1,0 0,0-1,0-1,0 0,-1 0,9-6,-10 6,0-1,-1 0,1 0,-1-1,0 0,-1 0,0-1,0 0,0-1,-1 0,-1 0,1 0,-1-1,-1 0,0 0,1-5,13-151,-17 214,-23 248,9-187,2 106,11-165,-1-37</inkml:trace>
  <inkml:trace contextRef="#ctx0" brushRef="#br0" timeOffset="14623.563">25305 6337,'0'323,"1"-318,-2-2,0-1,1 1,0-1,-1 1,1-1,0 1,1 0,-1-1,0 1,1-1,-1 1,1-1,0 1,0-1,0 0,0 1,0-1,0 0,1 0,-1 1,1-1,-1 0,1-1,0 1,0 0,0 0,0-1,0 1,0-1,0 0,1 0,-1 1,0-2,3 2,150-17,-135 11,8-1,-1-2,1-2,-2 0,1-1,-2-2,1-1,-2-1,19-13,-36 23,0 0,0 0,-1-1,1 0,-1 0,0-1,-1 0,1 0,-1 0,0 0,-1-1,0 0,0 0,0 0,-1-1,0 1,0-1,-1 0,0 1,0-1,-1 0,0 0,0-2,-4 2,0 19,0 20,1 227,12-190,-8-65,-1-4</inkml:trace>
  <inkml:trace contextRef="#ctx0" brushRef="#br0" timeOffset="15841.152">26862 6501,'-42'-2,"29"1,1 0,0 0,0 1,-1 1,1 0,0 0,0 2,0-1,0 1,1 1,-1 0,1 1,-4 2,9-1,0 0,1 0,0 1,1-1,-1 1,1 0,1 1,-1-1,-2 8,3-5,0 0,0 0,1 1,0-1,0 1,2 0,-1-1,1 1,1 0,0 3,1-12,-1 1,1-1,0 0,0 0,-1 0,2 0,-1 0,0 0,0 0,1-1,-1 1,0-1,1 0,0 1,-1-1,1 0,0-1,-1 1,1 0,0-1,0 0,0 1,0-1,-1 0,1-1,0 1,0 0,0-1,0 0,-1 1,3-2,8 2,118-3,-125 1,0 1,-1-1,1 0,0-1,-1 1,1-1,-1 0,0-1,0 1,0-1,0 0,-1 0,1 0,-1-1,0 0,-1 0,1 0,-1 0,0 0,0-1,-1 1,1-1,-1 0,-1 0,1 0,0-1,-1 0,0 0,0 0,-1 0,0 0,0 0,-1 0,1 0,-1 0,-1 0,0 0,0 0,0 1,-1-1,0 1,0-1,0 1,-1 0,0 0,0 0,-1 1,1 0,-1-1,-1 2,1-1,-1 1,-5-4,-5-12,16 13</inkml:trace>
  <inkml:trace contextRef="#ctx0" brushRef="#br0" timeOffset="16547.059">27094 5790,'16'289,"-11"-249,11 71,-4 1,-5 87,14 5,-8-151,-9-51,-2-8</inkml:trace>
  <inkml:trace contextRef="#ctx0" brushRef="#br0" timeOffset="17580.828">26875 6323,'12'-2,"17"-1,14 0,10-4,4-3,-6 0,-9 1,-9 1,-9 1,-2 2,0 2,12 1,2-1,-6 0</inkml:trace>
  <inkml:trace contextRef="#ctx0" brushRef="#br0" timeOffset="19411.284">27899 6597,'52'-19,"278"-64,-329 83,89-33,-87 31,0 0,1 0,-1-1,0 1,0 0,0-1,-1 0,1 0,0 0,-1 0,0 0,0 0,0-1,0 1,-1-1,1 1,-1-1,0 0,0 1,0-1,0 0,0-3,-1 1,-1 0,1 0,-1 0,0 1,-1-1,0 0,1 0,-2 1,1-1,-1 1,1 0,-1 0,-1 0,1 0,-1 0,0 1,0 0,0-1,-1 2,1-1,-1 0,0 1,0 0,0 0,-1 0,1 1,0 0,-1 0,0 0,0 1,1-1,-1 2,0-1,-2 0,3 1,-1-1,1 1,0 0,-1 1,1-1,0 1,-1 0,1 0,0 1,0-1,0 1,0 0,0 1,0-1,1 1,-1 1,-7 6,0 1,1 1,1 0,0 1,1 0,0 0,1 1,0 0,1 0,1 1,0 0,1 0,1 0,0 1,2 0,-1-1,1 5,-9 139,10-149,0-1,0 1,1 0,1 0,-1 0,2 0,-1 0,2 0,-1-1,1 1,1-1,-1 1,2-1,-1-1,1 1,0 0,1-1,0 0,1-1,-1 1,1-1,1 0,-1-1,6 3,74 22,-12-17,-61-13</inkml:trace>
  <inkml:trace contextRef="#ctx0" brushRef="#br0" timeOffset="27070.033">15677 506,'-5'-2,"0"1,-1 0,1-1,-1 2,1-1,-1 1,1 0,-1 0,1 0,-1 1,1-1,-1 1,1 1,0-1,0 1,-1 0,1 0,0 1,0-1,1 1,-1 0,1 1,-1-1,1 1,-4 3,-9 5,-144 107,5 6,1 11,35-31,-179 150,-547 495,553-445,13 12,-187 283,366-468,6 5,5 3,-60 133,126-207,2 1,4 1,3 1,2 0,4 1,2 1,3 38,-7 253,16 23,-4-257,6-1,5 0,6 0,6-2,35 109,-45-195,1 0,3-2,1 1,1-2,2-1,2-1,15 17,23 20,3-3,3-2,2-4,4-3,27 15,-36-38,0-4,2-3,1-2,2-4,0-2,1-4,1-3,37 2,148 18,2-11,106-10,173-13,-404-3,1-5,-1-7,-1-5,63-21,-8-16,88-43,-262 94,-2 3,-1-1,0 0,0 0,-1-1,1-1,-1 0,0 0,0-1,-1-1,0 1,0-1,-1-1,0 1,4-8,0-8,-2 0,-1 0,-1 0,-2-1,0-1,11-36,27-57,5 1,5 3,30-42,31-66,-98 188,86-179,-9-4,6-49,-72 158,-4-1,-5-1,-4-4,-13 99,60-765,-61 756,9-261,-21-198,8 425,-3 0,-2 0,-3 1,-2 0,-8-17,-11-16,-3 1,-5 2,-3 1,-5 1,-145-214,149 240,-2 3,-3 1,-2 3,-45-35,-105-56,-72-29,-75-25,32 46,268 131</inkml:trace>
  <inkml:trace contextRef="#ctx0" brushRef="#br0" timeOffset="30929.069">20498 261,'-17'0,"1"1,-1 1,0 0,1 1,0 1,0 1,0 0,0 1,1 1,0 0,-4 3,-63 44,2 3,-43 42,31-24,84-68,-17 10,1 1,1 1,1 1,0 1,2 1,0 1,2 0,0 2,2 0,-12 24,5 19,4 0,2 2,-2 36,3-22,-17 74,8 1,-4 144,25-247,4 0,1 0,4 0,1-1,3 1,3-2,8 24,-18-71,0-1,0 0,0 0,1 0,0-1,0 1,0-1,1 1,0-1,0 0,0 0,1-1,0 1,0-1,0 0,0-1,0 1,1-1,-1 0,1 0,0-1,0 1,0-1,1-1,0 1,261 26,-150-19,80 3,0-8,67-13,-196 5,-1-3,0-4,0-2,49-18,-82 20,-1-2,0-1,-1-2,-1-1,0-2,-1-1,-2-1,0-2,19-19,-20 14,-2-2,-1-1,-1 0,-1-2,-2-1,-2 0,-1-2,6-18,3-24,-3-1,-3 0,-4-2,-4 0,-3-1,-3-20,-1-116,-20-160,2 238,10 132,0 1,-1-1,-1 1,1-1,-1 1,0 0,0 1,-1-1,0 1,0 0,-1 0,0 0,0 1,0 0,-1 0,1 0,-1 1,0 0,0 1,-1-1,-2 0,-12-8,-238-137,-42-6,5 43,257 100</inkml:trace>
  <inkml:trace contextRef="#ctx0" brushRef="#br0" timeOffset="33500.571">22219 1039,'195'-6,"89"-19,-87 6,836-65,-987 77,-46 7,0 0,0 0,0 0,-1 0,1 0,0-1,0 1,0 0,0 0,0 0,0 0,0-1,0 1,0 0,0 0,0 0,0-1,0 1,0 0,0 0,0 0,0 0,0-1,0 1,0 0,0 0,0 0,0-1,0 1,0 0,0 0,1 0,-1 0,0 0,0-1,0 1,0 0,0 0,0 0,1 0,-1 0,0 0,0 0,0-1,0 1,1 0,-1 0,0 0,0 0,0 0,0 0,1 0,-21-6,-81-8,46 9</inkml:trace>
  <inkml:trace contextRef="#ctx0" brushRef="#br0" timeOffset="35288.914">22519 274,'-11'8,"1"0,0 0,0 1,1 1,0-1,1 2,0-1,1 1,0 0,0 0,1 1,-1 4,-3 2,-3 6,-2-1,-1-1,-1-1,0 0,-2-1,-7 5,-387 328,404-344,1-1,0 2,0-1,1 1,0 0,1 0,0 1,1-1,0 2,1-1,-1 2,3-6,0 1,1 0,0-1,0 1,0 0,1 0,0 0,1-1,0 1,0 0,1-1,-1 1,2-1,-1 1,1-1,0 0,1 0,0 0,0 0,0-1,1 0,0 0,0 0,0 0,1-1,0 0,0 0,0 0,1-1,-1 0,5 1,150 37,-95-28,-1-3,1-3,1-2,8-3,44 26,-71-12,352 93,-375-101</inkml:trace>
  <inkml:trace contextRef="#ctx0" brushRef="#br0" timeOffset="45121.448">25319 55,'-12'-1,"1"0,0 1,-1 0,1 1,0 0,0 0,-1 1,1 1,1 0,-1 1,0 0,1 0,0 1,0 1,0-1,0 2,1-1,0 1,1 1,0-1,0 2,0-1,1 1,-3 5,4 1,0 0,2 1,0-1,1 1,0 0,1 0,1 1,1-1,0 0,1 3,-3 61,1-74,-1 8,1 0,0 0,1 0,0 0,1 0,1-1,0 1,1 0,1 3,10 14,1 0,2 0,1-2,1 0,7 6,20 31,-33-44,1 0,1-2,1 0,1 0,0-2,2 0,0-1,1-1,0-1,1 0,1-2,0 0,19 6,-28-13,-1-2,1 1,0-2,1 0,-1 0,1-1,-1-1,1 0,-1-1,1-1,0 0,-1 0,3-2,-13 2,1-1,-1 0,0 0,0 0,0 0,0 0,0-1,0 1,0-1,-1 0,1 0,-1 0,0 0,0 0,0-1,0 1,-1 0,1-1,-1 0,0 1,1-4,6-14,27-82,-23 84</inkml:trace>
  <inkml:trace contextRef="#ctx0" brushRef="#br0" timeOffset="46489.18">26070 329,'-4'-1,"-1"0,1 1,0 0,-1 0,1 0,0 1,-1-1,1 1,0 0,0 0,-1 1,1-1,0 1,0 0,1 0,-1 0,0 1,1-1,-1 1,1 0,0 0,0 0,0 0,-2 4,-38 117,40-116,1-1,0 1,0 0,1 1,0-1,0 0,1 0,0 0,1 1,-1-1,2 0,-1 0,1 0,0 0,1 0,0-1,0 1,1-1,0 1,0-1,0 0,1-1,0 1,1-1,4 4,-3-2,0-1,1 0,0 0,0-1,1 0,0 0,0-1,0 0,1-1,-1 0,1 0,0-1,0 0,1-1,-1 0,0-1,1 0,-1-1,1 0,-1 0,1-1,1-1,-7 1,0-1,0 0,0 0,0 0,0 0,0-1,-1 0,1 0,-1 0,0 0,0-1,0 0,0 0,-1 0,1 0,-1 0,0-1,0 0,-1 1,1-1,-1 0,0 0,-1 0,1-1,-1 1,0 0,0-1,0 0,-3-166,-9 86,9 86,1 8</inkml:trace>
  <inkml:trace contextRef="#ctx0" brushRef="#br0" timeOffset="47740.814">26370 96,'3'44,"2"0,1 0,10 28,-12-51,10 40,2-1,4 0,1-1,3-2,14 22,-21-57,-17-22,0 0,1 0,-1 0,0 0,1 0,-1 1,0-1,1 0,-1 0,1 0,-1 0,0 0,1 0,-1 0,0-1,1 1,-1 0,0 0,1 0,-1 0,0 0,1 0,-1-1,0 1,1 0,-1 0,0 0,0-1,1 1,-1 0,0-1,0 1,1 0,-1 0,0-1,0 1,0 0,0-1,1 1,-1 0,0-1,0 1,0-1,0 1,0 0,0-1,0 1,0 0,0-1,0 1,0 0,0-1,0 1,-1-1,1 1,0 0,0-1,0 1,0 0,-1-1,5-82,27 55,-6 10,12-61,57-18,-32 52,-54 39</inkml:trace>
  <inkml:trace contextRef="#ctx0" brushRef="#br0" timeOffset="48953.613">27189 314,'-16'0,"13"-1,0 0,-1 1,1-1,0 1,0 0,-1 0,1 0,0 0,-1 1,1-1,0 1,0 0,0 0,-1 0,1 0,0 1,0-1,1 1,-1 0,0 0,0 0,1 0,0 0,-1 0,1 1,0-1,0 1,0 0,0 0,-1 2,0 8,1 0,0 0,0 1,1-1,1 1,1-1,-1 1,2-1,0 27,-2-38,-1-1,1 1,0 0,0 0,0 0,0-1,0 1,0 0,1 0,-1 0,1 0,-1-1,1 1,-1 0,1-1,0 1,0 0,0-1,0 1,0-1,0 0,1 1,-1-1,0 0,1 0,-1 1,1-1,-1 0,1 0,-1-1,1 1,0 0,0-1,-1 1,1-1,0 1,0-1,-1 0,1 1,0-1,0 0,0 0,0-1,7 2,-7 0,1-1,0 1,0 0,-1-1,1 1,0-1,0 0,0 0,-1 0,1 0,0-1,0 1,-1-1,1 1,0-1,-1 0,1 0,0-1,-1 1,1 0,-1-1,0 1,0-1,1 0,-1 0,0 0,0 0,-1 0,1 0,0-1,-1 1,1 0,-1-1,0 1,0-1,0 0,5-141,13-9,-18 139</inkml:trace>
  <inkml:trace contextRef="#ctx0" brushRef="#br0" timeOffset="50515.546">27435 0,'25'385,"-24"-376,0 0,0-1,1 1,1 0,-1-1,1 0,1 1,-1-1,1 0,2 1,-5-9,0 0,-1 0,1 0,0 0,0-1,-1 1,1 0,0-1,0 1,-1 0,1-1,0 1,0-1,-1 1,1-1,-1 1,1-1,0 1,-1-1,1 0,-1 1,0-1,1 0,-1 0,1 1,-1-1,0 0,0 0,1 1,-1-1,0 0,0 0,0 0,0 1,0-1,0 0,0 0,0 0,0 0,-1 1,1-2,1-1,57-233,-57 230,-2 4,1-1,0 1,0-1,0 0,1 1,-1-1,1 1,-1-1,1 1,0-1,0 1,0 0,0-1,1 1,-1 0,1 0,-1 0,1 0,-1 0,1 0,0 0,0 1,0-1,0 0,1 1,-1 0,0 0,0-1,1 1,-1 1,1-1,-1 0,2 0,4 0,1 1,0-1,0 1,0 1,0 0,0 0,0 1,0 0,-1 0,1 1,0 1,-6-2,-1 1,0 0,0 0,0 1,0-1,-1 0,1 1,-1-1,0 1,0-1,0 1,0-1,0 1,-1 0,0-1,0 1,0 0,0-1,-1 1,1 0,-1-1,0 4,-1 6,-1 69,3-67</inkml:trace>
  <inkml:trace contextRef="#ctx0" brushRef="#br0" timeOffset="52354.566">28145 83,'-151'3,"143"0,1 0,-1 1,0 0,1 0,0 0,0 1,0 0,1 1,0 0,0 0,0 0,0 0,1 1,-4 7,-2 0,10-13,-3 2,0 1,0 0,1 0,-1 0,1 0,0 1,0-1,0 1,0 0,1 0,0 0,0 0,0 0,1 1,0-1,0 1,0-1,1 0,-1 1,1-1,1 1,-1-1,1 1,0-1,1 3,7 11,-7-11,1 0,0 0,0 0,1-1,0 1,0-1,1 0,0-1,0 1,1-1,0 0,0 0,0 0,0-1,1 0,0-1,0 1,1-1,-1-1,1 1,-1-1,7 1,14 0,-24-3,1 1,0-1,-1 0,1 0,0 0,0-1,0 0,-1 0,1 0,0 0,0-1,0 0,-1 0,1 0,0 0,-1-1,1 0,-1 0,1 0,-1-1,0 1,0-1,0 0,-1 0,1 0,-1-1,3-3,4-12,-1-1,-2-1,0 1,-1-1,-1-1,-1 1,-1-1,0 1,-2-1,-1 0,-1-17,0-9,2 540,3-440,-1-37</inkml:trace>
  <inkml:trace contextRef="#ctx0" brushRef="#br0" timeOffset="55281.329">15458 1502,'-67'-14,"17"8,0 2,-1 2,0 3,1 2,-17 4,39 0,2 1,-1 1,1 1,1 2,0 0,0 2,-14 11,12-9,-470 280,459-273,1 2,1 1,1 2,2 1,1 2,1 1,1 2,-2 7,-62 96,6 5,1 12,46-66,4 2,0 10,-6 19,-160 454,147-424,-44 79,70-167,3 1,3 2,-13 51,23-37,3 0,3 1,4 75,-2-3,1-56,-7 78,7 1,8 0,15 83,-13-223,2 1,1-2,1 1,2-1,2 0,0-1,8 10,51 99,-34-64,4-2,33 46,-43-75,1-2,3-2,1-1,3-1,0-3,3-1,1-2,1-2,2-2,91 41,3-7,120 37,-257-99,61 23,0-2,1-4,1-2,1-3,67 4,272 7,-64-19,187-26,-519 20,0 0,0-1,-1-1,1 0,0 0,-1-1,0 0,0-1,0 0,0-1,0 0,-1-1,1 0,355-302,-293 245,-3-2,-3-4,-2-2,-5-3,34-55,-18-8,-7-2,-6-4,-5-2,-8-2,2-32,-1 19,8-13,-28 92,-3-2,-4-1,-3-1,2-47,-12-9,-6-1,-6 1,-9-29,-33-231,-74-295,75 493,-9 1,-9 3,-32-57,79 222,-21-55,-3 2,-5 1,-3 3,-26-34,57 98,-1 0,-1 2,-1 0,0 1,-1 0,0 2,-1 0,-6-1,-175-119,-21-17,205 142,-1 1,0 0,-1 2,0 0,1 1,-2 1,1 1,0 0,-1 2,1 0,-7 1,10 0,-13-1,0 1,0 1,0 2,0 1,0 1,1 2,0 0,0 2,1 1,0 2,1 0,-19 13,-193 139,142-93,63-48,-87 73,113-87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7:55:15.3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1 209 6681,'34'-4'4331,"106"-44"-3980,-119 39-333,0 0 0,0 1-1,0 1 1,1 1 0,0 1 0,0 1-1,1 1 1,4 0-18,158 7 884,-16 14-156,70-15-389,-173-4-316,184-5 14,19 11-10,-57 2-16,0-10-1,122-19-10,36-4 10,5 16-18,23 0 18,13 6 5,28-9-22,9-9 7,18 3-1,8 15 5,22 26 5,16 4-10,27 3-7,8-9 23,36-4-23,26-3-4,44-31 2,17-4 33,12 1-10,-8 15-18,23 19-30,8 1 35,28-7 34,3-20-40,1 5-4,-56 29 27,-467-9-13,164 4-17,93 31-11,-444-45-39,65 9-1121,1-5 1,40-4 1183,-59-10-1906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7:55:16.6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0 123 8506,'17'9'6712,"1"2"-5012,0-6-1699,0-1-1,0-1 0,0-1 1,1-1-1,-1-1 0,1 0 1,-1-1-1,5-1 0,182-32 18,-141 21-4,0 2-1,49-1-13,105 26-5,29-5 33,63-28-48,17-18 41,15 4 13,7 19 167,28 10-38,-3 20-98,-8 7 50,-36-1 70,141 14 411,-279-26 2,-166 0-130,-45-8-1100,-8-9-882,-21-15-1928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7:56:35.6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18 7594,'-13'2'4608,"20"-1"-2211,12-1-2349,0 1-1,0 0 1,0 2 0,-1 0 0,1 1-1,-1 1 1,0 1 0,8 4-48,193 53 866,-163-46-792,1-3 0,1-2 0,0-2 0,52 1-74,372-4 7,-24-36-2,-232 10 17,133 9-22,-79 22 16,18-10-18,5-19 14,-1-14 4,230-36 0,-408 61 129,0 6 0,39 8-145,29-3 63,0-9 0,126-21-63,-315 25 2,57-5 0,0 3-1,1 3 1,-1 2 0,0 3 0,-1 3 0,17 5-2,0 4-1,-8-1 21,0-3 1,56 3-21,240-15 787,-237-5 75,215-17 291,-227 10-1035,-92 14-1473,-48 2-1888,-21-1-36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7:56:39.9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44 10202,'-20'0'5511,"12"0"-2593,22 0-3328,265 10 202,227-22 203,-282 2 32,38 13-19,394 23 22,-367-23-30,-1-8 52,185-29-52,-256 10 506,-162 26 1193,-83 2-132,-56 21-3590,-1-6-1728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88DB8-530C-4269-8329-B8EA10861C27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571D5-6680-4734-923E-3B58AF67DB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83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5pPr>
            <a:lvl6pPr marL="2806970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6pPr>
            <a:lvl7pPr marL="3317328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7pPr>
            <a:lvl8pPr marL="3827687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8pPr>
            <a:lvl9pPr marL="4338045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544513" y="895350"/>
            <a:ext cx="7974013" cy="4486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74" y="5679253"/>
            <a:ext cx="5054505" cy="537913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2085" tIns="51041" rIns="102085" bIns="51041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86DFE99-D1D9-4988-97D2-35343831AAF4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08547" name="Rectangle 28"/>
          <p:cNvSpPr txBox="1">
            <a:spLocks noGrp="1" noChangeArrowheads="1"/>
          </p:cNvSpPr>
          <p:nvPr/>
        </p:nvSpPr>
        <p:spPr bwMode="auto">
          <a:xfrm>
            <a:off x="3852863" y="9428163"/>
            <a:ext cx="291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10" tIns="46806" rIns="90010" bIns="46806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D03205F-1EF6-428C-B559-63DBC58B099B}" type="slidenum">
              <a:rPr lang="de-DE" altLang="de-DE">
                <a:latin typeface="Sparkasse Rg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0854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85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22819BAE-667F-461C-AEFD-034F7310BD53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09571" name="Rectangle 28"/>
          <p:cNvSpPr txBox="1">
            <a:spLocks noGrp="1" noChangeArrowheads="1"/>
          </p:cNvSpPr>
          <p:nvPr/>
        </p:nvSpPr>
        <p:spPr bwMode="auto">
          <a:xfrm>
            <a:off x="3852863" y="9428163"/>
            <a:ext cx="291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10" tIns="46806" rIns="90010" bIns="46806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BEC0DA41-BECA-4F6A-B6CA-402E76C1446D}" type="slidenum">
              <a:rPr lang="de-DE" altLang="de-DE">
                <a:latin typeface="Sparkasse Rg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0957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957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22819BAE-667F-461C-AEFD-034F7310BD53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09571" name="Rectangle 28"/>
          <p:cNvSpPr txBox="1">
            <a:spLocks noGrp="1" noChangeArrowheads="1"/>
          </p:cNvSpPr>
          <p:nvPr/>
        </p:nvSpPr>
        <p:spPr bwMode="auto">
          <a:xfrm>
            <a:off x="3852863" y="9428163"/>
            <a:ext cx="291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10" tIns="46806" rIns="90010" bIns="46806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BEC0DA41-BECA-4F6A-B6CA-402E76C1446D}" type="slidenum">
              <a:rPr lang="de-DE" altLang="de-DE">
                <a:latin typeface="Sparkasse Rg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0957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957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952974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D2C6A728-36D1-46EC-9F7C-DD2628A2BF48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1187FACD-EB06-496E-B61C-C6410A61C444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DB0C72D-7BFE-4E47-B13E-CEFD29536966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F1ABF143-93FE-446C-8F3B-26520A7874C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9E9EA269-331E-4CA1-A6F3-5274331E43B0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C79B0EB5-7EA8-4872-8CBA-591F15ACAB0D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51" tIns="45724" rIns="91451" bIns="45724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B38B193B-0651-488D-954C-EF0082D05DC4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51" tIns="45724" rIns="91451" bIns="45724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B34CEDE0-409F-46AA-B625-B229F6EC72C7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05611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4D9F3A82-C5AB-41AB-9423-7C684689752A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06499" name="Rectangle 28"/>
          <p:cNvSpPr txBox="1">
            <a:spLocks noGrp="1" noChangeArrowheads="1"/>
          </p:cNvSpPr>
          <p:nvPr/>
        </p:nvSpPr>
        <p:spPr bwMode="auto">
          <a:xfrm>
            <a:off x="3852863" y="9428163"/>
            <a:ext cx="291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10" tIns="46806" rIns="90010" bIns="46806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625A102-B141-410D-AB89-69B896BECDE4}" type="slidenum">
              <a:rPr lang="de-DE" altLang="de-DE">
                <a:latin typeface="Sparkasse Rg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0650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65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4168FF6B-9158-4D7F-9F28-972397A219B9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07523" name="Rectangle 28"/>
          <p:cNvSpPr txBox="1">
            <a:spLocks noGrp="1" noChangeArrowheads="1"/>
          </p:cNvSpPr>
          <p:nvPr/>
        </p:nvSpPr>
        <p:spPr bwMode="auto">
          <a:xfrm>
            <a:off x="3852863" y="9428163"/>
            <a:ext cx="291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10" tIns="46806" rIns="90010" bIns="46806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B3CE1599-AAB1-4D7B-83EE-621C1375489F}" type="slidenum">
              <a:rPr lang="de-DE" altLang="de-DE">
                <a:latin typeface="Sparkasse Rg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0752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752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B3BC38-0E54-4E83-9C64-1B0FE8E89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EC9CF90-778D-4430-989D-B06B207AD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D90CBE-81D9-4643-A1AE-B86217ACC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D198-5CEA-4799-A978-D962845159A2}" type="datetime1">
              <a:rPr lang="de-DE" smtClean="0"/>
              <a:t>10.03.2022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0430AE-4C6A-4F3A-BF2A-58629ABF7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8FF889-B734-4B7E-8C08-21F1DFED8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67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5FA87-5309-445C-9DF0-8120FB89B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5B6BD61-2396-495A-BFAA-9C771E69D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91E7EB-A39D-416C-A164-E12DC448A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20BD0-1847-4B21-B685-C3A45E7D7413}" type="datetime1">
              <a:rPr lang="de-DE" smtClean="0"/>
              <a:t>10.03.2022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05BF50-DB73-4D9C-A233-232EF43F2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98847C-98C6-4E04-B0E3-25C67DADE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883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9DF09E4-1D7F-4436-BB2D-7BBA2DFAA8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FB841EE-956E-461C-A772-D99AEC8E26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F7EA14-14D1-4580-B7B3-29A6990D5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F6176-E65F-4264-AD61-F5E2A092842D}" type="datetime1">
              <a:rPr lang="de-DE" smtClean="0"/>
              <a:t>10.03.2022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8F3D65-3CE9-43EF-BC85-7C75F4364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2D8BE-F679-4B2A-88DB-2FF5CF793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468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68709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5057A8-F611-4FAA-B2BA-81B3F30C3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70FC1B-9290-445A-A5BA-7821E22B5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A07C6F-E1A4-42EA-8DA9-D15F0C56B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CE647-126E-458F-AFBA-019880C78C7A}" type="datetime1">
              <a:rPr lang="de-DE" smtClean="0"/>
              <a:t>10.03.2022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EC9CDB-7938-478F-8860-68E65DC39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43BFFA-0090-4167-924A-A28E136B0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549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E69AB-0989-4918-8829-5B0AD31CE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99E048-9AC8-4172-A009-61338CF2D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99301D-3635-494B-B445-07057B442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7E619-D22B-4CC6-9486-A488AA3E0A88}" type="datetime1">
              <a:rPr lang="de-DE" smtClean="0"/>
              <a:t>10.03.2022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B211C6-2A75-4A02-B91E-AF4317E25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7F28D0-1ACA-4356-ABE5-F63263946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525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A1A188-A70B-4B7E-BCBE-00830D5D4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A53C92-5708-4369-8C8B-E13D65EC91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CEEE671-CCEF-4F19-BC77-7AB2D9DD8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CBA611-0CEB-4900-BB6B-BFD245724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3A83-2154-4301-8991-B0300989FFEC}" type="datetime1">
              <a:rPr lang="de-DE" smtClean="0"/>
              <a:t>10.03.2022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E67985-3E25-4FF3-8259-41254491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D3AE17-1B1A-441A-ADAB-EA753EFA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5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E6D44B-ECB2-494B-B8DD-1ECD56F8D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788603-C259-4996-B635-C72A6C532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E5EE397-1447-4365-8C4D-5FF9A09D7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5F77450-0CED-4F63-AFF7-A0A89B3543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992E2A0-8BDB-4F76-9EFD-16D48B207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146F1C1-333C-4E5A-8A21-0E00CC52B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26F7-720F-4E1D-9DF0-81165B8FF329}" type="datetime1">
              <a:rPr lang="de-DE" smtClean="0"/>
              <a:t>10.03.2022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B140476-F72C-43CA-B524-0F82D8BB9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74420F6-8C8B-4711-AE1B-287E0016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274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29DFFF-4E57-4515-ACFA-89CD362EC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AE44362-E8E0-474C-90E4-0F4FEE906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2442C-BC34-49A6-8DEF-CF7AE8DED9D8}" type="datetime1">
              <a:rPr lang="de-DE" smtClean="0"/>
              <a:t>10.03.2022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B84C6F-AD33-4F88-A79E-033B17A46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7A6BF78-29DB-4B06-A37A-C12BFB3A2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48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3B09D0F-C34E-4F2E-A969-A4A7F8B97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FA00D-E82C-4133-B939-9886F70DF297}" type="datetime1">
              <a:rPr lang="de-DE" smtClean="0"/>
              <a:t>10.03.2022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7DA608D-A34D-41DE-A4B0-ED9CBA5D3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0BC1171-87BC-4E9C-9CA5-040C0BF2D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46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0AE8FB-302A-47F7-8EF6-814F266C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1ED2AE-63C2-4A88-8E72-1C8A8ADFB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2D1504-586F-4EEF-B44E-8DCF11D09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8C045F-E74E-4EB9-A608-C48C206C3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3DAF5-50DC-4538-9FBE-59A29A326876}" type="datetime1">
              <a:rPr lang="de-DE" smtClean="0"/>
              <a:t>10.03.2022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301431-C3F5-4240-8C69-5B2793FF5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11E00E-D6B7-4E10-9B25-9B938B79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36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486D5B-B035-4C6E-B32C-E5BB0DB60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F3C39EE-6645-4E2B-8C44-42420026A3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9FD9577-3F00-433F-A5B5-D5EDE2FFD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6D8129-7F67-461A-ABC5-A539B51BD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5E05F-6CFE-4151-AF7F-8C1CF57AD225}" type="datetime1">
              <a:rPr lang="de-DE" smtClean="0"/>
              <a:t>10.03.2022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2C1295-848A-4E26-9974-D57A161E5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8616B5E-694A-44C5-8863-49AC0D6CA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94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B59945B-5C60-4625-AD95-0F99A2DB9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D677A7-E942-4AD7-8973-E54D531E9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964EDA-3920-4803-A501-3B8BD18C18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A1ED9-BB09-40F6-A96D-FA6BE76D4140}" type="datetime1">
              <a:rPr lang="de-DE" smtClean="0"/>
              <a:t>10.03.2022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16B5C8-851E-463F-BE62-78864A5EA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5A3770-135E-4C5B-87D8-C7193A65D1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663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customXml" Target="../ink/ink1.xm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png"/><Relationship Id="rId4" Type="http://schemas.openxmlformats.org/officeDocument/2006/relationships/customXml" Target="../ink/ink2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ustomXml" Target="../ink/ink24.xml"/><Relationship Id="rId3" Type="http://schemas.openxmlformats.org/officeDocument/2006/relationships/image" Target="../media/image26.emf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3.xml"/><Relationship Id="rId5" Type="http://schemas.openxmlformats.org/officeDocument/2006/relationships/image" Target="../media/image27.png"/><Relationship Id="rId4" Type="http://schemas.openxmlformats.org/officeDocument/2006/relationships/customXml" Target="../ink/ink22.xml"/><Relationship Id="rId9" Type="http://schemas.openxmlformats.org/officeDocument/2006/relationships/image" Target="../media/image2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customXml" Target="../ink/ink27.xml"/><Relationship Id="rId13" Type="http://schemas.openxmlformats.org/officeDocument/2006/relationships/image" Target="../media/image35.png"/><Relationship Id="rId18" Type="http://schemas.openxmlformats.org/officeDocument/2006/relationships/customXml" Target="../ink/ink32.xml"/><Relationship Id="rId3" Type="http://schemas.openxmlformats.org/officeDocument/2006/relationships/image" Target="../media/image30.emf"/><Relationship Id="rId21" Type="http://schemas.openxmlformats.org/officeDocument/2006/relationships/image" Target="../media/image39.png"/><Relationship Id="rId7" Type="http://schemas.openxmlformats.org/officeDocument/2006/relationships/image" Target="../media/image32.png"/><Relationship Id="rId12" Type="http://schemas.openxmlformats.org/officeDocument/2006/relationships/customXml" Target="../ink/ink29.xml"/><Relationship Id="rId17" Type="http://schemas.openxmlformats.org/officeDocument/2006/relationships/image" Target="../media/image37.png"/><Relationship Id="rId25" Type="http://schemas.openxmlformats.org/officeDocument/2006/relationships/image" Target="../media/image41.png"/><Relationship Id="rId2" Type="http://schemas.openxmlformats.org/officeDocument/2006/relationships/notesSlide" Target="../notesSlides/notesSlide12.xml"/><Relationship Id="rId16" Type="http://schemas.openxmlformats.org/officeDocument/2006/relationships/customXml" Target="../ink/ink31.xml"/><Relationship Id="rId20" Type="http://schemas.openxmlformats.org/officeDocument/2006/relationships/customXml" Target="../ink/ink33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6.xml"/><Relationship Id="rId11" Type="http://schemas.openxmlformats.org/officeDocument/2006/relationships/image" Target="../media/image34.png"/><Relationship Id="rId24" Type="http://schemas.openxmlformats.org/officeDocument/2006/relationships/customXml" Target="../ink/ink35.xml"/><Relationship Id="rId5" Type="http://schemas.openxmlformats.org/officeDocument/2006/relationships/image" Target="../media/image31.png"/><Relationship Id="rId15" Type="http://schemas.openxmlformats.org/officeDocument/2006/relationships/image" Target="../media/image36.png"/><Relationship Id="rId23" Type="http://schemas.openxmlformats.org/officeDocument/2006/relationships/image" Target="../media/image40.png"/><Relationship Id="rId10" Type="http://schemas.openxmlformats.org/officeDocument/2006/relationships/customXml" Target="../ink/ink28.xml"/><Relationship Id="rId19" Type="http://schemas.openxmlformats.org/officeDocument/2006/relationships/image" Target="../media/image38.png"/><Relationship Id="rId4" Type="http://schemas.openxmlformats.org/officeDocument/2006/relationships/customXml" Target="../ink/ink25.xml"/><Relationship Id="rId9" Type="http://schemas.openxmlformats.org/officeDocument/2006/relationships/image" Target="../media/image33.png"/><Relationship Id="rId14" Type="http://schemas.openxmlformats.org/officeDocument/2006/relationships/customXml" Target="../ink/ink30.xml"/><Relationship Id="rId22" Type="http://schemas.openxmlformats.org/officeDocument/2006/relationships/customXml" Target="../ink/ink3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3.png"/><Relationship Id="rId4" Type="http://schemas.openxmlformats.org/officeDocument/2006/relationships/customXml" Target="../ink/ink3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customXml" Target="../ink/ink39.xml"/><Relationship Id="rId13" Type="http://schemas.openxmlformats.org/officeDocument/2006/relationships/image" Target="../media/image49.png"/><Relationship Id="rId3" Type="http://schemas.openxmlformats.org/officeDocument/2006/relationships/image" Target="../media/image44.png"/><Relationship Id="rId7" Type="http://schemas.openxmlformats.org/officeDocument/2006/relationships/image" Target="../media/image46.png"/><Relationship Id="rId12" Type="http://schemas.openxmlformats.org/officeDocument/2006/relationships/customXml" Target="../ink/ink4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8.xml"/><Relationship Id="rId11" Type="http://schemas.openxmlformats.org/officeDocument/2006/relationships/image" Target="../media/image48.png"/><Relationship Id="rId5" Type="http://schemas.openxmlformats.org/officeDocument/2006/relationships/image" Target="../media/image45.png"/><Relationship Id="rId10" Type="http://schemas.openxmlformats.org/officeDocument/2006/relationships/customXml" Target="../ink/ink40.xml"/><Relationship Id="rId4" Type="http://schemas.openxmlformats.org/officeDocument/2006/relationships/customXml" Target="../ink/ink37.xml"/><Relationship Id="rId9" Type="http://schemas.openxmlformats.org/officeDocument/2006/relationships/image" Target="../media/image4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1.png"/><Relationship Id="rId4" Type="http://schemas.openxmlformats.org/officeDocument/2006/relationships/customXml" Target="../ink/ink4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emf"/><Relationship Id="rId7" Type="http://schemas.openxmlformats.org/officeDocument/2006/relationships/image" Target="../media/image5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44.xml"/><Relationship Id="rId5" Type="http://schemas.openxmlformats.org/officeDocument/2006/relationships/image" Target="../media/image53.png"/><Relationship Id="rId4" Type="http://schemas.openxmlformats.org/officeDocument/2006/relationships/customXml" Target="../ink/ink4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customXml" Target="../ink/ink47.xml"/><Relationship Id="rId13" Type="http://schemas.openxmlformats.org/officeDocument/2006/relationships/image" Target="../media/image60.png"/><Relationship Id="rId18" Type="http://schemas.openxmlformats.org/officeDocument/2006/relationships/customXml" Target="../ink/ink52.xml"/><Relationship Id="rId3" Type="http://schemas.openxmlformats.org/officeDocument/2006/relationships/image" Target="../media/image55.png"/><Relationship Id="rId21" Type="http://schemas.openxmlformats.org/officeDocument/2006/relationships/image" Target="../media/image64.png"/><Relationship Id="rId7" Type="http://schemas.openxmlformats.org/officeDocument/2006/relationships/image" Target="../media/image57.png"/><Relationship Id="rId12" Type="http://schemas.openxmlformats.org/officeDocument/2006/relationships/customXml" Target="../ink/ink49.xml"/><Relationship Id="rId17" Type="http://schemas.openxmlformats.org/officeDocument/2006/relationships/image" Target="../media/image62.png"/><Relationship Id="rId2" Type="http://schemas.openxmlformats.org/officeDocument/2006/relationships/notesSlide" Target="../notesSlides/notesSlide17.xml"/><Relationship Id="rId16" Type="http://schemas.openxmlformats.org/officeDocument/2006/relationships/customXml" Target="../ink/ink51.xml"/><Relationship Id="rId20" Type="http://schemas.openxmlformats.org/officeDocument/2006/relationships/customXml" Target="../ink/ink53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46.xml"/><Relationship Id="rId11" Type="http://schemas.openxmlformats.org/officeDocument/2006/relationships/image" Target="../media/image59.png"/><Relationship Id="rId5" Type="http://schemas.openxmlformats.org/officeDocument/2006/relationships/image" Target="../media/image56.png"/><Relationship Id="rId15" Type="http://schemas.openxmlformats.org/officeDocument/2006/relationships/image" Target="../media/image61.png"/><Relationship Id="rId23" Type="http://schemas.openxmlformats.org/officeDocument/2006/relationships/image" Target="../media/image65.png"/><Relationship Id="rId10" Type="http://schemas.openxmlformats.org/officeDocument/2006/relationships/customXml" Target="../ink/ink48.xml"/><Relationship Id="rId19" Type="http://schemas.openxmlformats.org/officeDocument/2006/relationships/image" Target="../media/image63.png"/><Relationship Id="rId4" Type="http://schemas.openxmlformats.org/officeDocument/2006/relationships/customXml" Target="../ink/ink45.xml"/><Relationship Id="rId9" Type="http://schemas.openxmlformats.org/officeDocument/2006/relationships/image" Target="../media/image58.png"/><Relationship Id="rId14" Type="http://schemas.openxmlformats.org/officeDocument/2006/relationships/customXml" Target="../ink/ink50.xml"/><Relationship Id="rId22" Type="http://schemas.openxmlformats.org/officeDocument/2006/relationships/customXml" Target="../ink/ink5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ustomXml" Target="../ink/ink5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8.png"/><Relationship Id="rId4" Type="http://schemas.openxmlformats.org/officeDocument/2006/relationships/customXml" Target="../ink/ink5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customXml" Target="../ink/ink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customXml" Target="../ink/ink11.xml"/><Relationship Id="rId18" Type="http://schemas.openxmlformats.org/officeDocument/2006/relationships/image" Target="../media/image15.png"/><Relationship Id="rId3" Type="http://schemas.openxmlformats.org/officeDocument/2006/relationships/customXml" Target="../ink/ink6.xml"/><Relationship Id="rId7" Type="http://schemas.openxmlformats.org/officeDocument/2006/relationships/customXml" Target="../ink/ink8.xml"/><Relationship Id="rId12" Type="http://schemas.openxmlformats.org/officeDocument/2006/relationships/image" Target="../media/image12.png"/><Relationship Id="rId17" Type="http://schemas.openxmlformats.org/officeDocument/2006/relationships/customXml" Target="../ink/ink13.xml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customXml" Target="../ink/ink10.xml"/><Relationship Id="rId5" Type="http://schemas.openxmlformats.org/officeDocument/2006/relationships/customXml" Target="../ink/ink7.xml"/><Relationship Id="rId15" Type="http://schemas.openxmlformats.org/officeDocument/2006/relationships/customXml" Target="../ink/ink12.xml"/><Relationship Id="rId10" Type="http://schemas.openxmlformats.org/officeDocument/2006/relationships/image" Target="../media/image11.png"/><Relationship Id="rId4" Type="http://schemas.openxmlformats.org/officeDocument/2006/relationships/image" Target="../media/image8.png"/><Relationship Id="rId9" Type="http://schemas.openxmlformats.org/officeDocument/2006/relationships/customXml" Target="../ink/ink9.xml"/><Relationship Id="rId1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customXml" Target="../ink/ink15.xml"/><Relationship Id="rId7" Type="http://schemas.openxmlformats.org/officeDocument/2006/relationships/customXml" Target="../ink/ink17.xml"/><Relationship Id="rId12" Type="http://schemas.openxmlformats.org/officeDocument/2006/relationships/image" Target="../media/image2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11" Type="http://schemas.openxmlformats.org/officeDocument/2006/relationships/customXml" Target="../ink/ink19.xml"/><Relationship Id="rId5" Type="http://schemas.openxmlformats.org/officeDocument/2006/relationships/customXml" Target="../ink/ink16.xml"/><Relationship Id="rId10" Type="http://schemas.openxmlformats.org/officeDocument/2006/relationships/image" Target="../media/image20.png"/><Relationship Id="rId4" Type="http://schemas.openxmlformats.org/officeDocument/2006/relationships/image" Target="../media/image17.png"/><Relationship Id="rId9" Type="http://schemas.openxmlformats.org/officeDocument/2006/relationships/customXml" Target="../ink/ink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customXml" Target="../ink/ink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Makroökonomie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702576" y="1874728"/>
            <a:ext cx="4422877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Diese Vorlesung wird in Bild</a:t>
            </a:r>
          </a:p>
          <a:p>
            <a:pPr algn="ctr"/>
            <a:r>
              <a:rPr lang="de-DE" sz="2800" b="1" u="sng" dirty="0"/>
              <a:t>und Ton des</a:t>
            </a:r>
          </a:p>
          <a:p>
            <a:pPr algn="ctr"/>
            <a:r>
              <a:rPr lang="de-DE" sz="2800" b="1" u="sng" dirty="0"/>
              <a:t>Dozenten</a:t>
            </a:r>
          </a:p>
          <a:p>
            <a:pPr algn="ctr"/>
            <a:r>
              <a:rPr lang="de-DE" sz="2800" b="1" u="sng" dirty="0"/>
              <a:t>mitgeschnitten</a:t>
            </a:r>
          </a:p>
          <a:p>
            <a:pPr algn="ctr"/>
            <a:r>
              <a:rPr lang="de-DE" sz="2800" b="1" u="sng" dirty="0"/>
              <a:t>und anschließend online zur</a:t>
            </a:r>
          </a:p>
          <a:p>
            <a:pPr algn="ctr"/>
            <a:r>
              <a:rPr lang="de-DE" sz="2800" b="1" u="sng" dirty="0"/>
              <a:t>Verfügung gestellt</a:t>
            </a:r>
          </a:p>
          <a:p>
            <a:pPr algn="ctr"/>
            <a:endParaRPr lang="de-DE" sz="2800" b="1" u="sng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757AD1BF-4400-40AB-B928-51E9DCC21B8D}"/>
                  </a:ext>
                </a:extLst>
              </p14:cNvPr>
              <p14:cNvContentPartPr/>
              <p14:nvPr/>
            </p14:nvContentPartPr>
            <p14:xfrm>
              <a:off x="11365494" y="644234"/>
              <a:ext cx="28080" cy="333360"/>
            </p14:xfrm>
          </p:contentPart>
        </mc:Choice>
        <mc:Fallback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757AD1BF-4400-40AB-B928-51E9DCC21B8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1356854" y="635234"/>
                <a:ext cx="45720" cy="351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1"/>
          <p:cNvSpPr>
            <a:spLocks noChangeArrowheads="1"/>
          </p:cNvSpPr>
          <p:nvPr/>
        </p:nvSpPr>
        <p:spPr bwMode="auto">
          <a:xfrm>
            <a:off x="4392614" y="215900"/>
            <a:ext cx="627538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 dirty="0">
                <a:solidFill>
                  <a:srgbClr val="000000"/>
                </a:solidFill>
                <a:latin typeface="Sparkasse Rg" pitchFamily="34" charset="0"/>
              </a:rPr>
              <a:t>Aufgabe: Bruttoinlandsprodukt</a:t>
            </a:r>
          </a:p>
        </p:txBody>
      </p:sp>
      <p:sp>
        <p:nvSpPr>
          <p:cNvPr id="50180" name="Text Box 5"/>
          <p:cNvSpPr txBox="1">
            <a:spLocks noChangeArrowheads="1"/>
          </p:cNvSpPr>
          <p:nvPr/>
        </p:nvSpPr>
        <p:spPr bwMode="auto">
          <a:xfrm>
            <a:off x="1048020" y="679450"/>
            <a:ext cx="687546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 dirty="0"/>
              <a:t>Berechnen Sie gemäß der VGR die fehlenden Größen </a:t>
            </a:r>
          </a:p>
        </p:txBody>
      </p:sp>
      <p:sp>
        <p:nvSpPr>
          <p:cNvPr id="50181" name="Text Box 6"/>
          <p:cNvSpPr txBox="1">
            <a:spLocks noChangeArrowheads="1"/>
          </p:cNvSpPr>
          <p:nvPr/>
        </p:nvSpPr>
        <p:spPr bwMode="auto">
          <a:xfrm>
            <a:off x="250745" y="6002081"/>
            <a:ext cx="423500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1400" dirty="0"/>
              <a:t>Quelle: Destatis (VGR 2021), jeweilige Preise, Mrd. Euro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9380C4C4-894A-4A34-B9E3-B338D4178E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189" y="1141413"/>
            <a:ext cx="8057416" cy="4860668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48345450-A85B-4DA5-8215-3C4374312EC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C24B3198-5F87-423A-BE99-64F7CBB8C3ED}"/>
                  </a:ext>
                </a:extLst>
              </p14:cNvPr>
              <p14:cNvContentPartPr/>
              <p14:nvPr/>
            </p14:nvContentPartPr>
            <p14:xfrm>
              <a:off x="1489974" y="5951354"/>
              <a:ext cx="1022760" cy="475200"/>
            </p14:xfrm>
          </p:contentPart>
        </mc:Choice>
        <mc:Fallback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C24B3198-5F87-423A-BE99-64F7CBB8C3E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81334" y="5942354"/>
                <a:ext cx="1040400" cy="492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1"/>
          <p:cNvSpPr>
            <a:spLocks noChangeArrowheads="1"/>
          </p:cNvSpPr>
          <p:nvPr/>
        </p:nvSpPr>
        <p:spPr bwMode="auto">
          <a:xfrm>
            <a:off x="3990278" y="48768"/>
            <a:ext cx="627538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 dirty="0">
                <a:solidFill>
                  <a:srgbClr val="000000"/>
                </a:solidFill>
                <a:latin typeface="Sparkasse Rg" pitchFamily="34" charset="0"/>
              </a:rPr>
              <a:t>VGR Deutschland 2018</a:t>
            </a:r>
          </a:p>
        </p:txBody>
      </p:sp>
      <p:pic>
        <p:nvPicPr>
          <p:cNvPr id="5120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24" y="447993"/>
            <a:ext cx="9142413" cy="3960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05" name="Textfeld 1"/>
          <p:cNvSpPr txBox="1">
            <a:spLocks noChangeArrowheads="1"/>
          </p:cNvSpPr>
          <p:nvPr/>
        </p:nvSpPr>
        <p:spPr bwMode="auto">
          <a:xfrm>
            <a:off x="2533207" y="4696143"/>
            <a:ext cx="37019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dirty="0"/>
              <a:t>Berechnen Sie die fehlenden Größen!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CE0AAC95-B01C-4615-9B29-9CEADEE2109E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8" name="Freihand 7">
                <a:extLst>
                  <a:ext uri="{FF2B5EF4-FFF2-40B4-BE49-F238E27FC236}">
                    <a16:creationId xmlns:a16="http://schemas.microsoft.com/office/drawing/2014/main" id="{7AFF165F-D792-47D1-A452-53CB28E3D862}"/>
                  </a:ext>
                </a:extLst>
              </p14:cNvPr>
              <p14:cNvContentPartPr/>
              <p14:nvPr/>
            </p14:nvContentPartPr>
            <p14:xfrm>
              <a:off x="6284094" y="130514"/>
              <a:ext cx="1521000" cy="306360"/>
            </p14:xfrm>
          </p:contentPart>
        </mc:Choice>
        <mc:Fallback>
          <p:pic>
            <p:nvPicPr>
              <p:cNvPr id="8" name="Freihand 7">
                <a:extLst>
                  <a:ext uri="{FF2B5EF4-FFF2-40B4-BE49-F238E27FC236}">
                    <a16:creationId xmlns:a16="http://schemas.microsoft.com/office/drawing/2014/main" id="{7AFF165F-D792-47D1-A452-53CB28E3D86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275094" y="121514"/>
                <a:ext cx="1538640" cy="3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" name="Freihand 8">
                <a:extLst>
                  <a:ext uri="{FF2B5EF4-FFF2-40B4-BE49-F238E27FC236}">
                    <a16:creationId xmlns:a16="http://schemas.microsoft.com/office/drawing/2014/main" id="{099B49BC-A136-4A66-A619-B2948F3E3F67}"/>
                  </a:ext>
                </a:extLst>
              </p14:cNvPr>
              <p14:cNvContentPartPr/>
              <p14:nvPr/>
            </p14:nvContentPartPr>
            <p14:xfrm>
              <a:off x="-30306" y="3032834"/>
              <a:ext cx="313560" cy="629640"/>
            </p14:xfrm>
          </p:contentPart>
        </mc:Choice>
        <mc:Fallback>
          <p:pic>
            <p:nvPicPr>
              <p:cNvPr id="9" name="Freihand 8">
                <a:extLst>
                  <a:ext uri="{FF2B5EF4-FFF2-40B4-BE49-F238E27FC236}">
                    <a16:creationId xmlns:a16="http://schemas.microsoft.com/office/drawing/2014/main" id="{099B49BC-A136-4A66-A619-B2948F3E3F6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-38946" y="3023834"/>
                <a:ext cx="331200" cy="64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0" name="Freihand 9">
                <a:extLst>
                  <a:ext uri="{FF2B5EF4-FFF2-40B4-BE49-F238E27FC236}">
                    <a16:creationId xmlns:a16="http://schemas.microsoft.com/office/drawing/2014/main" id="{2D84DA36-2FC7-41A5-B959-23787D29AAAA}"/>
                  </a:ext>
                </a:extLst>
              </p14:cNvPr>
              <p14:cNvContentPartPr/>
              <p14:nvPr/>
            </p14:nvContentPartPr>
            <p14:xfrm>
              <a:off x="75894" y="945194"/>
              <a:ext cx="283320" cy="713160"/>
            </p14:xfrm>
          </p:contentPart>
        </mc:Choice>
        <mc:Fallback>
          <p:pic>
            <p:nvPicPr>
              <p:cNvPr id="10" name="Freihand 9">
                <a:extLst>
                  <a:ext uri="{FF2B5EF4-FFF2-40B4-BE49-F238E27FC236}">
                    <a16:creationId xmlns:a16="http://schemas.microsoft.com/office/drawing/2014/main" id="{2D84DA36-2FC7-41A5-B959-23787D29AAAA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6894" y="936194"/>
                <a:ext cx="300960" cy="730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1"/>
          <p:cNvSpPr>
            <a:spLocks noChangeArrowheads="1"/>
          </p:cNvSpPr>
          <p:nvPr/>
        </p:nvSpPr>
        <p:spPr bwMode="auto">
          <a:xfrm>
            <a:off x="4506691" y="40253"/>
            <a:ext cx="317861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 dirty="0">
                <a:solidFill>
                  <a:srgbClr val="000000"/>
                </a:solidFill>
                <a:latin typeface="Sparkasse Rg" pitchFamily="34" charset="0"/>
              </a:rPr>
              <a:t>VGR Deutschland 2021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28E4DD57-E1E2-48DC-A799-1ACF681E9E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03803"/>
            <a:ext cx="9743645" cy="3921894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2CB136ED-B78E-42D5-AC6B-D99362017D0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8" name="Freihand 7">
                <a:extLst>
                  <a:ext uri="{FF2B5EF4-FFF2-40B4-BE49-F238E27FC236}">
                    <a16:creationId xmlns:a16="http://schemas.microsoft.com/office/drawing/2014/main" id="{432F10E0-DB27-45CB-909F-BCB3407C1089}"/>
                  </a:ext>
                </a:extLst>
              </p14:cNvPr>
              <p14:cNvContentPartPr/>
              <p14:nvPr/>
            </p14:nvContentPartPr>
            <p14:xfrm>
              <a:off x="6353214" y="684194"/>
              <a:ext cx="1077840" cy="551520"/>
            </p14:xfrm>
          </p:contentPart>
        </mc:Choice>
        <mc:Fallback>
          <p:pic>
            <p:nvPicPr>
              <p:cNvPr id="8" name="Freihand 7">
                <a:extLst>
                  <a:ext uri="{FF2B5EF4-FFF2-40B4-BE49-F238E27FC236}">
                    <a16:creationId xmlns:a16="http://schemas.microsoft.com/office/drawing/2014/main" id="{432F10E0-DB27-45CB-909F-BCB3407C108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344214" y="675554"/>
                <a:ext cx="1095480" cy="56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51206" name="Freihand 51205">
                <a:extLst>
                  <a:ext uri="{FF2B5EF4-FFF2-40B4-BE49-F238E27FC236}">
                    <a16:creationId xmlns:a16="http://schemas.microsoft.com/office/drawing/2014/main" id="{04D635A7-5BFE-4161-B975-FAD08B8A0E7B}"/>
                  </a:ext>
                </a:extLst>
              </p14:cNvPr>
              <p14:cNvContentPartPr/>
              <p14:nvPr/>
            </p14:nvContentPartPr>
            <p14:xfrm>
              <a:off x="2829534" y="4563914"/>
              <a:ext cx="5752080" cy="1848600"/>
            </p14:xfrm>
          </p:contentPart>
        </mc:Choice>
        <mc:Fallback>
          <p:pic>
            <p:nvPicPr>
              <p:cNvPr id="51206" name="Freihand 51205">
                <a:extLst>
                  <a:ext uri="{FF2B5EF4-FFF2-40B4-BE49-F238E27FC236}">
                    <a16:creationId xmlns:a16="http://schemas.microsoft.com/office/drawing/2014/main" id="{04D635A7-5BFE-4161-B975-FAD08B8A0E7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820894" y="4554914"/>
                <a:ext cx="5769720" cy="186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51216" name="Freihand 51215">
                <a:extLst>
                  <a:ext uri="{FF2B5EF4-FFF2-40B4-BE49-F238E27FC236}">
                    <a16:creationId xmlns:a16="http://schemas.microsoft.com/office/drawing/2014/main" id="{84101A29-A2D7-462A-BE9C-178ED21F0B9A}"/>
                  </a:ext>
                </a:extLst>
              </p14:cNvPr>
              <p14:cNvContentPartPr/>
              <p14:nvPr/>
            </p14:nvContentPartPr>
            <p14:xfrm>
              <a:off x="9157254" y="1018634"/>
              <a:ext cx="30240" cy="469080"/>
            </p14:xfrm>
          </p:contentPart>
        </mc:Choice>
        <mc:Fallback>
          <p:pic>
            <p:nvPicPr>
              <p:cNvPr id="51216" name="Freihand 51215">
                <a:extLst>
                  <a:ext uri="{FF2B5EF4-FFF2-40B4-BE49-F238E27FC236}">
                    <a16:creationId xmlns:a16="http://schemas.microsoft.com/office/drawing/2014/main" id="{84101A29-A2D7-462A-BE9C-178ED21F0B9A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148254" y="1009634"/>
                <a:ext cx="47880" cy="48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51227" name="Freihand 51226">
                <a:extLst>
                  <a:ext uri="{FF2B5EF4-FFF2-40B4-BE49-F238E27FC236}">
                    <a16:creationId xmlns:a16="http://schemas.microsoft.com/office/drawing/2014/main" id="{9595AD06-747A-45F0-BD66-8C4D1B098A91}"/>
                  </a:ext>
                </a:extLst>
              </p14:cNvPr>
              <p14:cNvContentPartPr/>
              <p14:nvPr/>
            </p14:nvContentPartPr>
            <p14:xfrm>
              <a:off x="9619854" y="578714"/>
              <a:ext cx="1060920" cy="872280"/>
            </p14:xfrm>
          </p:contentPart>
        </mc:Choice>
        <mc:Fallback>
          <p:pic>
            <p:nvPicPr>
              <p:cNvPr id="51227" name="Freihand 51226">
                <a:extLst>
                  <a:ext uri="{FF2B5EF4-FFF2-40B4-BE49-F238E27FC236}">
                    <a16:creationId xmlns:a16="http://schemas.microsoft.com/office/drawing/2014/main" id="{9595AD06-747A-45F0-BD66-8C4D1B098A91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9610854" y="569714"/>
                <a:ext cx="1078560" cy="88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51233" name="Freihand 51232">
                <a:extLst>
                  <a:ext uri="{FF2B5EF4-FFF2-40B4-BE49-F238E27FC236}">
                    <a16:creationId xmlns:a16="http://schemas.microsoft.com/office/drawing/2014/main" id="{D70BA2BB-4633-43C3-929F-1D0D0877FE06}"/>
                  </a:ext>
                </a:extLst>
              </p14:cNvPr>
              <p14:cNvContentPartPr/>
              <p14:nvPr/>
            </p14:nvContentPartPr>
            <p14:xfrm>
              <a:off x="9764574" y="1504634"/>
              <a:ext cx="27000" cy="2520"/>
            </p14:xfrm>
          </p:contentPart>
        </mc:Choice>
        <mc:Fallback>
          <p:pic>
            <p:nvPicPr>
              <p:cNvPr id="51233" name="Freihand 51232">
                <a:extLst>
                  <a:ext uri="{FF2B5EF4-FFF2-40B4-BE49-F238E27FC236}">
                    <a16:creationId xmlns:a16="http://schemas.microsoft.com/office/drawing/2014/main" id="{D70BA2BB-4633-43C3-929F-1D0D0877FE06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9755574" y="1495634"/>
                <a:ext cx="44640" cy="20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51234" name="Freihand 51233">
                <a:extLst>
                  <a:ext uri="{FF2B5EF4-FFF2-40B4-BE49-F238E27FC236}">
                    <a16:creationId xmlns:a16="http://schemas.microsoft.com/office/drawing/2014/main" id="{658406E5-222B-42CF-B38F-BA336CBF4BBF}"/>
                  </a:ext>
                </a:extLst>
              </p14:cNvPr>
              <p14:cNvContentPartPr/>
              <p14:nvPr/>
            </p14:nvContentPartPr>
            <p14:xfrm>
              <a:off x="9186054" y="1574474"/>
              <a:ext cx="616320" cy="299160"/>
            </p14:xfrm>
          </p:contentPart>
        </mc:Choice>
        <mc:Fallback>
          <p:pic>
            <p:nvPicPr>
              <p:cNvPr id="51234" name="Freihand 51233">
                <a:extLst>
                  <a:ext uri="{FF2B5EF4-FFF2-40B4-BE49-F238E27FC236}">
                    <a16:creationId xmlns:a16="http://schemas.microsoft.com/office/drawing/2014/main" id="{658406E5-222B-42CF-B38F-BA336CBF4BBF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9177414" y="1565474"/>
                <a:ext cx="633960" cy="31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51253" name="Freihand 51252">
                <a:extLst>
                  <a:ext uri="{FF2B5EF4-FFF2-40B4-BE49-F238E27FC236}">
                    <a16:creationId xmlns:a16="http://schemas.microsoft.com/office/drawing/2014/main" id="{4872A7F7-8C19-4AB1-A88E-BDF43990CEE5}"/>
                  </a:ext>
                </a:extLst>
              </p14:cNvPr>
              <p14:cNvContentPartPr/>
              <p14:nvPr/>
            </p14:nvContentPartPr>
            <p14:xfrm>
              <a:off x="11181894" y="1344074"/>
              <a:ext cx="614520" cy="282960"/>
            </p14:xfrm>
          </p:contentPart>
        </mc:Choice>
        <mc:Fallback>
          <p:pic>
            <p:nvPicPr>
              <p:cNvPr id="51253" name="Freihand 51252">
                <a:extLst>
                  <a:ext uri="{FF2B5EF4-FFF2-40B4-BE49-F238E27FC236}">
                    <a16:creationId xmlns:a16="http://schemas.microsoft.com/office/drawing/2014/main" id="{4872A7F7-8C19-4AB1-A88E-BDF43990CEE5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1172899" y="1335074"/>
                <a:ext cx="632150" cy="30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51254" name="Freihand 51253">
                <a:extLst>
                  <a:ext uri="{FF2B5EF4-FFF2-40B4-BE49-F238E27FC236}">
                    <a16:creationId xmlns:a16="http://schemas.microsoft.com/office/drawing/2014/main" id="{5AADC525-77F9-482E-93A2-29DB72EF6B62}"/>
                  </a:ext>
                </a:extLst>
              </p14:cNvPr>
              <p14:cNvContentPartPr/>
              <p14:nvPr/>
            </p14:nvContentPartPr>
            <p14:xfrm>
              <a:off x="10194774" y="1497794"/>
              <a:ext cx="909720" cy="362520"/>
            </p14:xfrm>
          </p:contentPart>
        </mc:Choice>
        <mc:Fallback>
          <p:pic>
            <p:nvPicPr>
              <p:cNvPr id="51254" name="Freihand 51253">
                <a:extLst>
                  <a:ext uri="{FF2B5EF4-FFF2-40B4-BE49-F238E27FC236}">
                    <a16:creationId xmlns:a16="http://schemas.microsoft.com/office/drawing/2014/main" id="{5AADC525-77F9-482E-93A2-29DB72EF6B62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0186134" y="1489154"/>
                <a:ext cx="927360" cy="380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51255" name="Freihand 51254">
                <a:extLst>
                  <a:ext uri="{FF2B5EF4-FFF2-40B4-BE49-F238E27FC236}">
                    <a16:creationId xmlns:a16="http://schemas.microsoft.com/office/drawing/2014/main" id="{CC566654-B657-4569-8301-12D4EA7E0BD1}"/>
                  </a:ext>
                </a:extLst>
              </p14:cNvPr>
              <p14:cNvContentPartPr/>
              <p14:nvPr/>
            </p14:nvContentPartPr>
            <p14:xfrm>
              <a:off x="9916854" y="1747994"/>
              <a:ext cx="178920" cy="70200"/>
            </p14:xfrm>
          </p:contentPart>
        </mc:Choice>
        <mc:Fallback>
          <p:pic>
            <p:nvPicPr>
              <p:cNvPr id="51255" name="Freihand 51254">
                <a:extLst>
                  <a:ext uri="{FF2B5EF4-FFF2-40B4-BE49-F238E27FC236}">
                    <a16:creationId xmlns:a16="http://schemas.microsoft.com/office/drawing/2014/main" id="{CC566654-B657-4569-8301-12D4EA7E0BD1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9908214" y="1739354"/>
                <a:ext cx="196560" cy="8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51261" name="Freihand 51260">
                <a:extLst>
                  <a:ext uri="{FF2B5EF4-FFF2-40B4-BE49-F238E27FC236}">
                    <a16:creationId xmlns:a16="http://schemas.microsoft.com/office/drawing/2014/main" id="{244C8CAB-EB3E-4B1E-AC48-1291F242832B}"/>
                  </a:ext>
                </a:extLst>
              </p14:cNvPr>
              <p14:cNvContentPartPr/>
              <p14:nvPr/>
            </p14:nvContentPartPr>
            <p14:xfrm>
              <a:off x="7355094" y="3710714"/>
              <a:ext cx="862560" cy="536400"/>
            </p14:xfrm>
          </p:contentPart>
        </mc:Choice>
        <mc:Fallback>
          <p:pic>
            <p:nvPicPr>
              <p:cNvPr id="51261" name="Freihand 51260">
                <a:extLst>
                  <a:ext uri="{FF2B5EF4-FFF2-40B4-BE49-F238E27FC236}">
                    <a16:creationId xmlns:a16="http://schemas.microsoft.com/office/drawing/2014/main" id="{244C8CAB-EB3E-4B1E-AC48-1291F242832B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7346094" y="3701714"/>
                <a:ext cx="880200" cy="554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51296" name="Freihand 51295">
                <a:extLst>
                  <a:ext uri="{FF2B5EF4-FFF2-40B4-BE49-F238E27FC236}">
                    <a16:creationId xmlns:a16="http://schemas.microsoft.com/office/drawing/2014/main" id="{733F3554-0379-4040-B1EE-1DE0BDA78BD6}"/>
                  </a:ext>
                </a:extLst>
              </p14:cNvPr>
              <p14:cNvContentPartPr/>
              <p14:nvPr/>
            </p14:nvContentPartPr>
            <p14:xfrm>
              <a:off x="9196494" y="2424434"/>
              <a:ext cx="2760840" cy="1793880"/>
            </p14:xfrm>
          </p:contentPart>
        </mc:Choice>
        <mc:Fallback>
          <p:pic>
            <p:nvPicPr>
              <p:cNvPr id="51296" name="Freihand 51295">
                <a:extLst>
                  <a:ext uri="{FF2B5EF4-FFF2-40B4-BE49-F238E27FC236}">
                    <a16:creationId xmlns:a16="http://schemas.microsoft.com/office/drawing/2014/main" id="{733F3554-0379-4040-B1EE-1DE0BDA78BD6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9187854" y="2415436"/>
                <a:ext cx="2778480" cy="1811516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059562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ChangeArrowheads="1"/>
          </p:cNvSpPr>
          <p:nvPr/>
        </p:nvSpPr>
        <p:spPr bwMode="auto">
          <a:xfrm>
            <a:off x="4267201" y="115999"/>
            <a:ext cx="3707476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 dirty="0">
                <a:solidFill>
                  <a:srgbClr val="000000"/>
                </a:solidFill>
                <a:latin typeface="Sparkasse Rg" pitchFamily="34" charset="0"/>
              </a:rPr>
              <a:t>Entstehungsrechnung</a:t>
            </a:r>
          </a:p>
        </p:txBody>
      </p:sp>
      <p:pic>
        <p:nvPicPr>
          <p:cNvPr id="5222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3" y="755419"/>
            <a:ext cx="8456613" cy="555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289B4D48-7ED3-4BE9-8CAD-4BBCEBCE1C42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2A9BC8E2-AFB1-4D43-9F25-38BA99AF5025}"/>
                  </a:ext>
                </a:extLst>
              </p14:cNvPr>
              <p14:cNvContentPartPr/>
              <p14:nvPr/>
            </p14:nvContentPartPr>
            <p14:xfrm>
              <a:off x="8239614" y="705794"/>
              <a:ext cx="279000" cy="4164120"/>
            </p14:xfrm>
          </p:contentPart>
        </mc:Choice>
        <mc:Fallback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2A9BC8E2-AFB1-4D43-9F25-38BA99AF502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230974" y="697154"/>
                <a:ext cx="296640" cy="4181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ChangeArrowheads="1"/>
          </p:cNvSpPr>
          <p:nvPr/>
        </p:nvSpPr>
        <p:spPr bwMode="auto">
          <a:xfrm>
            <a:off x="2937908" y="136525"/>
            <a:ext cx="6206091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 dirty="0">
                <a:solidFill>
                  <a:srgbClr val="000000"/>
                </a:solidFill>
                <a:latin typeface="Sparkasse Rg" pitchFamily="34" charset="0"/>
              </a:rPr>
              <a:t>Bruttowertschöpfung Deutschland 2021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1703388" y="6509483"/>
            <a:ext cx="3408362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1400" dirty="0"/>
              <a:t>Quelle: Destatis, jeweilige Preise, Mrd. Euro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FBA42472-8414-4761-A5E6-1EB2D24B89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164" y="688060"/>
            <a:ext cx="8264422" cy="5821423"/>
          </a:xfrm>
          <a:prstGeom prst="rect">
            <a:avLst/>
          </a:prstGeom>
        </p:spPr>
      </p:pic>
      <p:sp>
        <p:nvSpPr>
          <p:cNvPr id="9" name="Rechteck 8">
            <a:extLst>
              <a:ext uri="{FF2B5EF4-FFF2-40B4-BE49-F238E27FC236}">
                <a16:creationId xmlns:a16="http://schemas.microsoft.com/office/drawing/2014/main" id="{BD2E68E0-160E-427C-8A27-F3109F5B96E2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29EBCDDF-80DB-49DA-9559-31003DC9F5FD}"/>
                  </a:ext>
                </a:extLst>
              </p14:cNvPr>
              <p14:cNvContentPartPr/>
              <p14:nvPr/>
            </p14:nvContentPartPr>
            <p14:xfrm>
              <a:off x="628854" y="3190514"/>
              <a:ext cx="981000" cy="919440"/>
            </p14:xfrm>
          </p:contentPart>
        </mc:Choice>
        <mc:Fallback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29EBCDDF-80DB-49DA-9559-31003DC9F5F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20214" y="3181514"/>
                <a:ext cx="998640" cy="93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2" name="Freihand 11">
                <a:extLst>
                  <a:ext uri="{FF2B5EF4-FFF2-40B4-BE49-F238E27FC236}">
                    <a16:creationId xmlns:a16="http://schemas.microsoft.com/office/drawing/2014/main" id="{2B3FD0B9-BEF7-4082-AB12-FE17DAFB7ACD}"/>
                  </a:ext>
                </a:extLst>
              </p14:cNvPr>
              <p14:cNvContentPartPr/>
              <p14:nvPr/>
            </p14:nvContentPartPr>
            <p14:xfrm>
              <a:off x="2342814" y="4523234"/>
              <a:ext cx="330120" cy="726480"/>
            </p14:xfrm>
          </p:contentPart>
        </mc:Choice>
        <mc:Fallback>
          <p:pic>
            <p:nvPicPr>
              <p:cNvPr id="12" name="Freihand 11">
                <a:extLst>
                  <a:ext uri="{FF2B5EF4-FFF2-40B4-BE49-F238E27FC236}">
                    <a16:creationId xmlns:a16="http://schemas.microsoft.com/office/drawing/2014/main" id="{2B3FD0B9-BEF7-4082-AB12-FE17DAFB7ACD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33814" y="4514594"/>
                <a:ext cx="347760" cy="74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5" name="Freihand 14">
                <a:extLst>
                  <a:ext uri="{FF2B5EF4-FFF2-40B4-BE49-F238E27FC236}">
                    <a16:creationId xmlns:a16="http://schemas.microsoft.com/office/drawing/2014/main" id="{750C2643-1E43-449B-9EEC-02342B7BC6E3}"/>
                  </a:ext>
                </a:extLst>
              </p14:cNvPr>
              <p14:cNvContentPartPr/>
              <p14:nvPr/>
            </p14:nvContentPartPr>
            <p14:xfrm>
              <a:off x="3333174" y="1814234"/>
              <a:ext cx="2369880" cy="4002120"/>
            </p14:xfrm>
          </p:contentPart>
        </mc:Choice>
        <mc:Fallback>
          <p:pic>
            <p:nvPicPr>
              <p:cNvPr id="15" name="Freihand 14">
                <a:extLst>
                  <a:ext uri="{FF2B5EF4-FFF2-40B4-BE49-F238E27FC236}">
                    <a16:creationId xmlns:a16="http://schemas.microsoft.com/office/drawing/2014/main" id="{750C2643-1E43-449B-9EEC-02342B7BC6E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324174" y="1805234"/>
                <a:ext cx="2387520" cy="401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8" name="Freihand 17">
                <a:extLst>
                  <a:ext uri="{FF2B5EF4-FFF2-40B4-BE49-F238E27FC236}">
                    <a16:creationId xmlns:a16="http://schemas.microsoft.com/office/drawing/2014/main" id="{2F4D0C28-89AF-413C-B13F-2301B6A5B9F5}"/>
                  </a:ext>
                </a:extLst>
              </p14:cNvPr>
              <p14:cNvContentPartPr/>
              <p14:nvPr/>
            </p14:nvContentPartPr>
            <p14:xfrm>
              <a:off x="2649894" y="1161194"/>
              <a:ext cx="689040" cy="394200"/>
            </p14:xfrm>
          </p:contentPart>
        </mc:Choice>
        <mc:Fallback>
          <p:pic>
            <p:nvPicPr>
              <p:cNvPr id="18" name="Freihand 17">
                <a:extLst>
                  <a:ext uri="{FF2B5EF4-FFF2-40B4-BE49-F238E27FC236}">
                    <a16:creationId xmlns:a16="http://schemas.microsoft.com/office/drawing/2014/main" id="{2F4D0C28-89AF-413C-B13F-2301B6A5B9F5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640894" y="1152194"/>
                <a:ext cx="706680" cy="41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9" name="Freihand 28">
                <a:extLst>
                  <a:ext uri="{FF2B5EF4-FFF2-40B4-BE49-F238E27FC236}">
                    <a16:creationId xmlns:a16="http://schemas.microsoft.com/office/drawing/2014/main" id="{4F5E47E5-A4A4-4B90-A1D1-64FF89E4D1D5}"/>
                  </a:ext>
                </a:extLst>
              </p14:cNvPr>
              <p14:cNvContentPartPr/>
              <p14:nvPr/>
            </p14:nvContentPartPr>
            <p14:xfrm>
              <a:off x="8389014" y="728834"/>
              <a:ext cx="1262880" cy="1081440"/>
            </p14:xfrm>
          </p:contentPart>
        </mc:Choice>
        <mc:Fallback>
          <p:pic>
            <p:nvPicPr>
              <p:cNvPr id="29" name="Freihand 28">
                <a:extLst>
                  <a:ext uri="{FF2B5EF4-FFF2-40B4-BE49-F238E27FC236}">
                    <a16:creationId xmlns:a16="http://schemas.microsoft.com/office/drawing/2014/main" id="{4F5E47E5-A4A4-4B90-A1D1-64FF89E4D1D5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8380014" y="719834"/>
                <a:ext cx="1280520" cy="1099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0F9AA72C-CAAA-4F43-AF48-6DEA6D1082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66" y="900000"/>
            <a:ext cx="6864563" cy="4500000"/>
          </a:xfrm>
          <a:prstGeom prst="rect">
            <a:avLst/>
          </a:prstGeom>
        </p:spPr>
      </p:pic>
      <p:sp>
        <p:nvSpPr>
          <p:cNvPr id="54275" name="Rectangle 2"/>
          <p:cNvSpPr>
            <a:spLocks noChangeArrowheads="1"/>
          </p:cNvSpPr>
          <p:nvPr/>
        </p:nvSpPr>
        <p:spPr bwMode="auto">
          <a:xfrm>
            <a:off x="81887" y="0"/>
            <a:ext cx="6901329" cy="865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 dirty="0">
                <a:solidFill>
                  <a:srgbClr val="000000"/>
                </a:solidFill>
                <a:latin typeface="Sparkasse Rg" pitchFamily="34" charset="0"/>
              </a:rPr>
              <a:t>Entwicklung der nominalen Anteile an der Bruttowertschöpfung (Deutschland)</a:t>
            </a:r>
          </a:p>
        </p:txBody>
      </p:sp>
      <p:sp>
        <p:nvSpPr>
          <p:cNvPr id="54276" name="Text Box 3"/>
          <p:cNvSpPr txBox="1">
            <a:spLocks noChangeArrowheads="1"/>
          </p:cNvSpPr>
          <p:nvPr/>
        </p:nvSpPr>
        <p:spPr bwMode="auto">
          <a:xfrm>
            <a:off x="5466550" y="4768249"/>
            <a:ext cx="2646461" cy="316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1400" dirty="0"/>
              <a:t>Quelle: </a:t>
            </a:r>
            <a:r>
              <a:rPr lang="de-DE" altLang="de-DE" sz="1400" dirty="0" err="1"/>
              <a:t>Destatis</a:t>
            </a:r>
            <a:r>
              <a:rPr lang="de-DE" altLang="de-DE" sz="1400" dirty="0"/>
              <a:t>, jeweilige Preise</a:t>
            </a:r>
          </a:p>
        </p:txBody>
      </p:sp>
      <p:sp>
        <p:nvSpPr>
          <p:cNvPr id="4" name="Ellipse 3"/>
          <p:cNvSpPr/>
          <p:nvPr/>
        </p:nvSpPr>
        <p:spPr>
          <a:xfrm>
            <a:off x="503218" y="2251522"/>
            <a:ext cx="282049" cy="30507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3990115" y="3185853"/>
            <a:ext cx="282049" cy="30507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/>
          <p:cNvSpPr/>
          <p:nvPr/>
        </p:nvSpPr>
        <p:spPr>
          <a:xfrm>
            <a:off x="503217" y="2916345"/>
            <a:ext cx="282049" cy="30507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/>
          <p:cNvSpPr/>
          <p:nvPr/>
        </p:nvSpPr>
        <p:spPr>
          <a:xfrm>
            <a:off x="3992951" y="1364847"/>
            <a:ext cx="282049" cy="30507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Ellipse 15"/>
          <p:cNvSpPr/>
          <p:nvPr/>
        </p:nvSpPr>
        <p:spPr>
          <a:xfrm>
            <a:off x="3968512" y="3725723"/>
            <a:ext cx="282049" cy="30507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3968512" y="4375255"/>
            <a:ext cx="282049" cy="30507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7D0B83D1-822E-4966-A08A-93DFFBAB77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4284" name="Freihand 54283">
                <a:extLst>
                  <a:ext uri="{FF2B5EF4-FFF2-40B4-BE49-F238E27FC236}">
                    <a16:creationId xmlns:a16="http://schemas.microsoft.com/office/drawing/2014/main" id="{26BAA960-7121-4540-95CE-968472AC60EB}"/>
                  </a:ext>
                </a:extLst>
              </p14:cNvPr>
              <p14:cNvContentPartPr/>
              <p14:nvPr/>
            </p14:nvContentPartPr>
            <p14:xfrm>
              <a:off x="573054" y="986954"/>
              <a:ext cx="6371280" cy="4052880"/>
            </p14:xfrm>
          </p:contentPart>
        </mc:Choice>
        <mc:Fallback>
          <p:pic>
            <p:nvPicPr>
              <p:cNvPr id="54284" name="Freihand 54283">
                <a:extLst>
                  <a:ext uri="{FF2B5EF4-FFF2-40B4-BE49-F238E27FC236}">
                    <a16:creationId xmlns:a16="http://schemas.microsoft.com/office/drawing/2014/main" id="{26BAA960-7121-4540-95CE-968472AC60E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64414" y="977954"/>
                <a:ext cx="6388920" cy="4070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2" grpId="0" animBg="1"/>
      <p:bldP spid="13" grpId="0" animBg="1"/>
      <p:bldP spid="16" grpId="0" animBg="1"/>
      <p:bldP spid="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8C8BB2DF-95A0-435D-8508-599AFEE135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000" y="1260000"/>
            <a:ext cx="5276573" cy="3600000"/>
          </a:xfrm>
          <a:prstGeom prst="rect">
            <a:avLst/>
          </a:prstGeom>
        </p:spPr>
      </p:pic>
      <p:sp>
        <p:nvSpPr>
          <p:cNvPr id="55299" name="Rectangle 2"/>
          <p:cNvSpPr>
            <a:spLocks noChangeArrowheads="1"/>
          </p:cNvSpPr>
          <p:nvPr/>
        </p:nvSpPr>
        <p:spPr bwMode="auto">
          <a:xfrm>
            <a:off x="4392613" y="217489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 dirty="0">
                <a:solidFill>
                  <a:srgbClr val="000000"/>
                </a:solidFill>
                <a:latin typeface="Sparkasse Rg" pitchFamily="34" charset="0"/>
              </a:rPr>
              <a:t>Verwendungsrechnung 2021</a:t>
            </a:r>
          </a:p>
        </p:txBody>
      </p:sp>
      <p:sp>
        <p:nvSpPr>
          <p:cNvPr id="55300" name="Text Box 3"/>
          <p:cNvSpPr txBox="1">
            <a:spLocks noChangeArrowheads="1"/>
          </p:cNvSpPr>
          <p:nvPr/>
        </p:nvSpPr>
        <p:spPr bwMode="auto">
          <a:xfrm>
            <a:off x="5497657" y="1154692"/>
            <a:ext cx="37863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4800">
                <a:cs typeface="Times New Roman" pitchFamily="18" charset="0"/>
              </a:rPr>
              <a:t>}</a:t>
            </a:r>
          </a:p>
        </p:txBody>
      </p:sp>
      <p:sp>
        <p:nvSpPr>
          <p:cNvPr id="55301" name="Text Box 4"/>
          <p:cNvSpPr txBox="1">
            <a:spLocks noChangeArrowheads="1"/>
          </p:cNvSpPr>
          <p:nvPr/>
        </p:nvSpPr>
        <p:spPr bwMode="auto">
          <a:xfrm>
            <a:off x="5371737" y="1835729"/>
            <a:ext cx="915987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12000" dirty="0">
                <a:cs typeface="Times New Roman" pitchFamily="18" charset="0"/>
              </a:rPr>
              <a:t>}</a:t>
            </a:r>
            <a:endParaRPr lang="de-DE" altLang="de-DE" sz="2400" dirty="0">
              <a:cs typeface="Times New Roman" pitchFamily="18" charset="0"/>
            </a:endParaRPr>
          </a:p>
        </p:txBody>
      </p:sp>
      <p:sp>
        <p:nvSpPr>
          <p:cNvPr id="55302" name="Text Box 5"/>
          <p:cNvSpPr txBox="1">
            <a:spLocks noChangeArrowheads="1"/>
          </p:cNvSpPr>
          <p:nvPr/>
        </p:nvSpPr>
        <p:spPr bwMode="auto">
          <a:xfrm>
            <a:off x="6121546" y="3872438"/>
            <a:ext cx="18839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 dirty="0">
                <a:cs typeface="Times New Roman" pitchFamily="18" charset="0"/>
              </a:rPr>
              <a:t>Außenbeitrag</a:t>
            </a:r>
          </a:p>
        </p:txBody>
      </p:sp>
      <p:sp>
        <p:nvSpPr>
          <p:cNvPr id="55303" name="Text Box 6"/>
          <p:cNvSpPr txBox="1">
            <a:spLocks noChangeArrowheads="1"/>
          </p:cNvSpPr>
          <p:nvPr/>
        </p:nvSpPr>
        <p:spPr bwMode="auto">
          <a:xfrm>
            <a:off x="5542107" y="3624788"/>
            <a:ext cx="37863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4800">
                <a:cs typeface="Times New Roman" pitchFamily="18" charset="0"/>
              </a:rPr>
              <a:t>}</a:t>
            </a:r>
          </a:p>
        </p:txBody>
      </p:sp>
      <p:sp>
        <p:nvSpPr>
          <p:cNvPr id="55304" name="Text Box 7"/>
          <p:cNvSpPr txBox="1">
            <a:spLocks noChangeArrowheads="1"/>
          </p:cNvSpPr>
          <p:nvPr/>
        </p:nvSpPr>
        <p:spPr bwMode="auto">
          <a:xfrm>
            <a:off x="6121546" y="2554867"/>
            <a:ext cx="189795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 dirty="0">
                <a:cs typeface="Times New Roman" pitchFamily="18" charset="0"/>
              </a:rPr>
              <a:t>Bruttoanlage-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 dirty="0" err="1">
                <a:cs typeface="Times New Roman" pitchFamily="18" charset="0"/>
              </a:rPr>
              <a:t>investitionen</a:t>
            </a:r>
            <a:endParaRPr lang="de-DE" altLang="de-DE" sz="2400" dirty="0">
              <a:cs typeface="Times New Roman" pitchFamily="18" charset="0"/>
            </a:endParaRPr>
          </a:p>
        </p:txBody>
      </p:sp>
      <p:sp>
        <p:nvSpPr>
          <p:cNvPr id="55305" name="Text Box 8"/>
          <p:cNvSpPr txBox="1">
            <a:spLocks noChangeArrowheads="1"/>
          </p:cNvSpPr>
          <p:nvPr/>
        </p:nvSpPr>
        <p:spPr bwMode="auto">
          <a:xfrm>
            <a:off x="6124720" y="1402341"/>
            <a:ext cx="1217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 dirty="0">
                <a:cs typeface="Times New Roman" pitchFamily="18" charset="0"/>
              </a:rPr>
              <a:t>Konsum</a:t>
            </a:r>
          </a:p>
        </p:txBody>
      </p:sp>
      <p:sp>
        <p:nvSpPr>
          <p:cNvPr id="55306" name="Text Box 11"/>
          <p:cNvSpPr txBox="1">
            <a:spLocks noChangeArrowheads="1"/>
          </p:cNvSpPr>
          <p:nvPr/>
        </p:nvSpPr>
        <p:spPr bwMode="auto">
          <a:xfrm>
            <a:off x="5590421" y="4366777"/>
            <a:ext cx="2819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1400" dirty="0"/>
              <a:t>Quelle: Destatis , jeweilige Preise, Mrd. Euro</a:t>
            </a:r>
          </a:p>
        </p:txBody>
      </p:sp>
      <p:sp>
        <p:nvSpPr>
          <p:cNvPr id="19" name="Ellipse 18"/>
          <p:cNvSpPr/>
          <p:nvPr/>
        </p:nvSpPr>
        <p:spPr>
          <a:xfrm>
            <a:off x="3945573" y="3190576"/>
            <a:ext cx="1688869" cy="4770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8CB43FD1-7E4D-49FF-B53E-9A627B94C6E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1" name="Freihand 50">
                <a:extLst>
                  <a:ext uri="{FF2B5EF4-FFF2-40B4-BE49-F238E27FC236}">
                    <a16:creationId xmlns:a16="http://schemas.microsoft.com/office/drawing/2014/main" id="{6D77F9AE-6793-47A9-B968-E6F21806FD31}"/>
                  </a:ext>
                </a:extLst>
              </p14:cNvPr>
              <p14:cNvContentPartPr/>
              <p14:nvPr/>
            </p14:nvContentPartPr>
            <p14:xfrm>
              <a:off x="6016254" y="3239474"/>
              <a:ext cx="1265040" cy="396360"/>
            </p14:xfrm>
          </p:contentPart>
        </mc:Choice>
        <mc:Fallback>
          <p:pic>
            <p:nvPicPr>
              <p:cNvPr id="51" name="Freihand 50">
                <a:extLst>
                  <a:ext uri="{FF2B5EF4-FFF2-40B4-BE49-F238E27FC236}">
                    <a16:creationId xmlns:a16="http://schemas.microsoft.com/office/drawing/2014/main" id="{6D77F9AE-6793-47A9-B968-E6F21806FD3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007254" y="3230474"/>
                <a:ext cx="1282680" cy="41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59" name="Freihand 58">
                <a:extLst>
                  <a:ext uri="{FF2B5EF4-FFF2-40B4-BE49-F238E27FC236}">
                    <a16:creationId xmlns:a16="http://schemas.microsoft.com/office/drawing/2014/main" id="{1D05DFA7-7A67-458A-935E-BB77F16D1E44}"/>
                  </a:ext>
                </a:extLst>
              </p14:cNvPr>
              <p14:cNvContentPartPr/>
              <p14:nvPr/>
            </p14:nvContentPartPr>
            <p14:xfrm>
              <a:off x="179214" y="2104034"/>
              <a:ext cx="5644800" cy="4442760"/>
            </p14:xfrm>
          </p:contentPart>
        </mc:Choice>
        <mc:Fallback>
          <p:pic>
            <p:nvPicPr>
              <p:cNvPr id="59" name="Freihand 58">
                <a:extLst>
                  <a:ext uri="{FF2B5EF4-FFF2-40B4-BE49-F238E27FC236}">
                    <a16:creationId xmlns:a16="http://schemas.microsoft.com/office/drawing/2014/main" id="{1D05DFA7-7A67-458A-935E-BB77F16D1E44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70574" y="2095034"/>
                <a:ext cx="5662440" cy="4460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/>
      <p:bldP spid="55301" grpId="0"/>
      <p:bldP spid="55302" grpId="0"/>
      <p:bldP spid="55303" grpId="0"/>
      <p:bldP spid="55304" grpId="0"/>
      <p:bldP spid="55305" grpId="0"/>
      <p:bldP spid="1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AC7398E5-836F-49B7-906B-4A1A2A5589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000" y="900000"/>
            <a:ext cx="7554977" cy="4320000"/>
          </a:xfrm>
          <a:prstGeom prst="rect">
            <a:avLst/>
          </a:prstGeom>
        </p:spPr>
      </p:pic>
      <p:sp>
        <p:nvSpPr>
          <p:cNvPr id="56323" name="Rectangle 2"/>
          <p:cNvSpPr>
            <a:spLocks noChangeArrowheads="1"/>
          </p:cNvSpPr>
          <p:nvPr/>
        </p:nvSpPr>
        <p:spPr bwMode="auto">
          <a:xfrm>
            <a:off x="1179253" y="79017"/>
            <a:ext cx="6275387" cy="8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 dirty="0">
                <a:solidFill>
                  <a:srgbClr val="000000"/>
                </a:solidFill>
                <a:latin typeface="Sparkasse Rg" pitchFamily="34" charset="0"/>
              </a:rPr>
              <a:t>Anteile der Verwendungskomponenten am Bruttoinlandsprodukt (Deutschland)</a:t>
            </a: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5" y="4197914"/>
            <a:ext cx="255294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1400" dirty="0"/>
              <a:t>Quelle: </a:t>
            </a:r>
            <a:r>
              <a:rPr lang="de-DE" altLang="de-DE" sz="1400" dirty="0" err="1"/>
              <a:t>Destatis</a:t>
            </a:r>
            <a:r>
              <a:rPr lang="de-DE" altLang="de-DE" sz="1400" dirty="0"/>
              <a:t>, jeweilige Preise</a:t>
            </a:r>
          </a:p>
        </p:txBody>
      </p:sp>
      <p:sp>
        <p:nvSpPr>
          <p:cNvPr id="15" name="Ellipse 14"/>
          <p:cNvSpPr/>
          <p:nvPr/>
        </p:nvSpPr>
        <p:spPr>
          <a:xfrm>
            <a:off x="7146236" y="1501109"/>
            <a:ext cx="782783" cy="4770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Ellipse 15"/>
          <p:cNvSpPr/>
          <p:nvPr/>
        </p:nvSpPr>
        <p:spPr>
          <a:xfrm>
            <a:off x="7063249" y="2652551"/>
            <a:ext cx="782783" cy="4770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7046743" y="3221396"/>
            <a:ext cx="712768" cy="51798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/>
          <p:cNvSpPr/>
          <p:nvPr/>
        </p:nvSpPr>
        <p:spPr>
          <a:xfrm>
            <a:off x="3446667" y="3378650"/>
            <a:ext cx="1811737" cy="51798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BF330EE3-507B-49BB-BE37-DE0E3A04E98D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1" name="Freihand 10">
                <a:extLst>
                  <a:ext uri="{FF2B5EF4-FFF2-40B4-BE49-F238E27FC236}">
                    <a16:creationId xmlns:a16="http://schemas.microsoft.com/office/drawing/2014/main" id="{DDFF062C-9961-4A8E-A69E-06841A283EF9}"/>
                  </a:ext>
                </a:extLst>
              </p14:cNvPr>
              <p14:cNvContentPartPr/>
              <p14:nvPr/>
            </p14:nvContentPartPr>
            <p14:xfrm>
              <a:off x="7988334" y="1374314"/>
              <a:ext cx="732240" cy="419040"/>
            </p14:xfrm>
          </p:contentPart>
        </mc:Choice>
        <mc:Fallback>
          <p:pic>
            <p:nvPicPr>
              <p:cNvPr id="11" name="Freihand 10">
                <a:extLst>
                  <a:ext uri="{FF2B5EF4-FFF2-40B4-BE49-F238E27FC236}">
                    <a16:creationId xmlns:a16="http://schemas.microsoft.com/office/drawing/2014/main" id="{DDFF062C-9961-4A8E-A69E-06841A283EF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979334" y="1365674"/>
                <a:ext cx="749880" cy="43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7" name="Freihand 26">
                <a:extLst>
                  <a:ext uri="{FF2B5EF4-FFF2-40B4-BE49-F238E27FC236}">
                    <a16:creationId xmlns:a16="http://schemas.microsoft.com/office/drawing/2014/main" id="{94EB3BA4-8E7B-4E43-B457-63CEAAF36D96}"/>
                  </a:ext>
                </a:extLst>
              </p14:cNvPr>
              <p14:cNvContentPartPr/>
              <p14:nvPr/>
            </p14:nvContentPartPr>
            <p14:xfrm>
              <a:off x="7930734" y="989474"/>
              <a:ext cx="341280" cy="315360"/>
            </p14:xfrm>
          </p:contentPart>
        </mc:Choice>
        <mc:Fallback>
          <p:pic>
            <p:nvPicPr>
              <p:cNvPr id="27" name="Freihand 26">
                <a:extLst>
                  <a:ext uri="{FF2B5EF4-FFF2-40B4-BE49-F238E27FC236}">
                    <a16:creationId xmlns:a16="http://schemas.microsoft.com/office/drawing/2014/main" id="{94EB3BA4-8E7B-4E43-B457-63CEAAF36D9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922094" y="980474"/>
                <a:ext cx="358920" cy="33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47" name="Freihand 46">
                <a:extLst>
                  <a:ext uri="{FF2B5EF4-FFF2-40B4-BE49-F238E27FC236}">
                    <a16:creationId xmlns:a16="http://schemas.microsoft.com/office/drawing/2014/main" id="{44260E42-4B05-4798-8654-18D70F41A84C}"/>
                  </a:ext>
                </a:extLst>
              </p14:cNvPr>
              <p14:cNvContentPartPr/>
              <p14:nvPr/>
            </p14:nvContentPartPr>
            <p14:xfrm>
              <a:off x="7788174" y="1889834"/>
              <a:ext cx="1593360" cy="1010880"/>
            </p14:xfrm>
          </p:contentPart>
        </mc:Choice>
        <mc:Fallback>
          <p:pic>
            <p:nvPicPr>
              <p:cNvPr id="47" name="Freihand 46">
                <a:extLst>
                  <a:ext uri="{FF2B5EF4-FFF2-40B4-BE49-F238E27FC236}">
                    <a16:creationId xmlns:a16="http://schemas.microsoft.com/office/drawing/2014/main" id="{44260E42-4B05-4798-8654-18D70F41A84C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779532" y="1881191"/>
                <a:ext cx="1611004" cy="102852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53" name="Freihand 52">
                <a:extLst>
                  <a:ext uri="{FF2B5EF4-FFF2-40B4-BE49-F238E27FC236}">
                    <a16:creationId xmlns:a16="http://schemas.microsoft.com/office/drawing/2014/main" id="{C1AB0EC5-D6E0-4605-BDD0-25697D092684}"/>
                  </a:ext>
                </a:extLst>
              </p14:cNvPr>
              <p14:cNvContentPartPr/>
              <p14:nvPr/>
            </p14:nvContentPartPr>
            <p14:xfrm>
              <a:off x="9459294" y="1756634"/>
              <a:ext cx="833040" cy="268200"/>
            </p14:xfrm>
          </p:contentPart>
        </mc:Choice>
        <mc:Fallback>
          <p:pic>
            <p:nvPicPr>
              <p:cNvPr id="53" name="Freihand 52">
                <a:extLst>
                  <a:ext uri="{FF2B5EF4-FFF2-40B4-BE49-F238E27FC236}">
                    <a16:creationId xmlns:a16="http://schemas.microsoft.com/office/drawing/2014/main" id="{C1AB0EC5-D6E0-4605-BDD0-25697D092684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9450654" y="1747994"/>
                <a:ext cx="850680" cy="285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59" name="Freihand 58">
                <a:extLst>
                  <a:ext uri="{FF2B5EF4-FFF2-40B4-BE49-F238E27FC236}">
                    <a16:creationId xmlns:a16="http://schemas.microsoft.com/office/drawing/2014/main" id="{B1EBF911-32C9-405D-8B2D-E626261EEC68}"/>
                  </a:ext>
                </a:extLst>
              </p14:cNvPr>
              <p14:cNvContentPartPr/>
              <p14:nvPr/>
            </p14:nvContentPartPr>
            <p14:xfrm>
              <a:off x="8245374" y="3153434"/>
              <a:ext cx="286560" cy="262440"/>
            </p14:xfrm>
          </p:contentPart>
        </mc:Choice>
        <mc:Fallback>
          <p:pic>
            <p:nvPicPr>
              <p:cNvPr id="59" name="Freihand 58">
                <a:extLst>
                  <a:ext uri="{FF2B5EF4-FFF2-40B4-BE49-F238E27FC236}">
                    <a16:creationId xmlns:a16="http://schemas.microsoft.com/office/drawing/2014/main" id="{B1EBF911-32C9-405D-8B2D-E626261EEC68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8236374" y="3144446"/>
                <a:ext cx="304200" cy="28005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60" name="Freihand 59">
                <a:extLst>
                  <a:ext uri="{FF2B5EF4-FFF2-40B4-BE49-F238E27FC236}">
                    <a16:creationId xmlns:a16="http://schemas.microsoft.com/office/drawing/2014/main" id="{FDD5179D-82F3-4257-9395-461E5A3D06A5}"/>
                  </a:ext>
                </a:extLst>
              </p14:cNvPr>
              <p14:cNvContentPartPr/>
              <p14:nvPr/>
            </p14:nvContentPartPr>
            <p14:xfrm>
              <a:off x="7941174" y="3285194"/>
              <a:ext cx="174240" cy="273600"/>
            </p14:xfrm>
          </p:contentPart>
        </mc:Choice>
        <mc:Fallback>
          <p:pic>
            <p:nvPicPr>
              <p:cNvPr id="60" name="Freihand 59">
                <a:extLst>
                  <a:ext uri="{FF2B5EF4-FFF2-40B4-BE49-F238E27FC236}">
                    <a16:creationId xmlns:a16="http://schemas.microsoft.com/office/drawing/2014/main" id="{FDD5179D-82F3-4257-9395-461E5A3D06A5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932174" y="3276206"/>
                <a:ext cx="191880" cy="29121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63" name="Freihand 62">
                <a:extLst>
                  <a:ext uri="{FF2B5EF4-FFF2-40B4-BE49-F238E27FC236}">
                    <a16:creationId xmlns:a16="http://schemas.microsoft.com/office/drawing/2014/main" id="{9015E340-91DC-4689-9259-CD1F77AEC6B0}"/>
                  </a:ext>
                </a:extLst>
              </p14:cNvPr>
              <p14:cNvContentPartPr/>
              <p14:nvPr/>
            </p14:nvContentPartPr>
            <p14:xfrm>
              <a:off x="873294" y="966794"/>
              <a:ext cx="6180480" cy="3067560"/>
            </p14:xfrm>
          </p:contentPart>
        </mc:Choice>
        <mc:Fallback>
          <p:pic>
            <p:nvPicPr>
              <p:cNvPr id="63" name="Freihand 62">
                <a:extLst>
                  <a:ext uri="{FF2B5EF4-FFF2-40B4-BE49-F238E27FC236}">
                    <a16:creationId xmlns:a16="http://schemas.microsoft.com/office/drawing/2014/main" id="{9015E340-91DC-4689-9259-CD1F77AEC6B0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864294" y="957795"/>
                <a:ext cx="6198120" cy="308519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56335" name="Freihand 56334">
                <a:extLst>
                  <a:ext uri="{FF2B5EF4-FFF2-40B4-BE49-F238E27FC236}">
                    <a16:creationId xmlns:a16="http://schemas.microsoft.com/office/drawing/2014/main" id="{4F80895C-251C-4F56-8A10-B6CBA0365A47}"/>
                  </a:ext>
                </a:extLst>
              </p14:cNvPr>
              <p14:cNvContentPartPr/>
              <p14:nvPr/>
            </p14:nvContentPartPr>
            <p14:xfrm>
              <a:off x="6099054" y="4768754"/>
              <a:ext cx="351000" cy="253800"/>
            </p14:xfrm>
          </p:contentPart>
        </mc:Choice>
        <mc:Fallback>
          <p:pic>
            <p:nvPicPr>
              <p:cNvPr id="56335" name="Freihand 56334">
                <a:extLst>
                  <a:ext uri="{FF2B5EF4-FFF2-40B4-BE49-F238E27FC236}">
                    <a16:creationId xmlns:a16="http://schemas.microsoft.com/office/drawing/2014/main" id="{4F80895C-251C-4F56-8A10-B6CBA0365A47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090405" y="4759754"/>
                <a:ext cx="368658" cy="27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56336" name="Freihand 56335">
                <a:extLst>
                  <a:ext uri="{FF2B5EF4-FFF2-40B4-BE49-F238E27FC236}">
                    <a16:creationId xmlns:a16="http://schemas.microsoft.com/office/drawing/2014/main" id="{ABEEC270-6843-4E5F-ABC5-A49DAF53CD6B}"/>
                  </a:ext>
                </a:extLst>
              </p14:cNvPr>
              <p14:cNvContentPartPr/>
              <p14:nvPr/>
            </p14:nvContentPartPr>
            <p14:xfrm>
              <a:off x="5807814" y="4923554"/>
              <a:ext cx="173880" cy="109440"/>
            </p14:xfrm>
          </p:contentPart>
        </mc:Choice>
        <mc:Fallback>
          <p:pic>
            <p:nvPicPr>
              <p:cNvPr id="56336" name="Freihand 56335">
                <a:extLst>
                  <a:ext uri="{FF2B5EF4-FFF2-40B4-BE49-F238E27FC236}">
                    <a16:creationId xmlns:a16="http://schemas.microsoft.com/office/drawing/2014/main" id="{ABEEC270-6843-4E5F-ABC5-A49DAF53CD6B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798814" y="4914885"/>
                <a:ext cx="191520" cy="12713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56340" name="Freihand 56339">
                <a:extLst>
                  <a:ext uri="{FF2B5EF4-FFF2-40B4-BE49-F238E27FC236}">
                    <a16:creationId xmlns:a16="http://schemas.microsoft.com/office/drawing/2014/main" id="{D569B77E-33DA-472A-A89F-3A959369241F}"/>
                  </a:ext>
                </a:extLst>
              </p14:cNvPr>
              <p14:cNvContentPartPr/>
              <p14:nvPr/>
            </p14:nvContentPartPr>
            <p14:xfrm>
              <a:off x="6553734" y="4370954"/>
              <a:ext cx="1351080" cy="628560"/>
            </p14:xfrm>
          </p:contentPart>
        </mc:Choice>
        <mc:Fallback>
          <p:pic>
            <p:nvPicPr>
              <p:cNvPr id="56340" name="Freihand 56339">
                <a:extLst>
                  <a:ext uri="{FF2B5EF4-FFF2-40B4-BE49-F238E27FC236}">
                    <a16:creationId xmlns:a16="http://schemas.microsoft.com/office/drawing/2014/main" id="{D569B77E-33DA-472A-A89F-3A959369241F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545094" y="4362314"/>
                <a:ext cx="1368720" cy="646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/>
          <p:cNvSpPr>
            <a:spLocks noChangeArrowheads="1"/>
          </p:cNvSpPr>
          <p:nvPr/>
        </p:nvSpPr>
        <p:spPr bwMode="auto">
          <a:xfrm>
            <a:off x="4367214" y="215752"/>
            <a:ext cx="6300787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  <a:latin typeface="Sparkasse Rg" pitchFamily="34" charset="0"/>
              </a:rPr>
              <a:t>Verteilungsrechnung</a:t>
            </a:r>
          </a:p>
        </p:txBody>
      </p:sp>
      <p:sp>
        <p:nvSpPr>
          <p:cNvPr id="57348" name="Text Box 3"/>
          <p:cNvSpPr txBox="1">
            <a:spLocks noChangeArrowheads="1"/>
          </p:cNvSpPr>
          <p:nvPr/>
        </p:nvSpPr>
        <p:spPr bwMode="auto">
          <a:xfrm>
            <a:off x="102033" y="679598"/>
            <a:ext cx="9180513" cy="5754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Die Verteilungsrechnung fragt nach den verschiedenen Einkommensarten,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aus denen sich das Volkseinkommen zusammensetzt.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de-DE" altLang="de-DE" sz="2300" dirty="0"/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Grundsätzlich wird dabei zwischen </a:t>
            </a:r>
            <a:r>
              <a:rPr lang="de-DE" altLang="de-DE" sz="2300" b="1" dirty="0"/>
              <a:t>Lohneinkommen und </a:t>
            </a:r>
            <a:r>
              <a:rPr lang="de-DE" altLang="de-DE" sz="2300" b="1" dirty="0" err="1"/>
              <a:t>Gewinnein</a:t>
            </a:r>
            <a:r>
              <a:rPr lang="de-DE" altLang="de-DE" sz="2300" b="1" dirty="0"/>
              <a:t>-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b="1" dirty="0"/>
              <a:t>kommen</a:t>
            </a:r>
            <a:r>
              <a:rPr lang="de-DE" altLang="de-DE" sz="2300" dirty="0"/>
              <a:t> unterschieden. Als Maß für die Einkommensaufteilung wird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die </a:t>
            </a:r>
            <a:r>
              <a:rPr lang="de-DE" altLang="de-DE" sz="2300" b="1" dirty="0"/>
              <a:t>Lohnquote</a:t>
            </a:r>
            <a:r>
              <a:rPr lang="de-DE" altLang="de-DE" sz="2300" dirty="0"/>
              <a:t> verwendet.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 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					Arbeitnehmerentgelt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Lohnquote =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					   Volkseinkommen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de-DE" altLang="de-DE" sz="2300" dirty="0"/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Die Lohnquote berücksichtigt aber keine strukturellen Schwankungen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am Arbeitsmarkt, falls beispielsweise der Anteil der Selbstständigen an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allen Erwerbstätigen sinkt. Dies berücksichtigt die </a:t>
            </a:r>
            <a:r>
              <a:rPr lang="de-DE" altLang="de-DE" sz="2300" b="1" dirty="0"/>
              <a:t>bereinigte Lohnquote.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Sie wird berechnet, indem von einem konstanten Verhältnis von Arbeitnehmern zu Selbständigen ausgegangen wird.</a:t>
            </a:r>
          </a:p>
        </p:txBody>
      </p:sp>
      <p:cxnSp>
        <p:nvCxnSpPr>
          <p:cNvPr id="57349" name="Gerade Verbindung 2"/>
          <p:cNvCxnSpPr>
            <a:cxnSpLocks noChangeShapeType="1"/>
          </p:cNvCxnSpPr>
          <p:nvPr/>
        </p:nvCxnSpPr>
        <p:spPr bwMode="auto">
          <a:xfrm>
            <a:off x="4579026" y="3713650"/>
            <a:ext cx="309721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echteck 6">
            <a:extLst>
              <a:ext uri="{FF2B5EF4-FFF2-40B4-BE49-F238E27FC236}">
                <a16:creationId xmlns:a16="http://schemas.microsoft.com/office/drawing/2014/main" id="{CDCCDBD6-CAD9-42D6-B11A-1B62EA4DCD84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F81F0472-86BA-4720-9C10-56B32D141CEF}"/>
                  </a:ext>
                </a:extLst>
              </p14:cNvPr>
              <p14:cNvContentPartPr/>
              <p14:nvPr/>
            </p14:nvContentPartPr>
            <p14:xfrm>
              <a:off x="-75666" y="2993234"/>
              <a:ext cx="8274600" cy="1491480"/>
            </p14:xfrm>
          </p:contentPart>
        </mc:Choice>
        <mc:Fallback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F81F0472-86BA-4720-9C10-56B32D141CE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84306" y="2984594"/>
                <a:ext cx="8292240" cy="1509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643031A3-F535-49D8-817C-3C2E310BCD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124" y="702359"/>
            <a:ext cx="8482481" cy="4504344"/>
          </a:xfrm>
          <a:prstGeom prst="rect">
            <a:avLst/>
          </a:prstGeom>
        </p:spPr>
      </p:pic>
      <p:sp>
        <p:nvSpPr>
          <p:cNvPr id="58371" name="Rectangle 2"/>
          <p:cNvSpPr>
            <a:spLocks noChangeArrowheads="1"/>
          </p:cNvSpPr>
          <p:nvPr/>
        </p:nvSpPr>
        <p:spPr bwMode="auto">
          <a:xfrm>
            <a:off x="1631951" y="156864"/>
            <a:ext cx="9625984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 dirty="0">
                <a:solidFill>
                  <a:srgbClr val="000000"/>
                </a:solidFill>
                <a:latin typeface="Sparkasse Rg" pitchFamily="34" charset="0"/>
              </a:rPr>
              <a:t>Verteilungsrechnung: Entwicklung der Lohnquote (Deutschland)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207124" y="5455861"/>
            <a:ext cx="133826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1400" dirty="0"/>
              <a:t>Quelle: </a:t>
            </a:r>
            <a:r>
              <a:rPr lang="de-DE" altLang="de-DE" sz="1400" dirty="0" err="1"/>
              <a:t>Destatis</a:t>
            </a:r>
            <a:endParaRPr lang="de-DE" altLang="de-DE" sz="14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A384232-9C66-4D07-B241-7135F72D446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8" name="Freihand 37">
                <a:extLst>
                  <a:ext uri="{FF2B5EF4-FFF2-40B4-BE49-F238E27FC236}">
                    <a16:creationId xmlns:a16="http://schemas.microsoft.com/office/drawing/2014/main" id="{8E2A8B11-5719-416D-B80B-ED013863607D}"/>
                  </a:ext>
                </a:extLst>
              </p14:cNvPr>
              <p14:cNvContentPartPr/>
              <p14:nvPr/>
            </p14:nvContentPartPr>
            <p14:xfrm>
              <a:off x="904254" y="918914"/>
              <a:ext cx="10839960" cy="2649960"/>
            </p14:xfrm>
          </p:contentPart>
        </mc:Choice>
        <mc:Fallback>
          <p:pic>
            <p:nvPicPr>
              <p:cNvPr id="38" name="Freihand 37">
                <a:extLst>
                  <a:ext uri="{FF2B5EF4-FFF2-40B4-BE49-F238E27FC236}">
                    <a16:creationId xmlns:a16="http://schemas.microsoft.com/office/drawing/2014/main" id="{8E2A8B11-5719-416D-B80B-ED013863607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95254" y="909914"/>
                <a:ext cx="10857600" cy="2667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 dirty="0"/>
              <a:t>Volkswirtschaftliche Gesamtrechnung (VGR)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82435" y="937186"/>
            <a:ext cx="8295271" cy="4385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2540" dirty="0">
                <a:solidFill>
                  <a:srgbClr val="000000"/>
                </a:solidFill>
              </a:rPr>
              <a:t>Aufgabe der VGR ist es, die Ergebnisse des abgelaufenen Wirtschaftsprozesses einer gesamten Volkswirtschaft zahlenmäßig zu ermitteln (ex </a:t>
            </a:r>
            <a:r>
              <a:rPr lang="de-DE" altLang="de-DE" sz="2540" dirty="0" err="1">
                <a:solidFill>
                  <a:srgbClr val="000000"/>
                </a:solidFill>
              </a:rPr>
              <a:t>post</a:t>
            </a:r>
            <a:r>
              <a:rPr lang="de-DE" altLang="de-DE" sz="2540" dirty="0">
                <a:solidFill>
                  <a:srgbClr val="000000"/>
                </a:solidFill>
              </a:rPr>
              <a:t>). Dazu dient die buchhalterische Erfassung der Entstehung, Verwendung und Verteilung des Bruttoinlandsprodukts.</a:t>
            </a:r>
          </a:p>
          <a:p>
            <a:pPr eaLnBrk="1" hangingPunct="1">
              <a:buClrTx/>
            </a:pPr>
            <a:endParaRPr lang="de-DE" altLang="de-DE" sz="2540" dirty="0">
              <a:solidFill>
                <a:srgbClr val="000000"/>
              </a:solidFill>
            </a:endParaRPr>
          </a:p>
          <a:p>
            <a:pPr marL="414772" indent="-414772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540" dirty="0">
                <a:solidFill>
                  <a:srgbClr val="000000"/>
                </a:solidFill>
              </a:rPr>
              <a:t>Sie dient der Information, Prognose, Kontrolle und dem Ländervergleich</a:t>
            </a:r>
          </a:p>
          <a:p>
            <a:pPr marL="414772" indent="-414772" eaLnBrk="1" hangingPunct="1">
              <a:buClrTx/>
              <a:buFont typeface="Arial" panose="020B0604020202020204" pitchFamily="34" charset="0"/>
              <a:buChar char="•"/>
            </a:pPr>
            <a:endParaRPr lang="de-DE" altLang="de-DE" sz="2540" dirty="0">
              <a:solidFill>
                <a:srgbClr val="000000"/>
              </a:solidFill>
            </a:endParaRPr>
          </a:p>
          <a:p>
            <a:pPr marL="414772" indent="-414772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540" dirty="0">
                <a:solidFill>
                  <a:srgbClr val="000000"/>
                </a:solidFill>
              </a:rPr>
              <a:t>Seit 1995 gilt für EU-Mitgliedsstaaten das Europäische System Volkswirtschaftlicher Gesamtrechnungen (ESVG)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B56EEFDA-D28E-4A17-AA98-CFDDDDBF8C9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82" name="Freihand 181">
                <a:extLst>
                  <a:ext uri="{FF2B5EF4-FFF2-40B4-BE49-F238E27FC236}">
                    <a16:creationId xmlns:a16="http://schemas.microsoft.com/office/drawing/2014/main" id="{9D3BC002-A64E-4E62-9D74-6A34DC30F92A}"/>
                  </a:ext>
                </a:extLst>
              </p14:cNvPr>
              <p14:cNvContentPartPr/>
              <p14:nvPr/>
            </p14:nvContentPartPr>
            <p14:xfrm>
              <a:off x="296214" y="35834"/>
              <a:ext cx="11732040" cy="5500800"/>
            </p14:xfrm>
          </p:contentPart>
        </mc:Choice>
        <mc:Fallback>
          <p:pic>
            <p:nvPicPr>
              <p:cNvPr id="182" name="Freihand 181">
                <a:extLst>
                  <a:ext uri="{FF2B5EF4-FFF2-40B4-BE49-F238E27FC236}">
                    <a16:creationId xmlns:a16="http://schemas.microsoft.com/office/drawing/2014/main" id="{9D3BC002-A64E-4E62-9D74-6A34DC30F92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7574" y="27194"/>
                <a:ext cx="11749680" cy="5518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09116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2"/>
          <p:cNvSpPr>
            <a:spLocks noChangeArrowheads="1"/>
          </p:cNvSpPr>
          <p:nvPr/>
        </p:nvSpPr>
        <p:spPr bwMode="auto">
          <a:xfrm>
            <a:off x="3303318" y="85429"/>
            <a:ext cx="6372225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 dirty="0">
                <a:solidFill>
                  <a:srgbClr val="000000"/>
                </a:solidFill>
                <a:latin typeface="Sparkasse Rg" pitchFamily="34" charset="0"/>
              </a:rPr>
              <a:t>Schematisches Kontensystem der VGR</a:t>
            </a:r>
          </a:p>
        </p:txBody>
      </p:sp>
      <p:pic>
        <p:nvPicPr>
          <p:cNvPr id="47108" name="Picture 3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205" y="845416"/>
            <a:ext cx="9177338" cy="505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9AB22E52-57BB-4350-B4C2-01B585A4144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1" name="Freihand 10">
                <a:extLst>
                  <a:ext uri="{FF2B5EF4-FFF2-40B4-BE49-F238E27FC236}">
                    <a16:creationId xmlns:a16="http://schemas.microsoft.com/office/drawing/2014/main" id="{F7788BC8-6812-4A4C-AB76-F096E5F7D014}"/>
                  </a:ext>
                </a:extLst>
              </p14:cNvPr>
              <p14:cNvContentPartPr/>
              <p14:nvPr/>
            </p14:nvContentPartPr>
            <p14:xfrm>
              <a:off x="247614" y="549554"/>
              <a:ext cx="9441360" cy="5646600"/>
            </p14:xfrm>
          </p:contentPart>
        </mc:Choice>
        <mc:Fallback>
          <p:pic>
            <p:nvPicPr>
              <p:cNvPr id="11" name="Freihand 10">
                <a:extLst>
                  <a:ext uri="{FF2B5EF4-FFF2-40B4-BE49-F238E27FC236}">
                    <a16:creationId xmlns:a16="http://schemas.microsoft.com/office/drawing/2014/main" id="{F7788BC8-6812-4A4C-AB76-F096E5F7D01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38974" y="540554"/>
                <a:ext cx="9459001" cy="5664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80539645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540" b="1" dirty="0"/>
              <a:t>Bruttoinlandsprodukt </a:t>
            </a:r>
            <a:r>
              <a:rPr lang="de-DE" sz="2540" b="1" dirty="0" err="1"/>
              <a:t>vs</a:t>
            </a:r>
            <a:r>
              <a:rPr lang="de-DE" sz="2540" b="1" dirty="0"/>
              <a:t> Bruttonationaleinkommen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58664" y="849122"/>
            <a:ext cx="6870391" cy="2095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Das </a:t>
            </a:r>
            <a:r>
              <a:rPr lang="de-DE" altLang="de-DE" sz="2177" b="1" dirty="0">
                <a:solidFill>
                  <a:srgbClr val="000000"/>
                </a:solidFill>
              </a:rPr>
              <a:t>Bruttoinlandsprodukt (BIP)</a:t>
            </a:r>
            <a:r>
              <a:rPr lang="de-DE" altLang="de-DE" sz="2177" dirty="0">
                <a:solidFill>
                  <a:srgbClr val="000000"/>
                </a:solidFill>
              </a:rPr>
              <a:t> ist der Marktwert aller </a:t>
            </a: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Waren und Dienstleistungen, die während einer Periode </a:t>
            </a: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(z.B. 1 Jahr) in einem Land hergestellt werden und dem Endverbrauch dienen.</a:t>
            </a:r>
          </a:p>
          <a:p>
            <a:pPr eaLnBrk="1" hangingPunct="1">
              <a:buClrTx/>
            </a:pPr>
            <a:endParaRPr lang="de-DE" altLang="de-DE" sz="2177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(</a:t>
            </a:r>
            <a:r>
              <a:rPr lang="de-DE" altLang="de-DE" sz="2177" b="1" dirty="0">
                <a:solidFill>
                  <a:srgbClr val="000000"/>
                </a:solidFill>
              </a:rPr>
              <a:t>Inlandskonzept</a:t>
            </a:r>
            <a:r>
              <a:rPr lang="de-DE" altLang="de-DE" sz="2177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39021" y="3044696"/>
            <a:ext cx="7136397" cy="2095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Das </a:t>
            </a:r>
            <a:r>
              <a:rPr lang="de-DE" altLang="de-DE" sz="2177" b="1" dirty="0">
                <a:solidFill>
                  <a:srgbClr val="000000"/>
                </a:solidFill>
              </a:rPr>
              <a:t>Bruttonationaleinkommen (BNP)</a:t>
            </a:r>
            <a:r>
              <a:rPr lang="de-DE" altLang="de-DE" sz="2177" dirty="0">
                <a:solidFill>
                  <a:srgbClr val="000000"/>
                </a:solidFill>
              </a:rPr>
              <a:t> ist der Marktwert aller Waren und Dienstleistungen, die während einer Periode (z.B. 1 Jahr) von Inländern hergestellt werden und dem Endverbrauch dienen.</a:t>
            </a:r>
          </a:p>
          <a:p>
            <a:pPr eaLnBrk="1" hangingPunct="1">
              <a:buClrTx/>
            </a:pPr>
            <a:endParaRPr lang="de-DE" altLang="de-DE" sz="2177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(</a:t>
            </a:r>
            <a:r>
              <a:rPr lang="de-DE" altLang="de-DE" sz="2177" b="1" dirty="0">
                <a:solidFill>
                  <a:srgbClr val="000000"/>
                </a:solidFill>
              </a:rPr>
              <a:t>Inländerkonzept</a:t>
            </a:r>
            <a:r>
              <a:rPr lang="de-DE" altLang="de-DE" sz="2177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4117F462-7D2C-41AD-989C-E400E486449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28" name="Freihand 127">
                <a:extLst>
                  <a:ext uri="{FF2B5EF4-FFF2-40B4-BE49-F238E27FC236}">
                    <a16:creationId xmlns:a16="http://schemas.microsoft.com/office/drawing/2014/main" id="{E25EA1DF-ED21-4008-B4E8-DF12AE2EE3E0}"/>
                  </a:ext>
                </a:extLst>
              </p14:cNvPr>
              <p14:cNvContentPartPr/>
              <p14:nvPr/>
            </p14:nvContentPartPr>
            <p14:xfrm>
              <a:off x="405654" y="91634"/>
              <a:ext cx="11329560" cy="6208200"/>
            </p14:xfrm>
          </p:contentPart>
        </mc:Choice>
        <mc:Fallback>
          <p:pic>
            <p:nvPicPr>
              <p:cNvPr id="128" name="Freihand 127">
                <a:extLst>
                  <a:ext uri="{FF2B5EF4-FFF2-40B4-BE49-F238E27FC236}">
                    <a16:creationId xmlns:a16="http://schemas.microsoft.com/office/drawing/2014/main" id="{E25EA1DF-ED21-4008-B4E8-DF12AE2EE3E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7014" y="82994"/>
                <a:ext cx="11347200" cy="6225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57495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 dirty="0"/>
              <a:t>Inlandskonzept </a:t>
            </a:r>
            <a:r>
              <a:rPr lang="de-DE" sz="3266" dirty="0" err="1"/>
              <a:t>vs</a:t>
            </a:r>
            <a:r>
              <a:rPr lang="de-DE" sz="3266" dirty="0"/>
              <a:t> Inländerkonzept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752668" y="1915594"/>
            <a:ext cx="8295271" cy="10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							–	Faktoreinkommen der Ausländer</a:t>
            </a: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								im Inland</a:t>
            </a: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		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600268" y="1522581"/>
            <a:ext cx="8295271" cy="420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Inländerkonzept =		Inlandskonzept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752667" y="2461006"/>
            <a:ext cx="8295271" cy="10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		</a:t>
            </a: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							+	Faktoreinkommen der</a:t>
            </a: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								Inländer im Ausland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E4629E08-4D16-42D7-A69B-1708DEF5F22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9" name="Freihand 8">
                <a:extLst>
                  <a:ext uri="{FF2B5EF4-FFF2-40B4-BE49-F238E27FC236}">
                    <a16:creationId xmlns:a16="http://schemas.microsoft.com/office/drawing/2014/main" id="{2DD11704-BA5E-4776-AAF4-30EC7BB5314C}"/>
                  </a:ext>
                </a:extLst>
              </p14:cNvPr>
              <p14:cNvContentPartPr/>
              <p14:nvPr/>
            </p14:nvContentPartPr>
            <p14:xfrm>
              <a:off x="4281414" y="1898834"/>
              <a:ext cx="4638240" cy="1925640"/>
            </p14:xfrm>
          </p:contentPart>
        </mc:Choice>
        <mc:Fallback>
          <p:pic>
            <p:nvPicPr>
              <p:cNvPr id="9" name="Freihand 8">
                <a:extLst>
                  <a:ext uri="{FF2B5EF4-FFF2-40B4-BE49-F238E27FC236}">
                    <a16:creationId xmlns:a16="http://schemas.microsoft.com/office/drawing/2014/main" id="{2DD11704-BA5E-4776-AAF4-30EC7BB5314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72414" y="1890194"/>
                <a:ext cx="4655880" cy="1943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47885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 dirty="0"/>
              <a:t>Das Bruttoinlandsprodukt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06849" y="1024884"/>
            <a:ext cx="8295271" cy="2430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„Marktwert“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Um die verschiedensten Güter zusammenfassen zu können gehen sie zu ihren Marktpreisen bewertet in das BIP ein.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Einige Güter für die es keine Marktpreise gibt werden mit den Kosten ihrer Erstellung bewertet.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Staatliche Dienstleistungen werden über die Löhne der Beamten und Angestellten erfasst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44504" y="3338593"/>
            <a:ext cx="8295271" cy="2095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endParaRPr lang="de-DE" altLang="de-DE" sz="2177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„aller“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Selbstgenutztes Wohneigentum fließt im Umfang einer entsprechenden (geschätzten) Marktmiete in das BIP ein.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Nicht alle Transaktionen statistisch erfassbar (z. B. Schwarzarbeit, Erziehungsleistung von Eltern, ehrenamtliche Tätigkeit)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1F499A6-F4F4-458D-82A7-666AE6F598D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Freihand 2">
                <a:extLst>
                  <a:ext uri="{FF2B5EF4-FFF2-40B4-BE49-F238E27FC236}">
                    <a16:creationId xmlns:a16="http://schemas.microsoft.com/office/drawing/2014/main" id="{F7F8C8FD-2E8D-4C63-998D-38AFFF0E85D3}"/>
                  </a:ext>
                </a:extLst>
              </p14:cNvPr>
              <p14:cNvContentPartPr/>
              <p14:nvPr/>
            </p14:nvContentPartPr>
            <p14:xfrm>
              <a:off x="1900014" y="1749074"/>
              <a:ext cx="6274080" cy="75600"/>
            </p14:xfrm>
          </p:contentPart>
        </mc:Choice>
        <mc:Fallback>
          <p:pic>
            <p:nvPicPr>
              <p:cNvPr id="3" name="Freihand 2">
                <a:extLst>
                  <a:ext uri="{FF2B5EF4-FFF2-40B4-BE49-F238E27FC236}">
                    <a16:creationId xmlns:a16="http://schemas.microsoft.com/office/drawing/2014/main" id="{F7F8C8FD-2E8D-4C63-998D-38AFFF0E85D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91374" y="1740074"/>
                <a:ext cx="6291720" cy="9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8" name="Freihand 7">
                <a:extLst>
                  <a:ext uri="{FF2B5EF4-FFF2-40B4-BE49-F238E27FC236}">
                    <a16:creationId xmlns:a16="http://schemas.microsoft.com/office/drawing/2014/main" id="{EB43E8F3-2432-475C-BB28-3B3D8F5B38F6}"/>
                  </a:ext>
                </a:extLst>
              </p14:cNvPr>
              <p14:cNvContentPartPr/>
              <p14:nvPr/>
            </p14:nvContentPartPr>
            <p14:xfrm>
              <a:off x="1829094" y="2032394"/>
              <a:ext cx="1648800" cy="57240"/>
            </p14:xfrm>
          </p:contentPart>
        </mc:Choice>
        <mc:Fallback>
          <p:pic>
            <p:nvPicPr>
              <p:cNvPr id="8" name="Freihand 7">
                <a:extLst>
                  <a:ext uri="{FF2B5EF4-FFF2-40B4-BE49-F238E27FC236}">
                    <a16:creationId xmlns:a16="http://schemas.microsoft.com/office/drawing/2014/main" id="{EB43E8F3-2432-475C-BB28-3B3D8F5B38F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820094" y="2023754"/>
                <a:ext cx="1666440" cy="74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9" name="Freihand 8">
                <a:extLst>
                  <a:ext uri="{FF2B5EF4-FFF2-40B4-BE49-F238E27FC236}">
                    <a16:creationId xmlns:a16="http://schemas.microsoft.com/office/drawing/2014/main" id="{B14BD1A4-2FE7-4659-94CC-4A97F713338C}"/>
                  </a:ext>
                </a:extLst>
              </p14:cNvPr>
              <p14:cNvContentPartPr/>
              <p14:nvPr/>
            </p14:nvContentPartPr>
            <p14:xfrm>
              <a:off x="2915574" y="2401754"/>
              <a:ext cx="2462400" cy="67680"/>
            </p14:xfrm>
          </p:contentPart>
        </mc:Choice>
        <mc:Fallback>
          <p:pic>
            <p:nvPicPr>
              <p:cNvPr id="9" name="Freihand 8">
                <a:extLst>
                  <a:ext uri="{FF2B5EF4-FFF2-40B4-BE49-F238E27FC236}">
                    <a16:creationId xmlns:a16="http://schemas.microsoft.com/office/drawing/2014/main" id="{B14BD1A4-2FE7-4659-94CC-4A97F713338C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906934" y="2392754"/>
                <a:ext cx="2480040" cy="85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0" name="Freihand 9">
                <a:extLst>
                  <a:ext uri="{FF2B5EF4-FFF2-40B4-BE49-F238E27FC236}">
                    <a16:creationId xmlns:a16="http://schemas.microsoft.com/office/drawing/2014/main" id="{F45013E3-C45D-4998-B1CB-5A1F9F9C98E0}"/>
                  </a:ext>
                </a:extLst>
              </p14:cNvPr>
              <p14:cNvContentPartPr/>
              <p14:nvPr/>
            </p14:nvContentPartPr>
            <p14:xfrm>
              <a:off x="7415574" y="2395634"/>
              <a:ext cx="1175040" cy="23040"/>
            </p14:xfrm>
          </p:contentPart>
        </mc:Choice>
        <mc:Fallback>
          <p:pic>
            <p:nvPicPr>
              <p:cNvPr id="10" name="Freihand 9">
                <a:extLst>
                  <a:ext uri="{FF2B5EF4-FFF2-40B4-BE49-F238E27FC236}">
                    <a16:creationId xmlns:a16="http://schemas.microsoft.com/office/drawing/2014/main" id="{F45013E3-C45D-4998-B1CB-5A1F9F9C98E0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406574" y="2386994"/>
                <a:ext cx="1192680" cy="4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1" name="Freihand 10">
                <a:extLst>
                  <a:ext uri="{FF2B5EF4-FFF2-40B4-BE49-F238E27FC236}">
                    <a16:creationId xmlns:a16="http://schemas.microsoft.com/office/drawing/2014/main" id="{23C5C956-9E90-4633-BCB6-15AB82A20022}"/>
                  </a:ext>
                </a:extLst>
              </p14:cNvPr>
              <p14:cNvContentPartPr/>
              <p14:nvPr/>
            </p14:nvContentPartPr>
            <p14:xfrm>
              <a:off x="639294" y="2685074"/>
              <a:ext cx="3322440" cy="160200"/>
            </p14:xfrm>
          </p:contentPart>
        </mc:Choice>
        <mc:Fallback>
          <p:pic>
            <p:nvPicPr>
              <p:cNvPr id="11" name="Freihand 10">
                <a:extLst>
                  <a:ext uri="{FF2B5EF4-FFF2-40B4-BE49-F238E27FC236}">
                    <a16:creationId xmlns:a16="http://schemas.microsoft.com/office/drawing/2014/main" id="{23C5C956-9E90-4633-BCB6-15AB82A20022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30654" y="2676074"/>
                <a:ext cx="3340080" cy="17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2" name="Freihand 11">
                <a:extLst>
                  <a:ext uri="{FF2B5EF4-FFF2-40B4-BE49-F238E27FC236}">
                    <a16:creationId xmlns:a16="http://schemas.microsoft.com/office/drawing/2014/main" id="{A3212C95-C55F-469F-B2E1-EC59F39844FC}"/>
                  </a:ext>
                </a:extLst>
              </p14:cNvPr>
              <p14:cNvContentPartPr/>
              <p14:nvPr/>
            </p14:nvContentPartPr>
            <p14:xfrm>
              <a:off x="5667774" y="3075314"/>
              <a:ext cx="2213280" cy="115560"/>
            </p14:xfrm>
          </p:contentPart>
        </mc:Choice>
        <mc:Fallback>
          <p:pic>
            <p:nvPicPr>
              <p:cNvPr id="12" name="Freihand 11">
                <a:extLst>
                  <a:ext uri="{FF2B5EF4-FFF2-40B4-BE49-F238E27FC236}">
                    <a16:creationId xmlns:a16="http://schemas.microsoft.com/office/drawing/2014/main" id="{A3212C95-C55F-469F-B2E1-EC59F39844FC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658774" y="3066674"/>
                <a:ext cx="2230920" cy="13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5" name="Freihand 14">
                <a:extLst>
                  <a:ext uri="{FF2B5EF4-FFF2-40B4-BE49-F238E27FC236}">
                    <a16:creationId xmlns:a16="http://schemas.microsoft.com/office/drawing/2014/main" id="{B8F2AD3D-75D7-43C4-A33B-AD156ABF8908}"/>
                  </a:ext>
                </a:extLst>
              </p14:cNvPr>
              <p14:cNvContentPartPr/>
              <p14:nvPr/>
            </p14:nvContentPartPr>
            <p14:xfrm>
              <a:off x="306654" y="840794"/>
              <a:ext cx="1757160" cy="819720"/>
            </p14:xfrm>
          </p:contentPart>
        </mc:Choice>
        <mc:Fallback>
          <p:pic>
            <p:nvPicPr>
              <p:cNvPr id="15" name="Freihand 14">
                <a:extLst>
                  <a:ext uri="{FF2B5EF4-FFF2-40B4-BE49-F238E27FC236}">
                    <a16:creationId xmlns:a16="http://schemas.microsoft.com/office/drawing/2014/main" id="{B8F2AD3D-75D7-43C4-A33B-AD156ABF8908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98014" y="832154"/>
                <a:ext cx="1774800" cy="83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43" name="Freihand 42">
                <a:extLst>
                  <a:ext uri="{FF2B5EF4-FFF2-40B4-BE49-F238E27FC236}">
                    <a16:creationId xmlns:a16="http://schemas.microsoft.com/office/drawing/2014/main" id="{A1F472A3-41DC-4ECC-A784-5DFB5568E0BA}"/>
                  </a:ext>
                </a:extLst>
              </p14:cNvPr>
              <p14:cNvContentPartPr/>
              <p14:nvPr/>
            </p14:nvContentPartPr>
            <p14:xfrm>
              <a:off x="495294" y="3419114"/>
              <a:ext cx="8224920" cy="2413080"/>
            </p14:xfrm>
          </p:contentPart>
        </mc:Choice>
        <mc:Fallback>
          <p:pic>
            <p:nvPicPr>
              <p:cNvPr id="43" name="Freihand 42">
                <a:extLst>
                  <a:ext uri="{FF2B5EF4-FFF2-40B4-BE49-F238E27FC236}">
                    <a16:creationId xmlns:a16="http://schemas.microsoft.com/office/drawing/2014/main" id="{A1F472A3-41DC-4ECC-A784-5DFB5568E0BA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486654" y="3410115"/>
                <a:ext cx="8242560" cy="2430717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4059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 dirty="0"/>
              <a:t>Das Bruttoinlandsprodukt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83542" y="959545"/>
            <a:ext cx="8295271" cy="10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„Waren und Dienstleistungen“:“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Materielle Güter und immaterielle Dienste</a:t>
            </a:r>
          </a:p>
          <a:p>
            <a:pPr eaLnBrk="1" hangingPunct="1">
              <a:buClrTx/>
            </a:pPr>
            <a:endParaRPr lang="de-DE" altLang="de-DE" sz="2177" dirty="0">
              <a:solidFill>
                <a:srgbClr val="000000"/>
              </a:solidFill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83543" y="1511970"/>
            <a:ext cx="8295271" cy="1425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endParaRPr lang="de-DE" altLang="de-DE" sz="2177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„während einer Periode“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Quartal oder Jahr</a:t>
            </a:r>
          </a:p>
          <a:p>
            <a:pPr eaLnBrk="1" hangingPunct="1">
              <a:buClrTx/>
            </a:pPr>
            <a:endParaRPr lang="de-DE" altLang="de-DE" sz="2177" dirty="0">
              <a:solidFill>
                <a:srgbClr val="000000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83542" y="2588770"/>
            <a:ext cx="8295271" cy="10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endParaRPr lang="de-DE" altLang="de-DE" sz="2177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„in einem Land“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Die von In- und Ausländern erzielten Faktorentgelte im Inland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83541" y="3548587"/>
            <a:ext cx="8295271" cy="1760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endParaRPr lang="de-DE" altLang="de-DE" sz="2177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„dem Endverbrauch dienen“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Nur die letztliche Wertschöpfung = </a:t>
            </a: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		Produktion abzüglich</a:t>
            </a: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		der Vorleistungen und dem Saldo aus Steuern und Subventionen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35EB6028-F964-44A6-B422-815F1D333080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8" name="Freihand 37">
                <a:extLst>
                  <a:ext uri="{FF2B5EF4-FFF2-40B4-BE49-F238E27FC236}">
                    <a16:creationId xmlns:a16="http://schemas.microsoft.com/office/drawing/2014/main" id="{B9E12320-1182-448C-9CDD-B369E960282A}"/>
                  </a:ext>
                </a:extLst>
              </p14:cNvPr>
              <p14:cNvContentPartPr/>
              <p14:nvPr/>
            </p14:nvContentPartPr>
            <p14:xfrm>
              <a:off x="104694" y="920714"/>
              <a:ext cx="8042760" cy="4767840"/>
            </p14:xfrm>
          </p:contentPart>
        </mc:Choice>
        <mc:Fallback>
          <p:pic>
            <p:nvPicPr>
              <p:cNvPr id="38" name="Freihand 37">
                <a:extLst>
                  <a:ext uri="{FF2B5EF4-FFF2-40B4-BE49-F238E27FC236}">
                    <a16:creationId xmlns:a16="http://schemas.microsoft.com/office/drawing/2014/main" id="{B9E12320-1182-448C-9CDD-B369E960282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5694" y="911714"/>
                <a:ext cx="8060400" cy="4785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0604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5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1"/>
          <p:cNvSpPr>
            <a:spLocks noChangeArrowheads="1"/>
          </p:cNvSpPr>
          <p:nvPr/>
        </p:nvSpPr>
        <p:spPr bwMode="auto">
          <a:xfrm>
            <a:off x="2958306" y="118770"/>
            <a:ext cx="6275387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 dirty="0">
                <a:solidFill>
                  <a:srgbClr val="000000"/>
                </a:solidFill>
                <a:latin typeface="Sparkasse Rg" pitchFamily="34" charset="0"/>
              </a:rPr>
              <a:t>Berechnung des Bruttoinlandsprodukts</a:t>
            </a:r>
          </a:p>
        </p:txBody>
      </p:sp>
      <p:sp>
        <p:nvSpPr>
          <p:cNvPr id="48132" name="Text Box 2"/>
          <p:cNvSpPr txBox="1">
            <a:spLocks noChangeArrowheads="1"/>
          </p:cNvSpPr>
          <p:nvPr/>
        </p:nvSpPr>
        <p:spPr bwMode="auto">
          <a:xfrm>
            <a:off x="242454" y="1126549"/>
            <a:ext cx="11007436" cy="51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</a:rPr>
              <a:t>Entstehungsrechnung 	– 	Beitrag der verschiedenen Wirtschaftssektoren zur</a:t>
            </a:r>
          </a:p>
          <a:p>
            <a:pPr eaLnBrk="1" hangingPunct="1">
              <a:buClr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</a:rPr>
              <a:t>									gesamtwirtschaftlichen Wertschöpfung.</a:t>
            </a:r>
          </a:p>
          <a:p>
            <a:pPr eaLnBrk="1" hangingPunct="1">
              <a:buClrTx/>
              <a:buFontTx/>
              <a:buNone/>
            </a:pPr>
            <a:endParaRPr lang="de-DE" alt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</a:rPr>
              <a:t>Verwendungsrechnung	– 	Komponenten der gesamtwirtschaftlichen </a:t>
            </a:r>
          </a:p>
          <a:p>
            <a:pPr eaLnBrk="1" hangingPunct="1">
              <a:buClr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</a:rPr>
              <a:t>									Nachfrage bzw. Einsatz der hergestellten Güter.</a:t>
            </a:r>
          </a:p>
          <a:p>
            <a:pPr eaLnBrk="1" hangingPunct="1">
              <a:buClrTx/>
              <a:buFontTx/>
              <a:buNone/>
            </a:pPr>
            <a:endParaRPr lang="de-DE" alt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</a:rPr>
              <a:t>Verteilungsrechnung 		–	Verteilung nach den verschiedenen Einkommensarten,</a:t>
            </a:r>
          </a:p>
          <a:p>
            <a:pPr eaLnBrk="1" hangingPunct="1">
              <a:buClr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</a:rPr>
              <a:t>									insbesondere den Produktionsfaktoren Arbeit und Kapital. 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A08EFE30-2376-4480-99CE-CDC8A1B08CE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81A3E25E-D081-42F3-A7DA-950D2F752379}"/>
                  </a:ext>
                </a:extLst>
              </p14:cNvPr>
              <p14:cNvContentPartPr/>
              <p14:nvPr/>
            </p14:nvContentPartPr>
            <p14:xfrm>
              <a:off x="292974" y="1579514"/>
              <a:ext cx="2759760" cy="210240"/>
            </p14:xfrm>
          </p:contentPart>
        </mc:Choice>
        <mc:Fallback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81A3E25E-D081-42F3-A7DA-950D2F75237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4334" y="1570514"/>
                <a:ext cx="2777400" cy="22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9" name="Freihand 28">
                <a:extLst>
                  <a:ext uri="{FF2B5EF4-FFF2-40B4-BE49-F238E27FC236}">
                    <a16:creationId xmlns:a16="http://schemas.microsoft.com/office/drawing/2014/main" id="{F3919D64-816E-41AA-9B4D-C6FC8EEAC09E}"/>
                  </a:ext>
                </a:extLst>
              </p14:cNvPr>
              <p14:cNvContentPartPr/>
              <p14:nvPr/>
            </p14:nvContentPartPr>
            <p14:xfrm>
              <a:off x="202974" y="2663474"/>
              <a:ext cx="3170160" cy="110520"/>
            </p14:xfrm>
          </p:contentPart>
        </mc:Choice>
        <mc:Fallback>
          <p:pic>
            <p:nvPicPr>
              <p:cNvPr id="29" name="Freihand 28">
                <a:extLst>
                  <a:ext uri="{FF2B5EF4-FFF2-40B4-BE49-F238E27FC236}">
                    <a16:creationId xmlns:a16="http://schemas.microsoft.com/office/drawing/2014/main" id="{F3919D64-816E-41AA-9B4D-C6FC8EEAC09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93974" y="2654834"/>
                <a:ext cx="3187800" cy="12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40" name="Freihand 39">
                <a:extLst>
                  <a:ext uri="{FF2B5EF4-FFF2-40B4-BE49-F238E27FC236}">
                    <a16:creationId xmlns:a16="http://schemas.microsoft.com/office/drawing/2014/main" id="{AAFDBFBC-ED35-4CAB-8311-256E7D236683}"/>
                  </a:ext>
                </a:extLst>
              </p14:cNvPr>
              <p14:cNvContentPartPr/>
              <p14:nvPr/>
            </p14:nvContentPartPr>
            <p14:xfrm>
              <a:off x="8159334" y="398714"/>
              <a:ext cx="3555720" cy="2249640"/>
            </p14:xfrm>
          </p:contentPart>
        </mc:Choice>
        <mc:Fallback>
          <p:pic>
            <p:nvPicPr>
              <p:cNvPr id="40" name="Freihand 39">
                <a:extLst>
                  <a:ext uri="{FF2B5EF4-FFF2-40B4-BE49-F238E27FC236}">
                    <a16:creationId xmlns:a16="http://schemas.microsoft.com/office/drawing/2014/main" id="{AAFDBFBC-ED35-4CAB-8311-256E7D236683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150334" y="389714"/>
                <a:ext cx="3573360" cy="226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41" name="Freihand 40">
                <a:extLst>
                  <a:ext uri="{FF2B5EF4-FFF2-40B4-BE49-F238E27FC236}">
                    <a16:creationId xmlns:a16="http://schemas.microsoft.com/office/drawing/2014/main" id="{803A508A-55C4-4926-86BE-9FD3015F057A}"/>
                  </a:ext>
                </a:extLst>
              </p14:cNvPr>
              <p14:cNvContentPartPr/>
              <p14:nvPr/>
            </p14:nvContentPartPr>
            <p14:xfrm>
              <a:off x="266334" y="3801794"/>
              <a:ext cx="2823840" cy="120960"/>
            </p14:xfrm>
          </p:contentPart>
        </mc:Choice>
        <mc:Fallback>
          <p:pic>
            <p:nvPicPr>
              <p:cNvPr id="41" name="Freihand 40">
                <a:extLst>
                  <a:ext uri="{FF2B5EF4-FFF2-40B4-BE49-F238E27FC236}">
                    <a16:creationId xmlns:a16="http://schemas.microsoft.com/office/drawing/2014/main" id="{803A508A-55C4-4926-86BE-9FD3015F057A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57694" y="3793154"/>
                <a:ext cx="2841480" cy="13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48172" name="Freihand 48171">
                <a:extLst>
                  <a:ext uri="{FF2B5EF4-FFF2-40B4-BE49-F238E27FC236}">
                    <a16:creationId xmlns:a16="http://schemas.microsoft.com/office/drawing/2014/main" id="{8257A61F-BA10-4264-91C5-B5A9AC6AB64E}"/>
                  </a:ext>
                </a:extLst>
              </p14:cNvPr>
              <p14:cNvContentPartPr/>
              <p14:nvPr/>
            </p14:nvContentPartPr>
            <p14:xfrm>
              <a:off x="1927374" y="4098434"/>
              <a:ext cx="6094800" cy="2724480"/>
            </p14:xfrm>
          </p:contentPart>
        </mc:Choice>
        <mc:Fallback>
          <p:pic>
            <p:nvPicPr>
              <p:cNvPr id="48172" name="Freihand 48171">
                <a:extLst>
                  <a:ext uri="{FF2B5EF4-FFF2-40B4-BE49-F238E27FC236}">
                    <a16:creationId xmlns:a16="http://schemas.microsoft.com/office/drawing/2014/main" id="{8257A61F-BA10-4264-91C5-B5A9AC6AB64E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918373" y="4089793"/>
                <a:ext cx="6112441" cy="2742122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1"/>
          <p:cNvSpPr>
            <a:spLocks noChangeArrowheads="1"/>
          </p:cNvSpPr>
          <p:nvPr/>
        </p:nvSpPr>
        <p:spPr bwMode="auto">
          <a:xfrm>
            <a:off x="3228832" y="201897"/>
            <a:ext cx="6275387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 dirty="0">
                <a:solidFill>
                  <a:srgbClr val="000000"/>
                </a:solidFill>
                <a:latin typeface="Sparkasse Rg" pitchFamily="34" charset="0"/>
              </a:rPr>
              <a:t>Komponenten des Bruttoinlandsprodukts</a:t>
            </a:r>
          </a:p>
        </p:txBody>
      </p:sp>
      <p:pic>
        <p:nvPicPr>
          <p:cNvPr id="4915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803" y="875638"/>
            <a:ext cx="7051675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764703FE-1E9B-4163-9B70-1FD9B835451D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3" name="Freihand 52">
                <a:extLst>
                  <a:ext uri="{FF2B5EF4-FFF2-40B4-BE49-F238E27FC236}">
                    <a16:creationId xmlns:a16="http://schemas.microsoft.com/office/drawing/2014/main" id="{6A751BE5-9640-424F-8655-61A40CA30377}"/>
                  </a:ext>
                </a:extLst>
              </p14:cNvPr>
              <p14:cNvContentPartPr/>
              <p14:nvPr/>
            </p14:nvContentPartPr>
            <p14:xfrm>
              <a:off x="386574" y="1177034"/>
              <a:ext cx="6831000" cy="4498560"/>
            </p14:xfrm>
          </p:contentPart>
        </mc:Choice>
        <mc:Fallback>
          <p:pic>
            <p:nvPicPr>
              <p:cNvPr id="53" name="Freihand 52">
                <a:extLst>
                  <a:ext uri="{FF2B5EF4-FFF2-40B4-BE49-F238E27FC236}">
                    <a16:creationId xmlns:a16="http://schemas.microsoft.com/office/drawing/2014/main" id="{6A751BE5-9640-424F-8655-61A40CA3037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77934" y="1168394"/>
                <a:ext cx="6848639" cy="4516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690</Words>
  <Application>Microsoft Office PowerPoint</Application>
  <PresentationFormat>Breitbild</PresentationFormat>
  <Paragraphs>127</Paragraphs>
  <Slides>19</Slides>
  <Notes>19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Sparkasse Rg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Außenwirtschaft</dc:title>
  <dc:creator>BK</dc:creator>
  <cp:lastModifiedBy>bjk</cp:lastModifiedBy>
  <cp:revision>671</cp:revision>
  <dcterms:created xsi:type="dcterms:W3CDTF">2019-02-11T10:45:01Z</dcterms:created>
  <dcterms:modified xsi:type="dcterms:W3CDTF">2022-03-10T08:48:36Z</dcterms:modified>
</cp:coreProperties>
</file>