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notesSlides/notesSlide3.xml" ContentType="application/vnd.openxmlformats-officedocument.presentationml.notesSlide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notesSlides/notesSlide4.xml" ContentType="application/vnd.openxmlformats-officedocument.presentationml.notesSlide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notesSlides/notesSlide5.xml" ContentType="application/vnd.openxmlformats-officedocument.presentationml.notesSlide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3" r:id="rId2"/>
    <p:sldId id="1378" r:id="rId3"/>
    <p:sldId id="1379" r:id="rId4"/>
    <p:sldId id="1380" r:id="rId5"/>
    <p:sldId id="143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6" autoAdjust="0"/>
    <p:restoredTop sz="87382" autoAdjust="0"/>
  </p:normalViewPr>
  <p:slideViewPr>
    <p:cSldViewPr snapToGrid="0">
      <p:cViewPr varScale="1">
        <p:scale>
          <a:sx n="75" d="100"/>
          <a:sy n="75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0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18476,'7'-2'1216,"-5"1"-1048,-2 0-96,-2 1 344,2-2-544,0 1-1040,3-12 1032,4-26-120,9-22-136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13835,'1'23'1016,"-1"-9"-701,1-1 1,0 1-1,1-1 1,0 1-1,7 20 1,-9-32-286,1 0 1,0-1-1,-1 1 1,1-1-1,0 1 1,0-1-1,-1 1 1,1-1-1,0 0 1,1 1 0,-1-1-1,0 0 1,0 0-1,0 0 1,1 0-1,-1 0 1,1 0-1,-1 0 1,1 0-1,-1-1 1,1 1-1,-1 0 1,1-1 0,-1 1-1,1-1 1,0 0-1,-1 0 1,1 1-1,0-1 1,0 0-1,-1 0 1,1-1-1,0 1 1,-1 0 0,1 0-1,-1-1 1,1 1-1,0-1 1,-1 0-1,1 1 1,-1-1-1,1 0 1,1-2-1,4-1 122,0-1-1,0 0 0,0 0 0,-1-1 1,0 0-1,-1 0 0,9-11 0,-1-4 473,-2-1-1,14-34 0,-29 71-633,2 0-1,-1 0 1,2 0-1,0 0 1,1 0-1,1 0 1,3 24-1,-3-38 7,-1 0 0,0 0 0,0 0 0,1 0 0,-1 0 0,1 0 0,-1 0 0,1-1 0,-1 1 0,1 0 0,0 0 0,0 0 0,-1 0 0,1-1 0,0 1 0,0 0 0,0-1 0,-1 1 0,1-1 0,0 1 0,0-1 0,0 1 0,0-1 0,0 0 0,0 1 0,0-1 0,0 0 0,0 0 0,0 0 0,0 0 0,1 0-1,-1 0 1,0 0 0,0 0 0,2 0 0,4-2-153,0 0-1,0-1 1,0 1-1,10-6 1,7-2-981,-21 10 1165,-1-1 0,1 0 0,-1 0 0,0 0-1,0 0 1,1 0 0,-1 0 0,0 0 0,3-4-1,3-3-215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40 16596,'11'2'1224,"9"-5"-984,5-1-160,5-1-32,0-1-296,0-1 296,-4-1-120,-9-1-136</inkml:trace>
  <inkml:trace contextRef="#ctx0" brushRef="#br0" timeOffset="1">1 245 13307,'5'10'1552,"14"-5"-976,8-10-232,6-2 889,6-2-753,1-2-288,0-2 56,-1-1-32,-7-1-184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335 111 18396,'2'-4'239,"0"0"0,-1-1 0,1 1 0,-1 0 0,0-1 0,0 1 0,0-1 0,-1 0 0,0 1-1,0-10 1,0 12-149,-1-1-1,0 1 1,1 0 0,-1-1-1,0 1 1,0 0-1,-1 0 1,1 0-1,0 0 1,-1 0-1,1 0 1,-1 0-1,0 1 1,1-1-1,-1 0 1,0 1-1,0-1 1,0 1-1,0 0 1,0 0-1,0 0 1,-1 0-1,-2-1 1,-3-1-63,1 1-1,-1 1 1,0-1-1,0 1 1,0 1 0,1 0-1,-1 0 1,0 0-1,0 1 1,0 0 0,0 0-1,1 1 1,-1 0-1,0 1 1,1-1 0,0 1-1,-8 5 1,2-1-37,-1 1 0,1 0 0,0 1 0,1 1 1,0 0-1,1 0 0,-17 21 0,20-22 6,1 1-1,1 0 0,-8 14 1,13-22 3,0 0-1,0 1 1,0-1 0,0 0-1,0 0 1,0 1-1,0-1 1,1 0 0,0 1-1,-1-1 1,1 1 0,0-1-1,0 0 1,0 1 0,0-1-1,1 1 1,-1-1-1,1 1 1,-1-1 0,1 0-1,0 0 1,2 5 0,-2-6-1,0 0 0,0 0 0,1 0 1,-1 0-1,0-1 0,1 1 0,-1 0 1,1 0-1,-1-1 0,1 1 0,-1-1 0,1 0 1,-1 1-1,1-1 0,-1 0 0,1 0 1,-1 0-1,1 0 0,0 0 0,-1 0 0,1 0 1,-1-1-1,1 1 0,-1-1 0,2 0 1,5-1-8,0-1 1,-1 0 0,13-8 0,-4 1-8,0-1 1,0-1-1,25-25 0,36-47-29,-66 70 38,9-6-17,-20 19 23,0 1 0,0 0 1,0 0-1,0 0 0,0-1 0,1 1 0,-1 0 0,0 0 0,0 0 0,0-1 0,1 1 0,-1 0 0,0 0 0,0 0 0,0 0 1,1 0-1,-1 0 0,0 0 0,0-1 0,1 1 0,-1 0 0,0 0 0,0 0 0,1 0 0,-1 0 0,0 0 0,0 0 1,1 0-1,-1 0 0,0 0 0,0 0 0,1 1 0,-1-1 0,0 0 0,0 0 0,1 0 0,-1 0 0,0 0 0,0 0 0,0 0 1,1 1-1,1 11-22,-3 27-25,-9 63-1,0-25 22,3 1 18,-3 15 37,3 123 0,7-214-23,0 0 0,0-1 1,0 1-1,0 0 0,0-1 0,1 1 1,-1-1-1,0 1 0,1 0 1,-1-1-1,1 1 0,-1-1 1,2 3-1,-1-5 0,-1 1 1,1 0-1,-1-1 0,1 1 1,-1-1-1,1 1 1,-1 0-1,1-1 0,-1 0 1,0 1-1,1-1 1,-1 1-1,0-1 1,0 1-1,1-1 0,-1 0 1,0 1-1,0-1 1,0 1-1,0-1 0,1 0 1,1-7 28,0 0 1,-1 1 0,0-1 0,1-10-1,-6 10-242,1 7-1320,-1-11 1183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25 13523,'-2'-19'1628,"2"19"-1588,0 0 1,0 0 0,0-1-1,0 1 1,0 0-1,-1-1 1,1 1-1,0 0 1,0 0-1,0-1 1,-1 1 0,1 0-1,0 0 1,0 0-1,-1-1 1,1 1-1,0 0 1,0 0-1,-1 0 1,1 0 0,0-1-1,0 1 1,-1 0-1,1 0 1,0 0-1,-1 0 1,1 0-1,0 0 1,-1 0 0,-1 1 114,-1 0 1,1 0 0,0 0 0,0 0 0,0 1 0,0-1-1,1 0 1,-1 1 0,0 0 0,1-1 0,-1 1 0,1 0-1,-3 3 1,-10 14-13,1 2 0,0 0 0,1 0-1,1 1 1,2 0 0,0 1 0,1 0 0,1 0-1,2 1 1,0 0 0,1 0 0,2 0 0,0 47-1,2-66-134,1 0-1,0 0 1,0 0-1,0 0 0,0 0 1,1-1-1,0 1 0,2 4 1,-3-7-2,0 0 0,0-1 0,0 1 1,1-1-1,-1 1 0,0-1 1,0 0-1,1 0 0,-1 1 0,1-1 1,-1 0-1,1 0 0,0-1 0,-1 1 1,1 0-1,0 0 0,0-1 0,-1 1 1,1-1-1,0 1 0,0-1 0,0 0 1,0 0-1,2 0 0,2-1 37,0 0 0,-1 0 0,1-1 0,-1 0 0,1 0 0,-1-1 1,0 1-1,0-1 0,0 0 0,0 0 0,0-1 0,-1 0 0,1 1 0,5-8 0,3-4 200,0 0 1,21-34-1,-22 30-20,-1-1 0,-1-1 0,-1 0-1,8-28 1,-14 39-139,0 1 0,-1-1 0,-1 0 0,1 0 0,-2 0 0,1 0-1,-1 0 1,-1 1 0,0-1 0,0 0 0,-1 0 0,-4-13 0,6 21-104,-1 0-1,0-1 1,0 1 0,0 0-1,0 0 1,-1 0 0,1 0-1,-1 0 1,1 0 0,-1 0 0,0 0-1,1 0 1,-1 1 0,0-1-1,0 1 1,0-1 0,0 1-1,-1 0 1,1 0 0,0 0-1,0 0 1,-1 0 0,1 1 0,-1-1-1,1 1 1,0-1 0,-1 1-1,1 0 1,-1 0 0,1 0-1,-1 0 1,1 0 0,-1 1 0,1-1-1,-1 1 1,1 0 0,-4 1-1,-2 1-167,1 0 0,0 1 0,0 0 0,0 0 0,0 0 0,1 1 1,0 0-1,0 0 0,0 1 0,-9 11 0,-6 15-375,8 0-135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8 16564,'-2'-1'82,"0"0"1,-1 0 0,1 0 0,0 0 0,0 0 0,-1 1-1,1-1 1,0 1 0,-1 0 0,1-1 0,0 1-1,-1 0 1,1 0 0,-1 1 0,1-1 0,0 0 0,-1 1-1,1 0 1,-3 0 0,0 1 15,0 1 1,0 0-1,1-1 0,-1 2 0,1-1 0,-1 0 1,-7 9-1,-1 3 77,0 1 0,1 1 0,-15 25 0,16-21-96,0 0 1,-11 29 0,19-40-69,0 1 0,0-1 0,1 0 0,0 1 0,1-1 0,0 1-1,0 16 1,1-26-4,0 1-1,1-1 1,-1 1-1,0 0 1,0-1 0,1 1-1,-1-1 1,0 1-1,1-1 1,0 1-1,-1-1 1,1 1-1,0-1 1,0 0-1,0 1 1,0-1 0,0 0-1,0 0 1,0 1-1,0-1 1,0 0-1,1 0 1,-1 0-1,0-1 1,1 1-1,-1 0 1,1 0 0,-1-1-1,1 1 1,-1-1-1,1 1 1,-1-1-1,1 0 1,-1 0-1,4 1 1,0-2 23,0 1 1,0-1-1,0 0 0,-1 0 1,1 0-1,0-1 1,-1 0-1,1 0 0,-1 0 1,0 0-1,5-4 0,4-3 123,-1-2-1,0 1 0,-1-1 1,0-1-1,-1 0 0,0 0 1,-1-1-1,0 0 0,-1-1 1,-1 0-1,0 0 0,-1-1 1,9-29-1,-15 40-107,1 1 0,0 0 0,-1 0 0,0-1 0,0 1 0,0 0 0,0-1 0,-1 1 0,1 0 0,-1-1 0,0 1 0,0 0 0,0 0 1,-3-6-1,3 8-35,0-1 0,0 1 0,0 0 1,-1-1-1,1 1 0,0 0 1,-1 0-1,1 0 0,-1 0 1,1 0-1,-1 0 0,0 0 1,1 1-1,-1-1 0,0 0 0,0 1 1,1-1-1,-1 1 0,0 0 1,0 0-1,0 0 0,0 0 1,1 0-1,-1 0 0,0 0 0,0 0 1,-3 2-1,-3 0-36,0 1 0,0 1 0,0-1 0,0 2 0,0-1-1,1 1 1,-1 0 0,-7 7 0,7-5 64,0-1-1,0-1 0,-1 1 1,1-1-1,-1-1 0,-10 4 1,-3-4-133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23 13779,'0'1'64,"0"-1"0,0 0-1,1 0 1,-1 0 0,0-1 0,0 1 0,0 0-1,0 0 1,0 0 0,1 0 0,-1 0 0,0 0-1,0 0 1,0 0 0,0 0 0,0 0 0,1 0 0,-1 0-1,0 0 1,0-1 0,0 1 0,0 0 0,0 0-1,0 0 1,0 0 0,0 0 0,1 0 0,-1-1-1,0 1 1,0 0 0,0 0 0,0 0 0,0 0-1,0-1 1,0 1 0,0 0 0,0 0 0,0 0 0,0 0-1,0 0 1,0-1 0,0 1 0,0 0 0,0 0-1,0 0 1,0 0 0,0-1 0,0 1 0,-1 0-1,1 0 1,0 0 0,0 0 0,0 0 0,0 0-1,0-1 1,0 1 0,0 0 0,0 0 0,-1 0 0,1 0-1,0 0 1,0 0 0,0 0 0,0 0 0,0 0-1,-1-1 1,1 1 0,0 0 0,-19 1 2077,-22 7-893,28-5-1097,1 1 0,0 1 0,0 0 0,-22 13 0,31-17-166,0 1 1,1 0-1,-1 0 1,0 0-1,1 0 1,-1 1-1,1-1 0,0 1 1,0 0-1,0-1 1,0 1-1,0 0 1,0 0-1,1 0 1,0 0-1,-1 0 1,1 1-1,0-1 0,1 0 1,-1 1-1,0-1 1,1 0-1,0 7 1,0-9-1,0 0 0,0 0 0,0 0 0,0 0 1,0 0-1,0 0 0,1 0 0,-1 0 0,0 0 1,1 0-1,-1 0 0,1 0 0,-1-1 0,1 1 1,-1 0-1,1 0 0,-1 0 0,1-1 0,0 1 1,0 0-1,-1-1 0,1 1 0,0 0 0,0-1 1,1 1-1,-1-1-9,1 1 0,-1-1 1,1 0-1,-1 0 0,1 0 0,0 0 1,-1 0-1,1 0 0,-1-1 1,1 1-1,-1 0 0,1-1 1,-1 0-1,2 0 0,5-3-66,-1 0-1,0 0 0,-1-1 1,12-9-1,-3-2-44,12-11-36,-26 26 154,1-1 1,0 1 0,-1 0 0,1 0 0,0 0-1,-1 0 1,1 0 0,0 0 0,0 0-1,0 0 1,0 1 0,0-1 0,2 1 0,-3 0 11,0 0 0,0 0 0,0 1 0,0-1 0,-1 0 0,1 1 0,0-1 0,0 1 0,0-1 0,-1 1 0,1-1 0,0 1 0,-1-1 0,1 1 0,0 0 0,-1-1 1,1 1-1,-1 0 0,1 0 0,-1-1 0,0 1 0,1 0 0,-1 0 0,0 0 0,1 0 0,-1-1 0,0 3 0,6 29-2,-6-24 5,28 397 594,-27-389-487,-1 1 1,-1 0 0,-1-1-1,-3 17 1,4-28-69,-1 0 1,1-1-1,-1 1 1,0-1-1,0 0 1,0 1-1,-1-1 1,1 0-1,-1 0 1,0 0-1,0-1 1,0 1-1,-1-1 1,0 0-1,1 0 1,-1 0-1,0 0 1,-7 3-1,4-2-11,-1-1-1,0 0 1,0-1 0,0 0-1,0 0 1,-1-1 0,1 1 0,-12-1-1,14-1-15,1-1 0,0 1-1,-1-1 1,1 1 0,0-1 0,-1-1-1,1 1 1,0-1 0,0 0 0,0 0-1,0-1 1,1 1 0,-1-1 0,-4-4-1,7 5-8,0 1-1,1-1 1,0 0-1,-1 1 1,1-1-1,0 0 1,0 0-1,0 0 0,0 0 1,0 0-1,0-1 1,1 1-1,-1 0 1,1 0-1,-1 0 1,1-1-1,0 1 0,0 0 1,0 0-1,0-1 1,0 1-1,1 0 1,-1 0-1,1 0 1,-1-1-1,1 1 1,0 0-1,0 0 0,0 0 1,0 0-1,0 0 1,2-2-1,5-9-2,1 0-1,1 1 1,18-19-1,-12 15-3,8-11 2,136-165-24,-139 163 55,-1-1-1,-1-1 1,-2-1 0,25-62-1,-39 84 10,0 0-1,-1 0 0,0-1 0,1-12 1,-3 21-23,0-1 1,0 1 0,0 0-1,0 0 1,0-1 0,-1 1-1,1 0 1,-1 0 0,0 0 0,1 0-1,-3-4 1,2 5-6,1 0 0,-1 0 0,0 1-1,0-1 1,0 0 0,1 1 0,-1-1 0,0 0 0,0 1 0,0-1 0,0 1-1,0-1 1,0 1 0,0-1 0,-1 1 0,1 0 0,0 0 0,0 0 0,0-1 0,0 1-1,0 0 1,0 0 0,-1 1 0,-1-1 0,1 1-5,0 0 1,-1-1-1,1 1 1,0 0-1,0 1 1,-1-1-1,1 0 0,0 1 1,0-1-1,0 1 1,1 0-1,-1 0 1,0-1-1,1 1 1,-1 0-1,1 0 0,-1 1 1,1-1-1,0 0 1,0 0-1,0 1 1,0-1-1,0 3 0,-3 7-18,1 0 0,0 1 0,-1 15-1,3-18-123,0 0 0,1 1 0,1-1 0,0 0 0,0 1 0,1-1 0,4 15-1,-5-22 4,1 1 0,-1 0 0,1 0 1,0-1-1,0 1 0,0-1 0,1 1 0,-1-1 0,6 5 0,-6-6 70,0-1 1,0 1 0,0-1-1,0 0 1,0 0 0,0 0-1,1 0 1,-1 0 0,0 0-1,1 0 1,-1-1 0,1 1-1,-1-1 1,1 0 0,-1 0-1,0 0 1,4 0-1,17-6-611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60 15891,'3'-4'387,"1"0"-1,0 1 0,-1-1 0,0-1 0,0 1 1,3-6-1,-5 9-304,-1 0 1,1 1-1,-1-1 0,0 0 1,0 0-1,1 0 0,-1 0 1,0 1-1,0-1 1,0 0-1,0 0 0,0 0 1,0 0-1,0 0 0,0 1 1,0-1-1,0 0 0,0 0 1,-1-1-1,0 2-1,1-1-1,-1 0 1,0 1 0,1-1-1,-1 1 1,0-1-1,0 1 1,1-1-1,-1 1 1,0-1 0,0 1-1,0 0 1,0-1-1,0 1 1,0 0-1,0 0 1,0 0 0,1 0-1,-1 0 1,0 0-1,0 0 1,-1 0-1,-5 0 4,1 1 0,0 0 0,0 0 1,-1 1-1,1 0 0,0 0 0,0 0 0,1 0 0,-12 7 0,-3 5-160,-25 19 1,23-16 102,20-15-20,-17 14-69,18-16 58,1 0 1,0 0-1,-1 0 0,1 1 0,0-1 1,-1 0-1,1 0 0,0 1 0,0-1 1,-1 0-1,1 1 0,0-1 0,0 0 0,0 1 1,-1-1-1,1 0 0,0 1 0,0-1 1,0 0-1,0 1 0,0-1 0,0 0 1,0 1-1,0-1 0,0 1 0,0-1 0,0 0 1,0 1-1,0-1 0,0 0 0,0 1 1,0-1-1,0 1 0,0-1 0,0 0 1,1 1-1,-1-1 0,0 0 0,0 1 0,0-1 1,1 0-1,-1 1 0,0-1 0,0 0 1,1 0-1,-1 1 0,0-1 0,1 0 1,-1 0-1,8 5-24,-1-1 0,0 1 1,-1 0-1,1 0 0,-1 0 0,0 1 1,0 0-1,-1 1 0,9 11 0,1 6 0,19 39 0,-20-34 13,-1 1-1,-2 0 0,-1 0 0,-1 1 0,-1 0 0,-2 1 1,3 62-1,-9-89 23,0 0 1,0-1-1,0 1 1,-1 0-1,0-1 1,0 1-1,0 0 1,-1-1-1,0 1 1,1-1-1,-2 0 1,1 0-1,0 0 1,-6 7-1,6-9-1,0 0 0,-1 0 0,1 0 0,-1 0 0,1-1 0,-1 1 0,1-1 0,-1 0-1,0 1 1,0-1 0,0 0 0,0-1 0,0 1 0,0-1 0,0 1 0,0-1 0,0 0 0,0 0 0,0 0 0,0 0 0,0-1 0,0 1 0,-5-2-1,2 0 3,0 0-1,1 0 1,-1 0-1,1 0 1,0-1-1,-1 0 0,1 0 1,0 0-1,1-1 1,-1 1-1,1-1 1,-1-1-1,1 1 0,-6-9 1,8 10-12,0 0 0,1 0 1,-1 0-1,1 0 0,0 0 0,0 0 0,0 0 1,0 0-1,1 0 0,-1-1 0,1 1 0,0 0 1,0 0-1,0-1 0,0 1 0,1 0 0,-1 0 1,1 0-1,0 0 0,0-1 0,0 1 0,0 0 1,1 0-1,-1 1 0,1-1 0,0 0 0,-1 0 1,4-3-1,16-17-30,0 1 0,34-27 0,8-6 5,-30 21 14,40-52 0,-59 67 18,0-2 0,-1 0 1,-1 0-1,12-33 1,-20 43 1,0 0-1,3-22 1,-6 31-5,-1 0 1,0 0-1,1 0 0,-1 0 0,0-1 0,0 1 0,0 0 1,0 0-1,0 0 0,-1-1 0,1 1 0,-1 0 1,1 0-1,-1 0 0,0 0 0,0 0 0,0 0 1,0 0-1,0 0 0,0 1 0,-3-4 0,3 5 1,0-1 0,1 1 0,-1 0-1,0-1 1,0 1 0,0 0-1,0 0 1,1-1 0,-1 1-1,0 0 1,0 0 0,0 0 0,0 0-1,0 0 1,0 0 0,1 0-1,-1 1 1,0-1 0,0 0-1,0 0 1,0 1 0,1-1 0,-1 0-1,0 1 1,0-1 0,1 1-1,-1-1 1,0 1 0,0 0-1,1-1 1,-1 1 0,1-1 0,-1 1-1,1 0 1,-2 1 0,-1 2-3,0 0 1,0 1 0,1-1-1,-4 9 1,2-4-1,1 0 0,0-1 0,0 1-1,1 0 1,1 1 0,-1-1 0,1 0 0,1 0 0,0 0 0,0 1-1,1-1 1,2 13 0,-3-21 1,0-1 0,1 1 0,-1 0 0,0-1 0,1 1 0,-1-1 1,0 1-1,1 0 0,-1-1 0,0 1 0,1-1 0,-1 1 0,1-1 0,-1 0 0,1 1 0,-1-1 0,1 1 0,0-1 0,-1 0 0,1 1 0,-1-1 0,1 0 1,0 0-1,-1 0 0,2 1 0,0-1 0,-1 0-1,1 0 1,0 0 0,0-1 0,-1 1 0,1 0 0,0-1 0,0 1 0,-1-1-1,2 0 1,7-4-1,-1-1 0,16-11 0,-15 10 1,-2 2 1,-1 0-1,1 1 1,0 0-1,0 1 1,13-5 0,-18 7 8,-1 1-1,0 0 1,1-1 0,-1 1 0,1 0 0,-1 0 0,0 0 0,1 0 0,-1 1 0,1-1 0,-1 0 0,0 1 0,1 0 0,-1 0 0,0 0 0,0 0 0,1 0 0,-1 0-1,0 0 1,0 1 0,0-1 0,0 1 0,-1-1 0,4 4 0,1 3 43,-1 0-1,0 0 1,0 0-1,-1 0 1,5 14-1,-4-10 27,0-1 1,9 15-1,-13-24-65,0 0-1,0-1 1,0 0-1,0 1 1,0-1 0,1 0-1,-1 1 1,0-1-1,1 0 1,-1 0 0,1 0-1,-1 0 1,1-1-1,-1 1 1,1 0 0,0 0-1,-1-1 1,1 1-1,0-1 1,-1 0 0,5 1-1,-3-1 10,0-1 0,0 1 0,0-1 0,-1 0 0,1 0 0,0 0 0,0 0 0,0 0 0,-1-1 0,1 1 0,4-4 0,5-6 94,0 1 1,-1-2-1,19-23 0,-27 31-84,14-19 115,-12 15-92,0 1 1,0 0-1,1 1 1,0-1 0,0 1-1,8-5 1,-14 10-52,0 1 0,1 0 1,-1 0-1,0 0 0,1-1 1,-1 1-1,0 0 0,1 0 1,-1 0-1,1 0 0,-1-1 0,0 1 1,1 0-1,-1 0 0,1 0 1,-1 0-1,0 0 0,1 0 0,-1 0 1,1 0-1,-1 0 0,0 1 1,1-1-1,-1 0 0,1 0 0,-1 0 1,0 0-1,1 0 0,-1 1 1,0-1-1,1 0 0,-1 0 0,0 1 1,1-1-1,-1 0 0,0 1 1,1-1-1,-1 0 0,0 1 1,0-1-1,0 0 0,1 1 0,-1-1 1,0 0-1,0 1 0,0-1 1,0 1-1,1 0 0,2 22-44,-2-20 24,2 40-1742,-5 80 1,0-116 1098,-1-12 41,-1-12-176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142 209 15835,'0'-2'139,"0"1"1,0-1-1,0 0 0,0 1 0,0-1 0,0 1 0,-1-1 0,1 1 0,-1-1 0,1 1 0,-1-1 0,0 1 0,1-1 0,-1 1 0,-1-3 1,1 4-89,0 0 0,0-1 0,0 1 0,1 0 0,-1 0 0,0-1 1,0 1-1,0 0 0,0 0 0,1 0 0,-1 0 0,0 0 0,0 0 1,0 0-1,0 0 0,1 1 0,-1-1 0,0 0 0,0 0 0,0 1 1,1-1-1,-1 1 0,0-1 0,0 0 0,1 1 0,-1-1 0,0 1 1,1 0-1,-1-1 0,1 1 0,-1-1 0,0 2 0,-8 6 148,1 1-1,1 0 1,-1 0-1,2 1 1,-1 0-1,1 0 1,-7 16-1,4-4-160,0 1 0,-8 38 0,16-56-33,-7 37 39,8-40-41,-1 1-1,1 0 1,0-1 0,0 1-1,0-1 1,1 1 0,-1-1 0,1 1-1,-1 0 1,1-1 0,0 0-1,0 1 1,1 2 0,-2-5-3,1 0 1,-1 1-1,0-1 1,1 0 0,-1 1-1,0-1 1,1 0-1,-1 1 1,1-1 0,-1 0-1,1 0 1,-1 1-1,1-1 1,-1 0-1,0 0 1,1 0 0,-1 0-1,1 1 1,-1-1-1,1 0 1,-1 0 0,1 0-1,-1 0 1,1 0-1,-1-1 1,1 1 0,-1 0-1,1 0 1,-1 0-1,1 0 1,-1 0 0,1-1-1,-1 1 1,1 0-1,16-13 10,-16 13-8,9-10 27,-1-1 1,0 1 0,-1-1 0,0-1-1,0 0 1,8-19 0,30-80 392,-34 80-176,-2 0 1,-1 0-1,-1 0 0,-2-1 0,3-44 0,-11 59 6,2 17-247,0-1 1,0 1-1,0 0 1,0 0-1,0 0 1,0 0-1,0 0 0,-1-1 1,1 1-1,0 0 1,0 0-1,0 0 1,0 0-1,0 0 0,0 0 1,0 0-1,0 0 1,0-1-1,-1 1 1,1 0-1,0 0 1,0 0-1,0 0 0,0 0 1,0 0-1,0 0 1,-1 0-1,1 0 1,0 0-1,0 0 0,0 0 1,0 0-1,0 0 1,-1 0-1,1 0 1,0 0-1,0 0 0,0 0 1,0 0-1,0 0 1,0 0-1,-1 0 1,1 0-1,0 0 0,0 0 1,0 0-1,0 1 1,0-1-1,-2 2 29,0 0-1,0 1 1,1-1-1,-1 1 1,1-1-1,0 1 1,0 0-1,-2 4 1,-5 20-5,1 1 0,1 1 0,-4 51 0,8-25-164,3 58-1,0-105 50,-1 5-47,1 0-1,5 18 1,-6-29 60,0 0 0,1 0-1,-1 0 1,1 0 0,-1-1 0,1 1 0,0 0-1,0 0 1,0-1 0,0 1 0,0 0 0,0-1-1,0 1 1,1-1 0,-1 0 0,0 1-1,1-1 1,-1 0 0,1 0 0,0 0 0,-1 0-1,1 0 1,3 1 0,-4-1-38,0-1 0,1 0 1,-1 0-1,0 0 0,0 0 0,0-1 1,0 1-1,0 0 0,0 0 0,0-1 0,0 1 1,1 0-1,-1-1 0,0 1 0,0-1 0,-1 0 1,1 1-1,0-1 0,0 0 0,0 1 0,0-1 1,0 0-1,-1 0 0,2-1 0,14-27-1544,-13 21 1320,7-9-583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15563,'4'-1'375,"1"0"1,-1 0-1,1 0 0,-1-1 0,0 1 0,0-1 0,0 0 0,0 0 0,0-1 0,0 1 1,0-1-1,4-4 0,41-39 1006,-47 44-1348,4-4 9,21-24-67,-25 28 8,-1-1 1,1 1-1,-1 0 0,0 0 1,1 0-1,-1-1 0,0 1 0,-1-1 1,1 1-1,0-1 0,-1 1 1,1-4-1,-1 6 15,0 0 0,0-1 0,0 1 0,0 0 0,0-1 1,0 1-1,0 0 0,0-1 0,-1 1 0,1 0 0,0-1 0,0 1 0,0 0 0,0 0 0,-1-1 0,1 1 1,0 0-1,0 0 0,-1-1 0,1 1 0,0 0 0,0 0 0,-1 0 0,1-1 0,0 1 0,0 0 0,-1 0 1,1 0-1,0 0 0,-1 0 0,1 0 0,0-1 0,-1 1 0,1 0 0,0 0 0,-1 0 0,1 0 1,0 0-1,-1 0 0,1 0 0,0 1 0,-1-1 0,1 0 0,0 0 0,-1 0 0,1 0 0,0 0 0,-1 0 1,1 1-1,0-1 0,-1 0 0,-18 11 5,10-3 44,1 1 0,0-1 0,0 1 0,1 1 0,-12 18 0,15-22-35,1 0 1,0-1-1,1 1 1,-1 0 0,1 0-1,0 1 1,0-1-1,1 0 1,0 1 0,0-1-1,1 1 1,-1 7-1,1-13-12,1 1 0,-1-1-1,0 0 1,0 0 0,0 0-1,1 0 1,-1 0 0,0 0-1,1 0 1,-1 0 0,1 0 0,-1-1-1,1 1 1,0 0 0,-1 0-1,1 0 1,0 0 0,-1-1-1,1 1 1,0 0 0,0-1-1,0 1 1,0-1 0,1 2-1,0-2 2,0 0 0,0 1 0,0-1 0,0 0 0,-1 0 0,1 0 0,0 0 0,0-1 0,0 1 0,0 0 0,-1-1 0,4-1-1,4-1 20,0-1 0,-1-1 0,0 0 0,9-6 0,2-4 65,-13 10-51,-1 0 0,1 0 1,1 1-1,-1 0 0,1 0 0,-1 0 1,1 1-1,0 0 0,0 1 1,9-3-1,-14 5-26,-1 0 0,1 0 1,0 0-1,0 1 0,0-1 1,0 1-1,-1-1 0,1 1 1,0-1-1,0 1 0,-1 0 0,1 0 1,-1 0-1,1 0 0,-1 0 1,1 0-1,-1 0 0,1 1 1,-1-1-1,0 0 0,0 1 1,0-1-1,0 1 0,0-1 0,0 1 1,0 0-1,0 1 0,4 8 5,-1-1 0,0 1 0,2 14 0,-2-10-13,2 9 6,-5-17 0,1 0 0,0 0 0,0-1 1,0 1-1,1-1 0,4 8 0,-7-13-1,1-1 1,-1 1-1,0-1 0,1 1 0,-1-1 1,0 1-1,1-1 0,-1 1 0,1-1 1,-1 0-1,1 1 0,-1-1 0,1 0 1,-1 1-1,1-1 0,-1 0 0,1 0 1,0 1-1,-1-1 0,1 0 0,-1 0 0,1 0 1,0 0-1,-1 0 0,1 0 0,-1 0 1,1 0-1,1 0 0,-1 0 7,0-1 1,1 1-1,-1-1 0,0 0 0,0 0 0,1 0 1,-1 1-1,0-1 0,0 0 0,0 0 0,2-3 1,2-4 66,1 0 1,7-17-1,-11 21-52,5-10 17,-5 10-59,-1 0-1,1 0 0,1 0 1,-1 0-1,0 0 0,1 0 0,0 1 1,4-5-1,-7 8-3,0 0-1,0 0 1,0-1 0,1 1-1,-1 0 1,0 0 0,0 0 0,0 0-1,0 0 1,0 0 0,1-1-1,-1 1 1,0 0 0,0 0-1,0 0 1,0 0 0,1 0-1,-1 0 1,0 0 0,0 0 0,0 0-1,0 0 1,1 0 0,-1 0-1,0 0 1,0 0 0,0 0-1,1 0 1,-1 0 0,0 0 0,0 0-1,0 0 1,0 0 0,1 0-1,-1 1 1,0-1 0,0 0-1,0 0 1,0 0 0,1 0-1,-1 0 1,0 0 0,0 0 0,0 1-1,0-1 1,0 0 0,0 0-1,3 14-488,-6 14 23,-1-10 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15771,'-7'16'800,"0"0"-1,2 1 0,0-1 1,1 1-1,1 0 0,-3 29 1,5-19-456,1 0 0,0 1 0,7 37 1,-5-58-315,-1 0 0,0-1 0,1 1 1,1-1-1,-1 1 0,1-1 1,4 8-1,-5-12-22,-1 0 0,0 0-1,1 0 1,-1-1 0,1 1 0,-1-1 0,1 1-1,0-1 1,0 1 0,0-1 0,0 0 0,0 0-1,0 0 1,0 0 0,0 0 0,0 0 0,0-1 0,0 1-1,1-1 1,-1 0 0,0 1 0,0-1 0,1 0-1,-1 0 1,3-1 0,1 0 22,-1-1 0,1 0-1,-1 0 1,0 0 0,1-1 0,-1 0 0,0 0-1,-1 0 1,1 0 0,0-1 0,-1 0-1,0 0 1,0 0 0,0-1 0,-1 1 0,5-7-1,5-10 173,0 0 0,13-32 0,-13 23 127,-2-1 0,-1 0 0,7-39 0,-24 114-275,-1-1-110,2 0 0,3 1 1,1 49-1,2-91 23,0 0 0,0 0 0,0 0-1,1 0 1,-1 0 0,0 0 0,1 0 0,0 0-1,-1 0 1,1 0 0,0 0 0,0 0 0,0-1-1,0 1 1,3 2 0,-3-4-4,-1 1 0,1-1 0,0 1 0,0-1 0,0 0-1,0 0 1,0 0 0,0 1 0,0-1 0,0 0 0,0 0 0,0 0 0,0-1 0,0 1 0,0 0 0,0 0-1,0 0 1,0-1 0,0 1 0,0 0 0,-1-1 0,1 1 0,0-1 0,0 1 0,0-1 0,0 0 0,-1 1 0,1-1-1,0 0 1,-1 1 0,1-1 0,0-1 0,12-12-653,-1-1 0,-1 0 0,0-1 0,14-28-1,-23 41 648,14-30-608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 15683,'-7'-20'2437,"7"20"-2396,0 0-1,0 0 0,0 0 1,0 0-1,0-1 0,0 1 1,0 0-1,0 0 0,0 0 1,0 0-1,0 0 0,0 0 1,0 0-1,-1 0 0,1 0 0,0-1 1,0 1-1,0 0 0,0 0 1,0 0-1,0 0 0,0 0 1,0 0-1,-1 0 0,1 0 1,0 0-1,0 0 0,0 0 1,0 0-1,0 0 0,0 0 1,-1 0-1,1 0 0,0 0 1,0 0-1,0 0 0,0 0 1,0 0-1,0 0 0,0 0 1,-1 0-1,1 0 0,0 0 1,0 1-1,0-1 0,0 0 1,0 0-1,0 0 0,0 0 1,0 0-1,0 0 0,0 0 1,-1 0-1,1 0 0,0 1 1,0-1-1,0 0 0,0 0 1,-8 33 2075,4-13-1724,-9 49 72,3 0 1,-2 75-1,12-143-462,0 1 0,0-1 0,0 1 1,0-1-1,0 0 0,1 1 0,-1-1 0,0 1 0,1-1 0,-1 0 0,1 1 0,-1-1 0,2 2 0,-2-2-1,1-1 0,-1 0-1,0 0 1,1 0 0,-1 1-1,0-1 1,1 0-1,-1 0 1,1 0 0,-1 0-1,0 0 1,1 0-1,-1 0 1,0 0 0,1 0-1,-1 0 1,1 0-1,-1 0 1,0 0 0,1 0-1,-1 0 1,1 0-1,-1 0 1,0 0 0,1 0-1,-1-1 1,0 1 0,1 0-1,-1 0 1,1-1-1,4-3 6,0 0-1,0-1 1,-1 1-1,7-9 1,1-1 14,-11 13-21,0 0-1,0 0 1,0 0 0,0 0-1,0 0 1,1 0-1,-1 1 1,0-1 0,0 0-1,1 1 1,-1-1 0,1 1-1,-1-1 1,1 1-1,-1-1 1,0 1 0,1 0-1,-1 0 1,4 0-1,-4 0-6,0 1-1,0 0 0,0-1 0,0 1 0,0-1 0,-1 1 1,1 0-1,0 0 0,0-1 0,0 1 0,-1 0 1,1 0-1,-1 0 0,1 0 0,0 0 0,-1 0 0,0 0 1,1 0-1,-1 0 0,1 2 0,1 7 73,0 0 0,-1 1-1,0-1 1,-1 15 0,0-20 90,3-10 520,3-7-700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12851,'-7'-1'928,"3"-1"-944,3 1-208,-1-3-1328,4 4 1175,0-2-151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288 118 18516,'6'-6'324,"-1"0"0,-1 1 0,1-2 0,-1 1 0,0 0 0,0-1 0,4-11 0,-7 16-291,-1 1 0,1-1 0,0 1-1,-1-1 1,0 0 0,1 1 0,-1-1 0,0 1-1,0-1 1,0 0 0,0 1 0,0-1 0,0 0-1,-1 1 1,1-1 0,0 1 0,-1-1-1,1 0 1,-1 1 0,0-1 0,1 1 0,-1 0-1,0-1 1,0 1 0,0 0 0,0-1 0,0 1-1,0 0 1,-1 0 0,1 0 0,0 0-1,0 0 1,-1 0 0,1 0 0,-1 0 0,1 1-1,-1-1 1,1 0 0,-1 1 0,1 0 0,-1-1-1,-1 1 1,-2-1-33,0 0-1,0 1 0,0 0 1,0 0-1,0 0 0,0 1 1,0-1-1,0 1 1,1 0-1,-1 1 0,0-1 1,1 1-1,-1 0 0,1 0 1,-1 0-1,1 1 1,0 0-1,0-1 0,0 1 1,0 1-1,1-1 0,-5 5 1,-1 2-9,0 0 1,1 1 0,0 0-1,1 0 1,0 0 0,1 1-1,-6 15 1,7-11 9,0 2 1,1-1 0,0 1-1,1-1 1,2 1 0,-1 0-1,2 0 1,0 0-1,5 27 1,4 6-602,32 98 0,-39-144 344,0 1 1,-1 0 0,0 0 0,0 1 0,0-1 0,0 12 0,-2-17 167,1 1 0,0-1 0,0 0 0,-1 1 0,1-1 0,0 1 0,-1-1 0,1 0 0,-1 1 0,0-1 0,0 0 0,1 0 0,-1 0 0,0 0 0,0 1 0,0-1 0,0 0 0,0 0 0,0-1 0,0 1 0,-1 0 0,1 0 0,0 0 0,0-1 0,-1 1 0,1-1 0,0 1 0,-1-1 0,1 1 0,-1-1 0,1 0 0,0 0 0,-1 0 0,1 0 0,-2 0 0,-2 0-30,1-1-1,0 1 0,-1-1 1,1 0-1,0 0 1,0-1-1,0 1 0,0-1 1,0 0-1,0 0 0,0-1 1,1 1-1,-1-1 0,1 1 1,-5-6-1,0 1 168,1-1 0,0 0-1,0-1 1,1 1 0,-6-11 0,10 16 77,1 0 1,-1 0-1,0 0 1,1 0-1,0 0 1,0 0-1,0-1 1,0 1-1,0 0 1,1-1-1,0 1 1,-1-1-1,1 1 1,0-1-1,1 1 1,-1 0-1,1-1 1,1-5-1,0 6 31,0-1 0,0 1 1,0 0-1,0-1 0,1 1 0,-1 0 0,1 1 0,0-1 0,0 0 0,0 1 1,0 0-1,1 0 0,-1 0 0,1 0 0,-1 0 0,5-1 0,62-23 961,-52 20-1202,-1 1 1,0-2-1,0-1 0,-1 0 1,0-1-1,25-18 0,-6-4-156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15203,'-3'-16'3659,"-3"22"-1473,-8 28-885,14-32-1312,-9 23 267,2 0 0,1 1 0,1 0 0,1 0 0,-1 44 0,5-69-234,0 1 0,0-1 0,0 1 0,0-1 0,1 1 0,-1-1-1,0 0 1,1 1 0,-1-1 0,1 1 0,-1-1 0,1 1-1,-1-1 1,1 0 0,0 1 0,1 1 0,-1-3-6,0 0 0,-1 1 0,1-1 0,-1 0 0,1 0 0,0 1 0,-1-1 0,1 0 0,0 0 0,-1 0 0,1 0-1,0 0 1,-1 0 0,1 0 0,0 0 0,-1 0 0,1 0 0,-1 0 0,1-1 0,0 1 0,-1 0 0,1 0 0,0-1 0,-1 1 0,1-1 0,4-2 52,-2 0 1,1 0-1,0 0 0,-1-1 1,1 1-1,-1-1 0,0 0 1,3-4-1,9-21 277,0 0 0,-2 0-1,17-59 1,-30 87-353,0 1 1,0 0-1,0-1 1,0 1-1,0-1 1,0 1-1,0 0 1,1-1-1,-1 1 1,0 0-1,0-1 0,0 1 1,0-1-1,1 1 1,-1 0-1,0-1 1,0 1-1,1 0 1,-1 0-1,0-1 1,1 1-1,-1 0 0,0 0 1,1-1-1,-1 1 1,0 0-1,1 0 1,-1 0-1,1 0 1,-1-1-1,1 1 1,9 9-1238,-9-8 1139,0 0-1,-1 0 0,1 0 1,0 0-1,0-1 0,0 1 1,0 0-1,0 0 0,0 0 1,0-1-1,0 1 0,0 0 0,0-1 1,0 1-1,0-1 0,1 1 1,-1-1-1,0 0 0,0 1 1,0-1-1,1 0 0,-1 0 1,0 0-1,0 0 0,1 0 0,-1 0 1,0 0-1,2-1 0,10-7-523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 14195,'-12'5'2828,"22"-7"-405,21-8-319,-24 7-1778,1 0 0,0 0-1,0 1 1,0 0 0,0 1 0,8-1 0,-14 1-299,-1 1 1,1 0 0,-1 0-1,1 1 1,-1-1 0,1 0-1,-1 0 1,1 1 0,-1-1-1,0 1 1,1-1-1,-1 1 1,0 0 0,1 0-1,-1-1 1,0 1 0,0 0-1,1 0 1,-1 0 0,0 0-1,0 0 1,0 0-1,0 1 1,-1-1 0,1 0-1,0 0 1,0 1 0,-1-1-1,1 0 1,-1 1 0,1-1-1,-1 1 1,0-1 0,1 1-1,-1-1 1,0 1-1,0-1 1,0 1 0,0-1-1,-1 3 1,1 5-8,-1 0 0,0 0 1,0-1-1,-1 1 0,0 0 0,-1 0 1,-6 14-1,-4 2 10,-18 27 1,19-34-13,1 0 0,1 1 0,-9 24 0,18-42-17,1 0-1,-1 0 1,1 0 0,-1 1 0,1-1 0,0 0 0,-1 0 0,1 0-1,0 0 1,0 0 0,0 1 0,0-1 0,0 0 0,0 0 0,0 0-1,0 1 1,0-1 0,1 0 0,-1 0 0,0 0 0,1 0 0,-1 0-1,1 0 1,-1 0 0,1 0 0,0 0 0,-1 0 0,1 0-1,0 0 1,0 0 0,-1 0 0,1 0 0,0-1 0,0 1 0,0 0-1,0-1 1,0 1 0,0-1 0,0 1 0,0-1 0,1 1 0,-1-1-1,0 0 1,0 1 0,0-1 0,0 0 0,1 0 0,-1 0 0,0 0-1,0 0 1,2-1 0,6 1 0,0-1 0,1 0 0,-1 0 0,0-1 0,11-4 0,-4 1-315,0 0 0,0-2 0,-1 0-1,1-1 1,-2 0 0,1-1-1,-1-1 1,-1 0 0,0-1 0,0 0-1,13-17 1,-17 18-388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32 142 14731,'15'-4'2668,"-14"4"-2492,0 0 0,0-1-1,1 1 1,-1 0 0,0 0 0,0-1 0,0 1 0,1-1 0,-1 1 0,0-1 0,0 1 0,2-2 0,1-3-46,0 1 0,-1-1 1,1 0-1,-1 0 1,0 0-1,0 0 1,0-1-1,-1 1 1,0-1-1,0 1 1,0-1-1,-1 0 1,1 0-1,-2 0 1,1 0-1,-1 0 1,0-10-1,0 15-132,0 1-1,0-1 1,1 1-1,-1-1 1,0 0 0,0 1-1,0-1 1,-1 0 0,1 1-1,0-1 1,0 1-1,0-1 1,0 0 0,0 1-1,-1-1 1,1 1-1,0-1 1,-1 1 0,1-1-1,0 1 1,-1-1 0,1 1-1,-1-1 1,1 1-1,0-1 1,-1 1 0,1 0-1,-1-1 1,0 1-1,1 0 1,-1-1 0,1 1-1,-1 0 1,1 0 0,-1-1-1,0 1 1,1 0-1,-1 0 1,1 0 0,-1 0-1,0 0 1,1 0-1,-1 0 1,0 0 0,1 0-1,-1 0 1,1 0-1,-1 1 1,0-1 0,1 0-1,-2 1 1,0 0-1,-1 1-1,0-1 1,0 1-1,1 0 1,-1 0 0,1 0-1,-1 1 1,-3 4-1,-1 4 6,0 1 0,0-1 0,2 1 0,-1 1 0,1-1 0,1 1 0,0 0 0,1 0 0,1 0 0,0 0 0,-1 22 0,3-33-2,0 1 0,0-1 0,0 1 0,1-1 0,-1 1 0,1-1-1,-1 1 1,1-1 0,0 0 0,0 1 0,0-1 0,2 3 0,-3-4 2,1 0 0,0 0 0,0-1 0,-1 1 1,1 0-1,0 0 0,0-1 0,0 1 0,0-1 0,0 1 0,0-1 1,0 1-1,0-1 0,0 0 0,0 1 0,0-1 0,0 0 1,0 0-1,0 0 0,2 0 0,0 0 7,1-1 0,0 0-1,0 0 1,0-1 0,-1 1 0,1-1 0,-1 1-1,1-1 1,-1 0 0,0-1 0,1 1-1,-1-1 1,4-4 0,20-21 123,-1-2 0,38-57 0,-22 27 31,-41 59-163,-1 0 1,0 0 0,1 1-1,0-1 1,-1 0-1,1 1 1,-1-1-1,1 0 1,0 1 0,-1-1-1,1 1 1,0-1-1,0 1 1,0-1-1,-1 1 1,2-1 0,-1 1-1,-1 0 0,0 1 0,0-1 0,1 0 0,-1 0 1,0 0-1,0 1 0,1-1 0,-1 0 0,0 0 0,0 1 0,0-1 1,1 0-1,-1 1 0,0-1 0,0 0 0,0 1 0,0-1 1,0 0-1,0 1 0,0-1 0,0 0 0,0 1 0,0-1 1,0 0-1,0 1 0,0-1 0,0 1 0,-4 35-9,-9 27 25,-9 56 512,22-117-507,-1 0-1,1-1 1,0 1 0,0-1-1,0 1 1,0 0-1,0-1 1,0 1 0,0-1-1,1 1 1,-1-1-1,2 3 1,-2-3-9,0-1 0,0 0 0,1 0 0,-1 0 0,0 0 0,1 0 0,-1 0 0,0 0 0,0 0 0,1 0 0,-1 0 0,0 0 0,1 0 0,-1 0 0,0 0 0,1 0 0,-1 0 0,0 0 0,0 0 0,1 0 0,-1 0 0,0-1 0,1 1 0,-1 0 0,0 0 0,0 0 0,1 0 0,-1-1 0,0 1 0,0 0 0,0 0 0,1 0 0,-1-1 0,0 1 0,0-1 0,24-32 569,-14 17-930,-2 0 1,0 0 0,0-1 0,-2 1 0,0-2-1,-1 1 1,0-1 0,-2 1 0,2-24-1,-4 20-439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14507,'-2'-2'1728,"-1"2"-1095,1 0-369,2 6 824,3 0-872,4 1 128,0-1-224,5 4-432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128 120 12979,'15'134'3477,"-5"-36"-1422,-8-74-1554,0 0 1,-1 0 0,-1 0 0,-6 40 0,5-55-452,-1 0-1,0-1 1,0 1 0,-1-1 0,0 1 0,-1-1-1,0 0 1,0 0 0,0-1 0,-1 1 0,0-1-1,-1 0 1,0 0 0,0-1 0,-11 10 0,16-15-50,-1 0 0,0 1 0,1-1 0,-1 0 0,0 0 0,0 0 0,0-1 0,0 1 0,1 0 0,-1-1 1,0 1-1,0-1 0,0 0 0,0 1 0,-1-1 0,-2 0 0,3-1-2,0 1 1,1-1-1,-1 1 1,1-1-1,-1 0 1,1 0-1,0 0 1,-1 1-1,1-1 1,0-1-1,-1 1 1,1 0-1,0 0 1,0 0-1,0 0 1,-1-3-1,-1-1-2,0-1-1,1 0 0,-1 1 1,1-1-1,1 0 1,-1 0-1,1 0 0,0 0 1,0-10-1,2 1 35,0-1 0,1 0 0,1 1-1,0-1 1,1 1 0,1 0 0,0 0 0,1 1 0,1-1 0,10-16-1,14-19 191,50-62 0,-78 108-213,42-50 206,-26 33-82,-2 0 0,0-2 0,18-31 0,-34 51-120,1 0-1,-1 0 0,0 0 1,0 0-1,0 0 1,0 0-1,0 0 0,-1-1 1,1-4-1,-1 7-8,0 1 0,-1-1 0,1 1 0,0-1-1,0 0 1,0 1 0,0-1 0,-1 1 0,1-1 0,0 1 0,0-1 0,-1 1 0,1-1-1,0 1 1,-1-1 0,1 1 0,-1 0 0,1-1 0,0 1 0,-1-1 0,0 1-1,0-1 1,-1 1 0,1-1 0,0 1 0,0 0 0,0 0 0,-1 0 0,1 0 0,0 0-1,0 0 1,-1 0 0,1 0 0,0 0 0,0 0 0,-2 1 0,-6 3-3,0 0 1,0 0-1,1 1 1,-1 0-1,1 0 1,0 1-1,1 0 1,0 1-1,0 0 1,0 0 0,1 0-1,0 1 1,0 0-1,0 0 1,1 0-1,-6 16 1,10-23 0,1 0 0,-1 0 1,1 0-1,-1 1 1,1-1-1,0 0 0,0 0 1,-1 1-1,1-1 1,0 0-1,0 0 0,0 1 1,0-1-1,1 0 1,-1 0-1,0 1 0,0-1 1,1 0-1,-1 0 1,1 1-1,-1-1 0,1 0 1,0 0-1,-1 0 1,1 0-1,0 0 0,0 0 1,-1 0-1,1 0 1,0 0-1,0-1 0,0 1 1,0 0-1,0 0 1,0-1-1,1 1 0,-1-1 1,0 1-1,0-1 1,2 1-1,6 1 6,-1-1 1,1 1-1,-1-2 0,1 1 1,9-2-1,-2 1 0,4 0 19,-1 1 0,33 6 0,-43-5-18,-1 1-1,0 0 1,0 0 0,0 0 0,0 1-1,-1 0 1,1 1 0,10 8 0,-18-12-8,1-1 0,-1 0 0,0 0 0,0 0 0,0 0 0,0 1 0,1-1 0,-1 0 0,0 0 0,0 0 0,0 0 0,1 0 0,-1 1 0,0-1 0,0 0 0,0 0 0,1 0 0,-1 0 0,0 0 1,0 0-1,1 0 0,-1 0 0,0 0 0,0 0 0,1 0 0,-1 0 0,0 0 0,0 0 0,1 0 0,-1 0 0,0 0 0,0 0 0,0-1 0,1 1 0,-1 0 0,0 0 0,0 0 0,1 0 0,-1-1 0,2-10-15,-5-20-35,3 28 31,-6-38-319,-8-45-1774,14 86 2092,0 0 1,0 1-1,0-1 1,0 0-1,0 0 1,0 0-1,0 0 1,0 0-1,1 0 1,-1 0-1,0 0 1,0 0-1,0 0 1,0 0-1,0 0 1,0 0-1,0 1 1,0-1-1,0 0 1,1 0-1,-1 0 1,0 0-1,0 0 1,0 0-1,0 0 1,0 0-1,0 0 1,0 0-1,1 0 1,-1 0-1,0 0 1,0-1-1,0 1 1,0 0-1,0 0 1,0 0-1,0 0 1,0 0-1,1 0 1,-1 0-1,0 0 1,0 0-1,0 0 1,0 0-1,0 0 1,0 0-1,0-1 1,0 1-1,0 0 1,0 0-1,0 0 1,0 0-1,0 0 1,0 0-1,0 0 1,0 0-1,0-1 1,1 1-1,-1 0 1,0 0-1,0 0 1,0 0-1,-1 0 1,1 0-1,0 0 1,0 0-1,0-1 1,7 6-260,-5-3 258,0 1 0,0-1 0,1 0 0,-1-1 0,1 1 0,-1 0 0,1-1 0,-1 1 0,1-1 0,0 0 0,0 0 0,0 0 0,0 0 0,0 0 0,0-1 0,0 1-1,0-1 1,0 0 0,0 0 0,0 0 0,4-1 0,3-1 275,1-1 0,-1 0 0,0 0 0,17-9 0,15-5 113,-41 17-367,-1 0 1,0 0 0,0 0-1,0 0 1,0 0-1,0 0 1,0 0 0,0 0-1,0 0 1,0 0-1,0 0 1,0 0 0,0 0-1,0 0 1,1 0-1,-1 0 1,0 0 0,0 0-1,0 0 1,0-1 0,0 1-1,0 0 1,0 0-1,0 0 1,0 0 0,0 0-1,0 0 1,0 0-1,0 0 1,0 0 0,0 0-1,0 0 1,0 0-1,0 0 1,0 0 0,0-1-1,0 1 1,0 0-1,0 0 1,0 0 0,0 0-1,0 0 1,0 0 0,0 0-1,0 0 1,0 0-1,0 0 1,0 0 0,0 0-1,0 0 1,0-1-1,0 1 1,0 0 0,0 0-1,0 0 1,0 0-1,0 0 1,0 0 0,0 0-1,0 0 1,-1 0 0,1 0-1,0 0 1,0 0-1,0 0 0,-5-2-138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33 15643,'1'-2'195,"0"1"1,-1-1-1,1 1 0,0-1 0,-1 1 0,1-1 0,-1 1 0,0-1 1,0 1-1,1-1 0,-1 1 0,0-1 0,0 1 0,-1-4 0,1 4-102,-1 1-1,0-1 0,1 1 0,-1-1 0,1 1 0,-1-1 0,0 1 1,1-1-1,-1 1 0,0 0 0,1-1 0,-1 1 0,0 0 1,0 0-1,0 0 0,1-1 0,-1 1 0,0 0 0,0 0 0,1 0 1,-1 0-1,0 0 0,0 0 0,0 1 0,1-1 0,-1 0 0,0 0 1,0 1-1,1-1 0,-1 0 0,-1 1 0,-12 4 340,0 0 1,0 1-1,0 1 0,1 0 0,0 0 0,-15 12 1,-66 61-377,88-74-64,-24 25-45,28-29 22,1 0 1,-1 0 0,1 0 0,-1 0-1,1 0 1,0 1 0,0-1 0,0 0-1,0 1 1,0-1 0,0 1 0,0 4 0,1-6 14,0-1 0,1 0 1,-1 1-1,0-1 1,0 0-1,0 1 1,1-1-1,-1 0 1,0 1-1,1-1 1,-1 0-1,0 1 0,0-1 1,1 0-1,-1 0 1,1 0-1,-1 1 1,0-1-1,1 0 1,-1 0-1,0 0 1,1 0-1,-1 0 0,1 0 1,-1 1-1,0-1 1,1 0-1,-1 0 1,1 0-1,-1-1 1,1 1-1,0 0 1,17-1-247,-14 0 183,5 1-17,9-2-78,0 0-1,0 2 1,1 0 0,19 3 0,-33-2 169,1 0-1,-1 1 1,0-1 0,0 1 0,0 0-1,-1 0 1,1 0 0,0 1 0,-1 0-1,1 0 1,-1 0 0,0 0 0,0 1-1,0-1 1,-1 1 0,1 0 0,-1 0-1,0 1 1,4 5 0,-4-3 33,0 1-1,0-1 1,-1 1 0,0 0 0,0 0 0,-1 0-1,0 0 1,0 0 0,-1 0 0,0 0 0,-1 0-1,1 0 1,-1 0 0,-5 16 0,4-15 39,-1 1 0,0-1 0,-1 0-1,0 0 1,-1 0 0,0 0 0,0-1 0,0 0 0,-1 0 0,-1 0 0,-13 13 0,18-20-85,1 1 0,-1 0 1,0-1-1,0 0 0,0 1 0,0-1 0,0 0 1,0 0-1,-1 0 0,1 0 0,0 0 0,-1-1 0,1 1 1,0-1-1,-1 1 0,1-1 0,0 0 0,-1 0 1,1 0-1,-1 0 0,1 0 0,0-1 0,-1 1 1,1-1-1,0 1 0,-1-1 0,1 0 0,0 0 1,0 0-1,0 0 0,-3-3 0,2 2-21,1 0 0,0-1 0,0 1 0,0-1-1,1 0 1,-1 1 0,1-1 0,-1 0 0,1 0 0,0 0-1,0 0 1,0 0 0,0-1 0,1 1 0,0 0 0,-1 0-1,1 0 1,0-1 0,0 1 0,1 0 0,-1 0 0,1 0 0,1-6-1,12-23-341,7-3-117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16067,'5'21'658,"-1"1"0,-1-1 0,1 25 0,-3-30-434,0 0 0,1 0 0,0 0 0,1-1 0,1 1 0,11 27 0,-15-42-204,1 0 0,-1 0 0,1 0 0,-1 1 0,1-1 0,0 0 1,0 0-1,-1 0 0,1-1 0,0 1 0,0 0 0,0 0 0,0 0 0,0-1 0,0 1 0,0 0 0,0-1 1,0 1-1,0-1 0,0 1 0,1-1 0,-1 0 0,2 1 0,-2-1 3,1 0 0,0-1 0,-1 1 0,1 0 0,0-1 0,-1 0 0,1 1 0,0-1 0,-1 0 0,1 0 0,-1 0 0,0 0 0,1 0 0,1-2 0,6-5 85,-2-1 1,1 0 0,12-19 0,-15 20-41,14-22 124,-14 20-143,1 1 1,0-1 0,0 1-1,1 1 1,0 0-1,0 0 1,1 0 0,0 1-1,12-9 1,-19 15-50,0 1 1,1-1 0,-1 0 0,0 1-1,1-1 1,-1 1 0,1-1-1,-1 1 1,1 0 0,-1-1-1,1 1 1,-1 0 0,1 0-1,-1 0 1,1 0 0,-1 0 0,1 1-1,-1-1 1,1 0 0,-1 1-1,1-1 1,2 2 0,-2-1-1,0 1 0,0 0 0,0 0 0,0 0 0,-1 0 1,1 0-1,0 0 0,-1 0 0,1 0 0,-1 0 0,0 1 0,1 3 0,3 8 11,0 1 0,-2 0 0,4 27-1,-5-30 15,0 12 35,-2-19-15,0 1-1,0-1 1,1 1 0,0-1-1,0 0 1,0 1-1,1-1 1,4 10 0,-6-15-37,0 0 0,0 0 1,1 1-1,-1-1 1,0 0-1,1 0 0,-1 1 1,0-1-1,1 0 1,-1 0-1,1 0 0,-1 0 1,0 0-1,1 1 1,-1-1-1,1 0 0,-1 0 1,0 0-1,1 0 1,-1 0-1,1 0 0,-1 0 1,0 0-1,1-1 0,-1 1 1,0 0-1,1 0 1,-1 0-1,1 0 0,-1 0 1,0-1-1,1 1 1,12-11 199,6-14 125,24-41 0,-30 45-310,0 1 0,1 0 0,33-36-1,-46 55-36,1-1 0,-1 1-1,0 0 1,1-1 0,0 1-1,-1 0 1,1 0 0,0 0-1,0 0 1,-1 0 0,1 1-1,0-1 1,0 0 0,4 0-1,-6 1 2,1 1-1,0-1 1,0 0-1,-1 0 1,1 0-1,0 1 1,-1-1-1,1 0 1,0 1-1,-1-1 1,1 0-1,0 1 0,-1-1 1,1 1-1,0-1 1,-1 1-1,1 0 1,-1-1-1,1 1 1,-1-1-1,0 1 1,1 0-1,-1-1 1,0 1-1,1 1 1,1 3-90,-1 1 0,1 0 0,-1 0 0,-1 0 0,1 0 1,-1 1-1,-1 6 0,1 4-321,-2 0 1,-4 20-1,5-31 282,0-1 0,-1 1 0,0 0 0,-1-1 0,1 1 1,-1-1-1,0 0 0,0 0 0,-7 8 0,10-12 110,-1 0 1,0 0-1,0-1 0,1 1 1,-1 0-1,0 0 0,0-1 1,0 1-1,0-1 0,0 1 1,0-1-1,0 1 0,0-1 1,-2 1-1,-16-5-556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17332,'-5'3'904,"-2"4"-904,-7-1-24,-1-6 672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15451,'0'-6'2663,"4"19"-1364,5 23 20,-2 15-435,-1-5-514,16 63-1,-21-106-364,0-1 0,0 0 0,-1 1 0,1-1-1,1 0 1,-1 0 0,0 0 0,0 0 0,1 0-1,2 3 1,-4-5-2,1 1 0,0-1 0,0 1 0,0-1 0,0 1-1,0-1 1,0 0 0,0 0 0,0 1 0,-1-1 0,1 0 0,0 0 0,0 0 0,0 0 0,0 0-1,0 0 1,0 0 0,0 0 0,0-1 0,0 1 0,0 0 0,0 0 0,0-1 0,0 1 0,0-1-1,-1 1 1,1-1 0,0 1 0,0-1 0,0 1 0,0-2 0,12-9 35,-1-1 1,-1 0-1,0-1 0,17-26 1,5-6 66,-25 36-79,0 0-1,0 1 1,1 0-1,0 0 1,11-7-1,-18 14-19,1-1 0,-1 1 0,1 0 0,-1 0 0,1 0 0,0 0 0,-1 0 0,1 0 0,0 1 0,0-1 0,4 1 0,-5 0-3,0 0 1,-1 1 0,1-1-1,0 1 1,-1-1-1,1 1 1,-1-1 0,1 1-1,-1 0 1,1 0-1,-1 0 1,1 0 0,-1 0-1,0 0 1,1 0-1,-1 1 1,0-1-1,0 0 1,0 1 0,2 2-1,1 4 7,0 1 0,0-1 0,-1 1 0,0 0 1,0 0-1,-1 0 0,2 17 0,-2-7-71,-1 0 0,-3 35 0,5-107-1701,-3 18 1396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116 216 18156,'1'-5'299,"0"0"0,0 0 0,-1 0 0,0 0 1,0 0-1,0 1 0,-1-1 0,0 0 0,-2-8 0,3 12-245,0 0 0,0 0 1,-1-1-1,1 1 0,-1 0 0,1 0 0,-1 0 0,1 0 0,-1 0 0,1 0 0,-1 1 0,0-1 0,1 0 0,-1 0 0,0 0 0,0 0 0,0 1 0,0-1 0,0 0 0,0 1 0,0-1 0,0 1 1,0-1-1,0 1 0,0 0 0,0-1 0,0 1 0,0 0 0,0 0 0,0 0 0,-1-1 0,1 1 0,0 0 0,0 1 0,0-1 0,0 0 0,0 0 0,0 0 0,0 1 0,-1-1 0,1 0 0,0 1 1,0-1-1,0 1 0,0 0 0,-1 0 0,-2 2-23,0 0 1,0 1-1,0-1 0,0 1 1,0 0-1,1 0 1,0 0-1,0 0 1,0 1-1,0-1 0,1 1 1,0 0-1,-2 5 1,-1 4-70,0 0 1,2 0 0,-4 21-1,6-27 16,-3 29-69,4-35 83,0 0 0,0-1 0,0 1 0,1 0 0,-1 0 0,0-1 0,1 1 0,-1 0 0,1 0-1,-1-1 1,1 1 0,0-1 0,0 1 0,0 0 0,0-1 0,2 3 0,-2-4 6,-1 1-1,1-1 1,0 0 0,0 0 0,0 1 0,-1-1 0,1 0-1,0 0 1,0 0 0,0 0 0,0 0 0,0 0-1,-1 0 1,1 0 0,0-1 0,0 1 0,0 0 0,-1 0-1,1-1 1,0 1 0,0 0 0,0-1 0,-1 1-1,1-1 1,0 1 0,-1-1 0,1 1 0,-1-1 0,1 0-1,0 1 1,-1-1 0,1 0 0,-1 1 0,0-1 0,1-1-1,20-28-41,-21 29 44,17-31 65,-1 0 0,-2-2 0,-2 0 0,-1 0 0,-1-1 0,7-53 0,-16 66 10,-1 22-74,0 0 0,0 0 0,0 0 0,0 0 0,0-1 0,0 1 0,0 0 0,0 0 0,0 0 0,0 0 0,0 0 0,0-1 0,0 1 0,0 0 0,0 0 0,0 0 0,0 0 0,0 0 0,0-1 0,-1 1 0,1 0 0,0 0 0,0 0 0,0 0 0,0 0 0,0 0 0,0 0 0,0-1 0,0 1 0,-1 0 0,1 0 0,0 0 1,0 0-1,0 0 0,0 0 0,0 0 0,-1 0 0,1 0 0,0 0 0,0 0 0,0 0 0,0 0 0,0 0 0,-1 0 0,1 0 0,0 0 0,0 0 0,0 0 0,0 0 0,-1 0 0,0 2 0,-1 1 1,0-1-1,1 1 1,-1-1-1,1 1 1,-1-1-1,1 1 0,0 0 1,-1 4-1,-9 32-24,2 0 0,2 1 0,1-1 0,0 72 0,6-102 22,0-1-1,1 1 0,0-1 1,3 16-1,-3-23 2,-1 0 1,0 0-1,0 0 1,1 0-1,-1 0 1,0 0-1,1 0 1,-1 0-1,1 0 1,0 0-1,-1 0 1,1 0-1,0 0 0,-1 0 1,1 0-1,0-1 1,0 1-1,0 0 1,0 0-1,0-1 1,0 1-1,0-1 1,0 1-1,0-1 1,0 1-1,0-1 1,0 0-1,0 0 1,0 1-1,0-1 1,1 0-1,-1 0 1,0 0-1,0 0 1,0 0-1,0 0 0,0 0 1,0-1-1,1 1 1,-1 0-1,0-1 1,0 1-1,0-1 1,0 1-1,1-1 1,9-6 4,-1 1 0,0-2 0,-1 1-1,14-14 1,-16 14-3,0 0 0,1 0 0,-1 1-1,2 0 1,-1 0 0,1 1 0,12-6-1,-19 11-2,0-1-1,-1 0 1,1 0-1,0 1 1,0 0-1,0-1 0,0 1 1,0 0-1,0 0 1,0 0-1,0 0 1,0 0-1,-1 0 0,1 0 1,0 1-1,0-1 1,0 1-1,0-1 1,0 1-1,-1 0 0,1 0 1,0 0-1,0 0 1,-1 0-1,1 0 1,-1 0-1,1 1 0,-1-1 1,0 0-1,1 1 1,-1-1-1,0 1 0,1 1 1,2 6-8,0-1 0,-1 1 0,0 0 0,0 0 1,2 16-1,5 14 29,-8-67 219,-2 17-201,-1-7 9,0 0 0,2 0 0,0 0 0,5-21 0,-6 38-52,0 1 0,0-1 0,0 1 0,0-1 0,0 1 0,1-1 0,-1 1 0,0 0 1,0-1-1,1 1 0,-1-1 0,0 1 0,0 0 0,1-1 0,-1 1 0,0 0 0,1-1 0,-1 1 0,1 0 0,-1 0 0,0-1 0,1 1 0,-1 0 1,1 0-1,-1 0 0,0 0 0,1-1 0,-1 1 0,1 0 0,-1 0 0,1 0 0,-1 0 0,1 0 0,-1 0 0,1 0 0,-1 0 0,1 0 0,-1 1 1,0-1-1,1 0 0,-1 0 0,1 0 0,-1 0 0,1 1 0,-1-1 0,0 0 0,1 0 0,-1 1 0,1-1 0,23 20-212,-17-13 119,-6-5 89,1-1-1,-1 0 0,1 0 0,0 1 0,0-1 0,-1-1 1,1 1-1,0 0 0,0 0 0,0-1 0,0 1 0,0-1 0,0 1 1,0-1-1,0 0 0,0 0 0,0 0 0,0 0 0,0 0 1,0 0-1,-1 0 0,5-2 0,-3 1 12,-1-1 1,1 1-1,0-1 1,0 0-1,-1 0 0,1 0 1,-1 0-1,0-1 0,1 1 1,-1-1-1,0 1 1,2-6-1,4-5 65,-2-2 0,1 1-1,-2-1 1,7-23 0,-9 25-8,0 6-17,-1 1-1,-1-1 0,1 1 0,-1-1 0,0 0 0,0 0 0,-1 0 0,-1-12 1,-6 34 24,-1 17-76,1 0-1,2 1 0,1-1 1,1 43-1,3-70-7,0 0 1,0 0-1,0 0 1,1 0-1,1 7 0,-1-12-1,-1 1-1,0 0 1,0 0-1,1-1 1,-1 1-1,0 0 1,1-1-1,-1 1 0,0 0 1,1-1-1,-1 1 1,1-1-1,-1 1 1,1-1-1,-1 1 1,1-1-1,0 1 1,-1-1-1,1 1 0,0-1 1,-1 0-1,1 1 1,0-1-1,-1 0 1,1 0-1,0 1 1,-1-1-1,1 0 1,0 0-1,0 0 0,-1 0 1,1 0-1,0 0 1,0 0-1,-1 0 1,1 0-1,0-1 1,0 1-1,-1 0 1,1 0-1,0-1 0,-1 1 1,2-1-1,7-4-425,-1 0 0,0 0 0,0-1-1,-1 0 1,14-15 0,-5 6 58,3-2-313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 19396,'6'-8'1849,"-5"6"-1233,-1 5 304,2 4-424,1 6-200,2 3-360,3 3-136,2 4-160,-2 2-96,4 3-328,-2-1-161,-3-3-255,-1-2-472,-6-9 1160,-6-6-224,-6-6-121</inkml:trace>
  <inkml:trace contextRef="#ctx0" brushRef="#br0" timeOffset="1">0 436 13731,'6'17'2256,"6"-4"-1135,12-11-441,6-4 2248,7-5-1855,8-2-137,-2-1-584,-2-4-496,-5 3-872,-4-2 904,-18-2-248,-2 5-145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1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15307,'6'15'758,"1"1"-1,-2 0 1,0 0 0,-1 0-1,-1 1 1,0-1 0,0 30-1,-11 120 2350,3-101-2603,2-29-290,1-23-145,0 0 0,2 1 0,-1-1-1,2 1 1,0-1 0,5 25 0,-6-38-63,0 1-1,0-1 1,0 1 0,0-1-1,0 1 1,0-1 0,0 1-1,0-1 1,0 0 0,1 1-1,-1-1 1,0 1 0,0-1 0,1 1-1,-1-1 1,0 0 0,0 1-1,1-1 1,-1 0 0,0 1-1,1-1 1,-1 0 0,1 0-1,-1 1 1,0-1 0,1 0 0,-1 0-1,1 1 1,-1-1 0,1 0-1,-1 0 1,1 0 0,-1 0-1,1 0 1,-1 0 0,0 0-1,1 0 1,-1 0 0,1 0 0,-1 0-1,1 0 1,-1 0 0,1 0-1,-1 0 1,1-1 0,-1 1-1,1 0 1,-1 0 0,0 0-1,1-1 1,-1 1 0,1 0 0,-1-1-1,0 1 1,1 0 0,-1-1-1,0 1 1,0 0 0,1-1-1,16-25 237,-4-2 175,15-49 1,-22 60-343,-6 15-96,-16 15-206,18-23 411,7-27-11,-3 28-193,0 1 1,0 0 0,0 0 0,1 1 0,0 0 0,1 0 0,0 0 0,0 1 0,0 0 0,1 1 0,0 0 0,0 0 0,11-3 0,-19 7 16,1 1 1,-1 0 0,0 0-1,1-1 1,-1 1-1,1 0 1,-1 1 0,0-1-1,1 0 1,-1 0-1,1 1 1,-1-1 0,0 0-1,1 1 1,-1-1-1,0 1 1,1 0-1,-1-1 1,0 1 0,0 0-1,0 0 1,0 0-1,0 0 1,0 0 0,0 0-1,0 0 1,0 0-1,0 0 1,0 1 0,-1-1-1,1 0 1,-1 1-1,1-1 1,-1 0 0,1 1-1,-1-1 1,1 3-1,1 7-3,1 0-1,-2 0 0,1 19 0,-1-24 11,-1 20-54,-2 0 0,0-1 0,-9 40 0,13-69-2034,-2 3 1985,1 0 0,-1 1 0,1-1 0,-1 0 0,1 0 0,-1 0 0,0 1 1,1-1-1,-1 0 0,0 0 0,0 0 0,0 0 0,1 0 0,-1 1 0,0-1 0,0-1 0,-2-4-673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2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19076,'0'2'238,"0"0"-1,0 0 1,0 0 0,1 0-1,-1 0 1,0 1 0,1-1-1,0 0 1,0 0 0,-1 0-1,1 0 1,0 0-1,0 0 1,1-1 0,-1 1-1,0 0 1,1-1 0,-1 1-1,4 2 1,-4-3-213,0-1 0,0 1-1,1-1 1,-1 1 0,0-1 0,1 1 0,-1-1-1,0 0 1,1 0 0,-1 0 0,0 0 0,1 0-1,-1 0 1,0 0 0,1 0 0,-1 0-1,0-1 1,0 1 0,1-1 0,-1 1 0,0-1-1,0 1 1,1-1 0,-1 1 0,0-1 0,0 0-1,0 0 1,0 0 0,0 0 0,0 0 0,0 0-1,0 0 1,0-1 0,6-7 5,0 0 1,-1 0-1,0-1 0,-1 1 1,0-1-1,0-1 0,-1 1 0,-1-1 1,0 1-1,0-1 0,-1 0 1,0 0-1,-1 0 0,0-17 1,-4 27 12,-2 9-25,-5 13-14,-2 14-22,2 0 0,2 1 1,1 0-1,2 1 0,-1 51 0,6-87 19,-1 1-1,1 0 1,0-1 0,0 1-1,0 0 1,1-1-1,-1 1 1,0 0-1,1-1 1,-1 1-1,1 0 1,-1-1 0,1 1-1,0-1 1,-1 1-1,1-1 1,2 3-1,-2-4 3,0 1-1,-1-1 1,1 0-1,0 0 1,0 0-1,-1 0 1,1 0-1,0 0 1,0 0-1,-1 0 1,1 0-1,0 0 0,0 0 1,-1 0-1,1-1 1,0 1-1,-1 0 1,1 0-1,0-1 1,-1 1-1,1 0 1,0-1-1,-1 1 1,1-1-1,0 1 1,0-1-1,6-6 25,0-1 1,0 1-1,0-1 0,5-9 1,15-23 55,-16 23-42,0 0 1,2 1-1,-1 0 1,21-19-1,-31 33-41,1 1 0,-1-1 0,0 0-1,1 1 1,-1-1 0,1 1-1,0 0 1,-1-1 0,1 1-1,0 1 1,0-1 0,0 0-1,4 0 1,-6 1-1,0 0-1,0 1 1,1-1-1,-1 0 1,0 0-1,0 1 1,1-1-1,-1 1 1,0-1 0,0 1-1,0-1 1,0 1-1,1 0 1,-1 0-1,0-1 1,0 1-1,-1 0 1,1 0 0,0 0-1,0 0 1,0 0-1,-1 0 1,1 0-1,0 0 1,-1 1-1,1-1 1,-1 0-1,1 0 1,-1 0 0,1 3-1,1 6-13,-1 0-1,0 0 1,0 0-1,-2 18 0,1-18 38,-1 0-1,2 0 1,2 18-1,-3-28-18,0 0 1,0 0-1,0 0 0,0 0 0,0 0 1,0 1-1,0-1 0,0 0 0,0 0 0,0 0 1,0 0-1,1 0 0,-1 0 0,0 0 1,0 0-1,0 0 0,0 0 0,0 1 1,0-1-1,0 0 0,0 0 0,0 0 0,1 0 1,-1 0-1,0 0 0,0 0 0,0 0 1,0 0-1,0 0 0,0 0 0,0 0 1,1 0-1,-1 0 0,0 0 0,0 0 0,0 0 1,0 0-1,0 0 0,0 0 0,0 0 1,1 0-1,-1 0 0,0 0 0,0 0 1,0 0-1,0 0 0,0-1 0,0 1 1,0 0-1,1 0 0,7-7 72,4-9 0,6-10 25,-11 15-111,0 0-1,0 0 1,1 1-1,1 0 0,0 0 1,0 1-1,18-14 1,-26 22-7,0 0 1,0 1 0,0-1-1,1 0 1,-1 1-1,0-1 1,0 1-1,0-1 1,0 1-1,1 0 1,-1-1 0,0 1-1,0 0 1,1 0-1,-1 0 1,0 0-1,0 0 1,1 0-1,-1 0 1,0 0-1,0 1 1,1-1 0,-1 0-1,2 2 1,-2-1-6,0 0 0,1 0-1,-1 1 1,0-1 0,0 0 0,0 1 0,0-1 0,0 1 0,0-1 0,-1 1 0,1 0 0,-1-1 0,1 1 0,-1 0-1,1 2 1,0 5-72,0-1 0,0 1 0,-1 0 0,0 0 0,-4 16 0,2-14-80,-1 0 1,0 0 0,-6 13 0,8-21 145,-1 0 1,1 0-1,-1 0 1,1 0-1,-1 0 1,0-1-1,0 1 0,-1 0 1,1-1-1,0 0 1,-1 0-1,1 0 1,-1 0-1,0 0 1,-5 3-1,-15-2-179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2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 16396,'-2'7'1728,"18"0"-856,13-7-272,21-10 1177,13-3-473,20-7-352,14-2-112,27 2-280,3 0-176,-2 6-592,-5 5-352,-12 11-808,-9 2-48,-18 6 944,-15 3-345,-27-4-215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 17500,'1'-1'100,"0"1"0,0-1 1,0 0-1,0 1 0,1-1 1,-1 1-1,0 0 0,0-1 1,0 1-1,0 0 0,1 0 1,-1 0-1,0-1 0,0 1 1,0 0-1,1 1 0,1-1 1,-3 0-50,1 1 1,-1-1 0,1 0-1,-1 1 1,1-1 0,-1 1-1,1-1 1,-1 1 0,1-1 0,-1 1-1,1 0 1,-1-1 0,0 1-1,1-1 1,-1 1 0,0 0 0,0-1-1,1 1 1,-1 0 0,0-1-1,0 1 1,0 0 0,0 6 150,0 0 1,0 0-1,-1-1 1,1 1-1,-3 7 1,-87 328 658,57-231-752,32-108-86,0 0 1,0 1-1,0-1 1,1 0-1,-1 0 1,1 1-1,0-1 1,0 0-1,0 1 0,0 4 1,1-8-13,-1 0-1,0 1 1,0-1 0,0 0 0,1 0-1,-1 1 1,0-1 0,0 0 0,1 1-1,-1-1 1,0 0 0,0 0 0,1 0-1,-1 1 1,0-1 0,1 0 0,-1 0-1,0 0 1,1 0 0,-1 0 0,0 0-1,1 1 1,-1-1 0,0 0 0,1 0-1,-1 0 1,0 0 0,1 0 0,-1 0-1,1 0 1,0-1 0,21-10 351,25-26 168,-1-3 1,65-73 0,-81 81-356,23-24-336,50-69 0,-101 122 26,12-18-442,-14 20 557,0 0 0,1 1 0,-1-1 0,0 1 0,0-1 1,1 0-1,-1 1 0,0-1 0,0 0 0,0 1 0,0-1 0,0 0 1,0 1-1,0-1 0,0 1 0,0-1 0,0 0 0,0 1 0,0-1 0,0 0 1,0 1-1,-1-1 0,1 0 0,0 1 0,0-1 0,-1 1 0,1-1 1,0 0-1,-1 1 0,1-1 0,-1 0 0,-9-2-348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17684,'1'23'2024,"7"-6"-1360,4-8-304,7 2 1105,4 0-1177,4-4-448,2 0 312,0 1-224,1-2-184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21645,'2'9'1680,"16"-8"-1344,8 0-128,13 1 328,7-2-208,10 3-176,4-2-184,-2 2-560,-2-2-288,-13 4-440,-7 2-121,-20-1 17,-12 1 664,-18-1-152,-13 1-160</inkml:trace>
  <inkml:trace contextRef="#ctx0" brushRef="#br0" timeOffset="1">37 256 16363,'9'14'1857,"14"-5"-953,7-2-304,13-1 720,4-3-103,6-2-361,2-1-488,-2-4-1624,-1-3 1288,-8-6-320,-7-4-216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69 13883,'-1'-1'227,"1"1"-1,-1-1 1,1 0 0,-1 1-1,0-1 1,1 0 0,-1 1-1,0-1 1,1 1 0,-1-1-1,0 1 1,0-1 0,0 1-1,1-1 1,-1 1 0,0 0-1,0 0 1,0-1 0,-1 1 0,1 1-72,0 0 0,0 0 0,1 0 0,-1 0 0,0 1 0,0-1 0,1 0 0,-1 0 0,1 1 0,-1-1 0,1 0 0,-1 3 0,-3 12 87,0-1 0,1 1 0,1 0 1,0 0-1,1 30 0,2-36-253,-1 0 0,2 0 0,-1 0 0,1 0-1,1-1 1,-1 1 0,2-1 0,-1 0 0,1 0 0,9 14 0,-10-19 6,-1 0 1,1 0-1,0-1 0,1 1 0,-1-1 0,0 0 0,1 0 0,0 0 0,0-1 0,0 1 0,0-1 1,0 0-1,0 0 0,1 0 0,-1 0 0,1-1 0,7 1 0,-5-1 3,0-1 0,0 0-1,0 0 1,-1-1-1,1 0 1,0-1 0,0 1-1,-1-1 1,1 0 0,11-6-1,1-2 72,-2-1-1,1 0 0,-2-1 0,1-1 1,-2-1-1,0 0 0,14-17 0,0-2 455,-35 62-306,4-22-210,0-1-1,1 1 1,0 0-1,1 0 1,-1 0-1,2 12 1,-1-16-6,0 0 0,1 0 0,-1 0 0,1 0 0,0 0 0,0 0 0,0 0 0,0 0 0,1-1 0,-1 1 0,1 0 0,-1-1 0,1 1 1,0-1-1,0 0 0,0 0 0,0 1 0,0-1 0,1-1 0,-1 1 0,1 0 0,-1 0 0,1-1 0,0 0 0,-1 1 0,1-1 0,0 0 0,0 0 0,0-1 0,0 1 0,0-1 0,0 1 0,4-1 0,1 0 53,0-1 0,0 0 0,0 0-1,1-1 1,-2 0 0,1 0-1,0-1 1,0 0 0,-1 0 0,1-1-1,10-7 1,-6 2 100,0 0 1,0-1-1,-1 0 0,0-1 1,-1-1-1,0 1 0,-1-2 0,10-14 1,-15 19-60,1 0 1,-1 0-1,-1 0 1,0 0-1,0 0 1,0-1-1,-1 1 1,0-1-1,-1 0 1,0 1-1,0-1 1,-1 0-1,0 0 1,-1 0-1,-2-15 1,2 21-177,1 0 0,-1 0 0,0 0 0,0 0 0,-1 1 0,1-1-1,0 0 1,-1 0 0,0 1 0,1-1 0,-1 1 0,0-1 0,0 1 0,-1 0 0,1 0 0,0 0 0,-1 0 0,1 0 0,-1 1 0,0-1 0,1 1 0,-1-1 0,0 1 0,0 0 0,0 0 0,0 1 0,0-1 0,-4 0 0,2 0-1140,9-2-115,10 1 549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16868,'1'-4'243,"1"1"0,0-1 0,1 1 0,-1 0 0,0 0 0,1 0 1,0 0-1,0 0 0,0 1 0,0-1 0,0 1 0,0 0 0,1-1 0,-1 2 1,1-1-1,0 0 0,-1 1 0,7-2 0,2-1 208,1 1 0,0 0 0,1 1 0,14-1 0,-18 2-316,1 1 0,-1 0 0,0 1 0,0 0 0,0 1 0,0 0-1,0 0 1,10 5 0,-17-6-128,0 0 0,0 1 0,0-1-1,0 1 1,0-1 0,-1 1 0,1 0 0,-1 0-1,1 1 1,-1-1 0,0 0 0,0 1 0,0-1-1,0 1 1,0 0 0,-1 0 0,1-1 0,-1 1-1,1 0 1,-1 0 0,0 0 0,-1 1 0,1-1-1,0 0 1,-1 0 0,0 0 0,1 1 0,-2 4-1,0 1-17,-1 0 0,0-1 0,0 1 0,-1-1 0,0 1-1,0-1 1,-1 0 0,0 0 0,-6 7 0,-52 70-76,35-53 57,26-29 30,-3 2-8,0 0-1,0 0 1,1 0 0,0 1 0,-2 5 0,4-10 7,1 0-1,-1 0 1,1 0 0,0 0 0,0 0-1,0 0 1,-1 0 0,1 0 0,0 0-1,0 0 1,0 1 0,1-1 0,-1 0-1,0 0 1,0 0 0,0 0 0,1 0-1,-1 0 1,1 0 0,-1 0 0,1-1-1,-1 1 1,1 0 0,-1 0-1,1 0 1,0 0 0,-1-1 0,1 1-1,0 0 1,0 0 0,0-1 0,-1 1-1,1-1 1,0 1 0,0-1 0,2 1-1,5 3-91,0-2 0,1 1 0,0-1 0,-1 0 1,1-1-1,0 0 0,9 0 0,66-5-1309,-62 3 1309,31-3-245,-2-1-94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17316,'-4'12'1888,"3"-7"-1080,4-3-320,17-4 993,10-2-297,14-6-328,8 0-176,9-1-520,5-1-248,-3 1-816,-7-2-304,-18 0 936,-10-1-208,-18 5-232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19596,'0'0'32,"0"0"0,0 0 0,0 0 0,0-1 0,0 1 0,0 0-1,0 0 1,0 0 0,1 0 0,-1 0 0,0 0 0,0 0 0,0 0 0,0 0 0,0 0 0,0 0-1,1 0 1,-1 0 0,0 0 0,0 0 0,0 0 0,0 0 0,0 0 0,0 0 0,1 0 0,-1 0-1,0 0 1,0 0 0,0 1 0,0-1 0,0 0 0,0 0 0,0 0 0,0 0 0,1 0-1,-1 0 1,0 0 0,0 0 0,0 0 0,0 0 0,0 1 0,0-1 0,0 0 0,0 0 0,0 0-1,0 0 1,0 0 0,0 0 0,0 0 0,0 1 0,0-1 0,0 0 0,2 13 907,-2 27-90,-1-25-304,4 36-261,2 0 1,3-1 0,14 51 0,-11-56-635,-2 0-1,-2 1 1,-2 0 0,-1 49 0,-4-89 193,0 6-108,-1 1 0,0 0 0,-1-1 0,0 1 0,-1-1 0,-5 15 0,-3-4-399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16123,'10'1'503,"0"0"0,0 0-1,0-1 1,0 0 0,0-1 0,0 0-1,11-3 1,25-1 823,-34 4-1039,54 0 761,-62 1-998,0 1-1,0-1 1,1 1-1,-1 0 1,0 0 0,0 0-1,0 1 1,0 0-1,0-1 1,0 1-1,-1 0 1,6 5-1,-8-6-42,0-1 0,0 1 0,0 0 0,0 0 0,0 1 0,0-1 0,-1 0 0,1 0 0,0 0 0,-1 0 0,1 1 0,-1-1 0,1 0 0,-1 1-1,0-1 1,1 0 0,-1 1 0,0-1 0,0 0 0,0 1 0,0-1 0,0 0 0,-1 2 0,0 0-5,0 0 0,0 0 0,0 0 1,0 0-1,-1-1 0,1 1 0,-1 0 0,0-1 1,-4 5-1,-3 2-24,0-1 0,-1 1 0,-20 12 1,11-9-92,-1-1-1,0-1 1,0 0 0,-1-2 0,-32 9 0,115-26-2226,117-4 0,-140 13 1868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26 15579,'2'-4'545,"7"-16"645,-6 18-714,-2 14 82,-48 435 1639,-6 105-1512,51-528-745,1 35-379,1-55 404,0 0 0,0 0 0,1-1 0,0 1 0,0 0-1,0 0 1,0-1 0,1 1 0,-1 0 0,1-1 0,2 5 0,-3-8 30,-1 1 1,0-1 0,0 0 0,0 0-1,1 1 1,-1-1 0,0 0 0,0 1 0,1-1-1,-1 0 1,0 0 0,0 0 0,1 1-1,-1-1 1,0 0 0,1 0 0,-1 0-1,0 0 1,1 1 0,-1-1 0,0 0 0,1 0-1,-1 0 1,0 0 0,1 0 0,-1 0-1,1 0 1,-1 0 0,0 0 0,1 0-1,-1 0 1,0 0 0,1 0 0,-1-1-1,0 1 1,1 0 0,-1 0 0,0 0 0,1-1-1,15-18-211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14883,'-4'29'1516,"0"-1"1,-16 53-1,4-19-1174,-3 23-214,-45 249-143,61-293-17,3-41 36,0 1 0,0 0 0,0 0 0,0-1 0,0 1-1,0 0 1,0 0 0,1 0 0,-1-1 0,0 1 0,0 0 0,1 0 0,-1-1 0,0 1 0,1 0 0,-1-1 0,0 1 0,1 0 0,-1-1 0,2 2-1,-2-2 2,1 0 0,-1 0 0,1 0 0,-1 0 0,1 0 0,0 0 0,-1 0-1,1 0 1,-1 0 0,1 0 0,-1 0 0,1 0 0,-1 0 0,1-1 0,-1 1-1,1 0 1,-1 0 0,1 0 0,-1-1 0,1 1 0,-1 0 0,1-1-1,25-25 214,-24 23-191,111-120 917,220-189 0,-320 298-2280,-10 8-323,-7 5 389,-6 7 317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14035,'7'27'1424,"2"6"-824,-5-2-247,9 1 623,1 1-240,5-1-232,1-3-280,3-4-608,3-2 2152,0-15-1704,2-8 80,-1-19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18 16187,'28'-12'1849,"-8"7"-1313,-16 5-256,-3 7 1224,-2 9-936,-2 4-151,-1 10-265,-3 1-152,4 11-128,0 2-40,0 2-153,3 0-135,-1-4-280,-1-4-112,-1-9-1785,0-5 2129,-8-14-312,-3-10-224</inkml:trace>
  <inkml:trace contextRef="#ctx0" brushRef="#br0" timeOffset="1">6 187 16844,'-6'-13'1608,"10"7"-1064,6 2-256,15 4 800,2 3-175,12-2-681,1-1-336,10-2-681,3-7 705,3-3-160,-3 1-72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14403,'2'2'118,"-1"-1"-1,1 0 1,0 0-1,0 0 1,0 0-1,0 0 1,-1-1-1,1 1 1,0 0-1,0-1 1,1 0 0,-1 1-1,0-1 1,0 0-1,0 0 1,0 0-1,0 0 1,0-1-1,0 1 1,0 0-1,0-1 1,0 1-1,3-3 1,5-1 172,0 0-1,0-2 1,12-8 0,-8 5 312,99-66 44,199-174-1,-327 279-753,1 0-1,-18 60 1,28-77 137,1 0 1,0 0-1,1 1 0,1-1 1,0 1-1,1-1 0,0 0 1,1 1-1,4 21 0,3-20-3,-1-7-44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18308,'24'1'1592,"12"-1"-1104,4-4-200,16-3 473,6 0-289,7-1-264,-2 1-144,-7 2-624,-10 0-273,-18 5-279,-10 5-56,-25-1 624,-10 3-264,-16 2 31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15915,'11'16'1729,"16"-12"-945,8-1-280,11-6 568,5-1-80,7-8-311,3 0-353,-8-7-56,-10-4-152,-14 3-184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63 14987,'-4'1'73,"-1"0"-1,1 1 0,0 0 1,-1 0-1,1 0 0,0 0 1,0 1-1,1-1 0,-1 1 1,0 0-1,1 0 0,0 1 1,0-1-1,0 1 1,0-1-1,0 1 0,1 0 1,-4 6-1,4-5-72,-1 0-1,1 0 1,0 0-1,0 0 1,1 0-1,-1 0 1,1 0-1,0 0 1,1 1-1,-1-1 1,1 0-1,0 1 1,0-1-1,1 0 1,2 11-1,-2-13 18,1 1-1,0 0 1,-1-1 0,2 1-1,-1-1 1,0 0 0,1 0-1,-1 0 1,1 0-1,0 0 1,0 0 0,0-1-1,1 0 1,-1 1 0,0-1-1,1 0 1,0-1-1,-1 1 1,1-1 0,0 1-1,0-1 1,0 0 0,0-1-1,0 1 1,0-1-1,0 0 1,6 0 0,3 0 129,0-1-1,0 0 1,0-1 0,0-1 0,0 0 0,0-1 0,14-6 0,4-5 378,-2-1 1,0-1-1,34-27 1,-42 28-160,-20 16-358,-1 0 1,0-1-1,0 1 1,1 0-1,-1-1 1,0 1-1,1 0 1,-1 0-1,0 0 0,1-1 1,-1 1-1,0 0 1,1 0-1,-1 0 1,1 0-1,-1 0 1,0 0-1,1 0 1,-1-1-1,1 1 1,-1 0-1,0 0 1,1 1-1,-1-1 1,0 0-1,1 0 1,-1 0-1,1 0 1,-1 0-1,0 0 1,1 0-1,-1 1 0,0-1 1,1 0-1,-1 0 1,0 0-1,1 1 1,-1-1-1,0 0 1,1 1-1,-1-1 1,0 0-1,0 0 1,0 1-1,1-1 1,-1 1-1,0-1 1,0 0-1,0 1 1,0-1-1,1 0 1,-1 1-1,0-1 1,0 1-1,0 0 1,2 31 12,-2-13-13,1-15-7,-1 1 0,1 0-1,0-1 1,1 1-1,-1-1 1,1 1 0,0-1-1,0 0 1,0 0 0,0 1-1,1-2 1,0 1-1,0 0 1,0 0 0,0-1-1,0 0 1,7 5-1,-6-5 25,1-1-1,-1 0 0,1 0 1,-1 0-1,1-1 0,0 1 0,0-1 1,0 0-1,-1 0 0,1-1 1,0 0-1,0 0 0,0 0 0,0 0 1,0-1-1,0 1 0,5-3 1,4-1 99,1 0 0,-1-2 0,-1 1 1,1-2-1,-1 0 0,0 0 1,12-11-1,-9 6 154,0-1 1,-1-1-1,0 0 1,20-26-1,-32 36-213,0 0 0,0 0 0,-1 0 0,0 0-1,1-1 1,-2 1 0,1-1 0,0 1 0,0-6-1,-1 8-55,-1 0 0,0 1 0,0-1-1,0 0 1,0 0 0,-1 0 0,1 0-1,0 0 1,-1 0 0,1 0 0,-1 0-1,0 0 1,1 0 0,-1 1 0,0-1 0,0 0-1,0 1 1,-1-1 0,1 0 0,0 1-1,-1 0 1,1-1 0,-4-1 0,-4-5-379,0 1 0,-1 1 0,0 0 1,0 0-1,-12-4 0,12 8-106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17204,'2'-6'210,"0"1"1,1 0-1,-1-1 1,1 1-1,0 0 1,0 1 0,1-1-1,-1 0 1,1 1-1,0 0 1,1 0-1,-1 0 1,0 0-1,1 1 1,0 0-1,0 0 1,0 0 0,8-3-1,0 1-36,1 0 0,0 0 0,0 1-1,0 1 1,1 0 0,16-1 0,-24 4-139,-1 0 0,1 0 1,-1 0-1,0 1 0,10 2 0,-14-3-31,-1 0 0,1 1-1,0 0 1,0-1-1,-1 1 1,1 0-1,0 0 1,-1 0 0,1 0-1,-1 0 1,1 0-1,-1 0 1,0 1-1,1-1 1,-1 0 0,0 1-1,0-1 1,0 1-1,0-1 1,0 1-1,0 0 1,0 0 0,0 1-1,0 2-4,-1-1 0,0 1 0,0-1 0,0 1 0,0-1 0,0 1 0,-1-1 0,0 1 0,0-1 0,0 0 0,-1 1 0,1-1 0,-3 4 0,-5 10-8,-17 25-1,24-40 11,-81 107-12,56-77 6,2 0-1,-25 44 0,49-75 5,-1 1-1,1-1 1,0 1-1,-1-1 1,1 1-1,0-1 1,1 1-1,-1 0 1,0-1-1,1 1 0,0 0 1,-1 0-1,1-1 1,0 1-1,1 0 1,0 5-1,0-6-1,0-1 0,0 1 0,0 0 1,1 0-1,-1-1 0,1 1 0,-1-1 0,1 1 0,0-1 0,0 1 0,-1-1 0,1 0 0,0 0 0,0 0 0,0 0 0,0 0 0,0-1 0,1 1 0,-1-1 0,3 1 0,20 5-104,0-2 0,0-1 0,1-1 0,-1-1-1,51-4 1,-40-4 25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5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16916,'10'-10'1136,"0"17"-1040,-1 8-48,-6 12 216,-3 22-96,-2 15-112,-2 9-48,-2 22-24,-2 5 0,-2 5 16,-1-2 0,3-8 32,-1-5 8,2-10-304,3-7-248,-2-23 456,2-11-80,4-19-32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12531,'-1'21'5419,"0"-4"-4825,1 48 395,-2-14-720,2 0 0,3 0 1,15 81-1,-18-130-250,0 0 1,1 0 0,-1 0-1,1 0 1,0 0 0,0 0-1,-1 0 1,1-1 0,0 1-1,0 0 1,1-1 0,-1 1-1,0 0 1,1-1-1,-1 0 1,3 3 0,-3-4 0,0 0 1,0 0-1,0 1 1,1-1-1,-1 0 0,0 0 1,0 0-1,0-1 1,1 1-1,-1 0 1,0 0-1,0-1 1,0 1-1,0 0 0,0-1 1,1 1-1,-1-1 1,0 1-1,0-1 1,0 0-1,0 0 1,-1 1-1,1-1 0,0 0 1,0 0-1,0 0 1,-1 0-1,2-1 1,13-17 185,-2-1 0,0-1 0,-1 0 0,-1 0 0,14-37 0,-9 19-26,30-67 35,-38 93-210,-4 20-5,-3 28-6,-1-30 5,-2 50 6,1 30-27,1-75 25,1 0 1,1 1-1,0-1 0,0 0 1,6 17-1,-7-25-2,-1 0 0,1-1 1,0 1-1,0 0 0,0-1 1,0 1-1,0-1 0,0 0 0,0 1 1,1-1-1,-1 0 0,0 0 0,1 1 1,-1-1-1,1 0 0,-1 0 0,1-1 1,0 1-1,-1 0 0,3 0 1,-1 0 7,0-1 0,0 1 0,1-1 0,-1 0 0,0 0 0,0-1 0,0 1 0,0-1 0,0 1 0,0-1 0,3-1 0,4-2 51,0-1-1,0 1 1,-1-2 0,0 0 0,17-13-1,-3-1 128,-1-1-1,21-25 0,-34 35-124,-1 1 1,-1-1-1,1 0 0,-2-1 0,0 0 0,0 0 0,5-16 1,0 2-2725,-11 21 2170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15371,'4'21'1353,"-2"11"-929,-1-1-160,-1 12 392,0 5-64,-3 5-200,2-2-112,-1 2-320,2-1-208,5-8-304,-3-5-136,4-13 480,-1-12-152,-1-17-80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0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16235,'7'8'1737,"20"-6"-985,9-2-232,17-7 624,8-3-87,13-4-225,2-3-240,2-3-832,0-2-464,-15 6 632,-9 3-192,-9 8-128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2 281 15195,'-1'70'2579,"2"-20"-2341,2 1 0,2-1 0,3 0 0,2 0 0,2-1 0,2 0 0,41 92 0,-54-137-230,4 7 41,0-1 1,1 0-1,0 0 1,7 10-1,-11-18-19,-1-1 0,1 1-1,-1-1 1,1 1 0,0-1-1,0 1 1,-1-1 0,1 0 0,0 0-1,0 0 1,0 0 0,3 1-1,-4-2 3,1 0 0,-1 0-1,1 0 1,-1 0 0,0 0-1,1 0 1,-1 0-1,0 0 1,1-1 0,-1 1-1,0 0 1,1-1 0,-1 1-1,0-1 1,0 0-1,1 1 1,-1-1 0,0 0-1,0 0 1,0 0 0,2-1-1,2-4 56,-1 0 0,1 0 0,-1 0 0,-1-1 0,1 1 0,-1-1 0,0 0 1,0 0-1,-1 0 0,2-8 0,13-81 476,-15 77-454,4-43 19,-2-1-1,-3 1 1,-3-1 0,-15-89 0,16 147-125,0 1 1,1-1 0,0 0-1,-1 0 1,1 1 0,1-1 0,-1 0-1,1 0 1,0 1 0,0-1-1,0 0 1,1 1 0,0-1 0,2-4-1,0 4 0,0 0-1,0 0 0,0 1 0,1 0 0,-1 0 1,1 0-1,0 0 0,0 1 0,1-1 0,6-2 1,20-9-5,0 1-1,1 2 1,1 1 0,51-10 0,143-12-23,-112 23 13,-36 3 2,0-2-1,105-27 1,-157 27 9,-18 5-9,1 1 0,-1 0 0,1 1 0,0 0 0,0 1 0,11-1 0,-21 2 8,0 0-1,1 0 0,-1 0 0,0 0 1,0 0-1,0 1 0,0-1 0,0 0 1,0 0-1,0 1 0,0-1 0,0 1 1,0-1-1,0 1 0,0-1 1,0 1-1,0 0 0,0-1 0,0 1 1,0 0-1,-1 0 0,1-1 0,0 1 1,-1 0-1,1 0 0,0 0 0,-1 0 1,1 0-1,-1 0 0,0 0 1,1 0-1,-1 0 0,0 0 0,1 0 1,-1 1-1,0-1 0,0 0 0,0 0 1,0 0-1,0 0 0,0 0 0,-1 1 1,0 6-10,-1-1-1,1 0 1,-2 0 0,1 0 0,-5 9 0,-30 61-52,15-36-74,-31 89 0,53-128 95,-8 35-462,8-36 495,0 0 0,0 0 1,-1 0-1,1 0 0,0 0 0,0 0 1,0-1-1,1 1 0,-1 0 1,0 0-1,0 0 0,0 0 0,1 0 1,-1 0-1,0-1 0,1 1 0,-1 0 1,1 0-1,-1-1 0,1 1 0,-1 0 1,1 0-1,-1-1 0,1 1 1,0-1-1,-1 1 0,1 0 0,0-1 1,0 0-1,-1 1 0,1-1 0,0 1 1,0-1-1,1 1 0,19 0-204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15635,'-10'-6'1441,"8"9"-905,0 1-120,19-1 1192,16-2-760,19 1-247,12-2-81,17 0-96,2-7-32,0-2-104,-6-1-200,-9 4-416,-11-1-216,-27 4 1752,-21 2-1208,-28 1 16,-11 6 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13035,'-4'10'1568,"8"-3"-608,8-1-296,12-3 1521,8 0-1041,12-2-288,8 2-55,6-1-417,5-2-432,2 0 152,-5 0-112,-13-15-144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14011,'-18'-9'1748,"28"11"-118,18 4-744,120 8 1324,-91-10-1853,0 2 0,58 15-1,-109-20-385,-1 0-1,0 1 1,0 0-1,1 0 1,-1 0-1,0 0 1,-1 1-1,1 0 1,7 6-1,-10-7 10,-1 0-1,1 0 0,0 1 0,-1-1 0,1 0 0,-1 1 0,0-1 0,0 1 0,0 0 1,0-1-1,0 1 0,0 0 0,-1 0 0,0 0 0,1-1 0,-1 1 0,0 0 0,0 0 1,0 0-1,-2 5 0,-1 8-10,-1 0 0,-1-1 1,0 0-1,-1 0 0,-12 21 1,-46 68 63,33-63-92,-2-2 0,-2-1 1,-1-1-1,-2-2 0,-1-2 0,-2-1 0,-55 31 0,91-58-640,9-6 409,15-4 70,-15 3 53,25-7-301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75 15803,'-12'7'253,"1"1"-1,1 1 0,0 0 0,0 0 0,0 1 0,1 0 1,1 1-1,-8 11 0,11-14-216,1 0 0,0 0-1,0 0 1,0 1 0,1-1 0,1 1 0,-1 0 0,2 0-1,-1 0 1,1 0 0,0 0 0,1 15 0,0-21-25,1 1 0,-1-1 0,1 0 0,-1 0 1,1 0-1,0 0 0,0 0 0,0 0 0,0-1 1,1 1-1,-1 0 0,1 0 0,0-1 0,0 1 1,0-1-1,0 0 0,0 1 0,4 2 0,-3-3 6,1 0-1,0 0 0,-1 0 0,1-1 1,0 1-1,0-1 0,0 0 1,0 0-1,1-1 0,-1 1 0,0-1 1,5 0-1,4 0 29,0-2 1,0 0-1,0 0 0,-1-1 1,1-1-1,-1 0 0,23-11 0,-3-1 121,32-24 0,-53 33-103,-1 0 0,0-1 0,-1-1 0,0 0 0,0 0 0,12-17 0,-16 13 143,-11 29-71,4-8-129,1 0-1,-1 0 1,2 1-1,-1-1 1,1 0 0,1 1-1,-1-1 1,4 15-1,-3-20 4,0-1 1,0 1-1,0 0 0,0 0 0,0-1 0,1 1 0,-1-1 0,1 1 0,0-1 0,0 0 1,0 1-1,0-1 0,0 0 0,0 0 0,0-1 0,1 1 0,-1 0 0,1-1 1,-1 1-1,1-1 0,0 0 0,-1 0 0,1 0 0,0 0 0,0-1 0,0 1 1,0-1-1,3 1 0,7-1 61,1 0 0,0-1 1,-1-1-1,1 0 0,-1 0 1,0-2-1,0 1 0,0-2 0,24-11 1,-11 3 74,-1-2 0,-1 0 0,37-31 0,-56 42-110,0 0 0,-1 0 1,0-1-1,1 1 1,-2-1-1,7-9 0,-9 12-20,0 0-1,0 0 0,-1 0 1,1 0-1,0 0 0,-1 1 1,1-2-1,-1 1 1,0 0-1,0 0 0,0 0 1,0 0-1,0 0 0,0 0 1,0 0-1,-1 0 0,1 0 1,-1 0-1,1 0 0,-1 0 1,0 0-1,0 1 1,-1-4-1,-7-5 0,1 1 1,-1 0-1,-1 0 1,1 0-1,-2 2 1,1-1-1,-18-9 0,-1-1-319,-29-20-3109,67 46 2921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 15555,'0'0'27,"0"0"0,0 0 0,0 0-1,0 0 1,0 0 0,0-1-1,0 1 1,0 0 0,0 0 0,0 0-1,0 0 1,0 0 0,0 0 0,0-1-1,1 1 1,-1 0 0,0 0 0,0 0-1,0 0 1,0 0 0,0 0-1,0 0 1,0 0 0,1 0 0,-1-1-1,0 1 1,0 0 0,0 0 0,0 0-1,0 0 1,1 0 0,-1 0-1,0 0 1,0 0 0,0 0 0,0 0-1,0 0 1,1 0 0,-1 0 0,0 0-1,0 0 1,0 0 0,0 1 0,0-1-1,1 0 1,-1 0 0,0 0 0,0 0-1,0 0 1,0 0 0,0 0-1,0 0 1,1 1 0,-5 10 749,-16 25-93,14-26-361,-12 23-55,-64 110 392,62-111-452,-2 0 0,-34 36 0,56-68-196,-4 5-81,-1-1-1,1 0 1,-1 0 0,1 0 0,-8 4 0,11-7 2,0-1 0,1 0-1,-1 1 1,0-1 0,0 1-1,0-1 1,0 0 0,0 0-1,0 0 1,0 1 0,0-1-1,0 0 1,0 0 0,0 0-1,0 0 1,0-1 0,0 1-1,0 0 1,0 0 0,0-1-1,1 1 1,-1 0 0,0-1-1,0 1 1,0-1 0,0 1-1,0-1 1,1 1 0,-1-1-1,0 0 1,1 1 0,-1-1-1,0 0 1,1 0 0,-1 0-1,1 1 1,-1-1 0,1 0-1,-1 0 1,1-1 0,-9-18-398,2 1 1,1-2 0,0 1 0,-3-33-1,7 44 824,0-24 1993,2 33-2328,0 0-1,0 0 1,0 0-1,0 0 0,0 0 1,0 0-1,0 0 0,0-1 1,0 1-1,0 0 1,0 0-1,0 0 0,0 0 1,0 0-1,0 0 1,0 0-1,0 0 0,0 0 1,0 0-1,1 0 1,-1 0-1,0 0 0,0-1 1,0 1-1,0 0 0,0 0 1,0 0-1,0 0 1,0 0-1,0 0 0,0 0 1,0 0-1,0 0 1,1 0-1,-1 0 0,0 0 1,0 0-1,0 0 0,0 0 1,0 0-1,0 0 1,0 0-1,0 0 0,0 0 1,0 0-1,0 0 1,1 0-1,-1 0 0,0 0 1,0 0-1,0 0 0,0 0 1,0 1-1,0-1 1,0 0-1,0 0 0,0 0 1,0 0-1,8 5 399,4 8-240,186 196 16,-189-198-249,-12-11-308,-19-17-390,22 17 747,-189-131-2013,182 126 2230,4 4-81,0 0 0,1 0 1,0-1-1,-1 1 0,1-1 0,0 0 0,0 0 0,0 0 1,0 0-1,-3-3 0,5 4-97,1 1 0,-1-1 0,0 1 0,0-1 0,0 1-1,1 0 1,-1-1 0,0 1 0,0-1 0,1 1 0,-1-1 0,0 1 0,1 0 0,-1-1 0,0 1 0,1 0 0,-1-1 0,1 1-1,-1 0 1,1 0 0,-1-1 0,1 1 0,-1 0 0,1 0 0,-1 0 0,1-1 0,-1 1 0,1 0 0,-1 0 0,1 0 0,-1 0 0,1 0-1,0 0 1,26-3 463,-23 3-376,263-18 145,-206 14-283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13875,'-13'3'1368,"11"1"-864,10-2-48,23-2 841,19-2-169,22-2-144,7-2-104,11 0-223,2 1-65,1-1-232,-6 0-384,-18 3-896,-17-1 840,-28 4-201,-7 3-119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14331,'20'9'1672,"25"-13"-839,11-6-273,20-5 688,7 2-104,4 0-280,2 2-375,-10 1-882,-13-2 521,-28 2-216,-9 5-128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15523,'0'3'1761,"-1"0"-1105,8-3-144,3 1 848,7-2-320,2 1-79,7-2-265,2 1-120,1-1-136,1 1-80,-5-1-248,-1 1-216,-7 1-568,-3-1-416,-2-5 872,-3-3-152,-1-7-161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6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21 216 13843,'0'-1'51,"-1"1"-1,1 0 1,-1-1-1,1 1 1,-1 0-1,1 0 1,-1 0-1,1 0 1,-1 0-1,1-1 1,-1 1 0,1 0-1,-1 0 1,1 0-1,-1 0 1,1 0-1,-1 0 1,1 1-1,-1-1 1,1 0 0,-1 0-1,1 0 1,-1 0-1,1 0 1,0 1-1,-1-1 1,1 0-1,-1 1 1,-5 14 649,7 30-266,0-34-205,7 116 396,7-1 0,60 244 1,-72-359-601,-3-7 15,1 0 0,0 0-1,0-1 1,0 1 0,0 0 0,1-1 0,-1 1 0,1-1-1,0 0 1,0 1 0,0-1 0,3 3 0,-4-5-20,-1-1 1,1 0 0,-1 0 0,1 0-1,-1 0 1,1 0 0,-1 0-1,1 0 1,-1 0 0,1 0 0,-1 0-1,1 0 1,-1-1 0,1 1-1,-1 0 1,1 0 0,-1 0-1,1-1 1,-1 1 0,1 0 0,-1-1-1,1 1 1,-1 0 0,0-1-1,1 1 1,-1 0 0,0-1 0,1 1-1,-1-1 1,0 1 0,0 0-1,1-1 1,-1 1 0,0-1 0,0 1-1,1-2 1,9-20 358,-10 20-315,13-35 444,-1 0 1,11-77-1,-2-80-451,-15 126-50,1-19-46,11-90 34,-17 174 10,0-1 1,0 0-1,1 1 0,-1-1 1,1 1-1,0-1 1,0 1-1,0 0 1,1-1-1,-1 1 1,1 1-1,0-1 1,0 0-1,0 1 0,0-1 1,0 1-1,0 0 1,1 0-1,-1 0 1,1 0-1,-1 1 1,1 0-1,6-2 1,11-2 0,-1 0 0,0 2 1,28-2-1,-21 3-9,279-13 25,2 23-36,-191-4 9,565-9-86,-505-8-163,321-65 0,-371 43 54,-126 35 198,0-1 1,0 1-1,0 0 0,0-1 1,0 1-1,0 0 0,1 0 1,-1 0-1,0 0 0,0 0 1,0 0-1,0 0 1,0 0-1,0 0 0,0 1 1,0-1-1,2 1 0,-3-1 2,0 1-1,1-1 1,-1 1-1,0-1 1,0 0-1,0 1 1,1-1-1,-1 1 1,0-1-1,0 1 1,0-1-1,0 1 1,0-1-1,0 1 1,0-1-1,0 1 1,0-1 0,0 1-1,0-1 1,0 1-1,0-1 1,0 1-1,0-1 1,0 1-1,-1 0 1,-2 6 0,0 0 0,-1 0 1,-8 11-1,4-6 2,2-2 12,-33 56-699,-40 90 0,75-145 410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14275,'-1'10'441,"0"1"-1,-1-1 0,-1 1 1,1-1-1,-2 0 1,-6 14-1,-2 8 124,-14 44 115,-27 86-25,44-129-594,2 0 0,-7 63 0,14-95-45,0 0 0,0 0 0,0 0 0,0 0 0,0 0 0,0 0 0,0 0 0,0 0 0,0 0 0,1 0 0,-1 0 0,0 0 0,1 0 0,-1-1 0,0 1 0,1 0 0,0 1 0,-1-2-4,1 1 0,-1-1 0,1 0 0,-1 0 1,1 0-1,-1 0 0,1 1 0,-1-1 0,1 0 1,-1 0-1,0 0 0,1 0 0,-1 0 0,1 0 1,-1 0-1,1 0 0,-1 0 0,1 0 0,-1-1 1,1 1-1,-1 0 0,1 0 0,-1 0 0,0 0 1,1-1-1,5-2 88,-1-1 0,0 0 0,0 0 0,6-6 1,-5 5-18,88-75 835,199-126 1,-281 197-1972,-15 8 31,-19 10-45,6 0 408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0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14259,'0'21'1440,"5"2"-896,3 0-207,9 2 479,1-1-80,7-1-344,1-3-272,1-7 1736,1-7-1696,4-14 64,0-5 57</inkml:trace>
  <inkml:trace contextRef="#ctx0" brushRef="#br0" timeOffset="1">472 1 15795,'2'1'1529,"-2"8"-1137,-2 2-192,1 5 648,1 6-432,0 1-120,0 2-72,3 3-104,0-1-200,1-1-96,0-2-208,-1-4-176,-3-7 104,-3-4 256,-3-9-128,-2-5-104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11522,'0'-2'1721,"2"0"-881,11 2-304,1 2 1873,9 2-1569,5-1-112,7 0-408,4-1-248,2-2-992,6-2 896,-1-1-216,0-3-136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10 239 15251,'-3'8'707,"-4"11"1008,7-19-1681,0 1-1,0-1 1,0 1-1,1-1 0,-1 0 1,0 1-1,0-1 1,0 0-1,0 1 1,1-1-1,-1 0 0,0 1 1,0-1-1,1 0 1,-1 0-1,0 1 0,0-1 1,1 0-1,-1 0 1,0 0-1,1 1 1,-1-1-1,0 0 0,1 0 1,-1 0-1,1 0 1,-1 0-1,0 0 1,1 1-1,-1-1 0,0 0 1,1 0-1,-1 0 1,1 0-1,-1 0 0,0-1 1,1 1-1,-1 0 1,0 0-1,1 0 1,-1 0-1,1 0 0,-1 0 1,0-1-1,1 1 1,-1 0-1,1-1 0,14-3 450,-1-1-1,1 0 1,-1-1 0,20-12-1,52-37 39,-71 45-442,-7 6-72,85-63-98,-80 57 2,-1-1 0,0 0-1,-1-1 1,0 0-1,10-15 1,-16 14-118,-13 13-12,-15 15 84,18-10 134,1 0 0,0 0 1,0 1-1,0-1 1,1 1-1,0 0 1,0 0-1,0 0 0,1 0 1,0 0-1,0 1 1,1-1-1,-1 1 1,1-1-1,0 10 0,2 1-304,0 0 1,1-1-1,0 1 0,10 29 0,-2 10-321,-9-35 185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15331,'1'1'112,"1"1"0,-1 0 0,0 0 0,0 0-1,0 0 1,0 0 0,0 0 0,-1 1 0,1-1 0,-1 0-1,1 0 1,-1 0 0,0 1 0,0-1 0,0 0-1,0 0 1,0 1 0,0-1 0,-1 0 0,0 4 0,-2 6 71,-1 1 0,-7 17 1,4-12 38,-64 169 260,-46 143 39,117-330-521,-3 10 62,0 0 0,1 0 0,0 0-1,0 12 1,2-21-47,0 0 0,0-1 0,0 1 0,0 0 0,0 0 0,1-1 0,-1 1 0,0 0 0,1-1 0,-1 1 0,0 0 0,1-1 0,-1 1 0,1-1 0,-1 1-1,1 0 1,-1-1 0,1 1 0,-1-1 0,1 0 0,-1 1 0,1-1 0,0 1 0,-1-1 0,1 0 0,0 1 0,-1-1 0,1 0 0,0 0 0,0 0 0,-1 1 0,1-1 0,0 0 0,-1 0 0,1 0 0,0 0 0,0 0-1,-1-1 1,2 1 0,30-7 301,-28 6-270,211-81 1370,-53 18-784,-149 59-654,7-3-334,1 1 1,0 1 0,0 1 0,34-3 0,-53 8 189,-1 0 144,-1 0-1,1 0 1,-1 0-1,0 0 0,1 0 1,-1 0-1,1 0 1,-1 0-1,1 0 1,-1 0-1,0 0 0,1-1 1,-1 1-1,1 0 1,-1 0-1,0 0 1,1 0-1,-1-1 0,0 1 1,1 0-1,-1-1 1,0 1-1,1 0 0,-1 0 1,0-1-1,1 1 1,-1 0-1,0-1 1,8-13-568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2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33 15979,'6'-5'634,"0"0"-1,-1 0 0,10-13 0,-88 105 1421,3-6-2169,34-35 201,13-19 61,1 1 1,-33 57-1,53-80 107,8-10-134,7-12-10,24-32-58,-3-2-1,46-89 1,-79 136-400,-7 13 208,-9 19 25,3 5 89,1 0 0,2 1-1,1 0 1,1 1 0,2 0-1,0 40 1,5-62 23,1 1 0,0 0 0,3 13 0,-3-23 10,0 1 0,0-1 0,0 0 0,1 0 1,-1 0-1,1 0 0,0-1 0,0 1 0,0 0 0,1-1 1,-1 1-1,1-1 0,4 5 0,-6-8-2,-1 0 0,0 1 0,0-1 0,1 0 0,-1 0 0,0 1 0,0-1 0,1 0-1,-1 0 1,0 0 0,1 0 0,-1 0 0,0 1 0,1-1 0,-1 0 0,0 0 0,1 0 0,-1 0 0,0 0 0,1 0 0,-1 0 0,0 0-1,1 0 1,-1 0 0,0 0 0,1-1 0,-1 1 0,0 0 0,1 0 0,-1 0 0,0 0 0,1 0 0,-1-1 0,6-12 109,-5-16 8,-4 5-167,0 0 1,-1 0-1,-1 1 0,-2 0 0,-14-36 0,8 28-250,-2 0-1,-2 1 0,-27-37 0,37 57 167,0 2-1,-17-16 1,6 7 5,52 22 387,270 67 897,-271-65-1056,-11-5 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3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13747,'-3'5'1560,"2"4"-968,12-2-176,16-5 1769,22-2-1681,9 0-120,13 0-88,2 0-48,2-2-248,-4 1-320,-9 1-424,-10 0-136,-28 3 624,-10-1-168,-25 3-200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3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14435,'0'19'1320,"14"-10"-687,8-4-185,16-2 384,8-3-48,10 0-104,1-1-160,2-4-704,3 1 392,-9-6-216,-5-4-120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26 16988,'7'-12'1347,"1"-1"-495,-11 20 1099,-14 40-1644,2 0 0,-14 76-1,21-89-265,6-21-46,-29 163-51,30-175 58,1 0 0,0 0 0,0 1 0,0-1 0,0 0 0,0 1 0,0-1 0,0 0 0,1 0 0,-1 1 0,0-1 0,1 0 0,-1 0 0,1 0 0,0 2 0,0-2 4,-1-1-1,1 0 0,-1 0 1,0 1-1,1-1 1,-1 0-1,1 0 1,-1 1-1,1-1 1,-1 0-1,1 0 0,-1 0 1,1 0-1,-1 0 1,1 0-1,0 0 1,-1 0-1,1 0 0,-1 0 1,1 0-1,-1 0 1,1 0-1,-1 0 1,1 0-1,0-1 0,4-1 48,1-1 0,-1 0 0,0 0 0,0-1 0,5-4 0,-6 5-33,258-213 1394,-52 41-1753,-209 175-389,-2 1 336,-1 1 1,0-1 0,1 1-1,-1-1 1,0 0 0,0 0 0,0 0-1,-3 2 1,5-3 341,-11 5-806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15499,'0'9'275,"-1"-1"0,0 0 0,0 1 0,-1-1 0,0 0 0,0 0 0,-1 0 0,-4 9-1,-9 33 590,11-25-646,1 0 0,0 29 0,4-47-156,0 1 1,0 0-1,1-1 0,0 1 0,0-1 0,0 0 0,1 1 0,1-1 0,-1 0 0,1 0 0,6 11 0,-8-17-36,-1 0-1,1-1 1,-1 1-1,1 0 0,-1-1 1,1 1-1,-1-1 1,1 1-1,0-1 0,-1 1 1,1-1-1,0 0 1,-1 1-1,1-1 0,0 0 1,0 1-1,-1-1 1,1 0-1,0 0 1,0 0-1,0 0 0,-1 1 1,1-1-1,0 0 1,1-1-1,0 1 21,0-1-1,-1 1 1,1-1-1,0 0 1,0 0-1,0 0 1,-1 0 0,1 0-1,0 0 1,1-2-1,4-4 121,0 0 0,0 0 0,6-10 0,-13 16-161,26-37 354,25-50 0,-1-1-179,-47 89-164,-2 6-9,-1 7-2,-8 42-31,3-24 26,1 0 0,1 1-1,2 34 1,1-65 7,0 0-1,0 1 0,0-1 1,1 0-1,-1 0 1,0 1-1,0-1 0,1 0 1,-1 0-1,1 0 1,-1 1-1,1-1 0,-1 0 1,1 0-1,0 0 0,-1 0 1,2 1-1,-1-2 7,-1 0 0,1 1 0,-1-1-1,1 0 1,-1 0 0,1 0 0,-1 0 0,1 0-1,0 0 1,-1 0 0,1 0 0,-1 0 0,1 0-1,-1 0 1,1 0 0,0 0 0,-1 0 0,1-1-1,-1 1 1,1 0 0,-1 0 0,1-1-1,-1 1 1,1 0 0,0-1 0,3-3 76,0 0-1,0 0 1,0 0 0,0 0 0,5-9-1,11-19 379,27-62 0,-10 17-703,-35 73 186,2-3-120,0 0 0,-1 0 1,0 0-1,2-11 0,-5 18 134,0 0-1,0-1 1,0 1 0,0-1-1,0 1 1,0 0-1,0-1 1,-1 1 0,1 0-1,0-1 1,0 1 0,0 0-1,-1-1 1,1 1-1,0 0 1,0-1 0,-1 1-1,1 0 1,0 0 0,-1-1-1,1 1 1,0 0-1,-1 0 1,-2-2-148,0-2-115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5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11498,'-8'21'1497,"4"1"-641,2-4-336,6 4 1641,2-2-1241,9 3-200,0-3-80,5 2-192,5 0-104,-1-3-176,-2-2-168,-2 0-560,-2-2 2176,-2-1-1544,3 2 97,-2-3 31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5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12251,'2'1'87,"-1"0"0,0 0 1,1 0-1,-1 0 0,1-1 0,-1 1 1,1 0-1,-1-1 0,1 1 1,-1-1-1,1 0 0,0 1 0,-1-1 1,1 0-1,-1 0 0,4 0 1,31-6 154,-20 3-27,565-68 2853,298 65-2622,-712 16-482,537 9-238,-650-21 253,0-3 1,0-2 0,71-18-1,-120 24 31,0-1-1,0 1 0,-1-1 1,1 0-1,7-5 0,-11 7 18,0-1-1,-1 1 1,1-1-1,-1 0 1,1 1 0,-1-1-1,1 1 1,-1-1-1,0 0 1,1 1-1,-1-1 1,0 0-1,1 1 1,-1-1 0,0 0-1,0 0 1,0 1-1,1-1 1,-1 0-1,0 0 1,0 0-1,0 1 1,0-1 0,0 0-1,-1 0 1,1 1-1,0-1 1,0 0-1,0 0 1,-1 1 0,1-1-1,0 0 1,-1 1-1,1-1 1,-1 0-1,1 1 1,0-1-1,-1 1 1,0-1 0,1 0-1,-1 1 1,1-1-1,-1 1 1,-1-1-1,-12-13 162,-3-2 71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 16444,'1'-27'2821,"-3"21"-1387,-1 19-624,-11 76-508,-2 117 1,13-145-244,-6 121 3,12-165 59,-3-16-115,1-1 1,-1 0-1,0 0 0,0 0 1,0 1-1,1-1 1,-1 0-1,0 0 1,0 0-1,1 0 1,-1 0-1,0 0 0,0 1 1,1-1-1,-1 0 1,0 0-1,1 0 1,-1 0-1,0 0 0,0 0 1,1 0-1,-1 0 1,0 0-1,1 0 1,-1 0-1,0 0 0,0 0 1,1-1-1,-1 1 1,0 0-1,1 0 1,24-22 396,-19 17-354,200-225 1162,-109 120-944,-31 33-159,47-51-267,-112 127 63,-1 0 1,1 1-1,-1-1 0,1 1 0,-1-1 0,1 0 0,0 1 0,-1 0 1,1-1-1,-1 1 0,1-1 0,0 1 0,0 0 0,-1-1 0,1 1 1,0 0-1,0 0 0,-1-1 0,1 1 0,1 0 0,-2 1 22,0-1 0,0 1-1,1-1 1,-1 1-1,0 0 1,0-1 0,0 1-1,0-1 1,0 1 0,0-1-1,-1 1 1,1-1-1,0 1 1,0-1 0,0 1-1,0 0 1,-1-1 0,1 1-1,0-1 1,0 1 0,-1-1-1,1 0 1,0 1-1,-1-1 1,1 1 0,-1 0-1,-7 8-717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13451,'-3'38'1472,"0"-3"-672,0 1-256,8 0 753,2 0-201,6-5-152,3-2-96,4-3-248,3-6-159,2-7-505,3-3-409,0-10-55,4 0 408,1-2-136,-2-3-104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13115,'1'0'111,"-1"0"1,1 0-1,0 0 1,0 0-1,0 1 1,0-1-1,0 0 1,-1 0-1,1 1 1,0-1-1,0 1 1,0-1-1,-1 0 1,1 1-1,0 0 1,-1-1-1,1 1 1,0-1-1,-1 1 1,1 0-1,-1-1 1,1 1-1,-1 0 1,1 0-1,-1-1 1,1 1-1,-1 0 1,0 0-1,0 0 1,1-1-1,-1 1 1,0 0-1,0 0 1,0 0-1,0 0 1,0 0-1,0 1 1,-1 44 2147,0-28-2126,21 296 955,-18-305-1150,0 31-906,-2-39 924,0 0 0,0 0 0,0 0 0,-1 0 0,1 0 0,0 0 0,0 0 0,-1 0 1,1 0-1,0-1 0,-1 1 0,1 0 0,-1 0 0,1 0 0,-1 0 0,1 0 0,-1-1 0,0 1 0,1 0 0,-1-1 0,0 1 0,0 0 0,1-1 0,-1 1 0,0-1 0,0 1 1,0-1-1,0 0 0,0 1 0,0-1 0,0 0 0,0 0 0,-1 1 0,-12-2-468</inkml:trace>
  <inkml:trace contextRef="#ctx0" brushRef="#br0" timeOffset="1">0 284 15803,'16'4'1897,"3"-1"-1185,11 0-216,1 0 800,9-2-480,3-1-79,8-1-305,0-2-344,1-4-824,2 0-273,-8-5 753,3-1-216,-8-1-176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29 321 13859,'-7'13'807,"3"-5"-283,0 0 1,0 0-1,0 1 0,-1 9 1,4-18-467,1 0 1,0 0-1,0 1 1,0-1-1,0 0 1,0 0 0,0 0-1,0 1 1,0-1-1,0 0 1,0 0-1,0 1 1,0-1-1,0 0 1,0 0 0,0 1-1,0-1 1,0 0-1,0 0 1,1 0-1,-1 1 1,0-1-1,0 0 1,0 0 0,0 0-1,0 1 1,1-1-1,-1 0 1,0 0-1,0 0 1,0 0-1,0 0 1,1 1 0,-1-1-1,0 0 1,0 0-1,0 0 1,1 0-1,10-2 1037,10-8-107,38-32 547,70-61 1,-72 56-1206,17-17-152,54-41-291,-125 103 87,0-1-1,0 1 1,1 0 0,-1 0 0,1 0-1,0 0 1,6-2 0,-10 4 22,1 0-1,-1 0 1,0 0 0,0 0-1,1 0 1,-1 0 0,0 0-1,0 0 1,1 0 0,-1 1 0,0-1-1,0 0 1,1 0 0,-1 0-1,0 0 1,0 0 0,0 0-1,1 0 1,-1 1 0,0-1 0,0 0-1,0 0 1,1 0 0,-1 0-1,0 1 1,0-1 0,0 0 0,0 0-1,0 0 1,1 1 0,-1-1-1,0 0 1,0 0 0,0 1-1,0-1 1,0 0 0,0 0 0,0 1-1,0-1 1,-5 22-135,-31 81-297,5 2 1,-19 115 0,46-201 17,-1 0-1,0-1 1,-13 27-1,8-25-83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 13179,'-10'19'167,"1"0"0,0 0-1,2 1 1,-9 33 0,4-13-112,-23 85 47,-34 251-1,21 140-64,38-383-17,-91 886 15,22-261 26,27 5 405,49-541-159,6-163-325,17 103 1,-19-154-3,1-1-1,-1 0 1,2 1 0,-1-1 0,1 0-1,0 0 1,0 0 0,5 6 0,-5-10 11,-1 0 0,1-1 1,-1 1-1,1-1 0,0 1 0,0-1 1,0 0-1,0 0 0,0 0 0,1-1 1,-1 1-1,1-1 0,-1 0 0,1 0 1,-1 0-1,1 0 0,-1-1 1,8 1-1,36 0-28,68-8 1,-15 1-18,375 19-285,24-1 67,4-47 258,149-4 26,-386 44-389,511 79 0,-197 3-185,6-41 444,204-82 266,-485 13-255,-158 16 99,-22 10-38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6068 5418 14787,'-15'9'989,"15"-8"-967,0-1 0,0 0 1,-1 0-1,1 0 0,0 0 0,0 0 0,-1 0 0,1 0 0,0 0 0,0 0 0,-1 0 0,1 0 0,0 0 0,0 0 0,-1 0 1,1 0-1,0 0 0,0 0 0,-1-1 0,1 1 0,0 0 0,0 0 0,0 0 0,-1 0 0,1 0 0,0-1 0,0 1 0,0 0 1,0 0-1,-1 0 0,1-1 0,0 1 0,-1-2 41,1-1-1,0 1 1,0 0 0,0 0 0,0-1 0,0 1-1,0 0 1,0 0 0,1-1 0,-1 1 0,2-4-1,39-107-7,1-7-135,-8-25-13,19-192-1,-11-154 152,-15 131 27,54-294-82,18-241-447,-78 330 435,16-232 1046,-25 674-818,9-168 208,-19 223-326,-4 1 0,-12-86 0,10 127-99,0 7-175,-1-33-1,5 47-33,0 0 1,0-1-1,1 1 0,-1 0 0,1-1 0,1 1 0,-1 0 0,1 0 0,0 0 1,4-9-1,-5 13 151,0 0 1,-1 0 0,1 1 0,-1-1-1,1 0 1,-1 0 0,0 0 0,1-1-1,-1 1 1,0 0 0,0 0 0,1 0-1,-1 0 1,0 0 0,0 0-1,0 0 1,0 0 0,-1 0 0,1 0-1,0 0 1,0 0 0,-1 0 0,1-1-1,-1 0 1,0 1 24,0 0 1,-1-1 0,1 1-1,0 0 1,-1-1-1,1 1 1,-1 0-1,1 0 1,-1 0-1,1 0 1,-1 1-1,0-1 1,-1 0-1,-6-2 32,0 1 0,0 0 1,-1 1-1,-17-1 0,-39 5 98,0 4 1,-106 23-1,87-14-4,62-11-67,-414 56 580,-49-53-132,-1-22-540,295 7-118,-2042-44-996,1498 78 1507,518-4-94,-288 66 0,119 14-64,327-85-128,-1-3 0,-93 10 0,62-20 14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1871 35 13875,'4'0'1735,"-5"2"-406,-11 4 372,-18 3-295,-35-3-602,-94-1 1,38-3-765,-228 19-5,-281 6-11,565-28 15,-107-17 0,136 11-304,0-1-1,1-2 0,0-1 0,-48-22 0,65 21-381,-7 0-117,22 11 300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4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399 134 12875,'88'-119'3799,"-76"105"-2894,-12 14-887,0 0 0,0 0 0,0 0-1,1 0 1,-1 0 0,0 0-1,0 0 1,0 0 0,0 0 0,0 0-1,0 0 1,1 1 0,-1-1 0,0 0-1,0 0 1,0 0 0,0 0-1,0 0 1,0 0 0,0 0 0,0 1-1,0-1 1,0 0 0,0 0 0,0 0-1,1 0 1,-1 0 0,0 1-1,0-1 1,0 0 0,0 0 0,0 0-1,0 0 1,0 0 0,0 1 0,0-1-1,0 0 1,-1 0 0,1 0-1,0 0 1,0 0 0,0 0 0,0 1-1,0-1 1,0 0 0,0 0 0,0 0-1,0 0 1,0 0 0,-1 1-1,-13 33 612,-37 43-374,-110 127 0,147-188-229,-89 96 115,-29 34 153,129-142-279,0 0 0,0 0 0,1 0 0,-1 1 0,1-1 0,0 0 0,0 1 0,-1 6 0,2-10-12,1 1 1,0-1-1,0 1 0,0-1 1,0 1-1,0-1 0,0 1 0,0-1 1,1 1-1,-1-1 0,1 1 1,-1-1-1,1 0 0,-1 1 1,1-1-1,0 0 0,-1 1 0,1-1 1,0 0-1,0 0 0,0 0 1,0 0-1,0 0 0,0 0 1,0 0-1,1 0 0,-1 0 0,0 0 1,0-1-1,2 2 0,11 4 0,0 0 0,0-1 0,1-1 0,28 5 0,-6-1-68,-36-8 57,152 31-804,-126-27 713,1-1 0,0-2 0,45-3-1,5-11-125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62 12499,'2'-4'322,"1"0"15,0 0 0,0-1 0,-1 1 0,0-1 0,0 1 0,0-1 0,0 0 0,-1 0 0,2-5 0,-3 10-265,0 0-1,0-1 0,0 1 0,0 0 0,0 0 0,0 0 0,0 0 0,0-1 0,0 1 0,0 0 0,0 0 0,0 0 0,0-1 0,0 1 0,0 0 0,0 0 0,0 0 0,0-1 0,0 1 0,0 0 0,0 0 0,0 0 0,0 0 0,0-1 0,-1 1 1,1 0-1,0 0 0,0 0 0,0 0 0,0 0 0,0-1 0,-1 1 0,1 0 0,0 0 0,0 0 0,0 0 0,0 0 0,-1 0 0,1 0 0,0 0 0,0 0 0,-9 5 806,-6 13-459,7-4-325,1 0 1,0 0 0,2 1 0,-9 30-1,-7 65-67,19-96 8,-7 47 129,-1 87 1,10-112-18,1 1 1,3-1 0,12 62-1,-15-95-136,-1 0 2,1 0 1,0 1 0,0-1 0,0 0 0,0 1 0,0-1-1,0 0 1,1 0 0,0 0 0,-1 0 0,1 0 0,0 0 0,1-1-1,-1 1 1,4 3 0,-6-6-16,0 0 0,0 0-1,0 0 1,1 0 0,-1 1 0,0-1 0,0 0-1,0 0 1,1 0 0,-1 0 0,0 0-1,0 0 1,0 1 0,1-1 0,-1 0 0,0 0-1,0 0 1,1 0 0,-1 0 0,0 0 0,0 0-1,1 0 1,-1 0 0,0 0 0,0 0-1,1 0 1,-1 0 0,0 0 0,0 0 0,0-1-1,1 1 1,-1 0 0,0 0 0,0 0 0,0 0-1,1 0 1,-1 0 0,0-1 0,0 1 0,1-12-285,-8-16-329,-66-162-2706,6 19 3170,67 170 222,-1 0 1,1 0-1,-1 0 0,1 0 0,0 0 1,0 0-1,0 0 0,0-1 1,0 1-1,0 0 0,0 0 0,0 0 1,0-2-1,1 3-31,-1 0-1,0-1 1,0 1 0,1 0 0,-1-1-1,0 1 1,0 0 0,1-1 0,-1 1-1,0 0 1,1-1 0,-1 1-1,0 0 1,1 0 0,-1-1 0,0 1-1,1 0 1,-1 0 0,1 0-1,-1 0 1,1 0 0,-1 0 0,1-1-1,3 1 137,-1 1 0,1-1 0,0 1 0,0-1 0,-1 1 0,6 2 0,1 0-50,8 1-121,1 0 0,0-1 1,-1-1-1,1-1 0,0-1 0,0 0 1,0-1-1,28-6 0,-1-5-142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16131,'-5'2'178,"-1"-1"0,1 1 0,-1-1 0,1 1 0,0 1-1,0-1 1,0 1 0,0 0 0,1 0 0,-1 1 0,1-1-1,0 1 1,0 0 0,0 0 0,-6 8 0,7-8-111,-1 1 0,1 0 1,0 0-1,0 0 0,1 0 1,-1 0-1,1 1 0,1-1 0,-1 1 1,1-1-1,-1 1 0,2 0 1,-1-1-1,1 1 0,0 7 1,0-11-43,1 1 1,0 0 0,0-1-1,0 1 1,0 0 0,1-1-1,-1 1 1,1-1 0,-1 0 0,1 0-1,0 0 1,0 1 0,0-2-1,0 1 1,0 0 0,1 0-1,-1-1 1,0 1 0,1-1 0,-1 0-1,1 1 1,0-1 0,2 0-1,9 4 82,0-1-1,0-1 0,16 2 1,-29-4-98,48 4-118,-1-1 0,1-3 0,-1-2 0,1-2 0,66-12 0,-61 3-130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4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13707,'0'0'41,"0"-1"-1,-1 1 1,1 0-1,0-1 1,-1 1 0,1 0-1,0 0 1,-1 0-1,1-1 1,0 1 0,-1 0-1,1 0 1,-1 0-1,1 0 1,0 0 0,-1 0-1,1 0 1,-1 0-1,1 0 1,0 0 0,-1 0-1,1 0 1,-1 0-1,1 0 1,0 0 0,-1 0-1,1 0 1,0 0-1,-1 0 1,1 1 0,-1-1-1,1 0 1,0 0-1,-1 1 1,1-1 0,0 0-1,0 0 1,-1 1-1,1-1 1,0 0 0,-1 1-1,1-1 1,0 0-1,0 1 1,0-1 0,0 0-1,-1 1 1,1-1-1,0 0 1,0 1 0,0-1-1,0 1 1,0-1-1,0 0 1,0 1 0,0-1-1,0 1 1,0-1-1,0 1 1,3 32 977,-2-27-767,11 92 1403,-2 133 0,-20 99-780,4-189-850,5-111-523,4 58 0,4-65 280,-7-23 214,0 0-1,0 1 1,0-1 0,0 0-1,0 1 1,1-1 0,-1 0-1,0 1 1,0-1 0,0 0-1,0 1 1,0-1-1,1 0 1,-1 0 0,0 1-1,0-1 1,0 0 0,1 0-1,-1 1 1,0-1 0,0 0-1,1 0 1,-1 0 0,0 0-1,1 1 1,-1-1 0,0 0-1,1 0 1,-1 0 0,0 0-1,1 0 1,-1 0 0,0 0-1,1 0 1,-1 0 0,0 0-1,1 0 1,-1 0-1,0 0 1,1 0 0,-1 0-1,0 0 1,0 0 0,1 0-1,-1-1 1,0 1 0,1 0-1,-1 0 1,0 0 0,0 0-1,1-1 1,-1 1 0,14-31-309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0 794 14595,'96'-218'5029,"159"-358"-2506,-256 639-2223,-7 116-233,9-144-121,1 0 0,1 0 0,9 35 0,-9-57-100,0-1 0,1 0-1,0-1 1,10 19 0,-13-28 128,0 0-1,0 0 1,0 0 0,0 0 0,1 0 0,-1 0 0,1 0 0,-1 0 0,1-1-1,0 1 1,0-1 0,0 1 0,0-1 0,0 0 0,0 1 0,0-1 0,0 0 0,0 0-1,0-1 1,1 1 0,-1 0 0,0-1 0,1 1 0,-1-1 0,0 0 0,1 0-1,-1 0 1,1 0 0,4-1 0,-4 0-22,1-1-1,-1 1 1,0-1 0,1 0-1,-1 0 1,3-3-1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4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10730,'-2'-1'2035,"-2"6"-1060,-2 6 542,-1 12-1011,2 0 1,1 0 0,0 0 0,2 0-1,0 0 1,4 38 0,-2-58-486,0 1 0,0-1 0,1 0 0,0 1-1,-1-1 1,1 0 0,0 0 0,3 5 0,-4-7-14,1 0-1,-1-1 1,1 1-1,-1-1 1,1 1 0,-1-1-1,1 1 1,0-1 0,-1 1-1,1-1 1,0 0 0,-1 1-1,1-1 1,0 0 0,-1 1-1,1-1 1,0 0-1,0 0 1,-1 0 0,1 0-1,0 0 1,0 0 0,-1 0-1,1 0 1,0 0 0,0 0-1,-1 0 1,1 0 0,0-1-1,0 1 1,-1 0-1,1 0 1,0-1 0,-1 1-1,1 0 1,0-1 0,-1 1-1,1-1 1,-1 1 0,1-1-1,-1 1 1,1-1 0,0 0-1,6-6 58,1 0-1,-2-1 1,1 1-1,-1-1 0,8-14 1,26-49 367,-30 51-269,-6 11-114,11-19 228,-11 25-126,-5 16-42,-7 28 4,1-13-85,2 1-1,0 1 0,2-1 0,2 48 0,1-75-24,0 0-1,0 0 1,1 0-1,-1 0 1,1 0 0,-1 0-1,1 0 1,0 0-1,0-1 1,0 1-1,0 0 1,2 3 0,-2-4 3,0-1 1,0 1 0,-1-1 0,1 1-1,0-1 1,0 1 0,0-1-1,0 1 1,0-1 0,0 0 0,0 0-1,0 1 1,0-1 0,0 0-1,0 0 1,0 0 0,0 0 0,0 0-1,0 0 1,0 0 0,0-1-1,0 1 1,0 0 0,0-1 0,0 1-1,0 0 1,0-1 0,-1 1-1,3-2 1,4-2 55,0-1-1,-1 0 0,1 0 1,-1-1-1,0 0 0,7-9 1,34-45 347,-35 42-272,76-120 1070,-88 138-1162,4 14 65,-4-11-92,-7-13 61,4 5-193,1 0 0,-1 0 0,0 0 0,-1 0 1,1 0-1,-1 1 0,0-1 0,0 1 0,-1 0 0,1 0 1,-1 1-1,0 0 0,0-1 0,0 1 0,0 1 1,0-1-1,-1 1 0,1 0 0,-11-2 0,-2 3-376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4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15795,'-10'35'519,"3"0"0,1 1 0,-2 44-1,5 111 62,4-120-345,-1 104-10,-14 507-20,8-601-141,-9 432 797,19-469-799,10 44 0,3 15-1026,-17-102 950,1 2-52,-1 0-1,1-1 1,-1 1 0,0 0-1,1 0 1,-1 0 0,-1 0 0,1 0-1,0 0 1,-1 0 0,0 0-1,0 0 1,1 0 0,-2 0 0,1-1-1,0 1 1,0 0 0,-3 2 0,-9 4-393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4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14187,'0'-1'109,"1"0"0,-1 1 1,1-1-1,-1 0 0,1 1 0,0-1 1,-1 0-1,1 1 0,0-1 0,0 1 1,-1-1-1,1 1 0,0 0 0,0-1 1,0 1-1,-1 0 0,1 0 0,0-1 0,0 1 1,0 0-1,0 0 0,1 0 0,27 0 577,-22 0-102,170 8 724,56 1-1140,342-49-89,-476 27-72,77-10 22,223-1-1,-226 27-28,450-11 4,-314-26 55,140-9 50,-420 42-118,13 0-8,0-2 0,0-1 1,-1-3-1,50-13 0,-90 20-10,0 0 0,0-1-1,0 1 1,0 0 0,0-1 0,0 1 0,0-1 0,0 1 0,0-1-1,0 0 1,0 1 0,0-1 0,0 0 0,0 0 0,0 1-1,-1-1 1,1 0 0,0 0 0,0 0 0,-1 0 0,1 0 0,-1 0-1,1 0 1,-1 0 0,0 0 0,1 0 0,-1-1 0,0 1-1,0 0 1,1 0 0,-1 0 0,0 0 0,0-1 0,0 1 0,0 0-1,-1 0 1,1 0 0,-1-1 0,-5-14-201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50 16444,'20'-2'241,"1"0"1,-1-2-1,0 0 1,24-9-1,-19 6-322,1 0 0,28-2 0,-52 8 101,1 1 0,0 0 0,0 0 1,-1 0-1,1 0 0,0 0 0,0 1 1,4 0-1,-6 0 2,0-1 0,0 1 0,0-1 0,-1 1 0,1 0 0,0-1 0,0 1 0,-1 0 0,1 0 0,0-1 0,-1 1 0,1 0 0,-1 0 0,1 0 0,-1 0 0,0 0-1,1-1 1,-1 1 0,0 0 0,1 0 0,-1 0 0,0 0 0,0 0 0,0 0 0,0 0 0,0 0 0,0 0 0,0 0 0,-1 2 0,-1 10 167,0 0 0,-2 0 0,1-1 0,-1 1 0,-7 11 0,-34 65 705,20-42-428,-128 250 1049,137-265-1797,-31 47 0,36-66 81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4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27 659 15139,'-5'6'314,"0"0"0,1 0-1,0 0 1,-3 8 0,7-14-301,-1 0 1,1 0-1,0 0 0,0 1 1,0-1-1,0 0 1,0 0-1,0 1 1,-1-1-1,1 0 1,0 0-1,0 1 1,0-1-1,0 0 1,0 0-1,0 1 1,0-1-1,0 0 1,0 0-1,0 1 1,0-1-1,0 0 1,0 0-1,0 1 1,0-1-1,1 0 0,-1 0 1,0 1-1,0-1 1,0 0-1,0 0 1,0 0-1,0 1 1,1-1-1,-1 0 1,10-2 470,17-14 135,28-23-202,-1-3 0,-3-2 0,47-53 0,123-165 275,-220 261-688,70-97 186,-62 84-141,0-2 1,-1 1 0,0-1-1,8-27 1,-20 61 2,2 1-1,0-1 1,1 26 0,1-23-27,-1 8-97,1 1 1,2-1-1,1 0 0,1 0 1,2 0-1,1 0 0,1-1 1,1 0-1,2-1 0,15 30 1,-7-28-79,-2-13-30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5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14435,'-1'2'118,"1"-1"0,-1 0 1,1 1-1,-1-1 0,1 1 0,0-1 0,0 1 1,0-1-1,0 0 0,0 1 0,0-1 0,0 1 1,0-1-1,1 1 0,-1-1 0,0 0 0,1 1 0,0 1 1,0-2 2,9 38 863,2-1 0,31 68 0,-41-100-952,1-1 0,0-1 0,0 1 0,1 0-1,-1-1 1,1 0 0,5 5 0,-7-7-27,0-1-1,1 1 0,-1-1 0,0 1 0,1-1 0,-1 0 0,1 0 0,-1 0 0,1 0 0,0-1 0,-1 1 0,1-1 1,0 0-1,-1 1 0,1-1 0,0 0 0,5-1 0,2-2-60,-1 1 1,1-2-1,0 1 0,-1-1 1,0-1-1,0 0 0,0 0 1,-1 0-1,0-1 1,0-1-1,8-7 0,15-17-679,34-42-1,-52 57 469,-8 10 167,9-9-331,-1-2-1,0 0 0,-1-1 0,10-21 0,-20 31-154,-8 12 499,-9 14 308,-7 18 36,2 1 1,2 0-1,2 2 0,1 0 1,1 1-1,3 0 1,1 1-1,2 0 0,2 1 1,-1 61-1,3-35-504,-1-47 69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5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 15395,'12'-9'2069,"-12"9"-2026,0 0-1,0 0 1,0 0-1,0 0 0,0-1 1,0 1-1,1 0 1,-1 0-1,0 0 1,0 0-1,0 0 1,0 0-1,0 0 1,0 0-1,0 0 1,1 0-1,-1 0 1,0 0-1,0 0 1,0 1-1,0-1 1,0 0-1,0 0 0,0 0 1,1 0-1,-1 0 1,0 0-1,0 0 1,0 0-1,0 0 1,0 0-1,0 0 1,0 0-1,0 0 1,0 1-1,0-1 1,0 0-1,0 0 1,1 0-1,-1 0 1,0 0-1,0 0 0,0 0 1,0 0-1,0 1 1,0-1-1,0 0 1,0 0-1,-5 25 2027,4-22-2144,-99 300 1530,31-106-1360,68-197-95,1 1-1,0-1 1,0 0 0,-1 1 0,1-1-1,0 1 1,0-1 0,0 0 0,0 1-1,-1-1 1,1 1 0,0-1 0,0 0-1,0 1 1,0-1 0,0 1 0,0-1-1,0 1 1,0-1 0,0 0 0,1 1-1,-1-1 1,0 1 0,0-1 0,0 0-1,0 1 1,1-1 0,-1 1 0,0-1-1,0 0 1,0 1 0,1-1 0,-1 0-1,0 0 1,1 1 0,-1-1 0,0 0-1,1 1 1,-1-1 0,0 0 0,1 0-1,-1 0 1,1 1 0,-1-1 0,0 0-1,1 0 1,-1 0 0,1 0 0,-1 0-1,1 0 1,-1 0 0,0 0 0,1 0-1,-1 0 1,1 0 0,-1 0 0,0 0-1,1 0 1,-1 0 0,1-1 0,-1 1-1,0 0 1,1 0 0,-1 0 0,1-1-1,-1 1 1,39-18 8,-25 11-11,23-8-23,-1 2 1,2 2-1,0 1 1,0 2-1,55-4 1,-80 11 75,-2 0-51,0 0-1,-1 0 1,1-1 0,16-5 0,4-11-50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17316,'3'0'1816,"7"-3"-1160,3 0-288,4-1 1249,3-1-689,3 2-616,3 1-256,0 0-632,0 2-352,-8-1 752,-2-1-185,-10 2-167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2054 11739,'3'21'2565,"0"-18"-936,1-15-562,4-29-554,2 0 0,3 1 0,0 0 0,3 1 1,1 1-1,35-56 0,156-200-782,-185 265 385,30-42-140,148-181-216,-166 214 206,70-60 1,50-22-41,-73 58 60,314-215-14,-317 231 21,2 4 0,2 2 0,112-35 0,-127 53 10,387-108 50,-384 119-86,109-3 0,-150 12 30,5-1 5,1-1-1,0-2 1,-1-2 0,0-1 0,57-23 0,-72 22 4,-20 10-8,1 0 1,-1 0-1,1 0 0,-1 0 1,1-1-1,-1 1 0,1 0 0,-1 0 1,1 0-1,-1-1 0,0 1 0,1 0 1,-1-1-1,1 1 0,-1-1 0,0 1 1,1 0-1,-1-1 0,0 1 0,1-1 1,-1 1-1,0-1 0,0 1 1,0-1-1,1 1 0,-1-1 0,0 1 1,0-1-1,0 1 0,0-1 0,0 1 1,0-2-1,-3 2-33,1 0 1,-1-1-1,0 1 1,0 0 0,0 1-1,1-1 1,-5 1-1,-4 0-161,3-1 108,0 0 0,0-1 1,1 0-1,-1 0 0,0-1 1,1 0-1,-12-5 0,-8-6-125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3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0 13691,'1'1'41,"-1"-1"-1,1 0 1,-1 1 0,0-1-1,1 0 1,-1 1 0,0-1-1,1 0 1,-1 1 0,0-1-1,0 1 1,1-1 0,-1 0-1,0 1 1,0-1 0,0 1-1,0-1 1,1 1 0,-1-1-1,0 1 1,0-1 0,0 1-1,0-1 1,0 1 0,0-1-1,0 1 1,0-1 0,-1 1-1,1-1 1,0 1 0,0 0-1,-4 20 39,3-19 4,-19 105 129,-10 135 1,19 111-150,-12 381-23,-48-252 6,25-206-73,-9 236 24,23 2 41,5-51-20,-60 848 78,61-901-53,-43 467 612,33-550-649,-13 105-26,37-345 30,-37 322 163,5-114-206,34-240 583,3 0 1,2 0-1,3 1 1,8 95-1,-4-131-581,-1 0-1,-1-1 1,-1 1-1,0 0 1,-1 0 0,-2-1-1,0 1 1,-9 25-1,-5 14-264,11-33 92,-16 36 0,23-61 191,0-1-1,0 0 0,0 1 1,0-1-1,0 0 1,0 1-1,0-1 0,-1 0 1,1 1-1,0-1 1,0 0-1,0 1 0,0-1 1,-1 0-1,1 1 1,0-1-1,0 0 0,0 0 1,-1 1-1,1-1 1,0 0-1,-1 0 0,1 0 1,0 1-1,0-1 0,-1 0 1,1 0-1,0 0 1,-1 0-1,1 0 0,0 0 1,-1 0-1,1 0 1,0 1-1,-1-1 0,1 0 1,0 0-1,-1 0 1,1-1-1,0 1 0,-1 0 1,1 0-1,0 0 1,-1 0-1,1 0 0,0 0 1,-1 0-1,1-1 1,0 1-1,-1 0 0,1 0 1,0 0-1,0-1 0,-1 1 1,1 0-1,0 0 1,0-1-1,-1 1 0,1 0 1,0-1-1,-12-22-717,10 17 749,-8-17-271,-1-12-109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13227,'5'1'75,"-1"1"1,0-1 0,0 1-1,1-1 1,-1-1-1,1 1 1,-1 0 0,1-1-1,-1 0 1,9-1-1,3 1-17,170-4 58,206-31 0,-314 26-50,375-34 182,482 16 0,72 27-139,-67 24 145,384 23-6,-502-20-197,-86-1-12,317 18-23,-144-4-1,-147-36-9,-24 0 25,388 5 167,-581-16 2000,-543 8-2329,-4 0 31,-9 2-29,-15 2-21,0-3-11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14787,'-1'1'87,"0"1"-1,0-1 1,0 1-1,1-1 1,-1 1-1,0-1 1,1 1-1,-1 0 0,1-1 1,-1 1-1,1 0 1,0 0-1,0-1 1,0 1-1,0 0 1,0 0-1,0-1 1,0 1-1,1 0 1,-1 0-1,1-1 1,-1 1-1,2 1 1,-1-1-46,1 0 1,0-1 0,-1 1 0,1 0-1,0-1 1,0 0 0,1 1-1,-1-1 1,0 0 0,0 0-1,0 0 1,1 0 0,-1-1 0,0 1-1,1-1 1,4 1 0,137 13 392,-102-12-507,-1 2 0,0 2 0,0 1 0,49 16 0,-82-20 36,1 0 0,-1 1 0,0 0 0,0 0 0,-1 1 0,1 0 0,-1 0 0,0 1 0,0 0 0,-1 0 0,0 1 0,0-1 0,9 14 0,-12-14 28,0-1 1,-1 1-1,0 0 1,1 0-1,-2 0 0,1 0 1,-1 0-1,0 0 1,0 0-1,-1 1 0,1-1 1,-2 0-1,1 1 1,0-1-1,-1 0 0,-1 0 1,1 0-1,-1 0 1,0 0-1,-4 9 0,-2 2 77,-1-1 0,-1 0 0,0-1-1,-23 26 1,-58 53 302,57-61-227,-56 54 251,-164 175 415,238-243-1048,1 2-1,-17 27 1,27-33 123,5-15 111,0 0 1,0 0-1,0 0 1,0 0-1,0 0 1,0 0-1,1 0 0,-1-1 1,0 1-1,0 0 1,0 0-1,0 0 1,0 0-1,0 0 1,0 0-1,1 0 1,-1 0-1,0 0 1,0 0-1,0 0 1,0 0-1,0 0 1,0 0-1,1 0 1,-1 0-1,0 0 0,0 0 1,0 0-1,0 0 1,0 0-1,0 0 1,1 0-1,-1 0 1,0 0-1,0 1 1,0-1-1,0 0 1,0 0-1,0 0 1,0 0-1,0 0 1,0 0-1,1 0 0,-1 0 1,0 0-1,0 1 1,0-1-1,0 0 1,0 0-1,0 0 1,16-23-268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10 823 15995,'-1'0'51,"1"0"-1,0 0 1,0 0 0,-1 0-1,1 0 1,0 0-1,-1 0 1,1 0-1,0 0 1,-1 0-1,1 0 1,0 0-1,-1-1 1,1 1-1,0 0 1,0 0-1,-1 0 1,1 0-1,0 0 1,-1-1-1,1 1 1,0 0 0,0 0-1,0 0 1,-1-1-1,1 1 1,0 0-1,0 0 1,0-1-1,-1 1 1,1 0-1,0-1 1,0 1-1,0 0 1,0-1-1,5-13 811,22-22-427,-17 24-139,144-186 945,102-137-643,-201 256-536,46-58 20,-101 137-80,1-1-1,-1 1 1,0 0 0,0 0-1,0-1 1,0 1-1,0 0 1,0 0-1,1-1 1,-1 1 0,0 0-1,0 0 1,0-1-1,1 1 1,-1 0-1,0 0 1,0 0 0,1 0-1,-1-1 1,0 1-1,0 0 1,1 0-1,-1 0 1,0 0 0,0 0-1,1 0 1,-1 0-1,0 0 1,1 0-1,-1 0 1,0 0 0,1 0-1,-1 0 1,0 0-1,0 0 1,1 0-1,-1 0 1,0 0 0,1 0-1,-1 0 1,0 0-1,0 0 1,1 1 0,-1-1-1,0 0 1,3 14 15,-1 121 12,-3-34-92,9 51-370,-5-122 435,2 0 0,1-1 0,9 30 0,-12-52-15,-1-1 0,1 0-1,0 0 1,5 8-1,11 7-101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637 135 14939,'33'-52'2206,"17"-30"1561,-55 87-3294,0 1-1,0-1 1,-1 0-1,-8 5 0,-10 9-286,7-3-126,-236 222 288,20 20-306,208-226-27,2 2-1,1 0 0,-19 41 0,33-59-26,1 1 0,0 1-1,1-1 1,1 1 0,1 0-1,1 0 1,0 0 0,1 1-1,1 20 1,1-33-5,1 0 0,-1 0 0,1-1 1,1 1-1,-1 0 0,1-1 0,0 1 1,0-1-1,0 0 0,1 0 0,0 0 1,0 0-1,0 0 0,0-1 0,1 1 1,7 6-1,-5-6-8,1 0 1,0-1-1,0 1 1,0-1-1,1-1 1,-1 0-1,1 0 1,0 0-1,0-1 1,0 0-1,9 1 1,8 0-50,0-1-1,0-1 1,1-2 0,-1 0-1,43-8 1,-22-1-254,-2-2 0,54-21 0,-29 3 134,-5-7-66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14787,'11'-24'1264,"-11"24"-1246,0 0 1,1 0 0,-1 0 0,0 0 0,0 0-1,0 0 1,1-1 0,-1 1 0,0 0 0,0 0 0,0 0-1,1 0 1,-1 0 0,0 0 0,0 0 0,0 0-1,1 0 1,-1 0 0,0 0 0,0 0 0,0 0-1,1 0 1,-1 1 0,0-1 0,0 0 0,0 0 0,1 0-1,-1 0 1,0 0 0,0 0 0,0 0 0,0 1-1,1-1 1,-1 0 0,0 0 0,0 0 0,0 0 0,0 1-1,0-1 1,0 0 0,0 0 0,1 0 0,-1 1-1,0-1 1,0 0 0,0 0 0,0 0 0,0 1-1,0-1 1,2 8 183,0 0 0,0 0 0,1 16-1,11 147 459,38 298 1292,-51-465-1918,1 10 76,0 0 0,1-1 1,1 1-1,10 24 0,-13-36-90,1 1-1,-1-1 0,0 0 0,0 0 1,1 0-1,-1 0 0,1 0 0,0 0 0,-1 0 1,1 0-1,0-1 0,0 1 0,0-1 0,0 1 1,0-1-1,1 0 0,-1 0 0,0 0 1,1 0-1,-1 0 0,0-1 0,1 1 0,-1-1 1,1 1-1,-1-1 0,1 0 0,-1 0 1,1 0-1,-1 0 0,1-1 0,-1 1 0,1 0 1,-1-1-1,1 0 0,2-1 0,26-12 148,-1-2 0,-1-1 0,0-1-1,39-32 1,-25 17 2,14-7 73,192-154-1636,-217 162 1099,-14 5-128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 14307,'0'0'43,"0"0"-1,0-1 1,0 1 0,0 0 0,0 0-1,0-1 1,0 1 0,0 0-1,0 0 1,0-1 0,0 1-1,-1 0 1,1 0 0,0 0 0,0-1-1,0 1 1,0 0 0,-1 0-1,1 0 1,0-1 0,0 1-1,0 0 1,-1 0 0,1 0 0,0 0-1,0 0 1,-1 0 0,1 0-1,0-1 1,0 1 0,-1 0 0,1 0-1,0 0 1,0 0 0,-1 0-1,-9 6 647,-10 16-5,17-18-288,-17 20 236,1 0 0,-29 53 0,39-61-558,2 0-1,0 0 1,1 0-1,1 1 1,0 0 0,-3 28-1,7-41-57,1-1-1,-1 1 0,1 0 1,0-1-1,1 1 1,-1-1-1,1 1 0,-1-1 1,1 1-1,0-1 0,0 1 1,1-1-1,-1 0 0,3 5 1,-3-7-5,0 0 1,0 0-1,0 0 0,1 0 1,-1 0-1,0 0 1,1 0-1,-1 0 0,1 0 1,-1 0-1,1-1 1,-1 1-1,1-1 0,-1 1 1,1-1-1,0 0 1,-1 0-1,1 1 0,0-1 1,-1 0-1,1 0 1,0-1-1,-1 1 0,1 0 1,-1 0-1,1-1 1,0 1-1,-1-1 0,1 0 1,-1 1-1,1-1 1,1-1-1,10-5 86,0-1 1,0 0-1,-1 0 0,0-2 0,-1 1 1,17-18-1,55-73 510,-77 92-554,14-19 28,-20 26-78,1 0 0,0 0-1,0 0 1,0 0 0,-1 0 0,1 0-1,0 1 1,0-1 0,0 0-1,1 1 1,-1-1 0,0 0-1,0 1 1,0-1 0,0 1 0,0 0-1,1-1 1,1 1 0,-3 1-3,1 0 0,0 0 0,0 0 0,0 0 0,-1 0 0,1 0 0,0 0 0,-1 0 0,1 0 0,-1 1-1,1-1 1,-1 0 0,0 0 0,0 0 0,1 1 0,-1-1 0,0 0 0,0 2 0,0 1-3,5 22-32,-2-2 10,1-1 0,1 0-1,1-1 1,12 28-1,-17-48 34,0 0 0,0 1-1,0-1 1,0 0-1,1 1 1,-1-1 0,1 0-1,0 0 1,0 0-1,0 0 1,0-1 0,0 1-1,0 0 1,0-1-1,0 0 1,0 1 0,1-1-1,-1 0 1,1 0-1,-1 0 1,1 0 0,-1-1-1,1 1 1,0-1-1,-1 1 1,1-1 0,-1 0-1,1 0 1,0 0-1,-1-1 1,1 1 0,0-1-1,-1 1 1,1-1-1,-1 0 1,1 0 0,-1 0-1,0 0 1,5-3-1,6-4 105,-1 0 0,-1-2-1,1 1 1,-1-1 0,-1-1-1,0 0 1,-1 0 0,0-1-1,0 0 1,-1-1 0,-1 0-1,0 0 1,-1 0 0,7-22-1,-12 31-61,1 0 0,-1 0 0,-1 0 0,1 0 0,0 0 0,-1 0 0,0 0 0,0 0 0,0 0 0,0 0 0,-1 0 0,0 0 0,0 0 0,0 0 0,0 0 0,0 0 0,-1 0 0,-3-6 0,3 7-147,-1 0-1,0 0 1,0 0 0,0 0-1,0 1 1,-1-1 0,1 1-1,-1 0 1,1 0-1,-1 0 1,0 0 0,0 0-1,0 1 1,0 0 0,0 0-1,0 0 1,0 0 0,-5 1-1,-3-1-686,6 6 259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17708,'0'2'1928,"6"0"-1328,6-2-168,3-4 825,11-3-425,6 0-80,8-5-224,1-1-120,5 1-224,0-1-136,-3 4-280,-4 3-264,-13 6-640,-12 0 264,-13 6 520,-5 5-209,-20 1-159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15635,'7'17'1457,"9"-7"-817,4-4-192,12-8 560,3-4-152,10-8-168,1-3-199,2-6-505,0-1-425,-7-1 425,-2 4-160,-8 5-144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14699,'8'20'1761,"15"-17"-969,2-6-360,9-11 1120,3-2-848,2-4-840,1-2-1272,-8-5 1296,-4 3-328,-9 2-304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18708,'2'11'277,"0"1"0,-1-1 1,0 1-1,0-1 0,-3 21 0,1 1 32,4 94 150,-1-104-404,1-1 1,1 1-1,10 33 1,-13-53-32,-1-1 0,1 0 0,0 0 0,0 0 0,0 0 0,0 0 0,0 0 0,0 0 0,1 0 0,-1-1 0,1 1 0,-1 0 1,1-1-1,-1 1 0,1-1 0,2 2 0,-2-2 6,0-1 0,0 0 0,-1 1-1,1-1 1,0 0 0,0 0 0,-1 0 0,1 0 0,0 0 0,0 0 0,-1-1 0,1 1-1,0 0 1,-1-1 0,1 0 0,0 1 0,-1-1 0,1 0 0,-1 0 0,1 0 0,1-1-1,17-14 200,-2 1 0,0-2 0,0-1 0,-2 0 0,16-23 0,-10 15-52,87-121 368,-58 75-480,-51 71-70,1 0-1,-1 0 1,1 0 0,0 0-1,-1 0 1,1 0 0,0 1-1,0-1 1,0 0 0,0 0-1,0 1 1,-1-1 0,1 0-1,0 1 1,1-1 0,1 0-1,-3 1 4,0 1-1,1-1 1,-1 0-1,0 0 0,1 1 1,-1-1-1,0 0 1,1 1-1,-1-1 0,0 0 1,0 1-1,1-1 1,-1 1-1,0-1 1,0 0-1,0 1 0,1-1 1,-1 1-1,0-1 1,0 1-1,0-1 0,0 1 1,0-1-1,0 0 1,0 1-1,0-1 0,0 1 1,-5 46-102,4-40 84,-1 7-12,-2 16 6,1-1 1,1 1-1,2 32 1,0-61 28,0 0 0,0 0 0,0 1 0,0-1 0,0 0 1,1 0-1,-1 0 0,0 1 0,1-1 0,-1 0 1,1 0-1,-1 0 0,1 0 0,-1 0 0,1 0 0,0 0 1,-1 0-1,1 0 0,0 0 0,0 0 0,0 0 1,0 0-1,2 1 0,-2-2 4,0 0 1,0 0-1,1 0 0,-1 0 1,0 0-1,1 0 0,-1-1 1,0 1-1,0 0 0,1 0 1,-1-1-1,0 1 0,0-1 1,1 0-1,-1 1 0,0-1 1,0 0-1,1 0 0,8-7 73,-1 0 0,0-1 0,12-15 0,-16 20-43,23-33 213,-2 0 1,-1-2 0,20-42-1,-24 41-132,31-52-858,-52 92 710,0 0 1,0 0-1,0 0 1,0 0-1,0 0 1,0-1-1,0 1 1,1 0 0,-1 0-1,0 0 1,0 0-1,0 0 1,0 0-1,0-1 1,0 1-1,0 0 1,-1 0-1,1 0 1,0 0 0,0 0-1,0 0 1,0 0-1,0-1 1,0 1-1,0 0 1,0 0-1,0 0 1,0 0-1,0 0 1,0 0-1,0 0 1,0 0 0,0 0-1,-1-1 1,1 1-1,0 0 1,0 0-1,0 0 1,0 0-1,0 0 1,0 0-1,0 0 1,-1 0-1,1 0 1,0 0 0,0 0-1,0 0 1,0 0-1,0 0 1,0 0-1,-1 0 1,1 0-1,0 0 1,0 0-1,0 0 1,0 0-1,0 0 1,0 0 0,0 0-1,-1 0 1,1 0-1,0 0 1,0 1-1,0-1 1,0 0-1,0 0 1,-26 16-1022,12-5 354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2 149 18108,'0'0'71,"0"1"0,0 0 0,-1-1 0,1 1 0,0 0 0,0 0 1,0-1-1,0 1 0,-1 0 0,1-1 0,0 1 0,0 0 0,1 0 0,-1-1 0,0 1 0,0 0 0,0 0 1,0-1-1,1 1 0,-1 0 0,0-1 0,1 1 0,-1 0 0,0-1 0,1 1 0,-1-1 0,1 1 0,-1 0 1,1-1-1,-1 1 0,1-1 0,-1 1 0,1-1 0,0 0 0,-1 1 0,1-1 0,0 0 0,-1 1 0,1-1 1,0 0-1,-1 0 0,1 1 0,0-1 0,0 0 0,-1 0 0,1 0 0,0 0 0,0 0 0,-1 0 0,2-1 1,5 1 198,0-2 0,1 1 0,-1-1 0,9-4 0,-8 3-24,170-64 1865,26-9-1546,-204 76-567,10-3-364,0 0 0,0 0-1,-1 1 1,1 0 0,1 0 0,-1 1-1,17 1 1,-26 0 325,-1 0 0,0 0-1,1 0 1,-1 0 0,1 1-1,-1-1 1,1 0 0,-1 0 0,0 0-1,1 0 1,-1 1 0,0-1-1,1 0 1,-1 1 0,0-1 0,1 0-1,-1 0 1,0 1 0,1-1-1,-1 1 1,0-1 0,0 0-1,1 1 1,-1-1 0,0 0 0,0 1-1,0-1 1,0 1 0,1 5-703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18876,'4'10'463,"0"0"-1,-1 0 1,0 0-1,0 0 1,-1 1-1,0 0 1,0 14-1,2 11 196,47 326 168,-41-307-808,-7-73 40,-1-19-85,-4-4-60,-1-137-402,5 134 282,1 0 1,11-46-1,-11 75 196,2 0 0,0 0 0,1 1 0,1-1 0,0 1 0,0 1 0,2 0 0,11-15 0,-4 8 84,1 1 0,1 0 0,0 2 1,27-20-1,-38 31-52,2 1 1,-1-1 0,1 1 0,0 1 0,0-1 0,0 2-1,0-1 1,16-3 0,-22 7-18,0-1 1,0 1-1,1 0 1,-1 0-1,0 0 1,0 0-1,0 1 0,0-1 1,0 1-1,0-1 1,0 1-1,0 0 0,0 0 1,0 1-1,0-1 1,-1 1-1,1-1 1,-1 1-1,1 0 0,-1 0 1,1 0-1,-1 0 1,0 0-1,0 1 1,0-1-1,0 1 0,0-1 1,-1 1-1,1 0 1,1 5-1,1 1 13,-1 1 0,-1-1-1,1 1 1,-1 0 0,-1 0 0,0 0 0,-1 0 0,1 0-1,-2 0 1,0 0 0,0 0 0,0 0 0,-6 17 0,1-7 72,-1-1 0,0 0 1,-2-1-1,0 0 1,-22 32-1,22-37-12,-2 0-1,0-1 1,0 0 0,-1-1-1,0 0 1,-1 0-1,-25 14 1,31-21-104,1-1 1,-2 0-1,1 0 0,0 0 1,-1-1-1,1 0 0,-1-1 1,-8 2-1,11-3-55,0 0-1,-1 0 1,1-1 0,0 1-1,0-1 1,0 0 0,0-1-1,0 1 1,1-1-1,-1 0 1,0 0 0,1 0-1,-7-5 1,-9-12-215,3-5-122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 15891,'2'17'237,"-1"-1"-1,-1 1 1,0 0-1,-2-1 0,0 1 1,-5 24-1,-1 3 74,-68 517 422,74-549-732,1-3 42,0-1 0,0 0 0,-5 13 0,6-21-34,0 0 1,0-1-1,0 1 0,0 0 0,-1 0 1,1 0-1,0-1 0,0 1 0,0 0 1,0 0-1,0 0 0,-1-1 0,1 1 1,0 0-1,0 0 0,0 0 0,0 0 1,-1 0-1,1-1 0,0 1 0,0 0 1,-1 0-1,1 0 0,0 0 0,0 0 1,0 0-1,-1 0 0,1 0 0,0 0 1,0 0-1,-1 0 0,1 0 0,0 0 1,0 0-1,-1 0 0,1 0 0,0 0 1,0 0-1,-1 0 0,1 0 0,0 1 1,0-1-1,0 0 0,-1 0 0,1 0 1,0 0-1,0 0 0,0 1 0,0-1 1,-1 0-1,1 0 0,0 0 0,0 1 1,0-1-1,0 0 0,0 0 0,0 0 1,0 1-1,-1-1 0,-4-20 196,2-18-6,1 1 0,1-1 0,6-40 0,26-112-41,-24 155-99,2 1-1,1 0 0,2 0 1,1 2-1,23-41 0,-29 61-34,0 0 0,2 1 1,-1-1-1,1 2 0,1-1 0,0 1 0,0 1 0,1 0 1,0 0-1,1 1 0,-1 1 0,2-1 0,-1 2 0,1 0 1,0 1-1,15-5 0,-16 6-9,1 1 1,0 0-1,0 1 1,0 0-1,1 1 0,-1 1 1,0 0-1,0 1 1,0 0-1,18 4 1,-29-5-15,-1 1 0,1-1 0,0 1 1,-1-1-1,1 1 0,0 0 1,-1 0-1,1 0 0,-1 0 0,0 0 1,1 0-1,-1 0 0,0 0 0,1 0 1,-1 1-1,0-1 0,0 0 1,0 1-1,0-1 0,0 1 0,-1-1 1,2 3-1,-2-2 3,0 0 0,1 1 0,-1-1 0,-1 0 0,1 0 0,0 1 0,0-1 0,-1 0 0,1 0 0,-1 1 0,0-1 1,0 0-1,0 0 0,-2 3 0,-4 7 14,-1-1 1,0-1-1,-1 1 1,-15 13 0,-3 3-6,-2-2 1,0 0 0,-1-3 0,-2 0 0,-41 21 0,67-40-184,-1-1 1,0 1-1,0-1 1,0 0-1,0-1 1,0 0-1,0 0 1,0 0-1,-11-1 1,15 0 109,1-1 0,-1 1 1,1 0-1,-1-1 0,1 0 1,-1 1-1,1-1 1,-1 0-1,1 0 0,0-1 1,0 1-1,-1 0 0,1-1 1,0 1-1,0-1 1,1 0-1,-1 1 0,0-1 1,0 0-1,1 0 0,-1 0 1,1-1-1,0 1 1,0 0-1,-1 0 0,1-1 1,1 1-1,-2-5 1,1 1-77,0 1 0,1-1 1,0 1-1,1-10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17772,'-1'19'1944,"0"1"-1336,1 11-248,0 10 1297,0 7-1033,5 4-176,5 1-104,5-3-80,8-7-136,4-6-48,9-9-88,5-10-72,5-12-248,1-6-160,4-13-640,-6-7 928,1-16-184,-4-10-136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18236,'-20'48'1496,"-6"16"-1136,-7 7-144,-7 9 480,-5 4-159,-2 8-209,-2 1-152,0-7-296,5-3-152,5-14-553,6-7 697,9-15-128,5-13-112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31 18796,'10'-6'689,"-4"2"-395,-1 0 0,1 1 0,0 0 0,0 0 0,12-3 0,-17 6-238,0-1 1,1 1 0,-1 0-1,0 0 1,1 0-1,-1 0 1,0 0 0,0 0-1,1 0 1,-1 1-1,0-1 1,0 0 0,1 1-1,-1-1 1,0 1-1,0-1 1,0 1 0,0 0-1,0-1 1,0 1-1,0 0 1,0 0 0,0 0-1,0 0 1,0 0-1,0 0 1,0 0 0,-1 0-1,1 0 1,0 0-1,-1 0 1,1 0 0,-1 0-1,1 1 1,-1-1-1,0 0 1,1 2 0,1 10 120,1-1 1,-1 1-1,-1 0 0,-1 0 1,0 17-1,-11 71 60,9-80-185,-16 84-115,-5-1 0,-4-1 0,-50 124 0,65-196 16,5-15 11,1 1-1,0-1 0,-5 36 1,10-51 35,1 1 0,0-1-1,0 0 1,0 1 0,0-1 0,0 1 0,0-1 0,0 1-1,0-1 1,1 0 0,-1 1 0,1-1 0,-1 0 0,1 1 0,-1-1-1,1 0 1,0 0 0,-1 0 0,1 1 0,0-1 0,0 0-1,0 0 1,0 0 0,0 0 0,0 0 0,0-1 0,0 1-1,1 0 1,-1 0 0,0-1 0,0 1 0,1-1 0,-1 1 0,0-1-1,3 1 1,3 0 2,1 0 0,-1 0 0,1-1-1,0 0 1,9-2 0,-5 1 8,-8 1-14,145-4 197,-127 5-279,0 1 1,0 1-1,0 1 1,37 12-1,-45-12 130,0 0 0,20 2-1,-25-5-119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6737,'-4'-12'2715,"2"7"-818,9 12-3364,1-3 398,-6-3 914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3107 0 10602,'-3'4'8717,"-9"13"-8254,6-1-242,0 0 0,-1-1 1,-14 24-1,7-14-170,-9 27 5,1 1 1,-27 110 0,4-14-51,-25 42 19,-11 28-10,70-186-11,-1-1-1,-2-1 1,-1 0 0,-1-1 0,-2-1-1,-1 0 1,-1-1 0,-1-2 0,-2 0 0,-1-1-1,-30 25 1,-22 15 29,3 3-1,-65 79 1,106-112-11,-2-1 1,-2-2 0,-1-1 0,-1-2 0,-2-2 0,-1-1-1,-54 25 1,53-30 65,1 3 0,1 1 0,2 3 0,-48 42 0,68-55-54,-1 0 0,0-2 0,0 0-1,-2-1 1,1-1 0,-2-1 0,1-1 0,-40 11-1,29-9 18,0 0-1,1 3 0,0 0 0,-47 31 1,30-12-8,-81 75 0,115-96-32,0-1 0,-1-1 1,-1 0-1,0 0 0,-22 8 0,-88 29 87,83-32-59,-228 86 421,264-99-429,0-1 0,-1 1 0,0-1 0,1 0 0,-1-1 0,-8 0 0,7 0-25,1 0 0,-1 0-1,1 1 1,-13 3-1,-25 10-36,27-7 50,-1-1 1,1-1-1,-1-1 1,0 0-1,-25 0 1,31-3 29,0 0 1,0 1 0,-16 5 0,17-4-35,-1 0 1,1-1-1,-17 0 1,18-1-5,13 0-172,13-1-733,-9-3 728,-1 0 0,1-1 1,-1 1-1,0-1 0,0 0 1,0 0-1,0 0 0,3-6 1,-6 8 91,18-24-374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2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27 13675,'-2'-27'6999,"-4"48"-4124,0 1-2943,-9 27 338,-39 85-1,-36 41-192,-19 44 17,105-212-84,1 0 0,1 0 0,0 1 0,0-1 1,0 1-1,-1 11 0,3-17-6,0-1 0,0 1 0,0-1-1,1 1 1,-1 0 0,0-1 0,1 1 0,-1-1 0,1 1-1,-1-1 1,1 1 0,0-1 0,-1 1 0,1-1 0,0 0-1,0 1 1,0-1 0,0 0 0,0 0 0,1 0 0,-1 0 0,0 0-1,0 0 1,1 0 0,-1 0 0,1 0 0,-1 0 0,1-1-1,-1 1 1,1-1 0,-1 1 0,1-1 0,-1 0 0,1 1-1,0-1 1,-1 0 0,4 0 0,17-1 42,1 0 0,-1-1 0,1-2 1,-1 0-1,39-13 0,19-4-212,-52 17-608,1 0 0,45 1 0,-55 3 278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12723,'0'1'71,"1"-1"1,-1 0-1,1 1 1,-1-1 0,1 0-1,-1 1 1,1-1-1,-1 1 1,0-1-1,1 1 1,-1-1 0,0 1-1,0-1 1,1 1-1,-1-1 1,0 1 0,0 0-1,0-1 1,1 1-1,-1-1 1,0 1-1,0-1 1,0 1 0,0 0-1,0-1 1,0 1-1,0 21 418,0-19-194,-2 38 952,-2-1 1,-14 63-1,9-55-259,-5 53 1,14-99-958,0 0 0,-1 0 0,1 0 0,0 0 0,0 0 0,1 0 0,-1 0 1,0 0-1,1 0 0,-1 0 0,1 0 0,-1 0 0,1 0 0,0 0 0,0 0 0,2 2 0,-2-3-21,0 0 0,1-1-1,-1 1 1,0-1-1,1 1 1,-1-1 0,0 0-1,1 1 1,-1-1 0,0 0-1,1 0 1,-1 0-1,0 0 1,1 0 0,-1 0-1,0-1 1,1 1 0,-1 0-1,0-1 1,1 1 0,-1-1-1,0 1 1,0-1-1,0 0 1,2-1 0,18-9 82,31-23 1,-40 25-76,0 0 0,0 1 1,1 0-1,0 2 1,0-1-1,1 1 0,14-3 1,-27 8-20,1 1 1,-1-1 0,1 1-1,-1 0 1,1-1 0,-1 1-1,1 0 1,-1 0 0,1 0-1,-1 0 1,1 1 0,-1-1-1,1 0 1,-1 0 0,1 1-1,-1-1 1,1 1 0,-1 0-1,0-1 1,1 1-1,-1 0 1,0 0 0,1 0-1,-1 0 1,0 0 0,0 0-1,0 0 1,1 1 0,-1 1-4,0 0 1,0 0 0,0-1-1,0 1 1,-1 0 0,1 0-1,-1 0 1,0 0 0,0 0-1,0 0 1,0-1 0,0 1-1,-1 0 1,-1 5 0,-2 6-5,0 0 1,-2-1-1,0 0 0,-13 22 1,11-20 19,0 0-1,-11 29 1,19-44-11,0 1 1,-1 0-1,1 0 0,0 0 0,0 0 1,0 0-1,0 0 0,-1 0 0,1 0 1,1 0-1,-1 0 0,0 0 1,0 0-1,0 0 0,0 0 0,1 0 1,-1 0-1,0 0 0,1-1 0,-1 1 1,1 0-1,-1 0 0,1 0 1,0 0-1,-1-1 0,1 1 0,0 0 1,-1-1-1,1 1 0,0 0 0,0-1 1,-1 1-1,1-1 0,0 1 0,0-1 1,0 0-1,0 1 0,0-1 1,0 0-1,0 0 0,0 1 0,1-1 1,6 1-4,-1 0 1,1-1 0,0 0 0,10-1 0,-11 1-2,87-8-81,-83 6-228,0 0 0,0-1 0,0 0 0,-1-1 0,1 0 0,14-9 0,-24 13 266,0-1 0,0 1 0,0-1 0,0 0-1,0 1 1,0-1 0,0 0 0,-1 0 0,1 1 0,0-1 0,0 0 0,-1 0 0,1 0 0,-1 0-1,1 0 1,-1 0 0,1 0 0,-1 0 0,0 0 0,1 0 0,-1 0 0,0 0 0,0 0 0,0-1-1,0 1 1,0 0 0,0 0 0,0 0 0,0 0 0,0 0 0,-1 0 0,1 0 0,0 0 0,-1 0-1,1 0 1,-1 0 0,1 0 0,-1 0 0,1 0 0,-2-1 0,-13-14-781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14059,'-10'168'5095,"0"-49"-4425,7-45-320,-11 153 945,21-294-1048,3-1-1,3 2 1,3 0 0,2 0 0,35-77 0,-49 132-262,1 1-1,1 0 1,0 0-1,1 0 0,-1 0 1,2 1-1,-1 1 1,10-9-1,-14 14 4,1 0 0,-1 1 1,1 0-1,-1-1 0,1 1 0,-1 1 0,1-1 0,0 0 0,0 1 0,0 0 0,0 0 0,0 0 1,0 1-1,0-1 0,0 1 0,1 0 0,-1 0 0,0 0 0,0 1 0,0-1 0,0 1 0,0 0 1,0 0-1,0 1 0,5 2 0,-5-3 3,-1 0 0,0 1 0,1-1 0,-1 1 0,0 0 0,0 0-1,0 1 1,-1-1 0,1 0 0,0 1 0,-1 0 0,0-1 0,0 1 0,0 0 0,0 0 0,0 1 0,0-1 0,-1 0 0,1 0 0,-1 1 0,0-1 0,0 1 0,0-1 0,-1 1 0,1-1 0,-1 1 0,0 0 0,0-1 0,0 1-1,0-1 1,-1 1 0,0 0 0,1-1 0,-1 1 0,-1-1 0,1 0 0,0 1 0,-1-1 0,1 0 0,-1 0 0,0 0 0,0 0 0,-1 0 0,1 0 0,-6 4 0,0 2 48,-1-1 0,0-1 0,-1 0 0,1 0 0,-2-1 0,-19 9 0,25-12-44,-1-1 0,0 0 0,0 0 0,-1 0 0,1 0 0,0-1 1,-1 0-1,1-1 0,0 1 0,-1-1 0,1-1 0,-1 1 0,1-1 1,-7-1-1,11 1-36,1 1 1,0 0 0,0-1 0,0 0-1,0 1 1,-1-1 0,1 1-1,0-1 1,0 0 0,0 0 0,0 0-1,1 0 1,-1 0 0,0 0-1,0 0 1,0 0 0,1 0 0,-1 0-1,0 0 1,1 0 0,-1 0-1,1 0 1,0-1 0,-1 1-1,1 0 1,0 0 0,0-1 0,0 1-1,0 0 1,0-1 0,0 0-1,0-1-15,1 0-1,-1 0 1,1 0 0,0 0-1,0 0 1,0 0-1,1 0 1,-1 0-1,1 1 1,-1-1-1,5-4 1,14-12-410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27 18132,'8'-8'1335,"-7"7"-1164,1 0-1,0-1 1,-1 1-1,1-1 0,-1 1 1,1-1-1,-1 0 0,0 1 1,3-5-1,-6 6-95,0 0 1,0 1-1,1-1 0,-1 0 1,0 1-1,0-1 0,1 1 1,-1-1-1,0 1 0,1 0 1,-1 0-1,1 0 0,-1 0 0,1 0 1,-2 1-1,-25 22 178,23-19-193,-21 19 55,-33 38-1,52-54-84,1 0 0,0 1 0,0 0 0,1 0 0,0 0-1,0 1 1,1 0 0,1-1 0,-4 15 0,6-22-26,1 1-1,0-1 1,-1 0 0,1 0-1,0 1 1,0-1 0,1 0 0,-1 1-1,0-1 1,1 0 0,-1 0-1,1 1 1,0-1 0,0 0 0,0 0-1,0 0 1,0 0 0,0 0-1,0 0 1,1 0 0,-1-1 0,1 1-1,-1 0 1,1-1 0,0 1-1,0-1 1,-1 0 0,4 2 0,5 2-41,0-1 0,0 0 1,0 0-1,22 4 0,14 6-135,-41-12 148,1 0 1,-1 1 0,-1-1-1,1 1 1,0 1-1,-1-1 1,0 1-1,1-1 1,-1 1-1,-1 0 1,1 1-1,-1-1 1,1 1-1,-1-1 1,-1 1 0,4 7-1,-4-7 27,-1 0 1,0-1-1,0 1 1,0 0-1,-1 0 1,1 0-1,-1 0 1,-1 0-1,1 0 1,-1 0-1,1-1 0,-1 1 1,-1 0-1,1 0 1,-1-1-1,0 1 1,0-1-1,-5 9 1,2-5 84,0-1 0,-1 0 0,0 1 1,0-2-1,0 1 0,-1-1 1,0 0-1,-1 0 0,1-1 1,-1 0-1,0 0 0,-14 5 1,19-9-127,0 1 1,-1-1-1,1 0 0,-1 0 1,1-1-1,-1 1 1,1-1-1,-1 1 1,1-1-1,-1 0 0,1 0 1,-1-1-1,1 1 1,-1-1-1,1 0 1,-1 0-1,1 0 0,0 0 1,-1-1-1,1 1 1,0-1-1,0 0 1,0 0-1,0 0 0,1 0 1,-1 0-1,0-1 1,1 1-1,-1-1 1,1 0-1,0 1 1,0-1-1,0 0 0,-2-7 1,-5-13-281,4-1-132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3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12003,'5'4'580,"0"-1"1,1 1-1,-1-1 1,11 5-1,8 6 172,111 85 923,22 15-1083,-125-93-439,27 16 513,-1 4 0,64 58 0,-64-48-383,2-2 0,3-3 0,84 47 0,-146-92-282,159 97 290,-120-70 1,67 60 0,82 77 403,-1 1-260,-140-120-287,74 95 0,23 64 419,159 298 1,-270-435-546,-4 1-1,-2 1 1,-3 2 0,-4 1 0,-2 0-1,16 147 1,17 162 154,-47-346-56,0 35 0,-5-71-118,0 0-1,0 0 1,0 0-1,0 0 1,0 0-1,0-1 1,0 1 0,-1 0-1,1 0 1,0 0-1,0 0 1,0 0-1,0 0 1,0-1 0,0 1-1,0 0 1,0 0-1,0 0 1,-1 0-1,1 0 1,0 0 0,0 0-1,0 0 1,0 0-1,0 0 1,-1 0-1,1 0 1,0-1 0,0 1-1,0 0 1,0 0-1,0 0 1,-1 0-1,1 0 1,0 0 0,0 0-1,0 0 1,0 0-1,0 1 1,-1-1-1,1 0 1,0 0 0,0 0-1,0 0 1,0 0-1,0 0 1,0 0-1,-1 0 1,1 0 0,0 0-1,0 0 1,0 1-1,0-1 1,0 0-1,0 0 1,0 0 0,0 0-1,0 0 1,-1 0-1,1 1 1,0-1-1,0 0 1,0 0 0,0 0-1,0 0 1,0 0-1,0 1 1,-8-11-49,-4-11-171,1-2-1,1 1 1,-11-35 0,12 29 24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3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14675,'5'-11'2091,"-5"10"-1892,0-1-1,0 1 1,1 0 0,-1 0 0,1 0 0,-1 0 0,1 0 0,-1 0-1,1 0 1,-1 0 0,1 0 0,0 0 0,-1 1 0,1-1 0,0 0 0,0 0-1,0 0 1,0 1 0,0-1 0,2 0 0,-3 1-142,1 0 0,-1 0 1,0 1-1,1-1 0,-1 1 1,1-1-1,-1 0 0,0 1 1,1-1-1,-1 1 0,0-1 1,1 1-1,-1-1 0,0 1 1,0-1-1,0 1 0,0-1 0,1 1 1,-1-1-1,0 1 0,0 0 1,0-1-1,0 1 0,0-1 1,0 1-1,0 0 0,-2 19 416,-10 56 4,-24 82 0,17-87-444,-12 106 0,29-170-31,2 0 0,-1 0 0,1 0 0,0 0 0,1 0 0,0 0 0,2 9 0,-3-15-1,1 1 0,-1-1 0,1 0-1,0 0 1,-1 0 0,1 1 0,0-1 0,0 0 0,0 0 0,0 0 0,0 0 0,0-1 0,0 1 0,0 0 0,0 0 0,0 0 0,2 0 0,-1 0 1,1-1 0,-1 1 1,1-1-1,-1 1 0,1-1 0,-1 0 0,1 0 1,-1 0-1,1 0 0,-1-1 0,1 1 1,3-2-1,19-6 23,-1-1 1,0-1 0,45-27-1,-14 8-106,-18 12-260,-23 12 409,-1-2-1,0 1 0,15-11 0,-23 9-118,-5-6 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3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14795,'3'-77'2689,"2"191"1050,-1-57-3449,2 8-20,1 20-2770,-8-86 2308,0 1 0,-1 0 1,1 0-1,0 0 0,0-1 0,0 1 1,0-1-1,0 1 0,0 0 0,0-1 0,0 0 1,0 1-1,0-2 0,-10-5-755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3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15715,'-1'-1'94,"1"0"0,0 0 0,-1 0-1,1 0 1,0-1 0,0 1-1,0 0 1,0 0 0,0 0 0,0 0-1,0 0 1,0 0 0,0-1 0,1 1-1,-1 0 1,0 0 0,1 0 0,-1 0-1,1 0 1,-1 0 0,1 0-1,-1 0 1,1 0 0,0 0 0,-1 1-1,1-1 1,0 0 0,0 0 0,0 1-1,0-1 1,0 0 0,1 0 0,4-2 102,0-1 0,0 1 0,1 1 0,9-3 0,-2 0 251,34-12-185,2 1-1,0 3 1,0 2-1,61-5 0,-103 15-256,1 1-1,-1-1 0,0 2 1,1 0-1,-1 0 0,0 0 1,1 1-1,13 5 0,-18-6 4,-1 1-1,0 0 1,1 0-1,-1 0 0,0 0 1,0 0-1,0 1 1,-1 0-1,1-1 1,-1 1-1,1 0 1,-1 0-1,0 0 0,0 1 1,0-1-1,0 0 1,-1 1-1,0-1 1,1 1-1,-1 0 1,1 6-1,-1 1 41,0 0 0,-1 0-1,0 0 1,-1 0 0,0 0 0,-1-1 0,0 1 0,-1 0-1,0-1 1,-1 1 0,-6 13 0,-2 0 147,-1 0 0,0-1 1,-27 32-1,26-37-19,-1 0 1,-20 18 0,31-32-170,-1 0 0,1 0 1,-1-1-1,0 1 1,0-1-1,0 0 1,0-1-1,-1 1 1,1-1-1,-1 0 1,1 0-1,-1-1 1,0 0-1,-7 1 0,11-2-63,0 0-1,0 0 0,0-1 1,0 1-1,0 0 0,0-1 1,1 0-1,-1 1 0,0-1 0,0 0 1,1 0-1,-1 0 0,0 0 1,1 0-1,-1 0 0,1 0 1,0-1-1,-1 1 0,-1-3 0,1 1-21,0-1 0,0 1 0,0 0 0,1-1 0,-1 1 0,1-1 0,0 1 0,0-1-1,-1-5 1,0-11-368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17620,'11'0'1640,"2"0"-1288,-1 1-216,1-1 856,10 2-639,-2-2-105,6 0-216,-2 1-32,2 2 0,2 0 0,-1 3-96,1-1-153,-2 0-471,-1-2 192,0-3 368,0 0-136,-1-8-112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3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14867,'27'8'1400,"-3"-2"-1087,5-3-185,0 0 424,5-3-600,0 1-280,1-1 304,2 0-168,-1-3-105</inkml:trace>
  <inkml:trace contextRef="#ctx0" brushRef="#br0" timeOffset="1">697 36 11698,'28'-1'1161,"-6"1"-641,-1 1-200,-7 2 480,0 3-112,3-2-256,1-3-104,2-1-208,4-3-128,3-7-128,5 0-96,4 0 56,-1 2 48,1 2 8,-1 3-32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1:3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13899,'10'2'1848,"0"-2"-1071,3-4-297,1-1 992,3 1-544,-1-2-96,0 2-368,2 0-224,-5 2-408,0-1-200,-6-1-352,-1 0 1648,-5-2-1048,-1 3-48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96 15499,'-12'-2'1297,"9"1"-1060,1 1 0,-1-1 0,0 1 0,0-1 0,1 1 0,-1 0 0,0 0 0,-3 1 0,30 5 1830,-11-8-2047,1 0-1,0 0 1,-1-1-1,1-1 0,-1 0 1,0-1-1,12-6 0,-5 3 20,35-11 0,-48 18-36,-1-1 0,1 1 0,0 1 1,0-1-1,0 1 0,0 0 0,0 1 0,0 0 0,8 1 1,2 1 67,-41-7 30,-44 4 248,-121 18 0,160-14-178,24-2-125,13-1-60,18 1-47,13-6-58,0-2-1,0-1 1,70-23 0,-58 15-750,-74 30-565,5-3 1146,-2-1 82,1-3 11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18060,'-3'-16'2842,"0"26"-1378,0 3-1367,-46 152 482,-2 7-617,50-170 35,1-1 1,-1 1 0,1-1 0,-1 1 0,1-1-1,0 1 1,0-1 0,0 1 0,0-1-1,0 1 1,0 0 0,0-1 0,0 1 0,1-1-1,-1 1 1,1-1 0,-1 1 0,1-1 0,-1 0-1,1 1 1,0-1 0,0 0 0,0 1 0,0-1-1,0 0 1,1 2 0,1-2-3,-1-1 0,0 1 1,0-1-1,0 1 0,0-1 1,0 0-1,1 0 0,-1 0 0,0 0 1,0 0-1,0-1 0,0 1 1,1-1-1,-1 1 0,0-1 0,0 0 1,0 1-1,3-3 0,9-5-321,-1 0 0,0 0-1,0-1 1,-1-1 0,14-13 0,-22 19 305,10-9-339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35 15555,'0'-1'115,"1"1"0,-1-1-1,0 0 1,1 0-1,-1 0 1,0 0 0,0 0-1,0 0 1,1 0-1,-1 0 1,0 0 0,0 0-1,-1-1 1,1 1 0,0 0-1,0 0 1,0 0-1,-1 0 1,1 1 0,-1-1-1,1 0 1,0 0-1,-1 0 1,0 0 0,1 0-1,-1 0 1,0 0 0,-1-1 43,0 1 1,0 1 0,0-1-1,1 0 1,-1 0 0,0 1-1,0-1 1,0 1 0,0 0 0,0-1-1,0 1 1,0 0 0,-3 0-1,-5 1 228,0 0-1,0 1 0,0 0 1,-16 5-1,12-2-297,0 1 1,0 1-1,1 0 0,0 1 1,0 0-1,-12 12 0,19-16-63,1 1 0,-1 0 0,1 1 0,0-1 0,1 1-1,-1 0 1,1 0 0,0 1 0,1-1 0,0 1-1,0-1 1,0 1 0,1 0 0,-3 12 0,5-17-31,-1 0 0,1 0 0,0 1 1,0-1-1,0 0 0,0 0 0,1 1 0,-1-1 0,1 0 1,-1 0-1,1 0 0,0 0 0,0 0 0,0 0 1,0 0-1,0 0 0,0 0 0,0 0 0,1 0 1,1 1-1,0 0-21,0-1 0,0 1 0,1-1 0,-1 0 0,1 0 0,0 0 0,-1 0 0,1-1 1,0 0-1,5 2 0,6-1-112,1 1 0,-1-2 0,0 0 0,30-3 1,-5-2-104,40-11 1,-15 1-47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 17764,'1'-11'1075,"3"-12"-295,-3 20-453,0 13 141,-9 113-448,4-86 1,1 1 1,4 55-1,4-73-130,-4-20 102,-1 0 0,0 1 0,0-1 0,0 0 0,0 0 0,0 0 0,1 0 0,-1 0 0,0 0 0,0 0 0,0 0 0,1 1 1,-1-1-1,0 0 0,0 0 0,0 0 0,1 0 0,-1 0 0,0 0 0,0 0 0,0 0 0,1 0 0,-1 0 0,0 0 0,0 0 1,0 0-1,1-1 0,-1 1 0,0 0 0,0 0 0,0 0 0,0 0 0,1 0 0,-1 0 0,0 0 0,0 0 0,0-1 0,0 1 0,1 0 1,-1 0-1,0 0 0,0-1 0,2-2-56,0 1 0,0-1 0,-1 0 0,1-1 1,-1 1-1,0 0 0,2-6 0,1-13-228,0 0 0,1-36 0,-5 48 246,0 0 0,0 0 0,-1 0 1,-1 0-1,1 0 0,-2 0 0,1 0 1,-5-9-1,7 19 45,0 1-1,0-1 1,0 0 0,0 0 0,0 0 0,0 0-1,-1 1 1,1-1 0,0 0 0,0 0 0,0 0-1,0 0 1,0 0 0,0 1 0,-1-1 0,1 0-1,0 0 1,0 0 0,0 0 0,0 0 0,-1 0-1,1 0 1,0 0 0,0 0 0,0 0-1,0 0 1,-1 0 0,1 0 0,0 0 0,0 0-1,0 0 1,-1 0 0,1 0 0,0 0 0,0 0-1,0 0 1,0 0 0,-1 0 0,1 0 0,0 0-1,0 0 1,0 0 0,0 0 0,-1 0 0,1 0-1,0-1 1,0 1 0,0 0 0,0 0-1,0 0 1,0 0 0,-1 0 0,1-1 0,0 1-1,0 0 1,0 0 0,0 0 0,0 0 0,0-1-1,0 1 1,0 0 0,-3 15 1,1 11 13,1 0 0,4 42 0,-1-54-8,0-1 1,0 1 0,2 0-1,0-1 1,0 0-1,10 21 1,-12-31 14,-1 0-1,1-1 1,-1 1 0,1 0 0,0-1 0,0 1-1,0-1 1,0 0 0,1 0 0,-1 0 0,5 4-1,-6-8 5,-1 1-1,-1 0 1,1 0 0,0 0-1,0 0 1,0 0-1,0 0 1,-1 0 0,1 0-1,-1 0 1,1 0-1,-1 0 1,0-2-1,-15-18 159,0 2 0,-29-27 0,31 32 43,16 15-223,0 0-1,0 0 1,0 0-1,0 0 1,0 0-1,0-1 0,0 1 1,1 0-1,-1-1 1,0 0-1,0 1 1,1-1-1,-1 0 1,0 0-1,1 0 1,-1-1-1,0 1 1,1-1-1,-1 1 0,0-1 1,0 0-1,0 1 1,0-1-1,0 0 1,3-2-1,41-20-98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8 118 15507,'-6'-7'1633,"4"3"-1073,7-1-248,9 4 1192,8-2-816,11 0-296,11 0-176,13-1-368,8-2-128,7-4-280,-1-3-136,2 2-192,-2-1 40,-6-1 440,-4 2-217,-7 0 25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12811,'31'4'727,"0"-2"0,0-1 1,0-1-1,40-6 1,-50 5-831,-1 0 0,1 1 0,0 1 0,-1 1 0,1 1 1,-1 1-1,1 0 0,-2 2 0,29 11 0,-27-8 26,1-1-1,0-1 0,0-1 0,0-1 1,1 0-1,0-2 0,0-1 0,0-1 1,0-1-1,0 0 0,0-2 1,0-1-1,43-11 0,-44 8 302,16-5 537,50-9 0,-75 19-531,0-1 0,-1 2 0,1 0 0,0 0 0,0 1 0,-1 1 1,1 0-1,14 4 0,-20-3-75,1-1-103,-1 1 1,0-2-1,1 1 1,-1-1-1,13 1 1,-19-2-43,1 0 0,-1 0 0,0 0 0,0 0 1,0-1-1,1 1 0,-1 0 0,0-1 0,0 1 0,0-1 0,0 1 1,1-1-1,-1 0 0,0 1 0,0-1 0,0 0 0,-1 0 0,1 0 1,0 0-1,0 0 0,0 0 0,-1 0 0,1 0 0,0 0 1,-1 0-1,1 0 0,-1 0 0,1 0 0,-1 0 0,0-1 0,1 1 1,-1 0-1,0 0 0,0-1 0,0 1 0,0 0 0,0 0 0,0-1 1,0 1-1,0 0 0,-1-2 0,1-7 38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15107,'2'-8'1337,"2"-6"-993,-1-5-144,2-7 560,3-8-448,0-11-464,2-3-176,0-10-288,-3-1-121,-2-5 465,1 1-216,-6-6-24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12371,'7'-17'1168,"-1"2"-752,-4 1-136,3-2 640,-1 0-304,5-2-200,-4-2-55,3 1-153,-3 1-112,2-1-304,1 2-145,-3 2 297,0 0-104,2 5-24</inkml:trace>
  <inkml:trace contextRef="#ctx0" brushRef="#br0" timeOffset="1">121 102 14003,'1'-1'1352,"-1"-8"-904,2 1-184,-2-7 681,1 0-393,1-3-608,-1 0 208,4 6-160,0 7-64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15699,'49'4'5315,"0"5"-3295,-31-3-2397,0-1 0,-1 2 0,1 1 0,-1 0 0,-1 1 0,20 13 0,-15-8-516,-14-15 275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15435,'1'23'1793,"-1"5"-1201,-4 9-216,-2 4 704,-3 11-344,2 2-48,-1-1-311,-1-2-161,-2-7-264,1-5-153,0-11-415,0-5-200,0-13 616,-2-5-136,2-5-152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13867,'2'-4'399,"2"-1"97,0 0 0,0-1-1,0 2 1,7-7 0,-11 11-463,0 0 0,0 0 1,0 0-1,1 0 0,-1 0 0,0 0 1,0 0-1,0 0 0,0 0 1,0 0-1,1 0 0,-1 0 0,0-1 1,0 1-1,0 0 0,0 0 0,0 0 1,1 0-1,-1 0 0,0 0 0,0 1 1,0-1-1,0 0 0,1 0 0,-1 0 1,0 0-1,0 0 0,0 0 0,0 0 1,0 0-1,0 0 0,1 0 1,-1 0-1,0 0 0,0 1 0,0-1 1,0 0-1,0 0 0,0 0 0,0 0 1,1 0-1,-1 0 0,0 1 0,0-1 1,0 0-1,0 0 0,0 0 0,0 0 1,0 0-1,0 1 0,0-1 0,0 0 1,0 0-1,0 0 0,0 0 1,0 1-1,0-1 0,0 0 0,0 0 1,0 0-1,0 0 0,0 0 0,0 1 1,-1 10 555,-70 261 1059,65-262-2387,5-24-103,5-28-507,15-107-2920,-11 90 5586,-12 97-379,3 76 0,3-94-815,0 0 1,1 0 0,1 0-1,1-1 1,11 29-1,-15-45-99,0-1-1,0 0 0,1 0 0,-1 0 1,0 0-1,1 0 0,-1 0 0,3 2 1,-3-3-19,-1-1-1,0 0 1,0 0 0,0 0 0,1 0 0,-1 0-1,0 1 1,0-1 0,1 0 0,-1 0 0,0 0-1,0 0 1,1 0 0,-1 0 0,0 0 0,0 0-1,1 0 1,-1 0 0,0 0 0,0 0 0,1 0-1,-1 0 1,0 0 0,0 0 0,1 0 0,-1 0-1,0 0 1,0 0 0,1-1 0,4-12 160,-5 2-107,0 1 0,0 0-1,-1-1 1,0 1 0,-1 0-1,0 0 1,-1 0 0,-7-18-1,8 23-50,0-1-1,-1 1 0,0 0 0,1 0 1,-2 0-1,1 0 0,-1 0 1,1 1-1,-1-1 0,0 1 0,-1 0 1,1 0-1,-1 1 0,0 0 1,0-1-1,0 1 0,-6-2 0,11 5-1,-1 0 0,0-1 0,1 1 0,-1 0 0,0 0 0,1 0 0,-1 0-1,0 0 1,0 0 0,1 0 0,-1 0 0,0 0 0,1 1 0,-1-1 0,0 0 0,1 0-1,-1 1 1,0-1 0,0 1 0,0 2 149,10 1 42,135 10 424,-123-13-1362,-13 0 427,-6-1-177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46 9010,'-14'6'172,"1"0"0,-1 1 0,1 1 0,0 0 0,1 0 0,0 2 0,0-1 1,-15 19-1,13-12 6,1 0 0,1 2 1,0-1-1,1 2 0,-12 28 1,7-7 34,2 1 0,2 1 0,2 0 1,2 0-1,-4 64 0,8-49-149,2 0 0,3 1 1,3-1-1,12 68 0,-9-91-47,1 0-1,2 0 1,1-1 0,2-1-1,1 0 1,1-1 0,2 0-1,24 33 1,-33-53-11,1-1 0,-1 0 1,2 0-1,-1-1 0,1 0 0,1-1 1,-1 0-1,19 10 0,-22-15 12,-1 0 1,1 0-1,0-1 0,-1 0 1,1 0-1,0-1 1,0 1-1,1-2 0,-1 1 1,0-1-1,0 0 0,0 0 1,0-1-1,0 0 1,0 0-1,0-1 0,11-4 1,-4 0 33,-1-1 0,0 0 0,-1-1 0,1-1 0,-1 0 0,-1-1 1,0 0-1,0 0 0,-1-1 0,12-18 0,8-12 236,42-80-1,-32 42 1,-4 0-1,-3-3 1,22-85 0,-36 97-187,-3 0 1,-4-1-1,-3 0 0,1-78 1,-10 129-117,-1 0 0,0 0 0,-1 0 0,-2 0 0,-10-37 0,13 52-7,-1 0 1,0 0 0,0 1 0,0-1 0,-1 0 0,1 1-1,-1 0 1,0-1 0,-1 1 0,1 0 0,-1 1 0,1-1-1,-1 1 1,0-1 0,-1 1 0,1 0 0,0 1 0,-1-1-1,0 1 1,1 0 0,-1 0 0,0 0 0,0 1 0,0-1-1,0 1 1,-10 0 0,5 1-33,0 1-1,0 0 1,0 1 0,0 0-1,0 0 1,1 1 0,-1 0-1,1 1 1,0 0 0,-10 6-1,-7 5-49,0 2 0,-25 21-1,-21 22-52,7-2-10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251 130 15075,'111'-120'3976,"-111"120"-3916,0-1 1,1 1-1,-1-1 1,1 0 0,-1 1-1,1-1 1,-1 1-1,1-1 1,-1 1 0,1-1-1,-1 1 1,1-1-1,0 1 1,-1-1-1,1 1 1,0 0 0,-1-1-1,1 1 1,1 0-1,-2 11 1025,-13 27-273,-223 400-321,228-425-521,-1 3-99,-17 27-600,24-40 617,0 0 1,0 0-1,-1-1 1,0 1 0,1 0-1,-1-1 1,0 0-1,0 1 1,-7 2-1,9-4 87,-1-1 0,1 0 0,0 0 0,0 0 0,0 0 0,-1 0 0,1 0 0,0 0 0,0 0 0,0-1 0,-1 1 0,1 0-1,0-1 1,0 1 0,0-1 0,0 1 0,0-1 0,0 0 0,0 1 0,0-1 0,0 0 0,0 0 0,0 1 0,0-1 0,0 0 0,0 0 0,1 0 0,-1 0 0,0 0 0,1 0 0,-1-2 0,-15-25-569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13499,'-1'1'113,"1"-1"-1,-1 1 1,1 0 0,0 0 0,-1 0-1,1 0 1,0 0 0,0 0-1,0 0 1,0-1 0,-1 1 0,1 0-1,0 0 1,1 0 0,-1 0 0,0 0-1,0 0 1,0 0 0,1 0 0,-1 1-1,1 3 248,8 97 2589,-8-62-2553,3 1 0,1-1 0,14 50 0,-19-89-377,0 1 0,1 0 1,-1-1-1,1 1 0,-1-1 0,1 1 0,-1-1 1,1 1-1,0-1 0,0 1 0,0-1 0,0 0 0,0 1 1,0-1-1,0 0 0,0 0 0,0 0 0,1 0 1,-1 0-1,0 0 0,1 0 0,-1 0 0,1 0 0,2 0 1,-2-1 4,0 0-1,0-1 1,0 1 0,-1-1 0,1 1 0,0-1 0,0 0-1,-1 0 1,1 0 0,0 0 0,-1 0 0,1 0 0,-1 0-1,1 0 1,-1-1 0,0 1 0,1 0 0,-1-1 0,0 0-1,1-2 1,21-30 373,34-70 0,-38 67-310,-19 35-85,1 0 1,0 1 0,0-1 0,0 1 0,0 0 0,0-1 0,0 1 0,0 0-1,0-1 1,3-1 0,-4 3-2,0 0-1,1 0 1,-1 0-1,0 0 1,0 0 0,1 0-1,-1 0 1,0 0-1,0 0 1,1 0 0,-1 0-1,0 0 1,0 0-1,0 0 1,1 0-1,-1 1 1,0-1 0,0 0-1,1 0 1,-1 0-1,0 0 1,0 0-1,0 1 1,0-1 0,1 0-1,-1 0 1,0 0-1,0 1 1,0-1 0,0 0-1,0 0 1,1 1-1,-1-1 1,0 0-1,0 0 1,0 0 0,0 1-1,0-1 1,0 0-1,0 1 1,4 40 23,-3-27-23,-1-6 0,1 2-3,0 0-1,0-1 1,1 1-1,4 12 1,-6-20 8,0-1 0,1 1-1,-1-1 1,1 1 0,0-1 0,-1 0 0,1 1-1,0-1 1,0 0 0,0 1 0,0-1-1,0 0 1,0 0 0,0 0 0,0 0 0,1 0-1,-1 0 1,0-1 0,1 1 0,-1 0 0,0 0-1,1-1 1,-1 1 0,1-1 0,-1 0-1,1 1 1,-1-1 0,1 0 0,-1 0 0,1 0-1,0 0 1,-1 0 0,1 0 0,2-1 0,3-1 42,0-1 0,-1 1 1,1-1-1,-1-1 0,1 1 1,-1-1-1,0 0 0,9-9 1,43-45 383,-48 47-353,3-5 50,0 0 0,-1 0 0,16-29 0,-5 1-3350,-18 36 2588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3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 16307,'1'-1'159,"0"0"1,0 1-1,0-1 0,0 1 0,0-1 0,1 1 0,-1-1 0,0 1 0,0 0 0,1 0 0,-1 0 0,0 0 0,0 0 0,1 0 0,-1 0 0,1 0 0,-1 0-96,-1 1 0,1-1 0,-1 0 0,1 1 0,-1-1 0,1 0 0,-1 1 1,0-1-1,1 1 0,-1-1 0,0 1 0,1-1 0,-1 1 0,0-1 0,0 1 0,1-1 0,-1 1 1,0-1-1,0 1 0,0-1 0,0 1 0,0-1 0,0 1 0,0 0 0,0 6 111,-1-1-1,1 1 1,-2-1-1,-2 12 1,2-12-200,-74 213 578,45-138 65,-24 99 0,54-174-544,-1 1 1,1 0-1,0-1 1,1 1-1,-1 0 1,2 8-1,-1-14-57,0 0 0,0 1 0,1-1 0,-1 0 0,0 0 0,1 1 0,0-1 0,-1 0 0,1 0 0,-1 0 0,1 0 0,0 0 0,0 0 0,0 0 0,0 0 0,0 0 0,0 0 0,0 0 0,0 0 0,0-1 0,0 1-1,0 0 1,0-1 0,1 1 0,-1-1 0,0 1 0,0-1 0,1 0 0,-1 1 0,0-1 0,1 0 0,-1 0 0,0 0 0,1 0 0,-1 0 0,2-1 0,19-2 86,-1-1-1,1 0 1,-1-2 0,0-1-1,21-10 1,4 0-50,-18 7-233,1 1 0,0 1 0,0 2 0,0 1 1,1 1-1,35 0 0,-16 6-107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80 15755,'0'-5'258,"0"0"0,-1 1 0,1-1 0,-1 0 0,1 1 0,-2-1 0,1 1 0,0-1 0,-1 1 0,0 0 0,-2-5 0,3 7-163,-1 1-1,1-1 1,-1 0-1,1 1 1,-1-1 0,0 1-1,0 0 1,0 0-1,1-1 1,-1 1-1,0 1 1,0-1 0,0 0-1,-1 0 1,1 1-1,0-1 1,0 1-1,0-1 1,0 1 0,-1 0-1,1 0 1,0 0-1,0 0 1,0 1-1,-1-1 1,-2 1 0,-2 1-21,1 0 0,-1 1 1,0 0-1,1 0 1,0 0-1,0 0 1,0 1-1,0 0 1,1 1-1,-1-1 1,-5 7-1,-8 9 165,-24 33 0,25-28-240,2 1 0,0 0 1,2 1-1,-18 45 1,25-53 0,1 1-1,0 0 1,2 0 0,0 1-1,1-1 1,2 1 0,0 34-1,1-51 0,1 1 0,-1 0-1,1-1 1,0 1 0,1 0-1,-1-1 1,1 1 0,0-1-1,4 8 1,-4-9 0,0-1 0,0 0 1,0 0-1,0 0 0,0 0 0,0 0 1,1 0-1,-1-1 0,1 1 0,-1-1 1,1 1-1,-1-1 0,1 0 0,0 0 1,0 0-1,-1-1 0,6 1 1,1 0 10,-1-1 0,1 0 0,0-1 0,-1 1 0,1-2 0,-1 1 0,1-2 0,-1 1 0,0-1 0,0 0 0,0 0 0,0-1 0,0 0 0,12-10 0,-2 0 46,0 0 0,-1-1 0,-1 0 0,23-28 0,-26 27 76,-1-1-1,-1 0 0,0-1 0,15-33 1,-23 42-60,1 0 1,-2 0-1,1 0 1,-1 0 0,0 0-1,-1-1 1,0 1 0,-1 0-1,0-1 1,0 1-1,-1-1 1,-3-15 0,4 23-83,-1-1 1,0 0 0,0 0-1,0 0 1,0 1-1,0-1 1,-1 1 0,1-1-1,-1 1 1,1-1 0,-1 1-1,0 0 1,0 0-1,0 0 1,0 0 0,-1 0-1,1 0 1,0 1 0,-1-1-1,1 1 1,-1-1-1,0 1 1,1 0 0,-1 0-1,0 0 1,-3 0 0,1 0-153,1 1 0,-1 0 1,0 1-1,1-1 0,-1 1 1,0-1-1,1 2 1,-1-1-1,1 0 0,-1 1 1,1 0-1,-1 0 0,1 0 1,0 0-1,-5 4 0,-32 27-1045,23-16 467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17740,'7'9'1054,"-2"0"0,10 19 0,7 13-29,-16-33-942,0 0-1,1 0 0,-1-1 1,1 0-1,1 0 0,-1 0 1,1-1-1,11 7 0,-15-11-80,0 0 0,0 0 0,0-1 0,1 1 0,-1-1-1,1 0 1,-1 0 0,0-1 0,1 1 0,-1-1 0,1 0 0,-1 0 0,1-1-1,-1 1 1,1-1 0,-1 0 0,1 0 0,-1 0 0,0-1 0,8-3 0,-2-1-61,0-1 1,-1 0-1,1 0 1,-2 0-1,1-1 1,-1-1-1,0 0 1,-1 0-1,0 0 0,0-1 1,-1 0-1,0 0 1,-1 0-1,5-14 1,-11 57-178,1-26 242,-5 53 29,5-57-33,0 0 0,0 0 0,0 0 0,1 0 0,-1 0 0,1 0-1,0 0 1,0 0 0,0 0 0,0 0 0,0-1 0,0 1 0,1 0 0,-1-1 0,1 1-1,3 2 1,-4-4 8,0 0 0,0 0 1,0 0-1,0-1 0,0 1 0,1 0 0,-1-1 0,0 1 0,1-1 0,-1 0 0,0 1 0,1-1 0,-1 0 0,0 0 0,1 0 0,-1 0 1,0 0-1,1 0 0,-1 0 0,2-1 0,0 0 26,0 0 1,0 0 0,0-1-1,0 1 1,0-1 0,0 1-1,-1-1 1,4-3 0,4-4 177,-1 0 1,-1-1 0,10-13 0,-5 2 164,-10 15-180,0 1-1,0 0 0,1 0 0,5-6 1,-4 68 207,-5-56-417,1 0-1,-1 0 0,0 0 1,0-1-1,0 1 1,1 0-1,-1 0 0,0 0 1,1-1-1,-1 1 1,1 0-1,-1 0 0,1-1 1,-1 1-1,1 0 1,-1-1-1,1 1 0,0-1 1,-1 1-1,1 0 1,0-1-1,-1 0 0,1 1 1,0-1-1,0 1 1,0-1-1,-1 0 0,1 0 1,0 1-1,0-1 0,0 0 1,0 0-1,0 0 1,-1 0-1,1 0 0,0 0 1,0 0-1,0 0 1,0 0-1,1-1 0,5-1-181,0 0 1,-1-1-1,1 0 0,7-4 0,-1 0-170,-3 3-9,-1 0 1,1 1-1,0 0 0,13-2 0,-1 3-335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28 391 14059,'7'-11'3475,"-7"11"-3378,0 0 0,0-1 0,0 1 0,0 0 0,0 0-1,0 0 1,0-1 0,0 1 0,0 0 0,0 0 0,0 0 0,-1 0-1,1 0 1,0-1 0,0 1 0,0 0 0,0 0 0,0 0 0,0 0 0,0 0-1,-1 0 1,1-1 0,0 1 0,0 0 0,0 0 0,0 0 0,0 0-1,-1 0 1,1 0 0,0 0 0,0 0 0,0 0 0,-1 0 0,1 0-1,0 0 1,0 0 0,0 0 0,-1 0 37,0 0 1,0 0-1,0 0 0,0 1 1,0-1-1,0 0 0,0 1 0,0-1 1,0 1-1,0-1 0,1 1 1,-1-1-1,0 1 0,0-1 0,1 1 1,-1 0-1,0-1 0,1 1 1,-1 0-1,0 0 0,1 0 1,-1 1-1,-2 3-112,2 0 0,-1 0 0,0 0 0,1 0 0,0 0 0,0 0 0,1 1 0,0-1 0,-1 0 0,2 0 0,-1 0 1,2 8-1,-2-12-25,0-1 1,1 1-1,-1-1 1,0 1-1,1-1 1,-1 1 0,1-1-1,-1 1 1,0-1-1,1 1 1,-1-1-1,1 0 1,-1 1-1,1-1 1,0 0 0,-1 1-1,1-1 1,-1 0-1,1 0 1,0 0-1,-1 1 1,1-1-1,-1 0 1,1 0 0,0 0-1,-1 0 1,1 0-1,-1 0 1,1 0-1,0 0 1,-1-1 0,1 1-1,0 0 1,-1 0-1,1 0 1,-1-1-1,1 1 1,0-1-1,22-13-219,13-28-773,-3 3-1038,-33 38 1983,1 1 1,-1 0-1,0-1 1,0 1-1,1-1 1,-1 1 0,0 0-1,0-1 1,1 1-1,-1 0 1,0 0-1,1-1 1,-1 1 0,1 0-1,-1 0 1,0-1-1,1 1 1,-1 0-1,1 0 1,-1 0 0,0 0-1,1-1 1,-1 1-1,1 0 1,-1 0-1,1 0 1,-1 0 0,1 0-1,-1 0 1,0 0-1,1 0 1,-1 1-1,1-1 1,-1 0 0,1 0-1,-1 0 1,1 1-1,2 15-1164,-3-15 1205,0-1 0,0 1 0,0 0 0,0 0 0,0 0 0,0-1 0,0 1 0,0 0 0,0 0 0,0-1 0,0 1 0,1 0 0,-1 0-1,0-1 1,1 1 0,-1 0 0,0-1 0,1 1 0,-1 0 0,1-1 0,-1 1 0,2 1 0,-1-3 33,-1 1-1,1-1 1,0 1 0,0-1 0,-1 1-1,1-1 1,0 0 0,-1 1-1,1-1 1,0 0 0,-1 1 0,1-1-1,-1 0 1,1 0 0,-1 0 0,0 1-1,1-1 1,-1 0 0,1-2 0,0-1 46,144-341 1924,-140 330-1945,5-7 65,-10 22-112,0 0 0,0 0 0,0 0 1,0 0-1,0 0 0,1 0 0,-1 0 1,0 0-1,0 0 0,0 1 0,0-1 1,0 0-1,0 0 0,0 0 0,0 0 1,0 0-1,0 0 0,0 0 1,0 0-1,0 0 0,0 0 0,0 0 1,0 0-1,0 0 0,0 0 0,0 1 1,1-1-1,-1 0 0,0 0 0,0 0 1,0 0-1,0 0 0,0 0 0,0 0 1,0 0-1,0 0 0,0 0 0,0 0 1,1 0-1,-1 0 0,0 0 0,0 0 1,0 0-1,0 0 0,0 0 0,0 0 1,0 0-1,0-1 0,0 1 0,-6 42 130,-4 7 53,-7 24 431,4 1 1,-4 91 0,22-125-337,-5-39-282,0 0 1,0 0-1,1 0 0,-1 0 1,0 0-1,1 0 1,-1 0-1,1 0 1,-1 0-1,1-1 0,-1 1 1,1 0-1,0 0 1,-1-1-1,2 2 1,-1-2-7,0 0 0,-1 0 1,1 0-1,-1 0 0,1 0 0,0 0 1,-1 0-1,1 0 0,-1 0 1,1 0-1,-1 0 0,1-1 1,0 1-1,-1 0 0,1 0 1,-1-1-1,1 1 0,-1 0 1,1-1-1,-1 1 0,0-1 0,1 1 1,-1-1-1,1 1 0,-1 0 1,0-1-1,1 1 0,-1-1 1,1 0-1,5-11-76,-1 0 0,1 0 0,-2 0 0,0 0 0,0-1 0,-1 0 0,0 1 0,0-15 0,-3 29 102,0 1 0,0 0 0,0-1-1,0 1 1,0 0 0,1 0 0,-1-1 0,1 1 0,0 0 0,0-1 0,0 1 0,0-1 0,0 1 0,0-1 0,1 0 0,-1 0 0,1 1 0,0-1 0,0 0-1,-1 0 1,1 0 0,1-1 0,-1 1 0,0 0 0,0-1 0,1 0 0,-1 1 0,0-1 0,1 0 0,-1 0 0,1 0 0,0 0 0,-1-1 0,1 1 0,0-1-1,-1 0 1,1 0 0,0 0 0,5 0 0,1-2 14,1-1 0,-1 0 0,0 0 0,0-1-1,0-1 1,14-8 0,-13 7-54,-1 0 1,2 1-1,20-7 0,-30 12 15,-1 0 0,1-1-1,0 1 1,0 0 0,-1 0 0,1 0-1,0 0 1,0 0 0,-1 0 0,1 0-1,0 0 1,0 1 0,-1-1 0,1 0-1,0 0 1,-1 0 0,1 1 0,0-1-1,-1 1 1,1-1 0,0 0 0,-1 1-1,1-1 1,-1 1 0,1-1 0,0 1-1,-1-1 1,0 1 0,1 0 0,-1-1-1,1 1 1,-1 0 0,0-1 0,1 1-1,-1 0 1,0-1 0,0 1 0,1 0-1,-1 0 1,0 1 0,2 35-179,-3-28 141,0 20-48,1-15 85,-1-1 0,4 23 0,2-23-218,3-12-277,10-17-205,-15 13 764,13-13-336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18652,'-2'3'215,"-1"0"0,1-1 1,1 1-1,-1 0 0,0 0 0,1 0 1,-1 0-1,1 0 0,0 1 0,0-1 1,-1 5-1,1-2 72,-7 26 254,2 0-1,1 1 1,2-1 0,0 34-1,11 133-462,-7-192-50,7 99-100,-8-106 67,0 0 0,0 0 1,0 0-1,0 0 1,0 0-1,-1 0 1,1 0-1,0 0 1,0 0-1,0 0 1,0 0-1,0 0 1,0 0-1,0 0 1,0 0-1,0 0 1,0 0-1,0 0 1,0 0-1,-1 0 0,1 0 1,0 0-1,0 0 1,0 0-1,0 0 1,0 0-1,0 0 1,0 0-1,0 1 1,0-1-1,0 0 1,0 0-1,0 0 1,0 0-1,0 0 1,0 0-1,0 0 0,0 0 1,0 0-1,0 0 1,0 0-1,0 0 1,0 1-1,0-1 1,0 0-1,0 0 1,0 0-1,0 0 1,0 0-1,0 0 1,0 0-1,0 0 1,0 0-1,0 0 1,0 0-1,0 0 0,0 1 1,0-1-1,-6-10-194,-4-12-108,6 13 165,-7-27-246,11 34 355,-1 0 0,1 0 0,-1-1 0,1 1 0,0 0 0,0 0 0,0-1 0,0 1 0,0 0 0,0 0 0,1 0 0,0-3 0,-1 5 27,0-1 0,1 1 0,-1 0 0,1-1 0,-1 1-1,0 0 1,1 0 0,-1-1 0,1 1 0,-1 0 0,1 0 0,-1 0-1,1 0 1,-1 0 0,1 0 0,-1 0 0,0 0 0,1 0 0,-1 0 0,1 0-1,-1 0 1,1 0 0,-1 0 0,1 0 0,-1 0 0,1 0 0,0 1 0,18 6-79,-9-4-32,0 0-112,1-1 0,0-1 1,0 0-1,0 0 0,0-1 1,-1-1-1,21-3 0,-23 3 88,-1-1-1,0 0 1,0 0-1,0-1 1,0 1-1,0-2 1,-1 1-1,1-1 1,-1 0-1,0 0 1,0-1-1,7-6 1,-10 5 294,-10 10 103,-13 12 278,12-8-366,1 0 1,1 0-1,0 0 1,0 0 0,0 1-1,1 0 1,1 0-1,-1 1 1,1 0-1,1-1 1,0 1-1,-3 19 1,6-28-147,-1 1 0,1-1 0,0 0 0,0 1 0,0-1 0,0 1-1,1-1 1,-1 1 0,0-1 0,1 1 0,-1-1 0,1 0 0,-1 1 0,1-1 0,0 0 0,-1 1 0,1-1 0,0 0 0,0 0 0,0 0-1,0 0 1,0 0 0,1 1 0,0-1 0,0 0 1,0 0-1,0 0 0,0-1 0,0 1 1,0-1-1,0 1 0,0-1 0,1 0 1,-1 0-1,0 0 0,0 0 0,0 0 1,3-1-1,4-1-26,0 0 1,0-1-1,0 0 1,0-1-1,-1 0 0,11-6 1,-5 0-412,0 0 0,-1-1 0,0-1 0,18-23 0,-12 14-760,-13 19-429,-4 10 888,-4 23 839,1-15 223,1-13-205,0 1 0,0-1 1,0 1-1,1-1 0,-1 1 0,2 4 1,-1-8-112,-1 1 0,0-1 0,1 1 1,-1 0-1,0-1 0,1 1 0,-1-1 1,1 1-1,-1-1 0,1 1 0,-1-1 1,1 1-1,-1-1 0,1 0 0,-1 1 1,1-1-1,0 0 0,-1 1 0,1-1 1,-1 0-1,1 0 0,0 0 0,-1 1 1,1-1-1,0 0 0,-1 0 0,1 0 1,0 0-1,-1 0 0,1 0 0,0 0 1,-1-1-1,1 1 0,0 0 0,-1 0 1,1 0-1,0-1 0,-1 1 0,1 0 1,-1-1-1,1 1 0,0-1 1,7-4 55,-1 0 1,1 0 0,-2-1 0,1 0 0,-1 0-1,1-1 1,-2 0 0,1 0 0,-1 0 0,6-10-1,4-10-73,19-45 0,-21 42-350,-2 0 0,0-1 1,-2 0-1,-2-1 0,6-47 0,-14 74 89,-1 5 141,-3 11 28,-7 28 663,2 0 1,1 1 0,3 0 0,1 1 0,0 50-1,5-76-242,1 0 0,2 23-1,-2-35-312,-1 0 1,0-1-1,1 1 0,0 0 0,0 0 1,0 0-1,0-1 0,0 1 0,0 0 1,1-1-1,-1 1 0,1-1 0,0 0 1,0 1-1,0-1 0,0 0 0,0 0 1,0 0-1,0-1 0,4 3 0,-6-4-43,1 1 0,0-1 0,0 1-1,0-1 1,0 0 0,-1 1-1,1-1 1,0 0 0,0 0 0,0 0-1,0 0 1,0 0 0,0 0 0,0 0-1,0 0 1,0 0 0,-1 0 0,1 0-1,0-1 1,1 1 0,-1-1 0,-1 1 0,1-1 1,-1 1-1,1-1 0,-1 0 1,0 1-1,1-1 0,-1 1 1,0-1-1,0 0 0,1 1 1,-1-1-1,0 0 0,0 1 1,0-1-1,0 0 0,0 1 1,0-1-1,0 0 0,0-1 1,-1-5-166,-1 0 0,0 0 0,-5-14 1,4 11-180,3 9 260,-1 0 0,1-1-1,0 1 1,0 0 0,0-1 0,0 1-1,0 0 1,0-1 0,0 1 0,1 0-1,-1-1 1,0 1 0,1 0-1,-1 0 1,1-1 0,-1 1 0,1 0-1,0 0 1,-1 0 0,1 0-1,0 0 1,0 0 0,0 0 0,2-2-1,31-18-922,-18 12 741,9-8-205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594 171 14051,'-18'18'3394,"-17"24"0,29-33-2772,-1 0-1,1 0 1,1 1-1,-9 20 0,13-29-586,1 1 0,-1 0 0,1-1 0,-1 1 0,1-1 0,0 1 0,0 0 0,0-1 0,-1 1 0,1 0 0,1-1 0,-1 1 0,0-1 0,0 1 0,1 0 0,-1-1 0,1 1 0,-1-1 0,1 1 0,0-1 0,-1 1 0,1-1 0,0 1 0,1 1 0,2 0-20,0 0 1,0 0-1,0 0 1,0 0 0,0-1-1,8 3 1,17 12-141,-25-14 104,0 0-1,-1 0 1,1 0-1,-1 1 1,0-1-1,0 1 0,0 0 1,0 0-1,-1 0 1,0 0-1,0 0 1,2 5-1,-4-7 14,1 0 1,-1 0-1,1 0 0,-1 0 1,0 0-1,0 0 0,0 0 0,0 0 1,-1 0-1,1 0 0,0 0 0,-1 0 1,0 0-1,1 0 0,-1 0 0,0 0 1,0-1-1,0 1 0,0 0 0,0-1 1,0 1-1,-1 0 0,1-1 0,0 1 1,-1-1-1,0 0 0,1 0 0,-1 1 1,1-1-1,-3 1 0,-1 0-31,0 1-1,0-1 1,-1 1 0,1-2-1,-1 1 1,1-1-1,-1 1 1,1-1-1,-1-1 1,0 1 0,0-1-1,-9-1 1,2 0-61,1-1 0,0-1 1,0 0-1,0 0 0,-13-7 0,-30-16-85</inkml:trace>
  <inkml:trace contextRef="#ctx0" brushRef="#br0" timeOffset="1">0 21 18564,'38'0'1768,"0"-3"-1320,10-3-632,2 0 456,1 4 33,1-1-153,-2 3-376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8 137 19060,'-7'4'2345,"7"-5"-1265,5-2-408,8-3 1456,2-5-551,6-1-681,-1 0-504,3-1-968,-4-5 728,2 3-224,-4-7-144,-4-5-144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172 126 19500,'-1'-1'72,"0"-1"-1,0 1 1,0 0 0,-1 0-1,1-1 1,-1 1 0,1 0-1,0 0 1,-1 0 0,0 0-1,1 1 1,-1-1-1,1 0 1,-1 1 0,0-1-1,0 1 1,1 0 0,-1-1-1,0 1 1,0 0 0,1 0-1,-1 0 1,0 0 0,0 0-1,0 1 1,1-1-1,-1 0 1,0 1 0,1-1-1,-1 1 1,0 0 0,-1 1-1,-4 0 43,1 2-1,-1-1 1,1 1-1,0-1 0,1 2 1,-1-1-1,-5 6 1,4-3-75,1 1 1,0 0-1,0-1 1,1 2-1,0-1 1,0 1-1,1 0 1,0 0-1,1 0 1,0 0-1,0 1 1,1-1 0,1 1-1,-1-1 1,1 1-1,1 14 1,0-21-46,0-1 1,0 0 0,1 1-1,-1-1 1,1 0-1,0 0 1,-1 1 0,1-1-1,0 0 1,0 0 0,0 0-1,1 0 1,-1 0-1,0 0 1,1 0 0,-1 0-1,1-1 1,0 1 0,0-1-1,-1 1 1,1-1 0,0 0-1,0 1 1,0-1-1,1 0 1,-1 0 0,0 0-1,0-1 1,0 1 0,1-1-1,2 1 1,8 1-43,0-2 1,0 1 0,-1-2-1,24-3 1,-6 1-35,-23 3 65,-1-1-1,0 1 1,0 0 0,0 1 0,1 0 0,-1 0-1,0 0 1,0 1 0,0 0 0,0 0 0,-1 0-1,1 1 1,0 0 0,-1 0 0,0 0 0,0 1-1,0-1 1,0 1 0,0 1 0,-1-1 0,0 0-1,0 1 1,0 0 0,0 0 0,-1 0 0,0 1-1,0-1 1,0 1 0,1 6 0,1 0 35,-1 1 1,-1 0 0,0-1-1,-1 1 1,0 0-1,-1 0 1,-1 0 0,0 0-1,0 0 1,-1 0-1,-1 0 1,0 0 0,-1 0-1,-1 0 1,0-1-1,0 0 1,-1 0 0,-1 0-1,-9 16 1,12-25 15,1 0 0,0 0-1,-1 0 1,1-1 0,-1 1 0,0-1 0,0 0 0,0 0-1,0 0 1,0 0 0,0 0 0,-1 0 0,1-1 0,-1 0-1,1 0 1,-1 0 0,1 0 0,-5 0 0,5-1-22,0 0 1,0 0-1,0 0 1,0-1-1,0 0 0,0 1 1,0-1-1,0 0 1,0-1-1,0 1 1,0 0-1,0-1 1,1 1-1,-1-1 1,1 0-1,-1 0 1,1 0-1,0 0 1,0-1-1,0 1 0,0 0 1,-2-4-1,-1-2-59,0 0-1,0-1 0,1 1 0,1-1 0,-1 0 0,2 0 0,-1-1 0,1 1 0,0 0 0,1-1 0,0 1 1,1-1-1,0 1 0,0-1 0,1 1 0,0-1 0,1 1 0,0-1 0,0 1 0,1 0 0,5-12 1,4-4-31,0 1 1,1 0 0,2 0-1,0 2 1,2 0 0,24-26-1,16-10 116,47-56 171,-95 102-152,0-1 0,-1 0 0,0 0 1,-1 0-1,-1-1 0,0 0 0,8-27 1,-14 40-45,0-1 1,1 1-1,-1-1 1,0 1 0,0 0-1,0-1 1,0 1-1,0 0 1,0-1 0,0 1-1,-1-1 1,1 1-1,-1-2 1,-5 2 127,-4 11-28,1 5-84,0 1 0,1 1 0,1-1 0,1 1 0,0 0 0,1 0 1,1 1-1,0 0 0,2 0 0,0 0 0,1 0 0,1 27 0,1-41-27,-1 0 0,1 0 0,0 0 0,0 0 0,0 0 0,0 0 0,1-1 0,-1 1 0,1 0 0,0-1 0,0 1 0,1-1 0,-1 0 0,1 1 0,0-1 0,-1 0-1,1-1 1,6 5 0,-6-5 3,-1-1-1,1 0 0,0 1 0,0-1 1,-1 0-1,1-1 0,0 1 1,0 0-1,0-1 0,0 0 0,0 0 1,0 1-1,0-2 0,0 1 0,1 0 1,-1-1-1,-1 1 0,1-1 1,0 0-1,0 0 0,0 0 0,0 0 1,-1-1-1,1 1 0,4-4 0,2-2 35,0-1 0,-1 0 0,0-1 0,0 0 0,-1 0 0,0 0 0,-1-1 0,0 0 0,8-17 0,-5 9 10,-5 25-153,3 16 3,5 18-26,-11-39 135,1 0-1,-1 0 0,1 0 1,0 0-1,0 0 1,-1 0-1,1 0 1,0-1-1,1 1 1,-1-1-1,0 1 0,0-1 1,1 0-1,-1 0 1,1 0-1,-1 0 1,1 0-1,-1-1 1,1 1-1,-1-1 0,1 1 1,-1-1-1,1 0 1,0 0-1,-1 0 1,1-1-1,0 1 1,-1-1-1,1 1 0,-1-1 1,4-1-1,6-2 45,1-1-1,-1-1 0,0 0 1,20-13-1,60-53-338,-91 72 273,-1 0 0,0 0 0,1-1-1,-1 1 1,0 0 0,1 0 0,-1-1-1,0 1 1,1 0 0,-1 0 0,1 0 0,-1 0-1,1 0 1,-1 0 0,0 0 0,1-1-1,-1 1 1,1 0 0,-1 0 0,1 1 0,-1-1-1,0 0 1,1 0 0,-1 0 0,1 0-1,-1 0 1,0 0 0,1 1 0,-1-1 0,1 0-1,-1 0 1,0 0 0,1 1 0,-1-1 0,0 0-1,1 1 1,-1-1 0,0 0 0,0 1-1,1-1 1,-1 0 0,0 1 0,0-1 0,0 0-1,1 1 1,-1-1 0,0 1 0,0-1-1,0 0 1,0 1 0,0-1 0,0 1 0,0-1-1,0 1 1,0-1 0,0 0 0,0 1-1,0 0 1,-2 36-215,0-24 160,3-9 35,-1 0 1,0-1 0,1 1 0,0 0 0,0 0 0,0-1 0,0 1-1,0 0 1,4 4 0,-5-7 17,0-1 1,1 1-1,-1-1 0,0 1 0,1-1 0,-1 1 1,0-1-1,1 0 0,-1 1 0,1-1 1,-1 0-1,1 1 0,-1-1 0,1 0 1,-1 1-1,1-1 0,-1 0 0,1 0 1,0 0-1,-1 1 0,1-1 0,-1 0 1,1 0-1,-1 0 0,2 0 0,-1-1 10,0 1 0,0-1 0,0 1 0,1-1 0,-1 0 0,0 0 0,0 1 0,0-1 0,0 0-1,-1 0 1,1 0 0,0 0 0,0 0 0,0 0 0,-1 0 0,1-1 0,0 0 0,10-19-178,0-7-68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14659,'-6'17'1144,"5"4"-1080,1 1-256,10-5 624,7 0-216,13-2-160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28 244 15787,'-10'33'1816,"-5"22"-102,14-51-1556,0-1 1,1 1 0,-1 0 0,1 0 0,0-1-1,0 1 1,1 0 0,-1 0 0,1-1-1,0 1 1,2 6 0,-2-9-129,0 0-1,-1 0 1,1 1 0,0-1-1,0 0 1,1 0 0,-1 0 0,0 0-1,0 0 1,1 0 0,-1 0 0,0 0-1,1-1 1,-1 1 0,1 0-1,-1-1 1,0 1 0,1-1 0,0 0-1,-1 1 1,1-1 0,-1 0 0,1 0-1,-1 0 1,1 0 0,-1 0-1,1-1 1,0 1 0,-1 0 0,1-1-1,-1 1 1,3-2 0,2 0-31,1 0 0,0-1 0,-1 0 0,1 0 0,11-9 0,-8 3 10,1 0 1,-2-1 0,1 0 0,-1 0-1,-1-1 1,0-1 0,11-19 0,37-92-19,-56 122 9,9-20-96,-1-1 0,-1 0 0,8-45 0,-15 53-15,-4 14 49,-6 18 75,3-1 105,0 1 0,2 0 0,0 0 0,-2 21 0,6-33-62,0 0 0,0 1-1,1-1 1,0 0 0,0 0-1,0 0 1,1 0 0,0 1-1,0-1 1,1 0-1,0 0 1,0-1 0,0 1-1,0 0 1,1-1 0,4 7-1,-3-8-50,0-1 0,0 0 0,0 1 0,0-1 0,0-1 0,1 1 0,-1 0 0,1-1 1,0 0-1,0 0 0,0-1 0,0 1 0,0-1 0,0 0 0,0-1 0,0 1 0,0-1 0,8 0 0,12-2-441,-1 0 1,41-10 0,-32 6-208,-25 4 462,-1 1 1,1 0 0,-1 1 0,1-1-1,0 2 1,8 0 0,-14 0 150,1-1 1,0 1-1,0 0 0,0 0 0,-1 0 1,1 1-1,-1-1 0,1 1 1,-1-1-1,1 1 0,-1 0 1,0 0-1,0 0 0,0 0 1,0 0-1,0 0 0,0 1 1,2 3-1,3 6 239,0-1 0,1 0 0,16 19 0,-19-26-145,0 1 0,0-1 0,0 0 1,0-1-1,1 0 0,0 1 0,-1-2 0,1 1 0,0-1 0,9 3 1,1-1-79,0 1 1,0 0 0,19 10-1,-29-12 0,0 0-1,-1 1 0,0 0 0,1 0 0,-1 1 0,0-1 0,-1 1 0,1 0 0,-1 0 0,0 0 0,4 9 0,-1 1 171,0 0 1,-2 1-1,0-1 0,-1 1 0,0 0 0,-1 0 0,-1 1 0,0-1 0,-2 0 0,0 1 0,0-1 0,-2 1 0,0-1 0,-1 0 0,-7 23 0,9-34-56,-1 0-1,0 0 1,-1 0 0,1 0 0,-1-1-1,0 1 1,0-1 0,0 1-1,-1-1 1,-3 3 0,5-5-77,0-1 1,0 1-1,0-1 1,0 0-1,0 0 1,0 0-1,0 0 1,0 0-1,0 0 1,-1 0-1,1-1 1,0 1-1,0-1 1,-1 0-1,1 0 1,0 0-1,-1 0 1,1 0-1,0 0 1,-1 0-1,1-1 1,0 1-1,0-1 1,-1 0-1,1 0 1,-3-1-1,-3-3-43,0 0 0,0 0 0,0-1 0,1-1 0,0 1 0,0-1 0,0 0 0,1 0 0,0-1 0,1 0 0,-6-11 0,2 4-56,2 0 0,-1 0 0,2-1 0,0-1 0,-5-25 0,9 33 51,1 0 0,0-1-1,0 1 1,1 0 0,2-19 0,-2 24 29,1 0-1,0 1 1,0-1 0,1 0 0,-1 0-1,1 1 1,-1-1 0,1 0-1,0 1 1,1 0 0,-1-1-1,0 1 1,1 0 0,0 0-1,0 1 1,5-5 0,6-1-61,0 0 1,1 1-1,0 1 1,1 0-1,-1 1 1,1 1-1,19-3 1,28-9 54,7-9-111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17116,'7'0'1976,"9"-3"-1312,10-6-264,5-2 1049,12-1-697,5 1-120,5 0-224,-2 1-144,-5 2-416,-2 4-216,-15 4-456,-6 1-232,-19 4 767,-4 1-191,-23-1-184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17316,'1'-17'2010,"-4"20"-619,-8 33 64,10-36-1436,-59 251 1332,1-1-1371,89-373-26,20-173-1,-50 288 41,3-14-41,-1 18 4,0 10-14,0 8 0,1-1 0,1 1 0,0-1 1,1 0-1,12 23 0,-16-33 53,1 0-1,0 0 1,0-1 0,0 1-1,0-1 1,0 0 0,1 1-1,-1-1 1,0 0-1,1 0 1,0-1 0,-1 1-1,1 0 1,0-1 0,0 0-1,0 0 1,0 0 0,0 0-1,0 0 1,0 0-1,1-1 1,-1 0 0,0 1-1,0-1 1,0 0 0,1-1-1,-1 1 1,0 0 0,0-1-1,0 0 1,5-1 0,10-6 47,-1 0 0,0-2 0,0 0 0,0 0 0,-1-2 0,-1 0 0,16-15 0,-13 11 39,-16 14-67,1 0 0,-1 0 0,1 0 0,0 0 0,0 0 1,0 1-1,0-1 0,6-1 0,-9 3-13,0 0 0,1 0 0,-1 0 0,0 0 0,1 0 0,-1 0 0,0 0 0,1 0 0,-1 0 0,0 0 0,1 0 1,-1 0-1,0 0 0,1 0 0,-1 0 0,0 0 0,1 1 0,-1-1 0,0 0 0,0 0 0,1 0 0,-1 1 0,0-1 1,0 0-1,1 0 0,-1 1 0,0-1 0,0 0 0,0 1 0,1-1 0,-1 2 0,1-1 1,-1 1-1,0-1 0,0 1 0,0-1 1,0 1-1,0-1 0,0 1 0,0-1 1,0 1-1,-1 1 0,-24 96-11,15-66-47,1 2 0,2-1 0,-2 38 0,9-70-48,-1 0 1,1 0-1,0 0 1,1 1-1,-1-1 1,0 0-1,1 0 1,-1 0-1,1 0 1,0 0-1,-1 1 1,1-1 0,0 0-1,0-1 1,0 1-1,1 0 1,1 2-1,-2-3 35,0 0 0,0-1 0,0 1 0,1-1 0,-1 1 0,0-1 1,0 1-1,1-1 0,-1 0 0,0 0 0,1 1 0,-1-1 0,0 0 0,1 0 0,-1 0 0,0 0 0,1-1 0,-1 1 0,0 0 0,0-1 0,1 1 0,-1-1 0,0 1 0,0-1 0,1 1 0,-1-1 1,0 0-1,0 1 0,0-1 0,0 0 0,1-1 0,18-14-754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19348,'1'2'167,"-1"1"0,1-1 0,-1 1 0,0-1 0,0 0 1,0 1-1,0-1 0,0 1 0,0-1 0,-1 1 0,0 4 0,-2 5 109,-6 76 692,3 178 1,7-260-946,2 27 49,-3-31-53,1-1 1,-1 0-1,0 0 0,1 0 1,-1 0-1,0 0 1,1 1-1,-1-1 1,1 0-1,0 0 1,-1 0-1,1 0 0,0-1 1,-1 1-1,1 0 1,0 0-1,0 0 1,0 0-1,0-1 1,0 1-1,0 0 0,2 0 1,-2-1 13,0 0 0,0 0-1,0 0 1,0 0 0,0 0 0,0 0 0,1-1 0,-1 1 0,0 0 0,0-1-1,0 1 1,0-1 0,0 1 0,-1-1 0,1 1 0,0-1 0,0 1 0,0-1-1,0 0 1,1-1 0,15-20 416,-2 0-79,-1-2 1,-1 0 0,-2 0-1,17-51 1,-11 16 58,10-64 0,-26 120-390,0-4-528,1 1 0,-1-1 0,-1 1 0,1-1 0,-1 0 0,0 1 0,-2-12 0,0 9-295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19580,'8'1'1841,"10"-5"-1193,0-6-256,12-5 648,5 1-176,5 0-288,3-2-200,1 3-480,-1 2-296,-8 5-584,-5 3-272,-16 6 920,-5 4-288,-9 6-113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5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16828,'1'1'1936,"14"4"-1256,6-7-280,3-2 849,8-3-617,7-2-168,7-2-600,2-1-496,-2-1 536,0 2-209,-4 0-135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5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15971,'-13'40'1019,"2"-1"-1,2 2 1,-5 42-1,-3 123 258,5-37-479,21-233-605,3 1 1,3-1-1,2 2 0,42-97 1,-57 155-189,1-1 0,-1 1 0,1 0 1,0 0-1,1 0 0,-1 0 1,1 0-1,0 1 0,-1-1 1,2 1-1,-1 0 0,0 0 0,0 1 1,1-1-1,0 1 0,-1 0 1,1 0-1,0 1 0,0 0 1,0-1-1,0 2 0,0-1 0,0 0 1,0 1-1,1 0 0,6 1 1,-11-1-3,0 0 1,0 0-1,0 0 1,0 0 0,-1 1-1,1-1 1,0 0 0,0 0-1,0 1 1,-1-1-1,1 1 1,0-1 0,0 0-1,-1 1 1,1-1 0,0 1-1,-1 0 1,1-1-1,-1 1 1,1-1 0,0 1-1,-1 0 1,0 0 0,1-1-1,-1 1 1,1 0-1,-1 0 1,0-1 0,0 1-1,1 0 1,-1 0-1,0 0 1,0 0 0,0 0-1,0-1 1,0 1 0,0 0-1,0 0 1,0 0-1,0 0 1,0-1 0,-1 1-1,1 0 1,-1 1 0,-1 4 34,0 0 0,0 0-1,-1 0 1,-6 11 0,-8 11 93,-25 31 0,37-51-289,-1-2 0,0 1-1,-1-1 1,1 0 0,-1 0-1,0-1 1,-1 0-1,1 0 1,-14 6 0,21-11 144,-1 1 0,1-1 0,-1 0 0,1 0 0,-1 1 0,1-1 0,-1 0 0,1 0 0,-1 0 0,1 0 0,-1 0 0,1 1 0,-1-1 0,0 0 0,1 0 0,-1 0 0,1-1 0,-1 1 0,1 0 0,-1 0 0,1 0 0,-1 0 0,1 0 0,-1-1 0,1 1 0,-1 0 0,1 0 0,-1-1 0,1 1 0,-1 0 0,1-1 0,0 1 0,-1-1 0,1 1 0,-1 0 0,1-1 0,0 1 0,0-1 0,-1 1 0,1-1 0,0 1 0,0-1 0,-1 1 0,1-1 0,0 1 0,0-1 0,0 1 0,0-2 0,0-19-483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5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18764,'-7'10'2176,"8"-2"-1279,-1-7-369,4-4 1296,4-3-664,3 1-784,-1-1-448,2-6 305,0 0-273,1-6-129,0 3-103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19828,'0'8'280,"-1"-1"1,1 0-1,0 1 0,1-1 0,0 0 1,0 1-1,0-1 0,4 9 0,-5-14-272,1-1 0,-1 1-1,1 0 1,0-1-1,0 1 1,0-1-1,0 1 1,0-1-1,0 1 1,0-1-1,0 0 1,0 0-1,1 1 1,-1-1-1,1 0 1,-1 0 0,1 0-1,-1 0 1,1-1-1,-1 1 1,1 0-1,0-1 1,0 1-1,-1-1 1,1 1-1,0-1 1,0 0-1,-1 0 1,1 0 0,0 0-1,0 0 1,-1 0-1,1 0 1,0-1-1,0 1 1,-1-1-1,4 0 1,7-5-397,0 0-1,0-1 1,0 0 0,-1-1 0,0-1 0,0 1-1,14-16 1,8-6-1538,-29 26 1566,10-6-239,-11 13 1014,-6 8 590,-25 88 2913,-12 37-2102,23-88-1537,-67 219-516,83-266 203,1-1 0,0 1 0,-1 0-1,1 0 1,0-1 0,0 1 0,0 0 0,0 0-1,0 0 1,0 0 0,0-1 0,0 1 0,0 0-1,0 0 1,0 0 0,0-1 0,1 2 0,3-5-376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 15563,'-6'5'1817,"2"2"-913,12-12 152,9 0-328,9-1-88,10-4-328,7 0-159,6-2-410,0 1-151,-2 0-336,-4-1-120,-12 2-1697,-6 0 2049,-22 10-376,-5-4-280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15611,'10'17'913,"5"-5"-329,7-5-72,9-3 192,4-3-40,8-9-440,3-2-288,0-10-352,-3-3-56,-5-6 216,-3-2-120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13235,'80'0'5781,"40"7"-4959,-114-6-798,0 0 1,1 0 0,-1 1 0,0 0 0,0 0-1,0 0 1,0 0 0,6 5 0,-9-6-5,-1 1 0,1 0 0,-1 0 0,1 0 0,-1 1 0,0-1 0,0 0 0,0 1 0,0-1 0,-1 1 0,1 0 0,-1 0 0,1-1 0,-1 1 1,0 0-1,0 0 0,0 0 0,0 5 0,0 2 42,-1-1 1,0 1 0,-1 0 0,0-1-1,0 1 1,-1-1 0,0 0-1,-1 0 1,0 0 0,-6 13-1,-7 11 197,-27 40-1,33-55-183,-7 10-42,11-16-74,-1 0 0,0 0 0,-1 0 0,0-1 0,-1-1 0,0 1 1,-18 14-1,15-21-79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16492,'5'14'1792,"10"-10"-1000,5-4-296,9-1 728,4-5-207,6-3-265,2-3-280,-1-4-888,-1 0-488,-9-6 744,-8 0-200,-11-3-137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14043,'0'0'41,"1"0"0,-1 0 0,0 0 0,0 0 0,0 0 0,0 0 0,0 0 0,0-1 0,0 1 0,1 0 0,-1 0 0,0 0 0,0 0 1,0 0-1,0 0 0,0 0 0,1 0 0,-1 0 0,0 0 0,0 0 0,0 0 0,0 0 0,1 0 0,-1 0 0,0 0 0,0 0 0,0 0 0,0 0 0,0 0 0,1 0 0,-1 0 0,0 0 0,0 0 0,0 0 0,0 1 0,0-1 0,0 0 0,1 0 0,-1 0 1,0 0-1,0 0 0,0 0 0,0 0 0,0 0 0,0 1 0,0-1 0,0 0 0,0 0 0,1 0 0,-1 0 0,0 0 0,0 1 0,0-1 0,0 0 0,0 0 0,0 0 0,0 0 0,0 0 0,0 1 0,0-1 0,0 0 0,11 20 895,9 27-42,-8-8-261,-1 1-1,-3 0 1,-1 1-1,3 65 0,-13 165 65,2-262-671,7-86 37,20-96 0,-14 114-27,3 0 0,35-88-1,-46 137-32,0 0 0,1 1 0,0-1-1,1 1 1,0 0 0,0 1-1,1-1 1,0 1 0,12-9-1,-16 14 0,1 0-1,0 1 0,0 0 1,0 0-1,0 0 0,0 0 1,0 1-1,1-1 0,-1 1 1,0 0-1,1 0 0,-1 1 1,1 0-1,-1-1 0,1 1 1,-1 1-1,1-1 0,-1 1 1,1 0-1,-1 0 0,0 0 1,1 0-1,-1 1 0,5 2 0,-3-2 0,0 1 0,-1 0 0,1 0 0,-1 1 0,1-1 0,-1 1 0,-1 0 0,7 6 0,-10-8 1,1 0-1,-1 0 0,0 0 1,0 0-1,1 0 0,-2 0 0,1 0 1,0 0-1,0 0 0,-1 0 1,1 1-1,-1-1 0,1 0 1,-1 1-1,0-1 0,0 0 0,0 0 1,0 1-1,-1-1 0,1 0 1,0 1-1,-1-1 0,0 0 1,0 0-1,-1 4 0,-3 3 6,0-1-1,0 0 1,-1 0-1,0-1 1,0 0 0,-1 0-1,-12 10 1,-3 1 0,-32 19 1,28-21 8,-36 16 1,51-27-106,-1-1 0,1 0 0,-1 0 1,-1-1-1,-22 2 0,33-4 20,0-1 0,0 0-1,1 0 1,-1 0 0,0-1-1,0 1 1,0 0 0,0-1-1,0 1 1,1-1 0,-1 1 0,0-1-1,-3-2 1,5 3 21,-1-1-1,0 0 0,1 1 1,-1-1-1,1 0 1,0 0-1,-1 0 1,1 1-1,-1-1 1,1 0-1,0 0 1,0 0-1,0 0 1,-1 0-1,1 0 1,0 1-1,0-1 1,0 0-1,0 0 1,0 0-1,1 0 1,-1 0-1,0 0 1,0 1-1,1-1 0,-1 0 1,0 0-1,1 0 1,-1 0-1,1 1 1,-1-1-1,2-1 1,2-4-92,0 0 1,1 0-1,0 1 1,0 0-1,1 0 1,-1 0-1,10-5 1,25-14-616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 14299,'22'-1'2008,"-2"1"-1207,0 0-329,1 1 1816,7-1-1592,-1-4-280,0-1-824,-3-2-312,-2-1 568,-2 2-160,-7 6-200</inkml:trace>
  <inkml:trace contextRef="#ctx0" brushRef="#br0" timeOffset="1">0 216 12843,'5'7'1712,"5"-1"-992,13-6-200,5 0 1353,8-2-1065,2 0-120,3-1-160,-1-2-240,-4 2-120,-2 2-8,-8 0-160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 15707,'1'1'73,"0"-1"0,0 1-1,-1-1 1,1 1-1,0-1 1,-1 1 0,1-1-1,0 1 1,-1 0-1,1-1 1,-1 1-1,1 0 1,-1 0 0,0-1-1,1 1 1,-1 0-1,1 0 1,-1 0 0,0-1-1,0 1 1,0 0-1,0 0 1,1 0 0,-1 0-1,0 0 1,0-1-1,0 1 1,-1 1 0,1 38 568,-1-27-306,16 221 680,-13-292-309,-14-83-152,9 121-388,-1 0-1,-1 0 0,-1 1 1,-16-37-1,100 104 385,-14-16-522,-58-30-21,0 0 0,-1 0 0,1-1 0,0 1 0,0-1 0,0-1 0,0 1 0,0-1 0,10 0 0,-14-1-1,0 1-1,0-1 0,0 0 0,0 1 0,0-1 0,0 0 0,-1 0 0,1 0 0,0 0 0,-1 0 0,1-1 0,0 1 0,-1 0 0,0-1 0,1 0 0,-1 1 0,0-1 0,0 1 0,0-1 0,0 0 0,0 0 0,0 0 0,0 0 0,-1 0 0,2-2 0,-1 0 10,0-1 1,-1 1-1,1 0 0,-1 0 0,0-1 1,0 1-1,0 0 0,-1-1 1,0 1-1,-1-8 0,-8 5 9,15 14-36,-5-6 122,0-1-99,-1 1 1,1-1-1,0 1 1,-1 0-1,1 0 1,0-1-1,-1 1 1,1 0 0,0-1-1,0 1 1,0 0-1,0 0 1,0 0-1,0-1 1,0 1 0,0 0-1,0 0 1,0-1-1,0 3 1,2 15 9,60 308 149,-54-305-129,-3-18 15,1-14 29,-5 4-67,0 0 1,0 0 0,0 0 0,-2-8-1,1 8-198,-3 2 522,3 5-335,0 0-1,0 0 0,0 0 1,0 0-1,0 0 0,0 0 1,0 0-1,0 0 0,0 0 1,1 0-1,-1 0 0,0 0 0,0 0 1,0 0-1,0-1 0,0 1 1,0 0-1,0 0 0,0 0 1,0 0-1,0 0 0,0 0 1,1 0-1,-1 0 0,0 0 1,0 0-1,0 0 0,0 0 0,0 0 1,0 0-1,0-1 0,0 1 1,0 0-1,0 0 0,0 0 1,0 0-1,0 0 0,0 0 1,0 0-1,0 0 0,0 0 1,0 0-1,0-1 0,0 1 1,0 0-1,0 0 0,0 0 0,0 0 1,0 0-1,0 0 0,0 0 1,0 0-1,0 0 0,0 0 1,0-1-1,0 1 0,0 0 1,0 0-1,0 0 0,-1 0 1,1 0-1,0 0 0,7-2 22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16051,'-1'10'1021,"1"0"0,0 0-1,1 0 1,2 13 0,10 53-383,-11-68-590,12 54 285,-12-56-277,0 0-1,0 0 0,1-1 0,-1 1 0,2-1 0,-1 0 0,0 0 0,6 6 0,-8-10-31,0 0 0,0 0 0,0 0 1,0 0-1,0 0 0,1 0 0,-1 0 0,0 0 0,1-1 0,-1 1 0,0-1 0,1 1 1,-1-1-1,0 1 0,1-1 0,-1 0 0,1 0 0,-1 0 0,1 0 0,1 0 0,0 0 16,-1-1-1,1 0 0,-1 0 1,1 1-1,-1-2 1,0 1-1,1 0 0,-1 0 1,0-1-1,4-2 0,3-5 133,-1 0 0,1-1 0,12-19-1,-18 25-118,16-23 218,-1-1-1,-1 0 1,-2-2-1,0 0 1,-3 0-1,16-55 1,-24 80-1332,-11 12-920,-27 7 790,10-6 402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14115,'17'-1'1086,"1"0"1,0-2-1,0 0 0,28-9 1,67-29 1514,-62 21-2135,80-31 499,395-126-899,-460 165-465,-66 12 376,1 0 0,-1 0 0,0 0 0,1 0 0,-1 0 0,0 1 0,1-1 0,-1 0-1,0 0 1,0 0 0,1 0 0,-1 0 0,0 0 0,1 0 0,-1 1 0,0-1 0,0 0 0,1 0 0,-1 0-1,0 1 1,0-1 0,1 0 0,-1 0 0,0 1 0,0-1 0,0 0 0,0 0 0,1 1 0,0 0-114,1-8 242,0-9-233,0-4-52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16572,'1'2'323,"0"1"0,0-1 0,0 0 1,0 0-1,1 1 0,-1-1 0,0 0 1,1 0-1,3 3 0,0 2 372,24 39 699,-18-26-1206,1-1 1,0 0-1,1-1 0,2-1 1,0 0-1,26 23 1,-37-37-216,0 0 0,-1-1-1,1 0 1,0 0 0,0 0 0,0 0 0,0 0 0,0-1 0,1 0 0,-1 0 0,0 0 0,1-1 0,-1 1 0,1-1 0,-1 0 0,1 0 0,-1 0 0,0-1 0,1 0 0,-1 0 0,0 0 0,1 0 0,-1-1 0,7-3-1,-5 2-155,-1 0 0,1-1-1,-1 0 1,0 0-1,0-1 1,0 1-1,-1-1 1,1 0-1,-1 0 1,-1-1-1,1 1 1,-1-1 0,1 0-1,-2 0 1,5-12-1,3-18-439,-4-1-182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3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14067,'-3'7'1672,"-1"7"-1048,-5 9-135,0 9 791,-5 9-288,0 8-96,-8 10-160,1 7-127,-5 13-153,2 2-64,1 0-368,3-5-384,5-12 360,4-11-56,6-33-128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15267,'23'114'2117,"67"298"-1679,-43-106-375,-44-269 133,-3-37-195,0 1 0,0-1 0,0 0 0,0 0-1,0 0 1,0 0 0,0 1 0,0-1 0,0 0 0,-1 0 0,1 0 0,0 0-1,0 0 1,0 0 0,0 1 0,0-1 0,0 0 0,-1 0 0,1 0-1,0 0 1,0 0 0,0 0 0,0 0 0,0 0 0,-1 0 0,1 0-1,0 1 1,0-1 0,0 0 0,0 0 0,-1 0 0,1 0 0,0 0-1,0 0 1,0 0 0,0 0 0,-1 0 0,1 0 0,0-1 0,0 1-1,0 0 1,0 0 0,-1 0 0,-6 2-359,5 6 294,1 0-21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2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1447 11987,'-2'-1'96,"1"0"1,0 0-1,-1 0 1,1 0 0,0 0-1,-1 0 1,1 0 0,0-1-1,0 1 1,0 0 0,0-1-1,0 1 1,0-1 0,1 1-1,-1-1 1,0 0-1,1 1 1,-1-1 0,1 0-1,0 1 1,-1-1 0,1 0-1,0 1 1,0-1 0,0 0-1,0 0 1,0 1-1,1-4 1,0-2 31,0 1 0,0-1-1,1 1 1,0 0 0,0-1 0,3-7-1,-4 14-118,-1 0-1,0-1 1,0 1-1,0 0 1,0 0-1,0-1 1,0 1-1,0 0 1,0-1-1,0 1 1,1 0-1,-1 0 1,0-1-1,0 1 0,0 0 1,0 0-1,1-1 1,-1 1-1,0 0 1,0 0-1,1 0 1,-1-1-1,0 1 1,0 0-1,1 0 1,-1 0-1,0 0 1,1 0-1,-1 0 1,0 0-1,0-1 1,1 1-1,-1 0 0,0 0 1,1 0-1,-1 0 1,0 0-1,1 0 1,-1 1-1,0-1 1,1 0-1,-1 0 1,0 0-1,0 0 1,1 0-1,-1 0 1,0 0-1,1 1 1,-1-1-1,0 0 0,0 0 1,1 0-1,-1 1 1,9 18 342,3 35 110,5 55 0,2 5-107,-15-93-292,27 113 219,-26-116-261,1 0-1,1 0 1,0-1 0,2 0 0,10 17-1,-17-31-16,0 0-1,0 0 1,1-1 0,-1 1-1,0 0 1,1-1 0,0 0-1,-1 0 1,1 0-1,0 0 1,0 0 0,0 0-1,1-1 1,-1 1-1,0-1 1,7 2 0,-8-3-1,1 0 0,-1 0 0,1 0 1,-1 0-1,1-1 0,-1 1 1,1-1-1,-1 0 0,0 1 0,1-1 1,-1 0-1,0 0 0,0-1 1,0 1-1,0 0 0,0-1 0,0 1 1,0-1-1,0 0 0,0 1 0,-1-1 1,1 0-1,-1 0 0,2-3 1,12-19 24,-11 17-23,1 0 1,-1 0 0,1 1-1,0-1 1,9-7 0,-12 12-6,0 1 0,0-1 1,1 1-1,-1-1 0,0 1 0,1 0 1,-1 0-1,1 0 0,-1 1 0,1-1 1,-1 0-1,1 1 0,0 0 0,-1 0 1,1-1-1,0 1 0,-1 1 0,1-1 1,0 0-1,-1 1 0,4 0 0,26 9-26,-24-7 19,0 0 0,0-1 1,0 0-1,0 0 1,0-1-1,0 0 1,1 0-1,-1-1 1,0 0-1,1 0 1,-1-1-1,0 0 0,14-4 1,38-21-9,-41 18 34,38-14 0,-50 20-16,1 1 1,0 0-1,-1 0 0,1 0 1,0 1-1,0 0 0,0 0 1,13 3-1,-4 1-3,0 1 0,-1 0 0,1 2 0,-1 0 0,-1 0 0,1 2 0,-1 0 0,17 13 0,12 14 11,48 50 0,-14-12 17,-50-51-30,0 0 0,2-3 0,0 0 0,1-2 0,1-1 0,1-2 0,0-1 0,1-1 0,0-2 0,1-2 0,45 7 0,-69-15 1,0 0 0,1-1 0,-1 0 0,1-1 0,-1-1 0,1 0 0,-1 0 0,0-1 1,17-6-1,-14 3 2,-1-1 0,0-1 0,0 0 0,0 0 0,-1-1 0,19-19 0,18-21 1,45-40-35,-83 80 23,0 0 0,1 1 1,0 1-1,1 0 0,0 1 0,0 0 0,15-4 0,35-6-22,29-9-3,-81 20 35,0 0-1,0 0 1,0-1 0,-1 0 0,0 0 0,11-10 0,-4 0 4,-1-1 0,0 0 0,-1-2 1,-1 0-1,0 0 0,-2-1 0,0-1 0,15-38 1,1-15-7,21-96 0,-46 160 2,30-133-26,27-86-27,-55 217 56,1 0 1,0 1-1,0-1 1,1 1-1,15-18 1,-9 11-1,-6 8-1,0-1 1,-1-1-1,0 1 0,-1-1 1,7-23-1,10-66 6,-20 90-7,18-108 35,8-227 1,-28 330-31,0 0 0,-1 1-1,0-1 1,-1 1 0,-7-23 0,7 32-12,0 0 0,0 1 0,-1 0 0,0-1 0,0 1 0,0 0-1,0 0 1,-1 1 0,0-1 0,0 1 0,0 0 0,-1 0 0,0 0-1,1 0 1,-1 1 0,0 0 0,-7-3 0,-26-11-95,-1 2 0,-1 2 0,0 2 0,-71-11 0,66 18 88,0 2-1,-78 7 1,52-1 9,-31 3-158,-136 27-1,-99 41-209,-74 13 447,-1-31 33,88-15-65,-345 67 898,647-105-933,-33 0 1,54-3-15,1-1 0,-1 0 0,1 0 0,-1 0 0,0 0-1,1 0 1,-1 0 0,0 0 0,1-1 0,-1 1 0,1 0 0,-1 0 0,0 0 0,1-1 0,-1 1 0,1 0 0,-1 0 0,1-1 0,-1 1 0,1-1 0,-2 0-1,2 1 6,0-1 0,0 1 0,0-1-1,0 1 1,0 0 0,0-1-1,0 1 1,1-1 0,-1 1 0,0-1-1,0 1 1,0-1 0,0 1-1,1 0 1,-1-1 0,0 1 0,0-1-1,1 1 1,-1 0 0,0-1-1,0 1 1,1-1 0,28-23-37,20-7-46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4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11426,'3'-12'1281,"-2"-3"-849,2-5-176,0-4 680,-2-5-520,-1-1-16,2-4-168,-2-2-80,1 0-160,-1 0-80,0 2-176,0-1-456,0-2 592,5 3-96,-3-8-40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13075,'-2'-20'2386,"0"17"-1194,0 13-383,-50 443 1797,52-445-2546,-3 8 69,2-11 2,0 1 0,1 0 0,-1-1-1,1 1 1,1 11 0,0-17-108,-1-1 1,1 1-1,-1 0 0,1 0 1,-1 0-1,0 0 1,1-1-1,-1 1 0,1 0 1,-1 0-1,0-1 1,1 1-1,-1 0 1,0 0-1,1-1 0,-1 1 1,0 0-1,0-1 1,1 1-1,-1-1 0,0 1 1,0 0-1,0-1 1,1 1-1,-1-1 0,0 1 1,0 0-1,0-1 1,23-57 496,16-63 1,-6 15-422,-15 52-96,-9 25-23,0 1 0,2 0 0,0 1 0,30-49 0,-39 74 11,-1 0 0,0 1 0,1-1 1,-1 0-1,1 1 0,0-1 0,-1 1 1,1-1-1,0 1 0,0 0 0,0 0 1,0 0-1,0 0 0,0 0 0,5-1 1,-5 2-4,-1 0 0,1 0 0,0 0 0,0 0 0,-1 0 0,1 1 0,0-1 0,-1 0 0,1 1-1,0 0 1,-1-1 0,1 1 0,-1 0 0,1 0 0,-1 0 0,1 0 0,-1 0 0,1 0 0,-1 0 0,0 0 0,2 3 0,2 1 8,-1 1-1,0 0 1,-1-1-1,0 1 1,0 1-1,0-1 0,0 0 1,-1 1-1,0 0 1,0-1-1,-1 1 1,0 0-1,0 0 0,-1 0 1,0-1-1,0 1 1,0 0-1,-1 0 0,0 0 1,0 0-1,-1-1 1,0 1-1,0 0 1,-1-1-1,0 0 0,0 0 1,0 0-1,-1 0 1,1 0-1,-1 0 1,-1-1-1,1 0 0,-1 0 1,0 0-1,0 0 1,-9 5-1,6-5 24,0-1 0,0 1-1,-1-1 1,-16 5 0,23-8-36,-1-1 1,0 1-1,0 0 1,0-1-1,0 1 0,0-1 1,0 0-1,0 0 1,0 0-1,-1-1 0,1 1 1,0-1-1,1 1 1,-1-1-1,0 0 0,0 0 1,0 0-1,-4-3 1,6 3-45,0 0 1,0 0-1,0-1 1,0 1 0,0 0-1,0-1 1,0 1-1,0-1 1,1 1 0,-1 0-1,1-1 1,-1 0-1,1 1 1,-1-1 0,1 1-1,0-1 1,0 0-1,0 1 1,0-1 0,0 1-1,0-1 1,0 0-1,0 1 1,1-1 0,-1 1-1,1-1 1,-1 1-1,1-1 1,0 1 0,-1-1-1,3-2 1,1-2-126,0-1 0,0 0 0,1 1 0,-1 0 0,10-8 0,11-8-426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4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6 128 16556,'-6'-1'1208,"6"-9"-1256,0-6-280,3-9 672,2-6-288,3-14-56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1883 11410,'3'-14'263,"-1"1"0,0-1 0,-1 0 0,-2-18 0,2-6-831,1-10 32,11-276-1323,-12 108 5884,13-38-3185,0 62-1953,-13 110 1017,-16-137 0,14 194 317,0-1 1,2 1-1,1-1 1,2 1-1,7-32 1,4-39 2035,-4 34-2011,-7 46-795,-1 0 0,2-32 0,-5 48 512,0 0 0,0 0 0,1 0-1,-1 0 1,0 0 0,0 0 0,0 0 0,0 0-1,0 0 1,0 0 0,0 0 0,0 0 0,0 0-1,0 0 1,1 0 0,-1 0 0,0 0 0,0 0-1,0 0 1,0 0 0,0 0 0,0 0 0,0 0-1,0 0 1,0 0 0,0 0 0,1 0-1,-1 0 1,0 0 0,0 0 0,0 0 0,0 0-1,0-1 1,0 1 0,0 0 0,2 13 283,-5 3-110,1-11 29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5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13467,'3'-12'1296,"-2"5"-800,-1 4-216,0-4 560,2-4-87,1-6-121,0-1-80,-1-5-216,4-2-136,0-11-432,0-4-224,-4-6 416,0-2-80,-2 3-136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5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9 361 15811,'-8'-77'348,"12"14"-2863,-2 43 1540,-1 0 0,-2-35 1,9 21 4255,2-4-3296,-3-16 954,-27 79 43,12-20-862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5:5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16051,'-5'-6'468,"-12"-7"2532,11 16-1555,3 12-699,1 15-476,1-1 0,1 1-1,2 0 1,1 0 0,1-1 0,8 30-1,-11-57-256,0 1-1,0 0 1,0 0-1,0 0 1,0-1-1,1 1 1,-1 0-1,1-1 1,2 4-1,-3-6-12,0 1 1,-1-1-1,1 1 1,0-1-1,-1 0 0,1 1 1,0-1-1,-1 0 0,1 1 1,0-1-1,0 0 1,0 0-1,-1 0 0,1 0 1,0 0-1,0 0 1,0 0-1,-1 0 0,1 0 1,0 0-1,0 0 0,-1 0 1,1-1-1,0 1 1,0 0-1,-1 0 0,1-1 1,0 1-1,-1-1 1,1 1-1,0-1 0,-1 1 1,1-1-1,0 1 0,-1-1 1,1 1-1,-1-1 1,1 0-1,0 0 0,4-6-5,0 1 0,-1-1 0,1 0 0,-1 0 0,0 0 0,4-13 0,13-47-128,-18 57 75,1 5-197,0 13 122,3 20 29,-5-17 28,-1-8 65,2 8-28,0 0 0,1 0 0,0 0 0,9 14 0,-12-23 49,-1-1 0,1 1 0,0-1 0,0 0-1,0 1 1,0-1 0,0 0 0,0 1 0,0-1-1,1 0 1,-1 0 0,0 0 0,1 0 0,-1 0 0,1-1-1,-1 1 1,1 0 0,-1-1 0,1 1 0,-1-1-1,1 1 1,-1-1 0,1 0 0,0 1 0,-1-1 0,1 0-1,0 0 1,-1 0 0,1-1 0,0 1 0,-1 0 0,1-1-1,-1 1 1,1-1 0,0 1 0,-1-1 0,1 1-1,-1-1 1,0 0 0,3-2 0,1-1 75,0 0 0,-1 0 0,1 0 0,-1-1 0,0 0 1,0 0-1,-1 0 0,0 0 0,4-8 0,1-2 311,-2-1 0,6-19 0,-12 34-362,1 0 1,-1-1-1,0 1 0,0 0 0,1 0 0,-1-1 1,0 1-1,0 0 0,0-1 0,0 1 1,-1 0-1,1-1 0,0 1 0,-1 0 1,1-1-1,0 1 0,-1 0 0,0 0 0,1-1 1,-1 1-1,0 0 0,1 0 0,-1 0 1,-1-2-1,-2 0-103,-1 0 0,1 0 0,0 0 0,-1 0 0,-5-2 0,-19-12-2181,22 11 1744,2 3-115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0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 14787,'0'0'84,"0"-1"0,0 1 0,0-1 0,0 1 0,0-1 0,1 1 0,-1-1 0,0 1 0,0 0 0,1-1-1,-1 1 1,0-1 0,1 1 0,-1 0 0,0-1 0,1 1 0,-1 0 0,1-1 0,-1 1 0,1 0 0,-1 0 0,1-1 0,-1 1 0,0 0 0,1 0 0,-1 0-1,2-1 1,4 12 1709,-1 23-461,-7-8-843,-1-1 0,-1 1 1,-1-1-1,-16 47 0,1-5-101,12-49-354,8-18-41,0 0 1,0 0-1,0 0 0,0 0 0,0 0 0,-1 0 0,1 1 0,0-1 0,0 0 1,0 0-1,0 0 0,-1 0 0,1 0 0,0 0 0,0 0 0,0 0 0,0 0 1,0 0-1,-1 0 0,1-1 0,0 1 0,0 0 0,0 0 0,0 0 0,0 0 0,-1 0 1,1 0-1,0 0 0,0 0 0,0 0 0,0 0 0,0-1 0,0 1 0,-1 0 1,1 0-1,0 0 0,0 0 0,0 0 0,0 0 0,0-1 0,0 1 0,0 0 1,0 0-1,0 0 0,0 0 0,0 0 0,0-1 0,0 1 0,0 0 0,-2-4-148,1-1 0,1 1 1,-1-1-1,0 1 0,1-7 0,-3-148-3713,0 142 3611,3 17 264,0 0 1,0 0-1,-1-1 0,1 1 0,0 0 0,0 0 0,0-1 0,-1 1 0,1 0 0,0 0 0,0 0 0,-1-1 0,1 1 1,0 0-1,0 0 0,-1 0 0,1 0 0,0 0 0,0 0 0,-1 0 0,1-1 0,0 1 0,-1 0 0,1 0 1,0 0-1,-1 0 0,1 0 0,-1 1 30,0 0 1,0-1-1,0 1 1,0 0 0,0-1-1,0 1 1,1 0-1,-1 0 1,0 0-1,1-1 1,-1 1 0,0 0-1,1 0 1,-1 0-1,1 0 1,0 0-1,-1 0 1,1 0-1,0 0 1,-1 1 0,1-1-1,0 2 1,0 2 35,-1 0 0,1 0-1,1 0 1,-1 0 0,1 0 0,0 0 0,0-1 0,0 1 0,1 0 0,-1 0 0,1-1 0,0 1 0,1-1 0,-1 0-1,7 8 1,2 3 114,2 0 0,25 22 0,-37-36-161,0-1 0,-1 1 1,1 0-1,0 0 0,0-1 0,-1 1 1,1-1-1,0 1 0,0-1 1,0 1-1,0-1 0,0 0 0,0 1 1,0-1-1,0 0 0,0 0 0,2 1 1,-3-2 1,1 1 0,-1 0 0,1 0 0,-1 0-1,1-1 1,-1 1 0,0 0 0,1 0 0,-1-1 0,1 1 0,-1-1 0,0 1 0,1 0 0,-1-1 0,0 1 0,1-1 0,-1 1 0,0 0 0,0-1-1,0 1 1,1-1 0,-1 1 0,0-1 0,0 0 0,1-2 34,-1 1 0,0-1 0,0 1 0,0-1 0,0 1 1,0-1-1,-1 0 0,1 1 0,-1-1 0,1 1 0,-1 0 0,0-1 0,-1-2 0,0 2-34,-1-1-1,1 1 1,-1 0-1,0 0 1,0 0-1,0 0 1,-1 0-1,1 1 1,0-1 0,-1 1-1,0 0 1,0 0-1,1 0 1,-1 1-1,0-1 1,0 1-1,-1 0 1,-3-1-1,-6 0-28,1 1 1,-1 0-1,1 1 0,-20 1 0,14 3-45,16-2 20,11-3 11,69-15-6,-53 10-252,0 0 0,0 2 0,49-2 0,-50 7 45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14883,'-5'19'505,"2"0"-1,0 1 1,1-1 0,0 1-1,2-1 1,3 31 0,2-10-343,3 0 0,12 44 1,-20-83-182,1 0 0,-1 1 0,0-1 0,0 0 0,1 0 0,-1 0 0,1 0 0,-1 0 0,1 0 0,-1 0 0,1 0 1,0 0-1,-1 0 0,1-1 0,0 1 0,1 1 0,-2-2 7,0 0 0,1 0 0,-1 0 0,1-1 1,-1 1-1,0 0 0,1 0 0,-1 0 0,0 0 0,1 0 0,-1-1 1,0 1-1,1 0 0,-1 0 0,0-1 0,1 1 0,-1 0 0,0-1 0,0 1 1,1 0-1,-1 0 0,0-1 0,0 1 0,0-1 0,1 1 0,-1 0 1,0-1-1,0 1 0,0-1 0,12-41-388,-12 39 404,48-320 382,-46 304-289,-1 1 1,-2-23 0,1 41-94,0 0-1,0-1 1,0 1-1,0 0 1,0-1-1,0 1 1,0 0 0,0 0-1,0-1 1,0 1-1,0 0 1,0-1 0,0 1-1,0 0 1,0-1-1,-1 1 1,1 0 0,0 0-1,0-1 1,0 1-1,0 0 1,0 0-1,-1-1 1,1 1 0,0 0-1,0 0 1,0-1-1,-1 1 1,1 0 0,0 0-1,0 0 1,-1 0-1,1 0 1,0-1-1,-1 1 1,1 0 0,0 0-1,0 0 1,-1 0-1,-8 10 82,-2 16-62,0-1 0,2 2 0,-7 30-1,-14 87 28,9 15 9,21-143-23,0-16-36,0 0 1,0 0 0,0 0 0,0 0 0,0 1-1,0-1 1,0 0 0,0 0 0,0 0 0,0 0-1,0 0 1,0 0 0,0 0 0,0 0 0,0 0-1,0 1 1,0-1 0,0 0 0,0 0 0,0 0-1,0 0 1,0 0 0,1 0 0,-1 0 0,0 0-1,0 0 1,0 0 0,0 0 0,0 0 0,0 0-1,0 0 1,0 1 0,0-1 0,0 0 0,0 0-1,1 0 1,-1 0 0,0 0 0,0 0 0,0 0-1,0 0 1,0 0 0,0 0 0,0 0 0,0 0 0,1 0-1,-1 0 1,0 0 0,0 0 0,0 0 0,0-1-1,0 1 1,0 0 0,0 0 0,0 0 0,0 0-1,11-21 50,34-182 71,-11 41-152,-29 150-40,-2 21 27,-2 28-19,-1-32 44,3 53-90,-1-19-162,-3 47-1,-4-64 168,-3-5-8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5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15811,'-2'2'164,"1"0"-1,-1 0 0,1 1 1,-1-1-1,1 1 0,0-1 0,0 1 1,0 0-1,1 0 0,-1-1 1,0 6-1,-2 35 523,2-26-251,-1 162 980,2-32-1098,-4-120-389,-2-19-3,6-8 70,-1-1-1,1 1 1,-1 0 0,1 0 0,-1-1 0,1 1 0,-1 0-1,1-1 1,-1 1 0,1 0 0,-1-1 0,1 1-1,0 0 1,-1-1 0,1 1 0,0-1 0,0 1-1,-1-1 1,1 1 0,0-1 0,0 1 0,-1-1 0,1 0-1,-3-7-5,0 0-1,1-1 1,0 1-1,0-1 1,1 0-1,-1-16 1,4-57 208,-1 65-126,0-4 85,2 0 0,0 0 0,1 0 0,1 0 0,1 1 0,1-1 0,1 2-1,18-36 1,-23 51-132,-1 1 0,1-1-1,0 1 1,1-1-1,-1 1 1,1 0 0,-1 0-1,1 0 1,0 1-1,0-1 1,0 1 0,0 0-1,0 0 1,1 1-1,-1-1 1,1 1 0,-1 0-1,1 0 1,5-1-1,-7 2-27,1 0-1,-1 0 1,0 0-1,0 1 1,0-1-1,0 1 1,0-1-1,0 1 1,0 0-1,0 0 1,0 0 0,0 1-1,-1-1 1,1 1-1,0 0 1,-1-1-1,1 1 1,-1 0-1,0 0 1,1 1-1,-1-1 1,0 0-1,-1 1 1,1-1-1,0 1 1,-1 0-1,1 0 1,-1-1-1,2 6 1,-2-1 31,1 0-1,-1 0 1,0 0 0,-1 0 0,0 1-1,0-1 1,-1 0 0,0 0 0,0 0-1,0 0 1,-1 0 0,0 0 0,0 0-1,-1 0 1,0-1 0,0 1 0,-5 5 0,5-6 13,-1-1 0,0 0 0,0 0 0,0 0 0,0-1 0,-1 1 1,0-1-1,-9 6 0,11-8-42,-1 0 0,1 0 0,-1 0 1,1-1-1,-1 0 0,0 1 0,0-2 1,0 1-1,1 0 0,-1-1 0,0 1 0,0-1 1,0 0-1,-7-1 0,9 0-59,1 1 0,-1-1 0,0 1 0,0-1 0,0 0 0,0 1 0,1-1 0,-1 0 0,0 0 0,1 0 0,-1 0 0,1-1 0,-1 1 0,1 0 0,-1-1 0,1 1 0,0-1 0,0 1 0,0-1 0,0 0 0,0 1 0,0-1 0,0 0 0,0 0 0,1 0 0,-1 1 0,1-1 0,-1 0 0,1 0 0,0 0 0,0-3 0,2-12-384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16299,'9'-5'891,"15"-5"488,-24 10-1351,1 0 1,-1 0-1,1 0 1,-1 0-1,1 0 1,0 0-1,-1 1 1,1-1 0,-1 0-1,1 0 1,-1 0-1,1 0 1,-1 1-1,1-1 1,-1 0-1,1 0 1,-1 1-1,1-1 1,-1 0 0,0 1-1,1-1 1,-1 1-1,1-1 1,-1 0-1,0 1 1,1-1-1,-1 1 1,0-1-1,0 1 1,1-1-1,-1 1 1,0-1 0,0 1-1,0 0 1,0-1-1,0 1 1,0-1-1,0 1 1,0-1-1,0 1 1,2 19 189,-1 0 0,-1 0 0,-1-1 0,-5 26-1,-21 77 861,27-121-1036,0-1-1,0 1 0,0 0 1,0 0-1,-1-1 1,1 1-1,0 0 1,0 0-1,-1-1 1,1 1-1,0 0 1,-1-1-1,1 1 1,-1 0-1,1-1 1,-1 1-1,1-1 1,-1 1-1,0 0 1,-3-13 301,1-38-279,3 42-13,-2-44-36,-3-50-326,6 160-294,3-28 551,11 37 1,-12-56 116,1 0 0,1 0 0,0 0 0,0-1 0,1 1 0,10 13 1,-12-18-99,0-1 0,-1 1 0,0-1 0,0 1 1,0 0-1,-1 0 0,0 0 0,0 0 1,0 1-1,-1-1 0,0 0 0,0 7 0,-1-12 25,1-1-1,-1 1 0,0 0 0,0-1 0,0 1 1,0-1-1,0 1 0,0-1 0,0 1 1,0 0-1,0-1 0,0 1 0,0-1 0,0 1 1,-1-1-1,1 1 0,0-1 0,0 1 0,-1 0 1,1-1-1,0 0 0,-1 1 0,1-1 1,0 1-1,-1-1 0,1 1 0,0-1 0,-1 0 1,1 1-1,-1-1 0,1 0 0,-1 1 1,1-1-1,-1 0 0,1 0 0,-1 1 0,0-1 1,1 0-1,-1 0 0,1 0 0,-1 0 0,1 0 1,-1 0-1,0 0 0,1 0 0,-1 0 1,1 0-1,-1 0 0,1 0 0,-1 0 0,0 0 1,1-1-1,-1 1 0,1 0 0,-1-1 0,-3 0-14,0-1-1,1 0 1,-1 0-1,1 0 1,-1-1-1,1 1 1,-3-4-1,-12-13 30,0-2 0,2 0 0,-15-24 0,-34-71 579,68 121-546,0 0 1,1-1-1,0 1 0,0-1 1,0 0-1,1 0 0,-1 0 0,1-1 1,0 1-1,0-1 0,6 2 1,-6-2-91,0-1 0,-1 0 0,1 0 0,0-1 1,0 0-1,0 1 0,0-2 0,0 1 0,0-1 1,0 1-1,1-1 0,-1-1 0,0 1 0,0-1 0,7-1 1,26-14-126,6-9-40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 11514,'-34'-44'4831,"37"58"-2812,-3-12-1946,1-1-1,0 1 1,0 0-1,0 0 1,0-1-1,0 1 1,0 0-1,0-1 1,1 1-1,-1-1 1,1 1-1,1 0 1,1 0-6,0 0-1,0-1 1,0 1 0,0-1 0,1 0 0,-1 0 0,0-1-1,1 1 1,-1-1 0,1 0 0,-1 0 0,0-1 0,7 0-1,8-3 80,33-11 0,-26 7-98,-9 3-31,2 1 1,-1 0-1,0 1 0,31-1 1,-42 4-88,-1 1-1,1-1 1,0 1-1,-1 0 1,1 1 0,-1 0-1,1 0 1,-1 0-1,0 1 1,0-1 0,0 2-1,0-1 1,0 0-1,-1 1 1,0 0 0,6 6-1,-47-9 535,8 4-160,1 1 0,-1 1 1,2 1-1,-40 18 0,36-13-195,-2-1-1,-55 12 1,83-23-78,0-1 0,0 1 0,0 0 0,0-1 0,-1 0 0,1 0 0,0-1 0,0 1 0,0-1 0,-1 0 0,1 0 0,0 0 0,0 0-1,-6-4 1,10 5-26,0 0-1,0 0 0,0 0 1,0-1-1,0 1 1,0 0-1,0 0 0,0 0 1,0-1-1,0 1 0,0 0 1,0 0-1,0 0 0,0 0 1,0 0-1,0-1 0,1 1 1,-1 0-1,0 0 0,0 0 1,0 0-1,0 0 0,0-1 1,0 1-1,1 0 0,-1 0 1,0 0-1,0 0 0,0 0 1,0 0-1,1 0 1,-1 0-1,0 0 0,0 0 1,0 0-1,0 0 0,1 0 1,-1 0-1,0 0 0,0 0 1,0 0-1,1 0 0,-1 0 1,0 0-1,0 0 0,0 0 1,1 0-1,10-2 42,45 3-116,-19 0-268,-1-1 0,0-2 0,37-7 1,-67 8 240,67-16-1020,-66 15 925,0-1 0,0 1 0,-1-1 0,1 0 1,-1-1-1,0 0 0,12-8 0,-17 11 158,0 0 1,0 1 0,0-1-1,0 0 1,0 0-1,-1 0 1,1 0-1,0 0 1,0 0 0,-1 0-1,1 0 1,0-1-1,-1 1 1,1 0-1,-1 0 1,0 0 0,1-1-1,-1 1 1,0 0-1,0-1 1,0 1-1,1 0 1,-2-2 0,1 2 36,-1-1 0,0 1 0,1 0 1,-1 0-1,0 0 0,0 0 0,0 0 1,0 0-1,0 0 0,0 1 0,0-1 1,0 0-1,0 0 0,0 1 0,0-1 1,-1 1-1,1-1 0,-2 0 0,-7-1 131,0-1-1,0 1 1,0 1-1,-13-1 1,-8 1 198,1 0 1,-1 2 0,0 2 0,-43 8 0,70-10-281,1 0 1,0 0-1,-1 0 1,1 0-1,-1 0 1,1 1-1,0 0 1,-4 3-1,-4 4 117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14035,'20'-10'2326,"-20"10"-2285,0 0 1,0 0 0,0-1-1,1 1 1,-1 0-1,0 0 1,0 0 0,0 0-1,0 0 1,0 0 0,0 0-1,0 0 1,0-1 0,1 1-1,-1 0 1,0 0 0,0 0-1,0 0 1,0 0-1,0-1 1,0 1 0,0 0-1,0 0 1,0 0 0,0 0-1,0 0 1,0-1 0,0 1-1,0 0 1,0 0 0,0 0-1,0 0 1,0 0-1,0-1 1,0 1 0,0 0-1,-1 0 1,1 0 0,0 0-1,0-1 1,-13-2 1678,5 4-1584,-1-1 0,1 1 0,0 0 0,0 1 0,0 0 0,0 0-1,0 1 1,0 0 0,1 0 0,-1 1 0,1 0 0,0 0 0,0 1 0,0-1 0,-11 12 0,13-11-90,0 0 1,0 0-1,0 0 1,1 0 0,0 1-1,0 0 1,0 0 0,1 0-1,0 0 1,0 1 0,0 0-1,1-1 1,0 1 0,0 0-1,1 0 1,0 0 0,0 0-1,0 13 1,1-17-45,1 1 1,-1-1 0,1 0-1,0 1 1,0-1 0,0 0-1,1 1 1,-1-1-1,1 0 1,-1 0 0,1 0-1,0 0 1,0 0-1,0-1 1,1 1 0,-1-1-1,1 1 1,-1-1-1,1 0 1,0 0 0,0 0-1,0 0 1,0-1-1,0 1 1,0-1 0,1 0-1,-1 0 1,0 0-1,1 0 1,-1 0 0,0-1-1,1 1 1,-1-1-1,5 0 1,4-1-176,-1 1-1,0-1 1,0-1-1,1 0 1,-1-1 0,0 0-1,-1 0 1,1-1-1,14-8 1,10-8-149,-3-3-118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1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4 388 13419,'-2'0'1704,"1"-2"-1424,1-5 576,0-6-223,1-6-201,2-2-64,0-8-256,0 1-136,1-5-296,-1-3-112,0-3-56,0-1-1721,-2 0 1809,1 0-336,-1 0-104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10034,'7'-8'944,"0"1"-728,0 0-184,0-3 673,3-4-1282,2-2-199,-2-6-424,1 1 920,-5-2-248,0 0-224</inkml:trace>
  <inkml:trace contextRef="#ctx0" brushRef="#br0" timeOffset="1">164 170 10090,'1'-18'704,"-1"-2"-776,0-4-408,0-6 656,0-6-168,3-6-144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15 515 8018,'0'-16'1184,"-3"2"-520,3-2-240,-3 3 1081,-1-1-745,3-1-120,-2 2-88,3 1-320,1-6-104,1 0-56,0-2-32,3-5-56</inkml:trace>
  <inkml:trace contextRef="#ctx0" brushRef="#br0" timeOffset="1">80 108 12315,'-5'14'1056,"5"-4"-784,0-4-112,2-8 608,-2-5-456,1-9-88,3 2-56,-2-5-136,-1 2-96,2 0-200,-3 1 248,0 8-40,2 2-64</inkml:trace>
  <inkml:trace contextRef="#ctx0" brushRef="#br0" timeOffset="2">135 9 11322,'3'-2'537,"2"-2"-377,-1 1-144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1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12835,'-3'1'1104,"4"-4"-712,5-1-128,6-2 608,3-1-384,13-3-152,5-1-55,12-5-89,10 0-64,7-3-344,3 1-153,1-1 313,-1 2-48,-3 1-56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9490,'73'1'1527,"1"-4"-1,132-22 1,-185 21-1910,0 1 0,0 0 0,1 2 1,-1 0-1,1 2 0,-1 0 0,1 1 1,-1 2-1,0 0 0,32 10 0,-41-9 340,0 0 0,1-1-1,-1-1 1,1 0 0,0-1-1,0 0 1,0-1 0,0-1-1,15-1 1,7-2 442,-15 0-106,0 1-1,28 2 1,-41 0-177,0 1 0,0 0 0,0 1 0,0-1 0,0 1 0,0 1 1,-1-1-1,1 1 0,-1 1 0,10 5 0,-2 3 528,-1 0 0,1 1 0,12 16 1,-21-23-71,-12-14-566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1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10514,'-7'5'415,"0"1"-1,1 0 1,-1 0-1,1 0 1,0 1-1,1-1 1,0 2-1,0-1 1,-6 12-1,11-17-185,-1 0 1,1 1-1,0-1 0,1 0 0,-1 0 0,0 1 1,0-1-1,1 0 0,0 0 0,-1 0 1,1 0-1,0 1 0,0-1 0,0 0 0,2 2 1,22 32 907,-21-30-910,0-1-100,-3-4-98,0 1-1,0 0 1,0-1-1,0 1 1,0-1 0,1 0-1,-1 1 1,1-1 0,2 2-1,-4-3-28,1 0 0,-1 0 0,0 0 0,0 0 0,0 0 0,0 0 0,0 0 0,1 0 0,-1 0 0,0 0 0,0 0-1,0 0 1,0 0 0,0 0 0,0 0 0,1 0 0,-1 0 0,0 0 0,0 0 0,0 0 0,0 0 0,0-1 0,0 1 0,0 0 0,1 0 0,-1 0-1,0 0 1,0 0 0,0 0 0,0 0 0,0-1 0,0 1 0,0 0 0,0 0 0,0 0 0,0 0 0,0 0 0,0 0 0,0-1 0,0 1 0,0 0-1,0 0 1,0 0 0,0 0 0,0 0 0,0-1 0,0 1 0,0 0 0,0 0 0,0 0 0,0 0 0,0 0 0,0 0 0,0-1 0,0 1-1,0 0 1,0 0 0,-1 0 0,-1-9-9,0 6 6,1 1 0,-1-1 0,0 1 0,1 0 0,-1 0 0,0-1 0,0 1 0,0 1 0,0-1 0,-1 0 0,1 0 0,-1 1 0,1-1 0,-1 1 0,1 0 0,-1 0 0,0 0 0,1 0 0,-1 0 0,-5 0 0,6 1 4,0 0 1,0 0-1,0 1 0,0-1 0,0 1 0,0-1 0,0 1 0,0 0 0,0 0 0,0 0 1,0 0-1,0 0 0,1 0 0,-1 0 0,0 0 0,1 1 0,-1-1 0,1 1 0,0-1 1,-1 1-1,1 0 0,0 0 0,0-1 0,0 1 0,0 0 0,0 0 0,0 0 0,1 0 1,-1 3-1,-2 4 20,0 0 1,1 0 0,-1 17 0,2-23-13,1 0 0,0 0-1,0 0 1,0 0 0,1 0 0,-1 1 0,1-1 0,-1 0 0,1 0-1,0 0 1,0 0 0,1 0 0,-1 0 0,4 4 0,-5-6-6,0-1 0,0 0 0,1 0 0,-1 1 0,0-1 0,1 0 0,-1 0 0,0 0 0,1 1 0,-1-1 0,1 0 0,-1 0 0,0 0 0,1 0 0,-1 0 0,1 0 0,-1 0 0,0 0 0,1 0 0,-1 0 0,1 0 0,-1 0 0,0 0 0,1 0 0,-1 0 0,1 0 0,-1 0 0,0 0 0,1-1 0,-1 1 0,0 0 0,1 0 0,-1 0 0,0-1 0,1 1 0,-1 0 0,0-1 0,1 1 0,-1 0 0,0 0 0,0-1 0,0 1 0,1-1 0,-1 1 0,0 0 0,0-1 0,0 1 0,0 0 0,1-1 0,-1 0 0,9-21 109,-3 2 62,-1 0 0,0 0 0,-2 0 0,-1-1-1,0 1 1,-1-1 0,-4-36 0,3 57-157,0-1 0,0 1 0,0-1 0,0 1 0,0-1-1,0 1 1,0-1 0,0 1 0,-1-1 0,1 0 0,0 1 0,0 0 0,-1-1 0,1 1 0,0-1 0,0 1 0,-1-1-1,1 1 1,-1 0 0,1-1 0,0 1 0,-2-1 0,-4 8 263,-4 18 30,3 28-38,7-48-289,0 1 0,0-1-1,0 0 1,0 0 0,1 1 0,0-1 0,3 10 0,-4-15 15,0 0 0,0 0 0,0 0 0,0 0 0,0 0 0,0 0 0,0 0 0,0-1 0,0 1 0,0 0 0,0 0 0,0 0 0,0 0 0,0 0 0,0 0 0,0 0 0,0 0 0,0 0 0,0 0 0,0 0 0,0 0 0,0-1 0,0 1 0,0 0 0,0 0 0,0 0 0,0 0 0,0 0 0,0 0 0,0 0 0,1 0 0,-1 0 0,0 0 0,0 0 0,0 0 0,0 0 0,0 0 0,0 0 0,0 0 0,0 0 0,0 0 0,0 0 0,0 0 0,1 0 0,-1 0 0,0 0 0,0 0 0,0 0 0,0 0 0,0 0 1,0 0-1,0 0 0,0 0 0,0 0 0,0 0 0,0 0 0,0 0 0,1 0 0,-1 0 0,0 0 0,0 0 0,0 0 0,0 1 0,0-1 0,0 0 0,0 0 0,3-13-54,0-15 13,-2 19 40,-1 0 0,-1 0 1,1 0-1,-2 0 0,1 0 1,-1 0-1,-1 0 0,-3-9 1,6 18 0,0-1 0,0 1 0,0-1 0,0 1 0,0 0 0,0-1 0,0 1 0,0 0 0,-1-1 0,1 1 0,0-1 0,0 1 0,0 0 0,-1-1 0,1 1 0,0 0 0,0 0 0,-1-1 0,1 1 0,0 0 0,-1 0 0,1-1 0,0 1 0,-1 0 0,1 0 0,0 0 0,-1-1 0,1 1 0,0 0 0,-1 0 0,1 0 0,-1 0 0,1 0 0,0 0 0,-1 0 0,1 0 0,0 0 0,-1 0 0,1 0 0,-1 0 0,1 0 0,0 0 0,-1 0 0,1 0 0,-1 0 0,1 1 0,0-1 0,-1 0 0,1 0 0,0 0 0,-1 1 0,1-1 0,0 0 0,0 0 0,-1 1 0,1-1 0,0 0 0,0 1 0,-1-1 0,1 0 0,0 1 0,-10 25-199,8-15-71,1 1 0,0-1-1,1 0 1,0 0 0,1 0-1,0 1 1,1-1 0,5 18-1,-7-29 253,0 1-1,0-1 1,0 0-1,0 0 0,0 1 1,0-1-1,0 0 1,0 0-1,0 1 0,0-1 1,0 0-1,0 0 1,0 1-1,0-1 0,0 0 1,1 0-1,-1 1 1,0-1-1,0 0 1,0 0-1,0 0 0,0 0 1,1 1-1,-1-1 1,0 0-1,0 0 0,0 0 1,0 0-1,1 1 1,-1-1-1,0 0 1,0 0-1,1 0 0,-1 0 1,0 0-1,0 0 1,1 0-1,-1 0 0,0 0 1,0 0-1,0 0 1,1 0-1,-1 0 1,0 0-1,0 0 0,1 0 1,-1 0-1,0 0 1,0 0-1,1 0 0,4-11-492,-4-4-52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2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3310 12851,'0'1'73,"0"-1"0,0 1 0,0-1 0,0 1 1,0-1-1,0 1 0,1-1 0,-1 1 0,0-1 0,0 1 1,1-1-1,-1 1 0,0-1 0,1 1 0,-1-1 0,0 0 1,1 1-1,-1-1 0,1 0 0,-1 1 0,0-1 0,1 0 1,-1 1-1,1-1 0,-1 0 0,1 0 0,0 1 1,23 2 1293,21-8 406,31-12-159,-42 8-1012,37-4 0,-36 8-397,-1-3 1,0 0-1,-1-3 0,0 0 1,35-19-1,134-60 390,-181 79-502,0-2 1,34-26-1,-39 26-60,1 1 0,1 0 0,0 1 0,28-11 0,40-9 12,-42 16-43,0-1 1,72-40-1,-100 47-7,15-8 12,0-2 0,-2-1 0,0-2 0,42-40 0,-45 37-17,0 0 1,2 2-1,38-24 1,97-51 35,2-2-29,-139 83-9,12-8 18,-1-2-1,43-40 1,-1-6 16,98-69-1,-164 132-26,117-93 2,-84 56 9,-2-1 1,-2-2-1,69-109 0,-63 88 17,3 2 1,103-105-1,-126 143-21,-2-1 0,-1-1 1,-1-1-1,-2-1 0,-2-1 1,-1-1-1,23-62 0,20-84 3,34-84-3,-50 145-30,60-250 0,-102 336-252,-4 36 207,-33 13-2272,23-12 1954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16203,'-4'-5'432,"-12"-10"1184,16 15-1606,-1 0 0,1 0-1,0 0 1,0 0 0,0 0-1,0 0 1,0 0-1,0 0 1,0 0 0,0 0-1,0 0 1,0 0-1,0 0 1,0 0 0,0 0-1,0 0 1,0 0 0,0 0-1,0 0 1,0 0-1,-1 0 1,1 0 0,0 0-1,0 0 1,0 0-1,0 0 1,0 0 0,0 0-1,0 0 1,0 0-1,0 0 1,0 0 0,0 0-1,0 0 1,0 0 0,0 0-1,0 0 1,-1 0-1,1 0 1,0 0 0,0 0-1,0 0 1,0 0-1,0 0 1,0 0 0,0 0-1,0 0 1,0 0 0,0 0-1,0 0 1,0 1-1,0-1 1,0 0 0,0 0-1,0 0 1,0 0-1,0 0 1,0 0 0,0 0-1,0 0 1,0 0-1,0 0 1,0 0 0,0 0-1,0 0 1,0 0 0,0 1-1,0-1 1,0 0-1,5 12 502,11 16 95,1-2 1,37 46-1,-19-28-535,170 210-1405,-199-245-245,-10-7 465,-16-8-32,15 4 1007,-13-4-599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11298,'7'11'799,"1"-1"0,0 0-1,1 0 1,0-1 0,1-1 0,19 15-1,-7-8-71,1-1-1,31 13 0,-48-24-622,0 0 0,1-1 0,-1 0 0,1 0 1,-1 0-1,1-1 0,0 0 0,0 0 0,-1-1 0,1 1 0,0-2 0,0 1 0,9-2 0,-11 0-29,1 0-1,-1 0 0,0 0 0,0-1 0,0 0 0,0 0 0,0 0 1,-1 0-1,1-1 0,-1 0 0,0 0 0,0 0 0,0 0 1,-1 0-1,1-1 0,3-8 0,3-4 74,-2 0 0,-1 0 0,0-1 0,-1 0 0,-1 0 0,3-19 0,-3 4-147,-1 1-1,-1-55 1,-3 83-215,0 1 0,0-1 0,0 0-1,-1 1 1,0-1 0,0 1 0,0-1 0,0 1 0,-2-6 0,2 7 99,0 1 1,0 0-1,0 0 0,-1 0 0,1 0 0,0-1 0,0 1 0,0 1 0,-1-1 0,1 0 0,-1 0 0,1 0 0,0 1 0,-1-1 0,1 1 0,-1-1 0,0 1 0,1 0 0,-1-1 0,1 1 0,-4 0 1,-4-1-837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 15771,'0'0'45,"0"0"0,0 0 0,0-1 0,-1 1-1,1 0 1,0 0 0,0 0 0,0 0-1,0 0 1,-1 0 0,1 0 0,0 0 0,0 0-1,0 0 1,0 0 0,-1 0 0,1 0 0,0 0-1,0 0 1,0 0 0,0 0 0,-1 0 0,1 0-1,0 0 1,0 0 0,0 0 0,0 0-1,-1 0 1,1 0 0,0 0 0,0 0 0,0 1-1,0-1 1,0 0 0,-1 0 0,1 0 0,0 0-1,0 0 1,0 0 0,0 1 0,0-1 0,0 0-1,-6 12 606,-2 14 124,8-25-761,-96 428 2846,95-422-2843,-2 5 15,1 1 0,0 0 0,1 0 0,1 20 0,0-31-24,0 0 1,0 0-1,1 0 1,-1 0-1,1 1 1,-1-1-1,1 0 1,0 0-1,-1 0 1,1 0-1,0 0 1,0 0-1,1 0 1,-1 0-1,0-1 1,1 1-1,-1 0 1,1-1-1,-1 1 0,1-1 1,0 0-1,0 1 1,-1-1-1,1 0 1,0 0-1,0 0 1,0 0-1,0 0 1,0-1-1,1 1 1,-1-1-1,0 1 1,4-1-1,7 0 21,1 0 0,0-1 0,-1 0 0,1-1 0,-1-1 0,23-7-1,0-4-264,38-18 0,-44 17 133,36-24 0,-32 12-54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22437,'7'1'1712,"-4"-1"-1400,0 0-136,5-4 464,-1 0-520,6-2-1040,-1-1-1336,1 2 1880,-5 1-352,-2 0-233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 17796,'0'0'40,"0"0"0,0-1 0,0 1-1,0 0 1,0 0 0,0-1 0,-1 1 0,1 0 0,0-1 0,0 1 0,0 0 0,0 0 0,-1-1 0,1 1-1,0 0 1,0 0 0,0-1 0,-1 1 0,1 0 0,0 0 0,0 0 0,-1 0 0,1-1 0,0 1-1,-1 0 1,1 0 0,0 0 0,0 0 0,-1 0 0,1 0 0,0 0 0,-1 0 0,1 0 0,0 0 0,-1 0-1,1 0 1,0 0 0,-1 0 0,1 0 0,0 0 0,0 0 0,-1 0 0,1 0 0,0 1 0,-1-1 0,1 0-1,0 0 1,-1 1 0,-18 8 267,19-9-279,-19 11 269,1 2 1,1 0 0,0 1 0,1 0-1,-21 24 1,16-13-462,1 1 0,-34 56 1,80-129-1731,-2-1 0,35-101 0,-59 143 2413,-8 15-70,-6 18 145,8-15-404,2 1 0,-1 0-1,2 0 1,0 0 0,0 0 0,1 0-1,1 0 1,0 1 0,2 17 0,-1-26-132,0-1-1,1 1 1,0-1 0,0 0-1,0 1 1,1-1 0,-1 0 0,1 0-1,0 1 1,0-2 0,1 1 0,-1 0-1,1 0 1,0-1 0,0 1-1,0-1 1,0 0 0,1 0 0,-1 0-1,1 0 1,0-1 0,0 1 0,-1-1-1,2 0 1,-1 0 0,0-1 0,0 1-1,1-1 1,-1 0 0,7 1-1,-6-1-7,-1 0 0,1 0 0,0-1 0,-1 0 0,1 0-1,0 0 1,-1 0 0,1-1 0,0 1 0,6-3 0,-10 3-49,-1 0 0,0 0 0,0-1 1,0 1-1,0 0 0,1 0 0,-1 0 1,0 0-1,0-1 0,0 1 0,0 0 1,0 0-1,0 0 0,1 0 1,-1-1-1,0 1 0,0 0 0,0 0 1,0-1-1,0 1 0,0 0 0,0 0 1,0 0-1,0-1 0,0 1 0,0 0 1,0 0-1,0 0 0,0-1 0,0 1 1,0 0-1,0 0 0,0 0 0,-1-1 1,1 1-1,0 0 0,0 0 1,0 0-1,0-1 0,0 1 0,0 0 1,-1 0-1,1 0 0,0 0 0,0-1 1,0 1-1,0 0 0,-1 0 0,1 0 1,0 0-1,0 0 0,0 0 0,-1 0 1,1 0-1,0 0 0,-1 0 1,-13-8-19,12 7 18,-14-9-45,0 0 0,1-1 0,0-1 0,0-1 0,2 0 0,-18-21 1,11 13 149,-38-33 0,58 53-98,-1 0-1,1 1 1,-1-1 0,0 1 0,1-1 0,-1 0-1,0 1 1,0-1 0,0 1 0,1 0-1,-1-1 1,0 1 0,0 0 0,0-1-1,0 1 1,0 0 0,-1 0 0,4 11 152,20 23-68,-16-29-88,0 0 0,0 0 0,1 0 0,-1 0 0,1-1 1,0 0-1,0-1 0,0 1 0,1-2 0,-1 1 0,1-1 0,0 0 0,0 0 0,-1-1 0,1 0 0,10 0 1,14-1 159,0-1-1,51-8 1,-7-4-58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16123,'4'-9'518,"19"-35"490,-21 41-944,0 0-1,0 0 0,0 1 1,0-1-1,1 1 1,-1 0-1,0-1 0,1 1 1,0 0-1,0 0 0,-1 1 1,4-2-1,-5 2-44,0 1-1,-1 0 1,1 0-1,0 0 1,0-1-1,-1 1 1,1 0-1,0 0 1,0 0-1,-1 0 0,1 0 1,0 0-1,0 1 1,-1-1-1,1 0 1,0 0-1,0 0 1,-1 1-1,1-1 1,0 0-1,-1 1 1,1-1-1,-1 1 1,1-1-1,0 1 1,-1-1-1,1 1 1,-1-1-1,1 1 1,-1 0-1,1-1 0,-1 1 1,0-1-1,1 1 1,-1 0-1,0 0 1,1-1-1,-1 1 1,0 0-1,0-1 1,0 1-1,0 0 1,0 0-1,0 1 1,2 37 61,-7 0-63,-14 59 0,11-66 64,1 2 0,-3 55 0,10-87-68,-1 1 1,1 0-1,1 0 1,-1 0-1,0 0 1,1 0 0,-1-1-1,1 1 1,0 0-1,0-1 1,0 1 0,0 0-1,1-1 1,0 3-1,-1-4-4,0-1-1,-1 1 1,1 0-1,0-1 1,0 1-1,-1-1 0,1 1 1,0-1-1,0 0 1,-1 1-1,1-1 1,0 0-1,0 0 1,0 1-1,0-1 0,0 0 1,0 0-1,1 0 1,0 0 6,0-1 1,0 1-1,1-1 0,-1 1 1,0-1-1,0 0 0,0 0 1,0 0-1,0 0 1,2-1-1,9-7 63,-1 0 1,-1-1-1,0-1 1,19-21-1,35-54 234,-61 81-295,76-130 534,-55 88-291,-16 33-125,-5 13 15,-5 21 82,0-7-209,0-1 7,2 0 0,-1-1-1,2 1 1,-1 0-1,5 12 1,-5-19-26,0 1 0,1-1-1,0 1 1,0-1 0,1 0 0,-1 0 0,1 0 0,0 0 0,1 0 0,-1 0 0,1-1 0,6 7-1,-8-10-1,-1 0-1,1 0 1,0 0-1,0 0 1,0 0-1,-1 0 0,1 0 1,0-1-1,0 1 1,0-1-1,0 1 0,0-1 1,1 0-1,-1 0 1,0 0-1,0 0 0,0 0 1,0 0-1,4-2 1,-2 1 2,0-1 1,-1 1-1,1-1 1,0-1-1,-1 1 1,1 0 0,-1-1-1,1 1 1,3-5-1,4-5 20,-1-1 0,0 0-1,-1 0 1,8-16 0,-2 1 124,0-1 0,18-55 0,-37 111 77,-1 42 0,3-47-264,1 32-82,1-49-35,0-1 0,1 1 1,-1-1-1,1 1 0,0-1 1,0 0-1,1 1 0,0-1 0,2 4 1,-4-7 120,0-1 0,0 1 0,0-1 1,1 0-1,-1 1 0,0-1 0,1 0 1,-1 1-1,0-1 0,1 0 0,-1 1 1,0-1-1,1 0 0,-1 0 0,0 1 1,1-1-1,-1 0 0,1 0 0,-1 0 1,1 1-1,-1-1 0,1 0 0,-1 0 1,1 0-1,-1 0 0,0 0 0,1 0 0,-1 0 1,1 0-1,-1 0 0,1 0 0,-1 0 1,1-1-1,-1 1 0,1 0 0,-1 0 1,0 0-1,1 0 0,-1-1 0,1 1 1,15-17-586,-1-7-108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95 170 16652,'0'-1'68,"-1"0"0,0 0 0,1 0 0,-1 1 0,1-1 0,-1 0 1,0 1-1,0-1 0,0 0 0,1 1 0,-1-1 0,0 1 0,0-1 0,0 1 1,0 0-1,0-1 0,0 1 0,0 0 0,0 0 0,0-1 0,0 1 1,0 0-1,0 0 0,0 0 0,0 0 0,0 0 0,0 1 0,0-1 1,0 0-1,0 0 0,0 1 0,1-1 0,-1 0 0,0 1 0,0-1 0,0 1 1,0-1-1,-1 2 0,-2 1 99,0-1 0,1 1 0,0 0 0,-1 0 0,1 0 1,0 1-1,-5 6 0,4-3-79,0 0 1,1 1 0,0-1 0,0 1-1,0-1 1,1 1 0,1 0 0,-1 0-1,0 13 1,2-16-89,0-1-1,0 1 1,0 0 0,1-1-1,-1 1 1,1-1 0,1 1-1,-1-1 1,0 1-1,1-1 1,0 0 0,0 0-1,0 0 1,1 0-1,-1 0 1,1 0 0,0 0-1,4 3 1,63 51 28,-47-40-36,-1 0 0,-1 1 1,-1 2-1,32 39 0,-46-52 3,-1 1-1,0 0 0,-1 0 1,0 0-1,0 0 0,-1 1 0,0-1 1,0 1-1,-1 0 0,-1 0 1,1 13-1,-2-18 5,0 0 0,0-1 0,-1 1 1,1-1-1,-1 1 0,0-1 0,0 1 0,-1-1 0,0 1 0,1-1 0,-2 0 0,1 0 1,0 0-1,-1 0 0,1 0 0,-1-1 0,0 1 0,-1-1 0,1 0 0,0 1 1,-1-2-1,0 1 0,0 0 0,0-1 0,0 0 0,-8 4 0,9-5 1,0 1 0,0-1 0,0 0 0,-1 0-1,1 0 1,-1-1 0,1 1 0,0-1 0,-1 0 0,1 0-1,-1 0 1,1 0 0,-1 0 0,1-1 0,-1 0 0,1 0-1,0 0 1,-1 0 0,1 0 0,0-1 0,0 1 0,0-1-1,0 0 1,0 0 0,0 0 0,-4-4 0,3 1-15,1 1 0,0-1 1,0 1-1,0-1 0,0 0 0,1 0 1,0 0-1,0 0 0,0-1 1,1 1-1,-1 0 0,1-1 0,1 1 1,-1-1-1,1 1 0,0-9 1,1 2-13,1-1 1,0 1-1,1 0 1,0 0 0,1 0-1,0 0 1,0 1 0,2-1-1,-1 1 1,8-10 0,10-12 69,49-52-1,-44 53 280,30-42 1,-52 65-214,-1 0 0,0 0 1,5-15-1,-9 21-85,0 1 1,0-1-1,0 1 0,0-1 0,-1 1 0,1-1 1,-1 0-1,0 1 0,0-1 0,0 0 0,0 1 1,0-1-1,-1 0 0,1 1 0,-1-1 1,1 0-1,-1 1 0,-2-4 0,3 5-21,0 1 0,0 0 0,-1 0 0,1 0 0,0-1 0,0 1 0,0 0 1,-1 0-1,1 0 0,0 0 0,0-1 0,0 1 0,-1 0 0,1 0 0,0 0 0,0 0 0,-1 0 0,1 0 0,0 0 0,0 0 0,-1 0 0,1 0 0,0 0 0,0 0 0,-1 0 0,1 0 0,0 0 1,-1 0-1,1 0 0,0 0 0,0 0 0,-1 0 0,1 0 0,0 0 0,0 0 0,0 1 0,-1-1 0,1 0 0,0 0 0,0 0 0,0 0 0,-1 1 0,1-1 0,0 0 0,0 0 0,0 1 0,0-1 0,0 0 1,-1 0-1,1 0 0,0 1 0,0-1 0,0 0 0,0 0 0,0 1 0,0-1 0,0 1 0,-8 18 48,7-17-41,-4 13-31,1 0 1,0 0 0,1 0 0,1 0-1,1 0 1,0 0 0,0 1 0,2-1-1,0 0 1,4 23 0,-4-35-32,0 0 0,-1 0 1,1 0-1,0 0 0,1-1 0,-1 1 1,0-1-1,1 1 0,0-1 0,2 4 1,-3-5 19,0-1 1,0 1-1,-1-1 1,1 1 0,0-1-1,0 1 1,0-1-1,0 0 1,0 1-1,-1-1 1,1 0-1,0 0 1,0 0 0,0 0-1,0 0 1,0 0-1,0 0 1,0 0-1,0 0 1,0 0-1,0 0 1,-1-1-1,1 1 1,0 0 0,0-1-1,0 1 1,0 0-1,0-1 1,-1 1-1,1-1 1,0 0-1,-1 1 1,1-1 0,1 0-1,6-7-244,-1 0 0,1-1-1,-1 1 1,-1-1 0,1-1 0,-1 1-1,-1-1 1,0 0 0,7-20 0,-1-2-602,12-66 0,-17 70 808,-2-1 0,-1 1-1,-1-1 1,-4-55 0,-4 66 648,6 18-551,0 0 0,0 0 0,0 0 0,0-1 0,-1 1-1,1 0 1,0 0 0,0 0 0,-1 0 0,1 0 0,0-1 0,0 1 0,0 0 0,-1 0 0,1 0 0,0 0 0,0 0 0,-1 0 0,1 0-1,0 0 1,0 0 0,-1 0 0,1 0 0,0 0 0,0 0 0,-1 0 0,1 0 0,0 0 0,0 0 0,-1 1 0,1-1 0,0 0 0,0 0-1,-1 0 1,0 2 94,0-1-1,-1 0 1,1 1-1,0 0 1,0-1-1,0 1 1,0-1-1,0 1 1,1 0-1,-1 0 1,0 0-1,1-1 1,-1 4-1,-2 8 368,1 1 0,1-1-1,0 1 1,1 21-1,1-30-405,-1-1 0,1 1 0,-1 0 0,1 0 0,1-1 0,-1 1 0,1-1 0,-1 1 0,1-1 0,1 0 0,-1 1 0,0-1 0,1 0 0,0-1 0,0 1 0,5 5 0,-6-8-63,0 0 0,1 0 0,-1 1 0,0-2 0,0 1 0,0 0 0,1 0 0,-1-1 0,0 1 1,1-1-1,-1 1 0,0-1 0,1 0 0,-1 0 0,1 0 0,-1-1 0,0 1 0,1-1 0,-1 1 0,0-1 0,1 1 0,2-3 0,6-2-1,0 0 1,0-1-1,12-9 0,-2 1 6,-17 12-25,1-1 0,-1 1 0,1 0 0,-1 0 0,1 1 0,5-2 1,-8 3-2,-1-1 1,1 1-1,-1 0 1,0 0 0,1 1-1,-1-1 1,1 0 0,-1 0-1,0 1 1,1-1 0,-1 1-1,0-1 1,1 1 0,-1 0-1,0-1 1,0 1 0,0 0-1,0 0 1,1 0 0,-1 0-1,0 0 1,0 0-1,-1 0 1,1 0 0,0 0-1,1 2 1,4 8-9,-1 1 1,0 0-1,0 0 1,-1 1-1,-1-1 1,3 19-1,-3-17 1,0 0 0,1 0-1,0 0 1,10 20 0,-13-33-2,-1 1 1,1-1-1,0 0 0,-1 1 1,1-1-1,0 0 1,0 0-1,0 0 0,0 0 1,0 0-1,0 0 1,0 0-1,1 0 0,-1 0 1,0-1-1,0 1 1,1 0-1,1 0 1,-2-1-15,1 0 0,-1 0 0,0 0 0,0 0 0,0 0 0,0-1 0,0 1 0,0 0 0,0 0 0,0-1 0,0 1 0,0-1 0,0 1 0,0-1 0,0 0 1,-1 1-1,1-1 0,0 0 0,1 0 0,3-5-186,0-1 0,0 1 1,-1-1-1,0 0 0,4-8 0,-7 12 122,16-30-956,15-46 0,-19 43 257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36 186 13475,'2'3'524,"-2"-3"-442,0 0 0,1 0 0,-1 0 0,0 1 0,0-1-1,0 0 1,0 0 0,0 0 0,1 0 0,-1 0 0,0 0 0,0 0 0,0 0-1,0 0 1,0 1 0,0-1 0,0 0 0,1 0 0,-1 0 0,0 0-1,0 0 1,0 1 0,0-1 0,0 0 0,0 0 0,0 0 0,0 0-1,0 1 1,0-1 0,0 0 0,0 0 0,0 0 0,0 0 0,0 1 0,0-1-1,0 0 1,0 0 0,0 0 0,0 0 0,0 0 0,0 1 0,-1-1-1,1 0 1,0 0 0,0 0 0,0 0 0,0 0 0,0 0 0,0 1-1,0-1 1,0 0 0,-1 0 0,1 0 0,-10 10 805,6-5-840,1 1 1,-1-1 0,2 1-1,-1 0 1,0 0-1,1 0 1,0 0 0,1 0-1,-1 0 1,1 0-1,0 1 1,1-1 0,0 0-1,0 1 1,1 11-1,-1-17-36,0-1-1,0 1 0,1 0 1,-1 0-1,0-1 1,0 1-1,1 0 0,-1-1 1,0 1-1,1 0 1,-1-1-1,0 1 0,1 0 1,-1-1-1,1 1 0,-1-1 1,1 1-1,-1 0 1,1-1-1,0 0 0,-1 1 1,1-1-1,0 1 1,-1-1-1,1 0 0,0 1 1,-1-1-1,1 0 0,0 0 1,0 0-1,0 1 1,1-2 16,1 1 1,-1 0 0,0-1 0,-1 0 0,1 1-1,0-1 1,0 0 0,0 0 0,0 0 0,0 0 0,2-2-1,3-3 73,0 0 0,0 0 0,0-1 0,7-10 0,-5 3 81,0-1 0,0-1 0,-1 0 0,11-32 0,-18 39-74,-4 9 20,2 0-119,1 1 0,-1-1 1,0 1-1,1-1 0,-1 1 1,1 0-1,0-1 0,-1 1 1,1 0-1,-1-1 0,1 1 1,0 0-1,0 0 0,-1-1 1,1 1-1,0 1 0,-1 0-5,1 1-1,0-1 0,0 0 1,0 0-1,0 0 1,0 1-1,0-1 1,0 0-1,1 0 1,-1 0-1,1 1 0,-1-1 1,1 0-1,0 0 1,0 0-1,0 0 1,0 0-1,0 0 1,1-1-1,-1 1 0,0 0 1,1 0-1,2 1 1,-2-2-2,0 0 0,0 0 1,1 0-1,-1 0 0,1-1 0,-1 1 1,0-1-1,1 0 0,-1 1 1,1-1-1,-1 0 0,1-1 0,-1 1 1,1 0-1,-1-1 0,1 1 0,-1-1 1,1 0-1,-1 0 0,4-2 0,11-5 16,-1 0-1,20-16 0,6-3-7,-41 26-14,0 1 0,0-1-1,0 0 1,0 1 0,0-1 0,0 1 0,1-1 0,-1 1 0,0 0-1,0-1 1,0 1 0,0 0 0,1 0 0,-1 0 0,0 0 0,0 0-1,0 0 1,1 0 0,-1 0 0,0 1 0,0-1 0,0 0 0,0 1-1,1-1 1,0 1 0,0 1-16,0 0 0,0 0 0,0 0-1,0 1 1,-1-1 0,1 0 0,-1 1-1,2 4 1,-2-6 23,-1 1-1,1 0 1,0 0-1,-1 0 1,1 0-1,0-1 1,1 1-1,-1 0 1,0-1-1,0 1 1,0-1-1,1 0 1,-1 1-1,1-1 1,-1 0-1,1 0 1,0 0-1,-1 0 1,1 0-1,0 0 1,0 0-1,0-1 1,0 1-1,0 0 1,2-1-1,4-1 41,-1-1-1,1 0 1,0 0-1,-1-1 1,0 0-1,0 0 1,0 0-1,0-1 1,9-7-1,12-5-2,-12 7-76,-12 6 7,0 1 0,0-1 0,1 1 1,0 0-1,5-2 0,-9 4-21,1 0-1,0 0 1,-1-1 0,1 1 0,-1 0-1,1 0 1,0 1 0,-1-1 0,1 0-1,-1 0 1,1 1 0,-1-1 0,1 1-1,-1 0 1,1-1 0,-1 1 0,1 0-1,-1 0 1,0 0 0,3 1 0,-4-2 3,0 1 1,0-1 0,1 0 0,-1 0-1,0 1 1,1-1 0,-1 0 0,0 0 0,1 0-1,-1 0 1,0 0 0,1 0 0,-1 1-1,0-1 1,1 0 0,-1 0 0,0 0-1,1 0 1,-1 0 0,0 0 0,1 0-1,-1 0 1,0-1 0,1 1 0,-1 0 0,0 0-1,1 0 1,-1 0 0,0 0 0,1 0-1,-1-1 1,0 1 0,1 0 0,-1-1-1,9-13-954,1-18-417,-9 26 1282,1 0-1,-1 0 1,0-1 0,-1 1-1,1 0 1,-1 0-1,0-1 1,-1 1-1,1 0 1,-1 0-1,-1 0 1,-2-10-1,3 15 176,1 1 0,0 0 0,0-1 0,0 1 0,0 0 0,0-1 0,0 1 0,0 0 0,0-1 0,0 1 0,-1 0-1,1 0 1,0-1 0,0 1 0,0 0 0,-1 0 0,1-1 0,0 1 0,0 0 0,-1 0 0,1 0 0,0-1 0,0 1 0,-1 0 0,1 0-1,0 0 1,-1 0 0,1 0 0,0 0 0,-1 0 0,1 0 0,0-1 0,-1 1 0,1 0 0,0 0 0,-1 0 0,1 1 0,0-1 0,0 0-1,-1 0 1,1 0 0,0 0 0,-1 0 0,1 0 0,0 0 0,-1 0 0,1 1 0,0-1 0,0 0 0,-1 0 0,1 0 0,0 1 0,0-1-1,-1 0 1,1 0 0,0 1 0,0-1 0,0 0 0,0 0 0,-1 1 0,1-1 0,0 0 0,0 1 0,0-1 0,0 0 0,0 1 0,0-1-1,0 1 1,-1 1 205,0-1-1,1 1 0,-1 0 1,1 0-1,-1 0 0,1 0 1,0 0-1,0 0 0,0 0 1,0 3-1,1-4-181,0 1 0,0-1 0,0 1 0,0-1 0,0 1 0,0-1 0,0 0 0,1 0 0,-1 0 0,0 1 0,1-1 0,-1 0 0,1-1 0,-1 1 0,1 0 0,-1 0 1,1-1-1,0 1 0,-1-1 0,1 1 0,0-1 0,-1 0 0,1 1 0,0-1 0,-1 0 0,4-1 0,-5 1-77,1 0-13,-1 1 0,0-1 0,0 0 0,0 0 0,0 0 0,0 0 0,1 0 1,-1 0-1,0 0 0,0 0 0,0 0 0,0 0 0,1 0 0,-1 0 0,0 0 0,0 0 0,0 0 0,0 0 0,1 0 0,-1-1 0,0 1 0,0 0 0,0 0 0,0 0 0,0 0 0,0 0 0,1 0 0,-1 0 0,0 0 0,0 0 1,0-1-1,0 1 0,0 0 0,0 0 0,0 0 0,0 0 0,1 0 0,-1-1 0,0 1 0,0 0 0,0 0 0,0 0 0,0 0 0,0 0 0,0-1 0,0 1 0,0 0 0,0 0 0,0 0 0,0 0 0,0-1 0,-1 1 2,1-1-1,0 1 0,0 0 0,-1 0 0,1-1 1,0 1-1,0 0 0,-1-1 0,1 1 0,0 0 1,-1 0-1,1 0 0,0-1 0,-1 1 0,1 0 1,-1 0-1,1 0 0,0 0 0,-1 0 0,1 0 1,-1 0-1,1 0 0,0 0 0,-1 0 0,1 0 0,-1 0 1,-11 2-211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76 15907,'-3'-1'141,"0"1"0,0 0 0,0 0 0,0 0 0,0 1 0,-1-1 0,1 1 0,0-1 0,0 1 0,0 0 0,0 1 0,1-1-1,-1 0 1,0 1 0,0-1 0,1 1 0,-1 0 0,1 0 0,-1 0 0,1 0 0,0 0 0,0 1 0,-3 3 0,1-1-44,0 0 1,0 1-1,0 0 1,1-1 0,0 1-1,0 1 1,1-1-1,-1 0 1,1 0-1,-1 8 1,3-13-96,0 0-1,0 0 1,0-1 0,0 1 0,0 0-1,0-1 1,0 1 0,1 0-1,-1 0 1,0-1 0,0 1 0,1 0-1,-1-1 1,0 1 0,1-1-1,-1 1 1,0 0 0,1-1-1,-1 1 1,1-1 0,-1 1 0,1-1-1,-1 1 1,1-1 0,0 1-1,-1-1 1,1 0 0,1 1 0,23 7-3,-6-3 9,-11 0-9,1 0 0,-1 0 0,0 1-1,-1 0 1,1 1 0,-1 0 0,0 0-1,-1 0 1,0 1 0,0 0-1,-1 0 1,9 17 0,-8-12-3,0 1 0,0-1 0,-2 1 0,1 0 0,-2 0 0,0 1 0,-1-1 0,1 16 0,-3-23 20,-1 1-1,0-1 0,0 0 1,-1 0-1,1 1 0,-2-1 1,-3 8-1,6-13-3,-1 0 1,0 0-1,0 0 0,0-1 0,0 1 1,-1 0-1,1-1 0,0 1 0,-1-1 1,1 0-1,-1 1 0,0-1 0,-2 2 1,3-3-3,0 1 0,-1-1 0,1 0 0,0 0 0,0 0 0,-1 1 0,1-1 0,0 0 0,-1 0 0,1-1 1,0 1-1,0 0 0,-1 0 0,1-1 0,0 1 0,0 0 0,0-1 0,-1 0 0,1 1 0,0-1 0,0 1 0,0-1 0,-2-2 0,1 1 1,-1 0-1,1-1 1,-1 1-1,1-1 0,0 0 1,0 0-1,0 0 0,1 0 1,-1 0-1,1 0 1,-1-1-1,1 1 0,0 0 1,0-1-1,1 1 0,-1-1 1,1 1-1,-1-1 1,1 1-1,0-1 0,1 1 1,-1-1-1,1 1 0,-1 0 1,1-1-1,2-5 1,1-2-6,0 0 0,0 0 1,1 0-1,1 0 0,0 1 1,11-15-1,48-54 137,19-26 103,-72 89-164,-2-1 0,0 0 1,-1-1-1,12-32 0,-19 45-37,-1-1 0,0 0 0,0 1-1,0-11 1,-1 15-34,0 1 0,0-1 0,0 0 0,0 0-1,0 0 1,0 0 0,-1 0 0,1 0 0,0 0 0,0 0 0,-1 0 0,1 1-1,-1-1 1,1 0 0,-1-1 0,0 2-4,1 0 0,-1 0 1,1-1-1,-1 1 0,1 0 0,-1 0 1,1 0-1,-1 0 0,1 0 0,-1-1 1,1 1-1,-1 0 0,0 0 0,1 0 1,-1 1-1,1-1 0,-1 0 0,1 0 0,-1 0 1,1 0-1,-1 0 0,1 1 0,-1-1 1,1 0-1,-1 0 0,1 1 0,-1-1 1,0 1-1,-2 1 4,0 1 1,0 0 0,1 0-1,-1 0 1,0 0 0,1 0-1,0 1 1,0-1-1,0 1 1,0-1 0,1 1-1,-1 0 1,1-1-1,-1 7 1,-1 2-162,0-1 0,2 0 0,-2 22-1,3-30 105,0 0 0,0 0 1,0 0-1,1 0 0,-1 0 0,1 0 0,-1-1 0,1 1 0,0 0 0,0 0 0,0-1 0,1 1 0,-1 0 0,1-1 0,-1 1 0,1-1 0,0 0 0,0 0 0,0 0 0,0 0 0,0 0 0,5 3 0,16 5-268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16612,'0'0'48,"-1"0"0,1 0 1,0 0-1,0-1 1,0 1-1,-1 0 1,1 0-1,0 0 1,0 0-1,-1 0 1,1 0-1,0 0 0,0 0 1,-1 0-1,1 0 1,0 0-1,0 0 1,-1 0-1,1 0 1,0 0-1,0 0 1,-1 0-1,1 0 0,0 0 1,0 0-1,-1 0 1,1 0-1,0 1 1,0-1-1,-1 0 1,1 0-1,0 0 1,0 0-1,0 0 0,-1 1 1,-2 11 630,3 17-107,0-27-452,10 104 692,45 194 0,-53-291-819,9 30-12,-11-38 18,1 1-1,0-1 1,-1 1-1,1-1 1,0 1-1,0-1 1,0 1-1,0-1 1,0 0-1,0 0 1,1 1-1,-1-1 1,0 0-1,0 0 1,1 0-1,-1 0 1,1-1-1,2 2 1,-3-2 0,0 0 1,0 0 0,0 0 0,0 0 0,0 0 0,0 0 0,1 0 0,-1 0 0,0-1 0,0 1 0,0 0 0,0-1 0,0 1 0,0-1 0,0 1 0,0-1 0,0 0-1,-1 1 1,1-1 0,0 0 0,0 0 0,0 1 0,-1-1 0,2-2 0,18-28 94,-9 13 10,-10 17-95,-1-1 1,1 1-1,0 0 1,0 0-1,0 0 1,0 0-1,0 0 1,1 0-1,-1 0 1,0 0-1,0 0 1,1 1-1,-1-1 1,0 0-1,1 1 1,-1-1-1,2 1 1,-2 0-4,0 0 1,0 0-1,0 0 1,0 0-1,0 0 1,0 1-1,0-1 1,0 0-1,0 1 1,0-1-1,0 1 1,0-1-1,-1 1 1,1-1-1,0 1 0,0 0 1,0-1-1,-1 1 1,2 1-1,3 4 16,-1 1 0,0 1-1,0-1 1,0 0-1,3 10 1,1 1-22,0 2-2,-6-15-27,0 0-1,0-1 1,1 1 0,-1-1-1,6 8 1,-8-12 10,0 0 0,0 0 1,0 0-1,0 1 1,1-1-1,-1 0 0,0 0 1,0 1-1,0-1 0,1 0 1,-1 0-1,0 0 1,0 0-1,1 1 0,-1-1 1,0 0-1,0 0 1,1 0-1,-1 0 0,0 0 1,0 0-1,1 0 1,-1 0-1,0 0 0,1 0 1,-1 0-1,0 0 0,0 0 1,1 0-1,-1 0 1,0 0-1,0 0 0,1 0 1,-1 0-1,0 0 1,0-1-1,1 1 0,-1 0 1,0 0-1,0 0 0,1 0 1,-1 0-1,0-1 1,0 1-1,0 0 0,1 0 1,-1-1-1,0 1 1,0 0-1,0 0 0,0 0 1,0-1-1,1 1 0,-1 0 1,0-1-1,0 1 1,3-16-266,-2-7 27,-1-13-106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15539,'1'2'234,"0"0"0,0 0 0,0 1 0,0-1 0,0 0 0,-1 1 0,1-1 0,-1 0 0,1 1 0,-1-1 0,0 5 0,1 6 522,7 25 688,24 85 685,-32-122-2121,1 1 1,-1 0 0,1-1-1,-1 1 1,1-1 0,0 0 0,0 1-1,0-1 1,0 1 0,0-1-1,0 0 1,0 0 0,0 0-1,0 0 1,1 0 0,-1 0 0,0 0-1,1 0 1,-1 0 0,1 0-1,-1-1 1,1 1 0,-1-1 0,3 1-1,-2-1-16,0 0 0,0 0-1,0 0 1,0 0-1,0-1 1,0 1 0,0-1-1,0 0 1,-1 1-1,1-1 1,0 0-1,0 0 1,-1 0 0,1 0-1,-1 0 1,1-1-1,-1 1 1,1 0 0,-1-1-1,2-1 1,8-12-421,0 1-1,-1-1 1,-1-1 0,0 0 0,-1 0-1,-1-1 1,5-18 0,-20 120 888,-5 40 468,5 162 1,8-278-932,-1-4-33,1 0 1,0 0-1,1 0 1,-1 0-1,1 0 0,0 0 1,0 0-1,0 0 1,5 9-1,-6-14 22,0 0-1,0 0 1,0 0-1,0 0 1,0 0-1,0 1 1,0-1-1,0 0 1,0 0-1,0 0 1,0 0-1,0 0 1,0 0 0,0 0-1,1 0 1,-1 0-1,0 0 1,0 0-1,0 0 1,0 1-1,0-1 1,0 0-1,0 0 1,1 0-1,-1 0 1,0 0-1,0 0 1,0 0-1,0 0 1,0 0-1,0 0 1,0 0-1,1 0 1,-1 0 0,0 0-1,0 0 1,0 0-1,0 0 1,0-1-1,0 1 1,0 0-1,1 0 1,-1 0-1,0 0 1,0 0-1,0 0 1,0 0-1,0 0 1,4-8-435,-1-10 127,-3 17 315,5-20-299,1-1-110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13819,'7'92'4161,"-8"48"-2045,-1-49-1482,2-80-578,9 225 540,-5-217-599,-4-19 4,0 0 0,0 0 0,1-1 0,-1 1 0,0 0 0,0 0 0,0 0 0,0 0-1,0-1 1,0 1 0,1 0 0,-1 0 0,0 0 0,0 0 0,0-1 0,1 1-1,-1 0 1,0 0 0,0 0 0,0 0 0,1 0 0,-1 0 0,0 0 0,0 0 0,0 0-1,1 0 1,-1 0 0,0 0 0,0 0 0,1 0 0,-1 0 0,0 0 0,0 0 0,0 0-1,1 0 1,-1 0 0,0 0 0,0 0 0,0 0 0,1 0 0,-1 0 0,0 0-1,0 1 1,0-1 0,1 0 0,-1 0 0,0 0 0,0 0 0,0 0 0,0 1 0,1-1-1,-1 0 1,0 0 0,0 0 0,0 1 0,0-1 0,0 0 0,0 0 0,0 1 0,7-20 22,-2-1 1,-1 0-1,0 0 1,1-23 0,2-12-6,-6 52-17,14-89 8,38-127-1,-51 214-14,-1 0-1,1 0 0,0 0 1,1 1-1,-1-1 0,1 1 1,0-1-1,6-5 0,-8 9 5,0 0-1,0 0 0,1 0 0,-1 0 0,0 0 0,0 1 0,1-1 0,-1 0 0,1 1 0,-1-1 1,0 1-1,1 0 0,-1-1 0,1 1 0,-1 0 0,1 0 0,-1 0 0,1 0 0,-1 0 0,1 0 1,-1 1-1,1-1 0,-1 0 0,0 1 0,1-1 0,-1 1 0,1 0 0,-1-1 0,0 1 0,0 0 1,1 0-1,-1 0 0,0-1 0,2 3 0,0 0-1,0-1 0,0 1 0,0 0 1,0 0-1,0 0 0,-1 0 0,0 0 0,1 0 0,-1 1 1,0-1-1,-1 1 0,1 0 0,0-1 0,-1 1 0,0 0 1,0 0-1,0 4 0,-1-3 13,0 0-1,0 0 1,-1-1 0,1 1 0,-1 0-1,0 0 1,-1 0 0,1-1 0,-1 1-1,0-1 1,0 1 0,-1-1 0,-3 7-1,-1-1-59,0-1-1,-1 0 0,0 0 0,0 0 1,-13 10-1,18-16 45,-1 0 0,0-1 0,0 1 0,-1-1 0,1 1 0,0-1 0,-1 0 0,1-1 0,-1 1 0,0-1 1,1 0-1,-1 0 0,0-1 0,0 1 0,-9-1 0,13 0-1,0 0 1,0-1-1,0 1 0,0 0 1,0 0-1,0-1 0,-1 1 1,1-1-1,0 1 1,0-1-1,0 1 0,0-1 1,-1-1-1,-8-16-155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29 167 16548,'8'-4'370,"0"0"1,0-1 0,-1 1 0,1-2 0,-1 1 0,-1-1-1,1 0 1,-1 0 0,0-1 0,0 0 0,-1 0 0,0 0-1,0-1 1,6-15 0,-10 22-356,-1 1 1,1-1-1,-1 0 1,0 1-1,0-1 0,1 1 1,-1-1-1,0 0 0,0 1 1,0-1-1,0 0 0,0 1 1,0-1-1,0 0 0,0 1 1,0-1-1,0 0 1,0 1-1,0-1 0,0 1 1,0-1-1,-1 0 0,1 1 1,0-1-1,-1 0 0,1 1 1,0-1-1,-1 1 1,1-1-1,0 1 0,-1-1 1,1 1-1,-1-1 0,1 1 1,-1 0-1,1-1 0,-1 1 1,0 0-1,1-1 0,-1 1 1,1 0-1,-1-1 1,0 1-1,1 0 0,-1 0 1,0 0-1,1 0 0,-1 0 1,0 0-1,1 0 0,-1 0 1,-1 0-1,-1 0 18,0 0-1,0 1 1,-1-1-1,1 1 1,0 0-1,0 0 1,0 0-1,0 0 0,-4 3 1,0 1-22,0 1-1,1 1 1,-1-1 0,1 1 0,1 0-1,-1 0 1,1 1 0,0-1 0,1 1-1,0 1 1,0-1 0,1 0 0,0 1-1,0 0 1,1-1 0,0 1 0,-1 12-1,3-18-16,0-1 0,0 1-1,0-1 1,1 1 0,-1-1-1,1 1 1,-1-1-1,1 1 1,0-1 0,0 0-1,0 1 1,2 2 0,-2-4 2,0 0 1,0-1-1,-1 1 1,1 0-1,0 0 1,0-1-1,0 1 1,0-1-1,0 1 1,0-1-1,0 1 1,0-1 0,0 0-1,0 1 1,1-1-1,-1 0 1,0 0-1,0 0 1,0 0-1,0 0 1,0 0-1,0 0 1,1 0-1,-1 0 1,0-1-1,0 1 1,0 0 0,0-1-1,1 0 1,12-5-13,-1 0 0,-1-1 0,22-15 0,21-12 38,-49 31-14,-1 1-1,1-1 1,-1 1 0,1 1 0,0-1 0,-1 1 0,1 0 0,10 0 0,-16 1-6,1 0 0,0-1 1,0 1-1,-1 0 0,1-1 0,0 1 0,-1 0 0,1-1 1,0 1-1,-1-1 0,1 1 0,-1-1 0,1 0 0,-1 1 1,1-1-1,-1 1 0,0-1 0,1 0 0,-1 1 1,1-1-1,-1 0 0,0 0 0,0 1 0,0-1 0,1 0 1,-1 0-1,0 1 0,0-1 0,0 0 0,0 0 0,0 0 1,0-33-25,0 25-71,-2-14-543,1 18 566,0 1 1,0 0-1,1 0 1,0-1-1,0 1 1,0 0-1,0 0 1,1-1-1,0 1 1,1-5-1,5 0-268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17540,'-1'1'87,"0"-1"1,0 1 0,0 0-1,0-1 1,0 1-1,0-1 1,0 1-1,1 0 1,-1 0 0,0 0-1,1-1 1,-1 1-1,0 0 1,1 0 0,-1 0-1,1 0 1,-1 0-1,1 0 1,0 0 0,-1 0-1,1 2 1,-10 27 629,8-20-602,1 0 0,-1 1 0,2-1 0,-1 1-1,2 0 1,-1-1 0,4 17 0,-4-23-122,1-1 1,0 0-1,0 0 0,0 0 1,0 0-1,0 0 0,0-1 1,1 1-1,-1 0 0,1 0 1,0-1-1,0 1 0,0-1 1,0 0-1,1 0 0,-1 1 1,0-1-1,1-1 0,0 1 1,-1 0-1,1-1 0,0 1 1,0-1-1,0 0 0,0 0 1,0 0-1,0 0 0,0 0 1,4 0-1,40-4-499,-38 2 371,0 0-1,1 1 1,-1 0-1,0 0 1,1 1 0,11 2-1,-19-2 120,0-1 1,0 1-1,1 0 0,-1 0 0,0 1 0,0-1 0,0 0 0,-1 1 0,1-1 1,0 1-1,0-1 0,-1 1 0,1 0 0,-1 0 0,1 0 0,-1 0 1,0 0-1,0 0 0,0 0 0,0 0 0,0 0 0,0 1 0,-1-1 0,1 0 1,-1 0-1,0 1 0,1-1 0,-1 0 0,0 1 0,-1 2 0,1 3 94,-1 1-1,0-1 1,-1 0-1,0 0 0,0 1 1,-1-1-1,0-1 0,-1 1 1,1 0-1,-2-1 0,-8 13 1,9-14 43,0 0 0,-1 0 0,0 0 0,0-1 1,-1 1-1,1-1 0,-1-1 0,0 1 0,0-1 0,-1 0 0,1 0 1,-1-1-1,-10 4 0,14-7-138,1 1 0,0-1 0,0 0 0,-1 1 0,1-1 0,0 0 0,0-1 0,-1 1 0,1 0 0,0-1 0,0 1 0,-1-1-1,1 0 1,0 1 0,0-1 0,0 0 0,0 0 0,0-1 0,0 1 0,0 0 0,0-1 0,1 1 0,-1-1 0,0 1 0,1-1 0,-1 0 0,1 0 0,0 0 0,0 0 0,0 0 0,-2-3 0,0-2-143,0 0 0,1 0 1,0 0-1,0 0 0,1 0 0,0 0 0,0-1 1,0-11-1,4-9-443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11602,'0'-2'426,"1"0"0,0 0 0,-1 0 0,1 0 0,0 0 0,0 0 0,0 0 0,0 0 0,0 0 0,3-2 0,-4 4-352,0 0 0,0 0-1,1-1 1,-1 1 0,0 0-1,0 0 1,0 0 0,1 0-1,-1 0 1,0-1 0,0 1-1,0 0 1,1 0 0,-1 0-1,0 0 1,0 0 0,1 0-1,-1 0 1,0 0 0,0 0-1,1 0 1,-1 0 0,0 0-1,0 0 1,1 0 0,-1 0-1,0 0 1,0 0 0,1 0-1,-1 0 1,0 1 0,1-1-1,4 15 1383,0 18-353,11 52-61,-14-78-995,0 1 1,0-1-1,1 1 0,1-1 0,-1 0 0,1 0 1,0 0-1,7 8 0,-9-13-30,-1-1 1,1 1-1,0 0 1,0-1-1,0 1 1,1-1-1,-1 0 1,0 0 0,0 0-1,1 0 1,-1 0-1,1 0 1,-1-1-1,1 1 1,-1-1-1,1 1 1,-1-1-1,1 0 1,-1 0-1,1 0 1,-1-1-1,1 1 1,-1-1-1,1 1 1,-1-1-1,1 0 1,-1 0-1,0 0 1,1 0-1,-1 0 1,4-3-1,7-4 70,-1-1 1,0 0-1,-1-1 0,12-11 0,-21 18-64,120-137 663,-96 108-592,-20 28-51,-7 12-36,-9 21-32,7-22 23,-3 9 0,-10 35 9,15-48-7,1 2 1,-1-1 0,0 0-1,1 0 1,0 0 0,0 0-1,0 0 1,1 0 0,1 8 0,-2-11-1,0-1 1,0 1-1,1 0 1,-1 0-1,0-1 1,1 1 0,-1 0-1,1-1 1,-1 1-1,1 0 1,-1-1-1,1 1 1,-1 0-1,1-1 1,0 1 0,-1-1-1,1 0 1,0 1-1,-1-1 1,1 1-1,0-1 1,0 0 0,-1 1-1,2-1 1,0 0 2,0 0 0,0 0 0,0 0 0,0 0 0,0 0 0,0-1 0,0 1 0,0 0 0,-1-1 0,4-1 0,2-1 16,1-1-1,0-1 1,10-7-1,3-4 36,0-1-1,-1-1 1,-1-1-1,23-28 1,-43 47-94,1 0-1,0 0 1,0 0 0,-1 0-1,1 0 1,0 0 0,0 0-1,-1 0 1,1 0 0,0 0-1,0 0 1,-1 0 0,1 0-1,0 0 1,0 0 0,-1 0-1,1 0 1,0 0 0,0 0-1,-1 0 1,1-1 0,0 1-1,0 0 1,0 0 0,-1 0-1,1 0 1,0-1 0,0 1-1,0 0 1,0 0 0,-1 0-1,1-1 1,0 1 0,0 0-1,0 0 1,0-1 0,0 1-1,0 0 1,0 0 0,0-1-1,0 1 1,0 0 0,0 0-1,0-1 1,0 1 0,0 0-1,0 0 1,0-1 0,0 1-1,0 0 1,0 0-1,0-1 1,0 1 0,0 0-1,0 0 1,0-1 0,1 1-1,-1 0 1,0 0 0,0-1-1,0 1 1,0 0 0,1 0-1,-1 0 1,0 0 0,0-1-1,0 1 1,1 0 0,-19 4-1286,8 0 527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14347,'3'0'228,"0"-1"0,1 1 0,-1-1 1,0 0-1,0 0 0,0 0 0,0 0 0,1-1 0,-2 1 0,1-1 0,0 0 0,0 0 1,0 0-1,2-3 0,36-39 1434,-24 24-1074,-4 7-274,-8 9-151,0-1 0,0 0 1,-1 0-1,0-1 0,4-5 1,-21 37 117,-12 33 0,22-48-281,0-1 0,0 1-1,1 0 1,1-1-1,0 1 1,0 19 0,1-29 0,0 1 0,0 0 0,0 0-1,0 0 1,0-1 0,0 1 0,1 0 0,-1 0 0,1-1 0,-1 1 0,1 0 0,0-1 0,0 1 0,-1-1 0,1 1 0,0-1 0,0 1 0,1-1 0,-1 0 0,0 1 0,0-1 0,1 0 0,-1 0-1,0 0 1,1 0 0,-1 0 0,1 0 0,0 0 0,-1-1 0,3 2 0,-1-2 1,0 0 0,0 0 0,0 0 0,0 0 0,0-1 0,0 1 0,0-1 1,0 0-1,0 0 0,-1 0 0,1 0 0,0-1 0,-1 1 0,1-1 0,-1 1 0,1-1 0,3-3 0,10-10 14,-1-1 1,0 0-1,-1-1 1,-1 0-1,-1-1 1,12-22-1,0-8 60,25-67-1,-47 111-70,4-9 5,-1-1 0,0 0 0,-1-1 1,0 1-1,-2-1 0,3-28 0,-5 43-8,0-1-1,0 1 1,0-1 0,0 1-1,0 0 1,0-1-1,0 1 1,0-1-1,0 1 1,0 0-1,0-1 1,0 1-1,0-1 1,0 1 0,-1 0-1,1-1 1,0 1-1,0 0 1,0-1-1,-1 1 1,1 0-1,0-1 1,-1 1-1,1 0 1,0-1-1,0 1 1,-1 0 0,1 0-1,-1 0 1,1-1-1,-1 1 1,-11 6 9,-8 16 0,19-21-10,-10 15 22,0 0-1,1 1 1,1 0 0,0 1 0,-7 22-1,12-28 4,0 0 0,1 1-1,1-1 1,-1 0 0,2 1-1,0 0 1,0-1 0,1 1-1,2 14 1,-1-24-66,0 0 1,0 1-1,0-1 0,0 0 0,0 0 0,1 0 0,-1 0 1,1 0-1,0 0 0,0 0 0,0 0 0,0-1 0,0 1 1,1-1-1,-1 1 0,1-1 0,-1 0 0,1 0 0,4 2 1,-3-2-170,1 0 0,-1-1 0,1 1 0,-1-1 0,1 0 1,0 0-1,-1 0 0,1-1 0,0 1 0,-1-1 0,1-1 1,0 1-1,7-2 0,6-3-502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16964,'6'-19'2320,"-5"13"-1521,-4 13 739,-5 21-1373,1 0 0,1 1 0,2-1 0,0 2 1,2 33-1,0-34-83,-3 132-249,-2 33-726,-1-135 688,5-41-59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15091,'-2'-5'209,"1"0"-1,0 0 1,0-1 0,1 1-1,-1-1 1,1 1-1,1 0 1,-1-1-1,1 1 1,-1-1 0,1 1-1,1 0 1,-1 0-1,1-1 1,0 1-1,0 0 1,1 1 0,-1-1-1,1 0 1,0 1-1,0-1 1,1 1-1,-1 0 1,1 0 0,0 0-1,0 1 1,1 0-1,-1-1 1,0 1-1,1 1 1,0-1 0,0 1-1,0-1 1,0 1-1,0 1 1,0-1-1,6 0 1,-9 1-187,0 1 1,0 0 0,0 0-1,0-1 1,1 1-1,-1 1 1,0-1 0,0 0-1,0 0 1,0 1-1,0-1 1,0 1-1,0 0 1,0-1 0,0 1-1,0 0 1,0 0-1,2 2 1,-1-1-10,-1 1-1,1-1 1,-1 1 0,0 0 0,0-1 0,0 1 0,0 0-1,-1 0 1,1 0 0,1 5 0,1 5-18,-1-1 0,0 1-1,-1 0 1,1 22 0,-3-8-32,-1 0 0,-4 28-1,2-33-11,1 0-1,1 0 0,2 33 0,-1-54 44,0 1 0,0 0 0,0 0 0,1-1 0,-1 1 0,1 0 0,-1-1 0,1 1 0,-1-1 0,1 1 0,0 0 0,0-1 0,0 0 0,0 1 0,0-1 0,0 1 0,0-1 0,0 0 0,1 0 0,-1 0 0,2 2 0,-1-3 3,0 1 0,-1-1 1,1 1-1,0-1 0,0 0 1,0 0-1,-1 0 0,1 0 1,0 0-1,0 0 0,0-1 1,-1 1-1,1 0 0,0-1 1,-1 1-1,4-2 0,4-3 0,0 0-1,0-1 1,-1 1-1,0-1 1,13-13 0,-6 3 1,-1 1 0,0-2 0,-1 0 0,-1 0 0,-1-2 0,9-18 0,-11 24-4,-8 13 6,-1 0 0,0 0-1,0 0 1,1 0 0,-1 0 0,0 0 0,0 0 0,0 0-1,1 0 1,-1 0 0,0 0 0,0 0 0,0 0-1,0 1 1,1-1 0,-1 0 0,0 0 0,0 0 0,0 0-1,0 0 1,1 0 0,-1 1 0,0-1 0,0 0 0,0 0-1,0 0 1,0 1 0,0-1 0,0 0 0,1 0-1,-1 0 1,0 1 0,0-1 0,0 0 0,0 0 0,0 1-1,4 32 0,-3-20 11,1 1-13,0-1 0,2 1 0,-1-1-1,11 23 1,-12-32 1,0-1-1,0 0 0,0 1 0,0-1 1,0 0-1,1-1 0,-1 1 0,1 0 1,0-1-1,3 4 0,-4-5 2,0 0 1,0 0-1,0-1 0,0 1 1,0 0-1,0-1 0,0 1 1,0-1-1,0 0 0,0 1 0,0-1 1,1 0-1,-1 0 0,0 0 1,0-1-1,0 1 0,0-1 1,0 1-1,3-2 0,3-1 15,-1-1-1,-1 0 1,1-1 0,-1 1-1,1-1 1,-1 0-1,-1-1 1,1 1-1,-1-1 1,0 0 0,0-1-1,0 1 1,-1-1-1,5-11 1,0 0 110,-1-1 0,0 0-1,-2-1 1,7-29 0,-13 49-121,5-40 279,-5 38-258,0 0-1,0 0 1,0 0-1,0 0 1,0 0-1,0 0 1,-1 1 0,1-1-1,-1 0 1,1 0-1,-1 0 1,0 0-1,0 1 1,0-1-1,0 0 1,-2-2 0,3 3-18,0 1 1,0 0-1,-1 0 1,1-1-1,0 1 1,0 0-1,-1 0 1,1 0-1,0-1 1,-1 1-1,1 0 1,0 0-1,-1 0 1,1 0-1,0 0 1,-1 0-1,1-1 1,0 1-1,-1 0 1,1 0-1,0 0 1,-1 0-1,1 0 1,0 0-1,-1 0 1,1 1-1,0-1 1,-1 0-1,1 0 1,0 0-1,-1 0 1,1 0-1,-1 1 1,-5 11 75,2 16-56,4-25-107,-1 1 0,2-1 0,-1 0 0,0 1 1,1-1-1,-1 0 0,1 0 0,0 0 0,0 0 0,0 0 0,1 0 0,-1 0 0,1 0 1,0 0-1,-1 0 0,1-1 0,1 1 0,-1-1 0,0 0 0,0 1 0,1-1 1,-1 0-1,1 0 0,0-1 0,0 1 0,-1 0 0,1-1 0,0 0 0,0 1 0,1-1 1,-1-1-1,0 1 0,0 0 0,0-1 0,1 1 0,4-1 0,38 2-1155,-23-2 497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15531,'1'3'244,"0"-1"0,0 1 0,0 0 0,0 0-1,0 0 1,-1 0 0,1 0 0,-1 0 0,0 1 0,0 3-1,1 6 353,0-3-242,4 16 446,10 40-1,-13-60-750,0 0 1,0-1 0,0 0-1,1 1 1,-1-1-1,1 0 1,1 0 0,-1 0-1,1-1 1,-1 1 0,1-1-1,1 0 1,5 5 0,-8-8-25,-1 0 0,1 0 0,0 0 0,0 0 0,0-1 0,-1 1 0,1-1 0,0 1 0,0-1 0,0 0 0,0 1 0,0-1 1,0 0-1,0 0 0,0-1 0,0 1 0,0 0 0,2-1 0,0-1 16,0 1-1,-1-1 1,1 1 0,-1-1-1,1-1 1,-1 1 0,0 0-1,5-5 1,2-3 75,-1-1 1,0 0-1,-1 0 1,7-13-1,9-19 485,28-68 1,-52 111-599,0 0 1,0 0-1,0-1 0,0 1 1,0 0-1,0 0 0,1 0 1,-1 0-1,0-1 0,0 1 1,0 0-1,0 0 0,0 0 1,1 0-1,-1-1 0,0 1 1,0 0-1,0 0 0,1 0 1,-1 0-1,0 0 0,0 0 1,0 0-1,1 0 0,-1 0 1,0 0-1,0 0 0,0 0 1,1 0-1,-1 0 0,0 0 1,0 0-1,1 0 0,-1 0 1,0 0-1,0 0 1,0 0-1,1 0 0,-1 0 1,0 0-1,0 0 0,0 0 1,1 1-1,-1-1 0,0 0 1,0 0-1,0 0 0,0 0 1,1 0-1,-1 1 0,0-1 1,0 0-1,0 0 0,0 0 1,0 1-1,0-1 0,0 0 1,1 0-1,-1 0 0,0 1 1,0-1-1,0 0 0,0 0 1,0 1-1,6 14 51,-3 2-15,13 58 20,-14-65-53,1-2 0,0 1 0,1 0 1,0-1-1,0 1 0,6 7 0,-9-15 4,0 0 1,0 0 0,-1 0-1,1 0 1,0-1 0,0 1-1,0 0 1,0 0-1,0-1 1,0 1 0,0-1-1,0 1 1,0-1-1,0 1 1,0-1 0,1 0-1,-1 1 1,0-1-1,0 0 1,0 0 0,0 0-1,1 0 1,-1 0-1,0 0 1,0 0 0,0 0-1,0-1 1,1 1-1,-1 0 1,0-1 0,0 1-1,0-1 1,0 1-1,0-1 1,0 1 0,0-1-1,0 0 1,0 0-1,0 1 1,0-1 0,-1 0-1,1 0 1,1-1-1,3-3 56,0-1-1,0 0 1,-1 0-1,0 0 0,5-10 1,63-144 1003,-71 155-1057,-3 5-227,-6 10-612,-9 17-453,16-17 819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 19412,'7'-21'1740,"-6"17"-981,-5 14-155,-91 322 694,95-330-1239,1-7-42,7-20-69,8-36-132,-8 20 66,-3 24 19,-1-1 0,-1 0 0,-1 0 0,0 0 0,-2-26 0,-2 37 1,0 6 25,-3 15-14,-1 23 2,4-21 72,1 1 1,0 0-1,2 0 0,0-1 0,6 34 0,-6-46 29,0 0 0,1 1 0,-1-1 0,1 0 0,0 0-1,0 0 1,0 0 0,0 0 0,1 0 0,-1-1 0,1 1 0,0-1-1,0 0 1,0 0 0,1 0 0,-1 0 0,1 0 0,0-1-1,0 0 1,0 0 0,0 0 0,0 0 0,0 0 0,0-1-1,0 0 1,1 0 0,4 1 0,-9-2-13,0 0 0,1 0-1,-1 0 1,1 0 0,-1 1 0,0-1 0,1 0 0,-1 0 0,1 0-1,-1 0 1,0 0 0,1 0 0,-1-1 0,1 1 0,-1 0 0,0 0-1,1 0 1,-1 0 0,1 0 0,-1-1 0,0 1 0,1 0 0,-1 0-1,1-1 1,-4-7 34,-16-8-17,-5 3 12,0 1-1,-43-16 1,13 7 608,56 19-107,11 1-336,14 1-75,-18 0-55,24 0-587,1-1 0,-1-1-1,36-8 1,-32 2 188,-4-1-117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4 347 15339,'0'1'77,"0"-1"0,-1 0 0,1 0 0,0 1 0,-1-1 0,1 0 0,0 1 0,0-1 0,-1 0 0,1 1 0,0-1 0,0 0 0,0 1 0,0-1 0,-1 0 0,1 1 0,0-1 0,0 1 0,0-1 0,0 0 0,0 1 0,0-1 0,0 1 0,0-1 0,0 1 0,0-1 0,1 1 0,9 0 1279,20-10 271,331-132 2374,-205 79-3741,56-24-258,-68 30-87,-121 52 7,-22 3-40,-5 1-57,-2 0 52,-14 2-244,-1 0-1,1 0 0,1 2 0,-32 10 0,29-6 130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6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13779,'4'4'450,"-1"-1"1,1 1-1,-1 0 1,0 0-1,0 0 1,-1 0-1,1 1 0,2 6 1,15 42 1800,-11-26-1511,30 83 465,42 180-1,-77-276-932,-2-20 117,-2-26-16,-20-116 311,-11-126-368,31 260-320,0-1 1,0 0-1,2 1 0,0-1 1,0 1-1,9-25 1,-10 36-3,0 0 0,0 0 0,0 1 0,0-1 0,1 1 0,-1-1 0,1 1 1,0-1-1,0 1 0,0 0 0,0 0 0,0 0 0,0 0 0,0 0 0,1 0 0,-1 1 1,1-1-1,-1 1 0,1-1 0,0 1 0,0 0 0,-1 0 0,1 0 0,0 1 0,0-1 1,0 1-1,0 0 0,0-1 0,0 1 0,0 0 0,0 1 0,0-1 0,0 1 0,0-1 1,-1 1-1,1 0 0,0 0 0,5 2 0,-1 0-4,1 1-1,-1-1 1,0 1 0,-1 0 0,1 1-1,-1 0 1,0 0 0,0 0-1,10 12 1,-14-15 7,1 1-1,-1 0 1,0 1 0,0-1-1,0 0 1,-1 1 0,1-1-1,-1 1 1,1-1 0,-1 1-1,0-1 1,-1 1-1,1 0 1,0 0 0,-1 0-1,0-1 1,0 1 0,0 0-1,-1 0 1,1 0 0,-1-1-1,-2 7 1,-1-1 1,0-1-1,0 0 1,-1 0 0,0 0 0,-1 0 0,0-1-1,0 0 1,-1 0 0,1-1 0,-1 1-1,-1-2 1,1 1 0,-1-1 0,0 0-1,0 0 1,-1-1 0,0 0 0,-16 4-1,24-7-36,-1-1 0,1 0-1,-1 1 1,1-1-1,-1 0 1,0 0 0,1 0-1,-1 0 1,1 0 0,-1 0-1,0 0 1,1-1 0,-1 1-1,1 0 1,-1-1-1,1 1 1,-1-1 0,1 0-1,0 0 1,-1 1 0,1-1-1,0 0 1,-1 0-1,0-2 1,0 1 10,2 1 1,-1-1-1,0 0 0,0 0 0,0 1 1,1-1-1,-1 0 0,1 0 0,-1 0 1,1 0-1,0 0 0,0 0 0,0 0 1,0 0-1,0 0 0,0 0 1,1 0-1,-1 0 0,1-2 0,9-22-284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4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3236 13635,'-23'-15'1202,"6"5"-500,16 10-675,1-1 0,0 1 0,0-1-1,0 1 1,-1 0 0,1-1 0,0 1-1,0 0 1,0-1 0,0 1 0,0-1-1,0 1 1,0-1 0,0 1 0,0 0-1,0-1 1,0 1 0,0-1 0,0 1-1,0 0 1,0-1 0,0 1 0,1-1-1,-1 1 1,0 0 0,0-1 0,0 1-1,1 0 1,-1-1 0,0 1 0,0 0-1,1-1 1,0 1 0,12-14 239,-10 10-184,47-49 219,94-78 1,359-225-209,31 38 10,-218 132-79,-131 74-20,238-138 21,212-125-14,-209 123-3,172-114 38,302-171 161,-799 480-183,145-65 33,-154 79-18,-80 37-34,-8 4-4,0-1 0,1 1 0,-1 1 0,0-1 0,1 0 0,0 1 0,-1 0 0,6 0 0,-10 1-1,1 0 0,0-1 0,-1 1 0,1 0 0,-1 0 0,1 1 0,-1-1 0,1 0 0,-1 0 0,1 0 0,-1 0 1,1 0-1,-1 0 0,1 1 0,-1-1 0,1 0 0,-1 1 0,1-1 0,-1 0 0,1 1 0,-1-1 0,1 0 1,-1 1-1,0-1 0,1 1 0,-1-1 0,0 0 0,0 1 0,1 0 0,-1 1-7,1-1-1,-1 0 1,0 1 0,0-1 0,0 1-1,0-1 1,0 1 0,0-1-1,0 0 1,-1 1 0,0 1-1,-16 35-491,14-31 337,-2 3 22,-1-1 0,0 0 0,0 0 0,-10 11 0,4-12-153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14659,'3'3'206,"-1"1"1,1-1-1,-1 1 0,0 0 0,0-1 1,0 1-1,0 0 0,0 0 0,-1 1 1,0-1-1,1 7 0,3 52 405,-4-43-369,6 464 616,-12-454-1108,5-30 224,-1 1 0,1-1 0,0 1 0,0-1 0,-1 1 0,1-1 0,0 1 0,-1-1 0,1 1 0,-1-1 0,1 0 0,0 1 0,-1-1 0,1 1 0,-1-1 0,1 0 0,-1 0 0,1 1 0,-1-1 0,0 0 0,1 0 0,-1 0-1,1 1 1,-1-1 0,1 0 0,-1 0 0,0 0 0,1 0 0,-1 0 0,1 0 0,-1 0 0,1 0 0,-1 0 0,0-1 0,1 1 0,-1 0 0,1 0 0,-1 0 0,1-1 0,-1 1 0,1 0 0,-1-1 0,1 1 0,-1 0 0,1-1 0,-1 0 0,-7-5-126,0-1 1,1 0 0,-10-12-1,-8-11-243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0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46 353 14155,'-16'-33'1287,"8"18"-820,0 0 1,-5-18 0,13 32-427,0 1 1,0-1-1,0 1 1,0 0-1,-1-1 1,1 1-1,0-1 0,0 1 1,0-1-1,0 1 1,0-1-1,0 1 1,1-1-1,-1 1 1,0-1-1,0 1 0,0-1 1,0 1-1,1-1 1,-1 1-1,0-1 1,0 1-1,1 0 0,-1-1 1,0 1-1,1-1 1,-1 1-1,0 0 1,1-1-1,-1 1 1,0 0-1,1 0 0,-1-1 1,1 1-1,-1 0 1,1 0-1,-1 0 1,1-1-1,-1 1 1,1 0-1,28-3 1150,-9 2-760,21-8 175,0-1 0,62-25-1,76-43-179,-48 19-1338,-26 15-1493,-103 43 1760,-11 1-166</inkml:trace>
  <inkml:trace contextRef="#ctx0" brushRef="#br0" timeOffset="1">142 399 14995,'-13'39'1368,"12"-21"-855,4-8-185,15-10 672,8-7-304,19-4-184,8-6-72,10-6-280,8 1-192,2 2-488,-1 0-208,-6 0 568,-4 4-144,-12-4-160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59 12667,'0'-3'206,"-1"-1"1,0 1-1,0 0 1,0-1-1,0 1 1,-1 0-1,1 0 1,-1 0-1,0 0 1,1 0-1,-1 0 1,-5-5-1,6 7-113,-1 0 1,1 0-1,0 0 0,-1 0 0,1 0 0,-1 0 0,0 0 0,1 0 0,-1 1 0,0-1 0,1 0 0,-1 1 0,0 0 0,0-1 0,1 1 0,-1 0 0,0 0 1,0 0-1,0 0 0,1 0 0,-1 1 0,0-1 0,0 0 0,1 1 0,-1-1 0,0 1 0,-2 1 0,-3 2 67,-1 1 1,1 0-1,0 0 0,1 1 0,-1 0 0,1 0 1,0 1-1,1-1 0,-1 1 0,1 0 1,1 1-1,-1-1 0,-3 10 0,-6 15 378,-18 62 1,32-94-537,-13 47 488,1 1 0,-8 85 1,18-99-400,1 0 0,1 0 1,2 1-1,12 58 0,-13-88-121,6 25 13,-6-29-9,-1 0-1,0 0 1,1 0 0,-1 0 0,0 0 0,1 0 0,-1 0 0,1 0 0,0 0-1,-1 0 1,1 0 0,0 0 0,0 0 0,-1 0 0,1-1 0,0 1 0,0 0 0,0-1-1,0 1 1,2 0 0,-3-1-33,1 0 1,-1-1-1,1 1 0,-1 0 0,1-1 1,-1 1-1,1-1 0,-1 1 0,1 0 0,-1-1 1,0 1-1,1-1 0,-1 0 0,0 1 1,1-1-1,-1 1 0,0-1 0,0 1 1,1-1-1,-1 0 0,0 1 0,0-1 0,0 1 1,0-1-1,0 0 0,0 1 0,0-1 1,0 1-1,0-1 0,0 0 0,-1 0 1,0-23-1500,0 14 1076,-1 1-1,-1-1 1,0 1 0,0 0-1,-7-15 1,-4-3-449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14747,'10'47'792,"2"0"0,1 0-1,3-1 1,2-1 0,40 73-1,-28-76-639,-29-41-127,0 1-1,0-1 1,0 0-1,0 1 1,0-1 0,1 0-1,-1 0 1,0 0-1,0 0 1,1 0 0,-1 0-1,1 0 1,-1-1-1,1 1 1,-1 0-1,1-1 1,-1 1 0,1-1-1,0 0 1,-1 0-1,1 1 1,0-1 0,-1 0-1,1 0 1,2-1-1,-3 1 7,0-1 0,0 0 0,0 0 1,0 0-1,0 0 0,-1 0 0,1 0 0,0 0 0,-1 0 0,1-1 0,0 1 0,-1 0 0,0 0 0,1 0 0,-1-1 0,0 1 0,1 0 0,-1-1 0,0 1 0,0 0 0,0-2 0,-2-28 332,-1 17-228,0 0 0,-1-1 0,0 1 0,-13-26 0,15 34-169,-1 0-1,-1 0 1,1 0 0,-1 1-1,0-1 1,0 1-1,-1 0 1,1 0 0,-1 1-1,-1-1 1,1 1-1,-11-7 1,16 11 21,0 0 0,-1-1 0,1 1 0,-1 0 0,1 0 0,-1 0 1,1 0-1,0-1 0,-1 1 0,1 0 0,-1 0 0,1 0 0,-1 0 0,1 0 0,0 0 0,-1 0 0,1 0 1,-1 0-1,1 0 0,-1 1 0,1-1 0,0 0 0,-1 0 0,1 0 0,-1 0 0,1 1 0,0-1 0,-1 0 1,1 0-1,-1 1 0,1 0 0,1 2-230,9-3 68,12-6-305,-1-2 1,-1 0-1,1-1 0,26-17 0,-15 9 263,22-12-254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36 15035,'-11'35'1411,"5"-20"-1085,1 0 0,0 0 0,2 1 0,0-1 0,0 1 1,2 0-1,0 19 0,1-34-316,0 1 1,0 0-1,0-1 1,0 1 0,0-1-1,1 1 1,-1 0-1,1-1 1,-1 1 0,1-1-1,0 1 1,0-1-1,-1 0 1,1 1-1,0-1 1,0 0 0,0 1-1,1-1 1,-1 0-1,0 0 1,0 0-1,1 0 1,-1 0 0,0 0-1,1 0 1,-1-1-1,1 1 1,-1 0 0,1-1-1,-1 0 1,1 1-1,-1-1 1,1 0-1,0 1 1,-1-1 0,1 0-1,3 0 1,-2-1-1,0 1-1,0-1 1,0 0 0,0 0-1,0 0 1,-1 0 0,1 0 0,0-1-1,0 1 1,-1-1 0,1 0-1,-1 1 1,1-1 0,-1 0 0,0-1-1,0 1 1,0 0 0,3-5 0,-3 4 28,0-1 0,-1 1 0,0-1 0,1 1 1,-1-1-1,-1 0 0,1 1 0,0-1 1,-1 0-1,0 0 0,0 0 0,0 1 1,0-1-1,-1 0 0,1 0 0,-1 1 1,0-1-1,0 0 0,0 1 0,-1-1 1,1 1-1,-1 0 0,0-1 0,0 1 1,0 0-1,-3-3 0,3 3-17,-1 0 1,0 0-1,0 0 1,0 0-1,0 1 0,0-1 1,0 1-1,-1 0 0,1 0 1,-1 0-1,0 0 1,1 1-1,-1 0 0,0-1 1,0 1-1,0 1 1,0-1-1,0 1 0,0-1 1,0 1-1,0 0 0,0 0 1,-8 2-1,10-1-25,-1 0-1,1 1 1,-1-1-1,1 0 1,0 1 0,0 0-1,0-1 1,0 1-1,0 0 1,0 0-1,-2 3 1,4-5-12,-1 1 1,1-1-1,-1 1 1,1-1-1,-1 1 1,1-1-1,-1 1 1,1 0-1,0-1 1,-1 1-1,1-1 1,0 1-1,0 0 0,-1-1 1,1 1-1,0 0 1,0-1-1,0 1 1,0 0-1,0-1 1,0 1-1,0 0 1,0-1-1,0 1 1,0 0-1,0-1 1,0 1-1,1 0 0,-1-1 1,0 1-1,1 0 1,-1-1-1,0 1 1,1-1-1,-1 1 1,0 0-1,1-1 1,-1 1-1,1-1 1,-1 1-1,1-1 1,-1 0-1,1 1 0,0-1 1,-1 0-1,1 1 1,0-1-1,1 1-68,0-1 0,0 0-1,0 1 1,0-1-1,0 0 1,0 0 0,0-1-1,0 1 1,1 0-1,-1-1 1,0 1 0,-1-1-1,1 1 1,0-1-1,0 0 1,0 0 0,0 0-1,0 0 1,-1 0-1,1 0 1,2-3 0,3-2-81,-1 0 1,-1 0-1,1 0 1,5-8-1,13-25-371,0-6-65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13971,'-6'20'692,"2"1"0,0 0 0,1 0 0,1 0 0,1 0 0,2 34 0,0-46-628,1 0 1,0 1-1,0-1 1,1 0 0,0 0-1,0 0 1,1-1-1,1 1 1,-1-1-1,1 0 1,1 0-1,-1-1 1,1 0-1,1 1 1,-1-2-1,1 1 1,9 5-1,-11-8-106,1 0-1,-1 0 1,1-1-1,0 1 1,0-1-1,1-1 1,-1 1-1,1-1 1,7 1-1,-12-2 5,1-1 0,-1 0-1,0 0 1,1 0-1,-1 0 1,1 0 0,-1-1-1,1 1 1,-1-1 0,0 1-1,1-1 1,-1 0 0,0 0-1,0 0 1,1 0-1,-1 0 1,0-1 0,0 1-1,0-1 1,-1 1 0,1-1-1,0 0 1,-1 0-1,1 1 1,-1-1 0,1 0-1,-1 0 1,2-5 0,0 0-27,0 0 0,-1-1-1,0 1 1,0-1 0,-1 1 0,0-1 0,0 0 0,-1-8 0,0 11 56,0 0 0,0 0 0,-1 0 0,0 0-1,1 0 1,-2 0 0,1 0 0,0 0 0,-1 0 0,0 1 0,0-1-1,-1 1 1,-3-6 0,6 9 8,0 1 0,0 0 1,0 0-1,-1 0 0,1-1 0,0 1 0,0 0 0,0 0 0,-1-1 1,1 1-1,0 0 0,0 0 0,0 0 0,-1 0 0,1 0 0,0-1 1,0 1-1,-1 0 0,1 0 0,0 0 0,-1 0 0,1 0 0,0 0 0,0 0 1,-1 0-1,1 0 0,0 0 0,0 0 0,-1 0 0,1 0 0,0 0 1,-1 0-1,-3 10 5,2 19 169,2-24-48,-3 40 2318,3-45-2464,0-1-1,0 1 1,0 0 0,0 0 0,0 0 0,0 0 0,0-1 0,1 1 0,-1 0 0,0 0-1,0 0 1,0 0 0,0 0 0,0 0 0,1-1 0,-1 1 0,0 0 0,0 0 0,0 0-1,0 0 1,1 0 0,-1 0 0,0 0 0,0 0 0,0 0 0,0 0 0,1 0 0,-1 0-1,0 0 1,0 0 0,0 0 0,1 0 0,-1 0 0,0 0 0,0 0 0,0 0 0,1 0-1,-1 0 1,0 0 0,0 1 0,-2-8-91,0 1-52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11658,'-3'3'881,"-1"-2"-721,1 0-80,0 1 256,1-2-80,2-2-296,2-2-1224,1 0 1032,0 2-97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51 13491,'1'-2'185,"-1"-1"0,1 1 0,-1-1 0,0 0 0,0 1 0,0-1 0,0 0 0,-1 1 0,1-1 0,-1 1 0,1-1 1,-1 1-1,-1-4 0,1 5-119,0 0 0,0 0 0,0 0 0,0 0 0,0 1 0,0-1 1,0 0-1,0 0 0,0 1 0,-1-1 0,1 1 0,0-1 0,0 1 0,-1-1 1,1 1-1,0 0 0,-1-1 0,1 1 0,0 0 0,-1 0 0,1 0 0,0 0 1,-1 0-1,1 0 0,0 1 0,0-1 0,-3 1 0,-5 2 76,0-1 0,0 2 0,1-1 0,-1 1 0,1 0 0,0 1 0,0 0 0,0 0 0,1 1 0,-8 7 0,7-5-141,-1 0 1,1 1 0,1 0-1,0 1 1,0-1 0,1 1-1,-8 17 1,12-23-13,0 1 0,1-1 0,0 1 0,0 0 0,0-1 0,0 1 0,1 0-1,0-1 1,0 1 0,0 0 0,0 0 0,3 8 0,-3-11 10,1-1 0,-1 1 1,1-1-1,0 1 0,0-1 0,-1 1 1,1-1-1,0 1 0,1-1 0,-1 0 0,0 0 1,0 1-1,0-1 0,1 0 0,-1 0 0,1 0 1,-1 0-1,1-1 0,-1 1 0,1 0 1,-1 0-1,1-1 0,0 1 0,-1-1 0,1 0 1,0 1-1,-1-1 0,1 0 0,0 0 1,-1 0-1,1 0 0,0-1 0,0 1 0,-1 0 1,1-1-1,0 1 0,-1-1 0,3 0 0,5-3 81,-1 1 0,0-1 0,0 0 0,0-1 0,-1 0 0,1 0 0,-1 0 0,0-1 0,-1 0 0,10-11 0,-11 11 44,0 0 1,0-1-1,0 0 0,-1 0 0,0 0 0,0 0 0,0-1 1,-1 1-1,-1-1 0,1 0 0,2-14 0,-5 19-89,0 1-1,0-1 0,0 0 0,-1 1 1,1-1-1,-1 0 0,1 1 0,-1-1 1,0 0-1,0 1 0,0-1 0,0 1 1,-1 0-1,1-1 0,-2-2 1,2 4-88,0 0 0,0 0 0,-1 0 0,1 0 0,0 0 1,0 0-1,0 0 0,-1 0 0,1 0 0,0 1 0,-1-1 1,1 0-1,-1 1 0,1-1 0,-1 1 0,1 0 1,-1-1-1,1 1 0,-1 0 0,1 0 0,-1 0 0,0 0 1,1 0-1,-1 1 0,1-1 0,-1 0 0,-2 2 0,4-2 23,-1 0 0,1 0-1,-1 0 1,1 0 0,-1 0 0,1 0-1,0 0 1,-1 1 0,1-1-1,-1 0 1,1 0 0,0 1-1,-1-1 1,1 0 0,0 0-1,-1 1 1,1-1 0,0 0-1,0 1 1,-1-1 0,1 1-1,0-1 1,0 0 0,-1 1 0,1-1-1,0 1 1,0-1 0,0 0-1,0 1 1,0-1 0,0 1-1,0-1 1,0 1 0,0-1-1,0 1 1,0-1 0,0 0-1,0 1 1,0-1 0,0 1-1,0-1 1,0 1 0,1-1-1,-1 0 1,0 1 0,0-1 0,1 0-1,-1 1 1,0-1 0,0 1-1,1-1 1,-1 0 0,0 0-1,1 1 1,-1-1 0,0 0-1,1 0 1,-1 1 0,1-1-1,14 8-566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78 172 12883,'-1'0'70,"0"0"0,1 0 0,-1 1 1,0-1-1,1 1 0,-1-1 0,1 1 1,-1-1-1,1 1 0,-1-1 0,1 1 1,-1-1-1,1 1 0,-1 0 0,1-1 1,0 1-1,-1 0 0,1-1 0,0 1 0,0 0 1,-1-1-1,1 1 0,0 0 0,0 0 1,0-1-1,0 1 0,0 0 0,0-1 1,0 1-1,0 0 0,0 0 0,1 0 1,0 0-2,0 0 0,0-1 0,0 1 0,0 0 0,0-1 0,0 0 0,0 1 0,1-1 0,-1 0 0,0 1 1,0-1-1,0 0 0,1 0 0,-1 0 0,0 0 0,0 0 0,0 0 0,1 0 0,-1-1 0,1 1 1,1-1 41,0 0 1,0 1 0,0-1 0,0 0 0,0-1 0,-1 1-1,1 0 1,0-1 0,-1 1 0,1-1 0,-1 0 0,1 0-1,-1 0 1,0 0 0,0-1 0,0 1 0,0 0 0,-1-1-1,1 1 1,0-1 0,-1 0 0,0 1 0,0-1-1,0 0 1,0 0 0,0 0 0,0 0 0,-1 0 0,1 0-1,-1-4 1,0 2 29,0-1-1,0 0 1,0 0-1,-1 0 0,0 1 1,0-1-1,0 0 1,-1 1-1,0-1 1,0 1-1,0-1 0,-1 1 1,0 0-1,-6-9 1,7 11-108,-1 0 1,0 0 0,0 0 0,0 1-1,0-1 1,0 1 0,0 0 0,-1 0-1,1 0 1,-1 0 0,1 0 0,-1 1-1,0 0 1,1 0 0,-1 0 0,-7-1-1,9 2-37,0 0 0,-1 0-1,1 1 1,0-1 0,-1 1-1,1-1 1,0 1 0,-1 0-1,1 0 1,0 0-1,0 0 1,0 0 0,0 1-1,0-1 1,0 0 0,0 1-1,1 0 1,-1-1 0,0 1-1,1 0 1,-1 0-1,1 0 1,0 0 0,0 0-1,-1 0 1,1 0 0,1 1-1,-1-1 1,0 3 0,-1 0-42,0 0 0,1 1 0,0-1 1,0 1-1,0 0 0,1-1 0,0 1 1,0 0-1,0-1 0,1 1 0,0-1 1,0 1-1,0-1 0,3 9 0,-2-11-34,-1 1 0,1-1 0,0 0 0,0 0 0,0 0 0,0 0 0,1 0 0,-1 0 0,1 0 0,0-1 0,-1 1 0,1-1 0,1 0 0,-1 0 0,0 0 0,0 0 0,1 0 0,-1-1 0,1 0-1,-1 1 1,1-1 0,6 0 0,-1 0-206,0-1 0,0 0-1,0-1 1,0 0 0,0 0 0,0-1-1,0-1 1,-1 1 0,1-1-1,-1-1 1,1 1 0,-1-1 0,-1-1-1,1 1 1,0-2 0,-1 1-1,11-11 1,16-28-714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1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13427,'-6'-12'2022,"4"12"-444,1 22 186,2-9-1606,0 64 819,20 141-1,-14-179-989,1 0-1,2-1 1,2 0 0,2-1-1,25 51 1,-35-81-35,-2-2-111,1 0 0,-1 0-1,1 0 1,0 0 0,1-1 0,-1 1 0,1-1-1,0 0 1,0 0 0,7 5 0,-11-9 144,0 0 1,1 0 0,-1 0 0,0 0-1,1 0 1,-1 0 0,0 0 0,1 0-1,-1-1 1,0 1 0,1 0 0,-1 0-1,0 0 1,0-1 0,1 1-1,-1 0 1,0 0 0,0-1 0,0 1-1,1 0 1,-1 0 0,0-1 0,0 1-1,0 0 1,0-1 0,1 1 0,-1 0-1,0-1 1,0 1 0,0 0-1,0-1 1,0 1 0,0 0 0,0-1-1,0 1 1,0 0 0,0-1 0,0 1-1,0 0 1,0-1 0,0 1 0,-1 0-1,1 0 1,0-1 0,0 1-1,0 0 1,-1-1 0,1-1-67,-1-20-444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1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15707,'-9'49'1265,"-1"12"-969,6 2-104,10 3 312,8-4-40,8-6-168,3-8-96,4-10-128,-2-8-88,-1-9-216,-6-4-104,-6-4-248,1-3-96,-12-2 472,2 0-184,-2-2-65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14939,'4'7'124,"1"0"0,-1-1-1,1 1 1,0-1 0,1 0-1,-1 0 1,1 0 0,0-1-1,1 0 1,-1 0 0,1 0-1,0-1 1,12 5 0,-15-7-86,0 0 1,1-1 0,-1 1-1,1-1 1,-1 0 0,1 0 0,-1-1-1,1 1 1,0-1 0,-1 0-1,7-1 1,-8 0 15,-1 1 1,1-1-1,0 0 0,-1 0 1,1 0-1,-1 0 0,1-1 1,-1 1-1,0-1 0,0 0 0,1 1 1,-1-1-1,0 0 0,0 0 1,-1 0-1,1 0 0,0-1 1,-1 1-1,3-5 0,-2 3 34,-1 0 0,0 0 0,0 0 0,0 0 0,-1 0 0,1 0 0,-1 0 0,0 0 0,0 0 0,0 0 0,-1-1 0,1 1 0,-1 0 0,0 0 0,0 1 0,-1-1 0,1 0 0,-1 0 0,0 0 0,-4-5 0,5 6-57,0 1 0,-1 0 0,1-1 1,-1 1-1,0 0 0,0 0 0,0 0 0,0 0 0,0 1 0,0-1 1,0 1-1,0-1 0,-1 1 0,1 0 0,0-1 0,-1 1 1,0 1-1,1-1 0,-1 0 0,1 0 0,-1 1 0,0 0 0,1-1 1,-1 1-1,0 0 0,1 1 0,-1-1 0,0 0 0,1 1 1,-1-1-1,-4 3 0,1 0-28,0 0 1,1 1 0,-1 0 0,1 0-1,0 1 1,0-1 0,1 1-1,0 0 1,-1 0 0,1 1-1,1-1 1,-1 1 0,1 0-1,-3 7 1,-1 5 2,0 0 1,1 0 0,-6 32-1,9-37 7,2 0-1,-1 0 1,2 0-1,0 20 1,0-30-5,1 1-1,-1-1 1,1 1 0,0-1 0,-1 1-1,2-1 1,-1 1 0,0-1 0,1 0-1,-1 0 1,1 0 0,0 0 0,0 0 0,0 0-1,0 0 1,1 0 0,-1-1 0,1 1-1,0-1 1,-1 0 0,5 3 0,1-3 10,-1 1 0,1-1 0,-1 0 0,1-1 0,0 1 0,-1-2 0,1 1 1,0-1-1,0 0 0,0-1 0,14-2 0,3-2-82,-1-1-1,35-13 1,-32 8-99,-1-1 1,0-2 0,-1 0 0,0-2-1,-2 0 1,0-2 0,0 0 0,21-25-1,-6-2-177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2958 12755,'75'-113'1433,"7"-8"-1205,-68 103-218,2 0 0,0 1 0,34-27 0,-37 35-31,-1 0 0,2 2 1,-1-1-1,1 2 0,0 0 1,29-9-1,5 3-40,0-3 0,-2-2 0,0-2 0,63-36 0,129-104 134,-154 98-20,149-80-1,63 7-99,-163 79 69,200-117-1,359-320 90,-504 349-95,174-144 16,-239 178-14,132-114 48,15 20 2,-228 176-47,68-49-33,-100 68 59,0 0-1,-1-1 1,0 0-1,0-1 1,-1 0-1,-1 0 1,13-22 0,-19 30-1,0 0 1,0 0 0,0 0 0,0-1 0,-1 1-1,1 0 1,-1-1 0,1 1 0,-1 0 0,0-1 0,0-2-1,0 4 38,0 0-1,-1 0 0,1 0 0,0 0 1,-1-1-1,1 1 0,-1 0 0,1 0 1,-1 1-1,1-1 0,-1 0 0,0 0 1,0 0-1,1 0 0,-1 0 0,0 1 1,-1-2-1,-3-1 98,-1 1 0,1 0 0,-1 0 1,1 0-1,-1 1 0,0-1 0,-8 0 1,-35-5 367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50 13435,'-10'0'1464,"4"0"-848,3-3-256,6-5 849,3 1-417,5-1-216,3 1-144,5 1-616,1 2-248,3 1 376,0 0-80,4 3-96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12507,'4'-2'1952,"6"0"-744,4-1-391,11 0 2159,2 2-1392,7-1-343,2 1-153,3-2-288,-2 2-208,-5-1-544,-5-1-464,-18 3 416,-8 0-128,-7 2-104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84 16019,'2'-3'153,"-1"0"-1,0-1 0,0 1 1,0 0-1,-1-1 0,1 1 1,-1 0-1,0-1 0,0 1 0,0-1 1,0 1-1,0 0 0,-1-1 1,0 1-1,-1-5 0,1 6-88,-1 0 0,1 0 0,0 0 0,-1 1 0,1-1 0,-1 1 0,0-1-1,1 1 1,-1-1 0,0 1 0,0 0 0,0 0 0,0 0 0,0 0 0,0 0 0,0 1-1,0-1 1,0 0 0,-1 1 0,1 0 0,0-1 0,0 1 0,0 0 0,-4 1 0,-15-1 68,1 2 0,-1 0 0,1 1 0,0 1 0,0 1 0,-21 8 0,6 1-134,0 1 0,-46 28-1,67-35-4,1 0-1,0 1 0,0 1 1,1 0-1,0 1 1,-10 12-1,19-20-2,1 0-1,0 1 1,0-1-1,0 0 1,0 1-1,1-1 1,-1 1-1,1 0 1,0-1-1,0 1 1,0 0-1,0 7 1,1-8-7,0 0-1,1 1 1,-1-1 0,1 0 0,0 0-1,0 0 1,0 0 0,0 0 0,1 0-1,-1 0 1,1 0 0,0-1-1,0 1 1,0-1 0,0 1 0,0-1-1,5 4 1,0 0-35,0 0 0,0-1 0,1 0 0,0-1-1,0 0 1,0 0 0,12 3 0,6 1-134,30 5 0,-42-12 129,0 2 0,0 0 0,0 1 0,0 0 0,-1 1 0,0 1 0,0 0 0,0 0 0,13 11 0,-22-14 53,-1 0 0,0 1-1,0-1 1,0 1 0,0 0-1,0-1 1,-1 2 0,0-1 0,0 0-1,0 0 1,0 1 0,-1-1-1,1 1 1,-1-1 0,0 1 0,-1-1-1,1 1 1,-1 0 0,0-1-1,0 1 1,0 0 0,-1-1 0,0 1-1,0 0 1,0-1 0,-2 6-1,-2 4 62,0-1-1,0 0 0,-2 1 1,0-2-1,0 1 0,-1-1 1,-13 15-1,6-11 111,0 0 0,-2 0 0,1-2 0,-2 0 0,-23 14 0,29-21-69,0 0 0,-1 0-1,0-2 1,0 1 0,-1-2-1,1 1 1,-1-2 0,0 0-1,-17 1 1,22-6-394,11-3-166,10-6-314,64-32-1518,-52 31 1719,43-29 1,-27 9 72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12435,'0'-1'25,"0"1"0,0 0 0,0-1 0,0 1 0,1 0 0,-1-1 0,0 1 1,0 0-1,1-1 0,-1 1 0,0 0 0,0 0 0,1-1 0,-1 1 0,0 0 1,1 0-1,-1 0 0,0-1 0,1 1 0,-1 0 0,0 0 0,1 0 0,-1 0 0,1 0 1,-1 0-1,0 0 0,1 0 0,-1 0 0,0 0 0,1 0 0,-1 0 0,1 0 0,-1 0 1,0 0-1,1 0 0,-1 0 0,0 0 0,1 0 0,-1 1 0,0-1 0,1 0 1,-1 0-1,0 0 0,1 1 0,-1-1 0,0 0 0,1 1 0,-1-1 0,0 0 0,0 0 1,0 1-1,1-1 0,-1 0 0,0 1 0,0-1 0,0 0 0,0 1 0,0-1 1,1 1-1,-1-1 0,0 0 0,0 1 0,0-1 0,0 0 0,0 1 0,1 38 748,0-22-315,-1-9-330,1 0-1,0 0 0,0 0 0,1-1 1,0 1-1,0-1 0,5 10 0,-6-15-93,0 0 0,1 0-1,-1 0 1,1 0 0,-1 0-1,1 0 1,0-1 0,-1 1-1,1 0 1,0-1 0,0 1-1,0-1 1,0 0 0,1 0-1,-1 0 1,0 0 0,0 0-1,1 0 1,-1 0 0,1-1-1,-1 1 1,0-1 0,1 0-1,-1 0 1,1 0 0,4 0-1,4-2 19,-1 0-1,1-1 1,-1 0-1,0-1 1,0 0-1,0 0 1,-1-1-1,1-1 1,-1 1-1,15-13 1,7-8 103,40-43 1,-47 42-59,-1-1 0,28-44 0,-58 85-26,0 1 0,1 0 1,1 1-1,0 0 0,1-1 1,1 1-1,0 0 0,1 1 1,0-1-1,2 0 0,0 17 1,0-29-48,1 0 0,-1 0 0,1 0 0,-1 0 0,1 0 0,0 0 0,0 0 0,1 0 1,-1 0-1,0-1 0,1 1 0,0 0 0,3 3 0,-4-4-27,1-1 1,-1 0-1,1 0 0,-1 0 0,1 0 1,-1 0-1,1-1 0,0 1 1,0 0-1,-1-1 0,1 1 0,0-1 1,0 0-1,-1 1 0,1-1 1,0 0-1,0 0 0,0 0 0,0-1 1,-1 1-1,1 0 0,0-1 1,0 1-1,2-2 0,2 0-116,0-1-1,0 0 1,0 0-1,-1-1 1,1 0-1,-1 0 1,0 0-1,0 0 1,-1-1 0,1 0-1,-1 0 1,4-6-1,7-11-375,19-39-1,-29 50 422,16-32-505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61 160 11538,'2'45'1111,"-1"1"-1,-3-1 1,-9 59-1,2-26-140,-32 363 595,41-427-1473,0-14-90,0 0 0,0 0 0,0 0-1,0 0 1,0 0 0,0 0-1,0 0 1,0 1 0,0-1-1,0 0 1,0 0 0,0 0 0,0 0-1,0 0 1,0 0 0,0 0-1,0 0 1,0 0 0,0 0-1,0 0 1,0 0 0,0 0 0,0 0-1,0 0 1,1 0 0,-1 0-1,0 1 1,0-1 0,0 0-1,0 0 1,0 0 0,0 0 0,0 0-1,0 0 1,0 0 0,0 0-1,0 0 1,0 0 0,0 0-1,0 0 1,1 0 0,-1 0 0,0 0-1,0 0 1,0 0 0,0 0-1,0 0 1,0 0 0,0 0-1,0 0 1,0 0 0,0-1-1,0 1 1,0 0 0,0 0 0,0 0-1,1 0 1,-1 0 0,0 0-1,0 0 1,0 0 0,0 0-1,0 0 1,0 0 0,0 0 0,0 0-1,0 0 1,0 0 0,11-23 191,-6 12-172,85-189 375,218-436-89,-281 589-311,-26 45 4,0 1 0,-1 0 0,1 0 0,0 0 0,0-1 0,0 1 0,0 0 0,0 0 0,0 0 0,0 0 0,1 0 0,-1 1 0,2-2 0,-3 2 0,1 0 1,-1 0-1,0 0 0,1 0 0,-1 0 0,0 0 0,1 0 0,-1 0 1,0 1-1,1-1 0,-1 0 0,0 0 0,0 0 0,1 0 0,-1 1 0,0-1 1,0 0-1,1 0 0,-1 1 0,0-1 0,0 0 0,0 0 0,1 1 1,-1-1-1,0 0 0,0 1 0,0-1 0,0 0 0,0 1 0,0-1 0,0 0 1,1 1-1,-1 0 0,2 38 19,-2-35-15,-3 27 13,-6 33 1,5-43-22,1 0 0,1 1 0,1-1 0,2 34 1,0-52-45,0-1 0,0 0 0,0 1 0,0-1 0,1 0 0,-1 1 0,1-1 0,-1 0 0,1 0 0,0 0 0,0-1 0,0 1 1,0 0-1,0-1 0,0 1 0,1-1 0,-1 0 0,5 2 0,15 12-263,-16-9 294,-1 0-1,0 0 1,0 1 0,-1-1-1,0 1 1,0 0 0,0 0 0,-1 1-1,0-1 1,-1 1 0,1-1-1,-1 1 1,-1 0 0,2 13 0,-3-17 98,0 0 1,0 0-1,-1 0 1,1 0 0,-1 0-1,0 0 1,0 0 0,0 0-1,0 0 1,-1-1 0,0 1-1,0 0 1,0-1-1,0 1 1,0-1 0,-1 0-1,1 0 1,-1 0 0,0 0-1,0-1 1,0 1-1,0-1 1,0 1 0,-1-1-1,1 0 1,-1 0 0,1-1-1,-1 1 1,0-1-1,-6 2 1,2-1 56,-1 0 1,0-1-1,0 0 0,0 0 1,0-1-1,1 0 0,-1-1 1,0 1-1,0-2 0,-12-3 1,5 0-632,0 0 1,0-2 0,0 0 0,-20-13 0,73 28-705,-5 3 886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48 16115,'1'-1'55,"-1"1"-1,0-1 0,1 1 1,-1-1-1,0 1 0,0-1 1,0 0-1,1 1 0,-1-1 1,0 1-1,0-1 0,0 0 1,0 1-1,0-1 0,0 0 0,0 1 1,0-1-1,0 1 0,0-1 1,-1 0-1,1 0 0,-10 5 588,-13 21 119,17-15-577,0 0 0,1 1 0,1 0 0,-5 14 0,8-21-166,-1 0 0,2 0-1,-1 0 1,0 0 0,1 0-1,0 0 1,0 0 0,0 0-1,0 0 1,0 0 0,1 0-1,0 0 1,0 0 0,0 0 0,3 6-1,-3-9-14,0 1 0,1 0 0,-1-1 0,1 1 0,-1-1 0,1 1 0,0-1 0,-1 0 0,1 0 0,0 0 0,0 0 0,0 0 0,0 0 0,0 0 1,0-1-1,0 1 0,0-1 0,0 1 0,0-1 0,1 0 0,-1 0 0,0 0 0,0 0 0,4-1 0,4 0 10,0-1 0,1 0 0,16-6 0,-11 1 7,1 0 0,-1-2 0,-1 0 0,1 0 0,-2-2-1,1 0 1,17-18 0,-4 6-11,-24 23-111,-3 7 53,-2 12 4,1-16 23,-1 3 4,1 0 0,0 1 1,0-1-1,0 0 1,1 0-1,0 1 1,0-1-1,1 0 0,0 0 1,0 0-1,5 11 1,-5-14 22,1 0 0,-1-1 0,0 1 0,1 0 1,0 0-1,-1-1 0,1 0 0,0 1 0,0-1 0,0 0 0,1-1 1,-1 1-1,0 0 0,1-1 0,-1 0 0,1 0 0,-1 0 1,1 0-1,-1-1 0,1 1 0,6-1 0,-2 0 24,1 0-1,0 0 0,-1-1 1,1-1-1,0 1 0,-1-2 0,1 1 1,-1-1-1,0 0 0,0-1 1,0 0-1,-1 0 0,10-7 1,-13 9-16,-1-1 0,1 0 0,-1 0 1,0 0-1,0 0 0,0-1 1,0 1-1,-1-1 0,0 0 0,1 1 1,-1-1-1,-1 0 0,1 0 1,0 0-1,-1-1 0,0 1 0,0 0 1,0-1-1,-1 1 0,1 0 0,-1-1 1,0 1-1,0 0 0,-1-1 1,1 1-1,-1-1 0,-3-7 0,2 4-1,-2 0-1,1 1 0,-1-1 1,-1 1-1,-5-8 0,8 12-11,0 0 0,0 0 0,0 0 0,-1 1 0,1 0 0,-1-1 0,1 1 0,-1 0 0,0 0 0,0 0 0,0 0 0,0 1 0,0-1 0,0 1 0,-4-1 0,40 13-1216,-25-11 1137,0 1 0,0-1 0,0 0 0,0-1 0,13-2-1,24-7-221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15339,'-18'22'909,"-34"44"278,47-59-1008,1 0 0,0 0 1,0 1-1,1-1 0,0 1 1,0 0-1,-2 13 0,4-20-160,1 0-1,0 1 0,0-1 1,0 0-1,0 1 0,0-1 1,0 1-1,0-1 1,0 0-1,1 1 0,-1-1 1,0 0-1,1 1 0,-1-1 1,1 0-1,0 0 0,-1 1 1,1-1-1,0 0 0,0 0 1,0 0-1,0 0 0,0 0 1,0 0-1,0 0 0,0 0 1,0 0-1,0-1 0,0 1 1,0 0-1,1-1 1,-1 1-1,0-1 0,1 1 1,-1-1-1,0 0 0,1 0 1,-1 1-1,0-1 0,1 0 1,-1 0-1,3 0 0,1 0-15,0-1 0,0 1 0,0 0 0,1-1 0,-1 0 0,0-1 0,0 1 0,-1-1 0,1 0 0,6-3 0,-7 2 12,1-1 0,0 0 0,-1 0 0,0 0 0,0-1 0,0 1 0,0-1 0,-1 0 0,0 0 0,3-6 0,-1 0 13,0 0-1,-1 0 1,0 0-1,2-13 1,-5 15-37,-5 12-33,-4 14-26,7-13 53,0 1 0,0 0 0,0 0-1,1-1 1,-1 1 0,1 0 0,1 0 0,-1 0 0,1-1 0,1 10 0,-1-13-11,0 1 1,0 0 0,-1-1 0,1 1 0,0-1 0,0 1 0,1-1 0,-1 1 0,0-1 0,0 0-1,1 0 1,-1 0 0,1 0 0,-1 0 0,1 0 0,-1 0 0,1 0 0,-1 0 0,1-1-1,0 1 1,0-1 0,-1 1 0,1-1 0,0 0 0,0 1 0,-1-1 0,1 0 0,0 0-1,0 0 1,0-1 0,-1 1 0,3-1 0,5 0-115,1-1 0,-1-1 0,0 0 0,0 0 0,-1 0-1,1-1 1,-1-1 0,15-9 0,3-5-134,29-28 1,-2 0-179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14179,'-22'20'1153,"2"-2"-248,-24 27 1,40-40-733,1-1 1,-1 1 0,1 0-1,0 0 1,0 0 0,0 0-1,1 1 1,-1-1 0,2 1-1,-1 0 1,-2 11 0,4-16-165,0 0 0,1 0 0,-1 1 0,0-1 0,1 0 0,-1 0 0,0 0 0,1 1 0,0-1 0,-1 0-1,1 0 1,-1 0 0,1 0 0,0 0 0,0 0 0,0 0 0,0 0 0,0 0 0,0-1 0,0 1 0,0 0 0,0-1 0,0 1 0,0 0 0,0-1 0,0 1 0,1-1 0,-1 0 0,0 1 0,0-1 0,0 0 0,1 0 0,-1 0 0,2 0 0,9 1-331,0 0 1,21-1-1,-18-1 5,23 0-483,51 2-1103,-81 0 1740,0 0-1,0 0 1,0 1 0,-1 0 0,1 0 0,0 1-1,-1 0 1,12 7 0,-17-9 191,0 0 1,0 0-1,-1 0 0,1 1 0,0-1 1,-1 1-1,1-1 0,0 1 0,-1 0 1,0 0-1,1-1 0,-1 1 0,0 0 1,0 0-1,0 0 0,0 0 0,-1 1 1,1-1-1,0 0 0,0 4 0,-2-3 92,1 0 0,0 1 0,-1-1 0,1 0-1,-1 0 1,0 0 0,0 0 0,-1 0-1,1 0 1,0 0 0,-1 0 0,-3 5 0,-6 5 543,0 0 0,-1-1 1,0 0-1,-19 13 1,28-22-552,-11 8 460,-1 0 1,0-1-1,-23 11 1,33-18-504,-1-1 1,1 0 0,-1 0-1,0 0 1,1-1 0,-9 1-1,11-2-124,1 0 0,-1 0 0,0 0-1,1 0 1,-1-1 0,1 1 0,-1-1 0,1 1-1,-1-1 1,1 0 0,0 0 0,-1 0-1,1 0 1,0-1 0,-3-1 0,3 1-13,0 1 0,1-1 0,-1 0 1,1 0-1,-1 0 0,1 0 1,0 0-1,0 0 0,0-1 1,0 1-1,0 0 0,0-1 0,1 1 1,-1 0-1,1-1 0,0 1 1,0-1-1,-1 1 0,1 0 0,1-1 1,-1 1-1,0-1 0,1 1 1,-1 0-1,2-4 0,8-24-536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5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194 123 13667,'9'-10'1087,"-9"9"-1065,0 1 0,0 0-1,0 0 1,0 0 0,0 0-1,0 0 1,0-1 0,0 1-1,0 0 1,0 0 0,-1 0 0,1 0-1,0 0 1,0 0 0,0 0-1,0-1 1,0 1 0,0 0-1,-1 0 1,1 0 0,0 0-1,0 0 1,0 0 0,0 0 0,0 0-1,-1 0 1,1 0 0,0 0-1,0 0 1,0 0 0,0 0-1,0 0 1,-1 0 0,1 0-1,0 0 1,0 0 0,0 0 0,0 0-1,0 0 1,-1 0 0,1 0-1,-28 9 1215,12 0-951,0 0 1,1 0 0,0 1-1,1 1 1,0 1-1,1 0 1,0 1-1,1 0 1,-17 23-1,28-34-256,-1 1 0,1-1 0,-1 0-1,1 1 1,0-1 0,0 1 0,0-1-1,0 1 1,1 0 0,-1 3 0,1-5-26,0 0 1,0 0-1,0 0 1,0 0 0,0-1-1,1 1 1,-1 0-1,0 0 1,1 0-1,-1 0 1,1-1 0,-1 1-1,1 0 1,-1-1-1,1 1 1,0 0-1,-1-1 1,1 1 0,0-1-1,-1 1 1,1-1-1,0 1 1,0-1-1,-1 1 1,1-1 0,0 0-1,0 1 1,0-1-1,-1 0 1,1 0-1,0 0 1,0 1 0,0-1-1,2 0 1,32 3-352,58-1 0,14 1-484,-93-2 649,0 2 0,0-1 0,0 2 0,-1 0 0,23 10 0,-33-13 145,1 1 0,-1-1 0,0 1 0,0 0 0,0 0 0,0 0 1,-1 1-1,1-1 0,-1 1 0,1-1 0,-1 1 0,0 0 0,0 0 0,2 3 1,-3-3 42,0-1 0,-1 0 0,1 0 0,-1 1 0,1-1 0,-1 0 0,0 1 0,0-1 0,0 0 0,0 1 0,-1-1 0,1 0 0,0 1 0,-1-1 0,0 0 0,1 0 0,-1 1 0,0-1 0,0 0 1,-1 0-1,1 0 0,-2 2 0,-3 4 163,-1 1 0,-1-1 0,1-1 0,-2 1 0,1-1 1,-1-1-1,0 1 0,-14 6 0,-1 0 475,-2-1 1,-29 9-1,22-14-154,33-7-489,0 0 1,0 0-1,0 0 0,-1 0 1,1 0-1,0 0 1,0 0-1,-1 0 0,1 0 1,0 0-1,0 0 0,0 0 1,-1 0-1,1 0 1,0-1-1,0 1 0,0 0 1,0 0-1,-1 0 1,1 0-1,0 0 0,0 0 1,0 0-1,0-1 0,-1 1 1,1 0-1,0 0 1,0 0-1,0 0 0,0 0 1,0-1-1,0 1 0,-1 0 1,1 0-1,0 0 1,0-1-1,0 1 0,0 0 1,0 0-1,0-1 1,12-13-150,85-52-401,-16 11 213,-27 11 33,-2-2 0,91-105 0,-151 182 588,1-7-109,0 1 0,2 0-1,-3 39 1,7-58-149,1 1-1,0-1 1,0 1 0,0-1-1,1 1 1,0-1 0,0 1-1,1-1 1,0 0 0,0 1-1,0-1 1,1 0 0,0 0-1,0-1 1,0 1 0,1-1-1,0 1 1,0-1 0,5 5-1,-7-8-20,0 0 1,0-1-1,0 1 0,1 0 0,-1-1 0,0 0 0,1 1 0,-1-1 0,1 0 0,-1 0 0,1 0 0,0-1 0,-1 1 0,1-1 1,0 1-1,-1-1 0,1 0 0,0 0 0,0 0 0,-1 0 0,1 0 0,0-1 0,-1 0 0,1 1 0,0-1 0,-1 0 0,1 0 1,-1 0-1,1 0 0,-1-1 0,0 1 0,1-1 0,-1 1 0,0-1 0,0 0 0,0 0 0,2-2 0,4-6 29,0 0 1,0-1-1,-1 0 0,-1 0 0,0 0 0,8-21 0,4-18 117,-3 0-1,-2-1 0,-2-1 0,6-81 0,-17 132-160,0-1 0,0 0 0,0 0 0,0 1 0,0-1 0,1 0 0,-1 1 0,1-1 0,-1 0 0,1 1 0,0-1 0,-1 0 0,1 1 0,0-1 0,0 1 0,0 0 0,0-1 0,2-1 0,-1 2-52,0 1-1,0-1 1,0 1 0,0 0 0,0-1 0,0 1 0,0 0 0,0 0 0,0 0 0,0 0 0,0 1-1,0-1 1,0 1 0,0-1 0,3 2 0,39 11-414,-32-5 173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0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13835,'1'-1'105,"0"1"0,1 0-1,-1 0 1,0 0 0,0 0 0,0 0 0,0 0-1,1 0 1,-1 0 0,0 0 0,0 1 0,0-1-1,0 0 1,0 1 0,0-1 0,1 1 0,-1-1-1,0 1 1,0-1 0,0 1 0,-1 0 0,1 0-1,0-1 1,1 2 0,0 0-14,0 0 0,0-1 0,0 0 0,0 1 0,0-1 0,0 0 0,0 0 0,4 1 0,0-1-47,0 0-1,0-1 1,1 1 0,-1-1-1,0 0 1,0-1-1,0 0 1,1 0-1,-1 0 1,0-1-1,0 0 1,8-3 0,-2-1 7,0 0 0,-1 0 0,1-1 0,17-15 0,-49 49 531,18-25-628,1 0 0,-1 1-1,1-1 1,0 0 0,0 1-1,0-1 1,1 1 0,-1-1-1,0 1 1,1-1 0,0 1-1,-1 3 1,3-5-114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4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62 14467,'0'-13'698,"1"7"-439,-1 1 1,0 0-1,0 0 0,-1 0 1,0-1-1,1 1 0,-3-6 1,-1 53 1485,-22 331-943,12-211-579,8-95-156,0-17 3,4 99 1,2-148-67,0 1 1,0-1-1,0 0 1,0 1-1,1-1 1,-1 0-1,0 1 1,1-1-1,-1 0 0,1 0 1,-1 1-1,2 1 1,-2-3-3,1 0 0,-1 0 0,0 0 0,0 0 0,1 0 0,-1 1 1,0-1-1,0 0 0,1 0 0,-1 0 0,0 0 0,1 0 0,-1 0 0,0 0 0,0 0 0,1 0 1,-1 0-1,0 0 0,1 0 0,-1 0 0,0 0 0,0 0 0,1-1 0,-1 1 0,0 0 0,0 0 0,1 0 1,-1 0-1,0 0 0,0-1 0,0 1 0,1 0 0,-1-1 0,19-25 90,-19 26-92,104-165 307,148-179 0,-189 272-407,7-10-1460,-68 76 1200,-9 8 51,-11 5-139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4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15203,'6'22'1601,"1"2"-1129,4-1-216,3 0 616,14-3-472,3-1-280,11-5-576,4-5 2200,5-11-1704,2-5 24,3-9 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13227,'1'-1'56,"16"-13"3089,-9 15-765,-4 12-119,-2 34-1180,11 158 393,-8-162-1466,2 1 1,21 68-1,-20-94-97,-8-18 55,0 1 1,0-1 0,1 1-1,-1 0 1,0-1 0,0 1-1,1-1 1,-1 1 0,1-1-1,-1 1 1,0-1 0,1 1-1,-1-1 1,1 0 0,-1 1-1,1-1 1,-1 0 0,1 1-1,-1-1 1,1 0 0,-1 1-1,1-1 1,0 0 0,0 0-1,0-2-231,-1-1 0,1 1 0,-1-1 0,0 1 0,0-1 0,0 1 1,0-1-1,0 1 0,0-1 0,-1 0 0,0-3 0,0 5 177,-3-16-693,-1 0 1,0 0-1,-1 1 0,-1 0 1,-1 0-1,0 1 1,-1 0-1,-22-27 1,22 31 978,0 0 1,-1 1 0,-1 0-1,0 1 1,0 1 0,-23-15-1,14 15 982,7 3 1754,27 3-202,185 4-316,-184-2-2517,0-1 0,23-4 1,-2-4-119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4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13779,'-24'16'561,"2"2"-1,0 1 1,0 1-1,-29 36 1,44-47-442,0 0 0,0 1-1,1 0 1,1 0 0,0 0-1,0 0 1,1 1 0,0 0-1,1 0 1,0 0 0,0 0 0,2 1-1,-1-1 1,1 16 0,1-23-86,0-1 0,1 0 1,-1 1-1,1-1 1,0 1-1,0-1 1,0 0-1,0 0 1,0 0-1,1 0 1,-1 0-1,1 0 0,2 4 1,-2-6-20,0 1 0,0 0 1,0-1-1,0 0 0,0 1 1,0-1-1,0 0 0,0 0 0,0 0 1,1 0-1,-1 0 0,0-1 1,1 1-1,-1-1 0,0 1 0,1-1 1,-1 0-1,1 0 0,-1 0 0,3-1 1,5 0-3,0-1 1,0-1-1,0 0 1,-1 0-1,1-1 1,-1 0-1,0 0 1,0-1-1,-1-1 1,0 1-1,14-13 1,-6 4 15,0-1 0,0-1 0,-2-1 0,18-25 0,-26 33-11,22-35 46,-26 40-57,0 1 0,-1 0 1,1-1-1,-1 1 1,0-1-1,0 1 0,0-1 1,0 0-1,-1 1 0,1-6 1,-1 8-6,0 1 0,0 0 0,0-1 0,0 1 0,0 0 0,-1-1-1,1 1 1,0 0 0,0-1 0,0 1 0,0 0 0,-1 0 0,1-1 0,0 1 0,0 0 0,0 0 0,-1-1 0,1 1 0,0 0 0,-1 0 0,1 0 0,0-1 0,0 1 0,-1 0 0,1 0-1,0 0 1,-1 0 0,1 0 0,0 0 0,-1 0 0,1 0 0,0 0 0,-1 0 0,1 0 0,0 0 0,-1 0 0,0 0 0,-13 5 19,8 0-18,1-1-1,-1 2 1,1-1 0,0 1 0,0-1-1,1 1 1,0 1 0,0-1 0,0 1 0,-5 13-1,3-4 6,0 0-1,1 1 1,-5 30-1,9-39-20,1 0 0,0-1 0,0 1-1,1 0 1,0 0 0,0-1 0,0 1-1,1-1 1,0 1 0,4 7 0,-5-12-30,0 0 0,0-1 0,1 1 0,-1-1 0,1 1 1,-1-1-1,1 0 0,0 1 0,0-1 0,0 0 0,0 0 0,0 0 0,0-1 1,1 1-1,-1 0 0,1-1 0,-1 0 0,1 1 0,-1-1 0,1 0 1,0 0-1,0-1 0,-1 1 0,1 0 0,0-1 0,0 0 0,0 0 0,0 0 1,0 0-1,3 0 0,2-3-14,0 1-1,0-1 1,0-1 0,-1 0-1,0 0 1,1 0 0,-2-1 0,1 0-1,8-7 1,34-32-335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16892,'-19'28'986,"0"1"-1,-17 38 1,28-51-690,2 1 0,0-1-1,0 1 1,2 0 0,-5 36-1,8-50-284,1 0-1,-1 0 1,1 1-1,0-1 1,0 0 0,0 0-1,1 0 1,-1 1-1,1-1 1,-1 0-1,1 0 1,0 0-1,0 0 1,1 0 0,-1 0-1,1 0 1,-1 0-1,1-1 1,0 1-1,0-1 1,0 1-1,0-1 1,1 1 0,-1-1-1,1 0 1,-1 0-1,1-1 1,0 1-1,0 0 1,0-1-1,-1 0 1,1 1-1,6 0 1,7 2-191,0-1 0,21 2 0,-27-5 95,0 1 0,-1 0 0,1 1 0,0 0 0,-1 1 0,1 0 0,-1 0 0,0 1 0,12 6 0,-18-8 85,0 0 0,0 1 0,-1-1 0,0 0 0,1 1-1,-1 0 1,0-1 0,0 1 0,0 0 0,-1 0 0,1 0-1,-1 0 1,1 1 0,0 4 0,-1-2 31,0 0 0,0 0 0,0 0 0,-1 0-1,0 0 1,0 0 0,-3 11 0,1-5 110,-1 0 0,-1-1-1,0 1 1,0-1 0,-1 0 0,-1 0 0,-11 18-1,11-22 18,1 0-1,-1 0 0,0-1 0,0 1 0,0-1 0,-12 8 0,16-13-140,-1 0-1,1 0 0,0 1 0,0-1 1,0-1-1,0 1 0,-1 0 0,1 0 1,0-1-1,-1 0 0,1 1 0,-1-1 1,1 0-1,0 0 0,-1 0 0,1 0 1,0-1-1,-1 1 0,1-1 0,0 1 0,-1-1 1,1 0-1,0 0 0,0 0 0,-1 0 1,1 0-1,0 0 0,-2-3 0,-2-2-286,0 1 0,1-1 0,0-1-1,0 1 1,1-1 0,0 0-1,0 0 1,1 0 0,-1 0 0,2-1-1,-1 1 1,1-1 0,0 0-1,0 0 1,1 0 0,0 0 0,1 0-1,0 0 1,0 0 0,2-9-1,9-18-935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144 596 15555,'5'0'412,"0"-1"0,0 0 0,0 0 0,0-1-1,0 1 1,0-1 0,0 0 0,-1 0 0,1-1-1,5-3 1,-7 4-365,0 0-1,0 0 0,-1 0 1,1 0-1,-1 0 1,1-1-1,-1 1 0,0-1 1,0 1-1,0-1 0,0 0 1,0 0-1,-1 0 1,1 0-1,-1 0 0,2-6 1,-3 8-21,-1 0 0,1-1-1,0 1 1,0 0 0,-1 0 0,1-1 0,0 1 0,-1 0 0,0 0 0,1-1 0,-1 1 0,0 0-1,1 0 1,-1 0 0,0 0 0,0 0 0,0 0 0,0 0 0,0 0 0,0 0 0,0 1 0,0-1-1,0 0 1,-1 1 0,1-1 0,0 0 0,0 1 0,-2-1 0,-3-1 46,-1 0 0,1 0 0,-1 0 0,-8 0 0,5 1-45,0 0-1,0 1 1,-1 1 0,1 0 0,0 0 0,0 1 0,-10 3-1,14-4-12,0 1-1,1 0 0,-1 1 1,1-1-1,0 1 0,0 0 1,0 0-1,0 1 0,0-1 1,1 1-1,-1 0 0,1 0 1,-5 8-1,8-11-8,0 0-1,0 0 1,0 0-1,0 0 1,1 0 0,-1 0-1,1 0 1,-1 0-1,0 0 1,1 1 0,0-1-1,-1 0 1,1 0-1,0 1 1,0-1-1,-1 0 1,1 1 0,0-1-1,0 0 1,1 0-1,-1 1 1,0-1 0,0 0-1,1 1 1,-1-1-1,0 0 1,1 0 0,-1 0-1,1 1 1,0-1-1,-1 0 1,1 0-1,0 0 1,0 0 0,0 0-1,0 0 1,0 0-1,0 0 1,0-1 0,0 1-1,0 0 1,0-1-1,0 1 1,0 0-1,2 0 1,4 1 3,0 1 0,-1-1 1,1-1-1,1 1 0,-1-1 0,0 0 0,8-1 0,13 0-11,0-2 1,0-1-1,0-1 0,44-13 1,-25 2-34,81-37 1,-99 38 22,-1-2 1,-1-1-1,0-1 0,-1-1 0,-1-1 0,38-41 1,-46 42 23,-1 0 0,-1-1 0,-1-1 0,0-1 0,-2 0 0,0 0 1,-2-2-1,16-47 0,-24 62-6,0-1 0,0 1 0,-1-1 1,0 0-1,-2-17 0,1 25-3,0 0 0,0 1-1,0-1 1,-1 0 0,1 0 0,-1 1-1,1-1 1,-1 0 0,0 1 0,0-1-1,0 1 1,0-1 0,0 1 0,0-1-1,0 1 1,-2-2 0,2 2-1,0 1 1,-1-1-1,1 1 0,0-1 0,-1 1 1,1 0-1,-1-1 0,1 1 1,-1 0-1,1 0 0,-1 0 0,1 0 1,-1 0-1,1 0 0,-1 0 1,1 1-1,-1-1 0,1 0 0,0 1 1,-1-1-1,1 1 0,-3 1 1,-3 2-4,1 0 1,-1 0-1,1 0 1,0 1 0,0 0-1,0 0 1,-8 11 0,-34 48-13,40-52 13,-11 16 20,1 0 0,1 2-1,-18 46 1,30-64-6,0 0 0,2 0 1,-1 1-1,1 0 0,1 0 0,1 0 0,0-1 1,0 1-1,1 0 0,1 0 0,0 0 1,3 14-1,-2-21-67,0-1 1,0 1 0,0-1-1,0 0 1,1 1-1,0-1 1,0-1 0,1 1-1,-1 0 1,1-1-1,0 0 1,1 1 0,-1-2-1,0 1 1,1 0-1,0-1 1,5 3 0,0-1-102,0-1 1,0 0 0,0 0 0,0-1 0,1-1 0,-1 0 0,1 0 0,14 0-1,15 0-329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6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17780,'-39'34'1477,"21"-20"-1092,1 2 1,-18 19-1,31-30-287,1-1-1,-1 0 1,1 1-1,0 0 1,0 0 0,1 0-1,0 0 1,0 0-1,0 0 1,0 0-1,1 1 1,0-1 0,0 1-1,0 5 1,1-7-94,0 0 0,1-1 0,0 1 1,0-1-1,0 1 0,0-1 0,0 0 1,0 1-1,1-1 0,0 0 0,3 5 1,29 32-422,-8-9 157,-5-1 47,-1 1 1,30 63-1,-41-73 237,-1 0 0,-1 0 0,-1 0 0,-1 1 1,-1 0-1,2 25 0,-6-37 65,-1 0 1,1 0-1,-2 0 0,0 0 1,0 0-1,-1-1 0,0 1 1,0-1-1,-1 1 1,0-1-1,-1 0 0,0 0 1,-1-1-1,-6 9 0,8-12 22,0 0-1,0 0 1,-1 0-1,0 0 0,0-1 1,0 1-1,-1-2 0,0 1 1,1 0-1,-1-1 0,0 0 1,-1 0-1,1-1 1,0 0-1,-1 0 0,1 0 1,-1-1-1,0 0 0,1 0 1,-1-1-1,-13 0 1,16-1-98,0 0 1,1 0-1,-1 0 1,0-1-1,1 1 1,0-1-1,-1 0 1,1 0-1,0 0 0,0 0 1,0-1-1,0 1 1,0-1-1,1 0 1,-1 0-1,1 0 1,0 0-1,0 0 1,0 0-1,0 0 1,0-1-1,1 1 1,-1-1-1,1 0 1,0 1-1,-1-5 1,-2-12-255,1 1 1,1-1 0,-1-34-1,3 47 164,0-13-231,1 0 0,0 0 0,1 0 1,2 0-1,0 1 0,1-1 0,0 1 1,12-23-1,-12 29 10,2 1 1,0 0-1,1 0 1,0 1-1,0 0 1,1 0-1,1 1 1,-1 0-1,2 0 1,-1 2-1,2-1 1,20-12-1,-2 8-574,0 0-1,1 2 0,0 1 0,54-10 0,32-9-1218,-99 23 2139,-1-1-1,1 0 1,-2-1-1,24-14 1,-12 0 2619,-27 21-2560,0 0 0,0 0 1,0-1-1,0 1 0,0 0 0,0-1 1,0 1-1,0 0 0,0-1 1,-1 1-1,1-1 0,0 0 1,-1 1-1,0-1 0,1 1 1,-1-1-1,0-2 0,0 4-40,0-1 1,0 0-1,0 1 0,0-1 0,0 1 0,0-1 0,-1 1 1,1-1-1,0 1 0,0-1 0,0 1 0,-1-1 0,1 1 0,0-1 1,-1 1-1,1-1 0,-1 1 0,1 0 0,0-1 0,-1 1 1,1-1-1,-1 1 0,1 0 0,-1 0 0,1-1 0,-1 1 0,1 0 1,-2-1-1,-19 2 1389,-20 13-137,30-9-1122,1 1 1,-1 1 0,2 0-1,-1 1 1,1-1 0,0 2-1,-13 14 1,19-18-137,0-1 1,0 1-1,0 0 1,0 0-1,1 0 0,0 0 1,0 0-1,-2 8 1,3-10-31,1 0 0,-1 1 0,1-1 1,0 0-1,0 0 0,0 0 0,1 0 1,-1 1-1,1-1 0,0 0 0,-1 0 1,1 0-1,1 0 0,-1 0 0,3 4 1,-2-4-40,1 0 1,-1 0 0,0-1 0,1 1 0,0-1 0,0 0 0,-1 0-1,1 0 1,1 0 0,-1 0 0,0 0 0,0-1 0,1 0 0,-1 0-1,1 0 1,-1 0 0,1 0 0,-1 0 0,1-1 0,-1 0 0,1 0-1,-1 0 1,1 0 0,0-1 0,-1 1 0,5-2 0,4 0-143,0-1 0,0-1 0,-1 0 0,1 0 1,-1-1-1,15-9 0,-8 1-300,-1 0 0,0 0 1,17-19-1,-2 1-734,-33 32 1217,0 1 1,0 0-1,0-1 1,0 1 0,0 0-1,1-1 1,-1 1-1,0 0 1,1 0 0,-1 0-1,1 0 1,0-1-1,0 1 1,-1 0 0,1 0-1,1 0 1,-1 0-1,0 0 1,0 0-1,1 0 1,-1-1 0,1 1-1,-1 0 1,1 0-1,0 0 1,0-1 0,-1 1-1,1 0 1,1-1-1,-1 1 1,0-1 0,0 1-1,1-1 1,-1 0-1,0 1 1,1-1-1,-1 0 1,1 0 0,0 0-1,-1 0 1,1 0-1,3 0 1,6 1 3,1 0 0,-1-1 0,1-1 0,-1 0 0,1-1 0,-1 0 1,1 0-1,-1-2 0,14-3 0,7-4-716,59-27 0,-12-4-1401,-79 41 2075,0 0 0,1 0 0,-1 0 1,0 0-1,0 0 0,0 0 1,0 0-1,1 0 0,-1 0 0,0 0 1,0 0-1,0 0 0,0 0 0,1 0 1,-1 0-1,0 0 0,0 0 1,0 0-1,0 0 0,1 0 0,-1 0 1,0 0-1,0 0 0,0 0 0,0 0 1,1 0-1,-1 0 0,0 0 1,0 0-1,0 1 0,0-1 0,0 0 1,1 0-1,-1 0 0,0 0 0,0 0 1,0 0-1,0 1 0,0-1 1,0 0-1,0 0 0,0 0 0,0 0 1,0 1-1,0-1 0,0 0 0,1 0 1,-1 0-1,0 0 0,0 1 1,0-1-1,0 0 0,-1 0 0,1 0 1,0 0-1,0 1 0,0-1 0,0 0 1,0 0-1,0 0 0,0 0 1,0 1-1,0-1 0,0 0 0,0 0 1,0 0-1,-1 0 0,1 0 0,0 1 1,-6 13 286,6-13-260,-4 8 266,1-1-1,0 0 1,0 1-1,1 0 1,0-1 0,0 1-1,1 0 1,0 14-1,1-20-232,0 0 0,0 0 0,1-1-1,0 1 1,-1 0 0,1-1-1,0 1 1,0-1 0,0 1 0,1-1-1,-1 0 1,0 1 0,1-1 0,0 0-1,0 0 1,-1 0 0,1 0-1,0 0 1,0 0 0,1-1 0,-1 1-1,0-1 1,1 0 0,-1 1-1,0-1 1,1 0 0,0 0 0,-1-1-1,1 1 1,0 0 0,-1-1 0,5 1-1,5 0-106,0-1 0,0 0-1,0 0 1,0-1 0,0-1-1,0 0 1,0 0 0,0-1-1,21-9 1,-21 7-153,0-1 0,0 0 0,0-1 0,-1 0 0,0-1 0,0 0 0,-1 0 0,16-18 0,-16 9-124,-10 16 330,0 1 0,0 0 0,0-1 0,0 1 0,0 0 0,0 0 0,0-1 0,0 1 0,-1 0 0,1 0 0,0-1 0,0 1 0,0 0 0,0 0 0,0-1 0,0 1 0,0 0 0,-1 0 0,1-1 0,0 1 0,0 0 0,0 0 0,-1 0 0,1-1 0,0 1 0,0 0 0,0 0 0,-1 0 0,1 0 0,0 0 1,0 0-1,-1-1 0,0 1 0,0 0 39,-1 0 0,1 0 1,-1 0-1,0 1 0,1-1 1,-1 0-1,0 1 0,1-1 1,-1 1-1,1 0 0,-1-1 1,1 1-1,-1 0 0,1 0 1,0 0-1,-1 0 1,-1 2-1,1-2-5,1 0 0,-1 0 0,1 1 0,0-1 0,-1 0 0,1 1 0,0-1 0,0 1 0,0-1 0,0 1 0,0 0 0,0-1 0,0 1 0,1 0 0,-1 0 0,1-1 0,-1 1 0,1 0 0,-1 0 0,1 0 0,0 0 0,0 0 0,0-1 0,0 1 0,1 0 0,-1 0 0,0 0 0,1 2 0,1-2-4,-1 0 1,1 0 0,-1-1-1,1 1 1,0 0-1,-1-1 1,1 1 0,0-1-1,0 0 1,0 0 0,0 1-1,0-1 1,1-1-1,-1 1 1,0 0 0,0 0-1,1-1 1,-1 1-1,0-1 1,1 0 0,-1 0-1,0 0 1,4 0 0,27-2-64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14803,'56'-12'1093,"80"-9"0,-64 12-790,345-41 27,606 4 0,-662 52-362,421 1-371,3-36-213,97-81 21,-612 68 500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2678 14411,'-9'2'312,"5"-2"-243,0 1 1,1-1-1,-1 1 1,0 0-1,1 1 0,-1-1 1,1 0-1,-1 1 0,1 0 1,0 0-1,-6 4 0,9-6-63,0 0-1,0 0 0,0 0 0,-1 0 1,1 1-1,0-1 0,0 0 1,0 0-1,0 0 0,0 0 1,0 0-1,0 0 0,0 1 0,0-1 1,0 0-1,0 0 0,0 0 1,0 0-1,0 0 0,0 1 0,0-1 1,0 0-1,0 0 0,0 0 1,0 0-1,0 0 0,1 0 0,-1 1 1,0-1-1,0 0 0,0 0 1,0 0-1,0 0 0,0 0 1,0 0-1,0 0 0,0 0 0,1 0 1,-1 1-1,0-1 0,0 0 1,0 0-1,0 0 0,0 0 0,0 0 1,1 0-1,-1 0 0,0 0 1,0 0-1,0 0 0,9 2 68,4-2-70,0-1 1,1 0-1,-1 0 0,-1-2 0,1 1 1,0-2-1,17-6 0,-17 6-4,49-19 55,0-2-1,79-45 0,109-82 220,-152 90-201,835-540 98,-113 72-563,248-174-215,-829 541 305,173-116-1656,-333 232 1556,-30 25-126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14299,'-1'-14'234,"1"18"-26,3 29 114,12 41 193,3 0 0,50 124-1,-11-33-237,-22-33-193,25 194 0,-5-19 101,-26-179-73,72 388 574,-96-476-640,34 201-27,-34-225-294,-5-16 271,0 0-1,0-1 1,0 1-1,0 0 1,0 0-1,0 0 1,1 0-1,-1-1 1,0 1 0,0 0-1,0 0 1,0 0-1,0 0 1,0 0-1,1 0 1,-1-1-1,0 1 1,0 0-1,0 0 1,1 0-1,-1 0 1,0 0 0,0 0-1,0 0 1,0 0-1,1 0 1,-1 0-1,0 0 1,0 0-1,0 0 1,1 0-1,-1 0 1,0 0 0,0 0-1,0 0 1,1 0-1,-1 0 1,0 0-1,0 0 1,0 0-1,0 1 1,1-1-1,-1 0 1,0 0-1,0 0 1,0 0 0,0 0-1,0 0 1,0 1-1,1-1 1,-1 0-1,0 0 1,0 0-1,0 0 1,0 1-1,0-1 1,0 0-1,0 0 1,0 0 0,0 1-1,0-1 1,0 0-1,0 0 1,3-13-132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4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11306,'0'-2'97,"1"1"0,0-1 0,0 0 0,1 1-1,-1-1 1,0 1 0,0-1 0,1 1-1,-1 0 1,1-1 0,-1 1 0,1 0-1,3-2 1,3-3 99,12-9 0,1 1-1,0 1 0,1 0 1,0 2-1,45-17 1,-29 16-187,1 2 0,79-12 1,-57 17-5,105 3 0,63 19-16,-85-4-2,403-3 24,-1-37 1,-291 16 37,343 30-1,-477-11-14,-1-5-1,1-5 0,227-35 1,-1-41 8,-202 41-15,221-27 1,-190 50-45,152-18 27,-316 29-48,8 0 346,-17 8-99,-7 6-47,-2-1-113,2-1 0,-1 1 0,1 1 1,1-1-1,0 0 0,0 1 1,-2 19-1,0 79-80,5-86 57,-2 104-37,-14 471 9,-2-334 24,-8 166 85,27-294-148,27 215 0,-17-257-28,22 167-149,-33-260 220,0 0 0,1 0 1,-1 0-1,0 0 0,0 0 1,0 1-1,0-1 0,0 0 1,0 0-1,0 0 1,0 0-1,0 0 0,-1 0 1,1 1-1,0-1 0,-1 0 1,1 0-1,-1 0 0,0 2 1,-1-3 2,1 1 0,0-1 0,0 0 0,0 1 0,0-1-1,0 0 1,-1 0 0,1 0 0,0 0 0,0 0 0,0 0 0,-1 0 0,-1 0 0,-14-1-11,8 3 0,1-1 1,1 1-1,-1 1 0,0-1 0,0 1 0,1 1 0,0 0 1,-12 7-1,-7 3-32,-77 34-41,-3-4 0,-1-5 1,-2-5-1,-146 26 0,-490 73 155,736-132-76,-229 33 28,-2-10 0,-1-10-1,-387-28 1,491 2-16,-715-43 249,841 54-260,-135-3 580,-158-27 0,257 23-580,2-2 0,0-2 1,0-1-1,1-3 1,1-2-1,0-1 0,-63-41 1,98 55-48,0 0 0,1 0 0,-1-1 0,1 0 0,-8-10 0,3-6-140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18476,'12'20'198,"1"0"-1,-2 2 1,-1-1 0,-1 1-1,12 43 1,0-2-126,211 564 0,-218-589-63,64 165 8,-56-153-7,53 89 0,-66-125 2,1-1 1,0 0-1,19 18 0,-26-27 21,1-1-1,0 1 0,1-1 0,-1 0 1,0 0-1,1 0 0,0-1 1,0 1-1,0-1 0,0 0 0,0-1 1,0 1-1,0-1 0,7 1 1,-10-2-3,0 0 1,0 0 0,-1 0 0,1-1 0,0 1 0,0 0-1,-1-1 1,1 1 0,0-1 0,-1 0 0,1 1-1,0-1 1,-1 0 0,1 0 0,-1 0 0,0 0-1,1 0 1,-1-1 0,2-1 0,-1 1 20,0-1 0,0 0 1,0-1-1,-1 1 0,1 0 0,-1 0 0,0-1 1,0 1-1,1-5 0,0-6 133,-1 0 0,0 0 0,-2-29 0,-17-108 446,0 4-474,3-218-85,-5-49-32,4 314 13,6 48-30,10 52-21,0-1 0,0 1 0,0-1 0,1 0 0,-1 1 0,0-1 0,0 1 0,1-1 0,-1 1 0,0-1 0,1 1 0,-1-1 0,0 1 0,1-1 0,-1 1 0,1-1 0,-1 1 0,1-1 0,-1 1 0,1 0 0,-1-1 0,1 1 0,-1 0 0,1 0 0,0-1 0,-1 1 0,1 0 0,-1 0 0,1 0 0,0 0 0,-1 0 0,1 0 0,0 0 0,0 0 0,31-2-9,-22 1 6,23-1-18,-1-3 0,-1 0 0,1-2 0,48-18 0,-79 25 19,-1 0 1,0 0-1,1 0 0,-1 0 1,0-1-1,1 1 0,-1 0 1,0 0-1,1-1 0,-1 1 1,0 0-1,1 0 0,-1-1 1,0 1-1,0 0 0,0-1 1,1 1-1,-1 0 0,0-1 1,0 1-1,0-1 0,0 1 1,0 0-1,1-1 0,-1 1 1,0 0-1,0-1 0,0 1 1,0-1-1,0 1 0,0 0 1,-1-1-1,1 1 0,0-1 1,0 1-1,0 0 0,0-1 1,0 1-1,0 0 0,-1-1 1,1 1-1,0 0 0,0-1 1,-1 1-1,1 0 0,0-1 1,0 1-1,-1 0 1,1 0-1,0-1 0,-1 1 1,1 0-1,-1-1 0,-18-13 24,-137-80 80,-101-69-126,248 157-157,1 0-1,1-1 1,-1 0 0,-12-15 0,18 19 78,0 0 1,0 0-1,0 0 0,1 0 0,-1 0 1,1-1-1,0 1 0,0 0 0,0-1 0,0 1 1,0-1-1,1 1 0,0-1 0,0 1 0,0-1 1,0 1-1,1-6 0,5-10-405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472 135 12907,'-47'32'299,"3"2"0,1 2 0,1 2 0,2 1 0,2 2-1,-43 62 1,63-77-180,1 0 0,2 2 0,0 0 0,2 0 0,2 1 0,0 1 0,2 0-1,1 0 1,1 1 0,2 0 0,1 0 0,1 56 0,3-70-84,1 0 0,1 0-1,1 0 1,0-1 0,1 1 0,1-1 0,1 0-1,0 0 1,1 0 0,0-1 0,1 0 0,1-1 0,1 1-1,0-2 1,1 0 0,0 0 0,15 13 0,-11-14-27,1 0-1,0-1 1,1-1 0,0 0 0,1-2 0,28 11 0,-18-10-1,0-2 1,0-1 0,57 6 0,-37-10 37,1-3 1,0-1 0,-1-2-1,0-3 1,50-13 0,-58 9 54,0-1 1,-1-3-1,0 0 0,-2-3 1,59-36-1,-51 23 127,-1-2-1,-2-1 1,70-76-1,-92 90-114,-2-2 0,-1 0 0,0 0 0,-2-2 0,-1 0 0,0 0 0,-2-2 0,-1 1 0,-1-2 0,-1 1 0,-2-1 0,5-30 0,-8 34-32,-2 0-1,-1 0 1,-1 0-1,-1-1 1,-1 1-1,0 0 1,-8-26-1,5 33-49,0 0-1,0 0 1,-2 1-1,0 0 1,-1 1-1,0-1 1,-1 1-1,-1 1 1,0 0-1,-22-22 1,10 16-68,0 1 1,-1 1-1,-1 0 1,0 2-1,-1 1 1,-1 2-1,0 0 1,-34-10 0,17 10-165,1 1 1,-1 3 0,0 1 0,-76-1 0,89 6-53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17 428 12147,'-5'7'840,"4"-5"-586,-1 0 0,1 1 0,-1-1 0,1 0 0,0 1-1,0-1 1,0 1 0,0-1 0,0 4 0,1-6-209,0 0-1,0 0 1,1 0-1,-1 0 1,0 1 0,0-1-1,0 0 1,1 0-1,-1 0 1,0 0 0,0 0-1,0 0 1,0 0-1,1 0 1,-1 0 0,0 0-1,0 0 1,0 0 0,1 0-1,-1 0 1,0 0-1,0 0 1,0 0 0,1 0-1,-1 0 1,0 0-1,0-1 1,0 1 0,0 0-1,1 0 1,-1 0-1,0 0 1,0 0 0,0 0-1,0 0 1,0-1-1,1 1 1,-1 0 0,0 0-1,0 0 1,0 0-1,0-1 1,0 1 0,0 0-1,9-10 750,126-187 2082,22-29-2537,-156 225-338,20-22 8,-13 21 3,-7 2-11,-1 1 1,0-1-1,1 1 1,-1 0-1,0-1 0,0 1 1,0-1-1,1 1 1,-1 0-1,0-1 1,0 1-1,0 0 1,0-1-1,0 1 0,0 0 1,0-1-1,0 1 1,0 0-1,-1 0 1,-35 197 327,30-157-176,1 1 0,3-1 0,3 66 0,0-101-111,1 1-1,0-1 1,0 0-1,5 10 1,-6-14-59,-1-1 1,1 0-1,0 1 1,0-1-1,0 0 1,0 0-1,0 0 1,0 0-1,0 1 1,0-2-1,2 3 1,-2-3-17,-1 0-1,0 0 1,1 0 0,-1 0-1,1 0 1,-1 0 0,1 0 0,-1 0-1,1 0 1,-1 0 0,1 0 0,-1 0-1,1 0 1,-1 0 0,1 0-1,-1 0 1,1-1 0,-1 1 0,0 0-1,1 0 1,-1-1 0,1 1 0,-1 0-1,0-1 1,1 1 0,-1 0-1,0-1 1,1 1 0,-1 0 0,0-1-1,1 1 1,-1-1 0,0 1 0,0-1-1,1-1-4,0 1 0,-1 0 0,1-1-1,-1 1 1,1-1 0,-1 1 0,1-1 0,-1 1-1,0-1 1,0 1 0,0-1 0,0 1 0,0-3-1,-3-11-305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83 137 14371,'0'0'39,"1"0"-1,-1 0 1,1 0-1,-1 0 1,0 0 0,1 0-1,-1 0 1,0 0-1,1 1 1,-1-1-1,0 0 1,1 0 0,-1 0-1,0 1 1,0-1-1,1 0 1,-1 0 0,0 1-1,0-1 1,1 0-1,-1 0 1,0 1-1,0-1 1,0 0 0,1 1-1,-1-1 1,0 0-1,0 1 1,0-1-1,0 1 1,0-1 0,0 0-1,0 1 1,0-1-1,0 0 1,0 1 0,0 0-1,0 18 202,-7 22 350,-18 63 1,8-40-365,7-24-102,1-12-93,2 1 1,1 1 0,2-1 0,-2 51-1,6-76-53,0 0 0,1 0 0,-1 0 0,1 0-1,0 0 1,0 0 0,0 0 0,1 0-1,-1 0 1,1-1 0,0 1 0,3 5-1,-2-7-8,-1 0-1,0 1 1,1-1-1,-1 0 1,1-1-1,0 1 1,0 0-1,0-1 1,0 1-1,0-1 1,0 0-1,0 0 1,0 0-1,0-1 0,4 1 1,-5 0 18,14 1-145,0 1-1,0 0 1,21 9 0,-31-9 153,0-1 1,0 2 0,-1-1 0,1 1-1,-1 0 1,0 0 0,0 0 0,0 0-1,-1 1 1,0 0 0,6 9-1,21 36 194,-25-37-122,1-1-1,1 1 0,0-2 0,12 14 0,-16-21-52,0-1 1,0 1 0,0-1-1,1 0 1,-1-1 0,1 1 0,-1-1-1,1 1 1,0-1 0,0-1 0,0 1-1,0-1 1,0 0 0,0 0 0,9 0-1,4-1 5,0-1-1,0 0 0,0-2 0,25-6 1,-25 5-6,1 0 0,-1 1 0,1 1 0,19 1 1,-33 1-8,0 1 1,0-1-1,0 1 1,-1 1 0,1-1-1,0 1 1,-1 0-1,1 0 1,-1 0 0,0 0-1,8 7 1,1 1 37,-2 1 1,15 16-1,-16-16-7,0-1 0,1 0 0,12 10 0,-14-15-15,0 0 1,-1-1 0,1 0 0,1 0-1,-1-1 1,1 0 0,-1-1-1,1 0 1,0 0 0,0-1 0,0 0-1,0-1 1,0 0 0,-1-1-1,1 0 1,17-4 0,9-5 30,1-1 1,68-31-1,-83 32-50,-3 2-12,26-12-173,1 1 1,1 2 0,79-16-1,-121 31 196,1 0-1,-1 0 1,0 0-1,1 0 0,-1-1 1,-1 0-1,1 0 1,0-1-1,-1 1 0,1-1 1,-1 0-1,0 0 0,5-7 1,7-9 116,21-36 1,-29 42-108,16-24 61,-2-2 0,19-49 0,-33 68-56,0-1 0,-2 0 0,0 0 0,-1-1 0,-2 1-1,2-28 1,-5 44 15,-1 0-1,1 0 0,-1 1 1,0-1-1,0 0 0,-1 0 1,-3-7-1,5 12-13,0 0 1,-1-1-1,1 1 0,-1 0 0,1 0 1,-1 0-1,0 0 0,0 0 0,1 0 1,-1 0-1,0 0 0,0 0 0,0 0 1,0 1-1,0-1 0,0 0 0,0 0 0,0 1 1,0-1-1,0 1 0,-1-1 0,1 1 1,0 0-1,0-1 0,0 1 0,-1 0 1,1 0-1,0 0 0,0 0 0,-1 0 1,1 0-1,0 0 0,0 0 0,-1 0 0,1 1 1,0-1-1,0 0 0,-1 1 0,1-1 1,-2 2-1,10-6 40,-1-1 1,1 0-1,-1 0 0,-1 0 1,1 0-1,-1-1 0,0 0 1,0 0-1,0-1 0,-1 1 1,0-1-1,-1 0 0,1 0 1,3-13-1,-5 15-58,-1 0-1,0 0 1,0 0 0,0-1-1,-1 1 1,1 0 0,-1 0 0,-1 0-1,1-1 1,-2-8 0,1 11 9,-1-1 1,1 1 0,0 0-1,-1-1 1,0 1-1,0 0 1,0 0 0,0 0-1,0 0 1,-1 0 0,1 1-1,-1-1 1,0 1-1,1-1 1,-1 1 0,-6-3-1,0 0 24,8 5-49,0 0 1,0-1-1,0 1 1,0-1-1,0 1 1,0 0-1,0-1 1,0 0-1,0 1 0,0-1 1,1 1-1,-1-1 1,0 0-1,0 0 1,1 0-1,-1 1 1,1-1-1,-1 0 1,0 0-1,1 0 1,0 0-1,-1 0 1,1 0-1,-1 0 1,1 0-1,0 0 0,0 0 1,0 0-1,0 0 1,0 0-1,0 0 1,0 0-1,0 0 1,0 0-1,0 0 1,1-2-1,7-27 0,8-8-28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96 14899,'1'-6'347,"1"0"-107,0 0 0,-1 0-1,0 0 1,-1 0-1,1 0 1,-1-7-1,-1 12-201,1-1-1,0 0 0,-1 1 0,1-1 1,-1 0-1,0 1 0,1-1 0,-1 1 1,0-1-1,0 1 0,0-1 0,0 1 1,0 0-1,0-1 0,-1 1 0,1 0 1,0 0-1,-1 0 0,1 0 0,-1 0 1,1 0-1,-1 1 0,1-1 0,-1 0 1,1 1-1,-3-1 0,-6-2 88,0 2-1,1-1 1,-1 1 0,0 1-1,0 0 1,0 0 0,1 1-1,-1 0 1,0 1-1,0 0 1,-10 4 0,-16 6 30,-50 23-1,84-33-149,-49 21 72,-51 33 0,83-44-89,1 1-1,0 1 0,0 0 1,2 1-1,-25 28 1,40-41-2,0-1 1,-1 1 0,1 0 0,0-1 0,0 1 0,0 0 0,0 0-1,0 0 1,1 0 0,-1 0 0,1 0 0,-1 0 0,0 4 0,2-5-1,-1 1 0,0-1 1,0 1-1,1-1 1,-1 0-1,1 1 1,-1-1-1,1 0 0,0 0 1,-1 0-1,1 1 1,0-1-1,0 0 1,0 0-1,0 0 0,0 0 1,0 0-1,0 0 1,0-1-1,0 1 1,1 0-1,1 1 0,13 4-107,1 1 0,-1-2-1,1 0 1,0-1 0,28 3-1,20 5-72,-63-11 189,10 2-21,-1 0 0,1 1 0,-1 0 0,13 7 0,-22-10 24,1 1 0,-1-1 1,0 1-1,0-1 0,0 1 0,0 0 1,0 0-1,0 0 0,0 0 0,2 5 0,-3-6 4,0 1 0,-1-1 0,1 1 0,-1 0 0,0-1 0,1 1-1,-1-1 1,0 1 0,0 0 0,0-1 0,0 1 0,0 0-1,0-1 1,-1 1 0,1-1 0,0 1 0,-1-1 0,0 1-1,-1 2 1,-2 4 41,-1-1 0,1 0 0,-2-1 0,1 1 0,-1-1 0,0 0 0,0-1 0,-1 1 0,-8 5 0,-70 40 561,81-49-567,-17 9 216,0 0 0,-1-2 0,0 0 0,0-1 0,-1-2 0,-46 8 0,67-13-255,0-1 1,0 0-1,-1 0 0,1 0 1,0 0-1,0 0 0,0 0 0,0-1 1,-1 1-1,1-1 0,0 1 1,0-1-1,0 0 0,0 0 0,0 0 1,0 0-1,0 0 0,1 0 0,-4-3 1,5 4-29,0-1 0,-1 0 0,1 1 0,-1-1 0,1 0 0,0 0 0,0 1 0,-1-1 0,1 0 0,0 0 0,0 1 1,0-1-1,0 0 0,0 0 0,0 0 0,0 1 0,0-1 0,0 0 0,1-1 0,0-1-45,0 1-1,0 0 1,0 0-1,0 0 0,1-1 1,-1 1-1,1 1 1,-1-1-1,3-2 1,4-3-34,0 0-1,0 0 1,1 1-1,0 1 1,0-1 0,16-5-1,35-14-439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 16436,'0'0'28,"0"0"1,0 0-1,0 0 1,0 0-1,0 0 1,0 0-1,1 0 1,-1 0 0,0-1-1,0 1 1,0 0-1,0 0 1,0 0-1,0 0 1,0 0-1,0 0 1,0 0 0,0 0-1,0 0 1,0-1-1,-1 1 1,1 0-1,0 0 1,0 0-1,0 0 1,0 0 0,0 0-1,0 0 1,0 0-1,0 0 1,0 0-1,0 0 1,0-1-1,0 1 1,0 0 0,0 0-1,0 0 1,0 0-1,-1 0 1,1 0-1,0 0 1,0 0-1,0 0 1,0 0 0,0 0-1,0 0 1,0 0-1,0 0 1,0 0-1,-1 0 1,1 0 0,0 0-1,0 0 1,0 0-1,-10 0 420,-11 4-163,11-1-33,1 1 0,0 0 0,0 0 0,1 1 0,-1 1 0,1-1 0,-13 12 0,18-14-226,0 0 1,0 0-1,0 0 1,0 1-1,0-1 1,1 1-1,-1-1 1,1 1-1,0 0 1,0 0-1,1 0 1,-1 0-1,1 0 1,0 0-1,0 0 1,0 1-1,0-1 1,1 0-1,0 9 1,0-11-19,0 0 0,1-1 0,-1 1 1,1 0-1,-1 0 0,1 0 0,0 0 1,0 0-1,0-1 0,0 1 0,0 0 1,0-1-1,1 1 0,-1-1 0,0 1 0,1-1 1,-1 0-1,1 0 0,2 2 0,-1-1 4,1-1-1,0 1 0,0-1 0,0 1 0,-1-1 0,1 0 0,1-1 0,7 1 0,0-1 2,-1 0 0,1-1 0,0 0 0,0-1 0,17-5 0,-10 0 1,-1 0-1,0-2 0,0 0 1,-1 0-1,0-2 0,-1 0 1,0-1-1,-1-1 0,21-21 1,-25 19-57,-11 15 41,0 0-1,0-1 1,0 1-1,0 0 1,0 0-1,0-1 1,0 1-1,0 0 1,0 0-1,0 0 1,1-1-1,-1 1 1,0 0-1,0 0 1,0-1 0,-1 1-1,1 0 1,0 0-1,0 0 1,0-1-1,0 1 1,0 0-1,0 0 1,0-1-1,0 1 1,0 0-1,0 0 1,-1 0-1,1-1 1,0 1-1,0 0 1,0 0-1,-1 0 1,0 0-5,0 0 1,-1 0-1,1 0 0,0 0 1,-1 0-1,1 0 1,0 1-1,-1-1 0,1 0 1,0 1-1,0-1 1,-1 1-1,1 0 1,0-1-1,0 1 0,0 0 1,0 0-1,-2 1 1,-2 3-15,-1 0 1,1 0 0,0 1-1,0-1 1,1 1 0,0 0-1,0 1 1,0-1 0,-3 8-1,6-12-3,0 1-1,0-1 0,0 0 0,0 0 0,1 1 1,-1-1-1,0 1 0,1-1 0,0 0 1,0 1-1,0-1 0,0 1 0,0-1 0,0 0 1,0 1-1,1-1 0,-1 1 0,1-1 1,0 0-1,0 1 0,0-1 0,0 0 0,0 0 1,0 0-1,1 0 0,-1 0 0,0 0 1,1 0-1,0 0 0,0-1 0,3 4 0,-1-3-26,0 0 0,0 0 0,1 0 0,-1 0 0,1-1 0,0 0 0,-1 0 0,1 0 0,0 0 0,-1-1 0,1 0 0,0 0 0,0 0 0,7-1 0,1-2-10,1 0 0,-1 0 0,0-1 0,13-6-1,21-13-239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15739,'-56'69'2072,"32"-41"-1061,-31 49 0,48-65-871,1-1-1,0 1 1,1 0 0,0 1 0,1-1 0,0 1 0,1 0-1,-1 15 1,2-9-83,1 1 0,0-1 0,3 21 0,-1-33-53,0 0 1,0-1 0,1 1 0,-1-1 0,1 1 0,1-1 0,-1 0 0,1 0-1,0 0 1,1 0 0,-1 0 0,6 6 0,-7-10-8,0 0-1,0-1 1,0 1 0,0-1-1,1 1 1,-1-1 0,0 0-1,1 0 1,-1 0 0,1 0 0,-1 0-1,1-1 1,-1 1 0,1-1-1,-1 1 1,1-1 0,0 0-1,-1 0 1,1 0 0,-1-1 0,1 1-1,-1-1 1,1 1 0,0-1-1,-1 0 1,0 0 0,1 0-1,4-2 1,5-4-20,0-1-1,1 0 1,20-18-1,-25 19 18,71-64-93,29-23 19,-94 84 104,0 0 0,1 1 0,0 0 0,1 1 0,-1 1 0,18-5 0,-30 11-11,-1 0 0,0 0 0,0 1-1,0-1 1,0 1 0,1 0 0,-1 0-1,0 0 1,1 0 0,-1 0 0,0 0 0,0 0-1,1 1 1,-1-1 0,0 1 0,0-1 0,0 1-1,0 0 1,0 0 0,0 0 0,3 2-1,-3-1 3,-1 0 0,0-1-1,1 1 1,-1 0-1,0 0 1,0 0-1,0 0 1,-1 0-1,1 0 1,0 0 0,-1 0-1,1 0 1,-1 0-1,0 0 1,0 0-1,0 1 1,0-1 0,0 0-1,0 0 1,0 0-1,-1 0 1,0 3-1,-4 10 40,0-1 0,0 0 0,-1 0 0,-1 0-1,-15 22 1,13-23 0,1 1-1,1 0 0,0 0 1,0 1-1,-3 16 0,9-30-47,1 0 0,0 0 0,-1 0 0,1 0 0,0 0 0,0 1 0,0-1 0,0 0 0,0 0 0,0 0 0,1 0 0,-1 1 0,0-1 0,0 0 0,1 0 0,-1 0 0,1 0 0,-1 0 0,1 0 0,0 0 0,-1 0 0,1 0 0,0 0 0,-1 0 0,1 0 0,0 0 0,0-1 0,0 1 0,0 0 0,0-1 0,0 1 0,0 0 0,0-1 0,0 1 0,0-1 0,0 0 0,3 1 0,3 1 17,1-1 0,-1 0-1,1 0 1,13-1 0,-9 0-14,54 4-114,104 21 1,-50-5-1333,-110-18 1252,1-1-1,-1 0 0,0 0 1,0-1-1,0-1 0,0 0 1,0 0-1,0-1 0,14-4 1,-6-5-430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14923,'3'10'1537,"8"-6"-713,9-4-280,7 0 728,2-1-256,10-2-224,5-1-263,6-5-1282,1-2 937,-6-5-328,-2 2-144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14571,'-8'6'195,"0"1"0,1 0 0,0 0 0,1 0 0,0 1 1,0 0-1,0 0 0,1 0 0,0 1 0,1 0 0,0 0 0,0 0 0,1 0 0,0 1 0,1-1 0,0 1 0,0 0 0,1 0 0,0-1 1,1 1-1,2 17 0,-1-16-88,1 0 0,1-1 1,0 1-1,0-1 0,1 1 1,1-1-1,0 0 0,0-1 1,0 1-1,8 8 0,-9-13-86,-1 0 0,1-1 0,1 1 0,-1-1 0,0 0-1,1 0 1,0-1 0,0 1 0,0-1 0,0 0 0,1-1 0,-1 1-1,1-1 1,-1 0 0,1 0 0,0-1 0,0 1 0,0-1 0,10 0-1,-12-1-16,-1-1 1,0 1-1,1-1 0,-1 1 0,0-1 0,0 0 0,0 0 0,0 0 0,0-1 0,0 1 0,0-1 0,0 0 0,0 1 0,-1-1 0,4-4 1,-1 2-12,-1-1 0,-1 0 0,1 0 0,-1 0 0,0 0 0,0-1 0,4-10 0,-1-2-63,0-1 1,-2-1 0,0 1 0,1-24 0,-4 34 25,0 5 13,-1-1 1,1 1 0,-1-1-1,0 1 1,0-1 0,-1 1 0,1 0-1,-2-6 1,-1 6-36,1 10 57,1 14 45,3-9-14,1-1-1,-1 1 0,2-1 1,-1 0-1,2 0 0,-1 0 1,1 0-1,1-1 1,-1 1-1,9 9 0,-12-17-14,0 1 0,1 0 0,-1-1 0,0 1 1,1-1-1,-1 0 0,1 0 0,0 0 0,0 0 0,0-1 0,0 1 0,0-1 0,0 1 0,0-1 0,0 0 0,0-1 0,1 1 0,-1 0 0,0-1 0,1 0 0,-1 1 1,1-1-1,-1-1 0,0 1 0,1 0 0,-1-1 0,0 0 0,0 0 0,1 0 0,-1 0 0,0 0 0,0-1 0,0 1 0,0-1 0,0 0 0,3-3 0,0 1 27,-1-1 0,0 0-1,1 0 1,-2 0 0,1-1-1,0 0 1,-1 0 0,0 0-1,-1 0 1,0-1 0,0 1 0,0-1-1,0 0 1,-1 0 0,0 0-1,0-7 1,0 5-18,-2 0 1,1 0-1,-1 0 1,0 0-1,-1-1 1,0 1-1,-1 0 1,0 0-1,0 1 1,-1-1-1,0 0 1,-5-9-1,8 18-80,0 0 0,0-1-1,0 1 1,0 0 0,-1 0-1,1 0 1,0-1 0,0 1 0,0 0-1,0 0 1,0-1 0,0 1-1,0 0 1,0-1 0,0 1 0,0 0-1,0 0 1,0-1 0,0 1-1,0 0 1,0 0 0,0-1 0,0 1-1,0 0 1,1 0 0,-1-1-1,0 1 1,0 0 0,0 0 0,0 0-1,0-1 1,1 1 0,-1 0-1,11-3-1177,20 6 276,-23-2 688,20 0-666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15315,'-14'7'318,"1"0"0,0 1 0,0 0 0,1 1 0,0 1 0,0 0-1,1 0 1,1 1 0,-11 14 0,17-20-209,0 0-1,1 1 0,-1 0 1,1-1-1,0 1 1,1 0-1,-1 0 1,1 1-1,1-1 0,-1 0 1,1 1-1,0-1 1,0 1-1,1 0 1,0-1-1,0 1 0,1-1 1,-1 1-1,1-1 1,1 1-1,-1-1 1,1 0-1,4 10 1,-2-10-86,-1 0 1,1 0 0,0 0 0,1-1-1,0 1 1,-1-1 0,2 0 0,-1 0 0,0-1-1,1 1 1,0-1 0,0 0 0,0-1 0,1 0-1,11 5 1,-14-7-40,0 1 0,0-1-1,0 0 1,1 0 0,-1-1 0,0 1-1,1-1 1,-1 0 0,1 0 0,-1 0-1,0-1 1,1 1 0,-1-1-1,0 0 1,0 0 0,1-1 0,-1 1-1,0-1 1,0 0 0,-1 0 0,1 0-1,0-1 1,-1 1 0,1-1-1,-1 0 1,5-5 0,-2 0-5,-1 0 1,-1 0-1,1 0 0,-1 0 1,-1-1-1,1 0 0,-1 1 1,-1-1-1,0 0 0,0 0 1,0-14-1,-1 10-2,0 1 0,-1-1-1,-1 0 1,0 1 0,-1-1 0,0 1 0,-8-25-1,1 20 21,9 17 0,0-1 0,0 1 0,0-1-1,0 1 1,-1-1 0,1 1 0,0-1 0,-1 1 0,1-1 0,0 1 0,-1-1 0,1 1 0,0 0 0,-1-1 0,1 1 0,-1 0 0,1-1 0,-1 1 0,1 0 0,0 0-1,-1-1 1,1 1 0,-1 0 0,0 0 0,1 0 0,-1 0 0,0-1 0,2 3-116,0-1 0,0 1 0,0-1 0,0 1 1,0-1-1,1 0 0,-1 0 0,0 1 0,1-1 0,-1 0 0,1 0 0,2 1 0,1-1 26,0 1 0,0-1 0,1 0 0,-1-1 0,0 1-1,8-1 1,18-1-364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 16548,'-11'-1'424,"-1"-1"1,0 2-1,0-1 1,0 2 0,-1 0-1,2 0 1,-1 1-1,0 0 1,0 1 0,1 1-1,-1-1 1,-15 9-1,26-11-391,-1 0-1,1-1 0,-1 1 0,1 0 0,0 0 0,-1 0 0,1 1 1,0-1-1,0 0 0,0 0 0,0 1 0,0-1 0,0 0 1,0 1-1,0-1 0,0 1 0,1 0 0,-1-1 0,1 1 0,-1-1 1,1 1-1,-1 2 0,2-1-65,-1-1-1,0 1 1,1-1 0,0 1 0,-1-1 0,1 1-1,0-1 1,0 1 0,0-1 0,1 0 0,-1 1 0,4 3-1,4 4-343,0 0-1,1 0 0,1-1 1,14 10-1,14 8-670,25 19-640,-57-41 1565,-1 1-1,1 0 1,-1 1 0,0 0 0,-1 0 0,7 9 0,-11-14 162,-1-1 0,1 1 0,0-1 0,0 1-1,-1-1 1,1 1 0,-1 0 0,0-1 0,1 1 0,-1 0 0,0 0 0,0-1 0,0 1 0,0 0 0,0-1-1,-1 1 1,1 0 0,0-1 0,-1 1 0,1 0 0,-2 2 0,0-1 88,0 0-1,0-1 1,0 1 0,0-1-1,0 1 1,0-1 0,-1 0-1,1 0 1,-1 0 0,-5 3-1,2-1 71,1-2 0,-1 1-1,0 0 1,0-1-1,0 0 1,0-1 0,0 1-1,0-1 1,-1 0 0,1-1-1,-10 0 1,15 0-204,0 0-1,0 0 1,0 0-1,0-1 1,-1 1 0,1 0-1,0-1 1,0 1-1,0-1 1,0 1 0,0-1-1,0 0 1,1 1-1,-1-1 1,0 0 0,0 0-1,0 1 1,1-1-1,-1 0 1,0 0 0,1 0-1,-1 0 1,1 0-1,-1 0 1,1 0 0,-1 0-1,1 0 1,0 0-1,-1 0 1,1-1 0,0 1-1,0 0 1,0 0-1,0 0 1,0-2 0,1-3-32,0 0 0,0 0 0,0 1 1,1-1-1,3-8 0,11-21-228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69 16115,'-19'1'845,"1"1"-1,-1 0 1,-23 8-1,33-8-606,1 1 1,0 0-1,-1 0 1,1 1-1,1 0 0,-1 1 1,1 0-1,-1 0 0,-5 6 1,11-9-213,0-1 0,1 1 1,0-1-1,-1 1 1,1 0-1,0 0 0,0-1 1,0 1-1,0 0 1,0 0-1,0 0 1,1 0-1,-1 1 0,1-1 1,-1 0-1,1 0 1,0 0-1,0 0 0,0 4 1,1-2-89,-1 0 0,1 0 0,1 0 1,-1-1-1,0 1 0,1 0 0,0-1 0,0 1 0,4 5 1,5 5-407,0-2 0,1 0 0,24 20 0,-34-31 449,29 23-1077,67 36 0,-11-8 568,-85-50 561,1-1 0,-1 1 0,0 0 1,0-1-1,0 1 0,0 0 0,0 0 1,-1 1-1,1-1 0,2 4 0,-4-5-11,0-1-1,0 1 1,0 0 0,0 0-1,1-1 1,-1 1-1,-1 0 1,1-1 0,0 1-1,0 0 1,0 0-1,0-1 1,0 1 0,-1 0-1,1-1 1,0 1-1,-1 0 1,1-1 0,0 1-1,-1 0 1,1-1-1,-1 1 1,1-1 0,-1 1-1,1-1 1,-1 1-1,0-1 1,1 1 0,-1-1-1,1 0 1,-1 1-1,0-1 1,1 0-1,-1 0 1,0 1 0,0-1-1,1 0 1,-1 0-1,0 0 1,0 0 0,-21 6 507,0-1 1,0-1 0,-1-1-1,-40-1 1,63-2-526,0 1 1,0-1-1,0 0 0,0 0 0,-1 0 0,1 0 1,0 0-1,0 0 0,0 0 0,0 0 0,0 0 1,-1 0-1,1 0 0,0 0 0,0 0 1,0 0-1,0 0 0,-1 0 0,1 0 0,0 0 1,0 0-1,0 0 0,0 0 0,0 0 0,-1-1 1,1 1-1,0 0 0,0 0 0,0 0 0,0 0 1,0 0-1,0 0 0,-1 0 0,1-1 0,0 1 1,0 0-1,0 0 0,0 0 0,0 0 1,0 0-1,0 0 0,0-1 0,0 1 0,0 0 1,0 0-1,0 0 0,0 0 0,0-1 0,0 1 1,0 0-1,0 0 0,0 0 0,0 0 0,0-1 1,0 1-1,0 0 0,0 0 0,0 0 0,6-7-14,41-21-80,25-19-210,27-36-282,-85 70 445,-1-1-1,-1 0 1,0-1-1,18-31 1,-27 42 118,-1-1 0,0 0 0,0 0 1,-1 0-1,0 0 0,0 0 1,0 0-1,0 0 0,-1-1 1,0-7-1,0 12 28,0 0 1,0 0-1,0-1 1,-1 1-1,1 0 0,-1-1 1,1 1-1,-1 0 1,1 0-1,-1 0 0,1 0 1,-1-1-1,0 1 1,0 0-1,0 0 0,0 0 1,1 0-1,-3-1 1,1 2 17,1-1 1,-1 0-1,0 1 1,1-1 0,-1 1-1,0 0 1,0-1-1,1 1 1,-1 0 0,0 0-1,0 0 1,1 0-1,-1 1 1,0-1 0,0 0-1,1 1 1,-1-1-1,-1 2 1,1-2 3,0 1 0,1-1 1,-1 1-1,1 0 0,-1-1 0,0 1 1,1 0-1,0 0 0,-1 0 0,1 0 0,0 0 1,-1 1-1,1-1 0,0 0 0,0 1 1,0-1-1,0 0 0,0 1 0,0-1 0,0 3 1,0-1 0,1 0 0,-1-1 0,1 1 0,0 0 0,0 0 1,0-1-1,0 1 0,0 0 0,0-1 0,1 1 0,1 4 0,1 3-10,1-1 0,0-1 0,1 1-1,0-1 1,0 0 0,8 10 0,4 2-83,33 31 1,-42-43 59,1-1 0,0-1 1,0 1-1,0-1 0,1-1 0,18 8 0,-26-12 18,-1-1 0,1 1 1,0-1-1,-1 1 0,1-1 0,0 0 1,0 0-1,-1 0 0,1 0 0,0 0 0,0 0 1,-1 0-1,1-1 0,0 1 0,0-1 1,-1 1-1,1-1 0,0 1 0,-1-1 1,3-2-1,-1 1 13,-1 0 1,0 0-1,1 0 1,-1-1 0,0 0-1,0 1 1,-1-1-1,1 0 1,0 0-1,1-4 1,2-8 94,-1 1-1,0-1 1,3-28 0,-6 37-93,1-24-15,-1-1 0,-1 1 0,-2 0 0,-1 0 0,-11-48 0,13 77-54,1 0 0,0-1 0,0 1 0,0 0 1,0 0-1,0 0 0,0-1 0,0 1 0,0 0 0,0 0 1,0-1-1,1 1 0,-1 0 0,1-2 0,-1 2 33,1 1 0,-1 0 0,1-1 0,-1 1-1,0 0 1,1-1 0,-1 1 0,1 0 0,-1-1-1,1 1 1,-1 0 0,1 0 0,-1-1 0,1 1-1,-1 0 1,1 0 0,-1 0 0,1 0 0,0 0-1,-1 0 1,1 0 0,-1 0 0,1 0 0,5 1 34,-1 0 0,0 1 1,0 0-1,0 0 0,8 4 1,2 1-180,30 10 33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7:0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13491,'0'2'73,"1"1"-1,0-1 1,0 1 0,0-1-1,0 0 1,0 1 0,0-1-1,0 0 1,1 0 0,-1 0 0,1 0-1,0 0 1,-1 0 0,1-1-1,0 1 1,0 0 0,0-1-1,0 0 1,1 1 0,-1-1 0,0 0-1,0 0 1,1 0 0,-1 0-1,1-1 1,-1 1 0,1-1-1,2 1 1,12 1 119,-1-1 1,1-1-1,26-3 0,-42 3-175,392-57 2752,-287 39-2348,1849-235 2543,-1580 220-2888,404-29-749,-650 57-498,-112 7 919,-17-2 245,0 0 0,0 0 0,1 0 0,-1 0 0,0 0 0,0 0 0,0 0-1,1 0 1,-1 0 0,0 1 0,0-1 0,0 0 0,0 0 0,1 0 0,-1 0 0,0 0-1,0 0 1,0 0 0,0 0 0,0 0 0,1 1 0,-1-1 0,0 0 0,0 0 0,0 0-1,0 0 1,0 0 0,0 1 0,0-1 0,0 0 0,0 0 0,1 0 0,-1 0 0,0 1-1,0-1 1,0 0 0,0 0 0,0 0 0,0 1 0,0-1 0,0 0 0,0 0 0,0 0-1,0 0 1,0 1 0,-1-1 0,1 0 0,0 0 0,0 0 0,0 0 0,0 1 0,0-1-1,0 0 1,0 0 0,0 0 0,0 0 0,-1 0 0,1 1 0,0-1 0,0 0 0,-14 8-427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11026,'0'73'4734,"-2"105"-2996,-3-76-1306,4-102-423,1 1 0,0-1 0,0 0 0,0 1 0,0-1-1,0 1 1,0-1 0,0 1 0,0-1 0,0 0 0,0 1-1,0-1 1,0 1 0,0-1 0,0 0 0,0 1 0,1-1-1,-1 1 1,0-1 0,0 0 0,0 1 0,1-1-1,-1 0 1,0 1 0,0-1 0,1 0 0,-1 1 0,0-1-1,1 0 1,8-6 226,9-17 12,27-61 203,-27 49-274,36-54 1,-54 88-172,1 0 1,0 0-1,-1-1 0,1 1 0,0 0 1,0 0-1,-1 0 0,1 1 0,0-1 1,0 0-1,0 0 0,0 0 0,0 1 1,0-1-1,1 1 0,-1-1 0,0 0 1,0 1-1,0 0 0,1-1 0,-1 1 1,2 0-1,-2 0-2,0 1 1,-1-1 0,1 1-1,0-1 1,0 1-1,0-1 1,-1 1-1,1 0 1,0 0 0,-1-1-1,1 1 1,0 0-1,-1 0 1,1 0-1,-1 0 1,1-1 0,-1 1-1,0 0 1,1 0-1,-1 0 1,0 1 0,3 8 5,-2 0 0,1 0 0,-1 1 0,-1 9 1,-7 54 49,3-44-48,4-30-11,0 0 1,0 1-1,0-1 0,0 0 0,-1 1 0,1-1 0,0 1 1,0-1-1,0 0 0,0 1 0,0-1 0,0 1 1,0-1-1,0 0 0,0 1 0,0-1 0,0 1 0,1-1 1,-1 0-1,0 1 0,0-1 0,0 1 0,0-1 1,1 0-1,-1 1 0,0-1 0,0 0 0,1 1 0,-1-1 1,0 0-1,0 1 0,1-1 0,-1 0 0,0 0 1,1 0-1,-1 1 0,1-1 0,-1 0 0,0 0 0,1 0 1,-1 0-1,1 1 0,-1-1 0,0 0 0,1 0 0,-1 0 1,1 0-1,-1 0 0,0 0 0,1 0 0,-1 0 1,1 0-1,-1-1 0,0 1 0,1 0 0,-1 0 0,1 0 1,-1 0-1,1-1 0,27-15 6,-22 11-4,76-53 26,-56 37 7,2 1-1,49-26 1,-76 46-34,0-1 0,0 0 0,1 1 0,-1-1 0,0 1 1,0 0-1,1-1 0,-1 1 0,0 0 0,0 0 0,1 0 0,-1 0 0,0 0 0,1 0 0,-1 0 1,0 0-1,1 0 0,-1 1 0,0-1 0,0 0 0,1 1 0,-1-1 0,0 1 0,2 1 0,-1-1 0,-1 1 0,1 0 0,-1 0 0,1 0-1,-1-1 1,0 1 0,0 1 0,0-1 0,0 0-1,0 0 1,0 0 0,0 4 0,1 7 4,0 1 1,-1-1 0,0 23 0,-1-35-4,-9 70 97,6-52-93,-2 33 1,5-52-30,0 0 0,0 1 1,0-1-1,0 0 0,0 0 1,0 1-1,0-1 0,0 0 1,0 1-1,0-1 0,0 0 1,0 1-1,0-1 0,0 0 1,0 1-1,0-1 0,1 0 1,-1 0-1,0 1 0,0-1 1,0 0-1,1 0 1,-1 1-1,0-1 0,0 0 1,0 0-1,1 1 0,-1-1 1,0 0-1,1 0 0,-1 0 1,0 0-1,0 0 0,1 1 1,-1-1-1,1 0 0,12-5-231,11-17 74,-1-10-81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3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4221 535 10618,'-53'-49'368,"-2"3"0,-1 2 0,-3 2-1,-67-35 1,82 54-309,-1 2-1,-1 2 1,-1 2-1,0 2 1,-1 2-1,-87-12 1,-435-12-298,156 14 258,323 16 24,-455-27 208,407 32-178,-267 32 0,329-19-34,1 4 0,0 4 0,1 2 0,2 4 0,-141 68 1,146-56-22,1 4 0,2 3 1,-111 97-1,137-104-89,2 2-1,1 2 0,2 1 1,2 2-1,2 1 0,-36 71 0,56-96-4,2-1 0,0 2 0,2-1-1,0 1 1,1 0 0,-3 29 0,7-36 21,0 0 0,1 1 0,1-1 0,1 1 0,0-1 0,0 0 0,2 0 0,0 0 0,0 0 0,9 18 0,-1-10-22,0-1 0,1 0 0,1-1 0,0-1 0,29 29 0,-16-22-5,2-1 0,0-2 0,34 21 0,14 1-13,2-4 1,105 40-1,-24-21 124,2-6 1,2-7-1,2-8 0,1-6 1,195 11-1,-149-32 170,0-9 1,-1-10 0,1-8-1,222-47 1,158-89 12,-471 109-169,-1-5-1,193-107 1,-262 122 45,-1-1 0,-1-3 0,-2-2 0,-2-3 0,-2-1 1,57-68-1,-75 77 11,-2-1-1,-1-1 1,-1-1 0,-2-1 0,-2 0 0,-1-2 0,-2 0-1,-2 0 1,-1-2 0,7-49 0,-16 68-65,-1 1 0,-1-1 0,-1 0-1,-1 0 1,-1 1 0,-1-1 0,-10-40 0,7 45-34,0-1 0,-1 2 1,-1-1-1,-1 1 0,0 0 0,-1 1 1,0 0-1,-2 0 0,-24-24 0,9 15-57,-2 0-1,0 3 0,-2 0 1,0 2-1,-1 1 0,-1 1 0,-1 2 1,-46-14-1,1 6-357,-1 4-1,-146-16 1,-400 13-328,253 34 289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17060,'35'-2'331,"0"-2"0,0-1 1,-1-2-1,0-1 0,0-2 1,0-1-1,-1-1 0,33-19 1,-47 21-301,25-16 1,-38 22-22,0-1 0,-1 1 0,1-1 1,-1 0-1,0-1 0,-1 1 1,8-11-1,-12 15-9,1 0 0,-1 1-1,1-1 1,-1 0 0,1 0 0,-1 1-1,1-1 1,-1 0 0,0 0 0,1 0 0,-1 0-1,0 0 1,0 1 0,0-1 0,0 0-1,0 0 1,0 0 0,0 0 0,0 0 0,0 0-1,0 0 1,0 0 0,0 1 0,-1-1 0,1 0-1,0 0 1,-1 0 0,1 0 0,-1-1-1,-1 1 0,1 0-1,-1 0 0,0 0 0,1 1 0,-1-1 0,0 0 1,1 1-1,-1-1 0,0 1 0,1 0 0,-1-1 0,0 1 1,0 0-1,-2 0 0,-7 0-14,0 1 0,0 0 0,-22 5 0,14 0-10,1 1 1,0 0 0,0 2-1,1 0 1,0 0 0,1 2-1,0 0 1,0 1 0,1 1 0,1 0-1,0 1 1,-21 27 0,24-27 14,1 1 0,0 0 0,1 1 0,1 0 0,0 0 0,1 1 0,1-1 0,0 2 0,2-1 0,0 1 0,0-1 0,2 1 0,-1 35 0,4-47-6,-1 1 0,1-1 0,0 0 0,0 0 0,1 1 0,0-1 1,0 0-1,0-1 0,6 10 0,-7-12-11,1 0 0,0-1 1,0 1-1,0-1 0,1 0 0,-1 0 0,1 0 1,-1 0-1,1 0 0,-1 0 0,1-1 0,0 1 1,0-1-1,0 0 0,0 0 0,0 0 0,0 0 1,0 0-1,0-1 0,1 0 0,4 1 0,2-2-64,0 0-1,1 0 1,-1-1-1,-1 0 1,1-1-1,0 0 0,0 0 1,-1-1-1,17-9 1,5-6-82,42-33 1,12-20-164,1-19-101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14875,'-15'17'444,"1"0"0,1 0 1,-18 33-1,8-14-163,-12 18 437,-35 74 0,61-109-615,1 0 0,1 1-1,1-1 1,0 1 0,2 1-1,0-1 1,1 1 0,0 22-1,3-40-100,0 0-1,0 1 1,0-1-1,0 0 1,0 1-1,1-1 1,0 0-1,-1 0 1,1 1-1,0-1 1,1 0-1,-1 0 1,1 0-1,-1 0 1,1 0-1,0-1 1,0 1-1,0 0 1,0-1-1,0 0 1,1 1-1,-1-1 1,1 0-1,0 0 1,-1 0-1,1-1 1,0 1-1,0-1 1,0 1-1,0-1 1,1 0-1,-1 0 0,0 0 1,5 0-1,2 1-82,1-1 0,0 0-1,0-1 1,-1 0-1,1 0 1,0-1-1,10-2 1,74-23-592,-16 4 169,-76 21 500,0 0 1,0 0-1,0 1 0,0 0 0,0-1 1,1 1-1,-1 1 0,0-1 0,0 0 1,0 1-1,0-1 0,0 1 0,0 0 1,0 0-1,5 3 0,-3-1 74,0 1 0,-1 0-1,1 0 1,-1 1 0,0-1-1,5 8 1,-3-4 22,-3-4-55,0-1 0,0 1-1,1-1 1,-1 0 0,1 0 0,0 0-1,0-1 1,0 0 0,0 1 0,0-1-1,0 0 1,0-1 0,8 3 0,-4-3-10,0 0 0,-1 0 0,1 0 0,0-1 0,0-1 0,0 1-1,10-3 1,6-2-29,-1-2-1,0 0 0,0-2 0,24-13 0,-12 3-92,-2-1-1,32-26 1,-69 51 68,0 0 0,0 0 1,0 0-1,1 1 0,0-1 1,0 1-1,0-1 0,-3 12 1,4-12 31,1 0 0,-1 0 0,1 0 0,0 0 0,0 0 0,0 0 1,1 0-1,0 1 0,0-1 0,0 0 0,1 0 0,-1 0 0,3 9 1,-1-11-2,1 1 0,-1-1 0,0 0 0,1 0 0,0 0 0,-1 0 0,1-1 0,0 1 0,1-1 0,-1 0 1,0 0-1,1 0 0,-1 0 0,1 0 0,0-1 0,-1 1 0,1-1 0,0 0 0,0 0 0,0-1 0,5 1 0,5 0 6,-1 0-1,1-1 1,0 0-1,25-5 1,-22 2 6,-2-1 1,1 0-1,21-10 1,-33 13 13,0-1 0,0 0 0,0 0 0,-1 0 0,1 0 0,0-1 0,-1 1 0,0-1 0,1 0 0,-1 0 0,0 0 0,0-1 0,-1 1 0,1-1 1,-1 1-1,0-1 0,3-6 0,-5 8 3,1-1 1,-1 1 0,0 0 0,0-1-1,0 1 1,0 0 0,0-1-1,0 1 1,-1 0 0,1-1-1,-1 1 1,0 0 0,0 0 0,0 0-1,0-1 1,0 1 0,0 0-1,0 0 1,-1 1 0,1-1-1,-3-2 1,-4-5 165,-1 0 1,0 1-1,-11-7 0,-7-7 285,26 22-476,1-1 0,-1 1 1,1 0-1,-1-1 1,1 1-1,0-1 0,-1 1 1,1 0-1,0-1 1,0 1-1,-1-1 0,1 1 1,0-1-1,0 1 1,-1-1-1,1 1 0,0-1 1,0 1-1,0-1 1,0 1-1,0-1 0,0 0 1,0 1-1,0-1 1,0 1-1,0-1 0,0 1 1,1-1-1,-1 0-4,1 0 0,-1 1 0,1-1 0,0 0 0,-1 1 0,1-1 0,0 0-1,0 1 1,0-1 0,-1 1 0,1 0 0,0-1 0,0 1 0,1-1 0,38-6-399,-37 7 315,106-3-882,-63 3 735,21-2-136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14507,'0'58'1934,"-3"0"0,-16 88 0,10-90-1233,3 1 0,0 89 1,6-138-686,1-1-1,0 1 1,0-1 0,0 1 0,1-1-1,1 0 1,4 12 0,-6-18-14,0 1-1,0 0 1,0 0 0,0-1 0,0 1-1,0-1 1,1 1 0,-1-1 0,1 1-1,-1-1 1,1 0 0,0 0 0,-1 0-1,1 0 1,0 0 0,0 0 0,-1 0-1,1 0 1,0-1 0,0 1 0,0-1-1,0 0 1,0 1 0,0-1 0,0 0 0,0 0-1,0 0 1,0 0 0,0-1 0,0 1-1,0 0 1,3-2 0,4-1 0,-1 0 0,1-1-1,-1 0 1,0-1 0,-1 0 0,1 0 0,8-8 0,49-48 26,-47 42-19,173-201-677,-177 199-211,-13 14 217,-10 10 241,-9 9-24,-6 9-125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13611,'-10'36'1216,"10"-9"-856,5-1-104,14-14 368,4-8-312,9-10-63,1-5-25,2-5-96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13979,'0'1'72,"0"0"1,-1 0-1,1-1 0,0 1 1,0 0-1,1 0 1,-1 0-1,0-1 0,0 1 1,0 0-1,0 0 0,1 0 1,-1-1-1,0 1 0,1 0 1,-1 0-1,1-1 1,-1 1-1,1 0 0,-1-1 1,1 1-1,-1-1 0,1 1 1,0-1-1,0 1 0,1 1 35,0-1-1,0 0 0,1 0 1,-1 0-1,0-1 0,1 1 0,-1 0 1,5-1-1,4 1 193,1 0 0,20-3 1,-30 2-231,24-3 267,1-1 1,47-14 0,-61 14-286,0 0 0,-1-1 1,0-1-1,0 0 0,0-1 1,-1 0-1,16-13 0,-25 19-53,0-1 0,0 0-1,-1 1 1,1-1 0,-1 0 0,0 0-1,1 0 1,-1 0 0,0 0 0,0 0-1,0 0 1,-1-1 0,2-2 0,-2 4-2,0 1 0,0-1 1,0 1-1,0 0 0,0-1 0,0 1 1,0-1-1,0 1 0,0-1 0,0 1 1,-1 0-1,1-1 0,0 1 1,0 0-1,0-1 0,-1 1 0,1-1 1,0 1-1,0 0 0,-1 0 0,1-1 1,0 1-1,0 0 0,-1-1 1,1 1-1,-1 0 0,1-1 0,-2 1-4,1 0 0,-1-1 0,1 1-1,-1 0 1,1 0 0,-1 0 0,1 0 0,0 0-1,-1 0 1,1 0 0,-1 1 0,-1 0-1,-3 1 2,0 0 0,1 1 0,0 0 0,0 0 0,0 1 0,0-1 0,0 1 0,1 0 0,-1 0-1,1 1 1,0-1 0,0 1 0,1 0 0,-4 6 0,5-8 23,1 0 0,-1 0 0,1 0 0,0 0 0,-1 1 0,2-1 0,-1 0 0,0 0 0,1 1-1,-1-1 1,1 0 0,0 5 0,0-6-3,1 0 0,-1 0 0,1 0 1,-1 0-1,1-1 0,0 1 0,0 0 0,0 0 0,0 0 0,0-1 0,0 1 0,1 0 0,-1-1 0,0 1 0,1-1 0,-1 0 0,1 1 0,0-1 0,-1 0 0,1 0 0,2 1 0,3 1-12,0 0 0,0-1-1,1 0 1,-1-1 0,0 1-1,0-2 1,1 1 0,-1-1-1,1 0 1,-1 0 0,0-1-1,13-2 1,11-4-355,46-17 0,-75 23 336,129-54-1519,-91 36 824,-15 11 309,-18 11 454,-10 9 363,-4-1 16,1 0 0,1 0 0,0 1 0,0 0 0,1-1 0,1 2 0,-4 23 0,4-10-160,2-1 0,1 0 0,3 27-1,-2-47-255,3 49 22,-2 61 1,-3-99-13,0 0 1,-1 0-1,-1 0 0,-1 0 1,0 0-1,-1-1 0,0 0 1,-11 20-1,14-31 47,-1 0 0,0 0 0,0 0 0,0-1 0,0 1 0,-1-1 0,1 0 1,-8 5-1,10-7-46,0-1 1,0 1-1,1-1 0,-1 1 1,0-1-1,0 1 1,0-1-1,1 0 1,-1 1-1,0-1 1,0 0-1,0 0 1,0 0-1,0 0 1,0 0-1,1 0 1,-1 0-1,0 0 0,0 0 1,0 0-1,0 0 1,0-1-1,0 1 1,1 0-1,-1 0 1,0-1-1,0 1 1,0-1-1,1 1 1,-1-1-1,0 1 1,1-1-1,-1 1 0,0-1 1,1 0-1,-1 1 1,1-1-1,-1 0 1,1 0-1,-1 1 1,1-1-1,-1 0 1,1 0-1,0 0 1,-1 0-1,1 1 1,0-1-1,0 0 1,0 0-1,0 0 0,0-1 1,-2-9 80,1 1 0,0-1 0,1 0 0,0 0 0,1 0 1,0 1-1,3-13 0,21-75-9,-22 87-92,49-143-426,-42 129 216,1 1 0,1 0 1,30-43-1,-39 64 177,-1 0 0,1 0 0,0 1 1,0-1-1,0 0 0,0 1 0,1 0 0,-1 0 0,1 0 1,-1 0-1,1 1 0,0-1 0,-1 1 0,1 0 0,0 0 1,0 0-1,0 1 0,6-1 0,6 1-17,0 1-1,0 1 1,22 4-1,4 1 79,-27-6-25,0 0-1,0 1 0,0 1 0,0 1 1,-1 0-1,1 0 0,-1 2 0,19 9 0,-31-14-47,0 1-1,1-1 1,-1 0 0,0 1-1,1-1 1,-1-1-1,1 1 1,0 0-1,-1-1 1,1 1-1,0-1 1,-1 0-1,1 1 1,0-1 0,-1-1-1,1 1 1,0 0-1,-1-1 1,1 1-1,-1-1 1,1 0-1,0 0 1,-1 0-1,0 0 1,1 0 0,-1-1-1,0 1 1,1-1-1,-1 1 1,0-1-1,0 0 1,-1 0-1,1 0 1,3-4-1,8-10-210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16844,'-38'-13'2010,"35"12"-1903,0 0-1,1 0 0,-1 1 1,0 0-1,0-1 0,1 1 1,-1 0-1,0 1 0,0-1 0,1 0 1,-1 1-1,-3 0 0,6-1-101,-1 1 0,1-1 0,0 0 0,-1 0 1,1 0-1,0 1 0,-1-1 0,1 0 0,0 0 0,-1 1 0,1-1 0,0 0 0,-1 1 0,1-1 0,0 0 0,0 1 0,0-1 0,-1 0 0,1 1 0,0-1 0,0 1 0,0-1 0,0 0 0,0 1 0,0-1 0,0 1 0,0-1 0,0 0 0,0 1 0,0 0 0,7 14-28,16 10-243,-22-24 245,60 47-897,-46-37 666,0 1-1,0 0 1,-1 1-1,0 1 1,-1 0 0,13 19-1,-24-31 303,0 1 0,-1 0-1,1-1 1,-1 1 0,0 0 0,0-1-1,0 1 1,0 0 0,0 0 0,-1 0-1,1 0 1,-1 0 0,0 0 0,0 0-1,0 0 1,0 0 0,0 0 0,-1 0-1,1 0 1,-1 0 0,0 0 0,0 0-1,0-1 1,0 1 0,-1 0 0,1-1-1,-1 1 1,-3 4 0,-1 0 334,-1-1 1,0 0 0,0 0 0,0-1-1,-1 0 1,0 0 0,0-1-1,-11 5 1,4-4 386,33-17-1088,-5 4-45,11-10-612,0-1 0,-1-1 0,26-28 0,54-74-298,-103 122 1302,0 0 1,0 0-1,0 0 0,0-1 0,0 1 0,0 0 0,0 0 0,0 0 1,0 0-1,0 0 0,0 0 0,0 0 0,0-1 0,1 1 0,-1 0 1,0 0-1,0 0 0,0 0 0,0 0 0,0 0 0,0 0 0,0 0 1,1 0-1,-1 0 0,0 0 0,0 0 0,0 0 0,0 0 0,0 0 0,0 0 1,1 0-1,-1 0 0,0 0 0,0 0 0,0 0 0,0 0 0,0 0 1,0 0-1,1 0 0,-1 0 0,0 0 0,0 0 0,0 0 0,0 0 1,0 0-1,0 0 0,0 0 0,1 0 0,-1 0 0,0 0 0,0 1 1,0-1-1,0 0 0,0 0 0,0 0 0,0 0 0,0 0 0,0 0 0,0 0 1,0 1-1,0-1 0,2 14 949,-3 24-239,0-33-566,1 10-10,-2-1-269,2 1 0,-1 0-1,4 20 1,-3-35 86,0 1 0,0-1 0,0 0 0,0 1 0,0-1 0,0 0 0,0 0 0,0 1 0,0-1 1,0 0-1,0 1 0,0-1 0,0 0 0,0 1 0,0-1 0,0 0 0,0 0 0,0 1 0,0-1 0,1 0 0,-1 1 0,0-1 0,0 0 0,0 0 0,1 1 0,-1-1 0,0 0 0,0 0 0,1 0 0,-1 1 0,0-1 0,0 0 0,1 0 1,-1 0-1,0 0 0,0 0 0,1 0 0,-1 0 0,0 1 0,1-1 0,-1 0 0,0 0 0,1 0 0,-1 0 0,0 0 0,1 0 0,-1 0 0,0 0 0,0-1 0,1 1 0,9-12-341,-1-9-104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17268,'2'8'2104,"8"9"-1786,13 4-1321,1-1 1,0-2 0,1 0-1,31 16 1,6 5-249,-41-19 6151,1 0-3528,-9-13-1415,2 0 0,-1-1 0,1 0 0,0-1 0,0-1 1,0 0-1,0-1 0,1-1 0,-1 0 0,1-1 0,0-1 0,31-3 0,-44 2 7,1 1 0,0 0 0,-1 0-1,1 0 1,0 0 0,-1 1 0,1 0-1,0-1 1,-1 1 0,1 0 0,5 3-1,-4-1 84,-1 1 1,1-1-1,-1 1 0,0 0 0,0 0 0,6 9 0,-7-9 7,0 0 0,1-1 1,0 1-1,0 0 0,0-1 0,0 0 0,0 0 0,1 0 0,-1-1 1,1 1-1,0-1 0,0 0 0,0 0 0,0-1 0,0 0 1,0 0-1,0 0 0,0 0 0,8-1 0,-3 0-43,-1-1 1,1-1-1,-1 0 0,1 0 0,-1-1 0,0 0 0,0-1 1,0 0-1,15-9 0,-6 2-141,-1-1-1,0-1 1,0 0 0,-1-1 0,22-26-1,-32 31 247,-14 24 282,5-3-233,-1 0 0,2 1 1,0-1-1,0 1 0,1 15 0,0-23-146,1 0-1,0-1 1,1 1-1,-1 0 0,1 0 1,0-1-1,1 1 0,-1-1 1,1 1-1,-1-1 0,1 0 1,1 1-1,-1-1 0,0 0 1,1 0-1,0-1 0,4 5 1,-6-6-62,1-1 0,0 0 1,-1 0-1,1 0 0,0 0 1,0 0-1,-1 0 0,1-1 1,0 1-1,0-1 0,0 1 0,0-1 1,0 1-1,0-1 0,0 0 1,0 0-1,0 0 0,0 0 1,0-1-1,0 1 0,0 0 1,0-1-1,0 1 0,-1-1 1,1 0-1,0 0 0,0 0 1,0 0-1,-1 0 0,1 0 1,-1 0-1,1 0 0,1-2 1,3-2-90,-1 0 1,0-1-1,-1 1 1,1-1-1,-1 0 0,0 0 1,6-12-1,5-24-309,-4-5-127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13203,'-6'1'1360,"6"5"-1008,4 4-168,6 3 1056,8 1-1200,3 2-232,12-3 192,4 0-40,5-6-104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4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196 135 17044,'-22'-4'1076,"0"0"1,-29-2-1,44 6-836,0 0 0,0 0 0,-1 0 1,1 1-1,0 0 0,0 0 0,-1 1 0,1 0 0,1 0 0,-14 7 0,20-9-224,-1 0 0,0 0-1,1 1 1,-1-1 0,1 0-1,-1 1 1,1-1 0,-1 1 0,1-1-1,-1 1 1,1-1 0,-1 1-1,1-1 1,0 1 0,-1-1-1,1 1 1,0 0 0,0-1 0,-1 1-1,1-1 1,0 1 0,0 0-1,0-1 1,0 1 0,0 0-1,-1-1 1,2 2 0,-1-1-41,0 0 1,1 0-1,-1 0 0,1 0 1,0 0-1,-1 0 0,1 0 1,0 0-1,0 0 0,-1 0 1,1 0-1,0 0 1,2 1-1,4 3-302,0-1-1,0 0 1,11 5 0,-16-8 268,96 37-2236,-67-28 1743,-1 2 0,0 1-1,50 30 1,-80-43 551,30 25 40,-29-24 1,0 0-1,0 0 1,-1 0 0,1 0 0,0 0-1,0 0 1,-1 1 0,1-1-1,0 0 1,-1 0 0,1 1-1,-1-1 1,0 0 0,1 1-1,-1-1 1,0 0 0,0 1-1,0-1 1,0 1 0,0-1-1,0 0 1,0 1 0,-1-1 0,1 0-1,0 1 1,-2 1 0,-1 2 161,-1 0 0,1-1 0,-1 0 0,0 0 0,-1 0 0,1 0 0,-1-1 0,1 1 0,-1-1 0,0-1 0,-9 5 0,-4 1 540,0-1-1,-24 6 1,-4-3 173,32-9-1170,32-10-1182,119-32-2768,-31 11 1981,70-37 78,-156 57 2369,0 0 1,-1-1-1,0-2 1,-1 0-1,0 0 1,21-23 0,-34 31 59,0-1 1,0 0 0,-1 0 0,0 0 0,0 0-1,0-1 1,3-9 0,-6 14-182,0 0 0,-1 1-1,1-1 1,-1 0 0,1 0 0,-1 0-1,0 0 1,0 0 0,0 0 0,0 0-1,0 1 1,0-1 0,0 0 0,-1 0-1,1 0 1,-1 0 0,1 0 0,-1 1-1,0-1 1,0 0 0,0 0-1,0 1 1,0-1 0,0 1 0,0-1-1,0 1 1,-1-1 0,1 1 0,-1 0-1,1-1 1,-1 1 0,1 0 0,-3-1-1,-2 0 31,1 0 0,-1 0 0,1 0 0,-1 1-1,1 0 1,-1 0 0,0 0 0,1 1-1,-1 0 1,-10 1 0,14-1-126,-1 0 1,1 1-1,-1-1 0,1 0 1,-1 1-1,1-1 0,-1 1 0,1 0 1,0 0-1,0 0 0,-1 0 1,1 0-1,0 1 0,0-1 1,0 1-1,0-1 0,0 1 0,1 0 1,-1-1-1,0 1 0,1 0 1,-1 0-1,1 0 0,0 1 1,0-1-1,-2 5 0,2-6-4,1-1-1,0 1 1,0 0 0,0 0 0,0 0-1,0 0 1,0 0 0,0 0-1,0 0 1,0 0 0,0 0-1,1 0 1,-1 0 0,0 0 0,1 0-1,-1-1 1,1 1 0,-1 0-1,1 0 1,-1 0 0,1-1-1,-1 1 1,2 1 0,-1-1-12,1 0 1,0 0-1,0 0 1,-1 0-1,1 0 1,0 0-1,0-1 1,0 1-1,0 0 0,3-1 1,3 1-98,1 0 0,-1-1-1,0 0 1,13-2 0,2-2-139,0-1-1,-1-1 1,0-1-1,-1-1 1,1-1 0,-1-1-1,-1-1 1,0 0 0,31-25-1,-49 35 286,1-1-1,-1 0 1,0 0-1,0 0 0,0 0 1,-1 0-1,1 0 1,0 0-1,-1-1 1,1 1-1,1-5 1,-3 7-19,0 0-1,0-1 1,0 1 0,0 0 0,0-1-1,0 1 1,0 0 0,0-1 0,0 1 0,0 0-1,-1-1 1,1 1 0,0 0 0,0-1-1,0 1 1,0 0 0,-1-1 0,1 1-1,0 0 1,0 0 0,0-1 0,-1 1 0,1 0-1,0 0 1,-1 0 0,1-1 0,0 1-1,0 0 1,-1 0 0,1 0 0,-1 0-1,-22-3 671,6 5-285,1 0-1,-1 1 1,0 1-1,1 0 1,-23 11-1,27-11-258,2 1 0,-1 0 0,0 1 0,1 1-1,0-1 1,1 1 0,0 1 0,-14 14 0,21-19-144,0 0-1,0 0 1,0 0-1,0 0 1,0 0 0,1 0-1,-1 1 1,1-1 0,0 0-1,0 1 1,1 0-1,-1-1 1,1 1 0,-1-1-1,1 1 1,0-1 0,1 1-1,-1 0 1,1-1-1,-1 1 1,1-1 0,0 1-1,0-1 1,0 1 0,1-1-1,-1 0 1,1 0-1,0 0 1,0 0 0,3 3-1,6 9-480,1-1-1,1 0 1,0-1 0,21 17-1,-30-27 345,35 28-1023,-18-15 293,0 1 0,-1 1 0,-1 0 0,-1 2 0,29 37 0,-45-54 932,0 0-1,-1 0 1,1 0 0,-1 0-1,1 1 1,-1-1-1,0 0 1,0 1 0,0-1-1,0 0 1,-1 1-1,0-1 1,1 1 0,-1-1-1,0 1 1,-1-1-1,1 1 1,-1-1 0,1 1-1,-1-1 1,0 0 0,0 1-1,-1-1 1,-1 4-1,-2 2 553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18404,'-9'13'1632,"11"-12"-1056,6 1-208,11-4 649,5-2-153,11-2-272,6 1-104,8-3-184,1 1-80,-1 0-240,-3 0-128,-10 3-344,-8 2-264,-12 4-448,-10-1-1241,-18 2 1873,-8 0-408,-10 0-160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13755,'0'1'133,"0"0"-1,0 0 1,0 0-1,0 1 1,0-1 0,0 0-1,0 0 1,0 0-1,0 1 1,-1-1 0,1 0-1,0 0 1,-1 0-1,1 0 1,-1 0 0,0 2-1,-1 1 133,-1 3-180,1 1 0,1-1-1,-1 1 1,1-1 0,0 1 0,1 0-1,-1-1 1,2 1 0,-1-1 0,1 1-1,3 12 1,-3-17-83,-1 0 0,1 0-1,1 0 1,-1 0 0,0 0 0,1 0-1,-1 0 1,1 0 0,0 0 0,0-1 0,0 1-1,0-1 1,1 0 0,-1 1 0,1-1-1,-1 0 1,1 0 0,0-1 0,0 1-1,0 0 1,0-1 0,0 0 0,0 0 0,0 0-1,0 0 1,0 0 0,1 0 0,5-1-1,0 0 0,0 0 0,0-1-1,0 0 1,0-1 0,0 0 0,17-6-1,50-27-54,-45 20 27,-29 14 25,23-8-7,-24 9 13,-1 0 0,1 1 0,0-1 1,-1 0-1,1 0 0,0 0 0,-1 0 0,1 0 0,-1 1 1,1-1-1,0 0 0,-1 1 0,1-1 0,-1 0 1,1 1-1,-1-1 0,1 1 0,-1-1 0,1 1 1,-1-1-1,1 1 0,-1-1 0,1 1 0,-1-1 1,0 1-1,0-1 0,1 1 0,-1 0 0,0-1 0,0 1 1,1 0-1,-1-1 0,0 1 0,0 0 0,0-1 1,0 1-1,0 0 0,0-1 0,0 2 0,0 16 208,-1 1-1,-1 0 1,-6 26 0,4-27 68,2 0 1,-1 0 0,2 37 0,1-54-262,0 1-1,0-1 1,0 0-1,0 0 1,0 0-1,0 1 1,0-1 0,0 0-1,1 0 1,-1 0-1,1 0 1,-1 0-1,1 1 1,-1-1-1,1 0 1,-1 0 0,1 0-1,0 0 1,0-1-1,0 1 1,-1 0-1,1 0 1,0 0-1,0-1 1,0 1 0,0 0-1,0-1 1,0 1-1,2 0 1,0-1-34,0 0 0,1 0 0,-1 0 1,1-1-1,-1 1 0,0-1 0,0 1 1,6-3-1,-7 2-62,0 0-1,1 0 1,-1 0-1,1 0 1,-1 1-1,1-1 1,-1 1-1,1-1 1,-1 1-1,1 0 1,-1 0-1,1 0 1,0 1 0,-1-1-1,1 1 1,-1-1-1,1 1 1,-1 0-1,0 0 1,1 0-1,2 2 1,-1 1-103,0 0 1,-1 1-1,0-1 1,0 1-1,0 0 0,0 0 1,-1 0-1,3 7 1,-3-5 9,1-1 1,0 0-1,0 0 1,6 9 0,8 0-325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158 181 13379,'-11'9'1284,"11"-9"-1271,0 0 1,0 0-1,0 0 1,0 0-1,0 0 1,0 0-1,0 1 1,0-1-1,0 0 1,0 0-1,0 0 1,0 0-1,0 0 1,0 0-1,0 0 1,0 0 0,0 0-1,0 0 1,0 1-1,0-1 1,0 0-1,0 0 1,0 0-1,0 0 1,0 0-1,0 0 1,0 0-1,1 0 1,-1 0-1,0 0 1,0 0-1,0 0 1,0 0-1,0 0 1,0 0-1,0 1 1,0-1-1,0 0 1,0 0-1,0 0 1,1 0-1,-1 0 1,0 0-1,0 0 1,0 0-1,0 0 1,0 0-1,0 0 1,0 0-1,0 0 1,0 0-1,0 0 1,1 0-1,-1 0 1,0-1-1,0 1 1,0 0-1,0 0 1,0 0-1,24-9 267,-5-2-277,-1-1 37,1 2 1,36-15 0,-53 24-35,0 0-1,0 1 1,-1-1-1,1 1 1,0 0 0,0-1-1,1 1 1,-1 0-1,0 0 1,0 1 0,0-1-1,0 0 1,0 1-1,0-1 1,-1 1-1,1-1 1,2 2 0,0 0 24,0 1 1,0 0 0,0 0 0,-1 0 0,5 6 0,6 4 251,-13-13-256,-1 1 0,1-1 0,0 1 0,0-1 0,0 1 0,0-1 0,1 0 0,-1 0 0,0 1 1,0-1-1,0 0 0,0 0 0,0 0 0,0 0 0,0 0 0,0 0 0,0 0 0,0-1 0,0 1 0,1 0 0,-1-1 0,0 1 0,0 0 0,1-2 0,26-16 141,-22 14-153,15-10-50,-4 3-250,0 0 0,-1-2 0,25-24 0,-37 28-2,-9 5 114,-14 4 83,-23 8 303,-66 22 0,67-17-28,-67 13 0,94-24-177,1-1 0,-1 0 0,0-1 0,1 0 0,-1-1 0,0-1 0,1 0 0,-1 0 0,-14-6 1,23 6-39,-1 0 0,1-1 0,0 0 1,0 0-1,-9-6 0,13 8-1,0 0 0,0 1 0,0-1 0,-1-1 0,1 1 0,0 0 0,0 0 0,0 0 0,1 0 0,-1-1 0,0 1 0,0 0 0,1-1 0,-1 1 0,1 0 0,-1-1 0,1 1 0,-1-1 0,1 1 0,0-1 0,0 1 0,0-1 0,0 1 0,0-1 0,0 1 0,1-3 0,-6 12-148,0 4 509,5-12-322,0 1 0,0-1 0,1 0 0,-1 0-1,0 1 1,1-1 0,-1 0 0,0 0 0,1 0 0,-1 1-1,1-1 1,-1 0 0,0 0 0,1 0 0,-1 0 0,1 0-1,-1 0 1,0 0 0,1 0 0,-1 0 0,1 0-1,-1 0 1,1 0 0,-1 0 0,0 0 0,1 0 0,-1 0-1,1 0 1,-1-1 0,0 1 0,1 0 0,-1 0 0,0 0-1,1-1 1,0 1 0,14-6 27,0 0 0,15-9 0,29-10-112,-57 24 69,6-2-27,0 0-1,-1 1 1,1 0-1,0 0 1,0 1-1,0 0 1,1 0 0,-1 1-1,12 1 1,-19-1 31,0 0 1,0 1-1,0-1 1,0 0-1,0 1 1,0-1-1,0 1 1,0 0 0,0-1-1,0 1 1,0 0-1,0 0 1,-1-1-1,1 1 1,0 0-1,-1 0 1,1 0-1,0 0 1,-1 0-1,1 0 1,-1 0 0,0 0-1,1 0 1,-1 0-1,0 0 1,1 0-1,-1 0 1,0 1-1,0-1 1,0 0-1,0 0 1,0 0 0,0 0-1,0 0 1,-1 0-1,1 0 1,0 0-1,-1 2 1,-1 2 17,1 1 0,-1-1 0,0 1 0,-1-1 0,1 0 0,-5 6 0,0-1 71,0-1-1,0 0 1,-1 0 0,-12 9 0,16-14-8,-1 0 1,1 0 0,-1-1 0,-1 0-1,1 0 1,0 0 0,-1-1 0,1 0-1,-1 0 1,-6 1 0,11-2-64,0-1 0,0 0 0,0 0 0,0 0 1,0 0-1,0 0 0,0 0 0,0 0 0,0 0 0,0 0 0,0 0 1,1 0-1,-1 0 0,0-1 0,0 1 0,0 0 0,0-1 0,0 1 1,0-1-1,0 1 0,1-1 0,-1 1 0,0-1 0,0 0 0,1 1 1,-1-1-1,0 0 0,1 0 0,-1 1 0,1-1 0,-1 0 0,1 0 1,-1 0-1,1 0 0,0 0 0,0 0 0,-1 1 0,1-1 0,0 0 1,0 0-1,0 0 0,0-2 0,0 2-8,-1-1-1,1 1 1,0 0 0,0 0 0,-1-1-1,1 1 1,-1 0 0,1 0 0,-1 0-1,1-1 1,-1 1 0,0 0-1,0 0 1,1 0 0,-1 0 0,0 0-1,0 0 1,-2-1 0,2 2-6,0 0 1,0 0 0,0 0-1,0 0 1,0 0 0,0 0-1,0 0 1,0 0 0,0 0-1,1 1 1,-1-1 0,0 0-1,0 1 1,0-1 0,0 1-1,0-1 1,1 1 0,-1-1-1,0 1 1,0-1 0,1 1-1,-1 0 1,0-1 0,1 1-1,-1 0 1,1 0 0,-2 1-1,-16 25 14,17-25-12,-1 3-9,-1 0 0,1 0 0,0 0 0,0 0 0,1 1 0,-1-1 0,1 1 0,0 6 0,0-11-7,1 0 1,0 0-1,0 0 0,1 0 1,-1 0-1,0 0 0,0 0 1,0 0-1,1 0 0,-1 0 1,0 0-1,1 0 0,-1-1 1,1 1-1,-1 0 0,1 0 0,-1 0 1,1 0-1,0-1 0,1 2 1,-1-1-18,0-1 0,1 1 0,-1-1 1,1 1-1,-1-1 0,1 0 0,-1 0 0,1 0 0,-1 0 1,1 0-1,-1 0 0,1 0 0,-1 0 0,1 0 1,-1-1-1,1 1 0,-1-1 0,3 0 0,5-3-43,0 0 0,0 0 0,-1-1 0,10-6-1,11-11-180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45 105 13515,'-2'-22'914,"0"13"-653,1-1 0,0 1-1,1 0 1,0 0 0,0 0 0,1 0 0,2-10 0,-3 19-231,1 0 0,-1 0 1,0 1-1,0-1 1,0 0-1,0 0 1,0 0-1,0 0 1,0 0-1,1 0 1,-1 0-1,0 0 1,0 1-1,0-1 1,0 0-1,0 0 1,1 0-1,-1 0 0,0 0 1,0 0-1,0 0 1,0 0-1,1 0 1,-1 0-1,0 0 1,0 0-1,0 0 1,0 0-1,1 0 1,-1 0-1,0 0 1,0 0-1,0 0 1,0-1-1,0 1 0,1 0 1,-1 0-1,0 0 1,0 0-1,0 0 1,0 0-1,0 0 1,0 0-1,0-1 1,1 1-1,1 21 493,-4 70 222,-18 117-1,6-82-361,10-77-255,-3 14 140,2 123-1,6-180-272,0 0-1,0 0 1,0-1 0,1 1-1,0-1 1,2 7 0,-4-11-14,1-1 0,-1 1 0,0 0 0,0-1 0,1 1 1,-1 0-1,0-1 0,1 1 0,-1-1 0,1 1 0,-1-1 1,0 1-1,1-1 0,0 1 0,-1-1 0,1 1 1,-1-1-1,1 0 0,-1 1 0,1-1 0,0 0 0,-1 1 1,1-1-1,0 0 0,-1 0 0,1 0 0,0 0 0,-1 1 1,1-1-1,0 0 0,-1 0 0,1 0 0,0 0 0,0-1 1,-1 1-1,1 0 0,0 0 0,-1 0 0,1-1 0,0 1 1,-1 0-1,1 0 0,-1-1 0,1 1 0,-1-1 1,1 1-1,0 0 0,-1-1 0,1 1 0,-1-1 0,0 1 1,1-1-1,-1 0 0,1 1 0,-1-1 0,0 1 0,1-2 1,1-1-105,-1 1 0,1-1 0,-1 0 0,1 0 1,-1 0-1,0-1 0,0 1 0,-1 0 0,1 0 1,-1-1-1,1 1 0,-1 0 0,0 0 0,-1-6 1,0 0-59,0 0 1,-1 0-1,0 0 1,-5-11-1,-7-13-460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42 178 13171,'-10'30'824,"1"-6"141,-10 47 0,18-66-759,0 1 0,1-1-1,-1 1 1,1 0-1,0 0 1,0-1 0,1 1-1,-1 0 1,1-1-1,1 1 1,-1-1 0,1 1-1,0-1 1,2 6-1,-2-9-128,-1 0-1,0-1 0,0 1 1,0 0-1,1 0 0,-1-1 1,1 1-1,0-1 0,-1 0 1,1 1-1,0-1 0,0 0 1,0 0-1,-1 0 1,1 0-1,0 0 0,1 0 1,-1-1-1,0 1 0,3 0 1,-1-1-4,0 0 0,0-1 0,0 1 0,-1-1 0,1 1 0,0-1 0,0 0 1,0-1-1,0 1 0,4-3 0,8-4 44,-2-2 1,1 0-1,24-22 1,-37 31-107,28-26-553,-1-2 0,-1-1 1,-1-1-1,-2-1 0,-2-1 0,35-64 0,-27 29-175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9:5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259 506 16011,'-6'-3'133,"0"0"0,0 0 0,0 1 0,0 0 0,0 0 0,-1 1 0,1 0 0,-1 0 0,1 0 0,-1 1 0,1-1 0,-1 2 0,0-1 0,1 1 0,-9 2 0,6-1-52,0 1-1,1 1 1,-1 0 0,1 0 0,-1 0-1,1 1 1,0 0 0,1 1-1,-1 0 1,-7 8 0,-19 25 78,32-36-147,0 0 0,0 0-1,0 0 1,1 0 0,-1 0 0,1 1 0,0-1 0,0 0 0,0 1 0,0-1-1,1 0 1,-1 6 0,1-9-9,0 1 0,0-1 0,1 1 0,-1-1 0,0 1-1,0 0 1,1-1 0,-1 1 0,0-1 0,1 1 0,-1-1 0,1 1-1,-1-1 1,0 1 0,1-1 0,-1 0 0,1 1 0,-1-1 0,1 0 0,-1 1-1,1-1 1,0 0 0,-1 0 0,1 1 0,-1-1 0,1 0 0,0 0 0,-1 0-1,1 0 1,-1 0 0,1 0 0,0 0 0,-1 0 0,1 0 0,0 0 0,24-4 29,-24 4-31,53-14 56,-27 5-17,0 3 1,0 0-1,30-2 1,-50 7-27,0 1-1,0 0 1,-1 0-1,1 1 1,0 0-1,-1 0 1,1 0 0,0 1-1,-1 0 1,0 0-1,1 1 1,-1 0-1,0 0 1,0 0 0,-1 1-1,1 0 1,9 8-1,-11-8 9,-1 1 0,1 0 0,-1 0-1,0 0 1,0 0 0,0 1 0,-1-1 0,1 1-1,-1 0 1,-1-1 0,1 1 0,-1 0 0,0 0-1,0 0 1,-1 0 0,0 0 0,0 0 0,0 0-1,-1 0 1,-2 8 0,2-5 60,-1 0-1,-1-1 1,0 0 0,0 0 0,0 0-1,-1 0 1,0 0 0,-1-1-1,0 1 1,0-1 0,-1 0 0,1-1-1,-11 10 1,15-15-50,-1 0 0,1 1 0,0-1-1,-1 0 1,1 0 0,-1 0 0,0 0 0,1 0 0,-1 0 0,0 0-1,0-1 1,1 1 0,-1 0 0,0-1 0,0 0 0,0 1-1,0-1 1,0 0 0,1 0 0,-1 0 0,0 0 0,0 0 0,0-1-1,0 1 1,0-1 0,0 1 0,1-1 0,-1 1 0,0-1 0,0 0-1,1 0 1,-1 0 0,0 0 0,1 0 0,-1 0 0,-1-2 0,0-1 17,0-1-1,-1 1 1,2-1 0,-1 0 0,0 1 0,1-1 0,0 0 0,0-1 0,1 1 0,-1 0 0,0-9 0,-1-8 24,1-1 0,1-34 0,1 48-81,1-1-1,0 1 1,1 0-1,0 0 1,0-1-1,1 1 0,0 1 1,7-16-1,-9 22-1,1 1-1,-1-1 0,0 0 0,1 1 0,-1-1 1,1 1-1,-1 0 0,1-1 0,0 1 0,0 0 1,0 0-1,0 0 0,0 0 0,0 0 0,0 0 1,0 1-1,0-1 0,0 1 0,0-1 0,0 1 1,0 0-1,0 0 0,0 0 0,1 0 0,1 1 1,7 0-77,0 1 0,-1 1 0,20 7 0,-5-2-108,-10-4 85,-1 0-1,1-1 0,0-1 0,0 0 0,16-1 0,-27-1 99,-1 0 1,1 0 0,-1-1-1,1 1 1,-1-1 0,1 0-1,-1 0 1,0 0 0,1 0-1,-1-1 1,0 1 0,0-1 0,0 0-1,0 0 1,0 0 0,0 0-1,-1 0 1,1-1 0,-1 1-1,1-1 1,-1 0 0,0 0-1,0 0 1,0 0 0,0 0-1,-1 0 1,3-5 0,-2-1 37,0 0 0,0 0 0,-1 0 0,0 0 0,0 0 0,-2-11 0,1 16-11,0 1 0,0-1 0,0 1 0,-1-1-1,0 1 1,1 0 0,-1-1 0,0 1 0,-1 0-1,1 0 1,-1 0 0,1 0 0,-1 0 0,0 0-1,0 0 1,0 1 0,-1-1 0,1 1 0,-5-4-1,7 5-16,-1 1-1,1 0 0,-1-1 1,1 1-1,-1-1 0,1 1 1,-1 0-1,1 0 1,-1-1-1,0 1 0,1 0 1,-1 0-1,0 0 0,1 0 1,-1 0-1,1 0 0,-1 0 1,0 0-1,1 0 0,-1 0 1,0 0-1,1 0 0,-1 0 1,1 0-1,-1 1 0,0-1 1,1 0-1,-1 0 0,1 1 1,-1-1-1,1 1 0,-1-1 1,1 0-1,-1 1 0,1-1 1,-1 1-1,1-1 1,-1 1-1,1-1 0,-1 1 1,1 0-30,0-1 1,0 1 0,0-1 0,0 1-1,0-1 1,0 1 0,0-1 0,0 1 0,0-1-1,0 1 1,1-1 0,-1 1 0,0-1-1,0 1 1,0-1 0,1 0 0,-1 1-1,0-1 1,0 1 0,1-1 0,-1 1 0,0-1-1,1 0 1,-1 1 0,0-1 0,1 0-1,-1 0 1,1 1 0,-1-1 0,1 0 0,-1 0-1,0 1 1,1-1 0,-1 0 0,1 0-1,-1 0 1,1 0 0,-1 0 0,1 0-1,-1 0 1,1 0 0,-1 0 0,1 0 0,-1 0-1,1 0 1,-1 0 0,1 0 0,0-1-1,3 1-163,1-1 0,-1 0 0,0-1-1,1 1 1,-1-1 0,0 1 0,0-2-1,0 1 1,0 0 0,-1-1 0,4-2-1,37-35-1463,26-37-293,-70 76 1954,1 0 1,0 1 0,0-1-1,0 0 1,0 0-1,0 0 1,0 0 0,0 1-1,0-1 1,0 0-1,0 1 1,0-1 0,1 1-1,-1-1 1,0 1-1,3-1 1,-4 2 16,1-1 0,-1 0 1,1 0-1,-1 0 0,1 1 0,-1-1 0,1 0 1,-1 0-1,1 1 0,-1-1 0,0 1 0,1-1 1,-1 0-1,0 1 0,1-1 0,-1 1 0,0-1 1,1 1-1,-1-1 0,0 1 0,0-1 0,1 1 1,-1-1-1,0 1 0,0 0 0,2 6 219,-2 0 1,1 0-1,0 0 0,-2 10 0,1-12-159,-1 14 347,0-9-225,1 0 0,0 0 0,0-1 0,1 1 0,0 0 0,1 0 0,0-1 1,4 12-1,-6-20-177,0 0 1,1 0-1,-1 0 1,1 0-1,0 0 1,-1 0-1,1 0 1,0 0-1,0 0 1,0 0 0,-1 0-1,1-1 1,0 1-1,0 0 1,0-1-1,0 1 1,0-1-1,0 1 1,0-1-1,1 1 1,-1-1-1,1 1 1,0-1 2,1 0 0,-1 0 0,0 0 0,0-1 0,1 1-1,-1 0 1,0-1 0,0 0 0,0 1 0,4-3 0,5-2 31,-1-1 0,0-1 0,14-11 0,-19 13-22,28-24 88,-24 20-118,0 1 0,0 0 0,1 1 1,-1 0-1,19-9 0,-27 15-10,-1 1 0,1 0-1,0-1 1,0 1 0,-1 0-1,1 0 1,0 0-1,0-1 1,-1 1 0,1 0-1,0 0 1,0 0 0,0 0-1,-1 0 1,1 1 0,0-1-1,0 0 1,-1 0 0,1 0-1,0 1 1,-1-1 0,1 0-1,0 1 1,-1-1 0,1 1-1,0-1 1,-1 1-1,1-1 1,-1 1 0,1-1-1,0 1 1,-1 0 0,0-1-1,1 1 1,-1 0 0,1-1-1,-1 1 1,0 0 0,1-1-1,-1 1 1,0 0 0,0 0-1,0-1 1,0 1 0,0 0-1,0 0 1,0-1-1,0 3 1,1 5-28,-1 0-1,0 0 1,-2 14 0,2-18 18,-18 94-184,12-72 189,1 0 1,1 0 0,1 0 0,2 0-1,1 30 1,0-56 10,0 1 1,0 0-1,0-1 0,0 1 0,0-1 0,0 1 1,0 0-1,0-1 0,0 1 0,0-1 1,0 1-1,0-1 0,1 1 0,-1-1 0,0 1 1,0 0-1,1-1 0,-1 1 0,0-1 1,1 0-1,-1 1 0,1-1 0,-1 1 1,0-1-1,1 1 0,-1-1 0,1 0 0,-1 1 1,1-1-1,-1 0 0,1 0 0,-1 1 1,1-1-1,-1 0 0,1 0 0,0 0 0,-1 0 1,1 0-1,-1 0 0,1 0 0,0 0 1,-1 0-1,1 0 0,-1 0 0,1 0 0,-1 0 1,1 0-1,0 0 0,-1-1 0,1 1 1,-1 0-1,1 0 0,-1-1 0,1 1 0,-1 0 1,1-1-1,3-1 16,-1-1 0,0 0 0,1 1 1,-1-1-1,0 0 0,-1-1 0,4-3 0,1-5 35,1 0 0,-2-1 1,0-1-1,7-22 0,13-61 161,-15 52-122,24-117 209,-18 80-84,34-103 0,-50 182-210,11-27 36,-12 29-42,1 0 0,-1 0 0,0 0-1,1 0 1,-1 0 0,1 0 0,0 0 0,-1 1 0,1-1 0,-1 0 0,1 0 0,0 0 0,0 1 0,0-1-1,-1 0 1,1 1 0,0-1 0,0 1 0,0-1 0,0 1 0,0 0 0,1-1 0,-1 1 0,-1 1-1,1-1 1,-1 1 0,0 0 0,1-1 0,-1 1-1,0 0 1,0-1 0,1 1 0,-1 0 0,0-1 0,0 1-1,0 0 1,0 0 0,0-1 0,0 1 0,0 0-1,0-1 1,0 1 0,0 0 0,-1-1 0,1 1-1,0 0 1,-1 1 0,-4 18 49,-2 0-12,-1 1 49,1-1-1,2 1 0,-6 30 0,11-48-99,0-1 0,0 0 0,0 0 0,0 0 0,0 0 0,1 0 0,-1 1 0,1-1 0,-1 0 0,1 0 0,0 0 0,0 0 0,0 0 0,0 0 0,0-1 0,0 1 0,0 0 0,1 0 0,-1-1 0,1 1 0,2 2 0,3 1-98,0-1 1,0 1-1,1-1 1,11 4-1,-13-5 50,1 0 1,0 0-1,-1 1 0,1-1 0,8 9 0,-10-8 59,-1 0-1,0 1 1,-1 0 0,1 0 0,-1 0-1,0 0 1,0 1 0,0-1-1,-1 1 1,0 0 0,0 0 0,-1-1-1,1 1 1,-1 0 0,0 0 0,-1 1-1,0 9 1,0-11 46,-1 0-1,0 0 1,0-1-1,0 1 1,0 0-1,-1-1 1,1 1-1,-1-1 1,-1 1-1,1-1 1,-1 0-1,1 0 1,-1 0-1,0 0 1,0-1-1,-1 1 1,1-1 0,-1 0-1,0 0 1,0 0-1,0 0 1,-8 3-1,10-5-50,0 0-1,0 0 1,1 0-1,-1-1 1,0 1-1,0 0 1,0-1-1,0 0 1,-1 1-1,1-1 1,0 0-1,0 0 1,0 0-1,0 0 1,0-1-1,0 1 1,0 0-1,0-1 1,0 0-1,0 1 1,0-1-1,0 0 1,0 0-1,1 0 1,-1 0-1,-2-2 1,1 0-24,1 1 1,0-1-1,0 0 1,0 0 0,0 0-1,0 0 1,1 0-1,-1 0 1,1 0-1,0 0 1,0-1-1,0 1 1,0-1 0,1 1-1,-1-5 1,1-22-264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13579,'5'-2'217,"0"0"1,-1 0-1,1 0 1,-1 0-1,1-1 1,-1 0-1,0 0 0,0 0 1,0 0-1,0-1 1,-1 1-1,6-8 1,-2 1 383,0 0 0,0-1 0,8-20 1,-15 33-538,-1 1 1,0-1-1,1 1 1,0-1-1,-1 1 1,1 0-1,0-1 1,0 1-1,1-1 1,-1 1-1,1-1 1,-1 1-1,1 0 1,0-1-1,0 0 1,0 1 0,0-1-1,2 4 1,-1-3-45,0 0 0,0 0 1,0 0-1,0 0 0,1 0 0,-1-1 1,1 1-1,0-1 0,0 0 1,0 0-1,0 0 0,0 0 1,0 0-1,0 0 0,4 0 1,3 0 32,-1 0 1,0 0 0,1-1 0,0-1 0,-1 0-1,1 0 1,-1-1 0,1 0 0,-1 0-1,1-1 1,-1-1 0,0 0 0,16-7 0,1-1 67,-1-2 0,0-1 0,31-24 0,-52 35-117,13-7 25,-17 10-30,1-1-1,-1 1 1,1 0 0,-1 0 0,0 0-1,1 0 1,-1 0 0,1 0 0,-1 0-1,1 0 1,-1 0 0,0 0 0,1 0 0,-1 1-1,1-1 1,-1 0 0,1 0 0,-1 0-1,0 0 1,1 1 0,-1-1 0,0 0-1,1 0 1,-1 1 0,0-1 0,1 0-1,-1 1 1,0-1 0,1 0 0,-1 1-1,0-1 1,0 0 0,0 1 0,1-1 0,-1 1-1,0 0-31,1-1 0,-1 1 0,1 0 0,-1-1 0,1 1 1,-1-1-1,1 1 0,0-1 0,-1 1 0,1-1 0,0 1 0,-1-1 0,1 0 0,0 0 0,0 1 0,-1-1 0,1 0 0,0 0 0,0 0 0,-1 1 0,1-1 0,0 0 0,0 0 0,0 0 0,-1 0 0,1-1 0,0 1 0,0 0 0,0 0 0,-1 0 1,1-1-1,0 1 0,-1 0 0,1-1 0,1 0 0,26-15-1232,23-27 360,-23 13 326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22 13499,'1'-18'1311,"-1"18"-1272,0 0 1,0 0-1,0 0 1,-1-1 0,1 1-1,0 0 1,0 0 0,0-1-1,-1 1 1,1 0 0,0 0-1,0 0 1,0 0-1,-1 0 1,1-1 0,0 1-1,0 0 1,-1 0 0,1 0-1,0 0 1,-1 0-1,1 0 1,0 0 0,0 0-1,-1 0 1,1 0 0,0 0-1,0 0 1,-1 0-1,1 0 1,0 0 0,-1 0-1,-4 2 361,0 1 0,1-1 0,-1 0 0,-7 7 0,-9 5-15,1 1 0,0 2 0,1-1 0,1 2 0,0 1 0,2 0 0,-18 26 0,33-43-394,-1 0 1,1 0 0,0 0 0,0 0 0,0 0 0,0 0 0,1 1 0,-1-1 0,0 0-1,1 0 1,0 1 0,-1-1 0,1 0 0,0 0 0,0 1 0,1 2 0,-1-4-21,1 1 0,0 0-1,0-1 1,0 1 0,0-1 0,0 1 0,0-1 0,0 1 0,0-1 0,0 0 0,1 0 0,-1 0 0,1 1 0,-1-1 0,1-1-1,-1 1 1,1 0 0,-1 0 0,1 0 0,0-1 0,2 1 0,11 3-195,0 0-1,19 1 1,-24-5 195,-1 1 0,0 1 0,0-1 0,0 1 1,0 1-1,0 0 0,0 0 0,0 1 0,13 8 0,-21-11 46,0 0-1,0 0 1,0 0-1,0 0 0,0 0 1,0 0-1,-1 0 1,1 0-1,0 0 0,0 1 1,-1-1-1,1 0 0,-1 0 1,1 1-1,-1-1 1,0 0-1,1 1 0,-1-1 1,0 1-1,0-1 0,0 0 1,0 1-1,0 1 1,-1 0 49,0 0 0,0 0 1,1 0-1,-2 0 0,1 0 1,0 0-1,-1-1 0,1 1 0,-1 0 1,-3 3-1,3-3 13,-1 0-1,0 0 1,1 0 0,-2-1 0,1 1-1,0-1 1,0 0 0,-5 3-1,6-4-60,1-1-1,-1 1 0,1 0 1,-1-1-1,0 1 0,1-1 1,-1 0-1,0 0 0,0 1 1,1-1-1,-1 0 1,0 0-1,1 0 0,-1-1 1,0 1-1,0 0 0,1-1 1,-3 0-1,3 0 40,-1-1 0,1 1 0,0-1 0,-1 0 0,1 1 0,0-1 1,0 0-1,0 0 0,1 0 0,-1 0 0,0 1 0,1-1 0,-1 0 0,1 0 0,-1 0 0,1 0 1,0-1-1,0 1 0,0 0 0,1-4 0,2-11 11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32 145 16812,'5'-2'252,"1"0"0,-1 0 0,0-1 1,0 1-1,0-1 0,0 0 0,-1 0 1,1-1-1,-1 0 0,0 1 1,0-1-1,7-9 0,-8 9-176,0 0 0,0 0 0,-1 0 0,1 0 0,-1 0 0,0-1 0,0 1 0,-1 0 0,1-1 0,-1 0 0,0 1 0,0-1 0,0 0 0,-1 0 0,0-7 0,0 11-76,0 0-1,0 1 0,0-1 1,0 0-1,0 0 0,0 0 1,-1 1-1,1-1 1,0 0-1,-1 0 0,1 1 1,0-1-1,-1 0 0,1 1 1,-1-1-1,1 0 1,-1 1-1,1-1 0,-1 1 1,0-1-1,1 1 0,-1-1 1,0 1-1,1-1 1,-1 1-1,-1-1 0,1 1-1,0 0 0,-1 0 0,1 0 0,0 0-1,-1 0 1,1 0 0,-1 0 0,1 1 0,0-1 0,-1 0-1,1 1 1,0-1 0,-3 2 0,-2 2-7,0-1 1,0 1-1,0 1 0,-9 7 1,8-5 11,1 0 0,0 0 1,0 1-1,0-1 0,-5 11 1,9-14 0,0 0 1,1 0-1,-1 0 1,1 1-1,-1-1 1,1 0-1,1 0 1,-1 1-1,0-1 0,1 1 1,0-1-1,0 0 1,1 7-1,-1-10-5,1 0 1,-1 1-1,0-1 0,1 1 0,-1-1 1,1 0-1,0 1 0,-1-1 0,1 0 0,0 1 1,0-1-1,0 0 0,0 0 0,0 0 1,0 0-1,0 0 0,0 0 0,0 0 0,0 0 1,1-1-1,0 2 0,1-1-26,0 0-1,0 0 0,-1-1 1,1 1-1,0-1 1,0 0-1,0 0 0,0 0 1,0 0-1,3 0 0,3-2-174,0 0-1,0 0 0,-1-1 0,0 0 0,1 0 1,9-7-1,-8 4-4,0-1 0,-1 1 0,0-2 0,-1 1 0,1-2 0,-1 1 0,7-10-1,2-9-362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12227,'12'4'114,"1"-1"0,-1 0 0,0-1 0,1-1 0,0 0 0,-1 0 1,1-1-1,14-3 0,-9 1-28,1-1 1,-1-1 0,0-1-1,32-13 1,-40 13 125,-1 1-1,0-2 1,0 1-1,0-1 1,8-8 0,-12 10 5,-1 0 1,0 0 0,0-1-1,-1 1 1,1-1 0,-1 0 0,0 0-1,0 0 1,0 0 0,2-8 0,-5 12-159,1 1 1,-1-1-1,0 0 0,1 1 1,-1-1-1,0 0 1,0 0-1,0 1 1,0-1-1,0 0 1,1 0-1,-1 1 0,0-1 1,-1 0-1,1 1 1,0-1-1,0 0 1,0 0-1,0 1 1,-1-1-1,1 0 0,0 1 1,-1-2-1,0 2-15,1 0 0,-1 0 0,1 0 0,-1 0 0,0 0 0,1 0 0,-1 0 0,1 0 0,-1 0 0,0 0 0,1 0 0,-1 1 0,1-1 0,-1 0 0,0 0 0,1 1 0,-1-1 0,1 0 0,-1 1 0,0 0 0,-27 24 724,24-21-693,0 1 0,0 0 0,1 0 1,-1 0-1,1 1 0,0-1 0,1 1 1,0 0-1,0-1 0,0 1 1,0 0-1,1 0 0,-1 11 0,2-16-63,0 0 1,0 0-1,0 0 0,1 0 0,-1 0 0,0 0 0,1 0 0,-1 0 1,0 0-1,1 0 0,-1 0 0,1-1 0,0 1 0,-1 0 1,1 0-1,0-1 0,-1 1 0,1 0 0,0-1 0,0 1 0,-1 0 1,1-1-1,0 1 0,0-1 0,0 0 0,0 1 0,0-1 1,0 0-1,0 1 0,0-1 0,0 0 0,0 0 0,0 0 0,0 0 1,0 0-1,0 0 0,0 0 0,0 0 0,0-1 0,0 1 0,0 0 1,-1 0-1,3-2 0,3 1 10,0-1-1,-1 0 1,1-1 0,-1 1 0,0-1-1,7-4 1,-2-1-11,0-1 0,0 1-1,-1-1 1,0-1 0,0 0 0,-1 0 0,0-1 0,-1 0-1,6-13 1,-15 34-301,0 0 0,0 0 0,1 1 0,0 13 0,3-19 94,4-7-56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11 17252,'-1'-1'66,"1"0"1,-1 0-1,0 1 0,0-1 1,0 0-1,0 0 1,0 1-1,0-1 1,0 0-1,0 1 1,0-1-1,0 1 0,0-1 1,-1 1-1,1 0 1,0 0-1,0-1 1,0 1-1,0 0 1,-1 0-1,1 0 0,0 0 1,0 0-1,0 1 1,-1-1-1,1 0 1,0 0-1,-2 1 0,-35 15 532,11-1-432,0 2 0,1 1 0,1 1 0,1 1 0,1 1 0,0 1 0,2 1 1,0 0-1,-26 43 0,42-58-113,0 0 1,0 1 0,1 0-1,1 0 1,-1 0 0,1 1-1,1-1 1,-2 14 0,3-21-56,1 1 0,0-1 1,0 1-1,0 0 0,1-1 1,-1 1-1,1 0 0,-1-1 1,1 1-1,0-1 1,0 1-1,0-1 0,0 0 1,0 1-1,0-1 0,1 0 1,-1 0-1,1 0 0,0 0 1,0 0-1,0 0 0,0 0 1,0 0-1,0-1 0,0 1 1,0-1-1,0 0 1,1 0-1,-1 1 0,1-2 1,-1 1-1,1 0 0,-1 0 1,5 0-1,4 1-133,0-1 0,0 0 0,0-1 0,-1 0-1,1-1 1,0 0 0,0-1 0,-1 0 0,1 0 0,-1-1 0,1-1 0,16-8 0,12-8-239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15787,'-3'7'1817,"12"1"-873,7-8-304,11-1 952,9-5-359,8-1-289,6-2-88,2-1-536,-2-1-360,-5-1-992,-7 1 88,-15 0 672,-10 1-240,-14 1-201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15483,'6'-6'1921,"-5"12"-1084,-3 17-219,1-18-236,-34 361 2192,34-359-2530,1 0 0,1-1 0,-1 1-1,1 0 1,3 11 0,-3-16-35,-1-1 0,0 0 0,1 0 0,-1 0-1,1 0 1,0 0 0,-1 0 0,1 0 0,0 0 0,0 0 0,-1 0-1,1 0 1,0-1 0,0 1 0,0 0 0,0-1 0,0 1 0,0 0 0,0-1-1,0 1 1,0-1 0,0 1 0,1-1 0,-1 0 0,0 0 0,0 1-1,0-1 1,0 0 0,1 0 0,-1 0 0,0 0 0,0 0 0,0-1 0,1 1-1,-1 0 1,0 0 0,0-1 0,0 1 0,2-1 0,14-7 45,0-1 0,-1-1-1,0 0 1,-1-1 0,24-21 0,1 0-14,-40 32-42,1-1 0,-1 1 1,1-1-1,0 1 0,-1-1 1,1 1-1,0-1 0,-1 1 1,1-1-1,0 1 0,-1 0 1,1-1-1,0 1 0,0 0 1,-1 0-1,1-1 0,0 1 1,0 0-1,0 0 1,-1 0-1,1 0 0,0 0 1,0 0-1,0 0 0,-1 0 1,1 1-1,0-1 0,1 0 1,-2 1-3,1 0 0,-1 0 0,1 0 1,-1 0-1,1 0 0,-1 0 0,1 0 1,-1 1-1,0-1 0,0 0 0,0 0 1,0 0-1,1 0 0,-1 0 0,-1 0 1,1 3-1,-1 6-26,-1 1 1,-6 20-1,-3 17-6,7-28-391,3-16-135,2-5-324,3-14 566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35 166 16804,'-11'31'1824,"5"-4"-1136,-1-1-288,1 0 961,2-2-449,4-6-432,3-3-296,4-5-544,0-2-176,0-7-313,-1-1-151,0-6-224,-4-4-1601,3-8 2129,2-7-320,1-11 0</inkml:trace>
  <inkml:trace contextRef="#ctx0" brushRef="#br0" timeOffset="1">75 5 16908,'-6'-4'1400,"-1"4"-1088,0 1-168,7 4 208,0 3-504,3-1 208,7 2-168,6-1-128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16668,'-1'-1'85,"-1"0"0,0 1-1,0-1 1,1 1 0,-1-1 0,0 1 0,0-1 0,0 1 0,0 0 0,0 0 0,1 0 0,-1 0 0,0 0 0,0 1 0,0-1 0,0 0 0,0 1 0,-3 1 0,2 0 10,-1 0 1,1 0-1,0 0 0,0 0 1,0 1-1,0-1 0,0 1 1,-4 5-1,-1 3 67,1 1 1,0 0-1,0 0 1,-5 15-1,12-27-157,-8 20 202,0 0 0,-4 22-1,10-38-163,1 1-1,0 0 0,1 0 0,-1-1 0,1 1 1,0 0-1,0 0 0,1 0 0,-1 0 0,1 0 1,0-1-1,0 1 0,1 0 0,-1-1 0,4 6 1,-3-8-117,0 1 0,0-1 0,0 0 0,1 1 0,-1-1 1,1-1-1,0 1 0,0 0 0,-1-1 0,1 1 0,0-1 1,0 0-1,0 0 0,0 0 0,1 0 0,-1 0 0,0-1 1,0 0-1,0 1 0,1-1 0,-1-1 0,0 1 0,0 0 1,1-1-1,-1 1 0,0-1 0,0 0 0,0 0 0,0 0 1,0-1-1,0 1 0,5-4 0,11-10-418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42 15483,'-4'14'659,"-1"-1"1,0 0-1,-11 17 0,12-22-467,-1 0 1,1 0-1,0 0 1,1 1-1,0 0 1,0-1 0,1 1-1,0 0 1,1 0-1,-1 13 1,2-21-181,0-1 1,0 1 0,0 0-1,0-1 1,0 1 0,0 0-1,0-1 1,1 1 0,-1 0-1,0 0 1,0-1 0,1 1-1,-1-1 1,0 1-1,1 0 1,-1-1 0,0 1-1,1-1 1,-1 1 0,1-1-1,-1 1 1,1-1 0,-1 1-1,1-1 1,0 1 0,-1-1-1,1 0 1,0 1 0,-1-1-1,2 1 1,0-1-5,0 0-1,-1 0 1,1 0-1,0 0 1,0 0-1,0-1 1,0 1-1,0-1 1,0 1 0,-1-1-1,4-1 1,4-2-98,-1 0 0,1-1 0,12-10 1,-8 4-194,0 0 0,0-1 1,-1-1-1,-1 0 0,0-1 0,-1 0 1,0-1-1,-1 0 0,-1 0 0,0-1 1,5-17-1,-12 32 268,-1 0 0,1-1 1,-1 1-1,1-1 0,-1 1 0,1-1 0,-1 1 0,0-1 1,0 1-1,0-1 0,0 1 0,-1-3 0,1 4 28,0 0 0,-1 0 0,1 0-1,0 0 1,-1 0 0,1 0 0,-1 0-1,1 0 1,0 0 0,-1 0 0,1 1-1,0-1 1,-1 0 0,1 0 0,-1 0-1,1 1 1,0-1 0,0 0-1,-1 0 1,1 1 0,0-1 0,-1 0-1,1 0 1,0 1 0,0-1 0,0 0-1,-1 1 1,1 0 0,-24 33 994,18-24-776,1 1 0,0 0 1,0 0-1,1 0 0,0 0 0,1 1 0,1 0 0,0-1 0,-1 22 0,3-32-254,0 0-1,0 0 1,0 0-1,0-1 1,0 1-1,0 0 1,0 0-1,0 0 1,1-1-1,-1 1 1,0 0-1,0-1 1,1 1-1,-1 0 1,1 0-1,-1-1 1,1 1-1,-1-1 1,1 1-1,-1 0 1,1-1-1,-1 1 1,1-1-1,0 1 1,-1-1-1,1 0 1,0 1-1,0-1 1,-1 0-1,1 1 1,0-1-1,0 0 1,1 0-11,0 0 1,-1 0-1,1 0 0,-1-1 1,1 1-1,-1 0 1,1-1-1,-1 1 1,1-1-1,-1 0 1,0 0-1,1 1 1,-1-1-1,0 0 1,0 0-1,3-2 1,12-17-346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37 15091,'-6'13'453,"1"1"0,0-1-1,1 1 1,1 0 0,0 0 0,-1 14-1,3-18-231,1 0-1,0 0 0,1 0 0,0-1 0,1 1 0,0 0 0,0-1 0,1 1 1,6 14-1,2-1-145,-1 0 1,-2 1-1,0 0 1,7 47-1,-13-62-64,-2 0-1,1 0 0,-1 0 0,0 0 1,-1 1-1,0-1 0,-1 0 0,0 0 1,0-1-1,-1 1 0,0 0 0,0-1 1,-1 1-1,-1-1 0,1 0 1,-11 13-1,13-18 8,0-1 0,-1 1 0,0 0 0,1-1 0,-1 1 0,0-1 0,0 0 0,-1 0 0,1 0 0,0 0 0,-1-1 0,1 0 0,-1 1 0,1-1 0,-1 0 0,0-1 0,1 1 0,-1-1 0,0 1 0,-6-1 0,8-1-15,-1 1 1,0-1-1,0 0 1,1 1-1,-1-1 1,0 0 0,1-1-1,-1 1 1,1 0-1,0-1 1,-1 1 0,1-1-1,0 0 1,0 0-1,0 0 1,0 0-1,0 0 1,0 0 0,1-1-1,-1 1 1,1 0-1,-1-1 1,1 0-1,0 1 1,0-1 0,0 1-1,1-1 1,-1-3-1,-1-4-97,1 0 0,1 0-1,-1-1 1,2 1-1,0 0 1,0 0 0,0 0-1,2 0 1,-1 0 0,1 0-1,0 1 1,1-1-1,0 1 1,1 0 0,0 0-1,7-9 1,11-16-450,2 2 0,46-46 0,-22 29 198,-29 31 681,-2 0 1,0-1-1,-1-1 0,27-41 1,-39 46 416,-5 15-727,0-1-1,0 1 1,0 0-1,0 0 1,-1 0 0,1 0-1,0 0 1,0 0-1,-1 0 1,1 0-1,0 0 1,0 0 0,0 0-1,-1 0 1,1 0-1,0 0 1,0 0-1,0 0 1,-1 0-1,1 0 1,0 0 0,0 0-1,-1 0 1,1 0-1,0 1 1,0-1-1,0 0 1,0 0-1,-1 0 1,1 0 0,0 0-1,0 0 1,0 1-1,0-1 1,-1 0-1,-21 22 717,14-11-682,1 0-1,0 1 1,1-1-1,0 1 1,-4 14-1,7-18-37,1-1 0,0 1 0,0 0 0,1 0 0,0 0 0,0 0 0,1 0 0,0 0 0,2 14-1,-1-20-5,-1 0-1,1 0 0,-1 0 0,1 0 1,0 0-1,-1 0 0,1 0 0,0 0 0,0 0 1,0 0-1,1 0 0,-1-1 0,0 1 1,1-1-1,-1 1 0,1-1 0,-1 1 0,1-1 1,0 0-1,0 0 0,-1 0 0,1 0 1,0 0-1,0 0 0,0 0 0,0-1 0,0 1 1,0-1-1,1 1 0,-1-1 0,0 0 1,0 0-1,0 0 0,0 0 0,0 0 0,0 0 1,0-1-1,3 0 0,3 0 63,0-1 0,-1-1-1,1 0 1,0 0 0,-1 0 0,0-1 0,0 0-1,12-9 1,-8 4 73,-1 0 0,0-1 0,0 0 0,-2-1 0,1 0 0,-1 0 0,11-21 0,-17 27-93,1-1 1,-1 0-1,0 0 0,0 0 0,0 0 1,-1 0-1,0 0 0,0-10 0,-1 12-45,0 0 0,-1 0 1,1 1-1,-1-1 0,0 0 0,0 1 0,0-1 0,-1 0 1,1 1-1,-1 0 0,0-1 0,0 1 0,0 0 0,0 0 1,-3-3-1,2 3-84,1 1 0,-1 0-1,1 0 1,-1 0 0,0 0 0,0 0 0,0 1 0,0-1 0,0 1-1,0 0 1,0 0 0,-1 0 0,1 0 0,0 0 0,-1 1-1,1-1 1,0 1 0,-5 0 0,2 1-80,0-1 0,1 1 0,-1 0 0,0 1 0,0-1 1,1 1-1,-1 1 0,1-1 0,-9 5 0,-5 6-484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21 11506,'1'-20'4582,"-6"32"-3578,-6 10-297,0-1 1,-1 0 0,-1 0 0,-21 23 0,15-19-641,-29 50 1,43-66-62,1 0 0,0 0 0,1 0 0,0 1 0,1-1 0,-1 1 0,2 0 0,-1 0 0,1-1 0,1 11 0,1-12-5,0-1 0,1 1 0,0-1 0,0 0 0,1 0 0,-1 0 0,6 8 0,9 27 19,-7 2-18,-2 0-1,2 64 0,1 2 25,-10-103-18,1 0-1,0 0 1,0 0 0,5 12-1,-6-18-4,-1 0 0,1 0 0,0 1 0,-1-1 0,1 0 0,0 0 0,0 0 0,0 0-1,0 0 1,0-1 0,0 1 0,0 0 0,2 1 0,-2-2 0,0 0 0,-1 0 0,1 0 0,0 0 0,0 1 0,0-1 0,-1-1 0,1 1 0,0 0 0,0 0 0,-1 0 0,1 0 0,0-1 0,0 1 0,-1 0 0,1 0 0,0-1 0,-1 1 0,1-1 0,0 1 0,-1-1 0,1 1 0,-1-1 0,1 1 0,0-2 0,13-18 123,-14 14-55,-13 12-30,2 3-27,0 0 1,1 1 0,0 0-1,0 0 1,1 1 0,1 0-1,0 1 1,0-1 0,1 2-1,0-1 1,-5 18 0,11-29-3,0 0 0,0 1 0,1-1 1,-1 0-1,1 1 0,-1-1 0,1 1 1,0-1-1,-1 0 0,1 1 1,0-1-1,0 1 0,0-1 0,0 1 1,0-1-1,0 1 0,1-1 1,-1 1-1,0-1 0,1 0 0,-1 1 1,1-1-1,-1 0 0,1 1 0,0-1 1,0 0-1,-1 1 0,1-1 1,0 0-1,1 1 0,1-1 25,-1 0 0,0 0 0,0 0 0,0-1 0,1 1 0,-1 0 0,0-1 0,1 0 0,-1 0 0,0 0 0,1 0 0,-1 0 0,0 0 0,1 0 0,-1-1 0,0 1 0,5-2 0,-2 0 28,1 0-1,-1 1 0,1 0 1,0 0-1,-1 1 0,1 0 0,6 0 1,-8 0-80,-1 1 0,0 0 0,1 0 0,-1 0 0,0 0 0,0 1 0,0-1 0,0 1 0,0 0 1,0-1-1,0 1 0,-1 1 0,4 2 0,-3-2-131,-2-2 82,0 1-1,1-1 1,-1 1 0,0-1-1,0 0 1,1 0-1,-1 0 1,1 0 0,-1 0-1,1 0 1,-1 0-1,1 0 1,0 0 0,0-1-1,-1 1 1,1-1-1,0 1 1,0-1 0,-1 0-1,1 1 1,0-1-1,0 0 1,0 0 0,0 0-1,-1-1 1,5 0-1,9-6-355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18044,'14'-11'1632,"5"-8"-1080,1-5-232,11-2 681,5 0-265,4-1-248,0 4-160,-7-1-176,2 6-64,-9 3-48,-5 2-48,-8 4-208,-3 2-192,-7 4 256,-3 5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15787,'3'-4'538,"-1"-1"-132,0 1 1,0 0-1,1 0 1,0 0 0,0 0-1,5-4 1,-8 8-338,0 0 1,0 0 0,1 1-1,-1-1 1,0 0-1,0 0 1,0 1-1,1-1 1,-1 0 0,0 0-1,0 1 1,0-1-1,0 0 1,0 1 0,0-1-1,0 0 1,1 1-1,-1-1 1,0 0 0,0 1-1,0-1 1,0 0-1,0 1 1,-1-1 0,1 0-1,0 1 1,0-1-1,0 0 1,0 0-1,0 1 1,0-1 0,0 0-1,-1 1 1,-2 17 511,-8 35-417,2 1 0,3 1 0,0 99 0,6-153-165,4 34-46,-4-34 45,0 0 0,0-1 1,0 1-1,1 0 0,-1 0 1,0 0-1,0-1 0,1 1 0,-1 0 1,1 0-1,-1-1 0,1 1 1,-1 0-1,1 0 0,-1-1 0,1 1 1,-1-1-1,1 1 0,0-1 1,-1 1-1,1-1 0,0 1 0,0-1 1,-1 1-1,1-1 0,0 0 1,0 1-1,0-1 0,-1 0 1,1 0-1,0 0 0,0 0 0,0 0 1,0 0-1,0 0 0,-1 0 1,3 0-1,-1-1 6,1 0-1,-1-1 1,1 1 0,-1 0 0,1-1 0,-1 0 0,0 1-1,0-1 1,0 0 0,0 0 0,0-1 0,0 1-1,2-3 1,20-36 99,-20 33-79,49-103 355,-47 96-292,-1 0 1,0 0-1,-2 0 1,1-1 0,1-26-1,-6 31-18,-2 8-75,2 4-1,0 0-1,1 0 0,-1-1 1,1 1-1,-1 0 0,1 0 0,-1 0 1,1 0-1,-1-1 0,1 1 1,0 0-1,0 0 0,-1 0 0,1 0 1,0 2-1,-1 4-80,1-1 0,-1 1-1,1 0 1,1 0 0,-1 0 0,1-1-1,0 1 1,3 7 0,-4-13 33,1 1 1,-1-1-1,1 0 1,-1 1-1,1-1 1,0 0-1,0 0 0,0 1 1,-1-1-1,1 0 1,0 0-1,1 0 1,-1 0-1,0 0 0,0 0 1,0 0-1,0-1 1,1 1-1,-1 0 0,0-1 1,1 1-1,-1-1 1,1 1-1,-1-1 1,0 1-1,1-1 0,-1 0 1,1 0-1,-1 0 1,1 0-1,-1 0 1,1 0-1,-1 0 0,1-1 1,-1 1-1,0 0 1,1-1-1,-1 1 1,1-1-1,-1 0 0,0 1 1,1-1-1,0-1 1,1 1 21,-1-1 1,1 1 0,-1-1-1,1 0 1,-1 0-1,0 0 1,0 0 0,0 0-1,0 0 1,0-1-1,0 1 1,-1-1 0,2-3-1,1-5-167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18276,'0'5'288,"0"-1"0,1 0-1,0 0 1,0 0 0,0 0 0,0 1 0,1-2 0,-1 1 0,1 0-1,0 0 1,1 0 0,-1-1 0,0 1 0,1-1 0,4 4-1,-6-5-283,1 0 0,1-1 0,-1 1-1,0 0 1,0-1 0,1 0 0,-1 1-1,0-1 1,1 0 0,-1 0 0,1 0-1,0-1 1,-1 1 0,1-1 0,0 1-1,-1-1 1,1 0 0,0 0 0,-1 0-1,1 0 1,0-1 0,-1 1 0,1-1-1,0 0 1,-1 1 0,1-1 0,-1 0-1,4-2 1,-1 0 13,0 0 0,-1 0 0,1-1 0,-1 1 0,0-1 0,0 0 0,0 0 0,6-9 0,-8 11-13,0-1-1,0 0 0,0 0 0,-1 1 1,0-1-1,1 0 0,-1-1 0,0 1 0,0 0 1,-1 0-1,1 0 0,-1-1 0,1 1 1,-1 0-1,0 0 0,-1-5 0,1 7-13,0 1 0,0-1 0,0 1 0,0-1 0,0 1 0,-1-1-1,1 1 1,0-1 0,0 1 0,-1-1 0,1 1 0,0-1 0,-1 1 0,1-1-1,0 1 1,-1 0 0,1-1 0,-1 1 0,1-1 0,0 1 0,-1 0 0,1 0-1,-1-1 1,1 1 0,-1 0 0,1 0 0,-1-1 0,1 1 0,-1 0-1,0 0 1,1 0 0,-1 0 0,1 0 0,-1 0 0,1 0 0,-1 0 0,1 0-1,-1 0 1,0 0 0,1 0 0,-1 1 0,1-1 0,-1 0 0,1 0 0,-1 0-1,1 1 1,-1-1 0,1 0 0,-1 1 0,1-1 0,0 0 0,-1 1 0,0 0-1,-22 21-357,20-19 328,0 0-1,1 1 1,-1-1-1,1 1 0,0 0 1,0 0-1,0-1 1,0 1-1,1 1 1,0-1-1,0 0 0,0 0 1,0 0-1,1 1 1,-1 3-1,1-7 41,1 0 0,-1-1 0,0 1 0,0-1 0,1 1 0,-1-1 0,1 1 0,-1 0 0,0-1 1,1 1-1,-1-1 0,1 0 0,-1 1 0,1-1 0,0 1 0,-1-1 0,1 0 0,-1 1 0,1-1 0,0 0 0,-1 0 0,1 1 0,0-1 0,-1 0 0,1 0 0,0 0 0,-1 0 1,1 0-1,0 0 0,-1 0 0,1 0 0,0 0 0,-1 0 0,1-1 0,0 1 0,-1 0 0,1 0 0,-1 0 0,1-1 0,0 1 0,0-1 0,28-13 31,-17 5-12,1-1-1,16-17 1,-18 17-71,0-1 0,19-12 0,-30 23 44,1 0-1,-1 0 0,0 0 1,0-1-1,1 1 0,-1 0 1,0 0-1,1 0 0,-1 0 1,0 0-1,1 0 1,-1 0-1,0 0 0,0 0 1,1 0-1,-1 0 0,0 0 1,1 0-1,-1 0 0,0 0 1,1 0-1,-1 0 0,0 0 1,0 1-1,1-1 1,-1 0-1,0 0 0,1 0 1,-1 0-1,0 1 0,0-1 1,0 0-1,1 0 0,-1 1 1,0-1-1,0 0 0,0 0 1,1 1-1,-1-1 1,0 0-1,0 0 0,0 1 1,0-1-1,0 0 0,0 1 1,0-1-1,0 0 0,0 0 1,0 1-1,0-1 0,0 0 1,0 1-1,0-1 0,0 0 1,0 1-1,0-1 1,0 0-1,0 1 0,-2 26-187,1-20 126,1-6 68,0 0 0,0 0 0,0 0 0,0 0 0,0 0 0,0 0 0,0 0 0,0 1 0,0-1 0,0 0 0,1 0 0,-1 0 0,0 0 0,1 0 0,-1 0 0,1 0 1,-1 0-1,1 0 0,0 0 0,-1 0 0,1 0 0,0-1 0,0 1 0,-1 0 0,1 0 0,0-1 0,2 2 0,-1-1 5,-1-1 1,1 0 0,0 0-1,-1 0 1,1 0-1,0 0 1,0 0 0,-1 0-1,1-1 1,0 1 0,-1-1-1,1 1 1,-1-1-1,1 0 1,-1 1 0,1-1-1,-1 0 1,3-1-1,31-29-70,-1 1-1198,-36 38-382,-5 25 730,7-33 933,0 1-1,0-1 1,0 0 0,0 1 0,0-1-1,0 1 1,0-1 0,0 1-1,0-1 1,0 1 0,0-1-1,0 0 1,0 1 0,0-1-1,0 1 1,0-1 0,1 0-1,-1 1 1,0-1 0,0 1-1,0-1 1,1 0 0,-1 1-1,0-1 1,0 0 0,1 1-1,-1-1 1,0 0 0,1 1-1,-1-1 1,1 0 0,-1 0-1,0 1 1,1-1 0,-1 0 0,1 0-1,-1 0 1,0 0 0,1 0-1,-1 0 1,1 0 0,-1 1-1,1-1 1,-1 0 0,0 0-1,1 0 1,-1-1 0,1 1-1,-1 0 1,1 0 0,-1 0-1,0 0 1,1 0 0,-1 0-1,1-1 1,-1 1 0,0 0-1,1-1 1,12-7 147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13523,'-2'5'211,"0"0"-1,0 0 1,1 0 0,0 0 0,0 1-1,0-1 1,1 0 0,0 1 0,0-1 0,0 1-1,1-1 1,0 0 0,0 1 0,0-1-1,0 0 1,1 0 0,0 0 0,0 0-1,0 0 1,1 0 0,0-1 0,0 1 0,6 7-1,-1-1-195,0-1 0,-1 2 0,0-1 0,-1 1-1,9 24 1,-13-30-55,0 0-1,-1 0 1,1 0-1,-2 0 1,1 0-1,-1 1 1,0-1-1,0 0 1,0 1-1,-1-1 1,0 0-1,-1 0 1,1 0-1,-4 9 1,0-3-16,0-1 47,0 1 0,-9 15 1,13-25 12,0 0 0,-1 0 1,1 0-1,-1 0 0,0 0 1,1 0-1,-1 0 0,0-1 0,0 1 1,0-1-1,0 1 0,0-1 1,0 0-1,-1 0 0,1 0 1,0 0-1,-1 0 0,-3 0 1,5-1-15,0 0 0,0 0 0,-1 0 0,1 0 0,0-1 0,0 1 1,0 0-1,0-1 0,0 1 0,0-1 0,0 1 0,0-1 1,0 0-1,0 1 0,0-1 0,0 0 0,0 0 0,0 0 0,0 0 1,1 0-1,-1 0 0,0 0 0,1 0 0,-1 0 0,0 0 1,1 0-1,-1-2 0,-10-34-356,9 22 186,0 0 0,0-1 0,2 1 0,0-1 1,0 1-1,7-31 0,-6 37 91,2 0-1,-1 0 1,1 1 0,0-1 0,1 0-1,0 1 1,1 0 0,-1 0 0,1 0-1,1 1 1,0-1 0,0 1 0,7-6 0,2 1-45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2 419 14091,'0'0'8,"-1"11"3571,12-15-1685,1-3-1626,-1 0-1,0-1 0,0 0 1,-1 0-1,0-1 0,0-1 1,-1 0-1,0 0 1,-1-1-1,0 0 0,-1 0 1,11-24-1,-5 7-236,-2 0-1,-1-1 1,-2 0-1,9-49 1,-15 66-32,0 3-7,-1-1 1,0 1-1,0-1 1,-1 1 0,0-1-1,-1-10 1,-9 72-87,5 32 36,3 0 0,10 93 0,-8-167-107,0-8 15,-1 0 1,1 0-1,0 0 1,0-1-1,0 1 1,0 0-1,0 0 1,0 0-1,1-1 1,-1 1-1,1 0 1,-1 0-1,1-1 1,-1 1-1,3 3 1,1-6-362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13827,'-1'1'127,"1"-1"1,-1 0-1,0 0 0,1 0 0,-1 0 1,0 0-1,1 1 0,-1-1 1,1 0-1,-1 1 0,0-1 1,1 0-1,-1 1 0,1-1 0,-1 1 1,1-1-1,-1 1 0,1-1 1,0 1-1,-1-1 0,1 1 0,-1-1 1,1 1-1,0 0 0,0-1 1,-1 1-1,1 0 0,0-1 1,0 1-1,0 0 0,0-1 0,0 1 1,0 0-1,0-1 0,0 1 1,0 0-1,0 0 0,-1 38 1156,1-26-966,-4 71 905,1-56-887,1 0 0,2 1 0,0-1 0,2 1 0,1-1 1,8 29-1,-10-53-311,0-1 0,0 1 0,1 0 0,-1-1-1,1 1 1,0-1 0,0 0 0,0 0 0,1 0 0,-1 0 0,1 0 0,0 0 0,4 3 0,-5-5-17,0 1 0,0-1 0,1 0 0,-1 0 0,0 0 0,0-1 0,1 1 0,-1 0 0,0-1 0,1 0 0,-1 0 0,1 1 0,-1-1 0,0-1 0,1 1 0,-1 0 0,1 0 0,-1-1 0,0 0 0,1 1 0,-1-1 0,0 0 0,3-1 0,1-2 9,1 0 0,-1 0 0,0-1 0,0 0 0,0 0 0,-1 0 1,0-1-1,0 1 0,0-1 0,0-1 0,4-8 0,5-10 42,16-44-1,-24 54-39,8-17 4,-3-2 1,0 1-1,-2-1 0,7-60 0,-16 77-73,-4 28 3,-5 26-6,-30 264-1636,24-228 436,7-37 502,2 0 0,-4 63 0,10-94 737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16355,'-4'-13'1358,"-3"14"-332,5 0-907,1 1 1,-1-1-1,1 1 1,0-1-1,0 1 1,-1-1-1,1 1 1,0 0-1,0-1 0,1 1 1,-2 2-1,1-1-72,0 0-1,0 0 1,0 0-1,0 0 1,1 0-1,-1 0 1,1 0-1,0 0 1,0 1 0,0-1-1,0 0 1,1 0-1,-1 0 1,3 6-1,-3-8-41,1 1-1,0-1 1,1 1-1,-1-1 1,0 0-1,0 0 1,0 1-1,1-1 1,-1 0-1,1 0 1,-1 0-1,1-1 1,-1 1-1,1 0 1,-1-1-1,1 1 1,0 0-1,-1-1 1,1 0-1,0 1 1,0-1-1,-1 0 0,1 0 1,0 0-1,0 0 1,-1 0-1,1-1 1,2 0-1,4 0 2,-1 0 0,1-1 0,-1 0 0,0-1-1,0 1 1,0-2 0,0 1 0,0-1 0,-1 0-1,1 0 1,-1 0 0,0-1 0,0 0-1,7-9 1,-14 13 30,-4 4 91,5-2-119,0-1-1,0 0 1,-1 1-1,1-1 1,0 0 0,0 1-1,0-1 1,-1 0-1,1 1 1,0-1 0,0 0-1,0 1 1,0-1-1,0 0 1,0 1 0,0-1-1,0 1 1,0-1-1,0 0 1,0 1-1,0-1 1,0 1 0,0-1-1,0 0 1,0 1-1,0-1 1,0 0 0,1 1-1,-1-1 1,0 0-1,0 1 1,0-1 0,1 0-1,-1 1 1,0-1-1,1 0 1,-1 1 0,0-1-1,0 0 1,1 0-1,-1 0 1,0 1 0,1-1-1,-1 0 1,1 0-1,6 3 16,-1-1 0,1 0 0,0-1 0,0 0-1,0 0 1,0 0 0,1-1 0,-1 0 0,10-1-1,-14 1-8,13-2-26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35 131 15955,'6'19'854,"-1"0"-1,-1 0 0,2 23 0,3 12 525,-1-19-727,-4-21-717,0 0-1,-1 0 1,-1 1-1,0-1 0,-1 17 1,-1-31 46,0 0-1,0 0 1,0 0 0,0 1 0,0-1-1,0 0 1,0 0 0,0 0 0,0 0-1,0 0 1,0 0 0,0 0 0,0 0-1,0 1 1,0-1 0,0 0 0,0 0-1,0 0 1,0 0 0,0 0 0,0 0-1,0 0 1,0 0 0,0 0 0,0 0-1,0 1 1,-1-1 0,1 0 0,0 0-1,0 0 1,0 0 0,0 0 0,0 0-1,0 0 1,0 0 0,0 0 0,0 0-1,0 0 1,-1 0 0,1 0 0,0 0 0,0 0-1,0 0 1,0 0 0,0 0 0,0 0-1,0 0 1,0 0 0,0 0 0,-1 0-1,1 0 1,0 0 0,0 0 0,0 0-1,0 0 1,0 0 0,0 0 0,-7-7-721,-5-13-325,-1-7 183,1 0 0,2-1 0,-10-37 0,16 50 917,2-1-1,-1 0 0,2 1 0,0-1 0,1 0 1,0 0-1,6-30 0,-5 41 139,0 0 1,1 0-1,0 1 0,0-1 0,0 1 0,1-1 1,-1 1-1,1 0 0,0 0 0,0 0 0,0 0 1,1 1-1,0-1 0,-1 1 0,1 0 0,0 0 1,0 0-1,1 1 0,-1-1 0,1 1 0,-1 0 1,1 0-1,0 1 0,7-2 0,-2 0 142,0 2 0,0 0 0,0 0 0,0 0 0,0 1 0,0 1 0,0 0 0,0 0 0,0 1 0,-1 0 0,15 5 0,-22-6-275,1 0 1,-1 0 0,0 0 0,1 0 0,-1 0-1,0 1 1,0-1 0,0 1 0,0-1 0,0 1-1,0 0 1,0-1 0,-1 1 0,1 0 0,0 0 0,-1 1-1,2 1 1,-3-2-23,1 0-1,-1 1 1,1-1-1,-1 0 1,0 0-1,0 0 0,0 0 1,0 0-1,0 0 1,0 0-1,-1 1 1,1-1-1,-1 0 1,1 0-1,-1 0 1,-1 2-1,-2 4-20,0-1 0,-1-1-1,1 1 1,-2-1 0,1 0-1,-1 0 1,1 0 0,-2-1-1,-6 6 1,12-11-20,0 0-1,0 1 1,0-1-1,1 0 1,-1 1-1,0-1 1,0 1-1,1-1 1,-1 1-1,0 0 1,1-1-1,-1 1 1,1 0 0,-1-1-1,1 1 1,-1 0-1,1 0 1,-1-1-1,1 1 1,0 0-1,-1 0 1,1 0-1,0-1 1,0 1-1,-1 0 1,1 0-1,0 1 1,1 0-75,1-1 0,-1 0-1,0 0 1,1 0 0,-1 0 0,0 0 0,1 0 0,-1 0-1,1 0 1,0-1 0,2 2 0,6 2-28,-5-1 46,1 0 0,-1 0 0,0 0-1,1 1 1,-2 0 0,1 0 0,0 0 0,-1 0-1,0 1 1,0 0 0,0 0 0,-1 0-1,5 7 1,-6-7 87,0-1 1,-1 1-1,1 0 0,-1 0 0,0 0 0,0 0 1,-1 0-1,1 0 0,-1 0 0,0 0 0,0 0 1,-1 0-1,0 0 0,0 0 0,0 0 0,0 0 1,-3 5-1,-1 1 131,0 0 1,-1 0-1,0 0 1,-1-1-1,-1 0 1,1 0-1,-17 15 0,19-20-12,-1 1 0,0-1 0,0 0-1,-1-1 1,1 1 0,-1-1 0,0-1-1,0 1 1,-1-1 0,1-1 0,0 1-1,-1-1 1,-10 2 0,16-4-98,0 0 0,0 0 0,0 0 0,0 0 0,0 0 0,0 0 0,0 0 0,0 0-1,0-1 1,0 1 0,1-1 0,-1 0 0,0 1 0,0-1 0,0 0 0,0 0 0,1 0 0,-1 0 0,0-1 0,-1-1 0,1 1-55,1 0-1,0 0 1,0 0 0,1 0-1,-1 1 1,0-1 0,1 0-1,-1-1 1,1 1 0,0 0-1,-1 0 1,1 0-1,0 0 1,0 0 0,0 0-1,1-3 1,1-3-247,0 1-1,0-1 1,0 1-1,1 0 1,0-1 0,1 2-1,-1-1 1,1 0-1,8-10 1,-2 7-349,0 1-1,0 0 1,1 0 0,0 1-1,0 0 1,1 0 0,0 2 0,19-9-1,6 1-373,64-15 0,-100 29 1055,-1 0 0,0-1 0,1 1 0,-1 0 0,0 0 0,1 0 1,-1 0-1,0 0 0,0 0 0,1 0 0,-1 0 0,0 1 0,1-1 0,-1 0 0,0 0 1,1 0-1,-1 0 0,0 0 0,0 0 0,1 1 0,-1-1 0,0 0 0,0 0 0,1 0 1,-1 1-1,0-1 0,0 0 0,0 0 0,1 0 0,-1 1 0,0-1 0,0 0 0,0 1 1,0-1-1,0 0 0,0 0 0,1 1 0,-1-1 0,0 0 0,0 1 0,0-1 0,0 0 0,0 0 1,0 1-1,0-1 0,0 0 0,0 1 0,0-1 0,-1 1 0,-2 17 1096,2-14-784,1-2-226,-9 69 2399,8-66-2434,1 0 0,0 0 0,0-1 0,1 1-1,0 0 1,-1 0 0,1 0 0,1-1 0,-1 1 0,1 0 0,0-1-1,3 5 1,-5-8-78,1 0 0,-1 0 0,1 0 0,-1-1 0,1 1 0,0 0 0,-1-1 0,1 1 0,0 0-1,-1-1 1,1 1 0,0-1 0,0 1 0,0-1 0,0 1 0,0-1 0,-1 0 0,1 0 0,0 1 0,0-1-1,0 0 1,0 0 0,0 0 0,0 0 0,0 0 0,0 0 0,0 0 0,1 0 0,1-1 19,-1 0 0,0-1 0,1 1 0,-1 0 0,0-1 0,0 1 0,0-1 0,0 1 0,0-1 0,2-4 0,5-5 167,-1 0-1,12-24 1,-19 34-201,4-10 92,0 1 0,-1-1 0,0 0 1,-1 0-1,3-15 0,-5 24-107,-1-1 1,1 0-1,-1 1 1,0-1-1,1 0 0,-1 0 1,0 0-1,-1 1 1,1-1-1,0 0 1,-1 0-1,0 1 0,0-1 1,1 0-1,-1 1 1,-1-1-1,1 1 0,0-1 1,-1 1-1,1 0 1,-1-1-1,0 1 0,0 0 1,0 0-1,0 0 1,0 0-1,-3-1 1,-14-3-625,18 6 536,1 0 0,-1 0 0,0 0 0,1 0 0,-1 0 0,0 0 0,1 0 0,-1 0 0,0 0 0,1 0 0,-1 0 0,0 0 0,1 0 0,-1 0 0,1 1-1,-1-1 1,0 0 0,1 0 0,-1 1 0,1-1 0,-1 0 0,1 1 0,-1-1 0,1 1 0,-1 0 0,1-1 29,0 0 1,0 1-1,0-1 1,1 0 0,-1 0-1,0 1 1,0-1-1,0 0 1,1 0-1,-1 1 1,0-1-1,1 0 1,-1 0-1,0 0 1,1 0-1,-1 1 1,0-1-1,1 0 1,-1 0-1,0 0 1,1 0-1,-1 0 1,0 0-1,1 0 1,-1 0-1,0 0 1,1 0 0,-1 0-1,0 0 1,1 0-1,-1 0 1,0 0-1,1-1 1,13 1-484,5-3-278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16700,'-16'3'550,"1"0"1,1 1 0,-1 1-1,0 0 1,1 0-1,0 2 1,1 0 0,-1 0-1,-20 17 1,33-24-525,0 1-1,1-1 1,-1 0-1,1 1 1,-1-1-1,0 1 1,1-1-1,-1 1 0,1-1 1,-1 1-1,1 0 1,0-1-1,-1 1 1,1 0-1,0-1 1,-1 1-1,1 0 1,0-1-1,0 1 1,-1 0-1,1 0 1,0 0-1,0 0-14,1-1 0,-1 0 0,1 1 0,-1-1 0,1 0 0,-1 0 0,1 1-1,-1-1 1,1 0 0,-1 0 0,1 0 0,-1 1 0,1-1 0,-1 0 0,1 0 0,0 0-1,-1 0 1,1 0 0,-1 0 0,1 0 0,0 0 0,35-6-27,-1-4-103,-20 4 51,1 1 0,-1 1 0,1 0 0,0 2 0,1 0 0,-1 0 0,25 2 0,-41 0 64,1 0-1,0 0 1,0 0 0,0 0 0,0 0 0,0 0 0,-1 0-1,1 1 1,0-1 0,0 0 0,0 0 0,-1 1 0,1-1 0,0 1-1,0-1 1,-1 1 0,1-1 0,0 1 0,-1-1 0,1 1-1,0 0 1,-1-1 0,1 1 0,-1 0 0,1-1 0,-1 1-1,0 0 1,1 1 0,-1-1 7,0 0 0,0 1 0,0-1-1,-1 0 1,1 1 0,0-1 0,-1 0 0,1 0 0,-1 1-1,0-1 1,1 0 0,-1 0 0,0 0 0,0 1 0,-1 0 0,-5 6 52,0-1 0,-1 0 0,-9 8 0,-3 0 191,-31 18 0,45-30-232,0 0-1,0 0 1,-1 0 0,1-1 0,-1 0-1,1 0 1,-1 0 0,1-1-1,-1 0 1,-8 0 0,14-1-77,0 0 1,1 0-1,-1 0 1,0 0-1,0 0 0,1-1 1,-1 1-1,0 0 1,1 0-1,-1 0 1,1-1-1,-1 1 0,0 0 1,1-1-1,-1 1 1,1-1-1,-1 1 0,1 0 1,-1-1-1,1 1 1,-1-1-1,1 1 1,-1-1-1,1 0 0,0 1 1,-1-1-1,1 1 1,0-1-1,0 0 0,-1 1 1,1-1-1,0 0 1,0 1-1,0-1 1,0 0-1,0 1 0,0-1 1,0 0-1,0 0 1,0 1-1,0-1 0,0 0 1,0 1-1,0-1 1,1 0-1,-1 1 1,0-1-1,1 1 0,-1-1 1,1 0-1,1-4-526,0 0 0,1 0 0,-1 0 0,7-7 0,7-5-489,8-2-229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15291,'-1'2'401,"1"0"-1,0 0 0,0 0 0,-1 0 1,1 0-1,1 0 0,-1 0 1,0 0-1,0 0 0,1 0 0,-1 0 1,2 3-1,-1-3-314,0 0-1,0 0 1,0 0-1,1 0 1,-1 0-1,1-1 1,-1 1-1,1 0 1,-1-1-1,1 1 1,0-1-1,0 1 1,0-1 0,0 0-1,0 0 1,0 0-1,3 1 1,-1-1-25,0 0 1,-1 0-1,1-1 1,1 1-1,-1-1 1,0 0-1,0 0 0,0-1 1,5 0-1,7-3-20,1-1-1,-1 0 0,27-14 0,-31 13 30,6-2-50,-10 3-17,1 1 1,-1 1-1,1-1 1,-1 2 0,1-1-1,14-2 1,-23 5-3,1 0-1,-1 0 1,1 1 0,-1-1 0,1 0 0,-1 0-1,1 0 1,-1 0 0,1 0 0,-1 0 0,1 1-1,-1-1 1,1 0 0,-1 0 0,1 1-1,-1-1 1,0 0 0,1 1 0,-1-1 0,0 1-1,1-1 1,-1 0 0,0 1 0,1-1 0,-1 1-1,0-1 1,0 1 0,1-1 0,-1 1-1,0-1 1,0 1 0,0-1 0,0 1 0,0-1-1,0 1 1,0 26 117,1-4 88,0-22-216,-1-1 0,0 1 0,1-1 1,-1 0-1,1 1 0,-1-1 0,1 1 0,-1-1 0,0 0 0,1 0 0,-1 1 1,1-1-1,0 0 0,-1 0 0,1 1 0,-1-1 0,1 0 0,-1 0 1,1 0-1,-1 0 0,1 0 0,0 0 0,-1 0 0,1 0 0,-1 0 1,1 0-1,-1 0 0,1-1 0,-1 1 0,1 0 0,-1 0 0,1 0 0,0-1 1,-1 1-1,0 0 0,1-1 0,-1 1 0,1 0 0,-1-1 0,1 1 1,-1-1-1,0 1 0,1 0 0,-1-1 0,1 0 0,1-1-43,0-1 0,1 1 0,-1-1 1,0 1-1,0-1 0,2-5 0,-1-4-131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33 14635,'3'-27'1272,"-3"26"-1259,0 1 0,0 0 0,0 0-1,0 0 1,0-1 0,-1 1 0,1 0-1,0 0 1,0 0 0,0-1-1,0 1 1,0 0 0,0 0 0,0 0-1,0-1 1,-1 1 0,1 0 0,0 0-1,0 0 1,0 0 0,0 0 0,-1-1-1,1 1 1,0 0 0,0 0-1,0 0 1,-1 0 0,1 0 0,0 0-1,0 0 1,-1 0 0,1 0 0,0 0-1,0 0 1,0 0 0,-1 0 0,1 0-1,0 0 1,0 0 0,-1 0-1,1 0 1,0 0 0,0 0 0,0 0-1,-1 0 1,1 0 0,0 0 0,0 0-1,0 1 1,-1-1 0,1 0 0,0 0-1,0 0 1,0 0 0,0 0 0,0 1-1,-1-1 1,1 0 0,0 1-1,-13 10 223,-2 10 178,1 1-1,1 0 0,-13 30 0,7-14-187,-175 395 203,182-403-506,-12 50 0,23-78 46,1-1 0,0 0 0,-1 1 0,1-1 0,0 0 0,0 1 0,0-1 0,0 0 0,0 1 0,0-1 0,0 1 0,1 1 0,0-3 17,-1 1-1,0-1 1,0 0 0,0 0 0,1 0 0,-1 0-1,0 0 1,0 0 0,1 1 0,-1-1-1,0 0 1,0 0 0,1 0 0,-1 0-1,0 0 1,0 0 0,1 0 0,-1 0 0,0 0-1,0 0 1,1 0 0,-1 0 0,0 0-1,1-1 1,-1 1 0,0 0 0,0 0-1,0 0 1,1 0 0,-1 0 0,0 0 0,0-1-1,1 1 1,-1 0 0,0 0 0,0-1-1,23-24-792,15-35-570,-4-2-1,44-103 1,-58 118 1061,-4 11 218,1 1 569,-3 0 0,13-44 0,-26 74 241,-3 4-277,-4 8 156,-9 22-251,2 0 0,1 0 0,1 1 0,1 0-1,1 1 1,2 0 0,2 1 0,-4 59 0,17 84 220,-3-116-1021,-4-55 347,-1 0 0,0 0-1,0 0 1,-1 0-1,1 0 1,-1 0-1,0 0 1,-1 4-1,2-8 89,0 1 0,0-1-1,-1 1 1,1-1 0,0 0 0,0 1-1,0-1 1,-1 0 0,1 1-1,0-1 1,0 0 0,-1 0-1,1 1 1,0-1 0,-1 0-1,1 0 1,0 0 0,-1 1 0,1-1-1,0 0 1,-1 0 0,1 0-1,-1 0 1,1 0 0,0 0-1,-1 0 1,1 1 0,0-1-1,-1 0 1,0-1 0,0 1-21,-1-1 0,1 1 1,0-1-1,0 0 0,-1 0 0,1 0 1,0 0-1,0 0 0,0 0 0,0 0 1,0 0-1,0 0 0,-1-2 1,-5-7 16,1-1 1,0 1 0,1-1 0,0 0 0,1-1-1,0 1 1,0-1 0,-1-16 0,0-2 471,2 1 0,0-39 1,3 51-101,0-1 0,2 1 0,0 0 1,4-19-1,-4 30-301,0 0 1,0 1-1,0 0 0,0-1 1,1 1-1,0 0 1,0 0-1,0 1 0,0-1 1,1 1-1,0-1 0,0 1 1,0 0-1,1 1 1,-1-1-1,7-3 0,76-36-948,-53 26 540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15499,'-28'73'2614,"-29"120"0,47-144-2254,1 1 1,3-1-1,0 78 1,10-63-288,-4-58-257,-2-6 14,-5-13-129,-10-32-153,13 33 327,-20-47-331,10 26 424,1-1 1,-11-44 0,24 78 48,0-1-1,0 1 1,0-1 0,0 1 0,0-1 0,0 0 0,0 1-1,0-1 1,0 1 0,0-1 0,0 1 0,0-1-1,0 0 1,0 1 0,0-1 0,0 1 0,1-1 0,-1 1-1,0-1 1,0 1 0,1-1 0,-1 1 0,0-1 0,1 1-1,-1 0 1,1-1 0,0 0 0,0 1 10,0-1-1,0 1 1,0 0 0,0-1-1,0 1 1,0 0 0,0 0 0,1 0-1,-1 0 1,0 0 0,0 0-1,2 0 1,39 12 398,-35-10-352,10 4-456,0-1 0,0 0 1,0-2-1,1 0 0,-1-1 0,1 0 1,0-2-1,0 0 0,29-4 1,-16-4-373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 15059,'0'0'28,"0"0"0,0 0-1,0 0 1,0 0 0,0 0 0,0-1-1,0 1 1,0 0 0,0 0-1,0 0 1,0 0 0,0 0-1,0 0 1,0 0 0,0 0 0,0 0-1,0 0 1,1 0 0,-1 0-1,0 0 1,0 0 0,0 0 0,0-1-1,0 1 1,0 0 0,0 0-1,0 0 1,0 0 0,1 0 0,-1 0-1,0 0 1,0 0 0,0 0-1,0 0 1,0 0 0,0 0 0,0 0-1,0 0 1,0 1 0,1-1-1,-1 0 1,0 0 0,0 0 0,0 0-1,0 0 1,0 0 0,0 0-1,0 0 1,0 0 0,0 0 0,0 0-1,0 0 1,0 0 0,1 0-1,-1 0 1,0 1 0,0-1 0,0 0-1,0 0 1,0 0 0,0 0-1,0 0 1,4 11 571,1 11 1,-2 18 114,-2 0 1,-2 0 0,-8 61-1,-33 118 729,20-111-704,12-64-469,-8 51 245,17-83-481,0 1 1,0 0-1,1-1 0,1 1 0,2 15 0,-2-26-57,-1 0-1,1 1 1,-1-1-1,1 0 1,0 0-1,0 0 0,0 0 1,0 0-1,0 0 1,1 0-1,2 3 0,-4-4-6,1-1 0,0 1 0,0-1 0,-1 1 0,1-1 0,0 0 0,0 1 0,0-1 0,-1 0 0,1 1 0,0-1 0,0 0-1,0 0 1,0 0 0,0 0 0,0 0 0,0 0 0,0 0 0,-1 0 0,1 0 0,0-1 0,0 1 0,0 0 0,0 0 0,0-1-1,-1 1 1,1-1 0,0 1 0,0-1 0,-1 1 0,1-1 0,0 1 0,0-2 0,7-4-342,-1-1 1,0 0-1,-1-1 0,0 1 1,0-1-1,0 0 1,6-14-1,27-68-2531,-30 69 2237,16-42 573,-25 70 2172,-1 3-1438,1 0-1,0 1 1,1-1-1,0 0 1,2 11 0,-2-20-606,0 0-1,0 1 1,0-1 0,0 0 0,0 0 0,0 0-1,0 0 1,0 0 0,0 0 0,1 0 0,-1 0 0,0-1-1,0 1 1,1 0 0,-1-1 0,1 1 0,-1-1-1,0 1 1,1-1 0,-1 0 0,1 0 0,-1 0 0,1 0-1,-1 0 1,1 0 0,-1 0 0,1 0 0,-1 0 0,1-1-1,-1 1 1,1 0 0,-1-1 0,0 0 0,2 0-1,8-3 31,-1-1-1,0 0 0,13-8 0,-19 11-38,57-39 140,14-9-109,-75 50-58,0 0-1,1 0 1,-1 0 0,0-1-1,0 1 1,0 0 0,1 0-1,-1 0 1,0 0 0,0 0-1,1 0 1,-1-1 0,0 1-1,0 0 1,1 0 0,-1 0-1,0 0 1,0 0 0,1 0-1,-1 0 1,0 0 0,0 0-1,1 0 1,-1 0 0,0 0-1,0 0 1,1 0 0,-1 1-1,0-1 1,0 0 0,1 0-1,-1 0 1,0 0 0,0 0-1,1 0 1,-1 1 0,0-1-1,0 0 1,0 0 0,0 0-1,1 1 1,-1-1 0,0 0-1,-1 16-37,-12 27-15,10-35 38,-6 26-13,9-33 30,0 0-1,0 0 0,0 0 0,0 0 1,0 0-1,0 0 0,0 0 0,0 0 1,0 0-1,1 0 0,-1-1 0,0 1 1,1 0-1,0 1 0,-1-1 0,0-1 0,1 0 0,-1 0 0,1 1 0,-1-1 0,1 0 0,-1 0 0,1 0 0,-1 0 0,1 0 0,-1 0 0,0 0 0,1 0 1,-1 0-1,1 0 0,-1 0 0,1 0 0,-1 0 0,1 0 0,-1 0 0,1 0 0,-1 0 0,1-1 0,-1 1 0,0 0 0,1 0 0,-1-1 0,1 1 0,-1 0 0,0 0 0,1-1 0,7-7-233,0 1 0,-1-1-1,-1 0 1,1 0 0,-1-1 0,-1 0-1,0 0 1,6-12 0,-6 9 74,0 0 0,0 0 0,-1-1 0,3-17 0,0-16-396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13571,'-4'98'3221,"1"37"-1528,3-133-1668,0-1 1,0 1-1,0 0 0,0-1 0,0 1 0,1-1 0,-1 1 0,0-1 0,1 1 1,-1-1-1,1 1 0,0-1 0,-1 1 0,1-1 0,0 0 0,0 1 1,0-1-1,0 0 0,0 0 0,0 0 0,0 1 0,0-1 0,1 0 1,-1-1-1,0 1 0,0 0 0,1 0 0,-1 0 0,1-1 0,-1 1 0,1-1 1,-1 1-1,1-1 0,-1 0 0,1 0 0,-1 1 0,1-1 0,0 0 1,-1 0-1,1 0 0,-1-1 0,3 1 0,4-2 8,0 0 0,0-1 0,-1 1 0,1-1 1,-1-1-1,0 1 0,8-6 0,-3 0-47,-1 1 0,0-2 0,-1 1 0,0-1 0,0-1 0,-1 0 0,-1 0 0,0-1 0,0 0 0,-1 0 0,-1-1-1,0 0 1,-1 0 0,0 0 0,-1-1 0,0 0 0,-1 0 0,-1 0 0,0 0 0,-1-22 0,-1 34 23,0 0 1,0 0-1,0 0 0,0 0 0,-1 0 1,1 0-1,-1 0 0,1 1 1,-1-1-1,0 0 0,0 0 0,0 0 1,0 1-1,0-1 0,0 0 0,-2-1 1,3 2-3,-1 1 1,1 0 0,-1 0-1,1 0 1,0-1 0,-1 1-1,1 0 1,0 0 0,-1 0-1,1 0 1,-1 0 0,1 0-1,0 0 1,-1 0 0,1 0-1,-1 0 1,1 0 0,0 0-1,-1 0 1,1 0 0,-1 0-1,1 0 1,0 1 0,-1-1 0,1 0-1,0 0 1,-1 0 0,1 1-1,-2 0 20,1 0 0,0 1 0,0-1-1,0 0 1,0 1 0,0-1 0,0 1 0,0 0-1,0-1 1,0 3 0,-4 10 174,0 0 0,1 0 1,1 0-1,1 1 0,-2 18 0,4-25-110,-1 0-1,1-1 0,1 1 0,-1-1 0,1 1 0,1-1 0,-1 0 1,1 1-1,1-1 0,-1 0 0,1 0 0,4 8 0,-5-13-69,-1 0 0,1 0 1,-1 0-1,1 0 0,0 0 0,0-1 0,0 1 0,0 0 0,0-1 0,0 1 1,0-1-1,0 0 0,1 0 0,-1 0 0,0 0 0,1 0 0,-1-1 0,1 1 0,-1-1 1,3 1-1,-1-1-25,0 0 0,0-1 0,0 1 0,0-1-1,-1 0 1,1 0 0,0 0 0,-1-1 0,1 1 0,-1-1 0,1 0 0,3-2 0,-2 0-49,0 1 0,0-1 0,0 0 0,0-1 0,-1 1-1,0-1 1,0 0 0,0 0 0,0 0 0,-1-1 0,0 1 0,0-1 0,0 0 0,-1 0-1,3-11 1,-4 17 39,-1-1-1,0 1 1,0-1-1,0 1 1,0-1-1,1 1 1,-1-1-1,0 1 1,0-1-1,0 1 1,0-1-1,0 0 1,0 1-1,-1-1 1,1 1-1,0-1 1,0 1-1,0-1 1,0 1 0,-1-1-1,1 1 1,0-1-1,0 1 1,-1-1-1,1 1 1,0-1-1,-1 1 1,0-1-1,1 1 6,-1 1 1,0-1-1,0 0 0,1 0 1,-1 1-1,0-1 0,1 0 1,-1 1-1,0-1 0,1 1 1,-1-1-1,0 1 0,1-1 1,-1 1-1,1-1 0,-1 2 1,-22 30 30,19-22 25,0-1-1,1 1 1,0 0-1,1 0 1,0 0-1,1 0 1,0 0 0,1 1-1,0-1 1,0 0-1,1 0 1,3 14-1,-4-22-34,1 0 0,-1-1 0,1 1-1,0 0 1,0-1 0,0 1 0,0-1 0,0 1-1,0-1 1,0 1 0,1-1 0,-1 0-1,0 0 1,1 0 0,-1 0 0,1 0-1,-1 0 1,1 0 0,0 0 0,-1 0-1,1-1 1,2 2 0,-3-2-31,0 0 1,1 0-1,-1 0 0,0 0 1,0 0-1,0 0 1,0 0-1,0-1 0,1 1 1,-1 0-1,0-1 0,0 1 1,0-1-1,0 1 1,0-1-1,0 1 0,0-1 1,0 0-1,0 1 0,0-1 1,0 0-1,-1 0 0,1 0 1,0 1-1,-1-1 1,1 0-1,0 0 0,-1 0 1,1 0-1,-1 0 0,1-1 1,-1 1-1,0 0 1,1 0-1,-1-2 0,1-1-82,0 0 0,-1 0-1,1 0 1,-1 0 0,0 0-1,0 0 1,-1 0-1,1 0 1,-1 0 0,0 0-1,-2-6 1,-5-4-278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1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1629 61 12251,'-26'-11'261,"0"1"1,0 1 0,-1 1-1,0 1 1,-55-6 0,46 11-56,0 1 0,-1 2 1,1 2-1,-41 7 1,22 1 51,1 3 1,1 2 0,1 2 0,0 3 0,-91 50 0,63-22 101,2 3-1,-119 105 1,148-113-192,2 2-1,2 2 1,2 2 0,-50 76-1,71-92-110,2 2-1,1 0 1,2 1-1,2 1 1,1 0-1,1 1 1,3 0-1,-7 51 1,14-64-26,2 1 1,0 0-1,2 0 1,1-1-1,1 1 0,10 39 1,-3-33-1,0 1 1,3-1-1,1-1 1,26 45-1,-11-30-46,3-2 0,1-1 0,3-1-1,1-2 1,2-2 0,55 43 0,120 71-371,-165-124 225,1-2-1,89 34 1,-104-49 73,-1-1 1,1-2-1,1-2 1,-1-1-1,45 1 1,-53-6 23,1-2 1,0-1-1,-1-1 1,1-2-1,-1 0 1,0-2-1,41-16 1,-36 9 116,0-2 1,0-1 0,-2-2 0,0-1-1,-2-1 1,43-40 0,-33 23 231,-2-2 1,-1-1-1,50-80 0,-47 56 85,-2-3-1,-4 0 0,-2-3 0,22-83 1,-24 50 167,-4-2 1,13-143 0,-32 198-431,-2-1 0,-3 0 0,-6-59 1,3 90-123,0 0 0,-1 0 0,-1 1 0,-2-1 0,0 1 0,0 0 0,-2 1 0,-1 0 0,0 0 0,-17-22 0,21 33-34,1 1 1,-1 0-1,-1 0 0,1 1 1,-1 0-1,0 0 0,-1 0 1,1 1-1,-1 0 0,0 1 1,0 0-1,-1 0 0,1 1 1,-1 0-1,0 0 0,0 1 1,0 0-1,0 0 0,0 1 1,0 1-1,-1-1 0,1 1 1,0 1-1,-17 3 1,4 1-12,0 1 0,1 1 0,0 1 0,0 1 0,1 0 0,0 2 0,-33 24 0,12-4-2,1 3 0,-46 49 0,0 12-149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2 271 12971,'-1'1'80,"1"0"1,0-1-1,0 1 1,0-1-1,-1 1 1,1 0-1,0-1 0,0 1 1,0-1-1,0 1 1,0 0-1,0-1 1,0 1-1,0 0 1,1-1-1,-1 1 1,0-1-1,0 1 0,0 0 1,1-1-1,-1 1 1,0-1-1,1 1 1,-1-1-1,0 1 1,1-1-1,-1 1 1,1 0-1,1-1 40,-1 1 1,0-1-1,0 1 1,1-1-1,-1 1 1,0-1-1,1 0 1,-1 0-1,1 0 1,-1 0-1,0 0 1,3 0-1,7-2 443,0 0 1,19-7-1,-21 7-296,274-90 2915,52-15-2531,-243 82-610,159-20 0,-149 38 103,-102 7-141,0-1 0,1 1 0,-1 0 0,0 0 0,1 0 0,-1 0 1,1 0-1,-1 0 0,1 0 0,-1 0 0,1 1 0,-1-1 1,0 0-1,1 0 0,-1 0 0,1 0 0,-1 1 0,0-1 1,1 0-1,-1 0 0,0 1 0,1-1 0,-1 0 0,0 1 0,1-1 1,-1 0-1,0 1 0,1-1 0,-1 0 0,0 1 0,0-1 1,0 1-1,1-1 0,-1 1-40,-1-1-1,1 0 1,0 1 0,0-1 0,-1 0 0,1 0-1,0 0 1,-1 1 0,1-1 0,0 0 0,-1 0-1,1 0 1,0 0 0,-1 1 0,1-1 0,0 0-1,-1 0 1,1 0 0,0 0 0,-1 0-1,1 0 1,-1 0 0,1 0 0,0 0 0,-1 0-1,1 0 1,0 0 0,-1 0 0,1-1 0,0 1-1,-1 0 1,0 0 0,-18-5-486,14 3 408,-9 0-264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0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1890 75 10186,'-20'-11'209,"0"0"0,-1 2-1,0 0 1,0 2 0,-1 0 0,0 2-1,0 0 1,-1 1 0,1 1 0,-40 1-1,9 3 203,1 3-1,-1 2 1,-76 19-1,5 5-71,1 5 0,2 5 0,-199 97-1,258-102-268,3 2 1,1 3-1,2 3 0,2 2 0,1 2 0,-76 90 0,108-110 8,0 0 0,2 1 0,1 1-1,1 1 1,-16 39 0,25-48-29,1 0 1,1 0-1,1 0 0,0 0 1,2 1-1,1 0 0,0 0 1,2 0-1,2 26 0,0-35-23,0 0 0,1 1-1,0-2 1,1 1-1,1 0 1,0-1 0,0 0-1,1 0 1,10 13 0,-6-10-9,2-1 0,-1 0 1,2 0-1,0-2 0,1 1 1,16 11-1,-1-6-13,0 0 1,1-2-1,0-2 0,1 0 1,1-2-1,64 15 0,-30-14-15,0-4 0,1-2 0,1-3-1,-1-3 1,0-3 0,1-3-1,-2-3 1,83-21 0,-49 4 6,-1-6-1,-1-3 1,-2-5 0,152-84-1,-171 78 9,-2-4 0,-2-3-1,123-114 1,-149 119-39,-2-2 0,-2-2-1,-3-2 1,-2-2 0,58-110 0,-84 140 24,-1-1 0,-1 0 0,-1 0 0,-2-1 1,0 0-1,4-44 0,-11 59 16,1 0-1,-2 0 1,0-1 0,0 1-1,-1 0 1,0 0 0,-7-19-1,6 23 9,0 1-1,-1-1 1,0 1-1,0 0 1,-1 0-1,0 1 1,0-1-1,-1 1 1,1 0-1,-1 0 1,-1 1-1,-8-7 1,4 5 7,-1 1 0,1 0 0,-1 1 0,-1 0 0,1 1 0,-1 0 0,0 1 0,1 1 0,-23-2 0,1 2 25,-1 1-1,-51 7 1,2 6 33,-109 29 0,-79 38-130,131-36-192,118-37 216,6 1 11,-1-2-1,0 0 1,0-1-1,-1-1 1,-36 1-1,51-5 11,1 1 0,0-1 1,-1 0-1,1 0 0,-1-1 0,1 1 1,0-1-1,0 1 0,0-1 0,-6-4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18580,'13'-23'1203,"-10"19"-1068,-1 0 0,1 0 1,-1-1-1,0 1 0,0-1 1,-1 1-1,1-1 0,-1 1 1,0-1-1,1-7 0,3 78 1093,-35 489-1226,30-544-13,-1 2-48,1-1 1,3 18-1,-3-30 50,0 0-1,0 0 1,0-1 0,0 1-1,0 0 1,0 0 0,0 0-1,0 0 1,0 0 0,0 0-1,0 0 1,1 0 0,-1 0-1,0-1 1,0 1 0,0 0-1,0 0 1,0 0 0,0 0-1,0 0 1,0 0 0,1 0-1,-1 0 1,0 0 0,0 0-1,0 0 1,0 0 0,0 0-1,0 0 1,1 0 0,-1 0-1,0 0 1,0 0 0,0 0-1,0 0 1,0 0 0,0 0-1,1 0 1,-1 0 0,0 0-1,0 0 1,0 1 0,0-1-1,0 0 1,0 0 0,0 0-1,0 0 1,0 0 0,1 0-1,-1 0 1,0 0 0,0 1-1,5-17-412,27-224 540,-24 150-244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14475,'-7'32'626,"1"0"0,1 1-1,2-1 1,1 53 0,3-71-508,0-1 0,1 1 0,1-1 0,0 0 0,0 0-1,2 0 1,-1 0 0,2-1 0,-1 0 0,2 0 0,0 0 0,0-1 0,16 19 0,-19-25-72,1-1 1,0 0 0,0 1-1,0-1 1,0-1-1,1 1 1,-1-1-1,1 0 1,0-1 0,0 1-1,0-1 1,0 0-1,0 0 1,1-1 0,11 1-1,-14-1 14,1-2-1,0 1 1,-1 0-1,1-1 1,-1 0 0,0 0-1,1 0 1,-1-1-1,0 1 1,0-1-1,0 0 1,0 0 0,0-1-1,0 1 1,0-1-1,-1 0 1,1 0-1,-1 0 1,0 0 0,0 0-1,0-1 1,0 1-1,2-6 1,4-7 205,-1-2 0,0 1 0,-1-1 1,-1 0-1,-1-1 0,0 1 0,3-32 0,-3 0 194,-4-83-1,-3 112-822,1 21-202,2 10-123,12 53-629,-8-36 856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18204,'18'-4'506,"0"-1"-1,0-1 1,-1 0 0,0-1 0,25-14 0,-11 2-138,52-41 0,-79 57-362,0-1 0,0 0 0,-1 0 0,1 0 0,-1 0 0,5-9 0,-8 12-3,1 1-1,-1-1 0,0 1 1,0-1-1,1 1 1,-1-1-1,0 0 0,0 1 1,0-1-1,0 1 0,0-1 1,0 0-1,0 1 0,0-1 1,0 0-1,0 1 1,0-1-1,0 1 0,0-1 1,0 0-1,0 1 0,-1-1 1,1 1-1,0-1 0,-1 0 1,0 0 2,0 1-1,0-1 1,0 1 0,0-1-1,-1 1 1,1 0 0,0 0 0,0-1-1,0 1 1,-1 0 0,1 0 0,0 0-1,0 0 1,0 0 0,-1 0 0,1 1-1,0-1 1,-2 1 0,-8 2 12,1 1 0,0 0 1,1 0-1,-1 1 0,1 0 1,-1 1-1,2 0 0,-1 0 1,1 1-1,0 0 0,0 1 1,1-1-1,0 2 0,-10 13 1,15-18-16,-1-1 1,1 1-1,1 0 1,-1-1-1,0 1 1,1 0 0,0 0-1,0 0 1,0 0-1,0 1 1,1-1-1,-1 0 1,1 0-1,0 0 1,1 1-1,-1-1 1,2 5-1,-1-6-11,0 0 0,0 0 0,1 0 0,-1-1 0,1 1 0,-1-1-1,1 1 1,0-1 0,0 0 0,0 1 0,1-1 0,-1 0 0,0 0 0,1-1-1,-1 1 1,1 0 0,0-1 0,0 0 0,-1 0 0,1 1 0,0-2-1,0 1 1,0 0 0,4 0 0,8 1-217,0-1-1,0 0 1,0-2-1,0 1 1,0-2-1,0 0 1,0-1 0,0 0-1,-1-1 1,21-9-1,-3 0-264,0-2 1,-1-2-1,40-27 0,-49 29-375,-2 0-1,1-2 1,-2 0 0,0-1-1,-1-1 1,22-32 0,-39 50 892,0 0 0,0 0 1,0 0-1,-1 0 0,1 0 1,0-1-1,-1 1 0,1 0 0,-1-1 1,0 1-1,1 0 0,-1-1 0,0 1 1,0-3-1,0 4 7,0 0 0,-1 0-1,1-1 1,0 1 0,0 0 0,-1 0-1,1 0 1,0-1 0,-1 1 0,1 0 0,0 0-1,-1 0 1,1 0 0,0 0 0,-1 0-1,1 0 1,-1 0 0,1 0 0,0 0 0,-1 0-1,1 0 1,0 0 0,-1 0 0,1 0-1,-1 0 1,1 0 0,0 0 0,-1 0 0,1 0-1,0 1 1,-1-1 0,1 0 0,-6 3 229,0 0 0,1 0 1,-1 0-1,1 1 0,-5 4 1,-2 3 395,0 0 1,1 1-1,1 1 1,-17 23-1,23-30-495,1 1-1,-1-1 0,1 1 1,0-1-1,1 1 0,-1 0 1,2 0-1,-1 0 0,1 0 1,0 1-1,0-1 0,1 0 1,0 9-1,0-13-122,1 0 0,-1 0 0,1-1 0,0 1 0,0-1 0,0 1 0,0 0 0,0-1 0,0 1 0,1-1 0,-1 0 0,1 0 0,0 1 0,0-1 0,0 0 0,3 3 0,-1-3-10,0 0 0,0 1 0,0-1 0,0-1 0,0 1 0,0 0 0,0-1 0,1 0 0,7 1 1,-2-1 13,0-1 1,0 0 0,0 0-1,0-1 1,-1 0 0,1-1 0,0 0-1,17-6 1,-19 5 16,0-1 1,0 0-1,-1-1 0,1 0 1,-1 0-1,0 0 1,-1-1-1,8-8 0,-11 12-38,-1-1-1,1 0 1,-1 0-1,0 0 0,0 0 1,0 0-1,-1 0 1,1 0-1,-1 0 1,0-1-1,1 1 1,-2-1-1,1 1 0,0-1 1,-1 1-1,1-1 1,-1 1-1,0-1 1,0 0-1,-1 1 1,1-1-1,-1 1 0,0-5 1,0 7-28,0-1 0,0 1 1,0 0-1,0-1 0,0 1 0,0 0 1,0-1-1,0 1 0,0 0 0,-1 0 1,1 0-1,-1 0 0,1 0 0,0 0 1,-1 1-1,1-1 0,-1 0 0,0 1 1,1-1-1,-1 1 0,0 0 0,1-1 1,-1 1-1,0 0 0,1 0 0,-1 0 1,0 0-1,-2 1 0,2-1-27,0 0 1,-1 0-1,1 1 0,0-1 0,0 1 0,-1-1 0,1 1 0,0 0 0,0 0 1,0 0-1,0 0 0,0 0 0,0 1 0,0-1 0,0 1 0,0-1 1,1 1-1,-1 0 0,1-1 0,-3 4 0,4-4-8,-1-1 0,1 1 0,0 0-1,-1 0 1,1-1 0,0 1 0,0 0 0,-1 0-1,1 0 1,0 0 0,0-1 0,0 1 0,0 0 0,0 0-1,0 0 1,0 0 0,0-1 0,0 1 0,1 0 0,-1 0-1,0 0 1,0-1 0,1 1 0,-1 0 0,1 0-1,0 0 1,0 1-29,1-1 0,-1 0 0,0 0-1,1 0 1,-1 0 0,1 0 0,0-1-1,-1 1 1,1 0 0,-1-1 0,1 1 0,2-1-1,4 2-90,1-1-1,-1-1 0,1 1 0,10-2 0,17-4-376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16412,'1'1'149,"0"1"0,-1 0 1,1 0-1,-1-1 0,0 1 1,1 0-1,-1 0 0,0 0 1,0 0-1,0-1 0,0 1 1,-1 3-1,1 2 91,-9 215 1903,-1 1-1919,10-217-216,0 2-1,0 1-1,1-1 1,-1 0-1,5 15 0,-5-22 6,0 0 0,1 0 0,-1 1 0,0-1 0,1 0 0,0 0-1,-1 0 1,1 0 0,0 0 0,-1 0 0,1 0 0,0 0 0,0 0 0,0 0-1,0 0 1,0-1 0,0 1 0,0 0 0,0-1 0,0 1 0,0 0-1,0-1 1,0 1 0,1-1 0,-1 0 0,0 1 0,0-1 0,0 0 0,1 0-1,-1 0 1,0 0 0,0 0 0,1 0 0,-1 0 0,0 0 0,0-1-1,1 1 1,1-1 0,3-1 37,-1 0 0,0-1 0,0 1 1,0-1-1,0 0 0,0-1 0,0 1 0,5-7 0,35-38 271,-33 34-220,54-61 115,-4-4 1,58-94 0,-114 164-428,-4 8 168,-1-1 0,0 1-1,0-1 1,0 0 0,0 1-1,0-1 1,0 0 0,0 0 0,-1 0-1,1 0 1,-1 0 0,1 0-1,-1 0 1,0 0 0,0-3-1,0 5 40,0-1-1,0 1 0,0 0 1,0 0-1,0 0 0,0 0 0,0 0 1,0-1-1,-1 1 0,1 0 1,0 0-1,0 0 0,0 0 0,0 0 1,0 0-1,-1 0 0,1 0 1,0-1-1,0 1 0,0 0 1,0 0-1,-1 0 0,1 0 0,0 0 1,0 0-1,0 0 0,0 0 1,-1 0-1,1 0 0,0 0 0,0 0 1,0 0-1,0 0 0,-1 0 1,1 0-1,0 1 0,0-1 1,0 0-1,0 0 0,-1 0 0,1 0 1,0 0-1,-20 7-323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16203,'25'17'1577,"3"-8"-1089,8-6-208,4-6 288,-1-7-320,3-10 600,-5-9-600,0-12-256,0-11-96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14419,'-1'18'449,"0"0"-1,-1-1 1,-1 1-1,-1-1 1,0 1-1,-10 23 1,-2 11 515,-13 83 819,26-113-1524,1 0-1,0 0 1,2 0 0,4 26-1,-4-42-246,1-1 0,0 0 0,0 1 1,1-1-1,0 0 0,0 1 0,0-1 0,0 0 0,1 0 0,0-1 0,0 1 0,0 0 0,5 3 0,-5-5-72,0 0 0,0-1 0,0 1 0,1-1 0,-1 0 0,1 0 0,0 0 0,0-1 0,-1 1 0,1-1-1,0 0 1,0 0 0,0-1 0,0 1 0,0-1 0,1 0 0,-1 0 0,5 0 0,0-1-138,0-1-1,0 0 1,0-1-1,0 0 1,-1 0-1,1-1 1,-1 0-1,0 0 1,0-1 0,0 0-1,-1 0 1,13-12-1,0-2-498,0-1-1,31-43 0,-51 62 689,8-8-71,-1-1 0,0 0 0,-1 0 0,0-1 1,0 0-1,7-22 0,-13 33 93,0 0 0,0 0 0,0 0 0,0 0 0,0 0 1,0 0-1,-1 0 0,1 0 0,0 0 0,0 0 0,0 0 0,0 0 0,0 0 0,0 0 0,0 0 1,0 0-1,-1 0 0,1 0 0,0 0 0,0 0 0,0 0 0,0 0 0,0 0 0,0 0 0,0 0 1,0 0-1,-1 0 0,1 0 0,0 0 0,0 0 0,0 0 0,0 0 0,0 0 0,0 0 0,0 0 1,0 0-1,0 0 0,0-1 0,-1 1 0,1 0 0,0 0 0,0 0 0,0 0 0,0 0 0,0 0 1,0 0-1,0 0 0,0 0 0,0-1 0,0 1 0,0 0 0,-9 11 386,-4 11 144,1 0 0,1 1 0,1 0-1,1 0 1,1 1 0,-8 38 0,16-59-493,-1 0 1,1 0-1,-1 0 1,1-1-1,0 1 0,0 0 1,1 0-1,-1 0 1,1 0-1,-1 0 1,1 0-1,0-1 1,0 1-1,0 0 1,2 3-1,-2-5-31,1 0 0,-1 0 0,0 0 0,1 0 0,-1 0 0,1 0 0,-1 0 0,1 0 0,0-1 0,-1 1 0,1-1-1,0 1 1,-1-1 0,1 0 0,0 1 0,0-1 0,-1 0 0,1 0 0,0 0 0,-1 0 0,1-1 0,0 1 0,0 0 0,-1-1 0,1 1 0,2-2 0,5-1-2,1-1 0,-1-1 0,0 1 0,0-2 0,0 1 1,-1-1-1,0 0 0,0-1 0,-1 0 0,10-10 0,1-5 55,0 0-1,22-37 0,-18 17 163,-22 40-54,-4 7-96,-5 9-3,5-4-39,0 0 0,1 0 0,0 0 0,1 0 0,-2 20 0,4-28-50,0 0 0,0 0 0,0 0 0,0 0-1,0 0 1,1 0 0,-1 0 0,1 0 0,-1 0-1,1-1 1,0 1 0,0 0 0,0 0-1,0-1 1,0 1 0,1 1 0,0-2-25,-1 1 1,1-1-1,-1 0 0,1-1 1,0 1-1,0 0 1,-1 0-1,1-1 0,0 1 1,0-1-1,0 0 1,-1 1-1,1-1 0,0 0 1,0 0-1,0 0 0,0 0 1,0 0-1,0-1 1,2 0-1,6-1-223,1-1 1,-1 0-1,0-1 1,0 0-1,0-1 0,13-8 1,54-41-488,-64 44 616,41-32-508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16780,'-128'121'3538,"117"-107"-2802,11-14-719,0 0-1,0 0 1,0 0 0,0 0-1,0 1 1,0-1-1,0 0 1,0 0 0,0 0-1,0 0 1,0 0-1,0 1 1,0-1 0,0 0-1,0 0 1,0 0 0,0 0-1,1 0 1,-1 1-1,0-1 1,0 0 0,0 0-1,0 0 1,0 0 0,0 0-1,0 0 1,0 0-1,1 1 1,-1-1 0,0 0-1,0 0 1,0 0 0,0 0-1,0 0 1,1 0-1,-1 0 1,0 0 0,0 0-1,0 0 1,0 0-1,0 0 1,1 0 0,-1 0-1,0 0 1,0 0 0,0 0-1,0 0 1,31-8 446,40-17-462,77-25-67,-131 46 56,0 0 0,1 1 1,-1 1-1,1 0 0,0 2 1,26 2-1,-41-2 12,-1 0 0,0 0 0,0 1 0,0-1 0,0 1 0,0-1 0,0 1 0,0 0 0,0-1 0,0 1 1,-1 0-1,1 1 0,0-1 0,0 0 0,-1 0 0,1 1 0,2 2 0,-3-3 16,-1 1 0,1-1 0,-1 1 1,1-1-1,-1 1 0,1-1 0,-1 1 0,0-1 1,0 1-1,0-1 0,1 1 0,-2-1 0,1 1 1,0-1-1,0 1 0,0-1 0,-1 1 0,0 2 1,-2 2 82,0 1 1,0-1 0,-1 1-1,0-1 1,0 0 0,0-1-1,-1 1 1,-9 9 0,-2-2 189,0 0 0,-1-1 1,-30 17-1,37-23-273,1-2 0,-1 1-1,0-1 1,-1-1 0,1 0 0,-1 0 0,1-1-1,-20 2 1,28-4-85,1 0-1,-1 0 0,1 0 1,-1 0-1,1-1 1,-1 1-1,1 0 0,-1-1 1,1 1-1,-1-1 1,1 1-1,0-1 0,-1 1 1,1-1-1,-2-1 1,2 1-16,1 1 0,0-1 0,-1 1 0,1-1 0,0 0 0,-1 1 0,1-1 1,0 0-1,-1 1 0,1-1 0,0 0 0,0 1 0,0-1 0,0 0 0,0 1 1,0-1-1,0 0 0,0 0 0,0 1 0,0-1 0,0 0 0,1-1 0,0-1-141,1-1-1,0 0 1,0 1-1,0-1 1,0 1-1,1-1 1,-1 1-1,1 0 1,4-3-1,20-18-672,9-5-94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17 16676,'0'0'61,"12"-9"906,-9 4-417,-6 3 411,-6 3-632,-1 1 1,1 0 0,-1 0-1,1 1 1,0 1 0,-15 6-1,-53 33 1155,56-30-1278,1 1-1,-22 19 1,35-27-192,1-1-1,0 1 1,1 1 0,-1-1 0,1 1 0,0 0-1,1 0 1,0 0 0,0 1 0,-3 9-1,6-16-22,1-1 0,0 1 0,0 0 0,0 0 0,0 0 0,0 0 0,0 0-1,0 0 1,0-1 0,0 1 0,0 0 0,0 0 0,0 0 0,0 0-1,1 0 1,-1-1 0,0 1 0,1 0 0,-1 0 0,1 0 0,-1-1 0,1 1-1,-1 0 1,1-1 0,-1 1 0,1 0 0,0-1 0,-1 1 0,1-1 0,0 1-1,0-1 1,-1 1 0,1-1 0,0 1 0,0-1 0,1 0 0,1 1-41,-1 0 0,1 0 0,0 0 0,1-1 0,-1 1 1,0-1-1,0 0 0,0 0 0,4-1 0,110-24-996,-74 15 792,67-9 1,-106 19 266,0-1 0,0 1 0,-1 1 0,1-1 0,0 0 0,0 1 0,-1 0 0,1 0 0,-1 0 0,6 2 0,-8-2 4,0-1 0,0 1 0,0 0 0,0-1 0,0 1 0,0 0 1,-1 0-1,1 0 0,0 0 0,0 0 0,-1-1 0,1 1 0,0 0 0,-1 1 0,1-1 0,-1 0 0,1 0 0,-1 0 0,0 0 0,0 0 0,1 0 0,-1 1 1,0-1-1,0 0 0,0 0 0,0 0 0,0 0 0,0 1 0,0-1 0,-1 0 0,1 0 0,0 0 0,-1 0 0,1 0 0,-1 0 0,0 2 0,-4 6 135,0-1 0,0 1-1,-1-1 1,0-1-1,-1 1 1,1-1-1,-14 10 1,5-4 195,-1-1-1,-31 18 1,39-26-322,-1 0 0,0 0 1,0-1-1,0 0 0,-1 0 0,-9 1 1,16-4-115,0 0 0,1 0 0,-1 0 0,0 0 0,1 0 0,-1 0 1,0-1-1,1 1 0,-1-1 0,0 0 0,-3-1 0,5 1-4,0 0-1,-1 0 0,1 0 0,0 0 1,0 0-1,0 0 0,0 0 1,0 0-1,0 0 0,0-1 0,0 1 1,0 0-1,0-1 0,1 1 1,-1-1-1,1 1 0,-1-1 0,1 1 1,-1-1-1,1 1 0,0-3 1,-1-9-636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48 274 20236,'0'0'1793,"-6"13"-1305,-1 10-224,-3 19 952,1 4-344,2 7-632,0 0-136,6 3-168,2 0-56,6-12-256,5-10-184,1-16-472,5-7-248,1-15 920,2-9-313,1-30-63</inkml:trace>
  <inkml:trace contextRef="#ctx0" brushRef="#br0" timeOffset="1">412 1 16299,'-15'16'648,"1"2"0,1-1 0,0 2 0,2 0 0,0 0-1,1 1 1,1 0 0,1 1 0,0 0 0,-8 43-1,8-22-479,2 2 0,2-1 0,2 0 0,6 79 0,-4-112-154,1-1 1,0 1-1,1-1 0,0 0 1,1 0-1,4 11 0,-7-19-10,0 0 0,1-1-1,-1 1 1,0 0 0,1-1-1,-1 1 1,1-1 0,-1 1-1,1-1 1,-1 1 0,1-1-1,-1 1 1,1-1 0,0 0-1,-1 1 1,1-1 0,0 0 0,-1 1-1,1-1 1,0 0 0,-1 0-1,1 0 1,0 1 0,0-1-1,1-1 6,0 1-1,-1 0 0,1-1 0,0 1 0,-1-1 1,1 1-1,-1-1 0,1 0 0,-1 1 1,3-3-1,11-9 36,0 0 1,-1-2-1,0 0 1,22-28-1,6-7 30,329-299 215,-347 329-353,1 0 0,1 2-1,50-25 1,-76 42 52,0 0 0,0 0 0,0 0 0,0 0 0,0 0 0,0 0 0,0 0 0,0 0 0,0 0 0,0 0 0,0 0 0,0 0 1,0 0-1,0 0 0,0 1 0,0-1 0,0 0 0,0 0 0,0 0 0,0 0 0,0 0 0,0 0 0,0 0 0,0 0 0,0 0 0,0 0 0,0 0 0,0 0 0,0 0 0,0 0 0,0 0 0,0 0 0,0 0 0,0 0 0,0 1 0,0-1 1,1 0-1,-1 0 0,0 0 0,0 0 0,0 0 0,0 0 0,0 0 0,0 0 0,0 0 0,0 0 0,0 0 0,0 0 0,0 0 0,0 0 0,0 0 0,0 0 0,0 0 0,0 0 0,1 0 0,-1 0 0,0 0 0,0 0 0,0 0 0,0 0 1,0 0-1,0 0 0,0 0 0,0 0 0,0 0 0,0 0 0,0 0 0,0 0 0,0-1 0,-3 10-571,-8 8-926,6-12 923,-1 0-1,0 0 1,0-1-1,-1 1 1,1-1-1,-12 5 0,15-8 427,-19 11-1061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14627,'0'0'182,"1"1"-1,-1-1 1,1 1-1,-1 0 1,0-1-1,1 1 0,-1 0 1,0-1-1,0 1 1,1 0-1,-1 0 1,0-1-1,0 1 1,0 0-1,0 0 1,0-1-1,0 1 1,0 0-1,0 0 1,0 0-1,0 27 979,0-23-848,0 9 40,1 1 1,4 19 0,-4-28-302,0 0 0,1 0 1,0 0-1,0 0 0,1 0 1,-1 0-1,1 0 1,4 5-1,-6-10-22,0 0 0,0 0 1,0 0-1,0-1 0,0 1 0,1 0 1,-1 0-1,0-1 0,0 1 0,0-1 1,1 1-1,-1-1 0,0 0 0,1 1 1,-1-1-1,1 0 0,-1 0 0,0 0 1,1 0-1,-1 0 0,0 0 0,1 0 1,-1 0-1,0-1 0,1 1 0,-1-1 1,0 1-1,1-1 0,-1 1 0,0-1 1,0 0-1,0 1 0,2-2 0,6-4 158,-1 0 0,0 0-1,10-10 1,-15 12-137,25-25 253,-1-1 0,36-53 0,-60 92-367,-1 18 10,0 4 16,-2-30 40,0 1 0,0-1 0,0 1-1,0-1 1,1 1 0,-1-1 0,0 1-1,1-1 1,0 1 0,-1-1 0,1 1 0,0-1-1,-1 0 1,1 0 0,0 1 0,0-1-1,0 0 1,0 0 0,0 0 0,0 0-1,1 0 1,-1 0 0,0 0 0,0 0-1,1-1 1,-1 1 0,1 0 0,-1-1-1,3 1 1,-1-1 19,1 0-1,-1 0 1,0-1-1,1 0 1,-1 1 0,0-1-1,0-1 1,1 1-1,-1 0 1,0-1-1,0 1 1,4-5 0,13-8 120,-2-1-1,1-2 1,-2 1 0,0-2 0,-2 0 0,16-22 0,-31 37-1887,-6 7 743,-8 6 198,6 0 114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18324,'-3'46'1856,"10"-6"-1232,8-2-263,6-4 679,5-3-280,4-9 832,-3 1-1240,-1-4-136,3-2-32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1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5000 79 12187,'-5'-6'88,"0"1"0,-1-1 0,1 1 0,-1 0 0,-1 0 0,1 1 0,-1-1 0,1 2 0,-1-1 0,0 1 0,-1 0 0,1 0 0,0 1 0,-1 0 0,0 0 0,1 1 0,-1 0 0,0 0 0,-8 1 1,-8 0-9,0 2 1,0 0-1,0 2 1,1 1-1,-24 7 1,-300 111 969,117-38-701,-387 134-189,13 33-113,-718 478-207,567-190-38,416-254 201,251-200 14,-120 151 1,179-199-7,3 1 0,-40 74-1,56-91-12,0 1-1,2 0 0,0 0 0,2 1 1,0-1-1,2 1 0,-2 26 0,5-39-6,1 0 0,1 0 0,0-1 0,0 1 1,1 0-1,1-1 0,0 0 0,0 1 0,1-1 0,0 0 0,0 0 0,1-1 0,8 12 0,-4-10 0,-1 0 1,2-1-1,-1 0 0,2 0 1,-1-1-1,1-1 1,0 0-1,1 0 0,0-1 1,15 6-1,8 2 4,1-2 0,0-2-1,1-1 1,0-2-1,1-1 1,0-2 0,59-1-1,-5-5 7,1-5-1,91-18 1,257-69-210,-5-30-91,-148 29 210,-5-13-1,-4-12 1,467-275 0,222-229 244,-495 272-109,-378 273 14,-3-4 0,-4-4 0,-3-4 0,81-113 0,-134 160 3,-2-2 1,-1-2-1,26-62 0,-42 80-41,-2-1-1,-1 0 1,-1-1 0,-2 0-1,-1 0 1,4-58-1,-10 71-36,0 1 0,-1-1-1,-1 1 1,-1 0 0,-7-27-1,7 34-6,-1 0-1,0 0 1,0 1-1,-1 0 1,0 0-1,-1 0 1,0 1 0,0 0-1,-1 0 1,-14-14-1,7 12-30,0 0 1,0 0-1,-1 2 0,0 0 0,0 0 1,-1 2-1,0 0 0,-28-7 0,10 6-17,-1 1 0,-1 2-1,-46 0 1,24 5-31,-62 8 1,-29 16-56,91-14 98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14227,'-7'-42'2350,"5"19"616,30 291-1101,-23-198-1686,1 22-395,35 172-1,-57-359-3560,9 56 3036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13 170 15515,'-13'-3'1947,"21"3"-881,19-1-343,64-17 654,128-42 0,-142 35-2026,2 3 0,124-16 0,-199 37 565,0 1-12,-1-1-1,1 1 1,0 0 0,-1 0-1,1 0 1,0 0 0,-1 1-1,8 1 1,-6 0-567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1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12851,'-1'0'223,"0"1"1,0-1 0,0 0-1,0 1 1,0-1-1,0 1 1,0 0 0,0-1-1,0 1 1,0 0-1,0-1 1,0 1 0,1 0-1,-1 0 1,0 0-1,1 0 1,-1 0 0,0 1-1,6 2 2196,10-7-1081,88-34 532,-75 25-1968,2 1 1,58-14 0,-50 25-1094,-33 0 975,0 1 1,1-1-1,-1 0 0,1-1 1,-1 1-1,9-3 1,-5-4-427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 14747,'0'0'105,"-6"-19"1467,1 16-806,1 11-15,0 15-313,2 0 0,1 0 0,2 44 1,0-51-379,8 189 258,50 289 1,-58-491-313,3 18 34,0-1 1,10 26 0,-13-42-32,0-1 1,1 1-1,-1-1 0,1 0 0,0 0 0,-1 1 1,1-1-1,1 0 0,-1-1 0,0 1 0,1 0 1,-1 0-1,1-1 0,0 0 0,0 0 0,0 1 1,0-2-1,0 1 0,1 0 0,5 2 0,-6-4-4,-1 0 0,1 0-1,-1 0 1,0 0-1,1 0 1,-1-1-1,0 1 1,1-1 0,-1 0-1,0 1 1,1-1-1,-1 0 1,0 0-1,0-1 1,0 1 0,0 0-1,0-1 1,0 1-1,2-3 1,3-3 3,-1 0 1,1-1-1,7-12 1,-2 1 7,-1-1 0,-1 0 0,-1-1 0,0 0 0,-2-1-1,7-31 1,-8 23 26,-1 0 0,-1 0 0,-2 0 0,-2-40 0,0 64-21,-1 0 1,1 0-1,-1 0 0,0 1 0,0-1 0,-1 0 1,1 1-1,-1-1 0,-6-9 0,8 14-17,0 1 0,0 0 0,0-1 0,-1 1-1,1 0 1,0-1 0,-1 1 0,1 0 0,0 0-1,-1-1 1,1 1 0,0 0 0,-1 0 0,1 0 0,0-1-1,-1 1 1,1 0 0,-1 0 0,1 0 0,0 0 0,-1 0-1,1 0 1,-1 0 0,1 0 0,-1 0 0,1 0-1,0 0 1,-1 0 0,1 0 0,-1 0 0,1 0 0,0 1-1,-1-1 1,-10 13 74,0 17-2,8-18-64,1 0-1,0 0 0,1 0 0,0 1 1,1-1-1,0 0 0,1 1 0,1-1 1,0 0-1,6 22 0,-7-32-9,0 0-1,0 0 0,0 1 1,0-1-1,0 0 1,0-1-1,0 1 0,1 0 1,-1 0-1,1 0 0,-1-1 1,1 1-1,0-1 1,3 3-1,-4-4 2,1 1 0,0-1 0,-1 1 0,1-1 1,0 0-1,-1 1 0,1-1 0,0 0 0,0 0 0,-1 0 0,1 0 0,0-1 1,0 1-1,-1 0 0,1-1 0,0 1 0,-1-1 0,1 0 0,-1 1 0,1-1 1,2-2-1,5-2 9,0-2 0,-1 1 0,1-1 1,-1 0-1,-1-1 0,10-11 0,38-58 122,-39 53-89,34-39 0,-49 61-48,1 0-1,0 0 1,0 0-1,0 0 1,0 0-1,0 1 1,0-1-1,1 1 1,-1 0-1,0-1 1,1 1-1,-1 0 1,1 0-1,-1 0 1,1 1-1,0-1 1,4 0-1,-5 2 0,1-1-1,-1 1 1,0 0-1,1 0 1,-1 0-1,0 0 1,0 0-1,1 0 1,-1 1-1,0-1 1,0 1-1,0-1 1,-1 1-1,1 0 1,0 0-1,-1 0 1,1 0 0,1 3-1,31 52-48,-27-43 58,1-1 0,0 0 0,1 0-1,0-1 1,13 13 0,-21-24 0,0 0 0,0 0 0,0-1 1,0 1-1,0 0 0,0 0 0,0-1 0,0 1 0,1 0 0,-1-1 0,0 0 1,0 1-1,1-1 0,-1 0 0,0 1 0,0-1 0,1 0 0,-1 0 0,0 0 1,1 0-1,-1 0 0,0-1 0,1 1 0,-1 0 0,0 0 0,0-1 0,1 1 1,-1-1-1,0 1 0,0-1 0,0 0 0,1 1 0,-1-1 0,0 0 0,1-1 1,4-4 25,0-1 1,0 1-1,-1-1 1,8-13 0,11-10-46,-23 28-22,1 1-1,-1 0 0,1 0 0,0 0 0,0 1 0,-1-1 0,1 0 1,0 1-1,0-1 0,0 1 0,0-1 0,0 1 0,0 0 0,-1 0 1,1 0-1,0 0 0,0 0 0,0 0 0,2 1 0,4 1-167,-1 1-1,1 0 1,10 5-1,-12-5 197,0 0 0,0 0 0,0-1 0,11 3 0,11-5-257,1-6-46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52 368 14123,'2'-5'566,"-1"2"-400,0 1 0,-1-1 1,1 1-1,0-1 1,0 1-1,-1-1 0,0 1 1,0-1-1,1 0 0,-1 1 1,-1-1-1,1-3 1,-1 6-103,1 0 0,-1 0 0,1 1 1,-1-1-1,1 0 0,-1 0 0,1 1 0,-1-1 1,1 0-1,-1 1 0,1-1 0,-1 1 1,1-1-1,0 0 0,-1 1 0,1-1 1,0 1-1,-1-1 0,1 1 0,0-1 0,0 1 1,-1-1-1,1 1 0,0 0 0,0 0 1,-8 18 379,7-18-343,-29 87 628,28-79-767,-1 1-1,2 0 0,-1-1 1,1 1-1,1 0 0,0 0 1,1 12-1,-1-21 27,0 0 1,0 0-1,0-1 1,0 1-1,1 0 1,-1 0-1,0 0 0,0 0 1,1 0-1,-1-1 1,0 1-1,1 0 1,-1 0-1,1-1 1,-1 1-1,1 0 0,-1-1 1,1 1-1,0 0 1,-1-1-1,1 1 1,0-1-1,-1 1 1,1-1-1,0 1 0,0-1 1,0 1-1,-1-1 1,1 0-1,0 0 1,0 1-1,0-1 1,0 0-1,0 0 0,0 0 1,-1 0-1,1 0 1,0 0-1,0 0 1,0 0-1,0 0 1,0-1-1,0 1 1,-1 0-1,1 0 0,0-1 1,0 1-1,0-1 1,-1 1-1,2-1 1,4-3-44,0 1 0,0-1 0,-1 0 0,1-1 0,6-6 0,6-9 13,0-1 0,-2 0 0,0-1-1,20-40 1,39-103 980,-65 138-541,0 0 0,-2 0-1,-1-1 1,5-42 0,-12 67-314,1 1 0,-1-1 0,0 1 1,0-1-1,0 0 0,0 1 0,-1-1 0,1 1 0,-2-5 0,2 7-67,0 0 0,0 0 0,-1-1 0,1 1 0,0 0 0,-1 0 0,1 0 0,0 0 0,-1 0 0,1 0 0,0 0 0,0 0 0,-1 0 0,1 0 0,0 0 1,-1 0-1,1 1 0,0-1 0,-1 0 0,1 0 0,0 0 0,0 0 0,-1 0 0,1 1 0,0-1 0,0 0 0,-1 0 0,1 0 0,0 1 0,0-1 0,0 0 0,0 0 0,-1 1 0,1-1 0,0 0 0,0 0 0,0 1 0,0-1 0,0 0 0,0 0 0,-1 1 0,1 0 0,-5 7 123,1 1 0,-1 0 1,-4 16-1,-6 29 7,-15 100 0,26-122-194,2 0-1,1 0 0,1 0 1,8 51-1,-7-77 2,0 1 0,1-1 0,-1 0 0,2 1 0,-1-1 1,1 0-1,0 0 0,0 0 0,6 8 0,-7-12 24,0 0 1,-1 0-1,1-1 1,0 1-1,0-1 0,0 1 1,0-1-1,0 0 1,0 1-1,0-1 0,0 0 1,1-1-1,-1 1 1,0 0-1,1-1 1,-1 1-1,1-1 0,-1 0 1,0 1-1,1-1 1,-1-1-1,1 1 0,-1 0 1,0 0-1,1-1 1,-1 0-1,4 0 0,3-3-31,-1 0-1,0 0 1,0-1-1,0 0 1,0 0-1,-1-1 1,1 0-1,-2 0 1,1-1-1,-1 0 1,10-13-1,-2 0-9,-2 0 1,0 0-1,13-33 0,-20 44 48,-1-1 1,0 0-1,-1 0 1,0 0 0,0 0-1,-1 0 1,-1 0-1,0-1 1,0-12-1,-1 23 13,0-1 1,0 0-1,0 1 0,0-1 0,0 0 1,0 1-1,0-1 0,0 0 0,0 1 0,0-1 1,-1 1-1,1-1 0,0 0 0,0 1 1,-1-1-1,1 1 0,0-1 0,-1 1 0,1-1 1,-1 1-1,1-1 0,-1 1 0,1-1 1,-1 1-1,1 0 0,-1-1 0,1 1 0,-2-1 1,1 1-1,0 0 0,1 1 0,-1-1-1,0 0 1,0 0 0,0 1 0,0-1 0,0 0 0,0 1 0,0-1 0,0 1 0,1-1 0,-1 1 0,0-1 0,0 1 0,0 1 0,-4 2 2,0 1 1,1 0-1,0 1 1,-5 7 0,2-1 70,0 0 0,2 0 1,-1 1-1,1 0 0,1 0 1,1 0-1,0 0 1,-2 16-1,5-28-60,0 0-1,0 0 1,0 0-1,0 0 1,0 0 0,0-1-1,0 1 1,0 0 0,0 0-1,0 0 1,1 0 0,-1-1-1,0 1 1,1 0-1,-1 0 1,0 0 0,1-1-1,-1 1 1,1 0 0,-1-1-1,1 1 1,0 0-1,-1-1 1,1 1 0,0-1-1,-1 1 1,1-1 0,0 1-1,0-1 1,-1 0-1,1 1 1,0-1 0,0 0-1,0 0 1,0 1 0,-1-1-1,1 0 1,0 0-1,0 0 1,0 0 0,0 0-1,0 0 1,1 0 0,4-2 31,1 1 1,-1-1 0,1 0 0,10-5-1,-8 3-10,65-28 61,-28 12-137,65-21-1,-96 37-13,-1 1-1,1 0 1,0 1-1,1 0 1,-1 1 0,0 1-1,0 0 1,29 5-1,-39-3 101,0-1-1,1 1 1,-1 0-1,0 0 0,0 1 1,0 0-1,-1-1 0,1 2 1,0-1-1,-1 0 1,0 1-1,0 0 0,4 5 1,-62-91 1994,40 65-1882,2-1-1,0-1 1,1 1-1,-15-36 1,26 52-212,-1-1 1,0 1-1,1 0 0,-1-1 1,1 0-1,0 1 1,-1-1-1,1 1 1,1-1-1,-1 1 0,0-1 1,1 1-1,-1-1 1,1 1-1,0-1 1,0 1-1,-1-1 0,2 1 1,-1 0-1,0 0 1,0-1-1,1 1 1,1-2-1,4-3-187,1 0 1,-1 0-1,1 1 1,14-9-1,0 0 120,18-16-460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48 152 16171,'-22'17'1769,"8"-4"-1105,4 3-256,8-4 1104,8-10-559,14-2-273,5-2-128,5-6-272,7 0-80,4-5-48,5-1-48,0-4-296,6-2-224,-1-3-632,-2-1-105,-4 0 857,-7-4-272,-9-2-176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17172,'-1'5'373,"0"1"0,1 0 0,0 0 1,0-1-1,1 12 0,0-14-278,0-1 0,0 0-1,-1 0 1,1 0 0,1 0 0,-1 0-1,0 0 1,0 0 0,1 0 0,-1 0-1,1 0 1,0-1 0,-1 1 0,1-1-1,0 1 1,0-1 0,3 2 0,13 6 150,0-1 0,1-1 0,0-1 0,0 0 0,37 4 0,37 12-270,-83-19 28,0 1 0,0 0 0,-1 0 0,1 1 0,-1 1 0,15 11 1,-20-13-9,1 0 0,-1 0 1,0 0-1,-1 1 1,1 0-1,-1-1 0,0 1 1,0 0-1,-1 1 1,1-1-1,2 10 0,-3-6 3,0 1 0,0 0 0,-1 0 0,0 0 0,-1 0-1,-1 12 1,-3 8-95,-1 0-1,-2 0 1,-13 38-1,-40 95-438,59-159 386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86 15475,'-3'-16'1275,"2"8"-863,0 0 0,-1 0 0,0 0 0,-4-8-1,6 15-331,0 0 0,-1-1 1,0 1-1,1 0 0,-1 0 0,1 0 0,-1 0 0,0 0 0,0 0 0,0 0 0,0 0 0,0 0 0,0 0 0,0 1 0,0-1 0,0 0 0,0 0 0,0 1 0,0-1 1,0 1-1,-1-1 0,1 1 0,0 0 0,0-1 0,-1 1 0,1 0 0,0 0 0,-1 0 0,1 0 0,0 0 0,-3 1 0,-1 0 16,-1 1 0,1 0 0,0 0 0,0 0 0,-1 1 0,1 0 0,1 0 0,-10 7 0,-35 37 164,38-36-194,-16 18 85,-26 34 0,43-50-113,1 0 1,1 1-1,0 0 0,1 0 1,-9 26-1,15-38-39,0 0 0,0 1 0,1-1 0,-1 0 0,1 1 0,0-1 0,0 0 0,-1 1 0,1-1 0,1 0 1,-1 1-1,0-1 0,1 0 0,-1 1 0,1-1 0,0 0 0,-1 0 0,1 1 0,2 1 0,-2-2-6,1 0 1,0 0-1,0-1 1,0 1-1,0-1 1,0 1-1,0-1 0,1 0 1,-1 1-1,0-1 1,1-1-1,-1 1 0,1 0 1,-1 0-1,1-1 1,-1 0-1,5 1 1,22 1-75,30-3 0,-34 0 14,1 1 0,45 6 0,-65-5 57,1 1 0,0-1 0,-1 1-1,1 1 1,-1-1 0,0 1 0,0 0 0,0 0-1,0 1 1,-1 0 0,1 0 0,-1 0 0,0 1 0,0 0-1,5 5 1,-7-5 15,0 0 1,0 0-1,-1 0 0,0 0 0,0 0 0,0 1 1,0-1-1,-1 1 0,0-1 0,0 1 1,0 0-1,-1-1 0,1 1 0,-2 0 0,1 0 1,0-1-1,-1 1 0,0-1 0,-1 1 0,1-1 1,-1 1-1,0-1 0,0 0 0,-1 1 1,-4 6-1,4-7 2,0-1 0,1 0 0,-2 1 0,1-1 0,0 0 0,-1-1 0,0 1 0,0-1 0,0 1 0,0-1 0,-1-1 0,1 1 0,-1 0 0,1-1 0,-1 0 0,0 0 0,0 0 0,0-1 0,0 0 0,0 0 0,0 0 0,-1-1 0,1 1 0,0-1 0,0 0 0,-1-1 0,-9-1 0,13 1-74,0 1-1,0-1 0,0 1 1,0-1-1,0 0 0,0 0 1,1 0-1,-1 0 1,0 0-1,0 0 0,1-1 1,-1 1-1,1-1 0,-1 1 1,1-1-1,-1 1 0,1-1 1,0 0-1,0 0 1,0 1-1,0-1 0,0 0 1,0 0-1,1 0 0,-1-3 1,0 2-17,1 0 1,0 0 0,0-1-1,0 1 1,1 0 0,-1 0-1,1 0 1,-1 0 0,1 0-1,0 0 1,0 0 0,1 0-1,-1 0 1,1 0 0,-1 1-1,5-6 1,19-20-604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15131,'-1'0'107,"1"1"1,0-1-1,0 0 0,0 1 0,0-1 0,0 0 0,0 1 1,0-1-1,0 0 0,0 1 0,1-1 0,-1 0 0,0 1 0,0-1 1,0 0-1,0 1 0,0-1 0,1 0 0,-1 1 0,0-1 1,0 0-1,0 1 0,1-1 0,-1 0 0,0 0 0,1 1 1,-1-1-1,0 0 0,0 0 0,1 0 0,-1 1 0,0-1 0,1 0 1,-1 0-1,0 0 0,1 0 0,19 1 1803,25-10-491,-45 9-1379,52-16 677,-2-3 1,60-31-1,-69 30-773,1 1 1,1 2-1,81-20 1,-107 36-1942,-27 3-1396,0-2 2544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61 661 11915,'35'126'5258,"-35"-125"-5191,1 0-1,-1 1 1,1-1-1,-1 1 1,1-1-1,-1 0 1,1 1 0,0-1-1,0 0 1,-1 0-1,1 0 1,0 1-1,0-1 1,1 0 0,-1 0-1,0 0 1,0-1-1,0 1 1,0 0-1,1 0 1,-1-1 0,0 1-1,1 0 1,-1-1-1,3 1 1,-2-1-9,0-1 0,0 1 0,0-1 0,0 1 0,0-1 0,0 0 1,0 1-1,0-1 0,0 0 0,0-1 0,0 1 0,-1 0 0,1 0 0,0-1 0,1-2 0,7-6 126,-1-2 0,0 1 0,13-25-1,-7 8-23,-1 0-1,-2 0 0,-1-1 0,-1-1 0,-2 0 1,-1 0-1,-1-1 0,3-47 0,-8 53-107,-1 0 1,-1 0-1,-1 0 0,-2 0 0,0 1 0,-2-1 1,0 1-1,-2 0 0,0 1 0,-2 0 0,-13-25 0,17 38-42,0 0 0,-1 1 0,0-1 0,0 1 0,-1 1-1,0-1 1,-19-14 0,25 22-10,-1-1 0,1 1 0,0 0 0,-1-1 0,0 1 0,1 0 0,-1 1 0,0-1 0,1 0 0,-1 1 0,0-1 0,0 1 0,1 0 0,-1 0 0,0 0 0,-3 1 0,3 0 0,0 0 1,0 0-1,0 0 1,0 1-1,1 0 1,-1-1-1,0 1 1,1 0-1,-1 0 1,1 1-1,-1-1 0,1 0 1,0 1-1,0-1 1,0 1-1,1 0 1,-3 3-1,-3 8 36,0 0 0,1 1 1,0 0-1,2 0 0,-6 28 0,3-6 108,0 49-1,6-73-92,0 0 0,2 0 0,0 0-1,3 19 1,-4-30-40,1 1 0,-1-1-1,1 0 1,0 0 0,-1 0-1,1 1 1,0-1-1,0 0 1,0 0 0,1 0-1,-1 0 1,1 0 0,-1-1-1,1 1 1,-1 0 0,1-1-1,0 1 1,0-1 0,0 0-1,0 1 1,0-1 0,0 0-1,0 0 1,0 0 0,0 0-1,0-1 1,1 1 0,-1-1-1,0 1 1,1-1-1,-1 0 1,3 0 0,6-1-6,0-1 0,1-1-1,-1 0 1,-1-1 0,1 0 0,0 0 0,-1-1 0,11-7 0,42-18-151,-52 27 94,-1 0-1,1 0 0,0 1 1,0 0-1,19-1 0,-25 3 24,0 1-1,0-1 1,0 1-1,0 0 1,0 0-1,-1 0 1,1 1-1,0-1 1,0 1-1,-1 1 1,1-1-1,-1 1 1,0-1-1,0 1 1,6 5-1,-3 0-17,0-1-1,-1 1 1,0 1-1,0 0 1,0-1-1,-1 2 1,5 11-1,22 73-366,-24-69 164,-8-24 309,10 21-1148,-3-18-97,-7-4 1136,1 0 0,0 0 0,-1-1 0,1 1 0,-1 0 0,0-1 0,1 1 1,-1-1-1,1 1 0,-1 0 0,1-1 0,-1 1 0,0-1 0,1 1 0,-1-1 1,0 1-1,1-1 0,-1 1 0,0-2 0,10-25-510,0-14-208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1 488 15019,'0'49'1257,"-1"15"472,13 105 0,-11-161-1568,1 0 1,-1 0-1,1-1 1,1 1 0,-1-1-1,1 1 1,1-1 0,-1 0-1,1 0 1,1-1 0,5 8-1,-7-11-125,-1-1 0,1 1 0,0-1 0,0 0-1,0 0 1,0 0 0,0 0 0,0 0 0,1-1 0,-1 0-1,1 0 1,-1 1 0,1-2 0,-1 1 0,1 0 0,-1-1-1,1 0 1,0 0 0,-1 0 0,1 0 0,0 0 0,-1-1-1,1 0 1,-1 0 0,1 0 0,5-2 0,0-1-31,1 0 0,-1-1 1,0 0-1,0-1 0,-1 0 0,1 0 0,-1-1 1,-1 0-1,1 0 0,-1-1 0,9-12 1,-4 3-2,-1-1 0,0 0 0,-1-1 1,11-31-1,-21 49-5,0 1 0,0 0 0,0-1 0,0 1 1,0-1-1,0 1 0,0 0 0,0-1 0,1 1 0,-1-1 0,0 1 1,0 0-1,0-1 0,0 1 0,1 0 0,-1-1 0,0 1 0,0 0 1,1-1-1,-1 1 0,0 0 0,0-1 0,1 1 0,-1 0 0,0 0 1,1 0-1,-1-1 0,0 1 0,1 0 0,-1 0 0,1 0 0,-1 0 1,0 0-1,1-1 0,-1 1 0,1 0 0,-1 0 0,0 0 0,1 0 0,-1 0 1,1 0-1,-1 0 0,0 1 0,1-1 0,-1 0 0,1 0 0,-1 0 1,0 0-1,1 0 0,-1 1 0,0-1 0,1 0 0,-1 0 0,0 0 1,1 1-1,-1-1 0,0 0 0,0 1 0,1-1 0,-1 0 0,0 1 1,0-1-1,1 1 0,14 27-56,-13-24 50,11 26-34,-4-7 46,20 32 1,-26-50 4,0 0-1,0 0 1,0-1 0,1 1 0,0-1-1,0 0 1,0 0 0,0-1-1,1 1 1,-1-1 0,1 0-1,6 3 1,-9-5-12,-1-1-1,0 1 1,1-1 0,0 1-1,-1-1 1,1 0 0,-1 0-1,1 1 1,-1-1-1,1 0 1,0 0 0,-1-1-1,1 1 1,-1 0 0,1 0-1,0-1 1,-1 1 0,1-1-1,-1 0 1,0 1-1,1-1 1,-1 0 0,1 0-1,-1 0 1,0 0 0,0 0-1,1 0 1,-1 0-1,0 0 1,0 0 0,0 0-1,0-1 1,0 1 0,-1-1-1,1 1 1,0 0-1,-1-1 1,1-1 0,2-4-136,-1 0 1,0 0 0,0 0 0,-1-1-1,0 1 1,0 0 0,0-10-1,-3-5-204,0 1 1,-1 0-1,-1-1 0,-2 2 0,-11-35 0,-1 13-577,-36-67-1,46 95 456,0 0 0,-1 0-1,0 0 1,-2 2 0,1-1 0,-1 1-1,-24-20 1,34 31 522,-1 0 1,1 0-1,-1 0 0,1 0 0,-1 0 1,1 0-1,-1 0 0,0 1 0,0-1 1,1 0-1,-1 1 0,0-1 1,0 1-1,0 0 0,1 0 0,-1 0 1,0 0-1,0 0 0,0 0 1,0 0-1,1 1 0,-1-1 0,0 0 1,0 1-1,0 0 0,1-1 0,-1 1 1,0 0-1,1 0 0,-1 0 1,1 0-1,-1 0 0,1 0 0,-1 1 1,1-1-1,0 0 0,0 1 1,0-1-1,-1 1 0,1-1 0,1 1 1,-1-1-1,-1 4 0,1-2 58,0-1 1,0 1-1,0-1 0,1 1 0,-1-1 1,1 1-1,-1 0 0,1-1 0,0 1 1,0 0-1,1-1 0,-1 1 0,0-1 1,1 1-1,0 0 0,-1-1 0,1 1 1,0-1-1,0 1 0,0-1 0,1 0 1,-1 0-1,1 1 0,-1-1 0,1 0 1,0 0-1,0 0 0,-1-1 0,1 1 1,4 2-1,0-1-177,0-1 1,0 1-1,0-1 0,0 0 0,0-1 1,0 0-1,1 0 0,-1 0 1,8-1-1,62-3-1655,-54 1 1141,0 0-16,-5 1-30,1-1-1,-1 2 1,1 1 0,29 3 0,-42-3 654,-1 1 1,1-1 0,-1 0-1,0 1 1,1 0 0,-1 0-1,0 0 1,0 1 0,0 0-1,0-1 1,-1 1 0,1 0-1,-1 1 1,0-1-1,0 1 1,0-1 0,0 1-1,0 0 1,-1 0 0,0 0-1,0 1 1,3 5 0,6 33 1360,-9-33-973,0-1 0,1 0-1,0 0 1,1 0 0,5 12 0,-8-20-364,0 1 1,-1-1-1,1 0 0,0 0 0,0 0 0,0 0 1,0 0-1,0 0 0,0 0 0,0 0 0,0 0 1,0 0-1,0-1 0,0 1 0,1 0 0,-1-1 1,0 1-1,1-1 0,-1 0 0,0 1 0,1-1 1,-1 0-1,2 1 0,-1-2-8,0 1-1,0-1 1,1 1 0,-1-1-1,0 0 1,0 0-1,0 1 1,0-1 0,-1-1-1,1 1 1,0 0 0,0 0-1,2-3 1,4-4 46,0-1 0,-1 0 1,0 0-1,8-14 0,-3 2-26,-1 0-1,-1 0 0,-1-1 1,-1-1-1,-2 1 1,0-1-1,-1-1 1,3-30-1,-6 27 5,-1 0 0,-1 0 0,-2 0 0,0 0-1,-2 1 1,-1-1 0,-9-28 0,11 44-39,-1 1 0,0 1 0,-1-1 0,0 1 0,-9-15 0,13 23-28,-1-1 0,1 0 0,0 0 0,0 1 0,-1-1-1,1 1 1,-1-1 0,1 1 0,-1 0 0,0-1 0,0 1-1,1 0 1,-1 0 0,0 0 0,0 0 0,0 1 0,0-1-1,0 0 1,0 1 0,0 0 0,0-1 0,0 1 0,-1 0-1,1 0 1,0 0 0,0 0 0,0 0 0,0 1 0,0-1-1,0 1 1,0-1 0,0 1 0,-4 2 0,1 0 22,0 1 0,0 0 0,0 0 0,0 1 0,1 0 0,0-1 0,0 1 0,0 1 0,1-1 0,-1 1 0,-2 7-1,-5 11 212,-10 34-1,17-47-173,0 1 50,0 0 0,0 1 0,1-1 0,1 1 0,0 0-1,0 0 1,1 21 0,2-33-100,-1 1 1,0-1-1,1 1 0,-1-1 1,1 1-1,-1-1 0,1 0 1,0 1-1,-1-1 0,1 0 1,0 0-1,0 1 0,0-1 1,0 0-1,0 0 0,0 0 0,0 0 1,0 0-1,1-1 0,-1 1 1,0 0-1,1 0 0,-1-1 1,0 1-1,1-1 0,-1 1 1,0-1-1,1 0 0,-1 1 1,3-1-1,5 0-2,-1 1 1,1-2 0,-1 1-1,11-3 1,-8 1-15,23-2 6,4-2-152,0 1-1,1 3 1,67 3 0,-95 0 96,0 0 0,0 1 0,-1 1 0,1 0 0,-1 0 0,1 1 0,-1 0 0,0 1 0,-1 0 0,1 1 0,-1 0 0,0 0 0,-1 1 0,1 0 0,-1 0 0,0 1 0,-1 0 0,7 11 0,33 63-850,-47-82 878,0 1 1,0-1 0,0 1-1,1-1 1,-1 0-1,0 1 1,1-1-1,-1 1 1,0-1 0,0 0-1,1 1 1,-1-1-1,1 1 1,-1-1 0,0 0-1,1 0 1,-1 1-1,1-1 1,-1 0-1,1 0 1,-1 0 0,1 1-1,-1-1 1,1 0-1,-1 0 1,1 0 0,-1 0-1,1 0 1,-1 0-1,1 0 1,-1 0 0,1 0-1,-1 0 1,1 0-1,-1 0 1,1 0-1,-1-1 1,1 1 0,-1 0-1,1-1 1,11-17-276,-1-5-46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2 257 16740,'-1'16'1720,"5"-14"-936,6-2-272,9-8 969,8-6-385,13-9-440,6-7-224,11-5-480,1-2-320,-1 1-776,-7 0 936,-10 6-176,-11 4-177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18292,'11'-4'579,"1"0"0,0 0-1,0 1 1,0 1 0,16-2 0,4-1-57,-29 5-495,23-5 80,0 1 0,0 1 0,0 1 0,32 2 0,-50 1-109,-1 0 1,1 0-1,-1 1 1,0 0 0,0 0-1,0 1 1,0 0 0,10 5-1,-13-5 5,1 0 0,-1 1-1,0-1 1,0 1-1,-1 0 1,1 0 0,-1 0-1,0 0 1,0 0-1,0 1 1,-1-1 0,1 1-1,2 7 1,-1 2 15,0 1 0,0 0 1,-2-1-1,0 1 0,0 0 1,-2 20-1,-10 94-19,0-6-1208,10-135 959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15523,'-8'24'1697,"4"11"-1097,5 2-256,10 9 1608,4 3-1240,8 4-423,1-2-209,5-5-457,-1-7-295,0-9-288,-7-7 728,-9-13-152,-11-9-176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23 355 16684,'-4'-7'296,"1"0"1,-1 0 0,2-1 0,-1 1 0,1-1-1,0 0 1,-1-14 0,3 18-186,0-1 0,1 1-1,-1 0 1,1-1 0,0 1 0,0 0 0,1-1 0,-1 1-1,1 0 1,0 0 0,0 0 0,0 0 0,0 1-1,1-1 1,-1 1 0,5-5 0,10-9 227,1 0-1,1 2 1,0 0 0,0 1 0,26-13 0,-1 4-41,72-28 1,-99 45-274,-1 1 0,1 0 0,0 1 0,1 0 0,22 0 0,-36 4-25,1 0 0,0 0 0,0 0 0,0 1-1,0 0 1,-1 0 0,1 0 0,0 1 0,-1-1-1,8 5 1,-9-4 2,-1-1 0,1 1 0,-1 0 0,0 0 0,0 0-1,1 1 1,-2-1 0,1 0 0,0 1 0,0 0 0,-1-1 0,0 1 0,1 0-1,-1 0 1,0-1 0,0 1 0,0 0 0,0 6 0,0 4 24,0 0-1,-2 0 1,1 0 0,-1-1 0,-1 1-1,0 0 1,-1 0 0,-6 16 0,-2 2 97,-1-1-1,-20 36 1,27-57-79,3-6-17,0 1-1,0 0 1,0-1 0,0 0 0,-1 1-1,1-1 1,-1 0 0,-5 5 0,12-20 69,9-8-134,-9 15-11,1 0 1,0 0 0,1 0-1,-1 1 1,1 0 0,0 0-1,0 0 1,0 1-1,10-4 1,-13 6 21,-1 0 0,1 0 0,0 1 0,-1-1 0,1 1 0,0 0 0,0 0 0,0 0 0,-1 0 0,1 0 0,0 0 0,0 1-1,-1 0 1,1-1 0,0 1 0,-1 0 0,1 0 0,-1 0 0,1 1 0,-1-1 0,1 1 0,-1-1 0,0 1 0,0 0 0,0 0 0,0 0 0,2 2 0,0 2 4,0-1 0,-1 1 0,1 0 1,-1 0-1,-1 1 0,1-1 0,-1 1 1,0-1-1,0 1 0,-1 0 0,0 0 1,0 0-1,-1 0 0,0-1 0,0 1 1,0 0-1,-1 0 0,-2 9 0,-1 1 120,0-1-1,-1 0 0,0 0 1,-2-1-1,1 0 0,-15 22 1,16-29-33,0 0 0,-1 0 1,0-1-1,-1 0 0,-9 9 1,12-14-89,1 1 0,-1 0 0,0-1 0,1 0 0,-1 0 1,0 0-1,0 0 0,-1-1 0,1 1 0,0-1 0,0 0 0,-1 0 1,-7 0-1,11-1-29,0 0 0,0 0 1,-1 0-1,1 0 0,0 0 0,0-1 1,-1 1-1,1 0 0,0-1 1,0 1-1,-1-1 0,1 1 0,0-1 1,0 0-1,0 1 0,0-1 1,0 0-1,0 0 0,0 0 1,0 0-1,0 1 0,0-3 0,0 1 51,0 0 0,0 0-1,0-1 1,0 1-1,1 0 1,-1-1-1,1 1 1,-1 0-1,1-1 1,0 1-1,0-4 1,1-3-37,1 0 0,-1 0 0,2 0-1,-1 1 1,7-15 0,13-21-293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18564,'13'50'1231,"-3"-8"-200,31 80 1,-35-109-986,0-1 0,0 0-1,2 0 1,-1-1 0,1 0-1,1 0 1,0-1 0,0 0-1,1 0 1,16 11 0,-21-17-21,0-1 1,0 0-1,0 0 0,1 0 1,-1-1-1,1 1 1,-1-1-1,1-1 1,0 1-1,0-1 0,0 0 1,0 0-1,0-1 1,0 1-1,10-2 1,-12 0 11,1 0 0,-1 0 1,0-1-1,0 1 1,0-1-1,-1 0 0,1 0 1,0 0-1,-1-1 1,1 1-1,-1-1 0,0 0 1,0 0-1,0 0 1,0 0-1,0 0 0,-1-1 1,1 1-1,-1-1 1,0 0-1,0 0 0,2-7 1,0 1 50,-1-1 0,-1 1 1,0-1-1,-1 0 1,0 0-1,0 0 0,-1 0 1,0 0-1,-1 0 0,-1 1 1,1-1-1,-2 0 0,-3-12 1,-1 4 3,0 0 0,-1 0 0,-1 1 0,-1 0 0,0 0 0,-16-18 0,-2 5-170,26 30 60,1-1 0,0 1 0,-1 0 0,1 0 0,-1 0 0,1 0-1,-1 0 1,1 1 0,-1-1 0,0 0 0,1 1 0,-1-1 0,0 1 0,1 0 0,-1-1 0,0 1 0,0 0 0,0 0-1,-2 0 1,4 1 2,-1-1 0,1 0 0,-1 1 0,1-1-1,0 1 1,-1-1 0,1 1 0,0-1-1,-1 1 1,1-1 0,0 1 0,0-1 0,0 1-1,-1-1 1,1 1 0,0-1 0,0 1 0,0-1-1,0 1 1,0-1 0,0 1 0,0-1 0,0 1-1,0 0 1,0-1 0,0 1 0,0-1 0,1 1-1,-1-1 1,0 1 0,0-1 0,0 1 0,1-1-1,-1 1 1,0-1 0,1 1 0,-1-1 0,0 0-1,1 1 1,14 21-527,-12-18 370,0-1 0,1 0 0,-1 1 0,1-1-1,-1-1 1,1 1 0,0 0 0,0-1 0,0 0-1,0 0 1,1 0 0,-1 0 0,1-1 0,-1 0-1,1 0 1,-1 0 0,1 0 0,-1-1 0,1 0-1,0 0 1,-1 0 0,1 0 0,6-2 0,-3 0-100,0 0 0,-1-1 1,1 0-1,-1 0 0,1-1 1,-1 0-1,-1 0 0,1-1 0,0 1 1,-1-2-1,0 1 0,9-11 1,14-20-634,-3-2 94</inkml:trace>
  <inkml:trace contextRef="#ctx0" brushRef="#br0" timeOffset="1">513 0 13043,'-6'17'562,"1"-1"0,1 1 0,0 0 0,2-1 0,-1 2 0,2-1 0,0 0 0,2 0 0,-1 0 0,4 18 0,-3-34-507,-1 1 0,0 0 0,1-1 0,-1 1 0,1 0 0,-1-1 0,1 1 0,0-1 0,0 1-1,0-1 1,0 1 0,0-1 0,0 0 0,0 0 0,0 1 0,0-1 0,1 0 0,-1 0 0,0 0 0,1 0-1,-1 0 1,3 0 0,-3 0-13,1-1 1,-1 0-1,1 0 0,-1 0 0,0 0 1,1 0-1,-1 0 0,1-1 0,-1 1 0,1 0 1,-1-1-1,0 1 0,1-1 0,-1 0 1,0 1-1,1-1 0,-1 0 0,0 0 0,0 0 1,0 0-1,0 0 0,0 0 0,0 0 0,0 0 1,1-2-1,6-7 153,-1-1 0,-1 0 0,0 0 0,0 0 0,-2 0 0,1-1 0,3-15 0,-3 8 99,-2 1 0,0-1 0,1-37 1,-5 55-402,0 8-13,0 15-162,2-14 64,0 0 0,1 0 0,0-1-1,1 1 1,-1 0 0,1-1 0,1 0-1,6 12 1,-8-17 154,-1 0-1,1 0 1,0 0-1,-1-1 1,1 1-1,0 0 1,0-1-1,1 1 1,-1-1-1,0 0 1,0 1-1,1-1 1,-1 0-1,0 0 1,1-1 0,-1 1-1,1-1 1,-1 1-1,1-1 1,0 0-1,-1 1 1,1-1-1,-1-1 1,1 1-1,-1 0 1,1-1-1,0 1 1,-1-1-1,0 0 1,1 0-1,2-1 1,31-18-450,3-10-123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255 468 14043,'-1'30'934,"0"-7"-451,4 34-1,-3-53-384,1 1 0,0 0 0,0 0 1,0-1-1,0 1 0,1-1 0,0 1 0,0-1 0,0 1 0,0-1 0,1 0 0,6 7 0,-9-10-82,1 0-1,-1-1 1,1 1-1,-1-1 1,1 1-1,0-1 1,-1 1-1,1-1 1,0 1 0,0-1-1,-1 1 1,1-1-1,0 0 1,0 0-1,-1 1 1,1-1-1,0 0 1,0 0 0,0 0-1,0 0 1,-1 0-1,1 0 1,0 0-1,0 0 1,0 0-1,-1 0 1,1-1 0,0 1-1,0 0 1,0 0-1,-1-1 1,1 1-1,0-1 1,0 1-1,-1-1 1,1 1 0,0-1-1,-1 1 1,1-1-1,0 0 1,2-3 18,0 1 1,-1-1-1,1 0 1,-1 0-1,3-6 1,-5 10-34,10-22 137,-1-1 1,-2-1 0,0 1 0,-1-1-1,-2 0 1,0-1 0,-1 1 0,-2-1-1,-1 1 1,0-1 0,-2 1 0,-1-1-1,-1 1 1,-1 0 0,-1 0 0,-1 0 0,-1 1-1,-1 0 1,-18-34 0,21 48-102,0 0 0,0 1 1,-1-1-1,0 1 0,0 1 1,-1-1-1,0 1 0,-1 1 1,-15-11-1,20 15-47,0 0 0,-1 0 0,1 0 0,-1 0 0,0 1 1,1-1-1,-1 1 0,0 0 0,0 1 0,0-1 0,0 1 0,0 0 0,0 0 1,1 1-1,-1 0 0,0-1 0,0 2 0,0-1 0,1 0 0,-1 1 0,0 0 1,1 0-1,-6 3 0,3 1 13,0-1 0,0 1 0,0 1 0,1-1 0,0 1 1,0 0-1,1 0 0,-1 1 0,2 0 0,-1 0 0,1 0 0,-3 9 1,1-2 56,1 0 0,1 0 0,0 0 1,1 0-1,0 0 0,0 22 1,3-32-32,0 0 0,1 0 0,-1-1 0,1 1 0,0 0 0,0 0 0,0 0 0,3 6 0,-3-9-13,0 0-1,1 0 0,-1 0 1,0 0-1,1 0 1,-1 0-1,1-1 0,0 1 1,0 0-1,-1-1 1,1 0-1,0 1 0,0-1 1,0 0-1,1 0 0,-1 0 1,0 0-1,0 0 1,5 0-1,1 0 2,-1 0 0,1 0 0,0-1 1,0 0-1,-1-1 0,1 0 0,0 0 0,7-3 0,64-21-128,-35 9 20,-17 7-170,0 2 0,1 0-1,-1 2 1,2 0 0,51 0 0,-71 6 123,0 0 0,0 0 0,0 0 0,-1 1 0,1 1 0,-1-1 0,1 1 0,-1 1 0,15 7 0,-18-7 62,1 1 0,-1-1 0,0 1 1,0-1-1,0 2 0,-1-1 0,1 0 0,-1 1 0,-1 0 0,1 0 1,-1 0-1,0 0 0,0 0 0,2 10 0,-1-3-72,-1 1 0,3 26 0,-6-35 135,1 0 0,-1 0 0,0 0 0,0 0 0,-1 0 0,0 0 0,0 0 0,0 0 0,0 0 0,-1 0 0,-1 4 0,3-9 15,-1 1 0,1-1 1,0 0-1,0 0 0,0 1 0,-1-1 0,1 0 0,0 0 1,0 1-1,-1-1 0,1 0 0,0 0 0,0 0 1,-1 1-1,1-1 0,0 0 0,-1 0 0,1 0 1,0 0-1,-1 0 0,1 0 0,0 0 0,-1 0 0,1 1 1,0-1-1,-1-1 0,1 1 0,0 0 0,-1 0 1,1 0-1,0 0 0,-1 0 0,-13-8 33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34 465 17612,'-2'1'106,"0"-1"0,1 1 0,-1 0 0,0 0 0,1-1 0,-1 1 0,1 0 0,0 0 0,-1 1 0,1-1 0,0 0 1,-1 0-1,1 1 0,0-1 0,0 0 0,0 1 0,0-1 0,0 1 0,1 0 0,-1-1 0,0 1 0,1-1 0,-1 1 0,1 0 0,-1 0 0,1 2 1,-2 4 176,1 0 0,1 0 1,-1 0-1,2 14 1,0-13-218,0 0 0,1 0 0,0 0 0,0-1 0,1 1 0,1 0 0,-1-1 0,1 0 0,1 0 0,-1 0 0,9 10 0,-11-16-50,0 0 0,0 1 1,0-1-1,0 0 0,1 0 0,-1 0 0,1 0 0,-1-1 0,1 1 1,0-1-1,-1 1 0,1-1 0,0 0 0,0 0 0,0 0 0,0-1 1,0 1-1,1-1 0,-1 1 0,0-1 0,0 0 0,0 0 0,0-1 1,0 1-1,0-1 0,0 1 0,0-1 0,0 0 0,0 0 0,0 0 0,0-1 1,0 1-1,-1-1 0,1 1 0,0-1 0,2-2 0,3-3 73,1-1 0,-1 0 0,-1 0 0,0 0 0,0-1 0,0 0 0,-1-1 0,-1 1 0,1-1 0,-2 0 0,1 0 0,3-14 0,-3 6 60,0 0 0,-1-1 0,-1 1 0,-1-1 0,0 0 0,-2-26-1,-3 28-82,3 17-66,0 0 0,0 0-1,0 0 1,0 0 0,0 0 0,0 0 0,0-1 0,0 1 0,0 0 0,0 0 0,0 0 0,-1 0 0,1 0 0,0 0 0,0 0 0,0 0 0,0-1 0,0 1 0,0 0 0,0 0 0,0 0 0,0 0 0,-1 0 0,1 0 0,0 0 0,0 0 0,0 0 0,0 0 0,0 0 0,0 0 0,-1 0 0,1 0 0,0 0 0,0 0 0,0 0 0,0 0 0,0 0 0,0 0 0,0 0-1,-1 0 1,1 0 0,0 0 0,0 0 0,0 0 0,0 0 0,0 0 0,0 0 0,0 1 0,-1-1 0,1 1-6,-1 1-1,0-1 1,0 1-1,1-1 1,-1 1-1,1-1 1,0 1-1,-1 0 1,1-1-1,0 1 1,0 0 0,0-1-1,0 1 1,1 2-1,0 5-10,0 1-1,1 0 1,1-1 0,0 1-1,0-1 1,1 0-1,0 0 1,0 0 0,1 0-1,0-1 1,1 0 0,0 0-1,9 10 1,-11-14 28,0-1 1,0 1 0,0 0-1,0-1 1,1 0 0,-1 0-1,1 0 1,0-1 0,0 0-1,0 0 1,0 0 0,0 0-1,0-1 1,1 0 0,-1 0-1,1 0 1,-1-1 0,1 1-1,-1-2 1,0 1 0,1 0-1,-1-1 1,1 0 0,-1 0-1,10-4 1,-9 2 32,0 1 0,-1-2 1,0 1-1,1 0 0,-1-1 0,0 0 0,-1 0 1,1 0-1,-1-1 0,0 0 0,0 0 0,0 0 0,0 0 1,-1 0-1,0-1 0,0 1 0,-1-1 0,3-6 1,-3 5 8,0-1 1,0 0 0,-1 1 0,0-1 0,0 0 0,0 1 0,-1-1 0,-1 0 0,1 0 0,-1 1 0,0-1 0,-1 0 0,0 1 0,-3-9-1,0 4-3,-1 1-1,0 0 1,-1 0-1,0 0 0,0 1 1,-1 0-1,-1 1 0,-10-10 1,16 15-74,-1 1 0,1 0-1,-1 0 1,0 0 0,0 1 0,0-1 0,0 1-1,-1 0 1,1 0 0,-1 0 0,1 1 0,-1 0 0,1 0-1,-1 0 1,0 0 0,0 1 0,1-1 0,-1 1-1,0 1 1,0-1 0,1 1 0,-1-1 0,0 1 0,-6 3-1,10-4-24,0 0-1,0 1 0,0-1 0,0 1 0,0-1 0,0 1 0,0 0 0,0-1 0,0 1 0,0 0 0,1 0 0,-1 0 0,0-1 0,0 1 0,1 0 0,-1 0 1,0 0-1,1 0 0,-1 0 0,1 0 0,0 0 0,-1 1 0,1-1 0,0 0 0,-1 0 0,1 0 0,0 0 0,0 0 0,0 1 0,0-1 0,0 0 0,0 0 1,1 0-1,-1 2 0,1-2-82,-1 1 0,1-1 0,0 1 0,0 0 0,0-1 0,0 1 0,0-1 0,0 0 0,0 1 0,1-1 0,-1 0 0,0 0 0,1 0 1,-1 0-1,1 0 0,-1 0 0,1 0 0,0 0 0,-1-1 0,1 1 0,0-1 0,3 1 0,2 0-220,1-1 0,-1 0 1,1 0-1,-1-1 0,1 0 0,-1 0 0,1-1 1,-1 0-1,0 0 0,14-7 0,-3 1-213,-1-1-1,0-1 1,17-13-1,-17 10-371,0-1 1,-1-1-1,22-25 0,-30 30 1538,0 0 1,-1-1-1,-1 0 1,7-14-1,-7 9 957,-6 16-1536,0 0-1,0 0 1,0 0-1,0 0 0,0 0 1,0 0-1,0 1 1,0-1-1,0 0 1,-1 0-1,1 0 1,0 0-1,0 0 1,0 0-1,0 0 1,0 0-1,0 0 0,0 0 1,0 0-1,0 0 1,0 0-1,0 0 1,0 0-1,0 0 1,0 0-1,-1 0 1,1 0-1,0 0 1,0 0-1,0 0 0,0 0 1,0 0-1,0 0 1,0 0-1,0 0 1,0 0-1,0 0 1,0 0-1,0 0 1,-1 0-1,1 0 1,0 0-1,0 0 0,0 0 1,0 0-1,0 0 1,0 0-1,0 0 1,0 0-1,0 0 1,0 0-1,0 0 1,0 0-1,0 0 1,0-1-1,0 1 1,0 0-1,0 0 0,0 0 1,0 0-1,0 0 1,-1 0-1,1 0 1,0 0-1,-2 2 313,0 1 0,1 0 0,-1-1 0,0 1-1,1 0 1,0 0 0,-2 5 0,-3 12 244,2-1 0,0 1 0,2 0 0,-1 37 0,3-45-548,0 1 1,1-1 0,1 0-1,0 1 1,1-1 0,0 0-1,1-1 1,0 1 0,7 12-1,-10-22-26,1 1-1,-1-1 0,1 1 1,-1-1-1,1 0 0,0 1 1,0-1-1,0 0 0,0 0 0,1 0 1,-1-1-1,0 1 0,1 0 1,0-1-1,2 1 0,-3-1 6,0 0 0,0-1 0,1 0 0,-1 1-1,0-1 1,0 0 0,1 0 0,-1-1 0,0 1 0,0 0 0,0-1-1,1 1 1,-1-1 0,0 1 0,3-3 0,1-1 23,0 1 0,0-1 0,0-1-1,-1 1 1,0-1 0,0 0 0,0 0 0,0-1 0,-1 1 0,7-12 0,-1-2 41,0 0 0,-2-1-1,0 0 1,-1 0 0,-1 0 0,0-1 0,-2 0 0,-1 0-1,0 0 1,-2-1 0,0 1 0,-4-29 0,3 49-75,0-1 0,0 1 0,0 0 0,0 0 0,0 0 0,-1 0 0,1-1 0,0 1 0,-1 0 0,1 0 0,-1 0 0,1 0 0,-1 0 0,0 0 0,-1-1 0,2 2-4,0 0 1,-1 0-1,1 0 0,0 0 1,-1 0-1,1 0 1,0 0-1,-1 1 0,1-1 1,0 0-1,-1 0 0,1 0 1,0 0-1,-1 1 1,1-1-1,0 0 0,0 0 1,-1 0-1,1 1 0,0-1 1,0 0-1,-1 1 1,1-1-1,0 0 0,0 0 1,0 1-1,-1-1 0,1 0 1,0 1-1,0 0 1,-3 5-74,1 0 0,0 0 0,0 0 0,-1 7 1,0 1-217,1-1 0,0 0 1,1 1-1,1-1 0,0 1 0,1-1 1,0 1-1,1-1 0,5 18 0,-7-29 315,1 0 0,0 0 0,0-1 0,0 1 0,0 0-1,0 0 1,0 0 0,0-1 0,0 1 0,1-1-1,-1 1 1,0-1 0,1 1 0,2 1 0,-2-3-36,-1 1 1,0-1 0,0 0 0,0 0-1,0 1 1,1-1 0,-1 0-1,0 0 1,0 0 0,1 0 0,-1-1-1,0 1 1,0 0 0,0 0-1,1-1 1,-1 1 0,0-1 0,0 1-1,0-1 1,0 1 0,0-1-1,0 0 1,0 1 0,0-1 0,0 0-1,0 0 1,1-2 0,24-27-269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14635,'-6'0'270,"1"0"-1,0 1 1,0 0-1,0 0 1,0 0-1,0 0 1,0 1-1,0 0 1,0 0 0,0 1-1,1-1 1,-1 1-1,1 0 1,0 0-1,0 0 1,0 1-1,0 0 1,-6 7-1,-1 2 373,1 1-1,1 0 0,0 0 0,-10 23 0,16-32-550,0 1 0,1 0 0,0 1-1,0-1 1,1 0 0,-1 8 0,1-13-82,1 0 1,0 0-1,0 0 0,0 0 1,0 0-1,0 0 0,0 0 1,0 0-1,0 0 0,1 0 1,-1 0-1,0-1 0,0 1 1,1 0-1,-1 0 0,1 0 1,-1 0-1,1 0 0,-1-1 1,1 1-1,-1 0 0,1 0 1,0-1-1,0 1 0,-1 0 1,1-1-1,0 1 1,0-1-1,-1 1 0,1-1 1,0 1-1,0-1 0,0 0 1,0 1-1,0-1 0,0 0 1,0 0-1,0 0 0,0 0 1,0 0-1,0 0 0,0 0 1,0 0-1,0 0 0,0 0 1,-1 0-1,3-1 0,68-17-67,-52 11-279,1 2-1,41-7 0,-56 12 238,0-1 0,0 1 1,1 1-1,-1-1 0,0 0 0,1 1 1,-1 0-1,0 1 0,0-1 0,0 1 1,0 0-1,0 0 0,0 0 0,-1 1 1,1 0-1,5 4 0,-8-5 78,0 1 1,0-1-1,1 1 0,-2 0 0,1 0 1,0 0-1,-1 0 0,1 0 0,-1 0 0,0 1 1,0-1-1,0 0 0,0 1 0,-1-1 1,0 0-1,1 1 0,-1-1 0,0 1 0,0-1 1,-1 1-1,1-1 0,-1 0 0,-1 4 0,-1 6 233,-1 0 0,0 0 0,-1-1-1,-10 20 1,6-16 165,0-1 0,-12 16 0,19-28-315,-1 0 0,1 0 1,-1 0-1,1-1 0,-1 1 1,0 0-1,0-1 1,0 0-1,0 0 0,-1 0 1,1 0-1,-1 0 1,1-1-1,-1 1 0,1-1 1,-6 1-1,8-2-78,0 0 0,0 0 0,0 0-1,0 0 1,0 0 0,0 0 0,0 0 0,0-1-1,0 1 1,0 0 0,0-1 0,0 1 0,0 0-1,0-1 1,1 1 0,-1-1 0,0 0 0,0 1-1,0-1 1,1 0 0,-1 1 0,0-1 0,0-1 0,0 0-78,0 0 0,0 0 0,0 0 1,0 0-1,0 0 0,1-1 1,-1 1-1,1 0 0,-1-5 1,1-3-243,1 0 0,-1 0 1,5-18-1,0 6-91,0 1-1,15-33 1,3 3-502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13483,'2'2'154,"-1"0"-1,1 0 1,0 0-1,0 0 1,0-1 0,1 1-1,-1-1 1,0 1 0,1-1-1,-1 0 1,1 0-1,-1 0 1,1 0 0,-1 0-1,1-1 1,0 1 0,2 0-1,-1-2-16,-1 1-1,0 0 1,0-1-1,0 0 0,0 0 1,0 0-1,0 0 1,0 0-1,0 0 0,0-1 1,0 0-1,0 1 1,-1-1-1,4-4 1,-2 4-12,-1-1 0,1 0 1,-1 0-1,0 0 1,-1 0-1,1-1 1,0 1-1,-1-1 0,0 0 1,0 1-1,0-1 1,0 0-1,-1 0 1,1 0-1,-1-1 0,0 1 1,0 0-1,-1 0 1,1-1-1,-1-5 0,0 10-102,0-1 0,0 0 0,0 1 0,0-1-1,-1 0 1,1 1 0,0-1 0,0 0 0,0 1-1,-1-1 1,1 1 0,0-1 0,-1 0 0,1 1-1,0-1 1,-1 1 0,1-1 0,-1 1 0,1-1-1,-1 1 1,1 0 0,-1-1 0,1 1 0,-1-1-1,1 1 1,-1 0 0,0 0 0,1-1 0,-2 1-1,1 0 6,0 0-1,-1 0 0,1 0 0,0 1 0,-1-1 0,1 0 0,0 1 0,-1-1 1,1 1-1,0-1 0,0 1 0,0 0 0,-2 1 0,-2 1 7,1 1 1,-1 0-1,1 0 1,0 0-1,1 0 0,-4 6 1,2-2-25,1 1 0,0-1-1,-3 13 1,6-18-13,0-1-1,0 0 0,1 0 1,-1 1-1,1-1 1,-1 0-1,1 1 0,0-1 1,0 0-1,0 1 0,0-1 1,1 0-1,-1 1 1,1-1-1,-1 0 0,1 0 1,0 1-1,2 3 0,-2-6 0,0 1 0,0 0 0,0 0 0,0-1 0,0 1-1,0-1 1,1 1 0,-1-1 0,0 1 0,0-1-1,1 0 1,-1 0 0,0 1 0,0-1 0,1 0 0,-1 0-1,0 0 1,1 0 0,-1-1 0,0 1 0,0 0 0,1 0-1,1-2 1,29-11-28,-8-1 31,-17 10 8,-1 0 0,0 0 0,1 1 0,-1 0 0,1 0 0,0 0 0,0 1 0,12-2 0,-18 4-6,0 0 0,1 1 0,-1-1 0,0 0 0,1 1 0,-1-1 0,0 1 1,0-1-1,0 1 0,1-1 0,-1 1 0,0 0 0,0 0 0,0 0 0,0 0 0,0 0 0,0 0 0,0 0 1,-1 0-1,1 0 0,0 0 0,0 0 0,-1 0 0,1 0 0,-1 1 0,1-1 0,0 3 0,-1-3 4,1 1-1,0 0 1,-1 0-1,1-1 0,0 1 1,0-1-1,0 1 1,0-1-1,0 1 0,1-1 1,-1 1-1,0-1 0,1 0 1,-1 0-1,1 0 1,-1 0-1,1 0 0,-1 0 1,1 0-1,0 0 1,0-1-1,-1 1 0,3 0 1,6-1 21,0-1 1,0 0-1,0 0 1,0-1-1,0 0 1,0-1-1,-1 0 1,1 0-1,-1-1 1,13-7-1,-13 6-16,0 0 1,0 1-1,1 1 0,-1-1 0,1 1 1,0 1-1,0 0 0,0 0 0,0 1 1,13 0-1,-22 2-7,1-1-1,-1 0 1,0 0 0,1 1 0,-1-1-1,0 1 1,1-1 0,-1 1-1,0-1 1,0 1 0,1 0 0,-1 0-1,0 0 1,0-1 0,0 1 0,0 0-1,0 0 1,0 0 0,-1 1 0,1-1-1,0 0 1,0 0 0,-1 0 0,1 1-1,-1-1 1,1 0 0,-1 1 0,0-1-1,1 3 1,0 3-152,0 0 1,-1 1-1,0-1 0,-2 12 1,1-1-1686,1-18 1823,0 0 0,0-1 1,1 1-1,-1 0 0,0 0 1,0 0-1,0 0 0,0 0 1,0 0-1,0 0 0,0 0 0,0 0 1,1 0-1,-1 0 0,0 0 1,0 0-1,0 0 0,0 0 1,0 0-1,0 0 0,1 0 1,-1 0-1,0 0 0,0 0 1,0 0-1,0 0 0,0 0 1,0 0-1,0 0 0,1 0 0,-1 0 1,0 0-1,0 0 0,0 1 1,0-1-1,0 0 0,0 0 1,0 0-1,0 0 0,0 0 1,0 0-1,1 0 0,-1 0 1,0 0-1,0 1 0,0-1 1,0 0-1,0 0 0,0 0 0,0 0 1,0 0-1,0 0 0,0 0 1,0 1-1,0-1 0,0 0 1,0 0-1,0 0 0,0 0 1,0 0-1,0 0 0,0 1 1,0-1-1,0 0 0,0 0 1,-1 0-1,1 0 0,0 0 1,0 0-1,8-9-351,4-9-302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14843,'3'-10'2716,"1"20"-1027,-1 20-194,-3 11-574,1 1-469,-6 49-1,33-249 873,-20 127-1314,1 0 0,2 0 0,17-36 1,-27 65-13,0 0 0,0 0 1,0 0-1,0 0 1,1 0-1,-1 0 0,0 0 1,1 1-1,0-1 0,-1 1 1,1-1-1,0 1 0,-1 0 1,1-1-1,0 1 0,0 0 1,0 0-1,0 0 0,0 0 1,4 0-1,-3 1-3,-1 0 1,0 0-1,0 0 0,1 1 0,-1-1 0,0 1 1,0 0-1,0 0 0,0-1 0,0 1 0,0 1 1,0-1-1,0 0 0,0 0 0,0 1 0,0-1 0,-1 1 1,1-1-1,2 5 0,-1-3 12,1 2 0,-2-1 0,1 0 0,0 1 0,-1-1 0,0 1 0,0-1 0,0 1 0,-1 0-1,1 0 1,-1 0 0,0 0 0,-1 0 0,1 0 0,-1 1 0,0-1 0,-1 0 0,1 0 0,-1 0 0,0 0 0,0 0 0,0 0 0,-1 0 0,1 0-1,-1-1 1,-1 1 0,1-1 0,-1 1 0,1-1 0,-1 0 0,0 0 0,-1 0 0,1 0 0,-1 0 0,0-1 0,0 0 0,0 0 0,0 0 0,0 0 0,-1 0-1,1-1 1,-1 0 0,0 0 0,-6 2 0,9-4-31,1 1 0,0-1 0,0 1 0,0-1 1,-1 0-1,1 1 0,0-1 0,0 0 0,-1 0 0,1 0 0,0 0 0,0 0 0,-1 0 0,1 0 0,0-1 0,0 1 1,-1 0-1,1-1 0,0 1 0,0-1 0,0 1 0,-1-1 0,1 1 0,0-1 0,0 0 0,-1-1 0,1 0-65,0 1 0,0-1-1,1 0 1,-1 0 0,1 0-1,-1 0 1,1 1 0,0-1-1,0 0 1,0 0 0,0 0-1,0 0 1,0 0 0,0 0-1,1-3 1,2-7-262,1 0 1,0 0-1,1 0 0,5-11 0,7-8-369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54:3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140 425 14459,'4'-7'526,"-3"6"-409,0-1 0,0 0 1,0 1-1,0-1 0,0 0 1,0 1-1,-1-1 0,1 0 1,-1 0-1,1 0 1,-1 0-1,0 0 0,1 0 1,-1 0-1,0 1 0,-1-5 1,1 6-90,0 0 0,0-1 0,-1 1 0,1 0 0,0 0 0,0 0 0,-1-1 0,1 1 1,0 0-1,-1 0 0,1 0 0,0 0 0,-1 0 0,1 0 0,0-1 0,-1 1 0,1 0 1,0 0-1,-1 0 0,1 0 0,0 0 0,-1 0 0,1 0 0,0 0 0,-1 1 0,1-1 1,0 0-1,0 0 0,-1 0 0,1 0 0,0 0 0,-1 0 0,1 1 0,0-1 0,0 0 0,-1 0 1,1 0-1,0 1 0,0-1 0,-1 1 0,-12 10 794,13-11-789,-15 16 430,1 0 0,0 2 0,1-1 0,1 2 0,1-1 0,1 2 0,0 0 0,1 0 0,-8 28 0,17-46-440,-1-1 0,1 1 0,0 0 0,-1 0 0,1-1 0,0 1 0,0 0 0,0 0 0,0 0 0,0-1 0,0 1 0,1 0 0,-1 0 0,1-1 0,-1 1 0,1 0 0,0-1 0,-1 1 0,3 2 0,-2-3-18,0 0 0,0 0 0,0 0 0,1-1 0,-1 1 0,0 0 0,1-1 0,-1 1 0,0-1 0,1 1 0,-1-1 0,1 1 0,-1-1 0,1 0 0,-1 0 0,1 0 0,-1 0 0,1 0 0,-1 0 0,1 0 0,-1-1 0,1 1 0,1-1 0,15-4-113,-1-1-1,1-1 0,-1-1 1,-1 0-1,21-14 1,-13 7-538,38-16 0,-55 28 387,1 1 0,0-1 1,0 1-1,0 0 0,0 1 1,0 0-1,0 0 0,0 1 1,12 1-1,-18-1 210,0 0 1,-1 0-1,1 0 1,-1 1-1,1-1 1,-1 1-1,1-1 0,-1 1 1,1 0-1,-1-1 1,1 1-1,-1 0 1,0 0-1,1 0 1,-1 0-1,0 0 0,0 0 1,0 0-1,0 0 1,0 1-1,0-1 1,0 0-1,0 1 1,0-1-1,-1 1 0,1-1 1,0 1-1,-1-1 1,0 1-1,1-1 1,-1 1-1,0-1 1,0 1-1,1 0 1,-1-1-1,-1 1 0,1-1 1,0 1-1,0 0 1,0-1-1,-1 3 1,-2 5 129,1 0 1,-1 0-1,0 0 1,-1 0 0,-7 11-1,-61 94 3184,94-136-1757,16-24-1593,-10 9 81,-2-2 0,23-43 1,-40 65 11,-1-1 1,-1 1 0,0-1 0,-1-1-1,-2 1 1,1-1 0,2-35 0,-7 50-7,0 1 0,0-1 1,0 1-1,0-1 0,-1 1 1,0 0-1,1-1 0,-1 1 0,0 0 1,-1 0-1,1 0 0,-3-4 1,3 6-2,0 0 1,1 0-1,-1 0 0,0 0 1,0 0-1,-1 0 1,1 0-1,0 1 1,0-1-1,0 1 0,0-1 1,-1 1-1,1-1 1,0 1-1,0-1 1,-1 1-1,1 0 0,0 0 1,-1 0-1,1 0 1,0 0-1,-1 0 0,1 0 1,0 0-1,-1 1 1,1-1-1,0 0 1,0 1-1,-1-1 0,1 1 1,0-1-1,0 1 1,0 0-1,-2 0 1,-2 2 12,1 0 0,-1 1 0,0-1 1,1 1-1,0 0 0,0 0 1,0 0-1,1 1 0,-1-1 0,-3 8 1,5-9-1,0 1 0,0-1 1,0 1-1,1-1 0,0 1 0,-1 0 1,2-1-1,-1 1 0,0 0 1,1 0-1,-1 0 0,1 0 1,0 0-1,0-1 0,1 1 0,0 4 1,0-6-7,-1 0 0,1-1 1,0 1-1,0 0 0,0-1 1,0 1-1,1-1 0,-1 1 1,0-1-1,0 0 0,1 1 1,-1-1-1,1 0 0,0 0 1,-1 0-1,1 0 0,0 0 0,-1 0 1,1-1-1,0 1 0,0 0 1,0-1-1,-1 0 0,4 1 1,4 0 9,0 0-1,-1-1 1,1 0 0,10-1 0,8-4-178,1 0 1,-1-1-1,-1-2 1,1 0-1,-1-2 1,-1-1-1,0-2 0,46-29 1,-58 33 94,1-2 1,-2 0 0,1-1-1,-2 0 1,0-1 0,0 0 0,-1 0-1,0-1 1,8-18 0,-15 26 182,0 0 1,0 0 0,-1-1 0,0 1 0,0-1 0,0 1 0,-1-1 0,0 0 0,0 1 0,-1-1 0,0 0 0,0 0-1,-1 1 1,1-1 0,-1 0 0,-1 1 0,1-1 0,-1 0 0,-1 1 0,1 0 0,-1 0 0,0 0 0,0 0-1,-1 0 1,-6-8 0,7 11-50,-1-1 0,0 0-1,0 1 1,-1 0 0,-6-5-1,3 4-3036,13 6 2429,1-1-135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2:3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0 9530,'-110'25'1056,"-5"-4"-576,-1 3-200,3-5 993,5 0-825,11-5-80,-1-1-56,-6-2-144,-4 5-96,-9 4-208,-5 6 144,-17 10-16,-10 7-24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2:4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1499 1 10218,'-564'415'2270,"44"49"-1024,453-395-1200,3 2 1,-87 127-1,130-164-46,1 2 0,2-1 0,-20 56 0,30-65-5,0 1-1,2 0 1,1 0-1,1 0 1,0 53-1,5-57-18,0 0-1,2 0 0,1 0 0,1 0 1,1-1-1,1 0 0,1 0 1,1 0-1,1-1 0,1-1 0,0 0 1,2 0-1,0-1 0,28 31 1,-19-28-88,0-1 0,1 0 1,2-2-1,0-1 1,1-1-1,0-1 1,1-1-1,1-2 1,1 0-1,46 13 1,-27-15-56,0-2 1,1-2-1,-1-2 1,1-2-1,0-2 1,0-3 0,78-11-1,-9-9 11,221-69-1,387-191 341,-25-57-600,-430 197 319,-6-11-66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8:02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1158 1645 8794,'11'-9'71,"397"-342"1459,-336 282-1052,-3-3 0,-4-3 0,76-112 0,-124 161-386,-2 0 0,-1-1 0,-1-1 0,-1 0 0,-1 0 0,-2-1 0,-1-1 0,8-52 0,-15 65-54,0 0 0,0 0 0,-2 0-1,0 0 1,-1 0 0,-1 1 0,0-1 0,-1 0-1,-1 1 1,0 0 0,-2 0 0,0 1-1,0-1 1,-1 1 0,-1 1 0,-20-25 0,10 18 11,-2 0 1,-1 1 0,-1 2 0,0 0 0,-1 1-1,-1 2 1,0 0 0,-50-20 0,22 15-1,0 2 0,-2 3 0,-91-14 0,70 20-61,-1 4 1,0 3 0,0 3-1,1 4 1,-126 23-1,51 6-51,-261 94 0,174-36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15515,'7'14'1638,"-1"0"-1,7 25 1,-2-5-243,-7-21-1276,0 1-1,0 0 0,-2 0 1,1 0-1,-2 0 0,0 0 1,-1 0-1,0 0 0,-1 1 1,-1-1-1,0 0 0,-1 0 1,0 0-1,-8 19 0,4-17-366,0-1 0,-1 1 0,0-1 0,-1 0 0,-1-1-1,0 0 1,-1-1 0,-1 0 0,0 0 0,-1-2 0,-21 17-1,28-24 97,-1 0 0,0 0 0,0 0 0,0-1-1,0 0 1,-11 3 0,-3-4-487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10538,'1'0'94,"-1"0"0,0 0 0,0 0 0,1 0 0,-1-1 0,0 1 0,1 0 0,-1 0 0,0 0 0,1 0 0,-1 0 0,0 0 0,1 0 0,-1 0 0,0 0 0,1 0 0,-1 0 0,0 0 0,1 0-1,-1 0 1,0 0 0,1 0 0,-1 0 0,0 0 0,1 0 0,-1 0 0,0 1 0,0-1 0,1 0 0,-1 0 0,0 0 0,1 0 0,-1 1 0,0-1 0,0 0 0,0 0 0,1 1 0,-1-1 0,0 0 0,0 1 0,0-1 0,1 0 0,-1 0 0,0 1-1,0-1 1,0 0 0,0 1 0,0-1 0,0 0 0,0 1 0,0-1 0,0 0 0,0 1 0,0-1 0,0 0 0,0 1 0,0-1 0,0 0 0,0 1 0,0-1 0,0 0 0,-1 1 0,1-1 0,0 0 0,0 1 0,-1-1 0,-16 28 1547,10-18-1380,-9 17-145,1 1 0,1 0 0,2 1 0,1 1 0,1 0 0,2 0-1,1 1 1,1 0 0,2 0 0,1 0 0,1 1 0,3 32 0,-1-55-123,1 0 0,0 0-1,1 0 1,0-1 0,0 1 0,1 0 0,0-1-1,1 1 1,0-1 0,0 0 0,10 14 0,-8-16-18,-1 0 0,1 0 1,0-1-1,0 0 1,1 0-1,0-1 0,0 1 1,0-1-1,0-1 1,0 0-1,1 0 0,-1 0 1,12 2-1,27 2-79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14771,'0'0'42,"0"0"-1,0 0 1,0 0-1,0 0 0,0 0 1,0-1-1,0 1 1,0 0-1,0 0 1,0 0-1,0 0 1,0 0-1,0 0 1,0-1-1,0 1 0,0 0 1,0 0-1,0 0 1,1 0-1,-1 0 1,0 0-1,0 0 1,0 0-1,0 0 1,0-1-1,0 1 0,0 0 1,0 0-1,1 0 1,-1 0-1,0 0 1,0 0-1,0 0 1,0 0-1,0 0 0,0 0 1,0 0-1,1 0 1,-1 0-1,0 0 1,0 0-1,0 0 1,0 0-1,0 0 1,0 0-1,1 0 0,-1 0 1,0 0-1,0 0 1,0 0-1,0 0 1,0 0-1,0 0 1,0 1-1,1-1 1,-1 0-1,0 0 0,0 0 1,0 0-1,0 0 1,0 0-1,4 13 1012,-1 19-492,-2-31-484,6 119 605,16 139-389,-16-227-1095,-9-36-276,-2-2 707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14899,'-2'-5'1521,"4"-2"-913,1 0-160,8 0 720,3 0-112,9 2-312,2 3-152,2 2-239,2 1-57,-4 3-144,1 2-272,0-3-721,-2-5 745,4-13-80,0-4-120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13515,'-3'-4'5227,"3"4"-5102,-13 7 823,1 7-818,0 1-1,1-1 1,0 2 0,1 0-1,1 0 1,0 1 0,2 0-1,0 0 1,-7 27 0,8-23-86,1 0-1,2 0 1,0 0 0,1 0 0,1 1 0,1-1-1,1 0 1,4 23 0,-4-37-17,0 0 0,1 0 0,0 0 0,0 0 0,1 0 0,0-1 0,0 1 0,1-1 0,-1 1 0,1-1 1,9 10-1,-8-12 4,-1 0 0,1-1 0,0 1 0,0-1 0,0 0 0,0 0 0,1 0 0,-1-1 0,1 0 0,0 0 0,0 0 1,0-1-1,-1 0 0,11 1 0,-12-2-78,13 2 210,0-1 0,23-2 0,-36 1-304,-1 0 0,0 0 0,0-1 1,0 1-1,0-1 0,0 0 0,0 0 0,0 0 0,0 0 1,0 0-1,0-1 0,0 0 0,-1 1 0,1-1 1,-1 0-1,1 0 0,-1 0 0,0 0 0,1-1 0,1-3 1,-3 4 72,0 0 0,-1 0 1,1 0-1,-1-1 0,1 1 1,-1 0-1,0 0 0,0-1 1,0 1-1,0 0 0,0-1 1,0 1-1,-1 0 0,1 0 1,-2-3-1,1-2-123,-6-29-593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14915,'6'4'1857,"8"-3"-1129,3-3-240,3-4 1000,9-3-640,1 2-95,4-2-137,2 1-200,-4 2-384,-1 2-152,-5 4-448,-4 3-201,-9 2-255,-6 0 720,-10 2-232,-7-1-184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12915,'0'7'1824,"6"0"-992,7-4-256,4-3 1521,9 0-1233,1-3-72,6 0-336,3-1-296,0-2 1505,-6 3-1473,-7 1 8,-5-1 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14731,'0'0'53,"0"0"-1,1 0 0,-1 0 1,0-1-1,0 1 0,0 0 1,0 0-1,1 0 1,-1-1-1,0 1 0,0 0 1,1 0-1,-1 0 1,0 0-1,0 0 0,0 0 1,1 0-1,-1-1 0,0 1 1,0 0-1,1 0 1,-1 0-1,0 0 0,1 0 1,-1 0-1,0 0 0,0 0 1,1 0-1,-1 0 1,0 1-1,0-1 0,1 0 1,-1 0-1,0 0 1,5 10 803,-4 14 86,-1-23-882,-3 82 657,-5 0 0,-3 0 0,-26 98 0,32-164-586,6-26-12,6-28-19,57-166-48,-50 168-100,1 0 0,1 2 1,36-53-1,-49 81 39,0 0 0,1 1 0,-1 0 0,1 0 0,0 0 0,0 1 0,1-1 0,-1 1 0,1 0 0,8-5 0,-11 8 6,0-1 0,1 0 0,-1 1 0,1-1 0,-1 1-1,1-1 1,-1 1 0,1 0 0,-1 0 0,1 1 0,-1-1 0,0 0 0,1 1 0,-1-1 0,1 1-1,-1 0 1,0 0 0,0 0 0,1 0 0,-1 0 0,0 0 0,0 1 0,0-1 0,0 1-1,0 0 1,2 2 0,2 2-5,0 0 0,0 1 0,-1-1 0,0 1 0,0 1 0,-1-1 0,0 0-1,0 1 1,0 0 0,-1 0 0,-1 0 0,1 1 0,-1-1 0,1 15 0,-3-21 8,0 0 0,0 1 1,-1-1-1,1 1 0,-1-1 0,1 0 0,-1 1 1,0-1-1,0 0 0,0 0 0,0 1 0,0-1 1,-1 0-1,1 0 0,-4 3 0,1-2 5,1 1 0,-1-1 0,-1 0-1,1 0 1,0-1 0,-1 1-1,-5 2 1,-5 0 20,-1 0 0,0 0-1,-28 3 1,36-7-49,-6 2-168,0-1 1,0 0 0,0-1-1,-1-1 1,1 0 0,-1-1-1,-19-4 1,26 1-448,10 5 203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 14467,'-6'23'1240,"-5"0"-816,-3 5-167,-6 5 351,0-3 8,-6 4-104,-1 2-64,-2-5-128,3-3-88,5-5-56,1-6-16,7-10-272,3-6-248,7-11 336,1-10-88,8-6-48</inkml:trace>
  <inkml:trace contextRef="#ctx0" brushRef="#br0" timeOffset="1">39 0 15779,'1'26'1857,"7"1"-1217,0 2-280,5 1 984,3 0-576,5-1-247,2-3-625,4-5-393,1-8 433,-2-3-136,-2-4-88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11386,'-2'0'113,"0"0"0,1 0 0,-1 1 0,0-1 0,0 1 0,1 0 0,-1-1 0,1 1-1,-1 0 1,0 0 0,1 0 0,-1 0 0,1 0 0,0 0 0,-1 0 0,1 1 0,0-1 0,0 0-1,0 1 1,0-1 0,0 1 0,0-1 0,0 1 0,0 0 0,0-1 0,0 4 0,-3 6 94,1 0 1,1 1-1,-2 13 1,1-6 88,-6 25 247,2 0 1,2 1 0,0 51 0,5-95-529,0 1 1,0-1 0,0 0-1,0 1 1,0-1-1,0 0 1,1 1 0,-1-1-1,0 0 1,1 1-1,-1-1 1,1 0 0,-1 0-1,1 0 1,0 1-1,-1-1 1,1 0 0,0 0-1,0 0 1,2 2-1,-2-3 3,0 0-1,0 0 1,1 0-1,-1 1 0,0-2 1,1 1-1,-1 0 1,0 0-1,0 0 1,1 0-1,-1-1 0,0 1 1,0-1-1,0 1 1,1-1-1,-1 1 1,0-1-1,0 0 0,0 0 1,0 1-1,1-2 1,12-9 150,-1 0 0,-1-1 1,18-21-1,-19 21-71,0 0 1,0 0-1,25-18 1,-35 29-97,-1 1 1,1-1 0,0 0-1,-1 1 1,1-1 0,0 1-1,0-1 1,-1 1 0,1-1-1,0 1 1,0 0 0,0-1-1,0 1 1,0 0 0,0 0 0,0-1-1,-1 1 1,1 0 0,0 0-1,0 0 1,0 0 0,0 0-1,0 0 1,0 1 0,0-1-1,0 0 1,0 0 0,0 1-1,-1-1 1,1 0 0,0 1 0,0-1-1,0 1 1,-1-1 0,1 1-1,1 0 1,0 3-1,0 0-1,0 0 1,-1 0-1,1 0 1,-1 0 0,0 0-1,1 5 1,-1-7-6,-1 1 1,1 0 0,-1 0-1,1 0 1,0 0-1,0-1 1,0 1-1,0 0 1,1-1 0,-1 1-1,1-1 1,-1 1-1,1-1 1,0 0-1,0 0 1,4 4 0,-3-5-2,-1-1 1,1 1 0,-1-1 0,1 0-1,0 0 1,-1 0 0,1 0 0,0 0-1,-1 0 1,1-1 0,-1 0 0,1 1 0,0-1-1,-1 0 1,0 0 0,1 0 0,2-2-1,44-29-48,-37 23 38,6-4 11,-10 6-2,1 1 1,18-10 0,-27 16 6,1-1-1,-1 1 1,1 0-1,-1 0 0,1-1 1,-1 1-1,1 0 0,-1 0 1,1 0-1,-1 0 0,1 0 1,-1 0-1,1 0 0,-1 0 1,1 0-1,-1 0 1,1 0-1,-1 0 0,1 0 1,-1 0-1,1 0 0,-1 1 1,1-1-1,-1 0 0,1 0 1,-1 0-1,1 1 0,0 0 1,-1 0-1,1 0 1,0 0-1,-1 0 0,1 0 1,-1 0-1,1 0 1,-1 0-1,0 0 0,1 0 1,-1 1-1,0-1 1,0 2-1,-2 43-20,0-34-2,2-6 12,-1-1-8,1 0-1,0 0 1,0 0 0,0 0-1,1 5 1,0-9-5,-1 0 1,0-1 0,0 1-1,0-1 1,0 1 0,1 0-1,-1-1 1,0 1 0,1-1 0,-1 1-1,0-1 1,1 1 0,-1-1-1,1 1 1,-1-1 0,1 1-1,-1-1 1,1 0 0,-1 1-1,1-1 1,-1 0 0,1 1-1,-1-1 1,1 0 0,0 0-1,-1 1 1,1-1 0,0 0 0,-1 0-1,1 0 1,-1 0 0,1 0-1,0 0 1,-1 0 0,1 0-1,0 0 1,-1 0 0,1-1-1,0 1 1,-1 0 0,1 0-1,-1 0 1,1-1 0,-1 1-1,1 0 1,0-1 0,-1 1 0,1-1-1,4-2-55,0-1 0,0 1 1,-1-1-1,7-7 0,-6 6 1,19-18-243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20916,'0'3'2097,"1"-3"-1897,5 0 608,1 0-368,3-4-816,2-2-504,-6-8 720,1-2-184,-3-4-128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13931,'0'0'69,"0"0"0,0 0 0,0 0 0,0 0 0,1 0 0,-1 0 0,0 0 0,0 0 0,0 0-1,1 0 1,-1 0 0,0 0 0,0 0 0,0 0 0,0 0 0,1 0 0,-1 0 0,0 0 0,0 0 0,0 1 0,0-1 0,0 0 0,0 0 0,1 0 0,-1 0 0,0 0 0,0 1-1,0-1 1,0 0 0,0 0 0,0 0 0,0 0 0,0 1 0,0-1 0,0 0 0,1 0 0,-1 0 0,0 0 0,0 1 0,0-1 0,0 0 0,0 0 0,0 0 0,-1 1 0,-4 11 1977,-18 19 2,16-21-1586,-129 196 1487,102-151-1968,30-47 100,-2 2-364,1-2-1,-1 1 1,-11 13-1,16-21 237,0-1 0,1 1-1,-1 0 1,0 0 0,0 0-1,0 0 1,1-1 0,-1 1-1,0 0 1,0-1-1,0 1 1,0 0 0,0-1-1,0 1 1,0-1 0,-1 0-1,1 1 1,0-1 0,0 0-1,0 0 1,0 0 0,0 0-1,-1 0 1,1 0 0,0 0-1,0 0 1,0 0 0,0 0-1,0-1 1,0 1 0,-1 0-1,1-1 1,0 1 0,0-1-1,0 1 1,0-1 0,0 0-1,0 1 1,1-1 0,-1 0-1,-2-1 1,-8-18-508</inkml:trace>
  <inkml:trace contextRef="#ctx0" brushRef="#br0" timeOffset="1">2 71 17668,'7'3'1720,"3"13"-1112,0 1-248,9 11 793,1 3-265,6 3-344,1 2-216,5-3-456,2-2-232,-2-8-352,-4-3 568,-8-11-104,-4-2-128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5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13859,'1'0'164,"1"-1"0,-1 0 0,1 1 0,-1 0 0,1-1 0,-1 1 0,1 0 0,-1 0 0,1 0 0,-1 0 0,1 0 0,-1 0 0,1 0 0,-1 0 0,1 0 0,-1 1 0,1-1 0,-1 1 0,1-1 0,-1 1 0,3 1 0,-2 0-1,0-1-1,-1 1 1,1 0-1,0 0 1,-1 0-1,1 0 1,-1 0-1,1 0 1,-1 0-1,0 1 1,2 4-1,0 3 41,-1 1-1,1-1 0,-2 1 0,2 20 0,-4 35-28,-13 96-1,3-68-1228,9-84 425,0-16-65,1-8 208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17252,'0'1'1632,"8"-1"-1000,3 0-240,11 0 688,3 1-223,10-1-513,5-1-344,10-6 144,-7-6-96,-1-4-152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14283,'1'0'119,"0"1"0,0-1 0,0 1 0,-1-1 0,1 0 0,0 1 0,0 0 0,-1-1 0,1 1 1,0-1-1,-1 1 0,1 0 0,0 0 0,-1-1 0,1 1 0,-1 0 0,1 0 0,-1 0 0,0-1 0,1 1 0,-1 0 0,0 1 0,8 23 496,-7-21-252,15 67 792,-4 2 0,5 113 1,-13-143-1065,-3 1 0,-1-1 0,-8 62 0,7-102-86,1-1 1,0-1 0,0 1 0,0 0 0,-1-1 0,1 1 0,0 0 0,-1-1 0,1 1 0,-1-1 0,0 1 0,0-1 0,1 1 0,-1-1 0,0 1 0,0-1 0,0 0 0,-1 1 0,1-1 0,-2 2 0,3-3-4,-1 0 0,1 0 0,0-1 1,0 1-1,-1 0 0,1 0 0,0 0 0,-1 0 0,1 0 0,0 0 1,0 0-1,-1 0 0,1-1 0,0 1 0,0 0 0,-1 0 0,1 0 0,0-1 1,0 1-1,-1 0 0,1 0 0,0-1 0,0 1 0,0 0 0,0 0 1,-1-1-1,1 1 0,0 0 0,0-1 0,0 1 0,0 0 0,0 0 1,0-1-1,0 1 0,0 0 0,0-1 0,0 1 0,-1-16 9,0 14-8,1-78-208,3-1 1,3 1 0,4 1-1,27-108 1,-34 177 174,-1 1 0,1 0 0,0 0 0,1 0 0,0 0 0,7-10 0,-10 17 29,1 0 0,-1 0 0,1 0 0,0 0 0,0 0 0,-1 1 0,1-1 0,0 1 0,0-1 0,0 1 0,1 0 0,-1 0 0,0 0 0,0 0 0,1 0 0,-1 1 0,0-1 0,1 1 0,-1-1 0,1 1 0,-1 0 0,1 0 0,-1 0 0,0 0 0,1 0 0,-1 1 0,1-1 0,-1 1 0,0-1 0,3 2 0,3 1 1,-1 0-1,0 0 1,1 1 0,-2 0 0,1 0 0,0 1-1,-1 0 1,0 0 0,0 0 0,0 1-1,-1 0 1,0 0 0,6 8 0,-8-9 7,-1-1-1,1 1 1,-1 0 0,0-1 0,0 1 0,0 0-1,-1 0 1,0 0 0,0 0 0,0 1 0,-1-1-1,1 0 1,-1 0 0,0 1 0,-1-1 0,1 0-1,-1 0 1,0 0 0,-1 0 0,1 0 0,-3 6-1,-2 1 37,-1-1-1,0 0 1,0 0-1,-1-1 0,0 0 1,-1 0-1,-18 15 0,19-18-40,-1-1-1,1 1 0,-1-1 1,0-1-1,-1 0 0,1 0 1,-1-1-1,0 0 0,-20 4 1,29-7-56,-1-1 0,1 0 0,0 1 0,0-1 0,-1 0 0,1 0 0,0 0 0,0 0 0,-1 0 0,1-1 0,0 1 0,0 0 0,-1-1 1,1 1-1,0 0 0,0-1 0,0 1 0,0-1 0,0 0 0,-1 1 0,1-1 0,0-1 0,0 1-10,0-1 0,0 1 0,1 0 0,-1-1 0,1 1 0,-1-1 0,1 1 0,0-1 0,-1 1 0,1-1 0,0 1 0,0-1 0,0 1 0,0-1 0,1 1 0,-1-1 0,0 1 0,1-3 0,7-21-411,5-1-138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17948,'-3'16'1648,"1"4"-1128,2 1-232,3 5 681,1 3-233,7-5-288,3 1-184,6-8-432,4-6-176,5-11-536,2-6-177,2-14 793,2-7-248,-2-13-128</inkml:trace>
  <inkml:trace contextRef="#ctx0" brushRef="#br0" timeOffset="0.08">324 0 14211,'-20'45'1656,"-1"3"-1055,-2 1-201,0 1 888,6-2-576,2-4-88,5-7-248,3-2-264,6-11-632,1-5 520,3-7-136,5-3-72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19820,'-12'8'1697,"-2"7"-1209,-5-1-208,4 5 760,0 1-336,5-2-448,2 0-192,9-10-560,5-6-488,7-10 808,-2-6-168,5-6-96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13859,'0'8'1792,"6"2"-1055,0 1-289,-1 3 1344,3 5-1016,-3 0-160,1-1-512,-2-3-392,5-8 312,-2-7-120,8-7-112</inkml:trace>
  <inkml:trace contextRef="#ctx0" brushRef="#br0" timeOffset="1">248 1 15379,'-8'19'803,"0"0"-1,1 1 0,1 0 1,1 0-1,1 1 1,-3 39-1,-2 5-321,-2-6-698,-2-2-1,-2 1 1,-46 108 0,39-113-247,16-32 164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22037,'0'-9'264,"2"48"-168,-2 2-40,-2-5-32,2-7-144,-1-6-64,1 0-240,-1-8-136,-1-7 904,-5-14-480,6-1-32,-10-5 112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11 367 13507,'-1'0'157,"0"1"1,1-1-1,-1 1 1,1-1 0,-1 1-1,0-1 1,1 1-1,-1-1 1,1 1-1,-1-1 1,1 1-1,0 0 1,-1-1-1,1 1 1,-1 0-1,1-1 1,0 1 0,0 0-1,-1-1 1,1 1-1,0 0 1,0 0-1,0-1 1,0 1-1,0 0 1,0 0-1,0 1 1,0 22 2087,1-23-2191,-1 0 0,0 0 0,0 0 0,1 0 0,-1 0-1,0 0 1,1 0 0,-1 0 0,1 0 0,-1 0 0,1-1 0,0 1 0,-1 0 0,1 0 0,0 0 0,0-1 0,-1 1-1,1 0 1,0-1 0,0 1 0,0-1 0,0 1 0,0-1 0,0 1 0,0-1 0,0 0 0,0 0 0,0 1-1,0-1 1,0 0 0,0 0 0,0 0 0,0 0 0,0 0 0,0 0 0,0 0 0,0 0 0,0-1 0,0 1 0,0 0-1,0-1 1,0 1 0,0 0 0,1-2 0,5 0 41,0-2-1,-1 1 0,1-1 1,-1 0-1,7-5 1,13-14 99,-1-1 0,0 0 0,32-46 0,52-90 94,-101 146-273,-1 4-7,-1 0 0,0-1 1,0 0-1,-1 0 1,6-21-1,-28 97-61,12-34-178,-1 54 0,6-77 122,0 1 0,1 0 0,0-1 0,0 1 0,1-1 1,0 1-1,0-1 0,1 1 0,0-1 0,1 0 0,4 8 0,-6-14 87,-1 0 0,1 0-1,0 0 1,0-1-1,-1 1 1,1 0-1,0-1 1,1 1-1,-1-1 1,0 0 0,3 1-1,24 5-342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 14019,'0'0'49,"3"-26"2079,-9 17-1172,6 9-898,-1 0-1,0 0 0,0 0 0,0 0 1,1 0-1,-1 0 0,0 1 0,0-1 1,1 0-1,-1 0 0,0 0 0,1 1 0,-1-1 1,0 0-1,0 1 0,1-1 0,-2 1 1,-5 4 75,1 0 0,-1 1 0,1 0 1,0 0-1,1 0 0,0 1 0,-8 10 1,-28 55-50,41-72-84,-5 8 4,-18 42 25,22-48-26,0 1 0,0 0 0,0 0 0,0-1 0,1 1 1,-1 0-1,1 0 0,0 0 0,0 0 0,0 0 0,0 0 1,1 0-1,-1 0 0,1 0 0,0 3 0,0-5 1,0 0 0,0 0 0,-1 0 0,1 0 0,0 0 0,0 0 0,0-1 0,0 1 0,0 0 0,0 0 0,0-1 0,0 1 0,0-1 1,0 1-1,0-1 0,1 1 0,-1-1 0,0 0 0,0 0 0,0 1 0,1-1 0,-1 0 0,0 0 0,0 0 0,0 0 0,1 0 0,-1-1 0,0 1 0,0 0 0,0-1 0,1 1 0,-1 0 0,0-1 0,2-1 0,4-1 32,1 0 0,-1-1-1,12-9 1,5-5 62,-2-2-1,0 0 0,-1-2 1,-2 0-1,20-28 0,-36 47-75,-3 5-5,-4 10-2,-14 31-71,5-13-95,11-25 202,-8 23-869,10-27 819,0-1 1,0 1 0,0-1-1,0 0 1,0 1-1,-1-1 1,1 1 0,0-1-1,0 1 1,0-1-1,0 0 1,0 1 0,0-1-1,0 1 1,0-1 0,1 1-1,-1-1 1,0 1-1,0-1 1,0 0 0,0 1-1,1-1 1,-1 1-1,0-1 1,0 0 0,1 1-1,-1-1 1,0 0-1,0 1 1,1-1 0,-1 0-1,0 0 1,1 1 0,-1-1-1,1 0 1,-1 0-1,0 1 1,1-1 0,-1 0-1,1 0 1,-1 0-1,1 0 1,-1 0 0,0 0-1,1 0 1,-1 0 0,1 0-1,-1 0 1,1 0-1,-1 0 1,1 0 0,-1 0-1,1 0 1,5-2 1,0 0-1,-1-1 1,1 1 0,8-7-1,-8 6-17,26-16-142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16892,'0'-10'1464,"3"4"-1048,-2 2-200,-1 8 496,-1 6-144,0 12-200,-1 5-96,-1 16-248,0 6-24,1 8-144,-3 3-48,2-2-200,0-5-96,1-12-216,-1-8-72,0-21 464,0-12-184,2-22 24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13235,'8'-2'627,"-1"0"0,0-1-1,0 0 1,0 0 0,-1 0 0,8-6 0,-3 3-225,8-5-243,0-1 0,-1-1-1,-1 0 1,0-1 0,0-1-1,-2-1 1,0-1 0,0 0-1,17-28 1,-30 42-171,-1 1 0,0 0-1,1 0 1,0-1 0,-1 1 0,1 0-1,0 1 1,0-1 0,4-3-1,-6 5-7,1 0 0,0 0-1,0 0 1,0 0-1,0 0 1,-1 0 0,1 0-1,0 1 1,0-1-1,0 0 1,0 0 0,-1 1-1,1-1 1,0 0-1,0 1 1,-1-1 0,1 1-1,0-1 1,-1 1-1,1-1 1,0 1 0,-1 0-1,1-1 1,-1 1-1,1 0 1,-1-1-1,1 1 1,-1 0 0,0 0-1,1-1 1,-1 1-1,1 2 1,6 9-54,1 3 493,1 0-1,20 24 1,-7-21-261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12507,'68'-135'4247,"103"-284"577,-179 448-4695,2 1-1,0 1 1,-2 54 0,7-26-159,6 75 0,1-105-634,-6-29 658,0 0 0,0 0 0,0 0-1,0 0 1,0 1 0,0-1 0,0 0 0,0 0 0,0 0 0,0 0-1,0 0 1,0 0 0,0 0 0,0 1 0,0-1 0,0 0-1,0 0 1,0 0 0,1 0 0,-1 0 0,0 0 0,0 0-1,0 0 1,0 0 0,0 0 0,0 0 0,0 1 0,0-1 0,0 0-1,0 0 1,1 0 0,-1 0 0,0 0 0,0 0 0,0 0-1,0 0 1,0 0 0,0 0 0,0 0 0,1 0 0,-1 0 0,0 0-1,0 0 1,0 0 0,0 0 0,0 0 0,0 0 0,0 0-1,0 0 1,1 0 0,-1 0 0,0 0 0,0 0 0,0-1-1,0 1 1,0 0 0,0 0 0,4-16-96,-2-8-148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18284,'3'9'5721,"-2"-9"-5257,5 0-416,-3-3-1072,1 0 664,6-7 168,4-3-168,5-1-136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373 113 14747,'8'-6'415,"0"-1"0,-1-1 0,0 0 0,0 0 0,-1 0 0,0-1 1,0 0-1,8-17 0,-14 25-366,0 1 0,1-1 0,-1 0 1,1 1-1,-1-1 0,0 0 0,0 1 1,1-1-1,-1 0 0,0 1 0,0-1 1,0 0-1,0 0 0,0 1 0,0-1 1,0 0-1,0 0 0,0 1 0,0-1 1,0 0-1,-1 1 0,1-1 0,0 0 0,0 1 1,-1-1-1,1 0 0,0 1 0,-1-1 1,0 0-1,0 0-8,0 1 1,0 0-1,0-1 0,-1 1 1,1 0-1,0 0 0,0 0 1,0 0-1,0 0 0,-1 0 1,1 0-1,0 1 0,0-1 1,0 0-1,-2 1 0,-7 3 74,0 1 0,-16 8 0,7 0-85,1 0 1,0 0 0,0 2-1,2 0 1,0 1 0,1 1-1,0 0 1,1 1 0,1 1-1,1 0 1,1 1 0,1 0-1,-14 35 1,18-36-16,0 0 0,1 0-1,1 0 1,1 1 0,1-1 0,1 1 0,0 0 0,1-1 0,2 1-1,0 0 1,0-1 0,2 1 0,1-1 0,0 0 0,15 34 0,-14-42-55,0 0 0,0 0 0,1 0 0,1-1 1,16 17-1,-38-39-2155,-20-25 1319,11 5 229</inkml:trace>
  <inkml:trace contextRef="#ctx0" brushRef="#br0" timeOffset="1">5 432 14875,'-5'0'2441,"8"0"-1881,9-2 912,6 2-216,12-4-319,5-2-169,12-2-656,5-1-584,9-8 528,1-2-120,3-1-176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16436,'0'-23'1664,"2"16"-1096,-1 7-232,0 16 856,-1 5-384,3 12-359,-1 3-121,1 10-272,1 6-56,-1 1-240,0 0-216,0-6-425,-2-4 993,0-11-280,1-14-136,-2-19-48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15427,'4'-12'944,"1"0"0,8-16 0,5-12-155,-2-12-547,-3 0 0,-3-1-1,6-65 1,-5 34 97,-6 68-211,-5 16-124,0 0 0,0 0 0,1 0 0,-1 0 0,0 0 0,0 0-1,1 0 1,-1 0 0,0 0 0,0 0 0,0 0 0,1 0 0,-1 0-1,0 0 1,0 0 0,0 0 0,1 1 0,-1-1 0,0 0-1,0 0 1,0 0 0,0 0 0,1 0 0,-1 1 0,0-1 0,0 0-1,0 0 1,0 0 0,0 0 0,0 1 0,0-1 0,0 0 0,1 0-1,-1 0 1,0 1 0,0-1 0,0 0 0,10 33 157,-9-31-164,39 134 36,-33-118-633,0 0-1,2-1 1,0 1-1,1-2 1,15 20-1,-9-20 34,1-8-216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15963,'-7'26'1441,"3"7"-1137,-1 3-168,1 1 624,4 0-624,-1-1-144,1-3-336,1-3-200,-1-5-136,1-5 448,1-6-144,1-5-169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2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16051,'4'1'247,"-1"1"-1,0-1 0,1 0 1,-1 0-1,1 0 0,0-1 0,-1 1 1,7-1-1,-3 0-166,-1 0 1,1 0-1,-1-1 1,0 0-1,1 0 1,-1-1-1,0 0 1,0 0-1,0 0 1,0-1-1,0 0 1,6-4-1,-4 1 6,0 0-1,-1 0 0,0-1 0,0 0 0,0 0 0,-1-1 0,7-10 0,0-3 89,-2-1 0,-1 0-1,0 0 1,-2-1 0,10-38 0,-8 9 242,4-60 0,-13 103-384,1 0-31,1 10-31,2 13-52,0 6-50,-2-2-144,1-1 1,1-1-1,0 1 0,1-1 1,1 0-1,0 0 0,14 21 0,-20-36 147,1 1 0,-1 0-1,1 0 1,-1-1-1,1 1 1,0 0 0,0-1-1,-1 0 1,1 1-1,0-1 1,0 0 0,0 0-1,1 0 1,-1 0-1,0-1 1,3 2-1,-2-2 44,0 0-1,1 0 0,-1-1 1,0 1-1,0-1 0,0 1 0,0-1 1,0 0-1,0 0 0,0 0 1,0-1-1,3-2 0,31-18-796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 7970,'-70'-3'352,"1"1"-256,3-1-48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12603,'4'14'1184,"-8"6"-704,-6 3-144,-5 5 560,0 0-304,-3 2-119,3-1-81,-4-6-128,3-2-88,2-5-184,4-3-152,-2-6-280,4-1-105,-4-6 417,1-4-88,-2-6-104</inkml:trace>
  <inkml:trace contextRef="#ctx0" brushRef="#br0" timeOffset="1">0 67 15867,'2'-1'1361,"6"2"-985,1 4-160,5 2 600,3 4-200,3 1-352,3 1-104,0 2-184,2 3-128,-5-1-344,-3-1-128,-1-3 272,-5-1 144,2-4-120,1 0-136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93 322 10330,'-92'-1'3212,"561"11"-2178,1039-22-846,-1076-4-176,546-25 2,-1-38-26,-479 16-16,441-41 188,-700 89 56,461 32 0,-482 14-139,31 3-226,-197-33 130,-19-9-29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1001 216 9818,'-21'-24'1541,"-1"1"1,-1 1-1,-41-30 1,46 37-1501,6 6 10,1 0 1,-1 1 0,0 0-1,-1 1 1,0 1 0,0 0-1,-1 1 1,1 0-1,-1 1 1,0 0 0,0 1-1,0 1 1,-1 0 0,1 1-1,-1 1 1,1 0-1,0 1 1,-1 0 0,1 2-1,-26 6 1,2 3-14,0 1 0,1 2 0,1 2 0,0 1 0,-53 37 0,63-36-43,2 0 0,0 1 0,1 2 0,1 0-1,1 1 1,1 2 0,-29 44 0,39-50-5,1 0 0,1 1 0,1 0 0,0 0 1,2 0-1,0 1 0,2 0 0,0 0 0,1 0 0,1 32 1,3-22 1,0-1 0,2 0 0,2 0 0,0 0 1,2 0-1,20 47 0,-22-63-1,1 0 1,1-1-1,0 0 0,0-1 1,1 0-1,1 0 0,0-1 1,0 0-1,1-1 0,1 0 1,16 11-1,-8-8-2,1-2 1,0 0-1,1-2 0,0 0 1,1-1-1,34 7 0,-20-7-12,-1-2 0,1-1 0,1-2 0,-1-2 1,0-1-1,0-2 0,47-8 0,-57 5-1,0-2 1,0-1-1,-1-1 0,0-1 1,-1-1-1,0-1 1,0-1-1,-2-2 1,0 0-1,31-27 1,-22 13 69,-1-1 1,-1-2 0,-2-1 0,-1-1 0,-2-1 0,-1-2 0,-2 0 0,-2-1 0,-1-1 0,21-66 0,-37 96 4,0 0 0,-1 0 0,-1 0 0,1 0 0,-2 0 1,1 0-1,-1-12 0,-1 17-18,0 1 0,0-1-1,0 0 1,0 0 0,0 1 0,-1-1 0,1 1-1,-1-1 1,0 1 0,0 0 0,-1-1 0,1 1 0,0 0-1,-1 1 1,0-1 0,0 0 0,0 1 0,0-1-1,-4-1 1,-10-6 88,0 1-1,-1 0 0,0 2 0,0 0 1,-28-6-1,-102-15 43,40 9-718,99 17 513,1 0 1,0 0 0,1-1-1,-1 0 1,0 0 0,-9-6-1,-3-4-151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3094 247 12275,'-12'14'514,"-1"0"0,0 0 0,0-1 0,-2-1 0,1-1 0,-2 0 1,-18 10-1,-122 54 732,143-69-1140,-51 19 139,-121 31 0,-73-6-56,90-30 187,-1-7 1,-260-14-1,-80-36-296,242 16-76,204 16-5,0-2 0,0-4-1,-88-25 1,121 26 1,0-2 0,1 0 1,0-2-1,1-1 0,0-2 0,2 0 0,0-2 0,-42-39 0,46 37-2,-24-32-1,40 46-9,1-1-1,0 1 0,1-1 1,-1 1-1,2-1 0,-1-1 0,1 1 1,0 0-1,-2-13 0,5 17-56,-1 0 0,2-1 0,-1 1 0,0 0 0,1 0 0,0-1 0,0 1 0,0 0 0,0 0 0,1 0 0,0 0 0,3-6 0,4-5-245,19-24 1,-26 36 306,19-24-266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1 799 11122,'0'1'38,"0"-1"0,0 0 0,0 1 0,0-1 0,0 0-1,0 1 1,0-1 0,0 0 0,1 1 0,-1-1 0,0 0 0,0 1-1,0-1 1,0 0 0,1 0 0,-1 1 0,0-1 0,0 0-1,1 0 1,-1 1 0,0-1 0,0 0 0,1 0 0,-1 0 0,0 0-1,0 1 1,1-1 0,-1 0 0,0 0 0,1 0 0,-1 0 0,1 0-1,13-4 559,15-18 11,-24 18-322,20-17 58,0-2 0,-2-1 0,-1-1 0,0-1 0,-2 0 0,-1-2 0,25-49 0,-24 35-253,-2-1 1,-1-1-1,-3 0 1,17-87 0,-24 82-73,0-54 1,-5 48-28,2 41-60,-4 14 68,1 0 0,-1-1-1,0 1 1,0 0 0,0 0-1,1 0 1,-1 0 0,0 0-1,0 0 1,1 0 0,-1 0-1,0 0 1,0 0 0,1 0-1,-1 0 1,0 0 0,0 0-1,1 0 1,-1 0 0,0 0-1,0 0 1,1 0 0,-1 1-1,0-1 1,0 0 0,0 0 0,1 0-1,-1 0 1,0 0 0,0 1-1,0-1 1,1 0 0,17 25-51,-12-17 30,47 64 398,2-3-1,4-3 0,2-2 0,104 83 1,-107-105-27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14883,'-6'1'1192,"2"19"-871,2 13-121,1 22 376,-1 3-136,1 13-208,-1 2-40,-1 0-96,2 0-80,-2-9-240,-3-9-168,1-19 392,-4-9-72,-5-17-72,-3-7-24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20 486 12947,'-5'-18'398,"0"1"0,2-1 0,-3-33 0,6 41-287,0 0 0,0 0 1,1 0-1,1 0 0,0 1 1,0-1-1,1 1 0,6-17 1,-1 11 142,1 0 0,0 1 1,1 0-1,1 1 0,0 0 1,1 0-1,0 1 0,1 1 1,0 0-1,1 1 0,0 0 1,21-10-1,-1 2 82,1 2 0,1 1 0,0 2 0,52-11 0,-61 17-157,1 2 0,44-2 0,-65 6-164,1 1 1,0 0-1,0 0 1,-1 1-1,1 0 1,0 1-1,-1 0 1,1 0-1,-1 0 1,0 1-1,0 0 1,0 0-1,13 9 1,-17-10-16,-1 0 0,0 0 0,0 1 1,0-1-1,0 0 0,0 1 0,-1-1 1,1 1-1,-1 0 0,1-1 0,-1 1 1,0 0-1,0 0 0,0 0 0,-1 0 1,1 0-1,-1 0 0,1 0 0,-1 0 1,0 0-1,0 0 0,0 0 0,-1 0 1,1 0-1,-1 0 0,-1 5 0,-2 3-4,-1 0 0,0 0 0,0 0 0,-1 0 0,-11 14 0,-80 98 171,9-13 131,73-90-197,1 2 1,1-1-1,-14 34 0,24-48-59,1 0 1,-1 0-1,1 0 0,1 1 1,-1-1-1,1 1 1,0 12-1,1-18-34,0 1 1,0-1-1,1 1 0,-1-1 0,1 1 0,-1-1 0,1 1 0,0-1 0,0 0 1,0 1-1,0-1 0,1 0 0,-1 0 0,0 0 0,1 0 0,0 0 0,-1 0 1,1 0-1,0 0 0,0-1 0,0 1 0,0-1 0,0 1 0,1-1 0,3 2 1,12 3-206,1-1 0,1-1 0,-1-1 0,0 0 0,31 0 0,-4 0-196,-17-1 790,2 1-323,48 9 1,-45-3-269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153 205 15771,'3'-1'105,"0"-1"0,-1 1-1,1-1 1,0 0-1,-1 0 1,0 0 0,1 0-1,-1 0 1,4-5-1,-4 4 8,5-4-95,-2-1 1,1 1-1,-1-1 1,0-1-1,0 1 1,-1-1-1,0 0 1,4-14-1,-7 19 24,0-1 0,-1 1 0,1 0 0,-1 0 0,0 0 0,0-1 0,0 1 0,0 0 0,-2-7-1,1 9 1,1-1 0,-1 1 0,0 0 0,0 0 1,0 0-1,-1 0 0,1 0 0,0 0 0,-1 0 0,1 0 0,-1 0 0,0 1 0,1-1 0,-1 1 0,0-1 0,0 1 0,0 0 0,-3-2 0,2 2 11,0 0 0,0 0 0,0 0 0,-1 1 0,1-1 0,0 1 0,-1 0 0,1 0 0,0 0 0,-1 0 0,1 1 0,0-1 0,-1 1 0,1 0 1,0 0-1,0 0 0,-1 0 0,1 0 0,0 1 0,1 0 0,-1-1 0,0 1 0,0 0 0,-2 3 0,-6 4 55,2 0 0,-1 0-1,1 1 1,-14 20 0,14-17-54,1 1 1,0 1 0,1-1-1,0 1 1,-5 21 0,10-30-78,0 1 0,0-1 0,1 1 0,0-1 0,0 1 1,1 0-1,-1 0 0,2 0 0,-1-1 0,1 1 0,0 0 0,0-1 0,1 1 0,0-1 1,3 9-1,-3-12-30,0 0 0,-1-1 0,2 1 0,-1 0 0,0-1 0,0 0 0,1 1 0,-1-1 0,1 0 0,0 0 0,0-1 0,-1 1 0,1-1 0,0 1 1,1-1-1,-1 0 0,0 0 0,0 0 0,0 0 0,1-1 0,-1 1 0,6-1 0,0 0-19,0 0-1,0-1 1,0 0 0,0-1-1,0 0 1,-1 0 0,12-5 0,32-17-370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132 456 14963,'-18'17'772,"2"2"0,0-1 0,-26 42 0,36-50-650,1 0-1,0 1 0,0 0 0,1 0 1,1 0-1,0 1 0,0-1 1,1 1-1,1-1 0,-1 16 0,2-25-109,0 0 0,0 0-1,0 0 1,0 0-1,0 0 1,0 0 0,1 0-1,-1-1 1,1 1 0,-1 0-1,1 0 1,0 0-1,0 0 1,0-1 0,0 1-1,0 0 1,0-1-1,0 1 1,0-1 0,1 1-1,-1-1 1,0 0-1,4 2 1,-3-2-5,0 0 1,0-1-1,1 1 1,-1-1-1,0 0 1,0 1-1,1-1 1,-1 0-1,0-1 0,1 1 1,-1 0-1,0-1 1,0 1-1,1-1 1,-1 1-1,0-1 0,0 0 1,0 0-1,0 0 1,3-2-1,4-4 19,1 0 0,0 0 0,-1-1 0,-1 0-1,1 0 1,-1-1 0,-1 0 0,8-12 0,3-7 160,24-50-1,-40 75-164,2-4 32,-1-1 0,1 1 0,-1-1 0,0 0 0,-1 0 0,0 0 0,0 0 0,-1 0 0,1-8 0,-2 15-50,0 1 0,0 0 0,0 0 0,0 0 0,0 0 0,0 0 0,0 0 0,0 0 0,0 0 0,0 0 0,0 0 0,0-1 0,0 1 0,0 0 0,0 0 0,0 0 0,0 0 0,0 0-1,0 0 1,0 0 0,0 0 0,0 0 0,0-1 0,0 1 0,0 0 0,0 0 0,0 0 0,0 0 0,0 0 0,0 0 0,0 0 0,0 0 0,0 0 0,-1 0 0,1 0 0,0 0 0,0-1 0,0 1 0,0 0 0,0 0 0,0 0 0,0 0 0,0 0 0,0 0 0,0 0 0,-1 0 0,1 0-1,0 0 1,0 0 0,0 0 0,0 0 0,0 0 0,0 0 0,0 0 0,0 0 0,0 0 0,-1 0 0,1 0 0,0 0 0,0 0 0,0 0 0,0 1 0,0-1 0,0 0 0,0 0 0,0 0 0,0 0 0,0 0 0,-1 0 0,-6 10 106,-6 18 6,4 3-68,1-1 0,-6 46-1,12-66-122,1 1-1,1-1 0,-1 1 1,2-1-1,0 1 0,0-1 1,1 1-1,0-1 0,0 0 0,1 0 1,6 13-1,-8-21 81,-1-1 1,1 1-1,0 0 1,0 0-1,0-1 0,0 1 1,1-1-1,-1 1 0,0-1 1,1 1-1,-1-1 1,0 0-1,1 0 0,0 0 1,-1 0-1,1 0 0,0 0 1,-1 0-1,1 0 0,0-1 1,0 1-1,0-1 1,0 1-1,0-1 0,-1 0 1,1 0-1,0 0 0,4 0 1,-3-1 6,1 0 1,-1 0-1,0-1 1,1 1-1,-1-1 1,0 0-1,0 0 1,0 0-1,0 0 1,-1-1-1,1 1 1,0-1-1,-1 1 1,0-1-1,3-4 1,21-36-130</inkml:trace>
  <inkml:trace contextRef="#ctx0" brushRef="#br0" timeOffset="1">429 19 16564,'0'-1'88,"0"-1"0,0 1 0,1 0 0,-1 0 0,0 0 0,1 0 0,-1 0 0,1 0 0,-1 0 0,1 0 0,0 1 0,-1-1 0,1 0 0,0 0 0,0 0 1,-1 1-1,1-1 0,1-1 0,-1 3-53,-1-1 0,1 0 0,-1 0 0,1 0 0,-1 1 0,1-1 0,-1 0 0,1 1 0,-1-1 1,0 0-1,1 1 0,-1-1 0,1 0 0,-1 1 0,0-1 0,0 1 0,1-1 0,-1 1 0,0-1 0,0 1 0,1-1 1,-1 1-1,0-1 0,0 1 0,0 0 0,2 8 233,0-1 1,0 1-1,0 14 1,-2 22-50,-11 87-1,-20 45 277,14-88-290,-6 92 0,22-168-224,-1 44-320,3-54 293,-1 1 1,0-1-1,1 1 1,-1 0-1,1-1 1,0 1-1,1-1 1,-1 0-1,0 1 1,1-1-1,0 0 1,2 4-1,-3-6 15,-1 0 0,1-1 0,0 1 0,-1-1 0,1 1 0,0 0 0,0-1 0,0 1 0,-1-1 0,1 0 0,0 1 0,0-1 0,0 0 0,0 1 0,0-1 0,0 0 0,0 0 0,-1 0 0,1 0 0,0 0 0,0 0-1,0 0 1,0 0 0,0 0 0,0 0 0,0 0 0,0-1 0,0 1 0,0 0 0,-1-1 0,1 1 0,1-1 0,2-2-30,-1 1 0,1-1 0,-1 1-1,0-1 1,5-6 0,16-19-367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13899,'-6'75'5693,"-5"53"-5348,5-1 0,6 1-1,16 130 1,-15-254-408,-1 6-293,1 0 0,1 0 0,3 11 0,-5-21 343,0 0 1,0 0-1,0 1 0,0-1 0,0 0 0,0 1 1,0-1-1,1 0 0,-1 0 0,0 1 1,0-1-1,0 0 0,0 0 0,1 1 0,-1-1 1,0 0-1,0 0 0,0 0 0,1 1 1,-1-1-1,0 0 0,0 0 0,1 0 0,-1 0 1,0 0-1,0 0 0,1 1 0,-1-1 1,0 0-1,1 0 0,-1 0 0,0 0 0,0 0 1,1 0-1,-1 0 0,0 0 0,1 0 1,-1 0-1,0 0 0,0-1 0,1 1 0,-1 0 1,0 0-1,1 0 0,-1 0 0,0 0 1,0 0-1,1-1 0,-1 1 0,0 0 0,0 0 1,0 0-1,1-1 0,-1 1 0,0 0 1,0 0-1,0-1 0,0 1 0,1 0 0,-1 0 1,0-1-1,0 1 0,0 0 0,0 0 1,0-1-1,0 1 0,11-20-563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42 15027,'-6'0'155,"1"0"0,-1 0 0,1 1 0,0 0 0,-1 0-1,1 0 1,0 0 0,0 1 0,0 0 0,-1 0 0,2 1 0,-1-1 0,0 1 0,1 0-1,-1 0 1,1 0 0,-5 5 0,-1 2-14,0 0 0,1 0 0,0 1-1,1 1 1,-11 17 0,11-13-63,1 0 1,0 0-1,0 1 1,2 0-1,-5 24 0,8-31-22,0 0 1,1 0-1,0 0 0,1 0 0,0 0 0,1 0 1,0 0-1,1 0 0,-1 0 0,8 19 0,-8-26-26,0-1-1,0 1 1,1-1 0,-1 1-1,1-1 1,0 0 0,0 0-1,-1 0 1,2 1 0,-1-2-1,0 1 1,0 0-1,0 0 1,1-1 0,-1 1-1,1-1 1,0 0 0,-1 0-1,1 0 1,0 0-1,-1 0 1,1-1 0,0 1-1,0-1 1,0 1 0,0-1-1,4-1 1,0 1 28,0-1 0,0 0 0,0-1 1,0 0-1,0 0 0,0 0 0,-1-1 0,1 0 1,-1 0-1,7-5 0,5-6 66,0 0 1,-2-1-1,0 0 1,0-2-1,-2 0 0,0 0 1,-1-2-1,0 1 1,-2-2-1,0 1 1,-1-1-1,13-42 1,-19 48-76,-1 1 1,0-1-1,1-26 1,-4 36-41,0 1-1,0-1 1,0 0 0,0 1 0,0-1 0,-1 1 0,0-1-1,1 0 1,-1 1 0,-1 0 0,1-1 0,0 1-1,-1 0 1,0-1 0,1 1 0,-1 0 0,-1 0 0,1 1-1,-4-6 1,4 8-10,0-1 0,1 0 0,-1 0 1,0 0-1,0 1 0,0-1 0,1 1 0,-1 0 0,0-1 0,0 1 0,0 0 0,0 0 0,0 0 0,1 0 0,-1 1 0,0-1 0,0 0 1,0 1-1,0-1 0,1 1 0,-1 0 0,0-1 0,0 1 0,1 0 0,-1 0 0,1 0 0,-1 0 0,1 1 0,-1-1 0,-1 3 0,-2 0-50,1 1-1,0-1 0,0 1 0,0 1 1,0-1-1,1 0 0,-5 12 1,6-13-100,0 1 1,1 0 0,0 0 0,0-1 0,0 1 0,0 0 0,1 0 0,0 0 0,0 6-1,0-10 104,1 1 0,-1-1 0,0 0-1,1 1 1,-1-1 0,1 0-1,-1 1 1,1-1 0,-1 0-1,1 0 1,0 0 0,0 1 0,0-1-1,0 0 1,0 0 0,0 0-1,0 0 1,0 0 0,0-1-1,0 1 1,0 0 0,1 0-1,-1-1 1,0 1 0,0-1 0,1 1-1,-1-1 1,0 1 0,1-1-1,-1 0 1,1 0 0,-1 0-1,0 0 1,1 0 0,-1 0 0,3 0-1,20-5-632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13739,'3'4'1424,"0"6"-1008,-3 3-232,1 2 1233,-1 3-1145,2-1-192,-1 2-336,2 0-160,0-6 344,1-2-104,2-2-40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16684,'-6'22'594,"1"1"0,0 0 0,2 1 0,0 29 1,6 95 555,-2-135-1012,3 63 100,3 1-1,4-1 0,21 75 1,-31-146-234,0-1 1,1 1 0,0-1-1,0 0 1,4 8 0,-6-12-3,1 1 0,-1-1 0,1 1 0,-1-1 0,0 1 0,1-1 0,-1 0 0,1 1 0,-1-1 0,1 1 0,-1-1 0,1 0 0,0 0 0,-1 1 0,1-1 0,-1 0 0,1 0 0,0 0 0,-1 0 0,1 1 0,-1-1 0,1 0 0,0 0 0,-1 0 0,1 0 0,0-1 0,-1 1 0,1 0 0,-1 0 0,1 0 0,0 0 0,-1-1 0,1 1 0,-1 0 0,1 0 0,-1-1 0,1 1 0,-1-1 0,1 1 0,-1 0 0,1-1 0,-1 1 0,0-1 0,1 1 0,-1-1 0,1 1 0,-1-1 0,0 1 0,0-1 0,1 0 0,-1 0 0,11-16 36,-1-1 1,-1 0-1,-1 0 1,0-1-1,4-21 0,-2 12 26,14-32 0,-24 60-63,0-1-1,0 1 1,0 0-1,0 0 0,0 0 1,0 0-1,0 0 0,0 0 1,0 0-1,0-1 1,0 1-1,0 0 0,1 0 1,-1 0-1,0 0 0,0 0 1,0 0-1,0 0 1,0 0-1,0 0 0,0 0 1,0-1-1,0 1 0,0 0 1,0 0-1,1 0 0,-1 0 1,0 0-1,0 0 1,0 0-1,0 0 0,0 0 1,0 0-1,0 0 0,0 0 1,1 0-1,-1 0 1,0 0-1,0 0 0,0 0 1,0 0-1,0 0 0,0 0 1,0 0-1,1 0 1,-1 0-1,0 0 0,0 0 1,0 0-1,0 0 0,0 0 1,0 0-1,0 0 1,3 8 2,-1 11-5,-1-11 2,-1 2 1,0 0-1,1 0 1,1 0 0,3 14 0,-5-23 0,0 1 1,1-1 0,-1 0-1,1 1 1,-1-1 0,1 0 0,-1 1-1,1-1 1,0 0 0,0 0-1,0 1 1,0-1 0,0 0 0,0 0-1,0 0 1,0 0 0,0 0-1,0 0 1,1-1 0,-1 1 0,0 0-1,0-1 1,1 1 0,-1-1-1,1 1 1,-1-1 0,0 1 0,1-1-1,-1 0 1,1 0 0,-1 0-1,1 0 1,-1 0 0,1 0 0,-1 0-1,1 0 1,-1-1 0,3 0-1,5-3 5,0 0 0,0-1-1,0 0 1,-1-1-1,1 0 1,-1 0-1,-1-1 1,9-9-1,31-23 43,-46 38-47,0 0 0,0 0 0,0 1 0,0-1 0,0 1 0,0-1 0,0 1 0,0-1-1,0 1 1,0 0 0,0-1 0,0 1 0,0 0 0,0 0 0,0 0 0,0 0 0,1 0 0,-1 0 0,0 0 0,1 0 0,-1 1 0,0-1 0,0 1 0,-1 0-1,1-1 1,0 1 0,0 0 0,-1-1 0,1 1 0,-1 0 0,1 0-1,-1-1 1,1 1 0,-1 0 0,1 0 0,-1 0 0,0 0 0,1 0 0,-1 0-1,0 1 1,2 7 8,-2 1 0,1-1-1,-1 1 1,-1 10-1,0-1 21,1-15-10,0-1-1,0 1 0,1-1 1,-1 1-1,1-1 1,0 1-1,0-1 1,0 1-1,1-1 0,-1 0 1,1 0-1,0 0 1,-1 0-1,1 0 1,3 3-1,-3-4-5,-1-1 0,1 0 1,0 1-1,0-1 0,0 0 0,0 0 1,0-1-1,0 1 0,0 0 0,0-1 1,0 1-1,0-1 0,0 1 0,0-1 0,0 0 1,1 0-1,-1 0 0,0 0 0,0-1 1,0 1-1,0 0 0,0-1 0,0 0 1,0 1-1,0-1 0,3-1 0,4-2-228,1-1-1,-1 1 0,-1-2 0,10-6 0,-18 13 209,-1-1-1,1 0 1,0 0-1,0-1 0,0 1 1,0 0-1,-1 0 0,1 0 1,0 0-1,0 0 0,0 0 1,0 0-1,0 0 1,-1 0-1,1 0 0,0 0 1,0 0-1,0 0 0,0-1 1,0 1-1,-1 0 0,1 0 1,0 0-1,0 0 1,0 0-1,0 0 0,0-1 1,0 1-1,0 0 0,0 0 1,0 0-1,0 0 0,0-1 1,0 1-1,0 0 1,-1 0-1,1 0 0,0 0 1,0-1-1,1 1 0,-1 0 1,0 0-1,0 0 1,0 0-1,0-1 0,0 1 1,0 0-1,0 0 0,0 0 1,0 0-1,0 0 0,0-1 1,0 1-1,0 0 1,1 0-1,-1 0 0,0 0 1,0 0-1,0 0 0,0-1 1,0 1-1,0 0 0,1 0 1,-1 0-1,0 0 1,0 0-1,0 0 0,1 0 1,-15-1-365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85 15555,'0'-1'124,"1"1"0,-1-1 0,1 1-1,0-1 1,-1 0 0,0 0 0,1 1-1,-1-1 1,1 0 0,-1 0-1,0 0 1,0 1 0,1-1 0,-1 0-1,0 0 1,0 0 0,0 0 0,0 1-1,0-1 1,0-1 0,0 1-70,-1 1-1,1 0 1,-1-1-1,1 1 1,0 0 0,-1 0-1,1-1 1,-1 1 0,1 0-1,-1 0 1,1-1-1,-1 1 1,1 0 0,-1 0-1,1 0 1,-1 0 0,1 0-1,-1 0 1,1 0 0,-1 0-1,1 0 1,-1 0-1,1 0 1,-1 0 0,1 0-1,-1 0 1,1 1 0,-1-1-1,1 0 1,-1 0-1,1 0 1,-1 1 0,1-1-1,-1 1 1,-27 13 264,2 0 0,-1 3-1,2 0 1,0 1 0,2 1 0,-28 29-1,40-38-242,1 1-1,0 0 1,1 1-1,1 0 1,0 0 0,0 1-1,-10 25 1,16-35-68,1 1 1,-1 0 0,1 0 0,0 0-1,0 0 1,1 0 0,-1 1 0,1-1-1,0 0 1,0 0 0,1 0 0,-1 0-1,1 0 1,-1 0 0,1 0 0,1 0-1,-1 0 1,0 0 0,1 0 0,0 0 0,0-1-1,0 1 1,0-1 0,1 1 0,0-1-1,-1 0 1,1 0 0,0 0 0,0-1-1,1 1 1,-1-1 0,4 3 0,4 1-3,-1-1 1,1 0-1,0-1 1,0-1 0,1 1-1,-1-2 1,1 1-1,-1-2 1,1 0 0,0 0-1,-1-1 1,1 0 0,0-1-1,0 0 1,-1-1-1,1-1 1,-1 1 0,0-2-1,13-5 1,-10 4-12,0-1 0,0-1 0,-1 0 0,0-1 0,0 0 0,-1-1 0,0-1 0,0 0 0,-1 0 0,0-1 0,-1 0 0,-1-1 0,0 0 0,10-18 0,-17 27-9,0-1-1,-1 1 1,1 0-1,-1-1 1,0 0 0,0 1-1,0-1 1,0 0-1,-1 0 1,1 1-1,-1-8 1,0 11 12,0 0-1,0-1 1,0 1 0,0 0 0,0 0-1,0 0 1,0-1 0,0 1 0,0 0-1,0 0 1,0 0 0,0 0 0,0-1-1,-1 1 1,1 0 0,0 0 0,0 0-1,0-1 1,0 1 0,0 0 0,0 0-1,0 0 1,-1 0 0,1 0 0,0 0-1,0-1 1,0 1 0,0 0 0,-1 0-1,1 0 1,0 0 0,0 0 0,0 0-1,-1 0 1,1 0 0,0 0 0,0 0-1,0 0 1,0 0 0,-1 0-1,1 0 1,-8 7-76,-5 12-12,11-11 76,0 0 0,0 0 0,0 0 1,1 0-1,0 1 0,0-1 0,1 0 0,0 0 0,1 0 0,3 16 0,-4-21 17,1 1-1,0-1 0,0 1 1,0-1-1,0 0 1,1 1-1,-1-1 0,1 0 1,0 0-1,0 0 0,0 0 1,0-1-1,1 1 1,-1 0-1,1-1 0,-1 0 1,1 0-1,0 1 0,0-2 1,0 1-1,0 0 1,0 0-1,0-1 0,1 0 1,-1 0-1,0 0 0,5 1 1,2-2 34,0 1 0,0-2 0,0 0 0,0 0 0,-1 0 0,1-1 0,0-1 0,-1 0 0,18-8 0,8-5 232,37-26 0,-59 35-183,1-1-2,2-2 78,1 0 1,-1-1-1,0 0 1,19-20-1,-31 27-128,-1 0-1,0 0 1,0 0 0,0 0 0,0 0-1,-1-1 1,1 1 0,-1-1-1,0 0 1,0 0 0,-1 1 0,0-1-1,0 0 1,0 0 0,0-1 0,-1 1-1,0 0 1,0 0 0,0 0 0,0 0-1,-3-10 1,0 4 0,-1-1-1,-1 1 1,0-1-1,0 1 1,-1 1-1,0-1 1,-12-14-1,13 18-16,0 0-1,-1 1 1,0 0-1,0 0 0,0 1 1,-1 0-1,0 0 1,0 0-1,0 1 1,-1 0-1,-13-5 0,19 8-19,-1 0-1,0 1 0,1-1 0,-1 1 0,0 0 0,0 0 1,1 0-1,-1 0 0,0 0 0,1 0 0,-1 1 0,0-1 0,1 1 1,-1 0-1,-3 1 0,1 1-187,-1 1 0,1-1 0,0 1 0,-8 8 0,-6 4-736,12-13 601,1-3-101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19540,'6'-6'2065,"-2"3"-1521,3 0-248,-1 2 1432,-1 5-1336,1 3-320,-3 6-864,1 3-256,-2 7 792,-2-3-176,-2 3-208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17404,'3'1'1624,"0"4"-1256,1-5-432,5-2 288,-2-1 48,-2 1-16,1-1-344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15155,'0'-6'1825,"3"-2"-977,1-3-272,8 0 1048,0-2-335,7 0-305,3 3-184,3-1-360,0 4-144,2 4-256,-1 1-224,-3 1-592,-5 1-272,-3-2-801,-5 1 1409,-6-3-320,-3-2-280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16612,'12'3'1704,"8"-4"-1032,1-5-296,6-4 688,2 1-199,3-1-433,-1 2-352,-5-4-720,-3 5 592,-7 3-209,-2-5-71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17764,'0'0'62,"1"0"0,-1 0 0,0 0 0,1 0 0,-1 0 0,1 0 1,-1 0-1,0 0 0,1 0 0,-1 1 0,1-1 0,-1 0 0,0 0 0,1 0 0,-1 1 0,0-1 1,1 0-1,-1 1 0,0-1 0,1 0 0,-1 1 0,0-1 0,0 0 0,1 1 0,-1-1 1,0 0-1,0 1 0,0-1 0,0 1 0,1-1 0,-1 0 0,0 1 0,0-1 0,0 1 0,0-1 1,0 1-1,0-1 0,0 1 0,1 24 533,0-17-221,-1 1-253,1 14-38,1-1 0,0 1 1,2-1-1,0 0 0,10 26 0,-14-47-67,1 0-1,-1 1 0,1-1 0,0 0 1,-1 0-1,1 0 0,0 0 1,0 0-1,0 0 0,0 0 0,0 0 1,0 0-1,0 0 0,0 0 0,0-1 1,0 1-1,0 0 0,1-1 1,-1 1-1,0-1 0,0 1 0,1-1 1,-1 0-1,0 1 0,1-1 0,-1 0 1,0 0-1,1 0 0,-1 0 1,0 0-1,1 0 0,-1-1 0,0 1 1,1 0-1,-1-1 0,0 1 0,1-1 1,-1 1-1,0-1 0,0 1 1,2-2-1,6-3 88,-1-1 1,0 0-1,0 0 1,9-9-1,-15 13-81,109-115 1139,-28 28-490,-76 86-567,-8 11-100,-7 13-60,1-8 18,2-2 8,0 0 0,0 0 0,1 0 1,0 0-1,1 0 0,1 1 1,-3 17-1,5-29 29,0 1-1,0-1 1,0 1 0,0-1 0,0 1 0,0-1-1,1 1 1,-1-1 0,0 0 0,0 1-1,0-1 1,0 1 0,1-1 0,-1 1 0,0-1-1,0 0 1,1 1 0,-1-1 0,0 0-1,1 1 1,-1-1 0,0 0 0,1 1 0,-1-1-1,0 0 1,1 0 0,-1 1 0,1-1-1,-1 0 1,0 0 0,1 0 0,0 0 0,18-3-14,19-19 11,-35 20 2,64-42-919,75-65 1,-132 96-154,-11 12 1043,1 1 0,-1 0 0,1 0 0,-1 0 0,1 0 0,-1 0 0,1 0 0,-1 0 0,1 0 0,-1 0 0,1 0 1,-1 0-1,0 0 0,1 0 0,-1 0 0,1 0 0,-1 0 0,1 1 0,-1-1 0,1 0 0,0 0 0,-1 1 0,1-1 0,-1 0 0,1 1 0,-1-1 0,1 0 0,0 1 0,-1 0 0,-22 13-688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16620,'0'1'63,"0"-1"0,0 1 0,0 0 0,0-1 0,0 1 0,0 0 0,0-1 0,0 1 0,0 0 0,0-1 0,1 1 0,-1 0 0,0-1 0,0 1 0,1-1 0,-1 1 0,0 0 0,1-1 0,-1 1 0,0-1 0,1 1 0,-1-1 0,1 1 0,-1-1 0,1 0 0,-1 1 0,1-1 0,0 1 0,-1-1 0,1 0 0,-1 0 0,1 1 0,0-1 0,-1 0 0,1 0 0,0 0 0,-1 0 0,1 0 0,0 1 0,-1-1 0,1 0 0,0-1 0,-1 1 0,2 0 0,35-8 1017,-30 5-743,275-102 3226,-184 65-3169,-97 40-394,186-70-1123,-156 56-655,-31 14 1745,1 0 0,-1 0 0,0 0 0,0 0 0,0 0 0,1 0-1,-1-1 1,0 1 0,0 0 0,0 0 0,0 0 0,0 0 0,1-1-1,-1 1 1,0 0 0,0 0 0,0 0 0,0 0 0,0-1-1,0 1 1,0 0 0,0 0 0,0-1 0,1 1 0,-1 0 0,0 0-1,0 0 1,0-1 0,0 1 0,0 0 0,0 0 0,-1 0 0,1-1-1,0 1 1,0 0 0,0 0 0,0-1 0,0 1 0,0 0 0,-18-6-776,-2 5 147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52 157 17132,'-9'28'1299,"2"2"1,2-1-1,-4 41 1,8-61-1155,-20 199 570,41-427-264,-13 179-441,1 0 0,2 1-1,21-55 1,-26 82-9,1 1 0,0-1 0,0 1 1,13-16-1,-17 24-3,0 1 0,0 0 1,0 0-1,1-1 0,-1 2 1,0-1-1,1 0 0,0 0 1,-1 1-1,1 0 0,4-2 1,-6 2-1,1 1 1,0 0 0,-1 0-1,1 0 1,0 0 0,0 0 0,-1 0-1,1 0 1,0 0 0,-1 1-1,1-1 1,0 1 0,-1-1-1,1 1 1,0 0 0,-1-1 0,1 1-1,-1 0 1,0 0 0,1 0-1,1 2 1,1 1-3,-1-1-1,0 1 1,0 0 0,0 0-1,0 0 1,-1 0 0,0 0-1,0 1 1,0-1 0,0 1-1,-1-1 1,1 1-1,-1 0 1,0-1 0,-1 1-1,1 0 1,-1 0 0,0 0-1,-1 6 1,1-5 11,-1 0 0,0-1-1,0 1 1,0-1 0,-1 1 0,0-1-1,0 1 1,0-1 0,-1 0 0,0 0-1,0 0 1,0 0 0,0-1 0,-1 1 0,0-1-1,-5 4 1,2-2 29,-1-1 0,0 0 0,0 0 0,0-1 0,-9 4 0,12-6-47,0 0-1,1-1 1,-1 0-1,0 0 1,0 0-1,0 0 0,1-1 1,-1 0-1,0 0 1,0 0-1,-6-2 0,10 2-9,0 0 0,0 0 0,0-1 0,0 1 0,0 0 0,0-1 0,0 1 0,0-1 0,0 1 0,0-1 0,0 1 0,1-1 0,-1 0 0,0 0 0,0 1 0,1-1 0,-1 0 0,1 0-1,-1 0 1,0-1 0,0 1 10,1-1-1,0 1 0,-1-1 0,1 1 0,0-1 1,0 1-1,0-1 0,0 1 0,1-1 0,-1 1 0,0-1 1,1 1-1,-1-1 0,0 1 0,1-1 0,0 0 1,14-25-172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5593 3 8066,'-119'-3'2833,"-107"5"-628,175 5-2186,2 3-1,-1 2 0,-53 19 1,-46 13-204,-116-1-39,-4-21 232,-3 1 67,-24 4 56,-461-16-1,409-25-187,-540-32-34,746 38 105,-160 9-1,225 5 19,0 3 0,1 4 0,-129 38 0,114-22 45,1 4 1,-123 64-1,183-80-75,1 0 0,1 2 0,1 1 0,0 1 0,2 1 1,0 2-1,2 0 0,0 1 0,2 2 0,-27 43 0,20-19 0,1 2 0,3 0 1,-27 92-1,40-101 1,1 0 0,2 0 0,2 1 1,2 0-1,2 60 0,3-87-1,0 0 0,2-1 0,0 1 0,1-1 0,0 0 1,2 0-1,9 21 0,-9-27 0,0 0-1,1 0 1,0 0 0,0-1 0,1 0-1,1-1 1,0 0 0,0 0-1,1-1 1,20 14 0,4-2 0,1-2 0,0-2 0,1-1 0,1-1 0,40 8 0,197 31 19,-197-40-17,780 99-447,-594-95 224,368 16 30,2-40-19,-403-10 25,399-16-70,302-2 357,-703 18-203,629-71-4743,-763 73 4041,-2-4 0,0-5 0,-1-3 0,171-77 0,-199 72 511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14235,'-3'46'1610,"2"-37"-1407,-1 1-1,2 0 0,-1-1 0,2 1 0,-1 0 0,1-1 0,3 16 0,-3-24-192,-1 0 0,1 0 0,-1 0 0,1 0 0,-1-1 1,1 1-1,0 0 0,-1 0 0,1 0 0,0-1 0,0 1 0,-1 0 0,1-1 0,0 1 0,0 0 0,0-1 0,0 1 0,0-1 0,0 0 0,0 1 0,0-1 0,0 0 0,0 0 0,0 1 0,0-1 0,0 0 0,0 0 0,0 0 0,0 0 0,0 0 0,0 0 0,0-1 0,0 1 0,0 0 0,0-1 0,0 1 0,0 0 0,2-2 0,4-1 21,-1 0-1,1 0 0,-1-1 1,7-5-1,36-28 148,-28 19-104,1 2-1,38-22 1,-60 38-73,1 0 0,-1 0-1,0-1 1,1 1 0,-1 0 0,1 0 0,-1 0 0,1-1 0,-1 1-1,0 0 1,1 0 0,-1 0 0,1 0 0,-1 0 0,1 0-1,-1 0 1,1 0 0,-1 0 0,1 0 0,-1 0 0,1 0 0,-1 0-1,0 1 1,1-1 0,-1 0 0,1 0 0,-1 0 0,0 1-1,2-1 1,1 16 8,-10 29 1,4-31 10,3-13-11,-1 0-1,1-1 1,0 1 0,0 0 0,0 0-1,0 0 1,0 0 0,0-1 0,0 1-1,0 0 1,0 0 0,0 0 0,0 0 0,1-1-1,-1 1 1,0 0 0,1 0 0,-1 0-1,0-1 1,1 1 0,-1 0 0,1-1-1,-1 1 1,1 0 0,-1-1 0,1 1-1,0 0 1,0 0 0,1-1 8,0 1 0,-1-1 0,1 0 0,-1 1 1,1-1-1,0 0 0,-1 0 0,1 0 0,-1-1 0,1 1 1,0 0-1,-1 0 0,4-2 0,5-2 66,0 0-1,0 0 1,12-9-1,22-15 84,-21 13-191,45-23 0,-68 38 15,1-1 0,0 1 0,0-1-1,0 1 1,-1 0 0,1-1 0,0 1 0,0 0-1,0 0 1,0 0 0,0 0 0,0 0-1,-1 0 1,1 0 0,0 0 0,0 0 0,0 0-1,0 0 1,0 0 0,0 0 0,0 1 0,-1-1-1,1 0 1,0 1 0,1 0 0,-2 0-4,1 0 1,0 0-1,0 0 1,-1 1-1,1-1 1,-1 0-1,1 1 1,-1-1-1,0 0 1,1 1-1,-1-1 1,0 0-1,0 1 1,0-1-1,0 3 1,0 3-11,0 0 0,0-1 1,0 1-1,1 0 0,1-1 1,-1 1-1,3 6 0,-4-11 24,1-1 0,0 1 0,0-1 1,0 0-1,0 1 0,0-1 0,0 0 0,1 0 0,-1 1 0,0-1 0,1 0 0,-1 0 0,1 0 0,-1-1 0,1 1 1,-1 0-1,1 0 0,-1-1 0,1 1 0,0-1 0,-1 0 0,1 1 0,0-1 0,0 0 0,-1 0 0,1 0 0,0 0 1,-1 0-1,1-1 0,0 1 0,-1 0 0,1-1 0,2 0 0,13-4-80,1-1 0,0-1 0,-1 0 0,22-14 0,-19 10-193,0 1-1,29-9 1,-48 18 265,0 1 0,1-1 1,-1 1-1,0-1 0,0 1 1,0-1-1,0 1 0,0 0 1,0 0-1,0 0 0,1 0 1,-1-1-1,0 2 0,0-1 1,0 0-1,0 0 0,0 0 1,0 0-1,1 1 0,-1-1 1,0 0-1,0 1 0,0-1 1,0 1-1,0 0 0,0-1 1,0 1-1,0 0 0,0-1 1,-1 1-1,1 0 0,0 0 1,0 0-1,-1 0 0,1 0 1,0 0-1,-1 0 0,1 0 1,-1 0-1,1 0 0,-1 0 1,0 0-1,1 1 0,0 0 31,-1-1 0,1 0-1,0 0 1,0 1-1,0-1 1,0 0-1,1 0 1,-1 0 0,0 0-1,0 0 1,1 0-1,-1 0 1,0-1 0,1 1-1,-1 0 1,1-1-1,-1 1 1,1-1-1,-1 0 1,1 1 0,-1-1-1,1 0 1,-1 0-1,1 0 1,0 0 0,-1 0-1,4-1 1,6 0 29,0-2 1,-1 1 0,13-5-1,4-1-90,-18 6-22,-1 0 0,0 1 0,0 1 0,17 0 0,-22 0 36,0 1 0,-1-1 0,1 1 0,0 0 0,0 0 0,0 0 0,-1 0 0,1 1 0,-1-1 0,1 1 0,-1-1 0,1 1 0,-1 0 0,0 0-1,0 0 1,0 0 0,3 5 0,37 48-72,-19-26 102,-2 0 0,24 42 0,-40-60-1,0 0 0,0 1 1,-1 0-1,0-1 0,-1 1 1,0 1-1,-1-1 0,-1 0 1,0 1-1,-1 20 0,-1-21 6,0 0-1,-2 0 1,1-1-1,-1 1 1,-8 17-1,10-25 12,-1 0-1,0-1 1,0 0 0,0 1-1,0-1 1,-1 0-1,1 0 1,-1-1-1,-4 5 1,5-6 2,0 0 1,1 0-1,-1 0 1,0 0-1,0 0 0,0 0 1,0-1-1,0 1 1,1-1-1,-1 0 0,0 1 1,0-1-1,0 0 1,0 0-1,0 0 1,0 0-1,0-1 0,0 1 1,-4-1-1,2-1 27,0 0-1,0 0 1,0-1 0,0 1-1,0-1 1,0 0-1,0 0 1,1 0-1,0-1 1,-1 1 0,1-1-1,1 1 1,-1-1-1,0 0 1,1 0 0,-4-9-1,2 3 30,0 0-1,0 0 1,1-1-1,0 1 1,1-1-1,-1-14 0,2 20-53,1 0 0,0 0-1,0-1 1,1 1-1,0 0 1,0 0-1,0 0 1,0 0-1,1 0 1,-1 0-1,1 1 1,1-1-1,-1 0 1,1 1-1,-1 0 1,1 0-1,1-1 1,2-2-1,1 1-14,0 0 0,0 1-1,0 0 1,1 0-1,-1 1 1,1 0-1,0 0 1,0 1 0,15-4-1,68-16-595,-67 18 406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1673 1326 6153,'11'-28'586,"-1"1"-1,-1-2 1,-2 1-1,0-1 1,-2 0-1,-1 0 1,-1-46-1,-3 36-292,-2 0 0,-2 0 0,-2 1 0,-1-1 0,-15-44 0,14 62-226,-1 0 0,0 1 1,-2 0-1,0 0 0,-1 1 1,-24-28-1,-100-95 107,111 118-166,23 22-8,-82-80 16,-106-79-1,159 138-26,-1 2 1,-1 1-1,-1 1 0,-1 2 1,0 2-1,-1 1 0,-58-15 0,24 16-47,-1 2 0,-78 0-1,-146 9 281,264 2-164,-77 2-21,7 3 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33 522 11827,'-2'3'404,"-19"20"641,20-22-913,0 0 0,0 0 0,0 0 0,0 0 0,1 0 0,-1 0 0,0 1 0,1-1 0,-1 0 0,1 0 0,0 0 0,-1 1 0,1-1 0,0 0 0,0 1 0,0-1 0,0 0 0,0 1-1,0 1 1,0-3-79,0 0-1,0 0 1,1 0-1,-1 1 0,0-1 1,0 0-1,1 0 0,-1 0 1,0 0-1,0 0 1,1 1-1,-1-1 0,0 0 1,1 0-1,-1 0 0,0 0 1,0 0-1,1 0 1,-1 0-1,0 0 0,1 0 1,-1 0-1,0 0 0,0 0 1,1 0-1,-1-1 0,0 1 1,1 0-1,-1 0 1,0 0-1,0 0 0,1 0 1,-1-1-1,0 1 0,0 0 1,0 0-1,1 0 1,-1-1-1,12-8 891,37-38 418,-2-3-1,41-57 1,70-118-858,-156 222-500,8-10 0,-1-1-1,-1 0 1,0-1 0,-1 1-1,0-1 1,8-32 0,-44 200-327,-4 28 336,27-137 10,2 1-1,1 49 1,4-87-29,-2 0-75,1 0 0,1 0 0,-1 0 0,1 0 0,0 0 0,1-1 0,0 1 0,0 0 0,4 7 0,-6-14 62,0 0 0,0 1 0,0-1 1,0 0-1,0 0 0,0 1 0,1-1 0,-1 0 0,0 0 0,0 1 0,0-1 1,0 0-1,1 0 0,-1 0 0,0 0 0,0 1 0,1-1 0,-1 0 0,0 0 1,0 0-1,1 0 0,-1 0 0,0 0 0,0 0 0,1 0 0,-1 1 0,0-1 1,0 0-1,1 0 0,-1 0 0,0 0 0,1 0 0,-1-1 0,0 1 0,0 0 1,1 0-1,-1 0 0,0 0 0,0 0 0,1 0 0,-1 0 0,0 0 0,0-1 1,1 1-1,-1 0 0,0 0 0,0 0 0,0 0 0,1-1 0,-1 1 0,0 0 1,0 0-1,0-1 0,7-12-321,-1-5-83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12947,'0'1'72,"0"0"0,0 0 1,0 0-1,0 0 0,0 0 0,1 0 1,-1 0-1,0 0 0,0-1 0,1 1 1,-1 0-1,0 0 0,1 0 1,-1 0-1,1 0 0,-1 0 0,1-1 1,0 1-1,-1 0 0,1 0 0,0-1 1,0 1-1,-1 0 0,1-1 1,0 1-1,0-1 0,0 1 0,0-1 1,0 0-1,0 1 0,0-1 0,-1 0 1,1 1-1,0-1 0,0 0 0,2 0 1,4 0 276,-1 0 0,1-1-1,0 1 1,11-4 0,-8 2 208,202-41 2738,253-37-3406,-448 79-191,-8 0-98,0 0-1,0 0 1,0 0-1,17-6 0,-18 0-165,-6 0-161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61 107 14827,'0'-8'844,"2"-26"497,-2 33-1247,0 0-1,0 0 1,0 0 0,0 0-1,0 0 1,0 0-1,0 0 1,-1 0 0,1 0-1,0 0 1,0 0 0,-1 0-1,1 0 1,-1 1 0,1-1-1,-1 0 1,1 0 0,-1 0-1,1 1 1,-1-1 0,0 0-1,1 0 1,-1 1 0,0-1-1,-1 0 1,1 1-31,0 0 0,0 0 0,1 1 0,-1-1 1,0 0-1,0 1 0,0-1 0,1 1 0,-1-1 0,0 1 1,1-1-1,-1 1 0,0 0 0,1-1 0,-1 1 0,1 0 1,-1 0-1,1-1 0,-1 1 0,1 0 0,-1 0 0,1 0 1,0-1-1,0 1 0,-1 0 0,1 1 0,-9 28 312,8-27-275,-7 31 108,-7 69-1,13-85-210,2 0 0,0-1 0,1 1 0,1 0 1,7 31-1,-8-45 5,0-1 0,0 1 0,0-1 0,1 1 0,0-1 1,-1 0-1,1 0 0,0 1 0,1-1 0,-1-1 0,0 1 0,1 0 1,0 0-1,-1-1 0,6 4 0,-5-5 5,0 1 0,0-1 0,0 0 0,0 0 0,0 0 0,0-1 0,1 1 0,-1-1 0,0 1 0,0-1 0,0 0 0,1-1 1,-1 1-1,0 0 0,0-1 0,0 0 0,1 0 0,3-1 0,4-3 20,0-1 0,0 0 1,-1 0-1,1-1 1,-2 0-1,1-1 0,-1 0 1,0 0-1,13-18 0,-2 1 51,-1-1 1,24-45-1,-35 58-57,-1-1 1,0 0-1,-1-1 1,0 1-1,-2-1 1,5-23 0,-9 24-3,-6 10-4,5 4-15,0 1 1,0-1-1,0 1 0,0 0 1,0-1-1,1 1 1,-1 0-1,0-1 0,0 1 1,0 0-1,0 0 1,1 0-1,-1 0 1,0 0-1,1 0 0,-1 1 1,-5 11-3,1 1 0,0 0 0,1 0 0,1 0 0,0 0 0,1 0 0,0 1 0,1-1 0,1 1 0,0-1 0,3 19 0,-2-29 1,0 0 1,-1 0-1,1 0 0,1 0 1,-1-1-1,0 1 1,1 0-1,0 0 0,0-1 1,0 1-1,1-1 1,-1 0-1,1 1 0,-1-1 1,1 0-1,0-1 0,4 4 1,-4-4 5,1-1 0,-1 1 0,1-1 0,-1 0 1,1 0-1,-1 0 0,1 0 0,-1-1 0,1 1 0,0-1 1,-1 0-1,1 0 0,0 0 0,-1-1 0,1 1 0,-1-1 0,1 0 1,-1 0-1,5-2 0,3-2 45,-1 0-1,1 0 1,-1-1 0,-1-1 0,1 0 0,-1 0-1,-1 0 1,1-1 0,-1-1 0,0 1-1,8-14 1,-10 15 33,-1-1-1,0 0 0,-1 0 1,1 0-1,-2-1 0,1 1 1,-1-1-1,0 0 0,-1 0 1,0 0-1,-1 0 0,0 0 1,0 0-1,-1-17 0,-1 20-38,0 1-1,-1 0 0,0 0 0,0 0 1,0 0-1,0 0 0,-1 0 0,0 0 0,0 1 1,0 0-1,-1-1 0,1 1 0,-1 0 1,0 1-1,-5-5 0,6 5-301,-1 0 0,0 1-1,0-1 1,0 1 0,0 0-1,0 0 1,0 1 0,0-1 0,0 1-1,-1 0 1,1 0 0,-1 0-1,1 0 1,0 1 0,-1 0 0,1 0-1,-1 0 1,-7 2 0,7 1-550,4 2-238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18572,'1'-3'166,"1"1"0,-1-1 1,1 0-1,0 1 0,0-1 1,0 1-1,0-1 0,0 1 0,1 0 1,-1 0-1,1 0 0,-1 0 0,1 1 1,0-1-1,-1 1 0,1-1 0,0 1 1,0 0-1,0 0 0,5 0 0,6-3 321,1 1 0,28-2 0,-32 5-355,43-1 278,-51 1-394,0 0 0,1 1 0,-1-1 0,0 1 0,0 0 0,0 0 0,0 0 0,0 0 0,0 1 0,0-1 0,-1 1 0,1 0 0,0 0 0,2 2 1,-4-3-13,0 1 0,0-1 0,-1 0 0,1 1 0,0-1 0,-1 1 0,1-1 0,-1 1 0,1-1 0,-1 1 0,0-1 0,1 1 1,-1-1-1,0 1 0,0-1 0,0 1 0,0 0 0,-1-1 0,1 1 0,0-1 0,-1 1 0,1-1 0,-1 1 0,1-1 0,-1 1 1,0-1-1,1 0 0,-1 1 0,-1 1 0,-3 4 13,-1 0 1,1 0-1,-13 12 1,-44 35 44,37-34-36,-31 34 0,55-53-25,-1-1-1,1 1 0,0 0 1,0 0-1,0 1 0,1-1 1,-1 0-1,0 0 1,0 0-1,1 1 0,-1-1 1,0 0-1,1 1 0,-1-1 1,1 0-1,0 1 1,-1-1-1,1 1 0,0-1 1,0 0-1,0 3 0,1-4 1,-1 1-1,1 0 0,0 0 1,-1-1-1,1 1 0,0-1 1,0 1-1,0-1 0,-1 1 1,1-1-1,0 1 0,0-1 1,0 0-1,0 0 0,0 1 1,0-1-1,0 0 0,0 0 1,0 0-1,0 0 0,0 0 0,1 0 1,10-1-93,0 0-1,0-1 1,18-5 0,9-4-807,93-23-513,-89 26 916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70 16668,'0'-2'140,"1"0"1,-1 0 0,1 0 0,-1-1 0,0 1 0,0 0 0,0 0 0,0-1 0,0 1-1,-1 0 1,1 0 0,-1 0 0,1 0 0,-1-1 0,0 1 0,0 0 0,0 0 0,0 0-1,0 0 1,0 1 0,0-1 0,-1 0 0,1 0 0,-1 1 0,1-1 0,-1 1 0,0-1-1,1 1 1,-4-2 0,3 2-94,-1-1 0,1 1 0,-1 0 0,0 0 0,0 0 0,0 1 0,1-1 0,-1 0 0,0 1 0,0 0 0,0 0 0,0 0 0,0 0 0,0 0 0,0 1 0,0-1 0,1 1 0,-1 0 0,0 0 0,0 0 0,0 0 0,-4 3 0,0 1-58,-1 1-1,1 0 0,0 0 0,1 1 1,-1 0-1,1 1 0,1-1 1,0 1-1,0 0 0,0 0 0,-5 12 1,-3 12-38,-15 57 0,22-65 44,1 1 1,1 0 0,1 0 0,1 0-1,2 28 1,3-13 7,1-1 0,15 59-1,-10-66 24,-4-11 17,0-1 1,-1 1-1,2 34 0,-6-54-45,0-1 0,1 1-1,-1-1 1,0 0 0,0 1 0,0-1 0,0 1-1,0-1 1,0 1 0,0-1 0,0 0 0,-1 1-1,1-1 1,0 1 0,0-1 0,0 1 0,0-1-1,-1 0 1,1 1 0,0-1 0,0 0 0,-1 1-1,1-1 1,0 0 0,0 1 0,-1-1 0,1 0-1,-1 1 1,-9-7-376,-9-20-616,-37-65-629,33 54 1024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14995,'0'-3'1617,"5"2"-849,-1 0-272,4 1 776,7 0-144,1 1-175,4 2-185,4-2-264,2-1-88,1 0-184,0 0-152,0 0-384,-2-1-304,-2-5 488,1 6-96,1 0-64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15987,'1'0'132,"-1"0"0,1 1 0,0-1 0,-1 1 0,1-1-1,0 0 1,-1 1 0,1-1 0,0 1 0,-1-1 0,1 1-1,-1 0 1,1-1 0,-1 1 0,1 0 0,-1-1-1,0 1 1,1 0 0,-1-1 0,0 1 0,1 0 0,-1 0-1,0-1 1,0 1 0,0 0 0,0 0 0,0-1 0,0 1-1,0 0 1,0 1 0,0 34 1524,-1-24-1321,1 10-196,3 71 566,-1-82-1038,-1 0 1,2 1-1,-1-1 0,2 0 1,-1-1-1,7 13 0,-18-34-237,1 1 172</inkml:trace>
  <inkml:trace contextRef="#ctx0" brushRef="#br0" timeOffset="1">6 131 16468,'-5'-5'1680,"4"3"-1088,2 2-240,10 0 736,3 4-151,6 1-289,6-1-168,4 2-288,0-5-152,4 2-192,-2-3-176,1-3-472,-2 0-233,-3-7 761,-4 2-216,0-5-176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16828,'-10'74'2732,"-2"13"-1121,10-42-1208,1 1 0,3-1 0,1 1 0,13 62 0,-16-106-402,1-1-1,-1 1 0,0 0 0,1 0 1,0-1-1,-1 1 0,1-1 0,0 1 1,0-1-1,-1 1 0,1-1 1,0 1-1,1-1 0,-1 0 0,0 1 1,0-1-1,1 0 0,1 2 0,0-3-4,-1 1-1,1-1 0,-1 1 1,1-1-1,-1 0 1,1 0-1,-1 0 0,1 0 1,-1 0-1,1-1 0,4 0 1,148-35-173,-80 17 534,-37 10-300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17140,'8'12'1768,"2"-6"-1024,3 1-280,9 0 889,4 0-385,7 0-312,1-1-80,5-3-336,1 3-168,-3-5-264,-4 0-168,-7-1-392,-3-1-264,-10 0 1672,-12 1-912,2-5-64,-12 5-32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14939,'0'6'576,"0"0"-1,0 0 1,-1 1 0,-1 7-1,-8 31-15,-4 13-356,3 0-1,-6 110 0,17-163-185,0-1 1,0 1 0,0-1 0,1 0-1,2 8 1,-3-12-8,0 1 0,0 0 0,1 0 0,-1-1 0,1 1 0,-1 0 0,0 0-1,1-1 1,-1 1 0,1 0 0,-1-1 0,1 1 0,0-1 0,-1 1 0,1-1 0,0 1 0,-1-1 0,1 1 0,0-1 0,0 0 0,-1 1-1,1-1 1,0 0 0,0 0 0,0 1 0,-1-1 0,1 0 0,0 0 0,0 0 0,0 0 0,-1 0 0,1 0 0,0 0 0,0 0 0,0-1-1,0 1 1,-1 0 0,1 0 0,1-1 0,7-4 85,0 1 0,-1-1 0,1-1 0,-1 0 1,0 0-1,-1 0 0,1-1 0,5-8 0,6-3 94,29-27 130,-3-2 1,-2-2-1,54-80 1,-97 129-325,14-27-353,-14 26 350,0 1 0,1-1-1,-1 0 1,0 1 0,0-1-1,1 0 1,-1 1 0,0-1 0,0 0-1,0 0 1,0 1 0,0-1-1,0 0 1,0 1 0,0-1-1,0 0 1,-1 1 0,1-1-1,0 0 1,0 1 0,-1-1-1,1 0 1,0 1 0,-1-1 0,1 1-1,0-1 1,-1 0 0,1 1-1,-1-1 1,1 1 0,-1 0-1,1-1 1,-1 1 0,0-1-1,1 1 1,-1 0 0,0-1-1,1 1 1,-1 0 0,0-1 0,-19 0-210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16668,'13'11'1728,"14"-9"-944,7-1-288,12-4 720,6-2-103,2-3-473,2 0-352,-4-2 48,-2 3-184,-14 2-152,-6-2-80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16003,'0'12'402,"1"1"-1,-1 0 1,-1-1-1,0 1 0,-1-1 1,-6 22-1,-1 7 294,-6 37-111,6-39-422,-4 46-1,13-82-140,-1 0-1,1 0 1,0-1-1,1 1 1,-1 0-1,0 0 1,1 0-1,0 0 1,-1 0-1,3 4 1,-2-6-1,-1 0 0,1 0 0,0 0 0,0 0 0,0 0 0,0 0 0,0 0 0,0 0 0,0 0 0,0-1 0,0 1 0,0 0 0,0-1 0,0 1 0,1 0 0,-1-1 0,0 0 0,0 1 0,1-1 0,-1 0 0,0 0 0,1 1 0,-1-1 0,3 0 0,15-2 198,1-1 0,0-1 1,-1 0-1,0-2 0,31-12 1,-4 2-85,-40 14-96,2 0-208,0-1 0,0 1 0,0-1 0,-1-1 0,0 1 0,1-1 0,-1-1 0,0 1 0,6-7 0,-6-1-159,-6-3-133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17636,'14'-5'1680,"3"3"-1064,6-1-240,9 3 729,2 0-209,6 0-336,0-2-240,3 1-624,2-3-496,-1-1 688,-1-1-136,-7-2-128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18076,'-16'13'1688,"16"-6"-1096,11-5-240,12-7 921,5-2-489,9-1-416,4 0-200,4-2-360,2 3-240,-7 2-552,-3 2-185,-11-2 785,-6 1-256,-13 1-80</inkml:trace>
  <inkml:trace contextRef="#ctx0" brushRef="#br0" timeOffset="1">20 293 17436,'24'0'1696,"10"-8"-1128,5-3-232,5-1 552,5 0-295,1 0-649,3-1-465,-3 2 433,2-1-192,-6-3-160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16339,'0'0'40,"0"0"-1,0 0 1,0 0-1,0 1 1,0-1-1,0 0 0,0 0 1,0 1-1,0-1 1,0 0-1,0 0 1,0 0-1,0 1 0,0-1 1,0 0-1,0 0 1,1 0-1,-1 1 0,0-1 1,0 0-1,0 0 1,0 0-1,0 0 1,0 1-1,1-1 0,-1 0 1,0 0-1,0 0 1,0 0-1,1 0 1,-1 0-1,0 1 0,0-1 1,0 0-1,1 0 1,-1 0-1,0 0 0,0 0 1,0 0-1,1 0 1,-1 0-1,0 0 1,0 0-1,0 0 0,1 0 1,-1 0-1,0 0 1,0 0-1,1 0 1,-1 0-1,0 0 0,0-1 1,0 1-1,1 0 1,-1 0-1,0 0 0,0 0 1,0 0-1,0 0 1,1-1-1,-1 1 1,15-11 175,-14 9-71,29-27 510,-2 0 0,-2-2 0,44-64 0,49-113-418,-124 236-336,-2 42 0,2-17 87,-6 53 97,-23 153-1471,29-235 1136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14475,'-9'3'2033,"2"-3"-1113,8 0-288,5-6 1024,8 2-480,2-5-87,6 1-265,3 2-192,6-3-304,0 4-120,2 0-216,1 4-152,-5 1-384,0 1-248,-9-1-448,-4 0 943,-12-8-271,-4-1-192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14531,'-9'20'1424,"11"-10"-791,4-7-201,9 1 528,5-4-168,9 0-152,4-3-216,6-2-752,1-4 2057,-3-8-1617,0-2 24,-6-9 32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15787,'9'0'296,"0"1"-1,0 0 1,-1 0-1,1 0 0,0 1 1,0 1-1,-1-1 1,1 1-1,-1 1 1,13 6-1,-18-8-275,0 0 0,0 0-1,0 1 1,0-1 0,-1 1 0,1-1 0,-1 1-1,0 0 1,0 0 0,0 0 0,0 0-1,0 0 1,-1 0 0,1 1 0,-1-1 0,0 1-1,0-1 1,0 1 0,0-1 0,-1 1 0,1-1-1,-1 1 1,0 0 0,0-1 0,-1 1 0,1 0-1,-1-1 1,-1 7 0,-5 10-21,-1-1 1,0 0 0,-1 0-1,-2-1 1,0 0-1,-19 24 1,11-16 293,-25 48 1,43-72-248,-6 14 58,7-16-100,0 1 1,0-1-1,0 1 0,-1-1 1,1 1-1,0-1 0,0 1 1,0-1-1,0 1 0,0-1 1,0 1-1,0-1 0,0 1 1,0-1-1,0 0 0,1 1 0,-1-1 1,0 1-1,0-1 0,0 1 1,1-1-1,-1 1 0,0-1 1,0 0-1,1 1 0,-1-1 1,0 0-1,1 1 0,-1-1 1,1 1-1,10 0 129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15227,'0'0'44,"0"-1"1,0 1-1,0 0 0,0 0 0,0 0 0,0 0 1,1 0-1,-1 0 0,0 0 0,0 0 0,0-1 0,0 1 1,0 0-1,1 0 0,-1 0 0,0 0 0,0 0 1,0 0-1,0 0 0,1 0 0,-1 0 0,0 0 1,0 0-1,0 0 0,1 0 0,-1 0 0,0 0 0,0 0 1,0 0-1,0 0 0,0 1 0,1-1 0,-1 0 1,0 0-1,0 0 0,0 0 0,0 0 0,1 0 0,1 9 1115,-3 17 281,0-20-1041,-4 31 448,-1-1-1,-21 67 1,4-22-690,16-54-135,4-18-13,0 0-1,0-1 1,2 1-1,-1 0 1,1 0-1,0 0 1,1 0-1,0 13 1,1-20-6,-1-1 1,1 0 0,-1 0-1,1 1 1,0-1 0,0 0-1,-1 0 1,1 0 0,0 0 0,0 0-1,0 0 1,0 0 0,0 0-1,0 0 1,0-1 0,1 1-1,-1 0 1,0-1 0,0 1 0,1-1-1,-1 1 1,0-1 0,1 1-1,-1-1 1,0 0 0,1 0-1,-1 0 1,0 0 0,1 0 0,-1 0-1,1 0 1,-1 0 0,3-1-1,5-1 14,1 1-1,-1-2 0,14-4 0,-23 7-16,23-8-295,0-1-1,-1-1 1,0 0-1,-1-2 0,0-1 1,-1 0-1,28-25 1,-23 12-191</inkml:trace>
  <inkml:trace contextRef="#ctx0" brushRef="#br0" timeOffset="1">578 93 15795,'6'0'1905,"3"0"-1201,3 0-304,4 0 1720,10 0-1495,4 0-225,7-2-440,1-1-312,2 0-609,-6 0 809,-4 2-200,-4 1-160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11546,'8'13'1633,"7"-4"-649,7-4-352,8-3 1721,6 1-1385,4-3-176,1 0-112,0-2-536,-6-4-480,1-2 336,-4-2-136,-5-3-96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4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15187,'39'-3'4605,"54"4"-3361,-2 0-813,-35-5-255,85-17 0,-33 4-57,-205 19-774,-122 24-1449,17-1 1389,387-51 600,70-6 795,-251 31-533,-2 1-109,1 0 0,-1-1-1,0 1 1,0 0 0,1 0 0,-1 1-1,0-1 1,0 0 0,4 2 0,-10 2 180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4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14707,'5'24'1288,"5"-9"-920,3-5-215,6 1 95,2-2-240,4-2 184,2-1-168,-1-2-208</inkml:trace>
  <inkml:trace contextRef="#ctx0" brushRef="#br0" timeOffset="1">402 1 13627,'-12'15'758,"-30"39"344,39-50-1005,0 0 0,0 1 0,1 0 0,0 0 0,0-1 1,0 1-1,0 1 0,1-1 0,-2 9 0,3-13-87,0-1 0,0 1-1,0 0 1,0-1-1,0 1 1,0-1 0,0 1-1,0-1 1,1 1 0,-1-1-1,0 1 1,0 0 0,0-1-1,1 1 1,-1-1 0,0 0-1,0 1 1,1-1 0,-1 1-1,0-1 1,1 1 0,-1-1-1,1 0 1,-1 1 0,1-1-1,-1 0 1,1 1 0,17 0 103,21-15-109,-37 13-5,63-31-281,-40 18-451,54-20 0,-77 33 602,1 1 1,-1-1-1,1 0 1,-1 1-1,1-1 1,-1 1-1,1 0 1,-1 0 0,1 0-1,-1 0 1,1 0-1,-1 0 1,0 1-1,1-1 1,-1 1 0,1 0-1,-1-1 1,3 3-1,-3-2-126,0 1 1,0 0-1,0 0 0,0 0 0,-1 0 1,1 0-1,0 0 0,-1 1 0,0-1 0,0 0 1,1 1-1,-1-1 0,-1 1 0,1-1 1,1 6-1,-2-7 197,0 0 1,0-1-1,0 1 1,0 0-1,0-1 1,0 1-1,0 0 1,0 0-1,0-1 0,1 1 1,-1 0-1,0-1 1,0 1-1,1 0 1,-1-1-1,0 1 1,1-1-1,-1 1 1,1 0-1,-1-1 1,1 1-1,-1-1 0,1 0 1,-1 1-1,1-1 1,0 1-1,-1-1 1,1 0-1,0 1 1,-1-1-1,1 0 1,0 0-1,-1 1 1,1-1-1,0 0 0,0 0 1,-1 0-1,1 0 1,0 0-1,-1 0 1,2 0-1,13-4-412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6 432 11899,'-4'14'1027,"2"-3"2570,14-19-912,207-208 1268,-157 149-3996,71-99-1,-140 179 29,1 0-1,0 1 1,0 0-1,1 0 1,1 0-1,-3 16 1,2-5 5,1 0 0,1 0 0,1 37 0,2-51-176,1-1 0,0 1 0,1-1 0,0 0 0,0 1 0,1-1 0,0 0 0,1-1 0,0 1 0,10 15 0,-14-24 126,1 0-1,-1-1 0,1 1 0,-1-1 0,1 0 0,-1 1 0,1-1 0,-1 1 0,1-1 0,0 0 0,-1 1 0,1-1 0,-1 0 0,1 0 0,0 1 0,-1-1 0,1 0 0,0 0 0,-1 0 1,1 0-1,0 0 0,-1 0 0,1 0 0,0 0 0,-1 0 0,1 0 0,0 0 0,-1 0 0,1-1 0,0 1 0,-1 0 0,1 0 0,-1-1 0,1 1 0,0-1 0,-1 1 0,1 0 0,-1-1 1,1 1-1,-1-1 0,1 1 0,-1-1 0,0 1 0,1-1 0,-1 1 0,0-1 0,1 0 0,-1 1 0,1-2 0,9-12-840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15019,'3'2'1529,"9"-1"-769,6-1-272,12-3 728,6 1-240,7-3-240,2 2-127,2-1-289,0 1-232,-8 0-512,-7 1-289,-12-1 2026,-6 0-1353,-1 1 0,-2-1-48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182 146 14907,'8'-11'661,"0"0"-12,-1-1 0,10-20-1,-15 29-512,-1 0-1,0-1 0,0 1 0,0 0 1,0-1-1,0 1 0,-1 0 0,0-1 1,0 1-1,0-1 0,0 1 0,0-1 1,-1 1-1,1 0 0,-1-1 0,-1-3 1,2 6-110,-1 0 1,1 0 0,0 0 0,-1 0 0,1 0-1,-1 0 1,1 0 0,-1 1 0,0-1 0,1 0-1,-1 0 1,0 0 0,0 0 0,0 1 0,0-1 0,1 0-1,-1 1 1,0-1 0,0 1 0,0-1 0,0 1-1,0 0 1,0-1 0,0 1 0,-1 0 0,1 0-1,-1-1 1,0 2-10,-1-1-1,1 0 0,-1 1 0,1 0 1,0-1-1,0 1 0,-1 0 1,1 0-1,0 1 0,0-1 0,-4 3 1,-3 3-23,1 1 1,0 0-1,0 0 1,-8 11-1,0 5 4,1 0 0,1 2-1,1 0 1,1 0 0,1 1-1,2 0 1,1 1-1,1 0 1,1 0 0,1 1-1,2-1 1,1 1-1,1 0 1,1 0 0,2 0-1,1 0 1,1-1-1,9 31 1,-12-54-6,6 19-11,-1 0 1,-2 0 0,4 45 0,-24-92-2169,4 3 1760,-3-6-113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13483,'3'0'1624,"7"0"-792,4 0-303,12-5 1207,7 1-600,12-2-312,2 2-120,10-2-319,2-1-257,4-4-24,-1 0-24,-11 1-88,-3 2-72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17748,'0'0'1712,"-4"0"-1688,1 3 64,2 1-424,-1-1 392,5 2-200,3 0-248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 14675,'-2'13'1897,"2"-6"-801,3-10-8,3-4-960,1-3-352,7-11 408,1-1-216,2-1-376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11947,'0'0'90,"0"0"0,0 0 1,0 0-1,1 0 1,-1 0-1,0-1 0,0 1 1,0 0-1,1 0 1,-1 0-1,0 0 1,0 0-1,1 0 0,-1 0 1,0 0-1,0 0 1,0 0-1,1 0 0,-1 0 1,0 0-1,0 0 1,1 0-1,-1 0 0,0 0 1,0 0-1,0 0 1,1 0-1,-1 0 1,0 0-1,0 0 0,0 0 1,1 1-1,-1-1 1,0 0-1,0 0 0,0 0 1,1 0-1,-1 1 1,0-1-1,0 0 0,0 0 1,0 0-1,0 1 1,5 14 1421,-4 24-922,-1-35-233,0 3-197,0 11 48,0 0 0,1-1 0,1 1 0,7 33 0,-9-51-202,0 1 0,0-1 0,1 0 0,-1 1 0,0-1 0,0 1 0,0-1 0,0 0 0,1 1 0,-1-1 0,0 0 0,0 1 0,1-1 0,-1 0 0,0 1 0,1-1 0,-1 0 0,0 0 0,1 1 0,-1-1 0,1 0 0,-1 0 0,0 0 0,1 0 0,-1 1 0,1-1 0,-1 0 0,0 0 0,1 0 0,0 0 0,13-7 184,9-16 117,94-143 983,-115 165-1277,-1-1 1,0 1 0,0-1 0,0 1 0,1-1-1,-1 1 1,1 0 0,-1-1 0,1 1 0,0 0-1,2-1 1,3 5 65,-3 11-51,-3 13 2,-2-15-28,1 0 0,1 0 0,0 0 1,1-1-1,0 1 0,8 22 0,-10-33 10,1 0 1,-1 0-1,1 0 0,0-1 0,-1 1 1,1 0-1,0 0 0,0 0 0,0 0 1,0-1-1,-1 1 0,1 0 0,0-1 1,0 1-1,0-1 0,1 1 0,-1-1 1,0 1-1,0-1 0,0 0 0,0 1 1,0-1-1,0 0 0,0 0 0,1 0 1,-1 0-1,0 0 0,0 0 1,0 0-1,0 0 0,1-1 0,-1 1 1,0 0-1,0-1 0,0 1 0,0-1 1,0 1-1,0-1 0,1-1 0,6-2 143,0-1 0,0-1-1,12-10 1,-14 11-69,18-17 166,0-1-1,-1 0 1,-1-2 0,-2-1-1,0-1 1,17-32 0,-68 93-2912,18-19 2142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56 7490,'3'-6'660,"-1"1"148,0 0 0,1 0 1,0 0-1,0 0 0,0 1 1,0-1-1,1 1 0,7-8 1,-11 12-730,1 0 0,-1 1-1,1-1 1,-1 0 0,0 0 0,1 0 0,-1 0 0,1 0 0,-1 0 0,0 1 0,1-1 0,-1 0 0,0 0 0,1 1 0,-1-1 0,0 0 0,0 0 0,1 1 0,-1-1-1,0 0 1,0 1 0,1-1 0,-1 0 0,0 1 0,0-1 0,0 1 0,0-1 0,1 0 0,-1 1 0,0-1 0,0 0 0,0 1 0,0-1 0,0 1 0,0-1 0,0 0 0,0 1-1,0-1 1,0 1 0,-1 0 0,2 20 641,-1-20-549,-1 26 331,-1-1-1,-2 1 1,0-1-1,-17 51 1,-46 98-238,63-167-234,3-4-26,-1 0-2,0 0 0,1 0-1,-1 1 1,1-1 0,-1 7 0,2-10 2,0 0 1,0 0-1,0 0 1,0-1 0,0 1-1,0 0 1,0 0-1,0 0 1,0-1-1,1 1 1,-1 0 0,0 0-1,1-1 1,-1 1-1,0 0 1,1-1-1,-1 1 1,1 0 0,-1-1-1,1 1 1,-1-1-1,1 1 1,0-1-1,-1 1 1,1-1 0,0 1-1,-1-1 1,1 0-1,0 1 1,0-1-1,-1 0 1,1 0 0,0 1-1,0-1 1,-1 0-1,1 0 1,0 0-1,0 0 1,0 0-1,22 0 264,0-1-1,0-1 1,0 0-1,37-11 0,-11 3 172,-12 5-157,-24 4-781,-1-1-1,1 0 0,20-7 0,-32 9 456,-1 0-1,1-1 1,-1 1-1,1 0 1,-1 0-1,1-1 1,-1 1-1,1 0 1,-1-1-1,1 1 1,-1-1-1,1 1 1,-1-1 0,0 1-1,1-1 1,-1 1-1,0-1 1,1 1-1,-1-2 1,1-3-568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15059,'20'-1'5077,"18"-2"-2490,15-2-1560,0 2-521,30-2-723,104 6-1,-177 2-1139,-23 2 742,-13 2-37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16956,'9'3'1848,"12"1"-1000,5-2-288,10-2 969,5 1-417,4-1-264,1-3-136,-2-1-560,-2 0-368,-9-2-912,-3-1 984,-6 2-192,-7 1-104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13451,'-146'74'3374,"122"-61"-3007,17-11-275,1 2 0,-1-1 0,1 1 0,0 0 0,0 0 0,0 1 0,-7 7 0,13-11-90,0-1 0,0 0 0,1 1 0,-1-1-1,0 0 1,1 1 0,-1-1 0,0 0 0,0 1 0,1-1 0,-1 0 0,1 0 0,-1 1 0,0-1 0,1 0 0,-1 0 0,0 0 0,1 1-1,-1-1 1,1 0 0,-1 0 0,1 0 0,-1 0 0,0 0 0,1 0 0,-1 0 0,1 0 0,-1 0 0,1 0 0,-1 0 0,1 0 0,17 1-4,37-3-121,37 1-255,-81 2 289,0 0 1,0 1-1,0 0 1,0 0-1,21 9 1,-31-11 80,0 1 1,0-1-1,0 1 1,0-1-1,0 1 1,0-1-1,0 1 1,0 0-1,0-1 1,0 1-1,0 0 1,0 0 0,0 0-1,0 0 1,0 0-1,-1 0 1,1 0-1,-1 0 1,1 0-1,0 0 1,0 2-1,-1-2 16,0 0-1,-1 0 0,1 1 0,0-1 0,0 0 1,0 0-1,-1 0 0,1 0 0,-1 0 0,1 0 1,-1 0-1,1 0 0,-1 0 0,0 0 0,1 0 1,-1 0-1,0 0 0,-1 0 0,-3 4 65,-1 0-1,-1 0 1,1-1-1,0 0 1,-9 4-1,-9 3-91,-1-1-1,-26 8 1,42-17-247,24-10 14,13-4-7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63 128 8674,'19'-41'2194,"-16"33"-1123,1-1 0,0 1-1,5-9 1,-4 15 1123,-3 10-1335,-3 12-94,-58 228 1647,13-59-1599,43-173-693,3-15-116,0-1-1,0 0 0,0 0 1,0 0-1,0 0 0,0 0 1,0 0-1,0 0 1,0 0-1,0 0 0,0 0 1,0 0-1,0 0 0,0 1 1,0-1-1,0 0 0,0 0 1,0 0-1,0 0 0,0 0 1,0 0-1,0 0 0,0 0 1,1 0-1,-1 0 0,0 0 1,0 0-1,0 0 0,0 0 1,0 1-1,0-1 0,0 0 1,0 0-1,0 0 0,0 0 1,0 0-1,0 0 0,0 0 1,0 0-1,0 0 0,1 0 1,-1 0-1,0 0 0,0 0 1,0 0-1,0 0 0,0 0 1,0 0-1,0 0 1,0 0-1,0 0 0,0 0 1,0 0-1,0 0 0,1 0 1,-1 0-1,0 0 0,0 0 1,0 0-1,0 0 0,0 0 1,0 0-1,0 0 0,0-1 1,0 1-1,0 0 0,0 0 1,0 0-1,13-23 289,21-64 107,-4 5-321,3 2 0,55-93 0,-84 166-80,2-3-22,1-1 0,0 1 1,16-17-1,-22 25 18,1 1 0,0-1 1,0 1-1,0 0 1,0-1-1,0 1 1,0 0-1,0 0 0,0 0 1,0 0-1,4 0 1,-4 0 2,-1 1 1,0 0 0,1 0-1,-1 1 1,0-1 0,1 0-1,-1 0 1,0 1 0,1-1-1,-1 0 1,0 1 0,0-1-1,0 1 1,1 0 0,-1-1-1,0 1 1,0 0 0,0 0-1,0 0 1,0 0 0,1 2-1,4 4-2,-1 0-1,0 1 1,0 0-1,-1 0 1,0 0-1,0 0 1,-1 1-1,4 13 1,-3-7 10,-1-1-1,-1 1 1,-1 0 0,1 23 0,-2-35 15,0-1-1,0 0 1,-1 0 0,1 0-1,0 1 1,-1-1 0,1 0 0,-1 0-1,0 0 1,1 0 0,-1 1-1,0-1 1,0 0 0,-1-1-1,1 1 1,0 0 0,-1 0-1,1 0 1,-1-1 0,1 1 0,-1-1-1,-2 2 1,1-2 17,0 1 1,0-1 0,-1 0-1,1 0 1,0-1-1,0 1 1,-1-1-1,1 1 1,0-1-1,-1 0 1,1-1-1,0 1 1,-5-1-1,-9-3 24,0-1 0,0-1 0,1 0 0,-22-11 0,22 8-223,8 5-270,0 0 0,0 0 1,0 1-1,-1-1 0,-14-2 0,30 13 650,6 3-544,10 0-48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7 15923,'0'0'33,"1"0"-1,-1 0 0,0 0 0,0 0 1,0 0-1,0 0 0,0 0 0,0 0 1,0 0-1,1 0 0,-1 0 0,0 0 0,0-1 1,0 1-1,0 0 0,0 0 0,0 0 1,0 0-1,0 0 0,0 0 0,0 0 1,0 0-1,0 0 0,1-1 0,-1 1 1,0 0-1,0 0 0,0 0 0,0 0 0,0 0 1,0 0-1,0 0 0,0-1 0,0 1 1,0 0-1,0 0 0,0 0 0,0 0 1,0 0-1,0 0 0,0 0 0,0-1 1,-1 1-1,1 0 0,0 0 0,0 0 0,0 0 1,0 0-1,0 0 0,0 0 0,0 0 1,0 0-1,0-1 0,0 1 0,0 0 1,0 0-1,-1 0 0,1 0 0,0 0 1,0 0-1,0 0 0,0 0 0,0 0 0,0 0 1,-14-2 948,-17 4 199,5 1-626,-1 1 0,1 2 0,0 0 1,-43 18-1,61-21-500,0 1 1,0-1 0,1 2-1,-1-1 1,1 1 0,0 0-1,0 0 1,1 1 0,0 0-1,0 0 1,0 1-1,0 0 1,1 0 0,1 0-1,-1 0 1,1 1 0,0 0-1,-4 13 1,7-18-51,0 0 1,0 0-1,0 0 0,0 0 0,1 0 1,0 0-1,0 0 0,0 0 0,0 0 1,0 0-1,0 1 0,1-1 0,-1 0 1,1 0-1,0 0 0,0 0 0,0-1 1,1 1-1,-1 0 0,1 0 0,-1-1 1,1 1-1,0-1 0,0 1 0,0-1 0,0 0 1,0 0-1,1 0 0,-1 0 0,1 0 1,-1 0-1,1-1 0,0 1 0,4 1 1,4 1-109,1 0 0,-1-1 0,1-1 0,0 0 0,0 0 0,0-1 0,21-1 0,5-3-393,0-2-1,60-14 1,-38 4 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4275 1280 12011,'-29'-46'652,"-39"-57"-304,58 90-343,-1 0-1,-1 0 1,0 1 0,0 1-1,-18-12 1,-23-10-10,-1 3 0,-92-36 1,25 12 0,-258-153 148,108 54-29,-12 23 101,115 71-61,69 26-42,-146-70-1,-18-20 121,229 111-196,0 2 0,-1 0 1,1 3-1,-2 1 0,1 1 0,-41 1 1,-348 33 4,370-23-42,-9 0 5,-34 5 18,0-4-1,-114-6 0,181-3-13,0 1-1,0 2 0,-36 5 1,47-3-4,0 1 0,1 1 1,-1 0-1,1 2 0,1 0 1,-21 12-1,-63 43 39,55-33-22,-50 25 0,-2-15 5,-1 1-190,97-40 80,1 0 0,-1 1 0,0 0 0,1-1 0,-1 1 0,1 0 0,-1 0 0,1 0 0,0 0 0,-1 0 0,1 0 0,0 0 0,-1 1 0,1-1 0,0 0 0,0 1 0,0-1 0,0 1 0,1-1 0,-1 1 0,0-1 0,1 1 0,-1-1 0,0 4 0,0-3-280,-2 2-48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35 12099,'3'-16'1003,"0"-2"586,-5 18-914,-3 9-239,-7 15-331,0-1 1,-2-1-1,0 0 1,-21 23-1,-76 72-120,18-19 42,91-96-27,-24 32 6,28-34-7,0 0-1,0 1 0,0-1 0,0 0 0,0-1 1,0 1-1,0 0 0,0-1 0,0 1 0,2-1 0,209-57 443,-61 18 199,-78 18-420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15723,'1'2'129,"1"0"0,-1 0 0,0 1 0,0-1 0,0 0 0,0 1 0,0-1 0,0 1 1,0-1-1,-1 1 0,0-1 0,1 1 0,-1-1 0,0 1 0,0 4 0,-9 42 164,3-26 195,-25 252-1093,30-265 410,1-7 98,-1 0 0,1 0 0,0-1 0,0 1 0,0 0 0,0 0-1,1 0 1,-1 0 0,1 0 0,1 4 0,2-14-921,-2-9 666,-18-389-636,29 431 2355,46 106 219,-49-113-1362,1 0 0,1-1 0,1-1 0,24 27 0,-33-40-122,-1-1-1,1 1 1,0-1-1,0 0 1,0 0 0,1-1-1,-1 1 1,1-1 0,5 2-1,-8-3-43,0-1 0,0 1 1,1-1-1,-1 0 0,0 1 0,0-1 0,0 0 0,0-1 0,1 1 0,-1 0 1,0-1-1,0 1 0,0-1 0,0 1 0,0-1 0,0 0 0,0 0 0,0 0 1,0 0-1,0-1 0,-1 1 0,1 0 0,2-3 0,2-2 112,-1-1 1,0 1-1,0-1 0,-1 0 0,0-1 0,0 1 0,0-1 1,-1 0-1,-1 0 0,1 0 0,-1 0 0,2-14 1,-1-3 198,-1 0 0,-2-49-1,0 66-407,0 0-1,-1-1 0,0 1 0,0-1 1,-1 1-1,0 0 0,-1 0 0,1 0 1,-1 0-1,-8-13 0,5 16-873,4 7-83,6 10 22,4 0 304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14763,'20'-3'1576,"-9"14"-967,-6 4-249,-4 14 1408,-1 4-1008,3 8-408,-2 2-192,2 2-472,2-4-256,-1-3-264,2-7 232,-6-12 304,-2-6-208,-8-17-224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14275,'0'-2'111,"-1"1"-1,1-1 1,0 1 0,0-1-1,0 0 1,0 1 0,1-1-1,-1 1 1,0-1 0,1 1-1,-1-1 1,1 1 0,-1-1-1,1 1 1,0-1 0,-1 1-1,1 0 1,0 0 0,0-1-1,0 1 1,0 0 0,2-2-1,0 1 60,0 0 0,0 1 0,0-1 0,0 1-1,0 0 1,0-1 0,1 1 0,-1 1 0,0-1-1,5 0 1,7 0 478,1 0-1,0 1 0,25 4 1,-16 0 64,43 11-1,-59-12-658,0 0 0,0 0 0,0 1 0,0 0 0,0 1 0,-1 0 0,13 9 0,-19-12-56,-1 0 1,1-1-1,0 1 1,0 0-1,-1 0 1,1 0 0,-1 0-1,0 0 1,1 1-1,-1-1 1,0 0-1,0 0 1,-1 1-1,1-1 1,0 1-1,-1-1 1,1 1-1,-1-1 1,0 1-1,0-1 1,0 5-1,-2 1-106,0-1-1,0 0 1,-1 0-1,0 0 1,-6 11-1,-1 2-594,10-20 656,0 0 0,0 1 0,0-1 1,0 1-1,0-1 0,0 0 0,0 1 0,0-1 1,0 0-1,0 1 0,0-1 0,1 1 1,-1-1-1,0 0 0,0 1 0,0-1 0,0 0 1,1 1-1,-1-1 0,0 0 0,0 1 1,1-1-1,-1 0 0,0 0 0,0 1 0,1-1 1,-1 0-1,0 0 0,1 0 0,-1 1 1,0-1-1,1 0 0,-1 0 0,1 0 0,-1 0 1,0 0-1,1 0 0,-1 0 0,1 1 1,19 2-985,-18-3 881,2 1 41,0-1 1,0 1 0,0 0 0,0 0 0,0 0-1,0 1 1,0-1 0,0 1 0,0 0-1,-1 0 1,1 0 0,-1 0 0,1 1 0,-1 0-1,0-1 1,0 1 0,0 0 0,4 7-1,-5-6 178,0 1-1,0 0 1,0 0-1,0 0 0,-1 0 1,0 0-1,0 0 1,0 0-1,-1 0 0,1 1 1,-1-1-1,-1 0 1,1 0-1,-3 10 0,1-3 220,-1-1 1,-1-1-1,0 1 0,0 0 0,-1-1 0,0 0 0,-1 0 0,0 0 0,0-1 0,-1 0 0,0 0 0,-1-1 0,-16 14 0,19-18-248,0 0 0,1-1 0,-2 1 0,1-1 1,0 0-1,0-1 0,-1 0 0,0 0 0,1 0 0,-1 0 0,0-1 0,0 0 0,0 0 0,0 0 0,0-1 0,0 0 0,0 0 0,1-1 0,-1 1 0,0-1 0,0-1 0,0 1 0,0-1 0,1 0 0,-1 0 0,1-1 0,-1 1 0,-5-5 0,2 0-140,0 0 0,0-1 0,1 0-1,-14-17 1,-3-8-305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15259,'0'0'43,"0"0"-1,0 0 0,1 0 0,-1 0 1,0-1-1,0 1 0,0 0 1,1 0-1,-1 0 0,0 0 0,0 0 1,1 0-1,-1 0 0,0-1 1,1 1-1,-1 0 0,0 0 0,0 0 1,1 0-1,-1 0 0,0 0 1,0 0-1,1 0 0,-1 1 0,0-1 1,0 0-1,1 0 0,-1 0 1,0 0-1,0 0 0,1 0 0,-1 0 1,0 1-1,1-1 0,3 11 343,-1 17-212,-4-4 98,-5 409 1129,9-332-1353,1 641 343,-8-683-345,0 0-64,4 89-1,0-148 9,0 0 0,0 0 1,0 0-1,0 0 0,0 0 1,0 0-1,0 0 0,0-1 0,0 1 1,0 0-1,0 0 0,0 0 1,0 0-1,0 0 0,1 0 0,-1 0 1,0 0-1,0 0 0,0 0 0,0 0 1,0 0-1,0 0 0,0 0 1,0 0-1,0 0 0,0 0 0,0 0 1,0 0-1,0 0 0,0 0 1,0 0-1,0 0 0,0 0 0,0 0 1,1 0-1,-1 0 0,0 0 1,0 0-1,0 0 0,0 0 0,0 0 1,0 0-1,0 0 0,0 0 1,0 0-1,0 0 0,0 0 0,0 0 1,0 0-1,0 0 0,0 0 1,0 0-1,0 0 0,0 0 0,0 0 1,0 0-1,3-7-34,-3-19-143,-3-12-71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9901 1 9490,'-1'2'247,"0"1"0,0-1-1,0 1 1,0-1 0,0 0-1,-1 0 1,1 0 0,-1 0 0,0 0-1,1 0 1,-1 0 0,0 0 0,-4 2-1,-32 20 1193,25-17-1423,-8 5 61,0-2-1,-1 0 1,0-2 0,0 0 0,-1-1-1,-26 3 1,-144 13-27,135-18-9,-425 22 136,-1-24-50,455-3-121,-642-21 30,-3-27 28,-252-13-36,33 51-143,1 75-45,316 22-66,-798 228 0,1217-268 293,3 7 1,2 7-1,-259 144 0,340-163-22,2 4-1,-122 106 1,167-128-38,2 0 0,1 1 1,1 1-1,-33 58 1,-47 124-10,67-136-8,-208 481-2,169-374 21,-53 196 0,-23 196 11,113-425-22,-171 809 20,168-702 7,-12 467 0,96-3 15,54-8-47,94 708 73,-165-1120-59,95 763 94,-95-905-273,-29-142 318,-6-21-139,-1-7-42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 12283,'0'0'21,"-1"0"1,1-1-1,0 1 1,-1 0-1,1 0 1,0 0-1,-1 1 1,1-1 0,-1 0-1,1 0 1,0 0-1,-1 0 1,1 0-1,0 0 1,-1 0-1,1 1 1,0-1 0,-1 0-1,1 0 1,0 0-1,0 1 1,-1-1-1,1 0 1,0 1-1,0-1 1,-1 0 0,1 0-1,0 1 1,0-1-1,0 0 1,0 1-1,-1-1 1,1 0-1,0 1 1,0-1 0,0 1-1,0-1 1,0 0-1,0 1 1,0-1-1,0 0 1,0 1-1,0-1 1,0 0-1,0 1 1,0-1 0,0 1-1,0-1 1,1 0-1,-1 1 1,11 23 126,-4-11 18,7 28-28,-2 2-1,-1-1 1,7 78-1,-6-38-56,18 73 11,-23-124-19,2-1-1,1-1 0,15 30 0,-24-55-28,2 0-1,-1 0 1,0 0-1,1 0 1,-1 0-1,1-1 1,0 1-1,1-1 1,-1 0-1,0 0 1,1 0-1,6 4 1,-8-6-11,0 0 1,0-1 0,1 1-1,-1-1 1,0 1 0,0-1 0,1 0-1,-1 0 1,0 0 0,0 0-1,1 0 1,-1 0 0,0-1-1,0 1 1,0-1 0,0 0-1,1 1 1,-1-1 0,0 0-1,0 0 1,0 0 0,0-1-1,-1 1 1,1 0 0,0-1-1,-1 1 1,4-4 0,24-26 316,-2-1 1,30-46-1,-5 9-110,294-419-736,-302 417 288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14507,'-8'40'2297,"6"-34"-2004,0 1 0,1-1 0,0 1 0,0-1 0,1 1 0,0 12 0,0-18-252,0 0 1,0 0 0,0 0 0,1 0-1,-1 0 1,0 0 0,1 0 0,-1 0-1,1-1 1,-1 1 0,1 0 0,0 0-1,-1 0 1,1 0 0,0-1 0,-1 1-1,1 0 1,0-1 0,0 1 0,0-1-1,-1 1 1,1-1 0,1 1 0,1 0-15,-1 0 1,1 0-1,0-1 0,-1 1 1,1-1-1,0 0 1,-1 0-1,1 0 0,2-1 1,9-1-155,-1 0 1,25-9 0,-29 8 70,18-6-146,-10 3-172,1 1 1,0 0 0,34-4-1,-48 9 299,1-1 0,0 1 0,-1 1 0,1-1 0,-1 1 0,1-1 0,-1 1 0,1 0 0,-1 1 0,0-1 0,1 1 0,-1 0 0,0 0 0,0 0 0,0 1 0,0-1 0,-1 1 0,1 0 0,-1 0 0,6 6 0,-7-6 111,1 0 1,0 0 0,0-1-1,1 1 1,-1-1 0,0 0-1,1 0 1,-1 0 0,1-1-1,0 1 1,0-1-1,-1 0 1,1 0 0,0 0-1,0 0 1,0-1 0,0 1-1,0-1 1,5-1-1,9 0-144,0-1-1,0-1 0,19-6 0,-15 4-452,43-7-33,-36 11 182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14067,'2'13'2811,"-2"16"-1484,-43 241 48,11-86-541,31-178-805,-1 7 152,0 1 0,1-1 0,0 1-1,1-1 1,2 16 0,-2-26-144,1 0 1,0 0-1,-1 0 1,1-1-1,0 1 0,0 0 1,0 0-1,1-1 1,-1 1-1,1-1 1,0 1-1,-1-1 1,1 0-1,0 0 1,0 0-1,0 0 1,1 0-1,-1 0 0,0 0 1,1-1-1,-1 1 1,1-1-1,-1 1 1,1-1-1,0 0 1,0 0-1,0-1 1,-1 1-1,7 0 0,-1 0-92,1 0 0,-1-1 0,1-1 0,-1 1-1,0-1 1,1 0 0,-1-1 0,0 0-1,0-1 1,12-4 0,-5 0-161,0-1 0,-1 0 0,0-1 0,19-16 0,-3 0-160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18452,'0'7'1616,"8"-3"-1320,5 0-160,5 1 689,5-2-657,2 0-152,10-2-473,-2-2-247,0-1-192,-5-1 640,-9 2-184,-6-1-160</inkml:trace>
  <inkml:trace contextRef="#ctx0" brushRef="#br0" timeOffset="1">2 193 15267,'-2'13'1401,"14"-2"-881,6-2-144,8-5 528,3-1-128,4-3-256,4-3-208,0-3-760,-1-2 536,-9 5-120,-1-1-136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6 573 15883,'-6'14'2040,"14"-17"-586,17-24 49,18-32-678,-4-2 0,37-77-1,42-141-266,-109 260-525,-9 26-1,-7 35 10,7-40-41,-20 99 35,-36 227-235,55-323 262,0-1-293,1 1 1,0 0-1,-1 0 1,2 0-1,0 7 1,-1-11 165,0 0 1,0 0 0,1-1-1,-1 1 1,1 0-1,-1 0 1,0 0 0,1 0-1,0 0 1,-1-1 0,1 1-1,-1 0 1,1-1-1,0 1 1,0 0 0,-1-1-1,1 1 1,0-1-1,0 1 1,0-1 0,-1 1-1,1-1 1,0 1-1,0-1 1,0 0 0,0 0-1,0 0 1,0 1 0,0-1-1,0 0 1,0 0-1,1 0 1,10-1-640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17620,'10'13'1504,"2"1"-1128,1-1-160,7-3 592,3-1-344,7-5-199,-1-1-65,5-3-248,0 0-112,-5-6-177,-3 1-183,-8-1 1921,-2 3-1433,-4-1 64,-4 1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28 15731,'-1'-2'132,"0"0"0,0 0-1,-1 0 1,1 1 0,0-1-1,-1 0 1,1 1 0,-1 0-1,0-1 1,1 1-1,-1 0 1,0-1 0,0 1-1,0 0 1,0 0 0,0 1-1,0-1 1,0 0 0,0 1-1,-3-1 1,0 0 35,1 1 1,-1 0 0,1 1-1,0-1 1,-1 1-1,1 0 1,0 0 0,-1 0-1,-6 3 1,-2 3 44,0-1 0,1 2 0,-1 0 0,2 0 0,-16 14 1,12-7-176,0 1 0,1 1 0,1 0 0,0 1 0,2 1 0,0 0 0,1 0 0,-14 39 0,8-11 89,3 1 1,-14 89-1,23-105-38,1 0 1,1 0 0,2 0-1,6 43 1,-3-53-53,1 0 0,1-1 0,1 0 0,1 0 1,1 0-1,1-1 0,13 23 0,-13-24-462,-9-19 410,0 0 0,0 0 0,0 0 1,0 0-1,0 0 0,0-1 0,0 1 0,0 0 1,0 0-1,0 0 0,0 0 0,0 0 0,0 0 0,0 0 1,0 0-1,-1 0 0,1 0 0,0 0 0,0 0 1,0 0-1,0 0 0,0 0 0,0 0 0,0 0 1,0 0-1,0 0 0,0 0 0,-1 0 0,1 0 1,0 0-1,0 0 0,0 0 0,0 0 0,0 0 1,0 0-1,0 0 0,0 0 0,0 0 0,0 0 1,-1 0-1,1 0 0,0 0 0,0 0 0,0 0 1,0 0-1,0 0 0,0 1 0,0-1 0,0 0 1,0 0-1,0 0 0,0 0 0,0 0 0,0 0 1,0 0-1,0 0 0,0 0 0,0 0 0,0 0 1,0 1-1,0-1 0,0 0 0,0 0 0,-27-25 47,-30-39-256,22 23-52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15523,'3'-6'1617,"11"4"-849,5 2-248,11 3 776,9-1-184,7-1-271,1 2-129,2-4-224,-1 1-328,-6-2-896,0-2 736,-11-8-152,-5-2-112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12435,'3'6'264,"-1"0"-1,0 1 1,0-1 0,0 1 0,-1 0 0,0-1 0,0 9 0,4 63-228,-5-63 149,2 410 679,-4-158-593,14 309 77,-4-261-265,55 644 13,-35-372-3,-22-503 1034,-6-83-1019,-6-20-2058,5 9 1613,1 0-114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13283,'1'0'33,"-1"1"0,0-1 0,0 0-1,0 0 1,0 0 0,0 0 0,0 0 0,0 0 0,0 0 0,0 0 0,0 0 0,0 1-1,0-1 1,0 0 0,0 0 0,1 0 0,-1 0 0,0 0 0,0 0 0,0 0 0,0 1 0,0-1-1,0 0 1,0 0 0,0 0 0,0 0 0,-1 0 0,1 0 0,0 1 0,0-1 0,0 0 0,0 0-1,0 0 1,0 0 0,0 0 0,0 0 0,0 0 0,0 0 0,0 0 0,0 1 0,0-1-1,0 0 1,-1 0 0,1 0 0,0 0 0,0 0 0,0 0 0,0 0 0,0 0 0,0 0 0,-1 0-1,13 6 333,86 15 471,29 5-298,-75-20-506,0-3 0,-1-2 0,1-2 0,0-2 1,64-13-1,83-20 0,163-26-31,1176-47 25,-479 39 220,-974 59-187,608-65 697,-194 44-296,-492 31-415,-5 1-29,0-1 1,0 1-1,-1 0 0,1-1 1,0 1-1,0 0 0,0 0 1,0 0-1,0 1 0,0-1 1,0 0-1,0 1 0,2 0 1,-4 0-39,0-1 0,0 1 1,0-1-1,0 0 1,0 1-1,0-1 0,0 0 1,-1 1-1,1-1 0,0 0 1,0 1-1,0-1 0,-1 0 1,1 1-1,0-1 1,-1 0-1,1 0 0,0 1 1,0-1-1,-1 0 0,1 0 1,0 0-1,-1 1 0,1-1 1,0 0-1,-1 0 1,1 0-1,-1 0 0,1 0 1,0 0-1,-1 0 0,1 0 1,-1 0-1,1 0 0,-16 4-273,3-3 118,0 2-72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13707,'0'-1'91,"1"0"1,0 0-1,-1 0 1,1 0-1,0 0 0,0 0 1,0 0-1,0 0 1,0 0-1,0 0 0,0 1 1,0-1-1,0 0 1,0 1-1,0-1 0,0 1 1,0-1-1,1 1 1,-1 0-1,0-1 1,0 1-1,1 0 0,-1 0 1,0 0-1,0 0 1,3 0-1,40 2 974,-37-1-851,74 3 764,-47-4-865,-1 2-1,0 1 0,0 2 0,56 16 0,-86-21-109,0 1-1,-1 0 1,1 0-1,-1 0 1,1 1-1,-1-1 1,0 1-1,1-1 1,-1 1-1,0 0 0,0 0 1,0 0-1,0 0 1,0 0-1,-1 0 1,1 1-1,-1-1 1,1 0-1,-1 1 1,0-1-1,0 1 0,0-1 1,0 1-1,-1 0 1,1 0-1,-1-1 1,1 1-1,-1 0 1,0 0-1,0-1 1,0 1-1,-1 0 0,1 0 1,0-1-1,-1 1 1,0 0-1,-1 3 1,-6 13 137,-1-1 1,-1 0 0,0 0-1,-1-1 1,-1 0-1,-19 20 1,13-14 51,-130 153 1321,73-89-2313,70-82 229,4-7 171,4-10-36,-3 10 413,7-18-447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5 630 15027,'-4'3'1028,"3"-5"-328,9-13-3,20-24-142,139-192 577,56-73-532,-219 299-599,0 0 0,0 1 0,0-1 0,1 1 0,-1 0 0,1 0 0,8-5 0,-13 9-1,1-1 1,0 1-1,-1 0 0,1 0 0,0-1 0,0 1 1,-1 0-1,1 0 0,0 0 0,0 0 0,-1 0 1,1 0-1,0 0 0,0 0 0,-1 0 0,1 0 1,0 1-1,-1-1 0,1 0 0,0 0 0,-1 1 1,1-1-1,0 0 0,0 1 0,1 1 2,-1 0-1,0-1 0,0 1 1,1 0-1,-1-1 0,0 1 1,0 0-1,-1 0 0,1 0 1,0 0-1,-1 0 0,1 4 1,16 106 30,-6-24 2,-1-34-85,3 1 0,1-2 0,42 98 0,5-6-1329,-52-126 1084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15675,'10'-4'1425,"4"2"-1033,6-1-384,5-1-24,2 1 392,3 2-360,-3-4-176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14731,'-3'7'150,"1"-1"0,0 1 0,1 0-1,-1 0 1,1 0 0,0 0 0,1 0 0,0 0 0,0 0 0,2 12-1,1 5 62,12 39 0,-11-47-109,1-1 0,0 0 0,1-1-1,1 0 1,0 0 0,17 24 0,-22-34-57,0-1 0,1 0 0,-1 0 0,1-1 0,0 1 0,0 0 1,0-1-1,0 0 0,1 1 0,-1-1 0,0-1 0,1 1 0,0 0 0,-1-1 0,1 0 0,0 0 0,0 0 0,0 0 0,0-1 0,-1 1 1,1-1-1,0 0 0,0 0 0,0-1 0,0 1 0,0-1 0,0 1 0,0-1 0,-1-1 0,1 1 0,0 0 0,5-4 0,4-2 127,-2-1 0,1 0 0,-1-1 0,0 0-1,-1-1 1,0 0 0,-1-1 0,15-20 0,-7 5 241,0-1 0,23-54 0,-36 74-324,-1-1 0,0 0 0,-1 0 1,1-1-1,-1 1 0,-1 0 0,0-1 0,0-8 0,-4 36 254,2-18-342,1 1 0,0-1 1,0 1-1,0-1 1,0 0-1,0 1 0,0-1 1,0 1-1,1-1 1,-1 1-1,0-1 0,1 0 1,-1 1-1,1-1 1,-1 0-1,1 1 0,0-1 1,1 2-1,-1-3 0,-1 1-1,1-1 1,-1 0 0,1 0-1,-1 0 1,1-1 0,0 1-1,-1 0 1,1 0-1,-1 0 1,1 0 0,-1 0-1,1-1 1,-1 1 0,1 0-1,-1 0 1,1-1-1,-1 1 1,0 0 0,1-1-1,-1 1 1,1-1 0,-1 1-1,0 0 1,1-1-1,-1 1 1,1-2 0,9-13 31,-6 8 39,1-1 1,-2 0 0,1-1 0,-1 1-1,-1-1 1,1 1 0,-2-1 0,1 0-1,0-16 1,-2 25-60,0-1 0,0 0 0,0 1 0,0-1 0,0 0 0,0 1 0,0-1 0,0 0 0,-1 1 0,1-1-1,0 0 1,0 1 0,-1-1 0,1 1 0,0-1 0,-1 0 0,1 1 0,-1-1 0,1 1 0,0-1 0,-1 1 0,1-1 0,-1 1 0,0 0 0,1-1 0,-1 1 0,1 0 0,-1-1-1,-1 1 1,1-1 7,-1 1 0,0 0 0,1 0 0,-1 0 0,0 1 0,1-1 0,-1 0 0,0 1 0,1-1-1,-1 1 1,-2 0 0,-4 3-4,1 0 1,0 0-1,1 1 0,-9 5 1,8-3-86,0-1 1,1 1-1,-8 10 1,12-16 36,1 1 1,0-1 0,0 1 0,0-1-1,0 1 1,0-1 0,1 1-1,-1 0 1,0-1 0,1 1-1,-1 0 1,1 0 0,0-1 0,-1 1-1,1 0 1,0 0 0,0 0-1,0-1 1,0 1 0,1 0-1,-1 0 1,0 0 0,1-1 0,-1 1-1,2 2 1,-1-3 0,0 0 0,0 0 0,1 0 0,-1 0 0,0 0 0,1 0 0,-1 0 1,1 0-1,-1-1 0,1 1 0,0-1 0,-1 1 0,1-1 0,0 1 0,-1-1 0,1 0 0,0 0 0,-1 0 0,1 0 0,0 0 0,-1 0 0,3-1 1,41-8-203,-43 9 220,-1-1 11,0 0-1,0 1 0,0 0 1,0-1-1,0 1 0,1 0 0,-1 0 1,0-1-1,0 1 0,0 0 0,0 0 1,0 0-1,0 0 0,1 0 1,-1 1-1,0-1 0,0 0 0,0 1 1,0-1-1,0 0 0,0 1 1,0-1-1,0 1 0,0-1 0,0 1 1,1 1-1,0 1 0,-1-1 0,-1 1 0,1 0 0,0-1 0,-1 1-1,1 0 1,-1 0 0,0 0 0,0-1 0,0 5 0,-1 20 10,1 1 29,3 29-1,-3-50-29,2 1 1,-1-1-1,1 1 1,0-1-1,0 0 1,1 0-1,0 0 1,7 12-1,-10-18-2,1 0 1,-1 0-1,1-1 1,-1 1-1,1 0 0,-1 0 1,1-1-1,0 1 1,-1 0-1,1-1 0,0 1 1,0 0-1,-1-1 0,1 1 1,0-1-1,0 0 1,0 1-1,0-1 0,-1 1 1,1-1-1,0 0 0,0 0 1,0 0-1,0 0 1,0 1-1,0-1 0,0 0 1,0-1-1,1 1 0,0-1 14,0 0-1,0 0 0,-1 0 0,1 0 1,-1 0-1,1 0 0,0-1 0,-1 1 1,0-1-1,1 1 0,-1-1 0,0 0 1,1-1-1,4-8 77,0 1 0,-1-1 0,5-17 1,-5 11-54,-2 0 1,0 0 0,-1 0-1,0 0 1,-2 0 0,0 0-1,-1-1 1,0 1 0,-2 0-1,0 0 1,-6-18 0,-2 14 141,11 21-190,0-1 0,0 1-1,-1-1 1,1 1 0,0-1-1,-1 1 1,1 0 0,0-1 0,-1 1-1,1 0 1,0-1 0,-1 1-1,1 0 1,-1-1 0,1 1 0,-1 0-1,1 0 1,-1-1 0,1 1 0,-1 0-1,1 0 1,-1 0 0,1 0-1,-1 0 1,1 0 0,-1 0 0,1 0-1,-1 0 1,1 0 0,-1 0-1,1 0 1,-1 0 0,1 0 0,-1 0-1,1 1 1,-1-1 0,1 0-1,-1 0 1,1 0 0,0 1 0,-1-1-1,17-18-1016,-5 9 749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3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18092,'0'-1'41,"1"1"0,-1-1 1,1 1-1,0-1 0,-1 1 0,1-1 0,-1 1 1,1 0-1,0-1 0,-1 1 0,1 0 1,0-1-1,-1 1 0,1 0 0,0 0 1,0 0-1,-1 0 0,1 0 0,0 0 0,-1 0 1,1 0-1,0 0 0,0 0 0,-1 0 1,1 0-1,0 0 0,-1 1 0,1-1 1,0 0-1,-1 1 0,1-1 0,0 0 0,-1 1 1,1-1-1,-1 1 0,1-1 0,0 1 1,-1-1-1,0 1 0,1-1 0,-1 1 1,1-1-1,-1 1 0,1 0 0,-1-1 1,0 1-1,0 0 0,1-1 0,-1 1 0,0 0 1,0-1-1,0 1 0,0 1 0,3 8 127,-1 0-1,-1 0 1,1 13-1,-1-10 104,2 26 31,-2 0-1,-6 57 1,-20 76 115,25-171-413,-1 1 1,1-1-1,0 0 1,-1 0-1,1 0 1,0 1-1,0-1 0,0 0 1,0 1-1,0-1 1,0 0-1,0 0 1,1 1-1,-1-1 1,0 0-1,1 0 0,-1 0 1,1 1-1,-1-1 1,1 0-1,-1 0 1,1 0-1,0 0 1,0 0-1,0 0 1,-1 0-1,1 0 0,0 0 1,0-1-1,0 1 1,0 0-1,0 0 1,2 0-1,2 0 14,-1 0 0,0-1 1,1 1-1,-1-1 0,1 0 0,-1 0 0,0-1 0,8-1 1,207-43-581,-200 37-1641,-18 8 2116,-1 0-1,1-1 1,-1 1 0,1-1-1,-1 0 1,1 1-1,-1-1 1,0 1 0,1-1-1,-1 1 1,0-1 0,1 0-1,-1 1 1,0-1-1,0 0 1,0 1 0,0-1-1,0 0 1,0 1-1,0-1 1,0 0 0,0 0-1,0 1 1,0-1 0,0 0-1,0 1 1,0-1-1,-1-1 1,-5-11-906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37 17172,'3'0'327,"1"-1"0,-1 1 0,0 0 0,1 0 0,-1 0 0,0 1 0,1-1 0,-1 1 0,0-1 0,1 1 0,-1 1 0,5 1 0,12 3 249,-16-5-508,48 9 890,91 5 1,-126-14-922,0-2 0,-1 0 0,1 0 0,-1-2 1,1 0-1,-1-1 0,0-1 0,0 0 1,26-13-1,-8-1-34,-34 19-5,-1 0 0,1 0 1,0 0-1,0 0 1,0 0-1,0 0 0,-1 0 1,1 0-1,0 0 1,0 0-1,0 0 1,-1 0-1,1 0 0,0 0 1,0 0-1,0 0 1,-1 0-1,1 0 1,0 0-1,0 0 0,0 0 1,0-1-1,-1 1 1,1 0-1,0 0 1,0 0-1,0 0 0,0 0 1,0 0-1,0-1 1,-1 1-1,1 0 0,0 0 1,0 0-1,0 0 1,0-1-1,0 1 1,0 0-1,0 0 0,0 0 1,0-1-1,0 1 1,0 0-1,0 0 1,0 0-1,0-1 0,0 1 1,0 0-1,0 0 1,0 0-1,0 0 0,0-1 1,0 1-1,0 0 1,0 0-1,0 0 1,0 0-1,1-1 0,-1 1 1,0 0-1,0 0 1,0 0-1,0 0 1,0 0-1,1-1 0,-1 1 1,0 0-1,0 0 1,0 0-1,-12-2-66,-81-3-46,1 4 0,-1 4 0,-179 30 0,245-33 94,19-3 18,8 2 2,0 1 1,0 0-1,0-1 1,0 1 0,0-1-1,1 1 1,-1 0-1,0-1 1,0 1-1,0-1 1,1 1 0,-1 0-1,0 0 1,1-1-1,-1 1 1,0 0-1,0-1 1,1 1 0,-1 0-1,0 0 1,1-1-1,-1 1 1,1 0-1,-1 0 1,0 0 0,1 0-1,3-2 3,-1 0-1,1 1 0,0 0 1,0 0-1,-1 0 1,1 0-1,0 0 1,0 1-1,0 0 1,0 0-1,5 0 1,48 9 13,-37-5-18,4 0-7,7 2-130,39 2 1,-61-8 78,-1 0 0,0 0 0,0-1-1,0 0 1,1 0 0,-1-1 0,0 0-1,0 0 1,14-8 0,-21 10 52,0 0 1,-1 0-1,1-1 1,-1 1 0,1 0-1,0-1 1,-1 1-1,1 0 1,-1-1-1,1 1 1,-1-1-1,1 1 1,-1-1-1,1 0 1,-1 1-1,1-1 1,-1 1-1,1-2 1,-9-2 19,-18 3 90,-17 3-379,-69-7-1,55 1 407,4 6-67,32 3-170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5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3 431 15187,'0'2'112,"-1"0"1,1 0-1,-1 1 0,1-1 0,0 0 0,0 0 1,0 1-1,0-1 0,0 0 0,0 1 0,0-1 0,1 0 1,0 0-1,-1 1 0,1-1 0,0 0 0,0 0 1,0 0-1,2 4 0,-2-6-62,0 1 0,0 0 0,-1-1 1,1 1-1,0 0 0,0-1 0,0 1 0,0-1 1,0 1-1,0-1 0,0 0 0,0 1 0,0-1 0,0 0 1,0 0-1,0 0 0,2 0 0,0 0 30,-1 0 0,0-1-1,1 1 1,-1-1 0,0 0-1,1 1 1,-1-1 0,0 0-1,0-1 1,3-1 0,19-13 513,-1-1 1,39-39 0,35-50 227,-79 86-681,29-33 15,-2-3 1,57-93-1,-98 146-70,-4 12-32,-3 19 26,2-23-47,-5 87 407,8 157 0,1-166-231,-3-77-210,1 21 139,-1-25-149,0-1 0,0 0 0,0 0 0,0 0 0,0 0-1,1 1 1,-1-1 0,0 0 0,1 0 0,-1 0 0,1 0 0,-1 0 0,1 0 0,0 0 0,-1 0 0,2 1 0,0-5-132,0-1 0,-1 1 0,1 0 0,-1-1 1,0 1-1,1-6 0,0-5-128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2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1632 9762,'49'-25'1282,"2"1"0,67-21 1,-32 13-1248,-17 4 5,-1-2-1,-2-3 1,-1-3-1,105-79 1,250-234 1001,-221 179-583,-47 51-106,59-53 149,-168 129-372,-1-1 0,43-62 0,56-110 648,-140 214-770,2-4 14,0 0 0,1 1 0,0-1 0,1 1 1,8-9-1,-13 14-34,0 0 1,0 0 0,1 0 0,-1 0-1,0 0 1,0 0 0,1 0 0,-1 0 0,0 0-1,0 0 1,1 1 0,-1-1 0,0 0-1,0 0 1,0 0 0,1 0 0,-1 1-1,0-1 1,0 0 0,0 0 0,0 0-1,0 1 1,1-1 0,-1 0 0,0 0-1,0 1 1,0-1 0,0 0 0,0 0-1,0 1 1,0-1 0,0 0 0,0 0-1,0 1 1,0-1 0,0 0 0,0 1-1,0-1 1,0 0 0,0 0 0,0 1-1,0-1 1,0 0 0,0 0 0,-1 1-1,1-1 1,-2 15-394,-3-8 258,-3-2-43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13523,'9'-19'959,"0"0"-76,0 1 0,1 0 0,16-19 1,-26 36-799,1 0 0,-1 0 0,1 0 1,-1 1-1,1-1 0,-1 0 0,1 0 1,0 1-1,0-1 0,-1 1 1,1-1-1,0 0 0,0 1 0,0-1 1,0 1-1,0 0 0,-1-1 1,1 1-1,0 0 0,0 0 0,0-1 1,2 1-1,-2 1-24,0-1 1,-1 1-1,1-1 0,-1 1 0,1-1 1,-1 1-1,1-1 0,-1 1 1,1 0-1,-1 0 0,1-1 1,-1 1-1,0 0 0,1 0 0,-1-1 1,0 1-1,0 0 0,0 0 1,1-1-1,-1 3 0,1 8 291,-1 1 1,-1 19-1,1-29-339,-11 86 501,-28 118 0,13-81-471,24-120-43,1 0 0,1 0 0,-1 0 0,1 0 0,0 0-1,0 0 1,0 0 0,1 0 0,0 5 0,0-8 0,0-1 0,0 1 1,-1-1-1,1 1 0,0-1 0,0 1 0,1-1 0,-1 0 0,0 1 0,0-1 0,1 0 0,-1 0 0,0 0 0,1 0 0,-1 0 0,1 0 0,0 0 0,-1-1 0,1 1 1,0-1-1,-1 1 0,1-1 0,0 0 0,0 1 0,-1-1 0,1 0 0,3 0 0,23-1-252,-1 0 1,1-2-1,-1-1 0,0-1 1,0-1-1,50-20 0,-45 11-22,-9-3-99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278 103 14635,'1'-85'4642,"-1"85"-4593,0-1 0,0 1 0,0-1-1,0 1 1,0-1 0,0 0-1,0 1 1,0-1 0,0 1 0,0-1-1,0 0 1,0 1 0,0-1-1,0 1 1,0-1 0,0 1 0,-1-1-1,1 1 1,0-1 0,0 1 0,-1-1-1,1 1 1,-1-1 0,1 1-1,0-1 1,-1 1 0,1-1 0,-1 1-1,1 0 1,-1-1 0,1 1-1,-1 0 1,1-1 0,-1 1 0,1 0-1,-1 0 1,1 0 0,-1 0-1,1-1 1,-1 1 0,0 0 0,1 0-1,-1 0 1,1 0 0,-1 0-1,1 0 1,-1 0 0,0 0 0,1 1-1,-1-1 1,1 0 0,-1 0-1,1 0 1,-1 1 0,1-1 0,-2 1-1,-4 2 186,0 1-1,0 0 1,-11 8-1,12-7-163,-84 71 486,76-63-551,-1 1 0,2 1 0,0 0-1,-10 17 1,21-31-8,1 0-1,-1 0 1,1 0 0,-1 0-1,1 0 1,-1 0-1,1 0 1,0 0-1,-1 0 1,1 0-1,0 0 1,0 0-1,0 0 1,0 1-1,0-1 1,0 0 0,0 0-1,0 1 1,0-1 0,1 0-1,-1-1 1,1 1 0,-1-1 0,0 1 0,1-1 0,-1 1 0,1-1 0,0 1-1,-1-1 1,1 0 0,-1 1 0,1-1 0,0 0 0,-1 1 0,1-1 0,-1 0 0,1 0-1,0 1 1,0-1 0,0 0 0,5 1-18,1-1 0,-1 0 0,0-1 0,13-1 0,-13 1 11,15-2-34,-9 1 24,0 0 0,0 1 0,-1 1 0,20 0-1,-27 1 14,-1 0 0,0-1 0,1 1 0,-1 0 0,0 0 0,0 1 0,0-1 0,1 1 0,-1 0 0,-1-1-1,1 1 1,0 0 0,0 1 0,-1-1 0,0 0 0,1 1 0,-1 0 0,0-1 0,0 1 0,2 5 0,-1-4 15,-1 0 0,1 1 0,-1-1 0,-1 1-1,1 0 1,-1 0 0,0-1 0,0 1 0,0 0 0,-1 0 0,1 0 0,-1 0 0,-1 10 0,-1-9 68,0 0-1,0-1 1,0 1-1,0 0 1,-1-1-1,0 1 1,0-1-1,-1 0 1,1 0-1,-1-1 1,-5 6-1,-9 9 323,-2 0 0,-31 23 0,39-33-264,0-1 1,-1 0-1,0-1 1,-1-1-1,1 0 1,-15 5-1,25-11-147,1 1 0,0 0 0,-1-1-1,1 0 1,0 1 0,-1-1-1,1 0 1,0 0 0,-1 0 0,1-1-1,0 1 1,-1-1 0,1 1 0,0-1-1,-1 0 1,1 0 0,-2-1 0,2 1-50,1 0 1,0 0-1,0 0 1,0 0-1,0 0 1,0 0 0,0-1-1,1 1 1,-1 0-1,0-1 1,1 1-1,-1 0 1,1-1-1,-1 1 1,1-1 0,0 1-1,-1-1 1,1 1-1,0-1 1,0 1-1,0-1 1,0 1-1,0-1 1,1 1 0,-1-1-1,0 1 1,2-3-1,2-8-240,0 0-1,12-22 0,1 3-305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2223 170 14603,'-5'-9'156,"0"1"-1,-1-1 1,0 1 0,0 1-1,-1-1 1,0 1 0,0 0-1,0 1 1,-1 0 0,0 0-1,0 1 1,-1 0 0,0 0-1,0 1 1,-13-5 0,-12-3 108,0 3 0,-67-11 0,18 10-249,-1 3 0,0 4 0,0 4 0,1 3 0,-103 19 0,-405 111-46,524-117 34,0 4 0,1 3-1,-98 49 1,138-59-2,1 2 0,1 0-1,0 2 1,1 0 0,0 1 0,2 2-1,0 0 1,2 1 0,0 1 0,2 1-1,-17 29 1,19-24-5,2 2 1,0-1-1,2 2 0,2 0 0,0 0 0,3 0 0,0 1 1,2 0-1,2 0 0,1 1 0,1-1 0,2 0 0,1 0 1,12 49-1,-7-55-35,1 0 0,1-1 0,2 0 0,0-1 0,2-1-1,0 0 1,2 0 0,1-2 0,0 0 0,2-1 0,23 21 0,-12-15-67,2-1-1,1-2 1,0-1-1,2-1 1,1-2-1,0-2 1,41 15 0,-35-19-1,0-1 0,0-3 0,1-1 0,0-2 1,1-2-1,-1-2 0,1-2 0,0-2 1,-1-2-1,1-2 0,-1-1 0,0-2 0,-1-3 1,81-30-1,-61 13 92,-1-3 0,-2-2 0,-2-2 0,83-69 0,-62 38 183,-3-4-1,90-108 1,-118 121 33,-3-2 1,59-102-1,-87 131-124,-1-1 0,-1-1 0,-1 0 0,-2-1 0,-2 0 0,-1 0 0,8-63 0,-16 84-86,1 0 0,-2 0 0,1 1 0,-2-1 1,1 0-1,-2 1 0,0-1 0,0 1 0,-1 0 0,0 0 0,-9-16 0,8 19 111,0 0 1,-1 0-1,0 1 0,0 0 0,-1 0 1,0 0-1,0 1 0,-1 0 0,1 0 1,-1 1-1,-1 0 0,1 0 1,-1 1-1,-11-4 0,0 1 132,1 2-1,-30-6 0,8 5 114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21 18076,'9'-9'1333,"3"-3"1174,-10 15-1354,-4 8-282,-31 87-635,-63 131-1,92-220-225,-34 74-74,-109 259-241,147-340 305,-3 4-3,1 0 0,0 0 0,0 1 0,1-1 0,-1 9 0,2-14 5,0 0 0,0 0 1,0 0-1,0 0 0,0 0 0,0 0 0,0 0 1,1 0-1,-1 0 0,0 0 0,1 0 1,-1 0-1,1 0 0,-1 0 0,1 0 0,-1 0 1,1-1-1,0 1 0,-1 0 0,1 0 0,0-1 1,0 1-1,-1 0 0,1-1 0,0 1 1,0-1-1,0 1 0,0-1 0,0 1 0,0-1 1,0 0-1,0 0 0,0 1 0,0-1 0,0 0 1,0 0-1,0 0 0,0 0 0,2 0 0,15-1 86,1-2 0,-1 1-1,0-2 1,0-1-1,26-9 1,-16 5 29,37-13 76,-37 11-385,0 2 0,1 0 1,0 2-1,0 2 0,43-4 1,-70 9 130,0 0 0,0 0 0,0 0 1,0 1-1,0-1 0,0 0 0,0 1 0,0-1 1,0 1-1,0 0 0,2 1 0,7 6-428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13827,'-2'-4'1632,"1"2"-631,6 2 183,6 0-368,4 0-136,8 2-168,2 1-104,6-1-240,4 0-152,2-2-376,-4 1-232,0-1-200,-6-3 584,-4 5-184,-4 2-152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379 150 19172,'0'7'1352,"0"4"-1152,0 8-96,-3 10 393,-4 2-209,4 6-232,-1 4-88,1-1-152,3-3-88,-2-8-185,2-6-143,2-9-288,1-6-24,-2-16-40,-1-4 392</inkml:trace>
  <inkml:trace contextRef="#ctx0" brushRef="#br0" timeOffset="1">8 108 12675,'-8'9'1456,"8"-2"-616,5-3-192,13-1 1481,10-3-929,7 0-160,4-4-104,13-6-143,2-2-49,4-3-408,-1-1-312,-8-1-600,-6-1-384,-8 3 760,-4 0-177,-16 7-167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16892,'11'2'1328,"8"-2"-976,4-3-136,10-2 368,5 0-176,8-3-280,3 4-224,1 0-496,-6 2 360,-2 1 72,-3 1-144,-8 0-96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17372,'1'3'112,"0"0"0,1 0 0,-1 0 0,1 0 1,0-1-1,0 1 0,0-1 0,0 1 0,1-1 0,-1 1 0,0-1 1,1 0-1,0 0 0,0 0 0,-1-1 0,5 3 0,5 1 20,0-1-1,1 0 1,13 2-1,-16-4-283,0 0-1,-1 1 1,1 0-1,-1 1 1,11 5-1,-18-8 84,-1 0 0,1 1 0,-1-1 0,1 0 0,-1 0 0,1 1 0,-1-1 0,0 1 0,0-1 0,0 1 0,0 0-1,0 0 1,0-1 0,0 1 0,-1 0 0,1 0 0,0 0 0,-1-1 0,0 1 0,1 0 0,-1 0 0,0 0 0,0 0 0,0 0 0,0 0-1,0 0 1,-1 0 0,0 2 0,-1 6-206,-2-1-1,1 0 0,-1 0 1,-7 13-1,10-21 258,-145 238-1516,35-62 1910,71-106-185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282 285 15379,'-1'-6'218,"1"0"0,-1 1 0,0-1 0,-1 0 0,1 0 0,-1 1 0,0-1 0,-1 1 0,1 0 0,-1 0 0,0 0 0,0 0 0,-1 0 0,1 0 0,-1 1 0,0 0 0,0 0 0,-10-7 0,10 7-85,-1 1 0,0 0 0,0 0-1,0 0 1,0 1 0,0-1 0,-1 1 0,-10-2-1,13 3-98,0 1-1,-1-1 0,1 1 1,0 0-1,-1 0 0,1 1 1,0-1-1,0 1 0,-1-1 1,1 1-1,0 0 0,0 0 1,0 0-1,0 1 1,-6 2-1,2 2-25,-1 1 0,1 0 0,0 0 0,1 0 0,0 1 0,0 0 0,0 0 1,1 0-1,1 1 0,-1 0 0,1 0 0,-3 11 0,0 1-33,1 0-1,1 0 1,1 1 0,-3 30 0,7-46 7,0 0 0,0 0 1,0-1-1,1 1 0,0 0 1,0 0-1,0-1 1,1 1-1,2 5 0,-3-9 13,0-1-1,-1 1 0,1-1 0,0 0 0,0 1 0,0-1 0,0 0 0,0 0 1,0 0-1,0 0 0,0 0 0,1 0 0,-1 0 0,0 0 0,1-1 0,-1 1 0,1 0 1,-1-1-1,0 1 0,1-1 0,-1 0 0,1 1 0,0-1 0,-1 0 0,1 0 1,-1 0-1,1 0 0,-1 0 0,1 0 0,-1 0 0,1-1 0,-1 1 0,1 0 1,-1-1-1,1 1 0,-1-1 0,1 0 0,1-1 0,6-3 16,0 0-1,0-1 1,0-1-1,-1 1 1,0-1-1,-1-1 1,1 1-1,11-18 0,1-2 138,24-46-1,-33 53-26,-1-2 0,-1 1 0,8-29 1,-14 37-45,0 1 1,0-1 0,-2 0 0,1 0 0,-2 0 0,0 1 0,-2-19 0,2 27-94,-1 0 0,1 0-1,-1 1 1,0-1 0,0 0 0,-1 0 0,1 1 0,-1-1 0,1 1 0,-1 0 0,0-1 0,-1 1 0,1 0-1,0 0 1,-1 0 0,0 0 0,0 1 0,0-1 0,0 1 0,0 0 0,0-1 0,0 2 0,-1-1-1,1 0 1,-1 1 0,0-1 0,1 1 0,-1 0 0,0 0 0,0 0 0,1 1 0,-1 0 0,0-1 0,-6 2-1,0-1-147,0 1-1,-1 1 0,1 0 0,0 0 0,0 1 0,0 0 0,1 1 1,-1 0-1,1 1 0,0 0 0,-15 10 0,18-11 74,1 1-1,-1 0 0,1 0 0,0 0 1,-6 9-1,3 3-159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14539,'-1'2'1094,"-15"18"-468,1 2 1,1 0-1,-19 41 1,-23 77-63,49-118-460,-9 42 1,15-55-83,-1-1 0,2 1 1,-1-1-1,1 1 1,1 0-1,-1-1 1,2 1-1,1 8 0,-2-14-9,0-1-1,0 1 0,0-1 0,0 0 1,0 1-1,1-1 0,-1 0 1,1 0-1,0 0 0,-1 0 0,1 0 1,0 0-1,0-1 0,0 1 0,0 0 1,1-1-1,-1 0 0,0 0 0,1 1 1,-1-1-1,0-1 0,1 1 0,0 0 1,-1-1-1,1 1 0,-1-1 1,1 1-1,4-1 0,6-1 34,1 0 0,-1 0 0,0-1 0,17-5 0,-24 5-37,24-4-271,0-3-1,-1 0 1,38-18 0,-47 14 44,-13 2-67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15867,'38'-8'1673,"10"-5"-993,10 0-272,10 0 680,7 0-136,2 4-479,4 2-321,-5 4-777,-3 3-159,-10 0 568,-7 3-192,-16 2-136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224 406 15347,'8'-4'642,"-1"-1"-1,0 0 1,11-10 0,-17 14-570,0 0 1,0 0-1,0 0 1,0 0 0,-1 0-1,1-1 1,0 1 0,-1 0-1,1 0 1,-1-1-1,1 1 1,-1 0 0,1-1-1,-1-1 1,0 3-28,0-1-1,0 0 1,0 0 0,-1 0-1,1 1 1,0-1 0,-1 0-1,1 0 1,0 0 0,-1 1-1,1-1 1,-1 0 0,1 1-1,-1-1 1,1 0 0,-1 1-1,0-1 1,1 1 0,-1-1-1,0 1 1,0-1 0,1 1-1,-1 0 1,0-1 0,-1 1-1,-6-3-23,-1 0 0,1 1-1,-1 0 1,0 1 0,0 0 0,1 0-1,-1 1 1,0 0 0,0 1-1,0 0 1,1 0 0,-1 1 0,1 0-1,-1 0 1,1 1 0,-16 7 0,18-7-41,0-1 0,0 1 1,0 1-1,1-1 1,-1 1-1,1 0 1,0 0-1,0 1 1,0 0-1,1 0 1,-1 0-1,1 0 0,0 0 1,1 1-1,-1 0 1,1 0-1,0 0 1,1 0-1,0 0 1,0 0-1,0 1 1,-2 12-1,4-17 16,0 1 0,0-1 1,-1 1-1,1 0 0,1-1 0,-1 1 0,0-1 0,1 1 1,-1-1-1,1 1 0,0-1 0,0 1 0,0-1 1,0 0-1,0 0 0,1 1 0,-1-1 0,0 0 1,1 0-1,0 0 0,0 0 0,-1-1 0,1 1 0,0 0 1,0-1-1,1 1 0,-1-1 0,0 0 0,0 0 1,1 0-1,-1 0 0,0 0 0,1 0 0,-1 0 1,1-1-1,-1 1 0,6-1 0,0 0 18,1 0 0,-1-1 0,0 0 0,0 0 0,0 0 1,0-1-1,0-1 0,0 1 0,-1-1 0,1-1 0,7-4 0,-1-1 81,0-2 0,0 0 0,-1 0 0,-1-1-1,0-1 1,0 0 0,-1 0 0,-1-2 0,0 1 0,-1-1 0,-1 0 0,0-1 0,10-31 0,-13 33-27,-2 1 1,0 0-1,0-1 1,-2 0 0,1 1-1,-2-1 1,0 0-1,-2-14 1,1 18-60,-1 0-1,0 1 1,-1-1 0,0 1 0,0 0-1,-1 0 1,0 0 0,-1 0-1,0 1 1,0 0 0,-1 0-1,-6-8 1,9 13-77,-1-1 0,1 0 0,-1 1 0,0 0 0,0 0 0,0 0 0,0 0 0,0 1 0,-1 0 0,1 0 0,-1 0 0,1 0 0,-1 0 0,0 1 0,0 0 0,0 0 0,0 1 0,0-1 0,1 1 0,-1 0 0,0 0 0,0 1 0,0-1 0,0 1 0,0 0 0,0 1 0,0-1 0,1 1 0,-1 0 0,1 0 0,-1 0 0,1 1 0,0-1 0,0 1 0,0 0 0,-6 6 0,5-4 31,-1 1 1,2 0-1,-1 0 1,1 0-1,0 1 1,0-1 0,0 1-1,1 0 1,0 0-1,1 0 1,-1 1 0,-1 10-1,1 13-207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47 14955,'1'-2'138,"0"1"-1,-1-1 1,1 1 0,-1-1-1,0 0 1,1 1-1,-1-1 1,0 1 0,0-1-1,0 1 1,0-1-1,0 0 1,0 1 0,0-1-1,-1 1 1,1-1-1,-1 1 1,1-1 0,-1 1-1,1-1 1,-1 1-1,0-1 1,-1-1 0,1 2-41,-1 0 1,1 1 0,-1-1-1,1 0 1,-1 0 0,0 1 0,1-1-1,-1 1 1,0-1 0,1 1-1,-1 0 1,0-1 0,0 1-1,1 0 1,-1 0 0,0 1 0,0-1-1,0 0 1,1 0 0,-1 1-1,-2 0 1,-10 3 7,1 1 0,0 0 0,0 1 0,0 0 0,1 1 0,0 1 0,-16 12 1,12-7-113,0 1 1,1 0 0,1 1 0,-18 23 0,26-29 0,0 1 1,0 0-1,0 0 1,1 0 0,-4 12-1,8-19 4,0 0-1,1 1 1,-1-1-1,0 0 1,1 0-1,0 0 1,0 0-1,0 0 0,0 0 1,1 5-1,0-6-2,0 0 0,-1 0-1,1-1 1,0 1 0,0 0-1,0-1 1,0 1 0,0-1-1,0 1 1,0-1 0,1 0-1,-1 1 1,0-1 0,1 0-1,-1 0 1,1 0 0,0 0-1,-1 0 1,3 1 0,2 0-43,0 0 0,1-1 0,-1 1 0,1-1 0,-1 0 0,1-1 0,-1 0 1,1 0-1,12-1 0,63-15 348,-67 12 106,99-26-102,-56 12-184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15251,'0'2'1697,"7"-1"-1113,16-1-216,9 0 1152,15 0-944,5-1-176,3-2-456,3 2-344,-4-1 1953,-5 2-1505,-16 3 0,-12 3-32</inkml:trace>
  <inkml:trace contextRef="#ctx0" brushRef="#br0" timeOffset="0.49">44 171 16564,'25'5'1504,"12"-5"-1040,5-2-184,8-3 400,3 0-368,-3-5-8,2 1-56,-5 3-224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4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15891,'1'6'1465,"15"-3"-849,9-2-224,19-5 496,12-3-112,13-2-152,1-1-39,4 3-353,-1-2-224,-5 3-561,-8 2-271,-21 0 656,-8-2-152,-14 2-136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1 462 15323,'79'-124'3303,"-20"30"-2478,118-145 0,-177 239-815,0 0 0,0 0 0,0-1 1,0 1-1,1 0 0,-1 0 0,0-1 0,0 1 0,0 0 0,1 0 0,-1 0 0,0-1 0,0 1 0,0 0 0,1 0 0,-1 0 0,0-1 0,0 1 0,1 0 0,-1 0 0,0 0 1,1 0-1,-1 0 0,0 0 0,0 0 0,1 0 0,-1 0 0,0 0 0,1 0 0,-1 0 0,0 0 0,0 0 0,1 0 0,-1 0 0,0 0 0,1 0 0,-1 0 0,0 0 0,3 14 155,-7 28-124,2-34-13,-18 110 14,-3 34-1569,25-137 966,3-23 197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15819,'14'-3'1921,"2"3"-1209,8-7-344,2 1 1288,10 1-863,1-1-145,5 0-352,0 2-152,1 1-408,-3 0-336,-5 0-377,-2-2 793,-2-3-192,-3-4-168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17156,'0'3'1560,"9"-1"-1112,2-2-192,7 0 568,2-2-192,1-6-311,3 1-217,-2-1-745,-1-1-1455,-8 6 1808,-4 2-272,-5 1-208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14603,'1'0'151,"1"0"-1,0 0 1,-1 0 0,1 1-1,0-1 1,-1 1-1,1-1 1,0 1 0,-1 0-1,1-1 1,-1 1-1,1 0 1,-1 0 0,0 0-1,1 0 1,-1 0-1,0 0 1,0 1 0,0-1-1,0 0 1,0 1-1,0-1 1,0 1 0,0-1-1,0 1 1,0-1-1,-1 1 1,1 2 0,2 6 210,-1-1 0,0 1 0,1 19 0,-2-10-140,23 274-215,-24-292-4,1-1 0,-1 1 1,0 0-1,0-1 1,0 1-1,0 0 0,0-1 1,0 1-1,0 0 0,0-1 1,0 1-1,-1 0 0,1-1 1,0 1-1,0 0 1,-1-1-1,1 1 0,0 0 1,-1-1-1,1 1 0,-1 0 1,-5 2-77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16331,'9'3'1697,"9"-3"-969,5 0-272,10-5 640,9 1-103,8-2-201,6-1-184,1 0-328,1 0-184,-4 1-328,-2 3-136,-11 2-504,-6 1-193,-13 0 761,-1 1-224,-4 2-144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 14187,'1'-2'322,"0"0"0,0 0-1,0 1 1,-1-1 0,1 0 0,0 0 0,-1 0-1,1 0 1,-1-3 0,0 5-289,0 0-1,0-1 1,0 1 0,0 0 0,0 0-1,0 0 1,0 0 0,0 0 0,0 0-1,0 0 1,0 0 0,0 0-1,0 0 1,0 0 0,0-1 0,0 1-1,0 0 1,0 0 0,0 0 0,0 0-1,0 0 1,0 0 0,0 0 0,0 0-1,0 0 1,0 0 0,0 0 0,0 0-1,0 0 1,0-1 0,0 1-1,0 0 1,0 0 0,0 0 0,0 0-1,0 0 1,-1 0 0,1 0 0,0 0-1,0 0 1,0 0 0,0 0 0,0 0-1,0 0 1,0 0 0,0 0 0,0 0-1,0 0 1,0 0 0,-1 0-1,1 0 1,0 0 0,0 0 0,0 0-1,0 0 1,0 0 0,0 0 0,0 0-1,0 0 1,0 0 0,0 0 0,-8 12 1046,-3 9-888,1 1 0,0 1 0,2-1-1,1 2 1,-8 43 0,15-65-192,0-1 0,-1 0 0,1 1 0,0-1-1,0 0 1,0 1 0,0-1 0,0 1 0,0-1 0,0 0 0,1 1-1,-1-1 1,0 0 0,1 1 0,-1-1 0,1 0 0,-1 0-1,1 1 1,0-1 0,1 2 0,-1-3 0,0 1 1,0-1-1,0 1 0,0-1 1,0 0-1,0 0 1,0 1-1,0-1 0,0 0 1,0 0-1,0 0 0,0 0 1,0 0-1,0 0 0,0 0 1,0-1-1,0 1 1,0 0-1,0 0 0,2-2 1,5-2-1,1 0 0,0-1 0,-1 0 1,11-9-1,15-16 46,0-1 0,46-58 0,-61 67-15,-19 21-27,1 0-1,-1 1 0,1-1 1,0 0-1,0 0 0,-1 1 1,1-1-1,0 1 0,0-1 1,-1 0-1,1 1 0,0 0 1,0-1-1,0 1 0,1-1 1,-2 1-3,1 0 1,-1 0-1,0 1 1,0-1-1,1 0 1,-1 0-1,0 0 1,0 0-1,1 1 1,-1-1-1,0 0 1,0 0-1,0 0 1,1 1-1,-1-1 1,0 0-1,0 0 1,0 1-1,0-1 1,1 0-1,-1 0 1,0 1-1,0-1 1,0 0-1,0 1 1,0-1-1,0 0 1,0 1-1,0-1 1,0 1-1,-3 35 7,2-24 0,-1 1-8,2 0-1,-1 0 1,2 0-1,0 1 1,4 19-1,-5-30 7,1 1-1,1-1 0,-1 0 1,0 0-1,1 0 1,-1 0-1,1 0 0,0 0 1,0 0-1,0-1 0,0 1 1,1-1-1,-1 1 1,1-1-1,-1 0 0,1 0 1,0 0-1,0 0 0,0 0 1,0-1-1,0 0 1,0 1-1,0-1 0,1 0 1,-1 0-1,7 0 0,1 0 72,0-1-1,-1 0 0,1-1 0,0 0 0,0 0 1,0-1-1,0-1 0,-1 0 0,0 0 0,1-1 1,-1-1-1,0 0 0,-1 0 0,1 0 0,11-11 1,-15 12-9,-1-1 1,0 1-1,0-1 1,-1 0-1,1 0 1,-1-1-1,0 0 1,-1 1-1,1-1 1,-1 0-1,3-9 1,-4 10-35,-1 0 0,0 0 0,0 0 0,-1 0 1,1 0-1,-1-1 0,-1 1 0,1 0 1,0 0-1,-1 0 0,0 0 0,0 0 0,-1 0 1,1 0-1,-1 1 0,-4-8 0,4 7-71,-1 1-1,1-1 1,-1 1-1,0 0 1,0 0-1,-1 1 1,1-1-1,-1 1 1,1-1-1,-1 1 1,0 0-1,-1 0 1,1 1-1,-9-5 1,8 5-77,-1 1-1,0-1 1,0 1 0,-1 0 0,1 1-1,0-1 1,0 1 0,0 0 0,0 1-1,-1-1 1,-6 3 0,3-2-257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105 147 8354,'27'-15'1996,"32"-23"1,-48 30-948,0-1 1,0 0-1,-1-1 1,-1 0-1,11-13 1,-19 22-890,0 0 1,-1 0-1,1 0 1,0 0-1,-1 0 1,1 0-1,0 0 0,-1 0 1,1 0-1,-1 0 1,0-1-1,1 1 1,-1 0-1,0 0 1,0 0-1,0-3 0,0 4-98,0-1-1,-1 1 1,1 0-1,0-1 1,-1 1-1,1 0 1,0 0-1,-1-1 1,1 1-1,-1 0 1,1 0-1,-1 0 1,1 0-1,-1 0 1,1 0-1,0 0 1,-1-1-1,1 1 1,-1 0-1,1 0 1,-1 1 0,1-1-1,-1 0 1,1 0-1,0 0 1,-1 0-1,1 0 1,-1 1-1,-6 1 155,0 0 0,0 1 1,-12 7-1,-12 8-125,1 2 1,-31 27 0,50-38-91,1 0 1,0 1-1,1 0 1,0 1-1,0 0 0,2 1 1,-1-1-1,-9 22 1,16-31-4,0 0 0,0 0 0,0 0 0,0 0 0,1 1 0,-1-1 0,1 0 0,0 0 1,-1 0-1,1 1 0,0-1 0,0 0 0,0 0 0,1 1 0,-1-1 0,0 0 0,1 0 0,-1 0 0,1 1 0,0-1 0,0 0 0,0 0 1,0 0-1,0 0 0,0-1 0,1 1 0,-1 0 0,1 0 0,-1-1 0,1 1 0,-1-1 0,1 1 0,0-1 0,0 0 0,0 1 1,0-1-1,0 0 0,0 0 0,0-1 0,0 1 0,4 1 0,5 0-83,0 1 0,0-1 0,-1-1 0,1 0 0,0-1 1,0 0-1,16-2 0,10-4-234,48-16 0,-48 12 94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16003,'0'-1'1913,"6"-2"-1225,1 6-192,3-2 1024,4 3-551,3-1-153,8 0-280,0 1-144,7-1-328,-2-1-192,0-2-768,0-3 728,2 1-16,-2 1-112,-6-5-160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519 145 14707,'2'-12'610,"2"-52"699,-4 60-1187,-1-1 1,1 1 0,0-1 0,-1 0 0,0 1 0,0-1 0,-1 1 0,1 0-1,-1-1 1,-4-7 0,5 11-104,0 1 0,1-1 1,-1 0-1,0 0 0,0 0 0,0 0 0,0 1 0,0-1 0,0 0 0,0 1 1,0-1-1,0 1 0,0-1 0,0 1 0,0 0 0,0-1 0,0 1 0,0 0 1,0 0-1,-1 0 0,1 0 0,0 0 0,0 0 0,0 0 0,0 0 0,-1 0 1,1 0-1,0 1 0,0-1 0,0 0 0,0 1 0,0-1 0,0 1 0,0-1 1,-2 2-1,-2 2 8,0-1 1,0 1 0,0 0 0,1 0-1,-7 8 1,-8 12 109,2 0 0,0 1-1,-24 53 1,-24 90 543,55-137-482,1 1 0,-7 63 0,14-78-163,2-1 0,-1 1 1,2 0-1,0-1 0,1 1 1,1-1-1,8 28 0,5-1 30,-2-6-103,-11-27-757,-32-46-2551,-2 1 1684,-1 0 1,-66-54-1,11 11 2481,86 77-698,0 0 1,-1 0 0,1 0 0,1 0-1,-1 0 1,0 0 0,0 0 0,0 0-1,0 0 1,1-1 0,-1 1 0,1 0-1,-2-3 1,2 4-69,1-1 1,-1 1-1,0 0 0,0-1 0,0 1 0,0-1 0,0 1 1,0 0-1,1 0 0,-1-1 0,0 1 0,0 0 0,1-1 1,-1 1-1,0 0 0,0 0 0,1-1 0,-1 1 1,0 0-1,1 0 0,-1 0 0,0-1 0,1 1 0,-1 0 1,0 0-1,1 0 0,-1 0 0,0 0 0,1 0 0,-1 0 1,1 0-1,-1 0 0,8-1 591,-1 1 0,1 1 0,14 2 0,-10-2-357,48 5 213,0-4 1,0-2-1,96-12 0,-116 4-706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4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15715,'-6'11'1513,"2"7"-1121,3 7-80,2 7 488,6 12-216,-1 7 8,0 7-72,-1 5-96,-8 6-135,-9 3-33,-13 8-136,-6 5-192,-12 3-569,-9-2-15,-4 3 480,-5-1-96,-21-8-120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18068,'-7'7'1552,"5"-1"-960,1 1-200,14-4 737,7-2-329,7-1-256,3-3-40,7-3-368,2-2-256,1-2-856,0-2-1217,-11 2 1825,-3 3-352,-12 1-248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41 15739,'55'-41'5374,"-59"49"-3791,-15 12-1153,-26 20 0,-2 2-368,-211 217-667,255-256 527,-21 18-467,24-20 517,0-1-1,0 0 1,-1 0-1,1 1 1,0-1-1,0 0 1,-1 0-1,1 0 1,0 1-1,-1-1 1,1 0-1,0 0 1,-1 0-1,1 0 0,-1 0 1,1 0-1,0 0 1,-1 0-1,1 0 1,0 0-1,-1 0 1,1 0-1,0 0 1,-1 0-1,1 0 1,-1 0-1,1 0 1,0 0-1,-1 0 1,1-1-1,0 1 1,-1 0-1,1 0 1,0 0-1,0-1 1,-1 1-1,1 0 1,0 0-1,-1-1 1,1 1-1,0 0 1,0 0-1,0-1 1,-1 1-1,1 0 1,0-1-1,0 1 1,0 0-1,0-1 1,0 1-1,0-1 1,0 1-1,-1 0 1,1-1-1,0 1 1,0 0-1,0-1 1,0 1-1,1 0 1,-1-1-1,0-11-296,0 1 1,1 0-1,1-1 1,0 1-1,4-13 0,1-8-150,4-25-253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15411,'-1'13'988,"0"-1"0,-1 1 0,-1-1 0,-5 18 0,3-15-690,2 1 0,-4 18 0,7-29-287,0 0 0,-1 0 1,1 0-1,1 0 1,-1 0-1,3 7 1,-3-11-13,0-1-1,0 1 1,1 0 0,-1 0 0,0-1-1,1 1 1,-1 0 0,0-1 0,1 1 0,-1-1-1,1 1 1,-1-1 0,1 1 0,-1-1 0,1 1-1,0-1 1,-1 1 0,1-1 0,-1 1 0,2-1-1,-1 1 2,1-1 0,-1 0 0,0 0 1,0 0-1,0-1 0,0 1 0,1 0 0,-1 0 0,0-1 0,0 1 0,0 0 0,0-1 0,0 1 0,0-1 0,0 0 0,0 1 0,0-1 0,1-1 1,6-4 5,-1 0 0,0-1 0,0 0 0,-1 0 0,0-1 0,0 0 0,6-12 0,30-63-7,-41 80-4,7-9-80,-4 22-101,1 7 125,-3-12 52,0-1 1,1 1-1,0 0 0,0-1 1,1 0-1,-1 0 0,1 0 1,0 0-1,0-1 0,0 1 0,1-1 1,-1 0-1,1 0 0,-1-1 1,1 1-1,0-1 0,0 0 1,0 0-1,0-1 0,1 1 0,-1-1 1,0 0-1,11 0 0,-6-1 9,0 1-1,0-2 1,1 1-1,-1-1 1,0-1-1,0 0 1,0 0-1,-1-1 1,1 0-1,0-1 1,15-8-1,-19 8-4,0 0 0,0 0 0,0-1-1,-1 0 1,0 0 0,0 0 0,0 0-1,0-1 1,-1 0 0,0 0 0,0 0-1,-1 0 1,0-1 0,4-10 0,-16 30-182,-4 14 98,6-10 60,2 1 1,-4 18-1,8-30 31,0 1-1,0-1 0,0 0 0,1 0 0,0 1 1,1-1-1,-1 0 0,1 0 0,3 10 0,-4-14-10,1 0 1,-1-1-1,1 1 0,0 0 0,0-1 0,0 1 0,0-1 0,0 1 1,0-1-1,0 0 0,0 1 0,1-1 0,-1 0 0,0 0 0,1 0 1,-1 0-1,1 0 0,-1 0 0,1 0 0,0 0 0,-1-1 0,1 1 1,0-1-1,0 1 0,-1-1 0,1 1 0,0-1 0,0 0 0,0 0 1,-1 0-1,1 0 0,0 0 0,0-1 0,0 1 0,-1-1 0,1 1 1,3-2-1,0 0-95,-1 0 1,1 0-1,-1 0 0,1-1 1,-1 1-1,0-1 1,0-1-1,0 1 1,0 0-1,0-1 0,-1 0 1,4-5-1,6-15-184,-4-3-113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14923,'11'-10'1569,"3"9"-889,2 5-192,0 8 760,3 5-208,5 6-200,2 6-135,5 5-217,1 3-112,2 2-112,-1 0-80,4-1-256,-2 1-200,-5-2 1512,-3-2-1176,-7-8 72,-5-3 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11138,'0'0'134,"0"1"0,0-1 0,0 0-1,0 0 1,0 0 0,-1 1 0,1-1-1,0 0 1,0 0 0,0 0 0,1 1-1,-1-1 1,0 0 0,0 0 0,0 0-1,0 1 1,0-1 0,0 0 0,0 0-1,0 0 1,0 1 0,0-1 0,1 0 534,-1 1-534,0-1 0,0 0 0,1 0-1,-1 0 1,0 0 0,0 0 0,0 0-1,1 0 1,-1 0 0,0 1 0,0-1-1,0 0 1,1 0 0,-1 0 0,0 0-1,0 0 1,1 0 0,10-7 1420,9-15-1371,112-165 1025,-3 3 361,-140 231-809,3-6-752,1 0-1,2 0 1,1 45 0,3 4-3153,-2-86 2033,1-8 465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13795,'85'-6'4914,"43"-17"-2035,-21 3-1829,12 7-698,168 2-1,-266 11-566,0-1 0,0 0 0,-1-2 0,1 0 0,-1-2 1,33-10-1,-73 24 117,4-3-76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 14939,'-1'-1'63,"1"1"-1,0 0 0,-1 0 1,1-1-1,0 1 1,-1 0-1,1 0 1,0-1-1,-1 1 0,1 0 1,-1 0-1,1 0 1,0 0-1,-1-1 1,1 1-1,-1 0 0,1 0 1,-1 0-1,1 0 1,0 0-1,-1 0 1,1 0-1,-1 0 0,1 1 1,-1-1-1,1 0 1,0 0-1,-1 0 1,1 0-1,-1 0 0,1 1 1,0-1-1,-1 0 1,1 0-1,0 1 0,-1-1 1,1 0-1,0 1 1,-1-1-1,-14 13 806,-1 9-492,0 0 1,2 1-1,1 0 1,0 1-1,2 1 1,-10 28-1,15-36-271,-8 35 0,13-45-68,0 1 1,0-1 0,0 0-1,1 0 1,1 1 0,-1-1-1,3 13 1,-2-18-23,-1-1 0,0 1 1,1-1-1,0 0 0,-1 1 0,1-1 1,0 0-1,-1 0 0,1 1 0,0-1 0,0 0 1,0 0-1,0 0 0,0 0 0,0 0 1,1 0-1,-1-1 0,0 1 0,0 0 0,3 1 1,-1-1 11,0-1 0,0 1 0,0-1 0,0 1 0,0-1 0,0 0 0,0 0 1,0 0-1,5-1 0,2-1 52,0 0 0,-1-1 1,1 0-1,-1-1 0,12-6 1,3-3 102,-1-2 0,0 0 0,-1-2 0,-1 0 0,0-1 0,-1-1 0,25-33 0,-45 53-179,0-1 0,0 0 1,0 0-1,0 0 0,0 0 0,0 1 0,0-1 1,0 0-1,0 0 0,0 0 0,0 0 0,0 0 1,0 1-1,0-1 0,1 0 0,-1 0 0,0 0 0,0 0 1,0 0-1,0 0 0,0 1 0,0-1 0,0 0 1,1 0-1,-1 0 0,0 0 0,0 0 0,0 0 1,0 0-1,0 0 0,1 0 0,-1 0 0,0 0 0,0 0 1,0 0-1,0 0 0,1 0 0,-1 0 0,0 0 1,0 0-1,0 0 0,0 0 0,1 0 0,-1 0 0,0 0 1,0 0-1,0 0 0,0 0 0,0 0 0,1 0 1,-1-1-1,0 1 0,0 0 0,0 0 0,0 0 1,0 0-1,0 0 0,0 0 0,0 0 0,1-1 0,-1 1 1,0 0-1,0 0 0,0 0 0,0 0 0,0-1 1,0 1-1,0 0 0,1 11 72,-1-1-38,-1 0-29,0 1 0,1 0 0,1-1 0,0 1 0,3 17 0,-3-26-7,0 0 0,-1 0 0,1 1 0,0-1-1,0 0 1,0-1 0,1 1 0,-1 0-1,0 0 1,1 0 0,-1-1 0,1 1 0,-1-1-1,1 1 1,0-1 0,0 0 0,0 0-1,0 0 1,0 1 0,0-2 0,0 1 0,0 0-1,0 0 1,0-1 0,0 1 0,0-1-1,1 0 1,-1 1 0,0-1 0,0 0 0,0-1-1,1 1 1,3-1 0,7-2 114,0 0 1,0-1-1,0 0 1,-1-1-1,1-1 1,-1 0-1,0 0 1,-1-2-1,0 1 1,0-1 0,0-1-1,14-15 1,-23 21-50,1 1 0,-1-2 0,0 1 0,0 0 0,0 0 0,0-1 0,0 1 1,-1-1-1,0 1 0,1-1 0,-1 0 0,-1 1 0,1-1 0,-1 0 1,1-6-1,-1 4 19,-1 0 1,0 0-1,0 1 1,0-1-1,0 0 1,-1 0 0,0 1-1,0-1 1,-6-7-1,5 6-151,-2 0 0,1 0-1,-1 1 1,0 0 0,0 0 0,-1 0-1,0 1 1,0 0 0,0 0 0,0 0-1,-1 1 1,0 0 0,0 0 0,0 1-1,-12-5 1,17 7-190,-1 1 1,1-1-1,-1 1 1,1-1-1,-1 1 1,1 0-1,0 0 1,-1 0-1,1 0 1,-1 0-1,1 1 0,-1-1 1,1 1-1,-1-1 1,1 1-1,0 0 1,-1 0-1,1 0 1,0 0-1,-4 3 1,2 4-934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14795,'2'-2'1681,"5"-1"-777,9-1-312,2 4 1504,5 0-991,10-1-313,5-2-120,9 1-176,0-1-104,3 1-208,-2-1-104,-10 0-288,-2 1-184,-9 2-424,-8 2-200,-10 1 728,-9 0-169,-8 5-199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14667,'17'6'2033,"7"-3"-1161,15-8-320,5-2 1336,12-3-928,2-1-103,2-1-545,-4 2-368,-9 5-808,-7-1 784,-10 7-217,-6 4-135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4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84 13483,'2'-5'321,"0"0"0,0 0 1,-1 0-1,0 0 0,0 0 0,0-1 0,0-7 1,-1 12-240,0-1 1,-1 1 0,1-1 0,0 1 0,-1-1 0,1 1 0,-1-1 0,1 1 0,-1 0 0,1-1-1,-1 1 1,0 0 0,0 0 0,0-1 0,0 1 0,0 0 0,0 0 0,0 0 0,0 0 0,0 0-1,-1 0 1,1 1 0,0-1 0,0 0 0,-1 1 0,1-1 0,-1 0 0,1 1 0,-1 0 0,1-1-1,-3 1 1,-3-1 13,-1 1-1,0 0 1,1 0 0,-1 1-1,1 0 1,-1 0-1,1 1 1,-1 0 0,1 0-1,0 1 1,0 0-1,0 0 1,0 0-1,0 1 1,1 0 0,-7 6-1,-2 1-90,0 1-1,1 1 1,1 0 0,0 0-1,-16 23 1,22-26 12,0 1 1,1-1-1,1 1 1,0 0-1,0 0 1,1 0-1,-5 24 1,8-32-11,0 1 0,1-1 0,-1 1 0,1-1 1,0 0-1,0 1 0,0-1 0,1 1 0,-1-1 0,1 0 1,-1 1-1,1-1 0,0 0 0,1 1 0,-1-1 0,1 0 1,-1 0-1,1 0 0,0 0 0,0-1 0,0 1 0,0 0 1,1-1-1,-1 1 0,1-1 0,-1 0 0,1 0 0,0 0 1,0 0-1,0-1 0,6 3 0,-1-1 30,0-1 0,0 0 0,0-1 0,0 0 0,0 0 0,1-1 0,-1 0 0,0-1 0,0 1 0,0-2 0,0 1 0,1-1 0,-2 0 0,1-1 0,0 1 0,9-6 0,-3 1 85,0 0 1,-1-1 0,0-1-1,0 0 1,-1 0 0,0-2-1,18-19 1,-24 23-42,0-1 0,0 0 0,-1-1 0,0 1 0,0-1 0,-1 0-1,0 0 1,-1 0 0,0-1 0,2-12 0,-4 19-106,-1-1-1,1 1 1,-1-1 0,0 1-1,0-1 1,0 1-1,-1 0 1,1-1-1,-1 1 1,0-1-1,0 1 1,0 0-1,0 0 1,-1 0 0,1-1-1,-1 1 1,0 1-1,1-1 1,-1 0-1,-1 0 1,1 1-1,0-1 1,-1 1 0,1 0-1,-1-1 1,0 1-1,0 0 1,0 1-1,0-1 1,0 0-1,0 1 1,-5-2-1,3 2-22,-1-1-1,0 1 0,1 0 1,-1 0-1,1 1 0,-1 0 0,0 0 1,0 0-1,1 1 0,-1 0 1,1 0-1,-1 0 0,1 1 0,-1-1 1,1 1-1,0 1 0,0-1 1,-6 4-1,-25 18-409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16315,'-1'1'118,"0"0"0,0 0 0,0 0 0,1 1 0,-1-1 0,0 1 0,0-1-1,1 0 1,-1 1 0,1-1 0,0 1 0,-1-1 0,1 1 0,0 0-1,0-1 1,0 1 0,0-1 0,0 1 0,0-1 0,0 1 0,0-1-1,1 1 1,-1 0 0,1 1 0,1-1 7,-1-1-1,0 1 1,1 0 0,-1-1-1,1 1 1,0-1 0,-1 1-1,1-1 1,0 0 0,0 0-1,0 0 1,0 0 0,0 0-1,0 0 1,0-1 0,0 1-1,4 0 1,10 2 278,1-1-1,-1-1 1,1 0 0,0-1-1,31-5 1,83-21 277,-105 20-534,16-5-83,-5 2-622,54-6 0,-89 14 418,0 1 1,0 0-1,0 0 0,0 0 1,0 1-1,0-1 0,0 0 1,-1 1-1,1-1 1,0 1-1,2 1 0,-4-2 113,1 0 1,-1 0-1,0 0 0,0 0 0,0 0 0,0 1 1,1-1-1,-1 0 0,0 0 0,0 0 0,0 0 1,0 0-1,0 1 0,0-1 0,0 0 0,1 0 0,-1 0 1,0 1-1,0-1 0,0 0 0,0 0 0,0 0 1,0 0-1,0 1 0,0-1 0,0 0 0,0 0 1,0 0-1,0 1 0,0-1 0,0 0 0,0 0 1,0 0-1,0 1 0,-1-1 0,-11 9-552,-11-2-168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17148,'14'9'1824,"12"-5"-1016,10-1-256,7-3 729,5-3-113,3 0-320,2 0-288,-3-2-720,-4 3-552,-5 5 640,-11 3-192,-10 0-112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91 13755,'13'-9'1331,"-1"0"0,0-1 1,-1 0-1,20-24 0,-31 34-1245,1 0-1,-1-1 1,1 1 0,-1 0-1,0-1 1,1 1 0,-1-1 0,1 1-1,-1-1 1,0 1 0,0-1-1,1 1 1,-1-1 0,0 1-1,0-1 1,0 0 0,1 1-1,-1-1 1,0 1 0,0-1 0,0 1-1,0-1 1,0 0 0,0 1-1,0-1 1,0 1 0,-1-2-1,1 2-18,-1-1-1,0 1 0,1 0 0,-1-1 0,0 1 0,0 0 0,1-1 0,-1 1 1,0 0-1,0 0 0,1 0 0,-1 0 0,0 0 0,0 0 0,1 0 1,-1 0-1,-1 0 0,-36 9 618,16 0-647,0 1 1,0 1-1,1 1 0,1 0 0,0 2 0,1 0 0,0 2 0,1 0 0,1 1 1,0 0-1,2 2 0,-22 30 0,33-42-38,0 1 0,0 0 0,1 0 1,0 0-1,0 0 0,0 0 0,1 1 0,1-1 0,-1 0 1,1 12-1,1-15 0,0 0 0,1 0 0,-1 0 0,1 0 0,0 0 1,1 0-1,-1-1 0,1 1 0,0-1 0,0 1 0,0-1 0,1 0 0,-1 1 1,1-1-1,0 0 0,0-1 0,1 1 0,-1-1 0,5 4 0,1 0-36,1-1 0,0 0 0,0-1 0,0 0 0,0 0 0,1-1 0,0-1 0,0 0 0,0 0 0,17 1 0,12 0-31,65-3 0,-91-2 190,15 0-197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18684,'-2'-2'1744,"2"-2"-1384,2 0-296,4 1 873,-2 3-1313,5 4-433,0 3 625,4-2-176,-1 2-168</inkml:trace>
  <inkml:trace contextRef="#ctx0" brushRef="#br0" timeOffset="1">340 120 11923,'3'2'222,"0"0"0,0 0 0,-1 0 0,1 1 0,-1-1 0,1 1 0,-1 0 0,0 0 0,0 0 1,0 0-1,-1 0 0,1 0 0,-1 0 0,1 0 0,1 7 0,-2-4-73,-1-1-1,1 1 0,-1-1 1,0 1-1,0-1 1,-1 1-1,0-1 0,0 1 1,-2 7-1,-1-3 21,0 1 0,0-1 0,-1 0 0,0 0 0,-1-1 0,0 0 0,0 0 0,-1 0-1,-14 13 1,-71 47 2355,92-69-2513,-1 0-1,1 0 1,-1 1 0,1-1 0,-1 0 0,1 0 0,0 1 0,-1-1 0,1 0 0,0 1 0,-1-1 0,1 1 0,0-1 0,0 0 0,-1 1 0,1-1 0,0 1 0,0-1 0,0 1 0,0-1 0,-1 1 0,1-1 0,0 1 0,0-1 0,0 0 0,0 1 0,0-1 0,0 1 0,0-1 0,0 1 0,1 0 0,-1 0-5,1 0 0,0-1 0,0 1 0,0-1 0,-1 1 0,1-1 0,0 1 0,0-1 1,0 1-1,0-1 0,0 0 0,0 1 0,0-1 0,1 0 0,39 3-52,-39-3 58,34-1-565,0-1 0,-1-2 1,0-1-1,45-13 0,-67 15 36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18556,'7'-3'1664,"-1"4"-1144,-3 8-224,0 12 737,-3 5-209,2 11-416,0 3-136,-1 5-272,1-1-96,1-2-288,-2-3-128,0-11-304,-1-5-241,0-10 705,-1-4-256,-5-7-24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16548,'9'6'1792,"1"-4"-968,2 3-280,10-2 961,-1-3-417,10-2-456,4-1-304,4-4-1016,-2-2 288,3-5 256,1-2-232,-7-5-128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 19164,'4'-3'193,"1"0"1,0 1-1,0 0 0,0 0 1,0 0-1,0 1 0,0 0 0,1 0 1,-1 0-1,0 1 0,1-1 1,-1 1-1,0 1 0,1-1 1,-1 1-1,0 0 0,1 0 0,-1 0 1,0 1-1,0 0 0,6 2 1,-6-2-140,-1 1 1,0-1 0,1 0 0,-1 1-1,0 0 1,-1 0 0,1 0-1,0 1 1,-1-1 0,6 8 0,-8-9-54,1 1 1,-1-1 0,1 1 0,-1 0 0,0 0-1,0-1 1,0 1 0,0 0 0,-1 0 0,1 0 0,-1 0-1,0 0 1,0 0 0,0 0 0,0 0 0,0 0-1,-1 0 1,0 4 0,-2 2-2,-1 0-1,0 0 0,0 0 1,0-1-1,-1 1 0,-9 11 1,-42 45-11,43-50 11,-40 39 14,34-36 15,1 1 1,0 0 0,-26 40 0,44-59-28,-1 1 1,1-1-1,-1 1 1,1 0-1,-1-1 1,1 1 0,-1 0-1,1 0 1,0-1-1,-1 1 1,1 0 0,0 0-1,0 0 1,0 0-1,0-1 1,-1 1 0,1 0-1,0 0 1,0 0-1,0 0 1,1-1 0,-1 1-1,0 0 1,0 0-1,0 0 1,1-1 0,-1 1-1,0 0 1,1 0-1,-1-1 1,1 1 0,-1 0-1,1-1 1,-1 1-1,1 0 1,-1-1 0,1 1-1,0-1 1,-1 1-1,1-1 1,0 1 0,-1-1-1,1 1 1,0-1-1,0 0 1,-1 1 0,1-1-1,0 0 1,0 0-1,0 1 1,1-1 0,6 1-3,0 0 1,0 0-1,0-1 1,11-1-1,-14 1-23,17-2-184,-1-1 0,1-1 0,-1-1 0,0 0 1,35-15-1,-12 0-56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12451,'0'-5'747,"2"-17"459,-2 21-1114,0 0 0,0 1 0,0-1-1,0 0 1,0 1 0,1-1 0,-1 1 0,0-1 0,0 0 0,1 1 0,-1-1-1,0 1 1,0-1 0,1 0 0,-1 1 0,1-1 0,-1 1 0,1-1 0,-1 1-1,1 0 1,-1-1 0,1 1 0,0-1 0,-1 1-13,1 0 0,0 1-1,-1-1 1,1 0 0,-1 0 0,1 1 0,-1-1-1,1 0 1,-1 1 0,1-1 0,-1 1 0,0-1 0,1 0-1,-1 1 1,1-1 0,-1 1 0,0-1 0,0 1-1,1 0 1,-1-1 0,0 1 0,0-1 0,1 2 0,5 17 512,-5-17-450,13 55 192,-3 1-1,-2 1 0,1 68 0,-5-69-220,-2 5-69,7 53 166,-10-115-196,0 0 0,0 0 0,0 0 0,0 0 0,1 0 1,-1-1-1,0 1 0,0 0 0,1 0 0,-1 0 0,1 0 0,-1-1 0,1 1 0,-1 0 1,1 0-1,0 0 0,-1-1-2,1 0 1,-1 0-1,0 0 1,1 0-1,-1 0 1,0 0 0,0 0-1,1 0 1,-1 0-1,0 0 1,1-1-1,-1 1 1,0 0-1,0 0 1,1 0-1,-1 0 1,0 0-1,0-1 1,1 1 0,-1 0-1,0 0 1,0-1-1,0 1 1,1 0-1,-1 0 1,0-1-1,0 1 1,0 0-1,0-1 1,13-31 430,0-29 141,9-88 0,-8-65-232,-12 182-317,7-143-98,-9 174 61,0 0 1,0 0-1,0 0 1,0 0 0,0 0-1,0 0 1,1 0-1,-1 0 1,0 0 0,1 0-1,-1 0 1,0 0-1,1 0 1,-1 0-1,1 0 1,0 0 0,-1 0-1,1 0 1,0 0-1,0 1 1,-1-1 0,1 0-1,0 0 1,0 1-1,0-1 1,0 1-1,0-1 1,0 1 0,1-1-1,1 1-4,0 0-1,0 0 0,0 0 0,0 0 1,0 1-1,0-1 0,0 1 1,4 1-1,9 2-2,8-1 4,-1 0-1,1-2 1,0-1 0,-1-1 0,1 0 0,-1-2 0,1-1 0,-1-1-1,40-14 1,-24 5 14,-2-2 0,0-2-1,-1-1 1,63-45 0,-96 62-4,17-10-12,-20 12 7,1 0 1,-1-1-1,0 1 1,1 0-1,-1 0 1,1 0-1,-1 0 1,0 0-1,1 0 1,-1 0-1,0 0 1,1 0-1,-1 0 1,1 0-1,-1 1 1,0-1 0,1 0-1,-1 0 1,0 0-1,1 0 1,-1 0-1,0 1 1,1-1-1,-1 0 1,0 0-1,0 1 1,1-1-1,-1 0 1,0 0-1,0 1 1,1-1-1,-1 0 1,0 1-1,0-1 1,0 0-1,0 1 1,1-1-1,-1 0 1,0 1-1,0-1 1,0 1-1,0-1 1,0 0-1,0 1 1,0-1-1,0 0 1,0 1-1,0-1 1,0 0-1,0 1 1,-1 27-2,0 0 0,-8 41 0,-1 26-206,9-92 138,1 15-405,0-17 394,0-1 0,0 1-1,0-1 1,0 1 0,0-1-1,0 0 1,0 1 0,0-1 0,0 1-1,0-1 1,0 1 0,0-1 0,1 1-1,-1-1 1,0 1 0,0-1 0,0 0-1,1 1 1,-1-1 0,0 0-1,1 1 1,-1-1 0,0 0 0,1 1-1,-1-1 1,0 0 0,1 1 0,0-1-1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154 137 13171,'9'-9'791,"3"-4"342,19-24 0,-29 35-905,0-1-1,0 1 1,-1-1-1,1 0 0,-1 0 1,1 0-1,-1 0 0,0 0 1,0 0-1,0 0 0,-1-1 1,1 1-1,-1 0 1,0 0-1,0-1 0,0-3 1,0 6-151,0 0 0,-1 0 0,1 0 0,0 0 0,-1 0 0,1 0 0,-1 0 0,1 0 0,-1 0 0,0 0 1,0 0-1,1 0 0,-1 0 0,0 0 0,0 1 0,0-1 0,0 0 0,1 1 0,-1-1 0,0 0 0,0 1 0,-2-1 1,1 0-2,0 1 1,-1-1-1,1 1 1,-1 0-1,1-1 1,-1 1-1,1 0 1,-1 1-1,-4 0 1,0 0-10,0 1 0,-1 0 1,1 1-1,0 0 0,-12 6 1,10-2-49,0-1 1,1 2 0,0-1 0,0 1 0,0 0 0,1 1 0,1 0 0,-1 0-1,1 0 1,1 1 0,0 0 0,0 0 0,1 0 0,0 0 0,-3 15 0,2-6 29,2 1 0,0-1 0,1 1 1,0 0-1,2 0 0,0-1 0,6 36 1,-2-39-111,0 1 0,1-1 1,0 0-1,1-1 0,1 1 1,1-1-1,0 0 0,1-1 1,20 25-1,-26-32-1198,-11-9 950,-12-8 47,-1-3-237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15075,'3'1'1753,"9"-1"-817,4-1-272,8-1 864,5-1-175,5-1-249,2-3-144,4 1-600,-3-3-416,-1 4 176,0-8-120,-6-7-168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14459,'11'-10'2510,"-5"11"-223,-5 1-2090,-1 0 1,1 0-1,-1-1 0,1 1 1,-1 0-1,0 0 1,0 0-1,0 0 0,0 0 1,-1 4-1,-9 120 847,1-42-2511,4 102 1,5-178 354,-2-13 347,-2-4 578,-6-9-179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15907,'0'0'1785,"7"0"-897,2-2-296,5-2 824,4-3-183,3-3-257,6-3-184,6-2-712,2 3-552,2-3 472,2 0-128,2 0-176</inkml:trace>
  <inkml:trace contextRef="#ctx0" brushRef="#br0" timeOffset="1">939 5 16916,'14'-5'1528,"-14"8"-1064,-8 4-248,-7 6 840,-3 6-520,-9 12-320,-1 7-112,-5 9-152,-2 3-48,-1 2 16,1 1-8,7-7-120,2-3-136,7-15-296,1-11-136,9-17 576,2-11-128,7-23-168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16476,'1'-3'205,"1"0"-1,0 0 1,0 0 0,0 0 0,0 0 0,0 1 0,1-1 0,-1 1 0,1-1 0,2-1 0,-3 3-133,-1 1 0,0 0 0,0-1 0,1 1-1,-1 0 1,0 0 0,0 0 0,1 0 0,-1 0 0,0 0-1,1 0 1,-1 0 0,0 1 0,0-1 0,1 1-1,-1-1 1,0 0 0,0 1 0,0 0 0,0-1 0,0 1-1,0 0 1,0-1 0,0 1 0,0 0 0,0 0-1,0 0 1,0 0 0,0 0 0,-1 0 0,2 2-1,152 203 2060,-139-186-2030,95 159-675,-107-174 483,-3-4 74,2 2-6,-1-1-1,0 1 0,1-1 0,-1 1 1,1-1-1,0 1 0,0-1 0,0 0 1,0 0-1,0 0 0,1 0 1,-1-1-1,4 3 0,10-4-201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44 15643,'5'-7'876,"-2"5"-667,-1-1 0,0 1-1,0 0 1,-1-1 0,1 1 0,0-1-1,-1 1 1,1-1 0,-1 0 0,0 0-1,2-6 1,-14 24 1972,-12 31-1713,2 2 1,2 0 0,-17 65 0,21-61-626,3 1 1,2 0-1,3 0 1,1 1 0,4 0-1,1 0 1,3 0-1,2 0 1,3 0 0,21 86-1,-12-92-254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14571,'11'-2'1857,"8"1"-1137,7-2-304,2 0 1248,8 0-952,4 0-264,2-1-760,-4 3 1881,-5 1-1473,-5 1 0,-10-1-24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39 13363,'-7'6'576,"4"-4"-431,0 0 0,0 1 0,1-1 0,-1 1 0,0 0 0,-2 4 0,5-6-120,0-1 1,-1 1-1,1-1 0,0 1 1,0 0-1,0-1 0,-1 1 1,1 0-1,0 0 0,0-1 0,0 1 1,0 0-1,0-1 0,0 1 1,1 0-1,-1-1 0,0 1 1,0 0-1,0-1 0,1 1 0,-1 0 1,0-1-1,1 1 0,-1-1 1,0 1-1,1 0 0,-1-1 1,1 1-1,-1-1 0,1 1 0,-1-1 1,1 0-1,-1 1 0,1-1 1,-1 1-1,1-1 0,0 0 1,-1 0-1,1 1 0,0-1 0,0 0 1,7 4 132,0-1 1,0-1-1,1 1 1,-1-1-1,0-1 1,1 0-1,-1 0 1,12 0-1,76-7 632,-86 5-711,280-48 1141,-19 2-1721,-210 42-449,-78 7 617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4 340 19292,'0'-1'81,"-1"1"-1,1-1 1,0 1 0,-1-1-1,1 1 1,0-1-1,0 0 1,-1 1 0,1-1-1,0 1 1,0-1-1,0 0 1,0 1 0,0-1-1,0 1 1,0-1-1,0 0 1,0 1 0,0-1-1,0 1 1,0-1-1,0 0 1,0 1 0,1-1-1,-1 1 1,0-1-1,1 1 1,-1-1 0,0 1-1,1-1 1,-1 1-1,0-1 1,1 1 0,-1-1-1,1 1 1,0-1-1,23-19 265,-14 12-124,197-182 255,-132 117-363,-72 70-116,1 0 1,-1 0-1,0 0 1,1 0-1,0 0 0,-1 1 1,1 0-1,7-3 1,-11 5 1,1 0 0,-1 0 0,0-1 0,1 1 0,-1 0 0,1 0 0,-1 0 0,0 1 0,1-1 0,-1 0 0,0 0 0,1 0 0,-1 0 0,1 0 0,-1 0 0,0 0 0,1 1 0,-1-1 0,0 0 0,1 0 0,-1 1 0,0-1 0,1 0 0,-1 0 0,0 1 0,0-1 0,1 0 0,-1 1 0,0-1 0,0 0 0,0 1 0,1 0 0,-1 1-1,1 1 0,-1-1 0,1 1 0,-1-1 0,0 1 1,0-1-1,0 1 0,-1 4 0,-32 159-76,-2 12-267,35-152-238,0-25 520,0-1 0,0 1 0,1-1 0,-1 1-1,0-1 1,0 1 0,1-1 0,-1 1 0,0-1 0,1 1-1,-1-1 1,0 0 0,1 1 0,-1-1 0,0 0 0,1 1-1,-1-1 1,1 0 0,-1 1 0,1-1 0,-1 0 0,1 0 0,-1 0-1,1 1 1,-1-1 0,1 0 0,-1 0 0,1 0 0,-1 0-1,1 0 1,-1 0 0,1 0 0,-1 0 0,1 0 0,-1 0-1,1 0 1,-1-1 0,1 1 0,-1 0 0,1 0 0,-1 0-1,1-1 1,-1 1 0,1 0 0,-1 0 0,1-1 0,-1 1-1,0 0 1,1-2 0,9-4-275,-2-1 0,1-1-1,-1 0 1,14-16 0,14-18-751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14443,'25'9'1768,"-2"-4"-1159,0-5-313,5-3 1720,6-1-1720,0-2-144,1-1-384,-1 0-296,-4 1 392,-1 1-112,-9 2-96</inkml:trace>
  <inkml:trace contextRef="#ctx0" brushRef="#br0" timeOffset="1">28 307 15931,'14'6'1969,"2"0"-1241,8-6-320,4 0 1120,2-1-735,1-2-281,-1-2-928,-1 1-1217,-2 4 1417,-5-3-280,-5-3-208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15451,'1'0'111,"0"0"1,0-1-1,-1 1 0,1-1 0,0 1 0,-1-1 1,1 1-1,0-1 0,-1 0 0,1 1 0,-1-1 1,1 0-1,-1 1 0,1-1 0,-1 0 0,1 0 1,-1 0-1,1 0 0,1-4 169,280-426 5465,-272 417-5713,-6 6-28,1 1 0,0-1 0,1 1 0,0 0-1,0 1 1,1-1 0,-1 1 0,9-5 0,-15 11-6,0 0 1,0 0 0,0 0 0,0 0-1,0 0 1,0 0 0,1 0 0,-1 0-1,0 0 1,0-1 0,0 1-1,0 0 1,0 0 0,1 0 0,-1 0-1,0 0 1,0 0 0,0 0-1,0 0 1,0 0 0,1 0 0,-1 0-1,0 1 1,0-1 0,0 0 0,0 0-1,0 0 1,0 0 0,1 0-1,-1 0 1,0 0 0,0 0 0,0 0-1,0 0 1,0 0 0,0 1-1,0-1 1,1 0 0,-1 0 0,0 0-1,0 0 1,0 0 0,0 0 0,0 1-1,0-1 1,0 0 0,0 0-1,0 0 1,0 0 0,0 0 0,0 1-1,0-1 1,0 10-34,0-8 27,-13 126-217,-3 49 107,14-126 39,1 132-2020,3-171 1738,-2-9-114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15723,'3'3'1473,"11"2"-889,6-4-184,13-1 592,10-1-120,16-4-176,2-3-127,10-2-193,-3 0-224,0-3-512,-2 1-329,-15 1 593,-6 5-136,-18 5-144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13619,'16'87'2532,"46"150"0,-34-142-1724,-21-68-556,-5-16-130,1 0 0,0 0 0,0 0 0,1-1 0,0 0 0,1 0 1,0 0-1,8 11 0,-12-21-109,-1 1 1,0-1 0,1 1-1,-1-1 1,1 1 0,-1-1-1,1 1 1,-1-1 0,1 1-1,0-1 1,-1 0 0,1 1-1,-1-1 1,1 0 0,0 1-1,-1-1 1,1 0-1,0 0 1,-1 0 0,1 0-1,0 0 1,-1 0 0,1 0-1,0 0 1,-1 0 0,1 0-1,0 0 1,-1 0 0,1 0-1,0 0 1,-1-1 0,1 1-1,0 0 1,-1-1-1,1 1 1,-1 0 0,1-1-1,0 1 1,-1-1 0,1 1-1,-1 0 1,1-1 0,-1 1-1,0-1 1,1 0 0,-1 1-1,1-1 1,-1 0 0,4-5 55,-1 1 1,-1-1-1,1 0 0,2-7 1,-5 13-70,10-34 248,-1 0-1,8-69 1,-5-72 161,-12 175-407,4-185 223,-4 184-232,0 1-1,0-1 1,1 1-1,-1 0 1,0-1-1,1 1 1,-1 0 0,0-1-1,1 1 1,-1 0-1,1-1 1,-1 1-1,0 0 1,1 0 0,-1 0-1,1-1 1,-1 1-1,1 0 1,-1 0 0,1 0-1,-1 0 1,1 0-1,-1 0 1,1 0-1,-1 0 1,1 0 0,-1 0-1,1 0 1,-1 0-1,1 0 1,-1 0-1,1 1 1,25 4-123,-17-3 78,11-1 19,0 0 1,0-1-1,1-2 0,-1 0 0,0 0 1,36-11-1,114-47-150,-51 1-110,-115 57 275,-3 1 14,0 0 1,-1 1-1,1-1 0,0 1 0,0 0 0,0-1 0,0 1 0,0 0 0,0-1 0,-1 1 0,1 0 0,0 0 0,0 0 0,0 0 0,0 0 0,0 0 1,0 0-1,0 0 0,0 0 0,0 0 0,0 1 0,0-1 0,1 1 0,-2-1 1,1 1 0,0 0 0,-1 0 0,1-1 0,0 1 0,-1 0 0,1 0 0,-1 0 0,0 0 0,1 0 1,-1 0-1,1 0 0,-1 0 0,0 0 0,0 0 0,0 0 0,0 2 0,0 7-3,0 0 0,-1 0 1,-4 16-1,3-14 11,-2 16-35,-3 18-409,-19 73 1,16-100-997,6-16 930,2-12 127,3-9-235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210 154 15659,'16'-11'824,"-1"-2"-1,20-19 1,-29 25-520,0 1 0,0-1 0,-1 0 1,0-1-1,0 1 0,-1-1 0,6-14 0,-9 21-277,-1 1-1,0-1 1,1 1-1,-1-1 1,0 0-1,1 1 1,-1-1-1,0 0 1,0 1-1,0-1 1,0 0-1,0 1 1,1-1-1,-1 0 1,0 0-1,-1 1 1,1-1-1,0 0 1,0 1-1,0-1 0,0 0 1,0 1-1,-1-1 1,1 0-1,0 1 1,-1-1-1,1 0 1,0 1-1,-1-1 1,1 1-1,-1-1 1,1 1-1,-1-1 1,1 1-1,-1-1 1,1 1-1,-1 0 1,0-1-1,1 1 1,-1 0-1,1-1 1,-1 1-1,0 0 1,1 0-1,-1-1 1,0 1-1,0 0 1,1 0-1,-1 0 1,0 0-1,1 0 1,-1 0-1,0 0 1,1 0-1,-1 1 1,0-1-1,0 0 1,-4 1 28,0 0 0,1 0 0,-1 1 0,0-1 0,1 1 1,0 0-1,-7 4 0,-2 4-35,0 1 1,1 0 0,0 0-1,1 1 1,0 1-1,1 0 1,0 0-1,1 1 1,-13 28 0,13-23-21,1 0 0,1 0 1,1 0-1,1 1 1,1 0-1,0 0 1,-1 35-1,6-43-108,0-1 0,0 1-1,2 0 1,-1 0 0,1-1-1,1 1 1,0-1 0,0 0-1,1 0 1,1-1 0,0 0-1,0 1 1,1-2 0,0 1-1,1-1 1,0 0 0,13 10-1,-19-18-1375,-3-6 868,-6-7-17,-57-62-1759,-47-58 2648,111 131-186,-1 0-1,0 1 0,1-1 0,-1 0 0,1 0 0,-1 0 0,1 0 0,-1 0 0,1 0 1,0 0-1,-1 0 0,1 0 0,0 0 0,0 0 0,0 0 0,0 0 0,0 0 1,0 0-1,0-1 0,0 1-19,1 0 0,-1 1 0,0-1 0,1 1 0,-1-1 0,1 0 0,-1 1 0,1-1 0,-1 1 0,1-1 0,0 1 0,-1-1 0,1 1 0,0 0-1,-1-1 1,1 1 0,0 0 0,-1-1 0,1 1 0,1 0 0,5-2 180,1 1-1,0 1 1,-1-1-1,12 2 0,-4-1-109,48-4-450,73-15 1,-79 6 138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17372,'1'3'1736,"15"-2"-1104,4-1-288,7-2 1257,5-3-849,9 1-648,2 0-264,-1 1-656,-2 0-185,-10 1 713,-4 2-208,-13 2-232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17084,'10'19'1520,"12"-14"-992,3-2-216,11-7 528,3-6-208,3-9-776,-1-4-160,-6-4 288,-5 1-112,-7 2-200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329 343 16916,'2'-6'715,"5"-11"974,-8 15-835,-7 10 78,-123 178 1081,-11 14-2777,134-190 609,6-7 51,0 0-1,0 0 1,0-1 0,-1 1 0,1-1 0,-1 1 0,0-1 0,1 0 0,-1 0 0,0 0 0,-6 3 0,8-5 76,1 0-1,0 0 0,-1 0 1,1 0-1,0 0 1,-1 0-1,1 0 1,0 0-1,-1 0 0,1 0 1,0 0-1,-1 0 1,1 0-1,0 0 0,-1 0 1,1 0-1,0 0 1,-1 0-1,1 0 1,0-1-1,0 1 0,-1 0 1,1 0-1,0 0 1,-1-1-1,1 1 1,0 0-1,0 0 0,-1-1 1,1 1-1,0 0 1,0 0-1,0-1 1,0 1-1,-1 0 0,1-1 1,0 1-1,0 0 1,0-1-1,0 1 0,0 0 1,0-1-1,0 0 1,0-17-512,0 14 330,5-39-971,3 1 0,19-66 0,-12 52 626,15-63-270,42-154 955,-70 269-85,0-6 121,1 1 0,0-1 1,0 1-1,1 0 0,0 1 0,7-10 0,-11 17-131,1 1 0,-1-1 0,1 1 0,-1-1-1,1 1 1,0-1 0,-1 1 0,1 0 0,0-1-1,-1 1 1,1 0 0,0 0 0,-1 0 0,1-1 0,0 1-1,-1 0 1,1 0 0,0 0 0,-1 0 0,1 0 0,0 0-1,0 0 1,-1 0 0,1 1 0,0-1 0,-1 0-1,1 0 1,0 1 0,-1-1 0,1 0 0,0 1 0,-1-1-1,1 0 1,-1 1 0,1-1 0,-1 1 0,1-1-1,-1 1 1,1-1 0,-1 1 0,1-1 0,-1 1 0,0 0-1,1 0 1,18 31 877,-18-29-818,59 124 1937,-18-35-1213,62 101 0,-86-166-825,12 23-139,3-2 0,64 73 0,-71-96 28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15411,'19'-9'2478,"0"-1"-1213,30-20-1,-44 27-1214,0-1-1,0 1 1,-1-1 0,0 0-1,0 0 1,0-1 0,0 1-1,-1-1 1,1 0 0,-1 0-1,3-7 1,-6 11-44,1 0 1,-1 0-1,1 0 0,-1 0 1,0 0-1,0 0 0,1 0 1,-1 0-1,0 0 0,0 0 1,0 0-1,0 0 0,0 0 1,0 0-1,0 0 1,-1 0-1,1 0 0,0 0 1,-1 0-1,0-2 0,1 3-3,-1-1-1,0 1 0,1-1 1,-1 1-1,1 0 0,-1-1 1,0 1-1,1 0 0,-1 0 1,0 0-1,0-1 0,1 1 1,-1 0-1,0 0 0,0 0 1,1 0-1,-1 0 0,0 0 1,1 0-1,-1 0 0,-1 1 1,-2 0-12,0 0 1,0 1 0,0-1 0,0 1-1,0 0 1,1 0 0,-1 1 0,-5 4 0,4-3-94,1 0-1,1 1 1,-1 0 0,1-1 0,-1 1 0,-2 8 0,4-11 58,1 1 0,0-1 0,0 1 0,1-1-1,-1 1 1,0 0 0,1-1 0,0 1 0,-1 0-1,1-1 1,0 1 0,0 0 0,1-1-1,-1 1 1,1 0 0,0 3 0,8 10-203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12779,'0'-1'95,"0"1"1,0-1 0,0 1 0,0-1-1,1 1 1,-1-1 0,0 1-1,1-1 1,-1 0 0,0 1-1,1 0 1,-1-1 0,0 1-1,1-1 1,-1 1 0,1-1 0,-1 1-1,1 0 1,-1-1 0,1 1-1,-1 0 1,1 0 0,0-1-1,0 1 1,0 0 0,-1 1-1,1-1 1,-1 0 0,1 0-1,-1 1 1,1-1-1,-1 1 1,0-1 0,1 0-1,-1 1 1,1-1-1,-1 1 1,0-1 0,1 1-1,-1-1 1,0 1 0,1-1-1,-1 1 1,0 0-1,13 39 2126,-10-28-2308,64 249 1003,5 14-711,-70-268-165,0-1-1,1 0 1,0 1 0,0-1 0,0 0 0,6 7 0,-9-13-28,0 1 0,1 0 0,0-1 0,-1 1 0,1-1 1,-1 1-1,1-1 0,0 1 0,-1-1 0,1 1 0,0-1 0,0 0 0,-1 1 0,1-1 0,0 0 0,0 0 0,0 1 0,-1-1 1,1 0-1,0 0 0,0 0 0,0 0 0,1 0 0,-1-1 5,1 0 0,-1 0 0,1 0 0,-1 1-1,0-2 1,0 1 0,1 0 0,-1 0 0,0 0 0,0 0 0,0-1 0,0 1 0,0-1 0,0 1-1,-1 0 1,1-1 0,0-1 0,9-21 133,0 0-1,-2-1 1,7-34 0,9-80 67,-24 138-217,25-310 126,-21 235-134,-4 74 2,0-1 1,0 1 0,0-1 0,1 1-1,-1-1 1,0 1 0,1-1 0,0 1-1,0-1 1,0 1 0,0 0 0,0-1-1,0 1 1,2-2 0,-1 2 0,0 1 0,0 0 0,0 0 0,0 0 1,0 0-1,0 1 0,0-1 0,1 0 0,-1 1 1,0-1-1,0 1 0,1 0 0,-1 0 0,0 0 1,4 0-1,30-1 3,0-1 0,67-15 1,69-29 14,-54 12 27,-111 33-38,-1-1 0,1 1 0,0 0 1,0 0-1,0 0 0,-1 1 0,1 0 1,0 1-1,7 1 0,-10-1-2,-1 0 0,0 0-1,0 0 1,0 1 0,0-1 0,-1 1 0,1 0 0,0 0-1,-1 0 1,1 0 0,-1 0 0,0 0 0,1 1 0,-1-1-1,0 1 1,-1-1 0,1 1 0,0 0 0,-1 0 0,3 6-1,0 2-219,-1 1 0,0 0-1,0 0 1,-1 0-1,-1 0 1,1 24-1,-2-35-65,2-2-96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73 14523,'4'-4'523,"19"-25"1002,-22 28-1394,0-1 0,0 1 0,-1-1-1,1 0 1,0 1 0,0-1 0,-1 0 0,1 1-1,-1-1 1,0 0 0,0 0 0,1 0 0,-1 1-1,0-1 1,0 0 0,-1-3 0,1 4-61,-1 1 0,1-1 1,-1 0-1,0 1 0,1-1 1,-1 1-1,1-1 0,-1 1 1,0 0-1,1-1 0,-1 1 1,0 0-1,0-1 0,1 1 1,-1 0-1,0 0 1,0-1-1,1 1 0,-1 0 1,0 0-1,0 0 0,0 0 1,1 0-1,-1 0 0,0 0 1,0 1-1,1-1 0,-1 0 1,0 0-1,0 1 0,1-1 1,-1 0-1,0 1 0,1-1 1,-2 1-1,-28 15 497,19-7-506,0 0 0,0 1 0,1 0 0,1 1 0,-1 0 0,2 0 1,0 1-1,-9 15 0,2 3 9,0 1 0,-13 43 0,19-48-9,2 1-1,0-1 0,-4 47 1,10-65-53,0 0 1,1-1 0,0 1 0,0 0 0,1 0-1,0-1 1,0 1 0,1-1 0,0 1 0,0-1 0,1 1-1,0-1 1,0 0 0,1 0 0,0-1 0,0 1-1,8 9 1,-9-13-36,0 0 1,0 0-1,0-1 0,0 1 0,0-1 0,0 0 1,0 0-1,1 0 0,-1-1 0,1 1 0,0-1 0,-1 0 1,1 0-1,0 0 0,0 0 0,0-1 0,3 1 0,-6-1-16,-1 0 0,1 0 0,-1 0-1,1-1 1,-1 1 0,1 0-1,-1 0 1,1 0 0,-1 0 0,1-1-1,-1 1 1,0 0 0,1 0-1,-1-1 1,1 1 0,-1 0 0,0-1-1,1 1 1,-1-1 0,0 1-1,0 0 1,1-1 0,-1 1-1,0-1 1,0 1 0,0-1 0,1 1-1,-1 0 1,0-1 0,0 1-1,0-1 1,0 1 0,0-1 0,0 1-1,0-1 1,0 1 0,0-1-1,0 1 1,0-1 0,0 1 0,0-1-1,0 1 1,-1-1 0,1 1-1,0-1 1,0 1 0,-1 0-1,1-1 1,-15-23-2625,-29-21 701,15 20 803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16916,'4'-6'1616,"10"-2"-936,7-2-240,7-3 704,7 0-183,6 0-273,1 3-200,4 4-432,-3 3-304,-5 3 248,-2 2-88,-3-4-96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15419,'10'11'1889,"4"-3"-1201,11-8-248,3 0 1272,8-5-1024,4 1-135,3-2-177,0-1-200,-7 1-544,-3 4-289,-10 2-327,-6 1 704,-14 2-224,-4 0-152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17084,'14'13'1672,"12"-8"-984,3-4-320,6-1 712,8-3-207,-3 0-361,-1-1-376,-6-2-1016,-3 5 864,-13 1-264,-4 0-65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 19276,'4'-3'1504,"-8"9"-1191,-9 6-161,-9 13 496,-1 3-176,-8 13-216,-1 3-176,-5 3-192,1-1-112,2-3-128,4-8-96,7-17-337,6-9-151,8-24 2201,6-13-1490,9-21 73,3-7 72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13459,'11'-4'1608,"-4"17"-816,-1 7-288,1 11 1377,3 5-881,7 10-256,0 3-40,8 7-231,5 2-113,3 0-104,0-2-112,3-3-136,-3-2-80,-6-8-320,-3-5-225,-9-13 449,-3-2-64,-6-14-144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13387,'0'1'149,"0"0"0,0 0 0,0 0 0,0 1 0,0-1 0,0 0 0,0 0 0,0 0 0,0 0 0,0 0 0,0 0 0,1 0 0,-1 0 0,0 0 0,1 0 0,-1-1 0,1 1 0,-1 0 0,1 0 0,-1 0 0,1 0 0,0 0 0,0-1 0,-1 1 0,1 0 0,1 0 0,0-1 11,0 0 0,0 0 0,-1 0 0,1 0-1,0-1 1,0 1 0,-1-1 0,1 1 0,0-1-1,-1 0 1,1 0 0,-1 0 0,1 0 0,-1 0-1,1 0 1,1-2 0,29-23 854,-1-2 0,43-52 1,-43 46-699,232-285 575,-262 319-892,-1-1-1,1 1 0,0-1 1,-1 0-1,1 1 0,-1-1 1,1 0-1,-1 1 1,0-1-1,1 0 0,-1 0 1,0 0-1,1 1 0,-1-1 1,0 0-1,0 0 1,0 0-1,0 0 0,0 0 1,0 1-1,0-3 0,-1 3-1,0 0 0,0 1-1,0-1 1,0 0 0,0 0-1,1 1 1,-1-1-1,0 1 1,0-1 0,0 0-1,0 1 1,1 0 0,-1-1-1,0 1 1,0-1-1,1 1 1,-1 0 0,0 0-1,1-1 1,-2 3 0,-12 14-13,0 1 1,1 1 0,0 0 0,-10 22 0,-34 88-39,48-107 42,0 0 1,2 1-1,0 0 0,2 0 1,1 1-1,0 0 0,0 34 1,4-55-75,0 0 0,0 0 0,1 0 0,-1 1 0,1-1 0,-1 0 0,1 0 0,0 0 0,0 0 0,0 0 0,0-1 0,1 1 0,-1 0 0,1 0 0,0-1 0,0 1 0,0-1 0,0 0 0,0 1 0,0-1 0,1 0 0,-1 0 0,1-1 0,-1 1 0,1 0 0,5 2 0,-6-3-14,-1-1 74,0 0 0,-1 0 0,1 0-1,-1 0 1,1 1 0,0-1 0,-1 0-1,1 0 1,-1 1 0,1-1 0,-1 0-1,1 1 1,-1-1 0,1 1 0,-1-1-1,0 1 1,1-1 0,-1 1 0,0-1-1,1 1 1,-1-1 0,0 1 0,0-1-1,1 1 1,-1 0 0,0-1-1,0 1 1,0-1 0,0 1 0,0 1-1,-2 9-573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16195,'15'1'1761,"12"-1"-1209,14-4-168,14-5 736,15-1-456,5-1-39,1-2-361,-2 0-240,-7 4-665,-6 4-215,-17 2 648,-10 3-200,-18 6-144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5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15603,'-7'13'523,"1"0"0,0 0 0,0 0 1,1 0-1,-6 29 0,10-36-435,0 0 0,0 0 0,0 0 0,1 1 0,0-1 1,0 0-1,1 0 0,0 0 0,0 0 0,0 0 0,1 1 1,0-2-1,0 1 0,0 0 0,1 0 0,4 6 0,-5-9-39,1 0-1,-1-1 1,1 1-1,0-1 1,0 1-1,0-1 1,0 0 0,1 0-1,-1 0 1,0-1-1,1 1 1,-1-1-1,1 0 1,0 0-1,-1 0 1,1 0-1,0-1 1,0 1-1,-1-1 1,1 0-1,0 0 1,0-1-1,-1 1 1,7-2-1,6-2 65,0 0 0,0-1 0,-1 0 0,19-10 0,-6 0-28,0-1 0,-1-2 0,-1 0 0,40-38 0,-59 49-89,-14 12-1,-15 16-6,15-11 17,0-1-1,1 1 0,0 1 1,0-1-1,-7 22 0,12-29-1,0 0 0,1 0 0,-1 0-1,1 0 1,-1 0 0,1 0 0,0 1 0,0-1 0,0 0-1,1 0 1,1 6 0,-1-7 2,-1 0-1,1 0 1,0 0-1,0-1 1,1 1 0,-1 0-1,0-1 1,1 1-1,-1-1 1,1 1-1,-1-1 1,1 1 0,0-1-1,-1 0 1,1 0-1,0 0 1,0 0-1,0 0 1,0-1 0,2 2-1,7 0 35,-1 0 0,1-1-1,-1 0 1,1 0 0,0-1 0,-1 0 0,1-1-1,0 0 1,-1-1 0,20-6 0,-11 3 109,-1-2 1,1 0 0,-1-1-1,34-21 1,-47 26-72,0-1 0,0 1-1,0-1 1,-1 0 0,1 0 0,-1-1 0,0 0 0,0 1 0,0-1 0,3-7 0,-6 9-36,0 1 1,0-1-1,-1 0 1,1 1 0,0-1-1,-1 0 1,0 1-1,0-1 1,0 0 0,0 0-1,0 0 1,0 1-1,-1-1 1,1 0 0,-1 1-1,0-1 1,0 0-1,0 1 1,0-1 0,0 1-1,0-1 1,-1 1-1,1 0 1,-4-4 0,-3-3-283,-1 0 1,1 0-1,-2 1 1,1 0 0,-1 1-1,0 0 1,-1 1-1,1 0 1,-17-6 0,0 7-850,15 3 419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7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17044,'1'2'1840,"9"-2"-1270,14-2-136,164-19 1023,170-16-1319,-352 36-240,20-1-259,-25 2 325,-1 0 0,1 0 0,0 0 0,-1 0 0,1 0 0,0 0 0,-1 0 0,1 0 0,0 0 0,-1 0 0,1 0 0,0 1 0,-1-1 0,1 0-1,0 0 1,-1 1 0,1-1 0,-1 0 0,1 1 0,0-1 0,-1 0 0,1 1 0,0 0 0,-1-1 12,0 1 0,0-1 1,0 1-1,0-1 0,-1 1 0,1-1 0,0 1 1,0-1-1,0 0 0,0 1 0,0-1 0,-1 1 1,1-1-1,0 0 0,0 1 0,-1-1 0,1 1 1,0-1-1,-1 0 0,1 1 0,0-1 0,-1 0 1,1 1-1,-1-1-20,-6 6-420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40 333 13779,'-2'0'102,"0"0"0,0 1-1,1 0 1,-1-1 0,0 1 0,0 0 0,1 0-1,-1 0 1,1 0 0,-1 0 0,1 0 0,-1 0 0,1 1-1,-1-1 1,1 1 0,0-1 0,0 1 0,0-1-1,0 1 1,-1 2 0,0-1 18,1 1 1,0-1-1,0 1 0,0 0 0,1-1 1,-1 1-1,1 0 0,0 0 1,0-1-1,0 6 0,0-5-24,0-1 0,1 0 1,-1 1-1,1-1 0,0 0 0,0 1 0,0-1 0,0 0 0,1 0 0,-1 0 0,1 0 1,0 0-1,-1 0 0,2 0 0,-1-1 0,0 1 0,0-1 0,1 1 0,-1-1 0,1 0 0,0 0 1,0 0-1,0 0 0,5 2 0,-2-3 42,-1-1 0,0 1 0,1-1 0,-1-1 0,0 1 0,1-1 0,-1 0 0,0 0 0,0 0 0,1-1 0,-1 1 0,0-1 0,7-5 0,8-4 343,33-24 1,-46 30-403,6-4 8,0-2 1,-1 1 0,17-20-1,-24 25-78,-1-1 0,0 1 0,0-1 0,0 0 0,-1 0 0,0 0 0,0-1 0,0 1 0,-1-1 0,3-12 0,-5 17-9,1 1-1,-1-1 0,1 0 1,-1 0-1,0 1 0,0-1 1,0 0-1,0 0 0,0 1 1,0-1-1,-1 0 0,1 0 1,-1 1-1,1-1 0,-1 0 1,1 1-1,-1-1 0,0 0 1,0 1-1,0-1 0,0 1 0,0 0 1,0-1-1,0 1 0,0 0 1,-1-1-1,1 1 0,0 0 1,-1 0-1,1 0 0,-1 0 1,1 1-1,-1-1 0,0 0 1,1 0-1,-1 1 0,0-1 1,0 1-1,1 0 0,-1 0 1,0-1-1,-3 1 0,-1 0-2,-1 1 0,1 0 0,-1 0 0,1 0 0,-1 0 0,1 1 0,-1 0 0,1 1 0,0-1 0,-7 6 0,-4 2-8,0 2 1,1 0 0,1 1 0,-23 24-1,30-29 8,0 1-1,2 0 1,-1 0-1,1 1 1,0 0-1,1 0 1,0 0-1,1 1 0,-6 18 1,10-27-3,-1 0 0,1 1 0,-1-1 0,1 1 0,0-1 0,0 1 0,0-1 0,0 1 0,0-1 1,1 1-1,-1-1 0,1 1 0,-1-1 0,1 0 0,0 1 0,0-1 0,0 0 0,0 0 0,1 1 0,2 2 0,-2-3-2,1 1-1,0-1 1,0 0 0,0 0-1,0 0 1,0-1-1,0 1 1,0-1 0,0 0-1,1 0 1,-1 0-1,1 0 1,-1 0 0,5 0-1,9 0-46,1-1 0,-1 0 0,1-1 0,-1-1-1,0 0 1,1-2 0,-1 0 0,21-7 0,-1-4-113,1-1 1,49-29-1,-64 29 40,-20 13 83,1-1 0,0 2-1,1-1 1,-1 0 0,7-2-1,-13 20-139,-7 5 128,6-14 70,0 0-1,0 1 1,0-1-1,1 1 1,0 0-1,0 0 1,1 0-1,0 0 1,0 0-1,1 0 1,0 11-1,0-17-1,0 0 0,1 1 0,-1-1 0,0 0 0,1 1-1,-1-1 1,1 0 0,0 0 0,-1 0 0,1 0 0,0 0 0,-1 1 0,1-1-1,0-1 1,0 1 0,0 0 0,0 0 0,0 0 0,0 0 0,0-1 0,0 1-1,1 0 1,0 0 0,1 0 7,0-1 0,0 1 0,-1-1 1,1 0-1,0 1 0,0-1 0,0-1 0,0 1 0,-1 0 0,5-1 0,5-3 30,0 1 1,-1-2-1,21-9 1,-17 5-25,0-1 1,-1 0 0,0-1 0,0-1-1,-1 0 1,-1 0 0,0-2 0,0 1-1,-2-2 1,15-24 0,-3 0-73,-2-2 0,30-84 0,-44 106 0,1 0 1,-2-1 0,-1 0 0,3-28 0,-7 48 41,1-1 1,-1 1-1,0-1 1,0 0 0,0 1-1,0-1 1,0 0-1,0 1 1,1-1-1,-2 0 1,1 1 0,0-1-1,0 0 1,0 1-1,0-1 1,0 0-1,0 1 1,-1-1 0,1 1-1,0-1 1,-1 0-1,1 1 1,0-1 0,-1 1-1,0-1 1,-8 13-64,-10 30 71,9-6 19,1 2 1,1-1-1,3 1 0,1 0 1,1 0-1,2 0 1,2 0-1,2 1 1,10 51-1,-11-81-88,0 0-1,0 0 1,1 0-1,5 11 1,-8-19-96,-1-4 101,0 0 0,0 1 0,-1-1-1,1 1 1,-1-1 0,0 1 0,0 0 0,0-1-1,-4-3 1,-1-2-65,-19-24-5,3 0 1,-29-53-1,50 82 173,1 1 1,0-1-1,0 1 0,0-1 1,0 0-1,0 1 0,1-1 1,-1 0-1,1 0 0,0 0 1,0 1-1,0-1 0,0-4 1,1 6-4,-1-1 0,1 1 0,-1 0 0,1-1 0,0 1 0,-1 0 0,1 0 1,0 0-1,0-1 0,0 1 0,0 0 0,0 0 0,0 0 0,0 1 0,0-1 0,1 0 1,-1 0-1,0 1 0,0-1 0,1 0 0,-1 1 0,0-1 0,1 1 0,-1 0 0,1 0 0,-1-1 1,3 1-1,15-1 231,-1 0 0,20 2 1,-23 1-462,0-2 0,-1 0 1,26-4-1,-38 4 174,-1-1 0,0 1-1,1-1 1,-1 1 0,0-1 0,0 1 0,0-1 0,1 1-1,-1-1 1,0 0 0,0 0 0,0 0 0,0 0 0,0 1-1,0-1 1,-1 0 0,1-1 0,0 1 0,0 0 0,-1 0-1,1 0 1,-1 0 0,2-3 0,-2-17-288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1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13307,'3'3'136,"-1"0"1,0 0 0,0 0-1,0 0 1,0 1 0,-1-1-1,2 5 1,5 9-55,44 84 314,71 156-69,-110-222-315,-1 1 0,-2-1 1,-1 2-1,-2 0 0,5 60 0,-12-54 73,-2 0 0,-1-1 1,-3 1-1,-1-1 0,-2-1 0,-2 1 1,-27 67-1,16-58 250,-2-2 0,-2 0 0,-2-2 0,-3-1 0,-53 63 1,72-95-211,9-9-98,-1 0 1,0 0-1,0-1 1,-1 0-1,1 1 1,-1-1-1,0-1 1,0 1 0,0-1-1,-9 5 1,14-8-42,-1 0 1,1 0-1,-1 1 0,1-1 1,-1 0-1,1 0 1,-1 0-1,1 0 1,-1 0-1,1 0 1,-1 0-1,1 0 1,0 0-1,-1 0 1,1 0-1,-1 0 1,1 0-1,-1 0 1,1 0-1,-1-1 1,1 1-1,-1 0 0,1 0 1,-1-1-1,1 1 1,0 0-1,-1 0 1,1-1-1,0 1 1,-1 0-1,1-1 1,0 1-1,-1-1 1,1 1-1,0 0 1,0-1-1,-1 1 1,1-1-1,0 1 1,0-1-1,0 1 0,0-1 1,-1 1-1,1-1 1,0 1-1,0-1 1,0 1-1,0 0 1,0-1-1,0 1 1,1-1-1,-1-2-31,0 0-1,0 0 0,1 0 1,-1 1-1,1-1 1,0 0-1,2-4 0,8-12-224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1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18780,'11'7'1504,"-9"-1"-1408,-11 2-472,1 1 288,-1-1-8,2 0-112,0-4-88</inkml:trace>
  <inkml:trace contextRef="#ctx0" brushRef="#br0" timeOffset="1">87 378 20052,'-13'27'1273,"0"-4"-1161,3-20-240,1-5 1432,2-3-1104,0-17-40,0-2 72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18 468 15571,'0'0'36,"-15"28"2037,12-13-1377,4-15-655,-1 0 1,0 1-1,0-1 1,0 0 0,0 0-1,1 1 1,-1-1-1,0 0 1,0 1-1,1-1 1,-1 0-1,0 0 1,0 0-1,1 1 1,-1-1-1,0 0 1,1 0-1,-1 0 1,0 0-1,1 0 1,-1 0 0,0 1-1,1-1 1,-1 0-1,0 0 1,1 0-1,-1 0 1,0 0-1,1 0 1,-1 0-1,0 0 1,1-1-1,-1 1 1,0 0-1,1 0 1,6-3 118,0 0 0,0 0 0,-1 0 0,0-1 0,1 0 0,-2 0 0,1-1-1,0 0 1,-1 0 0,0 0 0,6-8 0,0 2-24,50-57 170,-4-3-1,69-110 1,-64 89-215,-59 86-81,1 0 0,1 1 0,-1 0-1,7-7 1,-11 12-10,0 0 1,0 0-1,0 0 0,0 0 0,0 0 1,0 0-1,1 0 0,-1 0 0,0 0 0,0-1 1,0 1-1,0 0 0,0 0 0,0 0 1,1 0-1,-1 0 0,0 0 0,0 0 1,0 0-1,0 0 0,0 0 0,0 0 0,0 0 1,1 0-1,-1 0 0,0 0 0,0 0 1,0 0-1,0 1 0,0-1 0,0 0 1,1 0-1,-1 0 0,0 0 0,0 0 0,0 0 1,0 0-1,0 0 0,0 0 0,0 0 1,0 0-1,0 1 0,0-1 0,1 0 1,-1 0-1,0 0 0,0 0 0,0 0 0,0 0 1,0 0-1,0 1 0,0-1 0,0 0 1,0 0-1,0 0 0,0 0 0,0 0 1,0 0-1,0 1 0,0-1 0,0 0 0,0 0 1,0 0-1,0 0 0,-6 25-1,-65 227-11,56-186-545,-11 126 0,25-184 334,0 29-624,1-36 781,0 0-1,0 0 0,0 0 0,0 0 0,0 0 0,0 0 0,0 0 0,0 0 0,1 0 0,-1 0 0,0 0 0,1 0 0,-1-1 1,1 1-1,-1 0 0,1 0 0,0 0 0,-1 0 0,1-1 0,0 1 0,-1 0 0,1 0 0,0-1 0,0 1 0,1 0 0,4 1-614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17140,'12'0'1640,"15"-1"-960,6-5-264,8-3 769,8-1-289,11-1-256,2-1-56,4 2-264,1 2-152,-5 3-248,-5 2-152,-10 3-368,-2 3-184,-12 2 1320,-7-1-728,-15 3-72,-5 0-32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54 14171,'0'-3'615,"-4"-20"973,4 23-1547,0 0 0,0-1 0,0 1 0,0 0 0,0-1 0,0 1 0,-1 0 0,1 0 0,0-1 1,0 1-1,-1 0 0,1-1 0,0 1 0,0 0 0,-1 0 0,1-1 0,0 1 0,0 0 0,-1 0 0,1 0 1,0-1-1,-1 1 0,1 0 0,0 0 0,-1 0 0,1 0 0,0 0 0,-1 0 0,1 0 0,0 0 0,-1 0 1,1 0-1,-1 0 0,1 0 0,0 0 0,-1 0 0,1 0 0,0 0 0,-1 0 0,1 0 0,0 1 0,-1-1 0,1 0 1,0 0-1,-1 0 0,1 1 0,0-1 0,0 0 0,-1 0 0,1 0 0,0 1 0,0-1 0,-1 0 0,1 1 1,0 0-1,-4 3 170,-1 2 0,2-1 0,-1 0 1,1 1-1,0 0 0,0 0 1,-3 9-1,-15 50 247,19-59-401,-5 22 78,0 1-1,-3 34 1,9-52-98,0 1-1,1 0 1,0-1 0,1 1 0,0 0 0,1-1 0,1 1-1,4 15 1,-6-24-21,0 0 0,1 0-1,-1 0 1,0 0 0,1 0-1,0 0 1,0-1 0,0 1-1,0 0 1,0-1 0,0 1-1,1-1 1,-1 0 0,1 0-1,0 0 1,-1 0 0,1-1-1,0 1 1,0-1 0,0 1-1,0-1 1,1 0 0,-1 0-1,0 0 1,0-1-1,1 1 1,-1-1 0,0 0-1,1 0 1,-1 0 0,7-1-1,-2-1 26,1 0-1,0-1 0,-1 0 0,0 0 0,1-1 0,-1 0 1,-1 0-1,1-1 0,0 0 0,11-11 0,2-4 52,0 0 0,-2-2 0,-1 0 0,0-1 0,-2-1 0,16-30 0,-22 31-48,-9 22-39,-1 0-1,1 0 1,-1 0-1,0 0 1,1 1-1,-1-1 1,0 0-1,0 0 1,0 0-1,0 0 1,0 0-1,0 0 1,0 0-1,0 0 1,0 0-1,0 0 1,0 0-1,0 0 1,-1 0-1,0-1 1,1 2-2,0 0 0,-1 0 1,1 0-1,-1 0 0,1 0 0,-1 0 0,1 1 0,-1-1 1,1 0-1,0 0 0,-1 0 0,1 1 0,-1-1 0,1 0 1,0 0-1,-1 1 0,1-1 0,0 0 0,-1 1 0,1-1 1,0 1-1,0-1 0,-1 0 0,1 1 0,0-1 0,0 1 1,0-1-1,-1 1 0,-6 14 33,5-10-32,0 0-1,0 0 1,1 0-1,0 0 1,0 0 0,0 0-1,1 0 1,0 0-1,0 5 1,0-8-5,0-1 1,1 0-1,-1 0 0,0 0 1,1 1-1,-1-1 0,0 0 0,1 0 1,0 0-1,-1 0 0,1 0 1,0 0-1,-1 0 0,1 0 1,0 0-1,0 0 0,0 0 1,0-1-1,0 1 0,0 0 1,0 0-1,0-1 0,0 1 1,0-1-1,0 1 0,0-1 1,0 0-1,0 1 0,1-1 0,-1 0 1,0 0-1,0 1 0,0-1 1,1 0-1,-1 0 0,0-1 1,0 1-1,1 0 0,-1 0 1,0-1-1,0 1 0,2-1 1,9-2 14,0-1 0,-1 0 0,0-1 0,0 0 0,0-1 0,0 0 0,-1-1 0,0 0 0,0-1 0,-1 1 0,17-20 0,-22 23 11,0-1 0,1-1 0,-1 1 0,-1 0-1,1-1 1,-1 0 0,0 0 0,-1 0 0,1 0-1,-1-1 1,0 1 0,-1 0 0,0-1 0,0 1 0,0-1-1,0 0 1,-1 1 0,-1-1 0,1 0 0,-1 1-1,0-1 1,0 1 0,-4-10 0,5 14-23,0 1 1,-1 0-1,1 0 1,-1 0 0,1 0-1,-1-1 1,1 1-1,-1 0 1,0 0-1,0 0 1,1 0-1,-1 1 1,0-1-1,0 0 1,0 0-1,0 0 1,0 1 0,0-1-1,0 0 1,0 1-1,0-1 1,-2 0-1,1 1 2,1 0 1,0 0-1,-1 1 0,1-1 0,0 0 1,0 0-1,-1 1 0,1-1 0,0 1 1,0-1-1,0 1 0,-1 0 0,1-1 1,0 1-1,0 0 0,0 0 0,-1 1 1,-3 3 8,0 0 1,1 1-1,0-1 1,0 1-1,0 0 1,-4 11-1,4-9-22,1 0 0,1 0 0,-1 0 0,1 1 0,0-1 0,1 1 0,0 0 1,1 16-1,0-19 3,1-1 0,0 1 0,1-1 0,-1 1 1,1-1-1,0 0 0,0 0 0,1 0 0,-1 0 1,1 0-1,0-1 0,0 1 0,1-1 0,0 0 1,4 5-1,-1-3-1,1 1-1,0-1 1,0 0-1,0-1 1,0 0 0,1 0-1,0 0 1,0-2 0,19 7-1,-23-9 6,0 0-1,-1 0 1,1-1 0,0 1-1,0-1 1,-1 0-1,1-1 1,0 1-1,0-1 1,-1 0 0,1 0-1,-1 0 1,1-1-1,-1 1 1,1-1-1,-1 0 1,0-1 0,0 1-1,0-1 1,0 1-1,0-1 1,5-6-1,-3 2 12,-1 1 0,0-1-1,0-1 1,0 1-1,-1-1 1,0 0-1,0 0 1,4-16-1,-7 19-2,1 0 0,-1-1 0,0 1 1,-1 0-1,1 0 0,-1-1 0,0 1 0,0 0 0,-1 0 0,1-1 0,-1 1 0,0 0 0,-1 0 0,1 0 0,-1 0 0,-3-5 1,4 9-32,0-1 0,0 0 1,0 1-1,0-1 1,0 1-1,-1 0 0,1-1 1,-1 1-1,1 0 1,-1 0-1,1 0 0,-1 0 1,0 0-1,1 0 1,-1 0-1,0 1 0,0-1 1,-3 0-1,-1 0-236,0 1-1,0 0 1,0 0-1,-9 1 1,-11 0-209,7-3 45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45 11218,'-5'-15'3020,"0"5"941,5 10-3885,-1 0 0,1 0 1,-1 0-1,1 0 0,-1 1 0,1-1 0,-1 0 1,1 0-1,0 1 0,-1-1 0,1 0 0,-1 0 1,1 1-1,0-1 0,-1 1 0,1-1 0,0 0 1,-1 1-1,1-1 0,0 1 0,-1-1 1,1 1-1,0-1 0,0 0 0,-1 2 0,-16 25 335,1 2 0,1 0-1,-20 58 1,30-71-344,0 1 0,1-1 0,1 1 0,0 0 0,2-1 0,0 1 0,0 0 0,2 0 0,3 23 0,-3-35-43,0 0 1,0 0 0,1 0-1,0 0 1,0-1-1,0 1 1,0-1-1,1 1 1,0-1 0,0 0-1,0 0 1,0 0-1,1 0 1,-1-1-1,9 7 1,-9-9-14,-1 1-1,1 0 0,1-1 1,-1 0-1,0 0 1,0 0-1,0 0 1,1 0-1,-1-1 1,0 1-1,1-1 1,-1 0-1,0 0 1,1 0-1,-1 0 1,0-1-1,1 1 0,-1-1 1,0 0-1,0 0 1,1 0-1,-1-1 1,0 1-1,0-1 1,3-2-1,10-6 44,-1-2 0,0 0 1,-1-1-1,0 0 0,-1-1 0,-1-1 0,0 0 0,11-19 0,0-5 74,-1-1-1,21-55 1,-38 84-109,-1-1-1,0 0 1,0 0 0,-1 0 0,-1 0 0,0 0 0,0-1-1,-1-15 1,-1 28-17,0 0-1,0-1 1,0 1-1,0 0 1,0-1-1,0 1 1,0-1-1,0 1 1,0 0-1,0-1 1,0 1-1,0 0 1,0-1-1,0 1 0,0-1 1,-1 1-1,1 0 1,0-1-1,0 1 1,0 0-1,0-1 1,-1 1-1,1 0 1,0 0-1,0-1 1,-1 1-1,1 0 1,0 0-1,-1-1 1,1 1-1,0 0 1,-1 0-1,1 0 1,0 0-1,-1-1 1,1 1-1,0 0 1,-1 0-1,1 0 1,0 0-1,-1 0 1,1 0-1,-1 0 1,1 0-1,0 0 1,-1 0-1,1 0 1,0 0-1,-1 0 1,1 0-1,-1 0 1,1 1-1,0-1 1,-1 0-1,1 0 1,0 0-1,-1 1 0,1-1 1,0 0-1,0 0 1,-1 0-1,1 1 1,0-1-1,-1 1 1,-17 20 47,12-10-47,0 0 1,1 1 0,0-1 0,1 1 0,0 0 0,1 0 0,0 0 0,1 1-1,0-1 1,1 13 0,1-17-2,0-1 0,1 1 0,0-1 0,0 1 0,0-1 0,1 1 0,1-1 0,-1 0 0,1 0 0,0 0 0,0-1 0,1 1 0,0-1 0,0 1 0,1-1 0,0-1 0,9 11 0,-5-9 13,-1 0 0,1-1 0,0 0 0,0 0 0,1-1 0,0 0 0,-1-1 0,2 0 1,-1-1-1,0 0 0,1 0 0,-1-1 0,1 0 0,18 0 0,-20-2-2,-1-1 0,0 0 1,0 0-1,-1-1 0,1 0 0,0 0 1,0-1-1,-1 0 0,0 0 0,1-1 1,-1 0-1,-1 0 0,1 0 0,0-1 1,-1 0-1,0-1 0,0 1 0,-1-1 0,1 0 1,5-10-1,-2 2 38,-1 0-1,0 0 1,-1-1 0,-1 0 0,0 0-1,5-24 1,-9 30-21,0 0 0,-1 0 0,0 0 0,0 0-1,-1 0 1,0 0 0,0 0 0,-1 0 0,-1 1 0,1-1 0,-1 0-1,-1 0 1,-4-10 0,6 17-6,-1-1-1,0 0 1,0 0-1,0 1 1,0 0-1,0-1 1,0 1 0,-1 0-1,1 0 1,-1 0-1,0 0 1,1 0-1,-1 1 1,0-1 0,0 1-1,0 0 1,0 0-1,0 0 1,-6-1-1,3 1-64,0 1 0,0-1 0,0 1 0,0 1 0,0-1 0,0 1 0,1 0 0,-1 0 0,-11 4 0,13-2-830,4-3 841,0 0-1,0 0 1,0 0 0,0 0-1,0-1 1,0 1 0,0 0-1,0 0 1,0 0 0,0 0-1,0 0 1,0 0-1,-1-1 1,1 1 0,0 0-1,0 0 1,0 0 0,0 0-1,0 0 1,0 0 0,0 0-1,0 0 1,0 0-1,-1 0 1,1-1 0,0 1-1,0 0 1,0 0 0,0 0-1,0 0 1,0 0 0,-1 0-1,1 0 1,0 0 0,0 0-1,0 0 1,0 0-1,0 0 1,0 0 0,-1 0-1,1 0 1,0 0 0,0 0-1,0 0 1,0 0 0,0 1-1,0-1 1,-1 0-1,1 0 1,0 0 0,0 0-1,0 0 1,0 0 0,0 0-1,0 0 1,0 1 0,3-12-564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14691,'-2'-3'1809,"2"0"-1097,5 0-160,5 1 1168,8 2-648,4 0-143,13 0-257,4 0-136,14 1-136,1-1-80,5 0-344,-3 0-216,-6 0-576,-4 0-256,-13 1 839,-6 5-207,-21 3-176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4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16916,'6'7'1496,"8"0"-1032,5-3-200,13-1 616,5-2-432,12-1-672,4-4-256,5-6 416,3-1-152,-4-4-152</inkml:trace>
  <inkml:trace contextRef="#ctx0" brushRef="#br0" timeOffset="1">651 1 16275,'13'2'323,"0"0"0,0 2 0,0-1 0,-1 2 0,1-1 0,-1 2 0,0 0 0,0 0 0,-1 1 0,18 14 0,-23-16-268,0 0 0,-1 0 0,0 1 0,0 0 0,0 0 0,-1 0 0,0 1 0,6 12-1,-8-15-8,0 1 0,-1 0 0,1 1-1,-1-1 1,0 0 0,-1 0 0,1 0 0,-1 1-1,0-1 1,0 0 0,-1 0 0,0 1-1,-2 7 1,-2 1 45,0 0 0,-1-1 0,-1 1 0,0-2 0,-1 1-1,0-1 1,-1 0 0,-15 15 0,1-3-201,0-2 0,-47 33 0,62-49 63,-1 0-1,0-1 1,0 0-1,-11 4 1,3-4-147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335 143 15451,'6'-10'446,"-1"-1"0,0 0 0,0 0 0,-1 0 0,0-1 0,-1 0 0,0 0 0,1-17 0,-4 28-376,0 0-1,1 0 1,-1 0-1,-1 0 1,1 0-1,0 0 1,0 0-1,0 0 1,0 0-1,-1 0 1,1 0-1,0 0 1,-1 0-1,1 0 1,-1 0-1,1 0 1,-1 0-1,0 1 1,1-1-1,-1 0 1,0 0-1,0 0-22,0 1 1,0 0-1,0-1 0,0 1 0,1 0 1,-1 0-1,0 0 0,0 0 0,0 0 1,0 0-1,0 0 0,0 0 0,1 0 0,-1 0 1,0 0-1,0 1 0,0-1 0,0 0 1,-1 1-1,-1 1 18,-1 0-1,0 1 1,1-1 0,-1 0-1,1 1 1,0 0 0,0 0 0,0 0-1,-4 5 1,-3 10-13,0-1-1,2 1 1,0 0-1,0 1 1,-5 25 0,3-2 91,-7 61 0,13-68-30,1 0 0,3 1 0,0 0 0,8 44 0,-4-54-81,2-1-1,0-1 1,2 1 0,1-1 0,0 0-1,23 38 1,-19-41-204,11 20-1070,-24-41 1187,0 1 0,0-1 0,0 0 0,0 0-1,1 0 1,-1 1 0,0-1 0,0 0-1,0 0 1,0 0 0,0 1 0,0-1-1,0 0 1,0 0 0,0 1 0,0-1-1,0 0 1,0 0 0,0 1 0,0-1 0,0 0-1,0 0 1,0 0 0,0 1 0,0-1-1,0 0 1,0 0 0,0 1 0,0-1-1,0 0 1,0 0 0,-1 0 0,1 1-1,0-1 1,0 0 0,0 0 0,0 0-1,-1 1 1,-9-4-1132,-12-12-190,-144-112-2811,52 39 5529,111 85-1321,-18-16 1639,21 19-1614,0-1-1,-1 1 0,1 0 0,0 0 0,0-1 1,0 1-1,0 0 0,0 0 0,0-1 1,0 1-1,0 0 0,0 0 0,0-1 0,0 1 1,0 0-1,0-1 0,0 1 0,0 0 1,0 0-1,0-1 0,0 1 0,0 0 0,0 0 1,0-1-1,0 1 0,0 0 0,1 0 1,-1-1-1,0 1 0,0 0 0,15-5 1323,238-20 2387,-221 21-4159,44 0-1,-52 4 165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14259,'1'9'1896,"-1"1"-1103,16-6-145,6-5 1264,15-5-832,6-4-135,10 0-177,4-4-104,2-2-320,-2 2-176,-7 2-456,-8 2-256,-15 4-504,-10 4 1672,-14-1-832,-7 1-128,-20 2-32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15771,'-6'3'1681,"9"1"-1041,1-4-240,6-1 504,-2-4-664,9 0 128,0-3-40,-3 0-376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7:5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15451,'15'7'2097,"5"-1"-1209,7-5-344,6-1 1392,10-1-983,1-2-113,2-3-496,-3-1-464,-3 4 176,-1 0-112,-9-1-112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17188,'-6'-1'1288,"9"1"-912,1-1-144,15 2 488,9 0-192,17 2-184,6-1-32,13-2-55,3-3-41,-1 0-280,1-1-160,-12-1-297,-8 3-199,-20 2 2105,-10 1-1481,-17 8 0,-15 3-41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14875,'10'10'1320,"11"-9"-767,5-4-185,17-5 504,4-4-152,14-2-88,-1 0-112,1 1-512,2 3-336,-8 4 328,-1 0-88,-11-1-136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15451,'22'4'924,"1"0"-1,40 0 1,6 2-99,-42-2-609,-1 1 0,0 1 1,25 9-1,-42-11-180,0-1 0,-1 1-1,1 1 1,-1-1 0,0 1-1,0 1 1,-1 0 0,1 0-1,-1 0 1,0 1 0,10 14-1,-15-18-11,0 0 0,0 1-1,0 0 1,-1-1-1,0 1 1,1 0 0,-1 0-1,-1 0 1,1 0-1,-1 0 1,1 0 0,-1 0-1,0 0 1,-1 0 0,1 0-1,-1 0 1,1-1-1,-1 1 1,-1 0 0,1 0-1,0 0 1,-4 5-1,-3 7 171,-1-1 0,-1 1 0,-19 22 0,17-24-86,-171 205 156,128-155-469,26-32-24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11747,'-1'-1'137,"1"0"1,0 0 0,-1 0-1,1 0 1,0 0 0,0 0-1,0 0 1,0 0 0,0 0 0,0 0-1,0 0 1,0 0 0,0-1-1,0 1 1,1 0 0,-1 0-1,0 0 1,1 0 0,-1 0 0,1 0-1,-1 0 1,1 0 0,0 1-1,-1-1 1,1 0 0,0 0 0,-1 0-1,1 0 1,0 1 0,0-1-1,0 0 1,0 1 0,0-1-1,0 1 1,0-1 0,0 1 0,0 0-1,0-1 1,0 1 0,2-1-1,-1 1 5,0 1-1,0-1 1,1 0-1,-1 1 0,0-1 1,0 1-1,0-1 1,0 1-1,0 0 0,0 0 1,0 0-1,0 0 1,0 0-1,0 1 0,0-1 1,-1 1-1,1-1 1,0 1-1,2 3 0,1 3 19,0 1 0,-1 0 1,0 1-1,0-1 0,-1 1 0,0 0 0,0-1 0,-1 1 0,-1 1 0,0-1 0,0 0 0,-1 0 0,-1 17 1,-3 13-2,-2-1 1,-10 41 0,-34 78 10,31-106-225,-14 60 0,33-111 49,-1 1-1,1-1 1,0 1 0,-1-1-1,1 1 1,0-1 0,0 1-1,0 0 1,0-1 0,0 1-1,1-1 1,-1 1-1,0-1 1,1 1 0,-1-1-1,1 1 1,-1-1 0,1 1-1,1 1 1,0-2 3,-1 0-1,0 0 0,0 0 1,0-1-1,1 1 1,-1-1-1,0 1 1,1-1-1,-1 1 0,1-1 1,-1 0-1,0 0 1,1 0-1,-1 0 1,1 0-1,-1 0 0,1 0 1,-1 0-1,0 0 1,1-1-1,1 0 1,51-11-30,-1-2 1,-1-3 0,0-2-1,62-32 1,-66 25-5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 15027,'-9'1'1601,"11"2"-881,6 1-272,11-2 1560,5-2-1120,12-5-383,7-2-57,12-1-96,5-1-40,4-1-296,1 0-136,-9 4-344,-5 2-321,-15 5 625,-11 5-152,-25 6-128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13611,'4'14'1496,"19"-1"-728,2-1-272,11-7 1249,8 0-881,12-7-168,7-2-128,1-7-640,0-1 1633,-10-1-1393,-8 2 56,-12 4-24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47 374 14347,'-5'4'254,"1"0"1,0 0-1,0 0 1,1 1-1,0 0 1,-1 0-1,1 0 1,1 0-1,-1 0 0,1 1 1,0-1-1,0 1 1,-2 10-1,4-15-214,0-1 0,0 1 0,0-1 0,-1 1-1,1 0 1,0-1 0,0 1 0,0-1 0,0 1 0,0 0-1,0-1 1,0 1 0,0 0 0,0-1 0,0 1 0,1-1 0,-1 1-1,0 0 1,0-1 0,1 1 0,-1-1 0,0 1 0,1-1 0,-1 1-1,0-1 1,1 1 0,-1-1 0,1 1 0,-1-1 0,1 1-1,-1-1 1,1 0 0,-1 1 0,1-1 0,-1 0 0,1 1 0,-1-1-1,1 0 1,0 0 0,-1 0 0,1 0 0,-1 1 0,1-1-1,0 0 1,-1 0 0,1 0 0,0 0 0,-1 0 0,1-1 0,-1 1-1,1 0 1,0 0 0,0-1 0,4 0 100,0-1 0,-1 0 0,1 0 0,-1 0 0,8-5-1,13-12 119,-1-1-1,0-1 0,-2-1 0,-1-1 0,20-26 0,83-133 328,-121 177-568,60-104 204,-59 104-187,-2 6-12,-3 16-3,-7 25-12,-1-2-10,-8 38 34,-15 137-1,32-211-60,-1 6-177,1 0 1,0 0-1,0 0 1,1 0-1,3 15 1,-4-25 176,0 0 0,0 0 0,0 0 0,0 0 0,0-1-1,0 1 1,0 0 0,0 0 0,0 0 0,0 0 0,0 0 0,0 0 0,0-1 0,0 1 0,0 0 0,0 0 0,1 0 0,-1 0 0,0 0 0,0 0 0,0 0 0,0-1 0,0 1 0,0 0 0,0 0 0,0 0 0,0 0 0,1 0 0,-1 0 0,0 0 0,0 0 0,0 0-1,0 0 1,0 0 0,0 0 0,1 0 0,-1 0 0,0 0 0,0-1 0,0 1 0,0 0 0,0 0 0,0 0 0,1 1 0,-1-1 0,0 0 0,0 0 0,0 0 0,0 0 0,0 0 0,0 0 0,1 0 0,-1 0 0,0 0 0,0 0 0,0 0 0,0 0 0,0 0-1,0 0 1,0 1 0,0-1 0,1 0 0,0-7-546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16772,'0'5'1760,"3"-1"-1240,7 0-120,4-1 840,12 0-407,2-3-137,10 0-184,5 0-80,0-1-104,-2-2-64,-3-2-200,-5 2-168,-12-2-448,-7-1-456,-17 3 816,-8 2-144,-8-2-152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14923,'3'-5'579,"7"-9"1021,-9 14-1558,-1 0 0,0 0 0,0 0 1,0 0-1,1 0 0,-1-1 1,0 1-1,0 0 0,1 0 1,-1 0-1,0 0 0,0 0 1,1 0-1,-1 0 0,0 0 1,0 0-1,1 0 0,-1 0 0,0 0 1,0 0-1,1 0 0,-1 0 1,0 0-1,0 0 0,1 0 1,-1 1-1,0-1 0,0 0 1,0 0-1,1 0 0,-1 0 0,0 0 1,0 1-1,0-1 0,1 0 1,-1 0-1,0 0 0,0 1 1,0-1-1,0 0 0,0 0 1,0 0-1,1 1 0,-1-1 0,0 0 1,0 0-1,0 1 0,0-1 1,0 0-1,0 0 0,0 1 1,0-1-1,0 0 0,0 0 1,0 1-1,2 13 216,0 0 0,-1 0 0,0 0 0,-1 0 0,-1 1 0,0-1 0,-4 16 0,0 10-75,-7 66 152,2-37-189,4 1 0,3 88 0,3-155-154,3 25 48,-2-27-53,-1 0-1,0 0 1,0 0 0,0 0-1,1-1 1,-1 1-1,1 0 1,-1 0 0,1 0-1,-1 0 1,1 0 0,-1 0-1,1-1 1,-1 1-1,1 0 1,0-1 0,0 1-1,-1 0 1,1-1 0,0 1-1,1 0 1,-2-1-31,1 0 1,-1 0-1,1 0 0,-1 1 1,1-1-1,-1 0 1,0 0-1,1 0 0,-1 0 1,1 0-1,-1 0 1,1 0-1,-1-1 0,1 1 1,-1 0-1,0 0 1,1 0-1,-1 0 1,1 0-1,-1-1 0,0 1 1,1 0-1,-1 0 1,0-1-1,1 1 0,-1 0 1,0-1-1,1 1 1,-1-1-1,5-15-769,-5 13 717,0 0 1,0-1-1,-1 1 1,1 0 0,-1 0-1,1 0 1,-1 0 0,-2-4-1,-10-11-509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12051,'2'3'223,"0"0"1,0 0 0,0-1-1,0 1 1,0 0 0,1-1 0,-1 0-1,1 1 1,-1-1 0,1 0-1,0 0 1,0-1 0,0 1 0,0-1-1,0 1 1,0-1 0,4 1-1,-1-1 7,0 0 0,0 0 0,0-1 0,-1 0-1,1 0 1,0 0 0,0-1 0,0 1 0,8-4-1,-5 2-61,1-1 0,-1 0 0,0-1-1,0 0 1,-1-1 0,1 0 0,-1 0-1,0 0 1,0-1 0,-1-1 0,13-13-1,-15 14-93,0-1 0,-1 0 0,0 0 0,0 0 0,2-9 0,-4 13-61,-1 0-1,0-1 0,-1 1 1,1 0-1,0-1 0,-1 1 1,0-1-1,0 1 1,0-1-1,0 1 0,0-1 1,-1 1-1,0-1 0,0-3 1,0 7-11,1-1 1,0 0-1,0 1 1,-1-1-1,1 1 1,0-1-1,-1 0 1,1 1-1,-1-1 1,1 1 0,-1-1-1,1 1 1,-1-1-1,1 1 1,-1-1-1,1 1 1,-1-1-1,0 1 1,1 0-1,-1-1 1,0 1-1,1 0 1,-1 0-1,0 0 1,1-1-1,-2 1 1,1 0-1,-1 0 0,0 1 1,1-1-1,-1 0 0,1 1 0,-1-1 1,1 1-1,-1-1 0,1 1 0,-1 0 1,-1 1-1,-2 1-1,0 1 0,0 0 0,0 0 0,1 1 0,-5 4 0,4-3 1,0-1-1,1 1 1,0 0-1,0 0 1,1 0-1,-1 1 1,1-1-1,1 1 1,-1 0-1,1 0 1,0 0-1,1 0 1,-1 0-1,2 0 1,-1 0-1,1 8 1,0-13-1,0-1 1,0 0 0,1 1 0,-1-1 0,0 1 0,1-1 0,-1 0 0,1 0-1,0 1 1,-1-1 0,1 0 0,0 0 0,0 1 0,0-1 0,0 0 0,0 0 0,0 0-1,0 0 1,0 0 0,0-1 0,2 2 0,0 0 7,0-1 0,0-1 0,0 1 1,0 0-1,-1-1 0,1 1 0,0-1 0,0 0 0,0 0 1,4-1-1,6-1 41,1 0 0,-1-1 0,21-8 0,-31 10-44,58-26 92,-48 21-90,0-1 0,0 2-1,1-1 1,0 2-1,0 0 1,20-3 0,-33 7-15,1 0 0,-1 0 1,1 0-1,-1 0 0,1 0 1,-1 0-1,0 1 0,1-1 0,-1 0 1,1 1-1,-1-1 0,0 1 1,0-1-1,1 1 0,-1 0 1,0 0-1,0-1 0,0 1 1,0 0-1,1 0 0,-1 0 1,-1 0-1,1 0 0,0 1 1,1 1-1,1 2-17,-1 1-1,0 0 1,0-1 0,-1 1 0,2 7 0,-2-9 8,-1 1 0,1-1 1,0 0-1,1 1 1,-1-1-1,1 0 1,0 0-1,4 7 1,-5-10 9,1 0-1,-1 0 1,0-1 0,0 1-1,1 0 1,-1 0 0,0-1-1,1 1 1,-1-1 0,1 1-1,-1-1 1,1 0 0,-1 1 0,1-1-1,-1 0 1,1 0 0,0 0-1,-1 0 1,1 0 0,-1-1-1,1 1 1,-1 0 0,1-1-1,-1 1 1,0-1 0,1 1 0,1-2-1,4-1-37,0-1 0,-1 0 1,1 0-1,7-6 0,4-6-79,-1-1 0,0 0 0,-1-1 0,-1 0 1,-1-2-1,22-37 0,-14 14-213,-2 0 0,21-66-1,-37 98 275,1-1-21,-2 1 1,1-1-1,-2 1 1,1-1-1,0-22 1,-3 34 81,0 0-1,0 0 1,0-1 0,0 1 0,0 0 0,0 0-1,0 0 1,0 0 0,0 0 0,0 0-1,0 0 1,-1 0 0,1-1 0,0 1 0,0 0-1,0 0 1,0 0 0,0 0 0,0 0-1,-1 0 1,1 0 0,0 0 0,0 0 0,0 0-1,0 0 1,0 0 0,0 0 0,-1 0-1,1 0 1,0 0 0,0 0 0,0 0 0,0 0-1,0 0 1,0 0 0,-1 0 0,1 0-1,0 0 1,0 0 0,0 0 0,0 0-1,0 0 1,0 0 0,-1 1 0,1-1 0,0 0-1,0 0 1,0 0 0,0 0 0,0 0-1,0 0 1,0 0 0,0 0 0,0 1 0,0-1-1,0 0 1,-1 0 0,1 0 0,0 0-1,0 0 1,0 1 0,0-1 0,0 0 0,0 0-1,0 0 1,-7 11 35,-9 26 208,1 1 0,3 1 0,0 0 0,3 1-1,-4 41 1,9-56-102,2-1 0,1 32 1,1-45-141,1 0 1,1 0-1,-1-1 0,2 1 1,-1 0-1,2-1 1,6 16-1,-9-25-7,-1 0-1,1 0 1,-1 0 0,1 0-1,-1 0 1,1 0-1,0 0 1,0 0 0,0 0-1,-1-1 1,1 1-1,0 0 1,0-1-1,0 1 1,0 0 0,0-1-1,0 0 1,0 1-1,0-1 1,2 1-1,-2-1 6,-1 0-1,1 0 0,-1-1 1,1 1-1,-1 0 0,1 0 0,-1 0 1,1-1-1,-1 1 0,1 0 1,-1-1-1,1 1 0,-1 0 1,1-1-1,-1 1 0,0-1 0,1 1 1,-1 0-1,0-1 0,1 1 1,-1-1-1,0 1 0,0-1 1,1 1-1,-1-1 0,0 1 0,0-1 1,0 0-1,0 1 0,0-1 1,0 1-1,0-1 0,0 1 1,0-1-1,0 0 0,0 1 0,0-1 1,0 1-1,0-1 0,0 1 1,-1-2-1,0-8 57,-2-1 0,1 0 1,-1 1-1,-1-1 0,0 1 1,0 0-1,-10-15 0,-46-65 892,40 62-492,20 28-451,0 0 1,0 0-1,0 0 1,1 0-1,-1 0 1,0 0-1,0 0 1,0 0-1,1 0 1,-1 0-1,0 0 1,0 0-1,0 0 1,0 0-1,1 0 1,-1 0 0,0 0-1,0 0 1,0 0-1,0 0 1,1 0-1,-1 0 1,0 0-1,0 0 1,0 0-1,0-1 1,0 1-1,1 0 1,-1 0-1,0 0 1,0 0-1,0 0 1,0-1-1,0 1 1,0 0-1,0 0 1,0 0-1,0 0 1,1 0 0,-1-1-1,0 1 1,0 0-1,0 0 1,0 0-1,0-1 1,0 1-1,0 0 1,0 0-1,0 0 1,0 0-1,0-1 1,0 1-1,-1 0 1,1 0-1,0 0 1,0 0-1,0-1 1,0 1-1,0 0 1,21 7-307,-15-4 155,18 3-30,1 0 1,-1-1-1,1-2 1,1 0 0,38-2-1,-18-2-102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12419,'1'2'223,"0"0"0,1 1 1,-1-1-1,1 0 0,0 0 0,0 0 1,0 0-1,0 0 0,0 0 1,0-1-1,0 1 0,1-1 1,-1 1-1,1-1 0,-1 0 1,1 0-1,-1 0 0,1 0 0,4 0 1,6 2 448,-1-2 1,1 0-1,13 0 1,-6-1-42,303-12 2895,-149-1-3681,-169 13 83,34 0-820,-37 0 728,0 0 0,0 1 0,0-1 0,0 0 0,0 1 0,0-1 0,0 1 0,0 0 0,0-1 0,0 1 0,-1 0 0,1 0 0,0 0 1,-1 1-1,3 1 0,-3-1-451,-2-3-92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15923,'0'0'38,"0"-1"0,0 1 0,0 0-1,0 0 1,0 0 0,0 0-1,0-1 1,0 1 0,0 0 0,0 0-1,-1 0 1,1-1 0,0 1-1,0 0 1,0 0 0,0 0 0,0 0-1,-1 0 1,1 0 0,0-1-1,0 1 1,0 0 0,0 0 0,-1 0-1,1 0 1,0 0 0,0 0-1,0 0 1,-1 0 0,1 0 0,0 0-1,0 0 1,0 0 0,-1 0-1,1 0 1,0 0 0,0 0 0,0 0-1,-1 0 1,1 0 0,0 0-1,0 0 1,0 0 0,-1 1 0,1-1-1,0 0 1,0 0 0,0 0-1,0 0 1,0 0 0,-1 0 0,1 1-1,0-1 1,0 0 0,0 0-1,0 0 1,0 0 0,0 1-1,0-1 1,-1 0 0,1 0 0,0 0-1,0 1 1,0-1 0,0 0-1,0 0 1,0 0 0,0 1 0,-8 16 612,1 14-431,1 0 1,2 1-1,1-1 1,1 1-1,2 0 0,1-1 1,8 50-1,-8-73-178,0 0 0,1 0 1,1-1-1,-1 1 0,1 0 0,0-1 0,1 0 1,4 7-1,-7-11-12,1 0 0,0-1-1,1 0 1,-1 1 0,0-1 0,1 0 0,-1 0 0,1 0 0,0-1 0,-1 1 0,1-1 0,0 1-1,0-1 1,0 0 0,0 0 0,0 0 0,0 0 0,0-1 0,1 1 0,-1-1 0,0 0 0,0 0-1,5-1 1,5-1 35,0 0 0,0-1 0,0-1-1,-1 0 1,0-1 0,0 0 0,0-1-1,0-1 1,-1 1 0,13-11-1,3-4 52,-2-1 0,42-45 0,-54 52-89,-1 0 1,14-21 0,-22 29-19,0 0 1,-1 1 0,0-1 0,0 0-1,0-1 1,-1 1 0,0 0 0,1-12 0,-3 19-8,0-1 1,0 1-1,0-1 1,0 1-1,0-1 1,0 1 0,0-1-1,0 1 1,0-1-1,0 1 1,0-1 0,0 1-1,0-1 1,-1 1-1,1-1 1,0 1-1,0-1 1,0 1 0,-1-1-1,1 1 1,-1-1-1,-7 2 19,-8 14 3,9-6-19,1 1 1,0 0-1,0 0 1,1 1-1,1 0 0,0 0 1,0 0-1,1 0 1,0 0-1,1 1 0,1-1 1,0 1-1,0-1 0,1 1 1,0 0-1,4 17 1,-4-27-5,1 1 1,0-1-1,0 1 1,0-1-1,0 0 1,0 0 0,0 1-1,0-1 1,1 0-1,-1 0 1,1 0-1,0 0 1,-1-1 0,1 1-1,0 0 1,0-1-1,0 1 1,4 1-1,-3-2 3,1 1-1,-1-1 0,1 0 1,-1-1-1,1 1 1,0-1-1,-1 1 0,1-1 1,0 0-1,-1 0 0,7-2 1,0 0 6,0 0 1,0-1-1,-1 0 0,1-1 1,0 0-1,-1-1 1,0 0-1,10-7 1,-10 5 50,-1 1 1,1-1-1,-2-1 1,1 1 0,-1-1-1,0-1 1,-1 1-1,0-1 1,0 0-1,6-16 1,-9 19-3,-1 0 1,-1 0-1,1-1 1,-1 1-1,0-1 1,0 1-1,-1-1 0,1 1 1,-2-1-1,1 1 1,-1-1-1,0 1 1,0-1-1,-1 1 0,0-1 1,0 1-1,0 0 1,-5-8-1,3 7-8,1 0 0,-2 0 0,1 0 0,-1 1 0,-5-6 0,8 10-242,0 0-1,-1 0 1,1 0-1,0 0 1,-1 1-1,1-1 1,-1 1-1,0-1 1,1 1-1,-1 0 1,0 0-1,0 1 0,1-1 1,-1 0-1,0 1 1,-5 0-1,8 0 174,0-1-1,0 1 0,0 0 1,0 0-1,0 0 0,1 0 1,-1 0-1,0 0 0,0 0 1,0 0-1,0 0 0,0 0 1,0 0-1,0 0 0,0 0 1,0 0-1,0 0 0,0 0 1,0 0-1,0 0 0,0 0 1,0 0-1,0 0 0,0 0 1,0 0-1,0 0 0,0 0 1,0-1-1,0 1 0,0 0 1,0 0-1,0 0 0,0 0 1,0 0-1,0 0 0,0 0 1,0 0-1,0 0 0,0 0 1,0 0-1,0 0 0,0 0 1,0 0-1,0 0 0,0 0 1,-1 0-1,1 0 0,0 0 1,0 0-1,0 0 0,0 0 1,0 0-1,0 0 0,0 0 1,0 0-1,0-1-69,7-4-708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2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15923,'9'-3'370,"0"0"0,0 0 0,0 1 0,0 0 0,1 1-1,-1 0 1,0 1 0,1 0 0,-1 0 0,1 1 0,-1 0-1,0 0 1,1 1 0,-1 0 0,0 1 0,0 0 0,0 1-1,9 5 1,-16-8-353,0 0 0,0 1 0,0-1 0,0 1 0,-1-1 0,1 1 0,0 0 0,-1-1 0,0 1 0,1 0 0,-1 0 0,0 0-1,0 0 1,0 0 0,0 1 0,0-1 0,-1 0 0,1 0 0,0 5 0,-1-3-1,0 1 1,0-1-1,-1 0 0,0 0 1,1 0-1,-1 1 1,-1-1-1,1 0 0,-1 0 1,-2 4-1,-4 6 74,0 0 0,-1-1 0,-1 0 1,-20 20-1,-65 54 921,95-87-999,-1 0 1,1 1-1,0-1 1,-1 0-1,1 1 1,0-1-1,-1 0 1,1 1-1,0-1 1,0 1-1,-1-1 0,1 0 1,0 1-1,0-1 1,0 1-1,0-1 1,0 1-1,-1-1 1,1 1-1,0-1 1,0 1-1,0-1 1,0 0-1,0 1 1,0-1-1,1 1 1,-1-1-1,0 2 1,12 7 159,31 1-106,-29-8-36,17 7-5,-17-4-439,0-1 0,21 3 0,-31-7 328,0 1 1,1-1-1,-1 0 0,0 0 1,0-1-1,1 1 0,-1-1 1,0 0-1,0 0 0,0-1 1,0 1-1,7-4 0,12-12-347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52 13867,'-1'-3'259,"0"0"1,0 0-1,-1 0 0,1 0 0,-1 0 1,1 1-1,-1-1 0,0 0 0,0 1 1,0-1-1,-1 1 0,1 0 1,0-1-1,-1 1 0,1 0 0,-1 1 1,0-1-1,0 0 0,-3-1 1,4 3-160,-1-1 0,1 1 1,0 0-1,-1 0 0,1 0 1,0 0-1,0 0 0,-1 1 1,1-1-1,0 0 0,0 1 0,-1 0 1,1 0-1,0-1 0,0 1 1,0 0-1,0 1 0,0-1 1,0 0-1,0 1 0,1-1 1,-1 1-1,0-1 0,1 1 1,-1 0-1,1 0 0,-1-1 1,0 4-1,-4 4-18,1 1 0,-1-1 0,2 1 0,0 0 0,0 1 0,1-1 0,0 1 0,0 0 0,0 12 0,0 2-59,2 0 0,3 48 1,-1-62-25,1 0 0,0 0 1,5 16-1,-7-24 2,1-1-1,0 1 1,0 0-1,0-1 0,1 1 1,-1 0-1,1-1 1,-1 0-1,1 1 0,0-1 1,0 0-1,0 0 1,0 0-1,0 0 0,1 0 1,-1-1-1,0 1 0,4 1 1,-5-3 0,1 0 1,-1 0 0,0 0-1,1 1 1,-1-2-1,1 1 1,-1 0-1,1 0 1,-1 0-1,1-1 1,-1 1-1,0 0 1,1-1-1,-1 1 1,0-1 0,1 0-1,-1 0 1,0 1-1,0-1 1,0 0-1,1 0 1,-1 0-1,0 0 1,0 0-1,0 0 1,-1 0-1,1-1 1,0 1 0,0 0-1,0-2 1,4-6 18,0 0 1,-1 0-1,4-10 1,-7 15-12,7-20 61,-1-1 1,4-31 0,6-23 126,-9 115-150,-5-6-62,-1-11-307,0 0-1,1 0 1,1 0-1,1 0 0,9 22 1,-14-39 294,1-1 0,-1 0 1,1 0-1,-1 0 0,1 0 0,-1 0 0,1 0 1,0 0-1,0 0 0,-1 0 0,1 0 0,0 0 1,0 0-1,0 0 0,0-1 0,0 1 0,0 0 1,1-1-1,-1 1 0,0-1 0,0 1 0,0-1 1,0 0-1,1 1 0,0-1 0,14-3-491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15555,'0'-1'127,"0"0"-1,0 0 0,0 0 0,0 0 0,0 0 1,0 0-1,1 0 0,-1 0 0,1 0 0,-1 0 1,0 0-1,1 0 0,-1 1 0,1-1 0,0 0 1,0-1-1,0 2-57,-1 0-1,0 0 1,1 0 0,-1 0 0,1 0 0,-1 0-1,0 0 1,1 1 0,-1-1 0,0 0-1,1 0 1,-1 0 0,0 0 0,1 1 0,-1-1-1,0 0 1,1 0 0,-1 1 0,0-1 0,1 0-1,-1 0 1,0 1 0,0-1 0,0 0-1,1 1 1,-1-1 0,0 0 0,0 1 0,17 39 2425,-14-31-2378,84 191-760,-86-199 514,0 1 0,0-1 0,-1 1 0,1-1 0,-1 1 0,1-1 0,-1 1 0,0 0 0,1-1 0,-1 1 0,0-1 0,0 1 0,0 0 0,0-1 0,0 1 0,-1 0 0,1-1 0,0 1 0,-1 0 0,0 2 0,-1-3-9,1 0-1,0-1 0,-1 1 0,1 0 0,0-1 0,-1 1 0,1-1 0,-1 1 1,1-1-1,-1 1 0,1-1 0,-1 0 0,1 0 0,-1 0 0,1 0 0,-1 0 1,1 0-1,-1 0 0,1-1 0,-1 1 0,1 0 0,-3-2 0,-62-15-1795,59 14 2138,-1 0 0,0 0-1,1 0 1,0-1 0,0 0 0,-8-6-1,14 9-119,1 1-1,0 0 0,0-1 0,-1 1 1,1-1-1,0 1 0,0 0 0,0-1 1,0 1-1,-1-1 0,1 1 1,0-1-1,0 1 0,0-1 0,0 1 1,0-1-1,0 1 0,0 0 1,1-1-1,-1 1 0,0-1 0,0 1 1,0-1-1,0 1 0,0-1 1,1 1-1,-1 0 0,0-1 0,0 1 1,1 0-1,-1-1 0,0 1 0,1 0 1,-1-1-1,0 1 0,1 0 1,-1-1-1,1 1 0,-1 0 0,0 0 1,1 0-1,-1-1 0,1 1 1,22-13 1252,-20 12-1030,19-11 219,-13 9-492,-1-1 0,1 0 0,-1-1 0,0 0 0,0 0 0,-1 0 0,0-1 0,0-1 0,0 1 0,0-1-1,-1 0 1,6-9 0,4-16-234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16131,'2'5'309,"0"1"0,-1 0 0,1-1-1,-1 1 1,0 0 0,-1 0-1,1 0 1,-2 10 0,2 10 504,12 72 793,-10-83-1490,1 0 0,0 0-1,1-1 1,9 20-1,-14-32-127,1 0-1,0 0 1,0 0-1,0 0 1,1-1-1,-1 1 1,0 0-1,1 0 0,-1-1 1,1 1-1,0-1 1,-1 1-1,1-1 1,0 0-1,0 1 1,0-1-1,0 0 1,0 0-1,0-1 0,0 1 1,0 0-1,0-1 1,0 1-1,1-1 1,2 1-1,-1-2-30,1 0 0,-1 0-1,1 0 1,-1 0 0,0-1 0,0 0-1,0 0 1,0 0 0,0 0-1,0-1 1,4-2 0,-5 2 15,1 1 1,-1 0 0,1 0-1,-1 0 1,1 0 0,0 0-1,6-1 1,-9 3 33,0 0-1,0 0 1,0 0 0,0 0-1,0 0 1,0 0-1,0 0 1,0 0 0,0 1-1,0-1 1,0 0 0,0 1-1,0-1 1,0 0 0,0 1-1,0-1 1,0 1 0,0 0-1,0-1 1,-1 1-1,1 0 1,0-1 0,-1 1-1,1 0 1,0 0 0,-1 0-1,1-1 1,-1 1 0,1 0-1,-1 0 1,1 0 0,-1 0-1,0 0 1,1 2-1,1 5 94,0 0 0,0 1-1,-1 0 1,0-1 0,0 1-1,-1-1 1,-2 17 0,2-19 7,-1 0 1,0 1 0,-1-1-1,0 0 1,0 0-1,0 0 1,0 0 0,-1-1-1,0 1 1,0-1-1,-6 8 1,8-12-107,0 0 1,0 0-1,1 0 0,-1 0 1,0 0-1,0 0 1,0 0-1,0-1 0,0 1 1,-1 0-1,1-1 1,0 1-1,0 0 0,0-1 1,-1 0-1,1 1 0,0-1 1,0 0-1,-1 0 1,1 1-1,0-1 0,-1 0 1,1 0-1,0 0 1,-1-1-1,1 1 0,0 0 1,0 0-1,-1-1 0,1 1 1,0-1-1,0 1 1,0-1-1,-1 0 0,1 1 1,0-1-1,0 0 1,0 0-1,0 1 0,-1-3 1,-1 0 1,0 0 0,1 0 0,-1-1 1,1 0-1,0 1 0,-1-1 0,2 0 0,-1 0 1,0 0-1,-1-8 0,0-20-149,3-4-58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16660,'9'5'1784,"0"10"-1264,1 6-208,0 5 1008,3 10-815,-1 5-65,-1 9-112,-4 5-112,-4 7-152,-3 1-64,-5 4-112,-5 0-128,-6-5-384,-4-5-209,-5-12 617,-1-11-112,-3-17-152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 15275,'0'-1'39,"0"1"-1,0-1 0,0 1 0,0-1 1,0 1-1,0-1 0,0 1 1,0-1-1,0 1 0,0-1 1,0 1-1,-1 0 0,1-1 0,0 1 1,0-1-1,0 1 0,-1-1 1,1 1-1,0 0 0,0-1 1,-1 1-1,1-1 0,0 1 0,-1 0 1,1-1-1,-1 1 0,1 0 1,0 0-1,-1-1 0,1 1 1,-1 0-1,1 0 0,-1 0 0,1-1 1,0 1-1,-1 0 0,1 0 1,-1 0-1,1 0 0,-1 0 1,1 0-1,-1 0 0,1 0 0,-1 0 1,1 0-1,-1 0 0,1 0 1,-1 1-1,1-1 0,-1 0 1,1 0-1,0 0 0,-1 1 0,1-1 1,-1 0-1,1 0 0,0 1 1,-1-1-1,1 0 0,-1 1 0,-3 2 99,1-1 0,-1 1 0,0 0-1,1 0 1,-6 6 0,-4 10 82,0 1-1,2 0 1,-17 38-1,-17 68-89,31-75-95,2 1 1,3 0 0,3 1 0,1-1-1,3 1 1,5 66 0,0-87-133,1 0 1,1 0 0,2-1-1,17 49 1,-19-64 196,2-1 1,0-1-1,0 1 1,1-1 0,1 0-1,0-1 1,1 0-1,1 0 1,0-1-1,23 19 1,9-5-42,2-8 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265 362 10946,'1'-3'426,"0"-1"-1,0 1 0,-1-1 0,1 0 0,0 0 1,-1 1-1,0-1 0,0 0 0,0 0 0,-1 1 1,1-1-1,-1 0 0,0 1 0,0-1 0,0 1 1,-1-1-1,-2-5 0,1 3-33,0 0 0,0 0 0,-1 0 0,0 0 0,0 0 1,-1 1-1,1 0 0,-9-7 0,10 10-336,1 0-1,-1 0 1,1 1 0,-1 0 0,1-1-1,-1 1 1,0 0 0,0 0 0,0 0-1,1 1 1,-1-1 0,0 1 0,0-1-1,0 1 1,0 0 0,0 0 0,-4 1 0,2 0-31,1 0 0,0 1 1,-1-1-1,1 1 0,0 0 1,0 0-1,0 1 1,0-1-1,1 1 0,-6 4 1,0 2-31,0 1 0,0 0 0,1 0 0,0 1 0,1 0 0,-12 23 0,11-15-19,0 1 1,1 0-1,-7 31 0,13-44 2,-1-1 0,1 1-1,1-1 1,-1 1 0,1 0 0,0-1-1,1 1 1,-1 0 0,1-1 0,1 1-1,-1-1 1,1 1 0,0-1 0,1 0-1,3 7 1,-5-11 11,0 0 0,0-1 0,0 1 0,1 0 0,-1-1-1,0 0 1,1 1 0,0-1 0,-1 0 0,1 0 0,0 0 0,-1 0 0,1 0-1,0 0 1,0 0 0,0-1 0,0 1 0,0 0 0,0-1 0,0 0-1,0 1 1,0-1 0,0 0 0,0 0 0,0 0 0,0-1 0,0 1 0,0 0-1,0-1 1,-1 1 0,5-2 0,0-1-10,0 0 0,0 0 0,0-1-1,-1 0 1,1 0 0,-1 0 0,0 0 0,7-8-1,6-9 50,-1 0-1,-1-1 0,-1-1 1,0 0-1,-2-1 0,11-28 1,-16 32 56,-1 1 1,-1-2-1,-1 1 0,0-1 1,-2 0-1,0 0 1,-2 0-1,0-30 0,-2 44-58,0 0 0,0 0-1,0 1 1,-1-1 0,1 0-1,-2 1 1,1-1 0,-1 1 0,0 0-1,0 0 1,-1 0 0,0 0-1,0 1 1,0-1 0,-10-9-1,10 12-52,0 0 0,-1 0-1,1 0 1,0 1 0,-1 0-1,0-1 1,0 1 0,1 1-1,-1-1 1,0 1-1,0 0 1,-1 0 0,1 1-1,0-1 1,0 1 0,0 0-1,0 0 1,-1 1 0,1 0-1,0 0 1,-7 2 0,4 0-166,0 0 0,0 0 0,0 1 0,1 0 0,-1 1 0,1 0 0,-12 9 0,15-10-18,0 0 1,0 0-1,0 0 1,1 0-1,-1 0 1,1 1 0,0 0-1,0 0 1,1-1-1,-1 2 1,1-1-1,-3 11 1,6-2-331,7-2-46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16147,'1'-1'126,"1"1"-1,-1-1 0,1 1 0,-1-1 1,1 1-1,-1 0 0,1 0 0,-1-1 0,1 1 1,-1 0-1,1 0 0,-1 0 0,1 1 0,1-1 1,-2 1-64,0 0 0,-1 0 0,1-1 1,0 1-1,-1 0 0,0 0 0,1 0 1,-1 0-1,1 0 0,-1-1 0,0 1 0,1 0 1,-1 0-1,0 0 0,0 0 0,0 0 1,0 0-1,0 0 0,0 0 0,0 0 1,0 0-1,0 0 0,-1 0 0,0 2 1,-21 108 755,7-39-692,3-14-16,3-19-12,2 1 1,-3 62-1,10-100-91,0 0-1,0 0 1,0 0-1,0 0 0,0-1 1,1 1-1,-1 0 1,0 0-1,1 0 1,0 0-1,-1 0 1,1 0-1,0-1 1,0 1-1,0 0 1,0-1-1,0 1 0,1-1 1,-1 1-1,0-1 1,1 1-1,-1-1 1,1 0-1,-1 0 1,1 0-1,0 0 1,-1 0-1,1 0 1,0 0-1,0 0 0,0-1 1,-1 1-1,1-1 1,0 1-1,0-1 1,0 0-1,0 0 1,3 0-1,8 0 17,-1-2-1,1 1 1,-1-1 0,24-8-1,-21 6-9,129-43-553,-74 23 761,-70 24-219,0 0 1,0 0 0,0 0-1,1 0 1,-1 0 0,0 0-1,0 0 1,0 0 0,0 0-1,1 0 1,-1 0 0,0 0-1,0 0 1,0 0-1,1 0 1,-1 0 0,0 0-1,0 0 1,0-1 0,0 1-1,1 0 1,-1 0 0,0 0-1,0 0 1,0 0 0,0 0-1,0 0 1,1-1 0,-1 1-1,0 0 1,0 0-1,0 0 1,0 0 0,0-1-1,0 1 1,0 0 0,0 0-1,0 0 1,0 0 0,1-1-1,-1 1 1,0 0 0,0 0-1,0 0 1,0-1-1,0 1 1,0 0 0,0 0-1,-1 0 1,1-1 0,0 1-1,0 0 1,0 0 0,0 0-1,0 0 1,0-1 0,0 1-1,0 0 1,-9 0-48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13243,'-18'16'3767,"-24"23"-2241,40-37-1503,-2 1 89,0 1-1,0 1 1,0-1-1,1 0 1,-5 7-1,8-10-110,0 0-1,-1-1 0,1 1 1,0 0-1,-1-1 0,1 1 1,0 0-1,0 0 0,0-1 1,0 1-1,0 0 0,0 0 1,0 0-1,0-1 0,0 1 1,0 0-1,0 0 1,0-1-1,1 1 0,-1 0 1,0 0-1,0-1 0,1 1 1,-1 0-1,1-1 0,-1 1 1,0-1-1,1 1 0,-1 0 1,1-1-1,0 1 0,-1-1 1,1 1-1,-1-1 1,1 1-1,0-1 0,-1 0 1,1 1-1,0-1 0,0 0 1,-1 0-1,1 1 0,0-1 1,-1 0-1,1 0 0,0 0 1,0 0-1,0 0 0,38 9-554,-25-7 271,0 1-1,0 1 1,0 1-1,-1 0 1,16 7-1,-28-11 269,1 0 0,-1-1 0,0 1 0,1 0 0,-1 0 0,0 0 0,0 0 0,1 0 0,-1 0 0,0 0 0,0 0 0,0 1 0,-1-1 1,1 0-1,0 1 0,0-1 0,-1 1 0,1-1 0,0 2 0,-1-2 32,0 0 0,0 1 1,0-1-1,-1 0 0,1 0 1,0 0-1,-1 0 1,1 0-1,0 0 0,-1 0 1,1 0-1,-1 0 0,0 0 1,1 0-1,-1 0 1,0 0-1,0 0 0,1 0 1,-3 1-1,-2 2 161,-1 0 1,0 0-1,-1-1 1,1 1-1,0-1 0,-14 4 1,11-5-28,0 0 1,0 0-1,0 0 1,0-1-1,-10-1 1,17 0-152,0 0 1,-1 0 0,1 0 0,0-1-1,0 1 1,-1-1 0,1 1 0,0-1 0,0 0-1,0 0 1,-3-2 0,4 2-3,0 0 0,0 1 1,0-1-1,1 0 0,-1 0 0,0 0 1,1 0-1,-1 0 0,1 0 1,-1 0-1,1 0 0,-1 0 0,1-1 1,0 1-1,-1 0 0,1 0 0,0 0 1,0 0-1,0 0 0,0-1 0,0 1 1,0 0-1,0 0 0,1-1 0,5-18-115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13291,'12'5'2016,"14"-2"-1032,14-8-271,9-2 1215,16-3-776,3 0-71,7-3-369,-2 2-344,-4 1-856,-5 2-417,-9 6 697,-5 2-176,-8 2-176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270 444 15891,'1'-1'182,"1"-1"-1,-1 0 1,1 0 0,-1 0-1,0 0 1,0 0-1,1 0 1,-1 0-1,-1 0 1,1 0-1,0 0 1,0-1-1,-1 1 1,1 0 0,-1-1-1,0 1 1,0 0-1,0 0 1,0-1-1,0 1 1,0 0-1,-1-1 1,1 1-1,-1 0 1,0-1-1,1 1 1,-1 0 0,0 0-1,0 0 1,-3-4-1,1 3-39,0 0-1,0-1 1,0 1 0,-1 0-1,1 0 1,-1 1 0,0-1-1,0 1 1,0 0 0,0 0-1,-1 0 1,1 1-1,0-1 1,-8 0 0,4 1-137,0 0 1,0 0-1,0 1 0,0 1 1,0-1-1,0 1 0,0 1 1,0-1-1,0 1 1,1 1-1,-1-1 0,1 1 1,-1 1-1,1-1 1,0 1-1,0 1 0,-9 7 1,10-8-29,1 1 1,0 0-1,0 0 0,0 0 1,1 0-1,-1 1 1,1 0-1,1 0 0,-1 0 1,1 0-1,0 1 1,1-1-1,-1 1 1,1-1-1,0 1 0,1 0 1,0 0-1,0 0 1,0 0-1,1 9 0,0-14 19,0 0-1,0 0 0,0 0 0,1-1 0,-1 1 1,0 0-1,1 0 0,-1 0 0,1-1 1,0 1-1,0 0 0,0 0 0,-1-1 1,1 1-1,1-1 0,-1 1 0,0-1 0,0 0 1,0 1-1,1-1 0,-1 0 0,1 0 1,-1 0-1,1 0 0,-1 0 0,1 0 1,0 0-1,-1 0 0,1-1 0,0 1 0,0-1 1,0 1-1,-1-1 0,1 0 0,0 1 1,0-1-1,3-1 0,1 1 7,1-1 0,-1 0 0,0-1 1,0 1-1,1-1 0,-1-1 0,-1 1 0,1-1 0,9-6 0,-3 1 48,0-1 1,-1-1-1,-1 0 0,0-1 0,0 1 1,-1-2-1,0 0 0,-1 0 0,0 0 0,-1-1 1,-1 0-1,8-22 0,-7 14 51,0 0 1,-2 0-1,0-1 0,-2 1 0,0-1 1,-2 0-1,-1-37 0,-1 45-81,-1 0 0,-1 1 0,0-1 0,-1 1-1,0 0 1,-7-14 0,9 23-45,0 0 0,0 0 1,0 1-1,-1-1 0,1 1 0,-1-1 0,0 1 1,0 0-1,-1 0 0,-4-3 0,6 4-12,0 1 0,0 0-1,-1 0 1,1 0 0,0 1 0,-1-1-1,1 0 1,-1 1 0,1-1 0,-1 1-1,1 0 1,-1 0 0,1 0 0,-1 0 0,1 1-1,-1-1 1,1 1 0,-1-1 0,-2 2-1,-1 1-105,0 0-1,0 0 0,1 0 0,0 1 0,-1 0 0,1 0 0,1 0 0,-1 1 0,0-1 1,1 1-1,-5 8 0,-3 3-536,2 1 1,-12 25 0,18-34 516,0 1 1,1 0 0,0-1 0,1 1-1,-2 13 1,0 10-386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58 14035,'7'-37'2027,"-6"37"-1984,-1-1 1,0 0-1,0 1 1,0-1-1,0 0 1,0 1-1,0-1 1,0 0-1,0 1 1,0-1-1,0 0 1,0 1 0,0-1-1,0 1 1,0-1-1,-1 0 1,1 1-1,0-1 1,0 1-1,-1-1 1,1 0-1,-1 1 1,1-1-1,0 1 1,-1-1-1,1 1 1,-1-1-1,1 1 1,-1 0-1,1-1 1,-1 1-1,1 0 1,-1-1-1,0 1 1,1 0 0,-1 0-1,1-1 1,-1 1-1,0 0 1,1 0-1,-1 0 1,0 0-1,1 0 1,-1 0-1,0 0 1,1 0-1,-1 0 1,0 0-1,1 0 1,-1 0-1,0 1 1,1-1-1,-2 0 1,0 2 14,-1-1 0,0 1 0,1-1 0,-1 1 0,1 0 0,-1 0 0,1 0 0,0 1 0,0-1 0,0 0 0,0 1 0,0-1 0,-2 5 0,-20 42 15,18-35-49,-65 165 163,63-152-69,1 0 0,1 1 0,2-1 0,-2 53 0,6-73-205,0 1 0,0-1 1,1 0-1,0 0 0,1 0 1,0 0-1,0 0 0,0-1 0,1 1 1,0 0-1,0-1 0,8 12 1,-31-43-2104,1 7 1572</inkml:trace>
  <inkml:trace contextRef="#ctx0" brushRef="#br0" timeOffset="1">1 382 15779,'0'-9'1689,"10"3"-921,5 1-312,8 3 800,8-1-176,4 2-367,3-2-265,6-3-696,2 2-512,3-2 640,-1 1-129,-3-7-159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14955,'-20'10'1457,"20"3"-825,4-1-192,11-6 928,5-1-432,6-2-256,2-1-144,7-2-183,1-2-193,-2-2-464,-4 0-369,-6 1-1655,-5 0 1976,-9 4-352,-4 4-201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5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14587,'-7'10'1865,"17"-3"-801,5-3-408,10-4 1840,3 0-1279,6-1-457,2-2-160,1-1-656,-3 1-656,-6 1 632,-2 2-160,-11 0-168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14291,'2'3'1968,"4"-7"-1194,6-10-131,-12 13-487,66-88 1756,204-250-95,-255 328-1765,-15 11-50,1 0-1,-1 0 0,0 0 0,0 0 0,0 0 0,1 0 0,-1 0 0,0 0 0,0 0 0,0 0 0,1 0 0,-1 0 0,0 0 0,0 0 0,0 1 0,0-1 1,0 0-1,1 0 0,-1 0 0,0 0 0,0 0 0,0 1 0,0-1 0,0 0 0,0 0 0,0 0 0,1 0 0,-1 1 0,0-1 0,0 0 0,0 0 0,0 0 1,0 1-1,0-1 0,0 0 0,0 0 0,0 0 0,0 1 0,0-1 0,0 0 0,0 0 0,0 1 0,-7 35 38,6-33-40,-16 60-486,2 1 1,3 1-1,-3 69 1,18-97-244,-2-28 281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12251,'2'3'1744,"10"0"-936,11-6-176,5-3 1521,18-3-1161,9 1-48,9-4-176,2 1-88,3 2-255,-3 1-153,-9 5-336,-5 0-176,-16 0-465,-9 3-191,-11 0 2217,-5-1-1482,-5 1-31,-5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 14299,'-2'25'1034,"1"-1"1,2 1-1,3 34 1,19 73 700,-18-105-1644,2 11 28,1 0 1,2 0-1,27 64 0,-36-99-80,1 0-1,0 0 0,-1 0 0,1 0 0,0 0 1,1 0-1,-1-1 0,5 5 0,-6-7-18,-1 1 0,1-1 0,0 1-1,0-1 1,0 0 0,0 1 0,0-1-1,0 0 1,0 1 0,0-1 0,0 0 0,-1 0-1,1 0 1,0 0 0,0 0 0,0 0 0,0 0-1,0 0 1,0-1 0,0 1 0,0 0-1,0-1 1,0 1 0,0 0 0,0-1 0,-1 1-1,1-1 1,0 1 0,0-1 0,-1 0 0,1 1-1,0-1 1,0 0 0,0-1 0,5-6 93,0 1-1,0-2 1,-1 1 0,-1-1 0,1 1 0,-1-1 0,-1-1 0,1 1 0,-2 0 0,4-18-1,-2-2 43,-1-1-1,0-38 0,-5 22-121,-2-1-1,-2 1 1,-18-68 0,24 114-35,0-1 1,0 1-1,0 0 1,-1-1-1,1 1 1,0 0-1,0 0 1,0-1-1,0 1 1,0 0-1,0-1 1,0 1-1,0 0 0,0-1 1,0 1-1,0 0 1,0 0-1,0-1 1,0 1-1,0 0 1,1-1-1,-1 1 1,0 0-1,0 0 1,0-1-1,0 1 1,1 0-1,-1 0 1,0-1-1,0 1 1,0 0-1,1 0 1,-1 0-1,0-1 1,0 1-1,1 0 1,-1 0-1,0 0 1,0 0-1,1 0 0,-1 0 1,0-1-1,1 1 1,-1 0-1,0 0 1,0 0-1,1 0 1,-1 0-1,0 0 1,1 0-1,-1 0 1,0 0-1,1 0 1,-1 0-1,0 1 1,0-1-1,1 0 1,-1 0-1,0 0 1,1 0-1,-1 0 1,0 1-1,0-1 1,1 0-1,-1 0 1,0 1-1,29 14-35,-14-7 9,-7-4 18,1-1 1,-1 0-1,1-1 1,0 0-1,-1 0 1,1-1-1,0 0 1,0-1-1,0 0 1,15-1-1,-12-2 1,0 1 0,0-1 0,0-1 0,0 0-1,-1-1 1,21-11 0,-1-5-51,0-2-1,-1 0 1,51-55-1,-80 78 58,-1 0-1,0-1 1,0 1-1,1-1 1,-1 1 0,0 0-1,1-1 1,-1 1-1,0 0 1,1 0-1,-1-1 1,1 1-1,-1 0 1,0 0 0,1-1-1,-1 1 1,1 0-1,-1 0 1,0 0-1,1 0 1,-1 0-1,1 0 1,-1 0 0,1 0-1,-1 0 1,1 0-1,-1 0 1,1 0-1,-1 0 1,1 0-1,3 14-64,-8 28 10,3-37 54,-30 194-483,31-182-1488,8-30 708,0-9 563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167 209 13851,'6'-11'869,"0"-1"0,0-1 1,-1 1-1,0-1 0,2-13 0,-5 18-443,-1 0 1,1 1-1,-2-1 0,1 0 1,-1 0-1,0 0 0,-1 0 0,0 0 1,-3-13-1,4 19-387,0 1 1,-1-1-1,1 1 0,-1 0 0,1-1 1,-1 1-1,0 0 0,1-1 0,-1 1 1,0 0-1,0 0 0,0 0 1,0-1-1,0 1 0,0 0 0,0 0 1,0 1-1,0-1 0,0 0 0,-1 0 1,1 1-1,0-1 0,-1 0 1,1 1-1,0-1 0,-1 1 0,1 0 1,-1-1-1,1 1 0,-1 0 0,1 0 1,-1 0-1,-1 0 0,0 1-31,1-1 0,-1 1-1,0 0 1,0 0 0,1 1 0,-1-1-1,1 0 1,-1 1 0,1-1 0,0 1-1,-1 0 1,1 0 0,0 0 0,0 0-1,-2 4 1,-7 9-25,2 1 0,0 0-1,1 1 1,0 0 0,2 0 0,0 1 0,1-1 0,-5 32-1,6-27 12,2 0-1,1 0 1,0 1-1,2-1 1,1 0-1,8 42 1,-4-44-72,1 0 1,17 35-1,-2-7-1770,-42-68-3385,-8-19 3011,-19-32 754,42 63 2067,1 0 0,1 0-1,-6-17 1,9 24-495,0 1-1,0-1 1,0 1-1,1-1 1,-1 0-1,0 1 1,0-1-1,0 1 1,0-1-1,1 1 1,-1-1-1,0 1 1,0-1-1,1 1 1,-1 0-1,1-1 0,-1 1 1,0-1-1,1 1 1,-1 0-1,1-1 1,-1 1-1,1 0 1,-1-1-1,1 1 1,-1 0-1,1 0 1,-1 0-1,1-1 1,-1 1-1,1 0 1,-1 0-1,1 0 1,-1 0-1,1 0 0,-1 0 1,2 0-1,26-1 1754,-23 1-1468,-1 0-129,33-2-277,-1 0 0,55-12 0,-69 8-360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16876,'5'10'1688,"15"-9"-1072,1-1-280,11-3 840,4 1-327,7-3-505,2 1-336,0-3 648,2-3-616,-10-2-40,-4 1 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116 312 11018,'1'2'111,"-1"-1"0,0 1 0,0-1-1,0 1 1,-1 0 0,1-1 0,0 1-1,0-1 1,-1 1 0,1-1-1,-1 1 1,0-1 0,1 1 0,-1-1-1,0 1 1,0-1 0,0 0 0,-2 2-1,-24 24 1095,13-15-26,-27 34 334,38-42-1430,0 0 0,0 1 0,1-1 0,0 0 0,-1 1 0,2 0 0,-1-1 0,0 1 0,1 0 0,-1 5 0,2-8-61,0 0 0,0 0 1,0-1-1,1 1 0,-1 0 1,0 0-1,1-1 0,-1 1 0,1 0 1,0-1-1,-1 1 0,1 0 0,0-1 1,0 1-1,0-1 0,0 1 1,0-1-1,1 0 0,-1 1 0,0-1 1,1 0-1,-1 0 0,1 0 1,-1 0-1,1 0 0,-1 0 0,1 0 1,0-1-1,-1 1 0,1-1 1,0 1-1,-1-1 0,4 1 0,2 0 4,0 0-1,0 0 0,1 0 0,-1-1 0,0 0 0,0-1 1,11-1-1,-10 0-3,0-1-1,0 1 1,1-1 0,-2-1 0,1 1 0,0-1 0,-1-1 0,0 1 0,0-1 0,12-12 0,-9 7-8,-1 0 0,0-1 0,0 0 1,-1-1-1,-1 0 0,7-14 0,-2-2-29,-1-1 0,-1 0 0,-2 0-1,-1-1 1,5-44 0,-10 55 6,0-35 0,-2 48 9,-1 0 0,1 0 0,-1 0 0,-1 0 0,1 0 0,-1 0-1,0 0 1,0 1 0,-5-10 0,6 14 10,0-1 0,0 1 0,0-1 0,-1 1 0,1-1 0,0 1 0,0 0 0,-1 0 0,1-1 0,-1 1 0,1 0-1,-1 0 1,1 0 0,-1 1 0,0-1 0,1 0 0,-1 1 0,0-1 0,0 1 0,1-1 0,-1 1 0,-3 0-1,1 0 23,0 0 0,1 1-1,-1 0 1,1 0 0,0 0-1,-1 0 1,1 1 0,0-1-1,0 1 1,0 0 0,-4 2-1,-2 3 67,1 0 0,0 0-1,0 1 1,0 0-1,1 1 1,-12 17-1,17-22-86,0 0 0,0 0-1,0 0 1,0 1 0,0-1 0,1 1-1,0-1 1,0 1 0,0-1-1,1 1 1,-1 0 0,1 0-1,0-1 1,1 1 0,-1 0 0,1-1-1,0 1 1,2 6 0,-1-4-136,1-1 0,1 0-1,-1 0 1,1 0 0,0 0 0,0-1 0,1 1 0,0-1 0,0 0 0,0-1 0,10 8 0,18 11-711,-18-13 219,-1 0-1,0 1 1,24 23 0,-35-29 585,1-1 0,-1 1 0,0 0 0,0 0-1,0 0 1,0 0 0,-1 1 0,0-1 0,0 1 0,-1-1 0,1 1 0,-1 0 0,0-1 0,-1 1 0,0 11 0,-2-2 241,1-12-12,1-1-1,-1 1 0,1 0 1,-1 0-1,1-1 1,0 1-1,0 0 0,0 0 1,1-1-1,0 5 0,-1-7-148,1 0-1,0 0 1,-1 0 0,1 0-1,-1 0 1,1 0-1,0 0 1,-1 0-1,1-1 1,-1 1-1,1 0 1,0 0-1,-1 0 1,1-1-1,-1 1 1,1 0-1,-1-1 1,1 1-1,-1 0 1,1-1-1,0 0 1,11-12 452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0 13035,'0'0'61,"0"0"0,1 0-1,-1 1 1,0-1 0,0 0 0,0 0 0,0 0 0,0 0 0,0 0 0,0 0-1,0 1 1,0-1 0,1 0 0,-1 0 0,0 0 0,0 0 0,0 0 0,0 1-1,0-1 1,0 0 0,0 0 0,0 0 0,0 0 0,0 0 0,0 1 0,0-1-1,0 0 1,0 0 0,0 0 0,0 0 0,0 0 0,-1 1 0,1-1 0,0 0-1,0 0 1,0 0 0,0 0 0,0 0 0,0 1 0,0-1 0,0 0-1,0 0 1,-1 0 0,1 0 0,0 0 0,0 0 0,0 0 0,-16 24 1682,-1 0 1,-29 30 0,13-15-1134,-57 72 202,-120 135-933,205-241-61,0 0 0,0-1 0,-1 0 1,-5 4-1,10-7 130,1-1 0,-1 1 0,1-1 0,-1 0 0,0 1 0,1-1 0,-1 1-1,0-1 1,0 0 0,1 0 0,-1 1 0,0-1 0,0 0 0,1 0 0,-1 0 0,0 0 0,0 0 0,0 0 0,1 0 0,-1 0 0,0 0 0,0 0 0,1-1 0,-1 1-1,0 0 1,0 0 0,1-1 0,-1 1 0,0-1 0,1 1 0,-1 0 0,0-1 0,1 1 0,-1-1 0,1 0 0,-1 1 0,1-1 0,-1 1 0,1-1 0,-1 0 0,1 1 0,-1-2-1,-1-5-112,1 1-1,0 0 1,0-1-1,0 0 0,1 1 1,0-1-1,1-11 0,-1 14 85,5-46-850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12027,'16'-30'1688,"-1"21"-784,-4 9-320,0 23 1673,2 9-1121,0 13-280,3 8-136,3 9-288,4 3-88,2-1-127,4 1-57,4-10-144,3-3-200,1-10-569,0-8 657,-7-15-88,-1-6-64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15915,'9'0'1937,"11"0"-1161,19 0-208,8-1 1072,16-2-695,7 0-121,6-1-224,2 2-216,-7 2-608,-5 0-440,-20 4-1897,-12 2 2193,-15 4-336,-10 0-288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15755,'18'11'1729,"8"1"-1161,10-6-240,5-1 936,12-2-672,3-1-264,3-4-808,1-4-880,-1-1 1184,-4 0-256,-2-1-184</inkml:trace>
  <inkml:trace contextRef="#ctx0" brushRef="#br0" timeOffset="1">1232 74 14955,'-15'8'205,"0"2"0,0 0-1,1 0 1,1 1 0,0 1 0,1 0-1,0 1 1,0 0 0,-13 23 0,18-27-114,1 2 1,1-1 0,0 1-1,0 0 1,1 0-1,1 0 1,0 1 0,0-1-1,1 1 1,1 0 0,0-1-1,0 1 1,1 0 0,3 21-1,-3-27-49,1-1 0,1 0 0,-1 0-1,0 0 1,1 0 0,0 0 0,1 0 0,-1 0 0,1-1-1,-1 1 1,1-1 0,1 0 0,-1 0 0,1 0-1,-1 0 1,1 0 0,0-1 0,1 0 0,-1 0-1,0 0 1,1 0 0,0-1 0,-1 0 0,1 0-1,0 0 1,0 0 0,0-1 0,1 0 0,-1 0 0,0 0-1,0 0 1,1-1 0,-1 0 0,0 0 0,1-1-1,-1 0 1,0 0 0,0 0 0,6-2 0,4-2 82,-1 0 0,0-1 0,0-1 1,0 0-1,-1-1 0,0 0 1,-1-1-1,0-1 0,0 0 0,18-20 1,-21 20-20,0-1 1,-1 1-1,0-1 1,-1-1-1,0 1 1,-1-1 0,0-1-1,-1 1 1,0-1-1,-1 0 1,-1 0-1,4-21 1,-7 26-116,1 0 0,-1 0 0,-1 0 1,0 0-1,0 0 0,0 1 0,-1-1 0,0 0 0,-1 0 1,0 1-1,0 0 0,0-1 0,-1 1 0,0 0 0,-1 1 1,1-1-1,-1 1 0,-8-8 0,5 7-91,0-1-1,-1 2 1,0-1-1,0 1 1,-1 1-1,1 0 1,-1 0 0,0 1-1,-1 0 1,1 0-1,-1 1 1,-18-2-1,-15 3-345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17 443 16772,'-1'0'55,"-1"0"1,1-1 0,0 1 0,0-1 0,0 1 0,-1-1-1,1 1 1,0-1 0,0 0 0,0 0 0,0 1 0,0-1-1,-1-1 1,2 1-54,0 1 0,1 0 0,-1-1 0,0 1 0,0 0 0,0 0 0,1-1 0,-1 1 1,0 0-1,0 0 0,0-1 0,1 1 0,-1 0 0,0 0 0,0 0 0,1-1 0,-1 1 0,0 0 0,1 0 0,-1 0 0,0 0 0,1 0 0,-1 0 0,0 0 0,1-1 0,-1 1 0,0 0 0,1 0 0,-1 0 0,1 1 0,45-3-536,-37 1 541,316 1-2552,141-5 1448,-191-5 1105,818-26 783,1648-117-467,-2265 109-327,764-60 14,92 76-53,-1047 30-77,-201-6 61,114-20 1,-93 5 14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14531,'-6'81'-99,"3"0"1,4 0-1,3-1 0,23 124 1,40 102-713,24 154 835,-57 25 575,-37 2-53,1-377-494,1-87-38,2 115 18,1-116-36,0 0-1,1 0 0,2 0 1,7 24-1,-10-40 1,1-1-1,0 0 1,0 1 0,0-1 0,0 0-1,1-1 1,-1 1 0,1 0-1,1-1 1,-1 0 0,1 0-1,-1-1 1,1 1 0,0-1 0,0 0-1,1 0 1,-1 0 0,1-1-1,-1 0 1,7 1 0,12 4-14,0-2 1,1-1 0,37 1-1,-31-3 26,368 14-34,2-24 28,-97 1-14,1629 18-192,-1659-7 19,825 38-259,-243-27 532,-752-21-71,280 2 0,-371 5-15,0 0 0,-1 1-1,1 0 1,-1 1 0,1 1-1,-1 0 1,0 0 0,-1 1 0,1 1-1,17 11 1,-27-16 40,-1 1 0,1-1 0,0 0 0,0 0 0,-1 0 0,1-1 0,0 1 0,0 0 0,0-1 1,0 1-1,0-1 0,4 0 0,-18 35 1574,8-17-1573,1 0-1,1 0 1,1 0-1,1 0 1,0 0-1,5 33 1,31 110-94,-5-33 35,-4 166-27,-15-126-281,-10-144 285,1-1 1,9 36-1,3-25-68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16388,'1'-1'90,"-1"0"0,1 0 0,-1 1 0,0-1 1,1 0-1,-1 0 0,0 0 0,0 0 1,0 0-1,0 0 0,0 0 0,0 0 1,0 0-1,0 0 0,0 0 0,0 0 1,0 0-1,0 0 0,-1 0 0,1 1 1,-1-1-1,1 0 0,0 0 0,-1 0 1,1 0-1,-1 1 0,0-1 0,1 0 1,-1 0-1,0 1 0,1-1 0,-1 0 1,-1 0-1,0 1 20,-1-1 0,1 1 0,-1 0 1,0 0-1,1 0 0,-1 0 0,1 1 0,-1-1 1,1 1-1,-1-1 0,1 1 0,-5 1 0,-4 3 16,-1 0-1,0 1 0,1 0 0,0 0 1,1 2-1,-1-1 0,1 1 0,1 0 0,-1 1 1,2 0-1,-1 1 0,-8 13 0,11-15-196,1 0-1,0 1 0,0-1 1,1 1-1,0 0 1,1 1-1,0-1 1,0 0-1,1 1 0,0 0 1,1 0-1,0-1 1,1 1-1,0 0 0,0 0 1,3 14-1,-3-21-41,1 0 0,0 0 0,0 0-1,0 0 1,0-1 0,0 1 0,0 0 0,1-1-1,-1 1 1,1-1 0,0 1 0,0-1 0,-1 0 0,2 1-1,-1-1 1,0 0 0,0-1 0,1 1 0,-1 0-1,1-1 1,4 3 0,-3-3-14,1 1 0,-1-1 0,1-1 0,-1 1 0,1-1 0,0 1 0,-1-1 0,1 0 0,-1-1 0,1 1 1,0-1-1,-1 0 0,7-2 0,26-10-686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0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14867,'-1'0'58,"1"0"-1,-1 0 1,1 0-1,-1 0 1,0 0-1,1 0 1,-1 0 0,0 0-1,1 0 1,-1 1-1,1-1 1,-1 0-1,0 0 1,1 1-1,-1-1 1,1 0 0,-1 1-1,1-1 1,-1 1-1,1-1 1,-1 1-1,1-1 1,0 1-1,-1-1 1,1 1 0,0-1-1,-1 2 1,-5 23 858,6-14-518,0 1 0,3 18 0,3-1-203,2 0 0,15 38 0,-11-34-132,8 39 0,-17-60-12,-1 0 0,-1 0 0,0 0 0,-1 0 0,0 0 0,-1 0 0,-2 14 0,-2-4-63,-1-1-1,-1 0 0,-1 0 1,0-1-1,-2 0 1,0-1-1,-2 0 0,0 0 1,0-1-1,-27 27 1,34-39-13,0-1 1,-1 0-1,1-1 1,-1 0 0,0 1-1,0-2 1,0 1 0,0-1-1,-1 0 1,0 0 0,-8 2-1,11-5-9,0 1-1,0-1 1,0-1 0,0 1-1,0 0 1,-8-3-1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19 16804,'-16'-8'1363,"14"7"-1257,0 0-1,0 0 0,0 0 0,0 0 0,0 0 0,0 0 1,0 0-1,0 1 0,0-1 0,0 1 0,-1-1 0,1 1 1,0 0-1,0 0 0,0 0 0,-1 0 0,1 0 0,0 1 1,0-1-1,0 1 0,-1-1 0,1 1 0,0 0 0,0 0 1,-2 1-1,-2 3 59,0 0 0,1 1 1,0-1-1,0 1 0,0 0 1,1 1-1,-7 12 0,-1 4 58,-9 28 1,10-20-182,2 0 1,0 1-1,2 1 1,-3 39-1,8-56-61,2 0 0,0 0 0,0-1 0,2 1-1,0 0 1,0 0 0,2-1 0,0 1 0,0-1-1,14 27 1,-16-37 2,2 1 1,-1-1-1,1 0 0,0 0 0,0-1 0,0 1 1,0-1-1,1 0 0,0 0 0,0 0 1,0-1-1,0 1 0,1-1 0,-1-1 0,1 1 1,0-1-1,0 0 0,0 0 0,0-1 0,0 1 1,0-1-1,9 0 0,-7-1 16,-1 0 0,0-1 0,0 0 0,0 0 0,0 0 0,0-1 0,0 0 0,0 0 0,-1-1 0,1 0 0,-1 0 0,0-1 0,1 1 0,-2-1 0,1-1 0,0 1 0,-1-1 0,0 0 0,6-7 0,-9 10 19,0 0 0,-1 0 0,1 0 1,0 0-1,-1-1 0,0 1 0,1 0 1,-1-1-1,0 1 0,0-1 0,0 1 0,-1-1 1,1 0-1,-1 1 0,1-1 0,-1 0 1,0 1-1,0-1 0,0 0 0,0 1 0,-1-1 1,1 0-1,-1 1 0,1-1 0,-1 0 1,0 1-1,0-1 0,0 1 0,-1 0 0,1-1 1,0 1-1,-1 0 0,0 0 0,1 0 1,-1 0-1,0 0 0,0 0 0,0 0 0,0 1 1,0-1-1,-1 1 0,1-1 0,0 1 1,-1 0-1,1 0 0,-4-1 0,-2-1 30,0 1 0,-1 0 0,1 0 0,-1 1 0,0 0 0,0 0-1,1 1 1,-12 1 0,13 0-29,1-1-1,0 1 0,-1 1 1,1-1-1,0 1 1,0 0-1,0 1 0,0-1 1,0 1-1,0 1 1,-8 5-1,4 4-23,10-13 5,0 0 0,0 1 0,0-1 0,0 0 0,0 1 0,0-1 0,0 0 0,1 1 0,-1-1 0,0 0 0,0 0 0,0 1 0,0-1 0,0 0-1,0 1 1,1-1 0,-1 0 0,0 0 0,0 1 0,0-1 0,1 0 0,-1 0 0,0 0 0,0 1 0,1-1 0,-1 0 0,0 0 0,1 0 0,1 1-3,-1 0 0,1-1 0,0 0 0,0 1 1,0-1-1,0 0 0,0 0 0,0 0 0,0 0 0,0 0 0,0-1 0,0 1 0,2-1 0,14-5-20,0-2-1,-1 0 1,0 0-1,0-2 1,24-18 0,-23 16 5,-1 0 1,2 1-1,-1 1 1,26-9 0,-43 19 16,0-1 0,0 0 0,1 1 1,-1 0-1,0-1 0,1 1 1,-1 0-1,0-1 0,1 1 0,-1 0 1,1 0-1,-1 0 0,0 0 1,1 1-1,-1-1 0,0 0 0,1 1 1,-1-1-1,0 0 0,1 1 1,-1 0-1,0-1 0,0 1 0,1 0 1,-1-1-1,0 1 0,0 0 1,0 0-1,0 0 0,0 0 0,0 0 1,-1 0-1,1 0 0,0 0 0,0 1 1,-1-1-1,1 0 0,-1 0 1,2 3-1,0 5 9,-1-1 0,1 1 0,-1-1 0,-1 1 0,0 11 0,0-8 5,-5 210-13,7-205-540,-2-17 522,0 0 1,0 0-1,1 0 0,-1 0 1,0 0-1,0 0 0,0 0 0,1 0 1,-1 0-1,0 0 0,0 0 1,0 0-1,1 0 0,-1 0 1,0 0-1,0-1 0,0 1 0,0 0 1,1 0-1,-1 0 0,0 0 1,0 0-1,0 0 0,0-1 1,0 1-1,1 0 0,-1 0 0,0 0 1,0 0-1,0-1 0,0 1 1,0 0-1,0 0 0,0 0 1,0-1-1,0 1 0,0 0 0,14-32-665,-13 31 713,11-32-458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15987,'41'11'1871,"-34"-8"-1703,1-1 0,-1 0 0,0 0 1,1-1-1,-1 0 0,1 0 0,0 0 0,-1-1 0,1-1 0,13-1 0,-13 0-60,0-1 0,0 0 0,0 0 0,0 0 0,0-1 0,-1-1 0,0 1 0,12-10 0,-16 11-26,1 0 1,-1 0 0,0 0-1,0 0 1,0 0 0,0-1-1,-1 0 1,0 1-1,1-1 1,-1 0 0,-1 0-1,1 0 1,-1 0 0,1-1-1,-1 1 1,0 0 0,-1-1-1,1-7 1,0 11-48,-1-1 1,0 1 0,0-1-1,0 1 1,0-1-1,-1 1 1,1-1 0,0 1-1,-1-1 1,1 1-1,-1-1 1,1 1 0,-1-1-1,0 1 1,0 0-1,1-1 1,-1 1 0,0 0-1,0 0 1,0 0-1,-1 0 1,1 0 0,0 0-1,0 0 1,0 0-1,-1 0 1,1 0 0,0 1-1,-1-1 1,1 0-1,-1 1 1,1-1 0,-1 1-1,1 0 1,-1 0 0,1-1-1,-1 1 1,1 0-1,-1 0 1,0 0 0,1 1-1,-1-1 1,1 0-1,-4 1 1,-1 1 36,0 0 0,0 0 1,0 0-1,1 0 0,-1 1 0,1 0 1,-1 0-1,1 1 0,-10 7 0,9-4-43,0 1 0,0 0 0,0-1 0,1 2 0,0-1 0,0 1 0,-6 16 0,10-22-28,-1 1-1,1 0 0,0 0 0,0 0 1,0 0-1,0 0 0,1 0 0,-1 0 1,1 0-1,0 0 0,1 1 0,-1-1 1,1 0-1,-1 0 0,1 0 0,0 0 1,1 0-1,-1-1 0,1 1 0,3 6 1,-3-9-6,-1 1 0,1 0 0,0 0 1,0-1-1,0 1 0,1-1 0,-1 0 0,0 0 1,0 0-1,1 0 0,-1 0 0,1 0 1,-1 0-1,1-1 0,-1 1 0,1-1 0,-1 0 1,1 0-1,-1 0 0,1 0 0,-1 0 0,1 0 1,0-1-1,-1 1 0,0-1 0,5-2 1,4 0-9,-1-1 0,0-1 0,0 0 0,17-11 0,-11 3-1,0-1 0,-1 0 0,0-2 0,-1 1 0,18-29 0,-31 43 13,-1 1 0,1 0 0,-1 1 0,0-1 0,0 0 1,0 0-1,0 0 0,0 0 0,0 0 0,0 1 0,0-1 0,0 0 1,0 0-1,0 0 0,1 0 0,-1 0 0,0 1 0,0-1 0,0 0 0,0 0 1,0 0-1,0 0 0,1 0 0,-1 0 0,0 0 0,0 0 0,0 0 1,0 0-1,1 0 0,-1 0 0,0 0 0,0 0 0,0 0 0,0 0 0,1 0 1,-1 0-1,0 0 0,0 0 0,0 0 0,0 0 0,1 0 0,-1 0 1,0 0-1,0 0 0,0 0 0,0 0 0,0 0 0,1 0 0,-1 0 1,0-1-1,0 1 0,0 0 0,0 0 0,0 0 0,0 0 0,1 0 0,-1 0 1,0-1-1,0 1 0,0 0 0,0 0 0,0 0 0,0 0 0,0-1 1,0 1-1,0 0 0,0 0 0,0 0 0,0 13-20,-7 19 11,-2 34-1,8-56 11,0-1 0,1 1 0,0-1-1,1 1 1,0 0 0,0-1 0,1 1-1,4 11 1,-5-19 1,-1 0-1,1-1 1,0 1-1,0-1 1,-1 1-1,1-1 1,0 0-1,0 1 1,0-1-1,1 0 1,-1 0-1,0 1 1,0-1-1,1 0 1,-1 0-1,1 0 0,-1-1 1,1 1-1,-1 0 1,1 0-1,-1-1 1,4 1-1,-2-1 1,0 1-1,0-2 0,0 1 0,0 0 1,0-1-1,0 1 0,0-1 0,0 0 1,0 0-1,-1 0 0,1 0 0,2-2 1,6-3 2,-2-1 0,1 1 1,-1-2-1,0 1 1,12-14-1,32-55 104,-42 60 18,-16 32-126,0 1 1,-3 29 0,7-39-1,1 0 0,-1 1-1,1-1 1,1 0 0,-1 1 0,1-1 0,1 0 0,3 13 0,-5-18 2,1-1-1,0 0 1,-1 1-1,1-1 0,0 0 1,0 1-1,-1-1 1,1 0-1,0 0 1,0 0-1,1 0 0,-1 0 1,0 0-1,0 0 1,0 0-1,0-1 1,1 1-1,-1 0 0,0-1 1,1 1-1,2 0 1,-2-1 1,1 1 0,-1-1-1,1 0 1,0-1 0,-1 1 0,1 0 0,-1-1 0,1 1 0,-1-1 0,1 0 0,3-1 0,3-3 7,0 0 0,0 0 0,-1-1 0,0 0 0,10-8 0,-9 5 47,0 0-1,0-1 1,9-13 0,-16 21-30,0-1-1,0 1 1,-1-1-1,1 1 1,-1-1 0,0 0-1,0 1 1,0-1 0,0 0-1,0 0 1,0 0 0,-1 0-1,1 0 1,-1 0 0,0 0-1,0 0 1,0 0 0,-1 0-1,1 0 1,-2-4-1,2 6-7,-1 0-1,0-1 1,0 1-1,0 0 1,0 0-1,0 0 1,0 0-1,0 0 0,0 1 1,-1-1-1,1 0 1,0 0-1,0 1 1,-1-1-1,1 1 1,0-1-1,-1 1 0,1 0 1,-3-1-1,3 1-15,0 0 0,1-1 0,-1 1 0,0 0 0,0 0 0,0 0 0,1 0 0,-1 0 0,0 0 0,0 1 1,0-1-1,1 0 0,-1 0 0,0 0 0,0 1 0,1-1 0,-1 0 0,0 1 0,1-1 0,-1 1 0,0-1 0,1 1 0,-1-1 0,1 1 0,-1-1 0,1 1 0,-1 0 0,1-1 0,-1 1 0,1 0 0,-1-1 0,1 1 0,0 0 0,-1-1 0,1 3 0,0-3-3,0 0 1,0 1-1,1-1 0,-1 1 1,0-1-1,0 1 0,0-1 1,1 0-1,-1 1 0,0-1 1,1 0-1,-1 1 0,0-1 1,1 0-1,-1 1 0,0-1 1,1 0-1,-1 0 0,1 1 1,-1-1-1,0 0 1,1 0-1,-1 0 0,1 0 1,-1 0-1,1 0 0,-1 1 1,1-1-1,-1 0 0,1 0 1,-1 0-1,1-1 0,-1 1 1,1 0-1,18 0-12,-19 0 13,52-9-48,-43 6-322,0 1 0,0 1 1,0-1-1,0 1 0,0 1 1,1 0-1,-1 0 0,18 4 0,-12-1-192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34 227 13963,'1'2'152,"1"1"0,-1-1 0,1 0 0,0 0 0,0 0 0,0 0 0,0 0 0,0 0 0,0-1 0,0 1 0,1-1 0,-1 1 0,0-1 0,1 0 0,-1 0 0,1 0 0,0 0 0,-1-1 0,1 1 0,0-1 0,0 1 0,2-1 0,-3 0-102,0 0-1,0 0 0,-1-1 1,1 1-1,0 0 1,-1-1-1,1 1 0,0-1 1,-1 1-1,1-1 1,-1 0-1,1 0 0,-1 0 1,0 0-1,1 0 1,-1 0-1,0 0 0,1 0 1,-1-1-1,0 1 0,0 0 1,0-1-1,0 1 1,0-1-1,-1 1 0,1-1 1,0 1-1,-1-1 1,1 0-1,-1 1 0,1-1 1,-1 0-1,0 1 1,0-1-1,0-3 0,0 3-35,1 0-1,-1 1 0,0-1 0,0 0 1,0 0-1,0 0 0,-1 1 0,1-1 1,0 0-1,-1 0 0,0 1 0,1-1 1,-1 0-1,0 1 0,0-1 0,1 0 0,-1 1 1,-1-1-1,1 1 0,0 0 0,0-1 1,0 1-1,-1 0 0,1 0 0,-1 0 1,1 0-1,-1 0 0,1 0 0,-1 0 1,1 0-1,-1 0 0,0 1 0,-3-1 0,2 0-7,1 1 0,-1 0 0,0 0 0,0 1 0,0-1 0,0 1 0,0-1 0,0 1-1,0 0 1,0 0 0,1 0 0,-1 0 0,0 1 0,1-1 0,-1 1 0,1-1-1,0 1 1,-1 0 0,1 0 0,-3 4 0,1-2-2,0 1 1,1 0-1,-1 0 1,1 0-1,0 0 1,1 0-1,-1 1 0,1-1 1,0 1-1,1 0 1,-1-1-1,1 1 1,0 0-1,0 11 1,1-14-2,1 0 0,-1 0-1,0 1 1,1-1 0,0 0 0,0 0 0,0 0 0,0 0 0,0 0 0,1 0 0,-1 0 0,1 0 0,0-1 0,0 1 0,0 0 0,0-1 0,0 0 0,1 1 0,-1-1 0,1 0 0,-1 0 0,1-1 0,0 1-1,0 0 1,0-1 0,0 0 0,6 2 0,0 0-6,1-1-1,-1 0 1,1 0 0,0-2-1,0 1 1,-1-1-1,1 0 1,0-1 0,0 0-1,-1-1 1,1 0-1,12-4 1,-3-1-48,-1 0-1,-1-2 1,1 0 0,-1 0-1,18-15 1,-31 21 44,13-8-111,-17 11 116,0 0 0,1 0 0,-1 0 0,0 0 0,0 0 0,1 0 0,-1 0 0,0 0 0,0 0 0,1 0 0,-1 0 0,0 0 0,0 0 0,1 0 0,-1 0 0,0 0 0,0 0 0,1 0 0,-1 0 0,0 0 0,0 0 0,1 0 0,-1 0 0,0 1 0,0-1 0,0 0 0,1 0 0,-1 0 0,0 0 0,0 1 0,0-1 0,1 0 0,-1 0 0,0 1 0,0-1 0,0 0 0,0 0 0,0 0 0,0 1 0,0-1 0,0 0 0,1 0 0,-1 1 0,0-1 0,0 0 0,0 0 0,0 1 0,0-1 0,0 0 0,0 0 0,-1 1 0,1-1 0,0 0 0,0 0 0,0 1 0,0-1 0,0 0 0,0 0 0,0 1 0,0-1 0,-1 0 0,1 1 0,-2 8-57,0 0-1,1 0 1,0 1-1,1-1 0,0 1 1,0-1-1,1 0 1,0 1-1,3 10 0,-3-19 39,-1-1 0,1 1 0,-1-1 0,1 1 0,-1-1-1,1 1 1,-1-1 0,1 1 0,-1-1 0,1 1 0,0-1-1,-1 0 1,1 1 0,0-1 0,-1 0 0,1 1 0,0-1 0,0 0-1,-1 0 1,1 0 0,0 0 0,0 0 0,-1 0 0,1 0-1,0 0 1,0 0 0,-1 0 0,1 0 0,0-1 0,0 1 0,-1 0-1,1 0 1,0-1 0,-1 1 0,1 0 0,0-1 0,-1 1-1,1-1 1,-1 1 0,1-1 0,-1 1 0,1-1 0,0 0-1,15-19-252</inkml:trace>
  <inkml:trace contextRef="#ctx0" brushRef="#br0" timeOffset="1">451 1 11963,'-4'21'1376,"5"3"-944,6-1-304,3 5 1232,5-3-1176,3-3-24,7-2-120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 13827,'-1'-3'637,"0"0"1,0-1-1,0 1 1,-1 0-1,1 0 1,-1 0-1,-2-3 1,-2 32 2805,0 2-2794,3-14-465,0 0 1,1 0-1,0 0 0,1 1 0,2 24 0,-1-37-173,0-1 0,0 0 0,0 0 0,0 0 0,1 0 0,-1 1 0,0-1 0,1 0 0,-1 0 0,1 0 0,-1 0 0,1 0 1,-1 0-1,1 0 0,0 0 0,0 0 0,-1 0 0,1-1 0,0 1 0,0 0 0,0 0 0,0-1 0,2 2 0,-2-2-1,1 0-1,-1 1 1,1-1-1,-1 0 1,1 0-1,0 0 1,-1-1-1,1 1 1,-1 0-1,1-1 1,-1 1-1,1 0 1,-1-1-1,1 0 1,1-1-1,7-3 22,-1-2-1,0 1 0,16-16 1,-20 18-18,20-21 40,17-16 11,-39 38-66,0 1-1,0 0 1,0 0-1,1 0 1,-1 0-1,1 0 0,0 0 1,-1 1-1,1 0 1,0 0-1,4-1 1,-7 2 0,0 0 0,0 0 0,0 0 0,0 0 1,0 0-1,-1 0 0,1 0 0,0 0 1,0 0-1,0 1 0,0-1 0,0 0 0,0 1 1,0-1-1,-1 1 0,1-1 0,0 1 1,0-1-1,-1 1 0,1 0 0,0-1 0,-1 1 1,2 1-1,8 21-33,0 1 15,-9-23 21,-1 0-1,1-1 0,0 1 0,0 0 0,0 0 0,0 0 1,0-1-1,-1 1 0,1 0 0,0-1 0,1 1 1,-1-1-1,0 1 0,0-1 0,0 0 0,0 1 1,0-1-1,0 0 0,0 0 0,2 1 0,6-3 12,-1 1-1,0-1 0,0 0 1,0-1-1,0 0 1,0 0-1,-1-1 0,1 0 1,10-8-1,8-2-2,-13 7 0,4-2 1,0 0 1,21-7-1,-34 15-13,0 0 0,0 0 0,0 0 0,0 0 0,0 0 0,0 1 0,0 0 0,1 0-1,-1 0 1,0 0 0,0 0 0,0 1 0,0 0 0,0 0 0,0 0 0,5 2 0,-7 0-12,1-1 0,0 0 0,-1 1-1,0-1 1,0 1 0,1-1 0,-2 1 0,1 0 0,0 0 0,0 0-1,-1 0 1,0 0 0,2 7 0,6 31-3476,-9-53 2826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17308,'4'22'1312,"1"-4"-1536,-3-2-592,4-9 1088,0-5-176,7-9-272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18132,'0'22'2491,"-1"-9"-2011,1 0 0,0-1 1,1 1-1,1-1 1,4 19-1,-6-31-475,0 1 1,0 0-1,0 0 1,1-1-1,-1 1 1,0 0-1,1-1 1,-1 1-1,0 0 0,1-1 1,-1 1-1,1-1 1,-1 1-1,1-1 1,-1 1-1,1-1 1,0 1-1,-1-1 1,1 1-1,0-1 0,-1 0 1,1 1-1,0-1 1,-1 0-1,1 0 1,0 1-1,-1-1 1,1 0-1,0 0 0,0 0 1,-1 0-1,1 0 1,0 0-1,0 0 1,-1 0-1,1 0 1,0 0-1,0-1 0,-1 1 1,1 0-1,0 0 1,-1-1-1,1 1 1,0-1-1,-1 1 1,1 0-1,0-1 0,0 0 1,5-3 1,-1-1 0,0 1 0,1-1 0,3-6 0,-5 6 8,12-12 10,24-26 15,-37 40-34,-1 1 1,1 0-1,-1 0 0,1 0 1,0 1-1,0-1 0,-1 1 1,1-1-1,0 1 0,1 0 1,-1 0-1,0 0 0,6 0 1,-8 1-1,1 0 1,-1 0-1,1 1 0,-1-1 1,0 1-1,0-1 0,1 1 1,-1-1-1,0 1 0,0 0 1,0-1-1,0 1 1,0 0-1,0 0 0,0 0 1,0 0-1,0 0 0,0 0 1,0 0-1,0 0 0,-1 1 1,1-1-1,0 2 0,12 34 129,-11-30-102,3 20 66,-5-21-131,1-1 0,0 1-1,0-1 1,1 0 0,-1 1 0,1-1-1,4 8 1,-6-12 12,1-1 1,-1 0-1,0 0 0,0 0 0,1 0 0,-1 1 1,0-1-1,0 0 0,1 0 0,-1 0 1,0 0-1,0 0 0,1 0 0,-1 0 0,0 0 1,1 0-1,-1 0 0,0 0 0,1 0 0,-1 0 1,0 0-1,1 0 0,-1 0 0,0 0 0,0 0 1,1 0-1,-1 0 0,0 0 0,0-1 1,1 1-1,-1 0 0,0 0 0,0 0 0,1 0 1,-1-1-1,0 1 0,0 0 0,1 0 0,-1-1 1,0 1-1,0 0 0,0 0 0,0-1 1,0 1-1,1 0 0,-1 0 0,0-1 0,0 1 1,0 0-1,0-1 0,0 1 0,0 0 0,0 0 1,0-1-1,0 1 0,0 0 0,0-1 1,0 1-1,0 0 0,0-1 0,1-9-305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13811,'1'5'703,"1"0"0,-1-1 0,0 1 0,0 0 0,-1 0 0,0 0 0,0 10 0,1 4 645,-1-11-991,2 0 0,-1 0 0,1 0-1,0 0 1,1 0 0,6 14 0,-8-20-334,0 0-1,0 0 1,0 0-1,0-1 1,0 1-1,0-1 1,1 1-1,-1-1 1,1 1-1,-1-1 1,1 0-1,-1 0 1,1 1-1,0-1 1,0 0-1,0-1 1,-1 1-1,1 0 1,0 0-1,0-1 1,0 1-1,0-1 1,0 0-1,0 0 1,0 0-1,0 0 1,0 0-1,0 0 1,0 0-1,0 0 1,0-1-1,0 1 1,3-2-1,5-2-2,0-1-1,-1-1 1,0 1-1,0-2 1,0 1-1,-1-1 1,12-13-1,-9 10 1,0 0-1,0 1 0,14-9 1,-24 18-19,0-1 0,0 0 0,-1 1 0,1-1 1,0 1-1,0-1 0,0 1 0,0-1 0,0 1 0,0 0 0,0-1 1,0 1-1,0 0 0,0 0 0,0 0 0,1 0 0,-1 0 0,0 0 1,0 0-1,0 0 0,0 0 0,0 1 0,0-1 0,0 0 0,0 1 0,0-1 1,0 1-1,0-1 0,0 1 0,-1-1 0,1 1 0,0 0 0,0-1 1,0 1-1,-1 0 0,1 0 0,0-1 0,-1 1 0,1 0 0,0 1 1,2 5 5,0 0 0,-1-1 1,0 1-1,0 1 0,1 8 1,-2-10 0,0 0 1,0 0 0,1 0 0,3 8 0,-4-13-8,-1 0 0,1 0 0,-1-1 0,1 1 0,-1-1 0,1 1 0,0 0 1,-1-1-1,1 1 0,0-1 0,0 1 0,-1-1 0,1 0 0,0 1 0,0-1 1,0 0-1,0 1 0,0-1 0,-1 0 0,1 0 0,0 0 0,0 0 0,0 0 1,0 0-1,0 0 0,0 0 0,-1 0 0,1 0 0,0 0 0,0-1 0,0 1 1,0 0-1,-1-1 0,1 1 0,0-1 0,0 1 0,1-1 0,30-25-26,-25 20-4,6-5-31,23-18-164,-33 27 176,-1 0-1,1 0 0,0 1 1,0-1-1,0 1 0,0 0 1,1 0-1,-1 0 1,0 1-1,0-1 0,5 0 1,-6 2-22,0-1 0,-1 1 1,1-1-1,0 1 0,0 0 0,0 0 1,-1-1-1,1 1 0,0 1 1,-1-1-1,1 0 0,-1 0 0,1 0 1,1 3-1,-1-2-52,-1-1 1,1 1-1,-1-1 0,1 0 1,-1 0-1,1 0 0,0 0 1,-1 0-1,1 0 1,2 1-1,-3-2 84,0 0 0,0 0-1,0 0 1,0-1 0,0 1 0,0 0-1,0 0 1,0-1 0,0 1 0,0-1 0,0 1-1,0-1 1,0 1 0,-1-1 0,1 1 0,0-1-1,0 0 1,-1 0 0,1 1 0,0-1 0,-1 0-1,1 0 1,-1 0 0,1 1 0,-1-1 0,1-2-1,16-34-314,-16 35 403,0 0 1,0 0-1,-1 0 0,0 0 1,1 0-1,-1 0 0,0 0 0,0 0 1,0 0-1,0 0 0,0 0 1,0 0-1,-1 0 0,1 0 1,-1 0-1,1 0 0,-2-3 0,1 4-25,1 1-1,0 0 0,0 0 0,-1-1 0,1 1 1,0 0-1,0 0 0,-1 0 0,1-1 0,0 1 1,0 0-1,-1 0 0,1 0 0,0 0 0,-1 0 0,1 0 1,0-1-1,-1 1 0,1 0 0,0 0 0,-1 0 1,1 0-1,0 0 0,-1 0 0,1 0 0,0 0 1,-1 1-1,1-1 0,0 0 0,-1 0 0,1 0 1,-1 0-1,-12 10 547,-5 15 120,13-18-601,1 0 1,0 1 0,0 0-1,1 0 1,0 0-1,1 0 1,-1 0 0,2 1-1,-1-1 1,1 1-1,0-1 1,1 16-1,0-23-86,0 0-1,0 0 0,0-1 0,1 1 0,-1 0 0,0 0 0,0 0 0,1 0 0,-1 0 0,0-1 0,1 1 0,-1 0 0,1 0 0,-1-1 0,1 1 0,-1 0 1,1 0-1,0-1 0,-1 1 0,1-1 0,0 1 0,0-1 0,-1 1 0,1-1 0,0 1 0,0-1 0,0 0 0,-1 1 0,1-1 0,0 0 0,0 0 0,0 0 1,0 1-1,0-1 0,0 0 0,-1 0 0,1 0 0,0 0 0,0-1 0,0 1 0,0 0 0,0 0 0,0 0 0,-1-1 0,1 1 0,0-1 0,0 1 0,1-1 1,4-2 11,0-1 1,0 1 0,-1-1 0,10-8 0,1-4-24,-2 0 0,0 0 0,-1-1 1,0-1-1,15-31 0,-25 48-109,-1 6 66,-1 8 14,-3 2-13,-1 36-60,3-46 7,0-1 1,1 0-1,-1 1 1,1-1-1,0 0 1,0 0-1,0 0 0,1 0 1,1 4-1,-2-7 48,-1 0 1,1 0-1,0 0 0,-1 0 1,1 0-1,0-1 0,0 1 0,0 0 1,-1 0-1,1-1 0,0 1 0,0-1 1,0 1-1,0-1 0,0 1 0,0-1 1,0 0-1,0 1 0,0-1 0,0 0 1,1 0-1,-1 0 0,0 0 0,0 0 1,0 0-1,0 0 0,0 0 1,0 0-1,0 0 0,0-1 0,0 1 1,0 0-1,2-2 0,4-1-81,-1 0 0,0 0 0,0-1-1,6-5 1,-6 5-2,26-18-576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17156,'-8'22'577,"-1"-1"1,-1-1-1,-1 1 1,-1-2-1,-22 29 1,29-40-419,4-7-142,-19 23-320,19-24 262,1 0-1,0 1 0,-1-1 1,1 0-1,-1 1 0,1-1 0,-1 0 1,1 1-1,-1-1 0,1 0 0,-1 0 1,1 0-1,-1 0 0,1 1 0,-1-1 1,1 0-1,-1 0 0,1 0 0,-1 0 1,1 0-1,-1 0 0,0 0 0,1 0 1,-1-1-1,1 1 0,-1 0 0,1 0 1,-1 0-1,1-1 0,-1 1 1,1 0-1,-1 0 0,1-1 0,0 1 1,-1 0-1,1-1 0,-1 1 0,1 0 1,0-1-1,-1 1 0,1-1 0,0 1 1,0-1-1,-1 1 0,1-1 0,0 1 1,0-1-1,-1 1 0,1-1 0,0 1 1,0-2-1,-4-9-481,1 0 0,0-1 0,1 0 0,-1-20 0,2 11 920,3-39 1,-2 59-328,0 0 1,0 0 0,0-1-1,1 1 1,-1 0 0,0 0-1,0 0 1,1 0 0,-1 0-1,0 0 1,1 0 0,-1 0 0,1 0-1,0 0 1,-1 0 0,1 0-1,0 1 1,-1-1 0,1 0-1,0 0 1,1 0 0,-1 0 17,0 1-1,0 0 1,1 0 0,-1-1 0,0 1 0,0 0-1,0 0 1,0 0 0,0 0 0,0 1 0,0-1-1,0 0 1,0 0 0,0 1 0,0-1-1,0 1 1,2 0 0,4 3 276,0 1-1,0 0 1,0 0 0,7 8-1,-12-11-358,116 108-459,-102-93 210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12675,'-11'-25'5125,"15"37"-3786,16 79 1866,-5-18-2189,-14-71-995,0 1 1,-1-1 0,1 1 0,0-1-1,0 1 1,1-1 0,-1 0-1,0 0 1,1 0 0,-1 1 0,1-1-1,0-1 1,0 1 0,3 3-1,-4-4-13,1 0-1,0-1 1,0 1-1,0 0 1,0-1-1,0 1 1,0-1 0,0 1-1,0-1 1,0 0-1,0 0 1,0 0-1,0 0 1,0 0-1,0-1 1,0 1-1,0-1 1,0 1-1,2-2 1,10-3 12,-1-2-1,0 1 1,0-2 0,0 0 0,13-11-1,-14 10-10,1 0-1,0 0 0,1 1 0,22-9 1,-35 17-11,0-1-1,1 0 1,0 1 0,-1-1 0,1 1-1,-1 0 1,1-1 0,-1 1-1,1 0 1,0 0 0,-1 0 0,1 0-1,0 0 1,-1 0 0,1 1 0,-1-1-1,1 0 1,-1 1 0,1 0 0,0-1-1,-1 1 1,0 0 0,1-1 0,-1 1-1,1 0 1,-1 0 0,1 2 0,1 0-3,0 1 1,-1 1-1,0-1 1,1 0 0,-2 1-1,1-1 1,1 7-1,-1-5 6,0-1 0,0 0 0,0 0-1,6 10 1,-8-15 1,1 1 0,-1 0 0,1-1-1,0 1 1,-1-1 0,1 1 0,-1-1 0,1 0-1,0 1 1,0-1 0,-1 0 0,1 1 0,0-1 0,0 0-1,-1 0 1,1 0 0,0 1 0,0-1 0,0 0 0,-1 0-1,1 0 1,0 0 0,0-1 0,0 1 0,-1 0-1,1 0 1,0 0 0,0-1 0,-1 1 0,1 0 0,0-1-1,0 1 1,-1 0 0,1-1 0,0 1 0,-1-1-1,1 0 1,26-24 23,-22 20-23,7-8 5,1-1 7,28-23 0,-37 34-17,0 0 1,0 0 0,0 1 0,1-1-1,-1 1 1,0 0 0,1 1 0,0-1-1,-1 1 1,1-1 0,0 2 0,8-2-1,-10 2 2,-1 0 0,1 1 0,-1-1 0,1 0 0,-1 1 0,1 0-1,-1 0 1,0 0 0,1 0 0,-1 0 0,0 0 0,0 0 0,0 1-1,0-1 1,0 1 0,0 0 0,0-1 0,0 1 0,-1 0 0,4 4-1,1 4-7,-1 0-1,1 0 0,5 17 0,-9-19 12,1-1 1,0 0 0,1 0-1,-1 0 1,1 0 0,1-1-1,4 7 1,-7-12 5,0 0 0,0 0 0,-1 0 0,1 0 0,0 0 0,0 0 0,0-1 0,0 1 0,0-1 0,1 1 0,-1-1 0,0 0 0,0 0 0,0 0 0,0 0 0,0 0 0,0 0 0,1 0 0,-1-1 0,0 1 0,0-1 0,0 0 0,0 0 0,0 1 0,0-1 0,0 0 0,-1-1 0,1 1 0,2-2 0,6-4 35,1-1-1,-1 0 0,12-12 0,-21 19-39,33-35 103,-16 17-47,22-19 0,-39 37-60,-1 0 0,1 1-1,-1-1 1,1 1 0,-1-1 0,1 1 0,-1-1 0,1 1-1,0-1 1,-1 1 0,1-1 0,0 1 0,-1 0 0,1-1-1,0 1 1,0 0 0,-1 0 0,1 0 0,0-1 0,0 1 0,-1 0-1,1 0 1,0 0 0,0 0 0,-1 0 0,1 1 0,0-1-1,0 0 1,0 0 0,-1 0 0,1 1 0,0-1 0,-1 0-1,1 1 1,0-1 0,-1 0 0,2 2 0,0 1-2,0 0 1,0 0-1,-1 1 0,0-1 1,1 1-1,-1-1 1,1 5-1,9 25 20,-11-32-14,1 0 0,-1 0 0,1 0-1,0 0 1,-1 0 0,1 0 0,0 0-1,0-1 1,-1 1 0,1 0 0,0 0-1,0-1 1,0 1 0,0 0 0,0-1 0,0 1-1,0-1 1,0 0 0,1 1 0,-1-1-1,0 0 1,2 1 0,0-1 2,1-1 0,-1 1 1,0-1-1,1 0 0,-1 0 1,0 0-1,0 0 0,0 0 0,0-1 1,0 1-1,5-5 0,34-27 38,-23 16-25,-13 13-23,-1 0 1,1 0-1,0 0 1,1 0-1,6-2 1,-12 6 2,1-1-1,0 0 1,0 1 0,-1 0 0,1-1-1,0 1 1,0 0 0,-1 0 0,1 0-1,0 0 1,0 0 0,-1 0 0,1 0 0,0 1-1,0-1 1,-1 1 0,1-1 0,0 1-1,-1-1 1,1 1 0,-1 0 0,1 0-1,-1 0 1,1 0 0,2 2 0,14 20-51,-16-19 45,1 0-1,0 0 1,1 0 0,-1 0-1,7 5 1,-8-8 8,-1 0 0,1 0 0,0 0 0,-1-1 0,1 1 0,0 0 0,0-1 0,-1 1 0,1-1 1,0 0-1,0 0 0,0 0 0,-1 0 0,1 0 0,0 0 0,0 0 0,0 0 0,-1-1 0,1 1 0,2-1 0,5-3-10,0 0 0,0-1 0,-1 0 0,1 0 0,-1-1 0,-1 0 0,11-10 0,-12 10-47,1 0 1,0 0 0,0 0 0,1 1-1,0 0 1,0 1 0,0-1 0,9-2-1,-16 7 37,1-1 0,-1 1 0,0 0 0,0 0 0,1 0 0,-1 0 0,0 0 0,0 0 0,1 0 0,-1 0 0,0 0 0,0 1 0,0-1 0,1 0-1,-1 1 1,0-1 0,0 1 0,0 0 0,0-1 0,2 2 0,-1 0-13,0 0 1,0 0-1,0 0 1,-1 1-1,1-1 1,-1 0-1,1 0 1,-1 1-1,1 3 0,2 4-62,-1 0-1,-1 1 1,3 17-1,-3-5 68,2-1 1,0 1-1,2-1 1,13 35 0,-11-38 12,-1 0 1,-1 1 0,-1-1-1,5 30 1,-9-41 55,0 1 0,-1 0 1,0 0-1,0-1 0,-1 1 0,0 0 0,-1-1 1,0 1-1,0-1 0,0 1 0,-1-1 0,-8 14 1,11-21-25,0 0 0,-1 0 0,1 0 1,-1 0-1,1 0 0,-1-1 1,1 1-1,-1 0 0,0 0 0,1-1 1,-1 1-1,0 0 0,0-1 1,1 1-1,-1-1 0,0 1 0,0-1 1,0 0-1,0 1 0,0-1 1,0 0-1,0 1 0,0-1 0,0 0 1,0 0-1,1 0 0,-2 0 1,0 0 4,0-1 0,1 0 1,-1 1-1,1-1 1,-1 0-1,1 0 1,0 0-1,-1 0 1,1 0-1,0 0 1,-1 0-1,1 0 1,0-1-1,-1-1 1,-4-5 50,1 0 0,0-1 1,1 0-1,-5-12 1,1-3-3,1 0 0,-7-43 0,12 56-208,1 1 0,0-1 1,1 0-1,0 1 0,0-1 0,1 0 0,1 1 1,0-1-1,4-11 0,-2 15-44,0-1 1,0 0-1,1 1 0,0 0 0,1 0 1,0 1-1,0-1 0,0 1 1,10-7-1,15-15-417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19892,'-9'4'352,"0"1"-1,0 1 1,1-1-1,0 1 1,0 1-1,1-1 1,-1 1-1,1 1 1,1-1-1,0 1 1,0 1-1,0-1 1,-8 19-1,13-27-363,1 1 0,0-1 0,0 1 0,0-1 0,0 1 0,0-1 0,-1 1 0,1 0 1,0-1-1,0 1 0,0-1 0,0 1 0,0 0 0,1-1 0,-1 1 0,0-1 0,0 1 0,0-1 0,0 1 0,1-1 0,-1 1 0,0-1 0,1 1 0,-1-1 0,0 1 0,1-1 0,-1 1 0,0-1 0,1 0 0,-1 1 0,1-1 0,-1 1 0,1-1 0,-1 0 0,1 0 0,-1 1 0,1-1 0,-1 0 0,1 0 0,-1 0 0,2 1 0,30 3-681,-16-2 374,-9 0 220,-1-1-1,0 1 0,1 1 0,-1-1 1,0 1-1,0 1 0,-1-1 1,1 1-1,-1 0 0,1 0 1,-1 0-1,0 1 0,-1-1 0,5 7 1,-7-9 72,0 1-1,0 0 1,0 0 0,-1 0 0,1 0 0,-1 1 0,0-1 0,0 0 0,0 0 0,0 1-1,-1-1 1,1 1 0,-1-1 0,0 0 0,0 1 0,0-1 0,0 1 0,-1-1 0,0 0-1,1 1 1,-1-1 0,0 0 0,0 1 0,-1-1 0,1 0 0,-1 0 0,0 0 0,-3 5-1,-1-2 153,1 1 0,-1-1 0,-1 0 0,1-1 0,-1 1 0,0-1 0,0-1 0,-1 1 0,1-1 0,-14 5 0,3-7 113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15835,'4'10'624,"0"0"-1,-1 1 0,0-1 0,0 1 0,-1 0 1,-1 0-1,1 21 0,-1-21-377,5 204 2149,-2-48-1590,-4-163-779,1-1 0,-1 0 0,0 1 1,1-1-1,0 0 0,0 1 1,2 5-1,-3-9-22,0 0 0,0 1-1,0-1 1,1 0 0,-1 0 0,0 0 0,0 1 0,0-1-1,1 0 1,-1 0 0,0 0 0,0 0 0,0 1-1,1-1 1,-1 0 0,0 0 0,0 0 0,1 0-1,-1 0 1,0 0 0,0 0 0,1 0 0,-1 0-1,0 0 1,0 0 0,1 0 0,-1 0 0,0 0-1,0 0 1,1 0 0,-1 0 0,0 0 0,0 0-1,1 0 1,-1 0 0,13-15 50,3-19-89,-1-1-1,14-45 1,8-22-159,-27 78 138,1-3-63,1 0 0,2 0 1,0 1-1,23-30 0,-35 54 93,0-1 0,0 1 0,1 0 0,-1 0 0,0 0 0,1 1 0,-1-1 0,1 0-1,0 1 1,-1 0 0,1-1 0,0 1 0,0 0 0,0 1 0,0-1 0,0 0 0,0 1-1,3 0 1,-4 0 17,-1 0-1,0 0 1,1 1-1,-1-1 0,1 0 1,-1 1-1,0 0 0,1-1 1,-1 1-1,0 0 1,1-1-1,-1 1 0,0 0 1,0 0-1,0 0 0,0 0 1,0 0-1,0 0 1,0 1-1,0-1 0,0 0 1,-1 0-1,1 1 1,0-1-1,-1 0 0,1 1 1,-1-1-1,0 1 0,1-1 1,-1 0-1,0 1 1,0-1-1,0 1 0,0-1 1,0 1-1,0-1 0,-1 3 1,1 2 46,-2-1 1,1 1 0,0-1-1,-1 1 1,0-1-1,0 0 1,-1 0-1,1 0 1,-1 0-1,0 0 1,-1-1 0,1 1-1,-1-1 1,-5 5-1,-7 7 207,-1-2-1,-23 17 0,36-29-217,-54 37 463,51-36-565,1 1 1,-1-1-1,1 0 0,-1-1 0,0 0 0,0 0 0,-10 1 0,17-3 66,0 1-1,-1-1 1,1 0-1,0 0 1,0 0-1,-1 0 1,1 0-1,0 0 1,0 0-1,-1 0 1,1 0-1,0 0 1,0 0-1,-1 0 1,1-1-1,0 1 1,0 0-1,-1 0 1,1 0-1,0 0 1,0 0-1,0 0 1,-1-1-1,1 1 1,0 0-1,0 0 1,0 0-1,-1-1 1,1 1-1,0 0 1,0 0-1,0 0 1,0-1-1,0 1 1,0 0-1,-1 0 1,1-1-1,0 1 1,4-13 213,14-15-53,10-5-386,3-5-77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15227,'2'2'177,"0"0"0,-1 0 0,1 0 0,-1 0 0,0 1 0,0-1 0,0 0 0,0 1-1,0-1 1,-1 1 0,1-1 0,-1 0 0,1 1 0,-1 0 0,0-1 0,0 1 0,0 2 0,-6 48 1246,4-45-883,-2 19 423,0-10-435,1 0 1,1 1 0,1-1-1,1 29 1,0-45-517,0 0 0,0 0 0,0 0-1,0 0 1,0 0 0,0 0 0,0 0 0,1-1-1,-1 1 1,0 0 0,1 0 0,-1 0 0,0 0-1,1 0 1,-1-1 0,1 1 0,0 0 0,-1 0-1,1-1 1,0 1 0,-1 0 0,1-1 0,0 1-1,0-1 1,1 2 0,-1-2-8,0 0 0,0 0-1,0 0 1,1-1 0,-1 1 0,0 0-1,0 0 1,0-1 0,0 1 0,0-1-1,0 1 1,0-1 0,0 1 0,0-1-1,0 0 1,0 1 0,1-2-1,4-4-25,0 0-1,0 0 0,-1 0 0,9-13 0,-5 3-25,0-1 0,-1-1-1,9-29 1,-14 37 7,0 0 0,-1-1 0,0 1 0,-1-1 0,0 1 0,-1-1 1,0 1-1,-1-13 0,-5 11-122,0 15-49,-4 21-172,9-18 243,1 0 0,-1 0 0,1-1 1,0 1-1,0 0 0,1 0 0,0 0 0,0 0 1,0 0-1,4 10 0,-4-14 48,0 0 0,0 1-1,1-1 1,-1 0 0,1 0 0,-1 0-1,1 0 1,0 0 0,-1 0 0,1 0-1,0-1 1,0 1 0,1-1 0,-1 1-1,0-1 1,0 0 0,1 0 0,-1 0-1,0 0 1,1 0 0,-1-1 0,1 1 0,-1-1-1,1 1 1,0-1 0,-1 0 0,5-1-1,3 0-166,0-1 0,0 0 0,0 0 0,0-1-1,-1-1 1,1 0 0,-1 0 0,0-1 0,12-8 0,-4 2 40,0-1 1,-1-1 0,24-25 0,-27 19 514,-10 12 134,-10 7 401,2 4-594,1-1 0,-1 1 1,1-1-1,0 1 0,-1 0 0,2 1 1,-1-1-1,-4 7 0,-24 42 1279,26-41-1117,0 0 1,-6 19-1,11-28-340,0-1 0,1 1 0,-1 0 0,0 0 0,1 0 0,0-1-1,-1 1 1,1 0 0,0 0 0,1 0 0,-1 0 0,0 0 0,1-1 0,0 1 0,-1 0 0,1 0 0,3 5 0,-4-8-46,1 1 0,-1-1 0,0 1 0,1-1 1,-1 1-1,1-1 0,-1 1 0,1-1 1,0 0-1,-1 1 0,1-1 0,-1 0 1,1 1-1,0-1 0,-1 0 0,1 0 1,-1 0-1,1 1 0,0-1 0,-1 0 1,1 0-1,0 0 0,0 0 0,-1 0 1,1 0-1,0-1 0,0 1 0,2-1 11,-1 0-1,0 0 1,1 0-1,-1 0 1,0 0-1,0-1 1,4-2-1,1-3 30,0 1-1,-1-1 1,8-10 0,-8 9-8,0-2 0,0 1 1,0-1-1,-1 1 0,-1-2 0,0 1 0,0 0 1,-1-1-1,0 1 0,-1-1 0,0 0 0,-1 0 1,0-20-1,-1 29-74,0 1 1,0-1 0,0 1 0,-1-1-1,1 0 1,-1 1 0,1-1-1,-1 1 1,0 0 0,1-1-1,-1 1 1,0-1 0,0 1-1,0 0 1,0 0 0,0-1-1,0 1 1,-1 0 0,1 0-1,0 0 1,-1 0 0,1 1-1,-3-3 1,-1 2-99,0 0 1,0-1-1,0 1 0,0 1 1,-10-1-1,15 1 127,-14 0-371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1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16155,'0'18'1010,"0"1"0,-1-1 0,0 1-1,-2-1 1,-8 33 0,5-28-312,2 1 0,-3 29 0,7-52-691,0-1-1,0 1 1,0-1 0,0 1-1,0 0 1,0-1 0,0 1 0,0-1-1,0 1 1,0 0 0,0-1-1,0 1 1,1-1 0,-1 1-1,0-1 1,0 1 0,1 0 0,-1-1-1,0 1 1,1-1 0,-1 1-1,0-1 1,1 0 0,-1 1-1,1-1 1,-1 1 0,0-1 0,1 0-1,-1 1 1,1-1 0,-1 0-1,1 1 1,0-1 0,-1 0 0,1 0-1,-1 0 1,1 0 0,-1 1-1,1-1 1,0 0 0,-1 0-1,1 0 1,-1 0 0,1 0 0,0 0-1,-1-1 1,2 1 0,31-12-147,-22 6 90,-5 4-8,-1 0 1,1 0-1,0 1 0,1 0 0,-1 0 1,0 0-1,11 0 0,-14 2 36,-1-1 0,0 0 0,0 1-1,1-1 1,-1 1 0,0 0 0,0-1-1,0 1 1,0 0 0,0 0 0,0 1 0,0-1-1,0 0 1,-1 1 0,1-1 0,0 1-1,-1-1 1,1 1 0,-1 0 0,1 0-1,-1 0 1,0 0 0,0 0 0,1 3-1,0 1 16,0 1-1,0-1 1,-1 0-1,0 1 0,-1-1 1,0 1-1,0-1 1,0 1-1,0-1 0,-1 1 1,0-1-1,-1 0 1,1 1-1,-1-1 0,0 0 1,-1 0-1,0 0 1,0 0-1,0-1 0,0 1 1,-1-1-1,-4 5 1,2-2 44,-1 0 0,0-1 0,0 1 1,0-2-1,-1 1 0,0-1 0,0 0 1,0-1-1,-1 0 0,0 0 0,0-1 1,0 0-1,-18 5 0,24-8-109,0-1 0,0 1 0,0-1 0,0 0-1,0 0 1,0 0 0,0 0 0,0-1 0,0 1 0,0-1 0,0 1 0,0-1-1,-5-3 1,6 3 12,0 0 0,1 0 0,-1 0-1,1-1 1,-1 1 0,1-1 0,0 1-1,-1-1 1,1 1 0,0-1 0,0 0-1,0 0 1,0 0 0,0 1 0,1-1-1,-1 0 1,1 0 0,-1 0 0,1 0-1,0 0 1,-1-4 0,3-28-374,10-7-146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5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100 280 13403,'-11'6'475,"1"1"-1,-1 0 1,1 1 0,-16 16 0,23-21-378,0 0 0,1 0 0,-1 0 0,0 1 0,1-1 0,0 1 0,0-1 0,0 1 0,0 0 0,1 0 0,-1 0 0,1 0 0,0 0 0,0 0 0,1 0 0,-1 0 0,1 0 0,0 6 0,0-9-85,0 0 0,0 0 0,1 0 0,-1 0 0,0 0 1,1 0-1,-1 0 0,0 0 0,1-1 0,-1 1 0,1 0 0,0 0 1,-1 0-1,1 0 0,0-1 0,-1 1 0,1 0 0,0 0 0,0-1 0,0 1 1,-1-1-1,1 1 0,0-1 0,0 1 0,0-1 0,0 0 0,0 1 1,0-1-1,0 0 0,0 0 0,0 1 0,0-1 0,0 0 0,0 0 0,0 0 1,0-1-1,0 1 0,0 0 0,0 0 0,0 0 0,0-1 0,2 0 1,2 0 5,1-1 1,-1-1-1,1 1 1,-1-1 0,0 0-1,5-4 1,-1 0-14,0-2 0,-1 1 0,0-1 0,0 0-1,-1 0 1,0-1 0,-1 0 0,9-20 0,0-4-161,15-53 0,-24 68 110,17-60-34,-21 69 91,0-1 1,0 1-1,-1-1 1,-1 1-1,0-14 1,0 24-10,0 0 1,0-1 0,0 1 0,0-1-1,0 1 1,0 0 0,0-1 0,0 1 0,0 0-1,0-1 1,0 1 0,0 0 0,0-1-1,0 1 1,-1 0 0,1 0 0,0-1 0,0 1-1,0 0 1,-1-1 0,1 1 0,0 0 0,0 0-1,0-1 1,-1 1 0,1 0 0,0 0-1,-1 0 1,1-1 0,0 1 0,-1 0 0,1 0-1,0 0 1,-1 0 0,-8 7 162,4 1-60,1 0 1,0 1-1,0 0 0,1-1 0,0 1 0,-2 11 1,-8 60 286,12-79-390,-1 13 36,1-1 1,0 1-1,1-1 0,1 1 0,0-1 0,0 1 1,1-1-1,1 0 0,8 24 0,-9-32-69,0 0 0,1 1 0,0-1 0,0 0 0,0-1 0,0 1 0,1 0 0,0-1 0,0 0 0,0 0 0,1 0 0,-1 0 0,1-1 0,0 0 0,0 0 0,0 0 0,0 0 0,0-1 0,1 0 0,-1 0 0,1-1 0,0 1 0,-1-1 0,1 0 0,7 0 0,0-1-125,-1 0-1,1-1 0,-1 0 1,1-1-1,-1-1 1,0 0-1,0 0 1,15-7-1,10-7-565,42-25 0,-28 13 146,-48 27 561,0 1 0,-1 0 0,1-1 0,0 1 0,0 0 0,0 0 0,0 1 0,0-1 0,5 0 0,-8 1 31,1 0 1,0 1-1,0-1 0,0 0 0,0 1 1,0-1-1,-1 1 0,1-1 1,0 1-1,0-1 0,-1 1 0,1-1 1,0 1-1,-1 0 0,1-1 1,0 1-1,-1 0 0,1 0 0,-1-1 1,1 1-1,-1 0 0,0 0 1,1 0-1,-1 0 0,0 0 0,0 0 1,1-1-1,-1 1 0,0 0 0,0 0 1,0 1-1,0 1 12,1 0 0,0-1 0,-1 1 0,1-1 0,0 1 0,0-1 0,0 1 0,1-1 0,-1 0 0,1 0 0,-1 0 0,1 1 0,0-1 0,0-1 0,0 1 0,0 0 0,0 0 0,0-1 0,0 1 0,0-1 0,1 0 0,-1 0 0,0 0 0,1 0 0,3 1 0,6 1-155,-1-1-1,1-1 1,0 1 0,18-2-1,-3 0-88,-23 1 181,22-1-194,0 2 0,-1 1 1,1 1-1,25 8 0,-44-10 228,1 1 0,-1 0-1,0 0 1,0 1 0,-1 0-1,1 0 1,-1 1 0,0-1 0,0 1-1,0 1 1,0-1 0,-1 1 0,0 0-1,-1 0 1,1 1 0,-1-1-1,7 15 1,-2 1 30,-1 1-1,-1 0 0,0 1 1,-2 0-1,3 37 1,-6-41-29,-1 0 1,-1 0-1,-1 0 1,-1 0-1,-1 0 1,-1 0-1,-6 22 1,8-36 8,-1 0-1,1 0 1,-1-1 0,1 1 0,-2-1 0,1 0-1,-1 0 1,1 0 0,-1 0 0,-6 4 0,8-7 15,0 0 0,-1 0 0,1 0 0,-1-1 0,0 1 0,0-1 0,1 0 0,-1 0 0,0 0 0,0 0 1,0 0-1,0-1 0,0 1 0,0-1 0,0 0 0,-1 0 0,1 0 0,0 0 0,0-1 0,0 1 0,0-1 1,-5-1-1,1-1 41,-1-1 1,1 0-1,-1 0 0,1 0 1,1-1-1,-1 0 1,1-1-1,-1 1 1,1-1-1,1 0 1,-1-1-1,-4-7 1,0-1 74,0-1 0,0 0 0,2-1 1,-10-24-1,16 34-114,-1 0 0,1-1 0,0 1 0,1-1 0,0 1 1,0-1-1,0 1 0,1-1 0,1 1 0,-1-1 0,1 1 0,0-1 0,0 1 0,1-1 0,0 1 1,1 0-1,0 0 0,0 0 0,0 0 0,1 1 0,0-1 0,0 1 0,0 0 0,1 0 0,0 0 1,0 1-1,1-1 0,-1 2 0,1-1 0,0 0 0,1 1 0,-1 0 0,1 1 0,12-6 0,10-2 303,1 2 0,32-7 0,19-5 38,-35 3-107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20508,'-7'27'766,"-1"1"0,-21 46 0,1-4-30,19-42-603,0 0 0,1 1-1,-5 44 1,13-70-192,0-1 0,0 1 1,0-1-1,0 1 0,0 0 0,1-1 0,-1 1 0,1-1 1,1 5-1,-2-7 21,0 1 1,0-1-1,1 1 1,-1-1-1,0 1 1,0-1-1,1 0 1,-1 1-1,1-1 0,-1 1 1,0-1-1,1 0 1,-1 1-1,1-1 1,-1 0-1,1 0 1,-1 1-1,1-1 1,-1 0-1,1 0 1,-1 0-1,1 0 0,-1 0 1,1 1-1,-1-1 1,1 0-1,-1 0 1,2-1-1,1 0-150,0 0-1,-1 0 1,1 0-1,0-1 0,0 1 1,-1-1-1,1 0 1,0 0-1,-1 0 1,0 0-1,0-1 0,0 1 1,3-5-1,14-18-2872,22-42-1,-24 39 1612,24-34 0,-40 61 1464,-1 1 0,0-1 0,1 0 0,-1 0-1,1 1 1,-1-1 0,1 0 0,-1 0 0,1 1 0,0-1 0,-1 1 0,1-1 0,0 1 0,0-1-1,-1 1 1,1-1 0,0 1 0,0 0 0,0-1 0,-1 1 0,1 0 0,0 0 0,0-1 0,0 1-1,0 0 1,0 0 0,0 0 0,0 0 0,-1 0 0,1 0 0,0 0 0,0 1 0,0-1 0,1 1-1,-1 0 198,1 1-1,-1-1 1,1 1-1,-1 0 0,0 0 1,0 0-1,0 0 0,0 0 1,0 0-1,0 0 0,0 0 1,-1 0-1,1 3 0,5 22 1916,-5-18-1651,1 0 0,0 0 0,1 0 0,0 0 0,0 0 0,1 0 0,6 11 0,-9-19-419,1 0 0,-1 0 1,0 1-1,1-1 1,-1 0-1,1 0 0,-1 0 1,1 0-1,-1-1 1,1 1-1,0 0 0,-1-1 1,1 1-1,0-1 1,-1 1-1,1-1 0,0 0 1,0 0-1,0 0 1,-1 0-1,1 0 0,0 0 1,0 0-1,-1-1 1,1 1-1,0 0 0,0-1 1,-1 0-1,1 1 1,1-2-1,9-3 65,-1-1-1,-1 0 1,14-10-1,-13 9-17,-6 4-69,4-3-16,0 0 0,0 1 1,1 0-1,-1 0 0,15-4 0,-21 9-21,-1-1-1,0 1 1,0-1 0,0 1-1,0 0 1,0 0 0,1 0-1,-1 0 1,0 1 0,0-1 0,0 0-1,0 1 1,0 0 0,0-1-1,0 1 1,0 0 0,0 0-1,0 0 1,0 0 0,0 0-1,0 1 1,-1-1 0,1 0 0,0 1-1,-1 0 1,0-1 0,1 1-1,-1 0 1,0-1 0,0 1-1,0 0 1,2 3 0,2 9 35,0 0 0,-2 1-1,1-1 1,-1 1 0,-1 0 0,-1-1 0,-1 30 0,3 17 293,4-36-64,-7-24-244,1 0 0,-1-1 1,0 1-1,1 0 0,-1-1 1,1 1-1,-1-1 0,1 1 1,-1-1-1,1 1 0,0-1 1,-1 1-1,1-1 0,-1 1 1,1-1-1,0 0 0,-1 0 1,3 1-1,-1-1 8,0 0-1,0-1 1,0 1-1,0 0 1,0-1-1,0 0 1,0 0 0,0 1-1,0-1 1,0 0-1,0-1 1,0 1-1,0 0 1,-1 0-1,1-1 1,0 1 0,1-3-1,29-30 180,14-14-64,-43 45-144,1 0-1,-1 1 1,1-1 0,-1 1 0,1 0 0,0 0-1,0 0 1,0 1 0,0-1 0,0 1 0,8-2 0,-11 3-11,1 0 1,0 0 0,-1 0 0,1 1-1,0-1 1,-1 0 0,1 1 0,-1-1-1,1 1 1,0-1 0,-1 1 0,0 0-1,1 0 1,-1-1 0,1 1 0,-1 0-1,0 0 1,0 1 0,1-1 0,-1 0 0,0 0-1,1 3 1,3 3-213,-1 0-1,0 0 0,4 12 1,0-1-432,-1-7 502,-1 1 0,2-1 0,-1-1 0,10 10 0,9 8-303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14179,'2'-5'1128,"7"-12"809,-9 17-1872,0 0 0,0-1-1,0 1 1,0 0 0,0 0 0,0 0 0,0-1 0,1 1 0,-1 0 0,0 0 0,0 0 0,0 0-1,0 0 1,0-1 0,0 1 0,1 0 0,-1 0 0,0 0 0,0 0 0,0 0 0,0 0 0,1-1-1,-1 1 1,0 0 0,0 0 0,0 0 0,1 0 0,-1 0 0,0 0 0,0 0 0,0 0 0,1 0-1,-1 0 1,0 0 0,0 0 0,0 0 0,1 0 0,-1 0 0,0 0 0,0 0 0,0 1 0,1-1-1,-1 0 1,0 0 0,0 0 0,0 0 0,0 0 0,1 0 0,-1 0 0,0 1 0,0-1 0,0 0 0,0 0-1,0 0 1,0 0 0,1 1 0,-1-1 0,0 0 0,0 0 0,0 0 0,0 0 0,0 1 0,0-1-1,0 0 1,0 0 0,0 0 0,0 1 0,0-1 0,2 11 364,0 0 0,-1 0-1,0 0 1,-1 0 0,-1 21 0,-1 4-167,0 88 68,2 90-558,0-206-27,0-1 1,1 0-1,3 13 1,-4-19 233,0-1-1,0 0 1,0 0-1,0 1 1,0-1-1,0 0 1,0 0-1,1 1 1,-1-1-1,0 0 1,0 0-1,0 0 1,0 1-1,0-1 1,1 0-1,-1 0 1,0 0 0,0 1-1,0-1 1,1 0-1,-1 0 1,0 0-1,0 0 1,0 0-1,1 0 1,-1 1-1,0-1 1,0 0-1,1 0 1,-1 0-1,0 0 1,0 0-1,1 0 1,-1 0 0,0 0-1,0 0 1,1 0-1,-1 0 1,0 0-1,1 0 1,0-2-19,1 1 1,-1 0 0,0 0 0,0-1-1,0 1 1,1-1 0,-1 1 0,-1-1-1,1 1 1,1-4 0,16-34-396,2-8-118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469 142 17316,'0'13'1440,"-2"15"-944,1 6-200,-1 13 672,1 8-239,1 9-305,0 2-64,3-6-184,1-2-112,0-14-272,1-7-144,-4-15-305,1-12-151,-2-22-264,-2-8 664,-8-11-184,2-8-80</inkml:trace>
  <inkml:trace contextRef="#ctx0" brushRef="#br0" timeOffset="1">10 55 19668,'-9'-7'1705,"8"7"-1177,4 1-184,17 1 760,9-2-176,15-3-368,9 0-104,10-6-160,6 2-208,4-1-312,3 0-376,-7 6 512,-9-3-136,-17-1-80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16628,'2'-2'1824,"5"2"-1192,10-1-120,5-1 888,9 0-399,5 0-153,9 1-272,2 1-72,0 0-312,-1 1-256,-4 1-624,-7-1-272,-12 0 744,-4-1-224,-18 2-152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16788,'4'19'1640,"16"-11"-968,2-6-200,12-5 776,7-3-239,4-5-265,4-4-160,0 0-584,-2-3-496,-8 3 512,-6 2-128,-13 7-176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16275,'-2'-20'2117,"-1"181"1941,-6 94-3597,2-47-255,6-194-135,1-24 17,0-25-14,2-36-117,3 0 0,3 1 0,4 0-1,31-107 1,-40 167-14,1-1-1,0 1 0,1 0 0,0 0 0,0 0 1,1 1-1,11-15 0,-14 21 13,-1 1 0,1-1 0,0 1-1,0 0 1,0-1 0,0 1 0,0 0-1,0 1 1,1-1 0,-1 1 0,1-1 0,-1 1-1,1 0 1,0 0 0,-1 1 0,1-1 0,0 1-1,-1 0 1,1-1 0,0 2 0,-1-1-1,1 0 1,0 1 0,-1 0 0,7 2 0,-3-1 60,-1 0 1,0 1 0,0 0 0,0 0-1,0 1 1,-1 0 0,1 0 0,-1 0 0,0 1-1,0-1 1,-1 1 0,1 0 0,-1 1-1,0-1 1,-1 1 0,1-1 0,-1 1-1,0 0 1,-1 1 0,1-1 0,-1 0-1,0 1 1,-1-1 0,0 1 0,0 0 0,0-1-1,-1 1 1,1 0 0,-2-1 0,1 1-1,-1 0 1,0-1 0,0 1 0,-1 0-1,0-1 1,0 0 0,-1 1 0,0-1 0,0 0-1,0 0 1,0-1 0,-1 1 0,0-1-1,-9 9 1,10-11-6,0 0 1,0 0-1,0-1 0,0 1 0,-1-1 1,1 0-1,-1 0 0,0 0 0,0 0 0,1-1 1,-1 0-1,0 0 0,0 0 0,0 0 1,-1 0-1,1-1 0,0 0 0,0 0 1,0 0-1,0 0 0,0 0 0,0-1 1,0 0-1,0 0 0,0 0 0,0-1 1,0 1-1,0-1 0,0 0 0,1 0 1,-1 0-1,1 0 0,0-1 0,-1 1 1,1-1-1,0 0 0,0 0 0,1 0 1,-1 0-1,1-1 0,-1 1 0,1-1 0,0 1 1,1-1-1,-1 0 0,0 0 0,1 0 1,0 0-1,-1-7 0,1-9-75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18524,'1'3'1760,"2"2"-1176,-1-1-223,1 0 719,-2-1-168,-1-1-472,0 0-240,-1-4-1456,1 0 1112,0-2-568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16444,'0'3'1696,"-4"7"-1040,-3 2-216,7 2 952,1 2-359,8 1-345,2 4-144,2 1-224,1-1-40,8-1-96,-2 1-80,-2-6-160,3-3-224,-3-7-400,2-5-256,-1-10 736,-1-5-208,4-5-137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16644,'-8'29'1560,"-5"7"-1032,0 4-184,-3 8 688,2 7-240,-2 5-295,2 2-129,1-2-176,2-1-104,2-8-288,2-3-216,1-15-465,2-6 969,2-16-272,2-8-112,3 3-96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2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15971,'-4'3'1577,"8"3"-969,3 0-184,9-3 792,4 1-208,10-1-327,3-2-113,9 2-168,1 0-104,3 0-168,-2 0-128,-7 1-368,-2 2-328,-8-3 576,-10-2-144,-16-1-80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3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15235,'16'-4'1513,"1"2"-905,6-9-208,7-11 568,8 1-152,3-1-264,4 2-200,-2 6-600,-3 7-352,-10 5 504,-6 5-168,-11 4-104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13955,'5'-6'1237,"1"-1"467,-7 13 544,-25 62 171,13-38-2101,-8 33 0,18-53-301,1 1 1,0-1 0,0 0 0,2 1-1,-1-1 1,1 1 0,2 15 0,-2-25-17,0 0-1,0 1 1,1-1 0,-1 0 0,0 1 0,0-1 0,1 0 0,-1 1-1,1-1 1,-1 0 0,1 0 0,0 1 0,-1-1 0,1 0 0,0 0-1,0 0 1,0 0 0,0 0 0,0 0 0,0 0 0,0 0-1,2 1 1,-1-2-32,-1 0 1,1 1-1,-1-1 0,0 0 0,1 0 0,-1 0 0,1-1 1,-1 1-1,0 0 0,1-1 0,-1 1 0,1 0 0,-1-1 0,0 0 1,1 1-1,-1-1 0,2-1 0,5-4-273,-1 0 0,0 0 0,0 0 0,0-1-1,7-10 1,-7 7 124,1 0 1,-1-1-1,-1 0 0,0-1 0,-1 0 0,5-14 0,0-12-417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15043,'-4'-11'1937,"0"2"-1241,2 0 2472,7 14-3400,-1-3-376,-3 1 464,2-1-120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14819,'4'-12'946,"-3"7"-703,0 1 0,0-1 1,0 1-1,1-1 1,0 1-1,0 0 0,5-8 1,-7 12-213,0 0 1,0 0 0,0 0-1,0 0 1,0-1 0,0 1-1,0 0 1,1 0 0,-1 0 0,0 0-1,0-1 1,0 1 0,0 0-1,0 0 1,1 0 0,-1 0-1,0 0 1,0 0 0,0 0-1,0 0 1,1 0 0,-1-1-1,0 1 1,0 0 0,0 0-1,1 0 1,-1 0 0,0 0-1,0 0 1,0 0 0,0 0-1,1 0 1,-1 0 0,0 0-1,0 1 1,0-1 0,1 0-1,-1 0 1,0 0 0,0 0-1,0 0 1,0 0 0,0 0-1,1 0 1,-1 0 0,0 1-1,0-1 1,0 0 0,0 0-1,0 0 1,1 0 0,-1 0-1,0 1 1,4 15 853,-2 21-209,-2-36-657,-5 92 619,-17 101 0,1-8-294,20-184-323,1 1 0,0-1 0,0 1 0,0-1 0,0 0 1,1 1-1,-1-1 0,2 4 0,-2-5-9,0-1 0,0 0 0,0 1 0,0-1 0,1 0 0,-1 0 0,0 1 0,0-1 0,0 0 0,1 0 0,-1 1 0,0-1-1,1 0 1,-1 0 0,0 0 0,0 1 0,1-1 0,-1 0 0,0 0 0,1 0 0,-1 0 0,0 0 0,1 0 0,-1 0 0,0 0 0,1 1 0,-1-1 0,0 0 0,1 0 0,-1-1 0,0 1 0,1 0 0,0 0 0,2-2 57,0 1 0,0-1 0,0-1 1,0 1-1,0 0 0,0-1 0,0 1 0,3-6 0,69-80 300,90-139 0,-159 218-631,-4 6 27,0 1 0,0-1 0,0 0 0,-1 0 0,1 1 0,-1-1 0,0 0 0,2-6 0,-3 9 216,0 0-1,0 0 1,0 0-1,0-1 1,0 1 0,0 0-1,0 0 1,0 0-1,0 0 1,0-1-1,0 1 1,0 0 0,0 0-1,0 0 1,0 0-1,-1-1 1,1 1-1,0 0 1,0 0 0,0 0-1,0 0 1,0 0-1,0-1 1,0 1-1,-1 0 1,1 0 0,0 0-1,0 0 1,0 0-1,0 0 1,-1 0-1,1 0 1,0 0 0,0-1-1,0 1 1,0 0-1,-1 0 1,1 0-1,0 0 1,0 0 0,0 0-1,-1 0 1,1 0-1,0 0 1,0 0 0,0 1-1,0-1 1,-1 0-1,1 0 1,-1 0-86,-8 0-601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16339,'6'8'1809,"8"1"-1025,0-2-296,5 0 824,2-1-199,2 3-377,0-2-272,0 0-616,-3-1-400,-3-2 472,-2 3-144,-11 2-72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13899,'0'0'68,"0"-1"0,0 1 1,-1 0-1,1 0 0,0 0 0,-1 0 1,1 0-1,0 0 0,0 0 0,-1 1 1,1-1-1,0 0 0,0 0 0,-1 0 1,1 0-1,0 0 0,0 0 0,-1 0 1,1 0-1,0 1 0,0-1 0,0 0 1,-1 0-1,1 0 0,0 1 0,0-1 1,0 0-1,0 0 0,-1 0 0,1 1 1,0-1-1,0 0 0,0 0 0,0 1 0,0-1 1,0 0-1,0 0 0,0 1 0,0-1 1,0 0-1,0 0 0,0 1 0,0-1 1,0 0-1,0 0 0,0 1 0,0-1 1,0 0-1,0 1 0,0-1 0,0 0 1,0 0-1,0 0 0,1 1 0,-1-1 1,0 0-1,0 0 0,0 1 0,0-1 1,1 0-1,-1 0 0,0 0 0,0 0 1,0 1-1,1-1 0,-1 0 0,0 0 1,0 0-1,1 0 0,16 14 2999,-9-10-2758,0-2-1,0 1 0,0-1 0,0 0 0,1-1 0,-1 0 1,1-1-1,-1 1 0,1-1 0,12-2 0,6-3 141,50-15 0,-50 12-862,38-6-1,-64 13 400,-1 1-1,1 0 1,-1 0 0,1 0-1,-1 0 1,1 0-1,-1-1 1,0 1 0,1 0-1,-1 0 1,1 0 0,0 0-1,-1 0 1,1 0-1,-1 0 1,0 1 0,1-1-1,-1 0 1,1 0-1,-1 0 1,1 0 0,-1 1-1,1-1 1,-1 0 0,1 0-1,-1 1 1,0-1-1,1 0 1,-1 1 0,0-1-1,1 1 1,-1-1 0,0 0-1,1 1 1,-1-1-1,0 1 1,0 0 2,0 0 0,0 0 0,-1 0-1,1 0 1,0 0 0,-1 0 0,1 0 0,-1 0 0,1 0-1,-1 0 1,0 0 0,1 0 0,-1-1 0,0 1 0,1 0-1,-2 0 1,-11 9-296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15243,'3'-10'1792,"0"3"-604,-3 12 1640,-13 112-742,12-99-2089,1 0 0,1 0 1,1 0-1,5 26 1,-7-42 11,0 0 1,1 0-1,0 0 1,-1 0-1,1 0 1,0 0 0,0 0-1,0 0 1,0 0-1,0 0 1,1 0-1,-1-1 1,1 1 0,-1 0-1,1-1 1,2 3-1,-2-4 2,-1 0 0,0 1 0,1-1 0,-1 0 0,1 1 0,-1-1 0,0 0 0,1 0-1,-1 0 1,1 0 0,-1-1 0,1 1 0,-1 0 0,1 0 0,-1-1 0,0 1 0,1-1 0,-1 0 0,0 1 0,0-1 0,1 0-1,-1 0 1,0 1 0,0-1 0,0 0 0,1-1 0,12-12 86,-1 0 0,0 0 0,-1-1 0,-1-1 1,-1 0-1,16-31 0,-14 25 6,1-1 0,30-37 1,-43 60-104,1-1 0,-1 0 1,0 1-1,1-1 1,0 1-1,-1-1 0,1 1 1,-1-1-1,1 1 1,-1-1-1,1 1 1,0 0-1,-1-1 0,1 1 1,0 0-1,0-1 1,-1 1-1,1 0 0,0 0 1,1 0-1,-2 0 0,0 0 1,1 0-1,-1 1 0,1-1 0,-1 0 0,0 0 0,1 1 0,-1-1 0,0 1 1,1-1-1,-1 0 0,0 1 0,1-1 0,-1 1 0,0-1 0,0 0 0,0 1 1,1-1-1,-1 1 0,0-1 0,0 1 0,0 0 0,2 37-5,-2-33 4,-4 67-45,1 46 52,3-117-3,0 1-1,0-1 1,0 0 0,0 1 0,1-1-1,-1 0 1,0 1 0,0-1 0,1 0 0,-1 1-1,1-1 1,0 0 0,-1 0 0,1 0-1,0 1 1,-1-1 0,3 1 0,-3-2-1,1 1 1,-1-1 0,1 0 0,0 0-1,-1 1 1,1-1 0,0 0 0,-1 0-1,1 0 1,0 0 0,-1 0 0,1 0-1,0 0 1,-1 0 0,1-1-1,-1 1 1,1 0 0,0 0 0,-1 0-1,1-1 1,0 1 0,-1 0 0,1-1-1,0 1 1,5-5 28,0 1-1,-1-1 0,0 0 1,8-10-1,-11 13-21,48-55 104,97-107-598,-146 163 482,-1 0 0,0 1 0,1-1 0,-1 0 0,0 1 1,0-1-1,0 0 0,1 0 0,-1 1 0,0-1 1,0 0-1,0 0 0,0 1 0,0-1 0,0 0 0,-1 0 1,1 1-1,0-1 0,0 0 0,0 0 0,-1 1 0,1-1 1,0 0-1,-1 1 0,1-1 0,-1 0 0,1 1 1,-1-1-1,1 1 0,-1-1 0,1 0 0,-2 0 0,-3-7-184,-3-10-42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3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13579,'2'36'6641,"-54"209"-2413,-59 117-3827,109-346-285,2-16-110,0 1 0,1-1 0,-1 0 0,0 0 0,0 0 0,0 1 0,0-1 0,1 0 0,-1 0 0,0 0-1,0 0 1,0 0 0,1 0 0,-1 1 0,0-1 0,0 0 0,1 0 0,-1 0 0,0 0 0,0 0 0,1 0 0,-1 0 0,0 0 0,0 0 0,1 0 0,-1 0 0,0 0 0,0 0 0,1 0 0,-1 0-1,0 0 1,0 0 0,1-1 0,-1 1 0,28-17 414,-18 11-348,12-8-39,1 0 0,0 2 0,0 1 0,1 1 0,1 1 0,-1 1 0,1 2 0,1 0 0,45-4 0,-68 10 5,-2 0-43,0-1 0,-1 1 0,1 0 0,0 0 0,0 0 0,-1 0-1,1 0 1,0 0 0,-1 0 0,1 0 0,0 1 0,-1-1 0,1 0 0,0 0 0,-1 1 0,1-1 0,0 0 0,-1 1 0,1-1-1,0 0 1,-1 1 0,1 0 0,1 3-153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698 130 12579,'-10'-12'333,"0"1"1,-1-1 0,0 2 0,0 0 0,-1 0-1,-1 1 1,0 0 0,0 1 0,0 1-1,-18-7 1,21 10-255,-1 0 0,0 1-1,0 1 1,0 0 0,-1 1-1,1 0 1,0 0 0,-1 1-1,1 1 1,0 0 0,0 1-1,-1 0 1,1 0 0,-16 7-1,8-2-57,0 2-1,1 0 0,0 1 1,1 1-1,0 1 0,1 0 1,0 2-1,1-1 0,1 2 1,0 0-1,1 0 0,0 2 0,1-1 1,1 2-1,-11 21 0,3 1-45,2 0 1,2 1-1,1 1 0,3 0 0,1 0 0,-5 50 0,9-34 2,2 1 0,2 1 0,8 72 0,-2-96 7,1-1 1,2 1-1,2-2 1,1 1 0,1-1-1,26 52 1,-29-71 4,0-1 1,1 0-1,1 0 0,0-1 0,1 0 1,0-1-1,1 0 0,0-1 0,1-1 1,22 15-1,-24-18 2,1-1-1,0-1 1,0 0 0,0 0-1,1-1 1,-1-1 0,1 0 0,0-1-1,0 0 1,0-1 0,0-1 0,0 0-1,26-3 1,-20-1 9,1 0 0,-1-1 0,0-1 0,0-1 0,0 0 0,-1-2 0,0 0-1,22-15 1,-17 7 52,-2 0 0,0 0 0,-1-2 0,-1-1-1,27-36 1,-22 23 112,-2-2 0,-2-1 0,-1-1-1,-1 0 1,-3-1 0,0-1 0,-3 0 0,9-51-1,-13 40 88,-2 0-1,-2-1 0,-5-98 0,-2 115-255,-1 0 0,-2 0 0,-1 1 0,-2 0 0,-1 0 0,-25-54 0,29 75-130,-1 0 0,-1 0-1,1 0 1,-2 1 0,-11-13 0,17 21 96,0 0 0,1 1 1,-1-1-1,0 0 0,-1 1 0,1 0 1,0 0-1,-1 0 0,1 0 1,-1 1-1,1-1 0,-1 1 0,0 0 1,0 0-1,0 0 0,1 0 1,-1 1-1,0 0 0,0-1 0,0 2 1,0-1-1,-5 1 0,-19 13-338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16932,'1'0'85,"-1"0"0,1 0 0,-1 1 1,1-1-1,0 0 0,-1 0 0,1 0 1,-1 0-1,1 1 0,0-1 0,-1 0 1,1 1-1,-1-1 0,1 0 0,-1 1 1,1-1-1,-1 1 0,0-1 0,1 0 1,-1 1-1,1-1 0,-1 1 0,0-1 1,1 1-1,-1 0 0,0-1 0,0 1 1,1-1-1,-1 1 0,0 0 0,0-1 1,0 1-1,0 0 0,7 27 428,-7-24-345,17 98 420,-8-36-620,24 80 0,-22-125-660,-6-18-121,-4-15 399,-5-8 62,-7-9-152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16740,'-1'-3'1528,"4"2"-1008,6-2-176,8 0 648,4 0-168,12-1-239,4-1-193,11 3-176,-1-3-112,-1 4-360,-2-1-320,-9 2-441,-8 2-127,-16 2 768,-12 2-224,-18 2-200</inkml:trace>
  <inkml:trace contextRef="#ctx0" brushRef="#br0" timeOffset="1">86 225 14539,'6'12'1680,"8"-6"-1015,6-5-161,7-2 856,9-7-560,4 1-80,5-1-352,-2-1-320,0 0-656,-6 2 616,0-3-232,-4 3-160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13531,'0'-1'102,"-1"1"0,1 0 0,0-1 0,0 1 1,0 0-1,0-1 0,0 1 0,0 0 0,0-1 0,0 1 0,0 0 1,0-1-1,0 1 0,0 0 0,0-1 0,0 1 0,0 0 0,0-1 1,0 1-1,0 0 0,1-1 0,-1 1 0,0 0 0,0-1 0,0 1 1,0 0-1,1 0 0,-1-1 0,0 1 0,0 0 0,1 0 0,-1-1 1,0 1-1,1 0 0,-1 0 0,0 0 0,1 0 0,-1-1 0,0 1 1,0 0-1,1 0 0,-1 0 0,1 0 0,-1 0 0,0 0 0,1 0 1,20-2 1317,-20 2-1332,370 10 2920,-234-2-2978,-40-4-222,358 30-1671,-455-33 1826,1-1 1,-1 0-1,0 0 0,0 0 0,1 0 1,-1 0-1,0 0 0,0 0 0,1 0 1,-1 1-1,0-1 0,0 0 0,1 0 1,-1 0-1,0 0 0,1 0 0,-1-1 1,0 1-1,0 0 0,1 0 0,-1 0 1,0 0-1,0 0 0,1 0 0,-1 0 1,0 0-1,0-1 0,0 1 0,1 0 1,-1 0-1,0 0 0,0 0 0,0-1 1,1 1-1,-1 0 0,0 0 0,0 0 1,0-1-1,0 1 0,0 0 0,0 0 1,1-1-1,-1 1 0,0 0 0,0 0 1,0-1-1,0 1 0,0-1 0,4-6-593,1 5 258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44 158 17836,'-1'22'1224,"0"5"-1056,-1 0-64,2 5 192,0 0-400,0-5-520,2-6-136,-2-15 584,0-7-168,4-21-144</inkml:trace>
  <inkml:trace contextRef="#ctx0" brushRef="#br0" timeOffset="1">6 1 16940,'-5'0'1368,"4"6"-1032,1 1-184,0 0 528,3 1-376,3 3-712,1-3-232,6-1 472,2 0-104,3-1-152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 11546,'17'-4'1465,"-5"4"-793,1 4-256,-9 9 1656,-1 4-1279,-5 9-185,-3 4-96,-5 6-160,0 1-72,-5-4-64,-2-1-104,3-11-376,-2-5-248,0-15 424,1-8-80,0-13-80</inkml:trace>
  <inkml:trace contextRef="#ctx0" brushRef="#br0" timeOffset="1">0 80 15131,'12'4'1305,"4"2"-905,2-2-184,7 2 512,2-2-224,4 0-512,1 1-296,-2-5 320,3-3-104,1-7-128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15579,'-2'1'81,"1"0"0,0 0-1,0 0 1,0 0 0,0 0 0,0 0-1,0 0 1,0 0 0,0 1-1,0-1 1,1 0 0,-1 0-1,0 1 1,1-1 0,-1 1-1,1-1 1,-1 0 0,1 1 0,0-1-1,0 1 1,0-1 0,0 2-1,-4 39 487,4-39-398,-1 21-32,2-1 0,1 0 1,0 0-1,2 0 0,1 0 1,8 25-1,-12-45-107,0 1 1,1-1-1,-1 0 1,1 0-1,-1 0 0,1 0 1,0-1-1,0 1 0,1 0 1,3 3-1,-5-5-7,0 0-1,0-1 1,0 1-1,0 0 1,0-1-1,1 1 1,-1-1 0,0 1-1,0-1 1,0 0-1,1 0 1,-1 1-1,0-1 1,0 0 0,1 0-1,-1 0 1,0 0-1,1 0 1,-1-1-1,0 1 1,0 0 0,1-1-1,-1 1 1,0 0-1,0-1 1,0 0-1,0 1 1,0-1-1,0 0 1,2-1 0,7-8 148,0 0 1,0-1-1,-1 0 0,0 0 1,-1-1-1,7-15 1,-3 7 40,-9 15-194,72-107-774,-73 105-188,-6 8 535,0 6-114</inkml:trace>
  <inkml:trace contextRef="#ctx0" brushRef="#br0" timeOffset="1">178 234 16604,'0'27'1280,"3"-4"-1016,3 0-120,3-3 88,2-3-384,2-8 1360,1-6-1096,2-10-56,1-6-16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14651,'-2'1'142,"0"0"-1,0 0 1,0 1 0,0-1-1,1 1 1,-1-1-1,0 1 1,1 0 0,-1 0-1,1 0 1,-1 0-1,1 0 1,0 0 0,-1 2-1,-12 32 709,9 7-500,4-40-339,1-1 0,0 1 1,1 0-1,-1 0 0,0 0 1,1-1-1,0 1 1,0 0-1,-1 0 0,2-1 1,-1 1-1,2 3 1,-2-5 9,0 0 0,-1-1 0,1 1 0,0-1 1,-1 1-1,1-1 0,0 1 0,0-1 0,-1 1 1,1-1-1,0 0 0,0 1 0,0-1 0,0 0 1,0 0-1,0 0 0,-1 0 0,1 0 0,0 0 1,0 0-1,0 0 0,0 0 0,0 0 0,0 0 1,0 0-1,-1-1 0,1 1 0,0 0 0,0-1 1,0 1-1,0 0 0,-1-1 0,2 0 0,2-2 103,-1 1 0,1-1 0,-1 0 0,0 0 0,5-5 0,0-1 322,-1-1 0,11-20 0,-16 25-314,1 1 1,-1 0-1,-1-1 0,1 0 0,-1 1 0,1-1 1,-2 0-1,1 0 0,0 1 0,-1-7 0,0 10-139,0 0 0,0-1 0,0 1 0,-1 0 0,1-1-1,0 1 1,-1 0 0,0-1 0,1 1 0,-1 0-1,1 0 1,-1 0 0,0 0 0,0 0 0,0 0-1,0 0 1,0 0 0,0 0 0,0 0 0,0 0 0,0 0-1,0 1 1,0-1 0,0 0 0,-1 1 0,1-1-1,-2 0 1,-3 0-333,1 0-1,-1 0 0,0 1 1,1 0-1,-8 0 0,4 0-57,7 0-262</inkml:trace>
  <inkml:trace contextRef="#ctx0" brushRef="#br0" timeOffset="1">236 0 16852,'-2'2'188,"-40"44"1645,39-42-1741,0 0 0,0 0 0,0 1 0,1-1 0,-1 1 0,1-1 0,1 1 0,-1-1-1,1 1 1,-2 5 0,3-9-90,0-1 0,0 1-1,0-1 1,0 0 0,0 1 0,0-1-1,0 1 1,0-1 0,0 1-1,0-1 1,0 0 0,0 1 0,1-1-1,-1 1 1,0-1 0,0 0-1,0 1 1,1-1 0,-1 1 0,0-1-1,0 0 1,1 1 0,-1-1-1,0 0 1,1 0 0,-1 1 0,0-1-1,1 0 1,-1 0 0,1 1-1,16-1 3,23-13-54,-30 10 42,-3 0-19,1 1 0,0 0 0,1 0 0,-1 1-1,0 0 1,0 1 0,9 0 0,-15 0 14,0 0-1,0 0 1,-1 1-1,1-1 1,0 0-1,-1 1 1,1-1 0,0 1-1,-1 0 1,1 0-1,0 0 1,-1-1-1,1 1 1,-1 1-1,0-1 1,1 0-1,-1 0 1,0 0 0,0 1-1,0-1 1,0 1-1,0-1 1,0 1-1,0-1 1,0 1-1,0-1 1,-1 1-1,1 0 1,-1 0 0,1-1-1,-1 1 1,0 0-1,0 0 1,1-1-1,-1 1 1,0 0-1,-1 0 1,1 2-1,-2 4 12,0-1 0,0-1-1,0 1 1,-1 0 0,1-1-1,-2 1 1,1-1 0,-1 0-1,0 0 1,0 0 0,-1 0-1,0-1 1,0 0 0,0 0-1,0 0 1,-1-1 0,0 1-1,0-1 1,-6 3 0,11-7-10,0 1 0,0-1 0,-1 1 0,1-1 1,0 1-1,0-1 0,0 0 0,0 0 0,0 1 1,-1-1-1,1 0 0,0 0 0,0 0 0,0 0 0,-1-1 1,1 1-1,0 0 0,0 0 0,0-1 0,0 1 0,0-1 1,0 1-1,0-1 0,0 1 0,0-1 0,0 0 1,0 1-1,0-1 0,0 0 0,0 0 0,0 0 0,0 1 1,1-1-1,-1 0 0,0 0 0,1 0 0,-1 0 0,1 0 1,-1-1-1,1 1 0,0 0 0,-1 0 0,1 0 1,0-2-1,-1-25-163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15499,'-8'23'1417,"1"11"-961,-2 5-184,3 1 816,2-1-456,4-4-352,1-2-160,6-5-176,1-5-64,2-6-144,0-4-176,-3-5-256,-1 1-112,-5-5 544,-7-4-513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15355,'0'0'63,"0"0"0,0-1 0,0 1 0,0-1 0,-1 1 1,1 0-1,0-1 0,0 1 0,0 0 0,0-1 0,0 1 0,0-1 0,0 1 0,0 0 0,0-1 0,1 1 0,-1 0 0,0-1 0,0 1 0,0 0 0,0-1 0,0 1 0,1 0 0,-1-1 0,0 1 0,0 0 0,1-1 0,-1 1 0,0 0 0,1-1 0,14-2 1119,24 7-684,-28-3-820,0 0-752,-1 0 1,1-1 0,21-2 0,-28 1 938,0 1 0,0-1 0,1-1 0,-1 1 0,0 0 0,0-1 0,0 0 1,0 0-1,-1 0 0,1-1 0,-1 1 0,8 0 5311,-6 22-3056,1 3-1783,-5-21-331,-1 0-1,1 0 1,0-1-1,0 1 1,0 0-1,0 0 1,0-1-1,0 1 1,1-1-1,-1 1 1,0-1-1,1 0 1,-1 1-1,1-1 1,0 0-1,-1 0 1,1 0-1,0 0 1,0 0-1,3 1 1,1-1 33,0 0 0,0 0-1,1-1 1,-1 0 0,8 0 0,-8 0-4,1 0 1,-1 0-1,1 0 1,-1 1-1,7 1 1,-3 1 210,-9-2-336,0 0-1,1 0 1,-1-1 0,1 1-1,-1-1 1,0 1-1,1-1 1,-1 0-1,1 0 1,-1 1 0,1-1-1,-1 0 1,1 0-1,-1 0 1,1-1-1,-1 1 1,1 0 0,-1-1-1,1 1 1,-1-1-1,1 1 1,-1-1-1,0 1 1,1-1 0,-1 0-1,0 0 1,1 0-1,-1 0 1,0 0-1,0 0 1,1-1 0,8-9-401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101 9882,'-7'-8'283,"1"0"-1,-1 1 1,-1 0-1,1 0 1,-1 1-1,0 0 1,-1 0-1,1 1 1,-14-6-1,8 5-12,0 1-1,-1 1 0,0 0 1,0 0-1,-23-1 0,-9 3-33,0 2-1,0 3 1,-47 7 0,93-9-236,-71 9 427,-113 30 0,147-28-249,0 1-1,1 1 0,1 2 0,-54 34 0,71-38-139,0 2-1,2 1 1,-1 0-1,2 1 1,0 0-1,1 2 1,1 0-1,0 0 1,2 1-1,0 1 1,1 0-1,1 1 1,-9 28-1,10-22-38,2 1-1,0-1 1,2 1 0,2 0-1,0 1 1,2-1-1,1 0 1,1 1 0,2-1-1,8 40 1,-3-31-10,2-1-1,2 1 1,1-2 0,2 0 0,1-1-1,2 0 1,1-2 0,1 0 0,2-1-1,32 35 1,-36-48-2,0-1 1,1 0-1,0-1 0,2-2 0,0 0 0,0-1 0,25 11 0,-27-16 1,0-1-1,1-1 0,0 0 1,0-2-1,1 0 0,-1-1 0,1-1 1,-1-1-1,28-2 0,-17-3-5,1-1 0,-1-1-1,0-1 1,-1-2 0,57-25-1,-14-2-32,75-48-1,-96 50-37,-2-2 0,-1-1 0,-2-3 0,-2-2 0,-2-2 0,-2-2 0,-2-2 0,56-88-1,-80 111 38,-1-1-1,-2 0 1,0 0-1,-2-2 0,-1 1 1,-1-1-1,4-32 0,-9 43 51,-2 0-1,0 0 0,0 0 0,-2 0 0,0 0 1,-1 0-1,0 0 0,-2 0 0,0 0 0,-1 1 1,0-1-1,-2 1 0,-8-17 0,8 23 23,1 1 0,-1 0 0,-1 0 0,0 0 0,0 1-1,-1 1 1,1-1 0,-2 1 0,1 1 0,-1 0-1,0 0 1,0 1 0,-1 0 0,1 1 0,-1 0 0,0 0-1,-20-2 1,17 3 8,-1 1 0,0 0 0,1 2 0,-1-1 0,0 2-1,0 0 1,1 1 0,-1 0 0,0 1 0,1 1 0,0 0-1,0 1 1,-18 9 0,1 7-18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13819,'1'2'298,"0"-1"0,0 1 0,-1-1 0,1 1 1,-1 0-1,1-1 0,-1 1 0,1 0 0,-1-1 0,0 1 0,0 0 0,0 0 0,0 2 1,0-3 64,1 33 356,1 0 1,2 0-1,1 0 1,2-1-1,19 57 1,-25-86-705,1 0 1,0-1-1,0 1 0,0 0 1,0-1-1,1 1 0,0-1 1,-1 1-1,1-1 0,6 4 1,-8-6-12,0 0 1,0 0 0,1-1-1,-1 1 1,1-1 0,-1 1-1,1-1 1,-1 1 0,1-1-1,-1 0 1,1 0 0,-1 0-1,1 0 1,-1 0 0,1 0 0,-1 0-1,1 0 1,-1-1 0,1 1-1,-1-1 1,0 1 0,1-1-1,-1 1 1,1-1 0,-1 0-1,0 0 1,0 1 0,1-1 0,-1 0-1,0 0 1,2-3 0,4-3 28,0-1 0,0 0 1,-1 0-1,0-1 0,-1 0 1,0 0-1,0 0 0,3-10 1,25-82 382,-30 88-338,2-5 87,-1 0 0,-1 1-1,-1-2 1,1-22-1,-10 74-623,5-27 336,0-1-1,1 1 0,-1-1 0,1 1 1,1 0-1,-1 0 0,1-1 0,0 1 1,1 5-1,3-6-207,5-5-70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88 16155,'-5'2'288,"0"2"0,0-1 0,0 1 0,0-1 0,1 1 0,0 0 0,-1 1 0,2-1 0,-1 1 0,0 0 0,1 0 0,0 0 0,-4 9 0,2-2-141,1 0 0,-5 24 1,8-32-129,1 0 0,-1 0 0,1 0 1,0 0-1,0 0 0,0 0 0,0-1 0,1 1 1,-1 0-1,1 0 0,0 0 0,0-1 1,3 7-1,-4-9-6,1-1 0,0 1 1,-1 0-1,1-1 0,-1 1 1,1-1-1,0 1 0,-1-1 0,1 1 1,0-1-1,-1 1 0,1-1 0,0 0 1,0 1-1,0-1 0,-1 0 1,1 0-1,0 1 0,0-1 0,0 0 1,0 0-1,0 0 0,-1 0 1,1 0-1,0 0 0,0 0 0,0 0 1,0-1-1,-1 1 0,1 0 1,0 0-1,0-1 0,0 1 0,-1-1 1,2 0-1,27-19 281,-26 17-261,16-13 90,27-23 250,-43 37-357,0 0 0,0 0 0,0 0 1,1 0-1,-1 1 0,1-1 0,-1 1 1,1 0-1,-1 0 0,1 0 1,0 0-1,3 0 0,-5 2-16,0-1-1,0 0 1,0 1 0,0-1-1,-1 1 1,1 0 0,0 0-1,-1 0 1,1 0 0,-1 0-1,1 0 1,-1 0 0,1 0-1,-1 0 1,1 1 0,-1-1-1,0 0 1,0 1-1,0 0 1,0-1 0,0 1-1,0-1 1,0 1 0,-1 0-1,2 3 1,1 5 1,0 0 0,-1 1 0,2 13-1,-3-16 6,-1-8 0,0 0 0,0-1 0,0 1 0,0 0 0,1 0 0,-1 0 0,0 0 0,0 0 0,0 0 0,0 0 0,0 0 0,0 0 0,0 0 0,0 0 0,0 0 0,1 0 0,-1 0 0,0 0 0,0 0 0,0 0 0,0 0 0,0 0 0,0 0 0,0 0 0,0 0 0,0 0 0,1 0 0,-1 0 0,0 0 0,0 0 0,0 0 0,0 0 1,0 0-1,0 1 0,0-1 0,0 0 0,0 0 0,0 0 0,0 0 0,0 0 0,1 0 0,-1 0 0,0 0 0,0 0 0,5-19 228,3-28 180,-2-7 38,-5 32-149,1 1 1,11-42-1,-13 63-303,0-1 1,0 1-1,0-1 1,0 1-1,0 0 1,0-1-1,1 1 1,-1-1-1,0 1 1,0 0-1,1-1 1,-1 1-1,0 0 1,0 0 0,1-1-1,-1 1 1,0 0-1,1 0 1,-1-1-1,0 1 1,1 0-1,-1 0 1,0 0-1,1-1 1,-1 1-1,1 0 1,-1 0-1,0 0 1,1 0-1,-1 0 1,1 0-1,-1 0 1,0 0 0,1 0-1,-1 0 1,1 0-1,-1 0 1,0 0-1,1 0 1,-1 1-1,1-1 1,-1 0-1,0 0 1,1 0-1,-1 1 1,0-1-1,1 0 1,-1 0-1,0 1 1,1-1 0,-1 1-1,23 21-536,-13-12 131,-8-7 220,1-1-1,0 0 1,-1 0-1,1 0 1,0 0 0,0-1-1,0 1 1,0-1-1,1 1 1,-1-1 0,0 0-1,0-1 1,1 1-1,-1 0 1,1-1 0,-1 0-1,0 0 1,1 0-1,-1 0 1,1 0-1,-1-1 1,1 0 0,-1 0-1,0 1 1,0-2-1,1 1 1,-1 0 0,0-1-1,0 1 1,0-1-1,0 0 1,-1 0 0,1 0-1,0-1 1,-1 1-1,0 0 1,3-4 0,35-46-2977,-29 35 1375,-11 17 1775,0 0 0,0 0 0,0 0 0,0 0 0,0 0 0,0-1 1,1 1-1,-1 0 0,0 0 0,0 0 0,0 0 0,0 0 1,0-1-1,0 1 0,0 0 0,0 0 0,0 0 0,0 0 0,0 0 1,1 0-1,-1 0 0,0-1 0,0 1 0,0 0 0,0 0 1,0 0-1,0 0 0,1 0 0,-1 0 0,0 0 0,0 0 0,0 0 1,0 0-1,0 0 0,1 0 0,-1 0 0,0 0 0,0 0 1,0 0-1,0 0 0,0 0 0,1 0 0,-1 0 0,0 0 0,0 0 1,0 0-1,0 0 0,0 0 0,0 0 0,1 0 0,-1 0 1,0 1-1,0-1 0,0 0 0,0 0 0,0 0 0,0 0 0,0 0 1,1 0-1,-1 0 0,0 1 0,0-1 0,0 0 0,0 0 1,1 16 620,-4 22 760,-2-11-664,0 3 268,0 0 0,2 0 0,1 0 0,3 34 0,-1-63-966,0 0 0,0-1 0,0 1 1,0 0-1,0-1 0,0 1 0,0 0 0,0-1 0,0 1 0,0 0 0,1-1 0,-1 1 0,0 0 0,1-1 0,-1 1 0,0-1 0,1 1 0,-1 0 0,1-1 0,-1 1 0,1-1 1,0 1-1,-1-1-20,1 0 1,-1 0 0,1 0 0,-1 0-1,1-1 1,-1 1 0,1 0 0,-1 0-1,1-1 1,-1 1 0,1 0 0,-1-1-1,1 1 1,-1-1 0,0 1 0,1 0-1,-1-1 1,0 1 0,0-1 0,1 1-1,-1-1 1,16-32-311,-5-2 133,2-5-83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19780,'-9'-2'1609,"5"2"-1329,0 2-344,2 0-24,1 3-409,4 3 465,7 7-304,1 2-224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2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14 126 13979,'5'8'1368,"-2"-4"-976,2-3-136,0-4 361,0-4-465,0-7 64,-5-16 8,-13-9 16,-16-7-200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72 180 16027,'-2'1'418,"0"0"-1,1 0 1,-1-1-1,0 1 1,0 0-1,1 0 0,-1 1 1,1-1-1,-1 0 1,1 0-1,-3 3 0,-2 6-192,0 1-1,0-1 0,1 1 0,1 0 0,0 0 0,0 0 0,1 0 0,-2 13 1,2-6-247,1-1 1,1 0 0,0 1 0,3 31 0,-1-48 21,-1 1 0,0-1 0,0 1 0,0-1 0,1 0 0,-1 1 1,1-1-1,-1 0 0,1 1 0,-1-1 0,1 0 0,0 1 0,0-1 1,-1 0-1,1 0 0,2 1 0,-2-1 1,-1-1 1,1 0-1,0 0 0,0 1 0,0-1 0,0 0 0,0 0 1,0 0-1,-1 0 0,1 0 0,0 0 0,0-1 1,0 1-1,0 0 0,0 0 0,-1-1 0,1 1 1,0 0-1,0-1 0,0 1 0,-1-1 0,1 1 1,0-1-1,0 1 0,-1-1 0,1 0 0,-1 1 1,2-2-1,10-11 23,-1 0-1,0-1 1,0 0 0,-2-1 0,0 0 0,11-25-1,-10 19 65,1 0 0,27-36-1,-38 56-86,0 1 0,0 0 0,0 0 0,0 0 0,0 0 0,0-1 0,0 1 0,0 0 0,0 0 0,0 0 0,1 0 0,-1 0-1,0-1 1,0 1 0,0 0 0,0 0 0,0 0 0,0 0 0,0 0 0,1 0 0,-1 0 0,0 0 0,0-1 0,0 1 0,0 0 0,0 0 0,1 0 0,-1 0-1,0 0 1,0 0 0,0 0 0,0 0 0,1 0 0,-1 0 0,0 0 0,0 0 0,0 0 0,0 0 0,0 0 0,1 0 0,-1 0 0,0 0 0,0 0-1,0 0 1,0 0 0,1 0 0,-1 1 0,0-1 0,0 0 0,0 0 0,0 0 0,0 0 0,0 0 0,0 0 0,1 0 0,-1 1 0,0-1 0,0 0 0,0 0-1,0 0 1,0 1 0,1 15 17,-6 22-8,-3 6-31,-6 53-665,14-97 645,-1 1 1,1 0 0,0-1-1,0 1 1,0 0 0,0-1-1,0 1 1,0 0-1,0 0 1,0-1 0,0 1-1,0 0 1,0-1-1,0 1 1,0 0 0,1-1-1,-1 1 1,0 0-1,1-1 1,-1 1 0,1 0-1,9-18-1328,44-104-1656,10-21 1285,-48 110 1851,1 2-1,29-38 1,-31 53 667,-15 15-751,1 0-1,-1 0 0,0 0 1,0 0-1,0-1 1,0 1-1,1 0 1,-1 0-1,0 0 0,0 0 1,0 0-1,1 0 1,-1 0-1,0 0 0,0 0 1,0 0-1,1 0 1,-1 1-1,0-1 1,0 0-1,0 0 0,1 0 1,-1 0-1,0 0 1,0 0-1,0 0 1,0 0-1,1 1 0,-1-1 1,0 0-1,0 0 1,0 0-1,0 0 0,0 0 1,0 1-1,1-1 1,-1 0-1,0 0 1,0 0-1,0 1 0,0-1 1,0 0-1,0 0 1,0 1-1,0 2 175,0 1 1,1 0-1,-2 0 0,1-1 0,0 1 0,-1 0 1,-2 6-1,-23 74 1486,15-57-1254,2 1 0,2 1 0,-6 38 0,12-66-411,1 1 0,0-1-1,0 1 1,0-1-1,0 1 1,0-1 0,0 1-1,1-1 1,-1 1-1,0-1 1,1 0 0,0 2-1,-1-2-14,1-1-1,-1 0 1,0 1 0,0-1-1,1 0 1,-1 1-1,1-1 1,-1 0-1,0 0 1,1 1 0,-1-1-1,0 0 1,1 0-1,-1 0 1,1 1-1,-1-1 1,1 0 0,-1 0-1,0 0 1,1 0-1,-1 0 1,1 0-1,-1 0 1,1 0 0,0 0-1,3-1 10,0-1-1,0 1 1,0-1-1,0 0 1,0 0-1,5-4 1,8-3-31,-16 7 8,1 1 0,0 0 1,1 1-1,-1-1 0,0 0 1,0 0-1,0 1 0,0 0 1,0-1-1,1 1 0,-1 0 1,0 0-1,0 0 0,1 0 1,-1 0-1,0 1 0,0-1 1,0 1-1,1-1 0,3 3 1,-5-2 3,0 1 1,1-1 0,-1 1-1,0-1 1,0 1 0,1-1-1,-1 1 1,0 0 0,-1 0-1,1 0 1,0-1 0,-1 1-1,1 0 1,-1 0 0,1 0-1,-1 0 1,0 0 0,0 0-1,0 0 1,0 0 0,0 0-1,0 0 1,-1 4 0,-1 1 23,0 0 1,0 0 0,0 0-1,-1-1 1,0 1 0,0-1 0,-1 1-1,1-1 1,-1 0 0,-1 0-1,1-1 1,-7 7 0,7-8-72,0 0 0,0 0 0,-1-1 0,1 1 0,-1-1 1,1 0-1,-1 0 0,0-1 0,0 1 0,-1-1 0,1 0 1,0-1-1,-1 1 0,1-1 0,-1 0 0,-6 0 0,10-1 71,-1-1 0,1 1-1,0 0 1,0-1 0,0 0 0,0 0-1,0 0 1,0 0 0,0 0 0,0 0-1,0 0 1,0 0 0,1-1 0,-1 1-1,1-1 1,-1 1 0,1-1-1,-1 0 1,1 1 0,0-1 0,0 0-1,0 0 1,0 0 0,0 0 0,0 0-1,0 0 1,1 0 0,-1-1 0,1 1-1,-1-2 1,-1-28-149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4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17516,'-2'4'1440,"-1"19"-1088,-4 3-144,-3 8 624,-2 4-296,2 2-359,0-2-137,1 0-313,2-5-183,7-9-320,0-7-120,10-11 1208,2-6-656,2-7-56,2-5-48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12995,'6'8'1408,"-5"-5"-984,1-1 0,-1 0 1,1 0-1,-1-1 0,1 1 1,0 0-1,0 0 0,2 1 1,-3-2-342,0-1 1,1 0 0,-1 1 0,0-1-1,0 0 1,0 0 0,0 0 0,0 0 0,0 0-1,0 0 1,0 0 0,0 0 0,0-1 0,0 1-1,1 0 1,-1-1 0,0 1 0,0 0-1,0-1 1,-1 1 0,1-1 0,0 0 0,2 0-1,4-5 121,1 0 0,-1-1 1,-1 0-1,11-12 0,-11 11-117,0 2 0,0-1 0,0 1 0,1 0 0,10-8 0,-16 14-83,-1 0 1,0 0-1,1-1 0,-1 1 0,0 0 0,1 0 0,-1 0 1,0 0-1,1 0 0,-1 0 0,0-1 0,1 1 0,-1 0 1,0 0-1,1 0 0,-1 0 0,0 0 0,1 0 0,-1 0 0,0 0 1,1 1-1,-1-1 0,0 0 0,1 0 0,-1 0 0,0 0 1,1 0-1,-1 0 0,0 1 0,1-1 0,-1 0 0,5 13 102,-3 19 32,-2-30-129,-2 24 61,1-15-34,1 1 1,0 0-1,0-1 0,1 1 1,3 13-1,-4-24-27,0 0 0,1 0 0,-1 0 0,0-1-1,0 1 1,1 0 0,-1 0 0,1 0 0,-1 0 0,1-1 0,-1 1 0,1 0 0,-1 0 0,1-1 0,0 1 0,-1 0 0,1-1 0,0 1-1,0-1 1,0 1 0,-1-1 0,1 1 0,0-1 0,1 1 0,0-1 3,-1 0 1,1 0-1,0 0 1,-1 0-1,1 0 0,-1-1 1,1 1-1,-1 0 1,1-1-1,-1 1 0,1-1 1,-1 0-1,3-1 1,5-4 39,1-1 0,-1 0 0,11-12 0,-10 10-21,-4 4-28,-1 0-44,0 0 0,1 1 0,-1-1 0,1 1 0,0 1 0,12-6 0,-17 8 18,-1 1-1,0 0 1,1 0 0,-1 0-1,1 0 1,-1 0 0,1 0-1,-1 0 1,0 0 0,1 0 0,-1 0-1,1 0 1,-1 0 0,1 1-1,-1-1 1,0 0 0,1 0 0,-1 0-1,1 1 1,-1-1 0,0 0-1,1 0 1,-1 1 0,0-1-1,1 0 1,-1 1 0,0-1 0,1 0-1,-1 1 1,0-1 0,0 0-1,0 1 1,1-1 0,-1 1-1,0-1 1,0 0 0,0 1 0,0-1-1,0 1 1,0-1 0,1 1-1,-1-1 1,0 0 0,0 1-1,-1-1 1,1 1 0,0-1 0,0 1-1,0-1 1,0 0 0,0 1-1,-1 0 1,-5 23 366,5-22-349,-1 0 0,1 1 1,-1-1-1,0 0 0,0 0 1,0 0-1,0 0 0,0-1 1,0 1-1,-1 0 0,-3 1 1,-13 4-87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18940,'3'2'123,"1"0"1,0 0-1,-1 1 0,1-1 1,-1 1-1,0-1 0,0 1 1,0 0-1,0 0 0,-1 1 1,1-1-1,-1 1 0,0-1 1,0 1-1,0 0 0,0 0 1,2 7-1,2 10 64,0 0 1,3 28-1,-4-22-26,2 16-51,-6-31-86,0 0-1,1 0 1,1 0 0,0 0-1,0 0 1,1-1-1,9 18 1,-13-28-20,1-1-1,-1 1 1,0-1-1,1 1 1,-1-1 0,1 1-1,0-1 1,-1 1-1,1-1 1,-1 0 0,1 1-1,0-1 1,-1 0-1,1 1 1,-1-1 0,1 0-1,0 0 1,0 1-1,-1-1 1,1 0 0,0 0-1,-1 0 1,1 0-1,0 0 1,-1 0 0,1 0-1,0 0 1,0-1-1,-1 1 1,1 0 0,0 0-1,-1-1 1,1 1-1,0 0 1,-1-1 0,1 1-1,-1 0 1,1-1-1,-1 1 1,1-1 0,-1 1-1,1-1 1,-1 1-1,1-1 1,-1 1 0,1-2-1,24-33 133,-25 34-136,34-64 262,-2-2-1,28-91 1,1-2-277,-86 242-3878,13-42 3218,0-3-122</inkml:trace>
  <inkml:trace contextRef="#ctx0" brushRef="#br0" timeOffset="1">306 390 17116,'9'20'1248,"-2"-4"-1152,1 1-208,4-5 80,1-4-280,1-6-1585,3-7 1561,2-15-272,1-6-272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96 13707,'-1'0'141,"-1"1"0,0-1 0,0 1 0,1-1 0,-1 1 0,0 0-1,1 0 1,-1 0 0,0 0 0,1 0 0,-1 0 0,1 0 0,0 0 0,-1 0 0,1 1 0,0-1 0,0 1 0,0-1 0,-1 2 0,-18 33 1533,15-25-1412,0 1-1,1-1 1,0 1-1,1 0 1,0 0 0,1 1-1,0-1 1,1 0 0,0 1-1,2 18 1,-1-30-249,0 0 0,0 0 0,0-1 0,0 1 0,1 0 0,-1-1 0,0 1 0,0 0-1,0-1 1,1 1 0,-1 0 0,0-1 0,1 1 0,-1-1 0,0 1 0,1 0 0,-1-1 0,1 1 0,-1-1 0,1 1 0,-1-1 0,1 1 0,0-1 0,-1 0 0,1 1 0,-1-1 0,1 0 0,0 1 0,-1-1 0,1 0 0,0 0 0,1 0 1,-1 0 1,1-1 0,-1 1 0,1 0 0,-1-1-1,1 0 1,-1 1 0,0-1 0,1 0 0,-1 0-1,0 0 1,0 0 0,2-1 0,4-5 1,-1 0 1,1 0-1,6-11 1,-4 4-75,32-52-344,-38 59 274,1 0 0,-1-1 0,0 1 0,-1-1 0,1 1 0,-2-1 0,2-11 0,-3 19 121,1 0 1,-1 0 0,0 0 0,0 0 0,0-1-1,0 1 1,0 0 0,0 0 0,0 0 0,0 0-1,0-1 1,0 1 0,0 0 0,0 0-1,0 0 1,0 0 0,0-1 0,0 1 0,0 0-1,0 0 1,0 0 0,0 0 0,0-1-1,0 1 1,0 0 0,0 0 0,0 0 0,0 0-1,0-1 1,0 1 0,0 0 0,-1 0 0,1 0-1,0 0 1,0 0 0,0 0 0,0-1-1,0 1 1,0 0 0,-1 0 0,1 0 0,0 0-1,0 0 1,0 0 0,0 0 0,0 0-1,-1 0 1,1 0 0,0 0 0,0 0 0,0 0-1,0 0 1,-1 0 0,1 0 0,0 0 0,0 0-1,0 0 1,0 0 0,-1 0 0,1 0-1,0 0 1,0 0 0,-1 0 0,-11 13-1,-10 22 252,17-26-216,0 1 0,1 0 0,0 0 0,1 0 0,0 1 1,-3 21-1,6-32-53,0 0 1,0 0 0,0 1-1,0-1 1,0 0 0,0 0-1,0 0 1,0 1 0,0-1-1,0 0 1,0 0 0,0 1-1,0-1 1,0 0 0,0 0 0,0 0-1,1 1 1,-1-1 0,0 0-1,0 0 1,0 0 0,0 0-1,0 1 1,0-1 0,1 0-1,-1 0 1,0 0 0,0 0-1,0 0 1,0 1 0,1-1-1,-1 0 1,0 0 0,0 0-1,0 0 1,1 0 0,7-4-408,7-11 172,6-10-91,3-8-117</inkml:trace>
  <inkml:trace contextRef="#ctx0" brushRef="#br0" timeOffset="1">325 0 12291,'1'0'103,"0"0"1,-1 1 0,1-1 0,-1 0-1,1 1 1,-1-1 0,1 0 0,-1 1 0,1-1-1,-1 0 1,0 1 0,1-1 0,-1 1-1,1-1 1,-1 1 0,0-1 0,1 1-1,-1-1 1,0 1 0,0-1 0,0 1 0,1 0-1,-1-1 1,0 1 0,0-1 0,0 1-1,0-1 1,0 1 0,0 0 0,0-1-1,0 1 1,0-1 0,0 2 0,-6 25 2044,3-12-964,2-9-1039,1 0 1,1 0-1,-1 0 1,1 0 0,0 1-1,0-1 1,1 0-1,-1-1 1,1 1-1,1 0 1,-1 0-1,6 8 1,10 26-40,-16-33-96,0 1 0,-1-1 1,0 1-1,0-1 0,-1 1 1,0-1-1,0 1 0,-1-1 1,0 0-1,0 1 1,-5 13-1,3-12 0,0-1 1,0 1-1,-1-1 1,0 0-1,0-1 1,-1 1-1,0-1 1,-1 0-1,-9 11 1,13-16-26,0-1 1,0 1-1,0-1 1,0 1-1,0-1 1,-1 1-1,1-1 1,0 0-1,-1 0 1,1-1-1,-1 1 1,1 0-1,-1-1 1,-3 1-1,5-1-11,0 0 0,-1 0 1,1 0-1,0-1 0,0 1 0,-1 0 0,1-1 0,0 1 0,0-1 0,0 1 0,0-1 0,0 0 0,0 1 0,0-1 0,0 0 0,0 0 0,0 0 0,0 0 0,0 0 1,1 0-1,-1 0 0,0 0 0,1 0 0,-1 0 0,1 0 0,-1 0 0,1 0 0,-1-1 0,1 1 0,0 0 0,-1 0 0,1-2 0,-1-8-190,-1 1 0,2-1 0,-1 0-1,1 1 1,1-1 0,0 0 0,3-10-1,2-4-207,16-45 0,3 9-162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16620,'-1'24'1254,"-1"-1"0,-9 36 0,-1 10 299,11-51-1363,-3 8 71,2 0-1,1 0 1,3 38 0,-2-63-279,0 0 0,0 1 0,0-1 0,0 0 0,1 1 1,-1-1-1,1 0 0,-1 1 0,1-1 0,-1 0 0,1 0 1,0 0-1,-1 0 0,1 1 0,0-1 0,0 0 1,0 0-1,1 1 0,-2-2 7,1 0 0,-1 0 0,0 0 0,1 0 0,-1 0 0,0 0 0,1 0 0,-1 0 0,0 0 0,1 0 0,-1 0 0,0 0 0,1 0 0,-1 0 0,0 0 1,1 0-1,-1 0 0,0-1 0,0 1 0,1 0 0,-1 0 0,0 0 0,1 0 0,-1-1 0,0 1 0,0 0 0,9-16-256,-3-2-313,5-37-1,-8 37 264,1 1 0,9-28 0,-13 45 320,0 0 1,0-1-1,0 1 0,0 0 1,0 0-1,0 0 1,0 0-1,0 0 1,0 0-1,0 0 0,0 0 1,0 0-1,0-1 1,0 1-1,0 0 1,0 0-1,1 0 0,-1 0 1,0 0-1,0 0 1,0 0-1,0 0 1,0 0-1,0 0 0,0 0 1,0 0-1,0-1 1,0 1-1,1 0 1,-1 0-1,0 0 1,0 0-1,0 0 0,0 0 1,0 0-1,0 0 1,0 0-1,0 0 1,1 0-1,-1 0 0,0 0 1,0 0-1,0 0 1,0 0-1,0 0 1,0 0-1,0 0 0,0 1 1,0-1-1,1 0 1,-1 0-1,0 0 1,0 0-1,0 0 0,0 0 1,0 0-1,5 9 213,4 22 200,-5-19-240,-3-8-116,0-1 0,1 1 0,-1-1 0,1 0 0,0 1 0,0-1 0,0 0 0,0 0 0,0 0 0,6 5 0,-7-7-47,1 0 1,-1-1 0,1 1 0,0 0 0,-1 0 0,1-1 0,0 1 0,-1-1 0,1 1 0,0-1 0,-1 0 0,1 0 0,0 0 0,0 0 0,-1 0 0,1 0 0,0 0 0,0-1 0,-1 1 0,1 0 0,0-1 0,-1 0 0,1 1-1,0-1 1,1-1 0,7-4 14,-1 0-1,0 0 1,0-1-1,14-14 0,-15 13-13,1 0-1,-1 1 1,1 0-1,10-5 0,-18 12-12,-1-1 0,1 1-1,0-1 1,-1 1 0,1 0-1,0-1 1,0 1 0,-1 0-1,1 0 1,0 0 0,0-1-1,-1 1 1,1 0 0,0 0-1,0 0 1,-1 0 0,1 0-1,0 0 1,0 1 0,-1-1-1,1 0 1,0 0 0,0 0-1,-1 1 1,1-1 0,0 0-1,-1 1 1,1-1 0,0 1-1,-1-1 1,1 1 0,-1-1-1,1 1 1,-1-1 0,1 1-1,-1-1 1,1 1 0,-1 0-1,1-1 1,-1 1 0,0 0-1,1-1 1,-1 1 0,0 0-1,1 1 1,0 4 16,0 0-1,0 0 1,0 0-1,0 10 1,-1-11-4,0 59 112,-1-37 23,4 42-1,-3-67-130,0 0 0,0 0-1,1 0 1,-1 0-1,1 0 1,-1 0 0,1 0-1,0 0 1,-1 0 0,1-1-1,0 1 1,0 0 0,1 0-1,-1-1 1,0 1 0,0-1-1,3 3 1,-2-4-7,-1 1 1,0-1-1,0 0 0,1 0 1,-1 1-1,0-1 1,0 0-1,1 0 1,-1-1-1,0 1 0,0 0 1,0 0-1,1-1 1,-1 1-1,0 0 0,0-1 1,0 1-1,1-1 1,-1 0-1,0 1 1,0-1-1,0 0 0,0 0 1,0 1-1,-1-1 1,1 0-1,0 0 1,0 0-1,0-2 0,14-14 56,-1 0 0,17-29 0,-18 25-1190,25-30-1,-38 50 1111,0 1-1,0 0 0,0 0 1,0 0-1,0 0 1,0 0-1,0 0 0,0-1 1,0 1-1,0 0 1,0 0-1,0 0 0,-1 0 1,1 0-1,0 0 1,0 0-1,0 0 0,0 0 1,0-1-1,0 1 1,0 0-1,-1 0 0,1 0 1,0 0-1,0 0 1,0 0-1,0 0 0,0 0 1,0 0-1,-1 0 1,1 0-1,0 0 0,0 0 1,0 0-1,0 0 0,0 0 1,0 0-1,-1 0 1,1 0-1,0 0 0,0 0 1,0 0-1,0 0 1,0 1-1,0-1 0,-1 0 1,1 0-1,0 0 1,0 0-1,0 0 0,0 0 1,0 0-1,0 0 1,0 0-1,0 1 0,0-1 1,0 0-1,-1 0 1,1 0-1,0 0 0,-16 10-637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8 15139,'-8'-2'249,"1"1"0,0-1-1,0 1 1,-1 0 0,1 0-1,-1 1 1,1 0 0,-1 1-1,1 0 1,-1 0 0,1 0-1,0 1 1,-8 2 0,-5 3-65,1 1 1,-1 1-1,-23 15 1,21-10-179,0 2 1,1 0-1,1 1 1,1 1 0,1 1-1,0 0 1,1 2-1,1 0 1,2 1-1,0 0 1,1 1-1,1 0 1,-14 40-1,11-21-45,3 2 0,1-1 0,2 2-1,2-1 1,2 1 0,2 0-1,4 51 1,0-61-33,3-1-1,1 0 1,1 0-1,19 58 1,-19-75 34,0-1 0,1-1 1,1 1-1,0-1 0,1-1 1,1 1-1,0-2 0,1 1 0,0-1 1,1-1-1,19 16 0,-23-22 31,0-1 0,1 0 0,0 0 0,-1-1 0,1 0 0,1-1 0,-1 0 0,0 0-1,1-1 1,0 0 0,-1 0 0,1-1 0,0-1 0,0 0 0,0 0 0,-1-1 0,1 0 0,0-1 0,-1 0 0,1 0-1,-1-1 1,15-6 0,-3-1 52,-1 0-1,-1-2 0,1 0 0,-2-1 0,0-1 0,-1 0 1,0-2-1,25-30 0,-15 13 73,-1-2 0,-2-1 0,-2-1 0,-1-1 0,-2-1 0,19-55 0,-27 61-51,-1 0-1,-2-1 1,-1 0 0,-2 0 0,-1-1 0,-2 1-1,-1-1 1,-6-46 0,2 60-120,-1 0 0,-1 1 0,0 0-1,-2 0 1,0 0 0,-1 1 0,-19-32 0,18 37-16,0 1-1,-1 0 1,0 0 0,-1 1-1,-1 1 1,0 0-1,0 0 1,-1 1 0,0 1-1,-21-12 1,-12 1-214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15579,'3'-11'1071,"2"-6"496,-2 18-637,-1 11 209,4 85 485,-4-44-2068,13 74 0,-12-117 30,1-11 622,2-17-250,-2-1-232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316 315 13547,'12'-4'1240,"-1"13"-848,1 4-184,1 8 664,2 5-367,0 7-217,0 4-40,1 5-88,-2-1-88,-2-1-24,-3-2 32,-1-10-184,-2-2-168,-2-13-232,-4-12 424,-11-3-80,-2-13-57</inkml:trace>
  <inkml:trace contextRef="#ctx0" brushRef="#br0" timeOffset="1">5 106 15451,'-4'-7'1593,"4"-2"-1105,11 2-168,9-1 808,15-2-392,9 0-208,15-3-296,7 0-88,6 3-560,2 1 440,-2 3-80,-6 2-64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 12979,'18'-13'2704,"-17"16"-776,-10 9-923,-4 7-774,0 0-1,2 1 1,0 0 0,1 1 0,1 0 0,1 0-1,0 1 1,2 0 0,1 1 0,-4 37-1,5-13-227,2 0 0,2 0 1,2 0-1,10 55 0,-11-95-52,1 9-82,1 0-1,1 0 1,6 19-1,-9-32 49,0 0-1,0 0 0,0-1 1,0 1-1,1-1 1,-1 1-1,1-1 1,-1 1-1,1-1 1,0 0-1,0 0 0,0 0 1,0 0-1,0 0 1,1 0-1,-1-1 1,1 1-1,-1-1 1,1 1-1,-1-1 0,1 0 1,0 0-1,-1 0 1,1 0-1,4 0 1,-2-2-93,0 1 0,-1-1 0,1 0 0,-1-1 0,1 1 0,-1-1 1,0 0-1,0 0 0,0 0 0,0-1 0,0 1 0,0-1 0,0 0 1,3-3-1,-7 6 169,24-21-656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10:28:1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11851,'-15'9'1083,"0"1"2207,15-9-3201,1 0 1,-1-1 0,1 1 0,-1 0 0,1-1 0,-1 1 0,1-1 0,-1 1 0,1-1 0,0 1 0,-1-1 0,1 1 0,0-1 0,-1 0 0,1 1 0,0-1-1,0 0 1,-1 0 0,1 1 0,0-1 0,0 0 0,0 0 0,-1 0 0,3 0 0,19 5 288,0-1 1,1-1-1,0-1 1,30-1-1,93-12 281,-118 9-520,40-6 29,-29 2-187,0 2 0,44 2 0,-54 7-521,-29-5 519,1 0 0,-1 0 0,1 0 0,-1 0 0,1 0 0,-1 0 0,0 1 0,1-1 0,-1 0 0,1 0 0,-1 0 0,1 0 0,-1 1 0,0-1 0,1 0 0,-1 0 0,0 1 0,1-1 0,-1 0 0,0 1 0,1-1 0,-1 0 0,0 1 0,0-1 0,1 0 0,-1 1 0,0-1 0,0 1 0,0-1 0,1 0 0,-1 1 0,0-1 0,0 1 0,0-1 0,0 1 0,0-1 0,0 0 0,0 1 0,0-1 0,0 1 0,0-1 0,0 1 0,0-1 0,0 1 0,-1-1 0,1 0 0,0 1 0,0-1 0,0 1 0,-1-1 0,1 0 0,0 1 0,0-1 0,-1 0 0,1 1 0,-1 0 0,-9 3-314,-4-8-70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2316 320 11682,'-127'-73'894,"-177"-74"0,253 127-828,-1 1 0,-1 4 0,0 1 0,-1 3 0,0 2 0,-101-3 0,69 15-29,1 3 0,-1 4 0,-156 39 0,144-21-18,1 5-1,-180 87 0,242-101 5,0 2 1,2 0-1,0 3 0,2 0 1,0 2-1,2 1 1,1 2-1,-45 59 0,59-68-12,0 2-1,1-1 1,2 1-1,0 1 0,1 0 1,1 1-1,2-1 1,0 2-1,1-1 1,2 1-1,1-1 1,0 1-1,2 0 1,1 1-1,3 29 0,2-27-11,0 0-1,2-1 1,1 1-1,1-1 1,1-1-1,1 0 0,29 48 1,-19-44 1,0 0-1,2-1 1,2-1 0,0-2-1,48 40 1,-30-34-45,2-2-1,1-2 1,0-1-1,2-3 1,1-2 0,1-2-1,1-2 1,87 18 0,-26-17-280,0-5 0,1-5 0,1-5 0,-1-4 0,196-28 0,-242 17 270,-1-2 0,-1-4-1,0-2 1,110-50 0,-132 49 134,-1-3 1,-1-1-1,-1-2 0,-2-2 1,0-1-1,-2-2 0,51-57 1,-71 69 5,-1-2 0,-1 1 1,0-2-1,-2 0 1,0 0-1,-2-1 0,0-1 1,-2 0-1,9-41 1,-13 47-43,-1-1 1,-1 0 0,-1 0-1,-1 0 1,0 0 0,-2 0-1,0 0 1,-1 0 0,-1 1 0,0-1-1,-2 1 1,0 0 0,-12-25-1,4 19-25,0 1 0,-2 1-1,0 0 1,-2 1-1,0 1 1,-1 0 0,-1 2-1,-1 0 1,0 1-1,-30-17 1,17 14-1,0 2 0,-1 2 0,-1 0 0,0 3 1,-1 1-1,-62-12 0,35 13-12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16115,'6'35'1229,"-2"0"-1,-1 0 0,-2 0 0,-6 67 1,-36 136-702,41-237-519,-1 1-8,1 0 1,-1-1 0,1 1-1,0-1 1,0 1 0,-1 0 0,1-1-1,0 1 1,1 0 0,-1-1-1,0 1 1,0 0 0,1-1 0,-1 1-1,1-1 1,-1 1 0,1 0 0,0-1-1,-1 1 1,1-1 0,0 0-1,0 1 1,0-1 0,0 0 0,3 3-1,0-2-4,0 0 0,0 0 0,0 0 0,0-1 0,1 1-1,-1-1 1,1 0 0,5 0 0,9 2-475,-1 0 0,1-1 1,0-2-1,36-2 0,-37 0 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17180,'33'79'2307,"-8"-21"-1404,-2 1 0,16 68 0,-35-109-868,0 0 1,-1 1-1,-1-1 0,-1 1 1,-1-1-1,-1 1 1,0-1-1,-1 1 1,-1-1-1,-1 1 0,-9 28 1,2-22 0,-2 0 0,0 0 0,-1-1 0,-1-1 0,-2 0 0,0-1 0,-31 30 0,23-29-36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14803,'-4'7'2129,"2"0"-1201,8-4-328,7-3 2393,8 0-1945,6-4-232,12 2-240,7-2-104,7 4-192,3-1-168,-2 2-480,-1 6-312,-11 6-584,-6-1 1000,-13 3-248,-10-2-169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16900,'13'5'1824,"8"4"-1304,13-3-192,8-1 776,13 1-511,2-3-137,4 0-856,0-2-137,-3 4 417,-5 0-96,-12 1-176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0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15099,'5'-10'1258,"4"-5"1029,-8 15-2245,-1 0-1,0 0 0,0 0 1,1 0-1,-1 0 1,0-1-1,1 1 0,-1 0 1,0 0-1,1 0 0,-1 0 1,0 0-1,0 0 0,1 0 1,-1 0-1,0 1 1,1-1-1,-1 0 0,0 0 1,1 0-1,-1 0 0,0 0 1,0 0-1,1 1 0,-1-1 1,0 0-1,0 0 1,1 0-1,-1 1 0,0-1 1,0 0-1,0 0 0,1 1 1,-1-1-1,0 0 0,0 0 1,0 1-1,0-1 0,0 0 1,1 1-1,-1-1 1,0 0-1,0 0 0,0 1 1,0-1-1,0 0 0,0 1 1,0-1-1,5 17 302,0-1 0,-1 1 0,-1-1 0,1 23 0,2 2-204,12 103 10,0 218-1,-18-348-91,0-20 32,-1-27-1,17-149 72,-9 124-143,16-95-35,-16 123-34,0 1 0,2 1 0,13-30 1,-20 53 21,0 1-1,0 0 1,0 0 0,1 1 0,0-1 0,-1 0 0,1 1 0,0 0 0,1-1 0,-1 1 0,0 1 0,5-4 0,-6 5 10,0 0 0,0 0 1,0 1-1,0-1 0,0 1 0,0-1 1,0 1-1,0 0 0,0-1 1,1 1-1,-1 0 0,0 0 1,0 1-1,0-1 0,0 0 0,0 1 1,0-1-1,0 1 0,0 0 1,0 0-1,0 0 0,0 0 1,0 0-1,0 0 0,-1 0 0,4 3 1,4 4-1,0 0 0,-1 1 0,0 0 0,0 0 1,-1 1-1,0-1 0,-1 2 0,0-1 0,4 12 0,-6-12 67,0-1-1,-1 1 1,0-1 0,-1 1-1,0 0 1,0 0-1,-1 0 1,0 0-1,-1 0 1,0 0-1,-2 12 1,0-17 6,1 0 1,-1-1 0,1 1 0,-1 0-1,-1-1 1,1 1 0,-1-1-1,1 0 1,-1 0 0,0 0-1,-1 0 1,1 0 0,-1-1 0,0 0-1,1 1 1,-1-1 0,-8 4-1,7-4-44,0-1 0,0 1 0,-1-1-1,1 0 1,-1 0 0,1-1 0,-1 0 0,0 0-1,1 0 1,-1-1 0,0 1 0,0-1-1,1-1 1,-1 1 0,-6-2 0,11 2-76,0 0 0,1 0 1,-1 0-1,0 0 0,1 0 1,-1-1-1,0 1 0,1 0 1,-1 0-1,1-1 0,-1 1 1,0 0-1,1-1 0,-1 1 1,1 0-1,-1-1 1,1 1-1,-1-1 0,1 1 1,-1-1-1,1 1 0,0-1 1,-1 1-1,1-1 0,0 1 1,-1-1-1,1 0 0,-1 0 1,2 0 13,-1 1 0,1 0 0,0-1 0,-1 1 0,1 0 0,-1 0 0,1-1 0,0 1 0,-1 0 1,1 0-1,0 0 0,-1 0 0,1 0 0,-1 0 0,1 0 0,0 0 0,-1 0 0,1 0 0,0 0 0,-1 0 1,1 0-1,0 1 0,-1-1 0,1 0 0,-1 0 0,1 1 0,-1-1 0,1 0 0,-1 1 0,1-1 1,0 1-1,15 8-661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20324,'-1'10'4729,"5"-10"-3768,0-4-529,1-1-80,0 1-328,1 0-104,1-4-600,-2 3-577,-4-7 1033,-1-1-176,0-1-152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5 135 15619,'-1'-2'175,"0"0"-1,1 0 0,-1 0 0,1 0 1,-1 0-1,1-1 0,0 1 0,-1 0 1,1 0-1,1-1 0,-1 1 0,0 0 1,0 0-1,1-1 0,-1 1 1,1 0-1,0 0 0,0 0 0,0 0 1,0 0-1,0 0 0,0 0 0,0 0 1,0 0-1,1 0 0,-1 1 0,1-1 1,0 1-1,-1-1 0,1 1 0,3-2 1,4-4 148,0 1 1,0 0-1,1 1 1,0 0-1,11-3 1,0 0-30,-1 2 0,2 0 0,31-4 0,-43 9-250,-1 0 1,1 0-1,0 1 0,-1 1 0,1 0 1,0 0-1,-1 0 0,1 2 0,-1-1 1,13 5-1,-19-5-38,0-1 1,0 1-1,0 0 0,0 0 0,0 0 1,0 0-1,-1 0 0,1 1 1,-1-1-1,1 1 0,-1-1 0,0 1 1,0 0-1,0 0 0,0 0 1,-1 0-1,1 1 0,1 5 0,-2-3-1,0-1-1,0 1 0,-1 0 1,0 0-1,0-1 0,0 1 1,-1 0-1,0-1 1,0 1-1,-3 9 0,-4 5 4,-1 1-1,0-2 1,-2 1 0,-24 33-1,0-7 39,-1-2 0,-3-1-1,-2-2 1,-53 42-1,122-87-42,13-1-143,1 2 1,-1 2-1,0 1 0,68 10 1,-44-3-1066,-61-6 1091,0-1 0,0 0 1,0 0-1,0 0 0,0 0 0,0 0 1,0-1-1,-1 1 0,1-1 0,0 0 0,0 0 1,-1-1-1,1 1 0,0-1 0,-1 0 1,1 0-1,-1 0 0,5-4 0,10-18-597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32 305 16684,'-1'-1'68,"0"1"1,1 0-1,-1 0 1,0 0 0,0-1-1,0 1 1,0 0 0,0 0-1,0 0 1,0 0-1,0 1 1,1-1 0,-1 0-1,0 0 1,0 0-1,0 1 1,0-1 0,0 0-1,1 1 1,-1-1 0,0 1-1,0-1 1,1 1-1,-1-1 1,0 1 0,1 0-1,-1-1 1,0 1-1,1 0 1,-1-1 0,1 1-1,-1 0 1,1 0 0,-1 0-1,1-1 1,0 1-1,0 0 1,-1 0 0,1 0-1,0 0 1,0 0-1,0 0 1,0 1 0,-2 7 178,1 0-1,1 0 1,0 13 0,0-17-97,3 50 32,3-1 0,2 0 0,2 0 0,3 0 0,2-2 0,3 0 0,36 77-1,-51-122-132,1 0-1,0 0 0,1 0 0,-1 0 0,1-1 0,6 6 1,-10-11-35,0 0 1,0 0 0,0 0 0,0 0 0,0-1 0,0 1 0,1 0 0,-1-1-1,0 1 1,0-1 0,1 1 0,-1-1 0,0 0 0,1 0 0,-1 1 0,0-1-1,3 0 1,-3-1-2,0 1-1,1-1 0,-1 1 1,1-1-1,-1 0 0,0 1 0,0-1 1,1 0-1,-1 0 0,0 0 1,0 0-1,0 0 0,0 0 1,0 0-1,0 0 0,0-1 0,0 1 1,0 0-1,0-2 0,8-18 50,-1 1-1,-1-1 0,0 0 0,-2-1 1,0 1-1,1-25 0,-4 35-43,4-45 18,-3 1-1,-2 0 1,-2-1-1,-2 1 1,-3 0-1,-3 0 1,-22-78-1,28 122-30,1 7-5,1 0 0,-1 0 0,1 0-1,0 0 1,0 0 0,1-1 0,-1 1-1,1 0 1,0-7 0,34 36-63,-22-16 60,1-1-1,0 0 1,0 0-1,1-2 1,0 1-1,0-2 1,1 0 0,-1-1-1,1 0 1,19 2-1,-16-5 1,0 0-1,0-1 0,-1-1 1,1-1-1,-1 0 0,1-2 1,-1 0-1,27-9 0,169-85-27,-32 13-36,-152 73 6,2 2 0,-1 1 0,1 1 0,38-4 1,-53 11 25,0 1 1,0 1 0,0 1-1,-1 0 1,1 1 0,0 1-1,29 11 1,-42-14 35,-1 0 0,1 1 0,0-1 0,-1 1 0,1 0 1,-1 0-1,1 0 0,-1 0 0,0 1 0,0-1 0,0 0 0,0 1 0,0-1 0,-1 1 0,1 0 1,-1 0-1,1 0 0,-1-1 0,0 1 0,0 0 0,-1 1 0,2 3 0,0 8 50,-1 0-1,0 1 1,-2 20 0,1-21 10,-8 168-1501,7-179 1127,-1 2-95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14347,'0'-1'200,"0"0"1,0 0-1,0 0 0,0 0 1,0 0-1,1 0 0,-1 0 1,1 0-1,-1 0 0,0 0 0,1 0 1,0 0-1,-1 0 0,1 0 1,-1 1-1,1-1 0,0 0 1,1-1-1,-1 3-52,-1-1 1,1 1-1,-1-1 0,1 1 0,-1-1 1,1 1-1,-1-1 0,0 1 1,1-1-1,-1 1 0,0 0 1,1-1-1,-1 1 0,0 0 1,0-1-1,0 1 0,1 0 0,-1-1 1,0 2-1,5 47 1878,-5 9-1396,-15 111 0,0-23-335,15-145-284,0 0 0,0 0-1,-1 1 1,1-1 0,0 0 0,0 0 0,0 1 0,1-1 0,-1 0-1,0 1 1,0-1 0,1 0 0,-1 0 0,0 0 0,1 1-1,-1-1 1,1 0 0,0 0 0,-1 0 0,1 0 0,0 0-1,0 0 1,0 0 0,1 1 0,-1-2 5,0 0 0,1 0 0,-1 0 0,0-1 0,0 1 0,0 0 0,1-1 0,-1 1-1,0 0 1,0-1 0,0 0 0,0 1 0,0-1 0,0 0 0,0 1 0,0-1 0,0 0 0,0 0 0,-1 0 0,1 0 0,0 0 0,0 0 0,-1 0 0,1 0 0,0-2-1,108-176 1062,-9 11-548,-86 148-537,13-21-829,-26 40 792,-1 1 1,0 0 0,0 0 0,0 0-1,0-1 1,1 1 0,-1 0 0,0 0 0,0-1-1,0 1 1,0 0 0,0-1 0,0 1-1,0 0 1,0 0 0,0-1 0,0 1 0,0 0-1,0-1 1,0 1 0,0 0 0,0 0-1,0-1 1,0 1 0,0 0 0,0-1-1,0 1 1,0 0 0,0 0 0,0-1 0,-1 1-1,1 0 1,0 0 0,0-1 0,0 1-1,0 0 1,-1 0 0,1 0 0,0-1 0,0 1-1,-1 0 1,1 0 0,0 0 0,0 0-1,-1 0 1,1 0 0,0-1 0,0 1-1,-1 0 1,1 0 0,0 0 0,-1 0 0,1 0-1,0 0 1,0 0 0,-1 0 0,1 0-1,-17 4-886,5 2 143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16572,'5'23'1904,"7"1"-1272,1 1-216,2 3 1040,3-1-647,2 3-185,0-1-488,0 1-384,-3-5-680,-1-2-353,-8-8 953,0-8-232,-4-14-240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5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0 12011,'-11'0'94,"0"1"0,0 0 0,1 1 0,-1 0 0,0 1 0,1 0 0,0 0 0,-1 1 0,1 0 0,-10 7 0,7-2-57,0-1 1,0 2-1,1 0 0,1 0 0,0 1 1,-15 18-1,9-4-30,0 0 0,1 1-1,1 1 1,2 0 0,1 1 0,-15 51 0,14-32 6,3 0 0,2 1 1,-3 64-1,10-78-6,1 0 0,1 0 0,3 1 0,0-1-1,14 47 1,-14-66-6,2 0 1,0 0-1,0-1 0,2 0 0,0 0 0,0-1 1,1 0-1,1 0 0,0-1 0,13 13 1,-18-20 19,1-1 1,-1 1-1,1-1 1,0 0-1,0 0 1,0-1-1,0 0 1,1 0-1,-1 0 1,1-1-1,0 0 1,-1 0-1,1 0 1,0-1-1,0 0 1,0-1-1,0 1 1,0-2-1,1 1 0,-1-1 1,0 0-1,0 0 1,-1 0-1,10-4 1,-4-1 47,0 0 0,0-1-1,0 0 1,-1 0 0,-1-2 0,1 1 0,-1-1 0,-1-1-1,1 1 1,9-15 0,1-4 129,-1-1 0,28-56 0,-27 42-65,-2 0 0,18-66 1,-29 83-119,-1 0 0,-2 0 0,-1-1-1,-1 1 1,-2-49 0,-1 64-78,-1 0-1,0 0 1,0 0-1,-1 1 0,-1-1 1,0 0-1,0 1 1,-1 0-1,-10-16 0,-2 2-99,-2 1 0,-28-28 0,30 34 9,7 5 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15771,'0'0'88,"1"-1"1,-1 1-1,0-1 0,1 1 0,-1-1 0,1 1 0,-1-1 0,1 1 0,-1 0 0,1-1 0,-1 1 1,1 0-1,-1-1 0,1 1 0,-1 0 0,1 0 0,-1 0 0,1-1 0,-1 1 0,1 0 0,0 0 0,-1 0 1,1 0-1,-1 0 0,1 0 0,0 0 0,-1 0 0,1 0 0,-1 0 0,1 1 0,-1-1 0,1 0 1,0 0-1,-1 0 0,1 1 0,-1-1 0,1 0 0,-1 1 0,1-1 0,-1 0 0,1 1 0,-1-1 0,0 1 1,1-1-1,-1 1 0,0-1 0,1 1 0,-1-1 0,0 1 0,1-1 0,-1 1 0,0-1 0,0 1 0,0-1 1,0 1-1,1 0 0,-1-1 0,0 1 0,0-1 0,0 1 0,0 0 0,1 8 419,0 0 0,-1 0-1,0 12 1,-1-12-418,-1 16 240,-1-1-1,-1 1 1,-1-1-1,-1 0 1,-1 0-1,-14 28 1,12-29-211,0 1 1,2 0-1,0 0 0,2 0 1,0 1-1,-1 31 1,9-15-82,-2-38-17,-1 1 1,1-1-1,0 0 1,0 0 0,0-1-1,0 1 1,0 0-1,1 0 1,-1 0 0,1-1-1,2 4 1,20-17 1264,-15 10-1251,0 1-1,0 0 1,11 2-1,-13-1-18,1 0 0,-1 0 0,1-1-1,-1 0 1,13-2 0,-8-2-13,0 0 0,17-8 0,-19 8-4,-1 0 1,1 0 0,0 1-1,17-3 1,-26 6-31,1 0 0,-1 0 0,1 0 0,-1 0 0,1 0 0,-1 0 0,1 1 1,-1-1-1,1 0 0,-1 1 0,1-1 0,-1 1 0,1 0 0,-1-1 0,0 1 0,1 0 0,-1 0 1,0 0-1,0 0 0,0 0 0,0 0 0,0 0 0,1 2 0,-3-10-3633,1-11 2288,0 12 814,0-7-331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17788,'-10'2'1736,"4"2"-1072,4 0-264,2 0 1017,3-1-361,12 0-368,3 0-160,8-3-176,1 0-72,6-3-48,-1 0-72,1 0-160,-2 1-128,-6 2-488,-5 0-488,-7 0 872,-3 0-120,-9 0-208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17892,'11'-12'2228,"-12"13"-1251,-1 1-797,-7 7 235,1 0 0,0 1 0,0 0 0,1 1 0,1-1 1,0 1-1,-6 14 0,2 0-397,0 1-1,-6 33 1,12-43-14,2-1 0,0 1 0,0 26 0,2-34-13,0-1 0,1 1-1,0 0 1,1 0-1,0-1 1,0 1-1,0-1 1,1 1 0,5 8-1,-8-15-15,0 0 0,1 0 0,-1 0 0,1 0 0,-1 0-1,1 0 1,-1 0 0,1 0 0,0 0 0,-1 0 0,1-1-1,0 1 1,0 0 0,0-1 0,0 1 0,-1 0 0,1-1 0,0 1-1,0-1 1,0 1 0,0-1 0,0 0 0,0 1 0,0-1 0,0 0-1,1 0 1,-1 1 0,0-1 0,0 0 0,0 0 0,0 0 0,0-1-1,0 1 1,0 0 0,0 0 0,0 0 0,0-1 0,0 1-1,0-1 1,0 1 0,0-1 0,0 1 0,0-1 0,0 1 0,0-1-1,0 0 1,0 0 0,5-5-99,-1 0-1,1 0 1,-2-1-1,1 0 1,4-7-1,-9 13 136,20-32-396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19916,'-10'7'1945,"2"0"-1529,3 0-216,1 0 1208,4-2-1512,3-1-472,3-4 104,1-1 312,6-5-216,1 2-80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17436,'2'4'208,"0"-1"1,-1 1-1,0-1 1,0 1-1,0 0 1,0 0-1,0-1 1,-1 1-1,0 0 1,1 0-1,-1 0 1,-1 0-1,0 7 1,0 10 561,-3 175 721,3 144-983,2-331-483,-1-2 24,0 0 0,1 0 0,0 0-1,0 0 1,3 7 0,-4-13-33,0 0 0,0 0 0,1 0-1,-1-1 1,1 1 0,-1 0 0,0 0 0,1-1 0,0 1-1,-1-1 1,1 1 0,-1 0 0,1-1 0,0 1 0,-1-1-1,1 1 1,0-1 0,0 1 0,1-1 0,-1 1 10,0-1 1,1 0-1,-1 0 1,0-1-1,0 1 1,1 0-1,-1 0 1,0-1-1,0 1 1,0 0-1,1-1 1,-1 1-1,0-1 1,0 0-1,0 1 1,0-1-1,2-1 1,67-56 878,105-110 0,-172 165-905,7-8-26,29-32-580,-36 40 422,0 0 0,-1-1 0,0 0-1,0 1 1,0-1 0,0 0 0,0 0-1,-1 0 1,0 0 0,2-8 0,-5 7-284,-5 7-119</inkml:trace>
  <inkml:trace contextRef="#ctx0" brushRef="#br0" timeOffset="1">263 573 20156,'20'18'1481,"-2"-1"-1185,2-3-168,0-2 208,2-1-552,-5-4-1689,2 2 1689,-5-6-320,0-2-176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17644,'6'0'1992,"4"0"-1336,4 1-280,3 1 1297,9 1-977,3-2-184,4 0-192,1-1-112,0 2-584,-2-2-568,-3 1 808,-5 1-120,-10-1-144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16452,'0'8'1720,"3"95"1880,-2-86-3596,1 0 0,1 0 0,0 0 0,1 0 0,7 16 1,-11-32 9,0 0 0,1 1 0,-1-1 0,1 0 0,0 1 0,0-1 0,-1 0 0,1 0 0,0 0 0,0 1 0,0-1 0,0 0 0,0 0 0,0-1 0,1 1 0,-1 0 0,0 0 1,0 0-1,1-1 0,-1 1 0,0-1 0,1 1 0,-1-1 0,2 1 0,0-1 9,-1 0-1,0-1 1,0 1 0,0-1 0,1 1 0,-1-1-1,0 0 1,0 0 0,0 0 0,0 0-1,0 0 1,0 0 0,-1 0 0,3-3 0,6-4 61,-1-2 1,-1 1 0,1-1-1,8-13 1,54-99 404,-39 64-322,-31 58-165,-1 0-1,0 0 1,0 0-1,0 0 1,0 0-1,0 0 0,0 1 1,0-1-1,0 0 1,0 0-1,0 0 1,0 0-1,0 0 1,0 0-1,0 0 1,1 0-1,-1 0 1,0 0-1,0 0 1,0 0-1,0 0 1,0 0-1,0 0 1,0 0-1,0 0 1,0 0-1,1 0 1,-1 0-1,0 0 1,0 0-1,0 0 1,0 0-1,0 0 1,0 0-1,0 0 1,0 0-1,0 0 1,1 0-1,-1 0 1,0 0-1,0 0 1,0 0-1,0 0 1,0 0-1,0 0 1,0 0-1,0-1 1,0 1-1,0 0 1,0 0-1,0 0 1,1 0-1,-1 0 1,0 0-1,0 0 0,0 0 1,0 0-1,0 0 1,0-1-1,0 1 1,0 0-1,0 16 41,-4 33-18,3-34 1,-3 25-10,3 0 1,5 53-1,-4-89-8,0-1-1,1 1 0,0-1 1,0 1-1,0-1 0,0 0 1,1 1-1,-1-1 0,3 4 1,-3-6-2,-1-1 0,1 1 0,-1 0 0,1 0 0,0-1 0,-1 1 0,1-1 0,0 1 0,0-1 0,0 1 0,-1-1 0,1 1 0,0-1 0,0 0 0,0 1 0,0-1 0,0 0 1,0 0-1,-1 0 0,1 1 0,0-1 0,0 0 0,0 0 0,0-1 0,0 1 0,0 0 0,0 0 0,0 0 0,0-1 0,0 1 0,-1 0 0,1-1 0,0 1 0,0 0 0,0-1 0,-1 1 0,1-1 0,1-1 0,5-3 41,1-2 0,-1 1-1,-1-1 1,1 0-1,8-13 1,27-45 217,-23 35-103,-9 13-58,0 3 122,-1-1 0,0 0 0,10-28 1,-19 43-214,0 0 0,0-1 0,0 1 0,0 0 0,0-1 1,0 1-1,0 0 0,0-1 0,0 1 0,0 0 0,0-1 1,0 1-1,0 0 0,0-1 0,-1 1 0,1 0 0,0-1 1,0 1-1,0 0 0,-1-1 0,1 1 0,0 0 0,0 0 1,-1-1-1,1 1 0,0 0 0,-1 0 0,1 0 0,0 0 1,-1-1-1,1 1 0,-1 0 0,-14-6-458,5 3-480,-17-17-1212,18 16 1447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19444,'0'1'114,"1"0"-1,0 0 1,-1 0-1,1 0 1,-1 0-1,0 0 1,1 0-1,-1 0 1,0 0-1,1 0 1,-1 0-1,0 1 1,0-1-1,0 0 1,0 0 0,0 0-1,0 0 1,0 0-1,-1 2 1,1 0 117,-6 58 707,-2-1-1,-26 97 1,18-89-719,-12 100 0,27-165-207,1 0 0,-1-1 0,1 1-1,0 0 1,0 0 0,0 0 0,1-1 0,-1 1-1,0 0 1,1 0 0,0-1 0,0 1-1,0 0 1,0-1 0,0 1 0,0-1 0,1 1-1,-1-1 1,1 0 0,3 4 0,-2-4 5,0 0 0,1 0 0,-1-1 0,1 0 0,-1 1 0,1-1 0,-1-1 0,1 1 0,0 0 0,-1-1 0,1 0 0,0 0 0,-1 0 0,7-1 0,4 0-207,0-1 1,1 0-1,-1-1 0,0-1 1,0 0-1,-1-1 0,16-7 1,-19 7-165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16179,'-12'3'1409,"9"1"-865,6 1-144,17 1 632,9-2-56,18 3-255,6 0-105,9-1-184,2 0-80,1-2-440,-2-1-272,-7-2-624,-9 1 807,-12-7-175,-7 0-176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13371,'2'16'1552,"7"1"-808,2 0-272,10 0 1785,4 3-1353,15-3-304,6-1-56,7-7-64,3-6-95,3-3-185,-2-7-248,-4-5-657,-1-1-183,-15-3 696,-2-5-168,-14-3-160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53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26 12947,'-2'-2'147,"0"0"1,-1-1 0,1 1-1,0 0 1,0 1-1,-1-1 1,1 0-1,-1 1 1,0-1 0,1 1-1,-1 0 1,0 0-1,0 0 1,0 0-1,0 1 1,-4-1 0,2 1-29,0 0 1,0 0 0,0 1-1,0-1 1,0 1-1,1 0 1,-1 1 0,0-1-1,-5 3 1,-6 4 15,1 1 0,0 0 0,1 1 1,-23 20-1,13-8-141,1 2 0,1 0 0,1 2 0,2 0 1,0 1-1,2 1 0,1 1 0,-24 57 0,26-47-21,1 0 1,2 2-1,1-1 0,2 1 0,3 0 0,-2 68 1,7-92 11,1 1 1,0-1 0,1 0-1,1 0 1,1 0-1,0 0 1,2 0 0,12 28-1,-14-38 7,0 0-1,0 0 1,0 0 0,1-1-1,0 1 1,1-1 0,0-1-1,0 1 1,0-1-1,0 0 1,1 0 0,-1-1-1,1 0 1,1 0 0,-1 0-1,0-1 1,1 0-1,0-1 1,0 0 0,14 3-1,-11-4 4,0 0 0,0-1 0,1 0 0,-1-1-1,0 0 1,0-1 0,0 0 0,0-1 0,15-5-1,-10 1 9,-1 0 0,0-1 0,0 0-1,-1-1 1,24-20 0,-17 10 8,-1-1 0,0 0 1,-2-2-1,-1 0 0,0-1 0,-2-1 1,17-33-1,-20 30-53,0-1 1,-2 0-1,-1-1 0,-1 0 0,-2 0 1,4-39-1,-8 52-24,-1-1 0,-1 1 0,-1 0 1,0-1-1,-1 1 0,-1 0 0,0-1 0,-1 1 0,-1 1 0,-1-1 0,0 1 1,-16-28-1,-2 9-148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13763,'2'-2'171,"0"1"0,0-1 0,1 0 0,-1 1 0,1 0 0,-1 0-1,1 0 1,0 0 0,-1 0 0,1 0 0,0 1 0,0-1 0,0 1 0,-1 0 0,1 0 0,4 0 0,50 8 1287,-36-4-1088,-19-4-361,51 8 138,0 2 0,0 2 1,68 25-1,-118-36-142,-1 0 0,1 1 1,-1-1-1,1 0 0,-1 1 0,0-1 1,1 1-1,-1 0 0,0-1 1,0 1-1,0 0 0,-1 0 0,1 1 1,2 2-1,-3-3 5,-1 0 0,1 0-1,-1 0 1,1 0 0,-1 0 0,0-1 0,0 1-1,0 0 1,0 0 0,0 0 0,-1 0 0,1 0-1,0 0 1,-1 0 0,1-1 0,-1 1 0,0 0-1,0 0 1,0-1 0,1 1 0,-3 2-1,-21 31 373,-56 61-1,17-22-37,62-72-331,-35 43-125,1 1 0,3 2 0,-34 67 1,57-95-59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17364,'11'-7'1352,"1"17"-1008,-1 14-144,1 20 504,-2 11-152,0 17-288,0 3-88,-2 4-80,-2-4-55,-1-15-226,-1-11-95,2-29-304,2-20-168,5-35 560,4-15-152,5-19-168</inkml:trace>
  <inkml:trace contextRef="#ctx0" brushRef="#br0" timeOffset="1">404 0 14163,'-3'36'1312,"1"6"-816,0 2-152,2 11 497,0 3-145,4 5-176,2-1-88,-1-8-240,2-3-168,-1-18-432,-2-13-184,-2-25 472,-2-12-104,0-20-112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15355,'-1'-2'1393,"8"1"-753,6-2-160,10-1 728,10-3-152,16-3-232,7-2-71,11-1-137,3 0-48,0 0-336,-1 3-200,-10 6-856,-6 3 784,-17-1-152,-6-1-112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16179,'6'0'1649,"-6"7"-1153,-2 11-152,-1 3 784,0 9-488,2 5-144,1 8-231,3 2-105,0 6-328,0-3-329,-2-6 409,-1-13-64,-6-17-48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15459,'1'1'2742,"-8"14"-1473,-12 25-5,-8 17-1056,1 1-1,3 1 1,3 1 0,2 1 0,4 0 0,-10 82 0,21-118-195,2-1 0,1 1 1,5 37-1,-5-56-50,1 0 0,0 0 1,0 0-1,1 0 0,0 0 0,0 0 0,0-1 0,1 1 0,0-1 0,0 1 1,0-1-1,1 0 0,-1 0 0,1-1 0,0 1 0,1-1 0,-1 0 0,1 0 0,9 6 1,-9-8-71,1 0 1,-1-1-1,1 1 1,0-1-1,-1-1 1,1 1-1,0-1 1,0 0-1,-1 0 1,1 0-1,0-1 1,0 0-1,-1 0 1,1-1-1,0 1 1,-1-1-1,0 0 1,1-1-1,-1 1 1,7-6-1,14-12-429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 16516,'1'-1'100,"0"0"1,0 0 0,-1 0 0,1 0-1,0 1 1,0-1 0,0 0 0,0 1-1,0-1 1,0 0 0,0 1 0,0-1-1,2 0 1,-2 1-65,-1 0 0,1 0 0,-1 0 0,1 0 0,-1 0 0,0 1 0,1-1 0,-1 0 0,1 0 0,-1 0 0,0 0 0,1 0 0,-1 1 0,1-1 1,-1 0-1,0 0 0,1 1 0,-1-1 0,0 0 0,1 1 0,-1-1 0,0 0 0,0 1 0,1-1 0,-1 1 0,2 2 114,-1 1 1,0 0-1,0-1 0,0 1 1,0 0-1,-1-1 0,1 8 1,-1 23 552,-1 1 1,-10 67-1,-25 68 42,36-168-737,-85 278 345,73-242-351,11-35-1,0 0 0,0 0 0,0 0 1,0 0-1,1 0 0,-1 0 1,1 1-1,0-1 0,0 6 0,1-8-1,-1-1 0,1 1 0,-1 0 0,0 0 0,1-1 0,-1 1 0,1 0 0,0 0 0,-1-1 0,1 1-1,0-1 1,-1 1 0,1-1 0,0 1 0,-1-1 0,1 1 0,0-1 0,0 1 0,0-1 0,0 0-1,-1 0 1,1 1 0,0-1 0,0 0 0,0 0 0,0 0 0,0 0 0,0 0 0,-1 0 0,1 0 0,0 0-1,0 0 1,0-1 0,0 1 0,0 0 0,1-1 0,32-7-14,56-21 0,-28 7-402,71-17-1902,-113 35 1799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17444,'17'17'1608,"-4"9"-1256,6 7-168,1 7 776,7 12-584,0 7-87,-1 11-41,-4 4-72,-8 9-16,-4 5-24,-18 5-24,-11 3-56,-20-1-288,-7-2-312,-14-10 480,-1-3-112,2-14-89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14251,'0'-1'87,"0"1"0,0-1 0,0 0 0,0 0-1,0 1 1,0-1 0,0 0 0,0 1 0,0-1 0,0 0 0,0 0-1,0 1 1,0-1 0,1 0 0,-1 1 0,0-1 0,0 0 0,1 1 0,-1-1-1,0 1 1,1-1 0,-1 0 0,1 1 0,-1-1 0,1 1 0,-1-1-1,1 1 1,-1 0 0,1-1 0,0 1 0,-1-1 0,1 1 0,0 0 0,-1 0-1,1-1 1,0 1 0,-1 0 0,1 0 0,0 0 0,-1 0 0,1 0 0,1 0-1,39-6 1686,-33 6-1355,337-7 2793,-143 8-4402,-183-2 755,-13 0 199,0 1-1,0 0 0,0 0 0,0 0 0,0 0 0,0 1 1,0 0-1,0 0 0,9 4 0,-9-1-453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15275,'3'-4'1465,"13"-5"-817,4-1-184,13 2 664,8 2-224,14 5-288,3 1-31,7 4-177,-2 4-192,-3 5-592,-3 2-377,-9-5 625,-10-2-128,-10-5-80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51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47 13227,'0'-2'147,"0"1"-1,0 0 1,-1 0 0,1 0-1,0-1 1,-1 1 0,1 0 0,-1 0-1,1 0 1,-1 0 0,0 0 0,0 0-1,1 0 1,-1 0 0,0 0-1,0 0 1,0 1 0,0-1 0,0 0-1,0 1 1,0-1 0,-2-1 0,1 2 50,-1-1 0,1 0 1,-1 1-1,0 0 0,1-1 1,-1 1-1,0 0 0,1 0 1,-1 1-1,-3 0 0,-1 0 96,-1 1-1,1 1 0,-1-1 0,1 1 0,0 0 1,-12 8-1,8-2-195,0 0 1,1 1-1,0 0 1,0 0 0,1 1-1,0 0 1,1 1-1,1 0 1,0 0-1,0 1 1,-7 22-1,6-12-82,0 1 0,2 1 0,1-1 0,1 1 0,-2 45 0,6-41-5,1-1-1,1 1 1,10 42 0,-9-57-8,1 0 1,0-1-1,1 1 0,0-1 1,1 0-1,0-1 0,2 1 1,16 22-1,-22-32-2,1 0 0,0 0 0,0 0 0,0-1 0,0 1 0,0-1 0,1 1 0,-1-1 0,1 0 1,-1-1-1,1 1 0,0-1 0,0 1 0,0-1 0,0 0 0,-1 0 0,1-1 0,1 1 0,-1-1 0,0 0 0,0 0 0,0-1 0,0 1 0,0-1 0,0 1 0,0-1 0,-1-1 0,1 1 0,6-3 0,5-3 5,-1-1 0,-1 0 0,1-1 0,-1 0 0,-1-1-1,0-1 1,17-18 0,-3-2 28,43-63-1,-40 49 10,29-63-1,-48 87-19,-1 0 0,-2-1 0,0 0-1,-1 0 1,5-38 0,-10 52-13,-1 0-1,0 0 1,0 0 0,-1-1 0,0 1 0,-1 0 0,1 0-1,-2 0 1,1 1 0,-1-1 0,0 1 0,-1-1-1,1 1 1,-10-12 0,10 15-24,0 0 1,-1 0-1,1 0 0,-1 1 1,0-1-1,0 1 0,-1 0 1,1 0-1,-1 1 0,1-1 1,-1 1-1,0 0 0,0 0 1,0 1-1,0-1 0,0 1 0,0 0 1,0 1-1,0-1 0,0 1 1,-1 0-1,1 0 0,-8 2 1,-1 1-123,0 0 0,1 1 0,0 1 1,0 0-1,0 0 0,1 2 0,0-1 0,0 2 1,0-1-1,1 2 0,0-1 0,1 2 0,-12 12 1,-5 11-326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3:5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13 13971,'-2'-2'103,"0"1"0,0 0 0,-1 0 0,1-1 0,0 1 0,0 0 0,0 1 0,-1-1 0,1 0 1,-1 1-1,1-1 0,0 1 0,-1 0 0,1 0 0,-1 0 0,-2 0 0,1 0-92,0 0 1,-1 0 0,1 1-1,0-1 1,0 1 0,0 0-1,0 1 1,-8 2-1,0 6-8,0 0-1,0 1 1,1 0-1,0 1 0,1 0 1,-16 24-1,1-2 17,-12 14 18,3 2 0,-39 73 0,59-96-41,2 1 0,1 1 0,1 0 0,1 0 0,1 1 0,-5 49 0,10-46-19,2 0 0,1 0 0,1 0 0,2 0-1,12 53 1,-11-70 11,0 0 0,2 0-1,-1 0 1,2-1 0,0 0 0,1 0-1,1-1 1,0 0 0,1 0-1,0-1 1,1 0 0,1-1 0,13 12-1,-19-19 6,1-1 0,0 1 0,0-1-1,0-1 1,0 1 0,1-1 0,-1 0 0,1-1-1,0 0 1,0 0 0,12 1 0,-8-2 14,0-1 1,0-1 0,0 0-1,-1 0 1,1-1-1,0 0 1,12-6 0,4-2 60,-1-2 1,-1-1 0,0-1 0,0-1-1,34-28 1,-34 23-17,-2-2-1,0 0 0,-2-2 1,0 0-1,-2-2 1,0 0-1,-2-1 1,-1-1-1,-2 0 1,0-2-1,16-46 1,-10 15-191,14-65 0,-30 105 118,-2-1 0,0 1 0,-1-1 0,-1 0 0,-1 0 0,-6-40 0,5 54 28,-1 1 0,0-1 0,-1 1 0,1-1 0,-2 1 0,1 0 0,-1 0 0,0 0 0,0 1 0,-1-1 0,1 1 0,-11-9-1,6 7 0,0 1 0,0 0 0,-1 0 0,0 1 0,0 0 0,-1 1 0,-17-6 0,-10 0-159,0 2 0,-1 1 0,-73-4 0,109 12 135,-12-1-39,0 0 0,0-2-1,-27-7 1,12-2-58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29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15563,'-2'2'1057,"-12"2"-897,-6 2-120,-1 0 280,2 1-184,0-1-264,5-1-200,2-5 272,5-3-48,4-4-72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29:39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4274 99 11755,'-19'-2'65,"-1"0"0,1-1 0,0-1 0,0-1 0,1-1 0,-34-15 0,27 10-114,0 2-1,-45-11 0,31 14 56,-1 2-1,-55 1 1,-82 12 395,-12 1 112,-92-21-398,-55 0-210,38 23 44,-300 51-1,44 67 147,253-51-74,284-75-23,-342 91-51,291-72 197,1 2 1,2 4 0,-75 43-1,81-37 116,-82 63-1,126-86-267,0 1 0,1 1 0,0 0 0,1 1 0,0 0 0,1 1 0,1 1 0,1 0 0,1 0 0,-9 20 0,14-25 6,0 0 1,1 0-1,0 1 0,1 0 0,0-1 1,1 1-1,1 0 0,0 0 1,1-1-1,0 1 0,1 0 0,0-1 1,1 1-1,0-1 0,1 0 1,0 0-1,1 0 0,1 0 0,0-1 1,0 0-1,1 0 0,1-1 1,-1 1-1,2-2 0,-1 1 0,1-1 1,13 9-1,25 16-6,102 56 0,-33-23-7,-55-29 15,2-3-1,130 51 1,-104-54-14,-3-2 2,86 44-1,-117-49-49,2-1 0,0-4 0,102 24 0,182 14-170,-207-36 239,100 10 24,172-6 21,-313-20-53,283 34 191,-136-5 53,-110-18-168,187 48 0,-277-53-66,235 77-1,-237-74 2,-1 3 1,0 0-1,-1 3 0,-2 1 1,34 27-1,47 37 141,-96-75-125,0 0-1,0-2 1,1 0-1,34 10 1,-23-11-25,1-1-1,0-1 1,1-2 0,-1-2 0,1-1 0,0-1-1,-1-2 1,1-1 0,-1-1 0,0-2 0,0-1 0,50-19-1,6-6-9,-21 9-21,71-35 0,-119 48 19,0 0 0,0-2-1,-1 0 1,0-1 0,-1-1 0,-1-1 0,28-31 0,-8 2-37,-3-2 1,47-82-1,-72 112 26,0-1-1,-1 0 1,-1 0 0,0 0-1,-1-1 1,-1 0-1,-1 0 1,-1 0 0,0 0-1,-1-1 1,-1 1 0,-4-25-1,-61-298 38,-10-71 113,66 339-120,-4 1 0,-3 0 0,-40-111 0,43 148-4,-2 1-1,-2 0 0,-1 1 1,-1 1-1,-2 1 0,-1 1 1,-1 1-1,-55-53 1,59 67 15,0 1-1,-1 0 1,-1 2 0,0 0 0,-1 1 0,-38-13 0,-145-32 145,169 47-156,-39-7-226,-1 4 0,0 2 0,-1 4 1,0 3-1,0 4 0,-103 14 0,107-7-15,4-5-48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29:5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1118 130 12139,'1'-3'100,"0"0"0,0 0 0,0-1 0,0 1 0,-1 0 0,0-1 0,0 1 0,0 0 0,0-1 0,0 1 0,-1 0 0,1-1 0,-1 1 0,0 0 0,0 0 0,0-1 0,0 1 0,-3-3 0,2 2 29,-1 1 1,0-1-1,0 1 0,-1-1 0,1 1 0,-1 1 0,1-1 1,-1 0-1,0 1 0,0 0 0,-8-4 0,-3 1 120,-1 0 0,0 1 1,0 0-1,-1 2 0,1 0 0,-21 0 0,6 1-197,1 2 1,-1 1-1,0 1 0,1 2 1,0 1-1,0 1 0,1 2 0,-30 12 1,-4 8-55,2 2 1,1 3-1,2 2 1,1 3-1,-54 49 0,94-72 3,1 1 0,0 1-1,1 0 1,1 1-1,1 1 1,1 0 0,0 0-1,2 1 1,0 1-1,-6 22 1,-1 13-15,2-1 0,-12 108-1,22-131 6,2 1-1,1-1 1,2 1-1,2-1 1,9 58-1,-9-77 3,2-1-1,0 0 1,0 0-1,2 0 1,-1-1-1,1 0 1,1 0-1,0 0 1,1-1 0,0 0-1,1 0 1,0-1-1,1 0 1,0-1-1,0 0 1,22 14-1,-12-12 2,0-1 0,1 0 0,0-2 0,1 0 0,-1-1 0,2-2 0,34 5 0,-18-5 0,0-3 0,-1-1 0,65-6 0,-71-1-4,1 0 0,-1-2-1,0-1 1,-1-2-1,0-1 1,49-27 0,-15 1-46,109-83 0,-145 98-15,0-1 1,-2-1-1,-1-2 0,-1 0 0,-2-2 0,0-1 0,34-61 0,-46 69-9,-1 0 0,-1 0 0,-1-1 0,-1 0 0,-1-1 0,0 0-1,-2 0 1,-1 0 0,-2 0 0,0 0 0,-1-1 0,-1 1 0,-5-25 0,3 34 56,0 0 0,-1 1 0,-1-1 0,-1 1 0,0 0 0,0 0 0,-2 1-1,-16-24 1,11 21 34,0 1-1,-1 0 0,0 1 0,-1 1 0,-1 0 0,-21-12 0,10 9 25,0 1 1,-1 2-1,-1 0 0,0 3 0,-1 0 0,0 2 0,0 0 1,-54-4-1,34 10-12,0 3 0,-1 1 0,1 3 0,0 2 0,-68 19 0,104-23-52,1 1 104,1-1 0,0-1 0,-22 2 0,32-4-65,0 0 1,-1 0-1,1 0 1,0 0-1,0 0 1,-1-1-1,1 1 1,0-1 0,0 1-1,0-1 1,0 0-1,0 0 1,0 0-1,0 0 1,0 0 0,0-1-1,0 1 1,0 0-1,1-1 1,-1 1-1,1-1 1,-1 0 0,1 0-1,0 1 1,-1-1-1,-1-4 1,-6-25 89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29:55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3454 418 12883,'-31'-24'633,"11"7"-586,-1 2-1,0 0 1,-1 2-1,-1 0 1,-24-9-1,13 10-63,-2 2 0,1 1 1,-1 2-1,-52-3 0,-149 4-36,146 6 57,-386 7 91,2 44 12,269-12-68,-202 68 1,296-70-3,1 6 0,2 4 0,-136 80 0,-30 59 81,234-152-103,1 1-1,2 2 1,1 1-1,-38 53 1,67-80-18,0 1 0,0 0 0,1 1 1,1 0-1,0 0 0,1 0 0,-4 15 0,7-19-2,1 1 0,-1 0 0,2 0-1,-1-1 1,1 1 0,1 0 0,-1 0-1,2-1 1,-1 1 0,1 0 0,4 9-1,2 2-22,1-1 0,1 0 0,0-1-1,2 0 1,0-1 0,29 33 0,-5-13-65,73 61 1,-60-61 64,1-3 1,3-1-1,0-3 1,2-2-1,1-3 1,1-2 0,1-3-1,1-2 1,1-3-1,0-2 1,1-3-1,1-3 1,96 1 0,-49-12 32,185-27 0,105-49 71,-235 41-30,-3-8 0,-1-7 0,-3-7 0,149-79 0,-170 63 14,246-178 1,-291 182-1,-3-5-1,-4-3 1,95-115 0,-153 163-4,-1-1 0,-1-2 0,37-71-1,-55 92-26,-1-1 0,0 1-1,0-1 1,-2 0-1,4-31 1,-6 37-13,-1-1 1,0 1-1,-1-1 1,0 1-1,-1-1 1,0 1-1,0-1 0,-1 1 1,0 0-1,-7-14 1,3 11 1,0 1-1,-1 0 1,0 0 0,-1 0 0,0 1-1,-1 1 1,0 0 0,-1 0 0,-16-10-1,-2 1 14,0 1-1,-53-21 0,8 11-66,-1 2 1,-1 4-1,-129-19 1,-245 3-119,227 32 79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02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0 10090,'-9'4'705,"-2"1"-53,0-1 0,1 1 0,0 1-1,0 0 1,-10 9 0,19-15-629,1 0 0,0 0 0,0 1 1,-1-1-1,1 0 0,0 1 0,0-1 0,-1 0 1,1 1-1,0-1 0,0 1 0,0-1 0,0 0 0,0 1 1,-1-1-1,1 1 0,0-1 0,0 0 0,0 1 1,0-1-1,0 1 0,0-1 0,0 1 0,0-1 1,1 0-1,-1 1 0,0-1 0,0 1 0,0-1 1,0 0-1,0 1 0,1-1 0,-1 0 0,0 1 1,0-1-1,1 0 0,-1 1 0,0-1 0,0 0 0,1 1 1,-1-1-1,0 0 0,1 0 0,-1 0 0,1 1 1,-1-1-1,1 0 0,25 13 106,-13-7-95,90 61 79,-77-48-106,1 0 1,1-2-1,1-1 1,0-1-1,48 16 0,-43-23-16,0-1 0,0-1-1,59 1 1,107-10-3,-55-2 15,156 26 27,-202-11-49,0-3 1,102-8-1,179-47-108,2-1-240,-97 32 59,299-31 128,-503 35 178,-14 2 10,1 3 1,90-1 0,-136 11 6,0 1 0,-1 1 0,0 1 0,24 8 0,-6-1 14,-31-10 16,-1 0 0,1 0 0,0 0 1,-1-1-1,1-1 0,0 1 0,0-1 1,0-1-1,0 1 0,0-1 0,-1-1 1,1 1-1,9-4 0,-14 3-87,1 0 0,-1-1 0,1 1 0,-1-1 0,0 0 0,0 0 0,4-5 0,18-16-617,103-57 1054,-100 58-222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0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10066,'0'-2'112,"0"0"1,0 0-1,1 1 0,-1-1 0,1 0 0,-1 1 0,1-1 1,0 0-1,0 1 0,0-1 0,0 1 0,0-1 1,0 1-1,0 0 0,0-1 0,0 1 0,1 0 0,-1 0 1,0 0-1,1 0 0,-1 0 0,1 0 0,-1 0 1,1 0-1,0 1 0,-1-1 0,1 1 0,0-1 0,-1 1 1,4-1-1,6-1-81,0 1 0,0 0 0,17 0 1,-23 1 29,180 9 79,-43 0-112,384-9-2,4-24-16,162-25 16,-39 3 16,481 18-127,-1 56-248,-663-15 435,486-50-1,-589 3 670,-356 35-518,-10 4-207,-10 5-41,9-11-40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27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1618 178 12771,'-4'-1'77,"0"-1"-1,-1 1 1,1-1 0,1-1 0,-1 1 0,0-1 0,0 1 0,1-1-1,0 0 1,-6-6 0,-25-39-71,28 39-33,1 0 0,-1 0 1,-1 1-1,0 0 0,-14-13 1,14 16 26,0 1 0,0 0 0,0 0 0,-1 1 0,0 0 0,1 0 0,-1 1 0,0 0 0,0 0 0,-1 1 0,-14-1 0,-7 2 61,-56 6 1,81-5-59,-91 11 118,11-1 36,-104 0 0,151-12-121,-54 0 29,-107 11 0,168-6-65,1 1 0,-1 2 0,1 1 0,0 1 0,1 2 0,0 1-1,-37 20 1,29-10 2,1 2-1,-39 33 1,59-43-2,-1 2 0,2 0 0,0 0 0,1 1 0,1 1 1,-12 21-1,22-35-3,0 1 1,1 0-1,0 0 1,0 0-1,1 0 1,-1 0-1,1 0 1,0 0-1,0 1 1,1-1-1,0 0 1,0 1 0,0-1-1,0 0 1,2 8-1,1-5-4,-1 0 0,2 0 0,-1 0 0,1-1 0,0 1 0,1-1 0,-1 0 0,12 13 0,25 24-9,1-1 0,2-2 0,81 58 0,-81-70 19,2-3 0,0-2 1,2-2-1,0-2 0,1-2 0,79 18 0,-9-12 10,206 16-1,800-14 60,-564-81-67,-243 18-2,-240 31-4,0 4-1,0 3 1,0 4 0,-1 3 0,120 28 0,-101-13 2,134 28 7,-161-39-3,98 4 0,-81-16 0,0-4 0,-1-4 1,0-3-1,0-4 0,-2-4 1,86-31-1,-155 45-3,18-5 32,34-17 1,-58 23-25,0 0 0,0 0 0,0-1 0,-1 0 0,0 0 0,0-1 0,0 0 0,-1 0 0,8-11 0,-12 14 19,0 0 1,0 0-1,0 0 1,-1-1-1,0 1 1,1-1-1,-1 1 1,0-1-1,-1 1 1,1-1-1,-1 0 1,1 1-1,-1-1 1,-1-6-1,0 4 7,0-1-1,-1 0 0,1 1 0,-2-1 1,1 1-1,-1-1 0,-4-7 1,-3-2-10,0 1 0,-1 0 0,-1 1 0,-27-26 0,17 21-17,-1 1 0,0 1 1,-31-16-1,-82-37 39,22 12 7,-37-28 18,-88-48 65,196 114-119,-1 1 0,-1 2 0,-80-18 1,3 16 1,-176-6 1,175 18 17,30 1-15,-423-23 119,-1 39-22,333 10-75,-233 58-1,-172 77-187,447-116-1,-135 29-134,202-53 207,-128 6-1,25-25-76,177 4 146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39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6 100 11570,'-6'13'1139,"15"-13"125,10-2-746,17 0-467,0-3-1,0 0 0,0-3 1,-1-1-1,36-14 1,77-18 100,-98 33-104,0 2 0,-1 2 0,84 5 1,152 28 216,-163-14-188,92 7-38,398 65 93,-469-57-121,0-7-1,2-6 0,254-3 1,148-15-7,-263 3 6,-150-6 7,-1-7 1,165-33-1,-207 29 36,1 4 0,145 1 0,-237-10 999,-1-26-1306,2 18 69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4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1475 207 11947,'-51'-16'1022,"-1"2"0,-74-10 1,105 22-911,0 1 0,0 1 0,0 0 0,0 2 0,1 1 0,-1 0 0,0 2 0,-19 6 0,-27 12-37,-63 33 0,96-41-53,-25 12 10,1 3 1,2 2-1,0 2 0,3 4 1,1 1-1,2 3 1,-47 49-1,49-41-39,3 3 1,-64 93-1,91-117 4,1 1 1,2 1-1,1 0 0,1 1 1,2 1-1,1 0 0,-8 44 0,15-53-7,0 0 0,1 0 0,1 1 0,2-1 0,0 0 0,9 42 0,-7-51 3,2 1-1,0-2 1,0 1-1,1 0 1,1-1-1,1 0 1,0-1-1,0 0 1,1 0-1,1-1 1,17 17-1,-7-12-1,0 0-1,1-2 1,1 0-1,0-1 1,1-2-1,0 0 1,26 8-1,181 51 33,-164-54-16,38 12-122,127 18 0,-196-42 67,1-2-1,1-2 1,-1-1 0,0-2 0,0-1-1,0-2 1,51-13 0,-21-3 25,-1-3 1,-1-3-1,74-43 1,-37 10-2,101-78 0,-119 73 28,-3-2 0,75-84 0,-102 93-1,-3-2 1,-3-2 0,56-100 0,-75 115 31,-4-1 0,-1-1-1,-2-1 1,22-80 0,-39 110 9,0 0 0,-2-1 0,0 0 0,-1 1 0,-1-1 0,-4-27 0,2 33 7,-1 1-1,-1-1 1,0 1 0,-1 0 0,0 0 0,-1 1 0,-1-1 0,0 1 0,-16-21 0,11 20-3,1 2 1,-2-1 0,1 2-1,-2 0 1,0 0 0,0 1-1,-1 1 1,0 0 0,0 1-1,-1 1 1,0 0 0,0 1-1,-1 1 1,-22-4-1,-18-1 37,0 3-1,-113 0 1,-68 23-152,167-8-115,0-4 0,-102-5 1,150-1 144,0-1 0,-26-8 0,-35-21-96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5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32 17556,'-15'10'1432,"-3"-4"-1312,-4-1-272,1-2 992,11-3 577,10-8-1449,6-5 16,9-22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14635,'0'2'108,"1"0"0,-1 0 0,1 0 1,0 0-1,0 0 0,0 0 0,0-1 0,0 1 0,0 0 0,0-1 0,2 3 0,-2-4-87,0 1 0,-1-1 0,1 0 0,0 1 0,0-1 0,0 0 0,0 0 0,0 1 0,0-1 0,-1 0 0,1 0 0,0 0 0,0 0 0,0 0 0,0 0 0,0-1 0,0 1 0,0 0 0,-1 0 0,1-1 0,0 1 0,0 0 0,0-1-1,0 1 1,-1-1 0,1 1 0,0-1 0,-1 1 0,1-1 0,1-1 0,26-23 494,-1-2 0,-1 0 0,31-45 0,-28 36-224,74-101 537,22-26-49,-104 139-623,-21 24-152,0 1-1,0-1 1,0 0-1,0 1 1,0-1-1,0 0 0,0 0 1,0 1-1,0-1 1,0 0-1,0 1 1,0-1-1,0 0 0,0 0 1,0 1-1,0-1 1,1 0-1,-1 1 1,0-1-1,0 0 0,0 0 1,1 0-1,-1 1 1,0-1-1,0 0 0,1 0 1,-1 0-1,0 1 1,0-1-1,1 0 1,-1 0-1,0 0 0,0 0 1,1 0-1,-1 0 1,0 0-1,1 0 1,-1 0-1,0 0 0,1 1 1,-1-1-1,0-1 1,0 1-1,1 0 1,-1 0-1,0 0 0,1 0 1,-1 0-1,0 0 1,0 0-1,1 0 1,-1 0-1,0-1 0,0 1 1,1 0-1,-1 0 1,0 0-1,0-1 1,1 1-1,-1 0 0,0 0 1,0 0-1,0-1 1,1 1-1,-1 0 1,0 0-1,0-1 0,0 1 1,-2 23 56,2-22-57,-27 142-26,13-82 433,3 0-1,3 1 1,-1 66 0,10-99-169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641 142 13691,'1'-3'174,"0"0"-1,0 0 1,0 0 0,0 0-1,0 0 1,-1 0 0,1 0 0,-1 0-1,0-1 1,0 1 0,0 0-1,0 0 1,-1 0 0,1 0 0,-1-1-1,0 1 1,0 0 0,0 0-1,0 0 1,-3-4 0,2 1 12,-1 1 1,0-1-1,-1 1 0,1 0 1,-1 0-1,0 0 1,0 1-1,0-1 0,-10-6 1,9 8-148,1 1 1,-1 0 0,0 0-1,0 0 1,0 1-1,0 0 1,0 0 0,0 0-1,-1 0 1,1 1-1,0 0 1,0 0 0,-1 1-1,1-1 1,0 1 0,0 0-1,0 0 1,0 1-1,0 0 1,-7 3 0,-11 5-17,2 2 1,-1 0 0,-20 17 0,32-22-4,-22 16-23,0 2 1,2 1 0,1 1 0,1 2-1,2 1 1,1 1 0,1 1 0,2 1-1,1 1 1,1 0 0,3 2 0,-22 58-1,35-80-2,0 0-1,1 0 0,1 1 1,0-1-1,1 1 0,0-1 1,2 1-1,-1 0 0,6 26 1,-4-32 1,1 0 0,0 0 0,0 0 0,1 0 0,0-1 0,0 1-1,1-1 1,0 0 0,1-1 0,0 1 0,0-1 0,0 0 0,1 0 0,0-1 0,1 0 0,8 6 0,-5-6-1,1-1 0,-1 1 0,1-2 0,0 1 0,0-2 0,1 0 0,-1 0 0,1-1 0,0-1 0,0 0 0,-1 0 0,1-2 0,0 1 0,0-2 0,19-4 0,-21 4 13,-1 0 0,0-1 1,0 0-1,0-1 0,0 0 1,-1-1-1,0 0 0,0 0 1,0-1-1,0 0 0,-1-1 1,0 0-1,0 0 1,-1 0-1,0-1 0,0-1 1,-1 1-1,0-1 0,5-10 1,-8 14 10,-1-1 1,0 1 0,-1-1-1,1 0 1,-1 1 0,0-1 0,-1 0-1,1 0 1,-2-7 0,1 10-10,0 1 0,0 0 0,-1 0-1,1-1 1,-1 1 0,1 0 0,-1 0 0,0 0 0,0-1 0,0 1 0,0 0 0,0 0 0,-1 1 0,1-1 0,-1 0 0,1 0 0,-1 1 0,0-1 0,1 1 0,-1-1 0,0 1 0,0 0 0,0-1 0,0 1 0,-4-1 0,0 0 4,0 1 0,0 0 0,0 0 0,0 1 0,0 0-1,0 0 1,0 0 0,0 1 0,0-1 0,0 2 0,0-1 0,0 1 0,0-1 0,-6 5 0,7-4-4,0 0-1,0 1 1,0-1-1,0 1 1,0 1 0,1-1-1,-1 1 1,1-1-1,0 1 1,0 1 0,1-1-1,-1 0 1,1 1-1,0 0 1,-3 6-1,5-10-9,1 0-1,-1-1 1,1 1-1,0 0 1,-1 0-1,1-1 1,0 1-1,-1 0 0,1 0 1,0-1-1,0 1 1,0 0-1,0 0 1,0 0-1,0-1 1,0 1-1,0 0 0,0 0 1,0-1-1,1 1 1,-1 0-1,0 0 1,0-1-1,1 1 1,-1 0-1,1 0 0,-1-1 1,0 1-1,1 0 1,-1-1-1,1 1 1,-1-1-1,1 1 0,0-1 1,-1 1-1,1-1 1,0 1-1,-1-1 1,1 1-1,0-1 1,-1 0-1,1 0 0,0 1 1,0-1-1,0 0 1,-1 0-1,1 0 1,0 0-1,0 0 1,-1 1-1,1-2 0,0 1 1,0 0-1,0 0 1,0 0-1,6-1-5,0 1 0,0-1 0,0-1 1,0 1-1,8-4 0,16-8-11,40-23 1,18-8-7,-87 44 24,-1-1-1,1 0 1,0 1 0,-1-1 0,1 1-1,0-1 1,0 1 0,-1 0 0,1 0-1,0 0 1,0 0 0,0 0 0,-1 0-1,3 1 1,-3-1 0,0 1-1,0-1 1,0 1-1,0 0 1,-1-1 0,1 1-1,0 0 1,0 0-1,-1 0 1,1-1 0,0 1-1,-1 0 1,1 0-1,-1 0 1,1 0 0,-1 0-1,1 0 1,-1 0-1,0 0 1,1 0-1,-1 0 1,0 1 0,0-1-1,0 0 1,0 2-1,0 13 23,-1 1 0,0 0 0,-1 0 0,-7 26 0,5-27-97,0 1 0,2 0 0,0 1 1,0 29-1,2-46 35,0 0 0,0 0 0,0 0 0,1 0 1,-1-1-1,0 1 0,0 0 0,0 0 0,1 0 0,-1 0 1,1 0-1,-1 0 0,0 0 0,1-1 0,0 1 0,-1 0 1,1 0-1,-1-1 0,1 1 0,0 0 0,-1-1 0,1 1 1,0-1-1,1 2 0,0-3-224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144 257 11042,'25'-24'1470,"-2"-1"0,0-2-1,28-43 1,-49 67-1301,0-1 0,-1 1 0,1 0 0,-1-1 0,1 1 0,-1-1 0,0 0 0,0 1 0,-1-1 0,1-7 0,-1 10-129,0-1 0,-1 1 0,1-1 0,0 1 1,-1 0-1,1-1 0,-1 1 0,1-1 0,-1 1 0,0 0 0,0 0 1,1-1-1,-1 1 0,0 0 0,0 0 0,0 0 0,0 0 0,-1 0 1,1 0-1,0 0 0,0 0 0,-1 0 0,1 1 0,0-1 0,-1 1 1,1-1-1,0 1 0,-1-1 0,1 1 0,-3-1 0,0 0-32,0 1 0,0-1 0,-1 1 1,1 0-1,0 0 0,-1 0 0,1 0 0,0 1 0,0 0 0,-1 0 0,1 0 0,0 0 0,-5 3 0,2-1 8,0 1 0,0 0-1,1 1 1,-1 0 0,1 0 0,-10 10-1,1 3 15,0 1-1,1 1 0,-21 37 0,26-40-30,1 0-1,0 1 1,-8 27-1,14-37 1,0 1-1,0 0 0,1 0 0,0 0 0,1-1 1,0 1-1,0 0 0,0 0 0,4 16 0,-3-23 1,0 1 0,-1-1 0,1 1 0,0-1-1,0 0 1,0 0 0,0 0 0,1 1-1,-1-1 1,1 0 0,-1 0 0,1-1 0,-1 1-1,1 0 1,0 0 0,0-1 0,4 3 0,-3-3 2,0 0 0,0 0 1,0 0-1,1 0 1,-1-1-1,0 1 1,0-1-1,0 0 1,1 0-1,-1 0 1,0-1-1,0 1 0,0-1 1,6-1-1,8-4 10,1 0-1,-1-1 0,-1-1 1,1-1-1,-2 0 0,1-1 0,-1-1 1,15-13-1,6-9 72,60-70-1,-57 57 43,45-71-1,-81 112-104,0-1-1,-1 1 1,1-1-1,2-10 1,-5 16-18,0-1 1,0 1 0,0 0 0,0 0-1,1-1 1,-1 1 0,0 0 0,0-1-1,0 1 1,0 0 0,0-1 0,0 1 0,0 0-1,0 0 1,0-1 0,0 1 0,-1 0-1,1-1 1,0 1 0,0 0 0,0-1-1,0 1 1,0 0 0,0 0 0,-1-1 0,1 1-1,0 0 1,0 0 0,0-1 0,-1 1-1,1 0 1,-1 0 2,0 0-1,0 1 1,0-1-1,0 0 1,0 1-1,0-1 1,0 1-1,0-1 1,0 1-1,1 0 1,-1-1-1,0 1 1,0 0-1,-1 1 1,-11 13 18,0 1 0,0 0 1,1 0-1,2 1 1,-16 31-1,-32 96 42,52-127-59,1 0-1,0 0 1,2 1 0,0-1-1,-1 25 1,4-37-2,0 0 1,1 0 0,-1 0 0,1 0-1,0 1 1,1-1 0,-1-1-1,1 1 1,4 9 0,-4-11-2,0 0 1,0 0-1,1 0 1,-1-1-1,1 1 1,-1-1-1,1 0 0,0 1 1,0-1-1,0 0 1,0-1-1,0 1 1,0 0-1,0-1 1,7 2-1,-4-2-46,1 1-1,-1-2 0,1 1 1,-1-1-1,1 0 1,0 0-1,-1 0 1,1-1-1,-1 0 0,0-1 1,1 0-1,-1 0 1,0 0-1,0 0 0,0-1 1,0 0-1,0 0 1,-1-1-1,0 0 0,7-5 1,-5 3-90,-1 1 1,0-1-1,0 0 0,-1-1 1,0 1-1,0-1 1,0 0-1,-1 0 0,0-1 1,0 1-1,-1-1 1,0 0-1,-1 0 0,1 0 1,0-12-1,-2-14-455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0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 8426,'2'-45'5440,"-5"69"-1123,-9 17-3422,3-11-457,-9 36-1,-3 10-184,-13 89 0,33-160-247,0-3-4,1 1-1,-1-1 1,1 1-1,0-1 0,0 0 1,-1 1-1,2-1 1,-1 1-1,0-1 1,0 1-1,1-1 1,-1 1-1,1-1 1,1 4-1,-1-6-12,-1 0 1,0 0-1,1 0 0,-1 1 0,1-1 1,-1 0-1,0 0 0,1 0 0,-1 0 1,1 0-1,-1 0 0,1 0 1,-1 0-1,1 0 0,-1 0 0,0 0 1,1 0-1,-1 0 0,1 0 0,-1-1 1,1 1-1,-1 0 0,0 0 1,1 0-1,-1-1 0,0 1 0,1 0 1,-1 0-1,0-1 0,1 1 0,-1 0 1,0-1-1,1 1 0,-1 0 0,0-1 1,0 1-1,1-1 0,-1 1 1,0 0-1,0-1 0,0 1 0,0-1 1,0 0-1,9-23-1410,-8 21 1026,16-42-615,-8 19 433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13611,'0'1'89,"1"0"0,-1 0 0,1 0-1,-1 0 1,1-1 0,0 1 0,-1 0 0,1 0 0,0-1 0,0 1-1,0 0 1,-1-1 0,1 1 0,0-1 0,0 1 0,0-1 0,0 0 0,0 1-1,0-1 1,0 0 0,0 0 0,0 1 0,0-1 0,0 0 0,0 0 0,0 0-1,0 0 1,0 0 0,0-1 0,0 1 0,0 0 0,0 0 0,2-1 0,34-11 1301,-22 5-1167,-1-1 1,0 0 0,0-1 0,0 0 0,-1-2-1,-1 1 1,0-1 0,0-1 0,-1 0 0,11-16-1,-7 5-93,0 0 0,-1 0 0,-2-2 0,0 0-1,10-32 1,-9 7 47,-12 46-161,0 1 1,-1 0-1,1-1 1,-1 1-1,0-1 1,0 1-1,0 0 0,-1-1 1,1 1-1,-1 0 1,0-1-1,-1-3 1,2 6-15,0 1-1,0 0 1,-1 0-1,1 0 1,0-1-1,0 1 1,0 0-1,0 0 1,0 0-1,0 0 1,0-1-1,0 1 1,-1 0 0,1 0-1,0 0 1,0 0-1,0-1 1,0 1-1,-1 0 1,1 0-1,0 0 1,0 0-1,0 0 1,-1 0-1,1 0 1,0 0 0,0 0-1,0 0 1,-1 0-1,1 0 1,0 0-1,0 0 1,-1 0-1,1 0 1,0 0-1,0 0 1,-1 0 0,-5 8 23,-1 13-23,7-20-3,-6 32-68,5-39-181,1 2-2220,9 1 674,-8 3 1722,-1-1 0,1 1 0,0-1 0,0 1 0,0-1 0,0 0 0,-1 1 0,1-1 0,0 0 0,-1 0 0,1 1-1,0-1 1,-1 0 0,1 0 0,0-2 0,0 1-26,6-10-166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14835,'-7'10'270,"1"1"0,1 0 0,0 0 0,0 0 0,1 0-1,1 1 1,0 0 0,0-1 0,1 1 0,0 22 0,1-27-240,2 0 1,-1 0 0,1 0-1,0 0 1,0 0 0,1-1-1,0 1 1,0 0-1,1-1 1,0 1 0,0-1-1,0 0 1,1 0-1,0 0 1,0 0 0,1-1-1,-1 0 1,1 0-1,10 8 1,-13-11-15,0-1 1,1 0-1,-1 1 0,1-1 1,-1 0-1,1 0 1,-1-1-1,1 1 0,0 0 1,0-1-1,-1 0 1,1 1-1,0-1 0,-1 0 1,1-1-1,0 1 0,0 0 1,-1-1-1,1 1 1,0-1-1,-1 0 0,1 0 1,-1 0-1,1 0 1,-1-1-1,1 1 0,-1-1 1,4-2-1,6-6 73,-1 1 0,0-2 0,18-21-1,-27 30-82,52-71 214,-35 46-201,30-33 0,-49 59-20,0 1 1,0 0-1,0 0 1,0-1-1,0 1 1,0 0-1,0 0 1,1-1-1,-1 1 1,0 0-1,0 0 1,0 0-1,0-1 1,1 1 0,-1 0-1,0 0 1,0 0-1,1 0 1,-1 0-1,0-1 1,0 1-1,1 0 1,-1 0-1,0 0 1,0 0-1,1 0 1,-1 0 0,0 0-1,0 0 1,1 0-1,-1 0 1,0 0-1,0 0 1,1 0-1,-1 0 1,0 0-1,1 0 1,-1 0-1,0 0 1,0 1 0,1-1-1,-1 0 1,0 0-1,0 0 1,1 1-1,0 15-13,-7 27 2,5-41 12,0 4 0,-3 11-4,1 0 0,0 1 0,1-1 0,1 1 0,1 0 0,2 26-1,-1-43 5,-1 1-1,0 0 0,1-1 0,-1 1 0,1 0 0,-1-1 0,1 1 0,0-1 0,0 1 0,0-1 0,0 0 0,0 1 1,0-1-1,0 0 0,0 1 0,0-1 0,1 0 0,-1 0 0,0 0 0,3 1 0,-1-1 0,0 0 0,-1 0 0,1-1 0,0 1 0,0-1 0,-1 1-1,1-1 1,0 0 0,0 0 0,-1-1 0,6 0 0,2-1-3,0-1 0,0 0-1,-1-1 1,1 0 0,17-10 0,2-6 4,32-28-1,13-9 22,-73 57-20,-1-1 1,0 1-1,1-1 1,-1 1-1,0 0 0,1-1 1,-1 1-1,1 0 0,-1 0 1,1-1-1,-1 1 0,0 0 1,1 0-1,-1-1 0,1 1 1,-1 0-1,1 0 0,-1 0 1,1 0-1,-1 0 0,1 0 1,-1 0-1,1 0 0,0 0 1,-1 0-1,1 0 0,-1 0 1,1 0-1,-1 0 0,0 1 1,1-1-1,-1 0 0,1 0 1,-1 0-1,1 1 0,-1-1 1,1 0-1,-1 1 0,0-1 1,1 0-1,-1 1 0,0-1 1,1 1-1,-1-1 1,0 0-1,1 1 0,-1-1 1,0 1-1,0-1 0,0 1 1,1-1-1,-1 1 0,0-1 1,0 1-1,0-1 0,0 1 1,0-1-1,0 1 0,-1 41 80,-1-20-38,2-19-37,1-1 1,-1 0-1,1 1 1,-1-1-1,1 0 1,-1 1-1,1-1 1,0 0-1,0 0 1,0 0-1,1 0 1,-1 0-1,0 0 1,1 0-1,-1 0 1,1-1-1,0 1 1,0 0 0,-1-1-1,1 1 1,0-1-1,0 0 1,5 2-1,-5-2 58,1 0 1,0-1-1,0 1 0,-1-1 1,1 1-1,0-1 0,0 0 1,0 0-1,0-1 0,0 1 1,-1 0-1,1-1 0,0 0 1,0 0-1,-1 0 0,1 0 1,0 0-1,-1 0 0,1-1 1,2-1-1,11-13 129,-2-2 73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0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19572,'-6'-3'1152,"9"6"-1448,8 1-424,4 4 656,3 0-152,5 4-72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0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14811,'3'16'1354,"-2"-9"-924,0-1 0,0 1 1,1-1-1,4 11 0,-6-15-355,1-1 0,-1 0 1,1 0-1,0 0 0,0 1 0,0-1 0,0 0 0,-1 0 0,1 0 0,1 0 0,-1 0 0,0-1 1,0 1-1,0 0 0,0 0 0,1-1 0,-1 1 0,0-1 0,1 1 0,-1-1 0,0 1 0,1-1 1,-1 0-1,0 0 0,1 0 0,-1 0 0,3 0 0,12-3 49,0 0 1,0-1-1,0-1 0,-1-1 1,0 0-1,18-11 1,-2 3-58,18-10 11,-30 13-62,-1 2 0,2 1-1,-1 0 1,41-10 0,-58 18-12,0-1 0,0 1 0,0 0 0,0-1 0,0 1 1,0 0-1,0 0 0,0 0 0,0 1 0,0-1 0,-1 0 0,1 1 0,0-1 0,0 1 1,0 0-1,0-1 0,0 1 0,-1 0 0,1 0 0,0 0 0,-1 1 0,1-1 0,-1 0 1,1 0-1,-1 1 0,0-1 0,1 1 0,-1-1 0,0 1 0,0 0 0,0 0 0,0-1 0,1 4 1,0 4 37,0 1 0,-1-1 0,0 0 1,0 1-1,-2 18 0,2 11 73,-1-37-119,0 1 1,1 0-1,-1-1 1,1 1-1,0 0 0,0-1 1,0 1-1,0-1 0,0 0 1,1 1-1,-1-1 1,1 0-1,3 4 0,-4-5-15,0 0-1,0-1 0,0 1 0,0-1 1,0 1-1,0 0 0,0-1 1,0 0-1,0 1 0,1-1 1,-1 0-1,0 0 0,0 1 1,0-1-1,1 0 0,-1 0 0,0 0 1,0-1-1,1 1 0,-1 0 1,0 0-1,0-1 0,0 1 1,0 0-1,1-1 0,-1 1 0,0-1 1,0 0-1,0 1 0,0-1 1,0 0-1,0 0 0,0 1 1,1-3-1,5-4-47,0-1-1,0 0 1,7-12-1,4-8-172</inkml:trace>
  <inkml:trace contextRef="#ctx0" brushRef="#br0" timeOffset="1">992 1 17796,'19'11'1968,"8"-1"-1416,9-11-240,8 0 1401,9-2-1537,6-2-192,6 5-888,-2 0-129,-12-2 713,-9-3-192,-21 5-272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15555,'17'8'1929,"16"-8"-977,6-1-424,7-8 1569,4 3-1105,-1-1-704,-2-3-712,6 6 472,0-6-144,-1-7-264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36 13275,'5'-27'1521,"-8"20"-945,2 6-545,1 1 1,-1 0 0,0 0 0,1 1 0,-1-1 0,0 0-1,1 0 1,-1 0 0,0 0 0,1 1 0,-1-1 0,0 0 0,1 0-1,-1 1 1,1-1 0,-1 1 0,0 0 0,-5 3 82,1 1 1,0 0 0,0 0-1,0 1 1,1-1 0,-1 1-1,-4 9 1,-22 48 18,28-58-127,-12 31 16,1 0 0,-14 63 1,23-77 6,1 1 0,1 0 0,1 0 0,1 0 0,3 41 0,-1-61-22,-1 1 0,1-1-1,-1 0 1,1 0-1,0 1 1,0-1 0,1 0-1,-1 0 1,1 0-1,-1 0 1,1-1 0,0 1-1,4 5 1,-4-7-1,0 0 1,-1 0-1,1 0 0,0 0 1,0 0-1,0 0 0,0 0 1,0-1-1,0 1 0,0-1 1,0 1-1,0-1 0,0 0 1,0 0-1,0 0 0,0 0 1,0 0-1,0 0 0,0-1 1,0 1-1,0-1 0,0 1 1,0-1-1,-1 0 0,4-1 1,8-5 34,-1 0 1,0 0 0,0-1 0,-1 0-1,18-19 1,49-57 313,-36 33 42,40-65-1,-65 89-166,-2-1 0,0-1 0,-2 0 0,13-41 0,-25 68-208,-1 1 0,1 0 0,-1-1 0,0 1 0,0-1-1,1 1 1,-1-1 0,0 1 0,0 0 0,0-1 0,-1 1 0,1-1-1,-1-1 1,1 2-13,0 1-1,0 0 1,-1-1 0,1 1-1,0 0 1,0-1-1,-1 1 1,1 0 0,0-1-1,-1 1 1,1 0-1,0 0 1,-1 0 0,1-1-1,-1 1 1,1 0-1,0 0 1,-1 0 0,1 0-1,-1 0 1,1-1-1,-1 1 1,1 0 0,0 0-1,-1 0 1,1 0-1,-1 1 1,-2-1 13,-1 1 0,1 0 0,1 0 0,-1 0 0,0 1 0,0-1 1,0 1-1,-4 3 0,-4 5-6,0 0 0,1 0 0,1 1 0,-1 0 0,2 0 0,0 1-1,-8 16 1,-4 11-24,-16 45-1,24-55 10,2 0-1,-7 32 0,15-53-4,1-1-1,0 1 1,0 0-1,0 0 1,1-1-1,0 1 1,1 0-1,0 0 1,0-1-1,0 1 0,1 0 1,0-1-1,6 14 1,-7-19 2,1 0 0,-1 0-1,1 0 1,-1 1 0,1-1 0,0-1 0,0 1 0,0 0 0,0 0 0,0-1 0,1 1-1,-1-1 1,0 0 0,1 0 0,-1 0 0,1 0 0,-1 0 0,1 0 0,-1-1 0,1 1-1,0-1 1,-1 1 0,1-1 0,0 0 0,-1 0 0,1-1 0,0 1 0,-1 0-1,1-1 1,-1 0 0,1 1 0,2-2 0,8-3-3,-1 0 0,0-1 1,0 0-1,-1 0 0,14-11 0,15-14-21,53-53 1,-44 38 24,-46 44 1,-1 0-1,1-1 0,-1 1 1,1 0-1,0 1 1,0-1-1,0 0 1,5-1-1,-8 3 1,0 0 0,1 0 0,-1 0 0,1 0 0,-1 0 0,1 0 0,-1 0 0,1 0 0,-1 0-1,1 0 1,-1 0 0,0 0 0,1 0 0,-1 0 0,1 0 0,-1 1 0,1-1 0,-1 0 0,0 0 0,1 1 0,-1-1-1,0 0 1,1 0 0,-1 1 0,0-1 0,1 1 0,0 0 0,0 1-1,-1-1 1,1 1 0,-1-1 0,1 1-1,-1-1 1,0 1 0,1 0-1,-1-1 1,0 1 0,0 3-1,-2 24-7,-1-1 0,-8 36 0,5-33-6,-5 61 0,11-88 13,0 0 0,0 0 0,1 0 0,-1 0 0,1-1 0,-1 1 0,1 0 0,2 5-1,-2-8 2,0 0-1,-1 0 1,1 0-1,0 0 1,0 0-1,-1-1 1,1 1-1,0 0 1,0 0-1,0-1 1,0 1-1,0-1 0,0 1 1,0-1-1,0 1 1,0-1-1,1 0 1,-1 1-1,0-1 1,0 0-1,0 0 1,0 0-1,0 0 1,1 0-1,-1 0 0,0 0 1,0 0-1,0 0 1,0-1-1,0 1 1,1 0-1,-1-1 1,0 1-1,0-1 1,1 0-1,11-4-1,-1-1 1,1-1-1,-1 0 1,17-13-1,46-42-1,-36 28 3,-18 16-1,-10 8-2,0 1 1,0-1-1,1 2 0,1 0 1,-1 0-1,1 1 0,14-5 1,-25 12 0,-1-1 0,0 0-1,1 1 1,-1 0 0,1-1 0,-1 1 0,1 0 0,-1 0 0,1-1 0,-1 1-1,1 0 1,-1 1 0,1-1 0,-1 0 0,1 0 0,-1 1 0,0-1 0,1 1 0,-1-1-1,1 1 1,1 1 0,-1 0-2,-1-1 0,1 1 0,-1 0 0,0 0 0,0 0 0,0 0 0,0 1 0,0-1 0,0 0 0,0 0 0,-1 0 0,1 1 0,-1-1 0,0 3 0,4 35-41,-4-31 35,0 1-1,1-1 0,0 0 0,0 0 1,1 0-1,1 0 0,-1 0 0,6 11 1,-7-18 11,0-1 0,-1 0 0,1 0 0,0 0 0,0 0 0,0 0-1,0 0 1,0 0 0,0 0 0,0 0 0,0-1 0,1 1 0,-1 0 0,0-1 0,0 1 0,1-1 0,-1 1 0,0-1 0,1 1 0,-1-1 0,1 0 0,-1 0 0,0 0 0,1 0 0,-1 0 0,1 0 0,-1 0 0,0 0 0,1-1 0,-1 1 0,0 0 0,1-1 0,-1 1 0,0-1 0,1 0 0,-1 1 0,2-2 0,5-3 6,-1 0 0,1-1 0,-1 0 0,9-9 0,40-50 38,-38 43-26,25-24-1,-42 45-19,0 0 0,0 0 0,0 0 0,0 0 0,0 0 0,0 0 0,0 1 0,0-1 0,1 0 0,-1 1 0,0-1 0,0 1 0,1-1 0,-1 1 0,3-1 0,-4 1 0,1 1 0,-1-1 0,1 0-1,-1 0 1,1 0 0,-1 1 0,1-1-1,-1 0 1,1 1 0,-1-1 0,1 0-1,-1 1 1,0-1 0,1 0 0,-1 1 0,0-1-1,1 1 1,-1-1 0,0 1 0,1-1-1,-1 1 1,0-1 0,0 1 0,0-1-1,0 1 1,1 0 0,0 6-9,0 0 0,-1-1 0,0 1 0,-1 12 1,1-16 9,-7 69-27,3-39-118,0 37-1,4-68 100,0 1 0,0-1 0,0 0 1,0 1-1,1-1 0,-1 0 0,1 1 0,0-1 0,-1 0 0,1 0 0,2 3 0,-3-5 42,0 1-1,0-1 1,0 0 0,1 0-1,-1 0 1,0 1 0,0-1-1,0 0 1,1 0 0,-1 0-1,0 0 1,0 0 0,1 0-1,-1 0 1,0 0 0,0 1-1,1-1 1,-1 0 0,0 0-1,0 0 1,1 0 0,-1 0-1,0 0 1,1-1 0,-1 1-1,0 0 1,0 0 0,1 0-1,-1 0 1,0 0-1,11-12-78,4-13-88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 18924,'-47'-3'1887,"40"1"-1791,0 1-1,1 1 0,-1-1 1,0 1-1,1 0 1,-1 0-1,0 1 1,1 0-1,-1 0 1,0 1-1,1 0 1,0 0-1,-1 0 1,-7 5-1,8-4-97,1 1-1,0-1 0,0 1 1,0 0-1,1 0 0,-1 0 1,1 0-1,0 1 0,0 0 1,1 0-1,-1 0 0,1 0 1,0 0-1,0 1 0,1 0 1,0-1-1,0 1 0,-2 10 1,4-14-3,0-1 0,0 1-1,0-1 1,0 1 0,0-1 0,1 0 0,-1 1 0,0-1 0,1 1 0,-1-1-1,1 0 1,0 1 0,-1-1 0,1 0 0,0 0 0,0 0 0,0 0 0,0 1 0,0-1-1,0 0 1,0 0 0,0-1 0,0 1 0,0 0 0,1 0 0,-1-1 0,0 1 0,1 0-1,-1-1 1,3 1 0,6 2-78,0 0-1,0-1 0,15 2 0,-3-1-100,-4 0-172,0 1 1,-1 1-1,1 1 0,23 11 0,-38-16 283,1 1-1,0 0 1,-1 0-1,1 0 0,-1 0 1,0 1-1,0 0 1,0-1-1,0 1 1,0 0-1,-1 0 1,1 0-1,-1 1 1,0-1-1,0 1 0,0-1 1,0 1-1,-1 0 1,0 0-1,1-1 1,-1 1-1,0 0 1,-1 0-1,1 0 1,-1 0-1,0 6 0,-1-6 101,1-1-1,-1 1 0,0 0 0,-1 0 0,1-1 0,-1 1 1,0-1-1,0 1 0,0-1 0,0 0 0,0 0 0,-1 0 1,1 0-1,-1 0 0,0 0 0,0-1 0,0 1 0,0-1 0,0 0 1,-6 3-1,-5 2 320,1-1-1,-1 0 1,-28 7 0,24-9 26,0 0 0,-20 1-1,33-4-368,0-1 0,0 0 0,-1 0-1,1 0 1,0-1 0,0 1-1,-1-1 1,1-1 0,0 1 0,0-1-1,-8-3 1,12 4-8,-1 0-1,1 0 1,0 0 0,0 0-1,0 0 1,0-1 0,0 1-1,0 0 1,1 0 0,-1-1-1,0 1 1,1 0 0,-1-1-1,1 1 1,-1 0 0,1-1-1,-1 1 1,1-1 0,0 1-1,0-1 1,0 1 0,0-1-1,0 1 1,0-1 0,0 1-1,1-3 1,12-23-262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0 793 15115,'148'-118'2445,"37"-27"-1901,352-227-171,-516 358-366,61-45 138,-75 52-152,1 0-1,-1 0 1,0 0-1,-1 0 1,0-1-1,0 0 1,7-15-1,-13 23 35,0 0 0,1 0 0,-1 0 0,0-1 0,0 1-1,1 0 1,-1 0 0,0-1 0,0 1 0,0 0 0,0 0 0,0-1 0,1 1-1,-1 0 1,0-1 0,0 1 0,0 0 0,0 0 0,0-1 0,0 1-1,0 0 1,0-1 0,0 1 0,0 0 0,0-1 0,0 1 0,0 0 0,0-1-1,0 1 1,0 0 0,0 0 0,-1-1 0,1 1 0,0 0 0,0-1-1,0 1 1,0 0 0,-1 0 0,1-1 0,-9 10 719,3-1-484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13899,'8'-3'1008,"-7"5"-290,-14 9 97,3-2-571,-19 16 776,1 1 0,-39 50 0,54-59-888,1 0 0,0 1 0,2 0 0,0 1-1,1 0 1,-9 29 0,16-42-102,0 1 0,0-1 0,1 0 0,0 1 1,1-1-1,-1 0 0,1 1 0,1-1 0,0 9 0,0-13-24,-1 0 0,1-1 1,0 1-1,-1 0 0,1 0 0,0-1 0,0 1 1,0 0-1,0-1 0,1 1 0,-1-1 0,0 0 0,0 1 1,1-1-1,-1 0 0,1 0 0,0 0 0,-1 0 1,1 0-1,0 0 0,-1 0 0,1 0 0,0-1 1,0 1-1,0-1 0,0 1 0,-1-1 0,1 0 0,0 0 1,0 0-1,0 0 0,0 0 0,0 0 0,3-1 1,5-1 2,0 0 1,0 0-1,0-1 1,-1-1 0,1 0-1,-1 0 1,1 0 0,-1-2-1,-1 1 1,1-1 0,-1 0-1,13-12 1,1-4 85,-1 0 0,0-2 0,16-25 0,-23 30-18,0-1 1,-2 1-1,-1-2 0,0 0 1,11-33-1,-21 52-67,0 0 0,-1 0 0,1 0 0,-1 0 0,1-1 0,-1 1 0,0 0 0,0 0 0,0 0 0,0 0 0,0 0 0,-1-3 0,0 5-9,1-1 1,0 1 0,0 0-1,-1 0 1,1-1 0,0 1-1,-1 0 1,1 0 0,0-1-1,-1 1 1,1 0 0,0 0 0,-1 0-1,1 0 1,0 0 0,-1 0-1,1 0 1,0 0 0,-1 0-1,1 0 1,-1 0 0,1 0-1,0 0 1,-1 0 0,1 0-1,0 0 1,-1 0 0,1 0 0,-1 0-1,1 0 1,0 1 0,-1-1-1,1 0 1,0 0 0,0 0-1,-1 1 1,0-1 0,-3 4-3,-1-1 0,1 1 0,0 0 0,0 0 0,1 0 0,-1 1-1,-5 8 1,-2 8 7,1 0-1,0 1 0,2 0 1,1 0-1,0 1 0,2 0 1,0 0-1,0 24 0,4-41-24,1 1-1,0-1 1,0 0-1,0 0 1,1 1-1,0-1 1,0 0-1,1 0 1,0 0-1,0 0 1,0 0-1,1 0 1,0-1-1,0 1 1,0-1-1,1 0 1,-1 0-1,1 0 1,1 0-1,-1-1 1,0 1-1,1-1 1,0 0-1,0-1 1,1 1-1,-1-1 1,0 0-1,1 0 1,0-1-1,0 0 1,0 0-1,0 0 1,0-1-1,0 0 1,0 0-1,13 0 1,-10 0-11,-1-1 0,1 0 0,-1-1-1,9-1 1,-5-1-36,0-1 1,17-8-1,-29 12 65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17516,'0'2'116,"0"0"0,1-1 1,-1 1-1,0 0 0,0-1 0,-1 1 1,1 0-1,0 0 0,-1-1 0,1 1 1,-1 0-1,1-1 0,-1 1 1,0-1-1,1 1 0,-1-1 0,0 1 1,0-1-1,0 1 0,0-1 0,-2 1 1,0 3 193,-12 21 183,0 0 1,2 1-1,1 0 0,2 1 0,-9 34 0,3 6-207,-8 74-1,20-124-243,2 1-1,0 0 1,1-1-1,1 1 1,1 0 0,1 0-1,5 28 1,-6-45-36,-1 0 0,1 0 1,0 0-1,0 0 1,-1 1-1,1-1 0,0-1 1,1 1-1,-1 0 1,0 0-1,1 0 0,-1-1 1,1 1-1,-1 0 1,1-1-1,0 1 0,-1-1 1,1 0-1,0 0 1,4 2-1,-3-2 0,0-1 1,-1 1 0,1-1-1,0 0 1,0 0-1,0 0 1,0-1-1,0 1 1,0-1-1,-1 1 1,1-1-1,0 0 1,0 0-1,-1 0 1,1 0-1,5-4 1,16-11 35,1-2 0,-2 0 0,39-40 0,-36 32-10,25-24 17,110-95-161,-159 144 105,2-2-12,0-1-1,1 1 0,-1 1 1,1-1-1,5-2 1,-9 5 14,-1 0-1,1-1 1,0 1 0,-1 0 0,1 0 0,0 0 0,0 0 0,-1 0-1,1 0 1,0 0 0,0 0 0,-1 0 0,1 0 0,0 0-1,0 0 1,-1 0 0,1 0 0,0 1 0,-1-1 0,1 0 0,0 1-1,-1-1 1,1 0 0,0 1 0,-1-1 0,1 1 0,-1-1-1,1 1 1,-1-1 0,1 1 0,-1 0 0,1-1 0,-1 1-1,1-1 1,-1 1 0,0 0 0,1-1 0,-1 1 0,0 0 0,0 0-1,0-1 1,1 1 0,-1 0 0,0 0 0,0-1 0,0 2 0,0 5-24,1 0 0,-2 0 0,1-1 1,-1 1-1,1 0 0,-2 0 1,-2 10-1,-21 51-68,15-44 89,-19 41 48,17-42 34,2 0-1,-14 47 1,24-69-70,-1 0-1,1 0 0,0 0 1,0 0-1,0 0 0,0 0 1,0 0-1,0 0 0,0 0 1,0 0-1,1 0 0,-1 0 1,0 0-1,1 0 0,-1 0 1,1 0-1,-1 0 1,1 0-1,-1 0 0,1 0 1,0 0-1,-1 0 0,1-1 1,0 1-1,0 0 0,-1 0 1,1-1-1,0 1 0,0-1 1,0 1-1,0-1 0,0 1 1,0-1-1,0 1 1,0-1-1,0 0 0,0 0 1,2 1-1,6 0 3,0 0 0,0 0 0,17-1 0,-10 0 3,27 3-443,-17 0 393,33-2 0,-52-1 71,0 0 0,-1-1-1,1 0 1,-1-1-1,1 1 1,-1-1-1,1-1 1,-1 1 0,11-7-1,4-6-85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22 102 18028,'-18'-9'2128,"15"-2"-1135,9 1-409,11-3 1536,7-1-800,15 2-527,7 1-201,11 1-664,11 3-456,10 4 472,4 1-104,0 4-145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15475,'0'9'1801,"12"-9"-873,12-6-400,16-3 1600,6-2-1087,16-2-473,2 0-296,5-4-976,3 0 792,-8-2-288,-6-1-80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15899,'-2'31'610,"-1"0"-1,-2-1 0,-12 45 1,-2 11 73,17-74-595,-12 62 425,4 0 0,-2 85 0,12-149-420,1 0 0,-1-1 0,2 1-1,-1 0 1,5 11 0,-6-19-66,1 0 1,-1 0-1,1 0 1,0-1-1,-1 1 1,1 0-1,0-1 1,0 1-1,0-1 1,1 1-1,-1-1 1,0 1-1,1-1 1,-1 0-1,0 0 1,1 0-1,0 1 1,-1-2-1,1 1 1,-1 0-1,1 0 1,0 0-1,0-1 1,0 1-1,-1-1 1,1 1-1,0-1 1,0 0-1,0 0 1,0 0-1,0 0 1,2 0-1,4-2 49,0-1-1,-1 0 0,1 0 0,-1 0 1,0-1-1,0 0 0,0 0 0,-1-1 0,0 0 1,1 0-1,8-11 0,-7 9-9,65-64 376,-4-3 0,-4-3 0,83-125 0,-137 186-460,-7 11-35,0 0 0,0 0 0,-1 0 0,0-1 0,0 0 0,-1 1 0,4-12 1,-6 16 21,1 1 0,-1-1 0,0 1 0,0 0 0,0-1 1,0 1-1,0-1 0,0 1 0,0-1 0,0 1 1,0-1-1,0 1 0,0 0 0,0-1 0,0 1 0,0-1 1,0 1-1,0-1 0,0 1 0,0 0 0,-1-1 0,1 1 1,0-1-1,0 1 0,0 0 0,-1-1 0,1 1 1,0 0-1,-1-1 0,1 1 0,0 0 0,-1-1 0,1 1 1,0 0-1,-1 0 0,1-1 0,-1 1 0,1 0 1,-1 0-1,-1 0-35,0 0 0,1 0-1,-1 0 1,0 0 0,0 0 0,0 0 0,0 1 0,0-1 0,-3 2 0,-38 20-510,8 2 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16059,'3'35'1633,"3"-2"-1217,8-12-224,5 1 824,15-15-1304,9-3-192,9-10 424,5-4-168,6-8-184</inkml:trace>
  <inkml:trace contextRef="#ctx0" brushRef="#br0" timeOffset="1">713 93 16708,'-1'-3'110,"0"1"0,0 0 1,1 0-1,-1 0 1,0 0-1,-1 0 1,1 0-1,0 0 1,-1 0-1,1 0 1,-1 1-1,1-1 0,-1 1 1,0-1-1,-3-2 1,0 2 8,1-1 1,-1 1 0,0 0-1,0 0 1,0 0 0,-9-1-1,2 1 98,-1 1 0,0 0 1,0 0-1,1 2 0,-14 1 0,16-1-166,1 1 0,0 1 1,-1-1-1,1 2 0,0-1 0,1 1 0,-1 0 0,1 1 0,0 0 1,0 0-1,-13 13 0,16-15-52,1 1 1,1 1-1,-1-1 0,0 0 1,1 1-1,0 0 0,0-1 0,1 1 1,-1 0-1,1 1 0,0-1 1,0 0-1,1 1 0,0-1 1,0 1-1,0-1 0,0 1 1,1 0-1,0-1 0,0 1 1,1 6-1,0-9 3,-1 0 1,1 0-1,0 0 1,0 0-1,0 0 1,0 0-1,1 0 1,-1 0-1,1 0 1,-1 0-1,1-1 1,0 1-1,0-1 1,0 0-1,1 1 1,-1-1-1,1 0 1,-1 0-1,1 0 1,-1-1-1,1 1 1,0-1-1,0 1 1,0-1-1,0 0 1,0 0-1,0 0 1,0 0-1,0-1 1,1 0-1,-1 1 1,6-1-1,0-1 27,0 1 0,0-1-1,0-1 1,-1 0 0,1 0-1,0-1 1,-1 0-1,0 0 1,0-1 0,14-8-1,-12 5 17,0-1 1,0 0-1,-1 0 0,0-1 0,0-1 1,-1 1-1,-1-1 0,8-12 0,-12 16-266,1 0 0,-1 1-1,0-2 1,-1 1 0,1 0 0,-1 0 0,-1-1-1,1 1 1,-1-1 0,0 0 0,-1 1-1,1-1 1,-1 0 0,-1 1 0,1-1-1,-3-11 1,2 15 95,0 1 0,0-1-1,-1 1 1,1-1 0,0 1 0,-1-1-1,0 1 1,1 0 0,-1 0-1,0 0 1,0 0 0,-2-2 0,-4 1-983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 14779,'-1'-1'91,"1"1"1,-1-1-1,1 0 0,-1 1 0,1-1 1,-1 1-1,1-1 0,-1 1 0,1 0 1,-1-1-1,0 1 0,1 0 0,-1-1 1,0 1-1,1 0 0,-1 0 0,0-1 1,1 1-1,-1 0 0,0 0 0,0 0 1,1 0-1,-1 0 0,0 0 0,0 0 1,-22 1 427,22 0-401,-8 0 251,0 1-1,0 0 1,0 1 0,1 0-1,-1 0 1,1 1 0,0 0-1,-10 6 1,14-7-326,0 0-1,0-1 1,0 1 0,1 1 0,-1-1 0,1 0-1,0 1 1,-1 0 0,2 0 0,-1 0-1,0 0 1,1 0 0,0 0 0,0 1-1,0-1 1,0 1 0,0 4 0,1-7-45,1 0 0,0 1 0,0-1 0,0 0 0,0 0 0,0 0 0,0 0 0,1 0 0,-1 0 0,1 0 0,-1 0 0,1 0 0,0 0 0,0-1 0,-1 1 0,1 0 0,1 0 0,-1-1 0,0 1 0,2 1 0,-1-1-65,1 1 1,0-1 0,0 0-1,0-1 1,0 1-1,0 0 1,0-1 0,0 0-1,1 0 1,5 2-1,5-1-331,-1-1 0,0 0 0,1 0 0,26-4-1,-13-1-699,-1-2 0,44-15 0,-103 40 1736,2-4 78,-135 58 3753,163-72-4417,1 0-1,-1 0 1,1 0-1,-1-1 1,1 1-1,-1-1 1,1 1 0,-1-1-1,1 0 1,-1 0-1,0 0 1,1 0-1,-4-1 1,6 1-59,-1 0 0,1-1 0,0 1 0,-1 0 0,1 0 0,0-1 1,-1 1-1,1 0 0,0-1 0,-1 1 0,1 0 0,0-1 0,0 1 0,-1 0 0,1-1 0,0 1 0,0-1 0,0 1 1,0 0-1,0-1 0,-1 1 0,1-1 0,0 1 0,0-1 0,0 1 0,0 0 0,0-1 0,8-22-154,13-7-31,6-5-132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1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18308,'-2'7'385,"1"0"1,-2 0-1,1-1 0,-1 1 1,0-1-1,-7 12 1,5-9-99,0 0 1,-6 18 0,2 5 20,1 0 1,2 1 0,2 0 0,-1 38-1,8 134 158,15-41-366,-12-138-137,-6-26 35,0 0-1,0-1 1,0 1 0,0 0-1,0 0 1,0 0-1,0 0 1,0 0 0,0-1-1,0 1 1,0 0-1,0 0 1,0 0 0,0 0-1,0 0 1,0 0-1,0-1 1,0 1 0,0 0-1,1 0 1,-1 0-1,0 0 1,0 0 0,0 0-1,0 0 1,0-1-1,0 1 1,0 0 0,1 0-1,-1 0 1,0 0-1,0 0 1,0 0 0,0 0-1,0 0 1,1 0 0,-1 0-1,0 0 1,0 0-1,0 0 1,0 0 0,0 0-1,1 0 1,-1 0-1,0 0 1,0 0 0,0 0-1,0 0 1,0 0-1,1 0 1,-1 0 0,0 0-1,0 0 1,0 1-1,0-1 1,0 0 0,0 0-1,0 0 1,1 0-1,-1 0 1,0 0 0,0 0-1,0 0 1,0 1-1,4-17-84,2-41-407,-2 0-1,-3 0 0,-10-88 0,5 122 325,-1-2-33,7 21 190,4 10 111,8 11 79,0-1-1,1 0 1,1 0-1,1-2 1,0 0-1,0-1 1,38 21-1,-43-28-142,0 0-1,0 0 1,1-1-1,0-1 1,0 0-1,0-1 0,1-1 1,-1 0-1,1 0 1,-1-1-1,1-1 1,0 0-1,-1-1 1,15-3-1,-21 2-43,0 0-1,-1 0 1,1-1 0,-1 0-1,12-7 1,-16 9-1,-1 1 1,0-1-1,0 0 1,1 0-1,-1 0 1,0 1-1,0-1 1,0-1-1,0 1 1,0 0-1,0 0 1,0 0-1,0 0 0,0-1 1,-1 1-1,1 0 1,0-1-1,-1 1 1,1 0-1,-1-1 1,0 1-1,1-1 1,-1 1-1,0-1 1,0 1-1,0-1 1,0 1-1,0-1 1,0 1-1,0-1 0,-1 1 1,1 0-1,-1-3 1,0 3-1,1 0 1,-1 0 0,0 0-1,0 0 1,0 0-1,0 0 1,0 0-1,0 0 1,0 0 0,0 1-1,0-1 1,-1 0-1,1 1 1,0-1-1,0 1 1,-1-1 0,1 1-1,0-1 1,-1 1-1,1 0 1,0 0-1,-1 0 1,1 0 0,0 0-1,-1 0 1,1 0-1,0 0 1,-1 0-1,1 1 1,0-1 0,-3 1-1,-1 1 4,1 0 0,-1 0-1,0 0 1,0 0 0,1 1-1,-1-1 1,-3 5 0,3-3 27,1 0 1,0 0-1,0 0 1,0 1-1,1-1 1,0 1-1,0 0 1,0 0 0,-2 7-1,4-10-6,0-1-1,1 1 1,-1-1-1,1 1 1,-1-1-1,1 1 1,0-1-1,0 1 1,-1 0-1,1-1 1,0 1-1,1-1 1,-1 1-1,0 0 1,0-1-1,1 1 1,-1-1-1,1 1 1,-1-1-1,1 1 1,0-1-1,-1 1 1,1-1-1,0 1 1,0-1-1,0 0 1,0 0-1,0 0 1,1 1 0,-1-1-1,0 0 1,0 0-1,1 0 1,-1-1-1,1 1 1,-1 0-1,3 0 1,3 1-38,-1 0 1,1 0 0,0-1-1,0 0 1,0-1 0,-1 0-1,1 0 1,0 0 0,0-1-1,0 0 1,10-2 0,11-5-351,36-13 0,-55 18 299,212-88-2717,-218 89 2746,0 1-1,0 0 1,0 0-1,0 0 1,0 0-1,0 0 0,1 1 1,-1-1-1,0 1 1,1 0-1,3 0 0,-7 1 50,1-1 1,-1 0-1,1 0 0,-1 1 0,1-1 0,-1 0 0,1 1 0,-1-1 0,0 0 0,1 1 0,-1-1 0,1 1 0,-1-1 0,0 1 0,1-1 0,-1 1 0,0-1 0,0 1 0,1-1 0,-1 1 0,0-1 0,0 1 0,0 23 353,-4 0 58,1-12-126,1 0 0,0 0 1,1 0-1,1 0 0,0 14 1,1-22-231,0-1 0,-1 1 1,1-1-1,0 1 0,0-1 1,1 0-1,-1 0 0,1 0 1,0 0-1,-1 0 0,1 0 0,1 0 1,-1 0-1,0-1 0,1 1 1,-1-1-1,1 1 0,0-1 1,0 0-1,0 0 0,0 0 1,6 2-1,-3-2-106,0 1 0,1-2-1,0 1 1,-1-1 0,1 0 0,0 0 0,-1 0 0,1-1-1,0 0 1,9-2 0,8-2-832,37-10 0,0 0-1172,-60 13 1995,0 1 1,-1 0 0,1-1 0,0 1-1,0 0 1,0 0 0,0 0-1,1 0 1,-1 0 0,0 0 0,0 0-1,0 0 1,0 0 0,0 1 0,-1-1-1,1 0 1,0 1 0,0-1 0,0 1-1,0-1 1,0 1 0,0-1-1,0 1 1,-1-1 0,1 1 0,0 0-1,0-1 1,-1 1 0,1 0 0,0 0-1,-1 0 1,1 0 0,-1-1 0,1 1-1,-1 0 1,0 0 0,1 0-1,-1 0 1,0 0 0,1 2 0,-1 3 43,0 1 0,-1-1 0,1 0 1,-1 1-1,-3 9 0,0 3 51,3-12-9,1-4 5,-1-1 1,1 1 0,-1 0 0,1 0-1,0 1 1,0-1 0,0 0-1,0 0 1,1 0 0,-1 0-1,1 0 1,1 3 0,-1-5-15,0 0 0,0-1 0,0 1 1,0 0-1,1 0 0,-1-1 0,0 1 1,0-1-1,1 1 0,-1-1 0,1 1 0,1-1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4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394 104 13331,'-2'-9'223,"1"1"1,-1-1 0,-1 1-1,0 0 1,0 0 0,0 0-1,-7-11 1,9 17-191,-1 0 1,1 0 0,-1 0-1,1 1 1,-1-1-1,0 0 1,0 1-1,0-1 1,0 1-1,0-1 1,0 1-1,0 0 1,-1 0-1,1 0 1,0 0 0,-1 0-1,1 1 1,-1-1-1,1 1 1,0 0-1,-1-1 1,1 1-1,-1 0 1,1 0-1,-1 1 1,1-1 0,-1 0-1,1 1 1,-5 1-1,-5 3 28,0 0 0,0 0-1,1 1 1,0 1 0,0 0 0,0 1 0,1 0-1,0 0 1,0 1 0,-11 13 0,3 1 25,0 0 1,1 1-1,-22 40 1,27-40-13,0 1 0,2 1 0,0 0 0,2 0 0,1 1 1,-6 40-1,12-54-35,0 1 0,1 0 0,0-1 0,1 1 0,1 0 0,5 19 0,-5-24-19,1-1 0,0 1-1,1-1 1,0 0 0,0 0 0,1 0-1,0 0 1,0-1 0,1 0 0,10 11 0,-10-13-9,0 1-1,1-2 1,-1 1 0,1-1 0,0 1 0,0-2 0,0 1 0,1-1 0,-1 0 0,1-1 0,11 3 0,-8-4 23,0 0-1,0 0 1,0-1 0,0 0-1,1-1 1,-1 0 0,16-5-1,-3-1 86,-1-1 0,1-1 0,-2-1-1,0-1 1,0-1 0,34-25 0,-33 20 140,0-1 1,-1-1-1,-1 0 1,29-37 0,-44 49-193,0 0 1,-1 0 0,-1-1 0,1 1 0,-1-1-1,0-1 1,-1 1 0,0 0 0,0-1 0,-1 1-1,0-1 1,-1 0 0,0 0 0,0 0 0,-1 0-1,0 0 1,0 0 0,-4-17 0,-1 11-69,0 0 0,-2 0 0,0 1 0,0 0 0,-1 1 1,-1-1-1,0 1 0,-1 1 0,0 0 0,-1 0 0,-1 1 0,1 1 1,-19-13-1,-7-1-47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5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75 11306,'-45'-9'3397,"36"6"4253,126-1-7085,-1-6 1,174-37-1,-287 47-572,0-1 1,0 1-1,0 0 0,0-1 0,0 1 0,0 1 1,0-1-1,6 1 0,-9-1-11,1 0-1,-1 1 1,0-1-1,0 0 1,0 0 0,1 0-1,-1 0 1,0 0-1,0 0 1,0 0 0,0 0-1,1 0 1,-1 1-1,0-1 1,0 0 0,0 0-1,0 0 1,0 0-1,1 1 1,-1-1 0,0 0-1,0 0 1,0 0-1,0 0 1,0 1 0,0-1-1,0 0 1,0 0-1,0 0 1,0 1 0,0-1-1,0 0 1,0 0-1,0 0 1,0 1 0,0-1-1,0 0 1,0 0-1,0 1 1,0-1 0,-14 12-1850,11-11 1709,-12 4-677,7-5 157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15827,'1'-2'77,"-1"0"0,1 0-1,0 0 1,1 0 0,-1 0 0,0 0-1,0 0 1,1 1 0,-1-1-1,1 0 1,0 1 0,-1-1 0,1 1-1,0 0 1,3-2 0,-4 2-59,1 1 0,-1 0 0,0-1 0,1 1 0,-1 0 0,1 0 0,-1 0 1,1 0-1,-1 0 0,1 1 0,-1-1 0,1 0 0,-1 1 0,1-1 0,-1 1 0,0-1 1,1 1-1,-1 0 0,0-1 0,0 1 0,1 0 0,-1 0 0,0 0 0,0 0 1,0 0-1,1 2 0,7 7 20,0 1 0,0 0 0,-1 0 1,0 1-1,-1 0 0,-1 1 0,0-1 0,8 25 0,-6-8-61,0-1-1,-2 1 1,2 35-1,-5 9-68,-3 1 1,-14 109-1,-1 77-460,16-247 502,-1-1 0,2 0 0,0 0 0,0 0 0,1 0 0,1-1 0,0 1 0,0-1 0,1 0 0,1 0 0,0 0 0,0-1 0,11 13 0,0 1 15,-2 0-1,0 0 1,-2 1 0,0 1-1,-2 0 1,-1 1 0,-1 0-1,-1 1 1,6 39 0,-4 20 52,0 151 0,-9-154-27,1-35 29,17 91 0,23 45 9,-40-177-28,9 40 159,-3 1 0,-2 0-1,0 88 1,-30 149 1691,15-206-3140,9-61 936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28 12315,'0'-1'127,"0"0"0,1 1 0,-1-1-1,0 0 1,0 0 0,0 0 0,0 0 0,0 1 0,1-1 0,-2 0 0,1 0 0,0 0 0,0 0 0,0 1 0,0-1 0,0 0 0,-1 0 0,1 0 0,0 0 0,-1 1 0,1-1 0,0 0 0,-1 1 0,1-1 0,-1 0 0,0 1 0,1-1 0,-1 0 0,1 1 0,-1-1 0,0 1 0,1-1 0,-1 1-1,0-1 1,0 1 0,1 0 0,-1-1 0,0 1 0,0 0 0,0 0 0,1-1 0,-1 1 0,0 0 0,0 0 0,0 0 0,-1 0 0,-1 1 28,0-1 0,0 1 0,0-1 1,0 1-1,0 0 0,0 0 0,1 1 0,-1-1 0,0 0 1,0 1-1,1 0 0,-4 2 0,-3 5-66,1 0 0,0 0 0,0 1-1,1-1 1,0 2 0,-6 12 0,-30 72 26,40-88-98,-22 54 69,-27 111 0,44-136-69,1 1-1,2 0 1,1 0 0,3 57 0,2-81-94,0 0 0,1 0 0,1 0 0,0 0 0,10 24 0,-12-34 40,0 1 1,0-1-1,1 0 1,0 0-1,-1 0 0,1 0 1,0 0-1,0-1 0,1 1 1,-1 0-1,1-1 0,-1 0 1,1 0-1,0 0 0,0 0 1,-1 0-1,2 0 0,-1-1 1,0 1-1,0-1 0,0 0 1,1 0-1,-1 0 1,0 0-1,1-1 0,5 1 1,21-4-250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1155 45 9850,'-53'-13'739,"-1"2"-1,0 2 1,-105-2-1,119 11-669,1 2-1,0 1 0,0 3 1,0 1-1,1 1 0,-47 18 1,58-15-54,1 2 0,0 1 0,1 1 0,0 1 0,2 0 0,0 3 0,1 0 0,-33 36 0,25-21 33,3 1 1,1 1 0,1 1-1,2 2 1,-18 42 0,24-43 7,2 0 0,1 1 0,2 0 1,2 1-1,2 0 0,2 1 1,-3 74-1,9-93-35,1 0 1,1 0-1,0 0 0,2-1 1,1 1-1,0-1 0,2 0 1,0 0-1,2-1 1,0 0-1,1 0 0,1-1 1,0 0-1,2-1 0,0-1 1,19 19-1,-18-23-11,1-1 1,0-1-1,0-1 0,1 0 1,0-1-1,1-1 0,0 0 0,1-1 1,-1-1-1,1-1 0,0 0 1,1-2-1,23 3 0,5-3 4,0-1 0,0-3 0,0-1 0,55-11-1,-33 1 5,-1-4 0,-1-3 0,0-2 0,-2-4-1,116-60 1,-80 26 154,-2-4-1,155-131 1,-211 156-31,-1-2-1,48-58 1,-71 75-41,-1-2 0,-1 0 0,-1-1 1,-1-1-1,-2 0 0,12-33 0,-21 47-26,-1 1 0,0-1 0,0 1 0,-1-1 0,-1 0 0,0-25 0,-2 29-31,0 1 0,-1 0 0,1 0 0,-1-1 0,-1 1 0,0 0 0,0 1 0,0-1 0,-1 1 1,0-1-1,-9-10 0,2 5 13,-1 0 0,0 2 0,-1-1 1,0 2-1,-1 0 0,0 0 0,-1 1 1,1 1-1,-23-9 0,-4 1 3,0 1 0,-61-12 0,19 11-392,-1 4 0,-107-3 0,128 14 81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43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1 814 14691,'106'-22'373,"162"-56"-1,-21 5-1127,-195 60 483,1 3 0,97-6 1,128 22-159,25-2 540,321-66 141,-55 3-172,42 49-31,88-7 7,-38-64-7,-26 1-48,-464 68-17,301 15-1,-109 36 0,-54-4 73,3-21 30,210-55 40,-4-41-179,-98 14-98,1 22-77,351 43 560,-86 4 269,-610-5-583,953-32 19,-739 25 39,375-62 0,-625 65-37,1 3 1,-1 1-1,1 3 0,69 4 1,-98 0-8,1 0 0,-1 1 0,0 1 0,0-1 0,0 2 0,13 8 0,-9-5 24,34 12 1,-29-14-16,-1-2 0,29 4 1,-42-8-4,0 0 0,0 0 0,0-1 0,0 0 0,0-1 1,0 1-1,0-1 0,0 0 0,0-1 0,9-3 0,-15 5-35,-1-1 0,1 1 0,0-1 0,0 0 0,0 1 0,-1-1-1,1 0 1,0 1 0,-1-1 0,1 0 0,0 0 0,-1 0 0,1 1 0,-1-1-1,1 0 1,-1 0 0,0 0 0,1 0 0,-1 0 0,0 0 0,0 0-1,0 0 1,1 0 0,-1-1 0,-4-33 71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54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1587 72 10754,'-55'-10'319,"-323"-43"566,307 47-803,0 3 0,0 4 0,-96 12-1,114-5 26,1 3-1,0 1 0,1 3 1,0 2-1,1 2 1,1 3-1,-63 36 0,87-41-22,1 0-1,0 1 0,2 1 0,0 2 0,1 0 0,-23 29 1,31-31-10,0 1 0,1 0 0,0 0 0,2 1 0,1 1 0,0 0 1,2 0-1,-9 40 0,7-3 63,2 0-1,2 101 1,28 118-59,-18-241-84,2 0 0,2-1 0,1 0 1,2 0-1,1-1 0,2-1 0,1 0 1,29 43-1,-26-49-2,2-2 1,0 0 0,2-1-1,0-1 1,2-1 0,1-1-1,0-2 1,2 0 0,46 24-1,-36-26 7,1-2 0,0-1 0,0-3 0,2-1 0,-1-1 0,1-3 0,1-1 0,-1-2 0,1-2 0,0-2 0,-1-2-1,1-1 1,-1-2 0,1-2 0,60-19 0,-64 12 49,-1-2 0,0-2 0,-1-1-1,-1-1 1,-1-3 0,-1 0 0,42-40 0,1-9 212,109-136 0,-105 110 177,78-125 0,-138 191-393,-1-1 0,-2-2-1,-1 1 1,-2-2 0,-1 0-1,-2-1 1,-1 0-1,6-53 1,-15 75-61,0-1-1,-1 0 1,-1 0 0,-1 0-1,0 1 1,-1-1 0,0 1-1,-2 0 1,0 0-1,0 0 1,-1 0 0,-1 1-1,0 0 1,-19-25 0,15 25-53,0 1 0,-1 0 1,-1 1-1,0 0 1,-1 1-1,0 0 0,-1 1 1,0 1-1,0 0 1,-1 1-1,0 1 0,-1 0 1,-20-5-1,2 4-47,-1 1 0,-68-4 0,19 11-131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6:19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8 327 13779,'-1'-1'165,"0"0"1,0 0-1,1-1 1,-1 1-1,0 0 1,1-1-1,-1 1 0,1-1 1,0 1-1,-1-1 1,1 1-1,0-1 1,0 1-1,0-1 1,0 0-1,0 1 0,0-1 1,1-2-1,-1 4-78,1-1-1,0 0 0,-1 0 1,1 1-1,0-1 1,0 1-1,0-1 0,-1 1 1,1-1-1,0 1 0,0 0 1,0-1-1,0 1 1,0 0-1,0-1 0,0 1 1,0 0-1,0 0 0,0 0 1,0 0-1,0 0 1,0 0-1,0 0 0,0 1 1,-1-1-1,1 0 0,0 0 1,0 1-1,1 0 1,53 9 115,1-3 1,103 2-1,-119-8-145,671-21 145,4-49-161,4 0-19,-243 34-133,-452 33 70,-1-1-1,0-1 0,27-8 1,-48 11 2,-1 1 0,1-1 0,0 1 1,-1-1-1,0 0 0,1 0 0,-1 0 0,1 0 1,-1 0-1,0 0 0,0 0 0,0 0 1,1 0-1,-1 0 0,0-1 0,-1 1 0,1-1 1,0 1-1,0 0 0,0-3 0,1-1-31,-1 0 0,0 1 0,-1-1-1,1 0 1,-1-7 0,0 2 47,2-24-224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7:14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0 644 13251,'14'-7'166,"0"0"1,0 2 0,1-1-1,-1 2 1,29-6-1,80-4-194,-76 10 122,625-77 128,-517 57-237,552-81-230,7 47 321,59 58 631,-105 1-347,-263-10-487,357-2-452,375-15 570,-1060 21 23,546-26 30,-468 31-35,-1 7 0,159 28 0,-84 8 96,192 26 197,-247-57-153,283-16 1,175-55-290,-15 1-114,-301 42 266,559-53 208,-68-79 935,-722 124-988,-16-1 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0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 17 12939,'-2'-2'53,"0"0"0,0 1-1,0-1 1,0 1 0,-1 0 0,1-1 0,0 1 0,-1 0 0,1 1 0,-1-1 0,0 0 0,1 1 0,-1-1-1,0 1 1,-4 0 0,3 0-20,-1 1 0,0 0 0,0 0 0,0 0 0,0 0 0,0 1 0,-8 4 0,-3 3-29,0 1-1,1 1 0,-21 18 0,34-27 9,-27 24 18,1 2 0,1 0 1,1 2-1,-22 35 0,11-9 167,-45 96 0,59-102-106,3 1-1,1 2 0,3-1 1,3 2-1,2 0 1,2 0-1,2 1 0,3 0 1,4 59-1,1-90-69,1 0 0,2 0 0,0 0 0,2 0 0,0-1 0,2 1-1,17 37 1,-20-51 8,1-1 0,0 0 0,0 0 0,0-1 0,1 0 0,1 0 0,-1 0 0,15 10 0,-16-14 5,0 0 1,1 0-1,-1-1 1,1 0-1,0 0 1,0-1-1,0 0 0,1 0 1,-1 0-1,0-1 1,1 0-1,-1-1 0,12 0 1,-6-1 21,0-1 0,1-1 0,-1 0 0,0-1 0,-1 0 0,1-1 0,-1 0 0,0-1 0,0-1 0,20-14 0,4-6 218,60-61 0,-56 46-110,-2-2 0,-2-1 0,-1-2 0,-3-1 0,-2-2 0,-2-1-1,-3-1 1,-2-1 0,19-65 0,-35 96-127,-1 0 1,-2-1-1,0 0 1,-2 0-1,0 0 0,-2-28 1,-1 39-74,0 0 1,-1 0 0,-1 0-1,0 0 1,0 0 0,-1 0 0,-1 1-1,0-1 1,0 1 0,-1 1-1,-1-1 1,-15-19 0,13 21-25,-1-1-1,-1 1 1,1 1 0,-1 0 0,-1 0 0,0 1 0,0 0 0,0 1-1,-1 1 1,1 0 0,-15-3 0,-2 0 106,0 2 1,-1 1-1,-56-1 1,42 5-122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08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33 14827,'-1'-1'54,"0"0"-1,-1 0 0,1 1 1,0-1-1,-1 0 1,1 1-1,-1-1 0,1 1 1,-1 0-1,1-1 1,-1 1-1,1 0 0,-1 0 1,1 0-1,-1 0 1,1 0-1,-1 0 0,1 0 1,-1 1-1,1-1 0,-1 0 1,1 1-1,-1 0 1,1-1-1,0 1 0,-1 0 1,1-1-1,0 1 1,-1 0-1,1 0 0,-2 2 1,-4 3 27,1 0 0,0 1 0,0-1 0,-7 11 0,1 2-138,1 0 0,0 1 0,2 0 0,0 1 0,2 0 0,-11 44 0,6 0-164,-5 70 1,13-81 178,1-1 1,3 1 0,11 96-1,-9-143 56,-1 0 0,1 1 0,0-1 1,0 0-1,1 0 0,0 0 0,0 0 0,5 9 0,-6-14 6,0 0 1,0 0 0,0 0-1,0 0 1,0 0-1,0-1 1,0 1 0,1-1-1,-1 1 1,1-1-1,-1 0 1,1 0 0,-1 0-1,1 0 1,0 0-1,-1-1 1,1 1 0,0-1-1,0 0 1,0 1-1,-1-1 1,1-1 0,0 1-1,5-1 1,5-2 104,-1-1 0,1 0 0,-1 0 0,0-1 0,0-1 0,0 0 0,-1-1 0,0 0 0,17-15 0,-3 1 290,-2-1 1,38-45-1,-37 36-79,0-2-1,-2 0 1,-2-2-1,-1 0 0,16-43 1,-26 56-211,-2 0 1,0-1-1,-2 0 0,0 0 1,-2 0-1,0-1 0,-2 1 1,0-1-1,-2 0 0,-4-25 1,3 38-235,-1-1 0,0 0 0,-1 1 0,0-1 0,-1 1 0,0 0 0,-1 1 0,-11-16 0,15 22-15,-1 0-1,0 0 0,0 0 0,0 1 1,-1-1-1,1 1 0,-1 0 0,0 0 0,0 0 1,0 1-1,0 0 0,-1-1 0,1 1 1,0 1-1,-1-1 0,0 1 0,1-1 1,-1 2-1,0-1 0,0 0 0,1 1 1,-1 0-1,0 0 0,-5 1 0,-19 7-588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09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648 151 13427,'-8'-7'135,"-1"1"0,1 0 0,-1 0 0,0 1 0,-1 0 0,1 1 0,-1 0 0,0 0-1,0 1 1,0 1 0,-1-1 0,1 2 0,-1-1 0,1 1 0,-16 1 0,11 1-34,1 0 1,-1 0-1,0 2 1,1-1-1,0 2 0,-1 0 1,2 1-1,-1 0 0,0 1 1,-19 12-1,14-4 20,0 1 1,1 0-1,0 2 0,2 0 1,0 1-1,0 0 0,2 1 0,1 1 1,-20 38-1,12-15 17,1 2-1,3 1 0,-20 84 1,29-92-102,-7 72 0,14-93-35,1-1-1,0 1 1,1 0-1,1-1 1,1 1-1,8 26 1,-10-38-1,1 0 0,0 0 0,0 0 0,1-1 0,-1 1 0,1-1 0,0 0 0,0 0 0,1 0 0,-1 0 0,1 0 0,0-1 0,0 1 0,7 4 0,-5-5 1,0 0-1,0-1 1,1 0-1,-1 0 1,1 0-1,-1 0 1,1-1-1,-1 0 1,1-1-1,8 1 1,3-2 19,0-1 1,0-1 0,0 0 0,0-2 0,-1 0-1,1 0 1,23-13 0,-8 1 143,0-1 1,0-2-1,-2-1 0,49-44 1,-40 27 184,-2-1 0,57-74 1,-74 83-108,0-2 0,-2 0 0,26-60 0,-38 76-212,-2 1 0,1-1 0,-2-1 0,0 1 0,-1 0 0,-1-1 0,0 0 0,-1 0 0,-1 0-1,-4-28 1,2 37-108,0-1 0,-1 1 0,0-1 0,-1 1 0,0 0-1,0 0 1,0 0 0,-1 1 0,0-1 0,-1 1 0,0 0 0,0 1-1,0-1 1,-1 1 0,0 1 0,0-1 0,-1 1 0,-9-5-1,-8-3-132,-2 0-1,0 2 0,0 1 0,-36-8 0,-21-3-351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1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1 985 10970,'381'-165'893,"-69"17"-496,-129 59-66,-100 49-170,401-168 683,389-57 906,-664 215-1626,-168 43-164,0 1 1,0 3-1,49 2 0,-62 2 11,-8-4-10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12835,'0'-1'64,"1"0"1,-1 1-1,0-1 1,0 0-1,0 0 1,1 0-1,-1 1 1,1-1 0,-1 0-1,0 0 1,1 1-1,-1-1 1,1 0-1,-1 1 1,1-1-1,0 1 1,-1-1-1,1 0 1,0 1-1,-1-1 1,1 1-1,0 0 1,0-1 0,24-12 102,-20 11 26,21-10 212,0 2 0,1 1-1,37-7 1,85-10-46,-136 24-303,176-18 55,-160 19-175,1 1-1,-1 2 0,0 0 1,42 11-1,-70-13 58,0 0 0,-1 0 0,1 0 0,0 0 0,0 0 0,0 0 0,0 1 1,0-1-1,0 0 0,-1 1 0,1-1 0,0 1 0,0-1 0,-1 1 0,1-1 0,0 1 0,-1-1 0,2 2 0,-14 3-90,-31 0 85,-87-3 107,-76 5 197,163-3-261,0 1-1,-71 19 1,171-25-223,48-9-30,-47 3 12,0 3 0,81 4-1,-125 3 105,-12 2-20,-3-4 114,0 0 0,0 1 0,-1-1 0,1 0 0,-1 0 0,1 0 0,-1 0 0,1 0 0,-1-1 0,0 1 0,1 0 0,-3 0 0,-55 16-85,0-1 1,-68 7-1,78-14 113,-69 12 6,67-10-18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19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13019,'448'260'3417,"9"-28"-3175,-415-213-245,0-1-220,65 39 0,-87-41-404,-19-16 544,0 1 0,0 0 0,0 0 0,0 0 0,0-1 0,-1 1 1,1 0-1,0 0 0,-1 0 0,1 0 0,-1 0 0,1 0 0,-1 0 0,0 0 1,1 0-1,-1 1 0,0-1 0,1 2 0,-3-1-366,-3-2-110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0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1 607 10082,'1'1'125,"0"1"1,1-1-1,-1 0 0,1 0 1,-1 1-1,1-1 0,0 0 1,-1 0-1,1 0 0,0-1 0,0 1 1,-1 0-1,1-1 0,0 1 1,0-1-1,0 0 0,0 1 1,0-1-1,0 0 0,3 0 1,43-7 1254,-41 6-1207,59-16 467,-2-2 1,64-28-1,-34 11-406,283-78-12,7 24-249,204-58-34,-551 137 17,49-23 1,-71 27-68,0-1-1,-1-1 0,0 0 1,0-1-1,22-21 0,-31 27 32,-4 4 42,0-1 1,0 1-1,-1-1 1,1 1-1,0-1 1,0 1-1,-1-1 0,1 1 1,-1-1-1,1 0 1,0 1-1,-1-1 0,1 0 1,-1 0-1,0 1 1,1-1-1,-1 0 0,0 0 1,1-1-1,-5-5-62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1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12987,'1'8'960,"4"5"-712,2 1-56,4 9 240,1 3-48,5 8-64,5 2 0,3 3-64,4 1-16,1 0-79,3 1-17,3-1-56,1 2-40,3-5-8,3-1-160,0-13 120,-10-9-24,-8-11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2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49 14211,'-4'23'705,"-7"59"245,11-74-909,-1-1-1,1 0 1,1 1 0,0-1-1,0 0 1,0 0-1,1 1 1,4 11-1,-5-17-30,0 0-1,0-1 1,0 1-1,0 0 1,0-1-1,0 1 1,0-1-1,0 1 1,1-1-1,-1 0 1,1 1-1,-1-1 1,1 0-1,-1 0 1,1 0-1,0 0 1,-1 0-1,1-1 1,2 2-1,-1-2 1,0 1 0,0-1 0,1 0 0,-1 0 0,0 0 0,0 0 0,0-1 0,0 1 0,0-1 0,-1 0 0,5-1 0,5-3 22,0-1 0,-1 0 0,1-1 1,13-10-1,-25 17-32,139-116 280,-88 71-158,-45 40-98,17-13 96,-14 18 18,-6 13 92,-4 5-23,0-10-116,1-1-1,0 0 1,0 1-1,1-1 1,1 8-1,-2-14-62,0 1-1,1-1 0,-1 1 0,1-1 0,-1 0 0,1 1 0,0-1 0,-1 0 0,1 1 0,0-1 0,0 0 0,0 0 0,0 0 0,0 0 0,0 0 1,0 0-1,0 0 0,1 0 0,-1 0 0,0-1 0,1 1 0,-1 0 0,0-1 0,1 1 0,-1-1 0,1 1 0,-1-1 0,0 0 0,1 0 0,2 0 0,3 0 35,-1-1-1,1 1 0,-1-2 0,0 1 0,0-1 0,1 0 0,-1 0 0,0 0 0,-1-1 0,9-4 1,8-8 66,25-19 0,-29 20-76,53-40-235,-71 54 178,0 0 1,0 0 0,1 0-1,-1 0 1,0 0-1,0-1 1,0 1-1,1 0 1,-1 0-1,0 0 1,0 0-1,0 0 1,1 0-1,-1 0 1,0 0-1,0 0 1,1 0-1,-1 0 1,0 0-1,0 0 1,0 0 0,1 0-1,-1 0 1,0 0-1,0 0 1,0 0-1,1 0 1,-1 1-1,0-1 1,0 0-1,0 0 1,1 0-1,-1 0 1,0 0-1,0 0 1,0 1-1,0-1 1,1 0-1,-1 0 1,0 0-1,0 0 1,0 1 0,0-1-1,0 0 1,0 0-1,0 0 1,0 1-1,0-1 1,0 0-1,1 0 1,-1 1-1,0-1 1,0 0-1,0 0 1,0 0-1,0 1 1,-1-1-1,1 0 1,0 0-1,0 1 1,0-1 0,0 0-1,0 0 1,-2 14-39,-1-1-1,0-3 42,1 0-1,0-1 1,0 1-1,1 0 1,0 11-1,1-20 5,1 1-1,-1-1 1,0 1-1,0-1 1,1 1-1,-1-1 1,0 0-1,1 1 1,0-1-1,-1 0 1,1 1-1,0-1 1,0 0-1,-1 0 1,1 0 0,0 1-1,2 0 1,-2-1-2,1 0 0,-1-1 0,1 1 0,0-1 1,-1 1-1,1-1 0,0 1 0,-1-1 1,1 0-1,0 0 0,-1 0 0,1 0 1,0 0-1,0 0 0,-1 0 0,1 0 0,0-1 1,2 0-1,2-1-66,-1 0 0,1-1 0,0 0 0,-1 0 0,1 0 0,-1-1 0,0 0-1,0 0 1,-1 0 0,1-1 0,-1 1 0,0-1 0,0 0 0,0 0 0,-1 0 0,0-1 0,0 1 0,2-7 0,8-20-178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2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16452,'-7'9'364,"1"0"1,0 0 0,1 0-1,0 1 1,1 0 0,-1 0 0,2 0-1,0 0 1,0 1 0,1-1-1,0 1 1,-1 18 0,3-8-108,0 0 0,1-1 0,1 1-1,0-1 1,11 37 0,-12-53-258,1 2-12,-1-1 0,1 1 0,1 0 0,-1-1 0,5 7 0,-7-11-1,1 0 0,0 0 0,-1 0-1,1 0 1,0 0 0,0 0 0,0 0 0,0 0 0,0-1-1,0 1 1,0 0 0,0-1 0,0 1 0,0-1 0,0 1-1,0-1 1,1 0 0,-1 1 0,0-1 0,0 0-1,0 0 1,1 0 0,-1 1 0,0-2 0,0 1 0,1 0-1,-1 0 1,0 0 0,0 0 0,0-1 0,1 1 0,1-2-1,4-1-118,1-2-1,-1 1 1,0-1-1,0-1 1,-1 1-1,0-1 1,10-10-1,-9 7-59,1 2 0,0-1 0,0 1 0,11-7 0,-16 13 157,0 0-1,0 0 1,0 0 0,1 0 0,-1 1 0,0-1 0,1 1 0,-1 0 0,0 0 0,1 0-1,3 1 1,23-3 39,-23 1 3,0-2-1,0 1 1,0-1 0,8-5-1,-13 7 1,0 0-1,0 0 0,0 0 0,-1 0 0,1-1 0,0 1 0,0-1 0,-1 1 0,1-1 0,-1 0 0,1 0 0,-1 1 1,0-1-1,0 0 0,0 0 0,0 0 0,1-4 0,-2 5-4,0 1 0,0-1 0,0 0 1,0 1-1,0-1 0,0 1 0,0-1 0,0 0 0,-1 1 0,1-1 1,0 0-1,0 1 0,-1-1 0,1 1 0,0-1 0,-1 1 1,1-1-1,-1 1 0,1-1 0,-1 1 0,1-1 0,-1 1 0,1 0 1,-1-1-1,1 1 0,-1 0 0,1-1 0,-1 1 0,0 0 1,1 0-1,-1-1 0,1 1 0,-1 0 0,0 0 0,1 0 0,-1 0 1,0 0-1,1 0 0,-1 0 0,0 0 0,1 0 0,-2 0 1,-2 1-1,0-1 0,0 1 0,0-1 1,1 1-1,-1 0 0,-4 2 1,1 0 2,0 1 1,0 0 0,1 0 0,-1 0-1,1 1 1,-11 10 0,16-14-4,0 0 1,0 0-1,0 0 0,-1 1 1,1-1-1,0 0 0,1 1 1,-1-1-1,0 0 1,0 1-1,0-1 0,1 1 1,-1-1-1,1 1 0,-1 0 1,1-1-1,0 1 1,0-1-1,0 1 0,0 0 1,0-1-1,0 1 0,0 0 1,0-1-1,0 1 0,1-1 1,-1 1-1,1 0 1,-1-1-1,1 1 0,0-1 1,-1 1-1,1-1 0,0 0 1,0 1-1,0-1 0,0 0 1,0 0-1,3 2 1,0 1 2,1-1 0,0 0 1,1 0-1,-1 0 1,0 0-1,1-1 0,-1 0 1,1-1-1,6 2 1,58 7 21,-49-7-20,82 5 3,-53-5 151,-1 3 0,52 11 0,-100-17-135,-1 0-1,1 0 1,-1 0 0,1 0-1,-1-1 1,1 1-1,-1 0 1,1 0 0,-1 0-1,1-1 1,-1 1-1,1 0 1,-1 0 0,1-1-1,-1 1 1,0 0 0,1-1-1,-1 1 1,1-1-1,-1 1 1,0-1 0,0 1-1,1 0 1,-1-1 0,0 1-1,0-1 1,1 1-1,-1-1 1,0 1 0,0-1-1,0 1 1,0-1-1,0 0 1,0 1 0,0-1-1,0 1 1,0-1 0,0 0-1,1-30 431,-1 22-326,0-8-91,0 7-4,0-1-1,1 1 0,0 0 1,1 0-1,3-12 0,-4 20-105,0-1 0,0 1 0,0-1 0,1 1 0,-1-1 0,1 1 0,-1 0 0,1 0 0,0 0-1,0 0 1,0 0 0,0 0 0,0 0 0,0 1 0,1-1 0,-1 1 0,1 0 0,-1-1 0,1 1 0,-1 0-1,1 1 1,-1-1 0,1 0 0,3 0 0,2 0-100,1 0 1,0 0-1,15 2 0,5 1-264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3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68 15507,'-2'111'3957,"2"11"-1656,1-107-2235,1-1 1,0 1-1,2-1 1,-1 0-1,1 0 1,9 17-1,-13-28-40,1-1-1,1 0 0,-1 0 1,0 1-1,0-1 1,1 0-1,-1 0 1,1 0-1,0-1 1,0 1-1,-1 0 0,1-1 1,0 1-1,0-1 1,1 1-1,-1-1 1,0 0-1,0 0 1,5 1-1,-4-1 20,0-1 0,1 0 0,-1 0 0,0 0 0,0 0 1,1-1-1,-1 1 0,0-1 0,0 0 0,0 0 0,0 0 0,0 0 0,4-2 0,7-6 110,-1 1-1,0-2 1,0 0-1,-1 0 1,11-13-1,-4 3-87,-1-2-1,-1 0 0,-1-1 1,15-27-1,44-105 61,-70 145-132,-2 5-34,0-1 0,-1 1 1,0-1-1,0 1 0,0-1 0,0 0 0,-1 0 0,0 0 0,0-8 1,-1 13-20,-1 1 1,1-1 0,0 1-1,-1-1 1,1 1 0,0-1-1,-1 1 1,1-1 0,-1 1 0,1 0-1,-1-1 1,1 1 0,0 0-1,-1-1 1,0 1 0,1 0-1,-1 0 1,1-1 0,-1 1 0,1 0-1,-1 0 1,1 0 0,-1 0-1,0 0 1,1 0 0,-1 0 0,1 0-1,-2 0 1,-18 1-592,17-1 476,-6 0-381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3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0 14059,'0'7'250,"0"1"-1,-1-1 1,1 0 0,-1 0-1,-1 0 1,1 0 0,-1 0-1,0 0 1,-1 0 0,0-1-1,0 1 1,-4 6 0,-3 9 568,-2 6-289,-93 237 2328,105-265-2857,-2 7 40,0-1 1,0 1 0,0-1 0,1 1 0,0 0-1,0 7 1,1-13-18,0 0-1,0 0 1,1 0 0,-1 0-1,0 0 1,0 1-1,1-1 1,-1 0 0,1 0-1,-1 0 1,1 0-1,-1 0 1,1 0-1,0-1 1,-1 1 0,1 0-1,1 1 1,0-1 16,-1 0 1,1 0 0,-1-1-1,1 1 1,0 0 0,-1-1-1,1 0 1,0 1 0,-1-1 0,1 0-1,0 0 1,-1 0 0,1 0-1,0 0 1,2-1 0,3 0 75,0-1 0,0 0 0,0 0 0,0 0 1,-1-1-1,1 0 0,10-7 0,44-34 511,-43 30-464,18-16-142,-2-2-1,0-2 1,-3-1-1,0-1 1,46-75 0,-59 81-1697,-18 30 1638,0 0 0,0 0-1,0 0 1,0 1 0,0-1 0,0 0-1,0 0 1,0 0 0,0 0-1,0 0 1,0 0 0,0 0 0,0 1-1,0-1 1,0 0 0,0 0-1,0 0 1,0 0 0,0 0 0,0 0-1,0 0 1,1 0 0,-1 0-1,0 1 1,0-1 0,0 0 0,0 0-1,0 0 1,0 0 0,0 0-1,0 0 1,1 0 0,-1 0 0,0 0-1,0 0 1,0 0 0,0 0-1,0 0 1,0 0 0,0 0 0,1 0-1,-1 0 1,0 0 0,0 0-1,0 0 1,0 0 0,0 0 0,0 0-1,0 0 1,1 0 0,-1 0-1,0 0 1,0 0 0,0 0 0,0 0-1,0-1 1,0 1 0,0 0-1,-2 12-768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3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15779,'0'20'1689,"10"-7"-1009,3-1-288,3-4 760,1 1-248,3-5-800,1-4-520,2 0 400,-1-3-160,-2-3-168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16091,'-19'201'4271,"-2"19"-2435,21-218-1823,0-1-1,0 1 1,0 0-1,0-1 1,0 1-1,0 0 1,0-1-1,1 1 1,-1 0 0,1-1-1,-1 1 1,1-1-1,-1 1 1,1-1-1,0 1 1,0-1-1,0 1 1,0-1-1,2 2 1,-2-2 13,1 0 1,0 0-1,-1-1 0,1 1 1,0-1-1,0 0 0,-1 1 1,1-1-1,0 0 0,0 0 1,0 0-1,-1 0 0,1 0 1,0 0-1,0-1 0,0 1 1,-1-1-1,1 1 0,2-2 1,24-8 144,0-1 0,-1-1 0,-1-2 0,0-1 0,0-1 0,-2-1 0,43-38 1,-24 14-214,-2-2 0,70-94 1,-105 129-51,13-20-341,-18 27 344,-1 0 1,1 0 0,-1 0-1,1 0 1,-1 0 0,1 0-1,-1 0 1,0-1 0,0 1-1,1 0 1,-1 0 0,0 0-1,0 0 1,0 0 0,0-1 0,0 1-1,0 0 1,-1 0 0,1 0-1,0 0 1,-1 0 0,0-2-1,-6 1-341,-3 5-143</inkml:trace>
  <inkml:trace contextRef="#ctx0" brushRef="#br0" timeOffset="1">266 359 15707,'18'21'1641,"3"-4"-945,3-2-280,-4-2 728,2 0-152,-8-1-391,-2 1-377,-2-4-1721,1 4 1457,4-2-280,-1-1-144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6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123 111 13907,'4'-5'485,"2"0"90,0-1 0,0 0-1,8-12 1,-14 17-530,0 1-1,1-1 1,-1 0 0,1 1 0,-1-1-1,1 1 1,-1-1 0,0 0 0,0 1-1,1-1 1,-1 0 0,0 1-1,0-1 1,0 0 0,0 0 0,0 1-1,0-1 1,0 0 0,0 0-1,0 1 1,0-1 0,0 0 0,0 1-1,0-1 1,0 0 0,-1 1 0,1-1-1,0 0 1,-1 1 0,1-1-1,0 0 1,-1 1 0,1-1 0,-1 1-1,1-1 1,-1 1 0,1-1 0,-1 1-1,1-1 1,-1 1 0,0 0-1,1-1 1,-1 1 0,0 0 0,1-1-1,-1 1 1,0 0 0,1 0-1,-1-1 1,0 1 0,1 0 0,-1 0-1,0 0 1,-1 0 0,-4 0 9,-1 0 1,0 1-1,0-1 0,1 1 1,-1 0-1,0 1 1,1 0-1,0 0 0,-1 0 1,1 1-1,0 0 1,0 0-1,0 1 0,1-1 1,-1 1-1,1 1 1,0-1-1,0 1 0,0-1 1,1 1-1,-1 1 1,1-1-1,-5 9 0,9-13-47,0-1 0,0 1 0,0-1 0,-1 1 0,1 0-1,0-1 1,0 1 0,0-1 0,0 1 0,0 0 0,0-1 0,0 1-1,0-1 1,0 1 0,0 0 0,0-1 0,0 1 0,1-1-1,-1 1 1,0-1 0,0 1 0,1-1 0,-1 1 0,0 0 0,1-1-1,-1 0 1,0 1 0,1-1 0,-1 1 0,1-1 0,-1 1-1,1-1 1,-1 0 0,1 1 0,-1-1 0,1 0 0,-1 0-1,1 1 1,-1-1 0,1 0 0,0 0 0,-1 0 0,1 0 0,-1 1-1,2-1 1,27 1 161,-11-3-100,0-1-1,0-1 0,0 0 1,0-1-1,-1-1 0,23-12 1,-18 8-11,0-2 0,-1-1-1,-1-1 1,23-19 0,-42 32-56,0 1 0,-1 0 0,1-1 0,-1 1 0,1-1 0,0 1 0,-1-1 0,0 1 0,1-1-1,-1 1 1,1-1 0,-1 1 0,1-1 0,-1 0 0,0 1 0,0-1 0,1 0 0,-1 1 0,0-1 0,0 0 0,0 1-1,0-1 1,1 0 0,-1 1 0,0-1 0,0 0 0,-1 0 0,1 0 0,0 1-1,-1 0 0,1 0-1,-1 0 1,1 0 0,-1-1 0,1 1 0,-1 0 0,1 1 0,-1-1-1,1 0 1,-1 0 0,1 0 0,-1 0 0,1 0 0,-1 0 0,1 1-1,-1-1 1,1 0 0,-1 0 0,1 1 0,-1-1 0,1 0-1,0 1 1,-1-1 0,1 0 0,0 1 0,-1-1 0,1 0 0,0 1-1,-1-1 1,1 1 0,0-1 0,0 1 0,-1 0 0,-3 5-6,1 0 0,-1 0 0,1 0 1,0 1-1,1 0 0,-1-1 0,1 1 1,1 0-1,-1 0 0,1 0 0,0 8 1,0-12-21,1-1 1,0 1-1,0-1 1,1 0-1,-1 1 1,0-1-1,1 0 1,0 1-1,-1-1 1,1 0-1,0 0 1,0 0-1,0 1 1,0-1-1,1 0 1,-1 0-1,1-1 1,-1 1-1,1 0 1,-1 0-1,1-1 1,0 1-1,0-1 1,0 1-1,0-1 1,0 0-1,0 0 1,0 0-1,0 0 1,1 0-1,-1-1 1,0 1-1,0 0 1,1-1 0,-1 0-1,1 0 1,2 0-1,-1 1-102,0-2 0,0 1 0,0 0 0,-1-1 0,1 0 0,0 0 0,0 0 0,0 0-1,-1 0 1,1-1 0,-1 0 0,7-3 0,-3 0-41,0-1 1,-1 1-1,1-1 0,9-12 1,5-11-367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8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14643,'20'3'573,"0"-1"0,-1-2 0,28-1-1,-1 0-184,547 14 915,-65-1-1385,0-26-77,-75-28-153,-142 11-20,-287 28 302,-7 1 1,0 0 0,0 2 0,0-1 0,0 2 0,0 0-1,18 4 1,-33-4 24,1 0 0,0 1-1,-1-1 1,1 0-1,-1 1 1,1-1-1,-1 1 1,4 3-1,-4-3-28,0 0-1,0-1 0,0 1 1,0-1-1,0 1 0,0-1 0,0 0 1,1 0-1,-1 0 0,0 0 1,5 0-1,3 0-222,1 0-1,0-1 1,22-3 0,-20 2 103,1 0-133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6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15235,'0'3'1553,"-4"1"-841,-5 4-248,0 6 640,-2 3-136,0 6-192,-2 6-103,3 2-225,0 4-128,2 2-168,6-3-64,2-4-192,5-1-152,5-9-376,3-6-281,3-12 689,1-4-160,0-8-144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7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14259,'-24'4'7231,"-30"8"-6198,49-11-1015,0 0-1,0 1 0,1 0 1,-1-1-1,1 2 0,-1-1 1,1 1-1,0-1 1,0 1-1,0 0 0,-6 6 1,10-8-25,0-1 0,0 1 1,-1-1-1,1 1 1,0-1-1,0 1 1,-1-1-1,1 1 0,0-1 1,0 1-1,0 0 1,0-1-1,0 1 1,0-1-1,0 1 0,0-1 1,0 1-1,0 0 1,1-1-1,-1 1 1,0-1-1,0 1 0,0-1 1,1 1-1,-1-1 1,0 1-1,0-1 1,1 1-1,-1-1 0,1 1 1,-1-1-1,0 1 1,1-1-1,-1 0 1,1 1-1,-1-1 0,1 0 1,-1 1-1,2-1 1,22 11-282,-23-10 268,15 3-195,-1 0 0,21 2 0,-25-5 110,1 1 0,-1 0 0,0 1 0,1 0 0,15 8 0,-27-11 105,1 0 0,-1 0-1,1 0 1,-1 1 0,1-1 0,-1 0 0,0 0 0,1 1 0,-1-1 0,1 0 0,-1 1 0,0-1-1,1 1 1,-1-1 0,0 0 0,0 1 0,1-1 0,-1 1 0,0-1 0,0 1 0,1-1 0,-1 1-1,0-1 1,0 1 0,0-1 0,0 1 0,0-1 0,0 1 0,0-1 0,0 1 0,0-1 0,0 1-1,0-1 1,0 1 0,0-1 0,0 1 0,-1-1 0,1 1 0,0-1 0,0 1 0,0-1 0,-1 0-1,1 1 1,0-1 0,-1 1 0,1-1 0,0 0 0,-1 1 0,1-1 0,-1 0 0,1 1 0,0-1-1,-1 0 1,1 1 0,-1-1 0,1 0 0,-1 0 0,-30 17 176,28-16-150,-1 1 54,-45 18 107,44-19-95,1 1 1,0-1 0,-1 0-1,1-1 1,0 1 0,-1-1-1,1 1 1,-1-1 0,-5-1-1,10 1-84,0 0 0,0 0 0,-1 0 0,1 0 0,0 0 0,0 0 0,0 0 0,-1 0 0,1 0 0,0-1 0,0 1 0,0 0 0,0 0 0,-1 0 0,1 0 0,0 0 0,0 0 0,0 0 0,0-1 0,-1 1 0,1 0 0,0 0 0,0 0 0,0 0 0,0-1 0,0 1 0,0 0 0,-1 0 0,1 0 0,0 0 0,0-1 0,0 1 0,0 0 0,0 0 0,0-1 0,6-5 117,12-1 32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7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62 14451,'0'-3'231,"0"0"-1,0 1 0,-1-1 1,1 0-1,0 0 1,-1 1-1,0-1 1,0 0-1,0 1 0,0-1 1,0 0-1,0 1 1,0-1-1,-1 1 1,-2-4-1,2 5-121,0-1-1,1 1 1,-1 0 0,0 0-1,0 0 1,0 0 0,0 0-1,0 1 1,0-1 0,0 0-1,0 1 1,0-1 0,0 1-1,0 0 1,0 0-1,0 0 1,0 0 0,0 0-1,-1 0 1,1 1 0,-4 0-1,1 1 5,-1 0 0,0 0 0,0 0-1,1 1 1,-9 5 0,11-7-106,1 1 0,0-1 0,0 1 0,0-1 0,0 1 1,0 0-1,1 0 0,-1 0 0,0 0 0,1 0 0,-1 0 0,1 0 0,0 0 1,0 1-1,0-1 0,-1 3 0,2-4-4,0 0-1,0-1 1,0 1 0,0 0-1,1-1 1,-1 1 0,0 0-1,0-1 1,1 1 0,-1 0-1,1-1 1,-1 1 0,0-1-1,1 1 1,-1-1 0,1 1-1,-1-1 1,1 1 0,0-1-1,-1 1 1,1-1 0,-1 0-1,1 1 1,0-1 0,-1 0 0,1 1-1,0-1 1,-1 0 0,1 0-1,0 0 1,-1 0 0,1 0-1,0 0 1,0 0 0,0 0-1,31 1 63,-29-1-58,32-3 3,-28 1-40,1 1 0,0 1-1,0-1 1,0 1-1,0 1 1,10 1 0,-16-2 17,0 1 1,0 0-1,0-1 1,0 1-1,0 0 0,0 0 1,-1 0-1,1 1 1,0-1-1,-1 0 1,1 1-1,-1-1 1,1 1-1,-1-1 1,0 1-1,1 0 1,-1 0-1,0-1 1,0 1-1,0 0 1,-1 0-1,1 0 1,0 0-1,-1 0 1,1 0-1,-1 0 1,0 0-1,0 4 0,1 12-10,0 0-1,-2 0 1,0 0-1,-1-1 1,-1 1-1,-1 0 1,0-1-1,-14 33 1,12-34 19,-1 0 0,-1-1 0,-1 0 0,0-1 0,0 0-1,-2 0 1,1-1 0,-2 0 0,-18 16 0,27-27 6,0 1-1,-1-1 0,1 0 1,-1 0-1,1 0 0,-1 0 1,0-1-1,1 1 0,-8 0 1,10-1-1,0-1 1,0 0-1,0 0 1,0-1-1,0 1 1,0 0-1,0 0 1,0 0-1,1 0 1,-1-1-1,0 1 1,0-1-1,0 1 1,0 0-1,0-1 1,0 1-1,1-1 1,-1 0-1,0 1 1,1-1 0,-1 0-1,0 1 1,1-1-1,-1 0 1,1 0-1,-1 0 1,1 1-1,-1-1 1,1 0-1,-1 0 1,1 0-1,0 0 1,0 0-1,-1 0 1,1 0-1,0 0 1,0 0-1,0 0 1,0 0 0,0 0-1,0 0 1,1-1-1,-1-6 3,1 0 1,1 0-1,-1 0 0,1 0 0,1 1 0,-1-1 1,1 1-1,0-1 0,1 1 0,0 0 1,0 1-1,1-1 0,5-7 0,10-9-15,45-43-1,-35 41-19,2 1 0,1 2 0,0 1 0,2 1 0,37-15-1,-64 32 33,0-1-1,-1 0 0,1 0 0,-1-1 0,0 1 1,8-9-1,-14 12 2,0 0 0,0 0 1,0-1-1,0 1 0,0 0 0,-1-1 1,1 1-1,0-1 0,-1 1 0,1-1 1,-1 1-1,1-1 0,-1 1 1,0-1-1,0 1 0,0-3 0,0 2 6,0 0-1,-1-1 0,0 1 1,1 0-1,-1 0 1,0 0-1,0-1 0,0 1 1,0 0-1,-1 1 1,1-1-1,0 0 0,-1 0 1,-2-1-1,2 0 7,-1 1-1,0 0 1,0 0 0,0 0-1,0 1 1,0-1 0,0 1-1,-1 0 1,1-1-1,0 2 1,-1-1 0,1 0-1,-1 1 1,1-1 0,-1 1-1,1 0 1,-1 0-1,-4 1 1,7-1-15,-1 0 0,0 1 0,0-1-1,0 0 1,0 1 0,1-1 0,-1 1 0,0 0 0,1 0 0,-1 0-1,0-1 1,1 1 0,-1 1 0,1-1 0,-1 0 0,1 0-1,0 0 1,0 1 0,-1-1 0,1 1 0,0-1 0,0 1-1,0-1 1,0 1 0,1 0 0,-1 0 0,0-1 0,1 1-1,-1 0 1,1 0 0,0 0 0,0-1 0,-1 1 0,1 0-1,0 0 1,1 2 0,-1-2 1,1 0 0,-1 0 1,1 0-1,0 0 0,0 0 0,0 0 0,0 0 0,0 0 0,0 0 1,0-1-1,1 1 0,-1 0 0,1-1 0,-1 1 0,1-1 0,0 0 1,-1 1-1,1-1 0,0 0 0,0 0 0,0 0 0,0 0 0,0-1 1,0 1-1,0 0 0,3 0 0,7 1 123,0 1 0,0-2 0,15 1 0,-25-2-175,43 1 106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8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3 16091,'-4'0'174,"0"-1"0,1 1 1,-1 0-1,0 0 0,0 1 0,0-1 0,0 1 0,0 0 0,1 0 0,-1 0 0,0 0 0,1 1 0,-1-1 0,1 1 0,-1 0 0,1 0 0,0 0 0,-6 5 0,7-5-125,0 0 1,1 1-1,-1-1 1,0 0-1,1 1 1,-1-1-1,1 1 1,0-1-1,0 1 1,0 0-1,0-1 1,0 1-1,1 0 1,-1 0-1,1 0 1,0 0-1,0-1 0,0 1 1,0 0-1,0 0 1,1 0-1,-1 0 1,1-1-1,0 1 1,-1 0-1,3 3 1,4 8-152,0-1-1,1 0 1,1 0 0,15 17 0,-14-17-225,0 0 1,0 0 0,12 26-1,-19-34 256,-1 0 0,-1 0 0,1 0 0,-1 0 1,0 1-1,0-1 0,0 0 0,-1 1 0,0-1 0,0 1 0,0-1 0,-1 0 0,1 1 0,-1-1 0,-3 8 0,1-4 60,-1-1-1,0 1 0,0-1 0,-1 0 0,0-1 0,-1 1 0,1-1 0,-9 8 0,9-10 50,0-1 0,0 1 0,0-1 0,0 0 0,-1 0 0,0-1 0,0 1 0,0-1 0,0-1 0,-1 1 0,-10 2 0,15-4-25,1-1 0,-1 0 0,1 0 0,-1 0 1,1 0-1,-1 0 0,1 0 0,-1 0 0,1 0 0,-1 0 1,1-1-1,0 1 0,-1 0 0,1-1 0,-1 1 1,1-1-1,0 0 0,0 0 0,-1 1 0,1-1 1,0 0-1,-2-1 0,2 0 4,0 0 0,0 0 0,-1 0 0,1 0-1,1 0 1,-1 0 0,0 0 0,0-1 0,1 1 0,-1 0 0,1 0 0,0-1 0,-1-1 0,1-5 10,1 1 1,-1 0 0,2-1 0,-1 1 0,1 0 0,0 0 0,4-9-1,2-1-51,1 0 0,0 1 0,2 1-1,0-1 1,0 2 0,2 0-1,0 0 1,18-15 0,15-8-142,68-44 1,-92 66 168,-13 10 38,-5 5-2,-1-1 1,0 0 0,0 0-1,0 0 1,-1 0-1,1-1 1,0 1-1,-1-1 1,1 0 0,-1 1-1,0-1 1,0 0-1,0 0 1,2-5-1,-4 7-21,0 1 0,0-1 0,0 1 0,1-1 0,-1 0 0,0 1-1,0-1 1,0 1 0,0-1 0,0 1 0,0-1 0,-1 1 0,1-1 0,0 1-1,0-1 1,0 1 0,0-1 0,-1 1 0,1-1 0,0 1 0,0-1 0,-1 1-1,1-1 1,0 1 0,-1-1 0,1 1 0,0 0 0,-1-1 0,0 0-1,0 1 17,-1-1 0,1 1 0,-1-1-1,1 1 1,0 0 0,-1-1 0,1 1-1,-1 0 1,1 0 0,-4 0 0,0 0 25,1 1 1,-1 0 0,0 0 0,1 0-1,-1 0 1,-5 3 0,7-2-49,0 0 1,0 1-1,0-1 1,0 1-1,0-1 1,0 1-1,1 0 0,-1 0 1,1 0-1,0 1 1,0-1-1,0 0 0,1 1 1,-1 0-1,1-1 1,0 1-1,-1 0 0,1 6 1,0-8-55,1 0 0,0 0 0,0 0-1,0 0 1,0 0 0,0 0 0,0 0 0,1 0 0,-1 0 0,1 0-1,-1 0 1,1 0 0,0 0 0,0-1 0,0 1 0,0 0 0,0 0 0,0-1-1,0 1 1,1-1 0,-1 1 0,1-1 0,-1 1 0,1-1 0,-1 0-1,1 0 1,0 0 0,0 0 0,-1 0 0,1 0 0,0 0 0,0 0 0,0-1-1,0 1 1,0-1 0,4 1 0,1-1-74,0 0 0,-1 0 0,1 0 0,0-1 0,0 0 0,-1 0 0,1 0 0,0-1 0,-1 0 0,12-6 0,22-10-416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8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6 15331,'-2'-1'122,"-1"0"-1,0 0 0,0 0 1,0 1-1,1-1 1,-1 1-1,0 0 0,0 0 1,0 0-1,0 0 1,0 0-1,0 1 0,0-1 1,1 1-1,-1 0 1,0 0-1,0 0 0,1 0 1,-1 0-1,0 0 1,1 1-1,0-1 0,-1 1 1,-2 3-1,-5 3 281,0 0 0,1 1 0,0 1 0,-10 12 0,12-13-169,-5 6 344,-17 28 0,26-39-498,1 0 1,0 1-1,0 0 1,0-1-1,0 1 1,1 0-1,0 0 1,0 0-1,0 0 1,0 0-1,1 8 1,1-10-69,-1-1-1,1 1 1,0-1 0,0 1 0,0-1 0,0 1-1,1-1 1,-1 0 0,1 1 0,-1-1 0,1 0-1,0 0 1,0 0 0,0 0 0,0-1-1,0 1 1,0 0 0,0-1 0,1 0 0,-1 1-1,1-1 1,-1 0 0,1 0 0,-1 0 0,4 0-1,8 3-130,0-1-1,1 0 0,17 1 0,-32-4 113,44 3-393,27 3-530,-70-6 918,-1 0 1,1 0-1,-1 0 1,1 0-1,-1 0 0,1 0 1,-1 0-1,1 0 1,-1 0-1,1 1 0,-1-1 1,1 0-1,-1 0 1,1 0-1,-1 1 1,1-1-1,-1 0 0,0 0 1,1 1-1,-1-1 1,1 0-1,-1 1 1,0-1-1,1 1 0,-1-1 1,0 0-1,0 1 1,1-1-1,-1 1 0,0-1 1,0 1-1,0-1 1,1 1-1,-1-1 1,0 2-1,-1-1 20,1 0 0,-1 0 0,0 0 1,1 1-1,-1-1 0,0 0 0,0 0 0,0 0 0,0 0 0,0 0 0,0 0 1,-2 1-1,-39 22 513,30-18-449,0 0 0,0-1 1,-1-1-1,1 0 0,-1-1 1,0 0-1,0-1 0,-24 1 0,35-3-210,1 0 0,-1 0 0,1 0 0,0 0 0,-1-1 0,1 1 0,-1-1 0,1 1-1,0-1 1,-1 1 0,1-1 0,0 0 0,0 1 0,-1-1 0,1 0 0,0 0 0,0 0 0,-1-2 0,2 3 87,-1-1 0,1 0 1,0 1-1,0-1 1,0 0-1,0 1 0,0-1 1,0 0-1,0 1 1,0-1-1,0 0 1,0 0-1,0 1 0,1-1 1,-1 0-1,0 1 1,0-1-1,1 1 1,-1-1-1,0 0 0,1 1 1,-1-1-1,1 1 1,-1-1-1,0 1 1,1-1-1,-1 1 0,1-1 1,0 1-1,-1-1 1,1 1-1,-1 0 0,1-1 1,0 1-1,-1 0 1,1 0-1,0-1 1,0 1-1,23-10-922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2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53 15187,'1'0'230,"0"-1"-1,1 0 1,-1 1-1,0-1 1,0 0-1,0 0 0,0 0 1,0 0-1,0 0 1,0 0-1,0 0 1,0 0-1,0-1 1,0 1-1,-1 0 1,1 0-1,-1-1 0,1 1 1,-1 0-1,1-1 1,-1 1-1,0-1 1,1 1-1,-1-2 1,0 2-210,0 1 1,1-1-1,-1 0 1,0 1-1,0-1 1,0 0-1,0 0 1,0 1-1,0-1 1,0 0-1,0 1 1,0-1-1,0 0 1,0 0-1,0 1 1,0-1-1,-1 0 1,1 1 0,0-1-1,0 0 1,-1 1-1,1-1 1,-1 0-1,1 1 1,0-1-1,-1 1 1,1-1-1,-1 1 1,1-1-1,-1 1 1,0-1-1,1 1 1,-1 0-1,1-1 1,-1 1-1,0 0 1,1-1-1,-1 1 1,0 0 0,0 0-1,1-1 1,-1 1-1,0 0 1,1 0-1,-1 0 1,0 0-1,0 0 1,1 0-1,-1 0 1,0 1-1,1-1 1,-2 0-1,-4 3-26,0 0 0,0 0 0,1 1 0,-1-1 0,1 1-1,0 0 1,0 1 0,0-1 0,1 1 0,0 0 0,-1 0-1,2 1 1,-1-1 0,1 1 0,-6 11 0,9-17 8,0 1 0,0 0 0,-1 0 1,1-1-1,0 1 0,0 0 1,0 0-1,0-1 0,0 1 0,0 0 1,0 0-1,0-1 0,0 1 0,0 0 1,0 0-1,0 0 0,1-1 0,-1 1 1,0 0-1,1-1 0,-1 1 0,0 0 1,1-1-1,-1 1 0,1 0 0,-1-1 1,1 1-1,0 0 0,1 0 4,0 0-1,0 0 1,-1 0 0,1 0-1,0 0 1,0-1-1,0 1 1,0-1-1,0 1 1,4-1 0,4 1 10,0-1 0,0-1-1,12-1 1,2-2-8,0-1 0,0-1 0,-1-2 0,0 0-1,39-20 1,-65 30 41,1 0 1,-1 0-1,1 1 0,0-1 1,0 1-1,0 0 1,0 0-1,0-1 0,0 1 1,1 0-1,-3 5 0,4-6-30,-1-1-1,1 0 1,0 1-1,-1-1 0,1 0 1,0 1-1,0-1 1,0 1-1,0-1 1,0 0-1,0 1 1,1-1-1,-1 0 0,0 1 1,1-1-1,-1 0 1,1 1-1,-1-1 1,1 0-1,-1 0 1,1 1-1,0-1 0,0 0 1,0 0-1,0 0 1,0 0-1,0 0 1,0 0-1,0 0 0,0 0 1,0-1-1,0 1 1,0 0-1,1-1 1,-1 1-1,0-1 1,1 1-1,-1-1 0,0 1 1,3-1-1,4 2 12,-1 0 0,0-1 1,1 0-1,-1-1 0,1 0 0,0 0 0,13-2 0,51-15-111,-51 12-19,-20 4 95,0 1 0,0-1 0,0 1 0,0 0 0,0 0 0,0 0 0,0 0 0,0 0 0,0 0 0,0 0 0,0 0 0,0 0-1,0 0 1,0 0 0,0 0 0,0 1 0,0-1 0,0 0 0,0 1 0,0-1 0,-1 1 0,1-1 0,0 1 0,0-1 0,0 1 0,-1 0 0,2 0-1,-1 1-39,0 1 0,1-1 0,-1 1 0,0-1 0,-1 1 0,1-1 0,1 6 0,2 8-1398,1-12 784,0-3 229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30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28 15027,'-5'-3'158,"1"1"0,-1-1 0,0 1 0,0 0 0,-1 0 0,1 1 0,0-1 0,-1 1-1,1 0 1,-1 1 0,1-1 0,-1 1 0,1 0 0,-1 1 0,1-1 0,0 1 0,-1 0 0,1 0 0,0 1-1,-1-1 1,1 1 0,0 1 0,0-1 0,-9 6 0,8-4-113,0 0 0,1 1 0,-1-1 0,1 1 0,0 0 0,0 1 0,0-1 0,1 1 0,-1 0 0,1 0 1,1 0-1,0 1 0,-1-1 0,2 1 0,-1 0 0,1 0 0,0 0 0,-1 11 0,2-16-31,1 0 0,0 0 0,-1 1 1,1-1-1,0 0 0,0 0 0,0 0 0,1 0 1,-1 0-1,0 0 0,1 0 0,0 0 0,-1 0 0,1 0 1,0 0-1,0 0 0,0 0 0,0 0 0,0 0 0,1-1 1,-1 1-1,0-1 0,1 1 0,-1-1 0,1 1 1,0-1-1,-1 0 0,1 1 0,0-1 0,0 0 0,0 0 1,0-1-1,0 1 0,0 0 0,0-1 0,0 1 1,0-1-1,0 1 0,0-1 0,0 0 0,3 0 0,3 0 41,0-1-1,-1 0 0,1 0 1,0 0-1,0-1 0,0 0 1,-1-1-1,1 0 0,13-7 1,3-6 18,-1-1-1,0 0 1,-1-2 0,-1-1-1,34-42 1,-50 56-112,-1 0 0,0 0 0,7-12 0,-38 56-243,22-27 299,-26 52 137,29-57-117,0-1 0,1 0 0,-1 0 0,1 1 1,0-1-1,1 1 0,-1-1 0,1 1 0,0-1 0,1 7 0,-1-11-24,0 0 0,1 1-1,-1-1 1,1 0-1,-1 0 1,1 0 0,0 0-1,-1 0 1,1 0 0,0 0-1,0 0 1,-1 0-1,1 0 1,0 0 0,0-1-1,0 1 1,0 0 0,0-1-1,0 1 1,0 0-1,0-1 1,1 1 0,-1-1-1,0 0 1,0 1 0,0-1-1,0 0 1,1 0-1,-1 0 1,0 0 0,0 0-1,1 0 1,-1 0 0,0 0-1,0 0 1,0-1-1,2 1 1,5-2 29,0 0 0,0 0 0,-1-1 0,10-4 0,17-11 4,-1-1 1,32-23-1,-7 3-143,-56 37 75,1 1 0,-1-1 0,1 1 0,0-1-1,0 1 1,0 0 0,6-1 0,-9 2 18,0 0-1,0 0 1,1 0 0,-1 0 0,0 0 0,1 0 0,-1 0-1,0 0 1,1 0 0,-1 0 0,0 0 0,0 0 0,1 0-1,-1 0 1,0 1 0,1-1 0,-1 0 0,0 0 0,0 0 0,0 1-1,1-1 1,-1 0 0,0 0 0,0 0 0,0 1 0,1-1-1,-1 0 1,0 1 0,-1 15-82,-11 21 5,9-32 83,1 1-1,0-1 1,0 1-1,0 0 0,1 0 1,-1 0-1,1 0 1,1 0-1,-1 0 0,1 0 1,0 0-1,1 0 1,0 6-1,0-11 1,-1 0 0,0 0 0,1 0 0,0 0-1,-1 0 1,1 0 0,0 0 0,-1 0 0,1 0 0,0 0 0,0-1 0,0 1-1,-1 0 1,1-1 0,0 1 0,0 0 0,0-1 0,0 1 0,0-1 0,1 1-1,-1-1 1,0 0 0,0 1 0,0-1 0,0 0 0,0 0 0,0 0 0,1 0-1,-1 0 1,0 0 0,0 0 0,0 0 0,0-1 0,0 1 0,0 0 0,3-2 0,3 0-26,1-1 1,0 0 0,12-7 0,-20 10 21,30-18-378,-1-1 0,-1-1 0,31-29 1,-49 40 15,-24 25-247,-15 29 639,27-42-40,0 0 0,0 0-1,1 1 1,-1-1 0,1 0 0,0 1-1,0-1 1,1 1 0,-1 0 0,1-1 0,-1 1-1,1 4 1,0-8 2,0 0 0,0 1-1,0-1 1,0 0 0,0 1 0,1-1 0,-1 0-1,0 1 1,0-1 0,0 0 0,0 0 0,0 1-1,0-1 1,1 0 0,-1 1 0,0-1 0,0 0-1,0 0 1,1 0 0,-1 1 0,0-1-1,0 0 1,1 0 0,-1 0 0,0 1 0,0-1-1,1 0 1,-1 0 0,0 0 0,0 0 0,1 0-1,-1 0 1,0 0 0,1 0 0,-1 0 0,0 0-1,1 0 1,-1 0 0,0 0 0,1 0-1,-1 0 1,0 0 0,1 0 0,-1 0 0,0 0-1,1 0 1,14-10-98,-13 8 83,17-14-142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30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7 16203,'4'-1'407,"0"0"0,0-1 0,0 1-1,0 1 1,0-1 0,0 0 0,1 1-1,-1 0 1,0 0 0,7 1-1,-10-1-343,1 1 0,-1-1 0,0 0 0,0 1 0,1-1 0,-1 0 0,0 1 0,0-1 1,0 1-1,1 0 0,-1-1 0,0 1 0,0 0 0,0 0 0,0 0 0,0 0 0,0 0 0,-1 0 0,1 0 0,0 0 0,0 0 0,-1 0 0,1 0 0,-1 1 0,1-1 0,-1 0 0,1 0 0,-1 1 0,0-1 0,1 0 0,-1 0 0,0 1 0,0-1 0,0 0 0,0 1 0,-1 1 0,0 6-27,-1-1 1,0 0-1,-1 1 1,1-1-1,-2 0 1,-6 12-1,-33 46 57,11-18 12,22-32-66,-18 32 91,26-45-112,1 0-1,0 0 0,0 0 0,0 1 1,0-1-1,0 0 0,0 0 0,1 1 1,0-1-1,-1 0 0,1 1 0,1 5 1,-1-8-13,1 0 1,-1 0-1,1 0 0,-1 0 1,1 1-1,0-1 0,-1 0 1,1 0-1,0 0 1,0 0-1,0 0 0,0-1 1,0 1-1,0 0 0,0 0 1,0-1-1,0 1 1,0 0-1,0-1 0,0 1 1,0-1-1,1 1 0,-1-1 1,0 0-1,0 0 1,1 1-1,-1-1 0,0 0 1,1 0-1,-1 0 0,2-1 1,3 1-2,-1-1 1,1 0-1,-1 0 0,0 0 1,0-1-1,8-3 0,7-5-158,0-1-1,0-1 1,-1 0-1,-1-2 1,0 0 0,0-1-1,-2-1 1,0 0-1,-1-1 1,-1-1-1,0-1 1,16-28-1,-29 45 138,0 1 1,-1-1-1,1 0 0,0 0 0,-1 1 1,1-1-1,-1 0 0,0 0 1,1-3-1,-1 4 15,0 1 0,0 0 0,0-1 0,0 1 1,0-1-1,-1 1 0,1-1 0,0 1 0,0 0 0,0-1 0,0 1 0,-1-1 0,1 1 1,0 0-1,0-1 0,-1 1 0,1 0 0,0-1 0,-1 1 0,1 0 0,0-1 0,-1 1 1,1 0-1,-1 0 0,0-1 0,0 1 8,0 0 0,-1 0-1,1 0 1,-1 0 0,1 0 0,-1 0 0,1 0 0,-1 1-1,1-1 1,0 1 0,-1-1 0,1 1 0,-1-1-1,1 1 1,0 0 0,0-1 0,-1 1 0,1 0 0,0 0-1,0 0 1,-1 1 0,-4 4 32,0 1 0,1-1 0,0 1-1,0 0 1,0 0 0,1 0 0,-4 11 0,5-13-26,1 0 0,1-1-1,-1 1 1,1 0 0,0 0 0,0 1 0,0-1-1,1 0 1,0 0 0,0 0 0,0 1 0,0-1-1,2 6 1,-1-10-9,-1 1-1,1-1 1,-1 1 0,1 0-1,-1-1 1,1 1 0,0-1-1,0 1 1,0-1 0,0 0-1,0 1 1,0-1 0,1 0-1,-1 0 1,0 0 0,0 0-1,1 0 1,-1 0 0,1 0-1,-1 0 1,1 0 0,-1-1-1,3 2 1,0-2-1,-1 1 0,1-1 0,0 0 0,-1 0 1,1 0-1,-1-1 0,1 1 0,0-1 0,-1 0 0,6-2 0,5-2-3,0-2 0,0 1 1,-1-2-1,15-10 0,-16 9 3,9-5 8,25-22-1,-41 31-12,0 1 0,-1-1 0,1-1 0,-1 1 0,0 0 1,0-1-1,-1 0 0,0 0 0,5-12 0,-7 10-7,-6 9 7,-8 10 4,7-3-60,-1 0 0,1 0 0,0 1 0,1 0 0,0 0 0,0 1 0,1-1 0,0 1 0,1 0 0,0 0 0,1 0 0,0 1 1,0-1-1,1 19 0,0-29 25,1 1 0,0 0 0,0-1 0,0 1 1,0 0-1,0-1 0,0 1 0,0 0 0,1-1 1,-1 1-1,0 0 0,0-1 0,0 1 0,1 0 1,-1-1-1,0 1 0,1-1 0,-1 1 0,1 0 1,-1-1-1,0 1 0,1-1 0,-1 1 0,1-1 1,-1 1-1,1-1 0,0 0 0,-1 1 0,2-1 1,-1 0-1,1 0 0,-1 0 0,1 0 0,0 0 0,-1-1 0,1 1 0,-1 0 0,1-1 0,-1 1 0,1-1 0,-1 0 0,0 0 0,3-1 0,22-17-417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3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0 17100,'-12'10'666,"0"1"1,1 0 0,1 0 0,0 1 0,1 1 0,-14 21-1,18-24-513,0 0-1,0 1 1,1 0-1,0-1 1,1 1-1,0 0 0,1 1 1,0-1-1,-1 18 1,3-27-149,0 0 0,0 0 1,0-1-1,0 1 0,1 0 1,-1-1-1,0 1 1,1 0-1,0-1 0,-1 1 1,1 0-1,0-1 0,1 3 1,-1-3-3,-1 0 0,1-1 1,0 1-1,-1-1 0,1 1 0,0-1 1,0 1-1,-1-1 0,1 1 0,0-1 1,0 0-1,0 1 0,0-1 1,0 0-1,-1 0 0,1 0 0,0 0 1,0 0-1,1 0 0,2 0 3,-1-1 1,0 0-1,1 0 1,-1 0-1,0 0 0,0 0 1,0-1-1,0 1 0,0-1 1,0 0-1,0 0 0,2-3 1,75-74-151,-58 56-130,1 0 0,48-38 0,-70 61 258,0-1-1,-1 0 1,1 1 0,0-1-1,0 1 1,0-1-1,0 1 1,0-1 0,0 1-1,0 0 1,0-1-1,0 1 1,0 0 0,0 0-1,0 0 1,0 0-1,0 0 1,0 0 0,1 0-1,-1 0 10,-1 1 0,1-1 0,-1 0 0,0 1 0,1-1 0,-1 1 0,0-1 0,1 1 0,-1-1 0,0 1 0,1-1 0,-1 1-1,0-1 1,0 1 0,0-1 0,0 1 0,1 0 0,-1-1 0,0 1 0,0-1 0,0 1 0,0-1 0,-1 2 0,1 5-14,-1-1 1,0 1-1,-1-1 0,-3 8 1,-9 27-16,-16 50-815,29-84-756,6-20 374,-2 7 976,6-15-446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3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87 164 15099,'4'0'335,"0"0"0,0 0 0,-1-1 1,1 1-1,0-1 0,0 0 0,0 0 0,0 0 0,0 0 0,-1-1 0,1 1 0,5-4 0,-3 2-157,-1-1 0,0 1 0,0-1 0,0 0 0,0-1 0,0 1 0,4-7 0,-8 11-177,-1-1 0,0 1-1,1-1 1,-1 1 0,0-1 0,1 1-1,-1-1 1,0 1 0,1-1 0,-1 1 0,0-1-1,0 1 1,0-1 0,0 0 0,1 1-1,-1-1 1,0 1 0,0-1 0,0 1-1,0-1 1,0 0 0,-1 1 0,1-1-1,0 1 1,0-1 0,0 0 0,0 1 0,-1-1-1,1 1 1,0-1 0,0 1 0,-1-1-1,1 1 1,0-1 0,-1 1 0,1-1-1,-1 1 1,1 0 0,-1-1 0,1 1-1,-1 0 1,1-1 0,-1 1 0,1 0-1,-2-1 1,0 0-4,-1 0 0,1 0 0,-1 0 0,0 1 0,1-1 0,-1 1 0,0 0 0,-5 0 0,1 1 39,0 0-1,0 0 1,1 1-1,-1 0 1,0 0-1,1 1 1,0 0-1,-1 0 1,1 0-1,1 1 0,-1 0 1,0 0-1,1 1 1,0-1-1,-6 7 1,6-5 34,0 0 1,0 0-1,1 0 0,0 1 1,0-1-1,0 1 0,1 0 1,0 0-1,1 1 0,-1-1 1,1 0-1,1 1 0,-2 11 0,3-17-63,-1 0-1,1 0 1,0 1-1,0-1 1,0 0-1,1 0 1,-1 0-1,0 0 1,1 0-1,-1 0 1,1 0-1,0 0 1,0 0-1,0-1 0,-1 1 1,2 0-1,-1 0 1,0 0-1,0-1 1,1 1-1,-1-1 1,0 1-1,1-1 1,0 0-1,-1 1 1,1-1-1,0 0 1,0 0-1,-1 0 0,1 0 1,0-1-1,0 1 1,0 0-1,0-1 1,4 1-1,0 0-117,-1-1 0,1 0-1,0 0 1,-1-1 0,1 0 0,0 0-1,-1 0 1,1-1 0,-1 1 0,1-1-1,-1 0 1,6-4 0,6-4-425,-1-2 0,0 1 1,-1-2-1,0 0 0,25-30 0,54-84-1208,-58 72 1144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1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10602,'-2'-1'379,"-1"0"-1,0 0 0,1 0 1,-1 0-1,0 1 0,1-1 1,-1 1-1,0-1 0,-3 1 1,4 2-242,1 0 1,0 0-1,0 0 1,-1 0-1,1 0 1,1 0-1,-1 0 0,0 0 1,0 0-1,1 1 1,-1-1-1,1 3 1,-1-2 16,-4 20 178,1 0 0,1 1-1,1-1 1,1 0-1,2 24 1,2-9-245,1-1 0,14 50 1,-18-84-64,1 0 1,0 0 0,0 0-1,1 0 1,-1 0 0,1 0-1,-1-1 1,1 1 0,0-1-1,0 1 1,0-1 0,0 0-1,0 1 1,1-1 0,-1 0-1,1 0 1,-1-1 0,1 1-1,0-1 1,0 1 0,0-1-1,-1 0 1,1 0 0,0 0-1,1 0 1,-1-1 0,5 1-1,7 0 66,1-1 0,-1 0 0,0-1 0,23-5 0,-17 2-59,-17 4-19,15-3 4,-1 0 1,0-1-1,29-10 1,-42 12-20,-1 0-1,1 0 1,-1 0 0,0-1 0,1 0-1,-1 0 1,0 0 0,-1 0-1,1-1 1,0 1 0,-1-1 0,0 0-1,0 0 1,0 0 0,-1 0-1,1-1 1,-1 1 0,3-8 0,1-11 61,-1-1 1,-2 0-1,0 0 1,-1 0-1,-2-41 1,-1 34 140,1 31-191,1 0 0,-1-1 0,0 1 0,0 0 0,0-1 0,0 1 0,0 0 0,0-1 0,0 1 0,0-1 0,0 1 0,-1 0 0,1-1 0,0 1 0,0 0 0,0-1 0,0 1 0,0 0 0,-1-1 0,1 1 0,0 0 0,0 0 0,0-1 0,-1 1 0,1 0 0,0-1 0,0 1 0,-1 0 0,1 0 0,0 0 0,-1-1 0,1 1 0,0 0 0,-1 0 0,1 0 0,0 0 0,-1 0 0,1 0 0,0 0 0,-1 0 0,1 0 0,0-1 0,-1 2 0,1-1 0,-1 0 0,1 0-1,-1 0-4,0 0 0,1 1 0,-1-1 0,0 0-1,1 1 1,-1-1 0,0 1 0,1-1-1,-1 1 1,1-1 0,-1 1 0,0-1-1,1 1 1,0 0 0,-1-1 0,1 1 0,-1 0-1,1-1 1,0 1 0,-1 0 0,1 1-1,-1 7 1,0-1-1,0 1 0,1 0 0,1-1 0,-1 1 1,1 0-1,1-1 0,0 1 0,0-1 0,4 11 1,5 10-9,22 40 1,-29-62-11,-1-1-1,0 0 1,1-1 0,0 1 0,8 7-1,-11-12 15,0 0-1,0 0 0,0 0 1,0 0-1,0 0 0,0-1 1,0 1-1,0 0 0,0-1 1,1 1-1,-1-1 0,0 1 1,0-1-1,1 0 0,-1 0 1,0 1-1,1-1 0,-1 0 1,0 0-1,1 0 0,-1 0 1,0 0-1,1-1 0,-1 1 1,0 0-1,1-1 0,-1 1 1,0-1-1,0 1 0,0-1 1,1 1-1,-1-1 0,0 0 1,0 0-1,0 0 0,1-1 1,5-5-3,0 0 0,0-1 0,-1 0 0,0-1 0,-1 1 0,0-1 0,0 0 0,5-14 0,23-80 44,-32 99-33,2-6 31,-1 0 0,0 0 0,-1 0 0,1-20 1,-2 28-26,0-1 1,0 1-1,0-1 1,-1 1-1,1-1 1,-1 1-1,1-1 1,-1 1 0,0 0-1,0-1 1,0 1-1,0 0 1,0 0-1,-1 0 1,1 0-1,-1 0 1,1 0-1,-1 0 1,0 0 0,1 1-1,-1-1 1,0 0-1,0 1 1,0 0-1,-4-2 1,5 2-68,0 1 1,0 0 0,0 0-1,0 0 1,0 0-1,0 0 1,0 0 0,0 1-1,0-1 1,0 0-1,0 0 1,0 1 0,0-1-1,0 0 1,0 1-1,0-1 1,0 1 0,0 0-1,0-1 1,1 1-1,-1 0 1,0-1 0,0 1-1,1 0 1,-1 0 0,0-1-1,1 1 1,-1 0-1,1 0 1,-1 0 0,1 0-1,0 0 1,-1 0-1,1 0 1,0 0 0,0 0-1,-1 0 1,1 0-1,0 0 1,0 0 0,0 0-1,0 0 1,0 0-1,1 0 1,-1 0 0,0 0-1,0 0 1,1 0-1,-1 0 1,1 0 0,0 1-1,3 1-434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3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0 15259,'-19'17'504,"0"0"-1,1 1 0,1 1 0,0 0 1,2 2-1,0 0 0,1 0 0,1 1 1,2 1-1,0 0 0,1 1 0,1 0 1,-8 39-1,15-56-444,1 0 0,0 0 0,0 0 1,0 0-1,1 0 0,0 0 0,1 0 0,0 0 1,2 9-1,-3-14-54,0 0 0,1 0 0,0 0 0,-1-1-1,1 1 1,0 0 0,0-1 0,0 1 0,0 0 0,0-1 0,0 0 0,1 1 0,-1-1 0,0 0 0,1 1 0,-1-1 0,1 0 0,-1 0-1,1 0 1,0 0 0,-1 0 0,1-1 0,0 1 0,0 0 0,-1-1 0,1 0 0,0 1 0,0-1 0,0 0 0,0 0 0,0 0-1,0 0 1,-1 0 0,1 0 0,0 0 0,0-1 0,0 1 0,3-2 0,4-2-12,0 0 0,0 0 0,0-1 0,0 0 0,-1-1-1,0 0 1,0 0 0,-1-1 0,10-10 0,25-19-142,-42 36 146,0-1-1,0 1 1,0 0 0,0 0-1,1 0 1,-1-1 0,0 1-1,0 0 1,0 0 0,1 0 0,-1 0-1,0 0 1,0-1 0,0 1-1,1 0 1,-1 0 0,0 0-1,0 0 1,1 0 0,-1 0-1,0 0 1,0 0 0,1 0 0,-1 0-1,0 0 1,0 0 0,1 0-1,-1 0 1,0 0 0,0 0-1,1 0 1,-1 0 0,0 0 0,0 0-1,1 1 1,-1-1 0,-1 11-3,-12 24 154,9-25-92,2-6-20,1 1 1,-1-1 0,1 0-1,0 0 1,1 1-1,-1-1 1,1 8 0,0-11-30,0 0 0,0 0 0,1 0 1,-1 0-1,0 0 0,1 0 0,-1 0 1,1 0-1,-1 0 0,1 0 0,-1 0 1,1-1-1,0 1 0,-1 0 0,1 0 1,0-1-1,0 1 0,-1 0 0,1-1 1,0 1-1,0-1 0,0 1 0,0-1 1,0 1-1,0-1 0,0 0 0,0 1 1,0-1-1,0 0 0,0 0 0,0 0 1,0 0-1,0 0 0,0 0 0,0 0 1,0 0-1,2 0 0,4-1-77,1 0 1,0-1-1,-1 1 0,0-1 1,1-1-1,-1 0 0,0 0 0,11-6 1,54-39-940,-39 25 318,-40 32 898,1 0 0,-1 0 0,-5 13 0,9-17-77,0 0 0,1 1 1,-1-1-1,1 1 0,0 0 0,1-1 0,-1 1 0,1 0 0,0 0 0,1 0 1,-1 7-1,2-12-118,-1 1 0,1 0 0,-1-1-1,1 1 1,0-1 0,0 1 0,0-1 0,0 0 0,0 1 0,0-1 0,0 0 0,0 0 0,1 0 0,-1 0 0,0 0 0,1 0 0,-1 0 0,1 0 0,-1 0-1,1-1 1,-1 1 0,1-1 0,0 1 0,-1-1 0,1 0 0,0 1 0,-1-1 0,1 0 0,0 0 0,-1 0 0,1 0 0,2-1 0,3 1-146,1-1 0,0 0 0,-1-1 0,1 0 0,13-5 0,-3-1-439,1-1 0,-1 0-1,0-1 1,-1-2 0,0 1 0,-1-2-1,20-19 1,-48 46 1106,0 0-1,1 1 1,1 0-1,1 1 1,-10 19-1,19-34-525,0 0-1,-1 0 1,1-1-1,0 1 0,-1 0 1,1 0-1,0 0 1,0-1-1,0 1 1,0 0-1,0 0 0,0 0 1,0 0-1,0 0 1,0 0-1,0-1 0,0 1 1,1 0-1,-1 0 1,0 0-1,0-1 1,1 1-1,-1 0 0,1 0 1,-1 0-1,1-1 1,-1 1-1,1 0 1,-1-1-1,1 1 0,0-1 1,-1 1-1,1-1 1,0 1-1,-1-1 1,1 1-1,0-1 0,0 1 1,0-1-1,-1 0 1,1 0-1,0 1 0,0-1 1,0 0-1,1 0 1,2 0-108,0 0-1,1 0 1,-1 0 0,0 0 0,0-1 0,1 0 0,-1 0 0,5-2 0,6-3-146,0-1 0,-1 0 0,0-1 0,0 0 0,-1-1 0,0-1 1,-1 0-1,0-1 0,0 0 0,15-20 0,-26 30 268,0 1 0,-1-1-1,1 0 1,0 0 0,0 0-1,-1 0 1,1-1 0,-1 1 0,1 0-1,-1 0 1,1 0 0,-1 0-1,0-1 1,0 1 0,1 0-1,-1 0 1,0 0 0,0-1-1,0 0 1,-1 1 23,1 0-1,0 1 1,-1-1 0,1 1-1,-1-1 1,1 1 0,-1-1-1,1 1 1,-1-1 0,1 1-1,-1-1 1,0 1 0,1 0-1,-1-1 1,0 1-1,1 0 1,-1-1 0,0 1-1,1 0 1,-1 0 0,0 0-1,1 0 1,-2 0 0,-2-1 125,-1 1 1,1 1-1,0-1 1,0 0-1,-1 1 1,1 0-1,0 0 1,0 0-1,0 1 1,-4 1-1,0 2 35,0-1 0,1 1 0,-9 7-1,14-11-188,1 0 0,0 0 0,0 0 0,0 0 0,-1 0 0,1 1 0,0-1 0,0 0 0,1 1-1,-1-1 1,0 0 0,0 1 0,1-1 0,-1 1 0,0-1 0,1 1 0,0-1 0,-1 1 0,1-1-1,0 1 1,0 0 0,0-1 0,0 1 0,0-1 0,0 1 0,0-1 0,1 3 0,0-3-46,0 1 0,0-1 0,0 0 0,0 0 0,1 0 0,-1 0 0,0 0 0,1 0 0,-1 0 0,0 0 0,1 0 0,0-1 0,-1 1 0,1 0 0,-1-1 0,1 0 0,-1 1 0,1-1 0,0 0 0,-1 0 0,1 0 0,0 0 0,2 0 0,43-5-844,-43 4 783,17-4-332,-17 3 345,1 1-1,-1 0 0,0 0 0,1 0 1,-1 0-1,1 1 0,-1 0 1,1 0-1,-1 0 0,7 1 0,-10-1 103,0 1 0,-1 0-1,1-1 1,0 1 0,0 0-1,-1 0 1,1 0-1,-1-1 1,1 1 0,0 0-1,-1 0 1,0 0 0,1 0-1,-1 0 1,1 0 0,-1 0-1,0 0 1,0 0 0,0 0-1,0 0 1,0 0 0,0 0-1,0 0 1,0 0-1,0 0 1,0 0 0,-1 1-1,-6 35 1016,4-28-708,1-2-93,-7 30 806,9-37-1052,0 1 0,0-1 1,0 1-1,-1-1 0,1 0 1,0 1-1,0-1 0,0 1 1,0-1-1,0 1 0,0-1 0,0 0 1,0 1-1,0-1 0,0 1 1,0-1-1,0 1 0,0-1 1,1 0-1,-1 1 0,0-1 1,0 1-1,0-1 0,1 0 0,-1 1 1,0-1-1,0 0 0,1 1 1,-1-1-1,0 0 0,1 1 1,-1-1-1,0 0 0,1 0 1,-1 1-1,0-1 0,1 0 0,-1 0 1,1 0-1,-1 0 0,0 1 1,1-1-1,-1 0 0,1 0 1,-1 0-1,1 0 0,-1 0 1,0 0-1,1 0 0,-1 0 1,1 0-1,-1 0 0,1 0 0,-1-1 1,0 1-1,1 0 0,-1 0 1,1 0-1,-1-1 0,0 1 1,1 0-1,-1 0 0,0-1 1,1 1-1,3-3 79,0 0 1,-1 0-1,1 0 0,-1-1 1,0 1-1,0-1 0,-1 0 1,5-6-1,-3 4-104,9-13-109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5:3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15827,'675'-26'5851,"332"31"-4523,-583 10-1292,359 4-740,-758-19 646,-11 0-8,1 0 0,-1-1 0,1 0 0,16-5 0,-25 3-148,-8-1 22,-20-3-164,-30-4-509,39 9 546,-5-1-271,-36-9 0,46 7 106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6:01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2863 259 13187,'-10'-11'99,"0"1"1,-1 1-1,0 0 1,0 0-1,-1 1 1,0 0-1,0 1 1,-1 1-1,-15-6 1,-18-5-61,-62-13 0,87 24 49,-155-33-108,-2 7-1,0 9 0,-2 7 0,-252 9 0,284 14-51,-204 36-1,261-25 83,0 4 1,2 4-1,-119 50 0,163-56 17,0 2-1,2 2 0,1 1 1,-57 47-1,82-57-13,0 0-1,1 2 1,1 0-1,1 0 1,-13 21 0,19-25-6,1 0 0,0 1 1,1 0-1,1 0 0,0 0 1,1 1-1,0 0 0,-2 21 1,5-20-5,0 0 0,1 1 0,1-1 0,0 0 1,1 0-1,1 0 0,1 0 0,10 28 0,-6-23 0,2-1-1,0 0 1,1-1 0,1-1-1,27 33 1,-8-18 0,1-2-1,2 0 1,1-3 0,2-1-1,71 41 1,-47-35-2,1-4 1,1-1-1,2-4 1,74 18-1,-50-22 5,1-4-1,148 8 1,-52-18 4,193-20 1,-252 2 1,0-6-1,172-48 1,-226 44 26,0-3 1,72-37 0,-108 44 30,-1-2 1,-2-1 0,0-2 0,-1-1 0,42-41 0,-64 54-21,0-1 1,-1 0 0,0-1 0,-1 0 0,0 0 0,-1-1 0,-1 0 0,9-23 0,-14 30-23,1-1 0,-1 0-1,-1 0 1,1 0 0,-2 0 0,1 0 0,-1 0-1,0 0 1,0 0 0,-1 0 0,0 0 0,-1 0 0,0 1-1,0-1 1,0 0 0,-1 1 0,0-1 0,-6-8-1,1 5-29,0 0 0,0 1-1,-2 0 1,1 0-1,-1 1 1,0 0-1,-1 1 1,0 0 0,-22-11-1,-14-5-41,-58-21-1,65 30 46,-56-23-111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6:02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11811,'-1'47'1170,"0"-21"-680,2 32-1,3 9-109,-8 125 0,-24 66-312,12-137-15,7-45-40,-18 186 14,22-182-10,6 100 0,0-176-19,0 24 21,7 29 0,-6-50-31,-1-1-1,1 1 1,0 0 0,1 0 0,0-1-1,0 1 1,0-1 0,1 0 0,5 7 0,-8-11-67,0-1 0,0 0 0,0 0 0,0 0 0,0 0 0,0 0 0,0 0 0,0 0 1,1 0-1,-1 0 0,0-1 0,1 1 0,-1 0 0,1-1 0,-1 1 0,0-1 0,1 0 1,-1 1-1,3-1 0,-2 0-249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6:02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11530,'-9'69'769,"4"1"1,3 72-1,20 136 179,-10-177-747,39 313 398,-38-378-189,-9-36-394,1 1 0,-1-1 0,0 1 0,0-1 0,0 1 0,1-1 0,-1 0 0,0 1 0,0-1 0,1 1-1,-1-1 1,0 0 0,1 1 0,-1-1 0,1 0 0,-1 0 0,0 1 0,1-1 0,-1 0 0,1 0 0,-1 0 0,1 1 0,0-1 6,0-1 0,-1 1 0,1 0 0,-1-1 0,1 1 0,0 0 0,-1-1 0,1 1 0,-1-1 0,1 1 1,-1 0-1,1-1 0,-1 0 0,1 1 0,-1-1 0,0 1 0,1-1 0,-1 1 0,0-1 0,1-1 0,8-17 433,12-35-1,4-10 42,110-174 360,-77 143-839,36-56-381,95-176 67,-167 280 154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12635,'-6'10'96,"0"-1"0,0 2 0,1-1 0,0 1 0,0-1 0,2 1 1,-1 0-1,1 1 0,1-1 0,0 1 0,0-1 0,1 22 0,1-20-2,1-1 0,0 0 0,1 0 0,1 0 0,0 0 0,0 0 0,1-1 0,1 1 0,9 18 0,-12-27-22,0 0-1,0 1 1,0-1 0,1 0-1,-1 0 1,1 0 0,0-1-1,0 1 1,0-1 0,0 1-1,0-1 1,1 0 0,-1 0-1,1 0 1,-1-1 0,1 0-1,0 1 1,-1-1 0,1 0-1,0 0 1,0-1 0,0 1 0,0-1-1,0 0 1,0 0 0,0-1-1,-1 1 1,1-1 0,0 1-1,0-1 1,0 0 0,-1-1-1,6-1 1,1-2 132,-1 0 0,1-1 0,-2 0 0,1 0 0,0-1 0,-1 0 0,-1 0 0,1-1 0,-1 0 0,0 0-1,-1-1 1,0 0 0,0 0 0,7-18 0,-9 19-114,-1 1 0,0-1 0,0 0-1,-1 0 1,0 0 0,0 0 0,-1 0-1,0 0 1,0 0 0,-1 0 0,0-1-1,-1 1 1,0 0 0,0 0 0,0 0-1,-1 0 1,0 0 0,-1 0 0,-6-13-1,8 19-82,0 1-1,0-1 1,-1 0-1,1 1 1,0-1-1,-1 1 1,1 0-1,-1-1 1,1 1-1,-1 0 0,0 0 1,1 0-1,-1 0 1,0 0-1,0 1 1,-2-2-1,4 2-11,-1 0 0,1 0 0,-1 0 0,1 0 0,-1 0 0,1 0 0,-1 0 0,1 0 0,-1 0 0,1 0 0,-1 0 0,1 1 0,-1-1 0,1 0 0,-1 0 0,1 0 0,-1 1 0,1-1 0,0 0 0,-1 1 0,1-1 0,-1 0 0,1 1 0,-1-1 0,1 1-22,-1 1-1,1-1 1,-1 0 0,1 0 0,0 0-1,-1 0 1,1 1 0,0-1 0,0 0 0,0 0-1,0 0 1,0 1 0,0-1 0,0 2-1,0-1-72,1 1 0,-1-1 0,0 0 0,1 1 0,0-1 0,-1 0 0,1 1 0,0-1 0,0 0 0,0 0 0,0 0 0,1 0 0,-1 0 0,1 0 0,-1 0 0,1 0 0,0-1 0,-1 1 0,1 0 0,0-1 0,0 0 0,0 1 0,0-1 0,0 0 0,1 0 0,-1 0 0,0 0 0,0-1 0,1 1 0,-1 0 0,5-1 0,12 1-547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13859,'-9'5'245,"0"1"-1,1 0 1,0 1 0,0-1-1,0 1 1,1 1 0,0 0-1,-11 16 1,14-18-191,0 1-1,0 0 1,1-1-1,0 2 1,0-1-1,0 0 1,1 1-1,0-1 1,1 1-1,-1-1 1,2 1-1,-1 10 1,1-15-32,0 0-1,1 0 1,-1 0 0,1-1 0,0 1-1,0 0 1,0-1 0,0 1 0,0-1-1,0 1 1,1-1 0,-1 1 0,1-1-1,0 0 1,0 0 0,0 0 0,0 0-1,0 0 1,0 0 0,0 0 0,0-1-1,1 1 1,-1-1 0,1 0 0,-1 0 0,1 0-1,0 0 1,-1 0 0,1 0 0,0-1-1,5 1 1,8 1 184,1-1 0,0-1 0,0 0 0,20-4 0,-13 2 82,-5 0-64,-14 1-160,0 0 1,0 0 0,0 1-1,1 0 1,-1 0-1,0 0 1,1 1 0,-1-1-1,0 1 1,10 3 0,-13-7 487,-2-8-199,-6-17 79,5 22-292,-15-54 606,-5-28-333,21 87-435,0 1 0,0 0 1,0-1-1,0 1 0,0 0 0,0 0 0,0-1 0,0 1 1,0 0-1,0-1 0,0 1 0,0 0 0,0 0 0,0-1 0,0 1 1,1 0-1,-1 0 0,0-1 0,0 1 0,0 0 0,0 0 1,0-1-1,1 1 0,-1 0 0,0 0 0,0 0 0,1-1 0,-1 1 1,0 0-1,0 0 0,0 0 0,1 0 0,-1-1 0,0 1 1,1 0-1,-1 0 0,0 0 0,0 0 0,1 0 0,-1 0 0,0 0 1,0 0-1,1 0 0,-1 0 0,0 0 0,1 0 0,-1 0 1,0 0-1,0 0 0,1 0 0,-1 0 0,0 0 0,1 1 0,-1-1 1,0 0-1,0 0 0,1 1 0,24 10-1563,-9-3 954,23 1-470,-19-9 427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1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11899,'3'-2'273,"-1"-1"0,1 1 0,-1 0 0,1 0 0,0 0 0,5-3 0,-8 5-228,1 0 0,-1 0 0,1 0 0,0 0 0,-1 0 0,1-1 0,-1 1 0,1 0 0,0 0 0,-1 1 0,1-1 0,-1 0 0,1 0 0,0 0-1,-1 0 1,1 0 0,-1 1 0,1-1 0,-1 0 0,1 0 0,-1 1 0,1-1 0,-1 0 0,1 1 0,-1-1 0,1 1 0,-1-1 0,1 1 0,-1-1 0,0 1 0,1-1 0,-1 1 0,0-1 0,0 1 0,1-1 0,-1 1-1,0-1 1,0 1 0,0 0 0,1-1 0,-1 1 0,0-1 0,0 1 0,0 0 0,0 0 0,2 14 421,-1 1 0,0-1-1,-2 28 1,0-6 10,1-36-456,-1 1-1,1-1 0,0 0 1,1 1-1,-1-1 1,0 1-1,0-1 0,0 0 1,1 1-1,-1-1 1,1 0-1,-1 1 0,1-1 1,0 0-1,-1 0 1,1 0-1,0 1 0,0-1 1,0 0-1,1 1 1,-1-1-7,0-1 0,1 1 0,-1-1 0,0 1 1,0-1-1,1 0 0,-1 0 0,0 1 0,0-1 1,1 0-1,-1 0 0,0 0 0,1-1 1,-1 1-1,0 0 0,0 0 0,3-1 0,4-2 15,0-1-1,0 0 0,0 0 0,-1 0 0,10-8 0,51-38 68,52-35 42,-119 83-133,1 1-1,0 0 0,-1 0 0,1 0 1,0 0-1,0 0 0,0 0 0,0 0 0,0 1 1,0-1-1,0 1 0,0-1 0,0 1 0,1 0 1,-1 0-1,0 0 0,3 0 0,-4 1 8,1 0-1,-1 0 0,0 0 0,0 0 0,0 0 0,0 0 0,0 0 1,0 0-1,-1 0 0,1 0 0,0 1 0,0-1 0,-1 0 1,1 1-1,-1-1 0,0 0 0,1 1 0,-1-1 0,0 1 0,0-1 1,1 1-1,-1-1 0,0 1 0,-1-1 0,1 0 0,0 2 1,-3 26 203,2-22-157,0-1-1,1 1 0,0-1 0,0 8 1,0-14-66,0 0 1,0 1-1,0-1 1,0 0-1,0 0 0,0 1 1,0-1-1,0 0 1,0 0-1,0 1 1,0-1-1,0 0 1,0 0-1,0 1 1,1-1-1,-1 0 1,0 0-1,0 0 1,0 1-1,0-1 1,0 0-1,1 0 1,-1 0-1,0 0 0,0 1 1,0-1-1,1 0 1,-1 0-1,0 0 1,0 0-1,0 0 1,1 0-1,-1 0 1,0 1-1,0-1 1,1 0-1,7-6-817,7-16-314,-14 21 1206,12-19-459,2-1-152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0 388 17172,'6'1'183,"-1"-1"0,0 1 0,0-1 0,0 0 0,0-1 0,1 1 0,-1-1 0,0 0 0,0-1 0,6-1 0,4-1 61,-7 2-216,104-30 2,-99 27-35,0 0 0,0-1 1,0 0-1,-1-1 0,0 0 0,13-12 0,-24 19 10,0-1-1,0 1 1,0-1-1,-1 0 0,1 0 1,0 1-1,0-1 1,-1 0-1,1 0 0,-1 0 1,1 0-1,-1 0 0,1 0 1,-1 1-1,1-1 1,-1 0-1,1-2 0,-2 3 0,1-1 0,0 1 0,0 0 0,0-1 0,-1 1 0,1-1 0,0 1 1,0 0-1,-1 0 0,1-1 0,0 1 0,-1 0 0,1-1 0,0 1 0,-1 0 0,1 0 0,0 0 0,-1-1 0,1 1 0,-1 0 0,1 0 0,0 0 0,-1 0 0,1 0 0,-1 0 0,1 0 0,0 0 0,-1 0 0,-4 0 16,1 0 0,0 0 0,0 0 0,0 1-1,-1 0 1,1 0 0,-7 2 0,-3 3-2,1 1-1,1 0 0,-1 0 0,1 1 1,0 1-1,-11 11 0,19-17-18,0 1 0,0 0 0,1 0 0,-1 0 0,1 0 0,0 0 0,0 1 0,1-1 0,-1 1 0,1 0 0,0 0 0,0 0 0,1 0 0,-1 0 0,1 0 0,0 0 0,1 1 0,-1-1 0,1 0 0,0 6 0,0-9 0,1 0 1,-1-1-1,0 0 0,1 1 0,-1-1 0,1 1 0,-1-1 0,1 1 0,0-1 1,0 0-1,-1 0 0,1 1 0,0-1 0,0 0 0,0 0 0,0 0 1,1 0-1,-1 0 0,0 0 0,0 0 0,1 0 0,1 0 0,0 1 1,1-2-1,-1 1 0,0 0 0,0-1 1,1 1-1,-1-1 0,0 0 1,1 0-1,-1 0 0,4-1 0,4-1 0,0-1-1,0 0 0,0 0 0,0-2 0,13-6 1,-3-1 16,0-2 0,-1 0 1,-1-2-1,0 0 1,-1-1-1,-1 0 1,-1-2-1,0 0 0,-2 0 1,0-2-1,-1 0 1,-1 0-1,11-28 1,-22 47-15,5-21 82,-5 23-80,-1-1 0,0 1 0,0-1-1,0 1 1,0-1 0,0 1 0,0 0 0,0-1 0,-1 1 0,1-1 0,0 1 0,0 0 0,0-1 0,0 1 0,0 0 0,-1-1 0,1 1 0,0 0 0,0-1 0,-1 1 0,1 0 0,0-1 0,0 1 0,-1 0 0,1 0 0,0-1 0,-1 1 0,1 0 0,0 0 0,-1-1 0,1 1 0,0 0 0,-1 0 0,1 0 0,-1 0 0,1 0 0,0 0 0,-1 0 0,1 0 0,-1 0 0,1 0 0,-1 0 0,1 0 0,0 0 0,-1 0 0,1 0 0,0 0 0,-1 0 0,1 0-1,-1 1 1,1-1 0,0 0 0,-1 0 0,1 0 0,-1 1 0,-5 2 27,0 0-1,0 0 1,1 1-1,-1 0 1,1 0-1,-1 0 0,1 1 1,1-1-1,-1 1 1,1 0-1,-5 7 1,-6 9 127,-19 36 0,32-52-133,-1-1-1,1 1 0,0 0 0,1-1 0,-1 1 1,1 0-1,0 0 0,0 0 0,0 9 0,1-13-20,0 1 0,1-1 0,-1 1 0,0-1 1,1 0-1,-1 1 0,1-1 0,-1 0 0,1 1 0,0-1 0,0 0 0,-1 0 0,1 1 0,0-1 0,0 0 0,0 0 0,0 0 0,1 0 0,-1 0 0,0 0 1,0-1-1,0 1 0,1 0 0,-1-1 0,0 1 0,1-1 0,-1 1 0,1-1 0,-1 1 0,0-1 0,1 0 0,-1 0 0,1 0 0,-1 0 0,1 0 0,-1 0 0,3 0 1,8-2-88,1 0 0,-1 0 0,0-1 0,0 0 0,0-1 0,-1-1 0,1 0 0,-1 0 0,13-9 0,10-4-223,-32 17 282,0 0 0,0 0 0,0 0-1,0 1 1,1-1 0,-1 0 0,0 1 0,0 0 0,0-1 0,5 1 0,-6 0 31,0 1-1,0-1 0,0 0 1,0 1-1,0-1 1,0 1-1,0-1 1,-1 1-1,1-1 0,0 1 1,0 0-1,0 0 1,-1-1-1,1 1 1,0 0-1,-1 0 0,1 0 1,-1-1-1,1 1 1,-1 0-1,1 0 0,-1 0 1,1 2-1,0-1 14,0 0 1,1 0-1,-1 0 0,1 0 0,-1 0 1,1 0-1,0-1 0,0 1 0,0 0 0,0-1 1,0 0-1,0 1 0,0-1 0,0 0 0,0 0 1,1 0-1,-1 0 0,0 0 0,1-1 1,-1 1-1,1-1 0,-1 0 0,1 0 0,4 0 1,6 0 29,1 0 0,-1-1 0,16-4 0,-25 4-48,94-22-178,-67 15-253,0 0-1,54-5 0,-83 13 394,0 0 0,-1 0 0,1 0 0,0 0 0,0 0-1,0 0 1,0 0 0,0 1 0,0-1 0,0 1 0,0-1-1,0 1 1,0 0 0,-1 0 0,1 0 0,2 1-1,-3-1 38,0 1-1,0-1 1,-1 0-1,1 1 1,0-1-1,0 1 1,-1-1-1,1 1 1,-1 0-1,1-1 1,-1 1-1,1-1 1,-1 1-1,0 0 1,0-1-1,0 1 1,0 0-1,-1 2 1,1-3 43,0 1 1,0 0-1,0 0 0,0-1 1,0 1-1,0 0 0,0-1 1,1 1-1,-1 0 0,0-1 1,1 1-1,-1 0 0,1-1 1,1 3-1,-1-3-25,0 0 0,0-1 0,0 1 0,0-1 1,0 1-1,0-1 0,1 1 0,-1-1 0,0 0 0,0 0 0,0 1 0,0-1 1,0 0-1,1 0 0,-1 0 0,0 0 0,0 0 0,0-1 0,0 1 0,1 0 1,-1 0-1,1-1 0,16-5-131,-1 0 0,1-1 0,-2 0 0,19-11 0,-13 6-398,28-11 0,-49 23 493,0-1 1,0 1-1,0-1 1,0 1-1,0 0 1,0-1-1,0 1 1,0 0-1,0 0 1,0 0-1,0 0 1,0 0-1,0 0 1,0 0-1,0 0 1,0 0-1,0 0 1,0 1-1,0-1 1,1 1-1,-2 0 36,1-1 0,-1 1 0,1 0 0,-1 0 0,1 0 0,-1 0 0,0 0 0,1 0 0,-1 0 0,0 0 0,0 0 0,0 0 0,1 0 0,-1 0 0,0 0 0,-1 3 1,1-4-2,0 1 0,0-1 0,0 1 0,0-1 0,1 1 0,-1-1 0,0 1 0,0-1 0,0 1 0,0-1 0,1 1 0,-1-1 0,0 1 0,1-1 0,-1 1 0,0-1 0,1 1 0,-1-1 0,0 0 0,1 1 0,-1-1 0,1 0 0,-1 1 0,1-1 0,-1 0 0,0 0 0,1 1 0,0-1 0,21 2 221,20-13-104,-20 3-280,-1-2 1,0 0-1,0-2 0,-1 0 0,-1-1 1,0-1-1,-1-1 0,0-1 1,-2 0-1,1-1 0,-2-1 0,-1 0 1,0-1-1,18-32 0,-30 47 110,-1 0 0,1 0-1,-1 0 1,0 0 0,1 0-1,-1-6 1,-1 10 37,0-1 0,0 1 1,1 0-1,-1 0 0,0 0 1,0-1-1,0 1 0,0 0 0,0 0 1,0-1-1,0 1 0,-1 0 1,1 0-1,0-1 0,0 1 1,0 0-1,0 0 0,0 0 0,0-1 1,0 1-1,0 0 0,-1 0 1,1 0-1,0-1 0,0 1 0,0 0 1,0 0-1,-1 0 0,1 0 1,0 0-1,0-1 0,0 1 0,-1 0 1,1 0-1,0 0 0,0 0 1,0 0-1,-1 0 0,0 0 18,-1 1 0,1-1 0,0 1-1,0-1 1,0 1 0,-1 0 0,1-1-1,0 1 1,0 0 0,0 0 0,0 0-1,-1 1 1,-5 6 145,-1 1-1,1 0 0,1 0 0,0 0 1,0 1-1,1 0 0,-7 15 0,9-16-47,0-1 0,1 1-1,-1-1 1,1 1 0,1 0-1,0 0 1,0 0-1,1-1 1,0 1 0,2 10-1,-2-16-109,1 1 0,0-1 0,0 0 0,0 0 1,0 0-1,1 0 0,-1 0 0,1 0 0,0 0 0,0 0 0,0-1 0,0 1 0,0-1 0,1 0 0,-1 1 0,1-1 0,-1 0 0,1 0 1,0-1-1,0 1 0,0 0 0,0-1 0,0 0 0,0 0 0,0 0 0,1 0 0,-1 0 0,0-1 0,0 1 0,1-1 0,3 0 0,3 0-165,-1 0-1,1-1 1,-1 0-1,1 0 0,-1-1 1,0-1-1,0 1 1,0-2-1,15-6 1,22-19-858,-46 29 1029,0 0-1,0 0 0,1 0 0,-1 0 1,0 0-1,0 0 0,1 0 1,-1 0-1,0 0 0,0 0 0,0 0 1,1 0-1,-1 0 0,0 0 0,0 0 1,1 0-1,-1 0 0,0 0 1,0 1-1,0-1 0,1 0 0,-1 0 1,0 0-1,0 0 0,0 0 1,1 0-1,-1 1 0,0-1 0,0 0 1,0 0-1,0 0 0,0 1 1,0-1-1,1 0 0,-1 0 0,0 0 1,0 1-1,0-1 0,0 0 1,0 0-1,0 1 0,0-1 0,0 0 1,0 0-1,0 0 0,0 1 0,0-1 1,3 19 555,-1-9-197,0-6-298,1-1-1,-1 1 1,1-1 0,-1 1-1,1-1 1,0 0-1,0 0 1,1 0 0,-1-1-1,0 1 1,1-1-1,0 0 1,0 0-1,-1 0 1,1 0 0,0 0-1,0-1 1,1 0-1,-1 0 1,0 0 0,0-1-1,1 1 1,5-1-1,-3 1-85,1-1 0,-1 0-1,0-1 1,1 1 0,-1-2-1,0 1 1,0-1 0,0 0 0,0 0-1,0-1 1,0 1 0,-1-2-1,8-3 1,-12 5 1,0 0 1,0 0-1,0 0 0,0-1 1,0 1-1,-1 0 0,3-5 1,10-21-158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2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16083,'4'16'1217,"3"-9"-1041,2-1-472,-5-8 680,-1-8-152,0-7-192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3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18932,'3'10'1216,"-2"-2"-1376,-5-8-504,0 0 168,-2-13 272,-1-7-136,11-5-104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95 13363,'-2'-3'152,"0"1"0,-1 0 0,1-1 0,0 1 1,-1 0-1,0 0 0,1 0 0,-1 1 0,0-1 0,0 0 0,0 1 1,0 0-1,0 0 0,0 0 0,0 0 0,-1 0 0,1 1 0,0 0 1,0-1-1,-1 1 0,1 0 0,0 1 0,0-1 0,-5 1 1,0 1 1,0-1 1,1 1 0,-1 1-1,1-1 1,-1 1 0,1 0-1,0 1 1,0 0 0,-7 6-1,-5 5-40,1 2-1,0 0 1,-24 32-1,-40 66-105,54-73-12,10-17-18,2 1 1,0 1-1,2 0 0,-17 48 1,27-63 12,1 0 0,0 0 0,0 1 0,1 0 0,1-1 1,0 1-1,1 0 0,0 0 0,1-1 0,1 1 0,0 0 0,0-1 1,9 24-1,2-8-3,1-1 0,1 0 0,1-1 0,2-1 0,0-1 0,2 0 0,1-1 0,0-2 0,29 23 0,-36-32 0,1-1 1,1 0 0,-1-2 0,2 1-1,-1-2 1,34 12 0,-38-16 3,0-1 1,0-1-1,0 0 0,1-1 1,-1 0-1,0 0 0,0-2 1,1 1-1,-1-2 0,0 1 1,19-7-1,-8 0 7,-1-1-1,-1 0 1,0-2-1,0-1 1,-1 0-1,0-2 1,-1 0-1,33-33 1,-26 20 22,-1 0 1,-2-2 0,-1 0 0,-1-2 0,18-35-1,-26 41 9,-2 1-1,-1-1 0,-1-1 1,-1 0-1,-1 0 0,-1-1 0,3-48 1,-8 54-21,-1-1 0,-1 1 0,-1 0 0,-1-1 0,-1 1 0,-1 1 0,0-1 0,-2 0 0,0 1 0,-14-25 0,10 24-85,-2 0 0,0 1 0,-1 0 0,-27-29 0,30 38 23,0 1 0,-1 0 1,0 0-1,0 2 1,-1-1-1,0 1 0,-1 1 1,-20-8-1,-16 1-116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220 221 12475,'-9'-2'196,"0"0"1,0 0 0,0 1-1,0 0 1,-1 1-1,1 0 1,0 0 0,0 1-1,0 0 1,0 1 0,0 0-1,0 0 1,-13 6-1,16-6-132,0 1-1,0 0 0,1 0 1,-1 1-1,1-1 1,0 1-1,0 0 0,0 1 1,-4 4-1,6-6-38,1 0 1,0 1-1,0-1 1,0 0-1,0 1 1,0 0-1,1-1 1,0 1-1,0 0 1,0 0-1,0-1 1,0 1-1,1 0 1,-1 0-1,1 6 1,1-7-2,-1 0 0,1 1 0,-1-1 0,1 1 0,0-1 0,1 0 1,-1 0-1,0 0 0,1 0 0,0 0 0,-1 0 0,1 0 0,0 0 0,1 0 0,-1-1 1,0 1-1,1-1 0,0 0 0,-1 0 0,1 0 0,0 0 0,0 0 0,0 0 0,0-1 0,0 0 1,1 1-1,-1-1 0,0 0 0,1-1 0,3 1 0,4 1 69,1 0 0,0-1-1,0 0 1,0-1 0,0-1 0,-1 0 0,19-4-1,-4-1 66,0-2 0,-1-2-1,0 0 1,0-1 0,-2-1-1,1-2 1,23-17 0,-21 12 79,-1-1 1,-2-1-1,0-1 1,-1-1-1,33-45 0,-50 60-160,0 1-1,0-1 1,0 0-1,-1 0 0,0-1 1,-1 1-1,0-1 1,0 0-1,2-10 1,-5 18-65,0-1 0,1 1 1,-1 0-1,0 0 0,0 0 1,0 0-1,0 0 0,0-1 1,0 1-1,0 0 0,0 0 1,0 0-1,0 0 0,-1 0 1,1 0-1,0 0 0,-1-1 1,1 1-1,-1 0 0,1 0 1,-1 0-1,0 1 1,1-1-1,-1 0 0,0 0 1,0 0-1,0 0 0,1 1 1,-1-1-1,0 0 0,0 1 1,0-1-1,0 0 0,0 1 1,0 0-1,0-1 0,0 1 1,-1 0-1,1-1 0,0 1 1,0 0-1,0 0 0,0 0 1,0 0-1,-1 0 1,1 0-1,0 0 0,0 0 1,0 1-1,0-1 0,0 0 1,-1 1-1,-6 1 20,0 1 1,0-1-1,0 2 1,0-1-1,1 1 1,-8 5-1,2 0-19,1 1 1,0 0-1,1 1 0,0 0 1,1 0-1,-10 15 0,14-19-21,1 0-1,0 1 0,1 0 0,0 0 1,0 0-1,1 0 0,0 1 0,0-1 0,1 1 1,0 0-1,-1 15 0,3-22 4,0 0 0,0 0 0,1 0-1,-1 0 1,0 0 0,1 0 0,0 0 0,-1 0 0,1 0 0,0 0-1,0 0 1,0 0 0,0-1 0,0 1 0,0 0 0,1-1-1,-1 1 1,0-1 0,1 1 0,0-1 0,-1 1 0,1-1 0,0 0-1,-1 0 1,1 0 0,0 0 0,0 0 0,0-1 0,0 1-1,0 0 1,0-1 0,0 1 0,0-1 0,0 0 0,0 0 0,0 0-1,3 0 1,7 0-25,-1 0 0,1-1 0,0-1-1,23-6 1,120-44-136,-152 52 162,-1-1 1,0 0 0,1 1 0,-1-1-1,1 1 1,-1 0 0,1 0 0,-1 0 0,1 0-1,-1 0 1,4 1 0,-5-1 3,0 1 0,0-1-1,0 1 1,-1 0 0,1-1 0,0 1-1,0-1 1,-1 1 0,1 0 0,0 0 0,-1 0-1,1-1 1,-1 1 0,1 0 0,-1 0-1,0 0 1,1 0 0,-1 0 0,0 0 0,1 0-1,-1 0 1,0-1 0,0 1 0,0 0 0,0 0-1,0 0 1,0 0 0,0 0 0,0 0-1,-1 2 1,-4 26-13,4-24-22,0 0 1,0 0-1,0 0 0,0 0 0,1 1 0,0-1 0,1 10 0,0-14 11,-1 0-1,0 0 0,1 0 1,-1-1-1,0 1 0,1 0 1,-1 0-1,1 0 0,0 0 1,-1-1-1,1 1 0,0 0 1,-1 0-1,1-1 0,0 1 1,0-1-1,0 1 1,-1-1-1,1 1 0,0-1 1,0 1-1,0-1 0,0 0 1,0 1-1,0-1 0,1 0 1,28 0-162,-2-5-26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15939,'13'1'1649,"-5"8"-1137,-6 7-200,-2 4 688,3 4-344,-3 0-160,0 5-408,1-4-120,-1-7-584,3-5-192,-3-12 608,1-1-184,-6-7-144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15251,'9'4'1305,"-5"3"-1081,3-1-272,3 2 512,9 1-832,7 0-585,2-5 777,5-1-184,0 1-128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4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113 349 15059,'-6'8'375,"0"1"1,0-2-1,0 1 0,-1-1 0,0 0 0,-15 12 0,14-13-163,0 1 0,0 0 0,1 1-1,0 0 1,-7 9 0,14-17-217,0 0 0,0 0 0,0 1-1,0-1 1,0 0 0,0 0 0,0 1 0,0-1 0,0 0-1,0 0 1,0 0 0,0 1 0,0-1 0,0 0 0,0 0-1,0 0 1,0 1 0,0-1 0,0 0 0,0 0 0,0 0 0,1 1-1,-1-1 1,0 0 0,0 0 0,0 0 0,0 0 0,0 1-1,1-1 1,-1 0 0,0 0 0,0 0 0,0 0 0,0 0-1,1 0 1,-1 0 0,0 0 0,0 1 0,0-1 0,1 0-1,-1 0 1,0 0 0,0 0 0,1 0 0,-1 0 0,0 0 0,0 0-1,0 0 1,1 0 0,-1 0 0,0 0 0,0-1 0,0 1-1,1 0 1,-1 0 0,0 0 0,0 0 0,1 0 0,16-2-322,-16 2 295,61-12-833,-31 5 531,1 2 0,0 1 0,53-1-1,-83 5 351,0 0-1,0 0 1,0 1-1,0-1 1,0 0-1,0 1 0,0-1 1,-1 1-1,1-1 1,0 1-1,0 0 0,0 0 1,0 0-1,2 2 1,-3-2-5,-1-1 1,0 1 0,0-1 0,1 0 0,-1 1-1,0-1 1,0 1 0,0-1 0,0 1-1,1-1 1,-1 1 0,0-1 0,0 1-1,0-1 1,0 1 0,0-1 0,0 1 0,0-1-1,0 1 1,-1-1 0,1 0 0,0 2-1,-13 14 245,-25 16 302,-53 34 0,32-25-195,7-4-471,56-45-1614,8-8 1607,21-18-238,6-7-146</inkml:trace>
  <inkml:trace contextRef="#ctx0" brushRef="#br0" timeOffset="1">561 1 16123,'-4'7'346,"0"1"0,1-1 0,-1 1 0,2 0 0,-1 0 0,1 0 0,-2 10 0,1 4-64,1 0 0,1 30 0,2-18-340,2 1 1,2-1-1,14 59 1,-12-70-78,3 10-539,-1 0-1,5 41 1,-49-159-2417,19 47 3207,10 23 356,-1 0-1,2 0 1,0 0-1,-4-25 1,9 39-432,0 0 0,0 0 0,0 1 0,0-1 0,0 0 0,0 0 0,0 1 0,0-1 0,0 0 0,0 0 0,0 1 0,1-1 0,-1 0 0,0 0 0,1 1 0,-1-1 0,0 0 0,1 1 0,-1-1 0,1 1 0,-1-1 0,1 0 0,-1 1 0,1-1 0,0 1 0,-1 0 0,1-1 0,0 1 0,-1-1 0,1 1 0,0 0 0,-1 0 0,1-1 0,0 1 0,0 0 0,-1 0 0,2 0 0,32 1 453,-26 0-443,64 7 76,-32-5-179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5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118 165 13811,'-1'-1'66,"0"0"-1,-1 0 1,1 0 0,0 1-1,-1-1 1,1 0 0,0 1-1,-1-1 1,1 0-1,-1 1 1,1 0 0,-1-1-1,1 1 1,-1 0 0,1 0-1,-1 0 1,1 0 0,-1 0-1,1 0 1,-1 0 0,1 1-1,-1-1 1,1 0 0,-1 1-1,1 0 1,-1-1 0,1 1-1,0 0 1,-1-1-1,1 1 1,0 0 0,0 0-1,0 0 1,-1 0 0,1 0-1,-1 2 1,-4 3 86,0 0 0,1 1 0,-1-1 0,1 1 0,-5 10 0,5-8-82,1 0 1,0 1-1,-6 17 1,9-23-42,0 1 1,0-1 0,1 0 0,-1 1 0,1-1 0,0 1 0,0-1-1,0 1 1,1-1 0,-1 0 0,3 7 0,-2-9-11,-1-1 0,1 0 1,0 1-1,0-1 0,0 0 1,0 1-1,0-1 0,0 0 1,1 0-1,-1 0 0,0 0 1,0 0-1,1 0 0,-1 0 1,1-1-1,-1 1 0,1 0 1,-1-1-1,1 1 0,-1-1 1,1 0-1,0 1 0,-1-1 1,1 0-1,-1 0 0,1 0 1,2 0-1,3-1 58,1 0 0,0 0 0,-1 0 1,14-5-1,-3 0 22,-1-1 0,0-1 1,0-1-1,-1 0 1,0-1-1,-1-1 1,15-14-1,0-2 64,-2-1 0,33-42 0,-47 53-113,15-26 0,-26 39-44,0-1 1,-1 1 0,0-1-1,0 0 1,0 0 0,0 0 0,-1 0-1,0 0 1,0 0 0,0 0-1,0-8 1,-1 13-6,0 0 0,0-1 0,0 1 1,0 0-1,0-1 0,0 1 0,-1 0 0,1-1 0,0 1 0,0 0 0,0-1 1,0 1-1,0 0 0,0 0 0,-1-1 0,1 1 0,0 0 0,0-1 1,0 1-1,-1 0 0,1 0 0,0 0 0,0-1 0,-1 1 0,1 0 0,0 0 1,-1 0-1,1 0 0,0-1 0,-1 1 0,1 0 0,0 0 0,0 0 1,-1 0-1,1 0 0,0 0 0,-1 0 0,1 0 0,0 0 0,-1 0 1,1 0-1,0 0 0,-1 0 0,1 0 0,-14 8 29,7-1-10,0 1-1,1 0 0,0 0 1,0 1-1,1 0 0,-8 18 0,3-5 75,-11 44-1,18-56-60,1-1 1,0 0 0,1 0-1,0 1 1,1-1-1,1 14 1,-1-20-19,1 0 1,-1 0-1,1 0 1,0 0-1,0 0 0,0 0 1,0-1-1,0 1 0,0 0 1,1-1-1,0 1 0,-1-1 1,1 1-1,0-1 1,0 0-1,0 0 0,1 0 1,-1 0-1,0 0 0,1 0 1,-1 0-1,1-1 0,4 2 1,0-1 8,-1 0 1,1-1-1,-1 0 0,1 0 1,0 0-1,-1-1 0,1 0 1,0 0-1,-1-1 0,1 0 1,-1 0-1,1-1 0,-1 0 1,1 0-1,-1 0 0,0-1 1,0 0-1,0 0 0,0 0 1,-1-1-1,9-7 0,-5 5-12,-1-1 1,0 0-1,-1 0 0,0-1 0,0 0 0,0 0 0,-1-1 1,-1 0-1,1 0 0,-1 0 0,-1-1 0,7-18 0,-11 26-16,1 0 0,-1 0 0,0 0 0,1 0 0,-1 0 0,0 0 0,0 1 0,-1-1 0,1 0 0,0 0 0,-2-4 0,2 6 3,0 0 0,0 0 0,0 0 0,0 0 0,0 0 0,0 0 1,0-1-1,0 1 0,0 0 0,0 0 0,0 0 0,0 0 0,0 0 0,-1 0 0,1 0 0,0 0 0,0 0 1,0 0-1,0 0 0,0-1 0,0 1 0,0 0 0,-1 0 0,1 0 0,0 0 0,0 0 0,0 0 0,0 0 1,0 0-1,0 0 0,-1 0 0,1 0 0,0 0 0,0 0 0,0 0 0,0 0 0,0 0 0,0 0 0,-1 1 0,1-1 1,0 0-1,0 0 0,0 0 0,0 0 0,0 0 0,0 0 0,0 0 0,-1 0 0,-5 14-51,3-6 43,1 0 0,0 1 0,0-1-1,1 1 1,0-1 0,0 1 0,1 0 0,0-1 0,1 1 0,2 13 0,-2-18 12,0 0 0,1 0 0,-1 0 0,1 0 0,0 0 0,0 0 0,0 0 0,1-1 0,-1 1 0,1-1 0,0 0 0,0 1 0,0-1 0,0-1 0,1 1 0,-1 0 0,1-1 0,-1 0 0,1 1 0,0-2 0,0 1 0,0 0 0,4 0 0,4 1 8,-1-1 0,1 0 1,-1-1-1,1 0 0,0-1 0,-1 0 1,1-1-1,-1 0 0,1-1 0,-1 0 1,22-8-1,-20 6-4,-2-1 1,1 0-1,-1-1 1,1 0-1,-2-1 1,1 0-1,-1-1 1,0 0-1,0 0 1,13-17-1,-20 21-6,0-1-1,0 1 1,0-1-1,-1 1 0,0-1 1,0 0-1,3-9 1,-4 12-1,-1 1 0,0 0 0,0 0-1,1-1 1,-1 1 0,0 0 0,0-1 0,0 1 0,0 0 0,0-1 0,-1 1 0,1 0 0,0-1 0,-1 1 0,1 0 0,0 0 0,-1-1 0,0 1 0,1 0 0,-1 0-1,0 0 1,1 0 0,-1 0 0,0 0 0,0 0 0,0 0 0,0 0 0,0 0 0,0 0 0,0 1 0,0-1 0,-1 0 0,1 1 0,-2-1 0,0 0-2,0 1 0,0-1 0,-1 1 1,1 0-1,0 0 0,0 0 1,-1 1-1,1-1 0,0 1 0,0-1 1,0 1-1,0 0 0,0 1 0,0-1 1,0 0-1,0 1 0,0 0 1,1-1-1,-1 1 0,0 0 0,-3 5 1,0-2 12,0 1 0,0 0 0,1 0 1,0 0-1,0 1 0,1 0 0,-7 12 1,10-16-6,0 0 1,0-1 0,0 1-1,0 0 1,0 0-1,0 0 1,1 0 0,0 0-1,-1 0 1,1 0 0,0 0-1,0-1 1,1 1-1,-1 0 1,1 0 0,-1 0-1,1 0 1,0 0 0,0 0-1,0-1 1,0 1-1,1 0 1,-1-1 0,1 1-1,3 3 1,-2-3-59,0-1 1,0 1-1,0-1 0,1 0 1,-1 0-1,0 0 1,1-1-1,0 1 0,-1-1 1,1 0-1,0 0 0,0 0 1,-1 0-1,1-1 1,0 0-1,0 1 0,0-1 1,0-1-1,5 0 1,-6 1-18,1-1 1,-1 0 0,1 0 0,-1 0 0,1 0-1,-1 0 1,0-1 0,0 1 0,1-1 0,-1 0-1,0 0 1,-1 0 0,1-1 0,0 1 0,-1-1-1,1 1 1,-1-1 0,0 0 0,0 0 0,0 0 0,0 0-1,3-7 1,3-26-416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5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15315,'0'0'1329,"2"5"-1129,2 0-280,1 1 640,2-1-216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6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61 186 9250,'71'-68'3216,"-64"60"-2595,0 0-1,0-1 1,-1 0-1,-1 0 1,1 0-1,-2 0 1,5-12-1,-8 19-482,0 0 0,-1 1 0,1-1-1,-1 0 1,0 0 0,1 0-1,-1 0 1,0-1 0,0 1 0,0 0-1,-1-2 1,1 4-76,0-1 0,0 0 1,-1 1-1,1-1 0,0 1 0,0-1 0,-1 1 0,1 0 1,0-1-1,-1 1 0,1-1 0,0 1 0,-1-1 1,1 1-1,-1 0 0,1-1 0,-1 1 0,1 0 0,-1 0 1,1-1-1,-1 1 0,1 0 0,-1 0 0,1 0 1,-2-1-1,-1 1 43,0 1-1,1-1 1,-1 0 0,0 1 0,0 0 0,0-1 0,1 1-1,-1 0 1,0 1 0,1-1 0,-1 0 0,1 1 0,-4 2-1,-8 6-2,0 1 0,0 0 0,1 2 0,-19 21 0,27-27-128,0-1 1,0 1-1,1 1 1,-1-1-1,1 1 0,1-1 1,0 1-1,0 0 1,0 0-1,1 1 1,-2 13-1,4-20 14,0-1 1,0 0-1,0 1 1,0-1-1,0 0 0,1 1 1,-1-1-1,0 0 1,1 1-1,-1-1 0,0 0 1,1 1-1,0-1 0,-1 0 1,1 0-1,0 0 1,0 0-1,0 0 0,-1 0 1,1 0-1,0 0 0,0 0 1,1 0-1,-1 0 1,0 0-1,0-1 0,0 1 1,0 0-1,1-1 0,-1 1 1,0-1-1,2 1 1,4 0-55,1 1 1,-1-1 0,1 0 0,12-1 0,-4 0-5,-11 0 41,1 1 1,-1-1-1,1 1 0,-1 0 0,0 0 0,1 1 0,-1 0 1,0 0-1,0 0 0,0 0 0,7 5 0,-9-4 7,0 0-1,-1-1 0,1 1 1,-1 0-1,1 1 0,-1-1 1,0 0-1,0 1 1,-1-1-1,1 1 0,-1-1 1,1 1-1,-1 0 0,0 0 1,-1-1-1,1 1 0,-1 6 1,1 3-17,-1 0 1,-1 0-1,0 0 1,0 0-1,-2 0 1,1 0-1,-2-1 1,-4 13-1,-1-3 87,-1 0 0,0 0 0,-21 28 0,29-46-13,-1 0 0,1-1 0,-1 0 0,0 0 0,0 0 0,-1 0 0,1 0 0,-7 4 0,9-7-27,1 0-1,-1 1 1,1-1-1,-1 0 1,1 0 0,-1 0-1,1 1 1,-1-1 0,1 0-1,-1 0 1,1 0-1,-1 0 1,1 0 0,-1 0-1,1 0 1,-1 0-1,1 0 1,-1 0 0,1-1-1,-1 1 1,1 0-1,-1 0 1,1 0 0,-1-1-1,1 1 1,-1 0 0,0-1-1,0 0 1,0-1 0,1 1 1,-1-1-1,1 1 0,-1 0 0,1-1 0,-1 1 0,1-1 1,0 1-1,0-1 0,-1 1 0,1-1 0,0 0 1,1 1-1,-1-2 0,1-9-14,1 1 0,0-1-1,1 1 1,0-1 0,10-20 0,32-58-138,-32 65 109,16-24 23,2 0 0,2 2 1,2 1-1,57-56 0,-82 91 83,37-42 418,-47 53-486,0 0-1,0 0 0,0 0 1,0-1-1,0 1 0,0 0 1,0 0-1,0 0 0,0 0 1,0 0-1,0 0 0,0 0 1,0-1-1,0 1 0,0 0 1,0 0-1,0 0 0,0 0 1,0 0-1,0 0 0,-1 0 1,1 0-1,0-1 0,0 1 1,0 0-1,0 0 0,0 0 1,0 0-1,0 0 0,0 0 1,0 0-1,0 0 1,-1 0-1,1 0 0,0 0 1,0 0-1,0 0 0,0 0 1,0 0-1,0 0 0,0 0 1,-1 0-1,1 0 0,0 0 1,0 0-1,0 0 0,0 0 1,0 0-1,0 0 0,0 0 1,-1 0-1,1 0 0,0 0 1,0 0-1,0 0 0,0 0 1,0 0-1,0 0 0,0 0 1,-1 1-1,-6 4 1,-1 0 0,1 0 0,-1 1 0,2 1 0,-1-1-1,1 1 1,0 0 0,0 0 0,1 1 0,-5 8 0,8-13-49,0 0 0,1 0 0,-1 0-1,1 0 1,0 0 0,0 1 0,0-1 0,0 0 0,0 1 0,1-1 0,0 0-1,-1 1 1,1-1 0,1 1 0,-1-1 0,1 7 0,1-8-39,-1 0-1,0 1 1,0-1 0,1 0 0,-1 0-1,1 0 1,0 0 0,0 0 0,0 0-1,0-1 1,0 1 0,0-1 0,0 1 0,0-1-1,0 0 1,1 0 0,-1 0 0,1 0-1,-1 0 1,1 0 0,-1-1 0,6 2-1,5-1-109,0 1-1,1-2 1,-1 1-1,23-4 1,20-6-505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14467,'-14'5'571,"1"1"0,-1 0-1,-15 10 1,24-13-444,1 0 1,-1 1-1,1-1 0,0 1 0,-1 0 1,2 0-1,-1 0 0,0 1 0,1-1 1,0 1-1,-4 8 0,7-13-113,0 1-1,-1 0 0,1-1 1,0 1-1,-1 0 0,1-1 0,0 1 1,0 0-1,0 0 0,0-1 1,0 1-1,0 0 0,0 0 1,0-1-1,0 1 0,0 0 1,0 0-1,1-1 0,-1 1 1,0 0-1,0-1 0,1 1 1,-1 0-1,0-1 0,1 1 1,-1 0-1,1-1 0,-1 1 1,1-1-1,-1 1 0,1-1 0,-1 1 1,1-1-1,0 1 0,-1-1 1,1 0-1,0 1 0,-1-1 1,1 0-1,0 1 0,-1-1 1,1 0-1,0 0 0,0 0 1,-1 0-1,1 0 0,1 0 1,5 1-4,0 0-1,0-1 1,13-1 0,-16 1-18,41-8-168,-38 6 126,-1 0 0,1 1 0,-1-1 0,1 2 0,-1-1 0,1 1 0,0 0 0,0 0 0,-1 0 0,13 3 1,-19-2 46,1-1 1,-1 0 0,1 0 0,-1 1 0,1-1 0,-1 0 0,1 1 0,-1-1 0,1 0 0,-1 1-1,0-1 1,1 1 0,-1-1 0,1 1 0,-1-1 0,0 1 0,0-1 0,1 1 0,-1-1 0,0 1-1,0-1 1,0 1 0,0-1 0,1 1 0,-1 0 0,0-1 0,0 1 0,0-1 0,0 1 0,0 0-1,-1-1 1,1 1 0,0-1 0,0 1 0,0-1 0,0 1 0,-1-1 0,1 1 0,0-1 0,0 1-1,-1-1 1,1 1 0,0-1 0,-1 1 0,1-1 0,-1 1 0,1-1 0,0 0 0,-1 1-1,0-1 1,-24 22 212,-12-2 105,35-19-330,0-1-1,0 1 0,0 0 0,0-1 0,0 1 0,0-1 0,1 1 0,-1-1 0,0 0 1,0 0-1,0 0 0,0 0 0,0 0 0,0-1 0,0 1 0,0 0 0,0-1 0,-3-1 1,4 2 12,1-1 0,0 1 0,0 0 0,-1-1 0,1 1 0,0 0 0,0-1 0,0 1 0,0 0 0,-1-1 0,1 1 1,0-1-1,0 1 0,0 0 0,0-1 0,0 1 0,0-1 0,0 1 0,0 0 0,0-1 0,0 1 0,0 0 0,1-1 0,-1 1 1,0-1-1,0 1 0,0 0 0,0-1 0,1 1 0,-1 0 0,0-1 0,0 1 0,1 0 0,-1-1 0,0 1 0,0 0 0,1 0 1,-1-1-1,0 1 0,1 0 0,-1 0 0,0 0 0,1-1 0,-1 1 0,1 0 0,-1 0 0,15-9-146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111 394 15107,'-40'6'2246,"-1"6"-866,39-12-1338,1 1 1,-1-1-1,0 1 0,0 0 1,1-1-1,-1 1 0,1 0 0,-1 0 1,1 0-1,-1 0 0,1 0 1,0 1-1,-1-1 0,1 0 0,0 1 1,0-1-1,0 1 0,0-1 1,-1 3-1,2-3-34,0 0 1,0-1 0,0 1-1,0-1 1,1 1-1,-1-1 1,0 1-1,0-1 1,1 1-1,-1-1 1,0 0 0,1 1-1,-1-1 1,0 1-1,1-1 1,-1 0-1,1 1 1,-1-1 0,1 0-1,-1 1 1,1-1-1,-1 0 1,1 0-1,-1 1 1,2-1 0,15 5 99,-1-3-79,0 0 1,0-1 0,0-1 0,28-3 0,64-15 0,-84 13-15,9-3-13,-22 6-21,0-1 0,0 1 0,18-1 0,-28 3 13,0 0 0,0 0 0,0 0 1,0 1-1,0-1 0,0 0 0,0 1 0,0-1 1,0 1-1,0-1 0,0 1 0,0-1 1,0 1-1,-1-1 0,1 1 0,1 1 0,-1-1 1,0 0 1,0-1-1,-1 1 0,1 0 0,0-1 0,0 1 0,0 0 0,0-1 0,0 0 0,0 1 0,0-1 0,0 1 0,1-1 0,-1 0 0,1 0 0,12-1-20,0 0 0,-1-2 0,1 1-1,-1-2 1,0 0 0,19-8 0,-20 7-41,186-86-1702,-21 9-548,-177 82 2330,0-1 0,0 1 0,1 0 0,-1 0 0,0-1 0,1 1 0,-1 0 0,0 0 0,1 0 0,-1 0 0,0 0 0,1-1 1,-1 1-1,0 0 0,1 0 0,-1 0 0,0 0 0,1 0 0,-1 0 0,0 0 0,1 0 0,-1 0 0,0 0 0,1 0 0,-1 1 0,0-1 0,1 0 0,-1 0 0,0 0 0,1 0 0,-1 0 0,0 1 0,1-1 0,-1 0 0,0 0 0,0 1 0,1-1 1,-1 0-1,0 0 0,0 1 0,1-1 0,-1 0 0,0 1 0,0-1 0,0 0 0,0 1 0,0-1 0,1 0 0,-1 1 0,0-1 0,0 0 0,0 1 0,0-1 0,0 0 0,0 1 0,0-1 0,0 0 0,0 1 0,0-1 0,-1 0 0,1 1 1,0-1-1,0 0 0,0 1 0,2 9 921,-1-10-902,0 0 0,0 0 0,0 0 0,0 0 0,0-1-1,1 1 1,-1 0 0,0 0 0,0-1 0,0 1 0,0-1 0,0 1 0,0-1-1,0 0 1,-1 1 0,3-2 0,21-15 128,0-1-1,-2-1 1,0-1-1,-1-1 1,-1-1-1,-1-1 1,31-47-1,-43 51-157,-6 14-3,-4 11 1,-3 10 21,1-1 0,1 2 0,0-1 0,1 0-1,1 1 1,0-1 0,1 25 0,3-3 43,1 0 1,10 45-1,-9-63-269,1 0 0,15 38 0,-37-70-1532,-3-10 1218,2-1 0,1-1 1,1 0-1,0-2 0,-17-42 1,32 66 584,0 0 0,0 0 0,0 0 0,0-1 0,1 1 1,-1-1-1,1 1 0,0 0 0,0-5 0,0 6-26,0 0 0,1 1-1,-1-1 1,0 1 0,1-1-1,-1 1 1,0-1 0,1 0-1,-1 1 1,1 0 0,-1-1-1,1 1 1,-1-1 0,1 1-1,-1 0 1,1-1 0,-1 1-1,1 0 1,0-1 0,-1 1-1,1 0 1,0 0 0,-1 0-1,1 0 1,0-1 0,-1 1-1,1 0 1,0 0 0,-1 0-1,1 0 1,0 1 0,-1-1-1,1 0 1,-1 0 0,1 0-1,0 0 1,-1 1 0,2-1 0,25 6 787,-17-3-619,0 0 1,0-1-1,0 0 1,1-1-1,-1 0 1,0-1-1,1 0 1,-1-1-1,0 0 1,18-4-1,10-10 163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15691,'1'-2'153,"0"-1"0,0 1-1,0-1 1,0 1 0,0-1 0,1 1-1,-1 0 1,1 0 0,-1 0-1,1 0 1,0 0 0,0 0 0,0 0-1,0 1 1,2-3 0,1 0 128,63-52 1906,-63 52-2081,0 0 0,1 1 0,-1-1 0,1 2 0,0-1 0,0 0 0,0 1 0,0 0 0,0 0 0,1 1 0,6-1 0,-11 2-92,-1 0 0,0 0 0,1 1 0,-1-1 0,0 0 0,0 1 0,1-1 0,-1 1 0,0 0 0,0-1 0,0 1 0,0 0 0,1-1 0,-1 1 0,0 0 0,0 0 0,-1 0-1,1 0 1,0 0 0,0 0 0,0 0 0,-1 0 0,1 0 0,0 1 0,-1-1 0,1 0 0,-1 0 0,0 1 0,1-1 0,-1 0 0,0 1 0,0-1 0,0 0 0,0 1 0,0 1 0,0 7 11,0 0 1,0 0-1,-3 15 1,1-18-15,-6 45-6,3-21-4,-4 58-1,9-86-3,0-1 1,-1 0-1,2 1 1,-1-1-1,0 0 1,0 1 0,1-1-1,-1 0 1,1 0-1,-1 1 1,1-1-1,0 0 1,0 0-1,0 0 1,0 0-1,1 0 1,-1 0-1,1 0 1,-1 0 0,1-1-1,-1 1 1,1 0-1,0-1 1,0 0-1,0 1 1,0-1-1,0 0 1,0 0-1,0 0 1,0 0-1,0 0 1,1 0 0,-1-1-1,0 1 1,0-1-1,1 0 1,-1 0-1,4 1 1,2-2-5,0 1 0,1-2 0,-1 1 0,0-1 0,1 0 0,-1 0 0,0-1 0,-1 0 0,13-7 0,-8 2 11,1 0-1,-1-1 0,-1 0 1,0-1-1,0 0 0,11-15 1,-15 17 11,-1 0 1,0 0 0,0-1-1,-1 0 1,0 0 0,0-1-1,-1 1 1,-1-1 0,5-16-1,-9 9 2,1 17-16,0 0-1,0 0 1,0-1-1,0 1 1,-1 0-1,1 0 1,0 0-1,0 0 1,0 0-1,0-1 1,-1 1-1,1 0 1,0 0-1,0 0 1,0 0-1,-1 0 1,1 0-1,0 0 1,0 0-1,0 0 1,-1 0-1,1 0 1,0 0-1,0 0 1,0 0-1,-1 0 1,1 0-1,0 0 1,0 0-1,0 0 1,-1 0-1,1 0 1,0 0-1,0 0 1,0 0-1,-1 0 1,1 1-1,-1 0 1,-1 0 0,1 0 0,0 0 0,-1 0-1,1 1 1,0-1 0,0 0 0,0 1 0,0-1-1,0 1 1,0-1 0,1 1 0,-1 0 0,0 2-1,-2 6-8,2 0 0,-1 0 0,1 0-1,1 0 1,-1 0 0,2 0 0,0 0-1,2 11 1,-3-18 9,1 1-1,0-1 1,0 1-1,1-1 0,-1 0 1,1 1-1,0-1 1,-1 0-1,1 0 1,1 0-1,2 3 1,-3-4 1,0-1 0,0 1 1,0-1-1,0 0 1,0 0-1,0 0 1,1 0-1,-1 0 1,0 0-1,0 0 0,1-1 1,-1 1-1,0-1 1,1 0-1,-1 0 1,0 0-1,1 0 1,-1 0-1,3-1 0,2 0 11,-1-1 0,1 0 0,-1-1-1,1 1 1,-1-1 0,0-1 0,0 1-1,0-1 1,-1 0 0,1 0 0,-1-1-1,0 1 1,0-1 0,-1-1-1,1 1 1,6-11 0,0-2 8,0 0 1,-2-1-1,0 0 1,8-24 0,-15 38-19,0-1-3,-1 1 0,1 0 0,-1-1-1,2-10 1,-5 11-30,-4 9 8,-3 10 0,6-8 16,0 0 0,1 0 1,0 0-1,0 0 1,0 1-1,1-1 0,0 1 1,0-1-1,1 0 0,0 10 1,0-14 5,0 0 1,1 0-1,-1 0 0,1 0 1,-1 0-1,1-1 1,0 1-1,-1 0 0,1 0 1,0-1-1,0 1 0,0-1 1,1 1-1,-1-1 1,0 1-1,0-1 0,1 0 1,-1 1-1,1-1 1,-1 0-1,1 0 0,0 0 1,-1 0-1,1-1 0,0 1 1,0 0-1,-1-1 1,1 1-1,0-1 0,0 1 1,0-1-1,0 0 1,0 0-1,0 0 0,-1 0 1,1 0-1,0-1 0,4 0 1,4 0-74,1-1-1,-1-1 1,0 0-1,0 0 1,0-1 0,0 0-1,17-11 1,-9 4-829,-1-1 0,31-28 0,-21 9-3068,-17 19 3507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12475,'1'2'56,"0"-1"1,0 1 0,0-1-1,1 1 1,-1-1 0,0 0-1,1 1 1,-1-1-1,1 0 1,0 0 0,-1 0-1,1 0 1,0 0 0,-1-1-1,1 1 1,2 0 0,33 6-225,-26-5 226,51 6-161,85 1 0,64-13 11,-95 1 71,414 1 17,428-18 123,531-23-76,-859 61 869,-624-18-871,3 0 56,-1 0 0,1 1-1,-1 0 1,1 0 0,10 4-1,-15 0-177,-4-5 82,0 0-1,0 0 0,0 0 1,0 0-1,0-1 0,0 1 1,0 0-1,0 0 0,1 0 1,-1 0-1,0 0 0,0 0 1,0 0-1,0-1 0,0 1 1,0 0-1,0 0 1,1 0-1,-1 0 0,0 0 1,0 0-1,0 0 0,0 0 1,0 0-1,1 0 0,-1 0 1,0 0-1,0 0 0,0 0 1,0 0-1,1 0 0,-1 0 1,0 0-1,0 0 1,0 0-1,0 0 0,0 0 1,1 0-1,-1 0 0,0 0 1,0 0-1,0 0 0,0 0 1,0 0-1,1 1 0,-1-1 1,0 0-1,0 0 0,0 0 1,0 0-1,0 0 1,0 0-1,0 1 0,0-1 1,0 0-1,1 0 0,-1 0 1,0 0-1,0 0 0,0 1 1,0-1-1,0 0 0,0 0 1,3-7-48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9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 15115,'1'-5'1233,"-5"7"-634,-7 11-20,0 4-144,1 1-1,1 0 0,1 1 0,1 0 1,0 0-1,1 1 0,-4 25 0,5-10-211,1 0-1,1 1 1,3 50-1,1-69-207,0 1-1,1-1 1,1 0-1,1 1 1,0-1-1,1-1 1,10 24-1,-14-39-29,-1 0-1,1 0 0,-1 0 1,1 0-1,-1 0 1,1 0-1,0 0 1,0 0-1,-1 0 1,1-1-1,0 1 1,0 0-1,0 0 1,0-1-1,0 1 1,0 0-1,2 0 1,-3-1-2,1 0 0,-1 0 0,1 0 0,-1-1 0,1 1 0,-1 0 0,1 0 0,-1 0 0,1-1 0,-1 1 0,0 0 0,1-1 0,-1 1 0,0 0 0,1-1 0,-1 1 0,0-1 0,1 1 0,-1 0 0,0-1 0,0 1 0,1-1 0,-1 1 0,0-1 0,0 1 0,0-1 0,0 0 0,2-4-78,-1 1-1,0-1 1,-1 0-1,1 0 1,-1 0-1,0-8 1,-8-32-515,-24-80 1,22 88 533,9 35 75,0 0 0,1 0 0,-1 1 0,1-1 1,0 0-1,0 0 0,0 1 0,0-1 0,0 0 0,0 0 0,0 0 0,0 1 0,1-4 0,0 4 2,-1 0-1,1 1 1,0-1 0,-1 0-1,1 1 1,0-1-1,-1 1 1,1-1-1,0 1 1,0-1 0,-1 1-1,1 0 1,0-1-1,0 1 1,0 0 0,0 0-1,-1 0 1,1-1-1,0 1 1,0 0-1,0 0 1,0 0 0,0 0-1,-1 1 1,1-1-1,0 0 1,0 0 0,1 1-1,40 5-466,60 2-1,-80-8 148,-1-1 1,1-1-1,0-1 0,33-9 0,-37 7-604,-1 1 210,-1 0 0,1-2 0,-1 0 0,0-1 0,19-11 0,-34 17 767,0 1 0,0-1-1,0 1 1,0-1 0,0 0 0,0 0 0,0 1 0,0-1-1,0 0 1,-1 0 0,1 0 0,0 0 0,-1 0 0,2-2 0,-2 3-16,0-1 0,-1 1 0,1 0 0,0 0-1,0-1 1,0 1 0,0 0 0,0 0 0,-1-1 0,1 1 0,0 0 0,0 0 0,0-1 0,-1 1 0,1 0 0,0 0 0,0 0 0,-1-1 0,1 1 0,0 0 0,-1 0 0,1 0 0,0 0 0,0 0 0,-1 0 0,1 0 0,0 0 0,-1 0 0,1 0 0,0 0 0,-1 0 0,1 0 0,-1 0 0,-3 0 264,1 0 0,-1 0 1,0 0-1,0 1 0,0 0 0,0-1 0,1 1 0,-5 2 0,-2 2 37,1 0 1,0 0-1,0 1 0,1 0 1,-1 1-1,1 0 0,1 0 1,-9 10-1,14-14-285,-1 0 1,0 0-1,1 1 0,0-1 0,-1 1 1,2-1-1,-1 1 0,0 0 1,1 0-1,-1-1 0,1 1 1,0 0-1,0 0 0,1 1 0,-1-1 1,1 0-1,0 0 0,0 0 1,1 0-1,-1 0 0,1 0 1,0 0-1,2 7 0,-2-9-86,0 1 0,0-1 0,1 0 0,0 1 0,-1-1 0,1 0 0,0 0 0,0 0 0,0-1 0,0 1 0,0 0 0,0-1 0,1 1 0,-1-1 0,1 0 0,-1 1 0,1-1 0,-1 0 0,5 0 0,5 2-287,-1-2 0,1 1 1,16-1-1,13 1-960,-40-2 1252,0 0-1,-1 0 1,1 0-1,0 0 1,0 0-1,0 0 1,0 1-1,-1-1 1,1 0-1,0 0 1,0 1-1,-1-1 1,1 0-1,0 1 1,0-1 0,-1 1-1,1-1 1,0 1-1,-1-1 1,1 1-1,-1-1 1,1 1-1,-1 0 1,1-1-1,-1 1 1,1 0-1,-1-1 1,0 1-1,1 0 1,-1 0-1,0-1 1,1 1-1,-1 0 1,0 0 0,0 0-1,0-1 1,0 1-1,0 0 1,0 0-1,0 0 1,0 0-1,0-1 1,0 1-1,0 0 1,-1 0-1,1 0 1,0-1-1,-1 1 1,1 0-1,0 0 1,-1-1-1,1 1 1,-1 0-1,1-1 1,-1 1 0,0 0-1,-4 5-9,1 0 0,-1-1 0,0 0 0,-1 0 0,-5 4 0,10-8 37,-32 21 137,31-20-147,0-1 1,0 0-1,-1 0 0,1 0 0,-1 0 0,1 0 0,0-1 0,-1 1 1,0-1-1,1 1 0,-1-1 0,-3 0 0,6 0 9,-1 0 0,1 0 0,0 0 0,0 0 0,-1-1 0,1 1 0,0 0 0,0 0 0,0 0 0,-1 0 0,1 0 0,0-1 0,0 1 0,0 0 0,0 0 0,-1 0 0,1-1 0,0 1 0,0 0 0,0 0 0,0 0 0,0-1-1,0 1 1,0 0 0,0 0 0,-1-1 0,1 1 0,0 0 0,0 0 0,0-1 0,0 1 0,0 0 0,0 0 0,0-1 0,1 1 0,-1 0 0,0 0 0,0-1 0,0 1 0,4-11-13,11-12 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19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82 225 12331,'-11'10'418,"1"1"0,0 0 0,0 0 0,-9 17 0,16-23-321,0-1 0,1 1 1,-1 0-1,1-1 0,0 1 0,1 0 0,-1 0 0,1 1 0,0-1 1,0 0-1,1 0 0,-1 1 0,1-1 0,0 0 0,2 8 0,-2-11-47,0 0-1,1 0 1,0 1-1,-1-1 1,1 0-1,0 0 1,0 0-1,1 0 1,-1 0-1,0 0 1,0 0-1,1 0 1,0-1-1,-1 1 1,1 0-1,0-1 1,-1 0-1,1 1 1,0-1-1,4 2 1,-2-2 2,0 1-1,0-2 1,0 1 0,0 0 0,-1-1 0,1 0 0,0 0 0,0 0 0,0 0 0,0 0 0,6-2 0,2-1 39,0-1 0,0 0 0,-1-1 0,1 0 0,-1-1 0,19-13 0,-13 7-24,-1-2 0,0 0 0,0-1 0,-2-1 1,0 0-1,-1-1 0,11-19 0,-17 25-61,-1 0 1,0-1-1,-1 0 0,0 0 0,-1 0 1,0-1-1,-1 0 0,0 1 0,-1-1 1,-1 0-1,0 0 0,-1-21 0,0 31 0,0 1-1,0-1 0,-1 1 0,1-1 0,-1 1 0,1-1 1,-1 1-1,0-1 0,0 1 0,0 0 0,0-1 0,-1 1 0,1 0 1,0 0-1,-1 0 0,0 0 0,1 0 0,-1 0 0,0 1 1,0-1-1,0 0 0,0 1 0,0 0 0,0-1 0,-1 1 1,1 0-1,0 0 0,-1 0 0,1 1 0,-1-1 0,1 0 1,-1 1-1,1 0 0,-1-1 0,1 1 0,-1 0 0,-4 1 1,0 0 41,0 0 0,0 0 0,0 1 0,0 0 0,0 0 1,1 1-1,-1 0 0,1 0 0,-1 1 0,1-1 1,0 1-1,-8 8 0,6-5 34,1 1 1,-1 0-1,1 1 0,1 0 1,0 0-1,0 0 0,0 1 1,-6 16-1,11-22-68,-1 0-1,1 0 1,0 0-1,0 0 1,1 1 0,-1-1-1,1 0 1,-1 0-1,2 1 1,-1-1-1,0 0 1,1 0 0,-1 1-1,1-1 1,1 0-1,-1 0 1,0 0 0,1 0-1,0 0 1,0 0-1,0-1 1,0 1 0,1-1-1,5 7 1,-2-4-184,1 0 0,0-1 0,0 0 0,0 0 0,1 0 1,14 6-1,53 15-989,-32-13 775,-12-1-196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0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205 352 15331,'0'-7'239,"-1"1"-1,0 0 0,0-1 0,0 1 1,-1 0-1,0 0 0,0 0 1,0 1-1,-1-1 0,0 0 0,0 1 1,-6-8-1,7 11-183,1-1 0,-1 2 0,0-1-1,1 0 1,-1 0 0,0 0 0,0 1 0,0-1 0,-1 1 0,1 0 0,0-1 0,-1 1 0,1 0-1,0 1 1,-1-1 0,1 0 0,-1 1 0,1-1 0,-1 1 0,0 0 0,1-1 0,-1 1-1,1 1 1,-1-1 0,1 0 0,-1 1 0,1-1 0,-1 1 0,1 0 0,-1-1 0,1 1-1,-5 3 1,2-1-25,0 1 0,0 0 0,1 0 0,-1 0 0,1 0-1,0 1 1,0 0 0,0 0 0,1 0 0,-6 10 0,0 4 20,-13 37 1,19-47-48,1 1-1,0 0 1,0 0 0,0-1 0,2 1 0,-1 0-1,1 0 1,2 17 0,-2-24-2,1-1-1,-1 0 1,1 0 0,0 1 0,0-1-1,0 0 1,0 0 0,0 0 0,0 0-1,0 0 1,1 0 0,-1 0 0,1 0-1,-1-1 1,1 1 0,0 0 0,2 1 0,-1-2-1,-1 0 1,1 0 0,-1 0 0,1-1 0,0 1 0,-1-1-1,1 0 1,0 1 0,0-1 0,-1 0 0,1-1 0,0 1-1,0 0 1,-1-1 0,1 0 0,0 0 0,-1 1 0,5-3-1,6-3-1,0-1-1,0 0 1,-1-1-1,0 0 1,0-1-1,-1 0 1,0 0-1,10-13 1,-8 8-82,-1-1 1,-1 0 0,0 0-1,-1-1 1,14-30-1,-22 41 22,0 0-1,0 0 1,0 0-1,-1 0 1,0 0-1,0-1 1,0-6-1,-1 11 55,0 1-1,0 0 1,0-1-1,0 1 1,0 0-1,0-1 1,0 1-1,0 0 1,0 0-1,0-1 1,0 1-1,0 0 1,0-1-1,0 1 1,0 0-1,-1 0 1,1-1-1,0 1 1,0 0-1,0 0 1,0-1-1,-1 1 1,1 0-1,0 0 1,0 0-1,-1-1 1,1 1-1,0 0 0,0 0 1,-1 0-1,1 0 1,0 0-1,0 0 1,-1-1-1,1 1 1,0 0-1,-1 0 1,1 0-1,0 0 1,-1 0-1,1 0 1,0 0-1,0 0 1,-1 0-1,1 0 1,0 0-1,-1 1 1,1-1-1,0 0 1,0 0-1,-1 0 1,1 0-1,0 0 1,0 0-1,-1 1 1,1-1-1,0 0 1,0 0-1,-1 0 1,1 1-1,0-1 1,0 0-1,0 0 1,0 1-1,-1-1 1,1 0-1,0 1 1,-15 15-150,12-10 162,0 1-1,0-1 1,0 1-1,1 0 1,0 0-1,0-1 0,1 1 1,0 0-1,0 0 1,1 1-1,-1-1 1,2 0-1,0 8 0,-1-12 19,1 0 0,-1 0 0,1 0 0,-1 0 0,1 0 0,0 0 0,0 0 0,1-1 0,-1 1 0,1 0 0,-1-1 0,1 1 0,0-1 0,0 1 0,0-1 1,0 0-1,0 0 0,1 0 0,-1 0 0,0 0 0,1 0 0,0-1 0,-1 1 0,1-1 0,0 0 0,0 0 0,0 0 0,0 0 0,0 0 0,0-1 0,0 1 0,0-1 0,4 0 0,2-1 27,0 0 0,1 0-1,-1-1 1,0 0 0,0-1 0,0 0 0,0 0 0,0-1 0,-1 0 0,1-1 0,11-8 0,-2 0 1,0-1 0,-1-1 1,28-31-1,-29 29-275,-2-1 0,-1 0 0,0-1 0,-1 0 0,-1-1 1,12-30-1,-22 49 186,-1 0 1,1 0-1,-1 0 1,1 0-1,-1 0 1,0 0 0,1 0-1,-1 0 1,0 0-1,0 0 1,0 0-1,0 0 1,0 0-1,0-1 1,0 1-1,0 0 1,0 0-1,0 0 1,-1 0 0,1 0-1,0 0 1,-1 0-1,1 0 1,-1 0-1,1 0 1,-1 0-1,0-1 1,-1 2 2,1 0 1,0 0-1,0 0 0,-1 0 1,1 0-1,0 0 1,0 0-1,0 1 1,-1-1-1,1 0 0,0 1 1,0-1-1,0 1 1,0-1-1,0 1 0,-1 0 1,1 0-1,0-1 1,1 1-1,-1 0 0,0 0 1,0 0-1,0 0 1,-1 1-1,-5 7 10,-1 0 0,1 0 0,1 1 0,0 0 0,-10 20 0,-18 58 310,30-76-263,-5 16 113,1 0 0,-8 49 0,14-67-104,1 0 0,0 0-1,1 1 1,0-1 0,1 0-1,0 0 1,1 0 0,0 0 0,0 0-1,1 0 1,4 10 0,-6-18-21,0 0 1,0 0 0,0 0-1,0 0 1,0-1-1,0 1 1,0 0 0,1 0-1,-1-1 1,1 1-1,-1-1 1,1 1 0,0-1-1,-1 0 1,1 0-1,0 1 1,0-1 0,0-1-1,0 1 1,0 0-1,0 0 1,0-1 0,0 1-1,0-1 1,0 1-1,0-1 1,0 0 0,1 0-1,-1 0 1,0 0-1,0-1 1,0 1 0,0 0-1,0-1 1,0 0-1,0 1 1,0-1 0,0 0-1,0 0 1,0 0-1,0 0 1,2-2-1,7-5 78,0 0-1,-1 0 1,0-1-1,-1-1 1,13-15-1,42-59 552,82-146-1,-39 57-337,-79 130-296,-24 33-12,-18 29 3,-5 8 10,2 1-1,1 0 0,1 1 0,2 1 0,1 0 1,-9 33-1,14-37-1,1 0 0,2 0 1,0 0-1,2 0 0,1 1 1,1-1-1,7 52 0,-2-60-11,-5-18 7,0 0-1,0 0 0,0 0 0,0 0 0,1 1 1,-1-1-1,0 0 0,0 0 0,0 0 0,0 0 0,0 0 1,0 0-1,0 0 0,1 0 0,-1 1 0,0-1 1,0 0-1,0 0 0,0 0 0,0 0 0,0 0 1,1 0-1,-1 0 0,0 0 0,0 0 0,0 0 1,0 0-1,0 0 0,1 0 0,-1 0 0,0 0 1,0 0-1,0 0 0,0 0 0,0 0 0,1 0 1,-1 0-1,0 0 0,0-1 0,0 1 0,0 0 0,0 0 1,0 0-1,0 0 0,1 0 0,-1 0 0,0 0 1,0-1-1,1-1-7,1 0-1,-1-1 1,0 1 0,-1-1 0,1 0 0,0 1 0,-1-1-1,1 0 1,-1-2 0,2-31-117,-3-42 1,1-29-152,0 106 274,1 0 1,-1 0 0,0 0 0,0 0 0,1 1-1,-1-1 1,0 0 0,1 0 0,-1 0 0,1 1-1,-1-1 1,1 0 0,-1 0 0,1 1 0,0-1 0,-1 0-1,1 1 1,0-1 0,-1 1 0,1-1 0,0 1-1,0-1 1,0 1 0,-1 0 0,1-1 0,0 1-1,0 0 1,0 0 0,0-1 0,0 1 0,0 0-1,1 0 1,35 3 59,-27-2-34,26 3 119,1-1 1,0-3-1,54-4 0,-75 2-96,-1 0 0,1-1 0,-1-1 0,0-1 0,0 0 0,0-1 0,0 0 0,-1-1 0,0-1 0,22-15 0,-32 19-70,1 1 0,-1-1 1,1 0-1,-1-1 0,-1 1 0,1-1 1,0 1-1,-1-1 0,0 0 0,0 0 1,-1-1-1,1 1 0,-1-1 1,0 1-1,-1-1 0,0 0 0,1 1 1,-2-1-1,1-7 0,0 12 9,-2 0 0,1 0 0,0 0 0,0 0 0,0 0 0,0 0-1,-1 0 1,1 0 0,0 0 0,-1 0 0,1 0 0,-1 0 0,1 0 0,-1 0 0,0 0 0,1 0 0,-1 1-1,0-1 1,0 0 0,1 0 0,-1 1 0,0-1 0,0 0 0,0 1 0,0-1 0,0 1 0,0-1 0,0 1-1,0 0 1,0-1 0,0 1 0,0 0 0,0 0 0,0 0 0,0 0 0,0 0 0,-1 0 0,1 0 0,0 0-1,0 0 1,0 0 0,0 0 0,-1 1 0,-2 0-15,0 0 0,0 1-1,0-1 1,0 1 0,1 0 0,-1 0-1,0 0 1,1 0 0,0 0 0,-6 6 0,2 0 35,1 1 1,0-1 0,0 2 0,0-1-1,2 0 1,-1 1 0,1 0-1,0 0 1,1 1 0,0-1 0,1 1-1,0-1 1,1 1 0,0 0 0,0 0-1,2-1 1,-1 1 0,1 0 0,3 14-1,-3-21 1,0-1-1,0 1 1,1-1-1,-1 1 1,1-1-1,0 0 1,0 0-1,0 0 1,0 0-1,0 0 1,1 0-1,-1-1 1,1 1-1,0-1 1,0 1-1,0-1 1,5 3 0,-4-4-2,0 1 1,1-1-1,-1 0 1,0 0-1,0-1 1,0 1 0,1-1-1,-1 0 1,0 0-1,0 0 1,1-1-1,-1 0 1,5-1 0,5-2 3,0-1 0,-1-1 1,1 0-1,-1-1 1,-1 0-1,1-1 1,17-15-1,-10 5-7,-17 14-6,1 0 1,1 0 0,-1 0 0,0 1-1,1-1 1,5-2 0,-10 6 3,1 0-1,-1 0 1,0 0 0,0 0 0,0-1 0,1 1 0,-1 0 0,0 0 0,0 0 0,0 0-1,1 0 1,-1 0 0,0 0 0,0 0 0,0 0 0,1 0 0,-1 0 0,0 0-1,0 1 1,0-1 0,0 0 0,1 0 0,-1 0 0,0 0 0,0 0 0,0 0 0,0 0-1,1 0 1,-1 1 0,0-1 0,0 0 0,0 0 0,0 0 0,0 0 0,1 0 0,-1 1-1,0-1 1,0 0 0,0 0 0,0 0 0,0 1 0,2 13 18,-5 20 61,2-30-57,-1 16 115,0 42 0,2-55-109,1 0 1,-1 0 0,1-1-1,1 1 1,0 0 0,-1-1-1,2 1 1,-1-1 0,7 11-1,-9-15-33,1-1 1,0 0-1,0 0 0,0 1 0,-1-1 0,1 0 0,1 0 0,-1 0 0,0 0 0,0 0 0,0 0 0,0 0 0,1 0 0,-1 0 0,0-1 0,1 1 0,-1 0 0,1-1 0,-1 0 0,0 1 0,1-1 0,-1 0 0,1 1 0,-1-1 0,1 0 0,-1 0 0,1 0 0,0 0 0,-1-1 0,1 1 0,-1 0 0,0-1 0,1 1 0,-1-1 0,1 1 0,-1-1 0,0 0 0,1 1 0,-1-1 0,0 0 0,0 0 0,1 0 0,0-1 0,5-5-11,0 0 0,-1 0 0,1 0 0,-1-1 0,6-10-1,11-20-71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13763,'-8'12'1272,"1"5"-952,4 0-440,4 2 2369,16 1-1913,9 1 80,14-2-64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1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149 295 15747,'-13'3'576,"1"1"0,-1 0 0,1 0 0,-22 13 0,29-14-441,0 0 0,0 0 0,0 1 0,0 0 0,1 0 0,0 0 0,0 1 0,0-1 0,0 1 0,1 0 0,0 0 0,-5 10 0,7-13-95,0 0 0,0 0 0,0 0 1,1 0-1,-1 0 0,1 0 0,0 0 0,-1 0 1,1 0-1,0 0 0,0 0 0,0 0 1,0 0-1,1 0 0,-1 0 0,1 0 0,-1 0 1,1 0-1,0 0 0,1 4 0,0-4-17,0 0-1,-1 0 1,1 0-1,0 0 1,1 0-1,-1-1 1,0 1-1,0-1 1,1 1-1,-1-1 1,1 0-1,-1 0 1,6 2-1,0-1-18,0 0-1,0-1 1,0 0-1,0 0 1,0-1-1,0 0 1,0 0 0,1-1-1,12-3 1,-7 0-34,0-1-1,0 0 1,-1-1 0,1-1 0,-1 0 0,-1-1 0,0 0 0,0-1 0,0-1 0,-1 1 0,-1-2 0,0 0 0,0 0 0,-1 0 0,0-1-1,-1-1 1,-1 1 0,0-2 0,0 1 0,-1 0 0,-1-1 0,0 0 0,-1-1 0,-1 1 0,0 0 0,-1-1 0,-1 0 0,0 0 0,-1 1-1,-2-22 1,2 31 29,-1-1-1,0 0 0,-1 1 0,1 0 0,-1-1 0,0 1 0,-1 0 0,1 0 0,-1 0 1,0 0-1,0 1 0,0-1 0,-7-7 0,8 10 4,-1 0 0,1 1-1,0-1 1,-1 0 0,1 1 0,-1-1 0,1 1-1,-1 0 1,0 0 0,1 0 0,-1 0 0,0 1-1,0-1 1,0 1 0,1-1 0,-1 1 0,0 0-1,0 0 1,0 0 0,0 1 0,0-1 0,0 1-1,1 0 1,-1-1 0,0 1 0,0 0 0,-3 3-1,-1-1 3,1 1 0,-1 1 0,1-1-1,0 1 1,0 0 0,1 0 0,-1 1 0,1 0-1,0 0 1,1 0 0,0 1 0,0-1-1,0 1 1,-5 14 0,7-16-53,0 0 0,1 0 1,-1 0-1,1 0 0,0 0 1,1 0-1,-1 0 0,1 1 0,0-1 1,1 0-1,-1 0 0,1 1 0,0-1 1,0 0-1,0 0 0,1 0 1,0 0-1,0 0 0,0-1 0,1 1 1,-1-1-1,7 9 0,5 1-346,1-1 0,1 0 1,0-2-1,0 1 0,1-2 0,22 11 0,-10-5-406,33 23 1,-54-33 670,-1 0 1,1 1 0,-1 0-1,0 0 1,-1 0 0,0 1 0,0 0-1,7 13 1,-12-19 136,0 1-1,0-1 1,0 1 0,0 0-1,-1 0 1,1-1 0,-1 1-1,1 0 1,-1 0 0,0 4-1,0-6 13,0 0 0,0 0 0,-1 1-1,1-1 1,0 0 0,-1 0 0,1 1 0,0-1-1,-1 0 1,0 0 0,1 0 0,-1 0 0,1 0-1,-1 0 1,0 0 0,0 0 0,0 0-1,0 0 1,0 0 0,0 0 0,0-1 0,-1 2-1,0-4 148,5-6-157,6-7-86,30-32-22,-15 17 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2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 15651,'5'1'416,"1"0"-1,-1 0 0,1 0 1,-1 0-1,0 1 0,0 0 0,7 4 1,-8-4-217,0 0 1,1 0 0,-1 0 0,0-1-1,0 0 1,1 0 0,-1 0-1,1 0 1,-1 0 0,1-1 0,-1 0-1,6 0 1,-9 0-196,-1 0-1,0-1 1,0 1 0,1 0 0,-1 0-1,0 0 1,0 0 0,1 0 0,-1 0-1,0 0 1,0 0 0,0 0 0,1-1-1,-1 1 1,0 0 0,0 0 0,0 0-1,1 0 1,-1-1 0,0 1 0,0 0-1,0 0 1,0 0 0,0-1 0,1 1-1,-1 0 1,0 0 0,0-1 0,0 1-1,0 0 1,0 0 0,0 0 0,0-1-1,0 1 1,0 0 0,0 0 0,0-1-1,0 1 1,0 0 0,0 0 0,0-1-1,0 1 1,0 0 0,0 0 0,0-1-1,-1 1 1,1 0 0,0 0-1,0-1 1,0 1 0,0 0 0,0 0-1,-1 0 1,1 0 0,0-1 0,0 1-1,0 0 1,-1 0 0,1 0 0,0 0-1,0 0 1,0-1 0,-1 1 0,1 0-1,-16-11-46,12 10 35,0-1 0,0 1 1,0-1-1,0 1 0,0 0 1,0 1-1,0-1 0,0 1 0,0 0 1,-1 0-1,1 0 0,0 0 0,-7 2 1,9-1 5,0 0 0,0-1 0,0 1 0,0 0 0,0 0 0,0 1 0,1-1 0,-1 0 0,0 0 0,1 1 0,-1 0 0,1-1 0,-1 1 0,1 0 0,0-1 1,-1 1-1,1 0 0,0 0 0,0 0 0,0 0 0,1 0 0,-1 0 0,0 0 0,1 0 0,0 1 0,-1-1 0,1 4 0,0 3-103,0 1-1,1-1 0,0 0 0,1 1 1,0-1-1,0 0 0,1 0 1,0 0-1,0 0 0,1-1 0,0 1 1,1-1-1,0 0 0,12 14 1,0-8-149,-1-11-70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2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15779,'12'0'1505,"-15"13"-993,-4 10-232,-6 20 712,0 5-216,0 10-304,4 3-208,2 1-192,0-3-16,6-14-152,1-4-136,0-20-384,0-2-176,-6-11-1096,-7-6 1544,-6-4-337,-2-8-223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2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3 387 11106,'-2'-25'533,"1"0"-1,1 1 1,2-1-1,4-28 1,-4 43-301,1-1 1,0 1-1,1-1 1,0 1-1,0 0 1,1 1-1,0-1 0,1 1 1,0 0-1,0 0 1,16-15-1,-10 13 34,0 0 0,2 1-1,-1 1 1,1 0-1,0 1 1,1 0 0,0 1-1,28-9 1,-31 13-162,-1 0-1,1 0 0,0 1 1,-1 1-1,1 0 1,0 0-1,0 1 1,0 1-1,0 0 0,0 0 1,-1 1-1,22 7 1,-27-7-91,-2 0 0,1 1 1,0-1-1,0 1 0,-1 0 1,1 0-1,-1 0 0,0 1 0,0-1 1,0 1-1,-1 0 0,1 0 1,-1 1-1,0-1 0,0 1 1,0-1-1,-1 1 0,0 0 1,0 0-1,0 0 0,0 0 0,-1 0 1,0 1-1,0-1 0,0 0 1,-1 1-1,0-1 0,0 0 1,-1 10-1,-1-1-7,0 1 0,-1-1-1,-1 0 1,0 0 0,-1 0 0,-1 0 0,0-1-1,-1 0 1,-15 23 0,12-23-70,0 0-1,-1 0 0,-20 17 1,25-25-14,0 0 1,0-1 0,0 0 0,-1 0-1,0 0 1,0-1 0,0 1 0,0-2-1,-13 4 1,17-5 60,1-1-1,-1 0 0,1 1 1,-1-1-1,1 0 1,0-1-1,-1 1 0,1 0 1,-3-2-1,-15-9-194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12211,'17'139'3167,"-10"-60"-1476,-6-74-1563,0 1 0,0-1 0,0 1 0,1-1 0,0 0 0,2 6 0,-3-10-110,-1 0 0,0 0 0,1 0 1,-1-1-1,1 1 0,0 0 0,-1 0 0,1-1 1,-1 1-1,1 0 0,0-1 0,0 1 1,-1 0-1,1-1 0,0 1 0,0-1 0,0 1 1,0-1-1,0 0 0,-1 1 0,1-1 1,0 0-1,0 0 0,0 0 0,0 1 1,0-1-1,0 0 0,0 0 0,0 0 0,0-1 1,0 1-1,0 0 0,0 0 0,0 0 1,0-1-1,0 1 0,-1 0 0,1-1 1,0 1-1,0-1 0,0 1 0,0-1 0,0 0 1,3-3 22,0 1 0,0-1 0,-1 0 0,0 0 0,0 0 0,0 0 0,0 0 0,-1-1 0,1 1 0,-1-1 0,0 0 1,-1 1-1,1-1 0,0-6 0,1-2 23,-1 0 0,0 1 1,-1-1-1,-1-18 0,-5-8-22,5 37-42,0 0 0,-1 0 1,1 0-1,-1 0 0,0 0 1,1 1-1,-1-1 0,0 0 1,0 1-1,0-1 0,0 0 0,0 1 1,0-1-1,-1 1 0,1 0 1,-3-3-1,4 4-2,-1 0-1,1 0 1,0 0 0,0 0 0,0 0-1,-1 0 1,1 0 0,0 0 0,0 0 0,0 0-1,-1 0 1,1 0 0,0 0 0,0 0-1,0 0 1,0 1 0,-1-1 0,1 0-1,0 0 1,0 0 0,0 0 0,0 0-1,-1 0 1,1 0 0,0 1 0,0-1 0,0 0-1,0 0 1,0 0 0,0 0 0,-1 1-1,1-1 1,0 0 0,0 0 0,0 0-1,0 1 1,0-1 0,0 0 0,0 0-1,0 0 1,0 1 0,0-1 0,0 0-1,0 0 1,0 0 0,0 1 0,0-1 0,0 0-1,0 0 1,0 0 0,0 1 0,0-1-1,1 0 1,-1 0 0,0 0 0,0 0-1,0 1 1,0-1 0,4 13-254,-2-10 167,0 0 0,0 0 1,1-1-1,-1 1 0,0-1 0,1 0 1,0 0-1,-1 0 0,1 0 0,0 0 1,0-1-1,0 1 0,0-1 0,1 0 1,-1 1-1,0-2 0,0 1 0,5 0 1,1 1-45,0-2 0,0 1 1,0-1-1,0-1 1,16-2-1,16-8-385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13 13747,'-13'7'277,"0"1"1,0 0-1,0 0 1,1 1-1,1 1 1,-18 17-1,21-18-148,0 0 0,0 1 1,1 0-1,0 0 0,1 0 0,0 1 0,1 0 0,-6 18 1,10-27-95,0 1 1,0 0 0,1 0-1,-1-1 1,1 1 0,0 0-1,0 0 1,0 0 0,0 0-1,0 0 1,1-1 0,-1 1-1,1 0 1,2 5 0,-2-7-18,0 1 1,0 0 0,0-1-1,0 0 1,1 1 0,-1-1-1,0 0 1,1 0 0,-1 0-1,1 0 1,0 0 0,-1 0-1,1 0 1,0 0 0,0 0-1,-1-1 1,1 1 0,0-1-1,0 0 1,0 1 0,0-1-1,-1 0 1,4 0-1,4-1 17,0 0 0,-1 0 0,1-1 0,-1 0 0,0 0-1,1-1 1,-1 0 0,-1-1 0,1 0 0,0 0-1,-1 0 1,0-1 0,0 0 0,0-1 0,-1 1 0,12-14-1,-13 14-14,-1 0 0,1 0 0,-1-1-1,0 1 1,-1-1 0,1 0-1,-1 0 1,-1 0 0,1 0 0,-1-1-1,0 1 1,0-1 0,-1 1-1,0-1 1,0 0 0,0 1 0,-1-1-1,0 0 1,0 0 0,-1 1 0,0-1-1,-2-7 1,2 11-16,-1 0-1,1-1 1,-1 2 0,0-1-1,0 0 1,0 0 0,0 0-1,0 1 1,-1 0-1,1-1 1,-1 1 0,1 0-1,-4-2 1,5 3-13,-1 0 0,1 1 0,0-1 0,0 0-1,0 1 1,-1-1 0,1 1 0,0 0 0,-1-1 0,1 1 0,0 0 0,-1 0 0,1 0-1,0 0 1,-1 0 0,1 0 0,0 0 0,-1 0 0,1 1 0,0-1 0,-1 1-1,1-1 1,0 1 0,-1-1 0,1 1 0,0-1 0,0 1 0,0 0 0,0 0 0,0 0-1,0 0 1,0 0 0,0 0 0,-2 2 0,3-2-27,-1 0 0,0 0 0,0 0 0,0 0 0,1 1 0,-1-1 0,1 0 0,-1 0 0,1 1 0,-1-1 0,1 0 0,0 1 0,0-1 0,0 1 0,0-1 0,-1 0 0,2 1 0,-1-1 0,0 1 0,0-1 0,0 0 0,1 1 0,-1-1 0,1 0 0,-1 1-1,1-1 1,-1 0 0,1 0 0,0 0 0,0 1 0,-1-1 0,1 0 0,0 0 0,0 0 0,0 0 0,0 0 0,0-1 0,1 1 0,-1 0 0,0 0 0,0-1 0,3 2 0,1 1-72,1-1 0,-1 1 0,1-1 0,0 0 0,0 0-1,0-1 1,-1 0 0,11 1 0,25-6-287,8-11-97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9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18 159 12963,'-1'0'190,"0"-1"1,0 1-1,0 0 1,0-1-1,0 1 1,0-1 0,0 0-1,0 1 1,0-1-1,1 0 1,-1 1-1,0-1 1,0 0-1,1 0 1,-1 1-1,1-1 1,-1 0 0,1 0-1,-1 0 1,1 0-1,-1-1 1,3 0-17,0 1 0,1-1 0,-1 1 0,1 0 0,-1 0 1,1 0-1,0 0 0,-1 1 0,5-1 0,55-12 288,1 3 1,0 2-1,99 2 1,-56 10-394,130 21 0,49 4-126,-201-29 50,0-3 0,115-19-1,160-54-17,-350 74 26,203-41 22,-185 39-19,-1 2-1,1 1 1,0 2-1,0 0 1,52 10 0,-64-8-3,2 1 8,0 0 0,27 1 0,-38-5-7,1 0 0,-1-1 0,1 1 0,-1-1 0,0-1 0,0 1 0,1-1 0,-1 0 0,0-1 0,8-4 0,-14 7-4,0 0-1,0 0 1,0 0-1,1-1 1,-1 1-1,0 0 1,0 0-1,1 0 1,-1 0-1,0-1 1,0 1-1,0 0 1,1 0-1,-1 0 1,0 0-1,1 0 1,-1 0-1,0 0 1,0 0-1,1 0 1,-1 0-1,0 0 1,0 0-1,1 0 1,-1 0-1,0 0 1,0 0-1,1 0 1,-1 0-1,0 0 1,1 0-1,-1 0 1,0 0-1,0 0 0,0 1 1,1-1-1,-1 0 1,0 0-1,1 1 1,-5 10-351,-12 16-110,12-22 552,0 1-1,0-1 1,-1 0-1,0-1 1,0 1-1,-1-1 1,1 0-1,-1 0 1,0 0-1,-7 2 1,-16 9-91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167 127 12731,'-1'0'78,"-1"0"-1,0 0 1,0 0 0,0 0 0,0 1 0,0-1 0,0 1-1,0-1 1,1 1 0,-1 0 0,0 0 0,0-1-1,1 1 1,-1 0 0,-2 3 0,-23 20 49,25-22-55,-12 13 217,1 0 0,1 0 0,-19 33 0,25-38-176,1 0 0,0 1 1,1 0-1,0 0 1,0 0-1,1 1 1,-2 22-1,4-31-75,1 0 0,0 1 0,0-1 0,0 1-1,1-1 1,-1 0 0,1 1 0,0-1 0,1 5 0,-1-7-22,0 0 0,-1 1 0,1-1 0,0 0 1,0 0-1,0 0 0,0 0 0,0 0 0,0 0 0,0 0 1,0 0-1,1 0 0,-1-1 0,0 1 0,1 0 0,-1-1 1,0 1-1,1-1 0,-1 1 0,0-1 0,1 0 0,-1 1 1,1-1-1,-1 0 0,3 0 0,2-1 4,1 0-1,-1 0 1,0 0-1,1-1 1,-1 0-1,0 0 1,0 0-1,0-1 1,-1 0 0,1 0-1,0-1 1,-1 0-1,6-4 1,11-11-6,31-33 1,-31 28-16,-1-1 0,-1 0 0,-1-1 0,-1-1 0,-2-1 0,-1-1 0,19-47 0,-32 71 9,-1 0 1,0 0 0,0 0-1,0 1 1,-1-1 0,0 0-1,0-6 1,0 11-7,0-1 0,0 1 0,0 0 0,0-1 0,0 1 0,0-1 0,0 1 0,0-1 0,0 1 0,-1 0 0,1-1 1,0 1-1,0-1 0,0 1 0,-1 0 0,1-1 0,0 1 0,-1 0 0,1-1 0,0 1 0,-1 0 0,1 0 0,0-1 0,-1 1 0,1 0 0,0 0 0,-1-1 0,1 1 0,-1 0 0,-1 0 2,1 0-1,0 1 1,0-1-1,-1 1 1,1-1-1,0 1 1,0-1-1,-1 1 1,1 0-1,0-1 1,0 1-1,0 0 1,0 0-1,0 0 1,-1 2-1,-5 4 59,1 1-1,0 0 0,1 0 1,-1 1-1,2 0 0,-1 0 0,1 0 1,0 0-1,-2 13 0,1-4 81,1 0-1,1 0 1,0 0-1,0 24 1,3-34-90,1-1 0,-1 0 1,1 0-1,0 0 0,1 0 1,0 0-1,0 0 0,0 0 0,1-1 1,0 1-1,0-1 0,1 0 1,0 0-1,0 0 0,8 9 1,-9-12-38,1 0 0,0 1-1,-1-2 1,2 1 0,-1 0 0,0-1 0,0 0 0,1 0 0,-1 0 0,1-1 0,-1 1 0,1-1 0,0 0 0,0-1 0,-1 1 0,1-1 0,0 0 0,0 0 0,0 0 0,0-1 0,-1 1 0,1-1 0,0-1 0,5-1 0,0-1-43,0 0 0,-1-1 0,1 0 0,-1-1 0,0 0 0,0 0 0,-1-1 0,1 0 0,-2-1 0,1 0 0,-1 0 0,0 0 0,-1-1 0,0 0 1,0-1-1,-1 1 0,0-1 0,-1 0 0,4-11 0,-6 8-31,-2 13 59,0 0 0,0 0 1,0 0-1,0 0 0,0 0 0,0 0 1,0 0-1,0 0 0,0 0 0,0-1 1,0 1-1,0 0 0,0 0 0,-1 0 0,1 0 1,0 0-1,0 0 0,0 0 0,0 0 1,0 0-1,0 0 0,0 0 0,0 0 1,0 0-1,0 0 0,0 0 0,0 0 0,0 0 1,0 0-1,0 0 0,0-1 0,-1 1 1,1 0-1,0 0 0,0 0 0,0 0 0,0 0 1,0 0-1,0 0 0,0 0 0,0 0 1,0 0-1,0 0 0,0 1 0,0-1 1,-1 0-1,1 0 0,0 0 0,0 0 0,0 0 1,0 0-1,0 0 0,0 0 0,0 0 1,0 0-1,0 0 0,0 0 0,0 0 1,0 0-1,0 0 0,-11 19 117,9-13-72,1 0 0,-1 0 1,1 0-1,1 0 0,-1 0 0,1 0 1,0 1-1,1-1 0,1 11 0,-1-15-20,-1 1-1,1-1 1,0 0-1,-1 0 1,1 0-1,0 0 0,0 0 1,1 0-1,-1 0 1,0-1-1,1 1 0,-1 0 1,1-1-1,-1 1 1,1-1-1,0 1 1,0-1-1,-1 0 0,1 0 1,0 0-1,0 0 1,0 0-1,1 0 0,-1 0 1,0-1-1,0 1 1,0-1-1,0 0 1,1 1-1,2-1 0,4-1 31,0 0 0,-1 0 0,1-1 0,0 0 0,-1 0-1,0-1 1,0 0 0,0-1 0,0 1 0,14-11-1,0 0-60,-2-1-1,28-27 0,-28 24-247,-1-1-1,0-1 0,21-31 0,-44 59 296,0 0-1,1 0 1,1 1-1,-1-1 0,1 1 1,1 0-1,-1-1 1,2 1-1,-1 11 0,1-17-22,0-1 0,0 0 0,1 1 0,-1-1 0,1 0 0,-1 1 0,1-1 0,0 0 0,0 0 0,0 1 0,0-1 0,0 0 0,1 0 0,-1 0 0,1 0 0,1 2 0,-1-3-13,0 0-1,0 0 0,1 0 1,-1 0-1,0 0 0,0 0 0,0-1 1,1 1-1,-1-1 0,0 0 1,0 1-1,1-1 0,-1 0 0,0 0 1,1 0-1,-1-1 0,0 1 1,1-1-1,-1 1 0,3-2 1,4-1-158,-1 0 1,0-1-1,0 0 1,0-1 0,0 0-1,-1 0 1,1 0-1,10-11 1,2-4-270,26-34-1,-20 18-29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4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15483,'-36'167'4250,"31"-135"-3872,2 1 0,1-1 1,3 38-1,-1-66-372,1 0 1,-1 0 0,1 0-1,0-1 1,0 1-1,0 0 1,0-1 0,2 5-1,-2-8-6,-1 1 0,0-1 0,1 1-1,-1-1 1,0 1 0,1-1 0,-1 0-1,1 1 1,-1-1 0,1 1 0,-1-1 0,0 0-1,1 0 1,0 1 0,-1-1 0,1 0-1,-1 0 1,1 1 0,-1-1 0,1 0-1,-1 0 1,2 0 0,-1 0-2,0-1 0,1 1 0,-1 0 0,0-1-1,0 1 1,0-1 0,0 1 0,0-1 0,0 0 0,0 0 0,0 1-1,0-1 1,0 0 0,0 0 0,1-1 0,18-24-293,30-50 0,-2 3-458,-39 59 561,-7 9 62,1 1 1,0-1-1,0 1 1,1-1-1,-1 1 1,1 0-1,0 0 1,8-6-1,-11 10 118,-1 0 0,0 0 0,0 0 0,1 0 0,-1 1-1,0-1 1,0 0 0,0 0 0,1 0 0,-1 0 0,0 0 0,0 0 0,0 0-1,0 1 1,0-1 0,1 0 0,-1 0 0,0 0 0,0 1 0,0-1-1,0 0 1,0 0 0,0 0 0,0 1 0,1-1 0,-1 0 0,0 0 0,0 0-1,0 1 1,0-1 0,0 0 0,0 0 0,0 0 0,0 1 0,0-1-1,0 0 1,0 0 0,-1 1 0,1-1 0,-1 12-174,-13 36 39,10-38 205,1 0-1,0 0 1,0 0-1,1 0 0,-1 18 1,2-27-44,1 0-1,0 0 1,0 0 0,0 1-1,0-1 1,1 0 0,-1 0-1,0 0 1,0 1 0,1-1-1,-1 0 1,1 0 0,-1 0-1,1 0 1,-1 0 0,1 0-1,0 0 1,-1 0 0,1 0-1,0 0 1,0 0 0,0 0-1,0 0 1,0-1 0,0 1-1,1 1 1,0-2-9,1 1 0,-1-1 0,0 0 0,0 1 0,1-1 0,-1 0 0,0 0-1,1 0 1,-1-1 0,0 1 0,0 0 0,1-1 0,1 0 0,7-4-123,1 1 0,-1-1 0,-1-1 0,13-8 0,0-2-451,-2 0 0,0-1 0,30-34 0,-39 39 445,-2-1-1,0-1 0,-1 1 0,0-1 0,-1-1 0,0 0 1,6-19-1,-10 20 1345,-9 24-467,-9 27 85,8-15-583,1 1 1,1-1-1,1 1 0,1 0 1,1 1-1,1-1 0,0 0 1,9 44-1,-8-64-230,-1 0 0,1 0 0,0 0 0,0-1 0,1 1 0,-1 0 0,4 4-1,-5-6-19,0-1-1,0 0 0,1 1 0,-1-1 0,0 0 0,0 0 0,1 1 0,-1-1 0,0 0 0,1 0 0,-1 0 1,1 1-1,-1-1 0,0 0 0,1 0 0,-1 0 0,0 0 0,1 0 0,-1 0 0,1 0 0,-1 0 1,0 0-1,1 0 0,0 0 0,0 0-1,0-1 1,-1 1 0,1-1-1,0 1 1,0-1 0,-1 1-1,1-1 1,0 0 0,-1 1-1,1-1 1,-1 0-1,1 0 1,0 0 0,-1 1-1,1-2 1,3-7-20,0-1-1,-1 1 1,0 0-1,0-1 1,-1 1 0,2-16-1,-3 19-10,-1 1 0,0-1 0,0 1 0,0-1 0,0 0 0,-1 1 0,0-1 0,0 0 0,0 1 1,-1-1-1,0 1 0,-4-8 0,6 12 21,0 1 1,-1-1-1,1 0 1,-1 1-1,1-1 1,-1 1-1,1-1 1,-1 1-1,1-1 1,-1 1-1,1 0 1,-1-1-1,1 1 1,-1 0-1,0-1 1,1 1-1,-1 0 1,0 0 0,1-1-1,-1 1 1,0 0-1,1 0 1,-1 0-1,-1 0 1,2 0 5,0 0 1,-1 0 0,1 1-1,0-1 1,-1 0 0,1 0-1,0 1 1,-1-1 0,1 0-1,0 0 1,0 1 0,-1-1-1,1 0 1,0 1 0,0-1-1,0 0 1,-1 1-1,1-1 1,0 0 0,0 1-1,0-1 1,0 0 0,0 1-1,0-1 1,0 1 0,0-1-1,0 0 1,0 1 0,0-1-1,0 1 1,0-1 0,0 0-1,0 1 1,0-1 0,0 0-1,0 1 1,0-1 0,1 0-1,-1 1 1,2 2 20,-1 0 0,1 0 0,0 0 0,0 0 0,0 0 0,0-1 0,0 1 0,1-1 0,-1 0-1,1 1 1,-1-1 0,1 0 0,0-1 0,0 1 0,0 0 0,0-1 0,0 0 0,0 0 0,1 0 0,-1 0 0,0 0 0,4 0 0,8 2 68,-1-2 0,1 1 1,24-2-1,-18-2-158,-1-1 1,0-2-1,0 1 1,0-2 0,-1-1-1,37-17 1,-37 15-136,-6 7-206,-9 9 313,-12 21 358,3-11-136,3-7-9,2-1 1,-1 1 0,1 0 0,0-1-1,1 1 1,4 18 0,-5-25-94,1-1-1,0 1 1,0 0 0,0-1 0,0 1-1,1 0 1,-1-1 0,1 1 0,0-1-1,-1 0 1,1 0 0,2 3 0,-2-4-33,-1 0 0,1 0 0,0-1 0,-1 1 0,1 0 0,0 0 0,-1-1 0,1 1 0,0-1 0,0 1 0,0-1-1,-1 0 1,1 0 0,0 0 0,0 0 0,0 0 0,0 0 0,-1 0 0,1-1 0,3 0 0,1-2-48,-1 1-1,0-1 0,0 0 1,0-1-1,0 1 1,0-1-1,-1 0 0,0 0 1,0 0-1,0-1 0,0 1 1,0-1-1,2-6 1,0 3-15,18-27-198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5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17332,'-3'2'1440,"3"6"-1056,2 1-144,6 1 16,5-3-1848,-4 2 1608,2-2-248,5-3-392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5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24 15731,'-1'-2'123,"1"1"0,-1 0 1,1 0-1,-1 0 0,1-1 0,-1 1 0,0 0 0,0 0 0,0 0 0,0 0 0,0 0 0,0 0 0,0 0 0,0 1 0,0-1 0,0 0 0,0 1 0,0-1 0,-1 0 0,-1 0 0,0 0 62,0 1-1,0-1 1,-1 1-1,1 0 0,0 0 1,0 0-1,0 0 0,-6 2 1,3-1-34,-1 1 1,1 0-1,0 0 0,-1 0 1,1 1-1,0 0 0,-10 7 1,12-7-139,1 0 1,0 1-1,0-1 1,1 0-1,-1 1 1,-4 7-1,6-9-18,0 0-1,0 0 1,1 0-1,-1 0 1,0 0-1,1 0 1,-1 0-1,1 0 1,0 0-1,-1 0 1,1 0-1,0 1 1,0-1-1,1 0 1,0 4 0,-1-5 1,0-1 1,1 1 0,-1 0 0,1 0 0,-1-1 0,1 1 0,0-1 0,-1 1 0,1 0 0,0-1 0,-1 1 0,1-1 0,0 1 0,-1-1 0,1 0-1,0 1 1,0-1 0,0 0 0,-1 1 0,1-1 0,0 0 0,0 0 0,0 0 0,0 0 0,0 0 0,1 0 0,25-3-30,-24 3 31,29-7-11,-15 3 16,1 0-1,24 0 1,-38 3-6,1 1 0,0 0 0,-1 1 0,1-1-1,-1 1 1,1 0 0,-1 0 0,1 0 0,-1 1 0,0-1 0,1 1 0,-1 0-1,0 1 1,4 2 0,-5-2-1,1-1-1,-1 0 1,1 1 0,-1-1-1,1-1 1,0 1-1,0 0 1,0-1 0,0 0-1,0 0 1,0 0 0,6 0-1,-2-1 1,-1 0 0,0-1 0,1 0 0,-1-1 0,1 1 0,6-4 0,62-21-56,-43 14-5,69-16-1,-100 27 64,0 1 0,0-1 0,-1 1 0,1 0 0,0-1-1,0 1 1,0 0 0,0 0 0,0 0 0,0 1 0,0-1 0,0 0 0,-1 1 0,1-1-1,0 1 1,0 0 0,0-1 0,-1 1 0,1 0 0,0 0 0,-1 0 0,1 0 0,-1 1-1,1-1 1,-1 0 0,0 1 0,1-1 0,0 2 0,0 2-19,0 0-1,0 0 1,-1 1 0,0-1-1,0 0 1,0 1 0,0 10 0,0-1-163,-1-15 181,0 1 1,0-1-1,0 0 0,-1 1 0,1-1 0,0 0 0,0 1 0,0-1 0,0 1 0,0-1 1,1 0-1,-1 1 0,0-1 0,0 0 0,0 1 0,0-1 0,0 0 0,0 1 0,1-1 0,-1 0 1,0 1-1,0-1 0,0 0 0,1 1 0,-1-1 0,0 0 0,0 0 0,1 1 0,-1-1 1,0 0-1,1 0 0,-1 0 0,0 1 0,1-1 0,-1 0 0,0 0 0,1 0 0,-1 0 0,1 0 1,-1 0-1,0 0 0,1 0 0,-1 0 0,0 0 0,1 0 0,0 0 0,9-7-77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6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13419,'9'-10'523,"0"1"1,2 0-1,-1 1 1,1 0-1,0 1 1,18-9-1,-21 12-319,-1 1-1,1 0 1,0 0-1,-1 1 1,1 0-1,0 1 1,0-1-1,1 2 1,-1-1-1,0 1 1,14 1 0,-20 0-193,-1-1 1,1 0 0,0 1 0,-1-1 0,1 1-1,-1-1 1,1 1 0,-1 0 0,1 0 0,-1-1 0,0 1-1,1 0 1,-1 0 0,0 0 0,1 1 0,-1-1 0,0 0-1,0 0 1,1 3 0,-1-2 10,0 1 0,0-1 0,0 1 0,0 0 0,-1-1 0,1 1 0,-1 0 0,0 0 0,1-1 0,-2 7 0,-1 5 62,0 0 0,-2 0 0,-8 25 0,6-20-60,2-7-25,0 0-6,0-1 0,1 1 0,1 0 0,-2 21 0,4-31 6,0 0 0,0 1 0,0-1 0,0 0-1,0 0 1,1 1 0,-1-1 0,1 0 0,-1 0 0,1 0 0,0 0 0,0 0 0,0 0 0,0 0 0,0 0 0,1 0 0,-1 0 0,1 0 0,-1-1 0,1 1 0,-1-1 0,1 1 0,0-1 0,0 1 0,0-1 0,0 0 0,0 0 0,0 0 0,0 0 0,0 0 0,0-1 0,3 1 0,1 0 5,1 0 0,-1-1 0,0 0 0,1 0 0,-1 0 1,1-1-1,-1 0 0,0-1 0,1 1 0,-1-1 0,0 0 1,0-1-1,0 1 0,10-7 0,0-1 112,0-1 1,0-1-1,23-22 1,-32 28-10,-1 0 1,1-1 0,-1 0-1,0 0 1,-1 0-1,0 0 1,0-1 0,-1 0-1,0 0 1,0 0 0,-1-1-1,5-17 1,-8 24-81,0 0 1,0 1-1,0-1 1,0 0 0,0 0-1,-1 0 1,1 0-1,-1 0 1,1 1 0,-1-1-1,0 0 1,0 1-1,0-1 1,0 0-1,0 1 1,0-1 0,0 1-1,0-1 1,-1 1-1,1 0 1,0-1-1,-1 1 1,1 0 0,-1 0-1,0 0 1,1 0-1,-1 0 1,0 1 0,0-1-1,-2 0 1,3 0-53,-1 1 0,0-1 0,1 1 0,-1-1 0,1 1 0,-1 0 1,0 0-1,1 0 0,-1 0 0,0 0 0,1 0 0,-1 0 0,0 1 0,1-1 0,-1 1 1,1-1-1,-1 1 0,1-1 0,-1 1 0,1 0 0,-1 0 0,1 0 0,0 0 0,-1 0 1,1 0-1,0 0 0,0 0 0,0 0 0,0 1 0,0-1 0,0 0 0,0 1 1,0-1-1,-1 3 0,2-3-35,-1 0-1,1 0 1,0 0 0,0 1 0,-1-1 0,1 0 0,0 0 0,0 0-1,0 0 1,0 0 0,0 1 0,0-1 0,0 0 0,1 0 0,-1 0-1,0 0 1,1 0 0,-1 0 0,1 0 0,-1 0 0,1 0 0,-1 0-1,1 0 1,0 0 0,-1 0 0,1 0 0,0 0 0,0 0 0,1 1-1,1-1-12,-1 1 0,1-1 0,0 0 0,-1 1 0,1-1 1,0 0-1,0-1 0,0 1 0,0 0 0,5 0 0,23-1-513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6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15555,'-6'29'1769,"5"-25"-1547,0 1 0,0-1 0,0 1 0,0-1 1,1 9-1,0-12-179,0 0 1,0 0-1,0 0 1,1 0-1,-1 0 1,0 0 0,1 0-1,-1 0 1,1 0-1,-1 0 1,1 0-1,0 0 1,-1 0-1,1-1 1,0 1-1,-1 0 1,1 0-1,0-1 1,0 1 0,0 0-1,0-1 1,-1 1-1,1-1 1,0 1-1,0-1 1,0 0-1,0 1 1,0-1-1,2 0 1,5 2 108,-1-1 0,1-1 0,0 1-1,0-1 1,0 0 0,0-1 0,13-3 0,56-17 392,-62 17-456,41-15 136,-31 10-197,1 0 0,0 2 0,47-7 0,-71 14-36,1-1 0,-1 1 1,0 0-1,1 0 0,-1 0 0,0 0 0,1 0 0,-1 1 1,0-1-1,1 1 0,-1-1 0,0 1 0,0 0 0,0 0 1,1 0-1,-1 0 0,0 0 0,0 0 0,-1 1 0,1-1 1,0 1-1,0-1 0,-1 1 0,1 0 0,0 0 0,-1 0 1,0 0-1,0 0 0,1 0 0,-1 0 0,0 0 0,-1 0 0,1 0 1,0 1-1,0-1 0,-1 0 0,0 0 0,1 1 0,-1 3 1,1 13-57,-1-12 58,0-1 0,0 1 0,1 0 0,3 11 0,-4-16 18,1-1 0,-1 0 0,0 0-1,1 0 1,0 1 0,-1-1 0,1 0-1,0 0 1,-1 0 0,1 0-1,0 0 1,0 0 0,0 0 0,0-1-1,0 1 1,0 0 0,0 0 0,0-1-1,0 1 1,1 0 0,-1-1 0,0 0-1,0 1 1,0-1 0,1 0-1,-1 1 1,0-1 0,1 0 0,-1 0-1,2 0 1,3-1 33,-1 1 0,0-2 1,1 1-1,-1 0 0,0-1 0,1 0 0,8-5 0,37-24 186,-23 13-98,-20 13-101,4-3-12,1 1 1,0 0 0,0 0-1,1 1 1,0 1 0,0 0-1,19-3 1,-32 8-25,1-1-1,0 1 1,-1 0 0,1 0-1,-1 0 1,1 1 0,0-1-1,-1 0 1,1 1 0,-1-1 0,1 1-1,-1-1 1,1 1 0,-1 0-1,1 0 1,-1-1 0,0 1-1,1 0 1,-1 0 0,0 0-1,0 1 1,2 1 0,0 1-11,0 1 1,0 0 0,-1 0-1,0 0 1,3 7 0,-4-8-2,0 0 1,1 1-1,0-1 1,0 0 0,0 0-1,1 0 1,4 6-1,-4-8 31,-1 0 0,0-1 0,0 1 0,1 0 0,-1-1 0,1 0 0,0 0 0,-1 0 0,1 0 0,0 0 0,0 0 0,-1-1 0,1 1 0,0-1 0,0 0 0,0 0 0,0 0 0,0 0 0,0 0 0,-1-1 0,1 1 0,0-1 0,3-1-1,5-2 79,1 0-1,-1-1 0,0-1 1,10-7-1,-20 13-108,35-23 156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8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372 195 15771,'-40'55'5267,"-27"35"-4991,-20 30-28,27-40-318,-53 95 0,108-163-168,7-11 28,3-6-114,16-23-440,-2-1 0,22-43 0,-11 19 107,100-194-395,-115 216 1429,-26 89 930,1 5-1014,4 0 0,2 0 0,4 72 0,1-48 78,-1-86-368,1 0 0,-1 0 0,0 0 0,0 1 0,0-1 0,-1 0 0,1 0 0,0 0 0,0 0 0,-1 0 0,1 1 0,-1-1 0,1 0 0,-1 0 0,1 0 0,-1 0 0,1 0 0,-1 0 0,0 0-1,0 0 1,1-1 0,-1 1 0,0 0 0,-2 1 0,2-2-2,0 0 1,0 0-1,0 0 0,0 0 0,0-1 0,0 1 1,0 0-1,0 0 0,1-1 0,-1 1 0,0-1 0,0 1 1,0-1-1,0 1 0,0-1 0,0 1 0,1-1 1,-1 0-1,0 1 0,1-1 0,-1 0 0,0 0 0,1 1 1,-1-1-1,1 0 0,-1 0 0,1 0 0,-1 0 1,1 0-1,-1-1 0,-2-7-11,0 0 1,0-1-1,0 1 1,1 0-1,1-1 0,-1 0 1,2 1-1,-1-1 1,1 0-1,1 1 0,0-1 1,0 0-1,1 1 1,0-1-1,0 1 0,1 0 1,1 0-1,-1 0 1,2 0-1,8-14 0,-9 16-2,0 1 0,1 0 0,0 0-1,0 0 1,0 1 0,1-1-1,0 1 1,0 1 0,0-1 0,1 1-1,12-6 1,-13 7 9,0 1-1,0 1 1,0-1 0,0 1 0,0 0-1,0 0 1,0 1 0,0 0 0,0 0 0,0 0-1,0 1 1,0 0 0,1 0 0,-2 1-1,1-1 1,8 4 0,-8-2 4,0 0 1,0 0-1,-1 0 1,1 1-1,-1 0 0,0 0 1,0 0-1,0 1 1,-1 0-1,1 0 0,-1 0 1,0 0-1,3 6 1,-1 0 99,0 0 0,-1 0 0,-1 1 0,0 0 0,5 23 1,-13-63 47,2 0 0,1 0 0,3-28 1,-1 18-129,-1 27-48,0-3-66,1 0 0,0 0 1,4-19-1,-5 33 88,0 0 0,0-1 0,0 1 0,1-1 0,-1 1 0,0 0 0,0-1 0,0 1 0,0-1 0,0 1 0,0 0 0,1-1 0,-1 1 0,0-1 0,0 1 0,1 0 0,-1 0 0,0-1 0,0 1 0,1 0 0,-1-1 0,0 1 0,1 0 0,-1 0 0,0-1 0,1 1 0,-1 0 0,1 0 0,-1 0 0,0 0 0,1 0 0,-1 0 0,1-1 0,-1 1 0,0 0 0,1 0 0,-1 0 0,1 0 0,-1 0 0,1 0 0,-1 1 0,0-1 0,1 0 0,-1 0 0,1 0 0,-1 0 0,1 1 0,20 14-61,-10-5 53,-2-5 34,0 0 1,0 0-1,1-1 1,0 0-1,-1 0 1,1-1-1,1-1 1,-1 0-1,0 0 1,1-1-1,-1 0 1,1-1-1,-1 0 1,1 0-1,-1-1 1,0-1-1,1 0 0,16-5 1,-12 2 26,-1 0 0,0-1 0,0-1 0,0 0 0,-1 0-1,0-2 1,-1 1 0,1-2 0,-2 0 0,1 0 0,-2-1 0,12-14 0,-19 22-47,-1-1 0,0 0 0,1 0 0,-1 0 1,-1 0-1,1 0 0,1-6 0,-3 9-5,1 1 0,-1-1-1,0 0 1,0 0 0,0 1 0,0-1 0,0 0 0,0 0-1,0 1 1,0-1 0,0 0 0,0 0 0,0 1 0,-1-1-1,1 0 1,0 0 0,0 1 0,-1-1 0,1 0 0,-1 1 0,1-1-1,-1 0 1,1 1 0,-1-1 0,1 1 0,-1-1 0,1 1-1,-1-1 1,1 1 0,-1-1 0,0 1 0,1 0 0,-1-1-1,0 1 1,0 0 0,1-1 0,-1 1 0,0 0 0,0 0-1,1 0 1,-1 0 0,0 0 0,0 0 0,1 0 0,-1 0-1,0 0 1,-1 0 0,-2 1-17,-1-1-1,1 1 1,0 1 0,-1-1-1,1 0 1,0 1-1,0 0 1,0 0 0,0 0-1,0 1 1,0-1-1,1 1 1,-1 0 0,1 0-1,0 0 1,-1 1-1,-4 7 1,-1 1-18,0 0-1,1 1 1,1 0 0,-7 17 0,7-13 40,1 1 1,0 1-1,1-1 1,1 1-1,1-1 1,1 1-1,0 0 1,2 0 0,0 0-1,1 0 1,1 0-1,7 32 1,-8-47 13,1 0 1,-1 0-1,1 0 0,0-1 1,0 1-1,0 0 1,0-1-1,1 1 0,0-1 1,-1 0-1,1 0 1,0 0-1,7 5 0,-7-6-1,-1-1-1,0 0 1,1 0-1,-1 0 1,1 0-1,-1 0 1,1-1-1,0 1 1,-1-1-1,1 0 0,0 0 1,-1 0-1,1 0 1,0 0-1,-1 0 1,1-1-1,-1 1 1,1-1-1,0 0 1,-1 1-1,1-1 1,-1-1-1,4-1 0,6-4 42,-2-1-1,1 0 0,-1-1 1,0 0-1,-1 0 0,0-1 1,10-14-1,-3 1 26,0-1-1,16-35 1,-26 47-80,-1 1-29,0 1 1,0-1-1,-1 0 0,4-18 0,-9 33-61,-1 10 27,-1-1 0,2 1 0,-1 25 0,2-35 68,1-1 0,-1 0 0,0 0 0,1 1 0,0-1 0,0 0 0,0 0 0,0 0 0,1 0 0,-1 0 0,3 3 0,-3-5 0,0 0 1,0 1-1,0-1 1,0 0 0,0 0-1,1 0 1,-1-1-1,1 1 1,-1 0-1,0 0 1,1-1-1,-1 1 1,1-1-1,0 1 1,-1-1-1,1 0 1,-1 1-1,1-1 1,0 0-1,-1 0 1,1 0-1,-1 0 1,1-1-1,1 1 1,2-1 13,-1-1 1,0 1-1,1-1 1,-1 0-1,0 0 1,0 0-1,-1-1 1,1 1-1,0-1 0,-1 0 1,1 0-1,-1 0 1,0-1-1,0 1 1,0-1-1,2-5 1,0 2 1,0-1 0,0 0 1,-1-1-1,-1 1 0,1-1 1,-1 0-1,1-9 0,-3 13-40,0 0 0,-1 0-1,0-1 1,0 1 0,-1-9-1,1 13 15,0 1 0,0-1-1,-1 1 1,1 0-1,0-1 1,0 1-1,0 0 1,0-1-1,0 1 1,0-1-1,0 1 1,-1 0-1,1-1 1,0 1-1,0 0 1,-1-1-1,1 1 1,0 0-1,0 0 1,-1-1 0,1 1-1,0 0 1,-1 0-1,1-1 1,0 1-1,-1 0 1,1 0-1,0 0 1,-1 0-1,0-1 1,0 2-5,0-1-1,0 1 1,0 0 0,0-1 0,0 1-1,0 0 1,0 0 0,0 0 0,0 0-1,0 0 1,0 0 0,1 0 0,-1 0-1,0 0 1,0 2 0,-4 7-12,1-1 0,0 1 1,1 0-1,0 1 0,1-1 0,0 1 1,1-1-1,0 1 0,0-1 0,1 1 1,1 0-1,-1-1 0,2 1 0,0-1 1,4 15-1,-5-21 31,0 0 1,1 0-1,-1 0 1,1 0-1,0-1 1,1 1-1,-1 0 0,1-1 1,-1 0-1,1 1 1,0-1-1,0 0 1,1 0-1,-1-1 1,0 1-1,1-1 1,0 0-1,-1 1 0,1-2 1,0 1-1,0 0 1,0-1-1,0 0 1,1 0-1,-1 0 1,0 0-1,0-1 1,9 1-1,-2-2 15,0 0 0,0 0-1,0-1 1,-1-1 0,1 0 0,-1 0 0,1-1-1,-1 0 1,0-1 0,12-7 0,-1-1 12,-1-1 1,-1-1-1,27-25 1,-37 31-66,-1 0-1,0 0 1,-1-1 0,0 0 0,-1 0 0,0 0 0,0-1 0,-1 0 0,3-11 0,-6 17-8,-1 1 1,-1 0-1,1-1 1,-1 1 0,0-1-1,0-5 1,0 9 27,0 1 0,0-1 0,0 0 0,0 1 0,-1-1 0,1 1-1,0-1 1,0 1 0,0-1 0,-1 1 0,1-1 0,0 1 0,0-1 0,-1 1 0,1-1 0,-1 1 0,1-1 0,0 1 0,-1-1 0,1 1 0,-1-1 0,0 1-1,0 0 0,0 0 1,1 0-1,-1 0 1,0 0-1,0 0 0,1 1 1,-1-1-1,0 0 1,1 0-1,-1 1 0,0-1 1,1 0-1,-1 1 1,0-1-1,1 0 0,-1 1 1,0-1-1,1 1 1,-1-1-1,1 1 0,-1 0 1,-3 4-8,0-1-1,1 1 1,-1 0 0,1 0 0,1 1-1,-1-1 1,1 1 0,-1-1 0,2 1-1,-1 0 1,1-1 0,-1 1 0,1 8 0,0-9 20,0 0 1,1 0 0,0 0 0,0-1-1,0 1 1,1 0 0,-1 0 0,1 0-1,0 0 1,1 0 0,-1-1 0,1 1-1,0-1 1,0 1 0,0-1 0,5 7-1,-5-10 1,0 1-1,0 0 0,0-1 1,0 1-1,0-1 0,0 0 0,1 0 1,-1 0-1,0 0 0,1 0 1,-1 0-1,0-1 0,1 1 0,-1-1 1,1 0-1,-1 1 0,1-1 1,-1 0-1,1-1 0,0 1 0,-1 0 1,0-1-1,1 1 0,3-2 1,3-2-23,1 1 0,-1-1 1,0-1-1,-1 0 1,9-6-1,5-4-270,-2-1 0,0-2 0,-1 0-1,-1-1 1,-1 0 0,29-43 0,-20 20-716,-2 0-1,33-83 1,-57 124 991,21-59-584,-19 55 585,-1-1 0,0 1 0,0-1 0,0 0 0,-1 1 0,0-1 0,0 0 0,-1-7 0,1 12 27,0 1 1,0 0-1,0-1 1,-1 1-1,1-1 1,0 1-1,0 0 1,0-1-1,0 1 1,-1 0-1,1-1 1,0 1-1,0 0 1,-1-1-1,1 1 1,0 0-1,0 0 1,-1-1-1,1 1 1,0 0-1,-1 0 1,1-1-1,0 1 1,-1 0-1,1 0 1,0 0-1,-1 0 1,1 0-1,-1 0 1,1-1-1,0 1 1,-1 0-1,1 0 1,-1 0-1,1 0 1,0 0-1,-1 1 1,1-1-1,-1 0 1,1 0-1,0 0 1,-1 0-1,1 0 1,0 0-1,-1 1 1,1-1-1,0 0 1,-1 0-1,1 1 1,0-1-1,-1 0 1,1 0 0,0 1-1,0-1 1,-1 0-1,1 1 1,0-1-1,0 0 1,0 1-1,-1-1 1,1 0-1,0 1 1,0 0-1,-6 9 318,0 0 1,0 0-1,1 1 0,0 0 1,-4 18-1,1-1 301,-4 37 1,7-32-413,2 0 0,2 0 0,1 0 1,1 0-1,2 0 0,1 0 0,2 0 1,1-1-1,16 45 0,-40-113-813,-3 1-1,0 0 1,-30-36-1,41 59 421,-4-6 17,8 12 162,1 1-1,0-1 0,0 0 0,-4-10 0,8 16 9,-1 0 0,1-1 0,0 1 0,0 0 0,0 0-1,0-1 1,0 1 0,0 0 0,0 0 0,0-1 0,0 1 0,0 0 0,0 0-1,0-1 1,1 1 0,-1 0 0,0 0 0,0-1 0,0 1 0,0 0-1,0 0 1,0-1 0,1 1 0,-1 0 0,0 0 0,0 0 0,0 0 0,0-1-1,1 1 1,-1 0 0,0 0 0,0 0 0,1 0 0,-1 0 0,0-1-1,0 1 1,0 0 0,1 0 0,-1 0 0,0 0 0,1 0 0,-1 0 0,1 0-1,12-1 336,-11 1-280,14 0 231,124-5 1231,-122 4-1432,-1-2 0,0 0 0,0-1 0,0-1-1,31-13 1,-46 18-141,-1-1 1,0 0-1,1 1 0,-1-1 0,0 0 0,0 0 0,0 0 0,0 0 0,0 0 0,0 0 1,0 0-1,1-2 0,-2 3 17,1 0 1,-1-1-1,0 1 0,0-1 1,0 1-1,0-1 1,0 1-1,0 0 1,0-1-1,0 1 0,0-1 1,0 1-1,0-1 1,0 1-1,0-1 1,0 1-1,0 0 1,0-1-1,-1 1 0,1-1 1,0 1-1,0 0 1,0-1-1,-1 1 1,0-1-1,-1-1-20,0 0 0,0 1-1,0-1 1,0 1 0,0 0 0,-1 0 0,1 0-1,-1 0 1,1 0 0,-1 0 0,1 0 0,-4 1-1,-34-6-343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29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69 18652,'0'-2'77,"1"-1"0,-1 1 1,0-1-1,0 1 0,0-1 0,0 1 1,0-1-1,-1 1 0,1-1 0,-1 1 1,0 0-1,1-1 0,-1 1 0,0 0 0,0 0 1,-1-1-1,1 1 0,0 0 0,-1 0 1,1 0-1,-1 1 0,0-1 0,1 0 1,-1 1-1,0-1 0,0 1 0,0-1 0,0 1 1,-1 0-1,1 0 0,0 0 0,0 0 1,-1 0-1,1 0 0,0 1 0,-1-1 0,1 1 1,-1 0-1,1 0 0,-1 0 0,1 0 1,-1 0-1,1 0 0,0 0 0,-1 1 1,1 0-1,-1-1 0,1 1 0,0 0 0,-1 0 1,1 0-1,0 0 0,0 1 0,0-1 1,-3 3-1,0 0-86,1 0 0,0 0 0,0 0 0,-6 7 0,10-10-4,-1 0 1,0 0 0,1 0 0,-1 0 0,1 0-1,-1 0 1,1 0 0,0 0 0,-1 0 0,1 0-1,0 1 1,0-1 0,0 2 0,0-3-2,0 1 0,0-1 1,0 1-1,1-1 0,-1 1 1,0-1-1,0 1 0,1-1 1,-1 1-1,1-1 0,-1 0 1,0 1-1,1-1 0,-1 1 0,1-1 1,-1 0-1,1 0 0,-1 1 1,1-1-1,-1 0 0,1 0 1,-1 1-1,1-1 0,-1 0 1,1 0-1,-1 0 0,1 0 0,-1 0 1,2 0-1,45 1-728,-42-2 657,1 0 0,-1 1 0,0 0 0,1 0 0,-1 0-1,0 1 1,1 0 0,-1 0 0,0 0 0,0 0 0,0 1-1,0 0 1,0 0 0,7 4 0,-11-5 68,0-1 0,0 1 0,0 0 0,0 0 0,0 0 1,0 0-1,-1 0 0,1 1 0,0-1 0,0 0 0,-1 0 0,1 0 0,-1 1 0,1-1 0,-1 0 0,0 1 1,1-1-1,-1 0 0,0 1 0,0-1 0,0 2 0,0-1 8,0 1-1,-1-1 1,0 1 0,1-1-1,-1 1 1,0-1-1,0 0 1,0 1 0,-1-1-1,-2 4 1,0 0 32,-1 0-1,0-1 1,-1 1 0,0-1 0,0 0-1,-11 7 1,13-10-9,0 0 0,-1 1 0,0-2 0,0 1 0,1 0 0,-1-1 0,0 0 0,0 0 0,0 0 0,-1-1-1,1 0 1,0 0 0,0 0 0,-5-1 0,-9-6 70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0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14867,'0'2'144,"1"0"0,-1 0 0,0 0 0,0 1 0,0-1 0,0 0 0,0 0 0,-1 0-1,1 0 1,-1 0 0,1 0 0,-2 4 0,-2 8 192,1 3 69,1 1-1,1 0 0,0 0 1,2 0-1,4 32 0,-4-45-353,0 0-1,0 0 0,1 0 1,0 0-1,0-1 0,0 1 0,0 0 1,1-1-1,0 1 0,6 6 1,-7-9-20,1 1 0,-1-1 0,1 0 0,0 0-1,0-1 1,0 1 0,0 0 0,0-1 0,0 0 0,0 0 0,1 0 0,-1 0 0,0 0 0,1-1 0,-1 1 0,0-1 0,1 0 0,3 0 0,1-1 7,0-1 1,0 1 0,0-1 0,-1-1-1,1 1 1,-1-1 0,0-1-1,1 1 1,-1-1 0,-1-1-1,1 1 1,6-7 0,9-8 148,38-42 0,-53 54-153,0 0-7,0-1-1,-1 1 1,0-1 0,0 0 0,-1 0 0,0-1 0,0 1 0,5-16 0,-25 76 79,14-46-96,1-1-1,-1 0 1,1 1 0,0-1 0,0 1 0,0-1 0,1 0 0,0 1 0,0-1 0,3 9 0,-3-12-3,0-1 1,0 1 0,1 0-1,-1-1 1,0 1 0,1 0 0,-1-1-1,1 0 1,-1 1 0,1-1-1,0 0 1,-1 0 0,1 0 0,0 0-1,0 0 1,0 0 0,0 0-1,0-1 1,0 1 0,0-1 0,0 0-1,0 1 1,0-1 0,0 0-1,0 0 1,0 0 0,1-1 0,-1 1-1,0 0 1,3-2 0,7 0 18,-1-1-1,1 0 1,-1-1 0,0-1 0,19-9 0,49-37-50,-52 32-364,33-17 1,-59 36 376,-1 0 0,0 0 0,0 0 1,0 0-1,0 0 0,0 0 1,1 0-1,-1 0 0,0 0 0,0 0 1,0 0-1,0 0 0,1 0 0,-1 0 1,0 0-1,0 0 0,0 0 1,0 0-1,0 0 0,0 0 0,1 1 1,-1-1-1,0 0 0,0 0 1,0 0-1,0 0 0,0 0 0,0 0 1,0 0-1,1 1 0,-1-1 0,0 0 1,0 0-1,0 0 0,0 0 1,0 0-1,0 1 0,0-1 0,0 0 1,0 0-1,0 0 0,0 0 0,0 1 1,0-1-1,0 0 0,0 0 1,0 0-1,0 0 0,0 0 0,0 1 1,0-1-1,0 0 0,0 0 1,0 0-1,-1 0 0,1 0 0,0 1 1,0-1-1,0 0 0,0 0 0,0 0 1,0 0-1,0 0 0,-1 0 1,1 0-1,-5 15-216,4-14 151,-1 5-10,0 0 0,0 0 0,1-1 0,0 1 0,0 0 0,0 0 0,1 0 1,0 0-1,0 0 0,0 1 0,1-1 0,1 6 0,-1-9 27,0-1 0,0 1 0,0-1 0,0 0 1,0 0-1,0 1 0,1-1 0,-1 0 0,1 0 0,-1 0 0,1-1 0,0 1 0,0 0 0,0-1 0,0 1 0,0-1 1,0 1-1,0-1 0,1 0 0,-1 0 0,0 0 0,1 0 0,-1-1 0,1 1 0,-1-1 0,1 1 0,-1-1 0,1 0 1,-1 0-1,1 0 0,3 0 0,3-1-41,0-1 1,-1 0-1,1 0 1,-1 0 0,0-1-1,13-6 1,18-12-361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56 335 14651,'1'0'54,"-1"0"0,0-1 0,0 1 0,1-1-1,-1 1 1,0-1 0,0 1 0,0 0 0,0-1 0,1 1-1,-1-1 1,0 1 0,0-1 0,0 1 0,0-1 0,0 1-1,0-1 1,0 1 0,0-1 0,0 1 0,-1-1 0,1 1 0,0 0-1,0-1 1,0 1 0,0-1 0,-1 1 0,1-1 0,-12 4 1000,-14 19 72,24-18-1119,-1 0 0,1 0 1,0 1-1,0-1 0,0 1 0,1-1 0,0 1 0,0 0 0,0-1 0,0 1 0,1 0 0,0 0 0,0-1 1,0 6-1,0-7-63,0-1 0,1 0 1,-1 1-1,1-1 0,-1 0 1,1 0-1,0 0 1,-1 1-1,1-1 0,0 0 1,1 0-1,-1 0 0,0 0 1,0-1-1,1 1 1,-1 0-1,1 0 0,0-1 1,-1 1-1,1-1 0,0 0 1,0 1-1,0-1 1,0 0-1,0 0 0,0 0 1,0 0-1,1-1 0,-1 1 1,0 0-1,3-1 1,-2 0 2,0 0 1,1 0 0,-1 0 0,0-1 0,0 1 0,1-1-1,-1 0 1,0 0 0,0 0 0,0-1 0,0 1 0,0-1-1,4-3 1,36-31 303,-30 24-126,-13 12-125,138-129-304,-121 110 71,-1-1-1,0 0 1,-2-1 0,0-1 0,14-31 0,-7-2 47,-19 51 210,-1-1 1,0 0-1,0 0 0,0 0 1,0 0-1,-1 0 0,0-1 1,-1-8-1,1 13-2,0 1 0,0-1 0,0 0 0,-1 0 0,1 1 0,0-1 0,0 0 0,0 0 0,-1 1 0,1-1 1,0 0-1,-1 1 0,1-1 0,-1 0 0,1 1 0,-1-1 0,1 1 0,-1-1 0,1 1 0,-1-1 0,0 1 0,1-1 0,-2 0 0,1 1 6,0 0 0,1 0 0,-1 0 0,0 0 0,0 1-1,0-1 1,1 0 0,-1 0 0,0 0 0,0 1 0,1-1 0,-1 0 0,0 1 0,1-1 0,-1 1 0,0-1 0,1 1 0,-2 0-1,-2 3 107,1 0-1,-1 1 0,1-1 1,-1 1-1,-2 5 0,-1 4 21,1 1-1,1 0 1,0 0 0,1 0-1,0 1 1,1 0-1,1-1 1,1 1 0,0 26-1,1-32-126,1 0 0,0 0 0,0 0 0,1 0-1,0 0 1,1-1 0,0 1 0,0-1 0,1 0 0,0 0 0,1 0-1,0 0 1,0-1 0,1 0 0,0 0 0,12 12 0,-14-17 12,0 0 1,0-1 0,0 1-1,0-1 1,1 1 0,-1-1-1,0 0 1,1-1 0,0 1-1,-1-1 1,1 0 0,0 0-1,7 0 1,-4-1 66,-1 0-1,1-1 1,0 0 0,0 0 0,-1-1 0,1 0-1,12-5 1,-3-1 97,0-1 0,-1 0-1,0-1 1,0-1 0,-1 0-1,17-17 1,-14 9-90,0 0-1,-1-1 1,-1 0-1,22-39 1,-30 45-100,-1 0 1,0-1 0,-1 1-1,0-1 1,-2-1 0,1 1-1,-2-1 1,3-28 0,-8 33-8,-4 15-4,-3 18-12,2 6-2,2 0 1,1 1-1,1-1 0,2 1 0,0 0 0,3-1 0,0 1 0,1 0 0,2-1 0,1 0 1,11 32-1,-17-58 14,1-1 0,-1 1 0,1 0 1,0 0-1,0 0 0,0 0 0,0 0 1,0-1-1,0 1 0,0 0 0,0-1 1,0 1-1,1-1 0,-1 0 0,1 1 1,-1-1-1,1 0 0,3 2 0,-5-3-8,1-1 0,-1 1 0,1 0 0,-1-1 0,1 1 0,-1-1 0,1 1 0,-1 0 0,0-1 0,1 1 0,-1-1 0,0 1 0,1-1 0,-1 0 0,0 1 0,0-1 0,1 1 0,-1-1 0,0 1 0,0-1 0,0 0 0,0 1-1,0-1 1,0 1 0,0-1 0,0 0 0,0 1 0,0-1 0,0 0 0,0 1 0,0-1 0,-1 1 0,1-2 0,-5-23-623,2 16 298,-1 0 0,0 1 0,0-1 1,-1 1-1,0 0 0,0 1 0,-8-9 1,-48-44-1985,10 11 2274,51 49 62,0-1 0,-1 1 0,1 0-1,0 0 1,0 0 0,0 0-1,0 0 1,0 0 0,0-1-1,0 1 1,-1 0 0,1 0-1,0 0 1,0 0 0,0-1-1,0 1 1,0 0 0,0 0-1,0 0 1,0 0 0,0-1 0,0 1-1,0 0 1,0 0 0,0 0-1,0 0 1,0-1 0,0 1-1,0 0 1,0 0 0,0 0-1,0 0 1,1-1 0,-1 1-1,0 0 1,0 0 0,0 0-1,0 0 1,0 0 0,0 0 0,0-1-1,0 1 1,1 0 0,-1 0-1,0 0 1,0 0 0,0 0-1,0 0 1,1 0 0,-1 0-1,0 0 1,0 0 0,0-1-1,0 1 1,1 0 0,-1 0-1,0 0 1,0 0 0,0 0 0,0 0-1,1 0 1,-1 0 0,0 1-1,0-1 1,0 0 0,0 0-1,1 0 1,14 0 538,-15 0-505,92 12 1276,42 3-1053,-70-14-207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5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14611,'4'-3'1304,"6"1"-848,2-1-143,5-2 455,1 1-152,4-3-168,2-2-56,2 2-144,0 3-80,-3 1-136,0-1-64,-6 2-248,0 1-216,-5 1 424,-1 4-96,-4-4-56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1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200 282 15635,'-8'0'464,"-1"1"0,1 1-1,-1-1 1,1 1-1,-1 1 1,-14 6-1,-44 26 831,59-30-1226,1-1 0,0 2 0,0-1-1,1 1 1,-8 8 0,13-13-60,0 0-1,0 0 0,0 0 0,1 1 0,-1-1 0,0 0 0,0 1 0,1-1 1,-1 1-1,1-1 0,-1 1 0,1-1 0,0 1 0,0-1 0,-1 1 1,1 1-1,1-2-3,-1 0 0,1 1 0,-1-1 0,1 0 0,-1 0 1,1 0-1,0 0 0,-1 0 0,1 0 0,0 0 0,0 0 0,0 0 0,0 0 1,0 0-1,0-1 0,0 1 0,0 0 0,0-1 0,0 1 0,0-1 0,1 1 1,-1-1-1,2 1 0,6 2 13,0-1 0,1-1 0,-1 1 0,1-1-1,-1-1 1,1 0 0,0 0 0,-1-1 0,1 0 0,15-4 0,-10 1 12,0 0 1,-1-1-1,1 0 0,-1-1 0,0-1 0,13-9 1,-21 13-17,-1-1 1,0 0 0,0 0 0,0 0 0,0 0 0,-1-1 0,1 1 0,-1-1 0,0 0 0,-1-1 0,1 1-1,-1-1 1,4-9 0,-8 7 15,-7 11-24,-5 13-21,10-11-15,0 0 1,0 1 0,1-1 0,0 1 0,0 0 0,1 0 0,-1 0-1,1 0 1,1 0 0,-1 0 0,1 0 0,0 0 0,0 0 0,2 7-1,-2-12-1,0 0-1,1 0 1,-1-1-1,0 1 0,1 0 1,-1-1-1,0 1 0,1 0 1,-1-1-1,1 1 0,-1 0 1,1-1-1,-1 1 0,1-1 1,-1 1-1,1-1 0,0 1 1,-1-1-1,1 0 0,0 1 1,0-1-1,-1 0 0,1 1 1,0-1-1,0 0 0,1 0-39,0 0-1,-1 0 0,1 0 0,0 0 0,-1 0 1,1-1-1,-1 1 0,1-1 0,0 1 0,-1-1 1,3-1-1,3-2-227,-1 0 0,0-1-1,0 0 1,8-7 0,0-4-128,-1 0 1,0 0-1,-2-1 0,0-1 1,16-34-1,31-100 5,-52 137 576,-3 6 52,1 0 0,-2 0-1,1 0 1,-1-1 0,-1 1-1,2-18 1,-4 25 103,-2 6 11,-11 32 567,1 1 0,-12 55 0,25-91-878,-4 14 125,1 0 0,0 0 0,1 0 0,0 0 0,2 1 0,1 20 0,-1-32-119,1 0 0,-1 0 0,1 0 0,0 0 0,1-1 0,-1 1 0,1 0 0,-1-1 0,1 1 0,0-1 0,1 1 0,-1-1 0,0 0 0,1 0 0,0 0 0,0 0 1,0-1-1,0 1 0,0-1 0,0 0 0,1 0 0,-1 0 0,1 0 0,-1 0 0,1-1 0,0 1 0,0-1 0,0 0 0,5 0 0,23 3-652,0-3 0,0 0 0,-1-2 0,1-1 0,34-8 1,-30 6-281,-16 2 215,-29 7 853,-31 5 818,-27 5 213,-1-2-1,-99 5 1,167-18-1203,-19-1-384,18 1 397,1 0 0,0 0-1,0 0 1,-1 0 0,1 0 0,0 0 0,0 0 0,-1 0-1,1 0 1,0 0 0,-1 0 0,1 0 0,0 0-1,0 0 1,-1 0 0,1 0 0,0-1 0,0 1 0,-1 0-1,1 0 1,0 0 0,0 0 0,-1-1 0,1 1 0,0 0-1,0 0 1,0 0 0,0-1 0,-1 1 0,1 0-1,0 0 1,0-1 0,0 1 0,0 0 0,0 0 0,0-1-1,-1 1 1,1 0 0,0 0 0,0-1 0,0 1-1,0 0 1,0 0 0,0-1 0,0 1 0,0 0 0,0-1-1,0 1 1,1 0 0,-1 0 0,0-1 0,0 1-1,0 0 1,0 0 0,0-1 0,0 1 0,1 0 0,-1-1-1,10-6-343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16059,'-27'47'1063,"1"1"0,3 1-1,-29 88 1,52-137-1061,-32 104 918,28-89-800,1-1-1,1 1 1,0-1 0,2 1-1,0 19 1,0-32-134,0 1 1,0-1-1,1 1 1,-1-1-1,1 1 0,0-1 1,-1 0-1,1 1 0,0-1 1,0 0-1,1 0 0,-1 1 1,0-1-1,1 0 1,-1 0-1,1-1 0,0 1 1,0 0-1,0 0 0,0-1 1,0 1-1,0-1 1,0 0-1,0 1 0,0-1 1,1 0-1,-1 0 0,0-1 1,1 1-1,-1 0 1,1-1-1,-1 0 0,1 1 1,-1-1-1,1 0 0,-1 0 1,1 0-1,-1-1 1,1 1-1,3-2 0,2 1-147,0-1-1,-1-1 0,1 0 1,-1 0-1,1 0 1,-1-1-1,0 0 0,0 0 1,-1-1-1,1 0 1,-1 0-1,0-1 0,-1 1 1,1-1-1,-1 0 1,6-9-1,12-18-526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2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10770,'0'2'127,"1"1"-1,-1 0 0,1 0 0,0-1 0,0 1 1,0-1-1,0 1 0,0 0 0,1-1 0,-1 0 1,1 1-1,-1-1 0,1 0 0,0 0 1,0 0-1,0 0 0,0 0 0,5 2 0,-3-2 56,1 0 0,-1 0-1,1-1 1,-1 0-1,1 0 1,0 0 0,-1 0-1,1-1 1,0 0-1,7-1 1,24-3 416,0-1 0,-1-3 0,0 0-1,57-24 1,-43 15 367,-48 17-922,-1 1-1,1-1 0,-1 0 1,1 0-1,-1 0 1,1 1-1,-1-1 1,0 0-1,1 0 1,-1 1-1,1-1 1,-1 0-1,0 1 0,1-1 1,-1 0-1,0 1 1,0-1-1,1 1 1,-1-1-1,0 0 1,0 1-1,1-1 1,-1 1-1,0-1 0,0 1 1,0-1-1,0 1 1,0-1-1,0 1 1,0-1-1,0 0 1,0 1-1,0-1 1,0 1-1,0-1 0,0 1 1,5 15 310,-1-12-319,0-1 0,0 0 0,0 0 0,0 0 0,1-1 0,-1 0 0,1 0 0,0 0 0,-1 0 0,1-1 0,0 0 0,0 0 0,7 1 0,9 0 58,39-2-1,-50 0-65,28-3-167,0-1 1,-1-2 0,1-2 0,-1-2 0,0-1 0,-1-1-1,-1-2 1,37-21 0,-46 83 152,-10-30-24,0 0 1,23 18-1,-24-23-317,0 0 0,-1 1 0,-1 1 1,0 0-1,11 18 0,-21-28 295,-1-1 0,1 1 0,-1 0 1,-1 0-1,1 0 0,-1 0 1,1 0-1,-1 1 0,-1-1 0,1 0 1,-1 0-1,0 1 0,0-1 0,-1 0 1,1 1-1,-1-1 0,0 0 1,-1 0-1,1 0 0,-1 0 0,0 0 1,0 0-1,-4 6 0,4-9 70,-11 19 227,13-20-239,-1-1 1,1 1-1,-1 0 1,1-1-1,-1 1 1,0 0-1,1-1 1,-1 1-1,0-1 1,0 1-1,1-1 1,-1 1-1,0-1 1,0 0-1,0 1 1,1-1-1,-1 0 1,0 0-1,0 1 1,0-1-1,-1 0 1,1-1-5,0 1-1,1-1 1,-1 1 0,1-1 0,-1 1 0,1-1 0,-1 1 0,1-1 0,-1 0 0,1 1-1,0-1 1,-1 0 0,1 1 0,0-1 0,0 0 0,-1 0 0,1 1 0,0-1 0,0 0-1,0 0 1,0 1 0,0-1 0,0 0 0,0 0 0,0 0 0,2-26 144,-2 24-123,7-39 18,2 0-1,27-80 1,-22 80-233,-10 31 118,-2 2 2,1 0 0,0 0 0,0 0 0,1 0 0,0 1 0,0-1 1,1 1-1,0 0 0,7-7 0,-11 14 60,0 1 1,0-1-1,0 0 0,0 1 1,0-1-1,1 1 0,-1-1 1,0 1-1,0-1 1,1 1-1,-1 0 0,0 0 1,0-1-1,1 1 0,-1 0 1,0 0-1,0 0 0,1 1 1,-1-1-1,0 0 0,1 0 1,-1 1-1,0-1 1,0 1-1,0-1 0,1 1 1,-1-1-1,1 2 0,4 2 111,1 0 0,-1 1-1,10 9 1,-1 0 65,-11-11-157,0-1-1,0 1 0,0-1 0,1 1 0,-1-1 1,1 0-1,-1-1 0,1 1 0,0-1 0,0 0 0,0 0 1,-1-1-1,1 1 0,6-1 0,-10 0-1,0 0 0,0 0 0,0 0 0,0 0 0,0 0 0,0 0 0,0 0 0,0 1 0,0-1 1,-1 0-1,1 1 0,0-1 0,0 0 0,0 1 0,-1-1 0,1 1 0,0-1 0,0 1 0,-1 0 0,1-1 0,0 1 0,-1 0 0,1-1 0,0 2 0,0 1 21,0-1 0,-1 0 0,1 0 0,-1 0 0,1 0 0,-1 1 0,0-1 0,0 4 0,-8-26-920,5 3 680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3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15763,'-1'1'1113,"2"17"-905,6 5-120,5 10 480,2 4-336,8 10-608,3 0-144,7-1 424,2-3-56,6-8-104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3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1 12131,'2'11'425,"-1"0"1,0 1-1,0-1 1,-1 1-1,0-1 1,-1 1-1,-4 17 1,0 21 376,3-16-382,1 10-173,-2 0 1,-13 65-1,14-98-101,-1 0 1,-1 0-1,1 0 0,-2 0 1,0-1-1,0 1 1,0-1-1,-1-1 0,-1 1 1,0-1-1,0 0 1,-1 0-1,0-1 0,-15 12 1,22-19-83,0 0 0,0 0 0,-1 0 0,1 0 0,0-1 0,0 1 0,-1 0 0,1-1 0,0 1 0,-1-1 0,1 0 0,0 1-1,-1-1 1,1 0 0,-1 0 0,1 0 0,-1 0 0,1 0 0,-2 0 0,2-1-11,0 1 0,0-1 0,1 1 0,-1-1 0,0 1 0,0-1 0,0 0 0,1 1 0,-1-1 0,0 0 0,1 0 0,-1 0-1,1 1 1,-1-1 0,1 0 0,-1 0 0,1 0 0,0 0 0,-1 0 0,1-1 0,-1-5 102,0-1 1,0 1-1,1 0 1,0 0-1,0 0 1,2-10-1,4-14 71,1 1 0,19-52 0,33-57-253,-52 123-89,1 1-1,1 0 1,0 0 0,15-18-1,-20 28 25,0 0-1,1 1 0,-1 0 0,1 0 0,0 0 0,0 0 1,0 1-1,0-1 0,1 2 0,-1-1 0,1 0 0,0 1 1,0 0-1,0 1 0,10-3 0,11 3-220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4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9 135 15243,'-9'9'1601,"11"-5"-969,12-4-240,13 0 1368,12-3-984,20-6-320,10-4-23,14-2-161,4-4-56,-2 0-88,-4 2-24,-9-1-232,-9 3-224,-24 7 480,-12 2-192,-26 6 8,-3-6-88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5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80 13939,'-1'13'1728,"22"-7"-855,11-3-289,20-10 1120,9-3-768,21-3-168,4-3-183,0 0-874,-3 0-431,-8 2 616,-7 7-224,-12 4-104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5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16219,'8'10'1593,"10"-2"-1105,12 0-208,6 0 656,7 7-472,3 2-32,-6 7-128,-4 8-112,-19 14-200,-11 5-152,-20 16-376,-14 5-160,-16 14-168,-8 2-440,-5-4 904,1-2-257,10-19-111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6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32 13275,'2'-11'2813,"-3"-5"-195,1 15-2557,-1 1 0,1-1-1,-1 1 1,0-1 0,1 1 0,-1 0 0,0-1 0,0 1-1,1 0 1,-1 0 0,0-1 0,1 1 0,-1 0 0,0 0-1,0 0 1,1 0 0,-1 0 0,0 0 0,0 0 0,0 0-1,1 1 1,-1-1 0,0 0 0,1 0 0,-1 0 0,-1 1-1,-7 2 156,0 0 0,0 1-1,0 0 1,1 0 0,-1 1-1,1 0 1,-10 8 0,-54 49-49,55-47-111,3-3-152,1 0-1,0 2 1,1-1 0,0 1 0,1 1 0,1 0-1,-11 20 1,21-34 69,0-1 0,-1 1 0,1 0 0,0-1 0,-1 1 0,1 0-1,0 0 1,0-1 0,0 1 0,-1 0 0,1 0 0,0-1 0,0 1 0,0 0 0,0 0-1,1-1 1,-1 1 0,0 0 0,0 0 0,0-1 0,1 1 0,-1 0 0,0 0 0,0-1-1,1 1 1,-1 0 0,1-1 0,-1 1 0,1-1 0,-1 1 0,1 0 0,-1-1-1,1 1 1,-1-1 0,1 0 0,0 1 0,-1-1 0,1 1 0,0-1 0,-1 0 0,1 1-1,0-1 1,0 0 0,0 0 0,5 2-209,1-1-1,-1-1 0,0 1 1,11-1-1,-4 0-11,2 1 10,0 0 1,-1 2-1,1-1 1,27 10-1,-38-11 245,-1 1 0,1-1 0,0 1 1,-1 0-1,1 0 0,-1 0 0,1 0 0,-1 0 0,0 1 1,0-1-1,0 1 0,0 0 0,-1 0 0,1 0 0,-1 0 1,0 1-1,0-1 0,0 1 0,0-1 0,0 1 0,-1 0 1,0 0-1,2 5 0,-3-7 36,0 1 1,-1 0 0,1-1-1,-1 1 1,1 0 0,-1-1-1,0 1 1,0-1 0,0 1-1,0-1 1,0 1 0,-1-1-1,1 0 1,-1 1-1,1-1 1,-1 0 0,0 0-1,0 0 1,0-1 0,0 1-1,0 0 1,0-1 0,-1 1-1,-4 1 1,-6 5 193,-1-2-1,0 0 1,-15 5 0,9-4-289,1-1 1,-1 0 0,0-2 0,-1 0-1,1-1 1,-27 0 0,47-3 38,-12-2-130,11 2 136,1 0 0,0 0 0,0 0 0,-1 0 0,1 0 0,0-1 0,0 1 0,0 0 0,-1 0 0,1 0 0,0 0 0,0 0 0,0 0 0,-1-1 0,1 1 0,0 0 0,0 0 0,0 0 0,0 0 0,0-1 0,-1 1 0,1 0 0,0 0 0,0-1 0,0 1 0,0 0 0,0 0 0,0 0 0,0-1 0,0 1 0,0 0 0,0 0 0,0-1 0,0 1 0,0 0 0,0 0 0,0-1 0,0 1 0,0 0 0,0 0 0,0-1 0,6-6-318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7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63 129 15979,'26'-3'980,"-9"1"-475,0 0 1,0-1-1,30-10 0,-43 12-475,0 0-1,-1-1 0,1 1 0,-1-1 0,0 0 1,1 0-1,-1 0 0,0-1 0,0 1 0,0-1 1,-1 0-1,1 0 0,-1 0 0,1 0 0,-1 0 1,0 0-1,0-1 0,0 1 0,-1-1 1,1 1-1,-1-1 0,2-5 0,-3 7-23,0 1 0,0 0 0,0 0 0,1 0 0,-1-1 0,0 1 0,0 0 0,-1 0 0,1-1 0,0 1 0,0 0 0,-1 0 0,1 0 0,0-1 0,-1 1 0,1 0-1,-1 0 1,0 0 0,1 0 0,-1 0 0,0 0 0,0 0 0,1 0 0,-1 0 0,0 0 0,0 1 0,0-1 0,0 0 0,0 0 0,0 1 0,-1-1 0,0 0 0,-1 0 3,0 0 1,1 1-1,-1-1 0,0 1 1,0-1-1,0 1 1,0 0-1,0 0 0,0 0 1,1 0-1,-1 1 0,0-1 1,-3 2-1,-3 2 1,0-1 1,1 2-1,-1-1 0,1 1 0,0 0 0,1 1 1,-1 0-1,1 0 0,-12 15 0,7-7 4,0 0-1,2 2 0,0-1 0,-10 20 0,15-24-2,0 0 0,1 0 1,0 0-1,0 0 0,1 1 0,1 0 0,-1 12 0,2-22-11,1 1 0,0 0 0,0-1 0,0 1 1,0-1-1,1 1 0,-1-1 0,1 1 0,0-1 0,-1 1 0,1-1 0,0 0 1,0 1-1,1-1 0,-1 0 0,0 0 0,1 1 0,-1-1 0,1-1 0,0 1 0,0 0 1,0 0-1,0-1 0,0 1 0,0-1 0,0 1 0,0-1 0,0 0 0,1 0 1,-1 0-1,1 0 0,-1 0 0,0 0 0,1-1 0,0 0 0,-1 1 0,1-1 1,2 0-1,5 0-105,-1 0 0,1-1 0,-1 0 0,1 0 1,-1-1-1,0-1 0,0 1 0,17-9 0,-6 2-7,-1-1 0,35-25-1,4-10-140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14915,'3'2'1440,"0"2"-823,2 2-241,7 1 1056,1 0-680,5-1-328,7-1-48,5 1-96,0-1-112,2-3-360,2-2-272,-4 0 400,0-4-96,-10-7-64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7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0 17572,'-20'52'2942,"-48"140"-1021,54-145-1567,2 1 0,-5 53 0,16-98-354,0 0-1,1 1 1,0-1 0,0 0 0,0 0-1,0 0 1,0 0 0,1 0 0,-1 1-1,1-1 1,0 0 0,0 0-1,0 0 1,0 0 0,3 4 0,-3-6-39,1 0 0,-1 1 1,1-1-1,0 0 0,0 0 1,0 0-1,-1-1 0,1 1 1,0 0-1,0-1 0,0 1 1,0-1-1,0 1 0,0-1 1,0 0-1,1 0 0,-1 0 1,0 0-1,0 0 0,0-1 1,0 1-1,0-1 1,3 0-1,8-3-216,1-1 0,-1 0 1,1-1-1,-2 0 0,18-11 0,-20 10 73,0 1 1,1 0-1,0 1 0,0 0 0,0 1 1,0 0-1,1 0 0,19-2 0,-30 6 185,0 0-1,0 0 0,0 0 1,1 0-1,-1 0 0,0 0 1,0 0-1,0 0 0,0 1 1,0-1-1,0 0 0,0 1 1,1-1-1,-1 1 0,0-1 1,-1 1-1,1-1 1,0 1-1,0 0 0,0 0 1,0-1-1,0 1 0,-1 0 1,1 0-1,0 0 0,-1 0 1,1 0-1,0 0 0,-1 0 1,1 0-1,-1 0 1,0 0-1,1 0 0,-1 0 1,0 0-1,0 0 0,1 0 1,-1 1-1,0-1 0,0 0 1,0 0-1,-1 0 0,1 0 1,0 0-1,-1 2 1,0 6 62,-1 0 0,-1-1 0,1 1 0,-6 10 0,-5 10 132,7-15-23,0-1 1,0 1-1,-3 18 0,8-31-156,1 0 0,0 0-1,0 0 1,0 0-1,0 0 1,0 0 0,0 0-1,0 0 1,0 0-1,0-1 1,0 1 0,0 0-1,1 0 1,-1 0-1,0 0 1,1 0 0,-1 0-1,0 0 1,1 0 0,-1-1-1,1 1 1,0 0-1,-1 0 1,1-1 0,0 1-1,-1 0 1,2 0-1,0 0 13,1 0 0,-1 0-1,0 0 1,0 0-1,1-1 1,-1 1-1,0-1 1,1 0 0,-1 1-1,5-1 1,5-1-34,0 0 0,0-1 0,16-4 0,-21 4-40,0 1 0,0-1 0,0 0 0,0-1 0,0 0-1,-1 0 1,1-1 0,-1 1 0,0-1 0,9-8 0,-5-10-158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7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17236,'24'2'1680,"11"-4"-1048,3-5-272,10 0 608,2-2-231,3-2-825,-3-3-1025,-8 4 1009,-8 1-224,-10 3-264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8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1 298 15651,'1'1'97,"-1"0"0,1 1-1,0-1 1,0 0 0,0 0-1,0 0 1,0 0 0,0 0-1,0 0 1,0 0 0,0 0 0,0 0-1,0 0 1,1-1 0,-1 1-1,0-1 1,1 1 0,-1-1-1,1 1 1,-1-1 0,0 0-1,1 1 1,-1-1 0,1 0-1,-1 0 1,1 0 0,-1 0-1,1 0 1,-1-1 0,0 1-1,3-1 1,2 0 111,0-1 0,0 0-1,-1-1 1,1 1 0,0-1-1,8-6 1,6-5 52,0-2 0,-1-1-1,-1 0 1,0-1 0,-2-1 0,0 0-1,-1-2 1,23-39 0,-36 55-247,1 0 0,-1 1 1,0-1-1,0 0 0,0-1 1,-1 1-1,1 0 1,-1 0-1,-1-1 0,1 1 1,-1-11-1,0 15-13,0 0 1,0 0-1,0 1 0,0-1 1,0 0-1,-1 0 1,1 0-1,0 0 0,-1 1 1,1-1-1,0 0 1,-1 0-1,1 1 0,-1-1 1,1 0-1,-1 1 1,1-1-1,-1 0 0,0 1 1,1-1-1,-1 1 1,0-1-1,1 1 0,-1-1 1,0 1-1,0 0 1,-1-1-1,1 1-1,-1 0 0,0 0 0,0 0 0,0 0 0,1 0 0,-1 0 0,0 1 0,0-1 0,1 1 0,-1-1 0,0 1 0,-2 1 0,-4 2-4,0 1-1,0 1 1,0-1-1,-8 9 1,4-3-12,1 2 0,0-1 0,1 1 1,1 1-1,0-1 0,1 2 0,1-1 1,0 1-1,0 0 0,2 1 1,0-1-1,-3 18 0,7-30 11,1 0-1,0-1 1,-1 1 0,1 0-1,0 0 1,1 0 0,-1 0-1,0 0 1,1 0 0,-1 0-1,1-1 1,0 1 0,0 0-1,2 4 1,-2-6 1,0 0 1,0 0 0,1 1-1,-1-1 1,0 0-1,0 0 1,0 0 0,1-1-1,-1 1 1,0 0-1,1 0 1,-1-1 0,1 1-1,-1-1 1,1 1-1,-1-1 1,1 0-1,-1 1 1,1-1 0,0 0-1,-1 0 1,1 0-1,-1 0 1,1 0 0,-1-1-1,1 1 1,2-1-1,11-4-14,-1 0-1,0-1 0,0 0 1,26-17-1,-27 15 18,0 1-1,0 0 1,1 1-1,0 0 1,18-5-1,-30 11 2,0-1-1,0 1 1,0 0 0,0-1-1,0 1 1,0 0 0,0 0-1,0 0 1,0 0 0,0 1-1,0-1 1,0 0 0,0 1-1,0 0 1,0-1 0,0 1-1,0 0 1,0 0 0,0 0-1,-1 0 1,1 0 0,0 1-1,-1-1 1,1 0 0,1 3-1,0 1 0,1 0 0,-1 1-1,-1 0 1,1 0 0,-1 0 0,3 10 0,-3-9 9,0 0 1,0 0 0,1-1-1,5 10 1,-7-14 1,1-1-1,-1 1 1,1 0 0,0-1 0,-1 0-1,1 1 1,0-1 0,0 0 0,0 0-1,0 0 1,0 0 0,0 0-1,0 0 1,0-1 0,0 1 0,0-1-1,0 1 1,1-1 0,-1 0 0,0 0-1,0 0 1,0 0 0,1 0-1,-1 0 1,0-1 0,3 0 0,7-2 36,-1-1 0,0 0 0,18-8 0,-20 8-25,37-19 81,-25 12-201,39-15 0,-58 26 88,0-1 0,-1 1 0,1-1 0,0 1 0,-1 0 0,1 0 0,0 0 0,-1 0 0,1 0 0,2 0 0,-4 0-9,1 1 1,0-1-1,-1 0 0,1 0 1,-1 1-1,1-1 0,-1 0 0,1 1 1,-1-1-1,1 0 0,-1 1 1,0-1-1,1 1 0,-1-1 1,1 0-1,-1 1 0,0-1 1,1 1-1,-1-1 0,0 2 1,1 1-117,0 0 0,-1 0 0,1 1 0,-1-1 0,0 0-1,0 1 1,-1-1 0,0 4 0,1-4 47,-1 0-1,1 0 1,0 0-1,0 0 1,0 0-1,0 0 0,1 0 1,0 5-1,7 3-197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39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46 13475,'-3'9'1844,"1"0"0,0 0 0,-2 14 0,2-11-1767,1 0 0,0 0 0,1-1 0,0 1 0,1 0 0,1 0 0,2 14 0,-3-24-75,0 1-1,1 0 1,-1 0-1,0-1 1,1 1-1,0 0 1,-1-1-1,1 0 1,0 1 0,0-1-1,0 0 1,1 0-1,-1 0 1,0 0-1,1-1 1,4 3-1,-3-2 2,0-1 0,1 1 1,-1-1-1,1 0 0,-1 0 0,1-1 0,-1 1 0,1-1 0,9-1 0,-1 0 0,0-2 0,0 0 1,0 0-1,-1-1 0,1-1 0,18-9 0,-19 8-8,-1-1 1,0 0-1,0 0 1,0-1-1,-1 0 1,0-1-1,-1 0 0,0 0 1,0-1-1,-1-1 1,0 1-1,-1-1 0,6-12 1,-9 11-51,-8 12 7,-8 20 4,7-7 40,1 0-1,1 1 1,0 0-1,-2 25 0,5-34 19,0-1 0,0 0 0,1 1-1,-1-1 1,1 0 0,0 0-1,0 1 1,3 7 0,-2-10 2,-1 0 0,0 0 0,0-1 1,1 1-1,-1 0 0,1 0 0,-1-1 0,1 1 1,0-1-1,-1 1 0,1-1 0,0 0 0,0 0 0,0 1 1,0-2-1,0 1 0,0 0 0,3 0 0,-1 0 20,0 0-1,1-1 1,-1 0 0,0 0-1,0-1 1,1 1-1,-1-1 1,0 0 0,0 0-1,0 0 1,0 0-1,0-1 1,0 1 0,0-1-1,0 0 1,6-5-1,-3 2 16,0 0-1,0-1 0,-1 1 0,0-1 1,0-1-1,0 1 0,7-11 0,4-20 61,-16 34-115,-1 1 0,1-1 0,0 0 0,-1 0-1,1 1 1,-1-1 0,0 0 0,0 0 0,0 1 0,0-1 0,0 0 0,-2-3 0,2 6 1,0 0 1,0 0-1,0-1 1,0 1-1,0 0 1,0 0 0,0-1-1,0 1 1,0 0-1,0 0 1,0 0-1,-1-1 1,1 1-1,0 0 1,0 0 0,0 0-1,0 0 1,-1-1-1,1 1 1,0 0-1,0 0 1,0 0 0,-1 0-1,1 0 1,0 0-1,0 0 1,0-1-1,-1 1 1,1 0 0,0 0-1,0 0 1,-1 0-1,1 0 1,0 0-1,0 0 1,-1 0-1,1 0 1,0 0 0,0 0-1,-1 1 1,-8 7-61,-5 15-33,11-19 86,1 0 0,0 1 0,0 0 0,1-1 0,-1 1 0,1 0 0,0 0-1,0 0 1,1-1 0,-1 1 0,1 0 0,0 0 0,0 0 0,1 0 0,0 0 0,1 5 0,-1-8 10,0-1 0,-1 0-1,1 0 1,0 0 0,0 0 0,0 0-1,0 0 1,1 0 0,-1 0 0,0-1-1,0 1 1,0 0 0,1-1 0,-1 1-1,0-1 1,1 1 0,-1-1 0,1 0-1,-1 0 1,0 1 0,1-1 0,-1 0-1,1 0 1,-1 0 0,0 0 0,1-1-1,-1 1 1,1 0 0,-1-1 0,0 1-1,1-1 1,1 0 0,7-2-5,0-1-1,0-1 1,10-5 0,2-2-29,0-1 0,-1-1 0,-1-1 0,0-1 0,35-36 0,-44 33-36,-11 16 23,-5 10 13,3-4 32,0 0-1,1 0 1,-1 0 0,1 0-1,-1 1 1,1-1 0,0 0-1,0 1 1,1-1 0,-1 1-1,1-1 1,0 1 0,0 5 0,0-7 2,1 0-1,-1 0 1,1-1 0,0 1 0,0 0 0,0-1 0,0 1 0,0-1 0,0 1 0,0-1 0,1 0 0,-1 1 0,0-1 0,1 0 0,-1 0 0,1 0 0,-1 0 0,1 0 0,-1 0 0,1 0 0,0-1 0,0 1 0,-1-1 0,1 1 0,0-1 0,0 1 0,0-1 0,-1 0 0,4 0 0,15 1 18,0-1-1,0-1 1,1-1 0,-1-1 0,21-5 0,25-4-61,-64 12 40,0 0 0,-1 0 0,1-1 0,0 1 1,0 1-1,0-1 0,0 0 0,-1 0 0,1 1 1,0-1-1,0 1 0,0-1 0,-1 1 0,1 0 1,2 1-1,-3-2-4,-1 1 0,1 0 0,0 0 0,0 0 0,0 0 0,-1 0 0,1 0 0,-1 0 0,1 0 0,0 0 0,-1 0 0,0 0 0,1 0 0,-1 0 0,0 0 0,0 0 0,1 1 0,-1 0 0,0 2 43,-1 0 0,1 0 0,-1-1 0,1 1 0,-1 0 0,0 0 0,-1-1 0,1 1 0,-1-1 0,1 1 0,-1-1 0,-3 4 0,19-22 245,0 0-1,1 1 0,0 0 0,23-15 0,-33 26-399,-1 0-1,0-1 1,0 1 0,0-1 0,-1 0 0,0 0-1,1 0 1,-1-1 0,-1 1 0,1-1 0,-1 0 0,1 0-1,-1 0 1,-1 0 0,1 0 0,-1 0 0,0 0-1,1-10 1,-1-16-408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0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 19980,'-9'0'1505,"12"0"-1353,6-2-232,4-1 664,5 0-160,2-3-368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2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14747,'2'1'85,"-1"1"0,0 0 0,0 0 0,-1-1 0,1 1 0,0 0 0,-1 0 0,1 0 0,-1 0 0,1 0 0,-1 0 0,0 0 0,0 4-1,-4 30-98,2-22 131,-35 185 508,-1 17 97,37-211-698,0 5 86,0 1-1,0-1 1,1 1 0,0-1-1,2 13 1,-2-21-71,1-1-1,-1 1 0,0 0 1,1-1-1,0 1 1,-1-1-1,1 1 0,0 0 1,0-1-1,0 0 1,0 1-1,0-1 0,0 1 1,0-1-1,0 0 0,0 0 1,1 0-1,-1 0 1,0 0-1,1 0 0,-1 0 1,1 0-1,-1 0 1,1-1-1,0 1 0,-1 0 1,1-1-1,0 0 1,-1 1-1,1-1 0,0 0 1,-1 0-1,1 0 1,0 0-1,0 0 0,-1 0 1,1-1-1,2 0 1,7-1 125,-1-2 0,1 1 0,-1-1 1,0-1-1,0 0 0,0 0 0,0-1 1,15-13-1,67-63 779,-63 52-552,41-51 0,-58 64-386,0 0 1,-1-2 0,0 1-1,15-39 1,-25 52-141,1 1 0,-1-1-1,0 1 1,0-1 0,0 1 0,-1-1 0,1 1-1,-1-1 1,0 0 0,-1 1 0,1-1 0,-1 0 0,-2-7-1,0 3-308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2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13715,'5'27'1488,"3"-7"-752,-1-1-223,9-2 607,3 0-208,7 2-160,-1-2-112,6-1-616,0-5-448,2-2 392,0-5-152,-7-4-56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7 556 14627,'-1'1'75,"1"-1"0,-1 1 0,1-1 0,-1 0 0,1 1 0,0-1 0,-1 1 0,1-1 0,0 1 0,-1-1 0,1 1 1,0-1-1,0 1 0,-1 0 0,1-1 0,0 1 0,0-1 0,0 1 0,0 0 0,0-1 0,0 1 0,0-1 0,0 1 0,0 0 0,0-1 0,0 1 0,0-1 0,1 1 0,-1-1 0,0 1 0,0 0 0,0-1 0,1 1 0,-1-1 0,0 1 0,1-1 0,0 1 0,-1 0-15,1 0 0,0-1 0,0 1-1,0 0 1,0-1 0,0 1-1,0-1 1,0 1 0,0-1 0,0 0-1,0 1 1,0-1 0,1 0 0,-1 0-1,0 0 1,0 1 0,0-1 0,2-1-1,4 0 73,-1-1-1,1 0 1,-1 0-1,0 0 1,0-1-1,0 0 1,11-8-1,37-30 328,-37 27-341,-1-1-1,-1-1 0,0 0 0,-2-1 0,1-1 1,-2 0-1,-1 0 0,0-1 0,11-28 1,-20 43-110,-1 0 1,0 0 0,0 0 0,0 0-1,-1 0 1,1 0 0,-1 0 0,0 0 0,0 0-1,0 0 1,-1 0 0,0 0 0,1 0-1,-1 0 1,-1 0 0,1 0 0,0 0 0,-1 0-1,-2-3 1,3 5-15,0 1 0,-1-1-1,1 1 1,-1-1 0,1 1 0,-1 0 0,1-1-1,-1 1 1,0 0 0,1 0 0,-1 0 0,0 1-1,0-1 1,0 0 0,0 1 0,-2-1-1,1 0-14,0 1 0,-1 0 0,1 0-1,0 0 1,-1 1 0,1-1 0,0 1-1,0 0 1,0-1 0,0 2-1,-1-1 1,-3 2 0,-3 3-39,0 0 0,1 1 1,-1 0-1,1 0 0,1 1 1,-1 0-1,1 1 0,1 0 1,-1 0-1,-11 20 0,8-10 5,1 1 0,1 0 0,1 1 0,-12 40 0,18-51 61,0 1 1,0-1 0,1 0-1,0 0 1,1 1-1,2 19 1,-2-28-3,0 1 1,1-1-1,-1 1 0,1-1 1,-1 0-1,1 0 0,0 1 1,0-1-1,0 0 0,1 0 0,-1 0 1,0 0-1,1 0 0,-1 0 1,1-1-1,0 1 0,0 0 1,-1-1-1,1 1 0,0-1 1,0 0-1,0 1 0,1-1 1,-1 0-1,0 0 0,0-1 1,1 1-1,-1 0 0,0-1 0,1 1 1,-1-1-1,0 0 0,1 0 1,3 0-1,4-1 5,-1 0 1,1-1-1,-1 0 0,1-1 1,-1 0-1,0 0 0,0-1 1,0 0-1,-1-1 0,13-8 1,5-6-13,44-40 0,-42 33-329,-1-1 0,-1-1 0,-2-2 0,-1 0-1,-1-2 1,-2 0 0,-1-2 0,-2 0 0,24-66-1,-37 90-11,-2-1-1,1 1 1,-2-1-1,2-16 1,-3 25 245,0 0 1,0 0 0,0 0 0,0 0 0,0 0 0,0 0 0,-1 0 0,1 0 0,-1 0 0,1 0 0,-1 1 0,0-1 0,0 0 0,1 0-1,-1 0 1,-1 1 0,1-1 0,0 1 0,0-1 0,-1 1 0,1-1 0,0 1 0,-1 0 0,0-1 0,1 1 0,-1 0 0,0 0 0,1 0-1,-1 0 1,0 1 0,-4-2 0,-4 0-256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11258,'-1'0'307,"0"0"0,0 0 0,0 0 0,0 1 0,0-1 0,1 0 0,-1 0 0,0 1 0,0-1 0,0 1 0,0-1 0,1 1 0,-1-1 0,0 1 0,0-1 0,0 2 0,-10 16 1498,-2 27-1573,10-32 780,-37 153 1177,34-130-1960,1 1 0,-1 60 0,6-92-222,0 0 0,0 0 0,1 0 0,0 0 0,0 0 0,0 0-1,0 0 1,1 0 0,3 8 0,-4-11-9,0-1-1,1 0 0,-1 0 1,0 1-1,0-1 0,1 0 1,-1 0-1,0 0 1,1 0-1,-1 0 0,1 0 1,-1-1-1,1 1 1,0 0-1,-1-1 0,1 1 1,0-1-1,-1 0 0,1 0 1,0 1-1,-1-1 1,1 0-1,0 0 0,0-1 1,-1 1-1,1 0 1,0-1-1,-1 1 0,1-1 1,1 0-1,6-2-60,-1-1-1,0 0 1,0 0 0,0 0-1,-1-1 1,1-1-1,-1 1 1,8-9 0,-8 7-85,0 1 1,1 0 0,0 0 0,1 1 0,14-8-1,-23 13 135,1 0 0,-1 0-1,1 0 1,-1 0-1,1 0 1,-1 0-1,1 0 1,-1 0 0,1 0-1,-1 0 1,1 0-1,0 0 1,-1 0-1,1 0 1,-1 1 0,1-1-1,-1 0 1,0 0-1,1 1 1,-1-1-1,1 0 1,-1 1 0,1-1-1,-1 0 1,0 1-1,1-1 1,-1 1 0,0-1-1,1 0 1,-1 1-1,0-1 1,0 1-1,1-1 1,-1 1 0,0-1-1,0 1 1,0-1-1,0 1 1,0-1-1,1 1 1,-1 0 0,0-1-1,0 1 1,-1 0-1,2 25-172,-2-18 228,0-1 0,-1 1 0,0-1 0,0 1 1,-1-1-1,0 0 0,0 0 0,-1 0 0,0 0 0,0-1 1,-1 0-1,0 0 0,0 0 0,0 0 0,0-1 0,-1 1 1,-7 4-1,6-5-23,0 0 0,0 0 0,-1-1 0,0 0-1,0 0 1,0-1 0,0 0 0,-1 0 0,1-1 0,-1 0 0,0 0 0,1-1 0,-1 0 0,-15-1 0,22 0-99,1 0 1,-1-1-1,0 1 1,0 0-1,0-1 1,0 0-1,0 1 1,1-1-1,-1 0 1,0 0-1,1 0 1,-1 0-1,1 0 1,-1 0-1,-2-3 1,3 3 48,1 0 0,-1 0 0,1 0 0,-1 0 0,1 0 0,0 0-1,-1 0 1,1 0 0,0 0 0,-1 0 0,1 0 0,0 0 0,0 0 0,0 0 0,0 0 0,0 0 0,0 0 0,0 0 0,1 0 0,-1 0 0,0 0 0,1 0-1,-1 0 1,0 0 0,1 0 0,-1 0 0,1 0 0,1-2 0,11-10-533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 17444,'14'-10'442,"0"1"0,-1-2 1,-1 0-1,0 0 1,0-1-1,-1 0 0,10-16 1,-7 10-95,-5 8-233,-5 6-84,0 0 0,0-1 0,-1 1 0,1-1 0,-1 0 0,0 1-1,-1-2 1,1 1 0,-1 0 0,3-10 0,-5 14-29,0 1 1,0 0-1,0-1 0,0 1 0,1 0 1,-1-1-1,0 1 0,0 0 0,0-1 1,0 1-1,0 0 0,-1-1 1,1 1-1,0 0 0,0 0 0,0-1 1,0 1-1,0 0 0,0-1 1,0 1-1,-1 0 0,1 0 0,0-1 1,0 1-1,0 0 0,-1 0 0,1-1 1,0 1-1,0 0 0,-1 0 1,1 0-1,-1-1 0,-9 4 60,-10 13 22,10-6-63,1 1-1,0 0 1,1 0-1,0 1 0,1 0 1,0 1-1,1-1 1,1 1-1,0 0 1,0 1-1,1 0 0,-2 16 1,6-28-20,-1 1 0,1-1 1,0 1-1,0-1 1,1 1-1,-1-1 0,0 1 1,1-1-1,0 1 0,-1-1 1,1 1-1,0-1 1,0 0-1,1 1 0,-1-1 1,0 0-1,1 0 0,-1 0 1,1 0-1,3 3 0,-2-3 2,0 0 0,0-1 0,0 1 0,0-1 0,0 1 0,1-1 0,-1 0 0,1 0 0,-1 0 0,1-1 0,-1 0 0,1 1 0,3-1 0,6-1 10,0 0 1,0-1-1,0 0 0,-1-1 1,1-1-1,-1 0 1,12-5-1,50-30 78,14-6-182,-87 45 79,0-1-1,1 1 1,-1-1-1,0 1 1,1-1-1,-1 1 1,1 0-1,-1 0 1,0-1-1,1 1 1,-1 0 0,1 1-1,-1-1 1,3 0-1,-4 0 4,1 1 1,-1-1-1,1 0 0,-1 1 0,1-1 1,-1 0-1,0 1 0,1-1 0,-1 1 1,1-1-1,-1 0 0,0 1 0,0-1 1,1 1-1,-1-1 0,0 1 0,1 0 1,-1-1-1,0 1 0,0-1 0,0 1 0,0-1 1,0 1-1,0 0 0,0 4-42,0 1 0,-1-1-1,0 0 1,0 1 0,-3 9 0,3-14 48,-3 12-56,-8 29-8,12-40 77,-1 0 1,1 0 0,-1 1-1,1-1 1,0 0 0,0 0 0,0 0-1,0 0 1,1 0 0,-1 0 0,0 0-1,1 0 1,0 0 0,-1 0 0,3 4-1,-2-5 0,0-1 0,0 1 0,0 0 0,0-1 0,0 1-1,0 0 1,0-1 0,0 1 0,0-1 0,0 0 0,0 1-1,1-1 1,-1 0 0,0 0 0,0 1 0,0-1 0,1 0-1,-1 0 1,0 0 0,0-1 0,0 1 0,1 0 0,-1 0 0,2-1-1,31-12 151,-33 13-155,129-72 375,-91 48-370,81-36 0,-113 57-32,0 1-1,0 0 1,0 1-1,0-1 0,0 1 1,10 0-1,-16 1 16,0 0-1,0 0 0,0 0 1,0 0-1,0 0 1,0 0-1,0 0 0,0 1 1,0-1-1,0 0 0,0 1 1,0-1-1,0 0 1,0 1-1,0 0 0,0-1 1,0 1-1,0-1 0,-1 1 1,1 0-1,0 0 1,0-1-1,-1 1 0,1 0 1,-1 0-1,1 0 0,-1 0 1,1 0-1,-1 0 1,1 0-1,-1 0 0,0 0 1,1 0-1,-1 0 0,0 0 1,0 0-1,0 0 0,0 0 1,0 0-1,0 0 1,0 0-1,0 0 0,0 0 1,-1 0-1,1 0 0,0 0 1,-1 0-1,1 0 1,-1 0-1,0 1 0,-1 4 17,0 0-1,-1 0 0,0 0 1,-5 8-1,7-12 1,0-1 0,0 1 0,0-1 0,0 1-1,0-1 1,0 0 0,-1 0 0,1 1 0,0-1 0,-1 0 0,1 0 0,-1 0-1,0 0 1,1-1 0,-1 1 0,1 0 0,-1-1 0,0 1 0,0-1 0,-2 1-1,-12-4 54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2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14659,'5'5'292,"1"1"1,0-2-1,0 1 0,0-1 1,1 0-1,-1 0 0,1 0 0,0-1 1,0 0-1,0-1 0,12 3 1,9 1 428,49 4 0,-50-8-384,93 8 471,156-8 0,118-30-980,22-24-277,-101 10-290,-298 39 608,1 2 0,-1 0 1,0 1-1,19 3 0,-35-3 110,0 0 0,0 0 0,0 0 0,-1 0 1,1 0-1,0 0 0,0 0 0,0 0 0,0 0 0,-1 1 0,1-1 0,0 0 0,0 1 0,-1-1 0,1 1 0,0-1 0,0 1 0,-1-1 1,1 1-1,0-1 0,-1 1 0,1-1 0,-1 1 0,1 0 0,-1-1 0,1 1 0,0 1 0,-2-1-24,1 0 0,0 0 0,0 0 1,-1 0-1,1 0 0,-1 0 0,1 0 0,-1 0 0,1 0 0,-1 0 0,1 0 0,-1 0 1,0-1-1,0 1 0,1 0 0,-1 0 0,-1 0 0,-5 5-150,-1-1 0,1 0-1,-15 7 1,-4-3-118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125 128 14627,'14'-12'1558,"-14"12"-1531,1-1 0,-1 1 0,0 0 0,0 0 1,0 0-1,0 0 0,1 0 0,-1 0 1,0 0-1,0 0 0,0 0 0,0 0 0,0 0 1,1 0-1,-1 0 0,0 1 0,0-1 0,0 0 1,0 0-1,0 0 0,1 0 0,-1 0 1,0 0-1,0 0 0,0 0 0,0 0 0,0 0 1,0 1-1,0-1 0,1 0 0,-1 0 1,0 0-1,0 0 0,0 0 0,0 0 0,0 1 1,0-1-1,0 0 0,0 0 0,0 0 0,0 0 1,0 1-1,0-1 0,0 0 0,0 0 1,0 0-1,0 0 0,0 0 0,0 1 0,-7 35 1596,6-31-1560,-81 371 2395,32 6-981,49-372-1432,0-6-19,1 1 0,0-1-1,-1 1 1,2-1-1,-1 1 1,0-1-1,2 6 1,-2-10-24,0 1 0,1-1 0,-1 0 0,0 0 0,0 0 0,0 0 0,0 1 0,0-1 0,0 0 0,1 0 0,-1 0 0,0 0 0,0 0 0,0 0 0,0 1 0,1-1 0,-1 0 0,0 0 0,0 0 0,0 0 0,0 0 0,1 0 0,-1 0 0,0 0 0,0 0 0,0 0 0,1 0 0,-1 0 0,0 0 0,0 0 0,0 0 0,1 0 0,-1 0 0,0 0 0,0 0 0,0 0 0,1 0 0,-1 0 0,0 0 0,0-1 0,0 1 0,0 0 1,1 0-1,-1 0 0,0 0 0,0 0 0,0-1 0,0 1 0,0 0 0,1 0 0,7-10 51,-3-2-38,1 0 1,-2 0 0,1 0 0,-2-1 0,0 1-1,0-1 1,1-25 0,-3 7-78,0 0 0,-6-38 0,4 58-13,-1 0 0,1 0 0,-2 0 0,0 0 1,0 1-1,-1-1 0,0 1 0,-1-1 0,-9-13 1,8 19-153,2 9 60,4 9-36,0-10 153,1 0-1,0 1 1,0-1-1,-1 0 1,2 0-1,-1 0 1,0-1-1,1 1 1,-1 0-1,1 0 1,0-1-1,0 1 1,0-1-1,0 1 0,0-1 1,1 0-1,-1 0 1,4 3-1,-2-3-50,1-1-1,-1 1 0,0-1 0,0 1 1,0-1-1,1 0 0,-1-1 0,1 1 1,-1-1-1,1 0 0,7 0 1,4-3-243,0 0 0,0 0 0,-1-2 0,0 0 0,1 0 1,16-10-1,0-3-13,-1 0 1,-1-2-1,-1-1 1,0-2-1,30-31 1,-39 27 1244,-16 19 103,-16 18 161,-3 6-789,1 1 0,1 0 0,1 0 0,0 1 1,2 1-1,-16 34 0,25-50-348,0 0-1,0 0 1,0 1 0,1-1 0,-1 0 0,1 1-1,0-1 1,0 1 0,0-1 0,0 0 0,0 1-1,2 6 1,-1-9-9,-1 0-1,1 0 1,-1 1-1,1-1 1,0 0-1,0 0 1,-1 0-1,1 0 1,0 0-1,0 0 1,0 0-1,0 0 1,0-1 0,0 1-1,1 0 1,-1 0-1,0-1 1,0 1-1,0-1 1,1 1-1,-1-1 1,0 0-1,1 1 1,-1-1-1,0 0 1,1 0-1,-1 0 1,0 0-1,1 0 1,-1 0-1,0 0 1,1-1-1,1 0 1,5-1 7,0 0 0,0-1 0,-1 0-1,1 0 1,-1-1 0,0 0 0,0 0 0,0-1 0,-1 0 0,13-11 0,-5 1-1,0 0-1,-1-1 1,13-19 0,-17 20-15,0 1 0,-1-2 0,-1 1 0,0-1 0,5-22 0,-17 58-45,-1-3 77,2 1 1,0 0-1,1 1 1,-2 29 0,5-47-22,0-1 1,0 1 0,0-1-1,0 1 1,0 0 0,0-1-1,0 1 1,0-1 0,0 1-1,0-1 1,1 1 0,-1-1-1,0 1 1,0-1 0,0 1-1,1-1 1,-1 0 0,0 1-1,1-1 1,-1 1 0,0-1-1,1 0 1,-1 1 0,0-1-1,1 0 1,-1 1 0,1-1-1,0 1 1,0-1 2,-1 0 0,1 0 1,0 0-1,0-1 0,0 1 0,0 0 0,0 0 1,-1 0-1,1-1 0,0 1 0,0 0 0,0-1 1,-1 1-1,1-1 0,1 0 0,27-26 218,-28 27-224,100-120 362,-44 50-302,-1 2-398,76-119 0,-119 162 187,-13 25 142,0-1 0,0 1 0,0 0-1,1-1 1,-1 1 0,0-1 0,0 1 0,0 0 0,0-1 0,0 1 0,0-1 0,0 1 0,0 0 0,0-1 0,0 1 0,0-1 0,0 1 0,0 0 0,0-1-1,0 1 1,0-1 0,0 1 0,0 0 0,0-1 0,-1 1 0,1 0 0,0-1 0,0 1 0,-1 0 0,1-1 0,0 1 0,0 0 0,-1-1 0,1 1 0,0 0 0,-1 0-1,1 0 1,0-1 0,-1 1 0,1 0 0,0 0 0,-1 0 0,1 0 0,0-1 0,-1 1 0,1 0 0,-1 0 0,1 0 0,0 0 0,-1 0 0,1 0 0,-1 0-1,1 0 1,0 0 0,-1 0 0,1 0 0,-1 1 0,1-1 0,0 0 0,-1 0 0,1 0 0,0 0 0,-1 1 0,-24 9-43,8 3 58,1 0 1,1 0-1,0 2 1,1 0-1,1 0 1,0 1-1,-16 27 1,16-21 19,0 0 0,1 1 1,-12 34-1,20-44-17,-1 0 0,2 0-1,0 1 1,1-1 0,0 1 0,1-1 0,1 1 0,1 14-1,-1-24-13,0 1-1,1-1 0,0 0 0,0 0 1,1 0-1,-1 1 0,1-1 1,0-1-1,0 1 0,0 0 0,0 0 1,5 4-1,-6-6 0,1-1 1,-1 1-1,1-1 1,0 0-1,0 0 0,-1 0 1,1 0-1,0 0 0,0 0 1,0 0-1,0 0 1,0-1-1,1 1 0,-1-1 1,0 0-1,0 1 0,0-1 1,0 0-1,0 0 1,1-1-1,-1 1 0,0 0 1,0-1-1,0 1 1,0-1-1,0 0 0,2 0 1,11-6 1,-1 0-1,0-1 1,-1 0 0,1-1 0,-2-1 0,20-18-1,66-77 16,-75 79-11,27-30-22,-3-2 1,74-119-1,-119 174 14,11-26-45,-13 20 12,-1 9 34,1-1 1,-1 1-1,1 0 0,0 0 1,-1 0-1,1 0 1,-1 0-1,1 0 0,-1 0 1,1 0-1,-1 0 0,1 0 1,-1 0-1,1 0 1,-1 0-1,1 0 0,-1 1 1,1-1-1,0 0 1,-1 0-1,1 0 0,-1 1 1,-11 6-10,1 0-1,-1 0 1,2 1 0,-1 0 0,1 1 0,1 0 0,-16 19-1,0 4 13,-25 44 0,33-49 35,2 0 0,-13 32 0,24-51-98,1 1 0,0 0 0,1 0-1,0 0 1,0 0 0,1 1 0,0-1 0,0 0 0,1 1-1,0-1 1,3 14 0,-3-21 32,0-1 0,0 0-1,1 0 1,-1 1 0,0-1 0,1 0-1,-1 0 1,1 0 0,0 0 0,-1 0-1,1 0 1,0 0 0,-1 0 0,1 0-1,0 0 1,0 0 0,0 0 0,0 0-1,0 0 1,0-1 0,0 1-1,0 0 1,0-1 0,0 1 0,0-1-1,1 1 1,0-1 0,1 0-1,0 0 0,0 0 0,0 0 0,0 0-1,0-1 1,-1 0 0,1 1 0,0-1 0,0 0 0,-1 0 0,6-3 0,29-17-372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0 18172,'-40'31'1974,"30"-24"-1787,0-1-1,1 1 0,0 1 0,0 0 1,1 0-1,0 1 0,0 0 0,1 0 0,-9 15 1,15-23-193,1 0 0,-1 0 0,0 1-1,1-1 1,-1 0 0,1 1 0,-1-1 0,1 1 0,0-1 0,-1 0 0,1 1 0,0-1 0,0 1 0,0-1 0,0 1 0,0-1 0,1 0 0,-1 1 0,0-1 0,1 1 0,-1-1-1,1 0 1,-1 1 0,1-1 0,0 0 0,-1 0 0,1 1 0,0-1 0,0 0 0,0 0 0,0 0 0,0 0 0,0 0 0,0 0 0,0 0 0,0 0 0,1-1 0,-1 1-1,0 0 1,1-1 0,-1 1 0,2 0 0,8 2-113,0 0 0,0-1 0,0 0 0,18 1 0,-5-1 32,-15 0 63,36 8-30,-44-9 58,1-1 0,0 1 0,0 0 0,-1-1 0,1 1 0,0 0 1,-1 0-1,1 0 0,-1 1 0,1-1 0,-1 0 0,0 0 0,1 1 0,-1-1 0,0 1 0,0-1 0,0 1 1,0 0-1,0-1 0,0 4 0,-1-3 4,0 0 0,0 0 1,0 0-1,-1 0 0,1 0 1,-1 1-1,0-1 0,1 0 1,-1 0-1,0 0 0,0 0 1,0-1-1,0 1 0,-1 0 1,1 0-1,-1-1 0,1 1 0,-1 0 1,1-1-1,-1 0 0,0 1 1,1-1-1,-1 0 0,-2 1 1,-5 4-85,1-1 1,0-1-1,-1 0 1,-9 4-1,14-7 61,-1 0-1,1 0 1,0 0-1,-1 0 0,1-1 1,0 0-1,-1 0 1,1 0-1,-9-2 0,-7-5-104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7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18 211 13419,'-18'39'2810,"23"-42"914,23-26-2431,-10 7-844,6-6-123,-1-1 0,-2 0 1,33-62-1,-50 74-252,-4 17-72,0 0 0,-1-1 0,1 1 0,0 0 0,0 0 0,0 0 0,-1 0 0,1 0 0,0 0 0,0 0 0,-1 0 0,1 0 0,0 0 0,0 0 0,-1 0 0,1 0 0,0 0 0,0 0-1,-1 0 1,1 0 0,0 0 0,0 0 0,-1 0 0,1 0 0,0 0 0,0 0 0,0 0 0,-1 1 0,1-1 0,0 0 0,0 0 0,0 0 0,-1 0 0,1 1 0,-4 1 8,1 1 0,0 0 0,0 0-1,0 0 1,-5 6 0,-4 9-9,2 0-1,0 1 1,0 0-1,-7 23 1,13-28-33,0-1 0,0 1 1,1 0-1,1 0 0,1 0 1,0 0-1,1 18 1,0-29 1,0 1 1,0-1-1,1 1 1,0-1-1,0 1 1,0-1-1,0 1 1,0-1-1,1 0 1,0 0-1,-1 0 1,1 0-1,0 0 1,1 0 0,-1 0-1,0 0 1,5 3-1,-3-3-33,1 0 1,-1-1-1,0 0 0,1 0 0,-1 0 1,1 0-1,0-1 0,0 0 1,-1 0-1,1 0 0,8 0 0,4-1-119,0-1-1,0-1 0,0 0 1,0-1-1,0-1 0,20-7 1,-24 6 82,56-20-162,-62 22 334,0 0 0,0-1 0,-1 0 0,0 0 0,1-1 0,-1 0 0,6-6 0,-9 7 29,-1 1-1,0-1 1,0 1-1,-1-1 0,1 0 1,-1 1-1,0-1 1,0 0-1,0 0 0,0 0 1,-1 0-1,1 0 1,-1 0-1,0 0 0,0 0 1,-1 0-1,1 0 0,-2-5 1,0-3 115,-1 0 1,-1 1-1,1-1 1,-11-19-1,8 20-213,-1-1-1,-1 1 0,0 0 0,0 1 0,-13-13 1,26 21-1517,47 8-1436,-22-3 1734,48 0 1,-30-7 377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6 13147,'-1'-1'120,"-1"0"0,1 1 0,0-1-1,-1 0 1,1 1 0,-1 0 0,1-1 0,0 1 0,-1 0 0,1-1 0,-1 1 0,1 0 0,-1 0 0,1 0 0,-1 0 0,1 1-1,-1-1 1,1 0 0,-3 1 0,-28 10 799,30-10-746,-10 4 157,0 0 0,1 1 0,-14 9 1,22-13-296,-1 0 1,1 1-1,0-1 1,0 1-1,0 0 1,0 0-1,0 0 1,1 1-1,0-1 1,-1 0-1,1 1 1,0 0 0,1-1-1,-2 6 1,2-8-34,1 0 0,0 0 1,0 0-1,-1 0 1,1 0-1,0 0 0,0 1 1,0-1-1,0 0 1,1 0-1,-1 0 0,0 0 1,0 0-1,1 0 0,-1 0 1,1 0-1,-1 0 1,1 0-1,-1 0 0,1 0 1,1 2-1,-1-2-29,1 1 0,0-1-1,-1 0 1,1 0 0,0 1 0,0-1 0,0 0-1,0 0 1,0-1 0,4 2 0,6 1-221,0-1 1,0-1 0,17 1-1,-12-2-17,-8 1 86,3 0-3,0 0 1,0 0-1,0 1 0,15 5 0,-26-6 174,1-1 0,-1 0 0,1 1 0,-1-1 0,0 1 1,1-1-1,-1 1 0,0 0 0,0 0 0,1 0 0,-1-1 0,0 1 0,0 0 0,0 0 0,0 0 0,0 1 0,0-1 0,0 0 0,-1 0 0,1 0 0,0 1 0,-1-1 0,1 0 0,-1 1 0,1-1 0,-1 1 1,1-1-1,-1 1 0,0-1 0,0 0 0,0 1 0,0-1 0,0 1 0,0-1 0,0 1 0,0-1 0,-1 1 0,1-1 0,-1 0 0,1 1 0,-1-1 0,1 0 0,-1 1 0,-1 1 0,-4 6-36,1-1 1,-1-1-1,-1 1 0,1-1 0,-1 0 0,-1 0 0,-11 8 1,18-15 40,1 1 0,-1-1 0,1 0 0,0 1 0,-1-1 1,1 0-1,-1 1 0,1-1 0,-1 0 0,1 0 0,-1 0 1,1 1-1,-1-1 0,1 0 0,-1 0 0,0 0 0,1 0 0,-1 0 1,1 0-1,-1 0 0,1 0 0,-1 0 0,1 0 0,-1 0 1,0-1-1,1 1 0,-1 0 0,1 0 0,-1 0 0,1-1 1,-1 1-1,1 0 0,0-1 0,-1 1 0,1 0 0,-1-1 1,1 1-1,-1 0 0,1-1 0,0 1 0,-1-1 0,1 1 1,0-1-1,0 1 0,-1-1 0,1 0 0,-1-22-53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16027,'-11'35'455,"1"1"0,2-1 0,2 1-1,1 1 1,1-1 0,3 1 0,0 0 0,3-1-1,10 63 1,-4-55-523,-2-12-869,0 0 0,0 36 0,-23-99-1469,-32-67 1653,32 67 1742,1 0 0,-13-38 0,28 68-911,1 0 0,-1-1 0,1 1 0,0-1 0,0 1 0,-1 0 0,1-1-1,0 1 1,0-1 0,0 1 0,0 0 0,1-1 0,-1 1 0,0-1 0,0 1 0,1 0 0,-1-1 0,1 1 0,0 0 0,-1 0 0,2-2 0,-1 1-25,1 1-1,0-1 1,-1 1 0,1-1-1,0 1 1,0 0 0,0 0-1,0 0 1,0 0-1,0 0 1,0 0 0,3 0-1,8-2-48,0 1-1,1 0 0,24 1 0,-24 1 33,27-1-144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9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14355,'41'-18'6054,"9"-10"-4164,-35 19-1751,0 0 0,0-2 0,-1 0 0,21-20 0,-34 29-152,1 1 0,-1-1 0,0 0-1,1 1 1,-1-1 0,0 0 0,0 0-1,0 0 1,0 0 0,0 1 0,-1-1-1,1-1 1,-1 1 0,1 0 0,-1 0 0,0 0-1,1 0 1,-2-4 0,1 5-10,0 1 1,0-1-1,-1 0 0,1 0 1,0 1-1,-1-1 0,1 0 1,-1 1-1,1-1 0,-1 0 1,1 1-1,-1-1 0,1 1 1,-1-1-1,0 1 0,1-1 1,-1 1-1,0-1 0,-1 0 1,0 1-28,0-1 0,0 0 1,-1 1-1,1 0 0,0-1 0,-1 1 1,1 0-1,0 0 0,-4 1 1,0-1-31,1 1 0,-1 0 0,1 0-1,0 1 1,0 0 0,0 0 0,0 0 0,0 0 0,0 1 0,0 0 0,1 0 0,-1 0 0,-3 5 0,2-2 2,0 0 1,0 1-1,1-1 0,0 2 0,0-1 0,1 0 1,-6 14-1,4-6 43,1 1 1,0-1 0,2 1-1,-1 0 1,2 0-1,0 0 1,1 0 0,2 24-1,-1-33 33,1 0 0,0 0 0,0-1 0,1 1-1,0 0 1,0-1 0,1 1 0,0-1 0,4 9 0,-5-12 4,1 0 0,-1-1 0,0 1 0,1 0 0,-1-1 0,1 0 0,0 1 0,-1-1-1,1 0 1,0 0 0,0-1 0,1 1 0,-1-1 0,0 1 0,1-1 0,-1 0 0,0 0 0,1-1 0,-1 1 0,6-1 0,1 0 8,0-1-1,0 0 1,0 0-1,0-1 1,0-1-1,0 0 1,-1 0-1,1-1 1,-1 0-1,11-7 1,14-9 27,38-29 1,-71 47-36,50-36 55,-2-3 0,51-54 1,-94 87-33,-1 0 0,10-17 1,-14 24 20,-9 9 20,1 0 0,1 1 0,-1 0 0,2 0 0,-1 0 0,1 1 0,-6 17 0,9-23-27,0 1-1,1 0 1,-1-1-1,1 1 1,0 0-1,1 0 1,-1 0-1,1-1 0,0 1 1,0 0-1,1 7 1,0-10-19,-1 0 0,1 0 0,0-1-1,0 1 1,-1 0 0,1-1 0,0 1 0,0-1 0,0 1 0,1-1 0,-1 1 0,0-1 0,1 0 0,-1 0 0,0 0 0,1 0 0,0 0-1,-1 0 1,1 0 0,-1 0 0,1 0 0,0-1 0,0 1 0,-1-1 0,1 1 0,0-1 0,0 0 0,0 0 0,0 0 0,-1 0 0,1 0-1,0 0 1,3-1 0,5 0 22,0 0 0,0-2 0,0 1 0,0-1 0,-1 0 0,1-1 0,16-9 0,3-4 9,27-23 0,14-8-202,-70 47 148,1 1 1,-1 0-1,0 0 1,0 0-1,0 0 0,1-1 1,-1 1-1,0 0 0,0 0 1,1 0-1,-1 0 0,0 0 1,0 0-1,1 0 1,-1 0-1,0 0 0,0 0 1,1-1-1,-1 1 0,0 0 1,0 1-1,1-1 0,-1 0 1,0 0-1,0 0 1,1 0-1,-1 0 0,0 0 1,0 0-1,1 0 0,-1 0 1,0 0-1,0 1 0,1-1 1,-1 0-1,0 0 1,0 0-1,0 1 0,1-1 1,-1 0-1,0 0 0,0 0 1,0 1-1,0-1 0,0 0 1,0 0-1,1 1 1,-1-1-1,0 0 0,0 0 1,0 1-1,0-1 0,0 0 1,0 0-1,0 1 0,0-1 1,0 1-1,-2 17-10,2-16 6,-1 0 9,1 0 1,0 0-1,0 0 1,0 0-1,0 0 1,0 0-1,0 0 1,1 0-1,-1 0 1,1 0-1,-1 0 1,1-1 0,0 1-1,-1 0 1,1 0-1,0-1 1,0 1-1,0 0 1,1-1-1,1 3 1,-1-2 6,1-1 1,-1 0-1,0 0 1,1 0 0,-1 0-1,0 0 1,1 0-1,-1-1 1,1 1 0,-1-1-1,1 1 1,0-1-1,-1 0 1,1 0 0,-1 0-1,3-1 1,19-3-21,-2-1 1,1-1 0,-1-2-1,0 0 1,34-17-1,-1 1-384,-53 23 339,1 0 0,-1 0-1,1 0 1,0 0 0,0 0-1,-1 1 1,1 0 0,0-1-1,0 1 1,0 0 0,3 1-1,-5-1 39,-1 0 0,0 0 0,1 0 0,-1 0 0,1 0-1,-1 1 1,0-1 0,1 0 0,-1 0 0,0 1 0,1-1 0,-1 0 0,0 0-1,0 1 1,1-1 0,-1 0 0,0 1 0,0-1 0,1 1 0,-1-1 0,0 0-1,0 1 1,0-1 0,0 1 0,0-1 0,1 0 0,-1 1 0,0 0 0,0 0-21,-1 1 1,1 0 0,0 0-1,-1 0 1,1-1 0,-1 1-1,1 0 1,-1-1 0,0 1 0,-1 2-1,-3 5-194,-13 21-552,17-28 755,0-1 1,-1 1 0,1-1 0,0 1 0,-1-1 0,1 0-1,-1 1 1,1-1 0,-1 0 0,0 0 0,1 0 0,-1 0-1,0-1 1,-3 2 0,-13-2-175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4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14963,'10'1'1032,"-3"10"-888,-1-1-320,5 0 592,8 6-295,5 0-145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0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45 15299,'-21'29'1924,"15"-22"-1575,0 0 0,1 1 1,0-1-1,0 1 0,-4 12 1,8-19-300,1-1 1,0 1-1,0-1 1,-1 1-1,1-1 1,0 1-1,0 0 1,0-1-1,-1 1 1,1-1-1,0 1 1,0 0-1,0-1 1,0 1-1,0 0 1,0-1-1,0 1 1,1-1-1,-1 1 1,0 0-1,0-1 1,0 1-1,1-1 1,-1 1-1,0 0 1,1-1-1,-1 1 0,0-1 1,1 1-1,-1-1 1,1 1-1,-1-1 1,0 0-1,2 1 1,-1 0 4,1-1 1,0 1-1,0-1 1,0 0-1,0 1 1,-1-1-1,1 0 1,0 0-1,0-1 1,0 1-1,3-1 1,9-2-38,-1-1 0,18-7 0,-30 10-3,51-22-419,-2-2 1,90-60 0,-140 85 404,0 0 1,0 1-1,0-1 0,0 0 1,0 0-1,0 0 0,0 1 1,0-1-1,0 0 0,0 0 1,0 0-1,0 0 0,0 1 1,0-1-1,0 0 0,0 0 1,0 0-1,0 1 0,0-1 1,0 0-1,0 0 0,1 0 1,-1 0-1,0 1 0,0-1 1,0 0-1,0 0 0,0 0 1,0 0-1,1 0 0,-1 0 1,0 1-1,0-1 0,0 0 1,0 0-1,1 0 0,-1 0 1,0 0-1,0 0 0,0 0 1,0 0-1,1 0 0,-1 0 1,0 0-1,0 0 0,0 0 1,1 0-1,-1 0 0,0 0 1,0 0-1,0 0 0,0 0 1,1 0-1,-1 0 0,0 0 1,0 0-1,0 0 0,1 0 1,-1 0-1,0-1 0,0 1 1,0 0-1,0 0 0,0 0 1,1 0-1,-1 0 0,0 0 1,0-1-1,0 1 0,-5 25 176,3-20-133,1 0 0,0 0 0,0 0 0,0 0 0,1 0 0,0 9 0,0-12-37,1-1 1,0 0-1,-1 1 1,1-1 0,0 0-1,0 0 1,0 1 0,0-1-1,0 0 1,0 0-1,1 0 1,-1-1 0,0 1-1,0 0 1,1 0 0,-1-1-1,1 1 1,-1 0-1,0-1 1,1 0 0,-1 1-1,1-1 1,-1 0 0,1 0-1,-1 0 1,1 0-1,-1 0 1,1 0 0,-1 0-1,1 0 1,1-1 0,7 0-47,-1-1 0,1 0 0,12-4 0,120-53-964,-141 58 995,-1 1 0,1 0 0,-1-1 0,1 1 0,-1 0 1,1 0-1,0-1 0,-1 1 0,1 0 0,-1 0 0,1 0 1,0 0-1,-1 0 0,1 0 0,0 0 0,-1 0 0,1 0 0,0 0 1,-1 0-1,1 0 0,-1 0 0,1 1 0,0-1 0,-1 0 1,1 0-1,-1 1 0,1-1 0,-1 0 0,1 1 0,-1-1 0,1 0 1,-1 1-1,1-1 0,-1 1 0,1-1 0,-1 1 0,0-1 1,1 1-1,-1-1 0,1 2 0,-1 1-60,0 1 0,0 0 0,0-1 1,0 1-1,0 0 0,-2 5 0,0 27-523,2-35 568,0 0 0,0 0 1,0 0-1,0 0 0,1 0 0,-1 0 0,0-1 0,1 1 1,-1 0-1,1 0 0,-1 0 0,1 0 0,-1 0 0,1-1 1,0 1-1,-1 0 0,1-1 0,0 1 0,0 0 0,-1-1 1,1 1-1,0-1 0,0 1 0,0-1 0,0 1 1,0-1-1,0 0 0,-1 0 0,3 1 0,14-1-270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0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84 197 14499,'-6'2'392,"0"1"1,0 0-1,0 0 0,0 0 0,0 1 1,1 0-1,-1 0 0,-4 5 1,8-7-319,0 0 0,-1 0 0,1 0 0,1 0 0,-1 0 0,0 1 0,0-1 0,1 1 0,-1-1 0,1 1 0,0-1 0,0 1 0,0 0 0,0-1 0,0 1 0,1 0 0,-1 0 0,1 0 0,0-1 0,0 6 0,0-6-64,1-1 1,0 0-1,0 1 0,-1-1 1,1 0-1,0 0 0,0 1 0,0-1 1,0 0-1,0 0 0,1 0 0,-1 0 1,0 0-1,0-1 0,1 1 1,-1 0-1,0 0 0,1-1 0,-1 1 1,1-1-1,-1 0 0,1 1 0,-1-1 1,1 0-1,-1 0 0,3 0 1,4 1-151,0-1 1,0 0-1,15-3 1,-13 1-92,1 0-1,-1-1 1,0-1-1,0 1 0,0-2 1,0 1-1,-1-1 1,0-1-1,0 0 1,0 0-1,0-1 1,14-15-1,-22 22 209,-1-1 0,1 1 1,0-1-1,-1 0 0,1 0 0,0 0 0,-1 1 0,1-1 0,-1 0 1,1 0-1,-1 0 0,0 0 0,1 0 0,-1 0 0,0 0 0,0 0 0,0 0 1,1 0-1,-1 0 0,0 0 0,0 0 0,0 1 0,-1-1 0,1 0 1,0 0-1,0 0 0,0 0 0,-1-2 0,0 3 41,0-1 0,0 1 0,1 0 1,-1-1-1,0 1 0,0 0 0,1-1 0,-1 1 0,0 0 0,0 0 0,0 0 0,1 0 1,-1 0-1,0 0 0,0 0 0,0 0 0,0 0 0,1 0 0,-1 1 0,0-1 0,0 0 1,0 0-1,1 1 0,-1-1 0,0 0 0,1 1 0,-1-1 0,0 1 0,1-1 0,-1 1 1,0-1-1,0 2 0,-1 0 49,-1-1 1,1 1-1,0 0 0,0 0 1,0 1-1,0-1 0,0 0 1,0 1-1,0-1 1,1 1-1,-1 0 0,1-1 1,0 1-1,0 0 0,0 0 1,0 0-1,0 0 1,1 0-1,0 0 0,-1 0 1,1 0-1,0 0 0,0 0 1,0 0-1,1 0 0,-1 0 1,1 0-1,0 0 1,0-1-1,0 1 0,0 0 1,0 0-1,0-1 0,1 1 1,-1 0-1,1-1 1,0 1-1,0-1 0,0 0 1,0 0-1,0 0 0,1 0 1,-1 0-1,0 0 1,1 0-1,0-1 0,-1 0 1,1 1-1,0-1 0,0 0 1,-1 0-1,1 0 1,3 0-1,6 1-19,-1 0 0,0-1 0,1-1 0,-1 0 0,1 0 0,-1-1 0,0-1 0,0 1 1,1-2-1,-1 0 0,14-5 0,5-4-136,-1-2 1,50-29 0,-59 30-36,0-1 1,-1-1 0,0-1 0,19-20-1,-29 26 67,-1 0 0,1 0 0,-2-1 0,1 0-1,-2-1 1,0 0 0,0 1 0,-1-2-1,5-14 1,-10 26 59,1 0-1,-1 0 0,0 0 1,1 0-1,-1 0 1,0 0-1,0 0 1,0 0-1,1 0 1,-1 0-1,-1 0 1,1 0-1,0 0 1,0 0-1,0 0 0,0 0 1,-1 0-1,1 0 1,0 0-1,-1 0 1,1 0-1,-1 0 1,1 0-1,-1 0 1,1 0-1,-1 1 1,0-1-1,0 0 0,1 0 1,-1 1-1,0-1 1,0 1-1,0-1 1,1 1-1,-3-2 1,1 2 17,0 0 1,0-1-1,0 1 0,0 0 1,0 0-1,0 0 1,0 0-1,0 1 0,0-1 1,0 1-1,0-1 1,0 1-1,0-1 0,0 1 1,0 0-1,0 0 1,-2 2-1,-4 3 80,-1 1 0,1 0-1,1 0 1,-1 1 0,1 0 0,1 1-1,-10 14 1,7-8 41,0 1 1,1 1-1,-11 29 0,16-33-104,0-1 0,0 0-1,1 1 1,1 0 0,0 0-1,1 16 1,0-22-93,1 0 0,0 0 0,0 0-1,1 0 1,-1-1 0,2 1 0,-1 0 0,1-1-1,0 0 1,0 1 0,0-1 0,8 9 0,-10-13 44,1-1 0,-1 0 0,0 0 0,0 0 0,1 0 0,-1 0 0,0 0 1,1 0-1,-1-1 0,1 1 0,1 0 0,19 4-187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1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28 15747,'-3'-2'194,"0"-1"0,0 1 0,0-1-1,0 1 1,0 0 0,0 0-1,0 0 1,-1 1 0,1-1 0,-1 1-1,1 0 1,-1 0 0,0 0-1,1 0 1,-1 0 0,0 1 0,-6 0-1,5 0-83,0 1 1,-1 0-1,1 0 0,0 1 0,0-1 0,0 1 0,0 0 0,0 1 0,0-1 0,1 1 1,-7 4-1,5-2-107,-1 0 1,1 1-1,0 0 0,0 0 1,1 0-1,0 1 1,0-1-1,0 1 1,1 0-1,0 1 1,1-1-1,-1 1 1,1-1-1,1 1 1,-4 14-1,6-20-14,-1 0-1,1 0 1,0 0-1,0 0 1,0 0 0,0 0-1,0 0 1,0 0-1,1 0 1,-1 0-1,1 0 1,-1 0 0,1 0-1,0 0 1,0 0-1,-1 0 1,1-1-1,1 1 1,-1 0 0,0-1-1,0 1 1,1-1-1,-1 1 1,0-1 0,1 1-1,0-1 1,-1 0-1,1 0 1,0 0-1,-1 0 1,1 0 0,0 0-1,0-1 1,0 1-1,0-1 1,0 1-1,0-1 1,0 1 0,0-1-1,0 0 1,0 0-1,3 0 1,2-1-28,1 0 0,0 0 0,0 0 0,-1-1 1,1 0-1,-1 0 0,1-1 0,-1 0 0,0 0 0,7-5 0,0-2 66,0 0 1,-1-1-1,0 0 0,0-1 0,-1-1 0,-1 0 1,0 0-1,-1-1 0,9-17 0,-15 18 198,-6 12-38,-4 8-31,-1 8-136,0 1 0,1 0 0,0 0 0,1 0-1,1 1 1,1 0 0,0 0 0,2 0-1,-1 0 1,2 0 0,2 18 0,-2-31-11,0-1 1,1 0 0,0 1-1,-1-1 1,1 0 0,1 0-1,-1 0 1,0 1-1,1-1 1,0-1 0,3 6-1,-4-7 13,0 0 0,-1 0 0,1-1 0,0 1 0,0 0 0,0-1 0,0 1 0,0-1 0,0 0 0,0 1 0,0-1 0,0 0 0,0 1 0,0-1 0,0 0 0,0 0 0,0 0 0,0 0 0,0 0 0,0 0 0,0 0 0,0 0 0,1-1 0,-1 1 0,0 0 0,0-1 0,0 1 0,0 0 0,-1-1 0,1 1 0,0-1 0,0 0 0,0 1 0,0-1 0,0 0 0,-1 1 0,1-1 0,1-2 0,16-20 116,0-7 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14091,'4'6'1496,"7"0"-1032,18-5-119,10-5 551,14-2-384,4 1-32,8 0-136,-1 2-192,-5 5-464,-8 5-216,-16 3 400,-7 0-96,-18 0-120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1 18292,'1'14'1360,"-12"20"-984,-5 12-168,-2 10 657,-10 6-209,1 5-304,1 2-8,3-5 8,2-5-40,8-17-120,3-9-120,7-9-520,3-7-352,2-11 640,-1-3-112,-1-9-112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27 18524,'1'0'75,"0"-1"0,-1 1 0,1-1 0,-1 0 0,1 1-1,-1-1 1,0 0 0,1 1 0,-1-1 0,0 0 0,1 0 0,-1 1 0,0-1 0,0 0 0,0 0 0,1 1 0,-1-1 0,0 0-1,0 0 1,0 1 0,0-1 0,-1 0 0,1 0 0,0 0 0,0 1 0,0-1 0,0 0 0,-1 0 0,1 1 0,0-1-1,-1 0 1,0 0 0,0 0 29,-1 1 0,0-1 0,0 1 0,1 0 0,-1 0 0,0-1 0,0 1 0,1 0 0,-1 1 0,0-1 0,0 0 0,1 0 0,-1 1 0,-3 1-1,-11 3 70,1 2-1,0 0 0,0 0 0,1 2 0,0-1 1,0 2-1,1 0 0,0 1 0,-12 12 0,23-20-194,-29 34-91,29-36 78,1 1 0,0-1 0,0 1 0,0-1 0,0 1 0,0-1 0,1 1 0,-1 0 1,0-1-1,1 1 0,-1 0 0,1 0 0,0 0 0,0-1 0,-1 1 0,1 0 0,0 0 0,0 0 0,1-1 0,-1 1 0,1 3 0,0-4-25,0 0-1,-1 0 1,1 0 0,0-1 0,0 1-1,0 0 1,0 0 0,0-1 0,0 1-1,0-1 1,0 1 0,0-1 0,1 1-1,-1-1 1,0 1 0,0-1-1,2 0 1,23 3-712,-20-3 567,51 1-1229,-37-2 1064,0 2 0,0 0 0,0 1 0,29 7 0,-47-9 374,0 1 1,0-1 0,-1 1 0,1 0-1,0-1 1,-1 1 0,1 0 0,-1 0-1,1 0 1,-1 0 0,1 0 0,-1 1-1,0-1 1,0 0 0,0 1 0,2 1-1,-3-2 9,0 0 0,1 0 0,-1 0-1,0 0 1,0 0 0,0 0 0,0 0-1,0 0 1,0 0 0,0 0-1,0 0 1,0 0 0,-1 0 0,1 0-1,0 0 1,-1 0 0,1 0 0,-1 0-1,1 0 1,-1 0 0,1 0-1,-1-1 1,1 1 0,-1 0 0,0 0-1,0-1 1,1 1 0,-1 0 0,-1 0-1,-8 8 200,-1-1 1,0 0-1,0 0 0,-1-1 0,-22 9 0,27-12-52,0-2 0,-1 1-1,0-1 1,1 0-1,-1-1 1,0 0-1,0 0 1,0 0-1,0-1 1,0-1-1,-9 0 1,-7-6 312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15811,'-1'15'402,"0"0"0,0 0-1,-2 0 1,0 0 0,-1-1 0,-7 19-1,-1 9 89,0 4-247,1 1 0,-5 71 0,15-111-229,1 0 0,0 0 1,0 0-1,3 12 0,-3-17-9,1 0-1,-1 0 1,1 0-1,-1-1 1,1 1-1,0 0 1,0-1-1,0 1 0,0-1 1,0 1-1,0-1 1,0 1-1,0-1 1,1 0-1,-1 1 1,1-1-1,-1 0 1,1 0-1,-1 0 0,1 0 1,-1 0-1,1-1 1,2 2-1,1-1 5,0-1-1,1 1 0,-1-1 1,0 0-1,0 0 0,0 0 1,0-1-1,1 0 0,-1 0 1,0 0-1,0-1 0,0 1 1,0-1-1,-1 0 0,7-4 1,9-5 21,0-2 0,18-15 0,-35 26-27,131-109 141,-111 89-178,-1-1 1,-1-1-1,27-40 0,-46 62 14,11-20-416,-13 21 402,1 0 1,-1 0-1,1 0 0,-1 0 0,0 0 0,1 0 0,-1 0 0,0 0 0,0 0 1,0 0-1,0 0 0,0 0 0,0 0 0,0 0 0,0 0 0,0 0 0,0 0 0,0 0 1,-1-1-1,-3 1-180,-3 4-75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3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11827,'3'23'1024,"7"0"-760,3-3-200,3-10 504,4-5-240,4-10-152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3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14771,'-14'4'575,"-1"2"1,1-1-1,-17 11 0,27-14-469,0 0 0,0 1 1,0-1-1,0 1 0,0 0 0,0 1 0,1-1 1,-1 1-1,1-1 0,0 1 0,0 0 0,1 0 0,-5 9 1,7-12-88,0-1 0,-1 1 0,1-1 0,0 1 0,0-1 0,0 1 0,0-1 0,0 1 1,0-1-1,0 1 0,0-1 0,0 1 0,0 0 0,0-1 0,0 1 0,0-1 0,0 1 1,1-1-1,-1 1 0,0-1 0,0 1 0,1-1 0,-1 1 0,0-1 0,1 1 0,-1-1 1,0 0-1,1 1 0,-1-1 0,1 1 0,1 0 9,0 0 0,-1-1 1,1 1-1,0 0 0,0-1 0,-1 1 1,1-1-1,0 0 0,3 0 0,41-3 197,85-28-103,-96 20-197,-1 2 0,1 2-1,44-3 1,-74 9 58,0 1 1,0 0-1,0 1 0,0-1 1,0 1-1,5 1 0,-8-1 20,0-1 0,0 1 0,0 0 0,-1 0 0,1 0 0,0 1 0,0-1 0,0 0 0,-1 0 0,1 1 0,-1 0 0,1-1 0,-1 1 0,0-1 0,1 1 0,0 3 0,-1-4-7,-1 0 0,1 0 0,0 0-1,0-1 1,0 1 0,0 0-1,0 0 1,0 0 0,0-1 0,0 1-1,0 0 1,0-1 0,0 1 0,0-1-1,1 1 1,-1-1 0,0 0-1,0 1 1,0-1 0,1 0 0,-1 0-1,0 0 1,0 0 0,1 0-1,-1 0 1,0 0 0,0-1 0,1 1-1,-1 0 1,0-1 0,0 1-1,0-1 1,2 0 0,6-3-246,-1 0 0,1 0 1,11-9-1,-8 6 200,18-10-170,9-3-71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4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1 15491,'-30'10'1033,"0"1"-1,1 2 1,1 1-1,-27 17 1,54-30-1019,0-1-1,0 0 1,1 1 0,-1-1 0,0 1 0,1-1-1,-1 1 1,1-1 0,-1 1 0,0 0 0,1-1 0,-1 1-1,1-1 1,0 1 0,-1 0 0,1 0 0,0-1-1,-1 1 1,1 0 0,0 0 0,0-1 0,-1 1 0,1 1-1,0-1-24,1 0-1,-1-1 0,1 1 1,-1 0-1,0-1 0,1 1 0,-1 0 1,1-1-1,0 1 0,-1-1 1,1 1-1,-1-1 0,1 1 0,0-1 1,0 0-1,-1 1 0,1-1 1,0 0-1,1 1 0,8 2-346,0 0-1,22 3 0,-16-3 76,174 47-1888,-187-49 2165,1 0 1,-1 0-1,1 0 0,-1 1 1,0 0-1,0-1 0,0 1 1,0 0-1,5 5 1,-8-7 12,1 1 0,-1-1 0,1 1 0,-1-1 1,0 1-1,1-1 0,-1 1 0,0 0 1,0-1-1,1 1 0,-1 0 0,0-1 0,0 1 1,0-1-1,0 1 0,0 0 0,0 0 1,0-1-1,0 1 0,0 0 0,0-1 0,0 2 1,-1-1 9,0 1 1,0-1 0,0 0 0,0 1 0,0-1 0,0 0-1,0 1 1,0-1 0,0 0 0,0 0 0,-1 0 0,-2 2-1,-4 2 86,0 0 1,0-1-1,0 1 0,-1-1 0,0-1 0,0 0 0,0 0 0,0-1 0,0 0 0,0-1 0,-1 0 0,1 0 0,0-1 0,-16-1 0,24 1-87,-1 0-1,1 0 1,0 0 0,-1-1-1,1 1 1,0 0-1,-1-1 1,1 1 0,0-1-1,-1 1 1,1-1-1,0 0 1,0 0 0,0 1-1,0-1 1,0 0 0,0 0-1,0 0 1,0 0-1,0 0 1,0-1 0,0 1-1,0 0 1,1 0-1,-1 0 1,1-1 0,-1 1-1,1 0 1,-1-1 0,0-1-1,4-23 189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47 110 15531,'-14'86'1907,"-5"45"195,17-107-1627,0 1 0,2 0 1,4 31-1,3-19-152,-6-35-362,-1-1 1,1 1 0,-1 0-1,1 0 1,-1-1-1,1 1 1,0 0 0,0-1-1,0 1 1,0-1-1,0 1 1,0-1 0,0 1-1,0-1 1,1 0-1,-1 0 1,2 2 0,-2-3 8,-1 0 0,0 0 0,0 0 0,1 0 0,-1-1 0,0 1 0,0 0 1,0 0-1,1 0 0,-1 0 0,0 0 0,0 0 0,0 0 0,1-1 0,-1 1 1,0 0-1,0 0 0,0 0 0,0 0 0,0-1 0,1 1 0,-1 0 0,0 0 1,0 0-1,0-1 0,0 1 0,0 0 0,0 0 0,0-1 0,0 1 0,0 0 1,0 0-1,0-1 0,0 1 0,0 0 0,0 0 0,0 0 0,0-1 0,0 1 1,0 0-1,-1-11-535,-1-2 370,-2 1 1,0 0 0,0 0-1,-1 1 1,-1-1 0,-11-18-1,53 43 1161,-12-5-1171,1-2 0,1-1 0,-1-1-1,1-1 1,-1-1 0,1-2 0,0 0 0,0-2 0,-1-1-1,1 0 1,36-12 0,-65 17 382,1-1 1,-1 1-1,1 0 0,-1 0 0,1 0 0,0 0 1,0 0-1,0 1 0,0-1 0,0 1 1,0-1-1,-1 4 0,3-5-146,-1 0 1,0 0-1,1 0 1,0-1-1,-1 1 1,1 0-1,-1 0 0,1 0 1,0 0-1,0 0 1,-1 0-1,1 0 1,0 0-1,0 0 0,0 0 1,0 0-1,0 0 1,0 0-1,0 0 1,1 0-1,-1 0 1,0 0-1,1-1 0,-1 1 1,0 0-1,1 0 1,-1 0-1,1 0 1,-1 0-1,1-1 1,-1 1-1,1 0 0,0 0 1,0-1-1,-1 1 1,1-1-1,0 1 1,0 0-1,-1-1 0,1 1 1,0-1-1,0 0 1,0 1-1,0-1 1,0 0-1,0 0 1,1 1-1,7 0 30,0 1 1,-1-1-1,1-1 0,-1 0 0,1 0 1,0-1-1,-1 0 0,10-2 0,11-4-433,29-12 0,-37 11-416,0 2 0,38-8 0,-58 14 740,1 0-1,-1-1 1,0 1-1,1 0 0,-1 0 1,0 0-1,1 0 0,-1 0 1,0 1-1,1-1 0,-1 0 1,0 1-1,0-1 0,3 1 1,1 11-215,-5-10 315,1-1-1,-1 1 1,0 0-1,1-1 1,0 1-1,-1-1 1,1 1-1,0-1 1,-1 0 0,3 3-1,-2-3-20,0-1 1,0 1-1,1 0 0,-1-1 0,0 1 1,0-1-1,1 1 0,-1-1 0,0 1 1,0-1-1,1 0 0,-1 0 0,0 0 1,1 0-1,-1 0 0,0 0 0,1 0 1,-1 0-1,0 0 0,1-1 1,1 0-1,30-11-191,-10-1-85,-1 0 0,0-2 0,-1-1-1,0-1 1,33-35 0,-1-4-210</inkml:trace>
  <inkml:trace contextRef="#ctx0" brushRef="#br0" timeOffset="1">1164 2 15339,'0'-1'1537,"-13"25"-865,-5 13-256,0 13 976,2 2-384,3 7-480,3 1-71,7-6-129,3-3-80,12-10-112,1-6-88,2-13-184,0-3-128,-1-9-401,-1-6-271,-9-5 728,-4-8-176,-8-6-176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4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90 13627,'-15'-13'1752,"15"1"-880,2 2-343,19 2 1071,6 2-472,11 2-400,5-1-376,5 3 825,2-4-1001,0-6-48,0 1 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13 18172,'6'-13'1992,"-9"18"-1776,-4 12 657,-2 9-137,2 11-376,0 7-200,6 8-144,1 3 24,4 0-128,2-3-208,2-6 0,2-3 216,-1-14-56,1-9-64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5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16275,'-4'27'1953,"0"-1"-1305,4-5-272,0-2 864,1-6-1080,6-6 345,2-10-273,2-4-136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2 470 14419,'-2'11'1608,"11"-4"-1071,14-7-201,8 0 488,14-3-208,3 2-168,8-1-560,0-2-304,-1 1 352,-2-1-136,-9-6-152</inkml:trace>
  <inkml:trace contextRef="#ctx0" brushRef="#br0" timeOffset="1">634 1 15435,'2'26'1683,"12"80"-543,-7-72-961,-3 0-1,2 64 0,-6-88-170,-1 0 0,0 0 0,-1 0 1,0 0-1,0 0 0,-1 0 0,-1-1 0,1 1 0,-1-1 0,-1 0 0,0 0 0,0-1 1,-1 0-1,-8 10 0,5-8-181,-1-1 0,-1-1 0,-15 11 0,-8 6-590,25-16 525,8-7-100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8:59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28 13003,'-7'-2'137,"1"1"1,0 0-1,-1 0 1,1 0 0,-1 1-1,1 0 1,-1 0-1,0 1 1,1 0-1,0 0 1,-1 0-1,-8 4 1,4-1-67,1 1 1,0 1-1,0 0 1,0 0-1,1 1 1,-11 9-1,0 3-40,0 2 0,1 0 0,2 1 0,0 0 0,1 2 0,1 0 0,1 0 0,1 1 0,2 1 0,-11 35 0,13-35-36,2 1 1,1 0 0,1 1 0,1-1 0,1 1 0,2 0 0,1-1-1,1 1 1,1 0 0,10 41 0,-9-56-16,0-1 0,1 1 1,1-1-1,0 0 0,1 0 0,0 0 1,11 14-1,-14-22 15,0 0-1,0-1 1,1 1 0,-1-1 0,1 1-1,0-1 1,0 0 0,0 0 0,1-1-1,-1 1 1,1-1 0,-1 0 0,1 0-1,0-1 1,0 1 0,-1-1 0,1 0-1,0 0 1,0-1 0,0 1 0,1-1 0,6-1-1,1-1 64,0-1-1,0-1 1,0 0 0,0 0-1,-1-2 1,0 1-1,0-1 1,-1-1 0,1 0-1,-2-1 1,1 0-1,17-18 1,3-5 309,-2-2 1,38-55-1,-37 46 20,-1-2 0,-3-1-1,22-49 1,-41 77-319,0 0 1,-1 0-1,-1 0 0,-1-1 0,0 1 0,-1-1 1,-1 0-1,-1 0 0,0 0 0,-2 0 1,0 0-1,-4-24 0,3 34-90,0 1 0,-1 0 0,0 0-1,0 0 1,0 0 0,-1 0 0,0 0 0,0 1-1,-1 0 1,0 0 0,0 0 0,0 1 0,-12-10-1,9 9 31,-2 0 0,1 0 0,0 1 0,-1 0 0,0 1 0,0 0 0,-1 1-1,1 0 1,-14-2 0,-17 1-156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0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416 117 12675,'-3'-8'152,"1"0"0,-1 0 0,0 1-1,-1-1 1,0 1 0,0 0 0,-1 0 0,0 0 0,0 0 0,0 1 0,-12-10 0,14 13-120,0 1-1,0 0 1,0 0 0,0 0-1,0 1 1,-1-1 0,1 1-1,0 0 1,-1 0 0,1 0 0,-1 0-1,0 0 1,1 1 0,-1 0-1,1 0 1,-1 0 0,0 0-1,1 0 1,-1 1 0,0-1-1,1 1 1,-1 0 0,1 0 0,-1 1-1,1-1 1,0 1 0,0-1-1,-1 1 1,-3 4 0,-3 1-8,2 1 1,-1 0 0,1 0 0,0 1 0,1 0-1,0 1 1,0-1 0,1 1 0,-5 11 0,-41 102-16,50-118-8,-26 78 19,-29 129 0,46-152-22,2-1 0,3 1-1,2 66 1,4-116-2,1 0-1,0 0 1,0 0-1,1-1 1,0 1-1,0 0 1,1-1-1,6 12 1,-8-19 10,0 0 1,0 0-1,1 0 0,-1 0 1,1 0-1,0 0 1,-1 0-1,1-1 0,0 1 1,0-1-1,0 1 1,0-1-1,0 0 0,0 0 1,5 2-1,-4-2 14,0-1 1,0 1-1,1-1 0,-1 0 0,0 0 0,1 0 0,-1-1 0,0 1 0,0-1 0,1 1 1,-1-1-1,0 0 0,0 0 0,6-3 0,6-5 135,1 0-1,-1-1 1,0 0 0,-1-1-1,-1-1 1,18-18 0,69-91 1012,-68 77-501,-2-1 0,46-94-1,-67 119-583,0-1 0,-2-1 0,0 1-1,-1-1 1,-1 0 0,-2-1 0,0 1 0,-1-1-1,-2-38 1,-1 50-198,-1-1 0,0 1 0,0 0 0,-6-15-1,6 21 91,0 1-1,-1-1 1,1 1-1,-1-1 0,0 1 1,0 0-1,0 0 0,0 0 1,-1 1-1,0-1 1,-5-4-1,-20-10-316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0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1508 242 12779,'-4'-11'104,"0"1"0,0 0 0,-1 0-1,-1 0 1,0 1 0,0-1 0,-1 1 0,0 1 0,0-1 0,-1 1 0,0 1 0,-1-1 0,0 2 0,-10-8 0,-4 0-35,-1 1 1,-1 1 0,0 1-1,-45-13 1,46 16-51,-1 2 0,0 1 0,0 1 0,-1 1 0,1 1 0,0 1 0,-1 2 0,1 0 0,-1 2 0,1 0 0,0 2 0,0 1 0,-29 11 1,-19 16 19,2 3 0,1 4 1,-73 54-1,97-61 3,1 2 1,2 1 0,1 3-1,2 1 1,2 2-1,2 2 1,1 1-1,3 2 1,2 1-1,-42 88 1,66-120-25,0 1-1,0-1 1,1 1-1,2 0 1,-1 0-1,-1 32 1,6-34-12,-1-1 1,2 0-1,0 0 0,0 0 1,1 0-1,1 0 0,0-1 1,10 20-1,-6-14-8,2-1 0,0 0-1,1 0 1,1-1 0,0-1 0,1 0-1,1 0 1,1-2 0,0 0 0,0 0-1,2-2 1,0 0 0,0 0 0,1-2-1,0 0 1,1-1 0,0-1 0,31 8-1,-7-7 58,0-2-1,1-2 0,-1-2 1,1-2-1,0-2 0,0-2 1,81-15-1,44-21 205,-168 39-256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09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 10706,'-22'-17'2690,"35"30"-848,-8-9-1830,-2 1 1,1-1-1,0 1 0,-1 0 1,4 7-1,-6-10-4,0 0 1,0-1-1,-1 1 0,1 0 1,0 0-1,-1 0 0,1 0 1,-1 0-1,0 0 1,0 0-1,0 0 0,1-1 1,-2 1-1,1 0 0,0 0 1,0 0-1,-1 0 1,1 0-1,-2 3 0,2-5-7,0 1 0,0-1 1,0 0-1,0 0 0,0 0 0,-1 1 0,1-1 0,0 0 0,0 0 0,0 0 0,0 0 0,0 0 0,-1 1 1,1-1-1,0 0 0,0 0 0,0 0 0,0 0 0,-1 0 0,1 0 0,0 0 0,0 0 0,0 0 0,-1 1 0,1-1 1,0 0-1,0 0 0,0 0 0,-1 0 0,1 0 0,0 0 0,0 0 0,0 0 0,-1-1 0,1 1 0,0 0 0,0 0 1,0 0-1,-1 0 0,1 0 0,0 0 0,0 0 0,-6-6 36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1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1165 228 11666,'-158'-150'1760,"149"141"-1686,-1 1 1,0 0 0,0 0 0,-1 1 0,0 0 0,-23-10-1,25 14-38,0 0-1,-1 1 0,1 0 0,0 0 0,-1 1 0,0 0 0,1 1 0,-1 0 0,-18 3 0,-7 3-64,2 2 0,-1 2-1,1 0 1,0 3-1,1 0 1,1 3 0,0 0-1,1 2 1,1 1 0,-29 24-1,15-7 47,2 3 0,1 1 0,2 1 0,1 2 0,-44 71 0,60-80 8,3 1 0,0 0-1,3 1 1,0 1 0,3 1 0,1 0 0,2 0-1,1 1 1,3 0 0,-2 50 0,6-38-10,3-1 0,2 1-1,2-1 1,2 0 0,3 0 0,2-1 0,29 74 0,-35-106-52,0 0 1,2 0-1,0-1 0,0 0 0,2 0 1,12 14-1,-17-24 23,1 1 1,-1-1 0,1 0-1,0-1 1,0 0 0,1 0-1,0 0 1,0-1 0,0-1-1,0 1 1,1-1 0,-1 0-1,1-1 1,14 2 0,4-2 31,0-1 1,-1-1-1,1-2 1,0-1 0,-1-1-1,1-1 1,-1-1-1,0-1 1,31-14 0,29-16 157,103-62 1,-150 78-135,49-29 115,-2-3 0,154-126 0,-223 163-138,0-1-1,-1 0 1,-1-1 0,16-22-1,-23 27-8,-1-1 0,0 0-1,0 0 1,-1 0 0,-1-1-1,-1 1 1,5-22 0,-6 13 3,0 0 0,-2-1 0,-1 1 1,0-1-1,-2 0 0,0 1 0,-2 0 1,-11-40-1,1 23 8,-1 1-1,-2 1 1,-1 0 0,-27-38-1,-2-9 17,-12-20-50,50 92-12,0 0-1,-1 0 1,-1 1-1,0 0 0,-16-13 1,21 21-7,-1-1 0,0 1 1,0 0-1,0 0 0,-1 1 0,1 0 0,-1 0 1,1 1-1,-1 0 0,-15-2 0,-1 3-116,-1 0 0,-29 3 0,12 0 22,18-2-1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13219,'-1'10'80,"1"0"0,0 0 0,1 0 0,0 0 0,1 0 0,0 0 0,1 0 0,0-1 0,0 1 0,1-1 0,0 0 0,0 0 0,1 0 0,1 0 0,-1-1 0,11 12 0,47 50 123,17 22-2,-46-42-160,-2 3-1,-2 0 1,-2 2-1,24 73 1,64 241-49,-106-335 9,0 0-4,109 363-11,-80-288 22,82 163 1,60 54 20,77 154 80,-52-84 233,-181-354-250,128 229 699,-125-214-608,-3 2 1,34 115-1,-53-149-158,-1-5-6,12 34-1,-17-54-20,0-1-1,0 1 1,0 0-1,1 0 1,-1-1-1,0 1 1,0 0 0,0 0-1,0-1 1,0 1-1,1 0 1,-1 0-1,0 0 1,0 0-1,0-1 1,1 1-1,-1 0 1,0 0-1,0 0 1,1 0-1,-1 0 1,0 0-1,0-1 1,0 1-1,1 0 1,-1 0-1,0 0 1,1 0 0,-1 0-1,0 0 1,0 0-1,1 0 1,-1 0-1,0 0 1,0 0-1,1 0 1,-1 0-1,0 1 1,0-1-1,1 0 1,-1 0-1,0 0 1,0 0-1,0 0 1,1 0-1,-1 1 1,0-1-1,0 0 1,0 0 0,1 0-1,-1 1 1,0-1-1,0 0 1,0 0-1,0 0 1,0 1-1,1-1 1,-1 0-1,0 0 1,0 1-1,0-1 1,0 0-1,0 0 1,0 1-1,0-1 1,0 1-1,6-23-26,-5 21 19,4-31-47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16580,'8'0'1472,"-7"6"-1000,-2 6-240,-12 18 1224,-2 8-936,1 15-408,-2 6-64,5 4-144,1-3-88,7-7-96,1-2 0,4-14-96,2-10-40,2-20-328,0-13-40,-9-24 560,-6-5-64,-8-11-48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15795,'4'15'1873,"4"-2"-1161,9-9-168,9 0 824,17-5-487,8-8-41,11-8-112,5-3-192,3-2-296,-1 4-216,-9 5-480,-10 6-296,-21 11 600,-10 12-120,-16 15-128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19076,'15'5'1504,"2"-5"-1152,6-1-215,10-5 335,6-1-384,8-3-576,2 0-273,4-3 577,2 2-216,-5-2-192</inkml:trace>
  <inkml:trace contextRef="#ctx0" brushRef="#br0" timeOffset="1">643 220 14707,'-2'23'1528,"-6"4"-1111,-5 7-177,1 4 504,2-1-288,0-1-240,6-11-424,2-5-128,8-20-280,4-8 432,3-22-160,0-5-105</inkml:trace>
  <inkml:trace contextRef="#ctx0" brushRef="#br0" timeOffset="2">740 6 16604,'3'-6'1344,"-10"15"-992,-6 2-176,3 4 688,-2 1-312,8-1-648,4 0-200,12-7-368,8-3 568,11-5-144,5 0-72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0 14075,'8'15'1592,"-8"2"-1064,-12 3-151,-4 7 679,-7 8-320,-4 2-112,0 3-152,0-3-120,2-5-232,4-5-128,4-13-464,2-7-8,1-17 336,2-5-72,1-13-112</inkml:trace>
  <inkml:trace contextRef="#ctx0" brushRef="#br0" timeOffset="1">30 99 14995,'10'9'1328,"4"2"-911,3-1-177,10 2 408,6-1-192,8-2-448,3 1-280,0-3 240,-1 2-104,-7-4-128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15123,'-2'48'3173,"2"0"-2662,-1-16-363,1 1 0,1-1 0,12 63 0,-13-93-122,1 1 0,-1-1 1,1 0-1,0 1 0,0-1 1,0 0-1,1 1 0,-1-1 1,0 0-1,1 0 1,0 0-1,-1 0 0,1 0 1,0 0-1,0-1 0,2 3 1,-2-4-4,-1 1 0,1-1 0,0 1 0,-1-1 0,1 0 0,-1 1 0,1-1 0,0 0 0,-1 0 0,1 0 0,0 0 0,-1 0 0,1-1 0,0 1 0,-1 0 0,1-1 0,0 1 0,-1-1 0,1 0 0,-1 1 0,1-1 1,-1 0-1,0 0 0,1 0 0,1-2 0,10-8 110,-1 0 0,0 0 0,-1-2 0,0 1 0,11-19 0,42-74 389,-63 103-514,51-89 200,-53 108-116,-14 47-82,7-37 6,2-1 0,0 1-1,2 1 1,-1 50-1,5-76-14,0 0 0,0 0 0,0 0 0,0 0 0,0 0 0,1 0 0,-1 0 0,1 0 0,-1 0 0,1 0-1,0 0 1,0 0 0,0 0 0,0-1 0,0 1 0,0 0 0,0-1 0,1 1 0,-1 0 0,1-1 0,-1 0 0,1 1 0,-1-1 0,1 0 0,0 0 0,0 0 0,0 0-1,0 0 1,-1 0 0,1-1 0,0 1 0,0 0 0,0-1 0,0 0 0,1 1 0,-1-1 0,2 0 0,4-1 11,0 0 1,0 0-1,0-1 0,0 0 0,-1 0 1,1-1-1,0 0 0,8-4 1,8-7-7,1-1 0,-2-1 1,0-1-1,-1-1 0,-1-1 0,-1-1 1,0-1-1,-2-1 0,23-34 0,-19 12-1410,-21 43 1144,0 1-91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17580,'1'0'73,"-1"1"1,1 0-1,-1-1 1,1 1-1,-1 0 1,1-1-1,-1 1 1,1 0-1,-1 0 1,0-1-1,1 1 1,-1 0-1,0 0 1,0 0-1,0 0 1,0 0-1,0-1 1,1 1-1,-2 0 1,1 0-1,0 1 1,-4 21 16,1-12 114,-8 48 236,3-1-1,3 1 1,4 100 0,1-151-423,0 0 1,1 0-1,1 0 1,4 15-1,-6-21 0,1-1 1,-1 1-1,1-1 0,0 1 1,0-1-1,-1 0 0,1 1 0,0-1 1,0 0-1,0 0 0,0 1 1,1-1-1,-1 0 0,0 0 0,0 0 1,1 0-1,-1-1 0,0 1 0,1 0 1,-1-1-1,1 1 0,-1-1 1,1 1-1,-1-1 0,1 0 0,0 1 1,-1-1-1,1 0 0,-1 0 1,1 0-1,0 0 0,2-1 0,6-1 104,0-1 0,1-1 0,-1 1 0,0-2 0,-1 1 0,17-11 0,-5 0 151,33-27-1,0-9-199,-48 44-253,0 0 0,-1 0 0,0 0 1,0 0-1,-1-1 0,5-11 0,-6-2-796,-3 20 955,0 1 0,0-1 0,0 1-1,0-1 1,-1 0 0,1 1 0,0-1 0,0 1-1,-1-1 1,1 1 0,0-1 0,0 1-1,-1 0 1,1-1 0,-1 1 0,1-1-1,0 1 1,-1 0 0,1-1 0,-1 1 0,1 0-1,-1-1 1,1 1 0,-1 0 0,1 0-1,-1 0 1,0-1 0,1 1 0,-1 0-1,1 0 1,-1 0 0,1 0 0,-1 0 0,1 0-1,-1 0 1,0 0 0,0 1 0,-18 4-584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6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15267,'7'19'1513,"3"-3"-937,-1-3-256,8-3 608,2-5-184,9-5-528,1-4-360,6-6-576,3-3 704,1-4-208,-2-2-104,-4-1-192</inkml:trace>
  <inkml:trace contextRef="#ctx0" brushRef="#br0" timeOffset="1">373 8 14059,'-4'1'143,"1"-1"0,0 1 0,-1 0-1,1 0 1,0 0 0,0 1 0,-1-1 0,1 1 0,0 0 0,0-1-1,-4 5 1,-29 26 774,33-29-831,-1 1 0,0 0 0,1-1-1,0 1 1,0 1 0,0-1 0,0 0-1,0 1 1,1 0 0,0-1 0,0 1-1,-2 9 1,4-13-72,0-1 0,0 1 0,0-1 0,0 1-1,0-1 1,0 1 0,0-1 0,0 1 0,0-1 0,0 1 0,0-1 0,1 1-1,-1-1 1,0 1 0,0-1 0,0 0 0,1 1 0,-1-1 0,0 1-1,1-1 1,-1 0 0,0 1 0,1-1 0,-1 0 0,0 1 0,1-1 0,-1 0-1,1 0 1,-1 1 0,1-1 0,16 0 263,16-12 126,-23 6-222,-1 0 0,-1 0 1,1-1-1,8-8 0,-15 13-115,1-1 0,-1 1-1,0 0 1,0-1 0,0 0 0,0 1-1,0-1 1,-1 0 0,1 0 0,-1 0-1,0 0 1,0 0 0,0 0-1,0 0 1,0-1 0,-1 1 0,1-6-1,-2 8-53,1-1 0,-1 1 0,0 0 0,0-1 0,0 1 0,0 0 0,0 0 0,0 0 0,0 0 0,0 0 0,0 0 0,0 0 0,-1 0 0,1 1 0,0-1 0,-1 0 0,1 1 0,0-1 0,-1 1 0,1-1 0,-1 1 0,1 0 0,-1-1 0,1 1 0,-1 0 0,1 0 0,-3 1 0,-43-1-752,29 2-2385,45-5 1396,2-2 858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6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0 17028,'-6'0'420,"-1"1"0,0-1 0,1 1 0,-1 1 0,-9 2 0,14-3-316,-1 0 0,0 0 1,1 0-1,-1 0 0,1 1 1,0-1-1,-1 1 0,1 0 0,0-1 1,0 1-1,0 0 0,0 0 1,0 0-1,0 1 0,-1 2 1,2-4-91,1 0 0,0 0 0,0 0 0,-1 0 0,1 0 0,0 0 0,0 0 1,0 0-1,0 0 0,0 0 0,0-1 0,0 1 0,1 0 0,-1 0 1,0 0-1,0 0 0,1 0 0,-1 0 0,1 0 0,-1-1 0,1 1 1,-1 0-1,1 0 0,-1-1 0,1 1 0,0 0 0,-1-1 0,1 1 0,0 0 1,0-1-1,0 1 0,32 18-286,-23-14 190,-7-3 60,59 35-464,-57-33 446,1 0-1,-1 0 1,0 1-1,0 0 1,0 0-1,-1 0 1,0 0 0,5 9-1,-8-13 38,0 0-1,0 1 1,-1-1-1,1 0 1,-1 1-1,1-1 1,-1 1-1,0-1 1,1 1-1,-1-1 1,0 1-1,0-1 1,0 1-1,0-1 1,0 1-1,0-1 1,-1 0-1,1 1 1,0-1-1,-1 1 1,1-1-1,-2 3 1,0-2-1,1 0 1,-1 0-1,0 0 0,0 0 1,1-1-1,-1 1 0,0-1 0,-1 1 1,1-1-1,0 0 0,0 0 1,-4 1-1,-4 2 5,0-2 0,-1 1 0,1-1 0,0-1-1,-15 1 1,18-2-32,1 0 0,0 0 1,-1-1-1,1 0 0,-1 0 0,1-1 0,0 1 0,-10-5 0,14 5 0,0 0 0,0-1 0,0 1-1,0 0 1,0 0 0,1-1 0,-1 1 0,0-1 0,1 0 0,-1 1 0,1-1-1,0 0 1,0 0 0,0 0 0,0 0 0,0 0 0,0 0 0,0 0 0,0 0-1,1 0 1,-1 0 0,1 0 0,0-1 0,-1 1 0,1 0 0,0 0-1,0 0 1,1-1 0,-1-1 0,11-33-172,10-6-66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6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15811,'-6'17'561,"-45"141"3328,42-123-3136,1-1 0,-5 58-1,13-82-712,0 0 0,0 0-1,1-1 1,0 1-1,4 13 1,-5-21-80,1 0 0,-1 0 0,1 0 0,0 1 0,-1-1 0,1 0 0,0 0 0,0 0 0,0-1 0,0 1 0,1 0 0,-1 0 0,0-1 0,1 1 0,-1 0 0,1-1 0,0 1 0,-1-1 0,1 0 0,0 0 0,0 0 0,0 0 0,0 0 0,0 0 0,0 0 0,0 0 0,0-1 0,4 1 0,-4-1-2,0-1-1,0 1 1,0-1 0,0 0 0,0 1 0,0-1 0,0 0 0,0 0 0,0 0 0,-1-1 0,1 1 0,0 0-1,-1-1 1,1 1 0,-1-1 0,1 1 0,-1-1 0,0 0 0,0 0 0,2-3 0,19-42-239,-20 42 269,22-73 483,-8 131 592,-15-51-1068,0 0 0,-1 0 0,1 0 0,1 1 0,-1-1 1,0-1-1,0 1 0,1 0 0,-1 0 0,1 0 0,0-1 0,-1 1 0,1-1 0,0 1 0,0-1 0,0 0 1,0 1-1,0-1 0,0 0 0,0-1 0,1 1 0,-1 0 0,0-1 0,0 1 0,1-1 0,-1 1 1,3-1-1,1 1-75,-1 0 0,0 1 1,1-1-1,-1 1 1,5 3-1,22 20-139,-29-22 251,0 0 0,0 0 0,0-1-1,0 1 1,1-1 0,-1 0 0,1 1 0,0-1 0,-1-1 0,1 1-1,0-1 1,0 1 0,0-1 0,5 1 0,6-2 59,0 1 0,-1-2 0,1 0-1,0 0 1,-1-2 0,1 0 0,-1 0 0,20-9 0,11-6-127,52-30 0,-1 0-705,-80 45 205,-16 3 526,0 0-1,0 0 1,1 0 0,-1 0-1,0 1 1,0-1 0,0 0-1,0 0 1,1 0 0,-1 1-1,0-1 1,0 0 0,0 0-1,0 1 1,0-1 0,0 0 0,0 1-1,1-1 1,-1 0 0,0 0-1,0 1 1,0-1 0,0 0-1,0 0 1,0 1 0,0-1-1,-1 0 1,1 0 0,0 1-1,0-1 1,0 1 0,-15 29-258,8-17 213,4-7 116,0 1-126,0-1 1,1 1 0,-1 0-1,2 0 1,-3 10 0,4-15 43,0-1 0,0 0 0,0 1 0,0-1 0,0 0 0,0 1-1,1-1 1,-1 0 0,0 1 0,1-1 0,-1 0 0,1 1 0,-1-1 0,1 0 0,0 0 0,-1 0 0,1 1 0,0-1 0,0 0 0,0 0 0,0 0 0,0 0 0,0-1 0,0 1 0,0 0 0,0 0 0,1-1-1,-1 1 1,0 0 0,0-1 0,1 1 0,-1-1 0,0 0 0,2 1 0,15 2-183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8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1385 246 11763,'7'-9'337,"-1"0"0,0 0 0,-1 0 1,0-1-1,0 0 0,-1 0 0,4-14 1,-7 20-223,-1 1 1,1-1 0,0 0 0,-1 1-1,0-1 1,0 1 0,0-1-1,-1 0 1,1 1 0,-1-1-1,1 1 1,-1-1 0,-1 1 0,1-1-1,0 1 1,-1 0 0,1-1-1,-1 1 1,0 0 0,0 0 0,-1 0-1,1 1 1,0-1 0,-1 0-1,-5-3 1,-2-1 26,0 1 0,-1 0 0,1 1 1,-1 0-1,0 0 0,-1 2 0,1-1 0,-20-2 0,-98-8-176,121 14-4,-91-5-1072,-151 13 0,205-4 801,0 3 0,0 1 1,1 3-1,0 1 0,-70 30 0,90-29 302,0 0 0,1 2 0,1 0 0,0 2 0,1 0 0,1 1 0,-31 37 0,21-18 72,2 1 0,2 1-1,-35 69 1,42-69-8,2 1-1,2 0 1,2 1 0,1 1 0,2-1-1,2 2 1,2-1 0,-1 47 0,7-64-30,0 1 1,2-1-1,1 1 0,0-1 1,2 0-1,1 0 0,1 0 1,1-1-1,2 0 1,0-1-1,1 0 0,1 0 1,1-2-1,30 38 0,-31-45-19,1-1-1,1 0 1,0-1-1,1 0 1,0-2-1,1 1 1,0-2-1,0 0 1,21 7-1,-13-7 23,0-2 0,1 0 0,0-2 0,1 0 0,-1-2 0,27 0 0,-2-4 54,1-2 0,-1-3 0,0-1 0,-1-3 0,1-2 0,59-23 0,-61 17-62,-1-3 1,-1-1 0,-1-3 0,-1-1 0,-1-2-1,-2-2 1,0-2 0,-3-2 0,67-74 0,-90 90-88,-1 0 1,0-1 0,-2 0 0,0-1 0,-2-1 0,0 1-1,-1-2 1,-1 1 0,-1-1 0,-1 0 0,-1-1-1,-1 0 1,-1 1 0,0-1 0,-2-30 0,-3 22-26,-6-40 1,-17-25-90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18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11354,'36'41'335,"-1"2"-1,36 60 0,45 100 92,-61-91-94,50 143 1,20 126-85,-40-115-173,192 480 525,-270-728-583,312 704 1146,-219-509-564,-9 4 0,98 351 0,-152-442-320,42 161 567,-67-231-898,-2 0 0,-3 0 0,0 61 0,-11-149-181,-2 8 77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0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66 15299,'3'44'873,"-2"0"0,-5 51 0,2-59-740,0 0 1,3 1-1,1-1 0,6 36 0,-7-66-96,1 0 1,-1-1-1,1 1 1,0-1-1,0 0 0,1 1 1,0-1-1,-1 0 1,2-1-1,6 9 0,-8-11 6,0 0 0,0 0-1,0-1 1,0 0 0,0 1-1,0-1 1,1 0 0,-1 0-1,0 0 1,1 0 0,-1 0-1,1-1 1,-1 1 0,1-1-1,-1 1 1,1-1-1,-1 0 1,1 0 0,0 0-1,-1 0 1,1-1 0,-1 1-1,1-1 1,-1 0 0,1 1-1,4-3 1,1-2 94,1 0-1,-1 0 1,0 0-1,0-1 1,0 0-1,-1-1 1,0 0 0,0 0-1,0 0 1,-1-1-1,0 0 1,5-10-1,3-8 209,0-1-1,17-46 1,-20 43-252,-1 0 1,-2 0-1,-1-1 1,-1 0-1,-1 0 1,-2-1-1,-2-43 1,-1 72-119,0 0 0,-1 0 0,1 0 0,-1 1 1,0-1-1,0 0 0,0 0 0,0 1 0,-2-5 0,3 7 16,0 0-1,0 0 1,0 0-1,-1 0 0,1 0 1,0 0-1,0 0 1,0-1-1,0 1 0,0 0 1,0 0-1,0 0 1,0 0-1,-1 0 0,1 0 1,0 0-1,0 0 0,0 0 1,0 0-1,0-1 1,0 1-1,-1 0 0,1 0 1,0 0-1,0 0 1,0 0-1,0 0 0,0 0 1,0 0-1,-1 0 1,1 0-1,0 0 0,0 0 1,0 0-1,0 0 1,0 1-1,-1-1 0,1 0 1,0 0-1,0 0 1,0 0-1,0 0 0,0 0 1,0 0-1,-1 0 1,1 0-1,0 0 0,0 0 1,0 1-1,-3 16-847,2-13 660,1 1-1,0-1 1,1 1-1,-1 0 1,1-1-1,-1 1 0,1-1 1,1 0-1,-1 1 1,1-1-1,-1 0 1,1 0-1,1 0 1,-1 0-1,0 0 1,1 0-1,0-1 1,0 1-1,5 4 1,13 4-679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0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13683,'-22'41'1443,"-37"55"0,37-66-930,3 2 1,-30 63-1,48-93-501,0-1-1,1 0 0,-1 1 1,0-1-1,1 0 1,-1 1-1,1-1 1,0 1-1,0-1 1,-1 1-1,1-1 0,0 1 1,0-1-1,0 1 1,0-1-1,1 1 1,-1-1-1,0 0 0,1 1 1,-1-1-1,0 1 1,1-1-1,0 0 1,-1 1-1,1-1 0,2 3 1,-1-3 12,0 0 0,1 1-1,-1-1 1,1 0 0,-1 0 0,1-1 0,-1 1 0,1 0 0,0-1 0,-1 0-1,1 1 1,0-1 0,4-1 0,99-8 713,-79 5-502,-1 1 0,55 2 0,-80 1-227,0 0-5,0 0 0,0 0 0,0 0-1,0 0 1,0 0 0,0 0 0,0 0-1,0 0 1,0 0 0,0 0-1,0 1 1,0-1 0,0 0 0,-1 1-1,1-1 1,0 1 0,0-1-1,0 1 1,0-1 0,-1 1 0,1-1-1,0 1 1,0 0 0,-1 0 0,1-1-1,0 1 1,-1 0 0,1 0-1,-1 0 1,1-1 0,-1 1 0,1 1-1,7-56 1064,-10-112-405,2 166-667,0-1-1,0 1 1,0-1-1,0 1 1,0-1-1,0 1 1,0-1-1,0 1 1,0 0-1,0-1 1,0 1-1,0-1 1,0 1-1,1 0 1,-1-1-1,0 1 1,0-1-1,1 1 1,-1 0-1,0-1 1,1 1-1,-1 0 1,0-1-1,1 1 1,-1 0-1,0 0 1,1-1-1,-1 1 1,0 0-1,1 0 1,-1 0-1,1 0 1,-1-1-1,1 1 1,-1 0-1,0 0 1,1 0-1,-1 0 1,1 0-1,-1 0 1,1 0-1,-1 0 1,0 0-1,1 0 1,-1 1-1,1-1 1,-1 0-1,1 0 1,-1 0-1,1 1 1,32 12-267,-16-6 85,4 0-65,-1-1 0,1-1 0,0-1 0,0-1 0,0-1-1,32-1 1,-45-1 181,0-1 0,0 0 0,0-1 0,0 0 1,-1 0-1,1-1 0,-1 0 0,14-7 0,-16 7 68,0-1 0,0 0 0,-1 1 0,1-1 0,-1-1 0,0 1 0,-1-1 0,1 1 0,-1-1 0,1 0 0,-2-1 0,1 1 0,3-8 0,-3 2 253,-5 13 40,-7 22 51,-1 9-174,2 0 0,2 0 1,-5 65-1,11-97-192,0 1 1,-1-1-1,1 1 0,1-1 1,-1 1-1,0-1 0,0 1 1,0-1-1,1 0 0,-1 1 0,1-1 1,-1 1-1,1-1 0,0 0 1,-1 1-1,1-1 0,1 1 1,-2-1 16,1-1 0,-1 0 0,0 0 0,1 0 0,-1 0 0,0 0 0,0 0 0,1 1 0,-1-1 0,0 0 0,1 0 1,-1 0-1,0 0 0,1 0 0,-1 0 0,0 0 0,1 0 0,-1 0 0,0 0 0,1-1 0,-1 1 0,0 0 0,1 0 0,-1 0 0,0 0 1,1 0-1,-1-1 0,12-13-91,4-18-99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15715,'-12'6'1449,"0"4"-1153,5 4-248,1 2 736,8 2-1136,5 1 2176,7-2-1712,3-2 72,3-1 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1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119 264 14627,'-1'6'157,"1"-1"0,-1 1-1,0 0 1,0-1 0,-1 1-1,0-1 1,0 1 0,-4 8 0,-29 41 552,8-12-3,23-37-633,-1 2 39,0 0 0,0 1 0,1 0-1,1 0 1,-1 0 0,1 0-1,1 0 1,-3 18 0,5-26-99,0 1 1,0-1-1,0 0 0,0 1 0,0-1 1,0 0-1,0 1 0,1-1 0,-1 0 1,0 1-1,1-1 0,-1 0 0,1 0 1,0 1-1,-1-1 0,1 0 1,0 0-1,0 0 0,0 0 0,0 0 1,0 0-1,1 2 0,0-2-22,0-1 0,0 1 0,0 0 0,0-1 0,0 1 0,0-1 0,0 1 1,0-1-1,0 0 0,0 0 0,0 0 0,0 0 0,4-1 0,1 0-80,0-1-1,1 0 1,-1-1 0,0 1 0,0-1 0,-1-1 0,12-6 0,-6 0-15,0 0 0,0 0 0,-1-2 1,0 1-1,-1-1 0,-1-1 1,0 0-1,0 0 0,-1 0 1,-1-1-1,-1-1 0,0 1 1,0-1-1,-1 0 0,2-17 0,-8 12 338,1 20-221,0-1-1,0 1 0,0 0 0,0 0 0,-1-1 1,1 1-1,0 0 0,0 0 0,0-1 0,-1 1 0,1 0 1,0 0-1,0 0 0,0 0 0,-1-1 0,1 1 1,0 0-1,-1 0 0,1 0 0,0 0 0,0 0 0,-1 0 1,1 0-1,0 0 0,-1 0 0,1 0 0,0 0 1,0 0-1,-1 0 0,1 0 0,0 0 0,-1 0 0,1 0 1,-2 1 44,0 0 1,0 0-1,0 1 1,0-1-1,0 1 1,0-1-1,1 1 1,-1-1 0,0 1-1,1 0 1,0 0-1,-3 4 1,-8 15 231,1 0 1,0 1 0,2 1-1,0 0 1,-6 29-1,15-50-318,-1 0-1,1 0 0,-1 0 0,1 0 1,0 0-1,0 0 0,0 0 0,0 0 1,0 0-1,1 0 0,-1 0 0,0 0 0,1 0 1,0 0-1,1 3 0,-1-4 17,-1 0-1,1-1 1,0 1-1,0 0 1,0-1 0,0 1-1,0-1 1,0 1-1,0-1 1,0 1 0,0-1-1,0 0 1,0 0-1,0 1 1,0-1-1,0 0 1,0 0 0,0 0-1,0 0 1,0 0-1,0-1 1,0 1 0,0 0-1,1 0 1,-1-1-1,0 1 1,0 0 0,0-1-1,-1 1 1,3-2-1,27-12-235</inkml:trace>
  <inkml:trace contextRef="#ctx0" brushRef="#br0" timeOffset="1">476 0 17060,'-10'8'310,"1"0"1,0 1-1,0 0 0,1 1 1,0-1-1,1 2 1,0-1-1,1 1 1,0 0-1,-6 17 1,10-23-302,0 1 0,0-1 1,1 1-1,0-1 0,0 1 1,0 0-1,1 0 0,0-1 1,0 1-1,1 0 0,-1 0 1,1 0-1,0-1 1,1 1-1,-1-1 0,1 1 1,1-1-1,-1 0 0,1 1 1,-1-1-1,1 0 0,1-1 1,-1 1-1,6 5 0,0-2-248,1 1-1,0-2 1,1 1-1,0-1 0,0-1 1,16 7-1,-17-9 101,1 1 0,-1 1-1,0 0 1,0 0 0,-1 1 0,1 1-1,10 11 1,-18-18 171,-1 1 0,1-1 1,-1 1-1,0-1 0,1 1 0,-1 0 0,0-1 0,0 1 0,-1 0 0,1 0 1,0 0-1,0 0 0,-1 0 0,1 0 0,-1 0 0,0 0 0,0 0 0,1 0 1,-1 0-1,-1 0 0,1 0 0,0 0 0,0 0 0,-1 0 0,1 0 0,-1 0 1,1-1-1,-1 1 0,0 0 0,0 0 0,0 0 0,0-1 0,0 1 1,0 0-1,-1-1 0,1 1 0,0-1 0,-1 1 0,-2 1 0,-2 1 61,0 0-1,0 0 1,-1 0-1,1-1 1,-1 0-1,0 0 1,0-1-1,0 0 0,-12 2 1,11-2-177,0-1 1,0 0-1,0 0 0,-1-1 0,1 0 1,0 0-1,0-1 0,0 0 1,0 0-1,0-1 0,0 0 0,-13-6 1,20 8 63,0-1 0,0 1 0,0-1 1,0 0-1,0 1 0,0-1 0,0 0 0,1 0 1,-1 0-1,0 0 0,0 1 0,-1-3 0,1-16-349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0:58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 15611,'4'-4'3201,"-13"12"-1698,-16 18-483,9-5-871,2 1-1,1 0 1,0 1-1,2 0 1,-15 42-1,12-22-97,2 1 0,-8 62 0,16-75 6,-1 44-1,5-67-47,0 1-1,1-1 1,0 1-1,0-1 0,1 0 1,0 1-1,0-1 1,1 0-1,0 0 0,4 7 1,-5-12-33,1 0 0,-1 0 0,0 0 1,1 0-1,-1-1 0,1 1 0,0-1 0,0 0 0,0 0 1,0 0-1,0 0 0,1 0 0,-1-1 0,1 0 1,-1 1-1,5 0 0,5 0-32,0 0-1,0-1 1,16 0 0,-25-1 58,36 0-122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1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7 17500,'0'-6'1320,"-17"10"-984,-5 8-144,-7 6 744,2 9-424,-4 11-312,2 5-71,7 8-9,4 2 24,6 3-136,5-1-144,6-5-449,1-7-207,0-10 608,1-6-104,1-15-136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15627,'3'4'152,"0"0"-1,1 0 0,-1-1 0,1 1 1,0-1-1,0 0 0,0 0 1,0 0-1,0-1 0,1 0 1,-1 1-1,1-1 0,-1-1 0,1 1 1,0-1-1,0 0 0,0 0 1,0 0-1,0-1 0,0 1 0,0-1 1,0-1-1,0 1 0,9-2 1,-8 0-84,0 1 0,0-1 1,0-1-1,0 1 1,-1-1-1,1 0 1,-1 0-1,1-1 1,-1 1-1,0-1 1,-1-1-1,1 1 1,-1 0-1,1-1 1,-1 0-1,-1 0 1,1 0-1,-1-1 1,4-7-1,-6 11-59,0 1 0,-1-1 0,1 0 0,-1 0-1,1 0 1,-1 0 0,1 0 0,-1 0 0,0 0 0,0 0 0,0 0 0,0 1-1,0-1 1,-1 0 0,0-2 0,1 3-8,0 0 0,-1 1 0,1-1 0,-1 1 0,1-1 0,-1 1 1,1-1-1,-1 1 0,1-1 0,-1 1 0,0-1 0,1 1 0,-1 0 0,0-1 0,1 1 0,-1 0 0,0 0 0,1-1 0,-1 1 0,0 0 0,0 0 1,1 0-1,-1 0 0,0 0 0,0 0 0,1 0 0,-1 0 0,0 0 0,1 0 0,-1 0 0,0 1 0,0-1 0,1 0 0,-1 1 0,0-1 0,1 0 0,-1 1 1,1-1-1,-1 0 0,0 1 0,0 0 0,-5 3 1,-1 1 0,1-1 1,0 1-1,0 1 0,1-1 1,0 1-1,0 0 0,0 0 1,-5 9-1,-1 3 21,1 1 0,-10 23 0,18-36-13,-1 1 1,1-1 0,1 1-1,-1-1 1,1 1 0,0 0-1,1 0 1,0 12 0,0-17-9,0 0 0,1-1 0,-1 1-1,0-1 1,1 1 0,-1 0 0,1-1 0,0 1 0,0-1 0,-1 1 0,1-1 0,0 0 0,0 1 0,0-1 0,1 0 0,1 2 0,-1-2-9,0 0 0,-1 0 0,1 0 0,0-1 0,0 1 0,0-1 0,0 1 0,0-1 0,0 0 0,0 1 0,0-1 1,0 0-1,1 0 0,-1-1 0,0 1 0,0 0 0,2-1 0,12-4-74,0-1 0,0 0 1,-1-1-1,1 0 0,-1-2 1,16-11-1,-15 9-30,1 1 0,0 1 0,0 0 0,31-10 0,-47 19 117,0-1 1,0 1 0,0-1 0,-1 1-1,1 0 1,0-1 0,0 1 0,0 0-1,0 0 1,0 0 0,0 0 0,0 0-1,0 0 1,0 0 0,0 0 0,0 0-1,0 0 1,0 1 0,0-1 0,0 0-1,0 0 1,-1 1 0,1-1 0,0 1-1,0-1 1,0 1 0,0-1-1,-1 1 1,1 0 0,0-1 0,-1 1-1,2 1 1,-1 1 47,0 0 0,-1 0 0,0 0 0,1 0 0,-1 0 0,0 0 0,0 0 0,-1 5 0,0-4 33,1 0 0,0 0 0,0 0 1,0 0-1,0 0 0,1 6 0,0-10-65,-1 1-1,1 0 1,-1 0-1,0 0 1,1 0 0,-1 0-1,1-1 1,0 1-1,-1 0 1,1 0-1,0-1 1,-1 1 0,1 0-1,0-1 1,0 1-1,0-1 1,-1 1-1,1-1 1,0 1-1,0-1 1,0 0 0,0 0-1,0 1 1,0-1-1,0 0 1,0 0-1,0 0 1,0 0 0,0 0-1,1 0 1,6-1-45,-1 0 0,1-1 0,-1 0 0,1 0 0,-1 0 0,0-1 0,0 0 0,0-1 0,-1 0 0,1 0 0,8-7 0,-5 4-281,1 0 0,0 1 0,13-5-1,-23 10 262,0 1 0,-1 0-1,1-1 1,-1 1 0,1 0 0,0 0-1,-1 0 1,1 0 0,-1 0-1,1-1 1,0 1 0,-1 0-1,1 0 1,0 0 0,-1 1-1,1-1 1,0 0 0,-1 0 0,1 0-1,-1 0 1,1 1 0,0-1-1,-1 0 1,1 1 0,-1-1-1,1 0 1,-1 1 0,1 0-1,0 0-41,0 0 0,-1 0 0,1 0 0,-1 1-1,1-1 1,-1 0 0,0 0 0,0 1 0,1-1-1,-1 0 1,0 1 0,0-1 0,0 2 0,-2 7-367,1 0 1,-6 18-1,5-23 453,-2 12-328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42 17316,'-2'31'336,"-1"-1"0,-2 0 0,-10 39 0,-3 16-133,15-66-136,0-9-23,2 0 1,-1 0-1,1 0 1,0 0-1,1 0 1,1 0-1,1 12 0,-2-20-33,1 0-1,0-1 1,0 1-1,0-1 0,0 1 1,0-1-1,0 0 0,0 1 1,1-1-1,-1 0 1,0 0-1,1 1 0,-1-1 1,1 0-1,-1-1 0,1 1 1,-1 0-1,1 0 1,0-1-1,-1 1 0,1-1 1,0 1-1,-1-1 1,1 0-1,0 1 0,0-1 1,0 0-1,-1 0 0,1-1 1,0 1-1,3-1 1,5 0 19,-1-1 0,1 0 1,0 0-1,13-6 1,3-3 12,-1-2 1,-1 0-1,0-2 1,41-33-1,77-85 54,-115 104-535,-1-1-1,-1-2 0,31-52 0,-62 99 106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3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13883,'0'23'1224,"0"2"-832,5-2-192,5-4 521,7-5-233,3-5-272,4-6-296,9-9 80,4-1-24,6-6-96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3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205 145 15283,'-18'3'350,"1"1"-1,0 1 0,0 0 0,0 1 1,0 1-1,1 1 0,0 0 0,-22 16 1,36-22-302,-1 0 1,0 0-1,1 0 0,-1 1 1,1-1-1,0 1 1,0-1-1,0 1 1,0 0-1,0 0 1,1 0-1,-1 0 1,0 4-1,1-6-29,1 0 0,0 0 0,0 0-1,0 0 1,0 0 0,0 0 0,0 0-1,0 0 1,0 0 0,0 0 0,0 0 0,1 0-1,-1 0 1,0 0 0,1 0 0,-1 0 0,1 0-1,0 1 1,0 0-6,0-1 0,1 0-1,-1 0 1,1 1 0,-1-1-1,1 0 1,-1 0 0,1 0 0,0-1-1,-1 1 1,1 0 0,0-1-1,3 2 1,3-1 29,-1 0-1,1-1 0,0 0 1,-1 0-1,1-1 1,0 1-1,-1-2 0,1 1 1,-1-1-1,0 0 1,1-1-1,11-5 0,-9 3 68,0 0-1,0-1 1,0 0-1,-1 0 0,0-1 1,0 0-1,-1-1 0,8-9 1,-15 16-91,0 0-1,1 0 1,-1 0 0,0-1-1,0 1 1,-1 0 0,1-1 0,0 1-1,0-1 1,-1 1 0,1-1-1,-1 1 1,1-1 0,-1 0 0,0 1-1,1-1 1,-1 0 0,0 1-1,0-1 1,0 1 0,0-1 0,-1 0-1,1 1 1,-1-3 0,0 3-12,0-1 0,0 0 0,-1 0 0,1 1 0,0-1 0,-1 1 0,0-1 1,1 1-1,-1 0 0,0 0 0,0-1 0,0 1 0,0 0 0,1 1 0,-5-2 0,-4-1-305,1 0 0,-1 1-1,0 1 1,0-1 0,0 2-1,-18 0 1,20 1-294,7 1 4,16 1-132,14-1 157</inkml:trace>
  <inkml:trace contextRef="#ctx0" brushRef="#br0" timeOffset="1">467 0 14147,'-18'6'869,"0"1"0,-32 16 0,43-19-700,0 1 0,1-1-1,-1 1 1,1 0 0,0 1-1,0-1 1,0 1 0,1 1 0,-6 7-1,10-12-153,0 0-1,0 0 1,0 0 0,0 0-1,0 0 1,1 0 0,-1 0-1,1 0 1,-1 0-1,1 0 1,0 0 0,0 0-1,0 0 1,0 0-1,0 0 1,0 0 0,1 1-1,-1-1 1,1 0-1,-1 0 1,1 0 0,0 0-1,0-1 1,0 1-1,0 0 1,0 0 0,0 0-1,0-1 1,1 1-1,-1 0 1,1-1 0,-1 0-1,1 1 1,-1-1-1,1 0 1,2 2 0,8 5-159,1-1 1,-1 0 0,1-1-1,17 6 1,-15-7 63,-4 0-15,25 9-183,0 2 1,-1 1 0,42 28 0,-73-42 280,0 0 1,-1 0-1,0 0 1,0 0-1,1 0 0,-2 1 1,5 5-1,-7-8 14,1 0 1,-1 0-1,1-1 0,-1 1 0,0 0 0,1 0 1,-1 0-1,0 0 0,0 0 0,0 0 0,1 0 1,-1 0-1,0 0 0,-1 0 0,1 0 0,0 0 0,0 0 1,0 0-1,0 0 0,-1 0 0,1 0 0,0 0 1,-1-1-1,1 1 0,-1 0 0,1 0 0,-1 0 1,0 0-1,1-1 0,-1 1 0,0 0 0,1-1 0,-1 1 1,0-1-1,0 1 0,1 0 0,-1-1 0,0 0 1,-1 1-1,-6 3 149,1-1 0,0-1 0,-1 1 0,0-1 0,1-1 1,-1 1-1,0-1 0,0-1 0,-14 0 0,7-1 70,0 0-1,1-1 1,-1-1-1,-20-6 1,30 8-228,1-1 1,-1 0-1,1 0 1,-1 0-1,1-1 0,0 1 1,0-1-1,0 0 1,0 0-1,1 0 1,-6-7-1,7 8-47,0-1-1,1 1 1,-1-1-1,1 1 1,0-1-1,0 0 1,0 0 0,0 1-1,1-1 1,-1 0-1,1 0 1,-1 0 0,1 0-1,0 0 1,0 0-1,1 0 1,-1 0-1,0 1 1,1-1 0,1-5-1,5-9-145,0 0-1,19-31 1,-20 37 97,28-50-416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24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15379,'-6'45'1216,"-12"48"1,-2 12-68,18-94-1029,-2 18 391,0 44 1,4-65-562,0 0 0,0-1 0,1 1 0,1-1-1,-1 1 1,1-1 0,0 0 0,1 1 0,0-1 0,0 0 0,4 6 0,-6-12-11,0 1-1,0-1 1,0 0 0,-1 0-1,1 0 1,0 0 0,1 0-1,-1 0 1,0 0 0,0 0-1,0 0 1,1 0 0,-1 0-1,0-1 1,3 2 0,-4-2 11,1 0 1,0 0-1,0 0 1,0 0-1,-1 0 1,1 0-1,0-1 1,0 1-1,-1 0 1,1 0-1,0 0 1,0-1-1,-1 1 1,1 0 0,0-1-1,-1 1 1,1-1-1,0 1 1,-1-1-1,1 1 1,0-1-1,1-2-63,0 1-1,0-1 1,0 0-1,-1 0 1,1 0-1,-1 0 1,0 0-1,0 0 1,0 0-1,0 0 1,1-6-1,3-68 228,16 96 1098,-12-11-1140,0 0 0,1-1 0,0 0 0,0-1 0,0 0 0,1-1-1,0 0 1,0 0 0,1-1 0,-1-1 0,1 0 0,0 0 0,0-1 0,0-1 0,0 0 0,0-1 0,0 0 0,0-1 0,0 0-1,0 0 1,0-2 0,-1 1 0,1-2 0,-1 1 0,1-2 0,-1 1 0,14-10 0,-31 18-10,1-1 1,0 1-1,0 0 0,1 0 1,-1 1-1,1 0 0,0-1 1,0 1-1,0 1 0,0-1 1,1 0-1,0 1 0,0 0 1,1-1-1,-3 9 0,5-13-47,0 0 1,0 0-1,0 0 0,0 0 0,0 1 0,0-1 0,0 0 0,0 0 0,0 0 0,0 0 1,1 0-1,-1 0 0,0 0 0,1 0 0,-1 0 0,1 0 0,-1 0 0,1 0 1,0 0-1,-1 0 0,1 0 0,0 0 0,0 0 0,-1-1 0,1 1 0,0 0 0,0-1 1,0 1-1,0 0 0,0-1 0,0 1 0,0-1 0,0 0 0,0 1 0,0-1 0,0 0 1,1 0-1,-1 1 0,0-1 0,0 0 0,2 0 0,4 0-60,1 0-1,-1 0 1,1-1 0,12-2-1,14-5-631,58-23 0,-57 18-93,44-10 0,-78 22 782,-1 1 0,1 0 0,-1 0-1,1 0 1,-1-1 0,1 1-1,-1 0 1,1 0 0,0 0-1,-1 0 1,1 0 0,-1 0 0,1 0-1,-1 0 1,1 0 0,-1 0-1,1 0 1,0 0 0,-1 0-1,1 1 1,-1-1 0,1 0-1,-1 0 1,1 1 0,-1-1 0,1 0-1,-1 1 1,0-1 0,1 0-1,-1 1 1,1 0 0,-3 15 1093,-2 3 106,5-18-1194,-1-1-1,0 1 0,0 0 0,1-1 0,-1 1 0,0-1 0,1 1 1,-1-1-1,1 1 0,-1-1 0,1 1 0,-1-1 0,1 1 0,-1-1 1,1 0-1,-1 1 0,1-1 0,-1 0 0,1 1 0,0-1 0,-1 0 0,1 0 1,-1 0-1,1 1 0,0-1 0,-1 0 0,1 0 0,0 0 0,-1 0 1,1 0-1,1-1 0,12 1-253,1 0 0,18-4 0,-20 2-176,1 0 0,-1 1 1,15 1-1,-27 0 385,0 0 1,1 0-1,-1 0 0,0 1 0,0-1 1,1 0-1,-1 0 0,0 1 0,0-1 1,0 1-1,0-1 0,0 1 0,0-1 1,0 1-1,0 0 0,0 0 0,0-1 1,0 1-1,0 0 0,0 0 0,0 0 1,-1 0-1,1 0 0,0 0 0,-1 0 1,1 0-1,-1 0 0,1 1 0,-1-1 1,1 0-1,-1 0 0,0 0 0,0 1 1,1-1-1,-1 0 0,0 0 0,0 1 1,0-1-1,0 0 0,-1 0 0,1 0 1,0 1-1,-1-1 0,1 0 0,-1 2 1,1-3 29,-1 1 1,1-1-1,0 0 1,0 1 0,0-1-1,0 1 1,0-1-1,-1 1 1,1-1 0,0 1-1,0-1 1,0 1-1,0-1 1,0 1-1,0-1 1,1 1 0,-1-1-1,0 0 1,0 1-1,0-1 1,0 1 0,0-1-1,1 1 1,-1-1-1,0 0 1,0 1-1,1-1 1,-1 1 0,0-1-1,1 1 1,9 1 85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81 12659,'0'-8'1034,"0"2"-335,1 0-1,-1-1 1,1 1-1,0 0 1,1 0-1,-1 0 1,4-8-1,-5 14-665,0 0 0,0 0-1,0 0 1,0-1-1,0 1 1,0 0-1,0 0 1,0 0-1,0 0 1,0 0-1,0 0 1,1 0 0,-1 0-1,0 0 1,0 0-1,0 0 1,0 0-1,0 0 1,0-1-1,0 1 1,0 0 0,0 0-1,0 0 1,0 0-1,0 0 1,0 0-1,0 0 1,0 0-1,0 0 1,0 0-1,0 0 1,1 0 0,-1 0-1,0 0 1,0 0-1,0 0 1,0 0-1,0 0 1,0 0-1,0 0 1,0 0-1,0 0 1,0 0 0,0 0-1,0 0 1,0 0-1,1 0 1,-1 0-1,0 0 1,0 0-1,0 0 1,0 0-1,0 0 1,0 0 0,0 0-1,0 0 1,0 0-1,0 0 1,0 0-1,0 1 1,0-1-1,0 0 1,0 0 0,0 0-1,0 0 1,2 8 663,-1 10-292,-18 197 589,0-35-2523,17-179 1477,0-1 0,0 1 1,0 0-1,0 0 0,-1-1 1,1 1-1,0 0 0,0 0 1,1 0-1,-1-1 0,0 1 1,0 0-1,0 0 0,0 0 1,1-1-1,-1 1 0,0 0 0,1-1 1,-1 1-1,0 0 0,1-1 1,-1 1-1,1 0 0,-1-1 1,1 1-1,0-1 0,-1 1 1,1-1-1,1 2 0,-1-3-37,0 1-1,0 0 0,0-1 1,0 1-1,0-1 1,0 1-1,0-1 0,0 1 1,-1-1-1,1 1 0,0-1 1,0 0-1,0 0 1,-1 1-1,1-1 0,0 0 1,-1 0-1,1 0 0,0 0 1,-1 0-1,1-2 1,13-27-897,-1-2 0,-1 1 0,-2-2 0,6-33 0,-5 23-86,10-56 88,2-7 3197,-38 166 518,-14 121 0,25-139-2790,3 1 0,1-1 0,11 77 1,-11-116-94,0-2 114,0 0 0,0 0 0,0 1 0,1-1 0,-1 0 0,0 0 0,0 0 0,1 0 1,-1 0-1,0 0 0,1 0 0,-1 0 0,1 0 0,-1-1 0,1 1 0,1 1 0,-1-4-212,1-8-90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16492,'0'-17'1664,"9"-8"-936,4-2-304,16 4 688,4 0-23,11 3-265,8 3-144,9 4-256,4 3-128,1 6-136,0 1-144,-3 4-624,0 4-352,-10 2 776,-9 0-120,-9-4-168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29 12715,'15'-19'1696,"-12"11"-499,-3 7-1132,0 1 1,-1 0-1,1 0 1,0 0-1,-1 0 1,1 0 0,0 0-1,0 0 1,-1-1-1,1 1 1,0 0-1,-1 0 1,1 0-1,0 0 1,-1 0-1,1 0 1,0 0 0,0 1-1,-1-1 1,1 0-1,0 0 1,-1 0-1,1 0 1,0 0-1,0 0 1,-1 1-1,1-1 1,0 0-1,0 0 1,-1 0 0,1 1-1,-7 3 203,1 0 0,-1 0-1,1 0 1,0 1 0,0 0-1,-8 10 1,-29 39 65,18-17-288,2 1 0,-37 80 0,-16 91 27,33-43 7,39-140-64,0-1 1,2 0 0,1 1 0,3 39-1,-2-59-32,1 0 0,0 0 1,1 0-1,-1 0 0,1-1 0,0 1 0,0 0 0,1-1 0,0 1 0,0-1 0,0 0 0,1 0 0,-1 0 0,1-1 0,0 1 0,5 3 1,-3-3-27,1-1 0,-1 0 0,1 0 1,0-1-1,0 1 0,0-2 1,0 1-1,1-1 0,-1 0 1,1 0-1,13 0 0,15 1-109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60 14443,'5'-11'763,"-2"2"-299,0 1 0,0 1 1,1-1-1,5-8 1,-5 15 1152,-3 9-906,-3 11-121,-17 56-20,-51 127 0,37-113-569,12-36-28,8-19-39,-10 36 1,23-69 63,-1 0 0,1 0 0,0 1 1,-1-1-1,1 0 0,0 0 1,0 0-1,0 0 0,0 0 0,0 0 1,0 1-1,1-1 0,-1 0 0,1 2 1,-1-3 1,0 0 0,0 0 1,1 1-1,-1-1 0,0 0 0,1 0 1,-1 1-1,0-1 0,1 0 0,-1 0 1,0 0-1,0 0 0,1 0 0,-1 1 1,1-1-1,-1 0 0,0 0 1,1 0-1,-1 0 0,0 0 0,1 0 1,-1 0-1,0 0 0,1 0 0,-1 0 1,0 0-1,1-1 0,0 1 1,2-1 9,1-1 1,-1 0-1,1 0 1,-1 0-1,0 0 1,3-3 0,40-35 346,58-66 0,-59 58-107,157-190 163,-191 218-1280,-11 19 853,0 1-1,0-1 0,0 1 0,0 0 1,0-1-1,-1 1 0,1-1 1,0 1-1,0-1 0,0 1 0,0-1 1,-1 1-1,1 0 0,0-1 0,0 1 1,-1 0-1,1-1 0,0 1 0,-1 0 1,1-1-1,0 1 0,-1 0 0,1-1 1,-1 1-1,1 0 0,0 0 0,-1 0 1,1-1-1,-1 1 0,1 0 0,-1 0 1,1 0-1,-1 0 0,1 0 0,-1 0 1,-13-2-407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4:5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153 128 10410,'-3'-4'469,"-6"-5"223,9 9-685,-1 0 0,1 0 0,0 0 0,0 0-1,0 0 1,-1 0 0,1-1 0,0 1 0,0 0-1,-1 0 1,1 0 0,0 0 0,0 0-1,0 0 1,-1 0 0,1 0 0,0 1 0,0-1-1,-1 0 1,1 0 0,0 0 0,0 0 0,0 0-1,-1 0 1,1 0 0,0 0 0,0 1 0,0-1-1,-1 0 1,1 0 0,0 0 0,0 0 0,0 1-1,0-1 1,0 0 0,0 0 0,-1 0 0,1 1-1,0-1 1,0 0 0,0 0 0,0 0-1,0 1 1,0-1 0,0 0 0,-12 43 412,11-41-349,1-1 1,-1 1 0,0-1 0,1 0 0,-1 0-1,0 0 1,0 1 0,0-1 0,0 0 0,0 0-1,0 0 1,0 0 0,-1 0 0,1-1 0,0 1-1,0 0 1,-1 0 0,-2 0 0,-5 4 69,5-2-103,1 0 0,-1 1 0,1-1-1,0 1 1,0 0 0,0 0 0,0 0-1,-4 8 1,6-8-25,0-3-5,1 1-1,-1-1 1,0 0-1,1 1 1,-1-1-1,0 0 1,0 1 0,0-1-1,0 0 1,0 0-1,0 0 1,-2 2-1,-4-5 38,7 2-42,0-1 0,-1 1 1,1 0-1,0 0 0,0 0 0,-1 0 0,1 0 0,0-1 1,0 1-1,-1 0 0,1 0 0,0 0 0,0 0 0,-1 0 0,1 0 1,0 0-1,-1 0 0,1 0 0,0 0 0,0 0 0,-1 0 1,1 0-1,0 0 0,-1 0 0,1 0 0,0 0 0,0 1 1,-1-1-1,1 0 0,0 0 0,-2 3 11,0 0 0,1 0 0,-1 0-1,1 0 1,0 0 0,0 0 0,0 0 0,0 1 0,0 4-1,-6 44 122,6-40-101,-4 44 181,3 103 0,4-124-131,2 1 0,2-1 0,1 0 0,11 34 0,-16-64-66,0 0 1,-1 0 0,2-1 0,-1 1-1,0-1 1,1 0 0,4 5 0,-7-8-5,1 0 1,0 0 0,0-1-1,-1 1 1,1 0 0,0-1-1,0 1 1,0-1 0,0 1-1,0-1 1,0 1 0,0-1-1,0 0 1,0 0-1,0 1 1,0-1 0,0 0-1,0 0 1,0 0 0,0 0-1,0 0 1,0 0 0,0 0-1,0 0 1,0-1 0,0 1-1,0 0 1,0-1 0,0 1-1,0 0 1,0-1 0,0 0-1,0 1 1,0-1 0,-1 1-1,1-1 1,0 0-1,0 1 1,1-3 0,5-4 93,-1-1 1,0 0 0,0 0-1,0 0 1,-1-1-1,6-12 1,23-62 508,-25 58-416,12-27 156,-3-1 0,-3-1 0,-1-1 0,-4 0 0,8-94 0,-18 135-317,0 0 0,-1 0 0,-1-1 0,-6-24 0,7 33-125,-1 0-1,0 0 0,-1 0 0,1 1 1,-1-1-1,0 1 0,-1-1 0,1 1 0,-1 0 1,0 1-1,0-1 0,-1 1 0,-7-7 1,-30-18-466,23 16 189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15475,'1'-3'305,"0"0"-1,-1 0 1,1 0 0,0 1-1,1-1 1,-1 1-1,0-1 1,1 1 0,-1-1-1,1 1 1,0 0-1,3-4 1,4-5 287,165-303 1299,-160 286-1756,-7 20-75,-5 17-45,-2 19-23,0-26 10,-8 106-49,2-57-208,3 0-1,4 60 1,-1-109 222,0-1 1,0 0-1,0 0 1,0 0 0,0 0-1,0 0 1,0 0 0,0 0-1,1 0 1,-1 0 0,0 0-1,0 0 1,1 0-1,-1 0 1,1 0 0,-1 0-1,1-1 1,-1 1 0,1 0-1,0 0 1,-1 0-1,1-1 1,0 1 0,0 0-1,0-1 1,-1 1 0,1 0-1,0-1 1,0 1 0,0-1-1,0 0 1,0 1-1,0-1 1,0 0 0,0 1-1,2-1 1,9-4-363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14875,'3'26'1336,"2"-2"-911,4-4-217,2-1 480,7-2-136,0-5-296,4-4-320,1-6 880,0-5-784,-3-4 0,-3-1 40</inkml:trace>
  <inkml:trace contextRef="#ctx0" brushRef="#br0" timeOffset="1">348 83 17092,'-3'13'1544,"0"6"-1232,2-3-304,-1-1 312,4 1-752,2-6-112,0-4 392,2-3-176,4-3-200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14635,'1'0'76,"0"1"0,-1-1 0,1 0 0,0 0 0,-1 1-1,1-1 1,0 0 0,-1 1 0,1-1 0,0 1 0,-1-1 0,1 1 0,-1-1 0,1 1-1,-1 0 1,1-1 0,-1 1 0,0-1 0,1 1 0,-1 0 0,0-1 0,1 1-1,-1 0 1,0 0 0,0-1 0,0 1 0,0 0 0,0-1 0,1 1 0,-1 0 0,0 0-1,-1-1 1,1 1 0,0 0 0,0 0 0,0-1 0,-1 2 0,-8 34 856,5-26-262,-115 308 1384,101-274-2019,16-39-27,-7 25 11,9-29-11,0-1 0,0 1 0,-1 0 0,1-1 0,0 1 0,0-1 0,0 1 0,0 0 0,1-1-1,-1 1 1,0 0 0,0-1 0,0 1 0,0 0 0,1-1 0,-1 1 0,0-1 0,1 1 0,-1 0 0,0-1-1,1 1 1,-1-1 0,1 1 0,-1-1 0,0 1 0,1-1 0,0 0 0,-1 1 0,1-1 0,-1 0 0,1 1 0,-1-1-1,1 0 1,0 1 0,-1-1 0,1 0 0,0 0 0,0 0 0,11 1 99,-1 0 1,0-1-1,0-1 1,0 0-1,15-3 0,55-16-290,-69 17 33,50-12-98,-37 12 20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17108,'3'13'1392,"2"12"-952,0 3-160,0 17 392,-2 8-64,-3 11-96,-1 4-95,-8 3-185,-2 1-56,-12 0-64,-5-4-128,-7-7-496,-4-8-177,-11-19 569,-3-5-112,3-11-128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2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1 569 6145,'32'5'357,"1"-2"0,0-2 0,56-3 0,100-22 358,-130 15-697,198-31 794,261-31 1885,52 36-1452,-154 12-1173,1639-174 271,-1249 128-330,1053 43 1,-928 72 86,255 7 485,-332-49-16,1-40-328,-311-17-79,-27 2 44,0 24-9,-111 28-120,-6 30-95,-381-28 53,-8-2-199,-12-13 3,1 10 156,-2-16-46,2-4-5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3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16099,'9'-15'1465,"-5"18"-1001,-2 16-144,-9 21 544,-2 15-96,-8 31-168,0 8-160,-1 16-255,1 7-9,6-1-48,2 3-80,11-5-224,2-8-289,10-18 401,3-9-88,5-12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86 129 10170,'-86'-7'3361,"141"4"-248,-10 0-2688,660 26 1515,-255-3-1746,657-42 21,-5-80 46,-1067 97-219,242-19 565,-238 23-619,1 2 0,-1 2-1,0 1 1,75 19 0,-112-23-57,-1 1 1,0-1-1,0 0 0,1 1 1,-1-1-1,0 0 0,1 0 1,-1 0-1,0 0 0,1 0 1,-1 0-1,0 0 0,0-1 0,1 1 1,-1 0-1,0-1 0,0 1 1,1-1-1,-1 1 0,0-1 1,0 1-1,0-1 0,0 0 1,0 0-1,0 0 0,0 1 1,0-1-1,0 0 0,0 0 1,0 0-1,-1 0 0,1-1 1,0 1-1,-1 0 0,1 0 0,-1 0 1,1-1-1,-1 1 0,1-2 1,3-10-504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14539,'1'-19'2902,"-2"22"-392,-5 34 373,3-20-2997,-60 473 388,48-299-263,15-175 80,3-19 85,5-26 73,64-285 595,-68 298-840,3-13-18,13-32 0,-17 54-9,0 0 1,0 0-1,1 0 1,0 0-1,0 1 1,1-1-1,0 1 1,0 0-1,9-8 1,-9 10-7,0 1-1,0 1 1,1-1 0,-1 1 0,1-1 0,-1 1 0,1 1-1,0-1 1,0 1 0,7 0 0,12-1-94,28 1 0,-22 1 64,-13 0 33,-7 0 14,0 0 0,-1-1 0,1 0 0,-1 0 0,1-1 0,10-4 0,-21 6 11,0 1 0,0-1 0,0 0 0,0 0 0,1 0 0,-1 0 0,0 0 1,0 0-1,0 0 0,0 0 0,0 0 0,1 0 0,-1 0 0,0 0 0,0 0 0,0 1 1,0-1-1,0 0 0,0 0 0,1 0 0,-1 0 0,0 0 0,0 1 0,0-1 0,0 0 1,0 0-1,0 0 0,0 0 0,0 1 0,0-1 0,0 0 0,0 0 0,0 0 0,0 0 1,0 1-1,0-1 0,0 0 0,0 0 0,0 0 0,0 0 0,0 1 0,0-1 0,0 0 1,0 0-1,0 0 0,0 0 0,0 0 0,0 1 0,-1-1 0,1 0 0,0 0 0,0 0 1,0 0-1,0 0 0,0 0 0,0 1 0,-1-1 0,1 0 0,0 0 0,-8 7-6,1 1 0,-1-2 0,-1 1 0,0-1 0,0 0 0,-14 7-1,-6 3 37,-3 6-3,20-13-7,0-1 1,-1 0-1,0 0 0,0-2 0,-1 1 0,0-2 0,0 1 1,-20 3-1,33-9-30,1 0 0,-1 1 0,0-1 0,1 0 0,-1 0 0,0 0 0,0 0 0,0 0-1,1 0 1,-1 0 0,0 0 0,0 0 0,1-1 0,-1 1 0,0 0 0,1 0 0,-1-1 0,0 1 0,1 0 0,-1-1 0,0 1 0,1-1 0,-1 1 0,1-1 0,-1 1 0,0-1 0,0-1 0,0 1 1,1-1-1,-1 0 1,1 0 0,0 0-1,0 0 1,0 0-1,0 0 1,0 0 0,0 0-1,1-4 1,3-20-98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3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474 194 11899,'3'-5'133,"0"0"0,-1 0 1,0 0-1,0-1 1,0 1-1,-1-1 1,1 1-1,-2-1 1,1 0-1,0 1 1,-1-1-1,0 0 0,-1 0 1,1 1-1,-1-1 1,0 0-1,0 1 1,-1-1-1,0 1 1,0-1-1,0 1 1,0 0-1,-5-8 0,4 9-49,0 0-1,0 0 1,0 0-1,0 1 0,-1-1 1,1 1-1,-1 0 0,0 0 1,0 0-1,0 0 1,0 1-1,-1-1 0,1 1 1,-1 0-1,1 0 0,-1 1 1,0 0-1,0-1 0,0 2 1,1-1-1,-1 0 1,0 1-1,0 0 0,0 0 1,0 1-1,0-1 0,-8 3 1,2 1-10,-1 0 1,1 0 0,0 2-1,1-1 1,-1 1 0,1 1-1,0 0 1,-11 10 0,2 0 15,1 0-1,-31 41 1,29-29-68,1 1 0,2 1 0,1 1 0,1 0-1,2 1 1,1 1 0,2 0 0,1 0 0,2 1-1,1 0 1,2 0 0,1 0 0,3 59 0,1-79-23,0-1 1,1 1-1,1-1 1,1 0-1,-1 0 1,12 25-1,-12-33 7,1 1-1,-1-1 1,1 0-1,0 0 1,1-1-1,-1 1 1,1-1-1,0 0 0,1 0 1,-1 0-1,1-1 1,0 0-1,0 0 1,0-1-1,13 6 1,-3-4 60,0-1 1,0 0 0,1-1 0,0-1 0,-1-1 0,1 0-1,0-1 1,0-1 0,21-3 0,5-3 184,-1-3 0,58-19 0,-69 18-87,0-1-1,0-1 0,34-21 1,-52 26-96,0-1 0,0-1 0,-1 0 0,0 0 0,-1-2 1,0 1-1,-1-1 0,17-26 0,-16 17 10,-1 0 0,0-1 1,-2 0-1,0 0 0,-2-1 0,-1 0 0,0 0 0,-2 0 0,0 0 0,-2-1 0,-1 0 1,0 1-1,-7-38 0,6 52-71,-1-1 1,-1 1-1,0-1 1,0 1-1,-1 0 1,0 0-1,0 1 1,-1-1-1,0 1 1,-10-12-1,10 14-26,0 1 0,-1 0 0,0 0 0,0 0 0,0 1 0,0 0 0,-1 0-1,1 1 1,-1-1 0,0 1 0,0 1 0,0 0 0,-1 0 0,-7-1 0,-13-1-298,0 2 0,0 1 0,1 2 0,-1 0 0,0 2 0,-48 11 0,42-5-101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1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 17588,'-11'6'1496,"14"-4"-992,11-4-168,12-8 552,12 1-167,13-3-217,3 2-104,8-1-152,-2 3-40,-4 4-152,-5 2-128,-12 4-224,-6 0-120,-13 7-376,-8-3-225,-15 2 729,-7 1-232,-10 5-120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1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16556,'19'10'1712,"18"-8"-1000,12-2-248,18-7 624,9-3-127,14-5-169,2 1-176,-6 0-608,-3 1-408,-22 7 384,-17 3-112,-35 3-80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16315,'9'10'1945,"-1"-2"-1257,8-3-232,0 1 1056,7-3-599,5 1-177,2-4-576,3 0-432,0-7 304,0-4-64,-3-12-144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59 15083,'8'-19'2049,"11"-20"1775,-27 74-1699,-16 62-1834,-16 139-1,10 102-300,24-256 42,12-184-128,9-2-42,43-147 0,-50 227 98,1 0 1,1 1 0,19-35 0,-24 49 29,1 1 1,0-1-1,0 1 0,1 0 0,0 1 1,0-1-1,1 1 0,0 1 0,0 0 1,1 0-1,12-7 0,-17 11 5,0 0 0,1 1 0,-1-1 0,0 1 0,0 0-1,1 0 1,-1 1 0,0-1 0,1 1 0,-1 0 0,1 0 0,-1 1 0,0-1-1,1 1 1,-1 0 0,0 0 0,1 0 0,-1 1 0,0-1 0,0 1 0,0 0 0,0 0-1,-1 1 1,1-1 0,0 1 0,-1-1 0,0 1 0,0 0 0,0 1 0,0-1-1,5 8 1,-1-1-1,0 1-1,-1 0 1,-1 0 0,1 1-1,-2-1 1,0 1-1,0 0 1,-1 0-1,0 1 1,0 13 0,-3-23 8,1 0 1,-2 0 0,1 0 0,0 0 0,-1 0 0,1 0 0,-1 0 0,0-1 0,0 1-1,0 0 1,0 0 0,0-1 0,-1 1 0,1 0 0,-1-1 0,0 0 0,1 1-1,-1-1 1,-1 0 0,1 0 0,0 0 0,0 0 0,-1 0 0,1-1 0,-1 1 0,1-1-1,-1 1 1,0-1 0,1 0 0,-1 0 0,-3 0 0,-8 3 38,0 0 0,0-2 1,-1 0-1,1 0 0,-16-1 1,9-1 26,0-1 1,-26-3 0,43 3-124,-1 0 0,0 1 0,1-1 0,-1-1 0,1 1 0,0-1 0,-1 0 0,1 0 0,0 0 0,0 0 0,0-1-1,1 0 1,-1 1 0,0-2 0,1 1 0,-5-6 0,7 7 2,0 1 1,0 0-1,0-1 0,1 1 0,-1-1 0,1 0 0,-1 1 1,1-1-1,0 1 0,0-1 0,-1 0 0,1 1 1,0-1-1,0 0 0,1 1 0,-1-1 0,0 1 1,0-1-1,1 0 0,-1 1 0,1-1 0,0 1 0,-1-1 1,1 1-1,0-1 0,0 1 0,0 0 0,0-1 1,2-1-1,9-5-477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19188,'10'-12'5791,"3"3"-4322,-11 7-1504,0 1-1,0 0 0,0-1 1,0 0-1,0 1 1,0-1-1,0 0 1,0 0-1,-1 0 1,1 0-1,-1 0 1,0 0-1,1 0 0,0-4 1,-3 0 30,-6 9-13,-6 9-18,9-8 17,1 1-1,-1 0 1,1-1 0,0 1-1,0 1 1,1-1 0,0 0-1,0 0 1,0 1-1,0 0 1,1-1 0,0 1-1,0 0 1,0-1 0,1 1-1,0 7 1,0-13 15,0 1 1,0-1 0,0 0 0,1 1-1,-1-1 1,0 0 0,0 1-1,0-1 1,0 0 0,0 0 0,1 1-1,-1-1 1,0 0 0,0 1-1,0-1 1,1 0 0,-1 0 0,0 0-1,0 1 1,1-1 0,-1 0-1,0 0 1,1 0 0,-1 0-1,0 1 1,1-1 0,-1 0 0,0 0-1,1 0 1,-1 0 0,0 0-1,1 0 1,-1 0 0,0 0 0,1 0-1,-1 0 1,0 0 0,1 0-1,-1 0 1,0 0 0,0-1-1,1 1 1,-1 0 0,0 0 0,1 0-1,-1 0 1,0 0 0,0-1-1,1 1 1,-1 0 0,0 0 0,0-1-1,1 1 1,-1 0 0,0 0-1,0-1 1,0 1 0,1-1-1,0 0-4,0 0 0,0 0 0,0 0-1,1-1 1,-2 1 0,1 0 0,0-1-1,0 1 1,0-1 0,1-2-1,-2 3-18,0 0-1,0 1 0,0-1 0,0 0 0,0 1 0,0-1 0,0 1 1,-1-1-1,1 0 0,0 1 0,0-1 0,0 0 0,-1 1 1,1-1-1,0 1 0,0-1 0,-1 0 0,1 1 0,-1-1 0,1 1 1,0-1-1,-1 1 0,1 0 0,-1-1 0,1 1 0,-1-1 0,0 1 1,1 0-1,-1-1 0,1 1 0,-1 0 0,1 0 0,-1-1 1,0 1-1,1 0 0,-1 0 0,0 0 0,1 0 0,-2 0 0,1 0-15,-1 0 0,0 0 0,1 0-1,-1 0 1,0 1 0,1-1 0,-1 0-1,0 1 1,1 0 0,-1-1-1,1 1 1,-1 0 0,1 0 0,-2 1-1,-5 6-277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13787,'8'13'3566,"3"1"-1873,-1 1-1,12 24 1,-12-20-918,24 34-1,-30-49-745,-1 0-1,1 1 0,0-1 0,0-1 0,0 1 0,1-1 1,-1 1-1,1-1 0,0 0 0,0-1 0,0 1 0,6 1 1,-6-3-162,0-1 1,0 1-1,0-1 1,0 0-1,0 0 1,0 0-1,0-1 1,1 1-1,-1-2 1,0 1-1,-1 0 1,1-1-1,0 0 1,0 0-1,-1 0 1,1-1-1,6-4 1,8-6-466,-1-1-1,25-25 1,-41 36 590,34-32-819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2:4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16243,'-9'17'1873,"-6"9"-1193,-16 10-248,-3 4 896,-7 9-407,-2 2-161,-2 7-288,1 2-112,5-2-176,2 0-48,11 3-112,0 0-56,10-4-352,1-4-232,2-6-488,1-4 871,8-7-151,2-4-192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1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 12635,'7'-14'1547,"2"-3"993,-6 20-1539,-1 13-455,-3 20-138,-2 0 0,-2 0 0,-16 62-1,8-40-273,-5 9-69,12-45-69,0 0-1,1 0 1,-3 29 0,8-51 5,0 1 0,0-1 0,0 0 0,0 1-1,0-1 1,0 0 0,-1 1 0,1-1 0,0 0 0,0 1 0,0-1 0,0 1 0,0-1 0,0 0 0,0 1 0,1-1 0,-1 0 0,0 1 0,0-1 0,0 0 0,0 1 0,0-1 0,0 0 0,1 1 0,-1-1 0,0 0 0,0 1 0,1-1 0,-1 0 0,0 0 0,0 1 0,1-1 0,-1 0 0,0 0 0,1 1 0,-1-1 0,0 0 0,1 0-1,-1 0 1,0 0 0,1 0 0,-1 0 0,0 1 0,1-1 0,-1 0 0,0 0 0,1 0 0,-1 0 0,0 0 0,1 0 0,-1 0 0,1-1 0,-1 1 0,0 0 0,1 0 0,-1 0 0,0 0 0,1 0 0,-1 0 0,0-1 0,1 1 0,-1 0 0,0 0 0,0-1 0,1 1 0,-1 0 0,0 0 0,1-1 0,23-21 220,-22 19-192,47-48 689,61-83-1,-81 96-457,-16 22-247,-1 0 0,-1 0 1,16-32-1,-25 32-696,-2 16 652,0-1 0,0 1 0,0-1 0,-1 1-1,1 0 1,0-1 0,0 1 0,-1 0 0,1-1 0,0 1 0,0 0-1,-1 0 1,1-1 0,0 1 0,-1 0 0,1 0 0,0-1 0,-1 1-1,1 0 1,-1 0 0,1 0 0,0 0 0,-1-1 0,-2 1-67,0 0-1,0 0 1,0 0 0,0 0 0,0 1-1,1-1 1,-6 2 0,-14 5-413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1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14955,'10'3'1384,"-2"4"-943,-1 0-193,4 2 632,2 1-264,1 1-336,-1 1-240,4-4-376,-1-1-160,0-5-360,-2-2 640,-7-2-184,-1-1-169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17732,'2'-9'1648,"-1"8"-1320,-5 3-176,1 7 696,-2 5-471,0 1-145,0 2-352,3 4-161,-1 0-167,1 0-80,2-4-272,-1-2-144,-1-7 568,2-1-152,3-5 24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154 141 12979,'1'-1'49,"-1"1"1,0 0-1,1 0 1,-1 0 0,0 0-1,1 0 1,-1 0-1,0 0 1,1 0 0,-1 0-1,1 0 1,-1 0-1,0 0 1,1 0-1,-1 1 1,0-1 0,1 0-1,-1 0 1,0 0-1,0 0 1,1 1-1,-1-1 1,0 0 0,1 0-1,-1 0 1,0 1-1,0-1 1,0 0-1,1 0 1,-1 1 0,0-1-1,0 0 1,1 1-1,1 16 933,-7 20 105,4-35-979,-8 36 375,-2 0 1,-27 62-1,-45 67-291,82-164-188,-2 3 12,0-1-1,0 1 1,0 1-1,-2 8 0,5-14-10,0 0 0,-1 0-1,1 0 1,0-1-1,0 1 1,0 0-1,0 0 1,0 0-1,0 0 1,0-1-1,0 1 1,0 0-1,0 0 1,0 0-1,1-1 1,-1 1-1,0 0 1,1 0-1,-1 0 1,0-1-1,1 1 1,-1 0-1,1-1 1,-1 1-1,1 0 1,0-1-1,-1 1 1,1-1-1,-1 1 1,1-1-1,0 1 1,0-1-1,-1 1 1,1-1-1,0 0 1,0 1-1,-1-1 1,1 0-1,0 0 1,0 1-1,0-1 1,-1 0-1,1 0 1,0 0 0,1 0-1,6 0-26,-1-1-1,1 0 1,0 0 0,-1 0 0,0-1-1,1 0 1,-1-1 0,0 0-1,8-4 1,0-1-319,0 0-1,-1-2 1,15-11 0,-14 8-7</inkml:trace>
  <inkml:trace contextRef="#ctx0" brushRef="#br0" timeOffset="1">282 3 12987,'2'-1'168,"0"1"0,-1-1 0,1 1 0,0 0-1,0-1 1,0 1 0,0 0 0,-1 0 0,1 0 0,0 0 0,0 1 0,0-1 0,0 0 0,0 1 0,-1-1 0,1 1 0,0 0 0,-1-1 0,1 1 0,0 0 0,-1 0 0,1 0 0,-1 0-1,3 3 1,-1-1-32,-1 0 0,0 1-1,0 0 1,0-1-1,0 1 1,0 0-1,-1 0 1,1 0 0,-1 0-1,1 7 1,0 7-14,0 1-1,-2-1 1,-2 37 0,-5-9-48,-1 0-1,-2 0 0,-19 50 1,-58 128-274,84-215 179,-27 61-541,4-13-847,-34 119 0,47-119 747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2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14859,'12'-17'1547,"-9"12"-1023,0 1-1,0 0 1,0 0-1,1 0 0,5-6 1,-7 11 1162,-3 6-1206,-2 7-263,-16 33 212,4-14-363,2 0-1,2 1 1,1 1 0,-6 36 0,16-67-67,-1-1 1,1 1 0,0-1-1,0 0 1,0 1 0,0-1 0,1 1-1,-1-1 1,1 0 0,0 1-1,0-1 1,0 0 0,1 0 0,-1 0-1,3 5 1,-2-6-2,0 0-1,0 0 1,1 0-1,-1 0 1,0-1-1,1 1 1,-1-1 0,1 1-1,-1-1 1,1 0-1,0 0 1,0 0-1,-1 0 1,1 0 0,0-1-1,0 0 1,0 1-1,5-1 1,7 1-307,0-1-1,0 0 1,0-2 0,0 1 0,0-2 0,0 0 0,0 0-1,-1-2 1,1 0 0,-1 0 0,23-14 0,-13 1-390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18636,'5'-9'2336,"-7"9"-2015,1 2 543,-1 1-792,1 1 208,-2 0-232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96 13027,'8'-5'715,"0"0"134,-1-1 1,0 1 0,12-12 0,-18 16-666,0-1-1,0 1 0,0 0 1,0 0-1,0-1 1,0 1-1,0-1 0,0 1 1,0-1-1,-1 1 1,1-1-1,-1 0 0,1 1 1,-1-1-1,0 0 0,1 1 1,-1-1-1,0 0 1,0 1-1,0-1 0,0 0 1,-1 1-1,1-1 1,0 0-1,-1 1 0,-1-4 1,2 4-156,0 0 1,0 1-1,-1-1 1,1 0 0,-1 1-1,1-1 1,-1 0-1,1 1 1,-1-1-1,1 1 1,-1-1-1,0 0 1,1 1 0,-1-1-1,0 1 1,1 0-1,-1-1 1,0 1-1,0 0 1,1-1-1,-1 1 1,0 0 0,0 0-1,0 0 1,1 0-1,-2-1 1,0 2-19,0-1-1,0 1 1,0-1 0,1 1 0,-1-1-1,0 1 1,1 0 0,-1 0 0,0 0-1,1 0 1,-3 2 0,-1 2-36,-1 0 1,1 0 0,-1 1 0,-5 10-1,2-2 12,2 0 1,0 1-1,1 0 0,0 1 1,1 0-1,1-1 0,0 1 0,1 1 1,-1 22-1,3-3 9,0-1 1,3 0-1,7 47 0,-3-45 27,2-1-1,2 0 0,17 43 1,-27-79-62,0 0 0,1 1 1,-1-1-1,0 0 0,0 1 1,0-1-1,1 0 0,-1 1 1,0-1-1,0 1 1,0-1-1,0 0 0,0 1 1,0-1-1,1 1 0,-1-1 1,0 0-1,0 1 1,0-1-1,0 1 0,-1-1 1,1 0-1,0 1 0,0-1 1,0 1-1,0-1 1,0 0-1,-1 1 0,-9-7-1203,-21-27-442,26 27 1631,-20-22-637,-2-3-162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3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 15523,'28'-28'2833,"-28"28"-2793,0 0 1,0 1-1,0-1 0,1 0 1,-1 0-1,0 0 0,0 0 1,0 0-1,0 1 1,0-1-1,1 0 0,-1 0 1,0 0-1,0 0 0,0 1 1,0-1-1,0 0 0,0 0 1,0 0-1,0 1 1,0-1-1,0 0 0,0 0 1,0 0-1,0 1 0,0-1 1,0 0-1,0 0 0,0 0 1,0 1-1,0-1 1,0 0-1,0 0 0,0 0 1,0 1-1,0-1 0,0 0 1,0 0-1,0 0 0,-1 1 1,1-1-1,0 0 1,0 0-1,0 0 0,-68 204 1539,64-192-1580,-20 68 1,-26 164-1,49-240 1,0 0 0,1 0 0,0 0 0,0 0 0,0 0 0,0 0 0,1 0 0,0 0 0,-1 0 1,2 0-1,-1-1 0,3 8 0,-3-10 6,-1 0 0,1 0 0,0-1 0,-1 1 0,1 0 0,0-1 0,0 1 0,0 0 0,0-1 0,-1 1 0,1-1 0,0 1 0,0-1 0,0 0 0,0 1-1,0-1 1,0 0 0,0 0 0,2 1 0,0-2 18,0 1-1,0 0 1,0-1-1,0 1 0,0-1 1,-1 0-1,1 0 1,0 0-1,5-3 0,14-9 171,0-1 0,0-1-1,29-28 1,57-62 507,-106 102-683,28-27 132,82-88 653,-88 91-902,-2-2-1,27-44 1,-48 73 63,-1-1 0,1 0 0,0 0 0,-1 0 0,1 0 0,-1 0 1,1 0-1,-1 0 0,1 0 0,-1 0 0,0 0 0,0 0 0,1 0 0,-1 0 0,0 0 0,0 0 0,0 0 1,0 0-1,0 0 0,0 0 0,-1 0 0,1 0 0,0-2 0,-2 3 14,1-1 1,0 1-1,0-1 0,-1 1 0,1-1 0,0 1 1,-1 0-1,1 0 0,0 0 0,-1 0 0,1 0 1,-1 0-1,1 0 0,0 0 0,-1 0 0,1 1 1,0-1-1,-1 0 0,0 1 0,-32 9-359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3:3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17172,'13'26'1616,"0"-3"-1152,-1-3-168,5-1 624,3 2-520,9-2-600,1-3-384,7-3 496,3 0-232,-1-3-96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15059,'-13'3'1793,"4"0"-913,5-2-328,11-1 992,10-4-279,5-2-329,4 1-152,5-1-288,2 0-184,1 5-448,2-2-352,-4 0 432,-2-1-88,-4-12-64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2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17060,'-1'9'3363,"-2"14"-2821,2-20-240,-4 25-137,2 0-1,1 0 1,1 0-1,4 48 1,-3-73-159,1-1-1,-1 0 1,0 0-1,1 1 0,0-1 1,0 0-1,-1 0 1,1 0-1,0 0 1,1 0-1,-1 0 1,0 0-1,1 0 1,-1 0-1,1 0 1,2 2-1,-2-4 7,-1 1 0,1 0-1,-1 0 1,1-1 0,0 1-1,-1-1 1,1 0 0,0 1-1,0-1 1,-1 0 0,1 0-1,0 0 1,0 0 0,-1 0-1,1-1 1,0 1 0,0 0-1,-1-1 1,1 0-1,0 1 1,-1-1 0,3-1-1,7-4 61,0-1-1,0 0 1,-1 0-1,0-1 0,-1-1 1,17-17-1,44-64 337,-64 82-379,17-25 33,-27 46-73,0 0-1,0 1 1,1-1 0,1 1-1,-1 15 1,3-26 8,0 0 0,0 0 1,0 0-1,0 0 0,1 0 1,-1 0-1,1 0 0,0 0 0,0 0 1,0 0-1,0 0 0,0 0 1,1-1-1,-1 1 0,1 0 1,-1-1-1,1 1 0,0-1 1,0 0-1,1 1 0,-1-1 1,0 0-1,1 0 0,-1-1 0,1 1 1,-1-1-1,1 1 0,0-1 1,5 2-1,-1-1-1,-1-1 1,1 0-1,-1-1 0,1 0 1,0 0-1,-1 0 1,1-1-1,-1 0 0,1 0 1,-1-1-1,0 1 1,1-1-1,9-5 0,2-2-8,-1 0-1,0-1 0,22-17 1,-23 15 6,21-21 0,-33 29-80,0 1 0,-1-1 0,1 0-1,-1-1 1,0 1 0,-1-1 0,1 1 0,-1-1 0,0 0-1,0 0 1,2-5 0,-4 9 20,0 0-1,0-1 1,0 1 0,0 0 0,0 0-1,0-1 1,0 1 0,0 0-1,-1 0 1,1-1 0,0 1-1,-1 0 1,1 0 0,-1 0-1,1 0 1,-1 0 0,0 0 0,1-1-1,-2 0 1,-3-5-170,3-2-224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2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16211,'0'0'107,"0"0"-1,0 1 1,1-1-1,-1 0 1,0 0-1,0 1 1,1-1-1,-1 0 1,0 1-1,0-1 1,0 1-1,0-1 1,0 0-1,1 1 1,-1-1-1,0 1 1,0-1-1,0 0 1,0 1-1,0-1 1,0 0-1,0 1 1,0-1-1,0 1 0,-1-1 1,1 0-1,0 1 1,0-1-1,0 1 1,0-1-1,0 0 1,-1 1-1,1-1 1,0 0-1,0 1 1,-1-1-1,1 0 1,-13 23 1444,7-13-879,-32 77 917,-7 14-1371,-3-17-184,-39 82-39,85-163 6,1 0 1,0 0-1,0 0 0,0 0 0,0 0 1,1 0-1,-1 0 0,1 5 0,0-7 1,0 1 0,0-1 0,1 0 0,-1-1 0,1 1 0,-1 0 0,1 0 0,-1 0 0,1 0 0,0 0 0,-1 0 0,1-1-1,0 1 1,0 0 0,-1 0 0,1-1 0,0 1 0,0-1 0,0 1 0,0-1 0,0 1 0,0-1 0,0 1 0,0-1 0,0 0-1,0 0 1,0 0 0,0 1 0,0-1 0,0 0 0,0 0 0,1-1 0,11 1 15,0 0 0,0-2 0,0 0 0,0 0 1,-1-1-1,24-8 0,1-1 12,204-58-690,-233 68 515,1 0 1,0-1-1,0-1 1,-1 1-1,0-1 1,0-1-1,0 1 1,0-1-1,9-9 1,-1-6-267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14843,'3'11'1729,"2"-2"-1089,15-10-168,11-7 792,13-2-496,6-1-96,10 0-64,3 0-103,1 4-361,-3 2-160,-8 7-432,-7 1-233,-16 2-39,-7 0 504,-10-5-208,-7-1-112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3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17060,'0'5'1584,"18"-4"-936,8-4-240,14-7 568,10 0-151,11 0-177,2-4-72,1 4-368,-4 0-256,-5 6-840,-9 1 800,-8 7-152,-7 0-48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98 14011,'28'-64'2779,"-18"39"-1416,-6 17-609,-2 8 148,-3 17 65,-25 115-77,25-123-887,-56 432 69,53-393-70,1-11 23,3 67 0,2-93 25,1-11-4,5-23 23,-3 7-46,70-198 174,60-150-160,-129 351-40,0 1-1,0 0 1,1 0-1,15-19 1,-19 27 1,1 0 1,0 1-1,0 0 1,0-1 0,0 1-1,0 1 1,0-1 0,1 1-1,-1-1 1,1 1-1,0 1 1,0-1 0,-1 1-1,1 0 1,0 0-1,6-1 1,2 1-14,-1 1-1,1 0 1,0 0 0,0 1 0,-1 1-1,1 0 1,-1 1 0,17 6-1,-25-8 7,0 1 0,0 0-1,0 0 1,0 0-1,0 0 1,0 1 0,0-1-1,-1 1 1,0 0 0,1 0-1,-1 0 1,0 1 0,0-1-1,-1 1 1,1 0-1,-1-1 1,0 1 0,0 0-1,0 0 1,0 1 0,-1-1-1,1 0 1,-1 1-1,-1-1 1,1 0 0,0 8-1,-1-4 2,-1 0-1,-1 0 1,1 0 0,-1 0-1,-1 0 1,1-1-1,-1 1 1,0-1-1,-1 0 1,0 0-1,0 0 1,-1-1-1,1 1 1,-1-1 0,-1 0-1,-6 6 1,-6 5 14,0-2 1,-1 0-1,-1 0 1,-23 12 0,31-21-33,1 0 1,-1 0 0,0-1-1,-1 0 1,1-1 0,-1-1-1,1 0 1,-1 0 0,0-2-1,-22 1 1,34-1-3,0-1-1,0 0 1,0 0-1,0-1 1,0 1 0,0 0-1,0 0 1,0 0 0,0-1-1,0 1 1,0 0-1,0-1 1,0 1 0,0-1-1,0 1 1,1-1 0,-1 0-1,0 1 1,0-1-1,1 0 1,-1 1 0,0-1-1,1 0 1,-1 0 0,0-1-1,0 0 5,1-1 0,-1 1 0,1-1 0,0 1 0,0-1 0,0 1-1,0-1 1,0 1 0,1-1 0,0-3 0,9-30-251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19140,'0'7'2025,"0"6"-1409,1-9 1224,2-12-1320,2-4-216,0 2-672,1-1-608,-3 8 824,-3 1-200,0-3-128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22 16283,'10'-3'639,"1"-1"96,1 0 1,-1 1-1,1 1 0,19-2 0,-30 3-680,1 1-1,0 0 1,0 0-1,-1 0 0,1 0 1,0 0-1,-1 0 1,1 1-1,0-1 1,-1 1-1,1-1 1,0 1-1,-1-1 1,1 1-1,-1 0 1,1 0-1,-1 0 1,1 0-1,-1 0 1,0 0-1,1 0 1,-1 0-1,0 1 0,0-1 1,0 0-1,0 1 1,0-1-1,0 1 1,0-1-1,-1 1 1,1-1-1,-1 1 1,1 0-1,-1-1 1,1 1-1,-1 0 1,0-1-1,0 1 1,0 0-1,0 2 1,0 4-29,-1 1 0,-1-1 0,1 0 0,-1 0 0,-1 0 0,0 0 0,-7 14 0,-33 54-10,32-58-6,-25 36-1,-46 51-1,-15 22 2,95-124-6,-1 0-1,1 1 1,0-1-1,0 1 1,1 0-1,-2 3 1,3-6-3,0 0 0,-1 0 0,1-1 0,0 1 0,0 0 0,0 0 0,0 0 0,1-1-1,-1 1 1,0 0 0,0 0 0,0-1 0,1 1 0,-1 0 0,0-1 0,1 1 0,-1 0 0,0-1 0,1 1 0,-1 0 0,1-1 0,-1 1 0,1-1 0,-1 1 0,1-1 0,0 1-1,-1-1 1,1 1 0,0-1 0,-1 0 0,1 1 0,0-1 0,-1 0 0,1 0 0,0 1 0,1-1 0,13 3 8,0 0 0,1-1-1,-1-1 1,1 0 0,25-3 0,9 1-482,-28 2-247,2-1-299,33 5 0,-35 0 424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13139,'-1'-4'1912,"-1"0"-1104,4 1-247,4 0 1327,8 0-776,5-3-80,9 3-319,5 1-169,4-3-304,6 2-208,-4 1-680,0-1-209,-8-6 673,-2 2-192,-12-5-160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16219,'1'0'69,"0"0"0,1 0 0,-1 0-1,0 1 1,0-1 0,1 0 0,-1 1-1,0-1 1,0 1 0,0-1 0,1 1-1,-1 0 1,0-1 0,0 1 0,0 0-1,0 0 1,0 0 0,0 0 0,-1 0-1,1 0 1,0 0 0,0 0 0,-1 0-1,2 2 1,10 33 298,-9-21-41,81 367 1142,-37-147-1111,-45-225-320,0-1 57,0 1-1,1-1 1,0 0 0,4 10 0,-7-19-81,0 1 0,1-1 1,-1 0-1,0 1 0,0-1 1,0 1-1,1-1 0,-1 0 0,0 1 1,1-1-1,-1 1 0,0-1 1,1 0-1,-1 0 0,0 1 1,1-1-1,-1 0 0,0 0 0,1 1 1,-1-1-1,1 0 0,-1 0 1,0 0-1,1 0 0,-1 1 1,1-1-1,-1 0 0,1 0 0,-1 0 1,1 0-1,-1 0 0,1 0 1,-1 0-1,0-1 0,1 1 0,-1 0 1,1 0-1,-1 0 0,1 0 1,-1 0-1,0-1 0,1 1 1,-1 0-1,1 0 0,-1-1 0,0 1 1,1 0-1,-1-1 0,0 1 1,1 0-1,-1-1 0,0 1 1,0 0-1,1-1 0,-1 1 0,0-1 1,0 1-1,0-1 0,13-26 368,1-22 49,-2-2-1,9-86 1,-15 94-305,7-98 36,-6-170 0,-7 256-146,-5-36-21,30 110-148,-19-14 145,0-1 0,1 1-1,-1-2 1,1 1-1,0-1 1,0 0 0,1 0-1,-1 0 1,1-1-1,13 2 1,5-2-4,49 0 1,-37-2-2,20-3 14,-1-3 1,0-2 0,73-19 0,-34 6-44,-88 19 38,271-61-293,147-30-525,-423 92 818,12-2-18,-9 1 29,1 1-1,-1-1 1,1 1-1,0 1 1,-1-1-1,1 1 1,10 1-1,-17 0-5,1-1-1,-1 0 1,1 1-1,-1-1 1,1 1-1,-1-1 1,0 1 0,1-1-1,-1 1 1,0-1-1,1 1 1,-1-1-1,0 1 1,0-1-1,0 1 1,1-1-1,-1 1 1,0-1 0,0 1-1,0 0 1,0-1-1,0 1 1,0-1-1,0 2 1,-1 18-6,1-17 7,-14 120 187,-3 67-1340,17-199 903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14147,'4'13'1136,"-2"0"0,0 1 1,0-1-1,-1 24 0,-5 65-739,3-92-150,-17 206 564,18-213-787,0 0 0,0-1 0,0 1 0,0 0-1,0-1 1,0 1 0,1 0 0,-1-1 0,1 1 0,0-1 0,0 1-1,0-1 1,0 1 0,0-1 0,3 4 0,-4-5-11,1-1-1,-1 0 1,1 1 0,-1-1 0,1 0-1,0 1 1,-1-1 0,1 0 0,-1 0 0,1 1-1,0-1 1,-1 0 0,1 0 0,0 0-1,-1 0 1,1 0 0,0 0 0,-1 0 0,1 0-1,0 0 1,-1-1 0,1 1 0,0 0-1,2-1 15,-1-1 0,1 1-1,-1 0 1,1-1 0,-1 0-1,0 1 1,0-1 0,3-3-1,24-29 240,-1-1 1,-2-1-1,32-58 0,-16 25-46,16-35-27,-19 33-1016,-38 68-333,-4 6 334,-12 12-96,0-5 232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12179,'1'36'1752,"2"-8"-944,3-7-320,4 0 1601,7-7-1297,3-1-104,4-8-432,1-4-392,2-4 208,3-1-104,-1-6-104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16716,'-13'50'3650,"-5"20"-3235,3 1 0,4 1 1,2 0-1,2 111 0,7-182-404,-1 1 0,1-1-1,0 0 1,0 1 0,1-1 0,-1 0-1,0 1 1,0-1 0,1 0-1,-1 1 1,1-1 0,-1 0 0,1 0-1,-1 0 1,1 1 0,0-1 0,-1 0-1,1 0 1,0 0 0,0 0 0,0 0-1,0 0 1,0 0 0,0-1-1,0 1 1,2 1 0,0-1 26,0 0 1,1-1 0,-1 1-1,0-1 1,1 1-1,-1-1 1,0 0-1,1 0 1,5-2 0,92-17 314,-72 12-527,1 1 0,46-2 1,-53 6 27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17012,'7'11'2024,"8"-9"-1288,7-8-296,6 5 1289,5-5-945,4-1-120,5-3-384,0 0-296,-6-2-912,0 4 848,-23-5-168,-6-9-104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16484,'4'3'1624,"-4"14"-1000,-3 7-240,-5 12 1064,-1-5-599,0 10-425,2 6-88,3-6-144,1 1-184,5-15-312,0-10-208,3-21-489,-1-4-679,-3-25 1288,-1-10-288,-2-10-240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17364,'3'-3'2040,"-3"-1"-1352,0 1-312,-1-1 1177,1 0-1153,0-4-480,0 3-8,0-4-192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17540,'0'1'1952,"4"1"-1328,10-4-272,3-2 1057,9-1-649,7 1-168,7-6-488,6 3-312,3 1-800,-3-2 888,-10-2-152,-2 2-112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15035,'-1'0'112,"0"1"-1,1-1 1,-1 1-1,0-1 1,1 1-1,-1 0 1,1-1-1,-1 1 1,1 0-1,-1-1 0,1 1 1,0 0-1,-1 0 1,1-1-1,0 1 1,0 0-1,-1 0 1,1 0-1,0 0 1,0 1-1,-9 28 665,-3 19-266,2 1-1,2 0 1,-3 95 0,11-141-437,0 0 0,1 0 0,-1 1 0,1-1 0,2 8 0,-2-11-53,-1 0 0,0-1 1,1 1-1,-1 0 1,1 0-1,-1-1 1,1 1-1,-1 0 0,1 0 1,-1-1-1,1 1 1,-1-1-1,1 1 0,0 0 1,0-1-1,-1 0 1,1 1-1,0-1 1,0 1-1,-1-1 0,1 0 1,0 1-1,0-1 1,0 0-1,0 0 1,0 0-1,-1 0 0,1 0 1,0 0-1,0 0 1,0 0-1,0 0 0,0 0 1,0 0-1,-1 0 1,1-1-1,1 1 1,7-5 79,-1 0 0,0 0 0,0 0 1,-1-1-1,1-1 0,-1 1 1,-1-1-1,12-13 0,-1 0 63,176-194 761,-192 212-917,0 1-1,-1-1 0,1 1 0,0-1 1,0 1-1,1 0 0,-1-1 0,0 1 1,0 0-1,0 0 0,1 0 0,-1 0 1,3-1-1,-13 23 76,1-4-89,-3 10 15,-12 41 0,19-56-13,1 1-1,1-1 1,0 1-1,1 0 0,1 22 1,0-33 3,0 0 0,0 0 0,0 0 0,0 0 1,1-1-1,-1 1 0,1 0 0,-1 0 0,1-1 1,0 1-1,-1 0 0,1-1 0,0 1 0,0 0 1,0-1-1,1 1 0,-1-1 0,0 0 0,0 1 1,3 1-1,-2-2 0,0-1 0,0 1 1,0 0-1,0-1 1,0 0-1,0 1 0,0-1 1,0 0-1,0 0 0,0 0 1,0 0-1,0 0 0,0-1 1,0 1-1,3-2 0,5-1-2,0-1-1,0-1 0,-1 0 0,0 0 0,14-11 0,39-36 14,-3-3 0,81-96 1,-139 151-11,12-20-456,-11 16-473,-1 9-1600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4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17636,'-1'2'194,"1"0"0,0 0 1,-1 0-1,1 0 0,-1 0 0,0-1 1,0 1-1,0 0 0,0 0 0,0-1 1,-1 3-1,-55 92 755,5 4-1,-56 146 1,101-229-901,2-6-8,1 0 0,0-1 1,0 1-1,1 1 0,-2 20 0,4-32-32,1 1 0,0 0 1,0 0-1,0 0 0,1 0 0,-1-1 0,0 1 0,0 0 0,0 0 0,1 0 0,-1-1 0,0 1 0,1 0 0,-1 0 1,0-1-1,1 1 0,-1 0 0,1-1 0,-1 1 0,1 0 0,0-1 0,-1 1 0,1-1 0,-1 1 0,1-1 0,0 1 1,0-1-1,-1 0 0,1 1 0,0-1 0,0 0 0,0 1 0,-1-1 0,1 0 0,0 0 0,0 0 0,0 0 1,-1 0-1,1 0 0,0 0 0,0 0 0,0 0 0,1-1 0,5 0 41,0 0 0,0-1-1,0 0 1,7-3 0,-7 3-6,126-40 530,84-31-1597,-189 61 807,-5-2-87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14043,'12'17'975,"1"1"-1,-2 1 1,-1 0-1,0 0 1,8 25-1,-4-3-449,14 66-1,-22-73-475,0 1-1,-2 0 1,-2 0 0,-1 0-1,-5 35 1,3-53-170,-1-1 1,-1 0-1,-1 0 1,0 0-1,-1 0 1,-1-1-1,0 0 1,-1 0-1,-1 0 1,0-1-1,-1 0 1,-19 23-1,9-19-187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3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79 18180,'0'-13'2291,"-2"35"-1617,1 42-622,-3 0 1,-2 0 0,-17 70 0,-9 85-4,31-218-45,1 0 1,0 1 0,0-1 0,0 0 0,-1 1 0,1-1 0,1 0-1,-1 0 1,0 1 0,0-1 0,0 0 0,1 1 0,-1-1-1,1 0 1,-1 0 0,1 0 0,-1 1 0,2 0 0,-1-2 3,-1 1 1,1-1-1,-1 0 0,1 0 1,0 0-1,-1 0 1,1 0-1,0 0 1,-1 0-1,1 0 0,-1-1 1,1 1-1,0 0 1,-1 0-1,1 0 1,-1-1-1,1 1 1,-1 0-1,1-1 0,0 1 1,-1 0-1,1-1 1,-1 1-1,0-1 1,2 0-1,7-8 151,-1-1-1,13-17 1,-17 22-116,352-507 1788,-347 499-1782,-5 7-27,0 0 1,0 0-1,0 0 1,-1-1-1,0 1 1,-1-1-1,1 0 1,2-10-1,-5 16-39,0 1 0,0 0 0,0 0 0,0-1 0,0 1 0,0 0 0,0 0 0,0-1 0,0 1 0,0 0 0,0 0 0,0-1 0,0 1 0,0 0 0,0 0 0,-1-1 0,1 1 0,0 0 0,0 0 0,0-1 0,0 1 0,0 0 0,0 0 0,-1-1 0,1 1 0,0 0 0,0 0 0,0 0 0,-1 0 0,1-1 0,0 1 0,0 0 0,0 0 0,-1 0 0,1 0 0,0 0 0,0 0 0,-1 0 0,1 0 0,0-1 0,0 1 0,-1 0 0,1 0 0,0 0 0,-1 0 0,1 0 0,0 0 0,0 1 0,-1-1 0,1 0 0,0 0 0,0 0 0,-1 0 0,1 0 0,0 0 0,0 0 0,-1 0 0,1 1 0,0-1 0,0 0 0,0 0-1,-1 0 1,1 1 0,0-1 0,0 0 0,0 1 0,-24 16-2059,11-8 1142,-20 9-364,11-7 553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3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17124,'9'11'1560,"-1"-2"-1024,2 0-184,6-1 592,3 2-231,4 2-265,4-2-272,-1-7-1601,2-6 1369,-3-14-232,-5-6-168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12723,'1'4'123,"1"0"0,-1-1 1,1 1-1,0 0 0,0-1 1,0 1-1,1-1 0,-1 0 1,1 0-1,0 0 0,0 0 1,0 0-1,4 2 0,0 0 69,0 0 1,1-1-1,-1-1 0,1 1 0,16 4 0,3-2 279,1 0 0,50 2-1,29-3 421,131-11 0,109-28-194,-164 14-535,1086-49 106,-869 70-260,683-16 19,-999 13-7,-50 3 35,0-2 0,-1-1-1,1-2 1,41-10 0,-75 14-60,1 0-1,-1 0 0,1 0 1,0 0-1,-1 0 0,1 0 1,-1-1-1,1 1 0,-1 0 1,1 0-1,0 0 0,-1-1 1,1 1-1,-1 0 1,1-1-1,-1 1 0,0-1 1,1 1-1,-1-1 0,1 1 1,-1 0-1,0-1 0,1 1 1,-1-1-1,0 0 0,1 1 1,-1-1-1,0 1 0,0-1 1,0 1-1,0-1 0,1-1 1,-11-15-516,3 8 560,-1-6-195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3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33 114 11378,'9'-29'1009,"-2"3"-841,-4 5-56,-3 4 248,-4 5-200,-4 7-56,-3 2-40,-3 3 0,-1 1-72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774 174 13091,'2'-12'526,"1"-1"-52,-2 0 0,1 0 0,-1 0 1,-2-20-1,1 30-403,-1 0 1,1 0-1,-1 0 1,0 0-1,0 0 1,0 0-1,0 0 1,0 1-1,-1-1 1,1 0-1,-1 0 1,0 1-1,0-1 0,0 1 1,0 0-1,0 0 1,0-1-1,-1 1 1,1 1-1,-1-1 1,1 0-1,-1 1 1,0-1-1,-3-1 0,-5 0-11,0 0-1,0 0 0,0 1 1,-1 1-1,1 0 0,0 0 0,-1 1 1,1 0-1,-15 3 0,3 1-75,1 0 1,-1 2-1,-34 13 0,30-7 18,1 1 0,1 2 1,0 0-1,1 1 0,1 2 0,0 0 0,2 2 1,0 0-1,1 1 0,1 2 0,1-1 1,-21 37-1,13-15 25,3 0 0,1 1 1,3 1-1,1 1 0,2 1 1,-12 70-1,20-73-7,1 1 1,3-1-1,2 1 0,5 69 1,0-89-16,0 0-1,2 0 1,1-1 0,1 1 0,1-1 0,1-1 0,1 0 0,2 0 0,16 27 0,-19-38-2,1-1 1,0 0 0,0 0 0,1-1 0,1-1 0,0 0-1,0-1 1,1 0 0,0 0 0,0-2 0,1 0-1,0 0 1,0-1 0,1-1 0,0 0 0,0-1 0,0-1-1,31 3 1,-22-5 40,0 0 1,0-2-1,1-1 0,-1-1 1,0-1-1,-1-1 0,1-1 1,-1-1-1,0-1 0,0-1 0,31-19 1,-24 10 49,-1-1 0,-2-1 0,0-2 0,-1-1 0,-1-1 1,23-28-1,-13 8 92,-1-2-1,53-95 1,-71 110-175,-1-1-1,-1 0 1,-2-1 0,-1 0-1,-2-1 1,-1 0 0,-1 0 0,3-66-1,-10 82-75,-1 0 0,0-1-1,-1 1 1,-1 0-1,0 0 1,-2 0 0,0 1-1,-1-1 1,-1 1 0,0 0-1,-1 1 1,-1 0 0,-1 0-1,0 1 1,-1 0 0,0 1-1,-1 0 1,-21-18-1,17 19-59,-1 0 0,0 1-1,-1 0 1,0 1-1,0 2 1,-1 0-1,-30-10 1,33 14 19,1 2 0,-1-1 0,0 2 1,0 0-1,-1 1 0,1 1 0,0 0 1,0 1-1,0 1 0,-21 5 0,21-4 59,0 1 0,1 1-1,0 1 1,0 0 0,-25 14-1,29-11 9,0 0-1,-13 13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17308,'-9'7'1544,"2"-2"-1048,11 1-232,-1 0 528,7-6-248,-1-7-800,8-3 464,-4-3-232,-6 0-104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16307,'1'1'383,"1"0"-1,0 0 0,0 0 0,0 0 0,0 0 0,1-1 0,-1 1 0,0-1 0,0 1 1,3-1-1,38-4 976,-21 0-838,7 1-207,0 1 0,53 4 0,-68 0-337,0 0-1,0 1 1,0 0-1,-1 1 1,1 1 0,-1 0-1,23 13 1,-26-12-169,16 10-1127,-25-16 1215,0 1 0,0 0 0,0-1 0,0 1 0,1-1 1,-1 0-1,0 1 0,0-1 0,1 0 0,-1 0 0,0 0 0,0 0 1,1 0-1,-1 0 0,0 0 0,0 0 0,2-1 0,-2-1-599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16628,'17'17'1800,"4"-5"-1248,3-11-224,3 0 576,13-1-280,-1-4-79,5 0-513,1 0-537,-5-5 449,-4-7-128,-8-5-96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15075,'1'1'113,"0"0"-1,0-1 0,1 1 1,-1 0-1,1-1 1,-1 0-1,0 1 0,1-1 1,-1 0-1,1 0 0,-1 0 1,1 0-1,-1 0 1,3 0-1,-3 0 8,25 0 497,104 4 1324,-117-2-1823,1 0 0,-1 0 1,-1 1-1,1 1 1,0 0-1,-1 1 0,20 10 1,-28-13-112,0 0 0,0 1 1,-1-1-1,1 1 1,-1 0-1,0 0 0,0 0 1,0 1-1,0-1 1,0 1-1,-1-1 0,1 1 1,-1 0-1,0 0 0,0 0 1,-1 0-1,1 1 1,-1-1-1,0 0 0,1 5 1,-2-2-10,0 0 1,-1 0 0,1 0-1,-1-1 1,-1 1 0,1-1-1,-1 1 1,0-1 0,-1 1-1,1-1 1,-1 0-1,-7 10 1,-16 21-83,-1 0-1,-2-2 1,-2-2 0,-37 33 0,-3 3-734,50-49 627,21-20 181,0 0 0,-1 0 0,1 0 0,-1 0-1,1 1 1,-1-1 0,1 0 0,0 0 0,-1 0-1,1 0 1,-1 0 0,1 0 0,-1 0 0,1 0-1,-1 0 1,1 0 0,-1 0 0,1-1-1,0 1 1,-1 0 0,1 0 0,-1 0 0,1 0-1,-1-1 1,0 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15835,'0'0'65,"1"0"0,-1 0 0,0 0-1,0 0 1,1 0 0,-1 1-1,0-1 1,0 0 0,1 0 0,-1 0-1,0 0 1,0 0 0,1 0 0,-1 0-1,0 1 1,0-1 0,0 0 0,1 0-1,-1 0 1,0 1 0,0-1-1,0 0 1,0 0 0,1 0 0,-1 1-1,0-1 1,0 0 0,0 0 0,0 1-1,0-1 1,0 0 0,0 0-1,0 1 1,0-1 0,-1 15 1109,-10 18-177,8-26-558,-6 19-252,1 1 1,0 0-1,3 0 1,0 0-1,1 0 0,2 1 1,1 29-1,2-51-299,-1-1-1,1 1 1,0-1-1,4 10 1,-5-14 69,0 0 1,1 0-1,-1-1 1,0 1-1,0 0 1,1 0-1,-1-1 1,0 1-1,1 0 1,-1-1-1,1 1 1,-1-1-1,1 1 1,-1 0-1,1-1 1,-1 1-1,1-1 1,0 0-1,-1 1 1,1-1-1,0 1 1,-1-1-1,1 0 1,0 0-1,0 1 0,-1-1 1,1 0-1,0 0 1,0 0-1,-1 0 1,1 0-1,0 0 1,0 0-1,0 0 1,-1 0-1,1 0 1,0 0-1,0 0 1,-1-1-1,1 1 1,0 0-1,-1 0 1,1-1-1,1 0 1,8-7-501,-1-1 0,0 0 0,-1 0 0,0-1 0,0 1 0,9-19 0,-5 10-37,64-95-1442,-27 37 3977,-54 88-843,0 0 0,1 1 0,-4 22 0,-12 60-780,17-79-306,-6 31-3,1 0 1,-2 82-1,13-108-155,-3-21 116,0-1 0,0 1 0,0 0 1,1 0-1,-1-1 0,0 1 0,0 0 0,0 0 1,0 0-1,0-1 0,1 1 0,-1 0 1,0 0-1,0 0 0,0 0 0,0-1 1,1 1-1,-1 0 0,0 0 0,0 0 1,1 0-1,-1 0 0,0 0 0,0 0 0,1 0 1,-1 0-1,0 0 0,0 0 0,1 0 1,-1 0-1,0 0 0,0 0 0,1 0 1,-1 0-1,0 0 0,0 0 0,0 0 1,1 0-1,-1 0 0,0 0 0,0 0 0,1 0 1,-1 0-1,0 1 0,0-1 0,0 0 1,1 0-1,-1 0 0,0 0 0,0 1 1,0-1-1,0 0 0,0 0 0,1 0 1,-1 1-1,0-1 0,0 0 0,0 0 0,0 1 1,0-1-1,0 0 0,0 1 0,3-9-103,0 1-1,0 0 0,2-16 1,1-13-180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12443,'12'6'1568,"-1"1"-888,5-1-104,1 0 817,9-2-345,1-3-56,7-4-200,2-2-104,3-7-272,0-1-200,-3 0-480,-3-2-256,-12 0-344,-5 4-1144,-15 2 1560,-4 5-321,-11 4-191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16019,'19'1'1665,"6"-1"-897,6-1-256,7-6 576,5-3-55,7-6-97,9 0-152,-3-3-528,0 2-336,-4 9-808,-8 2 824,-17 10-184,-8 8-112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15635,'-27'24'1984,"2"1"0,-37 46 0,-46 82-1985,74-95-64,-38 90 0,59-114 70,0 0 0,3 1 0,1 0 1,-7 49-1,15-74-13,0 1 0,1 0 0,-1 0 0,2 0 0,0-1 0,0 1 0,5 18 0,-5-25-43,1-1 0,-1 0 0,0 0 1,1 0-1,0 0 0,0 0 0,0 0 1,0-1-1,0 1 0,0-1 0,1 1 1,-1-1-1,1 0 0,0 0 0,-1 0 0,1 0 1,0-1-1,0 1 0,0-1 0,1 1 1,-1-1-1,0 0 0,0 0 0,1-1 1,-1 1-1,0-1 0,1 1 0,5-1 1,-2-1-10,1 1 0,-1-1 1,1 0-1,-1 0 0,0-1 1,1 0-1,-1-1 0,0 1 1,0-1-1,10-7 0,33-25-385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17148,'0'5'691,"-1"0"1,0 0 0,0-1 0,0 1 0,-3 6 0,-27 58 427,17-40-715,-143 290-76,153-312-351,1-1 1,0 1-1,1-1 0,0 1 0,0 0 0,-2 11 0,4-17 20,0 0-1,0-1 0,0 1 1,0 0-1,0-1 0,0 1 1,0-1-1,0 1 0,1 0 1,-1-1-1,0 1 0,0-1 1,1 1-1,-1 0 0,0-1 1,1 1-1,-1-1 0,0 1 1,1-1-1,-1 0 0,1 1 1,-1-1-1,1 1 0,-1-1 1,1 0-1,-1 1 0,1-1 1,-1 0-1,1 0 0,0 1 1,-1-1-1,1 0 0,-1 0 1,1 0-1,0 0 0,-1 0 1,1 0-1,-1 0 0,1 0 1,0 0-1,-1 0 0,1 0 1,0 0-1,-1 0 0,1 0 1,-1 0-1,2-1 0,33-12-45,-30 10 36,41-15-1,-28 12-252,1-2 1,-1 0-1,-1-1 0,29-19 1,-31 14 57,-2-1-62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14499,'-2'19'551,"2"0"-1,0 0 1,2 0-1,0-1 1,0 1-1,2 0 1,1-1-1,0 0 1,10 22-1,-4-14-188,-1 1 1,10 42-1,-17-55-341,-1 1 1,0 0 0,-1 0-1,-1 0 1,0 0-1,-4 23 1,-2-9-111,-2 0 0,0-1 0,-2 0 0,-1-1 1,-1 0-1,-29 47 0,6-21-837,-3-1-1,-47 51 1,34-50 385,4-17-171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18796,'22'0'1528,"14"-4"-1128,4-2-168,8-6 433,11-1-129,7 1-360,0-3-256,-4 4-512,-6-1-265,-19 7 649,-10 2-184,-20 4-168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14771,'3'18'1592,"15"-10"-743,7-7-273,15-7 768,6-1-344,14-6-264,3-1-239,9-5-705,1 2-441,-3-6 521,-4 0-216,-13 2-136</inkml:trace>
  <inkml:trace contextRef="#ctx0" brushRef="#br0" timeOffset="1">574 1 15803,'3'-1'1385,"10"7"-825,4-1-152,9 0 552,4 1-304,3 1-112,-2 0-16,-2 6-199,-7 3-137,-22 9-296,-9 11-193,-24 20-391,-6 4-144,-8 10 616,3 2-184,3-12-104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18100,'-3'22'1658,"3"-20"-1615,-2 7 121,0 1-1,1-1 0,0 1 0,1 16 0,0-24-151,1-1 1,-1 1-1,0 0 0,0-1 0,1 1 0,-1 0 0,1-1 1,-1 1-1,1-1 0,0 1 0,-1-1 0,1 1 0,0-1 1,0 1-1,0-1 0,0 0 0,1 1 0,-1-1 1,0 0-1,0 0 0,1 0 0,-1 0 0,1 0 0,-1 0 1,0-1-1,1 1 0,0 0 0,-1-1 0,1 1 0,-1-1 1,1 1-1,0-1 0,3 0 0,12 0 93,0-2-1,0 0 1,-1-1 0,1 0-1,-1-1 1,1-1-1,19-9 1,-21 8-36,0 0 0,1 1 0,0 0 0,0 2 0,0 0 0,0 1-1,30-1 1,-44 3-67,-1 0-1,1 1 0,0-1 0,0 1 0,-1-1 0,1 1 0,0-1 0,0 1 1,-1 0-1,1 0 0,-1 0 0,1 0 0,-1 0 0,1 0 0,-1 0 0,0 1 1,1-1-1,-1 0 0,0 1 0,0-1 0,0 1 0,0-1 0,0 1 0,0-1 1,-1 1-1,1 0 0,0 3 0,2 5-6,-2-1 0,1 1-1,-2 0 1,1 13 0,-2-15-8,2 0-1,-1 0 1,1-1-1,2 12 1,-2-18 11,-1 0-1,0 0 1,1 0 0,-1 0-1,1 0 1,-1 0 0,1 0-1,-1 0 1,1 0 0,0 0-1,-1 0 1,1-1 0,0 1-1,0 0 1,0 0 0,0-1-1,0 1 1,-1-1 0,1 1-1,0-1 1,0 1 0,0-1-1,2 1 1,-1-1 0,0 0 0,0 0 1,-1 0-1,1 0 0,0 0 0,0-1 0,0 1 1,0 0-1,-1-1 0,1 0 0,0 1 0,2-3 1,5-2-4,-1 0 1,0-1 0,15-13-1,-22 17 3,35-35-7,-25 25 21,1 0-1,0 1 1,0 0-1,17-10 0,-29 20-11,0 1-1,1 0 1,-1 0-1,0-1 1,1 1-1,-1 0 0,0 0 1,1 0-1,-1 0 1,0 0-1,1-1 1,-1 1-1,0 0 0,1 0 1,-1 0-1,0 0 1,1 0-1,-1 0 0,1 0 1,-1 0-1,0 0 1,1 0-1,-1 1 1,0-1-1,1 0 0,-1 0 1,0 0-1,1 0 1,-1 0-1,0 1 1,1-1-1,3 13-25,-8 26-25,3-26 40,1-13-10,0 1 0,-1 0 0,1 0 0,0-1 0,0 1 0,0 0 0,0-1 0,1 1 0,-1 0 0,0-1 0,0 1 0,0 0 0,0-1 0,1 1 0,-1 0 0,0-1 0,1 1 0,-1-1 0,0 1 0,1 0 0,-1-1 0,1 1 0,-1-1 0,1 1 0,-1-1 0,1 0 0,0 1 0,0 0-41,1-1 0,-1 0 0,0 0 1,1 0-1,-1 0 0,0 0 0,0 0 0,1 0 0,-1 0 0,0 0 0,0-1 0,1 1 0,-1 0 0,1-2 0,9-2-455,-1-2 0,17-11 0,-17 10 449,15-7-513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15155,'-10'3'836,"0"0"-1,-1 1 0,2 1 0,-1-1 1,0 1-1,-11 9 0,15-10-825,0 0-1,0 0 0,0 1 0,0 0 1,1 0-1,-1 1 0,1 0 1,1 0-1,-1 0 0,1 0 1,0 0-1,-5 13 0,8-18-9,1 1 0,-1-1 1,1 0-1,0 0 0,0 1 0,-1-1 0,1 0 0,0 1 0,0-1 0,0 0 1,0 1-1,1-1 0,-1 0 0,0 1 0,0-1 0,1 0 0,-1 0 0,1 1 0,-1-1 1,1 0-1,0 0 0,-1 0 0,3 2 0,-2-1 0,1-1 0,0 0 0,0 0 0,0 0 0,0 0-1,0 0 1,0 0 0,0 0 0,0-1 0,0 1 0,0-1 0,0 1 0,3-1 0,4 0 3,0 1 0,0-2 0,0 0 0,0 0 1,0 0-1,10-4 0,-1-1 46,0-1-1,-1 0 0,0-1 1,0-1-1,-1-1 0,0 0 1,-1-1-1,0-1 0,-1 0 1,0-1-1,22-27 0,-34 35 110,-7 8-102,-7 10-34,9-9-55,1 1 0,-1-1 0,1 1-1,1 0 1,-1 0 0,1 0 0,-1-1-1,0 10 1,2-13-2,0 0 1,0 1-1,0-1 0,0 0 0,0 0 0,0 0 0,0 1 1,0-1-1,0 0 0,1 0 0,-1 0 0,0 0 0,1 0 1,-1 0-1,1 0 0,-1 0 0,1 0 0,0 0 1,-1 0-1,1 0 0,0 0 0,0 0 0,0 0 0,0 0 1,-1-1-1,1 1 0,0 0 0,0-1 0,0 1 1,0-1-1,1 1 0,-1-1 0,0 1 0,0-1 0,0 0 1,0 0-1,0 1 0,1-1 0,-1 0 0,0 0 0,2 0 1,5-1 32,0 0 1,0-1 0,1 1-1,-1-2 1,0 1-1,0-1 1,-1 0 0,14-8-1,-15 8-43,33-17-175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13619,'-16'16'1768,"-11"11"-888,-5 0-343,-5 3 1183,-1 2-744,0-2-152,3-3-208,5-3-640,2-2-352,5-5-416,3-5 640,2-12-184,1 0-96</inkml:trace>
  <inkml:trace contextRef="#ctx0" brushRef="#br0" timeOffset="1">19 65 16347,'6'13'1329,"2"9"-937,5 2-144,11 2 376,8 0-88,12-6-160,7-2-352,3-9 80,2-3-40,-4-6-80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19292,'-3'7'1440,"-3"6"-1111,-2 2-113,1 5 440,-2 1-216,3 4-200,4 0-112,0-2-224,4-1-176,5-5-392,4-4-241,3-6-207,4-5 752,2-10-272,1-3-160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13755,'13'9'1376,"15"-10"-728,3-7-176,12-2 521,4 2-121,9-1-144,2 2-136,-1 3-496,-3 1-424,-9 0 336,-9-1-128,-11-5-88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539 126 15611,'-3'5'1489,"-4"7"-1137,-6 9-168,-1 5 600,1 6-408,1 1-112,4 2-128,3 1-152,4-6-368,1 0-160,0-12 424,0-8-96,-1-10-80</inkml:trace>
  <inkml:trace contextRef="#ctx0" brushRef="#br0" timeOffset="1">0 90 18036,'13'0'1544,"10"-7"-1136,4-3-176,15 0 432,3-3-159,11 0-361,5 0-336,-4 1 152,-4 5-88,-11 3-73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18740,'-3'13'388,"0"-1"0,0 1 0,-2-1 0,1 0 0,-2 0 0,-9 15 0,2 0-91,-74 127 187,5-8-335,67-115-154,1 1-1,-18 57 1,30-79-45,0 0-1,0 1 1,1-1-1,0 0 1,1 0 0,0 1-1,0-1 1,3 12-1,-3-19 12,1 0 1,0 1-1,-1-1 0,1 0 0,1 0 0,-1 0 0,0 0 0,1-1 0,-1 1 1,1 0-1,0 0 0,0-1 0,0 1 0,0-1 0,0 0 0,1 0 0,-1 0 0,1 0 1,-1 0-1,1 0 0,0 0 0,0-1 0,0 0 0,0 1 0,0-1 0,0 0 1,0 0-1,0-1 0,0 1 0,4-1 0,-1 1-4,-1-2 0,1 1 0,-1-1 0,1 0-1,8-2 1,31-13-301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203 180 16948,'3'-14'2624,"-15"29"-870,-73 113-120,62-91-1569,13-22-46,-36 63 70,41-68-85,0 0 1,0 1-1,1-1 0,1 1 0,-4 18 0,7-27-7,-1 0-1,1 0 1,0 1 0,0-1-1,0 0 1,1 0-1,-1 1 1,0-1-1,1 0 1,0 0-1,-1 0 1,1 0 0,0 0-1,0 0 1,0 0-1,0 0 1,0 0-1,1 0 1,-1 0-1,1-1 1,-1 1 0,1 0-1,0-1 1,-1 0-1,1 1 1,0-1-1,0 0 1,0 0-1,0 0 1,0 0 0,0 0-1,0 0 1,0-1-1,3 1 1,6 2-108,1-1 0,-1 0 0,0-1 0,1 0 1,15-2-1,6-2-475,-1-1 1,0-2-1,51-17 1,-42 11 78</inkml:trace>
  <inkml:trace contextRef="#ctx0" brushRef="#br0" timeOffset="1">676 1 17428,'2'0'145,"-1"0"1,1 1-1,0-1 1,-1 1-1,1-1 0,-1 1 1,1 0-1,-1 0 1,1 0-1,-1 0 1,0 0-1,1 0 1,-1 0-1,0 0 0,0 0 1,0 0-1,0 1 1,0-1-1,2 3 1,11 33 1007,-10-24-921,5 14-154,-1 0-1,-2 0 1,-1 1 0,-1-1-1,-1 1 1,-2 55 0,-3-62-52,-1 1 0,0-1-1,-1 0 1,-2-1 0,0 1 0,-1-1 0,-1 0 0,-1-1 0,-19 32 0,10-26-170,-1 1 0,0-2 1,-2-1-1,-1 0 0,-1-2 1,-1 0-1,-34 22 0,48-37 95,0 0 0,-1 0 0,-13 4 0,-31 5-238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39:4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17956,'0'0'49,"1"0"-1,-1 0 1,1 1 0,-1-1 0,1 0 0,0 0-1,-1 0 1,1 1 0,-1-1 0,1 0 0,-1 0 0,1 1-1,-1-1 1,1 0 0,-1 1 0,1-1 0,-1 1-1,0-1 1,1 0 0,-1 1 0,0-1 0,1 1-1,-1-1 1,0 1 0,0 0 0,1-1 0,-1 1-1,0 1 3,0-1 0,0 0 0,0 1 0,0-1 0,0 0-1,0 1 1,-1-1 0,1 0 0,0 1 0,-1-1 0,0 2-1,-25 37 740,21-34-411,-107 165-175,93-136-352,1 1 1,2 1 0,-12 39-1,25-66 72,1 1 0,-1-1 0,2 0 0,-1 1 1,1 18-1,1-26 59,0 0 1,0 0-1,1 0 0,-1 0 1,1 0-1,0 0 1,0 0-1,0 0 1,0-1-1,0 1 0,1 0 1,-1 0-1,1-1 1,0 1-1,-1-1 1,1 0-1,1 1 1,-1-1-1,0 0 0,0 0 1,1 0-1,-1-1 1,1 1-1,3 1 1,2 0-4,0 0 1,0 0-1,1-1 1,-1-1-1,1 1 1,0-2-1,9 1 1,64-5-92,-71 4 90,22-4-41,0-1 0,-1-2 0,0-1 0,0-1 1,41-19-1,1-6 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13587,'2'-15'1984,"1"5"-1087,-1 1-377,4 9 2128,-3 9-1680,-4 14-399,-2 4-153,-2 11-480,1 5-200,0 6-257,-3 1-183,2-2-344,1-7-840,4-15 1384,3-9-353,7-18-31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466 217 15155,'7'-14'1649,"-5"9"-1153,-6 15-240,-4 9 960,-3 14-560,1 6-176,-2 10-320,2 2-96,5 1-208,2-5-216,4-10-296,2-5-112,1-18 560,1-10-184,-4-15-128</inkml:trace>
  <inkml:trace contextRef="#ctx0" brushRef="#br0" timeOffset="1">1 188 17284,'5'-10'1736,"11"0"-1024,1-4-240,12-9 929,7 0-377,8-3-368,5 2-128,5 5-472,1 4-304,-1 6-848,-1 5 952,-7-1-168,-3 0-168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15603,'-5'15'1297,"0"6"-1001,4 6-112,-2 9 232,-1 4-376,2 0-160,2 2 240,6-13-216,5-9-112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12323,'-4'11'6882,"-14"12"-6931,12-16 584,-47 57 446,-99 132-96,134-169-887,2 0 0,0 1 0,2 1 1,2 1-1,-16 51 0,24-68 0,2 0-1,0 0 1,0 0 0,1 1 0,1-1 0,0 0-1,1 1 1,3 12 0,-4-22-41,1 0 0,0 0 0,0 0 0,0 0 0,0 0 0,1 0 1,0 0-1,0 0 0,0-1 0,0 1 0,0-1 0,1 0 0,-1 0 0,1 0 0,0 0 1,0 0-1,0 0 0,1-1 0,-1 1 0,0-1 0,1 0 0,0 0 0,-1 0 0,1-1 0,0 1 1,0-1-1,0 0 0,0 0 0,6 0 0,-4-1 3,1 0-1,0 0 1,-1-1 0,1 0-1,-1-1 1,1 1 0,-1-1-1,0 0 1,1-1 0,-1 1 0,-1-1-1,8-5 1,38-21-279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14867,'-68'177'4484,"-3"10"-3331,65-168-1142,-6 25 49,12-43-57,0-1-1,0 0 0,-1 1 1,1-1-1,0 1 1,0-1-1,0 0 1,0 1-1,0-1 1,0 0-1,1 1 1,-1-1-1,0 1 1,0-1-1,0 0 1,0 1-1,0-1 0,1 0 1,-1 1-1,0-1 1,0 0-1,0 0 1,1 1-1,-1-1 1,0 0-1,0 1 1,1-1-1,-1 0 1,0 0-1,1 0 0,-1 1 1,0-1-1,1 0 1,-1 0-1,0 0 1,1 0-1,-1 0 1,0 0-1,1 0 1,-1 0-1,1 1 1,-1-1-1,0 0 1,1-1-1,-1 1 0,0 0 1,1 0-1,0 0 1,21-7 95,-16 5-64,21-7-150,-1 1-1,1 2 0,0 0 0,1 2 1,-1 1-1,48 2 0,-48 1-223,-15-2 17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16396,'-4'31'1304,"8"7"-1016,4 0-120,4 7 368,4 1-112,0-1-176,-2 4-104,-5 3-128,-6 4 8,-12 5-24,-8 1 0,-12-2 24,-7 0-24,-5-10-392,-2-9 712,-6-26-320,3-12-16,15-21 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13355,'-7'24'811,"0"1"1,1 0 0,1 0-1,-2 49 1,4-44-312,-13 452 2846,19-553-2900,4 0-1,3 0 0,35-129 1,-43 193-457,33-110-217,-30 101 181,2 0-1,0 1 1,0 0-1,2 0 0,9-13 1,-16 25 41,0 1 0,-1 0 0,1 0 0,0 0 0,0 0-1,0 0 1,0 0 0,1 0 0,-1 0 0,0 1 0,1-1 0,0 1 0,-1 0 0,1 0 0,-1 0 0,1 0 0,0 0 0,0 1 0,0-1 0,-1 1 0,1 0-1,0 0 1,0 0 0,3 0 0,-3 1 0,0 0-1,-1 0 1,1 0-1,0 0 1,-1 1-1,1-1 1,-1 1-1,0 0 1,1 0-1,-1 0 1,0 0-1,0 0 1,0 0-1,0 0 1,-1 1-1,1-1 1,-1 1-1,1-1 0,-1 1 1,0 0-1,0-1 1,1 5-1,-1-2 1,1 1-1,-1-1 0,-1 1 0,1-1 1,-1 1-1,0 0 0,0-1 0,-1 1 1,0-1-1,0 1 0,0-1 0,-1 1 1,1-1-1,-1 0 0,0 1 0,-1-1 1,1 0-1,-1 0 0,0-1 0,-1 1 1,1-1-1,-1 1 0,-5 4 0,3-3 1,0 0 0,-1-1-1,1 0 1,-1 0-1,0-1 1,0 0 0,-1 0-1,1 0 1,-1-1 0,0 0-1,0-1 1,0 0-1,0 0 1,0-1 0,-13 1-1,20-2-43,0 0 0,-1 0 0,1 0-1,-1 0 1,1 0 0,0 0-1,-1 0 1,1-1 0,0 1 0,0-1-1,-1 1 1,1-1 0,0 1 0,0-1-1,-1 0 1,1 1 0,0-1 0,0 0-1,-2-2 1,3 2 21,-1 0 0,1 0 0,0 0 0,-1 0 0,1 0 0,0-1 0,0 1 0,-1 0 0,1 0 0,0 0 0,0-1 0,0 1 0,1 0 0,-1 0 0,0 0 0,0-1 0,1 1 0,-1 0 0,0 0 0,1 0 0,-1 0 0,2-2 0,8-14-342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16996,'-34'17'-3689,"30"-8"7210,7-2-2329,14-1-328,6-4-328,8-2 912,4-2-367,5-1-553,1-3-480,-2 2-1448,-7 1 1271,-15 3-319,-6 4-208</inkml:trace>
  <inkml:trace contextRef="#ctx0" brushRef="#br0" timeOffset="1">1 161 14539,'30'-2'2137,"6"-4"-1265,4-3-440,7-1 1944,5-1-2344,1 1-336,-4 3 376,1 2-256,-3 4-288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0:1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15651,'-16'0'295,"0"2"-1,0 0 1,0 1 0,0 0-1,0 1 1,1 1-1,-1 1 1,1 0-1,1 1 1,-1 0 0,-18 14-1,25-16-208,0 0 0,1 1 0,0 0 0,0 0-1,1 0 1,0 1 0,0 0 0,0 1 0,1-1 0,0 1 0,1 0 0,-1 0-1,1 1 1,1-1 0,0 1 0,0 0 0,1 0 0,0 0 0,0 0-1,1 0 1,0 12 0,1-17-52,0-1 0,1 0 1,-1 1-1,1-1 0,0 1 0,-1-1 0,2 0 0,-1 0 0,0 1 0,1-1 0,-1 0 0,1 0 1,0 0-1,0-1 0,0 1 0,0 0 0,5 3 0,-2-2 7,-1-1-1,1 0 0,0-1 1,0 1-1,0-1 1,0 0-1,1 0 0,-1 0 1,0-1-1,7 1 0,6 0 50,0-1 0,0-1 0,0 0 0,0-1 0,33-7 0,-30 3 40,1-1 1,0-1 0,-1 0-1,-1-2 1,25-13-1,-37 18-70,0-1 0,-1 0 0,1 0 0,-1-1 1,0 0-1,-1 0 0,1 0 0,-1-1 0,0 0 0,-1 0 0,0-1 0,0 1 0,0-1 0,-1 0 0,4-12 0,-7 17-46,0-1 0,0 1-1,-1 0 1,1 0 0,-1-1-1,0 1 1,0 0 0,0-1-1,0 1 1,-1 0 0,1-1-1,-1 1 1,0 0 0,0 0-1,0-1 1,-3-5 0,2 6-34,-1-1 0,0 0 0,0 1 0,0 0 0,0-1 0,-1 1 0,1 1 0,-1-1 0,0 0 0,1 1 0,-6-3 0,-5-1-254,-1 1 0,0 0 0,0 0-1,-1 2 1,-30-4 0,20 4-72,0 2-1,-30 2 1,13 4-376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62 22325,'7'-61'0,"-13"101"-8,-4 34 32,-3 6-32,5-2 32,-1-9-64,6-11-88,-4 0-184,1-12-160,3-13-369,3-10-151,9-19 688,1-7-224,6-19-104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15227,'8'-8'1289,"-6"17"-905,-2 10-120,-5 14 576,3 7-128,-3 8-320,0 8-128,2 0-48,-2 2-48,4-8-200,1-7-208,1-12-344,2-6-160,0-15 560,-1-9-160,3 2-120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16804,'10'-4'1840,"5"-1"-1200,12-2-256,5-1 856,13-1-359,4 1-225,7 0-296,0 3-216,-3 3-736,0 1 1832,-9 5-1192,-3 2 8,-10-2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15771,'4'-5'1561,"0"5"-1049,-1 3-200,-3 9 672,0 4-144,-1 9-360,-1 2-120,-1 6-208,-2 3-63,0-2-65,1-2-177,4-7-591,0-6 664,0-6-88,1-6-72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 14803,'1'0'58,"-1"0"0,0 0 0,0-1 0,0 1 0,1 0 0,-1 0 0,0 0-1,1-1 1,-1 1 0,0 0 0,1 0 0,-1 0 0,0 0 0,0 0 0,1 0 0,-1-1 0,0 1-1,1 0 1,-1 0 0,1 0 0,-1 0 0,0 0 0,1 0 0,-1 0 0,0 1 0,1-1 0,-1 0 0,0 0-1,0 0 1,1 0 0,-1 0 0,0 0 0,1 1 0,-1-1 0,0 0 0,1 0 0,-1 0 0,0 1-1,1-1 1,-7 15 1320,-19 17-124,-11 12-851,1 1 1,3 2-1,-39 73 1,54-86-375,2 1 1,1 0-1,1 1 1,3 0-1,0 1 1,-4 44-1,13-68-95,0 0 1,0 1-1,1-1 0,1 1 0,3 16 0,-3-27-3,0 1 0,0 0 0,0 0 0,1 0 0,0-1 1,-1 1-1,1 0 0,1-1 0,3 6 0,-4-8 15,0 1 0,-1 0 0,1-1 0,0 1 0,0-1 0,1 0 0,-1 1 0,0-1 1,0 0-1,0 0 0,1-1 0,-1 1 0,1 0 0,-1-1 0,0 1 0,1-1 0,2 0 0,26-4-286,2-5-136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0 14435,'-53'86'4405,"-15"59"-2804,32-64-748,-48 76 0,81-151-834,1-5-27,1 1 0,-1 1 0,1-1 0,0 0 0,0 0 0,0 0 0,0 1 0,0-1 0,0 0 0,1 1 0,-1-1 0,1 0 0,-1 4 0,2-6-4,-1 1 1,1-1-1,-1 1 1,1 0-1,-1-1 1,1 0-1,0 1 0,-1-1 1,1 1-1,-1-1 1,1 0-1,0 1 1,-1-1-1,1 0 0,0 1 1,0-1-1,-1 0 1,1 0-1,0 0 1,0 0-1,-1 0 0,2 0 1,23 1-117,-21 0 94,89-4-282,-59 1-46,61 4 0,-65 2 204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16916,'16'2'1760,"0"8"-1048,-1 3-272,4 5 760,0 5-191,-4 10-281,-3 7-168,-11 15-280,-5 5-120,-15 10-104,-7 1-64,-11-3-272,-4 1-216,-7-11 416,4-8-88,10-17-48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17100,'3'14'1944,"4"-5"-1232,12-5-192,4-3 1289,15 2-961,5-3-120,10 0-200,3 2-144,4 1-408,-4-1-328,-11 3-688,-9 3-224,-19 5 920,-7 2-249,-12 0-247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1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42 15427,'6'-3'804,"20"-12"362,-25 15-1078,-1-1-1,1 1 0,-1 0 1,1 0-1,0-1 0,-1 1 1,1-1-1,-1 1 0,1-1 1,-1 1-1,1-1 1,-1 1-1,0-1 0,1 1 1,-1-1-1,1 1 0,-1-1 1,0 1-1,0-1 1,1 0-1,-1 1 0,0-1 1,0 0-1,0 1 0,0-1 1,0 0-1,0 1 1,0-1-1,0 0 0,0 1 1,0-1-1,0-1 0,-1 2-49,1-1-1,-1 1 0,0-1 1,1 1-1,-1-1 1,0 1-1,0 0 0,1-1 1,-1 1-1,0 0 0,0 0 1,0-1-1,1 1 0,-1 0 1,0 0-1,0 0 0,0 0 1,0 0-1,1 0 1,-1 0-1,0 0 0,0 1 1,0-1-1,0 0 0,-23 8 9,22-7-21,-12 5 10,1 0 0,0 1 0,0 1 1,1 0-1,0 1 0,0 0 1,-18 21-1,24-24 8,0 0 1,0 1-1,1 0 1,0 0-1,1 0 0,-1 1 1,2-1-1,-1 1 1,1 0-1,0 0 0,0 1 1,1-1-1,0 0 1,-1 17-1,3-22-18,0 1 0,0-1 0,1 0 0,-1 0-1,1 1 1,0-1 0,0 0 0,0 0 0,0 0 0,0 0 0,1 0-1,-1 0 1,1 0 0,0 0 0,0-1 0,0 1 0,4 4-1,-2-4-45,1 0 0,-1 0 0,0 0 0,1-1 0,-1 0 0,1 0-1,0 0 1,-1 0 0,1-1 0,9 2 0,1-2-98,0 0 1,0 0 0,0-1 0,1-1-1,-1-1 1,27-6 0,24-13-49,4-3-74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1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16740,'3'3'1864,"13"3"-944,4-4-336,10 4 945,5 0-337,5 0-376,3-1-344,1 0-1152,-1 2 800,-8-1-288,-4-5-128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13 18364,'2'-1'215,"0"-1"-1,1 0 1,0 1 0,-1 0 0,1 0-1,0 0 1,0 0 0,5-1 0,-7 2-183,0 0 1,-1 0-1,1 0 1,0 0-1,-1 0 1,1 0 0,0 0-1,-1 0 1,1 1-1,0-1 1,-1 0-1,1 0 1,-1 1-1,1-1 1,-1 0 0,1 1-1,0-1 1,-1 1-1,1-1 1,-1 1-1,0-1 1,1 1 0,-1-1-1,1 1 1,-1-1-1,0 1 1,1 0-1,-1-1 1,0 1 0,0 0-1,1-1 1,-1 1-1,0 0 1,0-1-1,0 1 1,0 0-1,0-1 1,0 1 0,0 0-1,0-1 1,0 1-1,0 0 1,0-1-1,-1 2 1,0 9 179,-1 0 0,-1 0 0,1 0 0,-2 0 1,-6 16-1,-30 52 75,17-35-195,-17 33-44,-5 10 67,-54 147 0,94-219-75,1 0 1,1 1-1,0-1 1,-1 20-1,3-33-25,1-1 0,0 1 0,0-1 0,0 1 0,0 0 0,0-1 0,0 1-1,1-1 1,-1 1 0,0-1 0,1 1 0,-1-1 0,1 1 0,0-1 0,-1 1 0,1-1-1,0 0 1,0 1 0,0-1 0,0 0 0,0 0 0,0 0 0,0 0 0,1 0-1,-1 0 1,0 0 0,1 0 0,-1 0 0,0 0 0,1-1 0,-1 1 0,1-1-1,-1 1 1,1-1 0,-1 1 0,1-1 0,-1 0 0,1 0 0,2 0 0,5 0 61,0-1 0,0 0-1,0-1 1,0 0 0,13-5 0,143-55 749,-103 36-1747,104-28 0,-158 50 580,2-4-141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80 231 16115,'-15'37'448,"1"0"-1,2 0 1,1 1-1,2 1 1,2 0 0,1 0-1,2 0 1,2 67-1,10 23 3,30 162-1,-36-280-437,3 23 58,-3-12 29,2 0-1,1 0 1,0 0 0,11 27 0,-15-47-64,0 1 0,0-1-1,1 0 1,-1 0 0,0 0 0,1 0 0,-1 0-1,1 0 1,0 0 0,-1-1 0,1 1 0,3 1-1,-4-2-10,0-1-1,1 1 1,-1-1-1,0 1 1,0-1-1,1 0 1,-1 0-1,0 1 1,1-1-1,-1 0 1,0 0-1,0-1 1,1 1-1,-1 0 1,0 0-1,1-1 1,-1 1-1,0 0 1,0-1-1,1 1 1,-1-1-1,0 0 1,0 1-1,0-1 1,0 0-1,2-1 1,4-4 52,0-1 1,-1 0-1,0 0 0,0 0 1,0-1-1,-1 1 0,5-11 1,28-62 233,-30 60-246,33-82 99,-5-1 0,26-125 0,14-218-261,-75 439 94,4-31-50,-1 1 1,-2-1-1,-3-42 0,-4 61-1,5 19 53,0 0 0,0 0 0,0 0 0,0 1 0,0-1 0,0 0 0,-1 0 0,1 0 0,0 0 0,0 1 0,0-1 0,0 0 0,0 0 0,0 0 0,0 0 0,0 1 0,-1-1 0,1 0 0,0 0 0,0 0 0,0 0 0,0 0 0,0 0 0,-1 0 0,1 0 0,0 1 0,0-1 0,0 0 0,0 0 0,-1 0 0,1 0 0,0 0 0,0 0 0,0 0 0,-1 0 0,1 0 0,0 0 0,0 0 0,0 0 0,0 0 0,-1 0 0,1 0 0,0 0 0,0 0 0,0-1 0,-1 1 0,1 0 0,0 0 0,0 0 0,0 0 0,0 0 0,0 0 0,-1 0 0,1-1 0,0 1 0,0 0 0,0 0 0,0 0 0,-1 1-6,1 0 1,0 1-1,0-1 0,0 1 1,0-1-1,0 1 1,0-1-1,1 0 0,-1 1 1,0-1-1,1 1 0,-1-1 1,1 0-1,-1 1 0,1-1 1,0 0-1,-1 0 0,1 1 1,0-1-1,0 0 0,0 0 1,0 0-1,0 0 1,0 0-1,0 0 0,0 0 1,1-1-1,-1 1 0,0 0 1,0-1-1,2 2 0,4 1-7,0-1 0,-1 1 0,1-1 0,14 3 0,7-2-17,1 0 0,-1-2 0,35-2 1,88-15 16,-74 6 20,407-25 19,-475 35-30,1 0-10,0 0 0,0 0 0,0 1 0,12 3 0,-20-3 9,1-1 1,-1 1-1,0 0 0,0 0 1,0 0-1,0 0 0,0 0 1,0 0-1,0 0 0,-1 1 1,1-1-1,0 1 0,-1-1 1,1 1-1,-1 0 1,1 0-1,-1-1 0,0 1 1,0 0-1,0 0 0,0 0 1,0 1-1,0-1 0,0 3 1,1 5-20,-2-1 1,1 1 0,-1 0 0,-1 0 0,1 0-1,-2 0 1,1 0 0,-6 16 0,-30 77-1000,30-88 718,7-11 121,7-10-77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16740,'9'0'1728,"11"8"-1008,4-6-264,15 4 824,5-1-415,12-1-249,3-1-32,4-3-520,0 0-224,-7-5-496,-6 0-272,-17-3 704,-7 6-209,-18 2-143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17140,'16'15'1880,"21"-11"-1056,9-4-272,16-7 689,4-2-161,8-2-192,5-5-240,1 3-1144,-4 0-1296,-24 4 1576,-8 2-304,-8 4-177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 21357,'0'-1'68,"1"0"0,0 1 0,0-1 0,0 1 0,0-1 1,-1 1-1,1-1 0,0 1 0,0 0 0,0-1 0,0 1 1,0 0-1,0 0 0,0 0 0,0 0 0,0 0 1,0 0-1,0 0 0,0 0 0,1 0 0,-1 1-47,-1-1 1,1 1-1,-1-1 0,1 1 1,-1-1-1,1 1 0,-1-1 1,1 1-1,-1-1 0,0 1 1,0-1-1,1 1 0,-1 0 0,0-1 1,0 1-1,1 0 0,-1-1 1,0 1-1,0 0 0,0-1 1,0 1-1,0 1 0,-1 4 57,1 0 0,-1 0 0,0 0-1,0-1 1,-4 12 0,-38 83 251,-65 115-1,24-52-331,78-152 3,1 0 0,0 1 1,1-1-1,-3 17 0,6-26 1,1 1 0,-1-1 0,1 0 0,0 0 0,0 1 0,0-1 0,0 0 0,0 0 0,0 0 0,0 1-1,1-1 1,-1 0 0,1 0 0,0 0 0,0 0 0,0 0 0,0 0 0,0 0 0,0 0 0,0 0 0,1 0 0,-1 0 0,1-1 0,-1 1 0,1-1 0,-1 1-1,1-1 1,0 0 0,0 1 0,4 1 0,1-1 6,1 1 0,-1-1 1,1 0-1,0-1 0,-1 0 0,1 0 0,0-1 0,0 0 0,0 0 1,13-3-1,9-3-3,40-12 1,-62 15-13,203-76-1496,-182 65 1200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20228,'5'-2'171,"0"0"-1,0 0 1,-1 0-1,1 0 0,0-1 1,-1 0-1,0 0 1,0 0-1,0-1 0,0 1 1,6-8-1,8-7 82,77-63 1002,103-97-394,-175 150-658,-22 26-116,-4 8-26,-3 3-43,-3 5-11,2 0-1,-1 1 1,2 0-1,-6 18 1,-15 66-86,26-96 79,-5 26-362,0 0 0,2 0 0,2 0 1,0 0-1,2 0 0,1 0 0,5 32 1,1-38-668,-5-18 391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17260,'14'6'1728,"13"-3"-992,6-3-256,18-4 649,3-3-153,9-6-192,2 0-240,-4-3-640,-6 2-408,-15 4 1624,-7 0-1144,-20 10-24,-6 2-24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18092,'8'1'368,"0"-1"0,0 0 1,0-1-1,0 0 0,0 0 0,0-1 1,14-4-1,17-3 503,-38 9-855,15-3 288,1 0-1,-1 2 1,1 0 0,0 1-1,18 2 1,-32-2-290,0 1 0,0-1 0,-1 1 0,1-1 0,0 1 0,0 0 0,-1 0 0,1 0 0,0 1 0,-1-1 0,1 1 0,-1-1 0,0 1-1,1 0 1,-1 0 0,0 0 0,0 0 0,0 0 0,-1 1 0,1-1 0,0 0 0,-1 1 0,0 0 0,1-1 0,-1 1 0,0 0 0,0-1 0,0 1 0,-1 0 0,1 0 0,-1 0 0,0 0-1,1 0 1,-1-1 0,-1 1 0,1 0 0,-1 3 0,-1 8-30,-1 0-1,0 0 1,-2-1 0,1 0-1,-1 0 1,-1 0 0,-1-1-1,0 0 1,-14 20 0,-7 4-47,-52 54 0,37-52 9,49-41 46,-1 1 0,1-1-1,-1 1 1,1 0-1,0 1 1,0-1-1,12 0 1,52-4-289,-67 5 260,8 1-64,0 0 1,0 1-1,0 0 1,0 1-1,-1 0 0,20 6 1,-3 0-76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328 103 14771,'3'-8'502,"1"-1"54,0-1 0,3-18 1,-6 26-504,-1 1 1,1-1 0,-1 0 0,0 0 0,0 0 0,0 0-1,0 0 1,0 0 0,0 0 0,-1 1 0,1-1 0,-1 0 0,1 0-1,-1 0 1,1 1 0,-1-1 0,0 0 0,0 1 0,0-1-1,0 0 1,0 1 0,-2-2 0,2 2 18,-1 0-1,1 1 1,-1-1 0,0 0 0,1 1-1,-1-1 1,0 1 0,1 0-1,-1-1 1,0 1 0,1 0 0,-1 0-1,0 0 1,0 0 0,1 1 0,-1-1-1,0 0 1,1 1 0,-1-1-1,0 1 1,1 0 0,-1-1 0,1 1-1,-1 0 1,1 0 0,-1 0 0,1 0-1,-2 1 1,-7 6 274,0 0 1,-14 15-1,4-1-231,1 1 1,1 0-1,1 1 0,2 1 0,0 1 0,1 0 1,2 1-1,1 0 0,1 0 0,1 2 0,2-1 1,0 1-1,2 0 0,-1 34 0,4-24-100,2 1 0,1-1 0,3 0 0,1 0 0,1 0 0,3-1 0,1 0 0,1 0 0,3-1 0,20 42 0,9 0-1104,-47-86 642,-96-174-3939,72 124 5511,-27-78-1,53 132-1015,1 0 0,0 0-1,0-1 1,1 1 0,-1 0 0,1-1 0,-1 1 0,1 0 0,0-1 0,1-5-1,-1 8-69,1 0-1,0 0 0,-1 0 0,1 0 1,-1 0-1,1 0 0,0 0 0,0 0 1,0 0-1,-1 0 0,1 0 0,0 0 1,0 1-1,0-1 0,0 0 0,0 1 1,1-1-1,-1 1 0,0-1 0,0 1 1,0-1-1,0 1 0,1 0 0,-1 0 1,0-1-1,0 1 0,1 0 0,-1 0 1,0 0-1,2 1 0,25-1-459,-1-1 0,0-1-1,44-10 1,-58 8 207,0 0 0,0 0 0,0-2 0,0 1 0,-1-2 0,0 1 0,0-2 0,-1 0 0,13-11 0,16-22-587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15227,'-6'3'1305,"9"-3"-849,4 0-192,20-3 704,9-4-496,11 2-200,9-1-96,4 0-264,4 3-232,-7 3-352,-3 0-64,-11 5 496,-5-3-168,-14 3-145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 14059,'0'0'38,"0"0"-1,0 0 1,0 0-1,0 0 1,0 0 0,-1-1-1,1 1 1,0 0-1,0 0 1,0 0-1,0 0 1,0 0 0,0 0-1,0 0 1,0 0-1,-1 0 1,1 0 0,0-1-1,0 1 1,0 0-1,0 0 1,0 0 0,-1 0-1,1 0 1,0 0-1,0 0 1,0 0-1,0 0 1,0 0 0,0 0-1,-1 0 1,1 0-1,0 0 1,0 0 0,0 0-1,0 0 1,0 1-1,-1-1 1,1 0 0,0 0-1,0 0 1,0 0-1,0 0 1,0 0-1,0 0 1,0 0 0,-1 0-1,1 0 1,0 1-1,0-1 1,0 0 0,-11 11 486,-7 13-110,-13 22 545,3 2 1,2 0 0,2 2 0,-32 96 0,49-120-880,1 0 0,1 0-1,1 0 1,2 1 0,0 27 0,3-35-178,1 0 0,0 0 0,2 0 1,0 0-1,1-1 0,1 0 0,14 33 0,-18-47 88,0-1-1,0 1 1,1 0-1,-1-1 1,1 1-1,-1-1 1,1 0-1,0 0 1,1 0-1,-1 0 1,5 3-1,-6-5 14,0 0-1,-1-1 1,1 1 0,0 0-1,0-1 1,0 1 0,-1-1-1,1 0 1,0 0 0,0 0-1,0 1 1,0-2 0,0 1-1,0 0 1,0 0-1,-1-1 1,1 1 0,0-1-1,0 1 1,0-1 0,-1 0-1,1 0 1,0 1 0,-1-1-1,1-1 1,-1 1 0,3-2-1,22-22-272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0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88 15979,'0'0'20,"0"0"-1,0 0 0,0 0 1,0 0-1,0 0 0,-1 0 1,1 0-1,0 0 0,0 0 0,0 0 1,0 0-1,0 0 0,0 1 1,0-1-1,0 0 0,0 0 1,0 0-1,0 0 0,0 0 1,0 0-1,0 0 0,0 0 0,-1 0 1,1 0-1,0 0 0,0 0 1,0 0-1,0 0 0,0 0 1,0 0-1,0 0 0,0 0 1,0 0-1,0 0 0,0 0 0,-1 0 1,1 0-1,0 0 0,0 0 1,0 0-1,0 0 0,0 0 1,0 0-1,0 0 0,0 0 0,0-1 1,0 1-1,0 0 0,0 0 1,0 0-1,0 0 0,-1 0 1,1 0-1,0 0 0,0 0 1,0 0-1,0 0 0,0 0 0,0 0 1,0 0-1,0-1 0,0 1 1,0 0-1,0 0 0,0 0 1,0 0-1,0 0 0,0 0 1,0 0-1,-8 9 403,-9 16-94,-19 37 663,3 1 0,-48 129 0,81-191-985,-4 8 48,2 1 1,-1-1 0,1 1 0,0 0-1,1 9 1,0-17-41,1 0 0,0 0-1,1 0 1,-1 0 0,0 0 0,0 0 0,1-1-1,-1 1 1,1 0 0,0 0 0,-1 0-1,1-1 1,0 1 0,0-1 0,0 1 0,0 0-1,1-1 1,-1 0 0,0 1 0,0-1-1,1 0 1,-1 1 0,1-1 0,-1 0 0,1 0-1,0 0 1,-1-1 0,1 1 0,0 0 0,0 0-1,-1-1 1,1 0 0,2 1 0,6 1-63,0 0 1,1-1-1,-1 0 1,0-1 0,0 0-1,1-1 1,-1 0-1,0-1 1,0 0 0,0 0-1,0-1 1,0 0-1,-1-1 1,1 0 0,-1-1-1,0 0 1,0 0-1,-1-1 1,15-12-1,-3-3-251</inkml:trace>
  <inkml:trace contextRef="#ctx0" brushRef="#br0" timeOffset="1">394 0 15651,'0'3'167,"0"1"0,-1-1 1,1 0-1,1 0 0,-1 1 0,0-1 0,1 0 0,-1 0 0,1 0 0,0 0 0,0 0 0,0 0 0,1 0 0,-1 0 0,3 4 1,3 3 214,1-1 1,16 17-1,3 4 200,-20-20-475,-1-1 0,1 2 1,-2-1-1,1 0 1,-1 1-1,-1 0 0,0 0 1,-1 1-1,0-1 0,3 21 1,-5-15-16,-1 0 0,0 1 0,-1-1 0,-1 0 0,0 0 0,-8 27 0,-5 2-197,-2-2 1,-2 0-1,-2-1 1,-35 53 0,22-44-22,2-11-44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15107,'7'3'1881,"9"0"-1145,17-3-288,7 2 1408,16-1-1208,4 1-47,9 0-369,-3 1-384,-5 0-665,-8 1 713,-14 4-184,-13-3-144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15699,'2'26'1625,"19"-22"-913,11-10-264,15-8 760,9-2-536,8-3-408,5-1-304,-4-5-160,-5-4 192,-7 3-248,-9 0-160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14195,'6'0'1824,"4"6"-1031,3-2-281,4 2 1048,1 0-720,2 4-16,-1 5-175,-5 4-121,-8 8-320,-6 5-160,-11 9-280,-8 2-208,-11 2 368,-3-9-96,-1-14-33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51 17780,'0'-2'167,"1"-1"1,-1 0-1,1 0 1,-1 0-1,0 1 1,0-1-1,0 0 1,-1 0-1,1 0 1,0 1-1,-2-4 1,2 5-128,-1 0 0,1 0 0,-1 0 0,1 0 0,-1 0 1,0 1-1,1-1 0,-1 0 0,0 0 0,0 1 0,1-1 0,-1 1 1,0-1-1,0 1 0,0-1 0,0 1 0,0-1 0,0 1 1,1 0-1,-1-1 0,0 1 0,0 0 0,0 0 0,0 0 1,0 0-1,0 0 0,0 0 0,0 0 0,0 0 0,0 0 0,0 0 1,0 0-1,0 1 0,0-1 0,-2 1 0,-2 1 76,0 1 0,-1-1 0,1 1 0,0 0 0,0 1 0,1-1 0,-1 1 0,1 0 0,0 0 0,0 1-1,-6 7 1,-5 8-37,-15 29 0,16-23-61,2 1 1,0 0 0,2 0 0,1 2 0,2-1 0,0 1 0,2 0-1,-2 48 1,6-36 34,1 1 0,2-1-1,2 0 1,2 0-1,17 62 1,-19-90-186,0-2 1,9 19 0,-39-67-609,4 7 261,1 0 0,2-2 0,-22-47 0,38 73 529,1 0 0,1 1-1,-1-1 1,1 0 0,-1-7 0,2 11-11,0 0 1,0 1-1,0-1 1,0 0-1,0 0 0,0 0 1,1 0-1,-1 0 1,1 1-1,-1-1 1,1 0-1,0 0 1,0 1-1,0-1 1,0 0-1,0 1 0,0-1 1,0 1-1,0-1 1,3-1-1,6-4 156,1 1 0,-1 1 0,1 0 0,0 0-1,22-5 1,13-5 45,68-38-1019,-99 44 616,0 0 0,-1 0-1,-1-2 1,1 0 0,15-17-1,-2-3-226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18004,'3'23'1672,"-5"-8"-1144,0 4-232,2 4 593,0 1-169,1 2-624,5-2-536,1-1 440,0-1-168,-1-2-112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18484,'-1'7'253,"0"1"-1,-1-1 1,0 1-1,0-1 1,-1 0-1,0 0 1,0 0 0,-8 11-1,0 4 281,-18 35-37,-49 111-31,69-143-464,1 0 1,1 0-1,0 1 1,-4 52-1,9-49-102,2 1-1,6 57 1,-6-78-8,2 0 0,-1-1 0,1 1 0,1-1 0,0 0 0,0 0 1,0 0-1,1 0 0,0 0 0,1-1 0,0 0 0,0 0 0,0 0 0,10 9 0,-13-14 80,0-1 0,1 1 0,-1-1 0,1 1 0,0-1 0,-1 0-1,1 0 1,0 0 0,0 0 0,0 0 0,0-1 0,0 1 0,0-1 0,0 0-1,0 0 1,0 0 0,-1 0 0,1 0 0,0-1 0,0 1 0,0-1 0,0 0-1,0 0 1,4-2 0,34-25-449,-40 27 464</inkml:trace>
  <inkml:trace contextRef="#ctx0" brushRef="#br0" timeOffset="1">646 153 14755,'-12'13'488,"0"1"-1,1 1 0,1 0 1,0 0-1,1 1 1,1 0-1,-9 23 1,-33 124 1580,40-125-1793,7-28-107,0-1-1,1 0 1,0 0 0,-2 16-1,4-24-132,0 0 1,-1 0-1,1 1 0,0-1 0,0 0 0,0 0 0,0 1 0,1-1 1,-1 0-1,0 0 0,1 1 0,-1-1 0,0 0 0,1 0 0,-1 0 1,1 0-1,0 0 0,-1 0 0,1 0 0,0 0 0,0 0 0,-1 0 1,1 0-1,0 0 0,0 0 0,0-1 0,0 1 0,0 0 0,0-1 1,1 1-1,-1 0 0,0-1 0,0 0 0,2 1 0,10 0 104,0-1 0,0 0 0,0-1 0,0-1 0,17-3 0,16-2-35,21 2-275,-45 5-164,0-1 0,0-1 1,0-2-1,0 0 0,30-9 1,-17-2-45,0-2-119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16436,'8'39'1416,"2"3"-1048,3-2-152,9 4 416,1-2-56,6-4-192,-2-2-104,-4 0-120,-8-2-48,-11 2-16,-7 3 32,-17 0-160,-9 2-120,-11-5-120,-7-6 248,-2-17-72,2-6-64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18596,'20'-3'1752,"13"0"-1144,4-1-215,15 0 855,4-4-328,5 3-440,4 0-248,-5 2-544,-7 2-488,-17 2 696,-10 8-176,-18 3-88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5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1051 48 6465,'-43'-12'1620,"-1"1"0,-1 2 0,-84-6 0,92 14-1404,1 2 0,-70 11 1,59-4-288,0 2 0,1 2 0,0 2 0,1 3 0,-75 37 0,102-44 32,1 0-1,0 1 1,1 1-1,0 1 1,1 0-1,1 1 1,0 0 0,0 1-1,2 1 1,0 0-1,1 1 1,0 0-1,2 1 1,0 0-1,1 0 1,-8 26-1,8-17 91,1 1-1,2-1 1,0 2-1,0 37 0,4-57-3,1 0 0,1 0 0,0 0-1,0-1 1,1 1 0,0 0 0,0 0-1,1-1 1,0 0 0,1 1 0,0-1-1,0 0 1,1-1 0,0 1 0,0-1-1,0 0 1,13 12 0,14 8 93,2-2 0,0-1 0,74 38-1,-49-34-99,114 37 0,-143-56-79,1-1 1,-1-1-1,1-2 0,1-2 1,55 1-1,-65-5 6,-1-1 0,0-2 0,1 1 0,-1-2 0,-1-1-1,1-1 1,-1 0 0,-1-2 0,27-14 0,-14 2 22,0-2 0,-2-1 1,-1-1-1,0-1 0,-2-2 0,-1 0 0,-2-2 1,-1-1-1,-1-1 0,32-61 0,-47 78 38,0 0 0,-1 0 1,0-1-1,-1 1 0,-1-1 0,-1 0 0,0-1 0,-1 1 0,-1 0 0,0-1 1,-3-29-1,-9-11 22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12451,'11'7'1504,"8"-7"-976,15-9-256,8-2 1304,12-3-1479,5-5-178,6-1 218,-1-2-105,2 0-160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16339,'21'6'1857,"9"-5"-1089,3-4-304,12-5 760,5-2-351,10-7 1095,-6 2-1440,-8 1-160,-6 1-56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 18836,'2'-6'1840,"2"9"-1351,-4 9-233,2 5 872,-2 12-480,1 4-184,2 10-312,1 7-96,3 3-120,2 1-144,1-4-272,0-1-224,-1-9-440,-4-4 847,-3-9-191,-2-4-200</inkml:trace>
  <inkml:trace contextRef="#ctx0" brushRef="#br0" timeOffset="1">1 632 19300,'4'0'1688,"18"-5"-1175,6-2-193,18-2 584,10-3-192,11-3-552,8 0-304,-3 0-800,-6 0 848,-15 8-216,-14 1-160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18540,'35'-11'1181,"1"3"0,1 0 0,72-4 0,-108 12-1169,0 0 1,0 0 0,1 0-1,-1 0 1,0 0-1,0 0 1,0 0 0,1 0-1,-1 0 1,0 0 0,0 1-1,0-1 1,1 0 0,-1 1-1,0-1 1,0 1-1,0 0 1,0-1 0,0 1-1,0 0 1,0-1 0,0 1-1,0 0 1,-1 0 0,2 1-1,-2 0-12,0-1 0,0 0-1,-1 1 1,1-1 0,0 0 0,-1 1-1,1-1 1,-1 0 0,1 0 0,-1 0-1,0 1 1,0-1 0,1 0 0,-1 0-1,0 0 1,0 0 0,0 0 0,0 0-1,0-1 1,0 1 0,-1 0 0,-1 1-1,-62 43-94,37-27 74,1 2 1,1 1-1,-25 24 1,49-43 14,0 0 0,0 0 0,0 0 0,1 0 0,-1 1 0,1-1 0,-1 0 0,1 1 0,0-1 0,0 1 0,0 0 0,0-1 0,1 1 0,-1 0-1,0 4 1,1-6 4,1 1-1,-1-1 0,1 1 1,-1-1-1,1 0 0,-1 1 1,1-1-1,0 1 0,0-1 0,-1 0 1,1 1-1,0-1 0,0 0 1,0 0-1,1 0 0,-1 0 1,0 0-1,0 0 0,1 0 1,-1 0-1,0-1 0,1 1 0,-1 0 1,1-1-1,-1 1 0,1-1 1,-1 0-1,3 1 0,12 3-87,0-1 0,0-1-1,1 0 1,-1-2 0,1 1 0,-1-2-1,18-3 1,14-3-117,50-16 0,-24 2 42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20940,'0'-4'1913,"4"-1"-1353,1 1-296,3-4 944,4 0-1048,2 0 40,-4-4-136,-6-8-160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13475,'1'0'185,"0"1"0,-1-1 1,1 0-1,0 1 0,-1-1 1,1 0-1,-1 1 0,1-1 1,0 1-1,-1-1 0,1 1 0,-1-1 1,1 1-1,-1-1 0,0 1 1,1-1-1,-1 1 0,0 0 0,1-1 1,-1 1-1,0 0 0,0-1 1,1 1-1,-1 0 0,0-1 1,0 1-1,0 0 0,0-1 0,0 1 1,0 0-1,0-1 0,0 1 1,0 0-1,0 0 0,-1-1 1,1 1-1,0 0 0,0-1 0,-1 1 1,1-1-1,0 1 0,-1 0 1,1-1-1,0 1 0,-1-1 0,1 1 1,-1 0-1,-3 7-251,-23 59 879,4 1-1,-29 135 0,49-190-808,-1 4 0,1 1-1,0-1 1,1 1 0,1 17 0,1-33-4,0 0 0,0-1 1,0 1-1,1 0 0,-1-1 0,1 1 1,-1-1-1,1 1 0,0-1 1,0 1-1,-1-1 0,1 1 1,0-1-1,0 0 0,1 1 0,-1-1 1,0 0-1,0 0 0,0 0 1,1 0-1,-1 0 0,1 0 0,-1 0 1,1 0-1,-1-1 0,1 1 1,-1-1-1,1 1 0,-1-1 1,1 1-1,0-1 0,-1 0 0,3 0 1,8 1 8,-1 0 1,1-1 0,21-3-1,-15 1-8,66-5-380,105-24-1,-181 30 254,1-1 0,-1 0 0,1 0 0,-1-1-1,0 0 1,0-1 0,0 0 0,-1 0 0,1 0 0,-1-1 0,11-9-1,3-14-295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16468,'0'10'1616,"5"-6"-832,0 0-224,15-4 648,5-1-79,5-5-297,1-3-160,5-1-536,-1 0-384,-7-1 272,1 2-136,-10-2-88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17244,'6'-4'2652,"91"-58"1117,-63 43-3750,-2-2-1,35-28 1,-66 47-196,-6 5 106,-6 5 15,1 5 39,1 0 0,1 1 0,0 0 0,1 0 0,1 1 0,0 0 0,-6 26 0,7-22 41,1 1 0,1-1 1,1 0-1,1 1 0,2 36 0,-1-54-70,0-1-1,0 1 0,1 0 1,-1-1-1,1 1 0,-1-1 0,1 1 1,0 0-1,-1-1 0,1 1 1,0-1-1,0 0 0,0 1 1,0-1-1,0 0 0,0 1 1,1-1-1,0 1 0,-1-2 20,-1 0 0,0 0 1,1 1-1,-1-1 0,0 0 0,1 0 0,-1 0 0,0 0 0,1 0 0,-1 0 1,0 0-1,1 0 0,-1 0 0,0 0 0,1 0 0,-1 0 0,0 0 0,1 0 1,-1 0-1,0 0 0,1 0 0,-1 0 0,0 0 0,0-1 0,1 1 0,-1 0 1,0 0-1,1 0 0,-1-1 0,1 0 1,0 0 0,-1 0-1,1 0 1,-1 0 0,1 0 0,-1 0-1,0 0 1,1 0 0,-1 0 0,0 0 0,0-1-1,0 1 1,0-2 0,1-15-376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17332,'0'13'1696,"1"-9"-1088,4-1-248,8-1 801,4-2-241,9-5-336,6 1-160,7-2-288,3-2-192,2-9-648,-1-6 224,2-5 336,-7 1-144,-6 0-96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17564,'8'-4'630,"0"-1"1,0 1 0,0 1-1,0 0 1,1 0 0,8-2-1,-4 3-359,0 0-1,0 0 1,1 1-1,-1 0 1,0 2-1,17 1 1,-26-1-249,-1-1 1,1 1-1,-1 0 0,1 0 1,-1 1-1,1-1 1,-1 1-1,1 0 1,-1 0-1,0 0 0,0 0 1,0 0-1,0 1 1,-1-1-1,4 5 1,-5-6-28,0 1 1,0 0 0,0-1 0,0 1 0,0 0 0,0 0 0,-1 0 0,1 0-1,-1 0 1,0 0 0,1 0 0,-1-1 0,0 1 0,0 0 0,0 0-1,0 0 1,-1 0 0,1 0 0,0 0 0,-1 0 0,0 0 0,1 0 0,-1 0-1,0-1 1,0 1 0,0 0 0,0 0 0,0-1 0,0 1 0,-2 1-1,-5 5-33,1 0 0,-1-1 0,0 0 0,-1-1 0,-17 11 0,-1 1-63,26-18 97,0 0 0,1 0 0,-1 0-1,1 1 1,-1-1 0,1 0 0,-1 1 0,1-1 0,-1 0-1,1 1 1,-1-1 0,1 1 0,-1-1 0,1 0 0,0 1 0,-1-1-1,1 1 1,0 0 0,-1-1 0,1 1 0,0-1 0,0 1-1,0-1 1,-1 1 0,1 0 0,0-1 0,0 1 0,0-1-1,0 1 1,0 0 0,0-1 0,0 1 0,0-1 0,0 2-1,1-1-4,1-1 1,-1 1-1,0 0 0,0 0 0,0 0 0,1-1 0,-1 1 0,0-1 0,1 1 0,-1-1 0,0 0 0,1 1 0,2-1 0,51 3-565,57-7-467,-71 3 791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15963,'-1'14'1905,"21"-14"-985,4-7-320,12-9 872,6 0-327,5-1-265,3 0-296,-2 3-824,-5 4-560,-21 8 664,-7 5-200,-17 7-104</inkml:trace>
  <inkml:trace contextRef="#ctx0" brushRef="#br0" timeOffset="1">4 254 17868,'20'-4'1832,"10"-2"-1320,12-4-464,3-2 704,7 2-359,-2 0-41,-1 3-320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14795,'-2'-4'1609,"4"4"-1089,7 1-192,-1 4 1080,4 1-856,0 1-104,0 6-128,-1 2-104,-2 10-112,-5 3-48,-5 11-160,-6 4-136,-6 6-360,-4-3 912,2-9-400,2-10-40,5-20-24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4 260 15531,'0'1'119,"-1"-1"1,1 1-1,0 0 0,-1 0 0,1 0 0,0 0 0,-1 0 1,1 0-1,0 0 0,0 0 0,0-1 0,0 1 0,0 0 1,0 0-1,0 0 0,0 0 0,0 0 0,1 0 0,-1 0 1,0 0-1,0 0 0,1 1 0,0-2-23,0 1 0,-1-1-1,1 0 1,0 0 0,-1 1-1,1-1 1,0 0 0,0 0 0,-1 0-1,1 1 1,0-1 0,0 0-1,-1 0 1,1 0 0,0 0 0,0 0-1,-1-1 1,1 1 0,0 0-1,0 0 1,0-1 0,7-2 444,0 0 1,0 0-1,10-7 0,3-3-89,-1 0-1,0-1 0,-1-2 0,29-29 1,-37 33-433,0 0 1,-1-1-1,-1 0 1,0-1-1,-1 0 1,0 0-1,-1-1 1,5-16-1,-12 30-32,1 0 0,-1 0 1,1-1-1,-1 1 0,0 0 0,1 0 0,-1-1 0,0 1 0,0 0 0,0-1 0,0 1 0,0 0 0,0-1 0,-1 1 0,1 0 0,0 0 0,-1-2 0,-6 3-172,-3 14 87,-6 16 25,1 2 1,1 0-1,2 1 0,1 0 0,-7 39 0,13-46-42,1 1-1,1-1 0,1 1 1,2 0-1,0-1 0,2 1 1,7 33-1,-9-57 10,9 28-550,-9-30 634,1 0 0,-1 0 1,1 0-1,-1 0 0,1 0 0,-1 0 1,1 0-1,-1 0 0,1 0 0,0 0 1,-1-1-1,1 1 0,0 0 1,0-1-1,0 1 0,-1 0 0,1-1 1,0 1-1,0-1 0,0 1 1,0-1-1,0 0 0,0 1 0,2-1 1,9-2-382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17332,'17'0'1768,"11"-10"-1112,6-7-256,9-4 697,4-2-161,6-2-392,-1 2-304,-2 3-864,-8 2 1840,-17 0-1216,-7 4 0,-13 4-16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16315,'24'-5'1485,"80"-10"2409,-93 14-3647,-1 0 0,0 2 0,1-1 0,-1 1 0,1 0 0,-1 1 0,17 6 0,-25-8-231,-1 1 0,1-1 0,0 1 0,0 0 0,-1 0 0,1 0 0,-1 0 0,1 0 0,-1 0 0,1 0 0,-1 0-1,0 0 1,0 1 0,1-1 0,-1 1 0,0-1 0,0 1 0,0-1 0,0 1 0,-1 0 0,2 1 0,-2 0-11,0-1 1,0 0-1,0 1 1,0-1 0,0 0-1,0 1 1,-1-1-1,1 0 1,-1 1 0,1-1-1,-1 0 1,0 0-1,0 0 1,-2 3-1,-4 6-4,0-1 0,-1 0-1,0 0 1,-17 14 0,-66 53 46,26-24-18,57-45-14,9-4 1,16-5 7,30-13-78,-18 3-179,-1-1 0,0-2 0,44-29 1,-38 19 54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6 295 16347,'-1'3'340,"0"0"-1,0 0 0,1 0 0,-1 0 1,0 0-1,1 0 0,0 4 0,0-7-278,0 1-1,0 0 1,0-1-1,0 1 1,1-1 0,-1 1-1,0 0 1,0-1-1,1 1 1,-1-1-1,1 1 1,-1-1 0,0 1-1,1-1 1,-1 1-1,1-1 1,-1 1-1,1-1 1,-1 0 0,1 1-1,0-1 1,-1 0-1,1 1 1,-1-1-1,1 0 1,0 0 0,-1 1-1,1-1 1,0 0-1,-1 0 1,1 0-1,0 0 1,-1 0 0,1 0-1,0 0 1,-1 0-1,1 0 1,0-1-1,-1 1 1,2 0 0,9-2 344,-1-1 0,1 0 0,-1 0 0,1-1 0,13-7 1,53-32 404,-64 35-683,9-5-51,0-1-1,-1-1 1,-1-1-1,0 0 0,-2-2 1,0 0-1,0-2 1,27-39-1,-29 27-90,-15 30 14,0 0 1,0 0-1,-1 0 0,1 0 0,-1 0 1,1 0-1,-1 0 0,0 0 0,0 0 0,0 0 1,0 0-1,0 0 0,0 0 0,-2-3 0,2 4 1,0 1 0,0 0 0,0 0-1,0 0 1,0-1 0,0 1 0,0 0 0,0 0-1,0 0 1,0 0 0,-1 0 0,1-1-1,0 1 1,0 0 0,0 0 0,0 0-1,0 0 1,0 0 0,-1 0 0,1 0-1,0-1 1,0 1 0,0 0 0,0 0-1,-1 0 1,1 0 0,0 0 0,0 0-1,0 0 1,-1 0 0,1 0 0,0 0-1,0 0 1,0 0 0,0 0 0,-1 0 0,1 0-1,0 0 1,0 0 0,0 0 0,0 0-1,-1 1 1,-7 6-10,-2 11-11,-3 10-271,1 0 1,2 0-1,1 2 1,1-1-1,1 1 0,2 0 1,1 0-1,1 0 1,2 1-1,1-1 0,7 55 1,-1-53-321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2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17388,'46'-3'1632,"12"-8"-1056,8-4-224,12-5 688,5-1-111,-1-2-457,-5 1-216,-12-1-392,-4 5-296,-16 3 400,-7 0-72,-10-1-64,-4 3-104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2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14059,'8'7'365,"-1"0"0,0 1 0,0 0 0,-1 0 1,0 1-1,-1 0 0,0 0 0,6 13 0,-1-1 395,49 113 1716,-42-92-1752,1-1 0,39 64 0,-56-102-656,0-1-1,1 0 1,-1 0 0,1 0 0,0 0-1,0 0 1,0-1 0,0 1 0,0-1 0,0 1-1,0-1 1,3 2 0,-4-3-38,1 1 1,-1-1-1,0 0 0,1 0 1,-1 0-1,0 0 0,0 0 1,1 0-1,-1 0 0,0-1 1,0 1-1,1 0 1,-1-1-1,0 1 0,0-1 1,0 1-1,0-1 0,0 0 1,0 1-1,0-1 0,0 0 1,0 0-1,0 0 0,0 1 1,0-1-1,0 0 1,0-2-1,5-5 24,0 0 1,-1 0 0,0-1-1,-1 0 1,1 0-1,-2 0 1,0-1-1,0 1 1,2-13 0,10-94-32,-12 89-11,2-68-59,-5 59-10,3 0-1,7-43 0,-9 74 47,0 0 0,0 1 0,1-1 0,-1 0 0,1 1 0,0-1 0,0 1 0,1 0 0,-1 0 0,1 0 0,6-7-1,-6 9 5,0 0-1,0-1 1,0 1-1,1 0 0,-1 1 1,1-1-1,-1 1 1,1-1-1,0 1 0,-1 0 1,1 0-1,0 1 0,0-1 1,0 1-1,5 0 1,26-1-93,1-2 1,-1-2 0,0-1-1,0-2 1,0-1 0,-1-1 0,-1-2-1,40-20 1,23-17-144,-96 49 242,1 0-1,-1 0 0,1-1 0,-1 1 0,1 0 1,-1 0-1,1-1 0,-1 1 0,1 0 0,-1 0 1,1 0-1,-1 0 0,1 0 0,-1 0 1,1 0-1,-1 0 0,1 0 0,-1 0 0,1 0 1,-1 0-1,1 0 0,-1 0 0,1 0 1,-1 0-1,1 1 0,-1-1 0,1 0 0,-1 0 1,1 1-1,-1-1 0,1 0 0,-1 1 0,0-1 1,1 1-1,-1-1 0,0 0 0,1 1 1,-1-1-1,0 1 0,1-1 0,-1 1 0,0-1 1,0 1-1,0-1 0,1 1 0,-1-1 0,0 1 1,0-1-1,0 1 0,0-1 0,0 1 1,-4 31-19,3-27 19,-49 176 448,21-91-1441,29-88 807,-1-1 133,1 0 0,-1-1 0,1 1 0,0 0 0,-1 0 0,1 0 0,0 0 0,0 0 0,-1 0 0,1 0 0,0 0 0,0-1 0,0 1 0,0 0 0,0 0 0,1 0 0,-1 0 0,0 0 0,0 0 0,1 0 0,-1 0 0,0 0 0,1-1 0,-1 1 0,1 0 0,0 1 0,5-2-483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14259,'0'-1'159,"1"1"0,-1-1 0,1 1 0,-1-1 0,1 1 1,0 0-1,-1-1 0,1 1 0,0 0 0,-1-1 0,1 1 0,0 0 0,-1 0 0,1-1 0,0 1 0,0 0 0,1 0 1,-2 0-64,0 0 0,1 1 0,-1-1 0,0 0 0,1 0 0,-1 0 0,0 1 1,0-1-1,1 0 0,-1 1 0,0-1 0,0 0 0,1 1 0,-1-1 1,0 0-1,0 1 0,0-1 0,0 0 0,0 1 0,1-1 0,-1 0 1,0 1-1,0-1 0,0 1 0,-3 32 2531,2-22-2654,-14 121 1216,-7 123-375,22-251-796,0 0 1,0 1-1,0-1 0,1 0 1,-1 0-1,1 0 0,0 0 1,0 1-1,4 6 0,-4-9-4,0 0-1,1 0 1,-1-1 0,1 1-1,-1 0 1,1-1-1,0 1 1,-1-1-1,1 0 1,0 1 0,0-1-1,0 0 1,0 0-1,0-1 1,0 1 0,1 0-1,-1-1 1,0 1-1,5 0 1,31 3 10,0-1 0,0-3 0,1 0 0,-1-3 0,48-9 0,-37-1-92,-5-9-19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5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17956,'-14'10'1632,"5"-2"-1072,9 4-160,11-11 769,10-1-121,11-1-256,4-1-128,10 1-224,3 1-56,3 1-72,-2 1-72,-3 4-272,-5-2-272,-8-1-784,-3-6 1760,-10-11-776,-7-5-64,-6-7-64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5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17876,'0'1'63,"0"-1"-1,1 0 1,-1 0 0,0 0 0,1 0-1,-1 1 1,1-1 0,-1 0 0,0 1-1,0-1 1,1 0 0,-1 0 0,0 1 0,0-1-1,1 0 1,-1 1 0,0-1 0,0 1-1,0-1 1,1 0 0,-1 1 0,0-1-1,0 1 1,0-1 0,0 0 0,0 1-1,0-1 1,0 1 0,0-1 0,0 0 0,0 1-1,0-1 1,0 1 0,0-1 0,0 0-1,-1 1 1,0 22 363,1-20-158,-1 3-132,-5 51 291,2 0-1,7 101 0,-3-156-405,1 1 0,-1-1 0,0 1-1,1-1 1,-1 1 0,1-1 0,0 1-1,0-1 1,0 0 0,0 1 0,0-1-1,1 0 1,-1 0 0,1 0 0,-1 0-1,5 3 1,-5-4 4,1 0-1,-1-1 1,1 0-1,-1 1 1,1-1-1,0 0 1,-1 0-1,1 0 1,0 0-1,-1 0 1,1 0-1,-1 0 1,1 0-1,0-1 1,-1 1-1,1-1 1,-1 1-1,1-1 1,-1 0-1,1 0 1,-1 1-1,1-1 1,-1 0-1,0 0 1,0 0-1,1 0 1,1-3-1,35-32 553,-1-1 0,54-71-1,-14 15-135,-60 77-400,-7 11-38,-10 5-4,0 0 0,1 0 0,-1 0 0,0 0 0,0 1 0,0-1 1,1 0-1,-1 0 0,0 0 0,0 0 0,0 0 0,0 1 0,1-1 0,-1 0 0,0 0 0,0 0 0,0 1 0,0-1 0,0 0 1,0 0-1,0 0 0,0 1 0,1-1 0,-1 0 0,0 0 0,0 1 0,0-1 0,0 0 0,0 0 0,0 1 0,0-1 1,0 0-1,0 0 0,-1 0 0,1 1 0,0-1 0,0 0 0,0 0 0,0 1 0,-22 94-105,0-8 64,16-55 34,2-15 8,1 0-1,-2 26 1,5-42 1,0 0 0,0 0 0,0 0-1,0-1 1,0 1 0,0 0 0,0 0 0,0 0 0,0 0 0,0 0 0,0 0 0,1-1 0,-1 1 0,0 0 0,1 0 0,-1 0 0,1 0 0,-1-1-1,0 1 1,1 0 0,0-1 0,-1 1 0,1 0 0,-1-1 0,1 1 0,0 0 0,0-1 0,-1 1 0,1-1 0,0 0 0,0 1 0,1-1 1,0 0 0,0 0 1,0 0-1,0 0 0,0-1 0,-1 1 1,1-1-1,0 1 0,0-1 1,-1 0-1,1 0 0,0 0 1,2-1-1,7-6 25,0-1 0,18-17-1,141-157 919,-103 109-275,-66 72-796,0 1 0,0 0-1,0-1 1,1 1-1,-1-1 1,-1 1-1,1-1 1,0 1-1,0-1 1,-1 0-1,1 1 1,-1-1-1,1 0 1,-1 1 0,0-1-1,1 0 1,-1 0-1,0 0 1,0 1-1,0-1 1,-1 0-1,1-2 1,-5 1-477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17556,'4'12'1592,"19"-8"-1040,4 2-216,19-11 592,14-5-191,12-1-185,3-4-184,1 3-368,-6-3-144,-13 8-400,-9 6-248,-27 8 1768,-11 4-1088,-11 2-64,-9 1-16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36 13675,'39'-35'2260,"-35"35"-855,-5 7-658,-5 9-255,-13 19-236,-2 0 1,-40 50 0,26-38-237,-126 177-837,175-262-814,5 1 1210,6-8-92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17580,'-3'22'1752,"12"-12"-968,8-5-312,15 0 697,5-5-169,18-3-168,8-3-280,10-4-680,3 3-328,0-5-792,0-3 1048,-10-3-256,-5-2-169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2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 14739,'-7'-1'142,"1"0"0,0 1-1,-1 0 1,1 0 0,-1 1-1,1 0 1,0 0 0,0 0-1,-1 1 1,1 0 0,0 0 0,0 1-1,1 0 1,-1 0 0,0 0-1,1 0 1,-10 9 0,8-6-62,-1 0-1,2 1 1,-1-1 0,1 2 0,0-1 0,0 1 0,1-1 0,0 1-1,1 1 1,0-1 0,-6 16 0,8-17-30,1 1 1,-1 0-1,1 0 0,1 0 0,-1 0 1,1 0-1,1-1 0,-1 1 1,1 0-1,1 0 0,0 0 1,0 0-1,0-1 0,1 1 1,6 11-1,-6-13-9,1 0 1,-1-1-1,2 1 1,-1-1-1,0 0 1,1 0-1,0-1 0,0 1 1,0-1-1,0 0 1,1 0-1,0-1 1,0 0-1,0 0 0,0 0 1,0-1-1,1 0 1,-1 0-1,8 1 1,0-2 13,1 0 1,0 0-1,0-2 1,-1 0-1,1-1 1,-1 0 0,1-1-1,-1 0 1,0-2-1,14-5 1,-3-1 56,0 0-1,-1-2 1,0-1 0,32-25-1,-46 32-48,0-1 1,-1-1-1,-1 1 0,1-1 0,-1-1 0,-1 1 0,12-21 1,-17 27-49,0 0 1,-1 0 0,0-1-1,0 1 1,0 0-1,0 0 1,0-1 0,-1 1-1,1 0 1,-1-1 0,0 1-1,0-1 1,0 1 0,0 0-1,-1-1 1,1 1 0,-1-1-1,0 1 1,0 0 0,0 0-1,-1 0 1,1 0 0,-1 0-1,0 0 1,1 0 0,-1 0-1,0 0 1,-1 1-1,1-1 1,0 1 0,-1 0-1,0-1 1,-3-1 0,-5-3-66,0 0 0,-1 1 1,1 0-1,-1 1 0,-1 0 0,1 1 1,-15-3-1,7 2-119,0 2 0,0 1 0,0 0 0,-20 1 0,4 4-129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84 110 11955,'-3'-2'394,"1"-1"0,0-1 1,0 1-1,0 0 0,0 0 1,1-1-1,-1 1 0,1-1 1,0 1-1,0-1 1,-1-4-1,3 6-231,-1 0-1,0 0 1,1 0-1,-1 0 1,1 0 0,0 1-1,-1-1 1,1 0-1,0 0 1,0 1 0,0-1-1,1 1 1,-1-1 0,0 1-1,0-1 1,1 1-1,-1 0 1,1-1 0,-1 1-1,1 0 1,0 0 0,-1 0-1,3 0 1,4-4 31,0 1 0,1 0 1,-1 1-1,0 0 1,1 1-1,0 0 0,0 0 1,11-1-1,-18 3-180,1-1 1,-1 1-1,0 0 0,1 0 1,-1 0-1,1 1 0,-1-1 1,0 0-1,0 1 0,1-1 1,-1 1-1,0 0 0,0 0 1,1 0-1,-1 0 0,0 0 1,0 1-1,0-1 0,-1 0 0,1 1 1,0-1-1,0 1 0,-1 0 1,1 0-1,-1 0 0,0 0 1,1 0-1,-1 0 0,0 0 1,0 0-1,0 0 0,0 0 1,-1 1-1,1-1 0,-1 0 1,1 3-1,0 4-9,-1 0-1,-1 0 1,1-1 0,-1 1 0,-1 0-1,1 0 1,-1-1 0,-1 1 0,0-1 0,-5 11-1,-7 12-5,-25 36 0,36-59 4,-33 50 31,-66 82-1,98-135-34,3-4 0,1 1 0,-1-1 1,0 1-1,1-1 0,0 1 0,-1 0 0,1 0 0,0 0 1,0 0-1,0-1 0,0 2 0,0-1 0,0 0 0,0 3 1,2-4 0,0-1 1,0 1-1,1-1 1,-1 1 0,0-1-1,0 1 1,0-1 0,0 0-1,1 0 1,-1 1-1,0-1 1,0 0 0,1 0-1,-1 0 1,0-1 0,3 1-1,2 0 6,41 5 155,-28-2-566,-1-1 0,20-1-1,-33-1 304,0 0-1,0-1 0,0 0 1,-1 1-1,1-2 0,0 1 1,0-1-1,-1 1 1,1-1-1,-1 0 0,0-1 1,7-4-1,8-11-376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4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21109,'3'7'2008,"-3"-4"-1352,3-3 1024,3-2-863,1-2-633,0-2-376,3-2 208,-1-7-136,2-2-112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4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19212,'6'37'2507,"22"206"-1742,-3-18-811,-24-219 63,0-1-1,0 1 1,1-1-1,3 10 1,-5-15-10,1 1 0,-1-1-1,0 1 1,0-1 0,0 0 0,1 1 0,-1-1 0,0 0 0,1 1 0,-1-1 0,0 0 0,1 1-1,-1-1 1,0 0 0,1 0 0,-1 1 0,0-1 0,1 0 0,-1 0 0,1 0 0,-1 0 0,0 1-1,1-1 1,-1 0 0,1 0 0,0 0 0,0-1 9,0 1 0,0-1 0,0 1 0,0-1 0,-1 1 0,1-1 0,0 0 0,0 1 0,-1-1 0,1 0 0,0 0-1,-1 0 1,1 1 0,0-1 0,-1 0 0,1-2 0,10-20 148,-2 0 0,-1 0 1,-1-1-1,6-34 0,-5 23-26,9-45-143,-4-1 1,-3 0-1,0-104 0,-10 184 3,0 0-1,1 1 1,-1-1-1,0 0 0,0 0 1,1 0-1,-1 1 0,0-1 1,1 0-1,-1 0 0,1 1 1,-1-1-1,1 0 0,-1 1 1,1-1-1,0 0 1,-1 1-1,1-1 0,0 1 1,-1-1-1,1 1 0,0 0 1,0-1-1,-1 1 0,1 0 1,0-1-1,0 1 1,0 0-1,-1 0 0,1 0 1,0-1-1,0 1 0,0 0 1,0 0-1,1 1 0,34 2-4,-31-2 3,39 5 50,1-2 0,-1-2 0,74-6-1,-84 1-23,0-3-1,0-1 1,-1-1-1,0-2 0,42-18 1,-75 28-24,0 0 1,1 0-1,-1-1 1,0 1-1,0 0 1,0 0-1,1 0 0,-1 0 1,0 0-1,0 0 1,0 0-1,1-1 1,-1 1-1,0 0 1,0 0-1,1 0 1,-1 0-1,0 0 0,0 0 1,1 0-1,-1 0 1,0 0-1,0 0 1,0 1-1,1-1 1,-1 0-1,0 0 1,0 0-1,1 0 0,-1 0 1,0 0-1,0 0 1,0 0-1,1 1 1,-1-1-1,0 0 1,0 0-1,0 0 1,0 0-1,0 1 0,1-1 1,-1 0-1,0 0 1,0 0-1,0 1 1,0-1-1,0 0 1,0 0-1,0 1 1,0-1-1,-3 19-45,-15 22-4,17-38 45,-10 19-35,1 0 0,1 1 0,1 0-1,1 0 1,1 1 0,1 0 0,1 0 0,-1 37-1,6-43-453,0-8 200,1-9-162,1-10 155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4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17892,'1'1'89,"-1"-1"1,1 0-1,-1 0 1,1 1-1,0-1 1,-1 0-1,1 0 0,-1 1 1,1-1-1,-1 1 1,1-1-1,-1 1 1,1-1-1,-1 0 1,0 1-1,1 0 0,-1-1 1,0 1-1,1-1 1,-1 1-1,0-1 1,1 1-1,-1 0 1,0-1-1,0 1 0,0-1 1,0 1-1,0 0 1,0-1-1,0 1 1,0 0-1,0-1 1,0 1-1,0 0 1,0 0-1,-4 31 896,3-26-715,-15 94 539,-18 104-516,32-177-100,6-20 98,7-15 24,36-54 612,57-93 0,-20 23-801,-72 115-1302,-20 24-1766,1 3 2201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4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14475,'0'18'2025,"3"1"-1161,-2-2-224,5 2 976,3 2-440,-2 4-103,1 1-353,4 1-264,-1-3-536,1-2-304,2-7-624,2-3 816,4-8-185,1-7-127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16267,'1'3'177,"0"-1"-1,1 0 0,-1 0 0,1 0 1,-1 0-1,1-1 0,0 1 0,0 0 0,0-1 1,0 1-1,0-1 0,0 1 0,0-1 1,1 0-1,-1 0 0,0 0 0,1 0 1,-1-1-1,1 1 0,-1-1 0,3 1 0,-2-1-84,0 0 0,0-1 0,0 1 0,0-1 0,0 0 0,-1 0 0,1 0 0,0 0 0,0 0 0,-1 0 0,1-1 0,-1 1 0,1-1 0,-1 0 0,0 1-1,0-1 1,4-4 0,11-16 742,-17 22-806,1 0 0,-1-1 1,1 1-1,-1-1 0,0 1 0,1-1 1,-1 1-1,0-1 0,1 1 0,-1-1 1,0 1-1,0-1 0,1 1 0,-1-1 1,0 1-1,0-1 0,0 0 0,0 1 1,0-1-1,0 1 0,0-1 0,0 0 1,0 1-1,0-1 0,0 1 0,0-1 0,0 0 1,0 1-1,-1-1 0,1 1 0,0-1 1,0 1-1,-1-1 0,1 1 0,0-1 1,-1 1-1,1-1 0,-1 0 0,0 1-12,0 0-1,0 0 0,0 0 0,0 0 0,0 0 1,0 0-1,0 0 0,0 0 0,0 0 0,0 0 1,0 1-1,0-1 0,0 0 0,0 1 0,0-1 0,0 1 1,0-1-1,1 1 0,-1-1 0,0 1 0,0 0 1,1-1-1,-2 2 0,-18 21 30,15-18-40,0 1-25,1-2-15,0 0-1,0 0 1,1 0 0,0 1-1,0-1 1,0 1-1,0 0 1,0 0-1,1 0 1,0 0-1,-2 8 1,4-16-235,0-2 171,0 1-1,0-1 1,-1 0-1,1 1 0,-3-9 1,-4-12-85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14739,'5'-4'2637,"129"-114"2496,11-41-3733,-129 140-1231,-2-2 0,0 0 1,-1-1-1,-1 0 0,-1-1 0,12-35 0,-34 123-372,5-22 104,-26 88-31,19-87-72,2 0 0,-4 47 1,14-88 77,1-1 1,0 0-1,0 1 1,0-1-1,0 1 1,0-1-1,1 0 1,-1 1-1,1 2 1,-2-6-237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17164,'0'4'1832,"7"0"-1224,6-4-144,4 0 921,10-2-457,9-4-160,10-6-256,6 4-80,1-2-88,-2-3-96,0 6-272,-4 1-184,-7 3-424,-8 2-304,-8 1 1640,-7 0-880,3-8-104,-1-3-96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78 12611,'0'-1'30,"1"1"0,-1 0 0,0-1-1,1 1 1,-1 0 0,0-1 0,1 1 0,-1 0 0,0 0 0,1 0 0,-1-1 0,1 1 0,-1 0 0,0 0 0,1 0 0,-1 0 0,1 0 0,-1 0 0,0 0 0,1 0 0,-1 0 0,1 0 0,-1 0-1,1 0 1,-1 0 0,0 0 0,1 0 0,-1 0 0,1 0 0,-1 0 0,0 1 0,1-1 0,-1 15 444,-16 30-155,12-34-136,-11 33 75,-14 72 0,24-90-194,1 0 1,2 0-1,1 1 0,2 32 1,0-49-50,1 5-21,-2-15 9,0-1 1,0 1 0,0 0 0,0 0-1,0 0 1,0 0 0,0 0-1,0 0 1,0 0 0,0 0 0,0 0-1,0 0 1,-1 0 0,1 0-1,0 0 1,0 0 0,0 0 0,0 0-1,0 0 1,0 0 0,0 0-1,0 0 1,0 0 0,0 0 0,0 0-1,0 0 1,-1 1 0,1-1-1,0 0 1,0 0 0,0 0 0,0 0-1,0 0 1,0 0 0,0 0-1,0 0 1,0 0 0,0 0 0,0 0-1,0 0 1,-1-1 5,-48-87 679,44 76-509,-1 0 1,2 0-1,0-1 1,0 0-1,-3-21 1,7 31-141,0 1 0,0-1 0,0 0 1,0 1-1,0-1 0,1 1 0,-1-1 0,1 0 1,-1 1-1,1-1 0,0 1 0,0 0 1,0-1-1,1 1 0,-1 0 0,0-1 0,1 1 1,2-3-1,0 2 23,0 0 0,-1 0 0,1 0 0,1 0 0,-1 1 0,0-1 0,1 1 0,-1 0-1,7-1 1,6-2 79,0 2 0,0 0 0,0 1-1,29 0 1,-31 2-91,0 1 0,0 0 0,0 1-1,0 0 1,-1 1 0,26 9 0,-37-11-52,0 0 1,0 1-1,0-1 0,0 1 1,0-1-1,-1 1 0,1 0 1,0 0-1,-1 0 0,1 1 1,-1-1-1,0 0 1,0 1-1,0 0 0,0-1 1,0 1-1,-1 0 0,1 0 1,-1 0-1,0 0 0,0 0 1,0 0-1,0 0 1,-1 1-1,1-1 0,-1 0 1,1 0-1,-1 1 0,0-1 1,-1 0-1,1 0 0,-1 1 1,1-1-1,-1 0 1,0 0-1,-1 4 0,-3 1 195,2-9 117,2 1-285,1-1 0,0 0-1,-1 0 1,1 0 0,0 0 0,0 0 0,-1 0 0,1 0 0,0 1 0,0-1 0,0 0 0,0 0 0,0 0 0,0 0 0,1-1 0,1-6 90,0-2-27,0 0 0,1 0 1,0 0-1,0 1 1,9-16-1,-11 23-94,0 0 0,1 0 0,-1 0 1,1 1-1,-1-1 0,1 0 0,0 1 0,0-1 0,0 1 1,0 0-1,0-1 0,0 1 0,0 0 0,0 0 0,0 0 1,0 1-1,1-1 0,-1 0 0,0 1 0,1 0 0,-1-1 0,0 1 1,1 0-1,-1 0 0,0 0 0,1 1 0,-1-1 0,0 0 1,0 1-1,4 1 0,3 0 9,1 0 1,-1-1-1,1 0 1,-1 0 0,1-1-1,-1-1 1,1 1-1,-1-1 1,1-1-1,-1 0 1,1 0-1,-1-1 1,0 0-1,0-1 1,-1 0 0,1 0-1,14-11 1,-16 11 51,0-2-1,0 1 1,-1-1 0,0 0 0,0 0 0,0-1 0,-1 1 0,0-1 0,0 0-1,-1-1 1,0 1 0,0-1 0,-1 0 0,0 0 0,0 0 0,-1 0 0,0-1-1,-1 1 1,1-1 0,-1-11 0,-1 19-41,0-1 1,0 1-1,0-1 0,-1 0 1,1 1-1,0-1 0,-1 1 0,1-1 1,-1 1-1,1-1 0,-1 1 0,0-1 1,0 1-1,0 0 0,0-1 1,0 1-1,-2-2 0,3 2-12,-1 1 0,0 0 0,1-1 0,-1 1 0,0 0 0,0 0-1,1-1 1,-1 1 0,0 0 0,0 0 0,0 0 0,1 0 0,-1 0 0,0 0 0,0 0 0,0 0 0,1 0-1,-1 1 1,0-1 0,0 0 0,0 0 0,1 1 0,-1-1 0,0 1 0,1-1 0,-1 0 0,0 1-1,1-1 1,-1 1 0,1 0 0,-1-1 0,0 1 0,1-1 0,0 1 0,-1 0 0,1-1 0,-1 2 0,-6 8-13,1 1 1,1 0-1,0 0 1,0 0-1,1 1 1,0-1-1,1 1 1,0 0-1,1 0 1,1 0 0,0 0-1,0 0 1,1 0-1,1 1 1,0-1-1,0 0 1,5 14-1,-4-20-14,0 0 0,1 1-1,0-1 1,1 0-1,-1 0 1,1-1-1,0 1 1,0-1-1,1 0 1,0 0-1,0 0 1,0-1 0,8 6-1,-11-9 18,0 1 1,1-1-1,-1 0 0,1 1 0,-1-1 0,1-1 0,-1 1 1,1 0-1,0 0 0,-1-1 0,1 0 0,0 1 1,-1-1-1,1 0 0,0 0 0,0-1 0,-1 1 1,1-1-1,0 1 0,-1-1 0,1 0 0,-1 0 0,1 0 1,-1 0-1,1 0 0,-1-1 0,0 1 0,1-1 1,-1 1-1,0-1 0,0 0 0,0 0 0,0 0 1,-1 0-1,3-3 0,2-4 2,0 1 0,-1-1-1,0 0 1,0-1 0,-1 1 0,-1-1 0,4-12 0,8 41-262,-10-15 257,-1 1 0,1-1 0,0-1 0,0 1 0,0 0 0,0-1 1,1 0-1,-1-1 0,1 1 0,0-1 0,0 0 0,0 0 0,0-1 1,0 0-1,9 1 0,-9-1 16,0-1 0,0 1 0,0-2 0,0 1 0,-1 0 0,1-1 0,0 0 0,0-1 0,-1 1 0,1-1 0,-1 0 0,1 0 0,-1-1 0,0 0 0,0 0 1,7-5-1,-11 7 4,0 0 1,0 0 0,0 0 0,0 0 0,0-1 0,0 1 0,0-1 0,0 1 0,-1 0 0,1-1 0,0 1 0,-1-1 0,1 0 0,-1 1 0,0-1-1,0 1 1,1-1 0,-1 0 0,0 1 0,0-3 0,-1 3-5,1 1-1,0-1 1,0 1 0,0-1-1,0 1 1,0 0 0,-1-1-1,1 1 1,0-1 0,0 1-1,-1 0 1,1-1 0,0 1-1,-1 0 1,1-1 0,0 1-1,-1 0 1,1-1 0,-1 1-1,1 0 1,0 0 0,-1 0-1,1-1 1,-1 1 0,0 0-1,0 0 1,0 0 0,0 0 0,-1 0-1,1 0 1,0 0 0,0 0 0,0 1 0,0-1-1,-1 0 1,1 1 0,0-1 0,0 1-1,0-1 1,-2 2 0,0 0 1,0 1 1,0-1-1,1 1 0,-1-1 1,0 1-1,1 0 0,0 0 0,-1 0 1,1 0-1,1 0 0,-1 1 1,0-1-1,1 1 0,0-1 1,-1 1-1,1-1 0,1 1 0,-1 0 1,0-1-1,1 6 0,0-7 0,0 0-1,0 0 1,0 0-1,0 0 1,1 0-1,-1 0 1,1 0-1,-1 0 1,1 0-1,0 0 1,0 0-1,0 0 0,0 0 1,0 0-1,0 0 1,1-1-1,-1 1 1,0-1-1,1 1 1,-1-1-1,1 1 1,0-1-1,-1 0 1,1 0-1,0 0 1,0 0-1,0 0 0,0 0 1,0 0-1,0-1 1,0 1-1,0-1 1,0 1-1,0-1 1,0 0-1,3 0 1,2 0 13,-1 0 0,1-1 0,0 0 0,-1 0 0,1-1 0,-1 0 1,0 0-1,0 0 0,1-1 0,-2 0 0,1 0 0,0-1 0,9-7 0,-4 2 15,0 0 0,-1-1-1,0 0 1,-1 0 0,12-18-1,-22 62-309,1-31 273,0 0-1,1 1 1,-1-1 0,0 0 0,1 0-1,0 0 1,0 0 0,0 1 0,0-1-1,0 0 1,1-1 0,1 4-1,-1-4-28,0-1 0,0 0-1,0 0 1,0 0-1,1 0 1,-1 0 0,0 0-1,0-1 1,1 1-1,-1-1 1,0 0 0,1 1-1,-1-1 1,0 0-1,1 0 1,-1-1-1,0 1 1,1 0 0,-1-1-1,0 1 1,0-1-1,1 0 1,-1 0 0,0 0-1,3-1 1,6-4-379,-1 0 0,0 0 0,14-11 1,-13 7 157,-1 1 0,0-1 1,-1-1-1,0 0 0,-1 0 1,0-1-1,-1 0 0,10-20 1,8-22-520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67 16147,'7'-5'643,"-1"0"-1,1 0 0,0 0 0,0 1 1,0 0-1,15-6 0,49-12 1316,-61 20-1794,-1 0 0,1 1 0,0 0 0,0 0 0,-1 1 0,1 1 1,12 1-1,-20-2-157,0 0 0,0 1 0,0-1 0,0 1 0,0-1 0,0 1 0,0 0 0,0-1 0,-1 1 0,1 0 0,0 0 0,0 0 0,-1 1 0,1-1 0,-1 0 0,1 1 0,-1-1 0,0 1 0,1-1 0,-1 1 0,0-1 0,0 1 0,0 0 0,0 0 0,0 0 0,-1 0 0,1-1 0,-1 1 0,1 0 0,-1 0 1,1 0-1,-1 0 0,0 0 0,0 0 0,0 0 0,0 0 0,0 0 0,-1 0 0,1 0 0,-1 0 0,1 0 0,-2 3 0,-1 4-31,-1 1 0,-1-1 0,1 1 0,-1-1 0,-1 0 0,0-1 0,-8 10 0,-54 54-128,67-71 149,-30 28-71,-1-2 0,-68 45-1,98-71 70,-25 14-13,26-15 13,0 1 0,1-1 0,-1 1 0,0-1 0,0 1 0,-1-1-1,1 0 1,0 0 0,0 1 0,0-1 0,0 0 0,0 0 0,0 0-1,0 0 1,0 0 0,0 0 0,0-1 0,0 1 0,0 0 0,0 0-1,-2-2 1,3 2-1,-1-1-1,1 0 0,-1 1 0,1-1 0,0 0 1,-1 0-1,1 1 0,0-1 0,-1 0 0,1 0 1,0 0-1,0 1 0,0-1 0,0 0 0,0 0 1,0 0-1,0 0 0,0 1 0,0-1 0,1 0 1,-1 0-1,0 0 0,0 0 0,1 1 0,-1-1 1,0 0-1,1 0 0,-1 1 0,1-1 1,-1 0-1,1 1 0,-1-1 0,1 1 0,0-1 1,-1 0-1,1 1 0,0-1 0,1 0 0,-1 0-5,0 0 0,1 0 0,-1-1 0,1 1 0,-1 0 0,1 0 0,0 1 0,-1-1 0,1 0 0,0 1 0,0-1 0,-1 1 0,1-1 0,0 1 0,0 0 0,0 0 0,0-1 0,2 2 0,-1 0-12,-1 0 0,0 0 0,0 1-1,0-1 1,0 1 0,0-1 0,0 1 0,0 0 0,0 0 0,-1 0 0,1 0-1,-1 0 1,0 0 0,1 0 0,-1 0 0,0 1 0,1 3 0,14 50-531,-11-34 269,-4-20 268,-1 0 1,1 0-1,-1 0 1,1 0-1,0 0 1,0 0-1,0 0 1,0-1-1,0 1 1,0 0-1,0 0 1,1-1-1,-1 1 1,1-1-1,-1 1 1,1-1-1,0 0 1,-1 0-1,1 0 1,0 0-1,2 1 0,-2-1 48,1-1-1,0 1 0,0-1 0,0 0 1,-1 0-1,1 0 0,0-1 1,0 1-1,-1-1 0,1 1 0,0-1 1,0 0-1,-1 0 0,1 0 0,2-2 1,20-8 422,0-2-1,-1-1 1,-1 0 0,0-2 0,35-31 0,-57 45-452,1 0 0,0 1 0,-1-1 1,1 0-1,-1 0 0,1 0 0,-1 0 0,0 0 1,0 0-1,1 0 0,-2 0 0,1 0 0,0-1 1,0 1-1,-1 0 0,1-1 0,-1 1 0,0-1 1,0-3-1,-1 2-245,0 1 0,0 0 0,-1 0-1,1 0 1,-1 1 0,1-1 0,-1 0 0,0 0 0,0 1 0,-1-1 0,1 1 0,0 0 0,-5-3 0,-2-5-413,2 1-245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4 443 11026,'0'1'145,"-1"0"0,1 1 0,-1-1 0,1 0 0,0 0 0,-1 0 0,1 1 0,0-1 0,0 0 0,0 0 0,0 1 0,0-1 0,0 0 0,0 0 1,1 1-1,-1-1 0,0 0 0,1 0 0,-1 0 0,1 0 0,-1 1 0,2 1 0,-1-3 15,1 0 1,-1 1 0,0-1 0,1 0-1,-1 0 1,1 0 0,-1 0-1,0 0 1,1 0 0,-1 0 0,0 0-1,1-1 1,-1 1 0,0-1 0,1 1-1,-1-1 1,0 1 0,0-1 0,1 0-1,-1 1 1,0-1 0,2-2 0,16-10 485,0-1 1,0-1 0,-2-1 0,0 0 0,-1-2-1,26-33 1,-7 0 363,40-77-1,-63 101-721,13-35-1,-4 9 45,-26 83-319,3-8-69,-39 168-427,17-81 266,19-85-1093,1 0-1,-1 35 1,5-49 588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13787,'4'1'352,"1"0"0,0-1 0,-1 1 0,1-1 0,0 0 1,-1 0-1,1 0 0,0 0 0,-1-1 0,6-1 0,49-17 1494,-30 9-1005,113-37 1434,80-25-490,-168 58-1654,1 2 0,67-5 0,-71 13-167,-19 3-69,1-2 0,55-13 0,-88 16 74,0 0 1,0 0-1,0 0 0,0 0 0,0 0 0,0 0 1,1 0-1,-1 0 0,0 0 0,0 0 0,0 0 1,0 0-1,0 0 0,0 0 0,0 0 0,0-1 1,1 1-1,-1 0 0,0 0 0,0 0 1,0 0-1,0 0 0,0 0 0,0 0 0,0 0 1,0 0-1,0 0 0,0-1 0,0 1 0,0 0 1,0 0-1,0 0 0,0 0 0,0 0 0,0 0 1,0 0-1,0-1 0,0 1 0,0 0 0,0 0 1,0 0-1,0 0 0,0 0 0,0 0 0,0 0 1,0-1-1,0 1 0,0 0 0,0 0 0,0 0 1,-7-6-733,-8-3 321,-5 0-18,-9 1-126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15451,'14'24'3636,"-1"22"-2788,-2 1 1,8 69-1,-12-62-674,23 81-1,-21-117 21,-9-18-175,0 0-1,1 1 1,-1-1-1,0 0 0,1 1 1,-1-1-1,1 0 1,-1 0-1,0 0 0,1 1 1,-1-1-1,1 0 1,-1 0-1,0 0 0,1 0 1,-1 0-1,1 0 1,-1 0-1,1 0 0,-1 0 1,0 0-1,1 0 1,-1 0-1,1 0 1,1-1 34,0 0 0,0-1 0,0 1 0,-1-1 0,1 1 0,0-1 0,-1 1 0,1-1 0,-1 0 0,0 0 0,0 0 0,0 0 0,2-3 0,16-33 445,-2-1 1,15-50 0,16-83-62,-48 172-437,12-46 38,5-51 0,-17 96-41,0 0 0,0 1 0,1-1-1,-1 0 1,0 1 0,0-1-1,0 0 1,1 1 0,-1-1 0,0 0-1,0 1 1,1-1 0,-1 1-1,1-1 1,-1 1 0,1-1 0,-1 1-1,1-1 1,-1 1 0,1-1-1,-1 1 1,1-1 0,-1 1 0,1 0-1,-1-1 1,1 1 0,0 0-1,-1 0 1,1-1 0,0 1 0,-1 0-1,1 0 1,1 0 0,26 4-107,-12-1 89,6-1 10,1-2 1,0-1-1,0-1 0,-1 0 1,1-2-1,29-9 1,128-52 27,-176 64-18,202-96-17,-205 97 12,1-1 1,-1 0-1,1 1 1,0-1 0,-1 1-1,1 0 1,-1-1-1,1 1 1,0 0-1,2 0 1,-4 0 2,1 1-1,-1-1 1,1 0 0,-1 0 0,1 0-1,-1 0 1,1 1 0,-1-1 0,0 0-1,1 0 1,-1 1 0,1-1 0,-1 0-1,0 1 1,1-1 0,-1 0 0,0 1-1,0-1 1,1 1 0,-1-1 0,0 0-1,0 1 1,1 0 0,-1 3-10,1-1 1,-1 1 0,0-1-1,0 1 1,0 0-1,0-1 1,-2 6-1,1-4 15,-2 16-131,-1 1 1,-1-1 0,-1 0 0,-1-1-1,0 0 1,-2 0 0,0 0 0,-2-1-1,0-1 1,-1 0 0,-20 24 0,31-40 7,-1-1 0,0 0 0,1 1-1,-1-1 1,0 0 0,0 0 0,0 0 0,0 0 0,0 0 0,0-1 0,0 1 0,0 0 0,0-1 0,0 0 0,0 1 0,-5-1 0,-6-1-557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1:5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51 16307,'10'-12'1397,"-8"9"-1145,0-1 0,0 1 0,0 0 0,1 0 0,0 0 0,-1 0 0,1 1 0,0-1 0,1 1 0,-1 0 0,0 0 0,7-3 0,-10 5-198,1 0-1,-1 0 0,1 0 1,0 0-1,-1 0 0,1 0 1,0 0-1,-1 0 0,1 1 1,-1-1-1,1 0 0,0 1 0,-1-1 1,1 0-1,-1 1 0,1-1 1,-1 0-1,1 1 0,-1-1 1,0 1-1,1-1 0,-1 1 1,1-1-1,-1 1 0,0-1 0,1 1 1,-1 0-1,0-1 0,0 1 1,0-1-1,1 1 0,-1 0 1,0 0-1,3 23 378,-3-23-398,0 19 62,0 0 1,-2 0-1,-1 1 1,-5 22-1,-26 77-39,17-69-44,-1-1-1,-3-1 0,-51 87 1,72-136-8,0 0-1,-1 1 1,1-1 0,0 0 0,-1 0-1,1 1 1,0-1 0,0 0 0,0 1-1,-1-1 1,1 0 0,0 1 0,0-1 0,0 0-1,0 1 1,0-1 0,0 0 0,0 1-1,0-1 1,0 0 0,-1 1 0,1-1 0,1 0-1,-1 1 1,0-1 0,0 1 0,0-1-1,0 0 1,0 1 0,0-1 0,0 0 0,1 1-1,11-3 155,21-14 169,-30 15-277,44-23 450,96-33 1,-117 52-1104,-22 5 421,-1-1 0,1 1 0,0-1 1,-1 0-1,1 0 0,-1 0 0,7-3 0,-10 3-307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16235,'-4'3'1777,"1"4"-1217,9 11-152,8 3 752,13 5-408,9-2-111,16 1-169,9-1-104,15-2-840,0-7-465,5-5 809,-4-4-120,-13-2-192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17380,'6'-3'1448,"8"5"-1024,2 2-176,7 7 536,4 2-160,9 9-215,0 3-25,7 10-480,1 2-569,5-8 625,1-3-80,-1-12-120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17844,'-15'67'3879,"-5"112"-3401,4 210-1,16-380-475,3 30 4,1-34 12,1-11-5,4-17 0,79-273 13,-77 262-27,26-67 4,-32 88-6,1 1 0,0 0 0,1 0 0,1 1 0,14-17 0,-18 24-17,0 0 0,0 1 0,0 0 0,0 0 0,1 0 0,-1 1 0,1 0 0,0-1 0,-1 2 1,1-1-1,0 0 0,0 1 0,0 0 0,1 0 0,-1 1 0,0-1 0,0 1 0,0 0 0,0 0 1,1 1-1,-1 0 0,0 0 0,8 2 0,2 2-149,0 0 0,-1 1 1,0 0-1,0 2 0,-1-1 0,23 18 1,-34-24 143,0 1 1,0-1 0,0 1 0,0 0 0,0-1 0,-1 1 0,1 0 0,-1 0 0,1 0 0,-1 0 0,0 0 0,1 0 0,-1 1 0,0-1 0,0 0 0,-1 1 0,1-1 0,0 0 0,-1 1 0,0-1 0,1 1 0,-1-1 0,0 1 0,0-1 0,-1 4 0,0-3 31,0 0-1,-1 0 1,1 1 0,-1-1-1,1 0 1,-1 0-1,0-1 1,0 1 0,-1 0-1,1-1 1,-1 1-1,1-1 1,-1 1 0,0-1-1,1 0 1,-1-1-1,-5 3 1,1 0 28,-1 0 1,-1-1-1,1 0 1,0 0-1,-1-1 1,0 0-1,1-1 0,-1 0 1,0 0-1,0-1 1,1 0-1,-1-1 0,0 0 1,-14-3-1,18 3-70,0 0 1,1-1-1,-1 1 0,1-1 0,-1 0 1,1-1-1,0 1 0,0-1 0,0 1 0,0-1 1,0-1-1,1 1 0,-1 0 0,1-1 0,0 0 1,0 1-1,0-1 0,1-1 0,-1 1 1,1 0-1,0 0 0,0-1 0,0 1 0,1-1 1,0 0-1,0 0 0,-1-8 0,3-11-237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16115,'3'4'170,"0"1"0,0-1 0,-1 1 0,0 0 0,0 0 0,0 0 0,0 0 0,1 11 0,3 5 136,70 267 523,-49-176-585,-4-9 44,17 59 427,-37-151-616,-2-7-29,-1 0 0,1 0 0,1-1-1,-1 1 1,0-1 0,1 1 0,0-1-1,0 0 1,0 0 0,4 6 0,-6-9-50,1 0 1,-1 0-1,0 1 0,0-1 1,1 0-1,-1 0 1,0 1-1,1-1 0,-1 0 1,0 0-1,1 0 0,-1 0 1,1 1-1,-1-1 1,0 0-1,1 0 0,-1 0 1,1 0-1,-1 0 1,0 0-1,1 0 0,-1 0 1,0 0-1,1 0 1,-1 0-1,1-1 0,-1 1 1,0 0-1,1 0 1,-1 0-1,1-1 0,9-12 395,4-22 97,-14 35-506,23-86 744,16-110-1,-2-95-473,-16 110-261,-18 158-16,0 0-2,7-31 1,-10 53-1,1 0 1,-1 0 0,1 0 0,0 0-1,0 0 1,0 0 0,-1 0 0,1 0-1,0 0 1,0 0 0,0 0 0,1 1-1,-1-1 1,0 0 0,0 1 0,0-1-1,0 1 1,1-1 0,-1 1 0,0 0 0,0-1-1,1 1 1,0 0 0,38-3-28,-28 3 19,182-10-5,45-3 21,-174 6-28,106-25-1,1-22-102,-139 42 92,-32 12 35,4-2-12,-1 1 1,0 0 0,0-1-1,0 2 1,1-1 0,6 0 0,-10 1 7,0 0 0,0 0 0,0 1-1,0-1 1,0 0 0,0 1 0,0-1 0,0 0 0,0 1 0,0-1 0,0 1 0,0 0 0,-1-1 0,1 1 0,0 0 0,0-1 0,-1 1 0,1 0 0,0 0 0,-1 0 0,1 0-1,-1-1 1,1 1 0,-1 0 0,1 0 0,-1 0 0,0 0 0,0 0 0,1 0 0,-1 0 0,0 0 0,0 0 0,0 0 0,0 1 0,1 11-21,-1 0 0,0 0 0,-1 0 0,-1 0 0,-4 17 0,-20 64-18,22-84 48,-2 10-6,5-13-43,0-1 0,-1 0-1,0 1 1,0-1 0,-1 0 0,0 0-1,0-1 1,0 1 0,-7 8 0,10-14 29,-1 0 0,1 0 1,-1 0-1,1 0 1,-1 1-1,1-1 1,0 0-1,-1 0 1,1 0-1,-1 0 0,1 0 1,-1 0-1,1 0 1,-1 0-1,1 0 1,-1 0-1,1-1 1,-1 1-1,1 0 0,0 0 1,-1 0-1,1-1 1,-1 1-1,1 0 1,-1 0-1,1-1 0,0 1 1,-1 0-1,1-1 1,0 1-1,-1 0 1,1-1-1,0 1 1,0 0-1,-1-1 0,1 1 1,0-1-1,0 1 1,0-1-1,0 1 1,-1-1-1,1 1 0,0 0 1,0-1-1,0 0 1,-8-23-73,8 23 61,-7-33-203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16900,'9'-19'2256,"-4"19"-1073,-2 13-19,-1 21-966,-2 1-1,-1-1 0,-9 51 0,5-42-138,5-42-47,-1 0-1,1 0 0,0 0 0,0 0 1,0 0-1,0 0 0,0 0 0,0 0 1,0 0-1,0 0 0,0-1 0,0 1 1,1 0-1,-1 0 0,0 0 0,1 0 1,-1 0-1,1 0 0,-1 0 0,1 0 1,-1-1-1,1 1 0,1 1 0,-2-2 11,1 1-1,0-1 1,0 0-1,0 0 0,0 0 1,0 1-1,0-1 1,0 0-1,0 0 0,0-1 1,0 1-1,0 0 0,0 0 1,0 0-1,0-1 1,0 1-1,0 0 0,2-2 1,7-3 176,-1 0 1,1-2-1,10-8 0,-12 9-85,163-130 1959,-101 75-3881,-59 49-725,-9 10 1619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14203,'-15'64'2617,"8"-37"-1776,1-1 1,2 1-1,-3 45 1,8-47-765,1 0 1,1-1-1,1 1 1,1-1 0,15 40-1,-18-57-180,0 0 0,0 0 0,0 0 0,-1 0-1,1 14 1,-2-21 98,0 0-1,0 0 1,0 1-1,0-1 1,0 0-1,0 0 1,-1 0-1,1 0 1,0 0-1,0 0 1,0 0-1,0 0 1,0 0-1,0 0 1,0 0-1,0 1 1,0-1-1,0 0 1,0 0-1,-1 0 1,1 0-1,0 0 1,0 0 0,0 0-1,0 0 1,0 0-1,0 0 1,0 0-1,0 0 1,0 0-1,-1 0 1,1 0-1,0 0 1,0 0-1,0 0 1,0 0-1,0 0 1,0 0-1,0 0 1,0 0-1,0 0 1,-1-1-1,1 1 1,0 0-1,0 0 1,0 0-1,0 0 1,0 0-1,0 0 1,0 0-1,0 0 1,0 0-1,0 0 1,0 0-1,0-1 1,0 1-1,0 0 1,0 0-1,-1 0 1,1 0-1,0 0 1,0 0-1,0 0 1,-10-12-134,-9-13 104,-12-16 689,-1 1-1,-60-56 1,90 94-581,2 2-57,0 0 0,0 0 1,0 0-1,0 0 0,-1-1 1,1 1-1,0 0 1,0 0-1,0 0 0,0-1 1,0 1-1,0 0 1,0 0-1,0 0 0,-1-1 1,1 1-1,0 0 0,0 0 1,0 0-1,0-1 1,0 1-1,0 0 0,0 0 1,0-1-1,0 1 0,0 0 1,0 0-1,1 0 1,-1-1-1,0 1 0,0 0 1,0 0-1,0 0 0,0-1 1,0 1-1,0 0 1,0 0-1,1 0 0,-1 0 1,0-1-1,0 1 0,0 0 1,0 0-1,1 0 1,-1 0-1,0 0 0,0 0 1,0-1-1,1 1 1,-1 0-1,0 0 0,0 0 1,0 0-1,1 0 0,-1 0 1,0 0-1,0 0 1,1 0-1,12-2 197,11 3-201,-13-1-486,1 1 0,-1-2 0,0 1 0,0-2 0,19-3 0,-29 5 290,0-1 0,0 1 0,0 0 0,0-1 0,0 1 0,1-1-1,-1 1 1,0-1 0,0 0 0,-1 1 0,1-1 0,0 0 0,0 0 0,0 1 0,0-1-1,-1 0 1,1 0 0,0 0 0,-1 0 0,1 0 0,-1 0 0,1 0 0,0-2 0,-1 1-30,0 1 0,0-1 0,0 1 0,0-1 0,-1 0 0,1 1 0,0-1 0,-1 1 0,1-1 0,-1 1 0,0-1 0,1 1 0,-1 0 0,-2-3 0,-3-4-207,0 1 1,0 1-1,0-1 0,-13-8 1,8 6 733,0 1 0,-1 0 0,-18-8 0,25 14 406,-1-1 1,1 1-1,-1 1 0,1-1 0,-1 1 0,-8-1 1,14 2-664,0 0 1,0 0-1,-1 0 1,1 0 0,0 0-1,0 0 1,0-1 0,-1 1-1,1 0 1,0 0 0,0 0-1,0 0 1,-1 0 0,1 0-1,0 0 1,0 0 0,0 0-1,-1 0 1,1 1 0,0-1-1,0 0 1,0 0 0,-1 0-1,1 0 1,0 0 0,0 0-1,0 0 1,0 0 0,-1 1-1,1-1 1,0 0 0,0 0-1,0 0 1,0 0-1,0 0 1,-1 1 0,1-1-1,0 0 1,0 0 0,0 0-1,0 1 1,0-1 0,0 0-1,7 9 899,16 6-459,61 21-3471,91 26-1,-75-29 10,-99-33 3012,-1 0 0,1 0-1,-1 0 1,1 0 0,-1 0-1,1 0 1,-1 1-1,1-1 1,-1 0 0,1 0-1,-1 0 1,1 1-1,-1-1 1,1 0 0,-1 0-1,1 1 1,-1-1 0,1 0-1,-1 1 1,0-1-1,1 1 1,-1-1 0,0 0-1,1 1 1,-1-1 0,0 1-1,0-1 1,1 1-1,-1-1 1,0 1 0,0 0-1,-12 7 3383,11-8-3343,0 0 0,1 0-1,-1 0 1,1 0 0,-1 0 0,0 0 0,1 1 0,-1-1 0,1 0-1,-1 0 1,0 1 0,1-1 0,-1 0 0,1 1 0,-1-1 0,1 1-1,0-1 1,-1 0 0,1 1 0,-1-1 0,1 1 0,0 0 0,-1-1-1,1 1 1,0-1 0,-1 1 0,1-1 0,0 2 0,2 0-216,1-1 0,-1 1 0,1-1 0,0 0 0,-1 0 0,1 0 0,0 0 0,0-1 0,0 1 0,0-1 0,5 1 0,1 0-167,-4 0 290,1 0-1,0 1 1,0 0 0,-1 0-1,1 1 1,-1-1 0,7 5-1,-12-7 56,1 1-1,0 0 0,0-1 0,0 1 0,0 0 1,-1 0-1,1 0 0,0-1 0,0 1 0,-1 0 1,1 0-1,-1 0 0,1 0 0,-1 0 0,0 0 1,1 0-1,-1 1 0,1 0 0,-2-1 14,1 1 0,0-1 0,0 0 1,-1 1-1,1-1 0,-1 0 0,1 0 0,-1 0 0,1 1 0,-1-1 1,0 0-1,0 0 0,1 0 0,-1 0 0,0 0 0,0 0 0,0 0 0,0-1 1,-2 2-1,-1 1-8,1-1 1,-1 0-1,0 0 1,1 0-1,-1 0 0,0-1 1,0 0-1,0 1 1,-1-2-1,1 1 1,0 0-1,0-1 1,0 0-1,-6 0 1,5-1-87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13379,'-6'18'1512,"6"-1"-696,1-1-240,7-1 921,0-3-225,5 1-216,1-1-136,2-4-231,-1 0-89,-1-4-456,-3 0-320,1-1 544,-1-2-368,1-1-40,-1-2-48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15955,'0'1'87,"0"-1"-1,0 1 1,0 0-1,-1-1 0,1 1 1,0 0-1,0-1 0,0 1 1,0 0-1,0 0 1,0-1-1,0 1 0,0 0 1,1-1-1,-1 1 1,0 0-1,0-1 0,1 1 1,-1 0-1,0-1 0,1 1 1,-1 0-1,0-1 1,1 1-1,-1-1 0,1 1 1,-1-1-1,1 1 1,-1-1-1,1 1 0,-1-1 1,1 0-1,0 1 0,-1-1 1,1 0-1,0 1 1,-1-1-1,1 0 0,0 0 1,-1 0-1,1 1 1,0-1-1,-1 0 0,1 0 1,0 0-1,0 0 0,-1 0 1,1-1-1,1 1 1,6 0 377,1-1 1,-1 0 0,12-4 0,-14 4-280,14-4 181,194-39 2090,-166 36-3065,1 3 1,73 1 0,-100 6 33,-13-1 139,0-1 0,-1 1 0,1-1 1,0-1-1,0 1 0,-1-2 0,1 1 0,8-4 1,-4-3-420,-4-6-9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17724,'1'1'107,"1"-1"0,-1 1-1,1 0 1,-1 0 0,1-1 0,-1 1 0,0 0 0,1 0 0,-1 0 0,0 1 0,0-1-1,0 0 1,0 0 0,0 1 0,0-1 0,0 0 0,1 3 0,-1 0 51,1 0 0,-1 1 1,0-1-1,0 0 0,0 0 1,0 7-1,0 2 107,-1-1-1,-1 1 1,-4 21-1,-2-7-155,-1 0 0,-2-1 1,0-1-1,-27 46 0,5-9 125,32-62-205,-1 1 0,1-1-1,0 1 1,0-1 0,-1 1-1,1-1 1,0 1 0,0-1 0,0 1-1,-1-1 1,1 1 0,0 0-1,0-1 1,0 1 0,0-1 0,0 1-1,0-1 1,0 1 0,0 0-1,0-1 1,0 1 0,1-1 0,-1 1-1,0 0 1,1-1-6,-1 0 0,1 1 0,-1-1 0,1 0 0,0 0 0,-1 0-1,1 0 1,-1 0 0,1 0 0,-1 0 0,1 0 0,0 0 0,-1 0 0,1 0 0,-1 0 0,1 0 0,-1-1 0,1 1-1,0 0 1,39-20 523,-26 12-270,22-8-5,0 1 1,71-18-1,-73 26-1776,58-5 1,-72 10 856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17924,'1'6'1952,"5"0"-1320,13-3-296,6-3 1033,13-2-617,5 1-168,8-2-368,1 0-168,-3 0-384,-1 3-312,-6 0-496,-9 2 744,-12-1 87,-5 1-239,-19-1-120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16988,'7'13'1752,"9"-9"-1008,4-1-248,14 0 665,8-2-121,10 1-264,1-2-112,2 1-576,0 1-416,-5-1-1064,-1 3 1208,-9-4-208,-7-5-177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17060,'1'0'77,"0"-1"0,0 0 0,0 1 0,-1-1 0,1 1 0,0-1 0,0 1 1,0 0-1,0-1 0,0 1 0,0 0 0,0 0 0,0 0 0,0-1 0,0 1 0,0 0 1,0 0-1,0 1 0,0-1 0,0 0 0,0 0 0,0 0 0,0 1 0,0-1 0,0 0 1,0 1-1,0-1 0,0 1 0,0-1 0,0 1 0,-1 0 0,1-1 0,0 1 0,0 0 1,-1-1-1,1 1 0,0 0 0,-1 0 0,1 0 0,-1 0 0,1 1 0,3 5 152,0 0 0,-1 1-1,0-1 1,2 11 0,-3-11-156,20 87 347,-18-67-362,2 0 0,2 0 0,19 49 0,-25-73-51,-1 0-1,1-1 1,-1 1-1,1 0 0,0-1 1,0 0-1,0 1 1,0-1-1,1 0 1,3 3-1,-5-5 4,1 1 0,-1 0 0,1 0 0,-1-1 1,1 1-1,0-1 0,-1 1 0,1-1 0,0 0 0,-1 0 0,1 0 1,0 0-1,0 0 0,-1 0 0,1 0 0,0-1 0,-1 1 0,1 0 0,0-1 1,-1 1-1,3-2 0,9-6 93,0 0 0,0-1 0,-1 0 0,-1-1 0,1 0 0,13-18 0,-9 12 9,50-55 363,-31 32-27,66-56 0,-99 92-455,0 1 0,1 0 0,0 0 0,-1 1 0,1-1 0,0 1 0,0-1 0,0 1 0,0 0 0,4-1-1,-7 2 0,1 0 0,-1 0 0,1 0-1,-1 0 1,1 0 0,-1 0 0,1 0-1,-1 0 1,0 1 0,1-1 0,-1 0 0,1 0-1,-1 0 1,1 1 0,-1-1 0,1 0-1,-1 1 1,0-1 0,1 0 0,-1 1-1,0-1 1,1 0 0,-1 1 0,5 19-262,1 168-1423,-6-183 1664,0 0-1,1 0 1,0 0-1,-1 0 1,2 0-1,-1 0 1,4 8-1,-5-12 32,1-1 1,-1 1-1,1 0 1,-1-1-1,1 1 1,-1 0-1,1-1 0,-1 1 1,1-1-1,-1 1 1,1-1-1,0 1 1,-1-1-1,1 0 0,0 1 1,0-1-1,-1 0 1,1 1-1,0-1 0,1 0 1,0 0 10,-1 0 0,0 0 1,1 0-1,-1-1 0,0 1 1,1 0-1,-1-1 0,0 0 0,1 1 1,-1-1-1,0 0 0,0 1 0,0-1 1,0 0-1,1 0 0,0-1 0,18-19 382,0-1-1,30-46 0,-16 21 89,4-4 32,-13 17 4,47-52-1,-61 79-575,-7 10-781,-4-2 772,0 0-1,-1 0 1,1 0 0,0 0-1,0-1 1,0 1 0,-1 0-1,1 0 1,0 0 0,-1-1-1,1 1 1,-1 0 0,1 0-1,-1-1 1,1 1 0,-1 0-1,1-1 1,-1 1 0,0-1-1,0 2 1,-5-1-390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15523,'15'6'1769,"8"1"-1105,12-1-208,8-4 1424,14-2-1256,3-2-31,8-4-25,-1-3-96,-1 1-192,-9-1-152,-12 2-264,-9 1-272,-16 6-448,-6 4-209,-17 4 777,-7 2-208,-10 1-168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15563,'1'27'1545,"15"-8"-745,7-6-224,18-6 656,4-6-96,12-5-175,3-3-97,3-6-336,-4 2-432,-6-4-1152,-11-2 1024,-17 11-224,-9 2-152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1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18116,'0'0'43,"0"0"1,0 0 0,0 0-1,0 0 1,0 0 0,0 0-1,0 0 1,0 0-1,-1 1 1,1-1 0,0 0-1,0 0 1,0 0-1,0 0 1,0 0 0,0 0-1,0 0 1,0 1 0,0-1-1,0 0 1,0 0-1,0 0 1,0 0 0,0 0-1,0 0 1,0 1-1,0-1 1,0 0 0,0 0-1,0 0 1,0 0 0,0 0-1,0 0 1,0 0-1,0 1 1,1-1 0,-1 0-1,0 0 1,0 0 0,0 0-1,0 0 1,0 0-1,0 0 1,0 0 0,0 0-1,0 0 1,1 1-1,-1-1 1,0 0 0,0 0-1,11 3 711,14-1 113,153-11 1229,-125 4-1924,1 3-1,105 7 1,-153-4-187,1 0 0,-1 1 0,0-1 0,1 1 0,-1 0 0,0 0 0,0 1 0,-1 0 0,1 0 0,6 5 0,-10-6 4,1 0 0,-1 0 1,0 1-1,0-1 0,0 1 0,0-1 0,-1 1 0,1 0 1,-1-1-1,1 1 0,-1 0 0,0 0 0,0 0 1,0 1-1,-1-1 0,1 0 0,-1 0 0,1 0 1,-1 0-1,0 1 0,-1 5 0,-1 3-3,-1 1 1,0 0-1,0-1 0,-1 1 1,-1-1-1,-6 12 0,-43 70 14,37-65 1,-5 7 32,-2-1-1,-2 0 0,-1-2 0,-1-1 0,-2-2 0,-1-1 0,-1-1 0,-2-1 0,0-2 1,-2-2-1,-1-1 0,-70 31 0,55-30-2341,51-23 1875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12219,'2'1'278,"0"1"0,0-1 0,-1 0 1,2 0-1,-1 0 0,0 0 0,0 0 1,0 0-1,0 0 0,1 0 0,-1-1 1,0 0-1,1 1 0,-1-1 0,0 0 1,1 0-1,2 0 0,44-9 1999,-32 5-1677,178-43 2831,94-47-3085,-262 85-550,-4 1-318,-1 0 0,0-1 1,0 0-1,-1-2 0,34-24 0,-49 27-429,-11 3 355,-19 5-83,-5 7 51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 14059,'-6'-1'288,"0"1"0,0 0 0,0 0 1,0 1-1,0 0 0,1 0 0,-1 0 0,0 0 0,1 1 1,-10 4-1,12-4-202,0-1 1,0 1-1,0 0 1,0 0-1,0 1 1,1-1-1,-1 0 1,0 1-1,1 0 1,0-1-1,0 1 1,0 0-1,0 0 1,0 1-1,1-1 1,-1 0-1,1 0 1,-2 6-1,3-8-68,0 1 0,-1-1 0,1 1 1,0-1-1,0 1 0,0-1 0,0 1 0,0-1 0,1 1 1,-1-1-1,0 1 0,1-1 0,-1 1 0,1-1 0,0 1 0,-1-1 1,1 0-1,0 1 0,0-1 0,0 0 0,-1 0 0,2 0 0,-1 0 1,0 0-1,0 0 0,0 0 0,0 0 0,1 0 0,-1 0 0,0 0 1,1-1-1,-1 1 0,0-1 0,1 1 0,-1-1 0,1 1 1,2-1-1,4 2 43,0-1 0,1 1 1,-1-2-1,1 1 0,10-2 1,1-1 75,0-2 1,-1 0 0,1-1 0,-1-1 0,-1-1-1,24-12 1,28-9 531,-69 27-663,-1 1-1,0 0 1,1 0-1,-1-1 1,1 1-1,-1 0 1,0 0 0,1-1-1,-1 1 1,1 0-1,-1 0 1,1 0-1,-1 0 1,1 0-1,-1 0 1,1 0-1,-1 0 1,1 0-1,-1 0 1,1 0-1,-1 0 1,0 0-1,1 0 1,-1 1-1,1-1 1,-1 0 0,1 0-1,-1 0 1,1 1-1,-1-1 1,0 0-1,1 0 1,-1 1-1,0-1 1,1 0-1,-1 1 1,0-1-1,1 1 1,-1-1-1,0 0 1,0 1-1,1-1 1,-1 1 0,0-1-1,0 1 1,0 0-1,-3 27 64,2-26-60,0 1 1,1-1-1,-1 0 1,1 0-1,-1 1 0,1-1 1,0 0-1,0 1 1,0-1-1,0 0 0,1 4 1,0-6-4,-1 1 0,1-1 0,0 1 0,-1-1 0,1 0 0,-1 1 0,1-1 0,0 0 0,-1 0 0,1 1 0,0-1 0,-1 0 0,1 0 0,0 0 0,-1 0 0,1 0 0,0 0 1,-1 0-1,1 0 0,0 0 0,-1 0 0,1 0 0,0 0 0,-1-1 0,1 1 0,0 0 0,-1 0 0,1-1 0,0 1 0,0-1 0,24-14 46,-18 11-30,31-23 12,-30 20-120,0 1 1,1 0 0,0 0-1,0 1 1,0 0-1,0 1 1,15-5 0,-22 9 44,-1 0 0,1 0 0,-1-1 0,0 1 0,1 0 0,-1 1 0,1-1 0,-1 0 0,1 0 0,-1 1 0,0-1 0,1 0 0,-1 1 0,0 0-1,1-1 1,-1 1 0,3 1 0,17 20-631,0 0 453,-10-15 209,1 0-1,-2 1 1,1 0-1,-1 1 1,0 0-1,-1 1 1,0 0 0,-1 1-1,0 0 1,9 16-1,-9-11 14,-2 0 0,0 1 0,-1 0-1,0 0 1,-1 1 0,-2-1 0,2 23-1,-3-30 34,-1 0-1,0 0 0,-1-1 0,0 1 0,0 0 0,-1-1 0,-1 1 1,0-1-1,0 0 0,0 0 0,-1 0 0,-1 0 0,1 0 1,-11 12-1,14-19-13,0 0 0,0-1-1,0 1 1,0-1 0,-1 1 0,1-1 0,-1 0 0,1 0 0,-1 0 0,1 0 0,-1 0 0,0 0 0,1 0 0,-1 0 0,0 0 0,0-1-1,0 1 1,0-1 0,0 1 0,1-1 0,-1 0 0,0 0 0,0 0 0,0 0 0,0 0 0,0 0 0,0 0 0,0-1 0,0 1 0,-3-2-1,3 0 6,-1 1 0,1-1 0,0 0 0,-1 0 0,1 0-1,0-1 1,0 1 0,0 0 0,1-1 0,-1 1 0,0-1-1,1 0 1,0 1 0,0-1 0,0 0 0,0 0 0,0 0-1,-1-4 1,1-2-6,0 1 0,0-1 0,1 1 0,0-1 0,1 1 0,0-1 0,0 1 0,1-1 0,0 1 0,3-11 0,1 7-21,-1-1-1,1 1 1,1 0 0,0 1 0,17-21 0,-4 10-32,2 0 0,0 2 0,1 0 0,1 1 0,29-16 0,-19 15-39,-16 10-23,-1 0-1,-1-1 1,1-1-1,-2-1 1,26-25-1,-34 25-77,-7 13 168,0-1 0,0 1 0,0 0 0,0 0 0,0 0 0,0-1 0,0 1 0,0 0 0,0 0 0,0 0 0,0-1 0,0 1 0,0 0-1,0 0 1,0 0 0,0 0 0,0-1 0,-1 1 0,1 0 0,0 0 0,0 0 0,0 0 0,0 0 0,0 0 0,0-1 0,-1 1 0,1 0 0,0 0 0,0 0 0,0 0 0,-1 0-1,1 0 1,0 0 0,0 0 0,0 0 0,-1 0 0,0 0-4,-1 0 0,0 0 0,0 0 0,1 1 0,-1-1 0,0 0 0,1 1 1,-1-1-1,1 1 0,-1 0 0,0 0 0,-1 1 0,-4 3 30,0 0 0,0 0 0,1 1 0,0 0 0,0 0 1,0 1-1,-8 13 0,12-17-11,0 1 1,-1-1-1,1 1 0,1 0 1,-1 0-1,0 0 0,1 0 1,0 0-1,0 0 0,0 1 1,1-1-1,-1 0 0,1 0 1,0 1-1,0-1 0,0 0 1,2 7-1,-1-10-39,0 1 0,0 0 0,0 0-1,0-1 1,0 1 0,0 0 0,0-1-1,1 1 1,-1-1 0,1 0 0,-1 1 0,1-1-1,-1 0 1,1 0 0,0 0 0,0 0 0,-1 0-1,1 0 1,0-1 0,0 1 0,0-1-1,0 1 1,0-1 0,0 0 0,4 1 0,2-1-180,0 0 0,0 0 1,0-1-1,0 0 1,10-3-1,-7 1 72,1-1 0,-1 0-1,1-1 1,-1 0 0,17-11 0,15-17-423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56 16956,'1'-34'2320,"-1"33"-2258,0 0-1,0 0 1,0 0 0,0 0 0,1 1 0,-1-1 0,0 0 0,0 0-1,1 0 1,-1 0 0,0 0 0,1 1 0,-1-1 0,1 0 0,-1 0 0,1 1-1,-1-1 1,1 0 0,0 1 0,-1-1 0,1 0 0,0 1 0,0-1 0,-1 1-1,1 0 1,0-1 0,0 1 0,0-1 0,0 1 0,-1 0 0,1 0-1,0-1 1,2 1 0,-3 0-34,1 0-1,-1 0 0,1 0 0,0 1 1,-1-1-1,1 0 0,-1 0 1,1 0-1,0 1 0,-1-1 1,1 0-1,-1 1 0,1-1 1,-1 0-1,1 1 0,-1-1 1,1 1-1,-1-1 0,0 1 0,1-1 1,-1 1-1,0-1 0,1 1 1,-1-1-1,0 1 0,1-1 1,-1 2-1,0 20 207,-1-14-221,-2 0 0,1 0 0,-6 12 0,0-3 6,-2-1 0,0 0-1,-1 0 1,-1-1 0,-22 23 0,-78 62 25,67-61-26,-27 21 4,18-15-18,-53 56-1,99-92-18,1-1 0,1 1-1,-10 15 1,15-22 12,0 0 1,0 0-1,0 0 1,0 1-1,1-1 1,-1 0 0,1 0-1,-1 1 1,1-1-1,0 3 1,0-4 2,0 0 0,0 0 0,1 0 0,-1 0 0,0 0 0,0 0 1,1-1-1,-1 1 0,1 0 0,-1 0 0,1 0 0,-1-1 0,1 1 0,-1 0 0,1-1 1,0 1-1,-1 0 0,1-1 0,0 1 0,0-1 0,-1 1 0,1-1 0,0 0 0,0 1 1,0-1-1,1 1 0,5 0 33,1 1 0,0-1 0,0-1 0,0 0 0,0 0 0,0 0 0,15-3 0,5 0 51,180-3-90,-134 5-888,-56 1 745,0-1 0,0 0 1,30-8-1,-6-5-281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18388,'10'13'1784,"1"0"-1368,-6 16-208,-2 2 1361,1 6-1513,0 12-288,5 3-288,-1-4-64,1-8-161,-2-4-127,2-11-192,-4-5-48,-2-7 672,-3-5-89,0-6 81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17908,'-1'-5'162,"1"1"-1,-1-1 1,1 1 0,0-1 0,1 1 0,-1 0 0,1-1-1,0 1 1,0-1 0,0 1 0,0 0 0,1 0-1,0 0 1,0 0 0,0 0 0,0 0 0,1 0-1,-1 1 1,1-1 0,0 1 0,0 0 0,0 0-1,0 0 1,1 0 0,-1 0 0,7-3 0,6-3 199,0 1 0,0 1 0,1 0 1,0 1-1,0 1 0,28-5 0,-33 8-328,-1 0 0,1 1 0,0 1 1,0 0-1,0 0 0,0 1 0,0 1 0,-1 0 0,1 0 0,21 8 0,-30-9-36,-1 0-1,0 0 0,0 0 0,0 0 0,0 0 0,0 1 1,0-1-1,0 0 0,0 1 0,0 0 0,-1-1 0,1 1 1,-1 0-1,1 0 0,-1 0 0,0 0 0,1 0 1,-1 0-1,0 0 0,0 0 0,-1 1 0,1-1 0,0 0 1,-1 0-1,0 1 0,1-1 0,-1 4 0,-1-1 0,1 0 0,-2 0 0,1 0 0,0-1 0,-1 1 0,0 0 0,0 0 1,0-1-1,-1 1 0,0-1 0,-5 7 0,-15 18 69,-30 29 0,42-47-449,0-1 1,0 0-1,-1-1 1,-1-1-1,-20 12 1,28-19-67,7-7 11,11-6-183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15515,'3'18'591,"0"-1"0,-1 1 0,-1-1 0,-1 24 0,1 15 485,0-30-738,3 25 23,-4-48-323,0 1-1,1-1 1,0 0 0,0 0-1,0 0 1,0 1-1,0-1 1,1 0 0,-1 0-1,1-1 1,2 4-1,-4-5-10,1-1-1,-1 1 1,1-1-1,-1 0 1,0 1 0,1-1-1,-1 0 1,1 1-1,-1-1 1,1 0-1,-1 0 1,1 1-1,-1-1 1,1 0-1,-1 0 1,1 0-1,-1 0 1,1 0-1,0 0 1,-1 0-1,1 0 1,-1 0-1,1 0 1,-1 0-1,1 0 1,-1 0-1,1 0 1,-1-1-1,1 1 1,-1 0-1,1 0 1,-1-1-1,1 1 1,-1 0 0,1 0-1,-1-1 1,1 1-1,-1-1 1,0 1-1,1 0 1,-1-1-1,0 1 1,1-1-1,-1 1 1,0-1-1,1 1 1,-1-1-1,0 1 1,0-1-1,0 1 1,0-1-1,1 1 1,-1-2-1,9-29 999,-7 15-674,0 1 1,-2-1-1,0 1 1,0-1-1,-1 0 0,-1 1 1,-1-1-1,0 1 1,-8-20-1,11 34-397,-1 0 249,1 0-1,-1 0 1,1 0-1,-1 0 1,1-1-1,-1 1 1,1 0-1,0 0 1,0 0-1,-1-1 1,1 1-1,0 0 0,1-2 1,-1 2-165,1 1 0,0 0 0,0-1 0,0 1 1,0 0-1,0-1 0,0 1 0,0 0 0,0 0 0,0 0 0,0 0 0,0 0 1,0 0-1,0 0 0,0 0 0,0 0 0,0 1 0,0-1 0,1 1 0,9 1-368,0 1 0,1 1-1,10 5 1,13 4-626,-34-13 953,-1 0 0,1-1 1,-1 1-1,1 0 0,0 0 0,-1 0 1,1 0-1,-1 0 0,1-1 1,-1 1-1,1 0 0,-1 0 1,1-1-1,-1 1 0,1 0 1,-1-1-1,1 1 0,-1-1 0,1 1 1,-1-1-1,0 1 0,1-1 1,0 0-15,-1 0 0,1 0 0,0 0 0,-1 1 0,1-1 0,0 0 0,0 1 0,-1-1 0,1 1 0,0-1 0,0 1 0,0-1 0,0 1 0,0 0 0,0-1 0,2 1 0,1 0-50,0-1 0,0 0-1,1 1 1,-1-1 0,0-1 0,0 1 0,0-1 0,0 1 0,0-1-1,-1 0 1,1-1 0,0 1 0,-1-1 0,0 1 0,1-1 0,2-4-1,6-6 97,0-1-1,15-24 1,-13 18-72,-4 6 41,-2 3 10,-1 1 0,1-1 0,-2 0-1,0 0 1,8-21 0,-14 32-9,0 0 0,0 0 0,0 0 0,0 0 0,0 1 0,0-1-1,-1 0 1,1 0 0,0 0 0,0 0 0,0 0 0,0 0 0,0 0 0,0 0-1,-1 0 1,1 0 0,0 1 0,0-1 0,0 0 0,0 0 0,-1 0-1,1 0 1,0 0 0,0 0 0,0 0 0,0 0 0,-1 0 0,1 0 0,0 0-1,0-1 1,0 1 0,0 0 0,0 0 0,-1 0 0,1 0 0,0 0 0,0 0-1,0 0 1,0 0 0,0 0 0,-1 0 0,1-1 0,0 1 0,0 0-1,0 0 1,0 0 0,0 0 0,0 0 0,0 0 0,0-1 0,0 1 0,0 0-1,0 0 1,-1 0 0,1 0 0,0-1 0,0 1 0,0 0 0,0 0-1,0 0 1,0 0 0,0 0 0,0-1 0,0 1 0,1 0 0,-13 8-27,5 0 9,1-1 1,-1 1-1,2 0 1,-1 1 0,1 0-1,0-1 1,-5 15-1,4-8-7,1 1-1,1 0 1,-5 29-1,8-40 22,1-1-1,-1 0 0,1 1 1,0-1-1,0 1 1,1-1-1,0 0 0,-1 1 1,3 6-1,-2-10 5,0 0 1,0 1-1,-1-1 0,1 0 0,0 0 1,0 1-1,0-1 0,0 0 0,1 0 0,-1 0 1,0 0-1,0 0 0,1-1 0,-1 1 1,0 0-1,1-1 0,-1 1 0,1-1 0,-1 1 1,1-1-1,-1 1 0,1-1 0,-1 0 1,1 0-1,-1 0 0,1 0 0,-1 0 1,1 0-1,-1 0 0,4-1 0,7-2 6,0 0-1,1-1 1,-1 0-1,0-1 1,-1 0-1,1-1 1,15-10 0,73-58 72,-91 67-69,24-18 20,-15 12-12,-1-1-1,0 0 1,27-31-1,-41 39-71,-11 10 31,-14 15-10,19-14 26,-9 9-35,1 1 0,-15 27 1,24-38 37,0-1 0,0 1 0,1-1 1,-1 1-1,1 0 0,0-1 0,0 1 0,0 0 1,1 0-1,-1 0 0,1 0 0,0-1 1,0 1-1,0 0 0,1 0 0,-1 0 0,1 0 1,0 0-1,2 6 0,-2-8-17,1 0-1,-1-1 1,0 1-1,1 0 1,0 0-1,-1-1 1,1 1-1,0-1 1,0 0-1,-1 1 1,1-1-1,0 0 1,0 0-1,1 0 1,-1 0-1,0 0 1,0-1-1,0 1 1,0-1-1,1 1 1,-1-1-1,0 0 1,1 0-1,-1 0 1,0 0-1,0 0 1,1-1-1,-1 1 0,0-1 1,3 0-1,1-1 30,0 0-1,-1 0 0,1 0 0,-1-1 0,0 1 0,1-1 0,-1-1 1,-1 1-1,1-1 0,7-6 0,3-12-109,-3-1-39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18164,'-5'-15'1760,"4"15"-1864,7 6 656,4-2-744,7-4 40,7-2-216,14-3-136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12411,'0'5'352,"-1"0"1,0 0 0,0 0 0,0 0 0,0 0-1,-1 0 1,0 0 0,0-1 0,0 1 0,0-1-1,-6 8 1,1-4 315,0 0 0,0 0-1,-1-1 1,-14 10 0,-16 7 27,84-17-2078,-30-4 1068,0 0 1,0 2 0,0 0 0,-1 1-1,23 12 1,-35-17 318,0 1 0,0 0 0,0 0 0,-1-1 0,1 2 0,-1-1 0,1 0 0,-1 1 0,0-1 0,0 1 0,0-1 0,0 1 0,0 0 0,-1 0 0,1 0 0,-1 0 0,0 0 0,0 0 0,0 0 0,0 1 0,0-1 0,-1 0 0,0 0 0,1 1 0,-1-1 0,0 0 0,-1 1 0,1-1 0,-1 0 0,1 1 0,-1-1 0,0 0 0,0 0 0,-2 4 0,-1 3 196,-1-1 0,-1 0 0,1 0 0,-1 0 0,-1 0 0,-11 11 0,14-15-118,0-1 1,-1 1-1,0-1 1,0 0-1,-1-1 1,1 1-1,-1-1 1,1 0-1,-1-1 1,0 1-1,-12 2 1,17-4-69,0-1-1,-1 0 1,1 0 0,-1 0-1,1 0 1,-1 0 0,1 0-1,0 0 1,-1 0 0,1-1 0,-1 1-1,1 0 1,0-1 0,-1 1-1,1-1 1,0 0 0,0 1-1,-1-1 1,1 0 0,0 0 0,0 0-1,0 1 1,0-1 0,0-1-1,-1 0 1,-5-18-73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120 367 16916,'2'-10'757,"0"5"-455,-1 1-1,0-1 0,0 0 0,-1 0 0,1-10 1,-1 15-260,0-1 0,0 0 1,0 1-1,0-1 0,-1 0 1,1 1-1,0-1 0,0 0 1,-1 1-1,1-1 1,0 1-1,-1-1 0,1 1 1,0-1-1,-1 1 0,1-1 1,-1 1-1,1-1 0,-1 1 1,0-1-1,0 1 43,0-1 0,-1 1 1,1 0-1,0-1 0,0 1 0,0 0 0,-1 0 0,1 0 0,0 0 1,0 0-1,0 0 0,-1 0 0,1 1 0,-2 0 0,-2 0 17,1 1-1,0 0 0,-1 0 1,1 1-1,0-1 1,1 1-1,-1 0 0,0 0 1,1 0-1,0 1 1,-1-1-1,1 1 0,1 0 1,-1-1-1,0 1 1,-2 6-1,-2 4-213,1 0 0,0 0 0,-6 26 1,10-33 27,1 1 1,-1-1-1,1 1 1,0-1-1,1 15 0,0-20 78,0-1-1,0 0 0,1 1 0,-1-1 1,0 0-1,1 0 0,-1 1 0,0-1 1,1 0-1,-1 0 0,1 0 0,0 0 0,-1 0 1,1 0-1,0 0 0,0 0 0,0 0 1,0 0-1,0 0 0,0 0 0,0 0 1,0-1-1,0 1 0,0 0 0,0-1 1,0 1-1,0-1 0,1 1 0,-1-1 0,0 0 1,0 1-1,1-1 0,-1 0 0,0 0 1,1 0-1,-1 0 0,0 0 0,0 0 1,1 0-1,-1 0 0,0-1 0,0 1 0,3-1 1,4-2 57,0 0 0,-1 0 0,1-1 0,0 0 0,-1 0 0,0-1 0,0 0 0,0 0 0,-1-1 0,0 0 0,10-11 0,9-13 421,25-40 0,-43 59-364,24-35 721,37-78-1,-56 97-539,-1 1-1,-1-1 1,-2-1-1,9-48 0,-37 180-1161,17-83 736,-5 31-224,2 1 1,2-1 0,4 73 0,1-118 225,-1-1 0,1 0 0,0 0 0,1 0 0,0 0 0,0 0-1,0-1 1,0 1 0,1-1 0,6 10 0,-7-13 76,0 0 1,0 0-1,0 0 0,1 0 0,-1 0 1,1 0-1,-1 0 0,1-1 1,0 1-1,0-1 0,-1 0 0,1 0 1,0 0-1,0 0 0,0-1 1,0 1-1,0-1 0,1 1 1,-1-1-1,0 0 0,0-1 0,0 1 1,3-1-1,23-5-440,-2-4-92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10 156 13387,'1'2'147,"1"1"0,0-1 1,-1 0-1,1 0 0,0 0 0,0 0 1,1 0-1,-1 0 0,0-1 0,0 1 1,1-1-1,-1 0 0,1 1 0,-1-1 1,1 0-1,0 0 0,-1-1 1,5 2-1,-3-2 42,0 0 0,1 0 0,-1-1 0,0 1 1,0-1-1,0 0 0,0 0 0,0 0 0,0 0 0,0-1 0,7-3 1,0-1 321,-1-1 1,0 0-1,0 0 1,0-1 0,14-16-1,-20 20-353,0-1-1,0 1 0,-1-1 1,1 0-1,-1 0 1,0 0-1,-1 0 0,1 0 1,-1-1-1,0 1 1,-1-1-1,1 1 0,-1-1 1,1-8-1,-2 13-142,0 0 0,0 0 0,0 0 0,0-1 0,0 1-1,0 0 1,-1 0 0,1 0 0,0 0 0,-1 0 0,1 0 0,0 0 0,-1 0 0,1 0 0,-1 0-1,0 0 1,1 0 0,-1 0 0,0 0 0,0 0 0,1 1 0,-1-1 0,0 0 0,0 0 0,0 1-1,0-1 1,0 1 0,0-1 0,0 1 0,0-1 0,0 1 0,0 0 0,-2-1 0,0 1-19,0 0 1,0 0 0,0 0 0,1 0-1,-1 1 1,0-1 0,0 1 0,1 0 0,-1-1-1,0 1 1,1 1 0,-1-1 0,-3 2 0,-5 6-42,0-1 0,0 1 0,1 1 0,0 0 1,0 0-1,2 1 0,-1 0 0,-9 16 0,7-7-12,0 0 0,2 1 0,0 0 0,-8 29 0,15-43 37,0-1 0,1 1 0,0 0 0,0 0 0,0-1 0,1 1-1,0 0 1,2 12 0,-2-17 4,1-1 0,-1 0 0,0 0 0,1 0 0,-1 1 1,1-1-1,0 0 0,-1 0 0,1 0 0,0 0 0,0 0 0,-1 0 0,1 0 0,0 0 0,0 0 0,0-1 0,0 1 0,0 0 1,0-1-1,3 2 0,-2-1-30,1-1 0,-1 0-1,1 1 1,-1-1 0,1 0 0,-1 0 0,1-1 0,-1 1 0,1 0 0,-1-1 0,1 0 0,-1 1 0,1-1 0,3-2-1,8-4 19,0 0 0,-1-1-1,1 0 1,-2-1 0,18-15-1,56-61 225,-76 75-334,44-48 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14819,'-26'48'1772,"17"-31"-1205,0 1 1,0 0 0,-10 33-1,19-50-552,0 0-1,-1 0 0,1 0 0,0 0 1,0 0-1,0 0 0,0 0 0,0-1 1,0 1-1,0 0 0,0 0 0,0 0 1,0 0-1,0 0 0,1 0 0,-1 0 1,0 0-1,1 0 0,-1-1 0,1 1 0,-1 0 1,1 0-1,-1 0 0,1-1 0,-1 1 1,1 0-1,0-1 0,-1 1 0,1 0 1,0-1-1,0 1 0,0-1 0,-1 1 1,1-1-1,0 0 0,1 1 0,3 0-59,0 1 0,1-2 0,-1 1 0,0 0-1,8-1 1,3 0-49,-6 1 59,1 1 0,-1-1 1,0 2-1,0-1 1,17 8-1,-24-9 49,-1 0-1,0 1 1,1-1-1,-1 1 1,0-1-1,0 1 1,0 0-1,0-1 1,0 1 0,-1 0-1,1 0 1,0 0-1,-1 1 1,0-1-1,1 0 1,-1 1-1,0-1 1,0 0 0,0 1-1,-1-1 1,1 1-1,-1 0 1,1-1-1,-1 1 1,0-1-1,0 1 1,0 0 0,-1 4-1,0-2 11,0 1 0,-1-1 1,0 1-1,0-1 0,0 0 0,-1 0 0,1 0 0,-1 0 1,-1-1-1,1 1 0,-1-1 0,1 0 0,-1 0 0,0 0 0,-1 0 1,1-1-1,-1 1 0,1-1 0,-8 3 0,1 0-318,0-1-1,-1 0 1,1 0-1,-1-1 1,0-1 0,0 0-1,-20 2 1,30-4 263,1-1 1,-1 0 0,0 0 0,0 0-1,1 0 1,-1 0 0,0 0 0,0-1-1,1 1 1,-1 0 0,0-1 0,-2 0-1,3-1-18,0 1-1,-1 0 0,1-1 0,0 1 1,0 0-1,0-1 0,0 0 1,0 1-1,0-1 0,0-3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17956,'15'-1'1840,"-5"1"-1360,-3 12-232,0 8 1097,-1 15-761,0 8-192,-2 12-392,3 5-104,-3 0-320,1 0-232,0-7-385,-5-7 1706,0-11-898,-1-8-111,-8-13 24</inkml:trace>
  <inkml:trace contextRef="#ctx0" brushRef="#br0" timeOffset="1">0 517 17132,'7'0'1712,"13"0"-952,9-4-272,14-3 673,6-2-177,7-4-312,2-1-216,0-2-536,-5-2-360,-10-5 360,-7 0-144,-18-14-96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14147,'-26'43'2239,"12"-19"-702,-13 26 0,24-43-1261,0 0 1,0 1-1,1-1 0,0 1 1,1-1-1,-1 1 1,1 0-1,1 10 0,0-16-244,0 0-1,0 1 1,0-1-1,1 0 1,-1 0-1,1 0 1,0 0-1,-1 0 1,1 0-1,0 0 1,0 0-1,0 0 1,0 0-1,1-1 1,-1 1-1,1 0 1,-1-1-1,2 2 1,1 0-42,-1-1-1,0 0 1,1 0 0,0 0 0,-1 0-1,1-1 1,0 1 0,0-1 0,4 1-1,8 0-265,0 0-1,1-1 0,27-2 1,-40 1 212,17 2-283,-21-1 339,0-1-1,1 0 1,-1 0 0,1 1 0,-1-1 0,1 0-1,-1 0 1,0 1 0,1-1 0,-1 0 0,0 1-1,1-1 1,-1 1 0,0-1 0,1 0 0,-1 1 0,0-1-1,0 1 1,0-1 0,1 1 0,-1-1 0,0 1-1,0 1 24,-1 0-1,1-1 0,-1 1 1,1-1-1,-1 0 0,1 1 1,-1-1-1,0 1 0,0-1 0,0 0 1,0 1-1,0-1 0,0 0 1,0 0-1,0 0 0,0 0 1,0 0-1,-1 0 0,1 0 1,-2 1-1,-11 7 420,0-1 0,-27 13 0,35-18-422,0-1 1,0 0-1,-1 0 0,1 0 1,0-1-1,0 0 0,-1 0 1,1-1-1,-1 0 0,-8-1 0,14 1-36,1 0 0,-1 0 0,1 0 0,-1 0 0,1 0 0,0 0 0,-1 0 0,1 0 0,-1 0 0,1-1 0,-1 1 0,1 0 0,0 0 0,-1-1 0,1 1 0,0 0 0,-1 0 0,1-1 0,0 1 0,-1 0 0,1-1 0,0 1 0,-1-1 0,1 1 0,0 0 0,0-1 0,0 1 0,-1-1 0,1 1 0,0-1 0,0 1 0,0-1 0,0 1 0,0 0-1,0-1 1,0 1 0,0-1 0,0 1 0,0-1 0,0 1 0,0-1 0,0 1 0,0-1 0,1 1 0,-1 0 0,0-1 0,0 1 0,0-1 0,1 1 0,-1 0 0,0-1 0,1 1 0,-1-1 0,0 1 0,1 0 0,-1 0 0,0-1 0,1 1 0,13-10-462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15627,'-4'1'1777,"14"-4"-881,12-2-296,6-7 1136,9-1-607,11-2-369,5 0-176,4 2-824,2 3-504,-3 9 648,-2 5-208,-2 6-152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14787,'1'26'973,"3"30"-1,-2-46-748,-1-1 0,2 1 0,-1-1 0,1 0 0,0 0 0,6 12 0,-8-20-200,0 1 1,0-1-1,0 1 1,1-1-1,-1 1 1,0-1-1,0 0 1,1 0-1,-1 1 1,1-1-1,-1 0 1,1 0-1,-1-1 1,1 1-1,0 0 1,-1 0-1,1-1 0,0 1 1,0-1-1,-1 1 1,1-1-1,0 0 1,0 0-1,0 0 1,-1 0-1,1 0 1,0 0-1,0-1 1,0 1-1,-1 0 1,1-1-1,0 0 1,0 1-1,2-2 1,6-3 30,-1 0-1,1-1 1,-1 0 0,12-10 0,-17 12 15,31-28 312,-28 25-256,1-1 0,-1 1 0,2 1 0,-1 0 1,0 0-1,16-8 0,-23 14-109,0-1 0,0 1 0,0 0 0,0 0 0,0-1 0,0 1 0,0 0 0,0 0 0,0 0-1,0 0 1,0 0 0,0 0 0,0 0 0,0 1 0,0-1 0,0 0 0,0 1 0,0-1 0,-1 0 0,1 1 0,0-1 0,0 1 0,0-1 0,0 1 0,0 0 0,-1-1 0,1 1 0,0 0 0,-1 0 0,1-1 0,0 1 0,-1 0 0,1 0 0,-1 0 0,1 0 0,-1 0 0,1 0 0,-1 0 0,0 0 0,0 0 0,1 0 0,-1 0-1,0 0 1,0 1 0,2 8 23,-1 1 0,0-1-1,-1 16 1,0-15-55,2 38-365,-1-30-710,-1-15 53,0-6-431,-1-27 758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92 15667,'-11'55'1734,"-6"104"0,14 56-130,3-155-1444,0-46-109,0 12 174,-3 29 1,1-48 7,0-11-8,1-14 10,4-66 29,4 0 0,3 0 0,36-138 0,-43 213-262,1-9-3,0 0 0,2 1 0,0-1 0,0 1 0,2 0 0,0 1 0,12-17 0,-19 32 1,0-1 0,0 0 0,0 1 0,1-1 0,-1 1 0,1-1 0,-1 1 0,1-1 0,0 1 0,-1 0 0,1 0 0,0 0 0,0 0 0,0 0 0,0 0 0,0 1 0,0-1 0,0 1 0,0-1 0,0 1 0,0 0 1,3 0-1,-2 0-3,0 1 1,-1 0 0,1 0-1,0 0 1,0 0 0,0 1 0,-1-1-1,1 1 1,-1-1 0,1 1-1,-1 0 1,0 0 0,0 0 0,4 5-1,-2-2 5,1 1-1,-1 0 1,-1 0 0,1 0-1,-1 0 1,0 1-1,-1-1 1,1 1 0,-1 0-1,0 0 1,-1 0-1,0 0 1,0 0 0,-1 0-1,1 0 1,-1 0-1,-1 0 1,0 0 0,0 0-1,-3 12 1,2-13-2,0 1 1,0-1 0,-1 0 0,1 1 0,-2-1-1,1 0 1,-1-1 0,0 1 0,0-1 0,0 1-1,-1-1 1,0 0 0,0-1 0,0 1-1,0-1 1,-1 0 0,0-1 0,0 1 0,0-1-1,0 0 1,-10 3 0,13-5-100,1-1 1,-1 1-1,1-1 1,-1 0-1,1 0 0,-1 0 1,0 0-1,1 0 1,-1 0-1,1-1 0,-1 0 1,1 1-1,-5-2 1,7 1 38,-1 1 1,0-1-1,1 1 1,-1 0 0,0-1-1,1 1 1,-1-1 0,1 1-1,-1-1 1,1 0-1,-1 1 1,1-1 0,-1 1-1,1-1 1,-1 0-1,1 0 1,0 1 0,0-1-1,-1-1 1,1 1 17,0-1 0,0 1 0,0 0 0,0 0-1,0-1 1,1 1 0,-1 0 0,0 0 0,1-1 0,-1 1 0,1 0 0,-1 0 0,1 0 0,0 0 0,-1 0 0,2-2 0,12-13-680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12659,'11'-12'815,"0"1"1351,-11 12-2066,0 0 1,1 0-1,-1 0 1,0 0 0,1 0-1,-1 0 1,0-1-1,0 1 1,0 0-1,0 0 1,0 0-1,0 0 1,0 0 0,0 0-1,0 0 1,0 0-1,-1 0 1,1 1-1,-1 5-22,1 1 0,0-1 1,0 0-1,1 1 0,0-1 0,0 0 0,1 0 0,0 0 0,0 0 0,1 0 0,0 0 0,0-1 0,6 10 0,-8-13-63,1-1 0,0 0 0,0 1 0,0-1 0,0 0-1,0 0 1,1 0 0,-1 0 0,1-1 0,-1 1 0,1-1 0,-1 1 0,1-1 0,0 0 0,0 0 0,0 0 0,-1 0 0,1-1-1,0 1 1,0-1 0,0 0 0,0 1 0,0-2 0,0 1 0,0 0 0,0 0 0,0-1 0,0 0 0,0 1 0,0-1-1,-1 0 1,1-1 0,0 1 0,0 0 0,3-3 0,5-3 108,-1-1-1,0 0 0,0-1 1,-1 0-1,0 0 1,-1-1-1,0 0 1,0 0-1,-1-1 1,-1 0-1,1 0 0,-2-1 1,0 0-1,0 0 1,4-19-1,-8 21-304,-6 17 15,-6 18-123,7-12 140,1 1 0,1 0-1,0 0 1,0 15-1,2-28 147,0 0 0,0 0 0,0 0-1,0 1 1,0-1 0,0 0 0,0 0-1,1 0 1,-1 1 0,0-1 0,1 0-1,-1 0 1,1 0 0,-1 0 0,1 0 0,-1 0-1,1 0 1,1 2 0,-1-3 5,-1 0 0,1 1 0,0-1 0,0 0 0,-1 0 0,1 1 0,0-1 0,-1 0 0,1 0 1,0 0-1,0 0 0,-1 0 0,1 0 0,0 0 0,0 0 0,-1-1 0,1 1 0,0 0 0,0 0 0,-1 0 0,1-1 0,0 1 0,5-3 12,-1-1 0,0 1 0,0-1 0,-1 1 0,1-1 0,4-6 0,19-22 12,-1-2-1,-1 0 1,-3-1 0,-1-2 0,-1 0-1,-2-2 1,-2 0 0,-1 0-1,-3-2 1,10-42 0,-19 52-180,-4 31 151,0-1-1,0 1 1,0 0-1,0-1 0,0 1 1,0-1-1,0 1 1,0 0-1,0-1 0,0 1 1,0-1-1,0 1 1,0-1-1,0 1 0,0 0 1,0-1-1,0 1 1,0 0-1,-1-1 1,1 1-1,0-1 0,0 1 1,0 0-1,-1-1 1,1 1-1,0 0 0,-1 0 1,1-1-1,0 1 1,-1 0-1,1 0 1,0-1-1,-1 1 0,1 0 1,0 0-1,-1 0 1,1-1-1,-1 1 0,1 0 1,0 0-1,-1 0 1,1 0-1,-1 0 1,1 0-1,0 0 0,-1 0 1,1 0-1,-1 0 1,1 0-1,0 0 0,-1 0 1,1 1-1,-1-1 1,1 0-1,0 0 1,-1 0-1,1 0 0,0 1 1,-1-1-1,1 0 1,0 0-1,-1 1 0,1-1 1,-6 8-2,1 0 1,0 0-1,0 0 1,1 1 0,0-1-1,0 1 1,1 0-1,-4 19 1,3-12 33,-6 16 127,2 2 0,1-1 0,-3 50-1,9-72-130,1 0-1,0 0 0,0 0 0,1 0 0,1-1 0,0 1 0,0 0 0,1-1 0,1 0 0,-1 0 0,2 0 0,-1 0 0,1 0 0,1-1 0,7 10 0,-13-18-43,1 0 1,-1 0-1,1-1 1,0 1-1,-1 0 1,1 0-1,0-1 1,-1 1-1,1 0 0,0-1 1,0 1-1,0-1 1,-1 1-1,1-1 1,0 1-1,0-1 1,0 0-1,0 0 1,0 1-1,0-1 1,0 0-1,0 0 1,1 0-1,-1 0-10,-1-1-1,1 0 1,-1 0-1,1 1 1,-1-1-1,0 0 1,1 0-1,-1 0 1,0 1-1,0-1 1,0 0 0,0 0-1,0 0 1,0 0-1,0 1 1,0-1-1,0 0 1,0 0-1,0 0 1,0 0-1,-1 1 1,1-1-1,0 0 1,0 0 0,-1 0-1,1 1 1,-1-2-1,-6-13-199,0 1 0,0 0-1,-1 0 1,-1 1 0,-16-19 0,-58-57 483,71 80-32,9 6-74,0 1-1,-1-1 1,1 1 0,0-1-1,1 0 1,-1 0-1,1 0 1,-1-1-1,1 1 1,-4-7 0,7 9-99,-1 1 0,0-1 0,1 1 0,-1-1 1,0 1-1,1-1 0,-1 1 0,1-1 0,-1 1 0,1-1 1,-1 1-1,1-1 0,-1 1 0,1 0 0,-1-1 1,1 1-1,0 0 0,-1 0 0,1-1 0,0 1 0,-1 0 1,1 0-1,-1 0 0,1 0 0,0 0 0,-1 0 1,1 0-1,0 0 0,0 0 0,26-1 585,-23 1-498,215-7-441,-164 3 54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66 15763,'3'-13'1002,"-2"9"-828,0 1 0,-1-1 0,1 1 0,0-1 0,-1 0 0,0 1 0,0-1-1,0 0 1,-1 1 0,1-1 0,-2-6 0,2 10-141,0 0 0,0 0 0,-1-1 0,1 1 0,0 0 0,0 0 0,0 0 0,0 0 0,0-1 0,0 1 0,-1 0-1,1 0 1,0 0 0,0 0 0,0 0 0,0 0 0,-1 0 0,1-1 0,0 1 0,0 0 0,0 0 0,-1 0 0,1 0 0,0 0 0,0 0 0,0 0 0,-1 0 0,1 0 0,0 0 0,0 0 0,0 0 0,-1 0 0,1 0-1,0 0 1,0 0 0,0 1 0,-1-1 0,-8 7 602,-6 14 48,0 10-418,1 1 1,2 0-1,1 0 1,-11 56-1,10-15-49,-4 82 0,11-60-99,10 102 1,-4-184-135,-1-9 10,0 0-1,0 1 1,0-1-1,1 0 1,0 0 0,0 0-1,0 0 1,0 0-1,0 0 1,1 0 0,2 4-1,-4-8 8,0 0-1,0 0 0,0 1 0,0-1 0,0 0 1,1 0-1,-1 1 0,0-1 0,0 0 0,0 0 1,0 0-1,1 1 0,-1-1 0,0 0 0,0 0 1,0 0-1,1 0 0,-1 0 0,0 1 0,0-1 0,1 0 1,-1 0-1,0 0 0,0 0 0,1 0 0,-1 0 1,0 0-1,0 0 0,1 0 0,-1 0 0,0 0 1,0 0-1,1 0 0,-1 0 0,0 0 0,0 0 1,1 0-1,-1 0 0,0 0 0,6-12-8,-1-21 10,-6-22 85,-2-1-1,-3 1 0,-3 0 1,-28-101-1,31 130-50,6 26-35,0 0 0,0-1 0,0 1 0,0 0 0,0 0 1,-1-1-1,1 1 0,0 0 0,0-1 0,0 1 0,0 0 0,0-1 1,0 1-1,1 0 0,-1 0 0,0-1 0,0 1 0,0 0 0,0-1 1,0 1-1,0 0 0,0 0 0,1-1 0,-1 1 0,0 0 0,0 0 1,0-1-1,0 1 0,1 0 0,-1 0 0,0 0 0,0-1 0,1 1 1,-1 0-1,0 0 0,0 0 0,1 0 0,-1 0 0,0-1 0,1 1 1,-1 0-1,0 0 0,0 0 0,1 0 0,0 0 0,13 5-94,-11-4 55,11 3-339,1 0 1,-1 0-1,1-2 0,0 0 0,0-1 1,0 0-1,0-1 0,0-1 0,0 0 1,0-1-1,0 0 0,-1-2 0,1 0 1,-1 0-1,0-1 0,0-1 0,0 0 1,-1-1-1,0-1 0,0 0 0,-1-1 1,0 0-1,11-11 0,-1-10-137,-22 29 520,1 0 0,-1 1 0,0-1 0,1 0 0,-1 0 1,0 0-1,0 1 0,0-1 0,1 0 0,-1 0 0,0 0 0,0 0 0,0 0 1,0 0-1,-1-1 0,1 2 12,0 0 1,0-1 0,-1 1-1,1 0 1,-1-1 0,1 1 0,0 0-1,-1 0 1,1-1 0,-1 1-1,1 0 1,-1 0 0,1 0-1,0 0 1,-1-1 0,1 1-1,-1 0 1,1 0 0,-1 0-1,1 0 1,-1 0 0,1 0-1,-1 0 1,1 0 0,-1 0-1,1 1 1,-1-1 0,1 0-1,-1 0 1,0 1 0,-3 0 114,-1 1-1,1 0 1,0 0 0,0 0-1,0 1 1,0 0 0,0-1 0,0 1-1,1 1 1,0-1 0,-1 0 0,-4 8-1,-3 4 435,-17 31-1,20-31-314,1-1-1,0 2 0,-4 17 1,9-29-186,1 1 1,0-1 0,0 1-1,0 0 1,0-1 0,1 1 0,0 0-1,0-1 1,0 1 0,1 0-1,-1-1 1,1 1 0,0 0-1,1-1 1,2 7 0,-3-10-39,-1 1 1,1-1-1,0 0 1,0 1-1,0-1 1,0 0 0,0 0-1,1 0 1,-1 0-1,0 0 1,0 0-1,1-1 1,-1 1 0,0 0-1,1-1 1,-1 1-1,1 0 1,-1-1 0,1 0-1,1 1 1,0-1 12,1 0 1,-1 0 0,1 0-1,-1 0 1,0-1 0,1 0-1,-1 1 1,6-4-1,2 0 34,0-2-1,0 1 0,-1-2 0,13-9 0,-1-2-83,-2 0 0,0-1 0,-2-1 0,31-41 0,-29 31-1796,23-47 0,-76 149-2147,21-40 3718,-14 51 0,23-55 231,3-28 4,0 1 1,0-1 0,0 1 0,0-1-1,0 1 1,0-1 0,0 0 0,0 1-1,0-1 1,0 1 0,0-1 0,0 1 0,0-1-1,0 1 1,0-1 0,1 0 0,-1 1-1,0-1 1,0 1 0,1-1 0,-1 0-1,0 1 1,0-1 0,1 0 0,-1 1-1,0-1 1,1 0 0,-1 1 0,1-1-1,-1 0 1,0 0 0,1 0 0,-1 1-1,1-1 1,-1 0 0,1 0 0,-1 0 0,0 0-1,1 0 1,-1 0 0,1 0 0,-1 0-1,1 0 1,-1 0 0,1 0 0,-1 0-1,1 0 1,-1 0 0,0 0 0,1 0-1,-1-1 1,1 1 0,-1 0 0,1 0-1,-1 0 1,0-1 0,1 0 0,22-16 39,5-13 20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55 13347,'4'-20'627,"3"-14"792,-16 62 180,1 0-1050,-53 213 2346,50-184-2501,2 0-1,-2 77 1,11-130-385,0 7-3,0 0-1,1 0 1,3 20 0,-4-29-4,1-1 0,-1 1-1,1 0 1,0 0 0,0 0-1,-1-1 1,1 1 0,0 0-1,0-1 1,1 1 0,-1-1 0,0 1-1,2 1 1,-2-3 1,0 1 1,0-1-1,0 1 1,0-1-1,0 0 0,0 1 1,0-1-1,1 0 1,-1 0-1,0 0 0,0 1 1,0-1-1,0-1 1,0 1-1,1 0 0,-1 0 1,0 0-1,0 0 1,0-1-1,0 1 0,0-1 1,0 1-1,0-1 1,1 0-1,7-4 24,-1 0-1,0-1 1,0 0 0,-1 0-1,0-1 1,10-11 0,37-52 177,-48 62-182,66-99 109,-60 87-429,-2 1 1,0-2-1,12-36 0,-17 31-451,-6 13 356,0 13 378,1 0 0,0 0 0,0 0 1,0-1-1,-1 1 0,1 0 0,0 0 1,0 0-1,0-1 0,-1 1 0,1 0 1,0 0-1,0 0 0,-1 0 0,1 0 0,0 0 1,0-1-1,-1 1 0,1 0 0,0 0 1,0 0-1,-1 0 0,1 0 0,0 0 1,-1 0-1,1 0 0,0 0 0,0 0 1,-1 1-1,1-1 0,0 0 0,0 0 1,-1 0-1,1 0 0,-1 0 0,-13 11-530</inkml:trace>
  <inkml:trace contextRef="#ctx0" brushRef="#br0" timeOffset="1">166 488 13635,'-11'48'1552,"5"-6"-944,6-2-256,7-14 849,6-7-433,11-17-768,3-7 568,5-14-528,0-5-72,-1-6-64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4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12883,'-21'57'1191,"2"2"0,3 1 0,-16 106-1,29-137-969,0 0-1,2 1 1,1-1-1,2 1 1,5 29-1,-4-49-474,0-11-332,-2-19-285,-3 12 680,-1-6 45,0-1 0,-1 1 1,0 0-1,-1 0 0,-1 0 0,-12-22 0,18 36 182,-1-1 0,1 1-1,0-1 1,0 1 0,0 0 0,-1-1 0,1 1-1,0 0 1,-1-1 0,1 1 0,0 0-1,-1-1 1,1 1 0,0 0 0,-1-1-1,1 1 1,0 0 0,-1 0 0,1 0 0,-1 0-1,1-1 1,-1 1 0,1 0 0,0 0-1,-2 0 1,2 0 1,0 1-1,0-1 1,1 1-1,-1-1 1,0 1-1,0-1 1,0 1-1,0-1 1,0 1-1,1-1 1,-1 1-1,0-1 0,0 0 1,1 1-1,-1-1 1,0 1-1,1-1 1,-1 0-1,0 1 1,1-1-1,-1 0 1,0 1-1,1-1 1,4 4-52,0 0 0,0-1 1,0 0-1,1 0 0,-1 0 1,1-1-1,-1 0 0,1 0 1,0 0-1,0-1 0,0 0 0,0 0 1,0 0-1,0-1 0,0 0 1,0 0-1,0 0 0,0-1 1,9-2-1,0 0-279,-1-1 0,1-1 1,0 0-1,-1-1 0,0 0 1,20-13-1,-6-1-160,-19 13 500,0 1 0,1 0 0,14-7-1,-24 12-14,1 1 1,-1 0-1,1 0 0,-1-1 0,1 1 0,-1 0 1,1 0-1,-1 0 0,1 0 0,-1 0 0,1 0 1,-1 0-1,1 0 0,-1 0 0,1 0 0,0 0 1,-1 0-1,1 0 0,-1 0 0,1 0 0,-1 0 1,1 1-1,-1-1 0,0 0 0,1 0 0,-1 1 1,1-1-1,-1 0 0,1 0 0,-1 1 0,0-1 0,1 1 1,-1-1-1,0 0 0,1 1 0,-1-1 0,0 1 1,0-1-1,1 1 0,-1-1 0,0 1 0,0-1 1,0 1-1,0-1 0,1 1 0,-1-1 0,0 1 1,0-1-1,0 1 0,0-1 0,0 1 0,0-1 1,-1 1-1,-3 37 880,2-28-738,1-2-86,-1 7-39,1-1 0,0 16-1,1-26-64,0-1 0,1 0 0,-1 1 0,1-1 0,0 0 0,0 1 0,0-1 0,0 0 1,0 0-1,1 0 0,-1 0 0,1 0 0,0 0 0,3 4 0,-4-6 16,0 0 0,1 0 0,-1-1 0,0 1 0,0 0 0,0-1 0,1 1 0,-1-1 1,0 1-1,0-1 0,1 1 0,-1-1 0,1 0 0,-1 0 0,0 0 0,1 0 0,-1 0 0,0 0 0,1 0 0,-1 0 0,0-1 1,1 1-1,-1 0 0,0-1 0,1 1 0,-1-1 0,0 0 0,0 1 0,0-1 0,1 0 0,-1 1 0,0-1 0,0 0 1,0 0-1,0 0 0,0-1 0,5-4 58,-1 0 0,0 0 0,0 0 0,8-13 0,-9 11 118,0-1 1,0 1 0,-1-1 0,0 0-1,0 0 1,-1 0 0,0 0-1,-1-1 1,0 1 0,0 0 0,-2-13-1,-1 1 530,-1 0 0,0 0 0,-14-37-1,17 58-700,0 0 0,0-1 1,0 1-1,0 0 0,0-1 0,-1 1 0,1 0 0,0-1 0,0 1 0,0 0 0,0-1 0,0 1 0,0-1 0,0 1 0,0 0 1,0-1-1,0 1 0,0 0 0,0-1 0,1 1 0,-1-1 0,0 1 0,0 0 0,0-1 0,0 1 0,1 0 0,-1 0 1,0-1-1,0 1 0,1 0 0,-1-1 0,0 1 0,0 0 0,1 0 0,-1 0 0,0-1 0,1 1 0,-1 0 0,0 0 0,1 0 1,-1 0-1,0-1 0,1 1 0,-1 0 0,0 0 0,1 0 0,-1 0 0,1 0 0,-1 0 0,0 0 0,1 0 0,-1 0 1,0 0-1,1 0 0,27 7-103,-16-4 51,0 0-62,1-2 0,-1 1 0,1-2 0,-1 1 1,1-2-1,-1 0 0,0 0 0,1-1 0,-1-1 1,0 0-1,14-5 0,25-15-119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 19876,'-6'-3'498,"-1"0"1,0 1-1,1 0 0,-1 0 0,0 0 1,0 1-1,-10-1 0,12 2-489,-1 0 0,0 0 1,1 0-1,-1 1 0,1 0 0,0 0 0,-1 1 1,1-1-1,0 1 0,-1 0 0,1 0 0,0 1 1,1 0-1,-1 0 0,-8 6 0,12-8-19,1-1-1,-1 1 1,0 0 0,0 0-1,0-1 1,0 1 0,1 0-1,-1 0 1,0 0 0,1 0-1,-1 0 1,1 0 0,-1 0-1,1 0 1,-1 0 0,1 0-1,0 0 1,0 0 0,-1 0-1,1 1 1,0-1 0,0 2-1,1-2-9,-1 0 0,1 0 1,-1 0-1,1 0 0,-1 0 0,1 0 0,0 0 0,0 0 0,0 0 0,-1 0 0,1 0 0,0-1 0,0 1 0,0 0 0,0 0 0,0-1 0,2 1 0,5 3-106,0-1-1,1-1 1,-1 1-1,12 1 1,23 2-299,-29-5 304,0 1 1,-1 0-1,1 1 0,-1 0 0,0 1 1,17 8-1,-29-12 130,1 1 0,-1 0 0,0-1 0,0 1 0,1 0 0,-1 0 0,0 0-1,0-1 1,0 1 0,0 0 0,0 0 0,0 1 0,-1-1 0,1 0 0,0 0 0,0 0 0,-1 1 0,1-1 0,-1 0 0,1 1 0,-1-1 0,1 0 0,-1 1 0,0-1 0,0 0 0,0 1-1,0-1 1,0 1 0,0-1 0,0 0 0,0 1 0,0-1 0,-1 1 0,1-1 0,-1 0 0,1 1 0,-1-1 0,1 0 0,-2 2 0,-1 1 52,1 0 0,-1 0 1,-1-1-1,1 1 0,0 0 1,-1-1-1,0 0 0,0 0 1,0 0-1,-5 2 0,-7 3-16,-1-1 0,0-1 1,-1-1-1,0 0 0,1-1 0,-1-1 0,-1-1 0,1 0 0,0-1 0,0-1 0,-30-4 1,46 4-63,1 0 1,-1-1-1,0 1 1,1 0-1,-1-1 1,1 1-1,-1-1 1,0 1-1,1-1 0,-1 0 1,1 0-1,0 0 1,-1 1-1,1-1 1,0-1-1,-1 1 1,1 0-1,0 0 1,0 0-1,-1-2 1,0-8-220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5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78 16796,'64'-67'3302,"-64"66"-3223,1 0 0,0 0 0,0 1 0,-1-1 1,1 0-1,0 0 0,0 0 0,0 1 0,0-1 1,0 1-1,0-1 0,0 0 0,2 0 0,-3 1-44,0 1-1,0-1 0,1 0 1,-1 0-1,0 0 1,0 0-1,1 0 0,-1 0 1,0 1-1,0-1 0,0 0 1,1 0-1,-1 0 0,0 0 1,0 1-1,0-1 0,0 0 1,1 0-1,-1 1 0,0-1 1,0 0-1,0 0 0,0 0 1,0 1-1,0-1 0,0 0 1,0 1-1,0-1 0,0 0 1,0 0-1,0 1 0,0-1 1,0 0-1,0 1 0,-6 34 804,-3-11-764,-1 1-1,-1-2 0,-25 40 0,-50 60-110,58-85-137,-2-1 0,-43 40 0,87-93-1057,0-1 0,21-36 0,31-60-49,-60 103 1197,24-44 193,38-89 0,-58 118 350,-7 21-53,-2 6-166,0 9 101,-5 31 48,-1 0 1,-13 43 0,8-36-212,-6 54 1,15-87-198,0-1 1,1 1-1,1-1 1,0 1-1,1-1 1,1 1-1,0-1 1,1 0 0,1 0-1,0-1 1,1 1-1,9 14 1,-14-27-8,0 0-1,0-1 1,0 1 0,0-1 0,0 1-1,1-1 1,-1 1 0,0-1 0,1 0-1,3 3 1,-5-4 22,0 0-1,0 0 0,0 0 1,1 0-1,-1 0 1,0 0-1,0 0 1,0 0-1,0 0 1,1 0-1,-1 0 1,0 0-1,0 0 1,0 0-1,1 0 1,-1 0-1,0 0 1,0 0-1,0 0 1,0 0-1,1 0 0,-1 0 1,0-1-1,0 1 1,0 0-1,0 0 1,0 0-1,1 0 1,-1 0-1,0 0 1,0-1-1,0 1 1,0 0-1,0 0 1,0 0-1,1-1 1,0-14 35,-4-13 328,-12-48 1,8 47 8,-4-40 1,10 68-368,1 0 1,0 0-1,0 1 1,0-1-1,0 0 0,0 0 1,0 0-1,0 0 0,0 1 1,0-1-1,0 0 0,1 0 1,-1 0-1,0 1 1,0-1-1,1 0 0,-1 0 1,1 1-1,-1-1 0,1 0 1,-1 1-1,1-1 1,-1 1-1,1-1 0,-1 0 1,1 1-1,0-1 0,0 0 1,1 1-4,-1-1-1,1 1 1,0 0 0,-1 0 0,1 0 0,0 0 0,-1 0 0,1 0-1,-1 0 1,1 1 0,0-1 0,-1 1 0,3 0 0,6 3-19,1 1 1,-2 0-1,12 7 1,-20-11 19,7 4-35,0 1 1,0 0-1,-1 0 1,0 0-1,0 1 1,0 0 0,-1 0-1,0 1 1,-1 0-1,0 0 1,0 0-1,0 0 1,-1 1-1,0 0 1,-1 0-1,0 0 1,3 15 0,-2-51 464,0 8-195,-1-8 58,10-64 644,-13 91-935,0-1 0,0 1 1,0-1-1,0 1 1,0-1-1,1 1 0,-1-1 1,0 1-1,0-1 1,1 1-1,-1-1 0,0 1 1,1-1-1,-1 1 1,0-1-1,1 1 1,-1 0-1,1-1 0,-1 1 1,1 0-1,-1-1 1,1 1-1,-1 0 0,1 0 1,-1-1-1,1 1 1,-1 0-1,1 0 0,-1 0 1,1 0-1,-1 0 1,1 0-1,-1 0 0,1 0 1,1 0-1,23 8-146,-4-2 48,-12-5 101,1-1 1,0 0-1,-1 0 0,1-1 0,0-1 0,-1 0 0,1 0 0,-1-1 1,0 0-1,0 0 0,0-1 0,0 0 0,-1-1 0,1 0 0,-1 0 0,0-1 1,-1 0-1,0 0 0,10-11 0,-8 8 48,0-2 0,-1 1 0,0-1 0,-1-1-1,0 1 1,-1-1 0,0 0 0,-1-1 0,0 0 0,-1 1 0,0-1-1,-1-1 1,2-18 0,-5 28-57,0 0 0,0 0 0,0 0 0,-1 0 0,1 0 0,-1-1 0,0 1 0,0 0 0,-2-4 0,3 8-4,0-1 0,-1 0 0,1 1 0,0-1 0,-1 1 0,1-1 1,-1 1-1,1-1 0,-1 1 0,1-1 0,-1 1 0,1-1 0,-1 1 0,1-1 0,-1 1 0,0 0 1,1-1-1,-1 1 0,0 0 0,1 0 0,-1-1 0,-1 1 0,1 0-6,0 0 1,0 1-1,-1-1 0,1 0 1,0 1-1,-1-1 0,1 1 1,0-1-1,0 1 0,0 0 0,0-1 1,0 1-1,0 0 0,0 0 1,0 0-1,-2 1 0,-4 6-58,1 0-1,-1 0 0,1 1 1,1 0-1,0 0 1,-7 16-1,-19 62-230,31-86 301,-8 22-74,-6 40 1,12-57 74,2 0 1,-1 0 0,1 0-1,0 0 1,0 1-1,0-1 1,1 0 0,0 0-1,0 0 1,1 0-1,4 11 1,-4-14 5,0 0 0,0 0 0,0 0 0,1-1 0,-1 1 0,1-1 0,0 0 0,-1 0 0,1 0 0,0 0 0,0 0 0,1 0 0,-1-1 0,0 0 0,0 1 0,1-1 0,-1-1 0,1 1 0,-1 0 0,1-1 0,-1 0 0,8 0 0,-1 0 30,1 0 0,0-1 0,0-1 0,0 0 0,-1 0 0,14-6 0,-14 5 25,1-1 0,-1-1 0,-1 0-1,1 0 1,-1-1 0,0-1 0,0 1 0,0-1 0,-1-1 0,0 1 0,10-14 0,-17 19-40,0 0 0,0 0 0,0-1 0,0 1 0,-1 0-1,1 0 1,-1 0 0,1-5 0,-4 0 79,-8 11-23,7-1-81,1-1-1,0 1 1,0 1-1,1-1 0,-1 0 1,1 1-1,-1-1 1,1 1-1,0 0 1,0-1-1,1 1 0,-1 0 1,1 0-1,0 0 1,-1 6-1,1-8 5,1 0-1,0 0 1,0-1 0,-1 1 0,1 0-1,0 0 1,0 0 0,1 0-1,-1 0 1,0 0 0,1 0-1,-1 0 1,1-1 0,0 1 0,-1 0-1,1 0 1,0-1 0,0 1-1,0 0 1,0-1 0,0 1 0,1-1-1,-1 1 1,0-1 0,1 0-1,-1 0 1,1 1 0,-1-1-1,1 0 1,0 0 0,0-1 0,-1 1-1,1 0 1,0 0 0,2 0-1,4 0 16,0 0 0,1-1 0,-1 0 0,0 0 0,1-1 0,-1 0 0,0 0-1,0-1 1,0 0 0,0 0 0,0-1 0,13-6 0,-12 5-3,0-1 0,-1 0 0,1 0 0,-1 0 0,-1-1 1,1-1-1,-1 1 0,0-1 0,-1 0 0,11-14 0,-14 11-77,-8 10-53,-13 13-21,12-7 115,1 1 1,0 0 0,0 0-1,0 0 1,1 0 0,0 0-1,1 1 1,0 0-1,0 0 1,0 0 0,1 0-1,0 0 1,1 0 0,-1 12-1,2-19 25,0 0 0,0 0 1,0 0-1,0 1 0,0-1 0,0 0 0,1 0 0,-1 0 0,0 0 0,1 0 0,-1 0 0,1 0 0,-1 0 0,1 0 0,-1 0 1,1 0-1,0 0 0,-1-1 0,1 1 0,0 0 0,0 0 0,0-1 0,0 1 0,0 0 0,1 0 0,0 0 2,1-1 0,-1 1-1,0-1 1,0 1-1,1-1 1,-1 0 0,0 0-1,0 0 1,1 0 0,-1-1-1,4 0 1,5-2 9,0-1 0,0 0 1,18-10-1,6-8-39,-1-2-1,-2-1 1,41-38 0,-81 75-142,1 0 0,0 0 0,-9 24-1,14-30 138,0-2 31,0 1-1,0 0 1,1 0-1,0 0 1,0 0-1,0 0 1,0 6-1,1-10 4,0 0-1,0 0 1,0 0-1,0 0 0,0 0 1,1 0-1,-1 0 0,0 0 1,1 0-1,-1 0 0,1 0 1,-1 0-1,1-1 0,-1 1 1,1 0-1,-1 0 0,1 0 1,0-1-1,0 1 0,-1 0 1,1-1-1,0 1 1,0 0-1,0-1 0,0 1 1,-1-1-1,1 0 0,0 1 1,0-1-1,0 0 0,0 1 1,0-1-1,0 0 0,0 0 1,0 0-1,0 0 0,0 0 1,0 0-1,0 0 0,0 0 1,0 0-1,0-1 0,0 1 1,1-1-1,6 0-147,-1-1 0,0 0 0,0 0 1,-1-1-1,1 0 0,0 0 0,-1-1 0,10-7 0,-2 1-133,-1-1-1,20-21 1,-7 2-155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17692,'0'10'453,"-1"0"0,-1 0-1,0 0 1,-4 12 0,-3 13 246,1 19-529,2 0 0,2 0 0,2 0-1,3 0 1,11 74 0,-10-114-290,-1-7-230,0 1 1,0-1 0,0 13-1,-1-20 320,0 0-1,-1 1 1,1-1-1,0 0 1,0 0-1,0 0 0,0 0 1,0 0-1,0 1 1,0-1-1,0 0 1,0 0-1,0 0 1,0 0-1,0 0 0,0 0 1,-1 0-1,1 1 1,0-1-1,0 0 1,0 0-1,0 0 1,0 0-1,0 0 0,-1 0 1,1 0-1,0 0 1,0 0-1,0 0 1,0 0-1,0 0 1,-1 0-1,1 0 0,0 0 1,0 0-1,0 0 1,0 0-1,0 0 1,-1 0-1,1 0 1,0 0-1,0 0 0,0 0 1,0 0-1,0 0 1,-1 0-1,1 0 1,0 0-1,0-1 1,0 1-1,0 0 0,0 0 1,0 0-1,0 0 1,-1 0-1,1 0 1,0 0-1,0-1 1,0 1-1,0 0 0,0 0 1,0 0-1,0 0 1,0 0-1,0 0 1,0-1-1,0 1 1,-11-13-943,0-1 1,1-1-1,0 1 1,1-2-1,-7-17 1,-6-9 334,-7-8 417,-29-55 2912,56 101-2309,0 1-1,1-1 0,-1 0 1,1 1-1,0-1 1,1 0-1,-2-5 0,2 8-300,0 1-1,0-1 1,0 0-1,1 1 1,-1-1 0,0 0-1,0 1 1,0-1-1,1 0 1,-1 1-1,0-1 1,0 1-1,1-1 1,-1 1-1,0-1 1,1 0-1,-1 1 1,1-1-1,-1 1 1,1 0 0,-1-1-1,1 1 1,-1-1-1,1 1 1,0 0-1,-1-1 1,1 1-1,-1 0 1,1 0-1,0 0 1,-1-1-1,1 1 1,0 0 0,-1 0-1,1 0 1,0 0-1,-1 0 1,1 0-1,0 0 1,-1 0-1,1 0 1,0 1-1,-1-1 1,1 0-1,-1 0 1,2 1-1,33 6 1126,-6-1-548,57 4 1,-78-10-624,0 0-1,0 0 1,0-1 0,0 0 0,0 0-1,0-1 1,0 0 0,-1 0 0,1-1-1,-1 0 1,0 0 0,8-6-1,15-15-27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72 224 14355,'-7'2'424,"0"0"0,0 0 1,1 0-1,-1 1 0,-10 6 0,16-8-364,0-1-1,-1 1 1,1 0 0,0 0-1,0 0 1,-1 0 0,1 0-1,0 0 1,0 0-1,0 0 1,0 0 0,0 1-1,1-1 1,-1 0 0,0 1-1,1-1 1,-1 1 0,0-1-1,1 0 1,0 1 0,-1-1-1,1 1 1,0-1 0,0 1-1,0-1 1,0 1 0,0-1-1,0 1 1,0-1-1,0 1 1,1-1 0,-1 1-1,1 1 1,0-1-37,0 0 1,1-1-1,-1 1 0,0-1 1,0 0-1,1 1 0,-1-1 1,1 0-1,-1 0 0,1 0 1,0 0-1,-1 0 0,1 0 1,0 0-1,0 0 0,-1-1 1,1 1-1,0-1 0,0 1 1,0-1-1,0 0 0,0 0 1,0 0-1,-1 0 0,1 0 1,4-1-1,0 0-12,1 1 1,0-2-1,-1 1 0,0-1 1,1 0-1,9-5 1,-8 2-49,0 0 1,0 0-1,0-1 1,-1 0 0,7-6-1,-12 10-8,1-1-1,-1 1 0,0 0 1,-1 0-1,1-1 1,0 1-1,-1-1 0,1 1 1,-1-1-1,0 0 1,1 1-1,-2-1 0,1 0 1,0 0-1,0 0 0,-1 0 1,0 0-1,1 0 1,-1 0-1,-1-3 0,1 6 32,0-1-1,0 0 1,0 1 0,0-1-1,0 1 1,0-1-1,-1 1 1,1-1-1,0 1 1,0-1 0,-1 1-1,1 0 1,0-1-1,-1 1 1,1-1 0,0 1-1,-1 0 1,1-1-1,-1 1 1,1 0-1,-1-1 1,1 1 0,-1 0-1,1 0 1,-1-1-1,1 1 1,-1 0-1,1 0 1,-1 0 0,1 0-1,-1 0 1,1 0-1,-1 0 1,0 0-1,-1 0 22,1 0 0,-1 1-1,1-1 1,0 0-1,-1 1 1,1 0 0,-1-1-1,1 1 1,0 0-1,0 0 1,0 0 0,-3 1-1,4-1 14,-1 0 0,0-1 0,1 1-1,-1 0 1,1-1 0,-1 1 0,1 0 0,-1 0-1,1-1 1,-1 1 0,1 0 0,0 0-1,-1 0 1,1 0 0,0 0 0,0 0 0,0-1-1,-1 1 1,1 2 0,1-3-5,-1 1-1,0 0 1,1-1 0,-1 1-1,1 0 1,-1-1-1,1 1 1,-1-1 0,1 1-1,0-1 1,-1 1 0,1-1-1,-1 1 1,1-1 0,0 1-1,0-1 1,-1 0 0,1 1-1,0-1 1,-1 0 0,1 0-1,0 0 1,0 0-1,0 1 1,-1-1 0,1 0-1,0 0 1,1-1 0,6 1 41,0 0 0,0-1 0,0 0 0,1 0 1,-2-1-1,1 0 0,0 0 0,0-1 0,14-7 0,-1-1-26,0-1-1,20-16 0,-10 2 26,0-2 0,52-61 0,-80 85-53,-3 4-1,0 0 0,0 0 0,1 0 0,-1 0 0,0-1 0,0 1 0,0 0 0,0 0 0,0 0 0,0 0 0,0-1 0,0 1 0,1 0 0,-1 0 1,0 0-1,0 0 0,0 0 0,0 0 0,0 0 0,1-1 0,-1 1 0,0 0 0,0 0 0,0 0 0,0 0 0,1 0 0,-1 0 0,0 0 0,0 0 0,0 0 0,1 0 0,-1 0 0,0 0 0,0 0 0,0 0 0,0 0 1,1 0-1,-1 0 0,0 0 0,0 0 0,0 0 0,0 1 0,1-1 0,0 10 51,-7 22 62,5-25-77,-1 4-6,-5 27 385,-5 74-1,12-102-394,0 1 0,0 0 0,1-1 0,1 1 0,0-1 0,0 0 0,1 1-1,0-1 1,1 0 0,0-1 0,1 1 0,6 9 0,2-4-439,-12-15 401,-1 0 0,0 0 0,0 0 0,0 0 0,1 0 0,-1 0 0,0 0 1,0 0-1,0 0 0,1-1 0,-1 1 0,0 0 0,0 0 0,0 0 0,0 0 1,1 0-1,-1 0 0,0 0 0,0-1 0,0 1 0,0 0 0,0 0 0,0 0 1,1 0-1,-1 0 0,0-1 0,0 1 0,0 0 0,0 0 0,0 0 0,0-1 0,0 1 1,0 0-1,0 0 0,0 0 0,0-1 0,0 1 0,0 0 0,0 0 0,0 0 1,0-1-1,0 1 0,0 0 0,0 0 0,0-5-143,-1 1-1,1-1 1,-1 1-1,0-1 1,0 1 0,-3-5-1,-18-41-697,-38-61-1,13 28 1567,45 80-578,1 0-1,-1-1 1,1 1 0,-1-1 0,1 0 0,-1-5-1,2 9-99,0-1-1,0 1 1,0-1-1,0 1 0,0 0 1,0-1-1,0 1 1,0 0-1,0-1 0,0 1 1,0 0-1,1-1 0,-1 1 1,0 0-1,0-1 1,0 1-1,0 0 0,1-1 1,-1 1-1,0 0 1,0 0-1,1-1 0,-1 1 1,0 0-1,0 0 1,1-1-1,0 1 0,0 0 13,0 0 0,0-1 0,0 1 0,0 0 0,0 0 0,0 0 0,0 1 0,0-1 1,0 0-1,1 0 0,-1 1 0,0-1 0,0 0 0,1 1 0,10 4 108,78 27-431,-79-30 210,-1 1-1,0-2 1,1 1 0,0-1 0,-1-1-1,21-2 1,17-9-193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5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18388,'2'7'1144,"4"-1"-1536,-2-5 392,-3-1 472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5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16179,'0'0'38,"0"-1"0,0 1 0,0 0 0,0 0 0,0 0-1,0-1 1,0 1 0,0 0 0,0 0 0,0 0 0,0 0-1,0-1 1,0 1 0,0 0 0,0 0 0,0 0 0,-1 0-1,1-1 1,0 1 0,0 0 0,0 0 0,0 0 0,0 0-1,-1 0 1,1-1 0,0 1 0,0 0 0,0 0-1,0 0 1,-1 0 0,1 0 0,0 0 0,0 0 0,0 0-1,-1 0 1,1 0 0,0 0 0,0 0 0,0 0 0,-1 0-1,-3 8 632,1 17 97,-11 93 439,8-84-995,2 0-1,2 0 1,1 40 0,1-71-201,0 0 1,1 0 0,-1 0 0,1 0 0,-1 0 0,1 0 0,0 0 0,0-1 0,1 1 0,-1 0 0,0 0 0,1-1 0,0 1 0,-1-1 0,1 1 0,0-1 0,0 0 0,1 0 0,-1 0 0,0 0 0,1 0 0,-1-1 0,1 1-1,0-1 1,-1 1 0,1-1 0,0 0 0,0 0 0,0 0 0,0 0 0,0-1 0,5 1 0,8 0 6,0-1 0,0 0-1,0-2 1,0 0 0,16-4 0,-21 4 3,177-34 115,233-34-93,218 43-494,-334 22 209,246-15-133,318-8 44,462-31-849,93 19-407,-879 32 1431,1129-2-839,-1453 10 1144,-115-2-350,125-19 0,-191 16 116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3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87 12499,'-8'1'377,"1"0"0,-1 0 0,1 1 0,0 0 0,0 1 0,0 0 0,-9 4 0,13-5-283,0 0 0,1 1 0,-1-1 1,1 0-1,-1 1 0,1 0 0,0-1 1,0 1-1,0 0 0,0 0 0,1 0 0,-1 0 1,1 1-1,0-1 0,0 0 0,0 0 1,0 1-1,0 5 0,-1 1-16,1 0-1,0 1 1,1-1-1,0 1 1,1-1-1,0 1 1,1-1 0,0 0-1,0 0 1,1 0-1,0 0 1,1 0-1,0 0 1,1-1 0,0 0-1,0 0 1,1 0-1,0-1 1,1 0-1,0 0 1,0 0-1,1-1 1,-1 0 0,2 0-1,-1-1 1,1 0-1,0-1 1,0 0-1,0 0 1,1-1 0,-1 0-1,1-1 1,0 0-1,1-1 1,-1 1-1,13-1 1,-9-1 6,0-1 1,0 0-1,0-1 1,-1-1-1,1 0 1,0-1-1,16-5 1,8-6 215,41-22 1,19-7 84,-84 39-379,0 0 0,0 1 0,1 1 1,-1 1-1,17-1 0,-14 2-33,-1-1-1,1-1 1,22-6 0,-18 2 13,0 0 15,0 0 0,42-5 0,-57 10 9,0 1-1,0 0 1,-1 0 0,1 1-1,0-1 1,0 1 0,0 1-1,-1-1 1,1 1 0,-1 0-1,1 0 1,-1 0 0,0 1-1,0 0 1,9 6 0,-4 0 83,-1 0 1,0 0-1,0 1 1,-1 0 0,13 23-1,-20-32 847,-1-5-473,-1-3-422,8 15-463,-7-8 415,0 0 0,0 0 1,1 1-1,-1-1 1,0 0-1,0 0 0,0 1 1,1-1-1,-1 0 1,0 0-1,1 1 0,-1-1 1,0 0-1,1 0 1,-1 0-1,0 0 0,1 0 1,-1 0-1,0 1 1,1-1-1,-1 0 0,0 0 1,1 0-1,-1 0 1,0 0-1,1 0 0,-1 0 1,0 0-1,1-1 1,-1 1-1,0 0 0,1 0 1,-1 0-1,0 0 1,1 0-1,-1 0 0,0-1 1,1 1-1,-1 0 1,0 0-1,0-1 0,1 1 1,-1 0-1,0 0 1,0-1-1,0 1 0,1-1 1,13-18-103,-10 14 92,4-6-3,1 1 0,0 0 0,0 0 0,1 1 1,1 1-1,-1-1 0,2 2 0,-1 0 0,1 0 0,0 1 0,0 0 0,18-5 1,-5 4-33,1 1-1,0 1 1,0 1 0,1 1 0,35 2 0,-53 1 26,56-1-366,113 15-1,-174-13 387,-1-1 0,1 1 0,-1 1 0,1-1 0,-1 0 0,0 1 0,1-1 0,-1 1 0,0 0 0,0 0 0,0 1-1,-1-1 1,1 0 0,0 1 0,-1 0 0,0 0 0,1 0 0,-1 0 0,0 0 0,0 0 0,-1 0 0,2 4 0,9 12-31,-11-17 38,0-1 0,1 1 0,-1-1 0,0 1 0,1-1 0,-1 0 0,1 0 0,0 1 0,-1-1 0,1 0 0,0-1 0,0 1 0,-1 0 0,1 0 0,0-1 0,0 1 0,0-1 0,0 0 0,0 0 0,0 1 0,0-1 0,0 0 0,0-1 0,0 1 0,2-1 0,7-1 60,-1 0 0,1-1 0,15-7 1,-7 4 2,270-109 544,-283 112-653,7-2 86,-1-1 1,0-1-1,21-14 0,-31 19-99,1-1 0,0 1 0,0-1 0,-1 0 0,0 1 0,1-1 0,-1-1 0,0 1 0,0 0 0,-1 0 0,1-1 0,-1 1 0,0-1 0,1 1 0,-2-1 0,1 1 0,0-1 0,-1 0 0,1-4 0,-4-43-366,-1 22 147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4:4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78 16075,'-1'0'121,"-1"1"-1,1-1 1,0 1-1,-1-1 0,1 1 1,-1 0-1,1-1 0,0 1 1,0 0-1,-1 0 1,1 0-1,0 0 0,0 0 1,0 0-1,0 0 0,0 1 1,0-1-1,0 2 1,1-3-74,0 1 0,0-1 0,0 1 0,1-1 0,-1 1 0,0-1 0,0 0 0,1 1 0,-1-1 0,0 0 0,1 1 0,-1-1 0,0 0 0,1 1 1,-1-1-1,1 0 0,-1 1 0,1-1 0,-1 0 0,1 0 0,-1 0 0,0 0 0,1 1 0,-1-1 0,1 0 0,0 0 0,15 4 229,-16-4-259,15 3 89,0-2 1,0 1-1,0-2 1,29-2 0,63-15 80,-57 8-103,-7 2-146,54-10 564,-94 16-483,0 0 0,-1 0 1,1 0-1,0 0 0,-1 0 0,1-1 0,-1 1 1,1-1-1,-1 0 0,0 0 0,0 0 1,1 0-1,-1 0 0,-1 0 0,1-1 0,2-3 1,16-23 32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4:5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14531,'-1'17'2771,"11"89"-664,28 221-1442,-36-318-641,-2-6 0,0 0 0,0 0 0,1 0 0,0 0 0,-1 0 0,1 0 0,0 0 0,1 0 0,-1 0 0,0 0 0,1 0 0,0-1 0,-1 1 0,5 3 0,-6-5-13,1-1 1,-1 0-1,1 1 1,-1-1 0,1 0-1,-1 0 1,1 0-1,-1 1 1,1-1-1,-1 0 1,1 0 0,-1 0-1,1 0 1,-1 0-1,1 0 1,0 0-1,-1 0 1,1 0-1,-1-1 1,1 1 0,-1 0-1,1 0 1,-1 0-1,1 0 1,-1-1-1,1 1 1,-1 0 0,1-1-1,-1 1 1,0 0-1,1-1 1,-1 1-1,1-1 1,-1 1 0,1-1-1,12-19 231,-12 16-184,25-50 634,-3-2 1,29-110-1,-5 15 49,-35 128-594,-12 23-145,0-1-1,1 1 1,-1 0-1,0 0 1,0 0 0,0 0-1,0 0 1,1 0-1,-1 0 1,0 0-1,0 0 1,0 0 0,1 0-1,-1 0 1,0 0-1,0 0 1,0 0-1,0 0 1,1 0 0,-1 0-1,0 0 1,0 0-1,0 0 1,1 0 0,-1 0-1,0 0 1,0 0-1,0 0 1,0 0-1,1 0 1,-1 0 0,0 1-1,0-1 1,0 0-1,0 0 1,0 0-1,1 0 1,-1 0 0,0 1-1,0-1 1,0 0-1,0 0 1,0 0-1,0 0 1,0 1 0,0-1-1,0 0 1,0 0-1,0 0 1,0 1-1,0-1 1,0 0 0,7 45-12,-6-22-20,10 87-192,-9-95 145,1 1 0,1 0-1,1-1 1,11 27-1,-15-40 65,0 1 0,0-1-1,1 0 1,-1 1-1,1-1 1,0 0 0,-1 0-1,1 0 1,0 0-1,0-1 1,0 1-1,1 0 1,2 1 0,-4-3 11,1 1 0,0 0 0,-1-1 0,1 0 0,0 1 0,0-1 1,-1 0-1,1 0 0,0 0 0,0 0 0,-1 0 0,1 0 0,0-1 0,-1 1 1,1-1-1,0 1 0,-1-1 0,1 1 0,0-1 0,-1 0 0,1 0 1,1-1-1,5-5 38,0 1 1,0-1 0,-1 0-1,0 0 1,-1-1-1,0 0 1,7-12 0,37-69 422,-36 61-292,14-30 201,40-115 1,-64 155-1288,-4 25 627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22 623 17228,'3'-1'236,"-1"0"1,0 0-1,1 0 1,-1-1-1,0 1 1,0-1-1,0 0 1,0 1-1,0-1 1,-1 0-1,1 0 1,0 0-1,-1 0 1,1-1-1,1-3 1,1-1 222,0 0 0,-1-1 0,4-13 0,-5 13-341,-1 1 0,0-1 0,0 0 0,-1-10 0,0 16-112,0 1 0,0-1 0,0 1 0,-1 0 0,1-1 0,0 1 0,-1-1 0,1 1 0,-1 0 1,0-1-1,1 1 0,-1 0 0,-1-2 0,2 3-3,-1-1 1,1 1 0,-1 0-1,1 0 1,-1-1-1,0 1 1,1 0-1,-1 0 1,1 0 0,-1-1-1,0 1 1,1 0-1,-1 0 1,0 0-1,1 0 1,-1 0 0,1 0-1,-1 1 1,0-1-1,1 0 1,-1 0-1,0 0 1,1 0 0,-1 1-1,1-1 1,-1 0-1,1 1 1,-1-1-1,1 0 1,-1 1 0,0 0-1,-3 2 9,1 0 0,0 0 0,0 1 0,0-1 1,0 1-1,0 0 0,1-1 0,0 1 0,0 1 0,0-1 0,-2 7 0,-1 1 3,1 1 0,-3 22-1,6-32-15,1-1-1,0 1 0,-1-1 0,1 1 1,0-1-1,1 1 0,-1-1 0,0 1 0,1-1 1,-1 1-1,1-1 0,1 3 0,-2-4 1,1-1 0,0 1 0,-1 0-1,1-1 1,0 1 0,-1-1 0,1 1-1,0-1 1,0 1 0,-1-1 0,1 1-1,0-1 1,0 0 0,0 0 0,0 1-1,0-1 1,0 0 0,-1 0 0,1 0-1,0 0 1,0 0 0,0 0 0,0 0-1,0 0 1,0 0 0,0 0 0,0-1-1,-1 1 1,1 0 0,0-1 0,0 1-1,0-1 1,0 1 0,-1-1 0,2 0-1,58-32-34,-39 20 23,32-14 1,-41 21 0,0 2 1,0-1-1,1 2 0,-1 0 0,1 0 1,19 0-1,-26 2 0,0 2 1,-1-1 0,1 1-1,-1-1 1,1 1-1,0 1 1,-1-1-1,0 1 1,1 0-1,-1 0 1,0 1 0,0 0-1,0 0 1,0 0-1,-1 0 1,1 0-1,4 6 1,-9-9 13,0 0 0,0 0 0,0 0 1,0 0-1,0-1 0,0 1 0,0 0 0,0 0 0,0 0 0,0 0 0,0 0 1,0 0-1,0-1 0,0 1 0,0 0 0,0 0 0,1 0 0,-1 0 0,0 0 1,0 0-1,0 0 0,0 0 0,0-1 0,0 1 0,0 0 0,0 0 0,1 0 1,-1 0-1,0 0 0,0 0 0,0 0 0,0 0 0,0 0 0,0 0 0,1 0 1,-1 0-1,0 0 0,0 0 0,0 0 0,0 0 0,0 0 0,0 0 0,1 0 1,-1 0-1,0 0 0,0 0 0,0 0 0,0 0 0,0 0 0,0 0 0,0 0 1,1 0-1,-1 0 0,0 1 0,0-1 0,0 0 0,0 0 0,0 0 0,0 0 1,0 0-1,0 0 0,1 0 0,-5-20 128,-11-31 110,14 49-220,-6-17 78,5 15-90,0 0 0,0-1 0,1 1 0,-1-1 0,1 0 0,0 1 0,1-1 0,-1 0 0,1-8-1,0 12-54,1 0 0,0 0-1,0 0 1,0 0 0,-1 0-1,1 0 1,0 0 0,0 0-1,0 1 1,0-1 0,0 0 0,0 1-1,1-1 1,-1 1 0,0-1-1,0 1 1,0-1 0,1 1-1,1-1 1,4-1-288,5-3-187,0-1 0,0-1-1,-1 0 1,0-1 0,0 0 0,-1-1 0,0 0 0,0-1-1,-1 0 1,0 0 0,-1-1 0,0 0 0,12-23 0,-11 15 436,0 1 1,-2-1-1,0-1 1,-2 1-1,0-1 1,-1 0 0,0 0-1,0-33 1,-4 49 165,0 0 76,0 0-1,0 0 0,0 0 0,0-1 1,-1 1-1,0 0 0,0 0 0,-2-6 0,3 10-135,0 0 0,0 0-1,0 0 1,0-1 0,0 1 0,0 0-1,0 0 1,0 0 0,0 0-1,0 0 1,0 0 0,0 0-1,0-1 1,0 1 0,0 0-1,0 0 1,0 0 0,0 0-1,0 0 1,-1 0 0,1 0-1,0 0 1,0 0 0,0-1-1,0 1 1,0 0 0,0 0-1,0 0 1,0 0 0,-1 0-1,1 0 1,0 0 0,0 0-1,0 0 1,0 0 0,0 0-1,0 0 1,0 0 0,-1 0-1,1 0 1,0 0 0,0 0-1,0 0 1,0 0 0,0 0 0,0 0-1,-1 0 1,1 0 0,0 0-1,0 0 1,0 0 0,0 1-1,-4 7 567,0 17 103,2-3-363,0 0-1,2 1 0,1-1 0,1 0 1,0 1-1,2-1 0,1 0 1,0-1-1,2 1 0,0-1 0,19 35 1,-7-25-378,-13-23-201,-1 0 0,0 0 0,0 1 0,0 0 0,-1 0-1,-1 0 1,1 1 0,1 10 0,-5-20 230,0 0 0,0 0 0,0 0 0,0-1 0,-1 1 0,1 0 0,0 0-1,0 0 1,0 0 0,0 0 0,0 0 0,0-1 0,-1 1 0,1 0 0,0 0 0,0 0 0,0 0 0,0 0 0,0 0 0,-1 0 0,1 0 0,0 0-1,0 0 1,0 0 0,0 0 0,-1 0 0,1 0 0,0 0 0,0 0 0,0 0 0,0 0 0,-1 0 0,1 0 0,0 0 0,0 0 0,0 0 0,0 0-1,-1 0 1,1 1 0,0-1 0,0 0 0,0 0 0,0 0 0,0 0 0,0 0 0,-1 0 0,1 0 0,0 1 0,0-1 0,0 0 0,0 0 0,0 0-1,0 0 1,0 1 0,0-1 0,0 0 0,0 0 0,0 0 0,0 0 0,0 1 0,0-1 0,0 0 0,0 0 0,0 0 0,0 0 0,0 1 0,0-1-1,-10-10-481,-51-65 315,8-6 3293,51 79-2937,1 0-1,0 0 1,0 0 0,0 0 0,0 0 0,0 0 0,0 0 0,1 0-1,-1-1 1,1 1 0,-1 0 0,1 0 0,0-3 0,0 4-114,1-1 1,-1 1 0,1 0-1,-1 0 1,1 0 0,0 0-1,-1 0 1,1 0 0,0 0-1,0 0 1,0 0 0,0 0-1,0 0 1,0 1 0,0-1-1,0 0 1,0 1 0,0-1 0,0 1-1,0-1 1,0 1 0,1-1-1,1 1 1,68-24-248,-41 11 59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238 234 19060,'-3'-3'175,"0"0"1,-1 0-1,0 1 1,1-1-1,-1 1 0,0 0 1,0 0-1,0 0 1,0 0-1,-1 1 0,1 0 1,0 0-1,-1 0 1,1 0-1,-1 1 0,-5-1 1,4 2-45,0 0-1,1 0 1,-1 0 0,1 0 0,-1 1 0,1 0-1,0 0 1,0 1 0,0-1 0,0 1 0,-8 6 0,5-3-94,0 1 1,0 1-1,1-1 1,-1 1-1,2 1 1,-1-1-1,1 1 1,1 0-1,-1 1 1,2-1 0,-1 1-1,1 0 1,-3 13-1,6-21-38,1 0-1,-1 1 0,1-1 1,0 0-1,0 1 0,0-1 1,0 0-1,0 1 0,0-1 1,1 0-1,0 4 0,-1-5 0,1 0 0,-1 0-1,1 0 1,-1 0-1,1 0 1,0-1 0,-1 1-1,1 0 1,0 0-1,0-1 1,-1 1 0,1-1-1,0 1 1,0-1 0,0 1-1,0-1 1,-1 1-1,1-1 1,2 1 0,3 0-11,0-1 1,0 0-1,0 0 1,-1 0-1,1-1 0,0 1 1,8-3-1,-5 1 5,0 0-24,1 1 0,0 0 0,0 0 0,0 1 1,-1 0-1,1 1 0,0 0 0,17 4 0,-22-3 14,0 0 0,0 0-1,-1 0 1,1 1 0,0 0 0,-1 0 0,1 0 0,-1 0 0,0 1 0,0-1 0,-1 1-1,1 0 1,-1 1 0,1-1 0,-2 0 0,1 1 0,4 9 0,0 3-18,0 1 1,-2-1 0,0 1 0,-2 0-1,1 0 1,-2 0 0,-1 0-1,0 1 1,-3 33 0,-1-31 66,0 0-1,-1-1 1,-1 0 0,0 0 0,-2 0-1,0-1 1,-2 0 0,-15 27 0,22-42-16,-1 0 1,0-1-1,1 1 0,-1-1 1,0 0-1,-1 0 1,1 0-1,-1 0 1,1 0-1,-1-1 1,0 0-1,0 0 1,0 0-1,0 0 1,-7 2-1,9-4-13,0 1-1,0-1 1,0 0-1,0 0 1,0 0 0,0-1-1,0 1 1,0 0 0,0-1-1,0 1 1,0-1-1,0 1 1,0-1 0,0 0-1,0 0 1,0 0-1,1 0 1,-1 0 0,0-1-1,1 1 1,-1 0-1,1-1 1,-1 1 0,1-1-1,0 0 1,0 1 0,0-1-1,0 0 1,0 0-1,0 1 1,0-1 0,0 0-1,1 0 1,-1 0-1,0-3 1,-1-4-13,0-1 1,1 0-1,0 0 0,0 0 1,1 0-1,0 0 0,1-1 1,0 1-1,1 0 0,0 1 1,6-19-1,3-4-20,2 1 1,20-36-1,105-154-120,-39 68 171,-98 152-14,0 0 0,-1 0 0,1-1 0,0 1 0,-1 0 0,1 0 0,0-1 0,-1 1 0,0 0 0,1 0 0,-1-1 0,0 1 0,0-1 0,0 1 0,1 0 0,-2-3-1,-5 3 54,-8 8-47,12-5-2,0-1 2,0 0 1,0 0-1,0 1 1,1-1-1,-1 1 1,0 0 0,0-1-1,1 1 1,-1 0-1,1 0 1,0 0 0,-1 0-1,0 3 1,10-5 173,1 1-142,-9-1-43,1 0 0,-1 0 0,0 0 0,0 0 0,0 0 0,0-1 0,0 1 0,0 0 0,0 0 0,1 0 0,-1 0 0,0 0 0,0 0 0,0 0 0,0 0 0,0 0 0,0-1 0,0 1 0,0 0 0,0 0 0,1 0 0,-1 0 0,0 0 0,0 0 0,0-1 0,0 1 0,0 0 0,0 0 0,0 0 0,0 0 0,0 0 0,0-1 0,0 1 0,0 0 0,0 0 0,0 0 0,0 0 0,0 0 0,0-1 0,-1 1 0,1 0 0,0 0 0,0 0 0,0 0 0,0 0 0,0 0 0,0 0 0,0-1 0,0 1 0,0 0 0,0 0 0,-1 0 0,1 0 0,-8-19 49,7 9-36,1 10-14,0 0 0,0 0 0,0-1 0,0 1 0,0 0 0,0 0 0,0 0 0,0 0 1,0 0-1,0 0 0,0-1 0,0 1 0,0 0 0,0 0 0,0 0 0,0 0 0,1 0 0,-1 0 0,0-1 0,0 1 0,0 0 0,0 0 0,0 0 0,0 0 0,0 0 0,0 0 0,1 0 0,-1 0 0,0 0 0,0 0 0,0 0 0,0 0 0,0 0 0,1 0 0,-1 0 0,0 0 0,0 0 0,0 0 0,0 0 0,0 0 0,0 0 0,1 0 0,-1 0 0,0 0 0,0 0 0,1 2 0,0-1-1,0 1 1,-1 0 0,1-1-1,0 1 1,-1 0 0,1 0-1,-1 0 1,0 0-1,0-1 1,0 1 0,0 0-1,0 2 1,0-1 2,1 36 9,-2-27-1,1 0 0,0 0 0,1 0 0,1 1-1,0-1 1,0 0 0,1-1 0,9 23 0,-12-33 2,0-1 0,0 1-1,0-1 1,1 1 0,-1-1-1,0 0 1,0 1 0,1-1-1,-1 1 1,0-1 0,1 0 0,-1 1-1,0-1 1,1 1 0,-1-1-1,0 0 1,1 0 0,-1 1-1,1-1 1,-1 0 0,1 0-1,-1 1 1,1-1 0,-1 0-1,1 0 1,-1 0 0,1 0-1,-1 0 1,1 0 0,0 0-1,-1 0 8,1-1 0,0 1-1,-1-1 1,1 1 0,0-1 0,-1 1-1,1-1 1,-1 0 0,1 0-1,-1 1 1,1-1 0,-1 0 0,0 0-1,1 1 1,-1-2 0,9-34 328,-8 35-337,1-17 16,-1 1 0,0 0 0,-1-1 0,-1 1 0,-1 0 0,0-1 0,-1 1 0,-1 0 0,-1 1 0,-12-32 0,8 34-25,9 14-1,0 0 0,0 0 0,0 0 0,0 0-1,0 0 1,0-1 0,0 1 0,0 0 0,0 0 0,0 0 0,0 0 0,0 0 0,0 0-1,0 0 1,0 0 0,-1 0 0,1 0 0,0 0 0,0 0 0,0 0 0,0 0 0,0-1-1,0 1 1,0 0 0,0 0 0,-1 0 0,1 0 0,0 0 0,0 0 0,0 0-1,0 0 1,0 0 0,0 0 0,0 0 0,-1 0 0,1 1 0,0-1 0,0 0 0,0 0-1,0 0 1,0 0 0,0 0 0,0 0 0,0 0 0,0 0 0,-1 0 0,1 0 0,0 0-1,0 0 1,0 0 0,0 0 0,0 1 0,0 0-2,0 1 1,0 0-1,0 0 0,0-1 1,1 1-1,-1 0 0,1-1 1,-1 1-1,1 0 0,-1-1 1,1 1-1,0 0 0,1 1 1,1 2-8,0 1 1,1-1-1,0 0 1,0 0-1,0 0 1,0-1-1,1 1 0,0-1 1,0 0-1,0-1 1,0 1-1,0-1 1,1 0-1,7 3 1,-10-5 3,1 0 1,-1 0 0,1 0-1,-1-1 1,1 1-1,-1-1 1,1 0 0,0 0-1,-1 0 1,1 0-1,-1-1 1,1 1 0,-1-1-1,1 0 1,-1 0-1,1 0 1,-1-1 0,0 1-1,0-1 1,0 0-1,0 0 1,0 0 0,0 0-1,0 0 1,0-1-1,2-3 1,0 0-24,0 0 0,0 0 0,-1 0-1,0-1 1,0 0 0,-1 0 0,3-8 0,-5 12-9,1-1 1,-1 0-1,0 0 0,-1 0 1,1 0-1,-1 0 0,1-1 1,-1 1-1,0 0 0,-1 0 1,1 0-1,-1 0 0,1 0 1,-4-7-1,4 10 30,0 1 0,0 0 0,0-1 0,0 1 0,0-1 0,0 1 0,-1 0 0,1-1 1,0 1-1,0 0 0,0-1 0,-1 1 0,1 0 0,0-1 0,-1 1 0,1 0 0,0-1 0,-1 1 0,1 0 0,0 0 0,-1-1 0,1 1 0,0 0 0,-1 0 0,1 0 0,-1 0 0,1 0 0,0-1 0,-1 1 0,1 0 0,-1 0 0,1 0 0,0 0 1,-1 0-1,1 0 0,-1 0 0,1 0 0,-1 1 0,1-1 0,0 0 0,-1 0 0,1 0 0,0 0 0,-1 1 0,1-1 0,-1 0 0,1 0 0,0 0 0,-1 1 0,1-1 0,0 0 0,0 1 0,-1-1 0,1 0 0,0 1 0,0-1 0,-1 0 0,1 1 1,0-1-1,0 0 0,0 1 0,-1 0 0,-12 25-158,9-14 138,1 0-1,0 1 0,-1 13 0,3-21 31,0-1-1,1 1 0,0 0 1,0 0-1,1 0 0,-1 0 1,1-1-1,0 1 0,0 0 1,3 8-1,-3-11 2,0-1-1,0 0 1,1 1 0,-1-1 0,0 0-1,0 0 1,1 0 0,-1 0 0,0 0-1,1 0 1,-1 0 0,1 0-1,-1-1 1,1 1 0,-1 0 0,1-1-1,0 1 1,-1-1 0,1 0-1,0 0 1,-1 1 0,1-1 0,0 0-1,0 0 1,-1-1 0,1 1 0,0 0-1,2-1 1,7-2 12,-1 0 0,0 0 0,14-7 0,-12 5-5,13-5 16,-10 3-20,1 1 0,0 0 0,0 1 0,30-5 0,-42 10-5,0-1 0,0 1-1,0 0 1,1 0 0,-1 1 0,0-1 0,0 1 0,0 0 0,0 0 0,0 1 0,0-1 0,0 1 0,-1-1 0,1 1 0,0 0 0,-1 1 0,1-1 0,-1 1 0,0-1 0,0 1 0,0 0 0,0 0 0,-1 0-1,5 6 1,-6-7 3,0 0 0,0 0 0,0-1 0,0 1 0,0 0 0,1-1 0,-1 1 0,1-1 0,-1 0 0,1 1 0,0-1 0,-1 0 0,1 0 0,0 0 0,0 0 0,0 0 0,3 1 0,-3-3-3,0 1 1,0 0-1,0-1 1,0 1-1,0-1 1,-1 1-1,1-1 1,0 0 0,0 0-1,-1 0 1,1 0-1,-1 0 1,1 0-1,-1-1 1,1 1-1,-1 0 1,0-1-1,0 1 1,3-4-1,12-18-188,-12 17-180,1-1 1,-1 1 0,1 0 0,0 0-1,1 1 1,-1 0 0,1 0 0,7-5-1,-12 10 251,-1-1 0,0 1 0,0 0-1,1 0 1,-1 0 0,0 0-1,1 0 1,-1 0 0,0 0 0,1 0-1,-1 0 1,0 0 0,1 0 0,-1 0-1,0 0 1,1 0 0,-1 0-1,0 0 1,0 0 0,1 0 0,-1 0-1,0 0 1,1 0 0,-1 1-1,0-1 1,0 0 0,1 0 0,-1 0-1,0 1 1,0-1 0,1 0 0,-1 0-1,0 0 1,0 1 0,0-1-1,1 0 1,-1 1 0,0-1 0,4-9-2000,-2-4 2457,1 0 1,1 1-1,0-1 1,1 1-1,0 0 1,0 0-1,2 0 1,7-11-1,-12 19-163,1 1-1,0 0 0,0 0 1,0 0-1,0 0 0,0 0 1,1 0-1,-1 1 0,1 0 1,0-1-1,-1 1 0,7-2 1,-7 4-106,0-1 1,0 1 0,0-1-1,0 1 1,0 0 0,0 0 0,0 0-1,1 1 1,-1-1 0,0 1-1,0-1 1,0 1 0,0 0-1,0 0 1,-1 1 0,1-1-1,0 0 1,0 1 0,2 2-1,-1-2-45,-1 1-1,0-1 0,1 1 0,-1 0 0,0 0 0,0 1 0,-1-1 0,1 1 0,-1-1 1,1 1-1,-1 0 0,-1-1 0,1 1 0,0 0 0,1 5 0,-2-2 40,0-1-1,0 1 0,-1 0 1,0-1-1,0 1 1,0 0-1,-1 0 1,-2 12-1,-2-2 83,-1 0 0,0-1 0,-1 0 0,-1 0-1,0 0 1,-15 20 0,23-36-158,0 0-1,0 0 0,0 0 0,0 0 1,0 0-1,0 0 0,0 0 1,0 0-1,0 0 0,0 0 1,1 0-1,-1 0 0,0 0 0,0 0 1,0 0-1,0 0 0,0 0 1,0 0-1,0 0 0,0 0 1,0 0-1,0 0 0,1 0 0,-1 0 1,0 0-1,0 0 0,0 0 1,0 0-1,0 0 0,0 0 1,0 0-1,0 0 0,0 1 0,0-1 1,0 0-1,0 0 0,0 0 1,0 0-1,1 0 0,-1 0 0,0 0 1,0 0-1,0 0 0,0 0 1,0 1-1,0-1 0,0 0 1,0 0-1,0 0 0,0 0 0,0 0 1,0 0-1,0 0 0,0 0 1,0 0-1,0 0 0,-1 1 1,1-1-1,0 0 0,0 0 0,0 0 1,15-5-442,16-10-635,-22 11 587,-5 2 458,0 0 0,0 0 0,0 0 0,0 0 0,0-1 0,-1 1 0,1-1 1,-1 0-1,0 0 0,4-4 0,-5-1-250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20 165 12955,'-12'1'2248,"5"-1"-1096,8-1-415,5-6 2223,13 0-1663,5-2-137,6-4-576,3 0-416,7-5-1424,-5-8 1240,3-11-272,4 2-160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15707,'1'12'645,"1"0"-1,-1 0 1,7 18-1,0 7 267,49 374 1727,-55-381-2496,-2-21-64,0 1 0,1-1 0,0 0 0,0 0-1,4 12 1,-5-21-73,1 0-1,-1 0 0,0 0 0,0 0 0,0 0 0,1 0 0,-1 0 0,0 0 1,0 0-1,0 0 0,1 0 0,-1 0 0,0 0 0,0 0 0,0 0 0,1 0 0,-1-1 1,0 1-1,0 0 0,0 0 0,1 0 0,-1 0 0,0 0 0,0 0 0,0-1 1,0 1-1,0 0 0,1 0 0,-1 0 0,0 0 0,0-1 0,0 1 0,0 0 0,0 0 1,0 0-1,0-1 0,0 1 0,0 0 0,0 0 0,0 0 0,0-1 0,0 1 1,0 0-1,0 0 0,0-1 0,6-14 75,4-38 11,4-59 1,-5 30-84,-1 13-30,-2 14-63,24-101 0,-28 150 74,0 0 0,0 0 1,0 0-1,1 1 0,0-1 0,0 0 1,7-7-1,-9 11 9,0 1 1,0 0-1,0 0 1,0 0-1,1 0 0,-1 0 1,0 0-1,1 0 1,-1 1-1,1-1 1,-1 0-1,1 1 0,-1-1 1,1 1-1,-1 0 1,1-1-1,0 1 1,-1 0-1,1 0 0,-1 0 1,1 0-1,0 0 1,-1 0-1,1 1 1,-1-1-1,1 0 0,0 1 1,-1-1-1,1 1 1,-1 0-1,0-1 1,1 1-1,1 1 0,3 2-6,0 0-1,-1 1 0,1-1 1,-1 1-1,0 0 0,0 1 1,-1-1-1,1 1 0,-1 0 1,-1 0-1,1 0 0,4 12 1,-4-9 23,-1 1-1,0-1 1,-1 1 0,0-1 0,-1 1 0,0 0 0,0 0 0,-2 19 0,0-20 0,0 0 0,-1-1 1,0 1-1,0-1 0,-1 0 1,0 1-1,-1-1 0,1 0 1,-2-1-1,-5 9 0,7-11-16,-1 0 1,0 0-1,-1-1 0,1 0 0,-1 1 0,0-2 0,0 1 1,0 0-1,0-1 0,-1 0 0,1-1 0,-1 1 1,0-1-1,-12 3 0,14-4-152,0 0 1,-1-1-1,1 1 0,-1-1 1,0 0-1,-6-1 0,10 1 119,0-1 0,-1 1 0,1 0 0,0 0 0,0-1-1,0 1 1,-1-1 0,1 1 0,0-1 0,0 1 0,0-1 0,0 0 0,0 1-1,0-1 1,0 0 0,0 0 0,0 0 0,1 0 0,-1 0 0,0 0 0,0 0-1,1 0 1,-1 0 0,1 0 0,-1 0 0,1 0 0,-1-2 0,2-10-451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 17396,'1'1'94,"1"-1"0,-1 1 0,0-1 0,0 1 0,1 0 0,-1 0 0,0 0 0,0 0 0,0 0 0,0 0 0,0 0 0,0 0 0,0 0 0,0 0 0,-1 0 0,1 0 0,0 1 0,-1-1 0,1 0 0,-1 1 0,1-1 0,-1 0 0,1 1 0,-1-1 0,0 1 0,0 1 0,2 48 987,-2-27-478,0-19-551,7 73 348,-5-68-382,-1-1-1,2 1 1,-1-1 0,1 0 0,1 0-1,4 9 1,-7-17-11,-1 0-1,1 0 1,-1 0-1,1 0 1,0 0 0,-1 0-1,1 0 1,0-1-1,0 1 1,0 0 0,-1 0-1,1-1 1,0 1-1,0 0 1,0-1-1,2 1 1,-3-1 3,1 0-1,-1 0 1,1 0-1,-1 0 1,1 0 0,-1 0-1,1 0 1,-1 0-1,1 0 1,-1 0 0,1 0-1,-1-1 1,1 1-1,-1 0 1,0 0 0,1-1-1,-1 1 1,1 0-1,-1-1 1,0 1-1,1 0 1,-1-1 0,0 1-1,1-1 1,1-2 31,0 0 0,-1 0 0,1 0 0,-1 0 0,0-1 0,0 1 0,0 0 0,-1 0 0,1-6 0,0-7 53,-1 1 0,0-1 1,-2 1-1,0-1 1,0 1-1,-6-17 1,5 23-83,0-1 0,0 1 1,-1 0-1,-1 0 1,1 0-1,-2 0 0,1 1 1,-1 0-1,0 0 1,-12-12-1,16 19-19,0-1-1,1 1 0,-1 0 1,0 0-1,0 0 1,0 0-1,0 0 1,0 0-1,0 0 0,0 1 1,0-1-1,-3 0 1,4 1-7,0 0 0,1 0 0,-1 1 0,1-1 0,-1 0 0,0 0 0,1 0-1,-1 0 1,1 1 0,-1-1 0,0 0 0,1 1 0,-1-1 0,1 0 0,-1 1 0,1-1 0,-1 1 0,1-1 0,0 0 0,-1 1 0,1-1 0,-1 1 0,1 0 0,0-1 0,0 1 0,-1-1 0,1 1 0,0-1 0,0 1 0,0 0 0,-1-1-1,1 1 1,0-1 0,0 1 0,0 0 0,0-1 0,0 1 0,0 0 0,0-1 0,1 1 0,-1-1 0,0 1 0,0 0 0,0-1 0,1 2 0,0 2-133,0 0 0,0-1 0,1 1 0,0 0 0,-1-1 0,1 1 0,0-1 0,1 0 0,-1 1 0,1-1 0,-1 0 0,1-1 0,0 1 0,0 0 0,0-1 0,4 3 0,0-1-62,0 1-1,0-1 1,0-1-1,1 1 1,0-1 0,15 3-1,14-1-566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13635,'2'-2'1042,"-1"6"-291,-1 16 133,-3 28 165,1-20-623,-5 94 705,7-103-1008,1 0 1,1 0-1,0 0 0,7 24 1,-9-41-107,1 0-1,-1 0 1,1 0 0,0 0-1,0 0 1,0 0 0,0 0 0,0 0-1,0 0 1,1-1 0,-1 1-1,0 0 1,1-1 0,0 1 0,-1-1-1,4 3 1,-4-4 0,1 1 0,0-1 0,-1 1 0,1-1 0,0 1 0,-1-1 0,1 0 0,0 0 0,-1 0 1,1 0-1,0 0 0,0 0 0,-1 0 0,1-1 0,0 1 0,2-1 0,2-2 28,1 0 0,-1-1 0,0 0 0,0 0 1,0 0-1,0 0 0,-1-1 0,7-7 0,13-18 116,-2-1 0,-1 0 0,25-49 0,15-23-45,-59 103-91,-3 7-3,0 10 13,0-16-34,-1 23 30,0 0 0,5 34 0,-4-57-26,0 0-1,0 0 1,0 0 0,0 1-1,0-1 1,1 0 0,-1 0-1,0 0 1,1 0-1,-1 1 1,1-1 0,-1 0-1,1 0 1,0 0 0,-1 0-1,1 0 1,0 0-1,0 0 1,-1-1 0,1 1-1,0 0 1,0 0 0,0-1-1,2 2 1,-1-2-1,-1 1 0,1-1 1,0 0-1,-1 0 0,1-1 0,-1 1 1,1 0-1,-1 0 0,1-1 0,0 1 1,-1-1-1,0 1 0,1-1 1,-1 0-1,1 0 0,1-1 0,7-5 20,0-1 0,-1 0 0,14-16 0,-21 22-17,19-22 35,-16 16-40,1 2 0,0-1 1,0 1-1,0-1 0,0 2 0,1-1 1,8-5-1,-15 11-2,1 0 0,-1 0 0,0 0 0,1 0-1,-1 0 1,0-1 0,1 1 0,-1 0 0,0 0 0,1 0 0,-1 0 0,0 0-1,1 0 1,-1 0 0,1 0 0,-1 0 0,0 0 0,1 1 0,-1-1 0,0 0 0,1 0-1,-1 0 1,0 0 0,1 0 0,-1 1 0,0-1 0,0 0 0,1 0 0,-1 0-1,0 1 1,1-1 0,-1 1 0,5 14-10,-3 20-5,-2-33 16,-3 34-2,1-27 7,1 1-1,1-1 1,-1 1 0,1-1-1,1 1 1,3 14 0,-4-24-32,0 0 1,0 0-1,0 1 1,0-1-1,0 0 1,0 0 0,0 1-1,0-1 1,0 0-1,0 0 1,0 1-1,1-1 1,-1 0-1,0 0 1,0 0-1,0 0 1,0 1 0,1-1-1,-1 0 1,0 0-1,0 0 1,0 0-1,1 0 1,-1 1-1,0-1 1,0 0 0,1 0-1,-1 0 1,0 0-1,0 0 1,1 0-1,-1 0 1,0 0-1,1 0 1,8-6-523,7-15 23,-13 17 412,6-7-315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 13355,'0'0'89,"0"0"-1,1-1 1,-1 1 0,0 0 0,0-1-1,0 1 1,0-1 0,1 1 0,-1-1 0,0 1-1,0 0 1,0-1 0,0 1 0,0-1-1,0 1 1,0-1 0,0 1 0,0 0-1,0-1 1,0 1 0,0-1 0,-1 1-1,1 0 1,0-2 0,-9 5 1181,-11 14 335,16-9-1384,0-1 0,0 0 0,1 1 0,0 0 0,1-1 0,-1 1 0,1 0 0,-1 15 0,2-18-184,1-1 1,-1 1-1,1-1 0,0 1 1,1-1-1,-1 1 0,1-1 1,0 0-1,0 1 0,0-1 1,1 0-1,-1 0 0,1 0 1,0 0-1,0 0 0,1 0 1,4 6-1,-6-8-26,1-1 0,-1 0 0,0 0 0,1 0 0,-1 0 0,1 0 0,-1 0 0,1 0 0,0 0 0,-1-1 0,1 1 0,0-1 0,0 1 0,-1-1 0,1 0 0,0 0 0,0 1 0,-1-1 0,1 0 0,0-1 0,0 1 0,0 0 0,-1 0 0,1-1 0,0 1 0,0-1 0,-1 0 0,1 1 0,-1-1 0,1 0 0,0 0 0,-1 0 0,0 0 0,1 0 0,1-3 0,2 1 40,-1-1 0,0-1 1,-1 1-1,1 0 0,-1-1 1,0 0-1,0 0 0,0 0 0,-1 0 1,3-6-1,-3 3 36,-1-1-1,1 1 1,-1-1-1,-1 1 1,0-1-1,0 0 1,0 1 0,-1-1-1,-4-15 1,4 20-88,0-1 1,-1 1-1,0-1 1,0 1-1,0 0 1,0 0-1,-1 0 0,-4-7 1,5 10-65,0-1 1,0 0-1,0 0 1,0 1-1,0-1 0,0 1 1,0-1-1,-1 1 1,1 0-1,0 0 0,-1 0 1,1 0-1,-1 1 0,1-1 1,-1 0-1,-3 1 1,5 0 12,1 0 0,0-1 0,-1 1 1,1 0-1,-1 0 0,1 0 1,-1 0-1,1 0 0,0 0 0,-1 1 1,1-1-1,-1 0 0,1 0 0,-1 0 1,1 0-1,0 0 0,-1 1 0,1-1 1,0 0-1,-1 0 0,1 0 1,0 1-1,-1-1 0,1 0 0,0 1 1,-1-1-1,1 0 0,0 1 0,0-1 1,-1 0-1,1 1 0,0-1 0,0 1 1,0-1-1,0 0 0,-1 1 1,1-1-1,0 1 0,0-1 0,0 1-18,0 0 1,0 0-1,1 0 0,-1 0 0,0 0 0,0 0 0,1 0 0,-1 0 0,1 0 1,-1 0-1,1 0 0,-1 0 0,1 0 0,-1-1 0,2 3 0,10 5-603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157 245 15035,'0'0'36,"0"-1"0,0 1 0,1 0 0,-1 0 0,0-1 0,0 1 1,0 0-1,0-1 0,0 1 0,0 0 0,0-1 0,0 1 0,0 0 0,-1 0 0,1-1 0,0 1 0,0 0 0,0-1 0,0 1 0,0 0 0,0 0 0,-1-1 0,1 1 0,0 0 0,0 0 0,0 0 0,-1-1 0,1 1 1,0 0-1,0 0 0,0 0 0,-1-1 0,1 1 0,0 0 0,-1 0 0,1 0 0,0 0 0,0 0 0,-1 0 0,1 0 0,0 0 0,-1 0 0,1 0 0,0 0 0,0 0 0,-1 0 0,1 0 0,0 0 0,-1 0 1,1 0-1,0 0 0,0 0 0,-1 0 0,1 0 0,0 0 0,-1 0 0,1 1 0,-22 6 427,13-1-225,1 0 0,-1 0 1,2 0-1,-1 1 0,1 0 0,0 1 0,0 0 0,1 0 1,-10 16-1,10-14-162,0 0 0,1 1 0,0 0 0,1 0 1,0 0-1,1 0 0,0 0 0,-1 16 0,4-23-59,-1 0 0,1-1-1,1 1 1,-1 0 0,0 0-1,1-1 1,0 1 0,0 0-1,0-1 1,0 1 0,3 5-1,-3-8-7,0 0 0,0 0 0,0 0 0,-1 0 0,1 0 0,0 0 0,1 0-1,-1 0 1,0-1 0,0 1 0,0 0 0,0-1 0,1 1 0,-1-1 0,0 1 0,0-1 0,1 1-1,-1-1 1,0 0 0,1 0 0,-1 0 0,0 0 0,1 0 0,-1 0 0,1 0 0,-1 0-1,0 0 1,1-1 0,-1 1 0,0-1 0,0 1 0,1-1 0,-1 1 0,0-1 0,2-1 0,5-3 32,0 0 0,-1 0 1,0 0-1,0-1 1,0-1-1,-1 1 0,1-1 1,-2 0-1,7-9 1,5-10 171,19-41 1,-24 42-108,-1 0 0,-1-2-1,-1 1 1,-1-1 0,-2 0 0,-1-1 0,0 1-1,0-55 1,-6 79-104,1 0-1,0 1 1,-1-1-1,1 0 1,-1 0 0,0 1-1,0-1 1,0 0-1,0 1 1,0-1-1,-1 1 1,1-1 0,-3-1-1,4 3-2,0 1-1,-1-1 0,1 1 1,-1-1-1,1 1 0,-1 0 1,0-1-1,1 1 1,-1 0-1,1-1 0,-1 1 1,0 0-1,1 0 1,-1 0-1,0 0 0,1-1 1,-1 1-1,0 0 1,1 0-1,-1 0 0,-1 1 1,1-1-1,-1 1 0,1-1 0,0 1 0,-1 0 0,1 0 0,0-1 0,0 1 0,0 0 0,-1 0 0,1 0 0,0 0 0,0 0 0,-1 3 0,-2 3 19,-1 0 0,2 0 1,-1 1-1,1 0 0,0-1 0,1 1 0,0 0 1,0 0-1,1 0 0,-1 12 0,1-5 47,1 0 0,0 0 0,1 0 0,1 0 0,3 14 0,-3-22-34,0 0-1,1 0 0,-1 0 1,1 0-1,1-1 0,-1 0 0,1 1 1,0-1-1,0-1 0,1 1 1,0 0-1,0-1 0,7 6 1,-9-9-42,0 0 1,1 0-1,-1 0 1,0 0-1,1-1 1,-1 1-1,1-1 1,-1 0-1,1 0 1,-1 0-1,1 0 0,0-1 1,0 0-1,-1 1 1,1-1-1,0-1 1,0 1-1,-1 0 1,1-1-1,0 0 1,-1 0-1,1 0 1,-1 0-1,1-1 1,-1 1-1,1-1 1,3-3-1,3-2-163,-1-1-1,0 0 0,0 0 1,-1-1-1,0-1 0,-1 1 1,0-1-1,0 0 0,-1-1 1,0 1-1,-1-1 1,0-1-1,5-18 0,-17 57 144,-12 52 791,18-69-598,-1-1 0,2 1-1,-1 0 1,1-1 0,1 1 0,1 11 0,-2-20-142,0 0 1,0 0-1,1-1 1,-1 1-1,0 0 1,0 0-1,0 0 1,0-1-1,1 1 1,-1 0-1,0-1 1,1 1-1,-1 0 1,1 0-1,-1-1 1,1 1-1,-1-1 1,1 1-1,-1 0 1,1-1-1,0 1 1,-1-1-1,1 1 1,0-1-1,-1 0 1,1 1-1,0-1 1,0 0-1,0 1 1,1-1-1,-1-1 1,1 1-1,-1 0 1,0-1-1,1 1 1,-1-1-1,0 1 1,1-1-1,-1 0 1,0 1-1,0-1 1,0 0-1,0 0 1,2-2-1,5-5 16,-1 0 0,-1 0-1,7-10 1,56-101-390,-68 118 339,-1 0-1,1-1 1,0 1-1,0 0 1,0 0-1,0 0 1,0 0 0,0 0-1,0 0 1,0 0-1,0 0 1,0 0-1,2-1 1,-3 2 8,1 0-1,-1 0 1,0 0 0,1 0 0,-1 0-1,0 0 1,1 1 0,-1-1-1,0 0 1,0 0 0,1 0-1,-1 0 1,0 0 0,1 0 0,-1 1-1,0-1 1,0 0 0,1 0-1,-1 0 1,0 1 0,0-1 0,1 0-1,-1 0 1,0 1 0,0-1-1,0 0 1,0 1 0,1-1 0,-1 0-1,0 1 1,0-1 0,0 0-1,0 0 1,0 1 0,2 5-35,-1 1-1,-1-1 1,1 1 0,-1 9 0,0 12 83,-2-17 19,2-1 1,0 1 0,0-1-1,1 0 1,0 1 0,1-1-1,0 0 1,0 1-1,6 11 1,-8-22-53,0 1-1,0 0 1,1-1 0,-1 1-1,0 0 1,1-1-1,-1 1 1,1-1 0,-1 1-1,1-1 1,-1 1 0,1-1-1,-1 1 1,1-1-1,-1 0 1,1 1 0,0-1-1,-1 0 1,1 1 0,0-1-1,-1 0 1,1 0 0,0 1-1,-1-1 1,1 0-1,0 0 1,-1 0 0,1 0-1,0 0 1,-1 0 0,2 0-1,0-1-31,0 0-1,-1 0 0,1 0 1,0 0-1,-1 0 1,1 0-1,-1 0 1,1-1-1,-1 1 0,1 0 1,0-3-1,4-4-283,0 0 1,-1-1-1,8-15 0,-4 1-26,9-35 0,-8 14-101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 17572,'-10'34'1695,"1"0"0,-8 67 0,15-83-1543,2 0-1,0 1 0,1-1 1,0 1-1,2-1 0,0 0 0,8 24 1,-10-37-169,1 0 1,0 0 0,0 0-1,1-1 1,-1 1 0,7 7-1,-9-11 9,1 0 0,-1-1 1,1 1-1,0 0 0,0-1 0,-1 1 0,1 0 0,0-1 0,0 1 0,0-1 0,0 0 0,-1 1 0,1-1 1,0 1-1,0-1 0,0 0 0,0 0 0,0 0 0,0 0 0,0 0 0,0 0 0,0 0 0,0 0 0,0 0 0,0 0 1,0 0-1,0 0 0,0-1 0,0 1 0,0 0 0,0-1 0,-1 1 0,1-1 0,0 1 0,0-1 0,0 1 0,-1-1 1,1 0-1,0 1 0,-1-1 0,1 0 0,1-1 0,6-8-98,0 0-1,0-1 1,-1 0-1,-1 0 1,7-15 0,5-9-130,36-69-303,-25 46 205,42-64 1,-66 115 378,-4 4-6,0 1 0,1 0 0,-1 0 0,1 0-1,0 0 1,-1 0 0,1 0 0,0 0 0,0 0 0,3-1 0,-5 3-30,1 0 0,-1 0 0,0 0 0,0-1 0,0 1 0,0 0 0,0 0-1,1 1 1,-1-1 0,0 0 0,0 0 0,0 0 0,0 0 0,0 0 0,1 0 0,-1 0 0,0 0 0,0 0 0,0 0 0,0 0 0,0 0 0,0 0-1,1 0 1,-1 1 0,0-1 0,0 0 0,0 0 0,0 0 0,0 0 0,0 0 0,0 0 0,0 0 0,0 1 0,0-1 0,0 0 0,0 0 0,0 0-1,1 0 1,-1 0 0,0 1 0,0-1 0,0 0 0,0 0 0,0 0 0,-1 1 0,1 12 228,-5 18-3,4-28-193,-10 47 67,3 0 0,1 0 1,3 1-1,3 69 0,1-118-66,0 1 0,1 0 0,-1 0-1,1-1 1,0 1 0,0 0 0,0 0-1,0-1 1,0 1 0,0-1 0,3 5-1,-3-7-22,-1 1 0,0-1-1,1 0 1,-1 1-1,1-1 1,-1 0 0,1 0-1,-1 1 1,0-1 0,1 0-1,-1 0 1,1 0 0,-1 1-1,1-1 1,-1 0-1,1 0 1,-1 0 0,1 0-1,-1 0 1,1 0 0,-1 0-1,1 0 1,-1 0 0,1 0-1,0-1 1,0 1 12,1-1 1,-1 0-1,0 0 1,1 0-1,-1 0 1,0 0-1,0 0 1,0 0-1,0 0 1,0 0-1,0 0 1,1-3-1,6-8 100,0-1 0,-1 0 0,7-19 0,-12 26-298,0 0 1,0 0-1,-1 0 0,1 0 1,-1 0-1,-1 0 0,1 0 1,-1-1-1,0 1 0,-2-10 1,2 15 72,0 0 1,0 1 0,0-1-1,-1 1 1,1-1-1,0 1 1,0-1 0,0 1-1,0-1 1,-1 1 0,1-1-1,0 1 1,-1-1-1,1 1 1,0 0 0,-1-1-1,1 1 1,0-1 0,-1 1-1,1 0 1,-1-1 0,1 1-1,-1 0 1,1 0-1,-1-1 1,1 1 0,-1 0-1,1 0 1,-1 0 0,1 0-1,-1-1 1,1 1-1,-2 0 1,-16 6-2554,15-5 2505,-2 2-606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185 134 17532,'0'-3'233,"4"-9"370,-2 1-1,1-1 1,0-22 0,-3 31-513,0 1 0,0-1 1,0 1-1,0-1 0,-1 0 0,1 1 0,-1-1 0,1 1 1,-1-1-1,0 1 0,0 0 0,0-1 0,0 1 0,-1 0 1,1 0-1,-1 0 0,1 0 0,-1 0 0,0 0 0,0 0 0,0 0 1,0 1-1,0-1 0,-3-1 0,2 2-57,1 0 1,0 0-1,-1 1 0,1-1 0,0 1 1,-1 0-1,1 0 0,0 0 1,-1 0-1,1 0 0,0 0 0,-1 1 1,1-1-1,0 1 0,-1-1 0,1 1 1,0 0-1,0 0 0,-1 0 1,1 0-1,0 0 0,0 1 0,-2 2 1,-3 1-26,0 1 1,1-1 0,0 2 0,1-1-1,-8 11 1,4-3-9,0 1 0,1 0 1,0 1-1,2 0 0,-7 22 0,10-27 3,0 0 0,1 0 0,0 1 0,0-1-1,2 1 1,-1-1 0,2 1 0,2 19 0,-3-29-2,0 0 0,1 0 0,-1 0 0,1 0 0,-1 0 0,1 0 0,0 0 0,0 0 0,0 0 0,0 0 1,0-1-1,0 1 0,1 0 0,-1-1 0,0 1 0,1-1 0,-1 1 0,1-1 0,0 0 0,-1 0 0,4 2 0,-3-3 0,1 1 0,-1-1 0,1 1 0,-1-1-1,1 0 1,0 0 0,-1 0 0,1 0 0,-1 0-1,1-1 1,0 1 0,-1-1 0,1 0 0,3-1-1,5-3 1,-1 0 0,0-1 0,0 0 0,-1-1-1,1 0 1,9-10 0,-2 0 25,0-1-1,-1 0 1,-1-2-1,-1 0 1,-1 0 0,0-1-1,-2-1 1,0 0-1,12-38 1,-21 37 28,-2 22-50,-1 0-1,1 1 0,0-1 0,0 1 1,0-1-1,0 1 0,-1-1 0,1 1 1,0 0-1,0-1 0,-1 1 0,1-1 1,0 1-1,-1-1 0,1 1 1,-1 0-1,1-1 0,0 1 0,-1 0 1,1-1-1,-1 1 0,1 0 0,-1 0 0,-1 0 2,1 0 0,-1 0 0,1 0-1,-1 0 1,1 1 0,-1-1-1,1 0 1,-1 1 0,1 0-1,0-1 1,-1 1 0,1 0-1,0-1 1,-1 1 0,1 0-1,0 0 1,0 0 0,0 0-1,0 0 1,0 1 0,0-1-1,-1 2 1,-6 9-5,1-1-1,0 1 0,1 0 1,1 1-1,0-1 1,0 1-1,2 0 1,-1 1-1,2-1 1,-1 0-1,2 1 1,0 0-1,1-1 0,0 1 1,1-1-1,3 20 1,-3-29-1,0-1 1,-1 1-1,2-1 1,-1 0-1,0 0 0,1 1 1,-1-1-1,1 0 1,0 0-1,0-1 1,0 1-1,0 0 1,1-1-1,-1 1 1,1-1-1,-1 0 0,1 1 1,0-1-1,0-1 1,0 1-1,0 0 1,0-1-1,0 0 1,1 1-1,-1-1 1,0 0-1,1-1 1,-1 1-1,4 0 0,1-2-2,-1 1-1,1-1 0,-1 0 1,1 0-1,-1-1 0,0 0 1,0-1-1,0 1 0,0-1 1,0 0-1,-1-1 0,10-6 1,51-49-85,-66 59 86,-1 0 0,0 0 1,1 1-1,-1-1 0,0 0 1,1 1-1,-1-1 1,1 0-1,-1 1 0,0-1 1,0 0-1,1 1 0,-1-1 1,0 0-1,0 1 0,1-1 1,-1 1-1,0-1 0,0 0 1,0 1-1,0-1 0,0 1 1,0-1-1,1 1 0,-1-1 1,0 1-1,0-1 1,0 1-1,-1-1 0,1 0 1,0 1-1,0-1 0,0 1 1,1 25-6,-1-24 4,0 3 0,1 0 1,-1 0-1,1-1 0,0 1 0,0 0 0,0 0 0,0-1 0,1 1 0,0 0 0,4 7 0,-4-10 4,-1 0 0,1 0-1,0-1 1,0 1 0,0 0-1,-1-1 1,2 1 0,-1-1 0,0 0-1,0 0 1,0 0 0,1 0 0,-1 0-1,0 0 1,1-1 0,-1 1 0,1-1-1,-1 0 1,1 1 0,-1-1 0,1 0-1,-1 0 1,3-1 0,25-3 4,0-2 1,0-1-1,37-14 0,-4 1 34,-62 20-27,0 0 1,0 0 0,0 0 0,-1-1 0,1 1-1,0 0 1,0 0 0,-1-1 0,1 1 0,0 0-1,-1-1 1,1 1 0,-1-1 0,1 1-1,0-1 1,-1 1 0,1-1 0,-1 0 0,1 1-1,-1-1 1,1 0 0,-1 1 0,0-1-1,1 0 1,-1 1 0,0-1 0,0 0 0,1 0-1,-1 1 1,0-1 0,0 0 0,0 0-1,0 1 1,0-1 0,0 0 0,0 0 0,0 0-1,0 1 1,0-1 0,-1 0 0,1 0-1,0 1 1,0-1 0,-1 0 0,1 1 0,-1-2-1,-3-4 90,1 0-1,-2 0 1,1 0 0,-7-6-1,2 1 11,-76-86 572,85 96-683,0 1-1,0 0 1,0 0 0,0 0-1,0 0 1,0 0-1,0-1 1,0 1 0,0 0-1,0 0 1,0 0-1,0 0 1,0 0 0,0-1-1,0 1 1,0 0-1,0 0 1,0 0 0,0 0-1,0 0 1,0-1-1,0 1 1,0 0 0,0 0-1,0 0 1,0 0-1,1 0 1,-1-1 0,0 1-1,0 0 1,0 0-1,0 0 1,0 0 0,0 0-1,0 0 1,1 0-1,-1 0 1,0 0 0,0 0-1,0-1 1,0 1-1,0 0 1,1 0 0,-1 0-1,0 0 1,0 0-1,0 0 1,0 0 0,0 0-1,1 0 1,-1 0-1,0 0 1,0 0 0,0 0-1,0 1 1,1-1-1,-1 0 1,0 0 0,10 0-141,-5 0 0,125 14-1099,-102-13 895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 17932,'0'0'51,"1"-1"-1,-1 1 1,0 0 0,0 0 0,0 0 0,1 0-1,-1-1 1,0 1 0,0 0 0,0 0-1,1-1 1,-1 1 0,0 0 0,0 0 0,0-1-1,0 1 1,0 0 0,0 0 0,0-1 0,0 1-1,0 0 1,1 0 0,-1-1 0,0 1-1,0 0 1,0-1 0,0 1 0,-1 0 0,1 0-1,0-1 1,0 1 0,0 0 0,0 0 0,0-1-1,0 1 1,0 0 0,0 0 0,-1-1-1,1 1 1,0 0 0,0 0 0,0-1 0,0 1-1,-1 0 1,-15 0 1053,-22 11-362,30-7-673,1 0 0,0 0-1,0 1 1,0 0-1,1 0 1,-1 1 0,1 0-1,-8 10 1,12-14-65,1-1-1,0 0 1,0 1-1,0 0 1,0-1-1,0 1 1,0 0-1,0-1 1,0 1-1,1 0 1,-1 0-1,1 0 1,-1 0-1,1 0 1,0 0-1,0-1 1,0 1 0,0 0-1,0 0 1,0 0-1,0 0 1,0 0-1,1 0 1,-1 0-1,1 0 1,0-1-1,-1 1 1,1 0-1,0 0 1,0-1-1,0 1 1,0 0 0,1-1-1,-1 1 1,0-1-1,1 0 1,-1 1-1,1-1 1,-1 0-1,1 0 1,-1 0-1,3 1 1,7 4-29,1 0 0,20 6 0,-23-9-17,0 1 0,0 0 1,0 0-1,17 11 1,-23-12 37,-1-1 0,1 1 0,0-1 0,-1 1 0,0 0-1,0 0 1,0 0 0,0 0 0,0 0 0,-1 0 0,1 1 0,-1-1 0,0 0 0,0 1 0,0-1 0,0 1 0,0 7 0,-1-5 44,0 1 0,-1 0 0,1-1 1,-2 1-1,1-1 0,-1 1 0,0-1 0,0 1 1,0-1-1,-1 0 0,0 0 0,0 0 0,-1-1 0,0 1 1,0-1-1,0 0 0,-9 9 0,7-8-93,0 0-1,-1-1 0,0 0 1,0 0-1,0 0 0,-1-1 1,1 0-1,-1 0 0,0-1 0,0 0 1,0-1-1,-1 0 0,-12 2 1,20-3-37,0-1-1,-1 0 1,1 0 0,-1 0 0,1 0-1,-1 0 1,1 0 0,-1 0 0,1 0-1,-1 0 1,1-1 0,-1 1 0,1-1-1,-1 1 1,1-1 0,0 0-1,-1 1 1,1-1 0,0 0 0,0 0-1,0 0 1,-1 0 0,1 0 0,0 0-1,0 0 1,0 0 0,1 0 0,-1-1-1,0 1 1,0 0 0,1-1 0,-1 1-1,0 0 1,1-1 0,0 1 0,-1-3-1,0-23-782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16780,'-1'9'999,"0"1"1,1-1-1,0 1 1,0-1-1,3 18 1,14 64-1059,-11-64 415,13 56-393,-10-51-697,-1 0 1,-2 0-1,-2 0 1,2 56-1,-6-86 670,0 0 0,0 0 0,0 0-1,-1 0 1,1 0 0,-1 0 0,1 0-1,-1 0 1,1 0 0,-1-1-1,0 1 1,0 0 0,0 0 0,0 0-1,0-1 1,-1 1 0,1-1-1,0 1 1,-4 2 0,-13 9-712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73 541 13611,'20'-3'2064,"6"-3"-1135,11-4-369,6-3 1768,9-5-1376,4-7-103,1 1-305,-1-3-264,-9 0-480,-7 2-224,-12 4-489,-8-1-55,-17 1 656,-6 1-216,-13-3-208</inkml:trace>
  <inkml:trace contextRef="#ctx0" brushRef="#br0" timeOffset="1">0 28 17764,'6'0'1760,"8"0"-1072,5 0-280,15 0 713,3-2-225,14-3-320,2-1-248,1 0-760,-2 1-552,-6 2 808,-5 3-184,-11 1-136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13219,'2'13'917,"0"2"-74,0-1 1,1 0-1,1 0 0,0-1 1,11 24-1,-15-36-779,1 0 0,0 0 1,-1 1-1,1-1 0,0 0 0,0 0 0,-1 0 0,1 0 0,0-1 1,0 1-1,0 0 0,0 0 0,0 0 0,0-1 0,0 1 0,1-1 0,-1 1 1,0-1-1,0 1 0,0-1 0,1 1 0,-1-1 0,0 0 0,0 0 1,1 0-1,-1 0 0,0 0 0,1 0 0,-1 0 0,0 0 0,0 0 1,1-1-1,-1 1 0,0 0 0,0-1 0,0 1 0,1-1 0,-1 0 1,0 1-1,1-2 0,6-3 22,-1-1 0,0 1 0,0-1 0,10-12 0,-12 13-52,23-26 24,-18 18-43,1 1 0,0 0 0,1 1-1,25-18 1,-36 28-11,0 0-1,0 0 1,1 0-1,-1 0 1,0 1 0,0-1-1,1 1 1,-1-1-1,0 1 1,1-1-1,-1 1 1,0 0 0,1-1-1,-1 1 1,1 0-1,-1 0 1,0 0-1,1 0 1,-1 0 0,1 1-1,-1-1 1,0 0-1,1 1 1,-1-1-1,0 1 1,1-1 0,-1 1-1,0-1 1,0 1-1,0 0 1,1 0-1,-1 0 1,0 0 0,0 0-1,0 0 1,0 0-1,-1 0 1,1 0 0,0 0-1,0 0 1,-1 1-1,1-1 1,0 0-1,0 3 1,2 6 46,0 0 1,0 0-1,-1 0 0,1 20 1,-2-18-2,6 63-1882,-17-114 797,2 12 425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1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16676,'-4'9'412,"1"-1"0,0 1 1,0 0-1,1 0 0,0 0 1,1 0-1,0 0 1,0 0-1,1 12 0,-1 3 300,-14 310 1739,11-197-2232,5-126-183,4-30-13,23-137-127,-12 55-70,40-132 0,-54 225 160,1 0 1,0 1-1,0-1 1,0 1 0,9-12-1,-11 18 13,0-1-1,0 1 0,1-1 1,-1 1-1,1-1 0,-1 1 1,1 0-1,0 0 0,-1 0 1,1 0-1,0 0 0,0 0 1,0 0-1,-1 1 0,1-1 1,0 1-1,0-1 1,0 1-1,0 0 0,0 0 1,0 0-1,0 0 0,0 0 1,0 0-1,0 0 0,0 1 1,3 0-1,-1 0 6,0 0 1,0 1-1,0 0 0,0-1 1,0 1-1,-1 0 0,1 1 1,-1-1-1,1 1 0,-1 0 1,0 0-1,0 0 0,0 0 1,0 0-1,-1 0 0,1 1 1,-1 0-1,0-1 0,0 1 1,0 0-1,0 0 0,-1 0 1,0 0-1,1 0 0,-2 0 1,1 1-1,0-1 0,-1 0 1,0 0-1,0 1 0,-1 5 1,1-2 19,-1 1 1,0-1-1,-1 0 1,0 0-1,-1 0 1,1 0-1,-2 0 1,1 0-1,-1-1 1,0 1-1,0-1 1,-1 0-1,0-1 1,0 1-1,-8 6 1,10-10-87,-1 0 0,1-1 0,-1 1 0,1-1 0,-1 0-1,0 0 1,0 0 0,1-1 0,-1 1 0,-1-1 0,1 0 0,-4 0 0,6-1 56,1 0 0,-1 0 0,1 0 0,-1 0-1,1 0 1,-1 0 0,1-1 0,-1 1 0,1-1 0,-1 1 0,1-1 0,-1 0-1,1 1 1,0-1 0,0 0 0,-1 0 0,1 0 0,0 0 0,0 0-1,0 0 1,0 0 0,0 0 0,0-1 0,0 1 0,0 0 0,0-1 0,1 1-1,-1 0 1,0-1 0,1 1 0,0-1 0,-1 1 0,1-1 0,0 1 0,-1-1-1,1-2 1,0-25-248,6-3-101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1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1 443 13627,'1'1'145,"1"-1"1,-1 1-1,0-1 0,0 1 1,1 0-1,-1-1 0,0 1 1,0 0-1,0 0 0,0 0 1,0 0-1,0 0 0,0 0 1,0 0-1,0 0 0,0 0 1,0 0-1,-1 0 0,1 1 1,0 1-1,9 32 1675,-1-2-453,-8-30-1293,1 0 1,-1 0 0,1 0 0,0 0-1,0 0 1,0 0 0,0-1 0,0 1-1,1-1 1,-1 0 0,1 0 0,-1 1-1,1-2 1,0 1 0,0 0 0,0 0-1,0-1 1,0 0 0,7 2 0,-6-2-58,0-1 1,0 0 0,0 0-1,1 0 1,-1-1 0,0 0-1,0 1 1,0-1-1,0-1 1,0 1 0,0-1-1,0 1 1,-1-1 0,1 0-1,-1 0 1,5-3 0,4-6-233,1-1 0,-2 1-1,1-2 1,-2 1 0,0-2 0,0 1 0,9-20 0,-36 82-343,15-44 591,1-1-1,0 1 1,1 0 0,-1 0-1,1-1 1,0 1-1,0 0 1,0 0 0,2 5-1,-2-10-19,0 1 1,0-1-1,0 1 0,0-1 0,1 1 1,-1-1-1,0 1 0,0-1 0,1 1 0,-1-1 1,0 0-1,0 1 0,1-1 0,-1 1 1,1-1-1,-1 0 0,0 1 0,1-1 0,-1 0 1,1 0-1,-1 1 0,1-1 0,-1 0 1,0 0-1,1 1 0,-1-1 0,1 0 0,-1 0 1,1 0-1,-1 0 0,1 0 0,-1 0 0,1 0 1,-1 0-1,1 0 0,0 0 0,-1 0 1,1 0-1,-1 0 0,0-1 0,1 1 0,0 0 1,21-15 361,-6-3-255,0 0 1,-1-1-1,-1 0 0,-1-2 0,-1 1 0,10-24 0,48-136 142,-58 147-289,16-52-91,-25 75 68,0-2 0,-1 1 0,0 0 0,-1 0 0,0-12 0,-3 21-158,-1 6 124,-4 10-7,-3 21 211,2 0-1,1 0 1,2 0-1,1 1 1,2 0-1,1-1 1,5 42-1,-2-66-24,0 0-1,0 0 1,1 0-1,5 13 0,-7-21-111,0-1-1,0 1 0,0-1 1,0 0-1,0 1 0,1-1 0,-1 0 1,1 0-1,0 0 0,-1 0 0,1 0 1,0 0-1,0-1 0,0 1 1,0-1-1,0 1 0,1-1 0,-1 0 1,0 0-1,1 0 0,-1 0 0,0 0 1,5 1-1,-6-2-28,0 0 0,-1 0 1,1 0-1,0 0 0,-1 0 0,1 0 1,0 0-1,0 0 0,-1 0 0,1 0 0,0 0 1,-1-1-1,1 1 0,0 0 0,-1-1 1,1 1-1,0 0 0,-1-1 0,1 1 1,-1 0-1,1-1 0,0 1 0,-1-1 0,1 0 1,-1 1-1,0-1 0,1 1 0,-1-1 1,1 1-1,-1-1 0,0 0 0,0 1 0,1-1 1,-1 0-1,0 1 0,0-1 0,0 0 1,0 0-1,1 1 0,-1-1 0,0 0 0,-1 0 1,1 1-1,0-1 0,0 0 0,0 1 1,0-1-1,-1-1 0,0-1-139,0 0 0,0-1 0,0 1 0,0 0 0,-1 0 0,1 0 0,-1 0 0,0 0 0,-3-3 0,-5-4 176,-1 2 1,-1-1-1,1 1 0,-1 1 0,-1 0 0,1 1 0,-1 0 1,-17-4-1,11 2 834,18 8-712,-1 0 1,1-1-1,0 1 1,0-1-1,-1 1 1,1-1-1,0 0 1,0 0 0,0 1-1,0-1 1,0 0-1,0 0 1,0 0-1,0 0 1,0-1-1,1 2-64,0-1-1,0 1 0,0-1 1,0 1-1,0 0 0,0-1 1,0 1-1,0-1 1,0 1-1,0 0 0,1-1 1,-1 1-1,0 0 0,0-1 1,0 1-1,1 0 0,-1-1 1,0 1-1,1 0 0,-1 0 1,0-1-1,1 1 1,-1 0-1,0 0 0,1 0 1,-1-1-1,0 1 0,1 0 1,-1 0-1,0 0 0,1 0 1,45-11 1359,-37 10-1599,7-2 61,1-1 0,-1 0 1,-1-1-1,1-1 1,27-13-1,5-10-131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17292,'0'-1'48,"0"1"0,0 0 0,0-1 0,0 1 0,0-1 0,0 1 0,0 0 1,-1-1-1,1 1 0,0 0 0,0-1 0,0 1 0,-1 0 0,1-1 0,0 1 0,0 0 0,-1-1 1,1 1-1,0 0 0,-1 0 0,1 0 0,0-1 0,-1 1 0,1 0 0,0 0 0,-1 0 0,1 0 1,-1 0-1,1-1 0,0 1 0,-1 0 0,1 0 0,-1 0 0,1 0 0,0 0 0,-1 0 0,1 0 1,-1 0-1,1 1 0,0-1 0,-1 0 0,1 0 0,0 0 0,-1 0 0,1 0 0,0 1 0,-1-1 1,1 0-1,0 0 0,-1 1 0,0-1 0,-20 14 763,12-5-653,0 0 0,1 1 0,0 1-1,0-1 1,1 1 0,0 1-1,1-1 1,1 1 0,0 0 0,0 0-1,1 1 1,1-1 0,0 1 0,-2 22-1,5-33-145,0-1-1,0 1 1,0-1 0,0 1-1,0-1 1,0 1-1,0-1 1,1 1 0,-1-1-1,1 1 1,-1-1-1,1 1 1,0-1-1,-1 0 1,1 1 0,0-1-1,0 0 1,0 0-1,0 0 1,0 1 0,0-1-1,2 1 1,-1-1-3,0 0-1,0 0 1,0-1 0,0 1-1,0-1 1,0 0 0,0 1 0,1-1-1,-1 0 1,0 0 0,0 0 0,0 0-1,0-1 1,3 0 0,3-1 9,1 0 0,-1-1 1,0-1-1,-1 1 0,1-1 1,0 0-1,6-6 0,-2 1 7,-2 0 0,1-1 0,-1-1-1,0 1 1,15-23 0,-20 24-21,0 1 0,0-1 1,-1 0-1,0 0 1,-1 0-1,1 0 0,-2-1 1,1 1-1,0-16 0,-2 24-5,-1 1-1,0-1 0,0 0 1,0 0-1,0 0 0,0 1 0,0-1 1,0 0-1,0 0 0,0 0 1,-1 1-1,1-1 0,0 0 1,0 0-1,-1 1 0,1-1 1,0 0-1,-1 0 0,1 1 0,-2-2 1,2 2-1,-1 0 0,1 0 1,-1 0-1,1-1 0,-1 1 1,1 0-1,-1 0 0,1 0 0,-1 0 1,1 0-1,-1 0 0,1 0 1,-1 1-1,1-1 0,-1 0 0,1 0 1,-1 0-1,1 0 0,-1 1 1,1-1-1,-1 0 0,0 1 1,-2 1-7,0 1 0,-1 0 0,1-1 0,0 1 0,0 0 0,-3 6 0,-2 2-34,2 0-1,-1 1 1,1 0 0,1 0 0,0 0 0,1 1-1,0 0 1,1-1 0,1 1 0,-2 19 0,4-31-16,0 1 0,0-1 1,0 0-1,0 1 1,0-1-1,0 0 1,0 0-1,1 1 1,-1-1-1,1 0 0,-1 0 1,1 1-1,-1-1 1,1 0-1,0 0 1,-1 0-1,1 0 1,0 0-1,0 0 0,0 0 1,0 0-1,1 1 1,-1-2 5,1 1 1,-1 0-1,1-1 1,0 1-1,-1-1 0,1 0 1,0 0-1,-1 1 1,1-1-1,0 0 1,-1-1-1,1 1 0,0 0 1,-1 0-1,1-1 1,2 0-1,17-7-447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1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112 248 15555,'-4'1'138,"0"0"-1,0 0 0,1 0 0,-1 1 0,0 0 1,0 0-1,1 0 0,-1 0 0,1 0 0,0 1 1,0 0-1,-1-1 0,2 1 0,-1 0 0,0 1 1,1-1-1,-1 0 0,1 1 0,0-1 0,-3 7 1,-1 3 190,1 1 0,0 0-1,0 0 1,-3 23 0,1 11 168,3 0 0,2 0 1,2 1-1,2-1 0,14 81 0,-12-103-335,1-1 0,1 0 0,2 0 0,0 0 0,2-1 0,1 0 0,15 24 0,-23-44-132,0 1 1,0-1-1,0 0 0,1 0 0,6 5 0,-9-8-24,0 0-1,0 0 1,0-1-1,0 1 0,0 0 1,0-1-1,0 1 0,0-1 1,0 1-1,0-1 0,1 0 1,-1 1-1,0-1 0,0 0 1,0 0-1,1 0 1,-1 0-1,0 0 0,0 0 1,0 0-1,1 0 0,-1-1 1,0 1-1,0 0 0,0-1 1,0 1-1,0-1 1,1 1-1,-1-1 0,0 0 1,1 0-1,1-2-1,-1-1 1,1 1 0,-1 0-1,1-1 1,-1 1-1,0-1 1,0 0-1,-1 0 1,1 0-1,-1 0 1,0 0-1,0 0 1,0 0-1,-1 0 1,1 0-1,-1 0 1,-1-8 0,1-5 7,-2 0 0,0 0 0,-5-18 0,0 6 5,-1 1-1,-17-40 1,17 53-18,1-1 1,-2 1-1,0 0 0,-1 1 1,-17-20-1,22 28-7,4 5 5,0-1 0,0 1 0,0 0 0,-1 0 0,1-1 0,0 1 1,-1 0-1,1 0 0,0 0 0,-1 0 0,1 1 0,-1-1 0,1 0 0,-1 1 0,-2-2 0,4 2 3,0 0 0,0 0-1,0 0 1,0 0 0,0 0 0,-1 0-1,1 0 1,0 0 0,0 0 0,0 0-1,0 1 1,0-1 0,0 0-1,0 0 1,0 0 0,0 0 0,0 0-1,0 0 1,0 0 0,0 0-1,0 0 1,-1 0 0,1 0 0,0 0-1,0 0 1,0 0 0,0 0 0,0 0-1,0 0 1,0 0 0,0 1-1,0-1 1,0 0 0,0 0 0,0 0-1,0 0 1,0 0 0,0 0-1,0 0 1,0 0 0,0 0 0,0 0-1,0 0 1,0 0 0,0 1 0,0-1-1,0 0 1,0 0 0,0 0-1,0 0 1,0 0 0,0 0 0,0 0-1,0 0 1,1 0 0,-1 0-1,0 0 1,0 0 0,0 0 0,0 0-1,0 0 1,0 0 0,0 0 0,0 1-1,0-1 1,0 0 0,0 0-1,0 0 1,0 0 0,8 8-61,11 7-61,-9-9 1,0-1-1,0 0 1,1-1 0,0 0 0,-1 0 0,1-1 0,0-1 0,0 0 0,1 0 0,-1-1 0,19-1 0,-23-1 34,0 0-1,0 0 1,0 0 0,-1-1-1,1 0 1,0 0-1,-1-1 1,0 0 0,1 0-1,-1 0 1,0-1-1,0 0 1,-1 0 0,1-1-1,-1 1 1,0-1-1,-1 0 1,1-1 0,-1 1-1,5-8 1,-6 8 67,0 0 1,0 0 0,0 0-1,-1 0 1,0 0-1,0 0 1,-1 0 0,1-1-1,-1 1 1,0-1-1,0 1 1,-1-1 0,0 0-1,0 1 1,0-1-1,-2-10 1,2 16 26,0-1-1,-1 1 1,1-1-1,0 1 1,0-1-1,0 1 1,0-1-1,-1 0 1,1 1-1,0-1 1,0 1-1,-1 0 1,1-1-1,0 1 1,-1-1 0,1 1-1,-1-1 1,1 1-1,0 0 1,-1-1-1,1 1 1,-1 0-1,1-1 1,-1 1-1,1 0 1,-1 0-1,1 0 1,-1-1-1,0 1 1,1 0-1,-1 0 1,1 0 0,-1 0-1,1 0 1,-1 0-1,0 0 1,1 0-1,-1 0 1,1 0-1,-1 1 1,1-1-1,-1 0 1,1 0-1,-1 0 1,1 1-1,-1-1 1,1 0-1,-1 0 1,1 1-1,-1-1 1,1 1 0,-1 0-1,-2 1 33,0 1 0,0 0 1,1 0-1,-1 0 0,1 0 0,-3 6 0,1-1 46,0 1-1,1-1 1,0 1 0,1 0-1,-2 12 1,3-17-50,0 0-1,1 0 1,-1 0 0,1 0 0,0 1 0,0-1-1,1 0 1,0 0 0,-1 0 0,1 0 0,0 0 0,1 0-1,2 7 1,-3-10-32,0 0-1,0 0 0,0 0 1,0 0-1,0 1 1,1-2-1,-1 1 0,0 0 1,1 0-1,-1 0 1,0 0-1,1-1 0,-1 1 1,1-1-1,-1 1 1,1-1-1,-1 0 0,1 1 1,-1-1-1,1 0 1,-1 0-1,1 0 0,0 0 1,-1 0-1,1-1 1,-1 1-1,1 0 1,-1-1-1,1 1 0,-1-1 1,1 0-1,-1 1 1,3-2-1,2-2-197,1 0 0,-1 0-1,0 0 1,0-1 0,9-8 0,-5 4-593,-1 0 0,-1-1 1,0 0-1,0 0 1,-1-1-1,10-18 1,-18 32 655,0 0 1,0 0-1,1 1 1,-1-1 0,1 0-1,0 0 1,0 1-1,0-1 1,0 0 0,0 0-1,2 4 1,-2-6 105,0-1 0,0 1 0,0-1 1,0 1-1,1-1 0,-1 1 1,0-1-1,0 0 0,1 1 0,-1-1 1,0 1-1,1-1 0,-1 1 0,0-1 1,1 0-1,-1 1 0,0-1 1,1 0-1,-1 1 0,1-1 0,-1 0 1,1 0-1,-1 0 0,1 1 0,-1-1 1,1 0-1,0 0 0,0 0 9,1 0-1,-1-1 0,0 1 1,1-1-1,-1 1 1,0-1-1,0 0 0,0 1 1,1-1-1,-1 0 0,0 0 1,0 0-1,0 0 1,0 0-1,0 0 0,0-1 1,12-14 131,-2 0 1,0 0-1,0-1 0,-2 0 1,0-1-1,8-24 1,-4 5 264,-2-1 1,7-45 0,-13 58 149,-2 1 1,-1-1 0,-1-46 0,-9 47 243,8 24-752,0 0 0,0 0-1,0-1 1,0 1 0,0 0-1,0 0 1,-1-1 0,1 1-1,0 0 1,0 0 0,0 0-1,-1-1 1,1 1 0,0 0 0,0 0-1,-1 0 1,1 0 0,0 0-1,0-1 1,-1 1 0,1 0-1,0 0 1,0 0 0,-1 0 0,1 0-1,0 0 1,0 0 0,-1 0-1,1 0 1,-1 1 14,0-1 1,1 1-1,-1-1 1,0 1-1,1 0 1,-1-1-1,1 1 0,-1 0 1,1-1-1,0 1 1,-1 0-1,1 0 0,0-1 1,-1 1-1,1 0 1,0 1-1,-6 19 267,1 1-1,0 0 0,-1 34 1,2 73 702,4-111-855,0 3 15,1 71 435,0-82-535,0 1 0,1-1 0,0 0 0,0 0 0,1 0-1,7 15 1,-9-23-74,0 0 1,-1 0-1,1-1 0,1 1 1,-1 0-1,0 0 0,0-1 1,1 1-1,-1 0 0,1-1 1,-1 0-1,1 1 0,0-1 1,-1 0-1,1 0 0,0 0 1,0 0-1,0 0 0,0 0 1,0 0-1,4 0 0,-3-1-28,-1 0 0,1 0 0,0-1-1,0 1 1,-1-1 0,1 1-1,0-1 1,-1 0 0,1 0 0,0 0-1,-1-1 1,0 1 0,1-1 0,2-2-1,4-3-125,0-1-1,-1 0 0,0 0 1,0-1-1,-1 0 1,11-18-1,-12 15 65,0 0 1,-1 0-1,0-1 0,-1 1 1,4-20-1,-9 40 83,0 1 1,1-1-1,1 1 1,-1-1-1,2 1 0,-1-1 1,1 1-1,0-1 0,5 11 1,-7-18-4,0 0 0,1-1 0,-1 1 0,0 0 0,0-1 0,1 1 0,-1-1 0,1 1 1,-1 0-1,0-1 0,1 1 0,-1-1 0,1 1 0,0-1 0,-1 0 0,1 1 0,-1-1 0,1 1 0,-1-1 0,1 0 0,0 0 0,-1 1 1,1-1-1,0 0 0,-1 0 0,1 0 0,0 0 0,0 0 0,-1 0 0,1 0 0,0 0 0,-1 0 0,1 0 0,0 0 0,-1 0 0,1 0 1,0-1-1,-1 1 0,1 0 0,0 0 0,-1-1 0,1 1 0,-1 0 0,1-1 0,0 1 0,-1-1 0,1 1 0,-1-1 0,1 0 0,3-3-135,-1 1-1,0-1 1,0 0-1,0 0 1,4-9-1,4-10-241,-1-1-1,-1-1 0,-2 0 1,8-41-1,6-107-422,-20 163 780,2-12 3,-1 2 183,0 1 1,-2 0-1,-1-30 1,-4 39 523,0 17-98,-2 16 132,0 23 89,1 1 0,3 0 1,1 0-1,3-1 0,10 79 0,3-68-792,-13-54-69,0 1 1,1-1-1,-1 0 1,1 1-1,0-1 1,-1 0-1,2 0 0,-1 0 1,0-1-1,0 1 1,1 0-1,0-1 0,3 3 1,-6-4 41,1-1 0,-1 0 0,1 0 0,-1 1 1,0-1-1,1 0 0,-1 0 0,1 1 0,-1-1 0,1 0 1,0 0-1,-1 0 0,1 0 0,-1 0 0,1 0 0,-1 0 0,1 0 1,-1 0-1,1 0 0,-1 0 0,1 0 0,-1 0 0,1 0 1,-1 0-1,1-1 0,-1 1 0,1 0 0,-1 0 0,1-1 0,-1 1 1,1 0-1,-1-1 0,1 1 0,-1 0 0,0-1 0,1 1 1,-1-1-1,0 1 0,1 0 0,-1-1 0,0 1 0,0-1 0,1 1 1,-1-1-1,0 1 0,0-1 0,0 0 0,0 1 0,0-1 1,1 1-1,-1-1 0,0 1 0,0-1 0,0 1 0,-1-2 0,-1-30-358,-1 22 621,-1 0 0,0 0 1,-1 0-1,-6-9 0,2 4 519,9 15-737,0-1 0,0 1 0,0 0 0,0 0 1,0 0-1,-1-1 0,1 1 0,0 0 1,0 0-1,0 0 0,0-1 0,0 1 1,0 0-1,0 0 0,0 0 0,0-1 0,0 1 1,0 0-1,0 0 0,0-1 0,0 1 1,0 0-1,0 0 0,0 0 0,0-1 1,0 1-1,0 0 0,0 0 0,1 0 1,-1-1-1,0 1 0,0 0 0,0 0 0,0 0 1,0 0-1,0-1 0,1 1 0,-1 0 1,0 0-1,0 0 0,0 0 0,1 0 1,-1 0-1,0-1 0,0 1 0,0 0 0,1 0 1,-1 0-1,0 0 0,0 0 0,0 0 1,1 0-1,-1 0 0,0 0 0,0 0 1,1 0-1,-1 0 0,0 0 0,0 0 0,0 0 1,1 0-1,-1 0 0,0 0 0,0 1 1,0-1-1,1 0 0,21 6-3,-14-4-51,1-1-224,-1 0 0,1 0 0,0-1 0,0 0 0,0 0 0,-1-1-1,1 0 1,0-1 0,-1 0 0,1 0 0,-1-1 0,16-7 0,1-3-1036,-1-1 0,36-27 1,-58 40 1248,-2 1 48,0 0 0,0-1-1,0 1 1,0 0 0,0 0 0,0 0 0,0 0-1,0 0 1,0 0 0,0 0 0,0-1 0,0 1-1,0 0 1,1 0 0,-1 0 0,0 0 0,0 0 0,0 0-1,0 0 1,0 0 0,0 0 0,0 0 0,1 0-1,-1 0 1,0 0 0,0 0 0,0 0 0,0 0-1,0 0 1,0 0 0,1 0 0,-1 0 0,0 0-1,0 0 1,0 0 0,0 0 0,0 0 0,0 0 0,1 0-1,-1 0 1,0 0 0,0 0 0,0 0 0,0 0-1,0 0 1,0 0 0,0 0 0,1 0 0,-1 1-1,0-1 1,0 0 0,0 0 0,0 0 0,0 0-1,0 0 1,0 0 0,0 0 0,0 1 0,0-1 0,0 0-1,0 0 1,0 0 0,0 0 0,0 0 0,0 0-1,0 1 1,0-1 0,0 0 0,-4 16 353,-14 25 613,16-37-838,-1 2 45,-29 71 1551,29-69-1512,0 0 0,1 0 0,0 0 0,1 0 0,0 0 0,0 0 0,0 15 0,1-23-191,1 1 0,-1 0 0,0 0 0,0 0-1,0-1 1,1 1 0,-1 0 0,0 0 0,1-1 0,-1 1 0,0 0 0,1 0 0,-1-1-1,1 1 1,0-1 0,-1 1 0,1 0 0,-1-1 0,1 1 0,0-1 0,-1 1 0,1-1-1,0 0 1,-1 1 0,1-1 0,0 0 0,0 1 0,0-1 0,-1 0 0,1 0 0,0 0-1,0 0 1,0 0 0,-1 0 0,1 0 0,0 0 0,0 0 0,0 0 0,0 0 0,-1 0-1,2-1 1,4-1-24,0 1-1,-1-1 0,1 0 0,7-5 1,158-89-541,-167 93 620,0 0 1,0 0-1,-1-1 1,1 1 0,-1-1-1,1 0 1,-1 0-1,0 0 1,-1 0-1,1-1 1,-1 1 0,0-1-1,0 1 1,0-1-1,0 0 1,-1 0 0,2-9-1,-2 10 19,0-1-1,-1 1 1,1-1-1,-1 0 1,0 1-1,0-1 1,-1 0 0,1 1-1,-1-1 1,0 0-1,0 1 1,-1-1-1,1 1 1,-1 0-1,0-1 1,0 1-1,0 0 1,-1 0 0,-3-5-1,-8 3-189,14 6 46,0 0 0,0 0 0,0 0-1,0 0 1,0 1 0,0-1 0,0 0-1,0 0 1,0 0 0,0 0 0,0 0 0,0 1-1,0-1 1,0 0 0,0 0 0,0 0-1,0 0 1,0 0 0,0 1 0,0-1 0,0 0-1,0 0 1,0 0 0,0 0 0,0 0-1,0 0 1,0 1 0,0-1 0,0 0-1,0 0 1,0 0 0,-1 0 0,1 0 0,0 0-1,0 0 1,0 0 0,0 1 0,0-1-1,0 0 1,0 0 0,-1 0 0,1 0 0,0 0-1,0 0 1,0 0 0,-1 0 0,4 2-65,0 1 0,0-1 0,0 0 1,0 0-1,0-1 0,1 1 0,-1-1 1,0 1-1,1-1 0,-1 0 0,7 1 0,2-1-136,0 0 0,18 0 0,14-3-263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 16219,'-3'-1'174,"-1"0"-1,1 1 1,0-1-1,-1 1 1,1-1-1,-1 1 1,1 1-1,-1-1 0,1 0 1,0 1-1,-1-1 1,-4 3-1,-40 16 645,39-15-390,-2 1-72,-1 1-1,2 0 1,-15 10 0,22-14-302,1 0 0,-1 0 0,1 1 0,-1-1 0,1 1 0,0-1 0,0 1 0,0 0 0,0-1 0,1 1 0,-1 0 0,1 0 0,0 0 0,-1 1 0,1-1 0,1 0 0,-2 6 0,2-8-45,0 0-1,0 1 1,1-1-1,-1 0 1,0 0-1,1 0 1,-1 0-1,1 0 1,-1 0-1,1 0 1,-1 0-1,1 0 1,0 0-1,0 0 1,-1 0-1,1 0 1,0-1-1,0 1 1,0 0-1,0-1 1,0 1-1,1 0 1,31 15-93,-10-6 48,-18-6 27,-1-1 0,1 1 0,-1 1 0,1-1 0,-1 0 0,0 1 0,-1 0-1,1 0 1,-1 0 0,0 0 0,0 1 0,-1-1 0,0 1 0,2 6 0,-3-9-16,0 0 1,-1-1 0,0 1-1,1 0 1,-1 0 0,0 0-1,0-1 1,-1 1 0,1 0 0,-1 0-1,1 0 1,-1-1 0,0 1-1,0 0 1,0-1 0,0 1-1,0-1 1,-1 1 0,1-1-1,-1 1 1,0-1 0,0 0 0,1 0-1,-1 0 1,-1 0 0,1 0-1,0-1 1,0 1 0,-1 0-1,1-1 1,-1 0 0,-2 2 0,-4 1-121,0-1 1,0 0-1,-1 0 1,1-1-1,-1 0 1,1-1-1,-1 0 1,0 0 0,1-1-1,-1 0 1,0-1-1,-17-4 1,-9-11-275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103 201 18812,'-1'0'36,"1"0"1,0 0-1,0 0 1,0 0-1,0 1 1,0-1-1,0 0 1,0 0-1,0 0 1,0 0-1,0 1 1,0-1-1,0 0 0,0 0 1,0 0-1,0 0 1,0 1-1,0-1 1,0 0-1,0 0 1,0 0-1,1 0 1,-1 0-1,0 1 0,0-1 1,0 0-1,0 0 1,0 0-1,0 0 1,0 0-1,0 1 1,1-1-1,-1 0 1,0 0-1,0 0 1,0 0-1,0 0 0,1 0 1,-1 0-1,0 0 1,0 0-1,0 0 1,0 0-1,1 0 1,-1 0-1,0 0 1,0 0-1,0 0 0,0 0 1,1 0-1,-1 0 1,0 0-1,0 0 1,0 0-1,0 0 1,1 0-1,-1 0 1,0 0-1,0 0 0,0 0 1,0 0-1,0 0 1,1-1-1,-1 1 1,0 0-1,0 0 1,-1 17 247,-40 177 1817,14-73-2051,13-61-48,6-30-23,2-1 0,-5 47 0,11-76 20,0 0 1,0 0-1,0 1 0,0-1 1,0 0-1,0 1 0,0-1 1,0 0-1,0 0 0,0 1 1,0-1-1,0 0 0,0 1 1,0-1-1,0 0 0,0 0 1,0 1-1,0-1 0,0 0 0,0 1 1,0-1-1,0 0 0,1 0 1,-1 1-1,0-1 0,0 0 1,0 0-1,0 1 0,1-1 1,-1 0-1,0 0 0,0 0 1,1 1-1,6-10-9,8-21 2,13-45-56,-4-1 1,22-111-1,-44 180 33,-1-1 1,0 1-1,-1 0 0,0 0 1,0-11-1,-1 18 28,1 0 1,0 0-1,0 0 0,0 0 1,0 0-1,0 0 1,-1 0-1,1 0 0,0 0 1,0 0-1,0 0 0,0 0 1,0 0-1,-1 0 0,1 0 1,0 0-1,0 0 1,0 0-1,0 0 0,0 0 1,0 0-1,-1 0 0,1 1 1,0-1-1,0 0 1,0 0-1,0 0 0,0 0 1,0 0-1,0 0 0,-1 0 1,1 1-1,0-1 0,0 0 1,0 0-1,0 0 1,0 0-1,0 0 0,0 0 1,0 1-1,0-1 0,0 0 1,0 0-1,0 0 0,0 0 1,0 0-1,0 1 1,0-1-1,0 0 0,0 0 1,0 0-1,-5 13-45,-5 40 53,2 0 0,2 0 0,3 1 0,5 80 0,-2-122 10,0 3 11,1-1 0,0 0 1,1 0-1,1 0 0,7 24 0,-10-38-32,0 1 0,0-1 1,0 1-1,0-1 0,0 1 0,1-1 0,-1 1 0,0-1 1,0 1-1,1-1 0,-1 0 0,0 1 0,0-1 1,1 1-1,-1-1 0,1 0 0,-1 1 0,0-1 1,1 0-1,-1 1 0,1-1 0,-1 0 0,1 0 1,0 1-1,3-11-130,-1-30-78,-2 31 166,0-4 4,0 0-1,1 0 0,1 0 1,0 1-1,1-1 0,9-20 1,-11 30 38,-1-1 1,1 1 0,1-1-1,-1 1 1,0 0 0,1 0-1,0 0 1,0 0 0,0 0-1,0 0 1,0 1 0,0 0 0,1-1-1,-1 1 1,1 1 0,-1-1-1,1 0 1,0 1 0,0 0-1,0 0 1,0 0 0,0 0-1,0 1 1,0-1 0,7 1-1,-8 0 6,-1 1 0,1-1 0,0 0-1,-1 1 1,1 0 0,0 0-1,-1 0 1,1 0 0,-1 0 0,1 0-1,-1 1 1,0-1 0,0 1-1,1 0 1,-1-1 0,0 1 0,0 0-1,3 5 1,0 1 15,0 0 0,0 1 0,7 17 1,-8-17-2,-4-8-9,0-1 0,0 1 0,0-1 0,1 1 1,-1-1-1,0 1 0,0-1 0,0 1 0,1-1 0,-1 0 1,0 1-1,0-1 0,1 1 0,-1-1 0,1 0 0,-1 1 1,0-1-1,1 0 0,-1 1 0,1-1 0,-1 0 0,0 0 1,1 1-1,-1-1 0,1 0 0,0 0 0,5-9 161,0-22 122,-2-159 963,-4 125-1021,0 64-232,0 1 1,0-1 0,0 1-1,0 0 1,0-1 0,0 1-1,0-1 1,0 1 0,0 0-1,0-1 1,0 1-1,0-1 1,0 1 0,1 0-1,-1-1 1,0 1 0,0 0-1,1-1 1,-1 1 0,0 0-1,0-1 1,1 1 0,-1 0-1,0 0 1,1-1 0,-1 1-1,0 0 1,1 0 0,-1 0-1,0-1 1,1 1 0,-1 0-1,1 0 1,-1 0 0,0 0-1,1 0 1,-1 0 0,1 0-1,-1 0 1,0 0 0,2 0-1,17 5-68,-13-3 45,2-1 15,0 0 1,0 0 0,0-1 0,0 0 0,0-1 0,0 0 0,0 0 0,0-1 0,0 1 0,0-2 0,-1 1 0,1-1 0,-1-1 0,0 1 0,0-1 0,0 0 0,0-1 0,7-6 0,-9 7 19,0 0-1,0 0 1,0-1 0,-1 0-1,0 0 1,0 0 0,0 0-1,0-1 1,-1 1 0,0-1-1,0 0 1,-1 0-1,0 0 1,0 0 0,0 0-1,0-1 1,-1 1 0,0-1-1,-1 1 1,0-1 0,0 1-1,0-1 1,-1-6 0,1 12-12,0 0 0,0 1 0,0-1 0,-1 0 0,1 0 0,0 0 0,0 1 0,-1-1 0,1 0 0,0 0 0,-1 1 1,1-1-1,-1 0 0,1 1 0,0-1 0,-1 0 0,0 1 0,1-1 0,-1 1 0,1-1 0,-1 1 0,0-1 1,1 1-1,-1-1 0,0 1 0,0 0 0,1-1 0,-1 1 0,0 0 0,0 0 0,0 0 0,1-1 0,-1 1 1,0 0-1,0 0 0,0 0 0,0 0 0,-1 1-7,0-1 1,0 1-1,0 0 1,0 0-1,0 0 1,0 0-1,0 0 1,1 0-1,-1 0 1,0 1-1,1-1 1,-1 0-1,1 1 1,-2 1-1,-4 8-22,0-1-1,1 1 0,0 0 1,1 0-1,0 1 0,1 0 1,-4 18-1,1 0 17,-4 57 1,10-68 21,0 1 1,4 33 0,-2-47-5,0 1 0,0 0 0,1-1 0,0 1 1,0-1-1,0 1 0,1-1 0,0 0 0,1 0 1,-1 0-1,6 6 0,-8-10-2,0-1 1,1 1-1,-1-1 0,1 1 1,-1-1-1,1 0 0,0 1 1,0-1-1,-1 0 0,1 0 0,0 0 1,0-1-1,0 1 0,0 0 1,0-1-1,0 1 0,0-1 1,0 1-1,0-1 0,0 0 0,4 0 1,-3-1-2,1 0 1,-1 0-1,0 0 1,0 0-1,0-1 1,0 1-1,-1-1 1,1 0-1,0 0 1,-1 0-1,1 0 1,3-4-1,2-4 8,0 0 0,0 0 1,-1 0-1,-1-1 0,11-23 0,-11 20 19,-1-1 0,-1 1 0,0-1 0,-1 0-1,0 0 1,0-21 0,-5 24 28,-2 12 30,3 1-76,0 0 0,0 0 0,0 0 0,1 1 0,-1-1 0,0 0 0,1 0 0,-1 1 0,1-1 0,-1 0 0,1 3 0,-2 2 19,1 1-1,0 0 1,1-1-1,0 1 1,0 0-1,2 12 0,-2-18-18,0 0-1,0 0 0,0 0 0,0 0 0,1 0 1,-1 0-1,0 0 0,1 0 0,-1 0 0,1 0 1,-1 0-1,1 0 0,-1 0 0,1 0 0,0 0 0,0 0 1,-1 0-1,1-1 0,0 1 0,0 0 0,0-1 1,0 1-1,0 0 0,0-1 0,0 1 0,0-1 0,0 0 1,0 1-1,0-1 0,0 0 0,0 0 0,0 1 1,0-1-1,0 0 0,0 0 0,1 0 0,-1 0 0,0 0 1,0-1-1,0 1 0,0 0 0,0 0 0,0-1 1,0 1-1,0-1 0,0 1 0,0-1 0,0 1 0,1-2 1,6-2 34,-1-1 0,-1 0 0,1 0-1,-1 0 1,1-1 0,-2 0 0,1 0 0,8-13 0,-7 9-48,0 0 0,-1-1 1,0 0-1,-1-1 0,4-14 0,-7 14-157,-6 13 2,-10 16-11,9-5 161,0 1 1,1-1 0,0 1-1,1 0 1,-2 17 0,3-24 26,2 0 1,-1-1 0,1 1-1,0 0 1,0 0-1,1 0 1,-1 0 0,1 0-1,1 0 1,-1-1-1,1 1 1,0 0 0,5 10-1,-5-14-8,0 0-1,-1 0 0,1 0 1,0-1-1,0 1 1,0 0-1,0-1 0,1 1 1,-1-1-1,0 0 1,1 0-1,-1 0 0,1 0 1,-1 0-1,1-1 0,-1 1 1,1-1-1,-1 1 1,1-1-1,0 0 0,-1 0 1,1 0-1,-1 0 0,1-1 1,0 1-1,-1-1 1,1 1-1,4-3 0,3-1-2,-1 0 0,1 0 0,-1-1-1,0-1 1,15-10 0,-3-2-288,0-2 1,-1 0-1,-1-1 0,-1-1 1,22-33-1,-41 57 137,1 0 0,-1 1 0,1-1 0,-1 1-1,1-1 1,0 1 0,0-1 0,0 1 0,0-1 0,1 1 0,0 4 0,-1-6 147,0-1 1,1 1-1,-1 0 0,0 0 1,1-1-1,-1 1 1,0 0-1,1-1 1,-1 1-1,1 0 1,-1-1-1,1 1 0,-1-1 1,1 1-1,-1-1 1,1 1-1,-1-1 1,1 1-1,0-1 1,-1 0-1,2 1 0,-1-1-4,0 0-1,0 0 0,1 0 1,-1 0-1,0 0 0,0 0 1,1-1-1,-1 1 0,0 0 0,0-1 1,0 1-1,0-1 0,0 1 1,0-1-1,0 1 0,1-1 0,-2 0 1,3-1-1,8-7 8,-2-1 1,1 1-1,-1-2 0,0 1 1,-1-1-1,0-1 0,-1 0 0,0 0 1,-1 0-1,7-20 0,2-12 26,16-79-1,-28 108-33,0 0 1,1-18 0,-6 29-11,-2 11 2,-3 14 0,-2 21 155,1 0 0,3 0-1,1 0 1,3 1 0,1 0-1,6 47 1,-3-71-107,0 1 0,2-1-1,0-1 1,13 32 0,-18-48-53,1-1-1,-1 0 1,1 0 0,-1 0 0,1 0 0,0 0-1,-1 0 1,1 0 0,0 0 0,0 0-1,-1 0 1,1 0 0,0 0 0,2 1-1,-3-2 7,1-1 0,-1 1 0,0 0-1,1 0 1,-1 0 0,0-1 0,0 1 0,1 0-1,-1-1 1,0 1 0,0 0 0,1 0 0,-1-1-1,0 1 1,0 0 0,0-1 0,0 1-1,0 0 1,1-1 0,-1 1 0,0-1 0,0 1-1,0 0 1,0-1 0,0 1 0,0 0 0,0-1-1,0 1 1,0-1 0,-3-39-403,-5 14 252,0 0 1,-2 1-1,-24-47 0,-51-64 299,68 115 142,14 18-189,0 0-1,1-1 1,-1 1-1,1 0 1,0-1-1,-1 0 1,2 1-1,-1-1 1,0 0-1,-1-6 1,3 9-61,0 1 0,0-1 1,0 0-1,0 1 0,0-1 1,0 0-1,1 1 0,-1-1 1,0 1-1,0-1 0,1 0 0,-1 1 1,0-1-1,1 1 0,-1-1 1,0 1-1,1-1 0,-1 1 0,1-1 1,-1 1-1,1-1 0,-1 1 1,1 0-1,0-1 0,-1 1 0,1 0 1,-1 0-1,1-1 0,0 1 1,-1 0-1,1 0 0,-1 0 0,1 0 1,0 0-1,-1-1 0,1 1 1,0 0-1,-1 1 0,1-1 1,0 0-1,-1 0 0,2 0 0,36 5 633,-33-4-578,30 6 245,-9-1-764,0-1 0,1-1 1,27 0-1,-52-5 406,-1 1 0,1 0 0,0 0 0,-1 0 0,1-1 0,0 1 0,-1-1 0,1 1 0,-1-1 0,3-1 0,11-11-385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5:1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20972,'5'2'1489,"5"1"-1809,-2-3 992,-8-2-80,-6-1-400,-3-2-112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1:0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 13627,'-6'-6'2119,"5"10"63,2-3-2034,-1 1 0,0-1 1,0 0-1,1 0 0,-1 1 0,1-1 1,-1 0-1,1 0 0,0 0 0,-1 0 0,1 0 1,1 1-1,0-1-81,-1 0 0,1 0 0,-1 0 0,1 0 0,-1 0 0,1-1 1,0 1-1,-1 0 0,1-1 0,0 0 0,0 1 0,-1-1 0,1 0 0,0 0 0,0 0 0,0 0 0,-1 0 0,1-1 1,0 1-1,0 0 0,-1-1 0,1 1 0,0-1 0,-1 0 0,1 1 0,-1-1 0,1 0 0,-1 0 0,1 0 0,-1 0 1,1 0-1,0-2 0,-30 12 1080,23-7-1171,1 0 1,-1 0 0,1 0 0,0 1-1,0-1 1,0 1 0,0 0 0,-4 4-1,8-7 23,0 0-1,0 0 1,0 0 0,0 1-1,0-1 1,0 0 0,0 0-1,0 0 1,0 0-1,0 0 1,0 1 0,0-1-1,0 0 1,0 0 0,0 0-1,0 0 1,0 1-1,0-1 1,0 0 0,0 0-1,0 0 1,0 0-1,0 0 1,0 1 0,0-1-1,0 0 1,0 0 0,0 0-1,0 0 1,1 0-1,-1 0 1,0 0 0,0 1-1,0-1 1,0 0 0,0 0-1,0 0 1,0 0-1,1 0 1,-1 0 0,0 0-1,0 0 1,0 0-1,0 0 1,0 0 0,1 0-1,-1 0 1,0 0 0,0 0-1,0 0 1,0 0-1,0 0 1,1 0 0,-1 0-1,0 0 1,0 0 0,0 0-1,0 0 1,0 0-1,1 0 1,12-5-19,-4-3 42,-10 6-2,-5 4 4,3-1-23,1 0 0,0 0 0,0 0 0,0 1 0,1-1 0,-1 0 0,0 1 0,0 0 0,1-1 0,-1 1 0,1 0 0,0 0 0,-1 0 0,1 0 0,0 0 0,0 0 0,0 0 0,0 1 0,1-1 0,-1 0 1,1 1-1,-1 3 0,7-28 359,-5 22-329,-1-1 0,0 0 0,0 1 0,0-1 0,-1 0 0,1 1 1,0-1-1,0 0 0,0 1 0,0-1 0,-1 0 0,1 1 0,0-1 1,0 1-1,-1-1 0,1 0 0,-1 1 0,1-1 0,0 1 0,-1-1 0,1 1 1,-1-1-1,1 1 0,-2-1 0,2 1-14,-1 0 0,1 0 0,0 0 0,-1 0-1,1 0 1,-1 0 0,1 1 0,0-1 0,-1 0 0,1 0 0,0 0 0,-1 0 0,1 1-1,0-1 1,-1 0 0,1 0 0,0 1 0,-1-1 0,1 0 0,0 1 0,0-1 0,-1 0 0,1 0-1,0 1 1,0-1 0,0 1 0,-1-1 0,1 0 0,0 1 0,0-1 0,0 0 0,0 1-1,0-1 1,0 1 0,0-1 0,0 0 0,0 1 0,0-1 0,0 1 0,0 0 0,-1 8 74,1 0 1,0 0 0,0 0-1,2 9 1,-2-15-118,0 0 1,1 0-1,0 0 1,-1-1 0,1 1-1,0 0 1,0-1-1,1 1 1,-1-1-1,1 1 1,-1-1-1,1 0 1,0 1-1,-1-1 1,1 0-1,4 3 1,-5-5 3,-1 0 0,1 1 0,-1-1-1,0 0 1,1 0 0,-1 0 0,1 1 0,-1-1 0,1 0 0,-1 0 0,1 0-1,-1 0 1,1 0 0,-1 0 0,1 0 0,-1 0 0,1 0 0,-1 0 0,1-1-1,-1 1 1,0 0 0,1 0 0,-1 0 0,1-1 0,-1 1 0,1 0 0,-1 0-1,0-1 1,1 1 0,0-1 0,11-16-600,4-23-102,-13 20 401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7:4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14875,'2'2'274,"0"1"0,0-1 1,0 1-1,1-1 0,-1 0 0,1 0 0,-1 0 0,1-1 0,0 1 0,0-1 0,0 1 0,0-1 1,0 0-1,0 0 0,0 0 0,6 0 0,6 1 286,0-1 0,23-1 0,-10-1-250,28 1 112,-20 0-425,0 1-1,42 6 1,-74-6-152,0-1 1,0 1-1,0 1 1,0-1-1,0 0 1,0 1-1,0 0 1,0 0-1,-1 0 1,1 0-1,-1 1 1,1-1-1,-1 1 1,0 0 0,0 0-1,0 0 1,3 5-1,-2 1-429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7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16379,'1'20'1553,"8"-6"-953,5-3-200,9-3 640,5-6-104,6-2-255,3-2-113,2-3-272,2 0-144,0-1-328,-6 0-240,0 5-488,-4-1-201,-6 2 793,-2 3-256,-8 1-176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7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14603,'58'3'3999,"-30"-2"-3242,-1 0-1,1 2 1,-1 1-1,27 8 1,-48-11-759,0 1 1,0 0-1,0 1 1,0-1-1,-1 1 1,1 1-1,-1-1 1,1 1-1,-1-1 1,0 2-1,-1-1 1,1 0-1,-1 1 1,0 0-1,0 0 1,0 0-1,-1 1 1,0-1-1,0 1 1,0 0-1,-1 0 1,3 8-1,-2-1-37,-1 1 1,-1-1-1,0 1 0,-1-1 0,0 1 1,-1-1-1,-1 1 0,0-1 0,-1 0 0,0 0 1,-1 0-1,0 0 0,-1 0 0,-8 12 1,2-2-67,-2-1-1,-1 0 1,0-1 0,-2-1 0,0 0 0,-29 26-1,-6-6-11,2-6-10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16 311 12995,'-1'-1'99,"1"1"1,0-1 0,0 1-1,-1-1 1,1 0-1,0 1 1,-1-1 0,1 1-1,0-1 1,-1 1 0,1-1-1,-1 1 1,1-1-1,-1 1 1,1 0 0,-1-1-1,1 1 1,-1 0-1,1-1 1,-1 1 0,0 0-1,0-1 1,-3 12 1668,6 26-717,1-11-998,9 82 967,44 175 0,-46-259-694,-3-19 11,-6-5-312,-1 0-1,1 0 0,-1-1 1,1 1-1,-1 0 1,1-1-1,-1 1 1,0-1-1,1 1 0,-1 0 1,1-1-1,-1 1 1,0-1-1,1 1 1,-1-1-1,0 1 1,0-1-1,1 0 0,-1 0 1,7-21 337,-1 1 1,-1-1-1,-1 0 0,3-43 1,-3 26-41,17-363 1094,-20 401-1413,-1 1 1,0-1-1,1 1 0,-1-1 1,1 1-1,-1-1 0,1 1 1,-1-1-1,1 1 0,-1 0 1,1-1-1,0 1 0,-1 0 1,1 0-1,-1-1 0,1 1 1,0 0-1,-1 0 0,1 0 1,0 0-1,-1 0 0,2 0 1,26-4-63,-5 1 68,173-27 119,-22 4-74,-149 21-54,0-2-1,-1-1 1,0-1-1,45-23 1,20-26-78,-89 58 74,1 0-1,-1-1 0,1 1 1,0 0-1,-1-1 0,1 1 0,0 0 1,-1 0-1,1-1 0,0 1 1,-1 0-1,1 0 0,0 0 1,0 0-1,-1 0 0,1 0 1,0 0-1,-1 0 0,1 1 0,0-1 1,-1 0-1,1 0 0,0 0 1,-1 1-1,1-1 0,0 0 1,0 1-1,0 1-3,1-1 0,-1 0 0,0 1 0,0-1 0,0 1 0,-1-1 0,1 1 0,0-1 0,0 1 0,-1 0 1,1 2-1,1 8-32,0 1 0,0 21 0,-1-21 12,7 119-182,-10-45-3348,2-77 2851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17564,'0'0'49,"0"0"0,1 0 0,-1-1 0,0 1 0,1 0 0,-1 0 0,1 0 0,-1-1 0,0 1 0,1 0 0,-1 0 0,1 0 1,-1 0-1,1 0 0,-1 0 0,1 0 0,-1 0 0,0 0 0,1 0 0,-1 0 0,1 0 0,-1 0 0,1 1 0,-1-1 0,0 0 0,1 0 0,-1 0 0,1 1 0,-1-1 1,0 0-1,1 0 0,-1 1 0,0-1 0,1 0 0,-1 1 0,0-1 0,0 0 0,1 1 0,-1-1 0,0 0 0,0 1 0,1-1 0,-1 1 0,0-1 0,0 1 0,0-1 1,0 0-1,0 1 0,0-1 0,0 1 0,0-1 0,0 1 0,0-1 0,0 1 0,3 35 953,-2-27-611,2 67 277,-11 115-1,8-186-655,-1-1 28,1 0 0,0 0 0,-1 0 0,2 0 0,-1 0 0,1 5 0,3-9 351,4-9-173,8-12 60,-15 21-263,199-258 352,-195 253-2347,-7 10 1318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85 12555,'1'-4'346,"4"-17"1906,13-38 1,-16 59-811,-1 5-1075,0 8-191,-36 265 489,35-274-666,-5 30-117,-2 12-717,-16 57 0,19-94 54,1-10-90,0-19 51,3-7 308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15195,'-10'33'967,"0"1"0,-2-2 0,-2 0 0,-1 0 0,-26 41-1,34-62-824,-1 0 0,1-1-1,-2 0 1,-9 9-1,16-17-162,-1 0-1,1 0 1,0-1-1,0 1 0,-1-1 1,1 1-1,-1-1 0,0 0 1,1 0-1,-1 0 0,-3 0 1,4-1-50,1 0 1,-1 0 0,1 0-1,-1 0 1,1 0 0,-1 0-1,1-1 1,-1 1 0,1-1-1,-1 1 1,1-1 0,-1 1-1,1-1 1,0 0 0,0 0-1,-1 0 1,1 0 0,0 0-1,0 0 1,0 0 0,0 0-1,-2-2 1,-1-4-277,-1 0-1,1 0 1,0 0 0,0-1-1,1 1 1,0-1 0,1 0-1,0 0 1,-3-13 0,3 3 151,0 0 0,2 0 1,1-24-1,-2 41 270,1 0 0,0-1 1,1 1-1,-1-1 0,0 1 0,0 0 0,1-1 0,-1 1 0,0 0 0,1-1 0,-1 1 0,1 0 0,0-1 0,-1 1 0,1 0 0,0 0 0,0 0 1,0 0-1,0 0 0,1-2 0,0 3 22,-1 0-1,0-1 1,0 1 0,0 0 0,0 0 0,0 0 0,1-1 0,-1 1 0,0 0-1,0 1 1,0-1 0,1 0 0,-1 0 0,0 0 0,0 1 0,0-1 0,0 1-1,0-1 1,1 1 0,8 4 487,-2 1 0,1 0 0,-1 0 0,10 10 0,-12-10-435,95 73 1333,-14-12-2224,-75-56 554,-3-3-70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16820,'9'13'1728,"-2"-2"-1024,5 2-272,1 0 688,-2 0-127,2 0-289,-2-1-272,2-1-656,-4-4-472,1-7 600,3-6-136,1-4-104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14611,'4'1'2394,"10"-2"-1381,0 0-1,17-5 1,12-2 50,19 3-108,100 3 0,62 19-372,52 0-731,-225-16 155,0-4 0,0-1-1,71-16 1,-81 10-23,-27 5-30,0 1 0,1 1 1,-1 0-1,1 1 0,0 0 0,0 1 0,15 2 1,-29-1 8,-1 0 1,1 0-1,-1 0 0,1 0 1,0 0-1,-1 0 1,1 0-1,-1 0 1,1 0-1,-1 1 1,1-1-1,-1 0 1,1 0-1,-1 1 1,1-1-1,-1 0 1,1 1-1,-1-1 0,1 0 1,-1 1-1,1 0 1,-8 5-967,-21 4 38,6-9 453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14883,'0'0'50,"-1"0"1,1 0-1,-1 1 0,1-1 0,-1 0 0,1 0 1,0 1-1,-1-1 0,1 0 0,0 0 0,-1 1 0,1-1 1,0 0-1,-1 1 0,1-1 0,0 0 0,0 1 1,-1-1-1,1 1 0,0-1 0,0 1 0,0-1 1,-1 0-1,1 1 0,0-1 0,0 1 0,0-1 0,0 1 1,0-1-1,0 1 0,0-1 0,0 1 0,0-1 1,0 0-1,0 1 0,1-1 0,-1 1 0,0-1 1,0 1-1,1 0 0,6 25 422,-5-21-148,47 160 2075,-27-81-1673,4-2-1,39 82 1,-62-157-681,1 0 0,0 0 0,1-1 0,0 0 0,8 10 0,-12-15-27,1 0 0,-1 0 0,0 0 0,0 0 0,1 0 0,-1 0 0,0 0 0,1-1 0,-1 1-1,1-1 1,-1 1 0,1-1 0,0 1 0,2-1 0,-3 0 2,0 0 0,0 0-1,0 0 1,0-1 0,0 1 0,1-1-1,-1 1 1,0-1 0,-1 1 0,1-1 0,0 0-1,0 1 1,0-1 0,0 0 0,0 0-1,-1 1 1,1-1 0,0 0 0,-1 0-1,1 0 1,0 0 0,-1 0 0,0 0 0,1-2-1,3-6 113,0-1 0,-1-1 0,0 1 0,-1 0 0,2-15 0,1-59 492,-3 49-375,1-298 870,-3 332-1125,-1 0 1,1 0 0,0 0 0,0 0 0,0 0 0,0 0 0,0 0 0,0 0 0,0 0 0,0 0-1,0 0 1,0 0 0,1 0 0,-1 0 0,0 0 0,1 0 0,-1 0 0,1 0 0,-1 0 0,1 0-1,-1 0 1,1 1 0,-1-1 0,2-1 0,0 2-6,-1 0-1,1 0 1,-1 1 0,0-1 0,1 1-1,-1-1 1,0 1 0,0-1 0,1 1-1,-1 0 1,0 0 0,0-1-1,2 3 1,15 8-77,-10-8 68,1 0 1,-1-1-1,1 0 0,0 0 1,0-1-1,0 0 0,-1 0 1,1-1-1,0-1 0,0 1 0,0-1 1,10-3-1,16-4-14,55-20-1,-80 24 21,69-22 4,97-38 42,-165 59-11,8-3-151,-18 8 125,-1 0 0,1 0 1,-1 1-1,1-1 0,-1 0 0,1 0 0,-1 0 1,0 1-1,1-1 0,-1 0 0,1 1 1,-1-1-1,1 0 0,-1 1 0,0-1 0,1 0 1,-1 1-1,0-1 0,0 1 0,1-1 0,-1 1 1,0-1-1,0 1 0,1-1 0,-1 1 0,0-1 1,0 1-1,0-1 0,0 1 0,0-1 1,0 1-1,0-1 0,0 1 0,0-1 0,0 1 1,0-1-1,0 1 0,0 56-149,-14 96 0,7-91-371,7-57 429,0-2 37,0 0 0,-1 0-1,1 0 1,-1-1 0,0 1-1,1 0 1,-1 0-1,-3 5 1,4-8 57,0 0-1,0 0 1,0 0-1,0 1 1,0-1-1,0 0 1,0 0-1,0 0 1,0 0 0,0 0-1,0 0 1,0 0-1,0 1 1,0-1-1,0 0 1,0 0-1,0 0 1,0 0-1,0 0 1,0 0 0,0 0-1,-1 0 1,1 0-1,0 1 1,0-1-1,0 0 1,0 0-1,0 0 1,0 0 0,0 0-1,0 0 1,0 0-1,-1 0 1,1 0-1,0 0 1,0 0-1,0 0 1,0 0-1,0 0 1,0 0 0,0 0-1,0 0 1,-1 0-1,1 0 1,0 0-1,0 0 1,0 0-1,0 0 1,0 0 0,0 0-1,0 0 1,-1 0-1,1 0 1,0 0-1,0 0 1,0 0-1,0 0 1,0 0-1,0-1 1,0 1 0,0 0-1,0 0 1,0 0-1,-1 0 1,0-9-181,1 9 174,0-18-296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17996,'0'0'107,"1"-1"-1,0 1 1,0-1 0,0 1-1,0 0 1,0-1 0,1 1 0,-1 0-1,0 0 1,0 0 0,0 0 0,0 0-1,0 0 1,0 0 0,0 0 0,1 0-1,-1 1-57,0 0-1,0 0 1,0-1-1,0 1 1,-1 0-1,1 0 1,0 0-1,-1 0 0,1 0 1,-1 0-1,1 0 1,-1 0-1,1 0 1,-1 0-1,0 0 1,0 0-1,1 0 1,-1 2-1,2 10 301,0 1 1,-1 0-1,-1 0 0,0-1 0,-1 1 0,-5 24 1,-24 79 139,25-100-310,-2 0-1,0-1 1,0 1-1,-2-1 0,-12 19 1,21-35-161,0 0 1,0 0-1,0 1 1,0-1-1,0 0 1,0 0-1,0 0 0,0 1 1,1-1-1,-1 0 1,0 0-1,0 0 1,0 1-1,0-1 0,1 0 1,-1 0-1,0 0 1,0 0-1,1 0 1,-1 1-1,0-1 1,0 0-1,0 0 0,1 0 1,-1 0-1,0 0 1,0 0-1,1 0 1,-1 0-1,0 0 0,0 0 1,1 0-1,-1 0 1,0 0-1,0 0 1,1 0-1,-1 0 0,0 0 1,0 0-1,1 0 1,-1-1-1,0 1 1,0 0-1,0 0 1,1 0-1,14-2 248,24-6-125,1 2 0,72 0 0,-38 2-1326,-54 2 862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16612,'2'9'1656,"8"-2"-912,1-1-232,16-3 1073,5-3-377,8 1-376,4 2-136,7 0-208,0 1-136,-4 0-424,-1 4-336,-14 0-736,-3 4-184,-14-2 944,-6-3-289,-9 6-215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16019,'24'13'2073,"4"-3"-1201,5-6-304,7-2 1057,1-4-521,4-4-224,-1-4-760,1-1-696,-7 1 592,-3 1-184,-12 4-184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16884,'-2'1'107,"1"-1"0,0 0 0,0 1 0,0 0 0,0-1 1,0 1-1,0-1 0,1 1 0,-1 0 0,0 0 0,0 0 0,0 0 1,1-1-1,-1 1 0,0 0 0,1 0 0,-1 0 0,1 0 1,-1 0-1,1 1 0,-1-1 0,1 0 0,0 0 0,0 0 0,-1 0 1,1 0-1,0 2 0,-4 39 469,4-39-493,1 84-144,0-76-8,0 0-1,1-1 0,0 1 1,1-1-1,7 20 0,-9-28 77,-1-1-1,1 0 1,-1 0-1,1 1 0,0-1 1,-1 0-1,1 0 1,0 0-1,0 0 1,0 0-1,0 0 0,0 0 1,0 0-1,0 0 1,0-1-1,0 1 0,1 0 1,-1-1-1,1 1 1,-1-1 17,1 1 0,-1-1 1,0 0-1,0-1 0,0 1 1,0 0-1,0 0 1,0 0-1,0-1 0,1 1 1,-1 0-1,0-1 0,0 1 1,0-1-1,0 0 0,-1 1 1,1-1-1,1 0 0,4-5 193,0 0-1,-1 0 0,1-1 0,7-13 0,-8 13-94,19-33 640,16-22 354,-36 56-1008,1 0 0,-1 1 1,1 0-1,0 0 0,1 0 1,-1 0-1,9-4 1,-13 8-106,0 0 0,0 1 0,0-1 0,1 1 0,-1-1 1,0 1-1,0 0 0,1 0 0,-1-1 0,0 1 1,1 0-1,-1 0 0,0 0 0,0 0 0,1 0 0,-1 1 1,0-1-1,1 0 0,-1 1 0,0-1 0,0 1 0,0-1 1,1 1-1,-1-1 0,0 1 0,0 0 0,0 0 1,0-1-1,0 1 0,0 0 0,0 0 0,0 0 0,-1 0 1,1 0-1,0 0 0,-1 1 0,1-1 0,0 0 1,-1 0-1,1 2 0,4 7-84,-2 1 0,1-1 0,3 20 0,-4-18 16,4 22-119,-6-25 133,0-1-1,1 1 1,0-1-1,0 0 1,1 0-1,0 0 1,0 0-1,1 0 1,8 12-1,-11-19 56,0 0 0,0-1 0,0 1 0,0 0 0,0-1 0,0 1 0,-1-1 0,1 0 0,0 1 0,0-1 0,1 0 0,-1 1 0,0-1 0,0 0 0,0 0 0,0 0 0,0 0 0,0 0 0,0 0 0,0 0 0,0 0 0,0-1 0,0 1 0,0 0 0,0-1 0,0 1 0,0 0 0,0-1 0,0 1 0,0-1 0,0 0 0,1-1 0,3-1 55,0-2 0,0 1 1,-1 0-1,7-8 0,14-22 566,39-68 0,10-15-963,-69 114-395,-4 5 319,-3 11-58,-2 3-65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16035,'0'4'1721,"7"-4"-817,3 0-264,8-2 920,3-5-151,9 4-265,6-2-136,6 0-232,1 0-127,3 0-297,2 3-184,-5-1-408,-1 3-265,-3-5-815,-5-3 2080,-5-4-976,-5-1-136,-8-2-64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17740,'0'-1'112,"0"0"-1,0 0 1,0 0 0,0 0-1,0 0 1,1 0 0,-1 0-1,0 1 1,1-1 0,-1 0 0,0 0-1,1 0 1,-1 0 0,1 1-1,-1-1 1,2-1 0,3 12 1195,1 31 80,-1 91-1249,-14 163 0,4-262-22,2-24 117,1-26 179,2-27-120,1-1-1,2 1 0,3 0 1,1 0-1,2 1 0,24-69 0,-30 104-278,0 0 0,1 0 0,0 1 0,1-1 0,-1 1 0,1 0 0,1 0 0,-1 0-1,8-6 1,-8 9-49,0 1 0,0 0-1,0-1 1,0 2 0,0-1-1,1 0 1,0 1 0,-1 0-1,1 0 1,0 1 0,0 0-1,0 0 1,-1 0 0,9 1-1,-7-1-67,0 1 0,0 1 0,0 0 0,0 0 0,0 0 0,14 5 0,-20-6 95,0 1 1,1-1-1,-1 1 1,0-1 0,1 1-1,-1 0 1,0 0 0,0 0-1,0-1 1,1 1 0,-1 0-1,0 1 1,0-1 0,-1 0-1,1 0 1,0 0 0,0 0-1,0 1 1,-1-1 0,1 0-1,-1 1 1,1-1 0,-1 1-1,1-1 1,-1 0 0,0 1-1,0-1 1,0 1 0,0-1-1,0 1 1,0-1 0,0 1-1,0-1 1,-1 0-1,1 1 1,0-1 0,-1 1-1,1-1 1,-1 0 0,-1 3-1,-4 5 41,0 0-1,0 0 0,-1-1 0,0 1 0,-1-2 0,0 1 0,0-1 0,-1 0 0,0-1 0,0 0 0,0 0 0,-19 7 1,24-11-166,0 0 0,-1-1 1,1 0-1,-1 0 0,1 0 1,-1-1-1,1 1 1,-1-1-1,0 0 0,1 0 1,-9-2-1,11 2 56,0-1 1,0 0-1,0 0 0,1 0 1,-1 0-1,0 0 0,0 0 1,1 0-1,-1 0 0,0-1 1,1 1-1,-1-1 1,1 1-1,0-1 0,-1 1 1,1-1-1,0 0 0,0 0 1,0 0-1,0 1 0,1-1 1,-1 0-1,0 0 0,1 0 1,-1 0-1,1 0 0,0 0 1,0-4-1,0-20-701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18036,'8'3'1776,"4"-6"-936,7-3-271,12-1 991,3-3-304,8-3-408,5 3-160,2 0-295,-3 2-193,-5 5-713,-5 3-431,-13 5 736,-4 7-160,-12 8-128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12731,'3'-7'1616,"-3"6"-1309,1 0-1,-1 1 1,1-1-1,-1 0 1,1 0-1,-1 0 0,1 0 1,-1 1-1,1-1 1,0 0-1,0 1 1,-1-1-1,1 0 1,1 0-1,-1 0 41,1-1-1,-1 0 1,0 1 0,0-1 0,0 1-1,0-1 1,0 0 0,0 0-1,0 0 1,0-3 0,3-4 404,-4 9-672,0-1-62,-4 8 48,1 0-1,-1 1 1,1-1 0,1 0 0,-1 1-1,1-1 1,1 1 0,-2 10 0,-1 2-49,-3 12-29,1-13 19,2 0 1,0 1 0,1-1-1,1 1 1,1 0 0,2 28-1,-1-47-5,0 0-1,0 0 1,0 0-1,0 1 1,0-1-1,1 0 0,-1 0 1,0 0-1,1 0 1,-1-1-1,1 1 1,-1 0-1,1 0 1,0 0-1,-1 0 1,1 0-1,0-1 1,-1 1-1,1 0 0,0 0 1,0-1-1,0 1 1,0-1-1,0 1 1,0-1-1,1 2 1,0-2 0,1 0 1,-1 0-1,0 0 0,0 0 1,0-1-1,0 1 1,0 0-1,0-1 0,0 0 1,0 1-1,-1-1 1,1 0-1,2-1 0,6-4 13,0 0 0,0-1-1,15-14 1,-7 4-5,-1-1-1,-1-1 1,15-21 0,-23 28-3,0 0-1,-1 0 1,-1-1 0,0 0-1,0 0 1,5-23 0,-11 36-6,0 0 0,0 0 0,0 0 1,0 0-1,0 0 0,0 0 0,-1 0 1,1 0-1,0 0 0,0 1 0,0-1 1,0 0-1,0 0 0,0 0 1,0 0-1,0 0 0,0 0 0,0 0 1,-1 0-1,1 0 0,0 0 0,0 0 1,0 0-1,0 0 0,0 0 0,0 0 1,0 0-1,0 0 0,0 0 1,0 0-1,-1 0 0,1-1 0,0 1 1,0 0-1,0 0 0,0 0 0,0 0 1,0 0-1,0 0 0,0 0 0,0 0 1,0 0-1,0 0 0,0 0 1,0 0-1,0 0 0,0 0 0,0-1 1,-1 1-1,1 0 0,0 0 0,0 0 1,0 0-1,0 0 0,0 0 0,-6 7-1,-2 12-9,1 1 1,1 0-1,0 0 0,2 0 1,0 0-1,1 1 0,1 0 1,2 35-1,0-55-7,0 1 0,0 0-1,0 0 1,1-1 0,-1 1 0,1 0-1,-1 0 1,1-1 0,0 1-1,0 0 1,-1-1 0,1 1 0,0-1-1,0 1 1,1-1 0,-1 0 0,0 1-1,0-1 1,1 0 0,-1 0-1,1 0 1,-1 0 0,1 0 0,-1 0-1,1 0 1,0-1 0,-1 1 0,1 0-1,0-1 1,0 0 0,-1 1-1,1-1 1,0 0 0,0 0 0,-1 0-1,1 0 1,0 0 0,0 0-1,3-1 1,6-1-184,0-1 0,0 0 0,-1 0 0,1-1 0,11-6-1,5-3-148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16508,'6'6'1576,"8"-5"-944,3-2-232,9-5 640,3 0-168,5 1-255,0 0-265,1 4-736,-4-1-233,-2 5 513,-3 3-144,-3 1-152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20 16131,'9'-19'4704,"-11"21"-3374,-19 26 307,-14 21-1310,-41 67-113,64-96-207,1 2 1,0 0 0,-11 38-1,20-55-6,1 0 0,0 0-1,0 0 1,0 0 0,0 0 0,1 0-1,0 1 1,0-1 0,1 0 0,1 7-1,-2-10 0,1 0 0,0 0 0,0 0 0,0-1 0,0 1 0,0 0 0,0 0 0,0-1 0,1 1 0,-1-1 0,0 1 0,1-1 0,0 1 0,-1-1 0,1 0 0,0 0 0,0 0 0,-1 0 0,1 0 0,0 0 0,0-1 0,0 1 0,0-1 0,0 1 0,0-1 0,0 0 0,0 1 0,3-1 0,4 0 0,1-1-1,-1 1 0,1-1 1,-1-1-1,0 0 0,1 0 1,-1-1-1,0 0 0,-1-1 1,13-6-1,-3 1 17,-1-2 0,0-1-1,27-23 1,-40 32-3,0-1 0,0 0 0,0 0 0,-1 0-1,0-1 1,0 1 0,3-8 0,-6 10 50,-3 5-40,-5 8-8,5-5-17,1 1-1,1 0 1,-1-1 0,1 1-1,0 0 1,1-1-1,0 1 1,0 0 0,0 0-1,2 8 1,-2-13 1,0 0-1,1 1 1,-1-1 0,1 0 0,0 1 0,0-1 0,0 0 0,0 0 0,0 0 0,0 0 0,1 0 0,-1 0 0,1 0-1,-1 0 1,1 0 0,0-1 0,0 1 0,-1-1 0,1 1 0,0-1 0,0 0 0,1 0 0,-1 0 0,0 0 0,0 0-1,0 0 1,1-1 0,-1 1 0,0-1 0,1 1 0,3-1 0,3 0 8,-1-1 0,1 0 0,-1-1 0,1 0 0,-1 0 0,0-1 0,1 0 0,-1 0 0,-1-1 0,12-6 1,10-8 105,32-27 1,-52 38-78,-5 4 19,-1-1 0,0 1 0,0-1-1,0 0 1,0 0 0,-1 0 0,1 0 0,-1 0-1,0 0 1,-1-1 0,1 1 0,-1-1 0,1 1-1,-1-1 1,-1 0 0,1 0 0,-1 1-1,1-7 1,-2-6 88,0 1 1,0-1-1,-8-30 0,9 46-134,0-2-10,-1 1 0,1 0-1,0 0 1,-1 0 0,0 0 0,1 0 0,-1 0 0,0 0 0,0 0 0,0 0-1,-2-3 1,1 5-12,0-1-1,0 1 1,1 0-1,-1-1 0,0 1 1,0 0-1,0 0 1,1 1-1,-1-1 1,0 0-1,0 0 0,0 1 1,-2 0-1,2 0 12,-2-1-76,0 0 1,-1 0 0,1 0-1,0-1 1,-1 1 0,1-1-1,0 0 1,0 0-1,-1-1 1,1 1 0,0-1-1,0 0 1,0 0 0,1 0-1,-1-1 1,1 1 0,-1-1-1,-5-5 1,-2-5-234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12739,'0'2'290,"0"0"1,0 0-1,1 0 1,-1 0-1,1 0 0,-1 0 1,1 0-1,0-1 1,0 1-1,-1 0 1,1 0-1,1-1 1,-1 1-1,0-1 1,0 1-1,0-1 0,1 1 1,-1-1-1,1 0 1,-1 0-1,1 1 1,0-1-1,-1 0 1,1 0-1,0-1 0,0 1 1,-1 0-1,4 0 1,7 2 139,-1 0 0,1-1 0,21 1 0,-12-2 306,6 3-358,-3-2-325,1 1 0,-1 1 1,0 1-1,43 15 1,-64-18-290,13 3-558,-16-5 768,1 1 1,-1-1-1,1 0 0,-1 0 0,1 0 0,-1 0 0,1 0 0,-1 0 0,1 0 0,-1 0 1,1 0-1,-1-1 0,1 1 0,-1 0 0,1 0 0,-1 0 0,0 0 0,1-1 1,-1 1-1,1 0 0,-1-1 0,1 1 0,-1 0 0,0 0 0,1-1 0,-1 1 0,0-1 1,1 1-1,-1-1 0,3-11-594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15595,'11'5'1521,"8"-5"-769,1 0-208,7 1 696,0-1-112,3 0-191,1 2-73,-3-1-200,-1 3-208,-5 5-648,-2 0-624,-6 3 712,-1 3-120,-3-10-152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11650,'7'-9'1958,"8"-17"3754,-12 45-2224,0-9-3162,7 64 219,2 8-508,28 106 0,-39-185-36,1 3-4,0 0 1,0 0-1,0 0 1,5 7-1,-6-12 8,-1 0 0,0 0 0,1-1-1,-1 1 1,1 0 0,-1-1 0,1 1 0,0 0-1,-1-1 1,1 1 0,0-1 0,-1 1-1,1-1 1,0 1 0,0-1 0,-1 1 0,1-1-1,0 0 1,0 0 0,0 1 0,-1-1-1,1 0 1,0 0 0,0 0 0,0 0-1,0 0 1,0 0 0,-1 0 0,1 0 0,0 0-1,0 0 1,0-1 0,0 1 0,0 0-1,-1 0 1,1-1 0,0 1 0,0-1 0,-1 1-1,2-1 1,2-2 41,0-1 0,-1 0 0,1 1 0,-1-1-1,0 0 1,0-1 0,0 1 0,0-1 0,3-8 0,18-50 380,-20 51-339,6-23 82,-1-1-1,-1 0 1,-2-1-1,-2 1 1,-1-1 0,-2 0-1,-4-45 1,2 82-189,1-1 0,0 0 0,0 1 0,0-1 0,0 0 0,0 1 0,0-1 0,0 0 0,0 1 0,0-1 0,0 0 1,0 1-1,0-1 0,1 0 0,-1 1 0,0-1 0,0 0 0,1 1 0,-1-1 0,0 1 0,1-1 0,0 0 0,14 0-123,-7 2 190,21 2-26,-1-2 0,0-1 0,0-1 0,49-9 0,-57 6-4,-1-1-1,0 0 1,-1-2-1,1 0 1,-1-1-1,0-1 1,25-17-1,-36 25 113,-1 0 0,1 0 0,0 1 0,-1 0 0,1 0 0,0 1-1,-1-1 1,12 4 0,28 1-185,-44-5 53,-1 1-1,1-1 0,-1 1 0,0 0 0,0-1 0,1 1 1,-1 0-1,0 0 0,0 0 0,0 0 0,0 0 1,0 0-1,0 0 0,0 0 0,0 1 0,0-1 0,-1 0 1,1 0-1,0 1 0,-1-1 0,1 1 0,-1-1 0,0 0 1,1 1-1,-1-1 0,0 2 0,7 41-189,-10 64 288,3-110-301,0 0 0,-1 0 0,1 0 0,-1 0 0,1 0 0,-1 0 0,0 1-1,0-1 1,0 0 0,0 0 0,0 1 0,-1-1 0,1 1 0,0-1 0,-1 1 0,1-1 0,-1 1 0,-2-2 0,-8-2-477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17220,'6'56'3183,"-13"169"-1446,6-222-1723,1 7 24,-1-9-12,1 1 1,0 0-1,-1 0 0,1-1 0,0 1 1,0 0-1,0 0 0,1 0 0,-1-1 1,0 1-1,1 0 0,-1-1 0,2 4 0,-2-5-19,0 0 0,0 0-1,0 1 1,1-1-1,-1 0 1,0 0 0,0 0-1,0 0 1,0 0-1,0 0 1,0 0 0,0 0-1,1 0 1,-1 0-1,0 0 1,0 0 0,0 0-1,0 0 1,0 0-1,0 0 1,1 0 0,-1 0-1,0 0 1,0 0-1,0 0 1,0 0 0,0 0-1,0 0 1,0 0-1,1 0 1,-1 0 0,0 0-1,0 0 1,0 0-1,0 0 1,0-1 0,0 1-1,0 0 1,0 0-1,1 0 1,-1 0 0,0 0-1,0 0 1,0 0-1,0 0 1,0-1-1,0 1 1,0 0 0,0 0-1,0 0 1,0 0-1,0 0 1,0 0 0,0-1-1,11-18 614,17-40-1,-5 6-43,-6 20-263,24-47 391,-35 71-848,-1 0-1,1 1 1,1 0 0,0 0 0,0 0 0,9-7 0,-4 10-5160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14227,'4'10'1512,"3"2"-751,2 1-289,0 1 664,2 2-136,0 1-192,1-1-240,-2-3-600,1 0-344,-2-8 320,-2-3-80,-2-6-136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15267,'0'1'266,"0"0"0,0 0 0,0 0 0,0 0 0,0 1 0,1-1 0,-1 0 0,0 0 0,0 0 0,1 0-1,-1 0 1,1 0 0,-1 0 0,1 0 0,0 0 0,-1 0 0,1 0 0,0 0 0,0 0 0,-1 0 0,1-1 0,0 1 0,0 0 0,0-1-1,0 1 1,0 0 0,0-1 0,2 1 0,41 21 110,-31-16 110,26 12-273,-10-5-320,0 1 0,-1 1-1,-1 2 1,47 36 0,-68-48 71,0 1 0,-1 0-1,1 0 1,-1 0 0,0 1 0,-1-1-1,0 1 1,0 0 0,0 1 0,-1-1 0,0 1-1,0-1 1,-1 1 0,0 0 0,0 0 0,-1 0-1,0 0 1,-1 0 0,0 0 0,0 0 0,0 0-1,-1 0 1,0 0 0,-4 12 0,0-4 99,-1 1 0,-1-1 0,0 0 0,-1 0 0,-1-1-1,-1 0 1,0-1 0,-1 0 0,-18 19 0,0-4 325,-2-1 0,-64 45 1,91-70-374,-45 26 399,47-27-431,-1-1 1,0 0-1,1 0 0,-1 0 1,0 0-1,1 0 0,-1 0 1,0-1-1,0 0 0,0 1 1,1-1-1,-1 0 0,0-1 1,0 1-1,0 0 0,0-1 1,-2 0-1,4 1-35,1 0-1,0-1 1,-1 1-1,1 0 1,-1 0-1,1-1 1,-1 1 0,1 0-1,0 0 1,-1-1-1,1 1 1,0-1 0,-1 1-1,1 0 1,0-1-1,-1 1 1,1-1 0,0 1-1,0 0 1,0-1-1,-1 1 1,1-1 0,0 1-1,0-1 1,0 1-1,0-1 1,0 1 0,0-1-1,0 1 1,0-1-1,0 1 1,0-1 0,0 1-1,0-1 1,0 1-1,0-1 1,1 1 0,-1-1-1,0 1 1,0-1-1,0 1 1,1 0 0,-1-1-1,0 1 1,1-1-1,-1 1 1,0 0-1,1-1 1,-1 1 0,0 0-1,1 0 1,-1-1-1,1 1 1,-1 0 0,1 0-1,-1-1 1,1 1-1,-1 0 1,1 0 0,0 0-1,6-3-618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92 15387,'-7'2'557,"3"-1"-268,0 0 1,1 0-1,-1 0 1,1 1-1,-1-1 1,1 1-1,0 0 1,-1 0-1,-4 4 1,24-3 2696,38-6-1437,57-9 0,-1-2-817,147-11-212,-176 14-1161,90-26-1,-178 36-1272,-26-2 1453,5-7 77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24 14019,'14'-18'3360,"-11"13"-1172,-12 12 387,-15 21-1915,1 0-1,1 2 1,-26 47-1,34-52-683,2 0-1,1 1 1,0 0-1,2 1 1,-6 32-1,14-53 19,0 0-1,0 0 0,1-1 0,-1 1 0,2 12 1,-1-17 5,0 0-1,1 0 1,-1 0 0,0 0 0,1 1 0,-1-1-1,1 0 1,-1 0 0,1 0 0,-1 0-1,1 0 1,0 0 0,-1 0 0,1 0 0,0 0-1,0-1 1,0 1 0,0 0 0,0 0 0,0-1-1,0 1 1,0 0 0,0-1 0,0 1 0,0-1-1,0 0 1,0 1 0,1-1 0,-1 0 0,0 0-1,0 1 1,0-1 0,1 0 0,0-1 0,4 1 14,0-1 0,-1 0 0,1 0 0,0-1 0,-1 1 0,1-1 0,-1-1 1,0 1-1,0-1 0,8-4 0,46-39 225,-56 43-223,32-29 361,55-67 0,-89 97-367,-1 2-10,0 0 0,0 0 0,0 0 0,0 0-1,1-1 1,-1 1 0,0 0 0,0 0-1,0 0 1,0 0 0,0 0 0,0 0 0,0 0-1,0-1 1,0 1 0,0 0 0,0 0-1,1 0 1,-1 0 0,0 0 0,0 0-1,0 0 1,0 0 0,0 0 0,0 0 0,1 0-1,-1 0 1,0-1 0,0 1 0,0 0-1,0 0 1,0 0 0,0 0 0,1 0-1,-1 0 1,0 0 0,0 0 0,0 0 0,0 0-1,0 1 1,1-1 0,-1 0 0,0 0-1,0 0 1,0 0 0,0 0 0,0 0 0,0 0-1,0 0 1,1 0 0,-1 0 0,0 1-1,1 10-64,-7 23-50,5-26 85,-2 9-27,0-4 26,1-1 1,1 0-1,0 0 1,1 15-1,0-24 34,0 0-1,1 0 0,-1 0 1,1 0-1,0 0 1,-1 0-1,2 0 0,-1-1 1,0 1-1,0 0 0,1-1 1,0 1-1,-1-1 0,1 0 1,0 1-1,0-1 1,0 0-1,0 0 0,1 0 1,-1-1-1,1 1 0,3 2 1,9 1 31,0 0 1,-1-1-1,2 0 1,-1-1 0,0-1-1,0-1 1,1 0-1,-1-1 1,1 0 0,15-4-1,-25 4-15,-1-1 0,0 0 0,1 0 0,-1-1 0,0 0-1,0 0 1,0 0 0,0 0 0,0-1 0,0 0 0,-1 0 0,1 0 0,-1 0-1,0-1 1,5-5 0,-4 3 28,-1 0 1,0-1-1,0 1 0,0-1 0,-1 1 1,0-1-1,-1 0 0,1 0 0,-1 0 1,1-10-1,-1 0 55,0 0 0,-2 0 1,0 0-1,-1 1 1,0-1-1,-2 0 0,0 1 1,0-1-1,-9-22 1,11 37-98,0-1 0,0 0 0,-1 1 1,1-1-1,0 1 0,-1 0 1,-3-5-1,4 7-9,1-1 0,-1 1 0,1 0 0,-1-1 0,1 1 0,-1 0 0,1-1 0,-1 1 0,1 0 0,-1 0 0,0 0 0,1 0 0,-1 0 0,1 0 0,-1 0 0,0 0 0,1 0 0,-1 0 0,1 0 0,-1 0 0,0 0 0,1 0 0,-1 0 0,1 1 0,-1-1 0,1 0 0,-1 0 0,0 1 0,1-1 0,-1 0 1,1 1-1,0-1 0,-1 1 0,1-1 0,-1 0 0,1 1 0,0-1 0,-1 1 0,1-1 0,0 1 0,-1 1 0,-1 0 8,0 0 1,-1 1 0,1-1-1,0 0 1,-1 0-1,0-1 1,1 1-1,-1 0 1,0-1 0,0 0-1,0 0 1,0 1-1,0-2 1,0 1 0,0 0-1,0-1 1,0 1-1,-6-1 1,-23 6 1,30-6-134,0 1 0,1-1 0,-1 1 0,1 0 0,-1-1 0,1 1 0,-1 0 1,1 0-1,0 0 0,-1 0 0,1 1 0,0-1 0,0 0 0,0 0 0,0 1 0,0-1 0,0 1 0,0-1 0,0 1 0,1-1 0,-1 1 0,0 2 0,11-10-1067,2-12 408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 15011,'10'-10'1384,"16"-9"610,-26 18-1955,0 1 0,1 0 0,-1 0-1,0 0 1,0 0 0,0 0 0,1 0 0,-1 0-1,0 0 1,0 0 0,0 0 0,0 0 0,1 1-1,-1-1 1,0 0 0,0 0 0,0 0-1,0 0 1,1 0 0,-1 0 0,0 0 0,0 0-1,0 0 1,0 1 0,0-1 0,1 0 0,-1 0-1,0 0 1,0 0 0,0 0 0,0 1 0,0-1-1,0 0 1,0 0 0,0 0 0,0 0-1,0 1 1,1-1 0,-1 0 0,0 0 0,0 0-1,0 1 1,0-1 0,0 0 0,0 0 0,0 0-1,-1 0 1,1 1 0,0-1 0,0 0 0,0 0-1,0 0 1,0 0 0,0 1 0,0-1-1,0 0 1,0 0 0,0 0 0,-1 0 0,1 1-1,0-1 1,0 0 0,0 0 0,-6 15 828,-16 37-20,2 0 0,-14 61 0,28-86-762,0 0 1,2 1-1,1-1 0,1 0 1,2 1-1,4 37 0,-4-61-158,0 1-1,1-1 1,0 0 0,0 0-1,0 1 1,0-1-1,1 0 1,-1 0-1,1 0 1,0 0 0,0-1-1,1 1 1,-1 0-1,1-1 1,0 0 0,0 1-1,0-1 1,0-1-1,0 1 1,1 0-1,-1-1 1,1 1 0,0-1-1,0 0 1,0 0-1,0-1 1,0 1-1,0-1 1,0 0 0,0 0-1,1 0 1,-1-1-1,0 1 1,1-1-1,6-1 1,7 0-428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16468,'15'5'1688,"9"-2"-944,3-1-272,11-2 1120,7-6-519,10 0-417,1-2-64,0 0-176,-2-2-136,-11 0-264,-3 3-208,-11 6-376,-9 1-288,-10 5-328,-7 0 863,-6 3-271,-4-2-160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16596,'19'10'1672,"8"-3"-928,3-1-264,6-5 680,6 1-119,1-2-217,-5-2-200,-3-1-656,-1-1-568,-9-3 568,-4-3-120,-5-9-184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3 231 18140,'-3'-12'2816,"11"38"-1255,26 142-762,13 49-881,-46-213 99,1 1-1,-1 0 1,1-1-1,0 1 0,4 5 1,-6-10-7,0 0 0,1 1 1,-1-1-1,0 1 0,1-1 0,-1 0 1,0 1-1,1-1 0,-1 1 0,1-1 1,-1 0-1,0 0 0,1 1 0,-1-1 1,1 0-1,-1 0 0,1 0 0,-1 0 1,1 1-1,-1-1 0,1 0 0,0 0 1,0-1 6,0 1 1,0 0 0,0-1-1,0 1 1,-1-1 0,1 1 0,0-1-1,0 1 1,-1-1 0,1 0-1,0 1 1,-1-1 0,1 0 0,-1 0-1,1 0 1,-1 1 0,1-1-1,-1-1 1,16-31 520,-1-1-1,15-59 1,-14 42-150,-12 40-332,44-148 592,-41 130-648,-1 0 0,-2 0 1,2-46-1,-6 74-6,0 1-1,0-1 0,0 1 1,0 0-1,0-1 1,0 1-1,1-1 1,-1 1-1,0 0 1,0-1-1,0 1 1,0-1-1,1 1 1,-1 0-1,0-1 1,0 1-1,1 0 1,-1-1-1,0 1 1,0 0-1,1 0 1,-1-1-1,0 1 1,1 0-1,-1 0 1,1 0-1,-1-1 1,0 1-1,1 0 1,-1 0-1,0 0 1,1 0-1,-1 0 1,1 0-1,-1 0 0,1 0 1,-1 0-1,20 2-72,-9-1 50,11-2 13,0-2 1,0 0-1,0-2 1,30-10-1,-21 6 27,38-6 0,-39 12-1,54-11-35,-73 11-20,-1 0 0,0 0 0,-1-1 0,1 0-1,-1-1 1,10-5 0,-18 9 37,-1 1-1,1-1 1,0 1-1,-1-1 1,1 1-1,0-1 1,0 1-1,-1 0 1,1 0-1,0-1 1,0 1-1,-1 0 1,1 0-1,0 0 1,0 0-1,0 0 1,-1 0-1,1 0 1,0 0-1,0 0 1,0 0-1,-1 0 1,1 0-1,0 1 1,0-1-1,-1 0 1,1 1-1,0-1 1,-1 0-1,2 2 1,0-1-1,-1 1 1,1 0-1,-1 0 1,0 0-1,0 0 0,0 0 1,0 0-1,0 0 1,0 0-1,1 5 1,0 5 7,1 1 1,0 24-1,-4-13 84,-5 34 0,3-23-3060,2-63 1948,-1 13 356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3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14091,'0'-1'129,"0"0"0,1 1 0,-1-1 0,1 1 1,-1-1-1,1 1 0,-1-1 0,1 1 0,0 0 0,-1-1 0,1 1 0,0 0 0,-1-1 0,1 1 1,0 0-1,-1 0 0,1-1 0,0 1 0,-1 0 0,1 0 0,0 0 0,0 0 0,-1 0 0,1 0 1,0 0-1,-1 0 0,1 1 0,0-1 0,-1 0 0,1 0 0,0 1 0,-1-1 0,1 0 0,0 0 0,-1 1 1,1-1-1,-1 1 0,1-1 0,0 1 0,-1-1 0,1 1 0,-1-1 0,0 1 0,1-1 0,-1 1 1,1 0-1,-1-1 0,0 1 0,1 0 0,-1-1 0,0 1 0,0 0 0,1 1 0,0 2 160,0 1 0,0 0 0,-1 0 0,1-1 0,-1 1 0,-1 9 0,-3 9-147,-2-1 0,0 0 1,-1 0-1,-17 35 0,-3 11 83,27-68-211,0 1 0,0-1 0,-1 1 0,1 0 0,0-1 0,0 1 0,0 0 0,1-1 0,-1 1 0,0-1 0,0 1 0,0 0 0,0-1 0,0 1 0,1 0 0,-1-1 0,0 1 0,1-1 0,-1 1 0,0-1 0,1 1 0,-1-1 0,1 1 0,-1-1 0,1 1 0,-1-1 0,1 0 0,-1 1 0,1-1 0,-1 0 0,1 1 0,-1-1 0,1 0 0,0 0 0,-1 1 0,1-1 0,-1 0 0,1 0 0,0 0 0,-1 0 0,1 0 0,0 0 0,0 0 0,38 1 266,-30-1-250,-2 0-168,0 1 0,1-1 0,-1-1 0,0 0 0,0 0 0,0 0 0,0-1 1,-1 0-1,1 0 0,0 0 0,-1-1 0,1 0 0,-1-1 0,8-4 0,6-10-271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14779,'17'2'1480,"6"-2"-879,4 1-241,5-2 784,5-2-344,6 3-240,-1 0-120,1-1-216,-2 1-72,-6 0-80,-3 0-72,-7 1-240,-2 2-200,-10 1-360,-2 3 656,-7 0-56,-2 1-120,-2-3-144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13475,'9'6'1560,"9"-2"-640,8-4-295,10 0 863,8-1-256,8-3-144,1-1-135,1 2-321,-4-1-352,-4 3-864,-7-4-329,-7 3 729,-5-1-176,-6-2-184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17196,'7'13'762,"1"-1"0,0 0 0,1-1 0,20 21 0,-16-19-432,22 29 0,-31-36-301,-1 0 1,1 0 0,-1 0-1,-1 1 1,1-1 0,-1 1-1,0 0 1,2 12 0,-3-1-9,0 0 1,-1 0-1,-1 0 1,-1 0 0,-1 0-1,0 0 1,-1-1-1,-1 1 1,-9 20-1,-4 3 1,-1-1-1,-38 60 1,52-93-34,-14 22-318,18-28 306,0 0 1,1 0 0,-1 0-1,0 0 1,0 0-1,0 0 1,0 0-1,0-1 1,0 1-1,0 0 1,0 0-1,-1-1 1,1 1 0,0-1-1,0 1 1,0-1-1,-1 0 1,1 1-1,-3-1 1,4 0 18,0 0-1,-1 0 1,1 0 0,-1 0-1,1 0 1,0-1 0,-1 1-1,1 0 1,0 0 0,-1 0-1,1-1 1,0 1 0,-1 0-1,1 0 1,0-1 0,-1 1-1,1 0 1,0-1 0,0 1-1,-1 0 1,1-1 0,0 1-1,0-1 1,-2-13-176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 16035,'2'-7'905,"7"-16"588,-5 20-490,0 13 564,-4 3-1348,0 0 0,-1 0 0,-1 0 0,0 0 0,-5 19 0,2-9-155,-14 55 34,-7 42 227,25-118-303,1 0 0,0 0 0,0 0 1,0 0-1,0-1 0,0 1 0,0 0 1,0 0-1,1 0 0,0 3 0,-1-5-8,1 1-1,-1-1 0,1 1 0,-1-1 1,1 0-1,-1 1 0,1-1 0,-1 1 1,1-1-1,-1 0 0,1 1 0,0-1 1,-1 0-1,1 0 0,-1 0 0,1 1 0,0-1 1,-1 0-1,1 0 0,0 0 0,-1 0 1,1 0-1,0 0 0,-1 0 0,1 0 1,-1-1-1,1 1 0,0 0 0,-1 0 1,1 0-1,0-1 0,-1 1 0,1 0 1,-1-1-1,2 0 0,13-7 170,0-2 0,-1 0 0,0-1 0,0 0 0,23-26 0,-18 18-21,174-164-604,-193 183 276,1-1 1,-1 0 0,0 1-1,0-1 1,1 1 0,-1-1 0,0 0-1,0 1 1,0-1 0,0 0 0,0 1-1,0-1 1,0 0 0,0 1 0,0-1-1,0 0 1,0 1 0,-1-1-1,1 0 1,0 1 0,0-1 0,-1 1-1,1-1 1,0 0 0,-1 1 0,1-1-1,0 1 1,-2-2 0,1 1-217,-3-6-806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13731,'-3'23'1512,"3"3"-736,0-4-271,5 0 951,2 1-360,0-3-176,3 1-104,0-7-239,3 0-137,0-5-192,1-2-168,-2-4-408,1-3-368,-3-4 559,0 1-87,-2 0-144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88 15827,'-1'0'95,"1"1"-1,0-1 0,0 0 1,-1 1-1,1-1 0,0 0 1,0 1-1,0-1 0,-1 0 1,1 1-1,0-1 0,0 0 1,0 1-1,0-1 0,0 1 0,0-1 1,0 0-1,0 1 0,0-1 1,0 1-1,0-1 0,0 0 1,0 1-1,0-1 0,0 0 1,0 1-1,1-1 0,-1 1 1,0-1-1,0 0 0,0 1 1,14 4 1693,27-6-181,-33 0-1267,406-30 2463,-131 2-4875,-282 29 1971,1 0 0,-1 0 0,0-1 1,1 1-1,-1 0 0,0 0 1,1-1-1,-1 1 0,0 0 0,1-1 1,-1 1-1,0-1 0,2-1 0,-3 1 34,0 0 0,0 0 0,0 0 0,0 0 0,0 0 0,0 0 0,-1 0 0,1 0 0,0 1 0,-1-1 0,1 0 0,0 0 0,-1 0 0,1 0 0,-1 1 0,-1-2 0,0-2 103,-6-12-238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51 13251,'5'-3'550,"-1"-1"0,1 1-1,-1-1 1,1 0 0,-1 0 0,-1-1 0,1 1 0,0-1-1,3-8 1,-7 13-492,0 0-1,0 0 1,-1-1 0,1 1-1,0 0 1,-1 0-1,1 0 1,0 0-1,0 0 1,-1-1-1,1 1 1,0 0-1,-1 0 1,1 0-1,0 0 1,-1 0 0,1 0-1,0 0 1,-1 0-1,1 0 1,0 0-1,-1 0 1,1 0-1,0 1 1,-1-1-1,1 0 1,0 0-1,0 0 1,-1 0 0,1 0-1,0 1 1,0-1-1,-1 0 1,1 0-1,0 1 1,0-1-1,-1 0 1,1 0-1,0 1 1,0-1 0,-29 21 231,2 1 0,1 1 1,1 1-1,0 1 0,2 1 1,-25 39-1,42-58-284,0 2 0,1-1 0,0 0-1,1 1 1,-4 10 0,7-17-3,1-1 0,-1 1 0,1 0-1,-1-1 1,1 1 0,0 0 0,0-1 0,0 1 0,-1 0 0,2-1-1,-1 1 1,0 0 0,0-1 0,0 1 0,1 0 0,-1-1 0,1 1-1,0-1 1,-1 1 0,1-1 0,0 1 0,0-1 0,0 1 0,0-1 0,0 0-1,0 1 1,0-1 0,0 0 0,1 0 0,-1 0 0,0 0 0,1 0-1,-1 0 1,1 0 0,-1-1 0,1 1 0,-1 0 0,3 0 0,10 2-40,-1 1-1,1-2 1,-1 0 0,1-1 0,0 0 0,15-2 0,84-11-214,-107 12 251,-1-1 0,1 0 0,-1 0 1,0-1-1,0 0 0,0 0 0,0 0 0,0 0 1,6-4-1,10-14-135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15011,'0'0'1793,"-4"6"-197,-4 10-832,1 1 1,1 0-1,0 0 0,-6 31 1,-5 74-995,16-113 341,-1 6-104,-3 48 21,4-59-21,1 1 0,1 0 0,-1-1 0,0 1 0,1 0 0,0-1 0,0 1-1,1-1 1,-1 1 0,3 4 0,-3-8-4,-1-1 1,1 1-1,0 0 0,-1 0 0,1-1 1,0 1-1,0-1 0,-1 1 0,1-1 1,0 1-1,0-1 0,0 1 0,0-1 0,0 0 1,-1 1-1,1-1 0,0 0 0,0 0 1,0 1-1,0-1 0,0 0 0,0 0 1,0 0-1,0 0 0,0-1 0,0 1 1,0 0-1,0 0 0,0-1 0,0 1 1,-1 0-1,3-1 0,1-1 18,1-1-1,-1 1 0,0-1 1,0 0-1,6-4 0,14-15 126,-1-2 0,-1 0 0,19-28 0,50-85 705,-91 137-845,0 0 0,0 0-1,0 0 1,0-1 0,0 1 0,0 0-1,0 0 1,0 0 0,0-1-1,0 1 1,0 0 0,0 0-1,0 0 1,0 0 0,0-1-1,0 1 1,0 0 0,1 0-1,-1 0 1,0 0 0,0-1 0,0 1-1,0 0 1,0 0 0,1 0-1,-1 0 1,0 0 0,0 0-1,0 0 1,0 0 0,1-1-1,-1 1 1,0 0 0,0 0-1,0 0 1,0 0 0,1 0 0,-1 0-1,0 0 1,0 0 0,0 0-1,1 0 1,-1 0 0,0 0-1,0 0 1,1 1 0,-1 10 71,-6 21-64,5-32-6,-4 22-14,0 1 1,2 0 0,0-1-1,2 1 1,0 0 0,3 26 0,-2-47 7,0 0 0,1 1 0,-1-1 0,0 0 0,1 0 0,0 1 0,0-1 0,-1 0 0,1 0 0,0 0 0,1 0 0,-1 0 0,0 0 0,1 0 0,-1 0 0,1-1 0,-1 1 0,1 0 0,0-1 0,0 0 0,-1 1 0,1-1 0,0 0 0,0 0 0,1 0 0,-1 0 0,0 0 0,4 1 0,0-2 18,0 0 1,0 0 0,0-1-1,-1 1 1,1-1 0,0 0-1,-1-1 1,1 0 0,-1 0-1,9-4 1,-12 5-15,17-7 83,1-1 0,-2-1-1,28-18 1,-41 24-58,-1 1 0,1-1 0,-1 0 0,0 0-1,0 0 1,-1-1 0,1 0 0,-1 1 0,0-1 0,0 0 0,-1 0 0,1-1 0,-1 1 0,0 0-1,-1-1 1,1 1 0,-1-1 0,0-8 0,0-2 78,0 0 1,-2 0-1,0 0 0,-1 1 1,0-1-1,-1 0 0,-1 1 1,-11-30-1,14 43-99,0 0 0,0 1-1,0-1 1,0 1 0,0-1 0,0 1 0,0-1 0,0 1-1,-1-1 1,1 1 0,0 0 0,-1 0 0,1 0 0,-1 0-1,0 0 1,-1-1 0,2 2 11,-1 0 0,1-1-1,0 1 1,-1 0 0,1 0 0,0 0-1,-1 0 1,1 0 0,0 0 0,-1 1-1,1-1 1,0 0 0,0 1 0,-1-1 0,1 1-1,0-1 1,-2 2 0,-4 3-74,0 1 0,1-1 0,-1 1 0,1 0 0,-8 12 0,-2 1-1198,16-20 1212,0 1 0,0 0-1,0 0 1,0 0-1,0 0 1,0 0 0,-1 0-1,1 0 1,0 0-1,0 0 1,0 0 0,0 0-1,0 0 1,0 0 0,0-1-1,0 1 1,0 0-1,0 0 1,0 0 0,0 0-1,0 0 1,0 0-1,0 0 1,0 0 0,0 0-1,-1 0 1,1 0-1,0 0 1,0 0 0,0 0-1,0 0 1,0 0-1,0 0 1,0 0 0,0 0-1,0 0 1,0 0-1,0 0 1,-1 0 0,1 0-1,0 0 1,0 0 0,0 0-1,0 0 1,0 0-1,0 0 1,0 0 0,0 0-1,0 0 1,0 0-1,0 0 1,0 0 0,0 0-1,-1 1 1,1-1-1,0 0 1,0 0 0,0 0-1,5-9-942,7-2 289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17812,'6'-6'471,"1"-1"1,0 1 0,0 0-1,0 1 1,1 0-1,-1 0 1,1 0 0,1 1-1,-1 0 1,9-2-1,-7 2-293,0 1 0,0 1-1,1-1 1,-1 1 0,1 1 0,-1 0-1,1 1 1,13 0 0,-22 1-162,0-1 1,-1 0 0,1 0 0,0 1 0,0-1 0,0 1 0,-1-1-1,1 1 1,0 0 0,-1 0 0,1 0 0,0 0 0,-1 0 0,0 0 0,1 0-1,1 2 1,-2-2-8,0 0 0,-1 1 0,1-1 0,-1 0 0,1 0 0,-1 0 0,0 1 0,1-1 0,-1 0 0,0 0 0,0 1 0,0-1 0,0 0 0,0 0 0,0 1 0,0-1 0,-1 0 0,1 2 0,-2 2 14,0 0 1,0 0-1,-1 0 0,0 0 0,0 0 0,0-1 0,0 1 1,-1-1-1,-4 6 0,-11 6 219,-1 0 1,0-1-1,-37 21 0,52-33-176,4-3-57,1 0-1,0 0 1,-1 1-1,1-1 1,-1 0-1,1 0 1,-1 1-1,1-1 1,0 1 0,-1-1-1,1 0 1,0 1-1,-1-1 1,1 1-1,0-1 1,0 0-1,-1 1 1,1-1 0,0 1-1,0-1 1,0 1-1,-1-1 1,1 1-1,0-1 1,0 1-1,0-1 1,0 1 0,0 0-1,10 11 61,25 8-117,-30-18 58,7 4-179,1-1 1,0 0-1,18 5 1,-27-10 45,0 1-1,0-1 1,-1 1-1,1-1 1,0 0 0,0 0-1,7-2 1,-10 2 76,1 0 1,-1-1 0,1 1 0,-1-1 0,1 0-1,-1 0 1,1 1 0,-1-1 0,0 0-1,1 0 1,-1 0 0,0 0 0,0 0 0,0-1-1,0 1 1,0 0 0,0-1 0,2-2-1,1-9-410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14971,'0'13'1777,"6"-4"-1065,10 2-120,4-2 1144,11 4-616,5 2-135,12 0-321,3 0-72,2-5-104,-1-1-128,-5-6-304,-2-2-216,-12-4-592,-6-4-320,-13-3 840,-8 2-160,-10-4-193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15435,'4'10'1921,"6"-3"-1161,10-3-144,6-1 1000,13-3-431,2 0-97,8-4-280,-2-2-128,-2 1-352,-2 0-336,-9 1 896,1 4-768,-10 1-56,-5 2 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17340,'1'0'142,"1"0"0,-1 0 1,0 1-1,1-1 0,-1 0 1,0 1-1,1-1 0,-1 1 1,0-1-1,1 1 0,-1-1 1,0 1-1,0 0 0,0 0 1,1 0-1,-1 0 0,0-1 1,0 1-1,0 1 0,-1-1 1,1 0-1,0 0 0,0 0 0,0 0 1,-1 1-1,1-1 0,-1 0 1,1 1-1,-1-1 0,0 0 1,1 1-1,-1-1 0,0 0 1,0 1-1,0-1 0,0 2 1,0 7 30,0 0 0,-1 0 0,0 0 1,-2 9-1,2-13-20,-13 50 197,-2 0-1,-3-2 1,-42 87 0,-16 45-322,77-186-28,-3 9-9,0-1 0,0 1 1,1 0-1,1 0 0,-2 15 1,3-22 6,0-1 1,0 1 0,0 0-1,0 0 1,1-1 0,-1 1-1,1 0 1,-1-1 0,1 1-1,0-1 1,-1 1 0,1-1-1,0 1 1,0-1 0,0 1 0,0-1-1,0 0 1,1 1 0,-1-1-1,0 0 1,0 0 0,1 0-1,-1 0 1,1 0 0,-1 0-1,1 0 1,-1-1 0,1 1-1,0 0 1,-1-1 0,1 0-1,0 1 1,-1-1 0,1 0-1,0 0 1,3 0 0,7 0 27,0 0 0,0-1 0,0 0 0,-1-1 0,1-1 0,18-5 1,71-32 275,-61 23-177,-21 9-67,-2 1-40,-1 0 0,2 1 0,-1 1 0,20-3 0,-36 7-53,0 1-1,0 0 1,0 0-1,1 0 1,-1 0-1,0 0 1,0 0-1,0 0 1,0 0-1,0 0 1,0 1-1,0-1 1,0 0-1,0 1 1,0-1-1,0 1 1,0-1-1,0 1 1,-1-1-1,2 2 1,-1-2 11,-1 1-1,0 0 1,0-1 0,0 1 0,1 0 0,-1-1-1,0 1 1,0 0 0,0 0 0,0-1 0,0 1 0,0 0-1,0 0 1,-1-1 0,1 1 0,0 0 0,0-1 0,0 1-1,-1 0 1,1-1 0,0 1 0,-1 0 0,1-1 0,-1 1-1,1-1 1,0 1 0,-1-1 0,0 1 0,0 0 0,-6 7-306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16836,'0'1'90,"0"-1"0,1 1 0,-1-1 1,0 1-1,0-1 0,0 1 0,1-1 1,-1 1-1,0-1 0,0 1 0,1-1 1,-1 1-1,1-1 0,-1 1 1,0-1-1,1 0 0,-1 1 0,1-1 1,-1 0-1,1 1 0,-1-1 0,1 0 1,-1 0-1,1 1 0,-1-1 0,1 0 1,-1 0-1,1 0 0,-1 0 0,1 0 1,0 0-1,-1 0 0,1 0 0,0 0 1,26-1 836,-18 0-198,429-8 3611,-431 9-4345,116-5-564,-110 4 226,0-1 0,-1-1 0,1 0-1,-1-1 1,0 0 0,0 0 0,17-10 0,-27 12 271,1 1 0,0-1 0,-1 1 0,0-1 0,1 0 0,-1 0 0,0-1 1,0 1-1,0 0 0,0-1 0,0 1 0,0-1 0,-1 1 0,1-1 1,-1 0-1,0 0 0,2-5 0,2-19-798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12 16283,'17'-5'1985,"-13"4"-1501,0 0 0,0 0-1,0 0 1,0 0 0,1 0 0,-1 1-1,6 0 1,-10 0-452,0 0-1,1 0 0,-1 1 1,0-1-1,1 0 1,-1 0-1,0 1 1,0-1-1,1 0 0,-1 0 1,0 1-1,0-1 1,1 0-1,-1 1 1,0-1-1,0 0 1,0 1-1,1-1 0,-1 0 1,0 1-1,0-1 1,0 1-1,0-1 1,0 0-1,0 1 1,0-1-1,0 1 0,0-1 1,0 0-1,0 1 1,0-1-1,0 1 1,0-1-1,-1 0 0,1 1 1,0-1-1,0 0 1,0 1-1,0-1 1,-1 0-1,1 1 1,0-1-1,0 0 0,-1 1 1,-12 19 303,-218 246 239,44-57-548,183-204-24,-18 27 10,21-32-12,1 1 0,0-1 0,-1 1 0,1 0 1,0-1-1,0 1 0,-1-1 0,1 1 0,0 0 0,0-1 0,0 1 1,0-1-1,0 1 0,0 0 0,0-1 0,0 1 0,0 0 1,0-1-1,0 1 0,0-1 0,0 1 0,0 0 0,0-1 0,1 1 1,-1-1-1,0 1 0,1 0 0,-1-1 0,0 1 0,1-1 1,-1 1-1,1-1 0,-1 1 0,0-1 0,1 0 0,-1 1 0,1-1 1,0 0-1,-1 1 0,1-1 0,-1 0 0,1 1 0,-1-1 0,1 0 1,0 0-1,-1 0 0,1 0 0,0 1 0,18 1 7,-1-1-1,1 0 1,23-2 0,1 0 10,332 8-2137,-318-4 1724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15307,'3'-7'1180,"-2"3"-829,0 0 1,1 0-1,0 0 1,0 1-1,0-1 1,0 1-1,0-1 1,1 1-1,4-6 1,-6 9-319,-1 0 0,1 0 1,-1 0-1,1 0 0,0 0 1,-1 0-1,1 0 1,-1 0-1,1 0 0,-1 0 1,1 0-1,0 0 1,-1 0-1,1 0 0,-1 1 1,1-1-1,-1 0 0,1 0 1,-1 1-1,1-1 1,-1 0-1,0 1 0,1-1 1,-1 0-1,1 1 0,0 0 1,8 17 408,-2 22-89,-5 85 29,-3-105-854,-1 0 1,-1 0-1,0 0 0,-7 21 1,9-41 446,1 0 1,0 1 0,0-1-1,0 1 1,0-1 0,-1 0-1,1 1 1,0-1 0,-1 1-1,1-1 1,0 0 0,-1 0 0,1 1-1,0-1 1,-1 0 0,1 1-1,0-1 1,-1 0 0,1 0-1,-1 0 1,1 1 0,0-1 0,-1 0-1,1 0 1,-1 0 0,1 0-1,-1 0 1,1 0 0,-1 0-1,1 0 1,-1 0 0,1 0-1,0 0 1,-2 0 0,2-1-59,-13-4-589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14499,'1'-5'297,"-1"1"0,0-1 0,1 1 0,0-1 0,0 1 0,0-1-1,0 1 1,1 0 0,0 0 0,0 0 0,0 0 0,0 0 0,1 0 0,3-5 0,-1 4-6,0 0 1,0 0-1,1 1 1,-1 0-1,1 0 1,0 0-1,0 0 1,11-4-1,-5 4-91,0-1 0,1 2 0,-1 0 0,1 0-1,0 1 1,0 1 0,0 0 0,0 1 0,21 2-1,-23-1-151,0 1 0,0 1 0,-1 0 0,1 0 0,-1 1 0,1 1 0,-1 0 0,-1 0 0,1 1-1,12 9 1,-17-10-40,1 0-1,0 0 1,-1 1-1,0-1 0,-1 1 1,1 0-1,-1 1 1,0-1-1,0 1 0,-1 0 1,0 0-1,0 0 1,-1 0-1,0 1 0,2 14 1,-3-10-5,0 1 0,-2-1 0,1 0 1,-2 1-1,1-1 0,-2 0 0,1 0 0,-2 0 0,0-1 1,0 1-1,-8 14 0,5-12 13,-1 0 0,-1-1-1,0 0 1,-1-1 0,0 0 0,-1 0-1,0-1 1,-19 14 0,23-20-5,-1 0 1,0-1-1,0 0 1,-1 0-1,1-1 1,-1 0 0,1 0-1,-1-1 1,0 0-1,0-1 1,-14 1-1,19-2-177,-1 0 0,1 0 0,0 0 0,0 0 0,-1-1 0,1 0 0,0 0 0,0 0 0,0 0 0,0-1 0,0 1 0,0-1 0,0 0 0,1 0-1,-1 0 1,1-1 0,-1 0 0,1 1 0,0-1 0,0 0 0,0 0 0,0-1 0,1 1 0,-1 0 0,1-1 0,-2-5 0,3 7-677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12091,'0'-15'805,"-1"7"-392,1 1 1,0-1-1,0 1 0,0-1 1,1 1-1,1 0 0,-1-1 0,1 1 1,5-12-1,-7 19-387,0 0-1,0 0 1,0 0-1,0-1 1,0 1 0,0 0-1,0 0 1,0 0-1,0 0 1,0 0-1,1 0 1,-1 0 0,0 0-1,0 0 1,0 0-1,0 0 1,0 0 0,0 0-1,0 0 1,0 0-1,0 0 1,1 0 0,-1 0-1,0 0 1,0 0-1,0 0 1,0 0 0,0 0-1,0 0 1,0 1-1,0-1 1,0 0 0,0 0-1,0 0 1,1 0-1,-1 0 1,0 0 0,0 0-1,0 0 1,0 0-1,0 0 1,0 0-1,0 0 1,0 0 0,0 1-1,0-1 1,0 0-1,0 0 1,0 0 0,0 0-1,0 0 1,0 0-1,0 0 1,0 0 0,0 0-1,0 1 1,0-1-1,0 0 1,0 0 0,0 0-1,0 0 1,0 0-1,0 0 1,0 0-1,2 14 481,-1 14-347,-21 425 322,18-414-460,1-28-19,1-1 1,0 1-1,1-1 0,0 0 1,0 1-1,1-1 0,3 11 1,-5-21-1,0 1 1,1-1-1,-1 0 1,0 1 0,0-1-1,0 0 1,0 1-1,1-1 1,-1 0 0,0 0-1,0 1 1,1-1-1,-1 0 1,0 0 0,1 1-1,-1-1 1,0 0-1,1 0 1,-1 0 0,0 1-1,1-1 1,-1 0-1,0 0 1,1 0 0,-1 0-1,0 0 1,1 0-1,-1 0 1,1 0 0,-1 0-1,0 0 1,1 0-1,-1 0 1,0 0 0,1 0-1,-1 0 1,0 0-1,1 0 1,-1-1 0,1 1-1,-1 0 1,0 0-1,0 0 1,1-1 0,-1 1-1,0 0 1,1 0-1,-1-1 1,0 1 0,0 0-1,1 0 1,-1-1-1,0 1 1,0 0 0,0-1-1,1 0 1,14-22 272,-14 21-236,52-87 895,105-192 740,-156 278-1676,10-20-15,-1 0-1,0-1 0,-2 0 1,10-38-1,-35 112-594,10-26 451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15219,'3'2'1873,"0"1"-1161,0 4-200,-2 4 1056,2 4-648,1 1-167,-2 3-249,1 1-120,-2 1-240,-1 2-152,-1-3-376,-2-1-160,-2-3-465,0-2 2250,0-3-1385,-2-1-64,0-4 24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2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17876,'14'3'2419,"19"3"-960,59 16-498,-81-19-966,0 1 0,0 0 0,0 1 0,-1 0 0,19 13 0,-43-36-1656,6 10 1361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62 354 13691,'-5'0'137,"1"-1"1,-1 1 0,0-1-1,1 0 1,-1-1-1,-5-1 1,8 2-120,1 0 1,-1 1-1,1-1 1,0 0-1,0 0 1,-1 0-1,1 0 1,0 0-1,0 0 1,0 0-1,0 0 1,0-1-1,0 1 1,0 0-1,0-1 1,0 1-1,1 0 1,-1-1-1,1 1 1,-1-1-1,1 1 1,-1-4-1,1 3-27,2 7-7,1 11-8,-5 7 12,1-14 21,0 0 0,1 0 0,0 0 1,1 10-1,-1-18 1,1 1 1,-1-1 0,0 1-1,1-1 1,-1 1-1,1-1 1,-1 1 0,1-1-1,-1 0 1,1 1 0,0-1-1,0 0 1,0 0-1,0 0 1,0 0 0,0 1-1,0-1 1,0 0-1,0-1 1,0 1 0,1 0-1,-1 0 1,0 0-1,1-1 1,-1 1 0,0-1-1,1 1 1,-1-1-1,1 0 1,1 1 0,15-1 58,-1 0 0,1-2 0,-1 0 0,0-1 0,32-9 0,-3 1-146,25-2-473,0 2 0,111-1 0,-59 9 473,0-5 1,214-43-1,-38-19 127,134-29-11,218 16 6,5 64-18,632-23 118,-95 38-91,-245 11-10,-161 12 457,-446-12-302,-250-7-168,-85 0-28,9 0 5,-1 0 0,0 1 0,16 3 0,-25-3 12,0 0 0,-1 1 0,1 0 0,-1 0 1,1 0-1,-1 0 0,0 0 0,0 1 0,0 0 0,0 0 1,0 0-1,6 7 0,1 0 182,-12-19-16,-15-19 89,15 26-264,0 1 0,0 0-1,-1 0 1,1 0 0,0 0 0,-1 0 0,1 0 0,-1 0 0,0 0 0,1 0 0,-1 1 0,1-1 0,-1 1-1,0-1 1,1 1 0,-1 0 0,0 0 0,-3 0 0,1 0 17,0 1-1,1 0 1,-1 0-1,0 1 1,0-1-1,-4 3 1,4-2-19,0 0 1,-1 0-1,1 0 1,-1-1-1,1 1 1,-7 0 0,6-2-13,1 1 1,-1 0-1,1 0 1,-1 1-1,1-1 1,0 1 0,0 0-1,0 0 1,0 0-1,0 1 1,0-1-1,0 1 1,-6 6 0,-1 3 29,0 1-1,-13 21 1,11-16 1,-246 388 257,29 17 137,205-376-310,-20 37 371,-68 176 0,101-216-662,3 0 1,2 0-1,2 1 1,0 72 0,3-57-183,-1-31 67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318 183 13763,'3'-1'162,"0"0"-1,0 0 1,0-1-1,0 1 1,0-1 0,-1 1-1,1-1 1,-1 0-1,1 0 1,-1 0 0,0-1-1,1 1 1,-1 0-1,0-1 1,-1 1 0,1-1-1,3-5 1,-5 4 4,1 0 1,0 1-1,-1-1 1,0 0-1,0 0 1,0 1-1,0-1 1,-1 0-1,0 0 1,1 1-1,-1-1 1,0 0-1,-1 1 1,-2-7-1,1 4-44,1 1 0,-1 0 0,0 0-1,-1 0 1,1 0 0,-1 1-1,0 0 1,0-1 0,-1 1-1,1 0 1,-1 1 0,1-1-1,-1 1 1,0 0 0,-1 0-1,1 1 1,-10-4 0,11 5-97,0 0-1,0 0 1,0 0 0,0 1-1,-1 0 1,1 0 0,0 0 0,0 0-1,0 0 1,0 1 0,0 0 0,0 0-1,0 0 1,0 0 0,0 1-1,0-1 1,1 1 0,-1 0 0,1 0-1,-1 1 1,1-1 0,0 1-1,0-1 1,0 1 0,0 0 0,-3 4-1,-1 3-18,0 1 0,1 0 0,0 0 0,0 0 0,1 1 0,1 0 1,0 0-1,1 1 0,0-1 0,-2 17 0,1 9-3,2-1 0,3 47 0,2-45-4,1 0 0,2 0 0,14 48 0,-14-65-37,1 0 1,2 0-1,0-1 0,1 0 1,1-1-1,26 37 0,-37-55-903,-5-4 130,-17-9-530,-29-17-944,35 17 1596,0-1 1,1 0-1,0-1 0,-15-18 1,23 23 777,0 0 1,0 0-1,1-1 1,1 0 0,-1-1-1,1 1 1,1-1-1,0 0 1,-4-13 0,8 22 29,0 0 1,0-1-1,0 1 1,0 0-1,0 0 1,0 0-1,0-1 1,0 1-1,1 0 1,-1 0-1,0 0 1,1 0-1,-1 0 1,1-1-1,-1 1 1,1 0-1,-1 0 1,1 0-1,0 0 1,0 0-1,-1 1 1,1-1-1,0 0 1,0 0-1,0 0 1,0 1-1,0-1 1,0 0-1,0 1 1,0-1-1,1 1 1,-1-1-1,0 1 1,2-1-1,6-1 302,1-1-1,0 1 1,14-1 0,-6 1-185,7-2-378,-3 0 477,1 0 1,0-2-1,-1 0 1,27-12-1,-16-1-164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14555,'-2'-7'1456,"2"5"-1120,-5 6-159,-1 5 751,2 7-512,-1 1-128,2 9-224,-1 3-64,4 6 0,0 4 0,1 4-8,5 0-96,0-1-272,1-4-128,2-9 400,-1-6-72,5-20-96</inkml:trace>
  <inkml:trace contextRef="#ctx0" brushRef="#br0" timeOffset="1">282 40 15019,'3'13'1369,"-7"17"-937,-5 8-208,-2 12 520,1 3-176,-3 6-160,2-5-128,2-7-368,2-4-216,2-20-304,4-20-1577,-6-9 1849,3-21-248,1-16-264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12699,'1'23'1840,"4"-2"-792,2-2-480,3-8 2129,4-2-1665,6-8-400,2 1-320,5-5-752,0-4-280,-1-2 528,-3-1-112,-3 0-192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15443,'3'17'1337,"4"8"-857,1-1-176,2 2 592,6 1-120,1 2-176,1-2-96,-1 2-160,1 1-56,-8 4-119,-4-1-113,-7 1-297,-9 1-223,-10-2-280,-6-2 576,-14-13-152,-3-7-72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15555,'0'3'1577,"1"-3"-881,4 0-248,6-3 968,6 2-392,8-5-255,5 0-153,9-4-208,2 0-56,5-3-248,-3 0-192,-3 0-472,-3-1-296,-6 4 2024,-9 1-1280,-7 8-40,-8 1-80</inkml:trace>
  <inkml:trace contextRef="#ctx0" brushRef="#br0" timeOffset="1">108 197 14435,'4'19'1552,"9"-5"-823,4-4-289,7 0 880,-1-4-440,10-2-216,0-2-216,3-5-736,-2-3-328,1-8 504,-4-5-128,-5-8-112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17492,'7'24'1384,"-8"13"-984,-7 5-160,4 5 496,4 3-264,0 1-192,4-6-191,4-7-370,2-7-159,-2-14-128,2-2-40,-1-8-160,-1-3-128,-2-4 432,-4 0-48,-2-3 167</inkml:trace>
  <inkml:trace contextRef="#ctx0" brushRef="#br0" timeOffset="1">0 507 15683,'7'10'1553,"11"-2"-881,3-2-272,11-4 704,3-2-168,7-8-232,2 0-143,2-4-513,-1-1-128,-7-1-713,-5 0-151,-8 2 704,-2 2-184,-8 6-216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3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17196,'-1'10'1624,"-1"4"-1096,2 3-256,-4 10 680,-3 6-215,-3 10-297,-2 5-176,-6 3-280,-1 2-144,-7 0-240,-2-1-185,-4-8-335,-2-5 680,-1-10-144,1-6-120</inkml:trace>
  <inkml:trace contextRef="#ctx0" brushRef="#br0" timeOffset="1">1 178 15651,'17'12'1241,"3"1"-873,6 0-144,7 2 464,4-2-120,4 4-40,2 1-56,0 3-128,-4 3-32,-4-1-232,-5 2-184,-7-2 136,-2 4-32,-4-6-80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14691,'0'0'30,"0"0"0,0 0-1,-1 0 1,1 0 0,0 0 0,0-1 0,0 1-1,0 0 1,0 0 0,0 0 0,-1 0-1,1 0 1,0 0 0,0 0 0,0 0-1,0 0 1,-1 0 0,1 0 0,0 0 0,0 0-1,0 0 1,0 0 0,0 1 0,0-1-1,-1 0 1,1 0 0,0 0 0,0 0-1,0 0 1,0 0 0,0 0 0,0 0 0,-1 0-1,1 0 1,0 1 0,0-1 0,0 0-1,0 0 1,0 0 0,0 0 0,0 0-1,0 0 1,0 1 0,-5 10 452,-2 13-79,-5 187 805,9-119-1017,-42 793 137,40-764-837,-3-149-1061,-2 6 1167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51 13915,'2'-3'388,"0"1"0,0-1 0,0 0 1,-1 0-1,1 0 0,-1 0 0,0-1 0,1-3 0,-2 6-316,1 1 0,-1-1 0,0 0-1,0 0 1,0 1 0,0-1 0,-1 0 0,1 1-1,0-1 1,0 0 0,0 1 0,-1-1-1,1 0 1,0 1 0,0-1 0,-1 0-1,1 1 1,-1-1 0,1 1 0,0-1 0,-1 1-1,1-1 1,-1 1 0,1-1 0,-1 1-1,0-1 1,1 1 0,-1 0 0,1-1-1,-1 1 1,0 0 0,1-1 0,-1 1 0,0 0-1,1 0 1,-1 0 0,0 0 0,0 0-1,1 0 1,-1 0 0,0 0 0,1 0-1,-1 0 1,0 0 0,0 0 0,-2 1-42,0-1 0,0 1-1,0 0 1,1-1 0,-1 1 0,0 0 0,1 1 0,-1-1 0,1 0 0,-1 1 0,1 0 0,0-1-1,-1 1 1,1 0 0,0 0 0,0 0 0,-2 3 0,-3 4-18,1 0 0,0 1 0,-6 10 1,3-2 35,1 2 1,0-1 0,1 1 0,1 0-1,1 0 1,1 1 0,1 0 0,1-1-1,0 39 1,3-40-19,1-1 0,0 1 0,1-1 0,1 0 0,1 0 0,0-1 0,2 1 0,0-1 0,0 0 0,2-1-1,14 22 1,-36-49-853,-11-15 97,-138-212-395,161 238 1156,1 0-1,0-1 0,-1 1 0,1-1 0,-1 1 0,1-1 0,0 1 0,0 0 0,-1-1 0,1 1 0,0-1 0,0 0 0,0 1 0,-1-1 0,1 1 0,0-1 0,0 1 1,0-1-1,0 1 0,0-1 0,0 0 0,0 1 0,0-1 0,0 1 0,0-1 0,1 1 0,-1-1 0,0 1 0,0-1 0,0 1 0,1-1 0,-1 1 0,0-1 0,1 1 1,-1-1-1,0 1 0,1-1 0,-1 1 0,0 0 0,1-1 0,-1 1 0,1 0 0,-1-1 0,1 1 0,-1 0 0,1 0 0,-1-1 0,1 1 0,-1 0 0,1 0 0,-1 0 0,1 0 1,0 0-1,-1 0 0,1 0 0,-1 0 0,1 0 0,-1 0 0,1 0 0,0 0 0,8 0 137,-1 1 0,1 0 0,11 3 0,-7-1-83,7 0-338,0-1-1,0 0 0,32-3 0,-46 1 107,1-1 0,-1 0 0,0-1 0,1 1 0,-1-1 0,0 0 0,0-1 0,0 1 0,-1-1 0,1-1 0,0 1 0,-1-1 0,0 0 0,0 0 0,6-6 0,8-15-532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12139,'201'7'7371,"2"8"-5661,183 7-1563,-296-24 68,-1-5 0,0-3 0,93-25 0,-181 35-213,65-14 204,123-10-1,-170 22-186,0 2 0,1 1 0,-1 0 0,0 1 0,0 2 0,0-1 0,-1 2 0,1 1 0,-1 0 0,0 1 0,23 13 0,-18-1 19,-19-16-33,-1 0 0,0 0 0,1 0 1,-1-1-1,1 1 0,0-1 0,0 0 0,0 0 0,6 2 0,-9-4-4,0 0 0,0 0 0,0-1-1,-1 1 1,1 0 0,0-1 0,0 1 0,0-1 0,0 1 0,-1-1 0,1 1-1,0-1 1,-1 1 0,1-1 0,0 0 0,-1 1 0,1-1 0,-1 0 0,1 0-1,-1 1 1,1-1 0,-1 0 0,1 0 0,-1-1 0,12-29-119,-8 20-42,-3 10 117,-1 1-1,0-1 1,0 0 0,0 1 0,0-1-1,1 1 1,-1-1 0,0 1-1,1-1 1,-1 1 0,0-1 0,1 1-1,-1-1 1,1 1 0,-1-1 0,1 1-1,-1-1 1,1 1 0,-1 0 0,1-1-1,-1 1 1,1 0 0,0-1 0,0 1-1,0 0-14,-1 1-1,1-1 0,-1 0 1,1 1-1,-1-1 1,1 0-1,-1 1 0,1-1 1,-1 1-1,1-1 0,-1 1 1,0-1-1,1 1 1,-1 0-1,0-1 0,1 1 1,-1-1-1,0 1 1,1 1-1,8 40-1582,-7-35 1563,3 14-590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14451,'0'1'154,"0"1"0,1-1 0,-1 0 1,0 1-1,0-1 0,1 1 0,-1-1 0,1 0 0,-1 1 0,1-1 0,-1 0 0,1 0 1,0 0-1,0 1 0,-1-1 0,1 0 0,0 0 0,0 0 0,0 0 0,0 0 0,0 0 1,3 1-1,-2-2-11,1 1 1,-1-1 0,0 1 0,1-1-1,-1 0 1,1 0 0,-1 0 0,1 0-1,-1-1 1,1 1 0,-1-1 0,4-1-1,-2 1-67,-1 0-1,1 0 1,0 1-1,-1-1 0,1 1 1,0 0-1,0 0 1,-1 0-1,1 0 1,0 0-1,-1 1 0,1 0 1,0 0-1,4 2 1,-6-2-49,1 1 1,-1-1-1,0 1 1,0 0-1,0 0 1,0 0-1,0 0 1,-1 0-1,1 0 0,0 1 1,-1-1-1,0 0 1,0 1-1,1-1 1,-1 1-1,-1 0 1,1-1-1,0 1 1,-1 0-1,1 2 1,1 9 4,-1 0-1,-1 0 1,0 0 0,-1 0 0,0 0 0,-1 0 0,-1 0 0,0-1 0,-8 23 0,5-21-183,0-1 1,-1 1 0,0-2 0,-1 1 0,0-1 0,-1 0 0,-1-1 0,-16 17-1,23-26 104,0 0 0,0 0 0,0-1 0,0 1 0,-1-1-1,1 0 1,-1 1 0,0-2 0,0 1 0,-7 2 0,-6-8-283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2 330 16115,'-2'5'2398,"7"-5"-307,-3 0-1972,20-8 165,-1 0-1,0-1 0,0-2 1,-1 0-1,0-1 1,-1-1-1,0 0 1,17-18-1,-2-1-220,-2-2-1,55-74 0,-83 103-59,0-1-1,0 0 0,0 1 0,1 0 0,0 0 0,6-6 0,-10 10-2,-1 1 0,1 0-1,-1 0 1,1 0 0,-1 0 0,1-1 0,-1 1 0,1 0 0,0 0 0,-1 0 0,1 0 0,-1 0 0,1 0-1,-1 0 1,1 1 0,-1-1 0,1 0 0,-1 0 0,1 0 0,-1 0 0,1 1 0,-1-1 0,1 0 0,-1 0-1,0 1 1,1-1 0,-1 0 0,1 1 0,-1-1 0,0 1 0,1-1 0,-1 0 0,0 1 0,0-1 0,1 1 0,-1-1-1,0 1 1,0-1 0,1 1 0,-1-1 0,0 1 0,0-1 0,0 1 0,0-1 0,0 2 0,6 26-3,-5-26 3,9 90-233,-6-52-71,1 0 0,17 63-1,-21-100 253,0 0 0,1 1 0,-1-1 0,1 0 0,-1 0-1,1 0 1,0 0 0,2 3 0,5 1-253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66 16379,'-1'-1'71,"0"0"0,0 0-1,0 1 1,0-1 0,0 0-1,0 1 1,-1-1 0,1 0-1,0 1 1,0-1 0,-1 1-1,1 0 1,0-1 0,-1 1-1,1 0 1,-1 0-1,1 0 1,0 0 0,-1 0-1,1 0 1,0 0 0,-1 1-1,1-1 1,0 0 0,-1 1-1,1-1 1,0 1 0,0 0-1,-1-1 1,1 1 0,0 0-1,0-1 1,0 1-1,0 0 1,0 0 0,0 0-1,0 0 1,0 0 0,0 0-1,1 1 1,-1-1 0,0 0-1,1 0 1,-1 0 0,0 2-1,-3 6 64,1 0 0,0 1 0,1-1 1,-1 0-1,0 12 0,-1 18-23,2 0 0,1 1 1,9 71-1,3-38 68,21 78 1,-29-142-154,-1 0 7,-3-12-35,-11-24-170,-2 4-33,-1 1 1,-1 0-1,-1 1 0,-1 1 0,0 0 0,-2 2 1,0 0-1,-37-24 0,79 38 764,-11 3-620,1 0-1,-1-1 1,0-1 0,0 0-1,0 0 1,0-1-1,0 0 1,-1-1 0,1-1-1,-2 1 1,1-2 0,0 1-1,-1-1 1,0 0 0,-1-1-1,0 0 1,0-1 0,-1 0-1,0 0 1,0 0 0,-1-1-1,0 0 1,-1 0 0,8-20-1,-2-3-609,-2 0 0,0 0 0,6-69 0,-16 156 3214,2-13-1846,-4 34 97,1-36-747,1 1-1,1 0 1,8 43 0,-8-81-122,0 0 0,0-1 1,1 1-1,-1 0 1,1-1-1,-1 1 1,1-1-1,0 1 1,0-1-1,-1 1 1,1-1-1,0 1 1,0-1-1,1 0 0,-1 0 1,2 3-1,-2-4 22,-1 0-1,1 0 0,-1 0 1,1 1-1,-1-1 0,1 0 1,-1 0-1,1 0 1,-1 0-1,1 0 0,-1 0 1,1 0-1,-1 0 0,1 0 1,-1 0-1,1 0 0,-1 0 1,1-1-1,-1 1 0,1 0 1,0-1-1,13-13-944,5-20-437,25-60 1,-1 2 1626,-42 89-85,1 0 1,0 0-1,0 0 0,0 0 1,0 1-1,5-5 1,-7 7-80,0 0 0,0 0 0,1 0 0,-1-1 0,0 1 0,0 0 0,1 0 0,-1 0 0,0 0 0,0 0 0,1-1 0,-1 1 0,0 0 0,0 0 0,1 0 0,-1 0 0,0 0 0,1 0 1,-1 0-1,0 0 0,0 0 0,1 0 0,-1 0 0,0 0 0,1 0 0,-1 0 0,0 1 0,0-1 0,1 0 0,0 1 25,-1 0-1,1-1 1,-1 1 0,0 0-1,1 0 1,-1 0-1,0 0 1,0 0 0,1-1-1,-1 1 1,0 0 0,0 0-1,0 0 1,0 0-1,0 1 1,-2 21 321,0 1 0,-2-1 0,0-1 0,-2 1 0,0-1 0,-13 30 0,17-49-424,1 1 0,-1-1 0,0 0 0,0 0 0,0 1 0,0-1 0,0-1 0,-3 4 0,4-5 27,1-1-1,-1 0 0,1 0 0,0 1 0,-1-1 1,1 0-1,-1 0 0,1 1 0,0-1 1,-1 0-1,1 0 0,-1 0 0,1 0 1,-1 0-1,1 0 0,-1 1 0,1-1 1,-1 0-1,1-1 0,-1 1 0,1 0 1,-1 0-1,1 0 0,-1 0 0,0 0 0,0-1 5,0 0 0,0 0 0,0 0-1,1 0 1,-1 0 0,0 0 0,0 0-1,1 0 1,-1 0 0,0 0 0,1 0-1,-1 0 1,1 0 0,-1-3 0,-4-18-289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12275,'6'17'1608,"1"2"-1000,3-4-224,2 3 1273,6-6-1017,4 0-112,3-9-456,3-3-256,-1-6 184,-3-8-32,-4-6-136</inkml:trace>
  <inkml:trace contextRef="#ctx0" brushRef="#br0" timeOffset="1">208 0 14763,'6'10'1184,"1"2"-840,0-1-143,6 6 375,4 4-72,5 9-56,-4 1-80,4 11-104,-5 2-24,-4 8-48,-3 1-8,-14 3-96,-8-2-104,-15-11 1120,-5-6-1008,-6-17 56,-1-7 64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16027,'-11'-11'1361,"6"2"-1009,5 3-144,9 9 480,3 7-104,6 10-304,4 3-120,6 10-128,5 2 8,6 0-80,1-2-72,2-5-144,-5-7-96,-3-7-168,-2-5-144,-11-9 464,-8-4-192,-16-11-16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0:4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18 310 12267,'-10'8'1328,"4"-2"-904,5-3 1192,8-9-807,0-8-17,7-9-80,2-3-8,3-7-72,1 0 0,0-1-248,3 1-208,2 3-680,1 2 2089,-4 5-1521,-2 3-8,-3-4 40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1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13867,'1'-27'4719,"2"16"750,-3 11-5401,1 4-81,0 0 0,1 0 0,0 0 0,0 0 0,0 0 0,0 0 0,0-1 0,1 1 0,0-1 0,5 6 0,-8-10 9,1 1 1,-1 0 0,1 0 0,-1 0-1,1-1 1,-1 1 0,0 0-1,1-1 1,-1 1 0,1 0-1,-1-1 1,0 1 0,1 0-1,-1-1 1,0 1 0,1-1-1,-1 1 1,0-1 0,0 1 0,1-1-1,-1 1 1,0-1 0,0 1-1,0-1 1,0 1 0,0-1-1,0 1 1,0-1 0,0 1-1,0-1 1,0 0 0,0 1-1,0-1 1,0 0 0,0-23 137,0 23-125,0 0-1,0 0 1,-1-1-1,1 1 1,0 0-1,0 0 1,-1-1-1,1 1 1,-1 0-1,1 0 1,-1 0-1,0 0 1,0 0-1,-1-2 1,2 3-2,0 0 0,-1-1 1,1 1-1,0 0 1,-1 0-1,1 0 0,-1 0 1,1 0-1,0 0 1,-1 0-1,1 0 0,-1 0 1,1 0-1,0 0 1,-1 0-1,1 0 0,-1 0 1,1 0-1,0 0 1,-1 0-1,1 0 0,0 0 1,-1 1-1,1-1 1,-1 0-1,1 0 0,0 0 1,-1 1-1,-1 1 20,0 0-1,-1 1 1,2-1-1,-1 0 1,0 1-1,0-1 1,1 1-1,-1 0 1,1 0-1,-1 3 1,-10 38-39,6-95 1403,8 60-1494,1 1 0,0-1 0,1 0 0,5 10 0,-8-18 135,3 7-103,-3-8 65,-1 0 0,0 0 1,0 0-1,0 0 1,1 0-1,-1 0 0,0-1 1,0 1-1,0 0 0,1 0 1,-1 0-1,0 0 0,0 0 1,0 0-1,1 0 1,-1 0-1,0 0 0,0-1 1,0 1-1,0 0 0,0 0 1,1 0-1,-1 0 1,0 0-1,0-1 0,0 1 1,0 0-1,0 0 0,0 0 1,0-1-1,0 1 1,0 0-1,0 0 0,1 0 1,-1-1-1,0 1 0,0 0 1,0 0-1,0 0 1,0-1-1,0 1 0,-1 0 1,4-17-285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1:2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14139,'8'-19'6444,"-14"55"-4086,1 6-2329,3 0 0,1 1 0,2-1 0,2 0 0,12 62 1,-3-12 12,4 20-19,18 25 4,-27-115-11,1-1 0,2 0 1,12 23-1,3 3-29,-15-28 61,1 0 0,0 0 1,2-2-1,0 1 1,28 26-1,86 68 296,-63-59-330,-41-36 25,1-1-1,48 24 1,-57-32-17,0-1-1,1-1 0,1 0-1,-1-1 1,1-1 0,24 3-1,16 3 6,-26-4 72,46 2 1,-44-5 11,40 7-1,-61-6-19,1-1 1,0-1-1,0-1 1,-1 0-1,1 0 1,0-1-1,0-1 0,0 0 1,0-1-1,16-4 1,-22 4-59,0 1 0,0-1 0,0 1 1,0 1-1,0-1 0,0 1 0,0 1 0,0-1 0,1 1 1,-1 0-1,-1 1 0,1 0 0,0 0 0,13 6 1,-19-8-23,1 0 0,-1 0 1,1 1-1,-1-1 1,1 0-1,-1 0 1,1-1-1,0 1 0,-1 0 1,1 0-1,-1-1 1,1 1-1,-1-1 1,1 0-1,-1 1 0,0-1 1,1 0-1,-1 0 1,3-2-1,-2 2 8,0 0 0,0 0 0,0 0 0,0 0 1,0 0-1,0 0 0,0 0 0,0 1 0,5-2 0,5 1-19,-11 1-75,-12-19-2298,6 9 1966,2-1-135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34 110 16484,'-8'27'4725,"-5"10"-3653,8-15-870,2 0 0,-2 31 0,5-46-199,0 1 0,0 0-1,1-1 1,0 1 0,1-1-1,-1 1 1,1-1 0,1 1 0,-1-1-1,6 10 1,-6-14 1,-1-1 0,1 1 0,0-1 0,0 0 0,-1 1 0,2-1 0,-1 0-1,0 0 1,0-1 0,1 1 0,-1 0 0,1-1 0,-1 1 0,1-1 0,0 0 0,-1 0 0,4 1 0,-2-1 17,1-1-1,-1 0 1,0 1-1,1-1 1,-1-1 0,0 1-1,0-1 1,1 1 0,-1-1-1,7-3 1,0 0 56,0-1 0,0-1 0,0 0 0,-1 0 0,0-1 0,0-1-1,10-9 1,-8 7 45,-1-1 0,-1 0 0,0 0-1,-1-1 1,0-1 0,0 0-1,11-23 1,-18 24-12,-5 13-58,-8 17-81,1 39-145,9-54 168,1 0-1,-1 0 1,1 0 0,0 0 0,0 0 0,1 0 0,-1 0 0,0 0 0,1 0 0,0-1 0,0 1 0,0 0 0,0 0 0,0-1-1,0 1 1,1 0 0,1 2 0,-2-4 18,1-1 0,-1 1 1,0 0-1,0-1 0,0 1 0,1-1 0,-1 1 0,0-1 0,1 0 0,-1 0 0,0 1 0,1-1 0,-1 0 0,1 0 0,-1 0 1,0 0-1,1-1 0,-1 1 0,0 0 0,1 0 0,-1-1 0,0 1 0,0-1 0,1 1 0,-1-1 0,0 0 0,0 1 0,0-1 1,0 0-1,2-1 0,3-3 105,0 0 1,0-1 0,10-11 0,-3 0 80,-1-1 0,0-1 0,-2 0 0,0 0-1,-1-1 1,-1 0 0,-1 0 0,-1-1 0,0 0 0,-2-1 0,2-25 0,-5 44-187,-1 1 1,0-1-1,0 1 0,0-1 0,0 1 1,0 0-1,-1-1 0,1 1 1,-1-1-1,0 1 0,1 0 0,-3-3 1,3 5-14,0 0 0,-1 0 1,1 0-1,0 0 0,0 0 1,-1 0-1,1 0 0,0 0 1,0 0-1,-1 1 0,1-1 1,0 0-1,0 0 0,-1 0 1,1 1-1,0-1 0,0 0 1,0 0-1,-1 0 0,1 1 1,0-1-1,0 0 1,0 0-1,0 1 0,0-1 1,0 0-1,0 1 0,-1-1 1,1 0-1,0 0 0,0 1 1,0-1-1,0 0 0,0 1 1,0-1-1,0 1 0,-5 19-81,3-13-34,-1-4-1130,5-12 506,3-2 367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9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15843,'6'6'1521,"4"10"-889,0 1-176,4 7 728,2 2-272,4 9-207,-1 2-89,0 7-208,-2 6-80,-10 1-136,-6 0-80,-6 2-96,-11 0-144,-10-4-360,-4-2-376,-4-8 704,-4-6-137,10-9-95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0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17692,'18'-3'3698,"3"0"-2774,109-11 1275,196 1 0,-315 13-2147,58 1 1,-28 0-426,0-1 0,43-7 1,-52-1-473,-31 7 814,0 1 0,0-1 0,0 1 0,0-1 0,0 1 0,0-1 0,0 0 0,0 0 0,0 1 0,0-1 0,0 0 0,-1 0 0,1 0 0,0 0 0,-1 0 0,1 0 0,-1 0 0,1 0 0,-1 0 0,1 0 0,-1 0 0,0 0 0,1-1 0,-1 1 0,0-2 0,-4-14-500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16900,'3'14'506,"0"-1"0,-1 1 1,-1 1-1,1 24 0,0 12 431,33 186 914,-8-62-1153,-26-169-617,0 1 0,-1-1 0,0 1 0,0 0 1,-1 10-1,1-17-76,0 0 0,-1 0 0,1 0 0,0 0 1,0 0-1,0 0 0,0 0 0,0 0 0,0-1 0,0 1 1,0 0-1,0 0 0,0 0 0,0 0 0,0 0 0,0 0 1,-1 0-1,1 0 0,0 0 0,0 0 0,0 0 0,0 0 1,0-1-1,0 1 0,0 0 0,0 0 0,-1 0 0,1 0 1,0 0-1,0 0 0,0 0 0,0 0 0,0 0 0,0 0 1,0 0-1,-1 0 0,1 0 0,0 0 0,0 0 0,0 0 1,0 1-1,0-1 0,0 0 0,0 0 0,-1 0 0,1 0 1,0 0-1,0 0 0,0 0 0,0 0 0,0 0 0,0 0 1,0 0-1,0 0 0,0 1 0,0-1 0,0 0 1,0 0-1,0 0 0,-1 0 0,1 0 0,0 0 0,0 0 1,0 1-1,0-1 0,0 0 0,0 0 0,0 0 0,0 0 1,-5-10 124,1-4-39,0-1-1,1 0 1,1 0 0,-1-27 0,5-65 81,-2 105-169,2-36 36,13-75-1,-13 100-39,2-1-1,0 1 0,0 0 1,2 0-1,-1 0 1,1 1-1,1 0 1,15-21-1,-18 28-5,0 1 1,1 0-1,-1 0 0,1 1 1,0-1-1,0 1 1,0 0-1,0 1 0,0-1 1,1 1-1,-1 0 1,1 0-1,10-2 0,4 1-55,1 1 0,32 1-1,-39 1 31,-8 0 14,0 0-1,0 1 1,1-1 0,-1 1-1,0 1 1,0-1 0,0 1 0,0 0-1,8 4 1,-13-5 22,1 0 1,0 0-1,0 0 1,-1 1-1,1-1 0,-1 1 1,1-1-1,-1 1 1,1 0-1,-1 0 1,0-1-1,0 1 0,0 0 1,0 0-1,0 0 1,-1 0-1,1 0 0,-1 0 1,1 0-1,-1 0 1,1 1-1,-1-1 0,0 0 1,0 0-1,0 0 1,-1 0-1,1 0 0,0 1 1,-2 3-1,0 1 35,0 0 0,-1-1 1,0 1-1,0 0 0,-1-1 0,0 1 0,0-1 0,0 0 0,-1-1 1,0 1-1,0-1 0,0 0 0,-1 0 0,0 0 0,0-1 0,0 0 1,-10 5-1,9-5-76,0-1 0,-1 1 0,1-1 1,-1-1-1,0 0 0,0 0 0,0 0 0,0-1 1,0 0-1,0-1 0,0 1 0,-1-2 1,1 1-1,0-1 0,-12-3 0,17 3-21,0 0-1,0 0 0,1 0 1,-1 0-1,0 0 1,1 0-1,-1-1 1,1 0-1,-1 1 0,1-1 1,0 0-1,0 0 1,0 0-1,0 0 1,0-1-1,0 1 0,0 0 1,1-1-1,0 1 1,-1-1-1,1 0 1,0 0-1,0 1 0,0-1 1,0-4-1,3-14-418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1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21333,'-1'10'1520,"8"-3"-1200,6-1-160,10-4 424,7-2-248,7-6-8,3 2-272,0-2-328,-3 2-320,-9 4-584,-10 2 968,-15 6-224,-7-1-120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1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20300,'23'3'1761,"12"-4"-1273,3-5-248,3-1 512,4-2-544,-8-1 64,-8-4-152,-9-9-288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 16604,'0'-1'65,"1"1"1,-1 0 0,0 0 0,0-1-1,0 1 1,0 0 0,0 0 0,0-1-1,0 1 1,0 0 0,0 0 0,0-1-1,0 1 1,0 0 0,0 0 0,0-1-1,0 1 1,0 0 0,0 0 0,0-1-1,0 1 1,0 0 0,0 0 0,0-1-1,-1 1 1,1 0 0,0 0 0,0-1-1,0 1 1,0 0 0,-1 0 0,1 0-1,0-1 1,0 1 0,0 0 0,-1 0-1,1 0 1,0 0 0,0 0 0,-1 0-1,1 0 1,0-1 0,0 1 0,-1 0-1,-14 6 1346,-16 16-98,17-6-1148,2 0 0,-1 0 0,2 2 0,1-1 0,0 1 0,1 1 0,1-1 0,0 2 0,2-1 0,0 1 0,2 0 0,0 0 0,1 0 0,-1 26 0,4-39-129,0 0-1,0 0 1,1 1 0,0-1-1,0 0 1,1 0-1,0 0 1,0 0 0,6 13-1,-6-17-24,0 0-1,0 0 0,1 0 0,-1 0 1,1 0-1,0 0 0,0-1 0,0 1 1,0-1-1,0 0 0,0 0 1,1 0-1,-1 0 0,1 0 0,-1-1 1,1 0-1,0 1 0,-1-2 0,7 2 1,1-1-2,1 0 0,-1-1 0,0 0 0,0-1 0,0 0 1,1-1-1,-1 0 0,0-1 0,-1 0 0,1 0 0,-1-1 0,1-1 1,18-11-1,-19 10-2,1-1 0,-1-1 0,-1 1 0,1-2 0,-1 1 0,-1-1 0,0-1 0,0 0 0,-1 0 1,0 0-1,0-1 0,6-15 0,-6 0 28,-6 25-34,-1 1 0,0-1 0,0 0 0,0 0 0,0 0 0,0 0 0,0 1 0,0-1 0,0 0 0,0 0 1,0 0-1,0 1 0,0-1 0,0 0 0,-1 0 0,1 0 0,0 1 0,-1-1 0,1 0 0,-1 0 0,1 1 0,-1-1 0,1 0 1,-1 1-1,1-1 0,-2 0 0,1 1 1,0 0 1,0 0-1,0 0 0,0 0 1,1 0-1,-1 0 0,0 1 1,0-1-1,0 0 0,0 1 1,0-1-1,0 1 0,1-1 1,-1 1-1,0-1 1,0 1-1,0-1 0,1 1 1,-1 0-1,0-1 0,1 1 1,-1 0-1,1 0 0,-1-1 1,1 1-1,-1 0 1,1 0-1,-1 2 0,-13 27 20,13-28-20,-2 4-3,1 1-1,0 0 1,0 0 0,0 0 0,1 0 0,-1 13-1,2-18 3,0-1 0,0 0 0,1 1 0,-1-1-1,0 0 1,0 1 0,1-1 0,-1 0 0,1 0-1,-1 1 1,1-1 0,0 0 0,-1 0 0,1 0 0,0 0-1,0 0 1,1 2 0,0-2 1,-1-1 1,1 1-1,-1 0 1,1 0-1,-1-1 1,1 1-1,0-1 1,-1 0-1,1 1 1,0-1-1,-1 0 1,1 0-1,0 0 1,-1 0-1,1 0 1,0-1-1,2 0 0,6-1 44,-1-1 0,0 0-1,0-1 1,0 0-1,0 0 1,0-1-1,-1 0 1,0-1-1,0 0 1,-1 0-1,1 0 1,-1-1-1,-1 0 1,12-16-1,-17 22-26,-1 0 0,1 0 0,-1 0 0,1 0 0,-1 0 0,0 0-1,1 0 1,-1 0 0,0 0 0,0 0 0,0 0 0,0 0 0,0 0 0,0 0-1,0 0 1,0 0 0,0 0 0,0 0 0,0 0 0,-1 0 0,1 0-1,0 0 1,-1 0 0,1 0 0,-1 0 0,1 0 0,-1 0 0,0 0 0,1 0-1,-2-1 1,-2-1 118,1 1 0,0-1 0,-1 1 0,1 0 0,-8-4 0,8 5-41,-11-5 585,13 6-671,1 0-1,0 0 0,-1 0 1,1 0-1,-1 0 1,1 0-1,0 0 1,-1 0-1,1 0 1,0 0-1,-1 0 1,1 0-1,0-1 1,-1 1-1,1 0 1,0 0-1,0 0 1,-1-1-1,1 1 0,0 0 1,-1 0-1,1-1 1,0 1-1,0 0 1,0 0-1,-1-1 1,1 1-1,0 0 1,0-1-1,0 1 1,0 0-1,-1-1 1,1 1-1,0 0 1,0-1-1,0 1 1,0 0-1,0-1 0,0 1 1,0 0-1,0-1 1,0 1-1,0 0 1,0-1-1,0 1 1,0 0-1,1-1 1,-1 1-1,0 0 1,0-1-1,0 1 1,0 0-1,1-1 1,-1 1-1,0 0 0,0-1 1,1 1-1,-1 0 1,0 0-1,0 0 1,1-1-1,-1 1 1,1 0-1,-2-4 38,1 8-63,3 0 75,-3-11 41,0-5-59,-2 10-397,1 1 0,0-1 0,-1 0 1,1 1-1,-1-1 0,0 1 0,0-1 0,1 1 0,-1 0 1,-4-2-1,-1-2-108,-3-4-382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1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15563,'1'1'495,"1"1"-1,-1 0 1,0-1-1,-1 1 1,1 0-1,0-1 1,0 1-1,-1 0 1,1 0-1,-1 0 1,0 0-1,1 3 1,0 27 2051,-1-18-2393,0 6 139,5 67 392,-4-76-612,1-1-1,0 1 0,1 0 0,0-1 1,7 17-1,-8-24-53,-1 0 0,1 0 0,0 0 0,0-1 0,0 1 0,0-1 0,1 1 0,-1-1 0,0 0 0,1 0 0,0 0 1,-1 0-1,1 0 0,0-1 0,0 1 0,0-1 0,0 0 0,0 0 0,1 0 0,-1 0 0,0-1 0,0 1 0,1-1 0,-1 0 0,0 0 0,0 0 0,1 0 0,-1 0 0,0-1 0,1 0 0,-1 1 1,5-3-1,4-1 23,1-1 0,-1-1 0,1 1 0,-2-2 0,1 0 0,17-14 0,-4 1 57,0-1 0,-2-2 0,27-32 0,-39 41-26,0-1 0,-1 0 0,-1-1 0,0 1 0,-1-2 0,-1 1 0,8-25 0,-13 34-51,-1 1 0,0-1-1,0 1 1,-1-1 0,0 0 0,0 1-1,0-1 1,-1 0 0,0 1 0,0-1 0,-1 1-1,1 0 1,-2-1 0,1 1 0,0 0 0,-1 0-1,-1 0 1,1 1 0,-5-7 0,2 4 11,-1 1 0,1 0 0,-1 1-1,-1 0 1,1 0 0,-1 0 0,0 1 0,0 0 0,0 1 0,-1 0 0,0 0 0,-15-4 0,-31-6 1005,38 20-973,15-4-73,-20 8-415,15-6-659,-1-1 1,0 1-1,-13 2 1,22-6 1051,-1 0 1,0 0 0,0 1 0,0-1 0,0 0-1,0 0 1,0 0 0,0 0 0,0 0 0,0 0-1,0 0 1,0 0 0,0 0 0,0 0-1,0 0 1,0 1 0,0-1 0,0 0 0,0 0-1,0 0 1,0 0 0,0 0 0,0 0 0,0 0-1,0 0 1,0 0 0,0 1 0,0-1-1,0 0 1,0 0 0,0 0 0,0 0 0,0 0-1,0 0 1,0 0 0,0 0 0,0 0 0,0 0-1,-1 0 1,1 0 0,0 1 0,0-1-1,0 0 1,0 0 0,0 0 0,0 0 0,0 0-1,0 0 1,0 0 0,0 0 0,-1 0 0,1 0-1,0 0 1,0 0 0,0 0 0,0 0-1,0 0 1,8-1-1047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15819,'0'-11'3129,"6"15"-660,8 17-637,30 101-393,-30-79-998,21 44-1,-34-85-393,-1 0-1,1-1 1,-1 1-1,1-1 0,0 1 1,0-1-1,0 0 0,0 1 1,0-1-1,0 0 0,0 0 1,0 0-1,1 1 0,-1-1 1,0 0-1,1-1 1,-1 1-1,1 0 0,-1 0 1,1-1-1,-1 1 0,1 0 1,-1-1-1,1 0 0,0 1 1,-1-1-1,1 0 0,0 0 1,-1 0-1,1 0 0,0 0 1,-1 0-1,1 0 1,0-1-1,-1 1 0,1-1 1,-1 1-1,1-1 0,-1 0 1,1 1-1,-1-1 0,3-2 1,6-4 296,0 0 0,0-1 0,-1 0 1,14-18-1,-12 14-104,12-14 26,-2-2-1,-1-1 0,-1 0 0,-1-1 1,-2-1-1,13-35 0,-22 53-257,-7 13-8,0 0 0,0 0 0,0 0 0,0 0 0,0 0 0,0 0 0,0 0 1,0 1-1,0-1 0,0 0 0,0 0 0,0 0 0,0 0 0,0 0 0,0 0 0,0 0 0,0 0 0,0 0 0,0 0 0,0 0 0,0 0 0,0 0 0,0 0 0,0 1 1,1-1-1,-1 0 0,0 0 0,0 0 0,0 0 0,0 0 0,0 0 0,0 0 0,0 0 0,0 0 0,0 0 0,0 0 0,0 0 0,0 0 0,0 0 0,0 0 0,0 0 0,0 0 1,1 0-1,-1 0 0,0 0 0,0 0 0,0 0 0,0 0 0,0 0 0,0 0 0,0 0 0,0 0 0,0 0 0,0 0 0,0 0 0,0 0 0,1 0 0,-1 0 0,0 0 0,0 0 1,0 0-1,0 0 0,0 0 0,0 0 0,0 0 0,0 0 0,0 0 0,0 0 0,0-1 0,-1 28-103,0-25 106,-1 23-41,1 1-1,1-1 1,7 47 0,-5-56 6,2 1 0,0-1 0,0 0 1,2 0-1,0 0 0,16 27 0,-22-41 28,1 0 1,1-1-1,-1 1 0,0 0 0,0-1 1,1 1-1,-1-1 0,0 0 1,1 1-1,0-1 0,-1 0 1,1 0-1,0 0 0,0 0 1,-1 0-1,4 1 0,-3-2 6,-1 0-1,1 0 1,-1 0-1,1 0 1,-1 0-1,0-1 1,1 1-1,-1 0 1,1-1-1,-1 1 1,0-1-1,0 0 1,1 1-1,-1-1 1,0 0 0,0 0-1,0 0 1,1 0-1,-1 0 1,0 0-1,-1 0 1,1 0-1,0 0 1,1-2-1,51-67 36,-3-2 0,46-92 0,-39 39-369,-54 119-1009,-4 8-437,1-1 1718,0-1-1,0 0 1,0 1 0,0-1-1,0 0 1,-1 0 0,1 1 0,0-1-1,0 0 1,0 0 0,-1 0 0,1 1-1,0-1 1,0 0 0,-1 0 0,1 0-1,0 1 1,0-1 0,-1 0-1,1 0 1,0 0 0,-1 0 0,1 0-1,0 0 1,0 0 0,-1 0 0,1 0-1,0 0 1,-1 0 0,1 0-1,0 0 1,-1 0 0,1 0 0,0 0-1,-1 0 1,1 0 0,0 0 0,-1-1-1,-3-3-918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28 580 11522,'18'-23'533,"0"1"0,2 1 0,27-24 0,71-48 1687,-91 72-1484,-16 13-369,-4 2 25,-1 0 1,1 1-1,1 1 0,-1-1 0,1 1 1,13-6-1,-21 10-360,1 0 0,-1 0 0,0 0 1,0 0-1,1 0 0,-1 0 0,0 0 0,0 0 0,1 0 0,-1 0 1,0 0-1,1 0 0,-1 0 0,0 0 0,0 0 0,1 0 1,-1 0-1,0 0 0,0 1 0,1-1 0,-1 0 0,0 0 1,0 0-1,0 0 0,1 1 0,-1-1 0,0 0 0,0 0 0,0 0 1,1 0-1,-1 1 0,0-1 0,0 0 0,0 0 0,0 1 1,1 12 659,-9 12-92,-24 50-78,-79 132 1,71-138-440,0 4-184,-70 115-556,96-174 87,14-14 553,0 0 0,-1 0 0,1 0 0,0 0 0,0 0 1,-1-1-1,1 1 0,0 0 0,0 0 0,0 0 0,0 0 0,-1-1 0,1 1 0,0 0 0,0 0 0,0 0 0,0-1 0,-1 1 1,1 0-1,0 0 0,0 0 0,0-1 0,0 1 0,0 0 0,0 0 0,0-1 0,0 1 0,0 0 0,0 0 0,0-1 0,0 1 1,0 0-1,0 0 0,0-1 0,0 1 0,0 0 0,0-1 0,7-37-806,16-30 657,2 1-1,4 2 1,2 1-1,3 1 1,65-91-1,-94 147 247,21-25 222,-25 30-269,0 1-1,0 0 0,0 0 1,1-1-1,-1 1 0,1 0 1,-1 0-1,1 1 0,-1-1 1,1 0-1,-1 0 0,1 1 0,-1-1 1,1 1-1,0-1 0,0 1 1,-1 0-1,3-1 0,-3 2-9,0-1-1,0 1 0,0-1 0,0 1 1,0-1-1,0 1 0,0-1 0,0 1 1,-1 0-1,1-1 0,0 1 0,0 0 1,-1 0-1,1 0 0,0 0 0,-1-1 1,1 1-1,-1 0 0,1 0 0,-1 0 0,0 0 1,1 0-1,-1 2 0,7 28 165,-6-26-146,29 268 271,-10-79-195,-20-194-113,0 0-1,0 1 0,0-1 0,0 0 1,1 1-1,-1-1 0,0 0 0,0 1 0,0-1 1,0 1-1,0-1 0,0 0 0,0 1 1,-1-1-1,1 0 0,0 1 0,0-1 1,0 0-1,0 1 0,0-1 0,0 0 1,-1 1-1,1-1 0,0 0 0,0 1 1,0-1-1,-1 0 0,1 1 0,-9-6 76,-6-17 16,12 13-71,1-1 0,0 0 0,0 0 1,2 0-1,-1 0 0,1 0 0,0 0 0,1 0 0,0 0 0,1 0 0,4-14 0,-4 19-9,0-1 0,0 1 0,0 0 1,1 0-1,0 0 0,0 0 0,0 0 0,1 1 0,5-7 0,-6 8-5,0 1-1,0 0 0,0-1 0,0 1 1,0 1-1,1-1 0,-1 0 0,0 1 1,1 0-1,-1 0 0,1 0 0,0 0 1,-1 0-1,1 1 0,6-1 0,-5 1-6,-1 1 0,0-1 0,1 1-1,-1 0 1,0 0 0,0 0-1,0 1 1,0 0 0,0-1-1,0 1 1,0 1 0,0-1-1,-1 0 1,1 1 0,-1 0-1,0 0 1,0 0 0,0 0-1,5 7 1,1 3 40,0 1 1,-2 0-1,12 28 0,-18-40-29,-2-8 65,-1 1 1,1-1 0,0 1-1,1-1 1,-1 1 0,1-7 0,-1-14 82,-24-208 794,28 237-968,0 1-36,0 0 0,0-1 0,1 1-1,-1-1 1,1 0 0,0 0 0,0 0-1,0 0 1,0 0 0,0-1 0,1 0 0,-1 0-1,6 2 1,-4-4 17,-1 0 0,0-1 0,1 1 1,-1-1-1,1 0 0,-1 0 0,0-1 0,0 0 0,0 0 0,0 0 1,0 0-1,0-1 0,0 0 0,-1 0 0,0 0 0,8-7 0,1-2 6,-1-1 1,0 0-1,19-28 0,-21 26 62,-1-1 0,0 0 0,8-22 1,-14 29-8,1 0 0,-2-1 0,1 0 1,-1 0-1,-1 1 0,0-1 0,0-14 1,-1 22-24,0 0 0,0 0 0,0 1 1,-1-1-1,1 0 0,-1 0 0,1 1 0,-1-1 1,1 0-1,-1 1 0,0-1 0,-2-2 0,3 3-5,-1 0-1,1 1 1,-1-1 0,0 1-1,1-1 1,-1 1-1,0 0 1,1-1 0,-1 1-1,0-1 1,0 1-1,1 0 1,-1 0-1,0 0 1,0-1 0,1 1-1,-1 0 1,0 0-1,0 0 1,-1 0 0,-1 1-4,1 0 1,-1 0-1,1 0 1,-1 0-1,1 0 0,0 0 1,-1 0-1,1 1 1,0 0-1,0-1 1,0 1-1,0 0 1,0 0-1,0 0 1,-2 3-1,-6 10-16,1 1-1,0 0 1,1 0-1,0 1 1,2 0-1,0 0 1,-4 23-1,2-5-9,2 1 0,-1 61 0,6-87 31,1 0-1,1 0 0,-1 0 1,2 0-1,3 17 0,-4-25-1,0 1 0,0-1 0,0 1 0,0-1 1,0 0-1,1 1 0,-1-1 0,1 0 0,-1 0 0,1 0 0,0 0 0,0 0 0,-1 0 0,2-1 0,-1 1 0,0-1 0,0 1 0,0-1 0,1 0 1,-1 0-1,1 0 0,-1 0 0,1 0 0,-1 0 0,1-1 0,3 1 0,2-1 1,1 0 0,-1 0 0,0-1 0,1-1 1,-1 1-1,0-1 0,0 0 0,0-1 0,0 0 0,7-5 0,14-6 19,32-24 0,-40 25 1,-1-1 0,0-1 0,0-1 0,-2-1 0,29-33 0,-45 48-17,-1 1 0,0 0-1,0-1 1,-1 0-1,1 1 1,0-1 0,0 1-1,-1-1 1,1 0-1,-1 1 1,1-1 0,-1-2-1,0 4 0,0-1 0,0 1 0,0-1 0,0 1-1,0-1 1,0 1 0,-1-1 0,1 1 0,0 0-1,0-1 1,0 1 0,-1-1 0,1 1 0,0 0 0,0-1-1,-1 1 1,1-1 0,0 1 0,-1 0 0,1-1 0,-1 1-1,1 0 1,0 0 0,-1-1 0,1 1 0,-1 0 0,0 0-1,-1-1 7,0 1-1,0 0 0,0 0 0,0 0 1,0 0-1,0 0 0,0 0 0,0 1 1,0-1-1,-1 0 0,1 1 0,1 0 0,-1 0 1,0-1-1,0 1 0,-3 3 0,-2 0 6,1 1-1,0-1 0,0 2 0,0-1 0,0 1 0,1-1 0,0 2 1,1-1-1,-1 0 0,1 1 0,0 0 0,1 0 0,0 0 0,-5 15 1,8-21-15,-1 0 0,1 1 1,0-1-1,0 0 0,0 0 1,0 1-1,0-1 0,0 0 1,0 1-1,1-1 1,-1 0-1,0 0 0,1 0 1,-1 1-1,1-1 0,-1 0 1,1 0-1,0 0 1,-1 0-1,1 0 0,0 0 1,0 0-1,0 0 0,0 0 1,0 0-1,0 0 1,0-1-1,0 1 0,0 0 1,0-1-1,0 1 0,0-1 1,0 1-1,1-1 0,-1 1 1,0-1-1,0 0 1,1 0-1,-1 0 0,0 0 1,2 0-1,7 1 0,-1-2-1,0 1 1,1-1-1,12-3 0,-16 2-1,6 1-10,1-2-1,-1 0 1,0 0 0,-1-1-1,1-1 1,19-10-1,-29 13 11,0 0 0,0 0 0,-1 0-1,1 0 1,0 0 0,-1 0-1,1-1 1,-1 1 0,0-1-1,0 1 1,0-1 0,0 1-1,0-1 1,-1 0 0,1 1-1,-1-1 1,0 0 0,1 0-1,-2-2 1,1-4 6,0 0-1,-1 1 1,0-1 0,-4-14-1,0 12-11,1 12-10,-2 22-9,5-9 18,1-1-1,0 1 0,1 0 1,0 0-1,1 0 1,1 0-1,0-1 1,1 1-1,0-1 0,10 20 1,-13-31 8,0 0-1,0 0 1,0 0 0,1 0 0,-1 0-1,1 0 1,0-1 0,0 1 0,-1-1-1,1 1 1,0-1 0,0 1 0,0-1-1,0 0 1,1 0 0,-1 0 0,0 0-1,0 0 1,1-1 0,-1 1 0,3 0-1,-1-2 1,0 1 0,0 0-1,-1-1 1,1 1 0,0-1 0,0 0-1,0 0 1,-1-1 0,1 1-1,-1-1 1,7-4 0,4-3-2,-1-1 1,-1-1 0,0 0-1,0 0 1,10-14-1,1-4 2,-2 0-1,-2-1 0,23-46 1,-50 94-24,1 0 0,1 0 0,1 0 0,0 1 0,1-1 0,1 1 1,1 0-1,1 31 0,1-50 22,0 1 0,-1 0 1,1 0-1,0-1 0,1 1 1,-1 0-1,0-1 1,0 1-1,0 0 0,0-1 1,0 1-1,1 0 0,-1-1 1,0 1-1,1 0 0,-1-1 1,0 1-1,1-1 0,-1 1 1,1 0-1,-1-1 0,1 1 1,-1-1-1,1 0 1,-1 1-1,1-1 0,-1 1 1,1-1-1,1 1 0,-1-1-10,0 0 0,1-1 0,-1 1-1,0 0 1,0-1 0,0 1 0,0-1-1,1 1 1,-1-1 0,0 1 0,0-1-1,0 0 1,0 1 0,0-1 0,1-1 0,5-6-181,1 1 1,11-17 0,5-13-388,-1 0-1,-2-2 1,23-57 0,34-127-1335,-76 218 1877,42-150-656,-63 265 2269,-20 93 219,31-146-1042,-2 91-1,10-138-686,-1-5-37,1 0 0,0 0 1,0 0-1,0 0 0,1 0 1,0 0-1,0 0 0,0 0 1,0 0-1,1 0 0,0 0 1,4 8-1,-5-12-34,-1-1-1,0 1 1,0-1 0,1 1 0,-1-1-1,1 0 1,-1 1 0,0-1 0,1 1-1,-1-1 1,1 0 0,-1 1 0,1-1-1,-1 0 1,1 1 0,-1-1 0,1 0-1,-1 0 1,1 1 0,-1-1-1,1 0 1,-1 0 0,1 0 0,0 0-1,-1 0 1,1 0 0,-1 0 0,1 0-1,0 0 1,-1 0 0,1 0 0,-1 0-1,1 0 1,-1-1 0,1 1 0,-1 0-1,1 0 1,-1-1 0,1 1 0,-1 0-1,1-1 1,-1 1 0,1 0 0,-1-1-1,1 1 1,-1-1 0,0 1-1,1-1 1,-1 1 0,0-1 0,1 1-1,-1-1 1,1-1-26,0 0 0,0 0 0,0 0 0,0 0 0,0-1 0,-1 1 0,1 0 0,-1 0 0,0 0 0,1-1 0,-1 1 0,0-3 0,-2 0 4,0 0-1,-1 0 0,1 1 0,-1-1 1,0 0-1,0 1 0,0 0 0,-1-1 1,1 1-1,-9-6 0,-7-10 136,14 13 66,-1-1 0,1 0-1,1 0 1,0 0 0,0 0 0,0-1-1,-4-16 1,8 22-103,-1 1 0,1-1-1,-1 0 1,1 1 0,0-1-1,0 0 1,0 0 0,1 1 0,-1-1-1,1 0 1,-1 1 0,1-1-1,1-3 1,-1 4-41,0 1 0,0-1 0,1 1 0,-1-1 0,0 1 0,1 0-1,-1-1 1,1 1 0,-1 0 0,1 0 0,-1 0 0,1 0 0,0 0 0,0 0 0,-1 1 0,1-1-1,0 1 1,0-1 0,0 1 0,0 0 0,2-1 0,24 2-796,7 0-361,-33-1 1081,-1 0 1,1 0-1,0 0 1,0-1-1,-1 1 0,1 0 1,-1-1-1,1 0 1,0 1-1,-1-1 1,1 0-1,-1 0 1,1 0-1,-1 0 1,2-1-1,2-9-489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18308,'7'6'1608,"10"-4"-1144,0 0-200,10 1 497,1-3 1159,7-6-1536,-2-5 48,5-4-128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9 14483,'-2'-2'225,"0"1"0,-1 0 0,1 0 0,-1 0 0,1 0 0,-1 1 0,0-1 0,1 1 0,-1 0 0,0 0 0,1-1 0,-1 2 0,0-1 0,1 0 1,-1 0-1,1 1 0,-5 1 0,-46 18 1756,41-15-1516,-29 13 160,2 1 0,0 3 0,1 1 0,-44 35 0,55-32-473,26-26-153,1 1 0,0-1 0,0 0 0,0 0 0,0 1 0,-1-1 0,1 0 0,0 0 0,0 1 0,0-1 0,0 0 0,0 0 0,0 1-1,0-1 1,0 0 0,0 0 0,0 1 0,0-1 0,0 0 0,0 1 0,0-1 0,0 0 0,0 0 0,0 1 0,0-1 0,0 0 0,0 0 0,0 1 0,0-1 0,0 0 0,1 0 0,-1 1 0,0-1 0,0 0 0,1 1 0,0-1-7,0 1 1,1-1-1,-1 0 0,1 1 1,-1-1-1,1 0 1,-1 0-1,0 0 0,1 0 1,-1 0-1,1 0 1,1-1-1,30-4-125,99-8-357,-119 12 410,0 1 1,1 1 0,-1 0 0,1 1-1,-1 1 1,0 0 0,19 7 0,-30-10 75,-1 1 0,0-1 0,1 1 1,-1-1-1,0 1 0,1-1 1,-1 1-1,0 0 0,1 0 0,-1 0 1,0-1-1,0 1 0,0 0 1,0 0-1,0 1 0,0-1 0,0 0 1,0 0-1,-1 0 0,1 1 0,0-1 1,-1 0-1,1 1 0,-1-1 1,1 1-1,-1-1 0,0 0 0,1 1 1,-1-1-1,0 1 0,0-1 1,0 1-1,0-1 0,-1 1 0,1-1 1,0 0-1,0 1 0,-1-1 1,1 1-1,-1-1 0,1 0 0,-1 1 1,0-1-1,0 0 0,0 2 1,-4 4 41,-1 0 1,1-1-1,-1 0 1,0 0-1,0 0 1,-10 6-1,15-11-34,-106 72 550,97-67-581,0 0 1,-1-1 0,0 0 0,0-1 0,0 0 0,0-1 0,-1 0 0,-19 2 0,28-5 18,0 0 0,0 0-1,0-1 1,1 1 0,-1-1 0,0 1 0,0-1-1,0 0 1,1 0 0,-1 0 0,0 0 0,1-1-1,-1 1 1,1-1 0,-1 1 0,1-1 0,0 0 0,0 0-1,0 0 1,-3-3 0,-7-22-164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47 15115,'-4'-4'128,"1"0"1,-1 0-1,0 0 0,0 1 0,0-1 1,-1 1-1,1 0 0,-1 0 0,1 1 0,-1 0 1,0-1-1,0 1 0,0 1 0,-10-3 1,10 4-83,1-1 0,-1 1 1,1 0-1,-1 1 1,1-1-1,-1 1 1,0 0-1,1 0 1,0 0-1,-1 1 0,1-1 1,0 1-1,0 0 1,0 1-1,0-1 1,0 1-1,-6 4 0,3 0 20,0 1-1,1-1 0,-1 1 0,1 0 0,1 1 0,0-1 0,0 1 0,0 0 0,1 0 0,1 1 0,0-1 0,-4 18 0,1 8 80,1-1 0,-1 46 0,5-35 24,2 0 0,11 76 0,-7-95-236,0 0-1,2-1 1,1 0-1,1 0 1,23 47-1,-32-72 51,0 0-1,0 0 0,0 0 0,0 0 1,0 1-1,0-1 0,0 0 0,0 0 1,-1 0-1,1 0 0,0 0 0,0 0 1,0 0-1,0 0 0,0 0 0,-1 0 1,1 1-1,0-1 0,0 0 0,0 0 1,0 0-1,-1 0 0,1 0 0,0 0 1,0 0-1,0 0 0,0 0 0,-1 0 0,1 0 1,0 0-1,0-1 0,0 1 0,0 0 1,-1 0-1,1 0 0,0 0 0,0 0 1,0 0-1,0 0 0,0 0 0,0 0 1,-1-1-1,1 1 0,0 0 0,0 0 1,0 0-1,0 0 0,0 0 0,0 0 1,0-1-1,-13-5-371,-24-23 76,2-1 0,1-1 0,1-2 0,-31-41 0,54 63 602,-18-24 736,26 33-830,1-1 1,-1 0-1,0 1 1,1-1-1,0 0 0,-1 0 1,1 0-1,1 0 1,-1 0-1,-1-6 1,2 8-137,1 1 1,-1-1-1,0 0 1,0 1-1,1-1 1,-1 0 0,0 1-1,1-1 1,-1 0-1,1 1 1,-1-1-1,1 1 1,-1-1 0,1 1-1,-1-1 1,1 1-1,0-1 1,-1 1-1,1-1 1,-1 1-1,1 0 1,0-1 0,0 1-1,-1 0 1,1 0-1,0 0 1,-1-1-1,1 1 1,1 0 0,29-3 625,-22 3-521,10-2-393,0 0 1,0-1-1,-1-1 0,35-12 0,-41 11 7,0-1-1,0 0 1,-1-1-1,0 0 1,0-1-1,-1 0 1,0-1 0,9-10-1,11-14-461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15331,'1'0'81,"-1"0"-1,0 0 0,1 0 0,-1 0 1,1 0-1,-1 0 0,1 0 1,-1 0-1,0 0 0,1 0 0,-1 0 1,1 0-1,-1 0 0,0 0 1,1 1-1,-1-1 0,0 0 1,1 0-1,-1 1 0,1-1 0,-1 0 1,0 0-1,0 1 0,1-1 1,-1 0-1,0 1 0,1-1 0,-1 0 1,0 1-1,0-1 0,0 0 1,1 1-1,-1-1 0,0 0 1,0 1-1,0-1 0,0 1 0,0-1 1,0 1-1,0-1 0,0 0 1,0 1-1,-1 24 744,0-18-161,-11 90 1800,4-35-1736,0 76 0,8-135-713,0 3 12,1 0-1,-1 1 1,1-1 0,1 7 0,-2-12-23,1-1 1,-1 1-1,0 0 1,0-1 0,0 1-1,0 0 1,1-1-1,-1 1 1,0-1 0,1 1-1,-1-1 1,0 1-1,1 0 1,-1-1-1,1 1 1,-1-1 0,1 0-1,-1 1 1,1-1-1,-1 1 1,1-1 0,-1 0-1,1 1 1,0-1-1,-1 0 1,1 0 0,-1 0-1,1 1 1,0-1-1,-1 0 1,1 0 0,0 0-1,-1 0 1,1 0-1,0 0 1,-1 0-1,1 0 1,0 0 0,-1-1-1,1 1 1,-1 0-1,1 0 1,0 0 0,-1-1-1,1 1 1,-1 0-1,1-1 1,0 0 0,9-6 24,0-1 0,-1 0 1,0-1-1,-1 1 1,0-2-1,0 1 1,8-15-1,2 0 21,25-36 56,-16 22-18,60-66-1,-81 98-84,0 1 0,0-1 0,1 2 0,10-7 0,-16 10-3,0 0 0,0 1 1,0-1-1,-1 1 1,1-1-1,0 1 0,0-1 1,0 1-1,0 0 1,0-1-1,0 1 1,0 0-1,0 0 0,0 0 1,0 0-1,0 0 1,0 0-1,0 0 0,0 0 1,0 0-1,0 0 1,0 0-1,0 1 0,0-1 1,0 0-1,0 1 1,0-1-1,0 1 0,0-1 1,-1 1-1,1-1 1,0 1-1,0 0 0,0-1 1,-1 1-1,1 0 1,0 0-1,-1 0 1,1-1-1,-1 1 0,1 0 1,-1 0-1,1 0 1,-1 2-1,2 5-4,0 0 1,-1 0-1,0 0 1,-1 1-1,0-1 0,0 0 1,-2 13-1,-14 62-3,12-67 8,-8 23 23,8-30-213,1 1 0,1-1 1,-1 0-1,2 1 0,-2 12 1,5-26-122,0-1 0,0 0 1,1 1-1,-1-1 0,1 1 0,0 0 1,0 0-1,1 0 0,3-3 1,-5 5 181,19-21-707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52 14483,'0'-1'164,"1"0"-1,-1 0 1,1 0-1,-1 0 0,1 0 1,-1 0-1,0 0 1,0 0-1,1 0 1,-1 0-1,0 0 1,0 0-1,0 0 1,0 0-1,0 0 1,0 0-1,0 0 1,-1 0-1,1-2 1,-1 3-70,1 0 1,-1-1-1,1 1 0,-1 0 1,1 0-1,-1-1 1,1 1-1,-1 0 0,1 0 1,-1 0-1,1 0 1,-1 0-1,1 0 1,-1 0-1,0 0 0,1 0 1,-1 0-1,1 0 1,-1 0-1,1 0 0,-1 0 1,1 0-1,-1 1 1,1-1-1,-2 1 1,-2 0 85,0 1 0,0 0 0,0 1 1,1-1-1,-1 1 0,1 0 1,-7 6-1,0 3-67,0 1 0,1 1 0,1 0 0,-10 22-1,15-28-63,-1 1 0,1-1-1,1 1 1,0 0 0,0 0-1,1 0 1,0 0 0,0 0-1,2 14 1,-1-22-44,0 0-1,0 0 1,0 0 0,0 0-1,0 0 1,0 0 0,0 0-1,0 0 1,0 0 0,1 0-1,-1-1 1,0 1 0,1 0-1,-1 0 1,1 0 0,-1 0-1,1-1 1,-1 1 0,1 0-1,0 0 1,-1-1 0,1 1 0,0 0-1,-1-1 1,1 1 0,0-1-1,0 1 1,0-1 0,0 0-1,-1 1 1,1-1 0,0 0-1,0 1 1,0-1 0,0 0-1,0 0 1,0 0 0,0 0-1,0 0 1,0 0 0,0 0-1,0 0 1,0 0 0,-1 0 0,1-1-1,0 1 1,0 0 0,0-1-1,1 0 1,4-1 6,0-2 1,0 1-1,0-1 1,-1 0-1,11-8 1,2-7 76,0 0 1,-1-1 0,-1 0 0,0-1 0,-2-1 0,-1-1 0,-1 0 0,14-35 0,-26 57-80,1 1 1,-1 0-1,0-1 0,1 1 1,-1-1-1,0 1 1,0 0-1,1-1 0,-1 1 1,0-1-1,0 1 1,0-1-1,0 1 1,0 0-1,0-1 0,0 1 1,0-1-1,0 1 1,0-1-1,0 1 0,0-1 1,0 1-1,0-1 1,0 1-1,0-1 1,0 1-1,0 0 0,-1-2 1,-9 16 244,1 8-341,0 1 0,2-1 0,0 1 1,2 1-1,0-1 0,2 1 1,-1 31-1,4-55 82,-1 1-19,1 0 0,0 1-1,0-1 1,0 1 0,0-1-1,0 0 1,0 1 0,0-1-1,1 0 1,-1 1 0,0-1 0,1 0-1,-1 1 1,2 1 0,3-9-231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217 495 13723,'9'-8'1001,"0"0"1,-1 0 0,0 0-1,0-1 1,12-19-1,-20 28-955,0 0 0,1-1 0,-1 1 0,0 0 0,1-1 0,-1 1 0,0 0 0,0-1 0,1 1-1,-1 0 1,0-1 0,0 1 0,0-1 0,0 1 0,0 0 0,1-1 0,-1 1 0,0-1 0,0 1 0,0-1 0,0 1 0,0 0 0,0-1-1,0 1 1,0-1 0,-1 1 0,1 0 0,0-1 0,0 1 0,0-1 0,0 1 0,0 0 0,-1-1 0,1 1 0,0-1 0,0 1-1,-1 0 1,1-1 0,0 1 0,-1 0 0,1 0 0,0-1 0,-1 1 0,1 0 0,0 0 0,-1-1 0,1 1 0,-1 0 0,1 0 0,0 0-1,-1 0 1,1 0 0,-1-1 0,1 1 0,0 0 0,-1 0 0,1 0 0,-1 0 0,1 0 0,-1 0 0,1 1 0,0-1 0,-1 0 0,-30 7 852,13 0-780,1 1-1,0 0 1,1 2-1,0 0 1,0 1-1,1 0 1,1 1-1,-20 20 1,27-24-119,-1 0 1,1 1 0,1 0 0,0 0-1,0 0 1,0 1 0,1 0 0,1 0-1,0 0 1,0 0 0,1 1 0,0 0 0,1-1-1,0 1 1,0 20 0,2-28-3,0 1 1,0-1-1,0 0 0,1 0 1,-1 1-1,1-1 0,0 0 1,0 0-1,0 0 0,1 0 1,-1 0-1,1 0 0,-1 0 1,1 0-1,0-1 0,0 1 1,3 2-1,-2-3 0,-1 0 1,1 0-1,0-1 0,-1 1 1,1-1-1,0 0 1,0 0-1,0 0 0,0 0 1,0-1-1,0 1 1,1-1-1,-1 1 0,6-1 1,2-2-5,1 1 1,0-2 0,-1 1-1,1-2 1,-1 1 0,0-1 0,0-1-1,12-7 1,6-5 0,-2-2 0,0-1 0,-1-1 0,-1-1 0,0-1-1,-2-1 1,21-28 0,-17 15 14,-1-1-1,-1-1 0,-3-1 1,29-69-1,-41 82-3,13-53 1,-20 66-5,-1 1 0,0-1 0,-1 1 0,-1-1 0,0 1 0,-2-14 0,1 23 0,0 0 0,0 0 1,0 0-1,0 0 0,0 1 0,-1-1 0,1 0 0,-1 1 0,-3-6 0,3 8 0,1-1 0,0 1-1,-1-1 1,1 1-1,-1 0 1,0-1 0,1 1-1,-1 0 1,0 0-1,0 0 1,0 0 0,1 1-1,-1-1 1,-4-1-1,3 2 0,-1 0 0,0 0 0,0 0 0,0 1 0,0-1 0,1 1 0,-1 0 0,0 0 0,0 0 0,1 0 0,-1 1-1,1 0 1,-1-1 0,1 1 0,0 1 0,0-1 0,0 0 0,-5 5 0,-10 11-6,0 0 1,2 1-1,0 1 0,-24 41 1,17-21-1,-32 79 0,49-105 4,1 0-1,1 1 1,0 0-1,-3 20 1,7-34 2,0 0 1,-1 0-1,1 0 1,0 0-1,0 0 1,0 0-1,0 0 1,0 0-1,0 0 1,0 0-1,0 0 1,0 0-1,0 0 1,1 0-1,-1 0 1,0 0-1,1 0 1,-1 0-1,1-1 1,-1 1-1,1 0 1,-1 0-1,1 0 1,0-1-1,-1 1 1,1 0-1,1 1 1,1-2-1,-1 0 0,0 1 1,1-1-1,-1 0 0,1 0 1,-1-1-1,0 1 0,1-1 0,-1 1 1,0-1-1,4-1 0,46-15-16,-26 7 9,0 2 0,53-10 1,-73 17 2,0 0 0,1 0 0,-1 1 0,0 0 0,1 1 0,-1-1 0,0 1 0,1 0 0,-1 1 0,0-1 0,0 1 0,0 0 0,0 1 1,0 0-1,-1 0 0,1 0 0,9 8 0,-11-8 2,0 2 1,-1-1-1,1 0 1,-1 1-1,0 0 1,0-1-1,-1 1 0,1 0 1,-1 1-1,0-1 1,0 0-1,-1 1 1,1-1-1,-1 1 1,-1-1-1,1 1 1,-1-1-1,0 1 0,-1 9 1,-1-2-138,0 0 1,0 0-1,-2 0 1,0 0-1,0-1 1,-1 1-1,-8 13 1,13-24 74,-17 23-779,17-24 816,-1 0 1,1 0-1,-1 0 1,0-1-1,1 1 1,-1 0-1,0-1 0,0 1 1,0 0-1,1-1 1,-1 1-1,0-1 1,0 1-1,0-1 1,0 0-1,0 1 1,0-1-1,0 0 1,0 0-1,0 1 1,0-1-1,0 0 1,0 0-1,0 0 1,0 0-1,-1-1 1,-3-5-482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26 17108,'-1'-3'217,"-1"1"1,1-1 0,-1 0 0,0 1 0,0 0-1,0-1 1,0 1 0,-3-2 0,5 3-191,-1 1 1,1 0-1,0 0 1,-1 0-1,1-1 1,0 1-1,-1 0 1,1 0-1,0 0 1,-1 0-1,1 0 1,0 0-1,-1 0 1,1 0-1,-1 0 0,1 0 1,0 0-1,-1 0 1,1 0-1,0 0 1,-1 1-1,1-1 1,0 0-1,-1 0 1,1 0-1,-1 1 1,-9 15 710,-6 49 50,2 0 0,-11 122 0,18-115-491,-19 127 313,-16 188 242,41-376-834,0-6-10,0 0-1,1-1 1,0 1 0,0 0-1,0-1 1,1 1-1,-1 0 1,1-1 0,2 8-1,-3-12-6,0 0-1,1 0 1,-1 0 0,0 1-1,0-1 1,0 0-1,0 0 1,0 0 0,1 0-1,-1 0 1,0 0-1,0 1 1,0-1 0,0 0-1,1 0 1,-1 0-1,0 0 1,0 0 0,0 0-1,1 0 1,-1 0-1,0 0 1,0 0 0,1 0-1,-1 0 1,0 0-1,0 0 1,0 0 0,1 0-1,-1 0 1,0 0-1,0 0 1,0 0 0,1 0-1,-1 0 1,0-1-1,8-7 9,4-17-13,-12 25 4,60-152-92,-34 78 35,4 1-1,69-121 1,-93 185 48,1 0 0,0 1 1,0 0-1,0 0 0,11-8 0,-16 15 5,0-1-1,0 1 1,0-1-1,0 1 1,0 0-1,0 0 1,1 0-1,-1 0 1,0 0 0,1 1-1,-1-1 1,5 0-1,-6 1 1,0 1 0,1-1 0,-1 0 0,0 1 0,1-1-1,-1 0 1,0 1 0,1 0 0,-1-1 0,0 1 0,0 0 0,0-1 0,0 1 0,0 0 0,0 0-1,0 0 1,0 0 0,0 0 0,0 0 0,0 0 0,0 0 0,-1 1 0,1-1 0,0 2 0,2 5-11,-1 0 0,0 0 1,0 0-1,-1 1 0,0-1 1,0 0-1,-1 0 0,0 1 0,0-1 1,-1 0-1,0 1 0,-4 13 1,2-60 501,3 15-324,-1 1 1,-1-1 0,-2 0-1,0 1 1,-1-1 0,-1 1 0,-11-25-1,0 26 66,8 18-150,8 4-81,1-1 1,0 0-1,-1 1 0,1-1 0,0 1 1,-1-1-1,1 1 0,0-1 1,0 0-1,0 1 0,-1-1 0,1 1 1,0-1-1,0 1 0,0-1 1,0 1-1,0-1 0,0 1 0,0-1 1,0 1-1,0-1 0,0 1 1,0 0-1,0 1-71,1 0 0,-1 0-1,0-1 1,0 1 0,1 0 0,-1 0 0,1-1-1,0 1 1,0 0 0,-1-1 0,1 1-1,0-1 1,0 1 0,0-1 0,1 1 0,-1-1-1,0 0 1,0 0 0,1 1 0,-1-1 0,1 0-1,-1 0 1,1 0 0,-1-1 0,1 1 0,0 0-1,-1 0 1,1-1 0,0 1 0,2-1 0,-1 1-13,1-1 0,-1 1 0,1-1 0,-1 0 0,1 0 0,-1-1 0,1 1 1,-1-1-1,0 0 0,1 0 0,-1 0 0,0 0 0,1 0 0,-1-1 0,3-1 0,33-27-604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8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157 264 16668,'4'-6'339,"-1"0"0,0 0 0,0-1 0,-1 1 0,0-1 0,0 0 0,1-9 0,-3 15-271,1-1 0,-1 1 0,0 0 0,0-1 0,0 1 0,0 0 1,0-1-1,0 1 0,0 0 0,-1-1 0,1 1 0,0 0 0,-1-1 1,1 1-1,-1 0 0,1 0 0,-1-1 0,0 1 0,1 0 0,-1 0 1,0 0-1,0 0 0,0 0 0,0 0 0,0 0 0,0 0 0,0 1 1,0-1-1,0 0 0,-1 0 0,1 1 0,0-1 0,0 1 1,-1-1-1,1 1 0,0 0 0,0-1 0,-1 1 0,1 0 0,0 0 1,-1 0-1,1 0 0,-1 0 0,-1 0 0,-1 1-3,-1 0 0,1 0 0,0 1 0,0-1 0,0 1 0,0 0 1,0 0-1,0 0 0,0 0 0,1 1 0,-1 0 0,1 0 0,0 0 0,0 0 0,-4 5 0,-3 3-25,1 0 0,1 1 1,-9 17-1,10-16-22,1 0 1,-9 28 0,13-36-16,1 1 1,0 0-1,0 0 1,0 0-1,1 0 0,-1 0 1,1 0-1,1 0 1,1 11-1,-2-16 2,1 0-1,-1 1 1,1-1-1,-1 0 0,1 1 1,-1-1-1,1 0 1,0 0-1,0 0 1,-1 1-1,1-1 0,0 0 1,0 0-1,0 0 1,0 0-1,0 0 0,1-1 1,-1 1-1,0 0 1,0 0-1,0-1 0,1 1 1,-1-1-1,0 1 1,1-1-1,-1 0 1,0 1-1,1-1 0,-1 0 1,1 0-1,-1 0 1,1 0-1,-1 0 0,0 0 1,1 0-1,2-1 1,1-1 19,0 1 1,0-1 0,0 0 0,-1 0-1,1 0 1,0-1 0,-1 0 0,1 0-1,3-3 1,7-7 72,0-1-1,-1 0 1,0-1-1,-1 0 1,-1-1-1,-1-1 1,0 0-1,-1 0 1,-1-1-1,11-28 1,-40 77-44,10-10-325,2 0 0,0 1-1,1 0 1,1 1 0,1-1 0,-3 43-1,8-64 232,0 0-1,0 0 0,0-1 0,0 1 1,0 0-1,0 0 0,0 0 0,0 0 0,0-1 1,1 1-1,-1 0 0,0 0 0,1 0 1,-1-1-1,1 1 0,-1 0 0,1 1 1,0-2 10,-1 0 0,1 0 1,-1 0-1,0 1 0,1-1 0,-1 0 1,1 0-1,-1 0 0,1 0 1,-1 0-1,1 0 0,-1 0 1,1 0-1,-1 0 0,1 0 1,-1 0-1,0 0 0,1 0 1,-1 0-1,1 0 0,-1 0 0,1-1 1,2 0-85,0 0-1,-1-1 1,1 0 0,-1 1 0,1-1 0,-1 0-1,3-3 1,7-8-354,-1-2 0,0 1 0,-1-1 0,13-26 0,27-71-1139,-36 80 1191,25-74-1078,-63 224 4023,22-109-2311,-6 20 1009,-4 49 1,11-69-1093,1 1 1,0-1-1,0 0 1,1 0 0,0 0-1,1 1 1,0-1 0,0 0-1,7 14 1,21 42-116,-3 1 0,24 88 0,-46-133-11,0 0 0,-2 0 0,0 1-1,-1-1 1,-2 1 0,0-1-1,-1 1 1,-1-1 0,-1 1-1,-1-1 1,-1 0 0,-7 21-1,9-35 24,0 0-1,0 0 0,-1 0 1,0-1-1,0 1 1,-1-1-1,1 0 0,-1 0 1,0-1-1,-8 7 0,11-11-3,0 1 0,0-1 0,0 0 0,0 0 0,0 0 0,0 0 0,-1 0 0,1-1-1,0 1 1,0-1 0,0 1 0,-1-1 0,1 0 0,0 0 0,-4 0 0,3 0 6,0-1 0,0 0 0,1 0 0,-1 0 1,1 0-1,-1-1 0,0 1 0,1-1 0,0 1 0,-1-1 1,1 0-1,0 0 0,0 0 0,0 0 0,-2-4 0,-2-2 54,1 0 0,0-1 0,1 1-1,0-1 1,1 0 0,-1 0-1,2-1 1,-1 1 0,1-1 0,1 1-1,0-1 1,0 0 0,1-12 0,1-7 109,1 0 1,2-1-1,7-31 1,-4 34-76,1 0 0,1 1 0,2 0 0,0 0 0,25-40 0,-8 25-436,1 0 1,47-48-1,-74 87 239,0-1-1,0 0 1,0 0-1,0 0 0,0 0 1,-1 0-1,0-1 1,1 1-1,-1 0 0,0-1 1,-1 1-1,1-1 1,0-5-1,-1-3-95,0-1 0,-4-19 0,0-16 113,6 24 50,1 0-1,1-1 0,12-36 0,4-25 380,-20 84-348,0 1-1,1 0 1,-1-1-1,0 1 0,0 0 1,0-1-1,0 1 1,0 0-1,-1-1 1,1 1-1,0 0 1,-1-1-1,1 1 1,-2-3-1,2 4-5,0-1 0,-1 1 0,1-1 0,-1 1 0,1 0 0,-1-1 0,1 1 0,-1 0-1,1-1 1,-1 1 0,1 0 0,-1 0 0,1-1 0,-1 1 0,1 0 0,-1 0 0,1 0 0,-1 0-1,0 0 1,1 0 0,-1 0 0,1 0 0,-2 0 0,0 0 1,0 1 1,0-1-1,1 1 1,-1 0-1,0-1 1,0 1-1,0 0 0,1 0 1,-1 0-1,1 1 1,-1-1-1,1 0 0,-1 0 1,1 1-1,-1-1 1,1 1-1,-2 3 1,-4 9-15,0 1 1,2-1-1,-1 1 1,2 1-1,0-1 1,-2 20-1,-4 98 1,9-118-1,1-1 1,1 1-1,1 0 1,5 26 0,-6-38-30,0 1 0,0 0 0,1-1-1,0 1 1,-1-1 0,1 1 0,0-1 0,1 0 0,-1 0 0,4 4 0,-4-5-26,0-1-1,0 0 1,0 1 0,1-1 0,-1 0-1,0 0 1,0 0 0,1 0-1,-1 0 1,0-1 0,1 1 0,-1-1-1,1 1 1,-1-1 0,1 0 0,-1 0-1,5 0 1,-3-1 23,0 0-1,0 0 1,0-1 0,0 1 0,0-1-1,-1 0 1,1 0 0,0 0 0,-1 0-1,0 0 1,0-1 0,1 0 0,-1 0-1,-1 0 1,1 0 0,4-5 0,28-45-298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12923,'1'0'87,"-1"0"0,0 0-1,1 0 1,-1 0 0,0 0 0,0 0 0,1 0 0,-1 0 0,0 0 0,0 0 0,1 0 0,-1 0 0,0 0-1,0 0 1,1 1 0,-1-1 0,0 0 0,0 0 0,1 0 0,-1 0 0,0 0 0,0 1 0,0-1-1,1 0 1,-1 0 0,0 0 0,0 1 0,0-1 0,0 0 0,0 0 0,1 0 0,-1 1 0,0-1 0,0 1-1,4 14 1405,-3 21-450,-1-32-793,-12 365 2539,0 25-2588,37 113-182,30-3 107,-51-475-104,2 29 128,-9-57-163,-4-6-403,-8-10 175,4 0 47,0-9-63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0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15171,'11'2'3762,"29"0"-2464,55 1-111,186 28 0,-151-12-1096,-80-14-30,0-3 1,0-1 0,1-3 0,60-10-1,192-51 509,-174 33-370,-86 21-143,2 1 0,-1 3 0,1 1 0,61 3 0,-79 3-31,-1 1 0,1 1 0,-1 2 0,0 0 0,0 2 0,0 1 0,-1 1 0,38 20 0,-53-23-14,1-1-1,1-1 1,-1 0-1,1 0 1,0-1-1,0-1 1,0 0-1,0 0 1,1-1-1,-1-1 1,1 0 0,-1-1-1,17-1 1,48-7 47,-23 1-30,0 2-1,0 3 0,100 9 1,-125-2-34,1-2 0,-1-1 0,1-1 0,0-2 0,31-4 1,16-9-1,82-10 18,-140 23 6,0 1 0,0 0 0,0 1 0,0 1 0,0 1 0,26 8 0,-41-9-8,1-1 0,0 1-1,0-1 1,0 0 0,0 0 0,0 0 0,0-1 0,0 0-1,0 0 1,0 0 0,0 0 0,0-1 0,0 0 0,0 0-1,0 0 1,6-3 0,8-1-609,-18 5 428,0 0 0,0 0 1,0 0-1,0 0 1,0 0-1,0 0 0,0-1 1,0 1-1,-1 0 1,1 0-1,0-1 1,0 1-1,0 0 0,0-1 1,-1 1-1,1-1 1,0 1-1,0-1 0,-1 0 1,1 1-1,0-1 1,-1 1-1,1-1 1,-1 0-1,1 0 0,-1 1 1,1-1-1,-1 0 1,0 0-1,1 0 0,-1 0 1,0 1-1,1-1 1,-1 0-1,0 0 1,0 0-1,0 0 0,0-2 1,0-8-947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0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42 15467,'1'-3'184,"0"0"0,0 1 0,1-1-1,-1 1 1,1 0 0,-1-1 0,1 1 0,0 0-1,-1 0 1,1 0 0,0 0 0,0 0 0,1 0-1,-1 1 1,0-1 0,1 1 0,-1 0 0,5-2-1,-6 2-102,1 1 0,0 0 0,-1-1 0,1 1 0,0 0 0,0 0 0,0 0 0,-1 0 0,1 1 0,0-1 0,-1 0 0,1 1 0,0-1 0,-1 1 0,1 0-1,0 0 1,-1-1 0,1 1 0,-1 0 0,1 0 0,-1 0 0,0 1 0,1-1 0,-1 0 0,0 0 0,0 1 0,0-1 0,0 1 0,0-1 0,1 3 0,2 3 86,0 1 1,-1 0 0,0 1-1,0-1 1,-1 0 0,0 1-1,-1-1 1,0 1 0,0 0 0,-1-1-1,0 1 1,0 0 0,-4 16-1,0 0 199,-2-1 0,-1 0 0,-15 36 0,-32 56 714,49-106-1250,-2 1 0,0-1 0,0 0 0,0-1 0,-1 0 0,-1 0 0,0-1 1,-13 11-1,19-17 47,1-1 0,-1 1 0,1-1 1,-1 1-1,0-1 0,1 0 0,-1 0 1,0 0-1,0-1 0,0 1 0,0-1 1,1 0-1,-1 1 0,0-1 0,0 0 1,0-1-1,0 1 0,0 0 0,0-1 1,0 0-1,0 0 0,-3-1 0,-15-11-848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16 449 15019,'-14'25'2864,"13"-22"-750,7-13-681,-2 6-1286,271-326 2476,-258 310-2608,43-43 26,-52 56-44,1-1 1,0 1 0,0 0 0,0 1 0,12-6 0,-20 12 0,0-1 0,0 1 0,1 0 0,-1-1 0,0 1 0,0 0 0,0 0 0,1 0 0,-1 0 0,0 0 0,0 0 0,0 0 0,1 0 0,-1 0 0,0 1 0,0-1 0,0 0 0,1 1 0,-1-1 0,0 1 0,0-1 0,0 1 0,0 0 0,0-1 0,0 1 0,0 0 0,0 0 0,0 0 0,0 0 0,-1-1 0,1 1 0,0 0 0,-1 1 0,2 0 0,2 5-5,0 1-1,-1-1 1,0 1 0,3 8-1,-2-3-2,23 68-308,26 138 0,-42-169-482,-10-42 678,-1-6 93,0 0-1,1 0 1,-1 0 0,1 1 0,-1-1-1,1 0 1,0 0 0,0 0-1,0 0 1,0 0 0,0 0 0,0 0-1,0-1 1,1 1 0,1 2-1,3-3-344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14195,'-4'4'378,"0"1"-1,0 0 1,1 0-1,-1 0 1,1 0-1,0 0 1,0 1-1,1-1 1,-1 1-1,1 0 1,-2 10-1,-1 8 452,-3 36-1,8-56-798,-3 23 210,3 41 1,0-60-208,1 1 0,0 0 0,0 0 0,1-1 0,0 1 1,1-1-1,0 0 0,6 14 0,-8-22-20,-1 1 1,1 0-1,-1 0 0,1 0 1,-1 0-1,1-1 0,-1 1 0,1 0 1,0-1-1,-1 1 0,1 0 1,0-1-1,0 1 0,0-1 0,-1 1 1,1-1-1,0 0 0,0 1 1,0-1-1,0 0 0,0 1 0,0-1 1,-1 0-1,1 0 0,0 0 1,0 0-1,2 0 0,-1-1 15,0 1-1,0-1 1,0 0-1,0 0 0,0 0 1,0 0-1,0-1 1,-1 1-1,1 0 1,0-1-1,2-2 1,5-7 101,-1 0 1,0 0-1,7-13 1,-14 21-98,34-68 446,-24 46-309,20-34-1,-30 59-168,-1-1 1,0 1-1,0 0 0,0 0 0,0-1 0,0 1 0,0 0 0,0 0 0,0 0 0,1-1 0,-1 1 1,0 0-1,0 0 0,0 0 0,0 0 0,1-1 0,-1 1 0,0 0 0,0 0 0,0 0 0,1 0 1,-1 0-1,0 0 0,0 0 0,1 0 0,-1 0 0,0-1 0,0 1 0,1 0 0,-1 0 1,0 0-1,0 0 0,1 0 0,-1 1 0,0-1 0,0 0 0,0 0 0,1 0 0,-1 0 0,6 11-5,0 22-19,-5-28 19,2 13-8,10 55-69,-11-66 85,0 1-1,1 0 0,0-1 0,0 0 1,0 1-1,8 10 0,-10-17 9,0 1 0,0-1 1,0 0-1,0 0 0,0 0 0,0 0 0,1 0 1,-1 0-1,0-1 0,0 1 0,1 0 1,-1-1-1,0 1 0,1 0 0,-1-1 0,1 0 1,-1 1-1,1-1 0,-1 0 0,1 0 0,-1 0 1,1 0-1,-1 0 0,1 0 0,-1 0 1,1 0-1,-1-1 0,1 1 0,-1-1 0,0 1 1,1-1-1,-1 1 0,0-1 0,1 0 1,-1 0-1,0 1 0,0-1 0,2-2 0,5-3 75,0-1-1,-1-1 0,0 1 1,8-12-1,-10 13-33,13-16 268,25-40 0,-38 54-246,-1 1 0,0-1 0,-1 0 0,0 0 0,0 0 0,-1-1 0,0 1 0,0-1 0,1-16 0,-3 23-55,-1 0 0,1 1 0,0-1 0,-1 0 0,1 0-1,-1 1 1,0-1 0,1 0 0,-1 1 0,0-1 0,0 1-1,0-1 1,0 1 0,0-1 0,0 1 0,-1 0 0,1 0-1,0-1 1,-1 1 0,1 0 0,-1 0 0,1 0 0,-1 1-1,1-1 1,-1 0 0,0 0 0,1 1 0,-1-1 0,0 1-1,0 0 1,-2-1 0,-8-1 26,0 1 0,-1 0 1,-18 1-1,18 0-50,7 0-98,0 1 1,0-1-1,1 1 0,-1 0 0,0 0 0,-9 4 0,13-5 41,1 1 0,-1 0 0,1-1 0,0 1 0,-1 0 0,1 0 0,0 0 0,-1 0 0,1 0 0,0 0 0,0 0 0,0 0 0,0 1 0,0-1 0,0 0 0,0 1 0,0-1 0,1 1 0,-1-1 0,0 1 0,1-1 0,0 1 0,-1-1 0,1 1 0,0 0 0,-1-1 0,1 1 0,1 2 0,2 5-391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 15003,'2'-10'1264,"-2"16"-863,-10 6-153,-4 11 528,-2 5-168,-2 9-216,2 6-128,2 8-120,5 0 0,9 1-120,0-3-112,9-5-352,1-1-160,5-12 472,4-8-96,5-15-88</inkml:trace>
  <inkml:trace contextRef="#ctx0" brushRef="#br0" timeOffset="1">557 212 13971,'0'5'1872,"-7"9"-1119,-22 12-297,-2 8 1640,-7 14-1416,1 3-104,1 5-128,5 0-119,8-6-273,3-1-80,11-16-281,3-10-135,8-19-376,2-14-128,-2-21 632,-2-11-192,0-8-88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49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76 16412,'53'-68'3676,"-53"68"-3600,0-1 0,1 1-1,-1 0 1,0-1-1,0 1 1,0-1 0,1 1-1,-1 0 1,0-1 0,0 1-1,1 0 1,-1-1 0,0 1-1,1 0 1,-1 0-1,1-1 1,-1 1 0,0 0-1,1 0 1,-1 0 0,1-1-1,-1 1 1,0 0 0,1 0-1,-1 0 1,1 0-1,-1 0 1,1 0 0,-1 0-1,1 0 1,-1 0 0,0 0-1,1 0 1,-1 0-1,1 0 1,-1 0 0,1 1-1,0-1 1,-1 1 13,1 0-1,0 1 1,-1-1 0,1 0-1,-1 1 1,1-1 0,-1 1-1,1-1 1,-1 0 0,0 1-1,0 2 1,-1 46 437,-6-8-322,-1-1 0,-18 50 1,-37 80 35,34-97-113,27-70-119,-8 32 47,10-35-51,0-1 0,-1 1 1,1 0-1,0 0 0,0 0 0,0 0 1,0-1-1,0 1 0,0 0 0,0 0 1,1 0-1,-1 0 0,0 0 0,0-1 1,1 1-1,-1 0 0,0 0 0,1-1 1,-1 1-1,1 0 0,-1 0 0,1-1 1,-1 1-1,1-1 0,0 1 0,-1 0 0,1-1 1,0 1-1,-1-1 0,1 1 0,0-1 1,-1 0-1,1 1 0,0-1 0,0 0 1,0 1-1,1-1 0,6 0 37,0-1 0,0 0 0,0 0 0,0-1 0,0 0 0,0 0 0,0-1 0,9-4 0,5-1 48,15-5-265,1 1 1,1 2 0,0 2 0,0 2-1,1 1 1,70 1 0,-96 4-179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1:5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11530,'-1'-31'7420,"1"31"-7361,-5 16 1676,2 7-1618,0 0-1,1 0 0,1 0 0,2 0 1,0 0-1,6 29 0,36 138 94,-26-124-20,-4-14-51,39 95-1,-24-80-66,-11-24 29,32 59 0,-23-63-11,49 57 0,-25-35-86,86 95 117,-92-108 34,5 7 167,98 98 131,-127-136-420,0-1 0,1 0-1,1-2 1,0 0 0,1-1-1,28 10 1,-38-18-12,35 13 89,0 2 1,-2 3-1,59 37 1,-3 4-50,-87-56-38,1-1 1,0-1-1,0 0 0,33 7 0,24-3 33,-1-3 0,1-3 0,117-9 0,-167 3-41,-10 0 7,0 1 0,0 1 1,0 0-1,-1 0 0,1 2 0,0-1 1,0 2-1,17 5 0,-20-4 23,-10-4-77,0 0 0,0 0 0,0 1 0,0-1 0,0 0 0,1 0 0,-1 0-1,0 0 1,0 0 0,0 0 0,0 0 0,0 1 0,0-1 0,0 0 0,0 0 0,0 0 0,0 0 0,0 0 0,0 1 0,0-1 0,0 0 0,0 0 0,0 0 0,0 0 0,0 0 0,0 1 0,0-1 0,0 0 0,0 0 0,0 0-1,0 0 1,0 0 0,0 1 0,0-1 0,0 0 0,0 0 0,0 0 0,0 0 0,0 0 0,-1 0 0,1 1 0,0-1 0,0 0 0,0 0 0,0 0 0,0 0 0,0 0 0,-1 0 0,1 0 0,0 0 0,0 0 0,0 0 0,0 0 0,0 0-1,0 1 1,-1-1 0,1 0 0,0 0 11,-1 0-1,1 0 0,0 0 1,0 0-1,0 0 0,-1 0 0,1 0 1,0 0-1,0 0 0,-1 0 1,1 0-1,0 0 0,0 0 1,0 0-1,-1-1 0,1 1 0,0 0 1,0 0-1,-1 0 0,1 0 1,0 0-1,0 0 0,0-1 1,0 1-1,-1 0 0,1 0 0,0 0 1,0 0-1,0-1 0,0 1 1,0 0-1,-1 0 0,1 0 1,0-1-1,0 1 0,0 0 0,0 0 1,0 0-1,0-1 0,-1 0-81,-4-8-519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19 19108,'3'-5'1016,"8"-8"1161,-7 13-1382,-5 11-201,-45 204 377,28-147-836,-12 94 0,29-153-122,0-1 0,1 0 0,-1 1 0,2-1 0,-1 1 0,4 11 0,-4-18-10,1 0 0,-1-1 1,1 1-1,0-1 0,-1 1 0,1 0 1,0-1-1,0 1 0,0-1 1,0 0-1,0 1 0,1-1 0,-1 0 1,0 0-1,1 0 0,-1 0 0,0 0 1,1 0-1,-1 0 0,1 0 0,0-1 1,-1 1-1,1 0 0,0-1 1,-1 0-1,1 1 0,0-1 0,0 0 1,-1 0-1,1 0 0,0 0 0,0 0 1,-1 0-1,1 0 0,0-1 0,2 0 1,10-2 26,0-1 1,-1-1-1,1 0 1,-1-1-1,16-9 1,59-42-1116,-74 46 353,-8 4 296,-6 7 424,0 0 1,0-1-1,0 1 1,0 0-1,0 0 1,0 0-1,0 0 1,0 0-1,1 0 1,-1 0-1,0 0 1,0 0 0,0 0-1,0-1 1,0 1-1,0 0 1,0 0-1,0 0 1,0 0-1,0 0 1,0 0-1,0 0 1,0 0-1,0-1 1,-1 1-1,1 0 1,0 0-1,0 0 1,0 0-1,0 0 1,0 0 0,0 0-1,0 0 1,0 0-1,0 0 1,0 0-1,0 0 1,0-1-1,0 1 1,0 0-1,0 0 1,-1 0-1,1 0 1,0 0-1,0 0 1,0 0-1,0 0 1,0 0-1,0 0 1,0 0 0,0 0-1,0 0 1,-1 0-1,1 0 1,0 0-1,-10 1-541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17404,'18'-18'1728,"-9"18"-1048,-3 7-304,-5 14 881,1 8-289,-2 7-472,0 4-240,1 3-552,-1 1-216,-1-8-520,-1-4-145,-1-11 785,0-5-264,-11-12-144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0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14443,'1'-3'181,"-1"0"0,1 0 0,0 0 0,0 0 0,0 0 0,1 0 0,-1 0 0,1 0 0,0 1 0,-1-1 0,1 1 0,0-1 0,1 1 0,-1 0-1,0-1 1,1 1 0,-1 0 0,1 0 0,-1 1 0,5-3 0,8-4 547,0 2-1,28-10 1,-30 11-264,133-39 1658,-121 38-1960,0 1 1,0 1 0,1 1-1,25 2 1,-44 1-155,0 0 0,0 1 0,-1 0 0,1 0 0,0 0 0,0 1-1,-1 0 1,1 1 0,-1 0 0,0-1 0,0 2 0,7 4 0,-9-5-10,0 0 0,0 1 0,-1 0 0,1 0-1,-1 0 1,0 0 0,-1 0 0,1 1 0,0-1 0,-1 1 0,0 0 0,0-1 0,-1 1 0,1 0 0,-1 0 0,0 0 0,0 7-1,0 0 22,-1 1 0,-1-1 0,0 0-1,0 0 1,-1 0 0,-1 1-1,0-2 1,-1 1 0,0 0-1,0-1 1,-1 0 0,-1 0-1,0 0 1,-1-1 0,0 1 0,0-2-1,-16 17 1,15-17-36,-1 0 0,-1-1 0,0 0 1,0 0-1,0-1 0,-1-1 0,0 0 0,-1 0 0,1-1 1,-1 0-1,0-1 0,0 0 0,0-1 0,-1-1 0,1 0 0,-1 0 1,-14-1-1,-28-7-59,7-8-63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0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7016 51 11242,'-288'21'1830,"0"1"-1410,-236 7-1285,69-4 137,-275-9 1665,-104 4-949,425-9 160,298-15-60,-186-30 0,66-13-24,-71-11-37,202 43-30,-106-2 0,65 16 3,1 5 0,-1 7 0,2 6 0,-264 66 0,369-73-12,0 2 0,1 1 0,0 2-1,2 1 1,-1 2 0,2 0 0,0 3-1,2 0 1,-35 33 0,-6 15 8,4 2 1,-109 154-1,108-123-2,-101 215 0,113-187-3,7 2-1,-53 232 1,5 228-35,41 8-96,47-502 96,5-73 32,-27 569-148,31-506 176,4 1 0,3-1 0,5 0 0,41 145 0,95 156-26,-33-97-52,-46-82 30,38 100-3,-84-251 26,2-1-1,3-1 0,43 60 1,-36-67 1,2-2 0,85 80 0,113 61 0,-110-98 18,391 262 34,-481-330-38,181 105 52,-163-99-32,2-2 0,62 19 0,-12-14-57,208 32 0,118-15-355,-238-30 206,147 20-19,229 22-206,2-47-604,39-62 254,-271 17 730,-16 0 781,610-138 0,-309 14-199,5 24-448,-458 101-81,513-104 373,-410 64-213,351-138 0,-525 165-182,-2-4-1,94-60 0,-146 76-4,-1-3-1,-1-1 1,-2-2-1,-2-2 1,62-74-1,-72 72 3,-3-2-1,-1 0 1,-2-2-1,-2-1 1,-3-1-1,-1-1 1,-2 0-1,-3-2 1,-2 0 0,9-62-1,-11 27-34,-4 0 0,-5-126 0,-10 92 142,-27-140 0,-51-115 236,-20 6-66,50 178-223,11 31-24,-184-564-135,173 588 71,-7 4 1,-111-175 0,-191-227 298,259 385-185,-315-387-55,356 465-76,-4 4 1,-2 2-1,-3 4 0,-3 3 1,-94-54-1,31 39-82,-160-58 0,147 69 69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4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8086 483 8682,'-429'-21'3526,"-208"-73"-6631,60-62 4362,213 50 32,-9 31-663,176 55-1394,-363 9 1,-194 84-746,403-10 2448,-570 180 0,537-115-792,-423 206-1,715-288-93,1 5 0,3 4 0,2 3 0,3 4 0,3 4 0,2 3 1,-83 97-1,66-57-251,5 5 1,5 3 0,-105 194 0,141-216 158,4 2 1,5 1-1,4 3 0,4 1 0,-28 159 0,-7 329 90,32-237 55,-21 74 430,-18 167 531,59-404-580,11 217 0,10-310-325,3 1-1,30 125 1,-24-163-119,3-1 0,2-1-1,3-1 1,55 100 0,-36-89-81,4-1 1,1-3-1,4-2 1,3-2-1,2-3 0,2-2 1,3-2-1,2-3 1,2-4-1,2-2 1,2-3-1,1-3 1,96 37-1,-16-22-173,3-6 0,1-7 0,275 34 0,481-8-1437,815-21-579,-1219-53 4438,958-141 1,40-176-2068,-1172 229-387,-245 66 227,140-71 0,-177 74 74,49-35-1,-81 49-19,-1-1-1,0 0 0,0-1 1,-1-1-1,22-30 0,-33 38-16,0 0 0,0 0 0,0-1 0,5-15-1,-9 22-12,0 0-1,-1 0 0,1-1 0,-1 1 0,1 0 0,-1-1 0,0 1 0,1 0 1,-1-1-1,0 1 0,-1 0 0,1-1 0,0 1 0,-1 0 0,1-1 0,-1 1 0,0 0 1,0 0-1,0 0 0,0-1 0,0 1 0,0 0 0,0 0 0,-1 1 0,-2-4 1,-3 0 2,0 1 1,0 0-1,0 0 1,-14-4 0,20 8-7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4007 559 13099,'-29'-11'215,"0"2"1,-1 1-1,0 2 1,-42-5-1,40 8-167,0-2 0,0-2 0,-56-19 0,32 1 71,-94-61-1,57 30-63,-193-88 75,238 125-107,-1 2 1,-2 2-1,1 2 1,-60-7-1,42 14-4,0 3-1,0 3 1,1 3-1,-100 17 1,-265 76 71,370-80-71,-759 230-37,755-220-7,3 2-1,0 4 1,2 2-1,1 3 1,2 2-1,2 3 1,-79 76-1,90-73 21,3 2 0,1 2 0,3 2 0,2 2 0,2 1 0,3 1 0,2 2 0,-32 90 0,44-97-43,3 0 1,2 1 0,3 1-1,2-1 1,1 1 0,4 0-1,1 1 1,3-1-1,2 0 1,2 0 0,3-1-1,1 0 1,3 0-1,25 61 1,9 5 42,5-3-1,6-2 1,4-2 0,5-4-1,118 145 1,-130-186 4,89 81 0,-105-112-1,1-1 1,2-3-1,73 41 1,-36-33 6,1-3-1,2-4 1,1-3 0,2-4-1,133 20 1,-39-21 9,301-1 0,-315-24-11,-1-8-1,-1-6 1,267-63 0,-269 34 88,-3-6 0,221-105 0,272-205 228,-455 228-245,347-308 0,-115 3-148,-339 330-4,-5-4 1,93-163-1,-154 234 74,-2-1 0,-2-1 0,-1-1 0,-3 0 0,-2-1 0,15-85 0,-25 105 30,-1 0 1,-1 0 0,-1 0 0,-1 0 0,-1 1 0,-1-1 0,-2 0 0,0 1 0,-2 0-1,0 0 1,-2 1 0,0 0 0,-2 0 0,-19-30 0,7 21 29,-1 1 0,-2 1 0,0 1 0,-40-32 0,7 12 19,-82-49-1,77 59-77,-3 3 0,0 2 0,-3 4 0,0 3 0,-130-32-1,90 36-69,-2 5 0,-1 5 0,-136 1-1,54 14-22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2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10290,'-8'13'2912,"-3"4"284,11-16-3141,-1-1 0,1 0-1,-1 0 1,1 0-1,-1 0 1,1 0 0,-1 0-1,1 0 1,-1 0-1,1 0 1,-1 0 0,1 0-1,-1-1 1,1 1-1,-1 0 1,1 0 0,-1 0-1,1-1 1,-1 1-1,1 0 1,0 0 0,-1-1-1,1 1 1,-1 0 0,1-1-1,0 1 1,-1-1-1,1 1 1,0 0 0,-1-1-1,1 1 1,0-1-1,0 1 1,0-1 0,-1 1-1,1-1 1,0 1-1,0-1 1,0 0 0,-11-14 1552,13 27-799,9 7-385,-10-18-409,-1-1 0,0 1 0,0-1 0,1 1 0,-1-1 1,0 0-1,1 1 0,-1-1 0,1 0 0,-1 1 0,1-1 0,-1 0 0,0 0 1,1 1-1,-1-1 0,1 0 0,-1 0 0,1 0 0,-1 0 0,1 0 0,-1 0 0,1 0 1,-1 0-1,1 0 0,-1 0 0,1 0 0,-1 0 0,1 0 0,-1 0 0,1 0 1,0 0-1,3-2 36,0 0 0,0 1 0,0 0 1,1-1-1,-1 2 0,0-1 1,1 0-1,-1 1 0,6 0 0,28-5-8,-23 0-15,7-2 103,30-6 1,-44 12-104,0 0-1,0 1 1,0-1 0,0 1-1,0 1 1,-1 0 0,15 3-1,23 7 76,-1 2-1,-1 2 0,76 37 1,-79-33-66,0-2 0,1-2 0,66 16 0,-51-16 1,64 26 0,-91-28-15,-1 2-1,0 0 0,42 33 1,-26-12-1,46 48 0,-19-21-16,2-2-1,105 65 0,-93-69 5,134 118-1,-22 5 12,64 62 28,-196-175-35,103 137 0,115 136 45,-247-301-56,-17-16 1,0 0-1,-2 2 0,-1 0 0,26 53 0,-25-39-5,-2 2 0,17 75 0,56 216 39,-34-127-28,-5-19 3,-34-138-8,38 83 0,-53-131-3,47 109-16,-42-96 14,-1 1 0,-1 0-1,0 0 1,-1 0 0,-1 0-1,0 19 1,1 15 14,-1-36-21,0 0 0,-1-1 0,0 1 0,-3 17 0,3-29-6,0 1 0,0-1 0,0 0 0,0 0 0,0 1 0,0-1 0,0 0 1,0 1-1,-1-1 0,1 0 0,0 1 0,0-1 0,0 0 0,0 0 0,-1 1 0,1-1 0,0 0 1,0 0-1,-1 1 0,1-1 0,0 0 0,0 0 0,-1 0 0,1 0 0,0 0 0,-1 1 0,1-1 1,0 0-1,-1 0 0,1 0 0,0 0 0,-1 0 0,1 0 0,0 0 0,-1 0 0,1 0 0,0 0 1,-1 0-1,1 0 0,0 0 0,-1 0 0,1 0 0,0-1 0,0 1 0,-1 0 0,1 0 0,0 0 1,-1 0-1,1-1 0,0 1 0,0 0 0,-1 0 0,1 0 0,0-1 0,0 1 0,-15-14-1208,-7-18 451,8 7 266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3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11154,'0'1'70,"-1"-1"-1,1 0 0,-1 1 0,1-1 1,0 0-1,-1 1 0,1-1 0,-1 1 1,1-1-1,0 1 0,-1-1 0,1 1 1,0-1-1,0 1 0,-1-1 0,1 1 0,0-1 1,0 1-1,0-1 0,0 1 0,0-1 1,-1 1-1,1-1 0,0 1 0,0 0 1,0-1-1,1 1 0,-1-1 0,0 1 1,0-1-1,0 1 0,0 0 0,0-1 1,1 1-1,4 22 401,7 16 460,7 58 0,-13-65-533,0 0 0,2 0 1,16 41-1,59 81 11,-3-4-28,-39-62-259,3-1 0,63 93 0,-70-128-61,2 0 0,3-3 0,2-1 0,62 52 0,-42-45-50,-2 2-1,-2 2 1,93 123 0,-114-126-8,2-3 0,2-1 0,2-2 0,66 56 0,-15-31-1,117 105-3,-175-142 2,51 53 4,157 122 0,137 90-49,-297-230 52,4-3 0,3-5 1,161 86-1,-245-146-7,53 27-13,2-2 0,84 27 0,232 73 43,-129-43-19,-36-14 278,-177-57-152,-2 2 0,60 41 1,-57-34-14,71 35 0,-85-51-70,1-2 0,0 0-1,0-1 1,37 2 0,42 10-40,-91-15-101,-1 1 0,1 1-1,-1 0 1,1 1 0,15 9 0,-28-14-81,8 5 368,-9-5-192,0-1 0,0 0 0,0 0 0,0 0 0,0 0 0,0 0 0,0 1 0,0-1 0,0 0 0,1 0 0,-1 0 0,0 1 0,0-1 0,0 0 0,0 0 0,0 0 0,0 1 0,0-1 0,0 0 0,0 0 0,0 0 0,0 0 0,0 1 0,-1-1 0,1 0 0,0 0 0,0 0 0,0 0 0,0 1 0,0-1 0,0 0 0,0 0 0,0 0 0,0 0 0,-1 1 0,1-1 0,0 0 0,0 0 0,0 0 0,0 0 0,-1 0 0,1 0 0,0 0 0,0 0 0,0 1 0,0-1 0,-1 0 0,1 0 0,-7 3-71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15515,'3'6'1457,"4"6"-857,3 2-248,6 3 576,5 3-200,8 3-160,5-1-256,4-4-600,2-2-296,3-9 456,-5-5-104,0-7-144</inkml:trace>
  <inkml:trace contextRef="#ctx0" brushRef="#br0" timeOffset="1">379 8 14947,'2'-1'195,"0"0"0,0 0 0,0 0 0,0 1 0,0-1 0,0 0 0,0 1 0,0 0 0,0-1 0,0 1 0,1 0 0,-1 0 0,0 0 0,0 0 0,0 0 0,0 1 0,0-1 0,4 2 0,-2-1-50,-1 1 0,0 0 0,0 0 1,0 0-1,0 0 0,0 0 0,0 1 1,0 0-1,-1-1 0,3 4 0,2 3-56,-1 1-1,0-1 0,-1 1 0,0 0 1,-1 1-1,5 14 0,-4-6-165,-1 0 0,-1-1 1,-1 1-1,-1 0 0,0 0 0,-1 0 0,-2 0 0,0 0 0,0 0 1,-2 0-1,0-1 0,-2 1 0,0-1 0,0 0 0,-2-1 0,0 0 1,-1 0-1,-19 25 0,12-25-159,15-17 223,1 1 0,0-1 1,-1 0-1,1 0 0,-1 0 0,1 0 1,0 0-1,-1 0 0,1 0 0,-1 0 1,1 0-1,0 0 0,-1 0 0,1 0 1,-1 0-1,1 0 0,0 0 0,-1 0 1,1 0-1,-1 0 0,1 0 0,0-1 1,-1 1-1,1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4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2422 187 13299,'0'0'70,"-1"1"1,1-1-1,0 0 1,-1 0 0,1 1-1,-1-1 1,1 0-1,-1 0 1,0 1-1,1-1 1,-1 0-1,1 0 1,-1 0 0,1 0-1,-1 0 1,1 0-1,-1 0 1,1 0-1,-1 0 1,0 0-1,1 0 1,-1 0 0,1-1-1,-1 1 1,1 0-1,-1 0 1,1 0-1,-1-1 1,0 0-1,-24-10 774,17 7-450,-28-9-110,-1 2 0,0 2 0,-41-6 0,37 8-453,-2-1-123,0 2 1,0 1 0,-1 3-1,1 2 1,-1 1-1,1 3 1,-65 13 0,89-15 293,1 0 0,-1-1 0,1 0 0,-1-2 0,1 0 1,-26-5-1,-46-3 77,41 11-76,0 3 0,1 1 0,-67 18 0,-15 3-35,112-25 37,-1-1-1,0 0 0,0-1 0,0-1 1,0-1-1,0 0 0,1-2 1,-34-10-1,3 3-55,-63-8 1,67 14-2,1-3 0,-47-15 0,70 17 81,-10-5 334,0 1 0,0 2 0,-1 2 0,-38-4 0,-19 7 6,52 4-686,0-3 0,0 0 0,0-3 0,-45-11 0,70 13 75,5-2 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5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42 12531,'-19'3'402,"-15"2"214,1 0 0,-1 3 0,-32 11 0,56-15-519,-1 1 1,1 0-1,-1 0 0,2 1 1,-1 1-1,1 0 0,0 0 1,0 1-1,0 0 0,1 0 1,1 1-1,-12 17 0,7-5-45,0 0 0,2 1-1,0 1 1,2-1-1,1 2 1,0-1 0,2 1-1,-3 26 1,1 16-18,4 116 1,24 89-6,-13-224-57,1-1 0,3 0 0,29 77 0,-37-112 9,1 0 1,1-1-1,0 0 0,0 1 0,1-2 1,0 1-1,11 11 0,-14-18 10,1 1 1,-1-1-1,1 1 1,-1-1-1,1 0 0,0-1 1,0 1-1,0-1 0,0 0 1,1 0-1,-1-1 0,0 0 1,1 0-1,-1 0 1,1 0-1,0-1 0,10 0 1,0-3 1,1 0 0,-1 0 0,0-2 0,0 0 1,0 0-1,-1-2 0,0 0 0,25-16 1,-7 1-7,-1-1 0,46-44 0,-28 19 84,-2-3 0,62-87 0,-81 96-12,-2-1 0,-2-1 0,-2-1 0,22-60 0,-40 89-9,0-1 0,-1 0 1,-1 0-1,0 0 0,-1 0 1,-1 0-1,-1 0 0,-1 0 1,0-1-1,-1 1 0,-5-19 1,0 8 27,-2 1 0,-1 0 0,-1 1 0,-1 0 0,-30-46 0,28 49-64,-2 0 1,-1 1-1,0 0 0,-33-29 1,41 43-111,0 1-1,0 1 1,0-1 0,-1 1 0,0 1 0,0 0 0,-1 0 0,1 1 0,-1 1 0,0 0 0,0 0-1,0 1 1,-23-2 0,9 4-154,-28 5 0,48-5 214,-40 4-319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5:4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59 10802,'-5'-5'368,"0"0"0,-1 0-1,0 0 1,0 0 0,0 1 0,0 0-1,-1 0 1,1 1 0,-1 0-1,0 0 1,0 0 0,0 1 0,-14-2-1,13 2-256,1 2-1,0-1 0,-1 1 1,1 0-1,0 1 0,-1-1 1,1 1-1,0 1 0,0 0 1,0 0-1,0 0 0,0 1 0,0 0 1,-6 4-1,-18 11 62,0 2-1,2 1 1,0 1-1,-35 36 1,57-49-152,0 0 0,0 1 1,1-1-1,0 2 1,1-1-1,0 0 0,-6 20 1,2 5 34,-7 40 0,5-16 308,5-29-227,1-1 0,2 1-1,1 0 1,2 33 0,0-46-121,2 1-1,0-1 1,2 0-1,-1 0 0,2 0 1,0 0-1,1-1 1,11 22-1,-13-33-4,0 1 0,0-1 0,1 0 0,-1 0-1,1 0 1,0-1 0,0 1 0,1-1 0,0 0 0,-1-1-1,1 1 1,0-1 0,0-1 0,1 1 0,-1-1 0,1 0 0,-1 0-1,1-1 1,-1 0 0,11 1 0,13-1-2,0 0 0,0-2 0,38-7 0,-50 6 1,259-54 72,-146 25-59,-116 27-26,-1-1-1,1 0 1,-1-1 0,0-1-1,-1 0 1,0-1 0,0 0-1,19-17 1,-6 1-51,0 0 0,36-45 0,-52 55 50,0 0 0,-1-1-1,0 1 1,-2-2 0,1 1 0,-2-1 0,5-17 0,-8 23 17,0-1-1,-1 0 1,0 0 0,-1 0 0,0 0 0,-1 0 0,0-1 0,-1 1 0,0 0 0,-1 0-1,-5-19 1,5 24 16,-1 1 1,0-1-1,0 1 0,0-1 0,-1 1 0,0 0 0,0 0 1,0 1-1,-1-1 0,1 1 0,-1 0 0,0 0 0,0 0 0,-1 1 1,-10-6-1,-8-1 89,0 1 0,-42-11 0,22 7-72,10 2-337,0 1 0,-1 1 0,0 2 0,0 2 0,0 1 0,-1 2 0,-49 3 0,-44 14-3132,92-10 2488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9:2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65 326 14451,'-40'41'2136,"38"-38"-1936,-1 0-1,0 0 0,1 1 0,0-1 0,0 1 0,0-1 1,0 1-1,0 0 0,1 0 0,0 0 0,-1 5 0,1-8-166,1-1-1,0 0 0,0 1 1,0-1-1,0 1 1,0-1-1,0 1 0,0-1 1,0 0-1,0 1 0,0-1 1,0 1-1,0-1 0,1 1 1,-1-1-1,0 0 1,0 1-1,0-1 0,1 0 1,-1 1-1,0-1 0,0 1 1,1-1-1,-1 0 0,0 0 1,1 1-1,-1-1 1,0 0-1,1 1 0,-1-1 1,0 0-1,1 0 0,-1 0 1,0 1-1,1-1 0,-1 0 1,1 0-1,-1 0 1,1 0-1,-1 0 0,0 0 1,1 0-1,-1 0 0,1 0 1,-1 0-1,1 0 0,-1 0 1,1 0-1,19-9 570,2-9-297,-1 0 0,-1-2 0,33-42 1,-18 21-110,42-51 107,-33 38-63,58-55 0,-95 104-99,-6 10-79,-7 11 2,-7 14 2,1 1 0,1 0 0,-9 44 0,-13 102 3,33-173-68,-8 45-263,1 1 0,3-1 0,4 72 0,4-88-1427,-2-35 1152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7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1058 190 12131,'-24'-4'312,"1"2"0,-1 0 0,1 2-1,-1 0 1,-46 8 0,27 1 40,1 1-1,-55 21 1,75-23-256,0 2 0,1 1 0,0 1 0,0 0 0,1 2 0,-19 17 0,13-8-26,2 1 1,0 1-1,-33 47 1,15-7-45,3 2 0,3 2 0,-30 78 0,20-33-25,5 2 0,-49 221 0,78-268-21,3-1-1,3 1 0,3 0 1,3 1-1,3-1 1,18 110-1,-11-132-35,1 1 1,3-1-1,2-1 1,1 0-1,3-2 0,50 84 1,-56-106 22,1-1 1,1-1-1,1 0 1,1-1-1,1-1 1,0-1 0,1 0-1,1-2 1,1 0-1,0-2 1,1 0-1,0-1 1,1-2-1,45 15 1,-40-18 16,-1-2 0,1 0 0,1-2-1,-1-1 1,0-2 0,45-4 0,-36-1 3,1-2 0,-1-2-1,0-1 1,50-21 0,-30 5 19,-2-3 1,-1-2-1,-1-2 1,-2-3 0,-2-1-1,47-46 1,12-25 78,-4-5 1,100-142 0,-151 183-15,-3-3 0,57-113 0,-90 150-59,-1-1 0,-1-1 0,-3-1 0,-1 0 0,-2-1 0,-2 0 0,3-52 0,-10 60 3,-3 0-1,0 1 0,-2 0 0,-2-1 1,-1 2-1,-2-1 0,-1 1 0,-1 0 0,-2 1 1,-21-39-1,-6 2 20,-2 2 0,-3 2 0,-69-77-1,22 45-304,-120-97 0,143 132 184,5 3-80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16347,'1'-1'146,"0"0"-1,0 1 0,1-1 0,-1 0 0,0 1 0,0-1 0,1 1 1,-1-1-1,0 1 0,0 0 0,1 0 0,-1 0 0,0-1 0,1 1 1,-1 0-1,0 1 0,2-1 0,-2 1-87,0-1-1,-1 1 1,1 0 0,0 0-1,-1-1 1,1 1-1,-1 0 1,1 0 0,-1 0-1,0 0 1,1 0 0,-1 0-1,0 0 1,1 0 0,-1 0-1,0 0 1,0 0 0,0 0-1,0 0 1,0 0-1,0 0 1,0 0 0,0 0-1,-1 0 1,1 0 0,-1 1-1,-7 42 663,-2 0-1,-27 75 0,-48 84-832,39-96-45,36-83 95,3-10-2,0 1 0,2 0 0,0 1 0,0-1 0,-3 27 0,8-40 55,0 0 1,0 1-1,0-1 0,0 0 1,0 1-1,0-1 0,1 0 0,-1 1 1,1-1-1,-1 0 0,1 0 1,0 0-1,0 1 0,0-1 1,0 0-1,0 0 0,0 0 0,1-1 1,-1 1-1,2 2 0,0-2 8,0-1-1,-1 1 1,1 0 0,0-1-1,0 0 1,0 1-1,0-1 1,0-1-1,0 1 1,0 0-1,0-1 1,0 1-1,4-1 1,4 0 4,0 0-1,0-1 1,0-1 0,0 0 0,0 0-1,0-1 1,13-6 0,2-2 216,-2-2 0,0-1-1,-1 0 1,0-2 0,24-22 0,-16 12 26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15907,'12'7'1665,"-6"3"-1153,-6 10-168,0 3 648,0 6-424,1 1-80,-1 1-136,-1 1-79,-2-6-322,-2-2-183,-2-7-512,-7-2 2193,-9-11-1465,-4 0 48,-3-4-32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13739,'4'-7'320,"0"0"0,0 0 0,0 1 0,1-1 0,0 1 0,1 0 0,-1 1 0,1-1 0,0 1 0,1 0 0,-1 0 0,1 1 1,0 0-1,0 0 0,0 1 0,0 0 0,1 0 0,15-3 0,-1 1-27,1 1-1,0 1 1,0 1 0,1 1 0,29 3 0,-34-1-236,-1 1 0,0 1 1,0 1-1,0 1 0,19 7 1,-30-10-53,-1 1 0,1 0 0,0 0 0,-1 1 1,0 0-1,0 0 0,0 0 0,-1 1 0,1 0 0,-1 0 1,0 0-1,0 1 0,-1-1 0,0 1 0,7 12 0,-10-15-5,0 0 0,0 0-1,-1 1 1,1-1-1,0 0 1,-1 0-1,0 0 1,0 1 0,0-1-1,0 0 1,0 0-1,-1 1 1,0-1-1,1 0 1,-1 0 0,0 0-1,-1 0 1,1 0-1,0 0 1,-1 0-1,0 0 1,1-1 0,-5 5-1,-1 1 12,0 0-1,-1 0 1,0-1 0,0 0-1,-18 10 1,-13 7 57,-1-2 1,-51 20-1,63-31-75,-1-1-1,-1-1 1,1-2-1,-40 5 1,63-11-110,0-1 1,-1 0-1,1 0 1,-1 0 0,1-1-1,-12-2 1,17 3 69,0 0 1,-1-1 0,1 1-1,0-1 1,-1 0 0,1 1 0,0-1-1,0 0 1,0 0 0,0 0-1,0 0 1,0 0 0,0 0-1,0 0 1,0 0 0,0 0 0,0 0-1,1 0 1,-1-1 0,0 1-1,1 0 1,-1-1 0,1 1-1,-1 0 1,1-1 0,0 1 0,0 0-1,0-1 1,0 1 0,0-1-1,0 1 1,0-1 0,0 1-1,0 0 1,1-2 0,5-18-388,3 4-183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17924,'29'8'1656,"9"-5"-1032,4-7-256,11 3 673,6-5-305,4-1-144,0-2-216,-3 8-488,-8-1-216,-17 2-408,-7 3-112,-20 4-321,-8 5 1809,-14 3-1056,-10 4-24,-12 1 152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15995,'21'10'1633,"16"-3"-897,5-2-288,9-4 640,3-1-120,1-4-391,1-3-561,-13 1 144,-4 2-72,-15 2-208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36:1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13851,'1'18'1324,"-1"25"-997,3 1 0,1-1 0,1 0 0,3 0 0,25 79 0,-31-117-295,0 0 0,0-1 1,0 0-1,1 1 0,-1-1 0,1 0 0,0 0 1,0 0-1,0-1 0,6 6 0,-7-8-3,-1-1 0,1 1 0,-1 0 0,1 0 0,-1 0 0,1-1 0,-1 1 0,1-1 0,0 1 0,-1-1 0,1 0 0,0 0 0,0 0 0,-1 0 0,1 0 0,0 0 0,-1 0 0,1 0 0,0-1-1,-1 1 1,1-1 0,0 1 0,-1-1 0,1 0 0,-1 1 0,1-1 0,-1 0 0,1 0 0,-1 0 0,0 0 0,1 0 0,-1 0 0,2-3 0,5-5 156,0-1 0,0 0 1,-1 0-1,-1 0 0,9-18 0,23-61 694,-27 61-684,-2-1 1,0-1 0,-2 1-1,-1-1 1,-2-1 0,2-36-1,-9 56-185,-3 15-680,-5 15-858,8-11 1150,-1-1-111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14867,'1'0'1897,"12"0"-1153,10-5-264,6-2 1072,10-2-664,2-1-159,8 0-441,0 3-288,1 0-617,-1 1-271,-12 0 656,-9 5-152,-18 2-192</inkml:trace>
  <inkml:trace contextRef="#ctx0" brushRef="#br0" timeOffset="1">21 241 15147,'0'18'1569,"24"-16"-849,11-3-320,11-6 704,10-2-272,11-4-336,5 0-256,-1-4-280,-1 2 104,-2-1-200,-4 1-32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63 15595,'1'-5'378,"2"-5"369,1-1 1,0 1-1,9-17 1,-13 27-718,-1 0 1,1 0 0,0 0-1,0 1 1,0-1 0,0 0-1,0 0 1,0 0 0,0 0-1,0 0 1,0 0 0,0 0-1,0 0 1,0 0 0,0 1-1,0-1 1,0 0-1,0 0 1,0 0 0,0 0-1,0 0 1,0 0 0,0 0-1,0 0 1,0 0 0,0 1-1,0-1 1,0 0 0,1 0-1,-1 0 1,0 0 0,0 0-1,0 0 1,0 0 0,0 0-1,0 0 1,0 0 0,0 0-1,0 0 1,0 0 0,0 0-1,1 0 1,-1 1-1,0-1 1,0 0 0,0 0-1,0 0 1,0 0 0,0 0-1,0 0 1,0 0 0,0 0-1,1 0 1,-1 0 0,0 0-1,0 0 1,0 0 0,0 0-1,0-1 1,0 1 0,0 0-1,0 0 1,0 0 0,1 0-1,-1 11 453,-8 46 288,-16 57 0,12-63-933,-10 86 1,22-135 149,0 1 1,-1-1 0,1 0-1,0 1 1,0-1 0,1 0-1,-1 1 1,0-1 0,1 0-1,0 1 1,-1-1-1,1 0 1,0 0 0,0 1-1,0-1 1,2 2 0,-1-3 5,-1 0 0,1 0 0,-1 0 1,1 0-1,0 0 0,-1 0 0,1-1 0,0 1 1,-1-1-1,1 1 0,0-1 0,0 0 1,-1 0-1,1 0 0,0 0 0,0 0 1,-1 0-1,1 0 0,0 0 0,0-1 1,3 0-1,17-5 58,-1-1 0,0 0 0,0-2 0,35-19 0,75-56 313,-119 76-327,62-47 135,-68 50-233,1-1-1,-1 0 1,0 0 0,-1-1 0,0 0 0,0 1 0,0-2 0,5-11 0,-9 18 50,-1 0 1,1 0 0,-1-1 0,1 1 0,-1 0 0,0 0 0,0-1 0,1 1 0,-1 0 0,0-1 0,0 1 0,0-1 0,-1 1 0,1 0 0,0-1 0,0 1 0,-2-2 0,2 2 0,-1 0 0,1 0 0,-1 0 0,0 1 0,0-1 0,1 0 0,-1 1 0,0-1 0,0 0 0,0 1 0,0-1 0,0 1 0,1 0 0,-1-1-1,0 1 1,0 0 0,0-1 0,0 1 0,0 0 0,0 0 0,-2 0 0,-21-1-192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18516,'9'2'1936,"-1"2"-1400,2 2-215,2-2 879,5 3-568,5 2-80,1 2-432,0-1-312,2 2-768,-2-5-112,2-1 800,-2-2-185,-2-3-207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13331,'-2'2'114,"1"0"1,0 0-1,0 0 0,1 0 1,-1 0-1,0 0 1,1 0-1,-1 1 0,1-1 1,0 0-1,0 0 0,-1 1 1,2-1-1,-1 0 1,0 0-1,0 1 0,1-1 1,-1 0-1,2 4 1,0-3 38,-1-1 1,1 1-1,0 0 1,0-1-1,0 1 1,0-1 0,1 0-1,-1 0 1,0 0-1,1 0 1,0 0 0,4 2-1,5 2 234,0-1 1,1-1-1,0 1 0,0-2 1,22 4-1,26 0 357,0-2 1,78-4 0,127-19 83,-8 0-688,-180 15-696,0 4 0,101 15 0,-154-12-665,48 2 1,-72-6 1171,0 0-1,1 0 1,-1 0-1,0 0 0,0 0 1,0 0-1,0 0 1,0 0-1,0 0 1,1-1-1,-1 1 1,0-1-1,0 1 1,0-1-1,0 1 1,0-1-1,0 1 1,0-1-1,-1 0 1,1 0-1,0 1 1,0-1-1,0 0 1,-1 0-1,1 0 1,0 0-1,-1 0 1,1 0-1,-1 0 0,1 0 1,-1 0-1,1 0 1,-1 0-1,0 0 1,0 0-1,0 0 1,1-2-1,0-16-488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15451,'-4'3'371,"-1"1"-1,1 0 0,0 0 1,0 1-1,0-1 0,0 1 1,-4 8-1,-19 40 773,20-39-828,-3 7-167,1 0-1,1 1 1,-7 28-1,13-39-132,0 0 0,1 0 0,0 0 0,0 0 0,1 0 0,0 1 0,1-1-1,5 21 1,-5-29-9,-1 1-1,1-1 0,1 0 1,-1 1-1,0-1 0,1 0 0,0 0 1,0 0-1,0 0 0,0-1 0,0 1 1,0 0-1,1-1 0,-1 1 1,1-1-1,0 0 0,4 3 0,-3-3 3,0-1 0,0 1 0,1-1 0,-1 0-1,0 0 1,0-1 0,1 1 0,-1-1 0,0 0 0,1 0-1,-1 0 1,6-1 0,4-2 14,0-1-1,-1 0 1,1-1-1,-1-1 1,0 1 0,-1-2-1,18-12 1,46-39 126,-32 24-85,-44 33-63,0 1 1,1 0-1,-1 0 1,0 0-1,0 0 1,0-1-1,0 1 1,1 0-1,-1 0 1,0 0-1,0 0 1,0 0 0,1 0-1,-1 0 1,0 0-1,0 0 1,0 0-1,1 0 1,-1 0-1,0 0 1,0 0-1,0 0 1,1 0 0,-1 0-1,0 0 1,0 0-1,1 0 1,-1 0-1,0 0 1,0 0-1,0 0 1,1 0-1,-1 0 1,0 0-1,0 1 1,0-1 0,0 0-1,1 0 1,-1 0-1,0 0 1,0 1-1,0-1 1,0 0-1,0 0 1,0 0-1,1 0 1,-1 1-1,0-1 1,0 0 0,0 0-1,0 0 1,0 1-1,0-1 1,0 0-1,0 0 1,0 1-1,0-1 1,0 0-1,0 0 1,0 0 0,0 1-1,0-1 1,0 0-1,0 0 1,0 0-1,0 1 1,-1-1-1,1 0 1,-11 53 10,7-39-20,0 1-1,-2 24 1,6-33 9,-1 0 1,2 0-1,-1 1 1,0-1-1,1 0 1,1 0-1,-1 0 1,3 6-1,-3-9 11,0-1 0,0 1 0,1-1 0,-1 1-1,1-1 1,0 0 0,-1 0 0,1 0 0,0 0 0,0 0-1,1 0 1,-1 0 0,0-1 0,0 1 0,1-1-1,-1 1 1,1-1 0,0 0 0,-1 0 0,5 1 0,2-1 43,0 0 1,0 0 0,0-1 0,0 0-1,0 0 1,0-1 0,0 0-1,0-1 1,0 0 0,0 0 0,0-1-1,-1 0 1,1 0 0,-1-1 0,0-1-1,0 1 1,-1-1 0,10-8 0,0 0 91,-2 0 1,0-1 0,-1-1-1,0 0 1,-1-1 0,-1 0 0,12-21-1,-16 23 19,-1 0 0,0-1 0,6-23 0,-11 33-104,0-1 1,-1 0-1,0-1 1,0 1-1,-1 0 1,1 0-1,-1 0 1,-1 0-1,1 0 1,-1-1-1,0 1 1,-2-7-1,1 10-75,0 0 0,1 0 0,-1 0 0,-1 0-1,1 0 1,0 1 0,-1-1 0,1 1-1,-1-1 1,0 1 0,0 0 0,0 0 0,0 0-1,0 1 1,0-1 0,-1 1 0,1-1 0,-1 1-1,-5-1 1,-19-9-2229,28 11 2203,-1-1 0,1 1 0,-1 0 0,1 0 0,-1-1 0,1 1 0,0 0 0,-1-1 0,1 1 0,-1 0 0,1-1 0,0 1 0,-1-1 0,1 1 0,0-1 0,-1 1 0,1-1 0,0 1 0,0-1 0,0 1 0,-1-1 0,1 1 0,0-1 0,0 1 0,0-1 0,0 1 0,0-2 0,2-6-674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18860,'0'-1'102,"0"0"1,0 0-1,0 1 0,1-1 1,-1 0-1,0 0 0,0 0 1,0 0-1,1 1 0,-1-1 1,0 0-1,1 0 0,-1 1 1,1-1-1,-1 0 0,1 0 1,-1 1-1,1-1 0,0 1 1,-1-1-1,1 1 0,0-1 1,-1 1-1,1-1 0,0 1 1,0-1-1,-1 1 1,1 0-1,0-1 0,0 1 1,0 0-1,1 0 0,34-7 1204,-27 6-797,6-1-318,0 0 0,0 0 0,1 2 1,-1 0-1,0 0 0,1 2 0,19 3 0,-35-5-190,1 0 0,0 0 0,-1 0 0,1 0 0,0 1 0,-1-1 0,1 0-1,-1 0 1,1 0 0,0 1 0,-1-1 0,1 0 0,-1 1 0,1-1 0,-1 1-1,1-1 1,-1 0 0,1 1 0,-1-1 0,1 1 0,-1-1 0,0 1 0,1-1-1,-1 1 1,0 0 0,1-1 0,-1 1 0,0-1 0,0 1 0,0 0 0,0-1-1,1 1 1,-1-1 0,0 1 0,0 0 0,0-1 0,0 1 0,0 0 0,-1-1-1,1 1 1,0 0 0,0-1 0,0 1 0,0-1 0,-1 1 0,1 0 0,0-1-1,-1 1 1,1-1 0,0 1 0,-1-1 0,1 1 0,-1-1 0,1 1-1,-1 0 1,-4 4-3,0 0-1,-1 0 1,-11 8-1,14-11 3,-63 44-33,25-19 15,-45 39 0,84-64 17,-1 0 0,1 0 0,0 0 0,0 1 0,0-1-1,0 1 1,0-1 0,0 1 0,1 0 0,-1-1 0,1 1 0,0 0 0,-2 4 0,3-6 0,0-1 1,0 1-1,0 0 0,0-1 1,1 1-1,-1 0 0,0-1 0,0 1 1,0-1-1,0 1 0,1 0 1,-1-1-1,0 1 0,1-1 1,-1 1-1,0-1 0,1 1 1,-1-1-1,1 1 0,-1-1 1,1 1-1,-1-1 0,2 1 0,0 0 0,0 0 0,1 0 0,-1 0 0,0 0 0,1 0 0,-1-1 0,1 1-1,-1-1 1,4 1 0,31 0-468,1-2 0,-1-1 0,1-2 0,-1-2 0,0-1 0,62-21 0,-71 18-111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3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16508,'-5'4'536,"3"-4"-504,-2 0 0,-1-13-80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16019,'17'5'2001,"8"-4"-1161,13-7-288,8-1 1409,16-1-977,4 2-144,7-3-256,3 6-200,-4 3-504,-11 3-376,-19 6-712,-12 1 976,-24 0-176,-8-6-208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16644,'34'1'2056,"7"1"-1272,14-6-336,10-4 825,15 1-361,9-1-312,-6-1-1112,-3 5 648,-18 4-264,-10 1-168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 15963,'8'-8'1136,"-5"4"-703,0 0-1,1 0 1,-2 0 0,1 0-1,3-5 1,-6 8-387,0 1 1,0 0 0,0 0-1,0 0 1,0 0-1,0 0 1,0 0-1,0 0 1,0-1-1,0 1 1,0 0-1,0 0 1,0 0-1,0 0 1,0 0 0,0 0-1,0 0 1,0 0-1,0 0 1,0-1-1,0 1 1,0 0-1,1 0 1,-1 0-1,0 0 1,0 0 0,0 0-1,0 0 1,0 0-1,0 0 1,0 0-1,0 0 1,1 0-1,-1 0 1,0 0-1,0 0 1,0 0 0,0 0-1,0 0 1,0 0-1,0 0 1,0 0-1,1 0 1,-1 0-1,0 0 1,0 0-1,0 0 1,0 0 0,0 0-1,0 0 1,0 0-1,0 0 1,1 0-1,-1 0 1,0 0-1,0 1 1,4 8 758,0 13-528,-2 12-218,-1 0 0,-2 1 0,-2-1 0,-9 48 0,-42 135-64,18-80 59,35-134-53,-1 5 8,0 1 1,0-1-1,1 1 0,0 0 0,1 10 0,0-17-4,0-1-1,0 1 0,1 0 0,-1 0 0,1-1 0,-1 1 0,1 0 0,-1-1 0,1 1 0,0-1 0,0 1 0,0-1 1,0 1-1,0-1 0,0 1 0,0-1 0,1 0 0,-1 0 0,0 0 0,1 0 0,-1 0 0,1 0 0,-1 0 0,1 0 1,-1 0-1,1-1 0,0 1 0,-1 0 0,1-1 0,0 0 0,2 1 0,9 1 26,1-1 1,0-1-1,0 0 1,1 0-1,-2-2 0,21-3 1,82-26 85,-88 22-103,146-48-860,-159 53 676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70 18556,'1'-2'122,"0"0"0,0 1 0,-1-1-1,1 0 1,0 0 0,-1 0 0,0 0 0,1 0 0,-1 0 0,0 0-1,0 0 1,0 0 0,0 1 0,-1-1 0,1 0 0,-1 0 0,1 0-1,-1 0 1,1 0 0,-1 0 0,0 1 0,0-1 0,0 0 0,0 1-1,0-1 1,0 0 0,0 1 0,-1-1 0,1 1 0,-1 0 0,1 0-1,-1-1 1,1 1 0,-1 0 0,0 0 0,-1-1 0,-2 1 12,0-1 1,0 1-1,0 0 1,0 0-1,-1 1 1,1-1-1,0 1 1,0 0-1,0 1 1,-1-1-1,1 1 1,-8 2-1,-3 2-99,2 1 0,-1 0-1,1 1 1,0 1 0,0 0-1,1 1 1,0 0 0,0 1-1,1 0 1,1 1 0,-17 20-1,26-28-36,0-1-1,0 0 0,1 0 0,-1 1 0,1-1 1,0 1-1,-1 0 0,1-1 0,1 1 0,-1 0 1,0-1-1,1 1 0,-1 5 0,1-7-2,0 1-1,0 0 0,1-1 1,-1 1-1,1-1 1,-1 1-1,1-1 1,0 1-1,-1-1 0,1 1 1,0-1-1,0 0 1,0 0-1,0 1 1,0-1-1,1 0 0,-1 0 1,0 0-1,0 0 1,1 0-1,-1 0 0,0 0 1,1-1-1,1 2 1,12 3-51,0 0 1,0 0-1,0-1 0,28 2 1,-22-2-16,32 8 0,-42-9 44,62 23-75,-68-24 91,0 1 0,0-1 0,0 1 0,-1 0 0,1 0 0,-1 0 0,0 0 0,1 1 0,-2 0 0,1 0 1,4 6-1,-7-9 7,-1 0 1,0 0-1,1 0 1,-1 0-1,0 0 1,0 0 0,0 1-1,0-1 1,0 0-1,0 0 1,0 0 0,0 0-1,0 0 1,0 0-1,-1 0 1,1 0-1,0 0 1,-1 1 0,1-1-1,-1 0 1,1-1-1,-1 1 1,0 0 0,1 0-1,-1 0 1,0 0-1,1 0 1,-1-1-1,0 1 1,0 0 0,0-1-1,0 1 1,0 0-1,0-1 1,-1 1-1,-5 3-5,0 0-1,0-1 0,-13 5 0,-1-1 62,1-2 0,-2 0 0,-22 2 1,33-5-101,1-2 0,-1 0 0,0 0 0,1 0 1,-1-2-1,0 1 0,1-1 0,-13-4 0,11-4-1017,8 6 214,6 2-323,8 5 418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 15291,'-22'4'1537,"1"9"-1073,-8 7-120,-4 4 560,-4 11-408,-2 5 8,3 7-56,5 2-72,4 1-216,1 0-160,4-3-384,4-8-216,1-13-280,-2-15 664,7-19-176,1-14-120</inkml:trace>
  <inkml:trace contextRef="#ctx0" brushRef="#br0" timeOffset="1.02">28 58 14923,'6'-7'1601,"3"11"-793,-1 5-312,5 5 1328,6 6-736,8 7-399,4 2-121,8 4-280,4 0-288,10-9 64,3-7-16,-1-9-128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2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18036,'13'2'1984,"7"1"-1312,11-3-287,8 0 1103,11-3-816,7 0-72,8 2-240,1-2-200,-5 3-624,-2 3-352,-22 2-480,-11 2 1000,-20 4-217,-7-1-247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16740,'25'21'1856,"15"-15"-1160,3-6-272,11-4 864,5-2-663,0-11-2562,-6-6 2121,-7-3-512,-8-1-328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1 652 16756,'0'1'116,"1"-1"0,0 0 0,-1 1 0,1-1 1,0 0-1,-1 1 0,1-1 0,0 0 0,0 0 1,-1 0-1,1 1 0,0-1 0,0 0 0,0 0 1,-1 0-1,1 0 0,0 0 0,0-1 0,-1 1 1,1 0-1,0 0 0,0 0 0,-1-1 0,2 0 1,16-12 119,-10 7 137,220-198 3484,-157 136-3292,93-92 37,32-30-292,-180 179-340,-30 29-34,6-8 54,-8 14 8,0 1 0,2 0 0,1 1 0,1 1 0,1 0 0,1 0-1,-8 37 1,-26 207-880,35-196-182,3-15 333,6-42 218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16323,'10'10'1905,"16"-10"-961,8-7-344,20-6 985,6-1-417,13-3-200,1 1-176,1 1-648,-8 4-280,-11 8-872,-9 2 880,-19 1-168,-7 1-120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12243,'4'-1'200,"-1"0"0,1-1 0,0 1 0,0-1 0,-1 0 0,1 0 0,-1 0 0,1-1 0,4-4 1,5-3 103,6-2 309,1 1-1,0 0 1,30-11 1238,-57 27 3343,-15 13-4046,22-18-1027,16 4 293,-16-4-408,1 1 0,-1-1 0,0 0 0,1 0-1,-1 0 1,0 0 0,1 0 0,-1 0 0,1 0 0,-1 0-1,0 0 1,1 0 0,-1 0 0,0 0 0,1 0 0,-1 0-1,0 0 1,1-1 0,-1 1 0,1 0 0,-1 0 0,0 0-1,0 0 1,1-1 0,-1 1 0,0 0 0,1 0-1,-1-1 1,0 1 0,0 0 0,1-1 0,-1 1 0,0 0-1,0-1 1,1 1 0,-3-2 6,0 1 0,1 0 0,-1 0 0,1 0 0,-1 1 0,0-1 0,0 0 0,0 1 0,1-1 0,-5 0 0,4 1-31,-6-23-1980,8 16 1590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3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1 545 15811,'0'0'45,"0"0"0,0 0 0,0 1-1,0-1 1,0 0 0,0 0 0,0 0 0,0 0-1,0 0 1,0 0 0,0 0 0,0 0-1,0 0 1,0 0 0,0 1 0,0-1-1,0 0 1,1 0 0,-1 0 0,0 0-1,0 0 1,0 0 0,0 0 0,0 0 0,0 0-1,0 0 1,0 0 0,0 0 0,0 0-1,1 0 1,-1 0 0,0 0 0,0 0-1,0 0 1,0 0 0,0 0 0,0 0-1,0 0 1,0 0 0,1 0 0,-1 0 0,0 0-1,0 0 1,0 0 0,0 0 0,0 0-1,0 0 1,0 0 0,0 0 0,0 0-1,1 0 1,-1 0 0,0 0 0,0 0 0,0-1-1,0 1 1,0 0 0,0 0 0,0 0-1,0 0 1,0 0 0,0 0 0,0 0-1,0 0 1,0-1 0,14-7 1324,19-17-512,-29 22-622,68-57 1089,112-123 1,-152 149-1139,-3 4-64,5-4 20,-2-1 1,-1-2-1,37-58 0,-104 140-30,3 7-136,3 1-1,2 2 0,2 1 0,-32 107 0,44-100-165,13-58 138,1 0 0,0 0 0,-1 1-1,2-1 1,-1 0 0,1 0 0,0 1 0,0-1-1,3 9 1,-3-12 7,0-1-1,-1 0 1,1 1 0,0-1-1,0 0 1,0 0-1,1 0 1,-1 0 0,0 0-1,0 0 1,1 0-1,-1 0 1,0-1 0,1 1-1,-1 0 1,1-1-1,-1 1 1,1-1 0,-1 1-1,1-1 1,-1 0-1,1 0 1,-1 0 0,1 0-1,-1 0 1,1 0-1,-1 0 1,1 0 0,-1-1-1,1 1 1,-1 0-1,1-1 1,-1 0 0,1 1-1,-1-1 1,0 0-1,1 1 1,-1-1 0,0 0-1,1 0 1,-1 0-1,0 0 1,0 0 0,0-1-1,0 1 1,0 0-1,0 0 1,-1-1 0,2-1-1,-2 0-236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10 193 16964,'0'1'118,"-1"-1"0,0 1 1,0-1-1,1 1 0,-1-1 0,1 1 1,-1 0-1,0-1 0,1 1 1,-1 0-1,1 0 0,-1 0 1,1-1-1,0 1 0,-1 0 0,1 0 1,0 0-1,0 0 0,-1 1 1,2-2-47,-1 1 0,0-1 0,0 1-1,0-1 1,1 1 0,-1-1 0,0 1 0,1-1 0,-1 0 0,0 1 0,1-1 0,-1 1 0,1-1 0,-1 0 0,0 1 0,1-1 0,-1 0 0,1 0 0,-1 1 0,1-1 0,-1 0 0,1 0 0,0 0 0,5 2 188,-1-1 1,1 0-1,0-1 1,-1 1-1,7-2 0,47-3 377,0-4 0,102-25 0,-94 17-404,391-74 484,7 42-569,-436 48-198,9 0 145,-29-1-574,-12-1-690,-11-6-162,6 3 911,-1 0-113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 15171,'3'-13'1987,"-6"8"-57,2 6-1800,-1-1 0,1 1 0,0-1-1,0 1 1,0 0 0,0-1 0,0 1 0,0 0 0,0 0-1,0 0 1,0 0 0,0 0 0,0 0 0,0 0 0,1 0-1,-2 2 1,-14 24 53,0 1-1,2 1 1,1 0-1,1 1 1,2 1 0,1 0-1,1 0 1,-6 63-1,13-84-182,0-1-1,1 0 1,0 1 0,1-1-1,0 1 1,4 16 0,-4-24-1,0 1 1,0-1 0,0 0 0,0 1 0,0-1 0,0 0 0,1 0 0,-1 0 0,1 0 0,-1 0 0,1 0 0,0 0-1,0 0 1,-1-1 0,2 1 0,-1-1 0,0 1 0,0-1 0,0 0 0,1 0 0,-1 0 0,0 0 0,1 0-1,-1 0 1,1-1 0,-1 1 0,1-1 0,-1 0 0,5 0 0,2-1-1,0 0 1,0 0-1,-1-1 1,1-1-1,0 1 1,-1-1-1,0-1 1,0 0-1,0 0 1,14-10-1,8-7 3,33-31 0,-62 51-1,2-1 0,73-68 48,-66 59-33,0 0 0,-1 0 0,0 0 0,13-24 0,-19 25 17,-9 12-2,-8 11 7,9-4-33,0-1 0,0 1 0,1 0 0,0 0 0,1 0 0,0 1 0,0-1 1,1 1-1,1 0 0,-1 0 0,1 12 0,1-19 1,0-1-1,0 1 1,0-1 0,0 1 0,0-1-1,1 1 1,-1-1 0,1 0 0,0 1-1,0-1 1,0 0 0,0 1-1,0-1 1,0 0 0,1 0 0,-1 0-1,1 0 1,-1 0 0,1 0 0,0 0-1,-1-1 1,1 1 0,0-1-1,0 1 1,1-1 0,-1 0 0,0 1-1,0-1 1,1 0 0,-1-1 0,0 1-1,1 0 1,-1-1 0,1 1 0,-1-1-1,1 0 1,3 0 0,4 0 50,0 0 1,0-1-1,-1 0 0,1 0 1,0-2-1,0 1 1,-1-1-1,13-5 0,-6 1 98,0-1-1,-1 0 0,0-1 0,0-1 0,-1 0 0,-1-1 0,25-25 0,-34 32-103,0-1 1,0 0-1,0 0 0,-1-1 1,0 1-1,0-1 0,0 1 1,-1-1-1,0 0 1,0 0-1,0 0 0,-1 0 1,1-1-1,-2 1 0,1 0 1,-1-1-1,0 1 0,0 0 1,0-1-1,-1 1 1,0 0-1,-1 0 0,1 0 1,-1 0-1,-3-6 0,2 5-149,-1 0 0,1 0 0,-2 1 0,1-1-1,-11-11 1,13 17-7,0-1 0,0 0 0,0 1 1,0-1-1,0 1 0,0 0 0,0 0 0,0-1 0,0 1 0,-4 0 0,5 0 43,0 1-1,0 0 0,0 0 0,-1 0 1,1 0-1,0 0 0,0 0 0,0 0 1,0 1-1,-1-1 0,1 0 0,0 0 1,0 1-1,0-1 0,0 1 0,0-1 1,0 1-1,0 0 0,0-1 0,0 1 1,0 0-1,-1 1 0,2-1 36,-1-1-1,1 1 1,0-1 0,-1 1-1,1 0 1,0-1-1,-1 1 1,1 0-1,0-1 1,0 1 0,0 0-1,0-1 1,0 1-1,0 0 1,0 0-1,0-1 1,0 1-1,0 0 1,0-1 0,0 1-1,0 0 1,0-1-1,1 1 1,-1 1-1,7 7-393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3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17076,'16'-9'1118,"1"0"0,0 1 0,0 1 0,22-6 0,-32 11-947,-1 1 0,0-1 0,1 2 0,-1-1 0,0 1 1,1 0-1,-1 0 0,1 0 0,-1 1 0,0 0 0,1 1 0,-1-1 1,0 1-1,0 0 0,11 6 0,-14-6-155,0-1 0,-1 1-1,1 0 1,-1 0 0,1 0 0,-1 0 0,0 0-1,0 0 1,0 1 0,0-1 0,0 1-1,0 0 1,-1-1 0,1 1 0,-1 0 0,0 0-1,0 0 1,0 0 0,0 0 0,-1 0 0,1 0-1,-1 0 1,1 0 0,-1 1 0,0-1-1,-1 0 1,1 0 0,0 0 0,-1 0 0,0 0-1,1 0 1,-1 0 0,0 0 0,-4 6-1,1 0-18,-1 0-1,-1 0 0,1 0 0,-2 0 0,1-1 0,-1 0 0,0-1 0,-1 1 0,-10 7 1,-10 2 2,22-14 9,0 1 0,0-1 0,0 2 0,-5 3 1,12-7-7,1 0 1,-1-1 0,0 1-1,0-1 1,0 0 0,1 1 0,-1-1-1,0 0 1,1 0 0,-1 0-1,0 0 1,0 0 0,1 0 0,-1 0-1,2 0 1,-1 0 2,33 0 64,-5 1-662,0-2 1,53-7-1,-56 1 285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4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14515,'6'16'1056,"11"-1"-776,12-3-128,18-13 297,15 0-209,9-4-8,2 0 8,-1-4-128,-4 0-136,-13-1-272,-9 2-88,-20 3-1225,-16 1 1385,-30 6-216,-13 2-184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17 16067,'-2'-2'82,"-1"0"-1,1 0 1,-1 1-1,0-1 1,1 1-1,-1 0 1,0 0-1,0 0 1,0 0-1,0 0 1,0 1-1,0-1 1,0 1-1,0 0 1,0 0-1,0 0 1,0 0-1,0 0 1,0 1-1,0 0 1,0-1-1,0 1 1,-4 2-1,-1-1 21,1 1 0,0 1 0,0-1 0,0 1-1,0 0 1,0 1 0,1 0 0,-8 6 0,4 1 35,0 1-1,0 0 1,1 0-1,1 1 1,0 0-1,1 0 1,0 1-1,2 0 1,-1 0-1,-3 20 1,1 1 148,3-1-1,0 1 1,1 55 0,5-47 84,8 63 1,-7-90-303,2 1-1,0-1 1,1 0-1,0 0 1,2 0 0,11 21-1,-4-19-561,-23-33-1340,-55-61-1976,35 45 3155,3-2-1,0 0 1,-35-62-1,58 89 824,0 0 0,1 0 0,0-1-1,0 1 1,0-1 0,1 1 0,-1-1 0,1 1 0,1-1 0,-1-6 0,1 10-56,1 0 1,-1 0-1,1 0 1,-1 0-1,1 0 1,0 0-1,0 0 1,0 0-1,0 0 1,0 0-1,0 0 1,0 1-1,1-1 1,-1 0-1,1 1 1,-1-1-1,1 1 1,-1 0-1,1-1 1,0 1-1,0 0 1,0 0 0,0 0-1,0 0 1,0 0-1,0 1 1,0-1-1,0 1 1,3-1-1,34-7 1181,59-4 1,-66 10-1397,0-2 0,-1-1 0,44-13 0,-58 12 0,1-1 0,-1-1 0,22-13-1,-6-5-283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4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 14923,'-14'6'1312,"16"2"-751,8 0-185,23-3 496,9-2-120,25-1-128,15-2-104,14-3-240,4-3-144,-4-4-680,-7-3 536,-13 3-120,-10-3-40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4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17708,'27'-2'1683,"-9"4"-1587,-1 1 0,0 1 1,0 0-1,0 1 0,0 1 0,-1 1 1,0 0-1,0 1 0,-1 0 0,29 22 1,-40-27-97,0 1 0,0 0 1,0 0-1,0 0 1,-1 0-1,1 0 0,-1 1 1,0 0-1,0-1 1,-1 1-1,0 0 0,0 0 1,0 1-1,0-1 0,-1 0 1,0 1-1,0-1 1,0 0-1,0 1 0,-1-1 1,0 1-1,-1-1 0,1 1 1,-1-1-1,0 1 1,0-1-1,-3 9 0,-4 3 5,0 0 0,0-1 0,-2 0 0,0-1 0,0 0 0,-24 25-1,-87 76-644,99-96 290,-35 29-49,45-37 130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 16035,'9'-19'1357,"-4"14"-793,-4 14 111,-7 33-58,-14 49 1,12-61-618,1 1 1,2 0-1,0 0 1,1 33-1,4-62 6,0 0 0,0-1-1,0 1 1,0 0 0,0 0 0,1-1-1,-1 1 1,0 0 0,1 0 0,-1-1-1,1 1 1,0 0 0,-1-1 0,1 1-1,0-1 1,0 1 0,0-1 0,0 1-1,1-1 1,-1 0 0,0 0-1,0 1 1,1-1 0,-1 0 0,1 0-1,-1 0 1,1 0 0,-1-1 0,1 1-1,0 0 1,-1-1 0,1 1 0,0-1-1,-1 1 1,1-1 0,0 0 0,0 0-1,-1 0 1,1 0 0,3 0 0,6-2 46,1 0 0,-1 0 0,0-1 0,0-1 0,12-4 0,-16 5-40,50-19-116,0-3-1,-2-2 1,-1-3-1,62-45 1,-99 59-519,-17 16 611,1 0 1,-1-1-1,0 1 0,0 0 1,1 0-1,-1-1 0,0 1 1,0 0-1,0 0 0,1-1 1,-1 1-1,0 0 0,0-1 1,0 1-1,0 0 0,0 0 1,1-1-1,-1 1 0,0 0 1,0-1-1,0 1 0,0 0 1,0-1-1,0 1 0,0 0 1,0-1-1,0 1 0,0 0 1,0-1-1,0 1 0,-1 0 1,1-1-1,0 1 0,0 0 1,0-1-1,0 1 0,-1 0 1,1-1-1,0 1 0,0 0 0,0 0 1,-1-1-1,1 1 0,0 0 1,0 0-1,-1 0 0,1-1 1,0 1-1,-1 0 0,1 0 1,0 0-1,-1 0 0,1 0 1,0 0-1,-1-1 0,1 1 1,0 0-1,-1 0 0,1 0 1,-11 2-424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13347,'2'10'1520,"10"4"-736,-1 0-256,2 4 841,4 2-409,2 1-136,4 1-120,1 2-496,4 0-464,-3-11 264,4-4-80,-5-9-128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49 14435,'-13'1'1336,"9"1"-703,1 1-209,19-3 512,11 0-128,18-2-48,11-2-48,27-1-232,11 0-104,11-2-167,4 1-57,-2 2-112,1-1-112,-9 2-329,-12-1-287,-25 0 560,-15-1-80,-23 4-136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40 15579,'0'0'53,"1"1"0,-1 0-1,0 0 1,1 0-1,-1-1 1,0 1 0,0 0-1,0 0 1,1 0-1,-1 0 1,0 0 0,0-1-1,0 1 1,0 0-1,-1 0 1,1 0 0,0 0-1,0 0 1,0-1-1,-1 1 1,1 0 0,0 0-1,-1 0 1,1-1-1,-1 1 1,0 1 0,-19 29 80,12-18 199,1-1-263,1-1-1,0 1 1,1 0 0,0 0 0,1 0-1,-4 23 1,8-32-68,-1 0 1,1-1-1,0 1 0,0 0 0,0 0 1,0 0-1,0-1 0,1 1 1,-1 0-1,1-1 0,0 1 0,0 0 1,0-1-1,0 1 0,0-1 0,0 1 1,1-1-1,-1 0 0,1 1 1,0-1-1,-1 0 0,1 0 0,0 0 1,0 0-1,1-1 0,-1 1 1,0 0-1,1-1 0,-1 0 0,0 0 1,1 1-1,0-1 0,-1-1 0,1 1 1,0 0-1,-1-1 0,1 1 1,3-1-1,6 2 21,1-1 0,0-1-1,0-1 1,0 1 0,0-2 0,-1 0 0,1 0 0,-1-1 0,1-1-1,20-9 1,-16 5 40,0 0-1,0-1 1,-1-1-1,0-1 1,-1-1-1,23-21 1,-35 34-2,-2 5-33,-2 13-26,0-5-3,1-12 4,0 1 0,0-1 1,0 0-1,1 1 0,-1-1 0,1 1 0,0-1 0,0 0 0,0 0 0,0 1 0,0-1 0,0 0 0,0 0 0,1 0 1,-1 0-1,1 0 0,-1 0 0,1-1 0,3 3 0,-2-2 26,1 0 1,-1 0-1,1 0 0,0-1 1,0 1-1,-1-1 0,1 0 1,0 0-1,0-1 0,8 1 1,2 0 106,1-2 0,0 0 1,0-1-1,-1-1 1,20-5-1,-22 4-14,0 0-1,0 0 1,-1-1 0,1-1-1,-2 0 1,1 0 0,13-11-1,-21 15-86,-1-1-1,1 1 1,-1-1-1,0 1 0,1-1 1,-1 0-1,0 0 1,-1 0-1,1 0 1,0 0-1,-1-1 0,2-6 1,-3 8-17,1-1 0,-1 0 0,0 0 0,0 0 0,-1 0 0,1 1-1,0-1 1,-1 0 0,0 0 0,0 1 0,0-1 0,0 0 0,0 1 0,0-1 0,-1 1 0,1-1 0,-1 1 0,-2-3 0,-3-3-13,0 1 0,-1 0 1,1 0-1,-2 1 0,-11-8 0,-16-11-984,36 24 1006,0 0 0,-1 0 1,1 1-1,0-1 0,0 0 1,-1 0-1,1 0 1,0 0-1,0 1 0,0-1 1,0 0-1,0 0 0,0 0 1,0 0-1,0 1 0,0-1 1,1 0-1,-1 0 0,0 0 1,0 1-1,1-1 0,-1 0 1,1 0-1,-1 1 0,1-1 1,-1 0-1,1 1 1,-1-1-1,1 0 0,-1 1 1,1-1-1,1 0 0,10-10-72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16083,'5'-3'389,"0"0"0,1 1 0,-1 0 0,0 0 1,1 0-1,-1 1 0,1 0 0,0 0 0,10-1 0,-5 2-131,0 0 1,0 1-1,0 0 0,12 3 1,-20-3-240,0-1 1,0 1-1,-1 0 1,1 0 0,-1 0-1,1 0 1,-1 0-1,1 1 1,-1-1-1,0 1 1,0-1-1,1 1 1,-1 0-1,0 0 1,-1 0-1,1 0 1,0 0-1,2 5 1,-3-4-17,0 0 1,0 0-1,0 0 1,0 0 0,-1 0-1,0 0 1,1 1-1,-1-1 1,0 0-1,-1 0 1,1 0-1,0 0 1,-1 0-1,0 0 1,0 0 0,0 0-1,-1 3 1,-6 10 2,-1 0 0,0-1 0,-1 0 0,0-1 0,-2 0 0,-12 13 0,6-7 15,-25 36 1,43-55-25,-1-1 0,0 1 0,1 0 0,-1 0 1,1 0-1,-1 0 0,1 0 0,0 0 0,-1 0 0,1 0 0,0 0 0,0 0 0,0 0 1,-1 0-1,1 0 0,0 0 0,0 0 0,1 0 0,-1 0 0,0 1 0,1-1-6,-1-1 0,1 1 0,-1-1 0,1 1 0,-1 0 0,1-1 0,-1 1 0,1-1 0,0 0 0,-1 1 0,1-1 0,0 1 0,-1-1-1,1 0 1,0 0 0,0 1 0,-1-1 0,1 0 0,2 0 0,4 1-118,1-1 1,-1 0-1,1-1 1,9-1-1,-16 2 111,33-7-49,0-1 0,0-1 0,-1-2 0,41-19 0,-6-2-125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16468,'-2'-1'1512,"17"2"-976,5-1-232,11 2 560,4-2-256,7 0-56,1 1-95,-2-1-425,0 1-321,-14 1-575,-7-1 760,-12 4-144,-5 0-104</inkml:trace>
  <inkml:trace contextRef="#ctx0" brushRef="#br0" timeOffset="1">0 131 14875,'0'7'1464,"17"0"-823,8-5-257,13-2 512,4-2-112,7-2-288,1-2-464,-3 2 160,-4 0-120,-13 1-184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14731,'0'0'53,"0"1"0,0-1 0,0 0 0,0 1 0,0-1 0,0 0-1,0 1 1,0-1 0,0 0 0,0 1 0,0-1 0,0 0 0,0 1 0,0-1 0,0 0-1,1 0 1,-1 1 0,0-1 0,0 0 0,0 1 0,0-1 0,1 0 0,-1 0 0,0 1 0,0-1-1,1 0 1,-1 0 0,0 0 0,1 1 0,-1-1 0,0 0 0,0 0 0,1 0 0,-1 0-1,0 0 1,1 0 0,-1 0 0,0 0 0,1 0 0,-1 0 0,1 0 0,18 0 583,-1-3-171,0 0 0,0-2 0,-1 0 0,18-8 0,70-34 714,-93 41-1043,73-39 477,-3-4 1,122-94 0,-215 158-502,-1 0 0,-11 23 1,21-36-104,-56 102 1,52-91-32,1-1-1,0 1 0,1-1 1,1 1-1,0 1 0,-3 23 1,6-34-29,0 0 0,0-1 0,0 1 1,0 0-1,1 0 0,-1 0 0,1 0 1,-1 0-1,1-1 0,0 1 0,0 0 1,0-1-1,1 1 0,-1 0 0,1-1 1,1 3-1,-1-4-8,0 1 0,0-1-1,0 1 1,0-1 0,0 0 0,0 0 0,0 0 0,0 0 0,1 0-1,-1 0 1,0-1 0,1 1 0,-1-1 0,0 1 0,1-1-1,-1 0 1,1 0 0,-1 0 0,5-1 0,14-3-319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13667,'7'12'1992,"7"-2"-1087,9-2-305,7 3 1856,10-3-1648,2-1-7,5-5-337,2-2-384,-7-3 48,-7 1-80,-12-5-136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12563,'-5'13'5001,"-1"8"-4041,3 3-440,1-1-240,2 3 904,2 1-704,5 4-47,0-6-457,6 1-433,-3-7 409,7-1-128,1-2-56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15123,'16'-8'2205,"-7"1"-1895,64-35 1379,110-85-1,-136 88-1550,-1-2-1,-2-2 1,-2-1 0,51-71-1,-89 108-137,0 0 0,0 0 1,5-14-1,-8 16-8,-3 6-1,-10 19-9,-14 30-11,-30 86 0,46-106-53,1 0 0,2 1 0,0 0 1,-2 47-1,12-31-821,-1-40 919,-1 0-1,-1 1 0,1-1 0,-1 0 0,0 0 0,-1 0 1,0 1-1,0-1 0,-3 9 0,-5-2-118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14219,'4'19'1376,"22"-9"-688,13-6-199,25-2 503,10-2-112,14-9-48,8 0-80,6-2-176,-1-2-215,-13 1-449,-10 2-305,-24 3 385,-9-3-48,-24 0-88,-9-1-40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79 16500,'4'-19'1709,"-6"14"-944,-4 14-69,-3 11-473,1 1 1,1 1 0,1-1-1,1 1 1,1 0 0,-2 37-1,5-44-227,0 1-1,0 0 1,2-1 0,0 1-1,3 16 1,-3-29 4,-1 0 1,1 0-1,0 0 1,0 0-1,0 0 0,0 0 1,0 0-1,1 0 1,-1 0-1,1-1 1,0 1-1,0-1 0,0 1 1,0-1-1,0 0 1,1 0-1,-1 0 1,0 0-1,1 0 1,0 0-1,-1-1 0,1 1 1,0-1-1,0 0 1,0 0-1,0 0 1,0 0-1,0 0 0,0-1 1,0 1-1,0-1 1,5 0-1,3-1 10,-1 0 1,0-1-1,0-1 0,0 1 1,0-2-1,0 1 0,0-1 0,-1-1 1,17-10-1,-2-1 42,-1-1 1,30-28-1,-34 27-2,-1 0 1,30-40-1,-41 46-38,-13 15-9,-14 20-11,14-12-9,0 1 0,1 0 1,-6 18-1,10-27 12,0 1-1,0 0 1,0-1-1,1 1 1,-1 0 0,1 0-1,0 0 1,0 0-1,0 0 1,1-1-1,-1 1 1,1 0 0,0 0-1,0-1 1,0 1-1,3 5 1,-2-7 12,1 1 1,-1-1-1,0 0 0,1 0 1,0 0-1,0 0 1,-1 0-1,1-1 0,0 1 1,0-1-1,1 0 0,-1 1 1,0-2-1,0 1 0,0 0 1,1-1-1,-1 1 1,0-1-1,6 0 0,0 0 47,0 0 0,0-1 0,-1 0 0,1 0 0,0-1 0,11-3 0,-11 1 33,0 0-1,-1 0 0,1 0 0,-1-1 1,-1-1-1,1 1 0,-1-1 0,1 0 1,-2-1-1,1 0 0,-1 0 0,0 0 1,0-1-1,-1 0 0,0 0 0,-1 0 1,0-1-1,0 0 0,-1 1 0,5-18 1,-6 15-173,0 0 0,0 0 0,-1 1 0,-1-1 0,0 0 0,0 0 0,-1 0 0,0 0 0,-1 0 0,0 0 0,-1 0 0,-1 1 0,1 0 0,-1-1 0,-1 1 0,0 1 0,-11-17 0,12 21-525,-3-2 330,7 7 273,0 0-1,0 0 0,0 0 0,1 0 1,-1 0-1,0 0 0,0 0 0,0 0 1,0 0-1,0 0 0,0 0 0,0 0 1,0 0-1,0 0 0,0 0 0,0 0 1,1 0-1,-1 0 0,0 0 0,0 0 1,0 0-1,0 0 0,0 0 0,0 0 1,0 0-1,0 0 0,0 0 0,0 0 1,1 0-1,-1 0 0,0 0 0,0 0 1,0 0-1,0 0 0,0 0 0,0 0 1,0 0-1,0 0 0,0 0 1,0 0-1,0 0 0,0 0 0,0-1 1,0 1-1,0 0 0,0 0 0,0 0 1,1 0-1,-1 0 0,0 0 0,0 0 1,0 0-1,0 0 0,0 0 0,0 0 1,0-1-1,0 1 0,0 0 0,0 0 1,0 0-1,0 0 0,-1 0 0,12 3-447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14235,'3'-3'413,"1"1"1,-1 0-1,1-1 0,0 1 0,0 1 1,0-1-1,0 1 0,0-1 1,0 1-1,0 0 0,1 0 0,-1 1 1,8-1-1,10 1 661,30 3 0,-38-2-749,0-1-81,29 4 263,-41-4-477,0 0 0,0 1 0,0-1 0,0 1 0,0-1 0,0 1 0,0 0 0,0 0 0,0 0 0,0 0 0,0 0 0,-1 0 0,1 1-1,3 2 1,-5-4-25,0 1 0,1 0 0,-1 0-1,0 0 1,0-1 0,0 1 0,0 0 0,0 0-1,0 0 1,0-1 0,0 1 0,0 0-1,0 0 1,0 0 0,0-1 0,0 1 0,-1 0-1,1 0 1,0-1 0,-1 1 0,1 0-1,0 0 1,-1-1 0,1 1 0,-1 0 0,1-1-1,-1 1 1,0-1 0,0 2 0,-22 17 17,20-17-16,-8 6-2,-9 6-29,1 0-1,1 2 1,0 0-1,1 0 1,-22 30-1,37-44 15,1-1 1,0 1-1,0 0 0,0 0 0,0-1 1,0 1-1,0 0 0,1 0 0,-1 0 0,1 0 1,-1 0-1,1 0 0,-1 0 0,1 0 1,0 0-1,0 0 0,0 0 0,0 0 1,1 0-1,-1 0 0,1 3 0,1-3-9,-1 0 0,1-1 0,-1 1 0,1 0 0,-1-1 1,1 1-1,0-1 0,0 0 0,0 0 0,-1 0 0,1 0 0,1 0 0,-1 0 0,0 0 0,0 0 0,0-1 0,0 1 0,0-1 0,5 0 0,11 2-134,1-2-1,0 0 1,-1-1 0,0-1 0,1-1-1,-1-1 1,0 0 0,21-9 0,10-5-110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37 16556,'2'-3'303,"9"-19"844,-10 21-1111,-1 1 1,0-1 0,1 0-1,-1 1 1,0-1 0,1 0 0,-1 1-1,1-1 1,-1 1 0,1-1-1,0 0 1,-1 1 0,1 0 0,-1-1-1,1 1 1,0-1 0,0 1-1,-1 0 1,1-1 0,0 1 0,-1 0-1,1 0 1,1-1 0,-11 23 1234,2 9-981,2-1 0,-2 60 0,2-23-263,-124 1448 60,115-1315-527,11-184-84,-1-15 270,-2-8 69,0-12-70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18940,'2'-2'2129,"2"4"-1481,-3-2-280,-1 3 1288,0-2-1352,3-1-320,2-4-936,5-4 944,3-3-336,1 1-136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18492,'0'0'23,"0"0"-1,0 0 1,0 0 0,0 0-1,0 0 1,0 0 0,1 0-1,-1 0 1,0 0 0,0 0-1,0 0 1,0 0 0,0 0-1,0 0 1,1 0 0,-1 0-1,0 1 1,0-1 0,0 0-1,0 0 1,0 0 0,0 0-1,0 0 1,0 0-1,0 0 1,1 0 0,-1 1-1,0-1 1,0 0 0,0 0-1,0 0 1,0 0 0,0 0-1,0 0 1,0 1 0,0-1-1,0 0 1,0 0 0,0 0-1,0 0 1,0 0 0,0 1-1,0-1 1,0 0 0,0 0-1,-1 14 503,-7 30-316,1-9-1,3-1-159,1 0-1,3 46 0,0-69-58,1 1 0,0 0 1,1-1-1,1 1 0,0-1 0,0 0 1,1 0-1,0 0 0,1 0 0,10 16 1,-13-25 5,0 1 1,0 0-1,0-1 1,0 0-1,1 1 1,-1-1-1,1 0 1,-1 0 0,1 0-1,0-1 1,-1 1-1,1-1 1,0 1-1,0-1 1,0 0-1,0 0 1,1 0-1,3 0 1,-2-1 9,-1 0 1,1 0-1,-1-1 0,1 0 0,-1 1 1,1-2-1,-1 1 0,0 0 1,1-1-1,-1 0 0,7-4 0,4-4 49,0-1 0,0-1-1,-1 0 1,0-1 0,13-17-1,-11 12 50,-1 1-1,-1-2 1,0 0-1,-2-1 1,16-33 0,-31 61-21,-5 12-79,1 0 0,-5 23 1,10-33-14,0 1 0,1-1 0,0 1 0,1-1 1,0 1-1,1 0 0,0-1 0,1 1 0,3 10 0,-4-17 9,0-1-1,1 1 0,-1-1 0,1 1 0,0-1 1,0 0-1,0 0 0,1 0 0,-1 0 0,0 0 0,1 0 1,0-1-1,0 1 0,0-1 0,0 0 0,0 0 0,0 0 1,1 0-1,-1-1 0,0 1 0,1-1 0,0 0 1,-1 0-1,1 0 0,0 0 0,-1-1 0,1 1 0,6-1 1,-1-1 25,1 0 1,-1 0-1,0-1 1,0 0 0,0-1-1,0 0 1,0 0 0,-1-1-1,1 0 1,-1 0-1,0-1 1,7-6 0,0 1 110,-1-2-1,-1 1 1,0-2 0,0 0 0,14-20 0,-19 21-10,-1 1-1,0-1 1,0 0 0,-1 0-1,-1-1 1,5-17 0,-8 23-71,0 1 1,-1-1-1,0 0 1,0 1-1,-1-1 0,0 0 1,0 1-1,-1-1 1,1 0-1,-1 1 1,-1-1-1,1 1 1,-1-1-1,0 1 0,-4-7 1,1 4-279,0-1 0,0 1 1,-1 0-1,0 1 0,-1 0 1,0 0-1,0 0 0,-1 0 0,0 1 1,-16-10-1,24 17 179,0 0 29,0-1 0,-1 1 1,1 0-1,0 0 0,0 0 0,0 0 1,0 0-1,-1-1 0,1 1 0,0 0 0,0 0 1,-1 0-1,1 0 0,0 0 0,0 0 1,0 0-1,-1 0 0,1 0 0,0 0 0,0 0 1,-1 0-1,1 0 0,0 0 0,0 0 1,0 0-1,-1 0 0,1 0 0,0 0 0,0 0 1,-1 0-1,1 0 0,0 0 0,0 0 1,0 1-1,0-1 0,-1 0 0,1 0 0,0 0 1,0 0-1,0 0 0,0 1 0,-1-1 1,1 0-1,0 0 0,0 0 0,0 1 1,0-1-1,0 0 0,0 0 0,0 0 0,0 1 1,0-1-1,-1 0 0,1 0 0,0 1 1,0-1-1,0 0 0,0 0 0,0 1 0,0-1 1,1 0-1,-1 1 0,1 12-584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5:0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15915,'0'-2'117,"0"-1"0,0 1-1,1 0 1,-1 0 0,1 0-1,-1 0 1,1 0-1,0 0 1,-1 0 0,1 0-1,0 0 1,1 0 0,-1 0-1,0 0 1,0 1 0,4-4-1,-2 2 63,1 0-1,-1 0 1,1 1-1,0-1 1,0 1-1,0 0 1,7-2-1,6-1 301,0 0 0,1 2-1,20-3 1,-34 6-394,11-2 185,0 1 0,1 0-1,-1 1 1,1 1 0,21 4 0,-33-4-217,0 0 0,0 0-1,0 0 1,0 1 0,-1 0 0,1 0 0,0 0-1,-1 0 1,1 0 0,-1 1 0,4 2 0,-6-3-34,1 0 1,0 0-1,-1 0 1,0 1-1,1-1 1,-1 0-1,0 1 1,0-1-1,0 1 1,0-1-1,-1 1 1,1-1-1,-1 1 1,1 0-1,-1-1 1,0 1-1,0 0 1,-1 4-1,0 2-7,-1-1 0,0 0 0,0 0-1,-1 0 1,0 0 0,-1-1 0,0 1 0,-6 10-1,-46 56 13,12-18 6,43-55-30,0 0 1,0 0-1,0 1 0,0-1 1,1 0-1,-1 0 0,0 1 1,1-1-1,-1 0 0,1 1 0,-1-1 1,1 1-1,-1-1 0,1 1 1,0-1-1,0 1 0,0-1 1,0 1-1,0-1 0,0 1 0,0-1 1,1 0-1,-1 1 0,0-1 1,1 2-1,1-1 0,0 0 0,-1-1 0,1 0 1,0 1-1,0-1 0,0 0 0,0 0 0,0 0 0,0 0 1,0 0-1,0 0 0,0-1 0,1 1 0,-1-1 0,0 0 1,3 1-1,50 4-371,70-1 1,-56-3 273,-13-1-60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17164,'9'6'1312,"-9"10"-1192,-10 17-72,-9 21 352,1 12-368,2 5 8,0 2-8,0 1 0,8 1-8,1-1 8,-2 4-200,-1-4-280,-6-6 392,-8-4-48,-9-9-64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0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4 285 15275,'-2'31'661,"0"0"-1,3 0 1,4 42-1,-3-59-466,1 1 0,0-1 0,1 0 0,1 0 0,0-1 0,0 1 0,2-1 0,0 0 0,10 14 1,-13-21-135,0-1 0,0 0 1,1-1-1,0 1 1,-1-1-1,1 0 1,1 0-1,-1-1 0,1 1 1,-1-1-1,1 0 1,0-1-1,0 1 1,0-1-1,12 2 0,-8-3 9,1 0-1,0 0 1,0-1-1,-1-1 1,1 0-1,0 0 1,0-1-1,17-6 0,4-3 88,-1-2 0,0-1 0,-1-2 0,55-38-1,-13 2 253,89-84-1,-118 94-452,-2-1-1,69-95 1,-103 128-79,0 0 0,0-1-1,-1 0 1,-1 0-1,1 0 1,-2-1 0,4-13-1,-7 24 108,-1 0-1,0 0 0,0-1 1,0 1-1,0 0 0,0 0 1,0 0-1,0-1 0,0 1 1,-1 0-1,1 0 1,0 0-1,-1 0 0,1 0 1,0 0-1,-2-2 0,-11-9-388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19 15299,'1'-1'59,"-1"0"0,0 1 0,0-1 0,0 1 0,0-1 0,0 1 1,0-1-1,0 0 0,0 1 0,0-1 0,0 0 0,0 1 0,0-1 0,0 1 0,0-1 0,0 0 0,0 1 0,-1-1 0,1 1 0,0-1 0,-1 1 0,1-1 0,0 1 0,-1-1 0,1 1 0,0-1 0,-1 1 0,1-1 0,-1 1 0,1 0 0,-1-1 0,-1 1 6,1 0-1,0 0 1,0 0-1,0 0 1,0 1-1,-1-1 0,1 0 1,0 1-1,0-1 1,0 0-1,0 1 1,0-1-1,0 1 0,-2 1 1,-5 4 145,1 0 0,0 0 1,-9 10-1,1 2-133,2 1 1,0 0-1,1 1 0,1 0 1,1 1-1,-11 33 0,7-10-13,2 1 0,-9 58 1,18-85-31,0 0 1,1 0-1,1 1 1,1-1-1,1 0 1,0 1-1,7 30 1,-7-46-58,-1 0 0,2 0 0,-1 0 0,0-1 0,0 1 1,1 0-1,0 0 0,-1-1 0,1 1 0,0-1 0,0 0 1,0 0-1,1 1 0,-1-1 0,1-1 0,-1 1 0,1 0 1,-1-1-1,1 1 0,0-1 0,0 0 0,0 1 0,0-2 1,0 1-1,0 0 0,0 0 0,0-1 0,0 0 1,0 0-1,0 0 0,0 0 0,4 0 0,3-2-34,0 0-1,0 0 0,0-1 1,-1 0-1,1-1 0,-1 0 1,0 0-1,12-8 0,36-27-223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373 245 16283,'37'-29'3193,"-37"29"-3171,0 0 0,0 0 0,0 0 0,0 0 1,1 0-1,-1 0 0,0 0 0,0 0 0,0 0 0,0 0 0,0 0 0,0 0 0,0 0 0,1 1 0,-1-1 0,0 0 0,0 0 1,0 0-1,0 0 0,0 0 0,0 0 0,0 0 0,0 0 0,0 0 0,0 0 0,0 0 0,1 1 0,-1-1 0,0 0 0,0 0 1,0 0-1,0 0 0,0 0 0,0 0 0,0 0 0,0 0 0,0 1 0,0-1 0,0 0 0,0 0 0,0 0 0,0 0 0,0 0 0,0 0 1,0 0-1,0 1 0,0-1 0,0 0 0,0 0 0,-1 0 0,1 0 0,0 0 0,0 0 0,0 0 0,0 1 0,-2 7 153,0 0 0,0 0-1,-1 0 1,0-1 0,0 1-1,-1-1 1,0 1-1,-6 8 1,-2 5-10,-144 224 248,-11-14-491,124-173-13,162-252-3014,-83 130 2120,12-24-313,41-67-948,-71 130 2152,-11 22 298,-7 15 216,-15 69 950,-9 63 178,22-118-1307,0-1 0,2 1 0,5 44 0,2-30-83,3-1 0,1 0 0,1-1-1,19 38 1,-27-68-146,-4-7-9,1 0 0,0 0 0,0 0 0,-1 1 0,1-1 0,-1 0 0,1 1 0,-1-1 0,1 1 0,-1-1 0,0 0 0,0 1 0,0-1 0,0 1 0,0 2 0,-1-5 3,-1 1 0,1-1-1,0 0 1,0 1 0,-1-1-1,1 0 1,0 0 0,0 0-1,0 0 1,0 0 0,-1-2-1,-16-19 16,2-1-1,0-1 0,2-1 0,-18-39 1,29 57-26,0 0 0,1-1 1,0 1-1,0 0 0,1-1 1,0 1-1,-1-13 0,2 17 3,0 1 0,1-1 1,-1 1-1,0-1 0,1 1 0,0-1 0,0 1 0,-1-1 0,1 1 0,1-1 0,-1 1 1,0 0-1,1 0 0,-1 0 0,1 0 0,-1 0 0,1 0 0,0 0 0,0 0 0,0 1 0,0-1 1,0 1-1,0-1 0,1 1 0,2-1 0,7-3 4,0 0-1,0 2 1,1-1 0,-1 2 0,1 0-1,0 0 1,0 1 0,0 1-1,0 0 1,0 1 0,0 0 0,0 1-1,18 5 1,-26-6 1,-1 1-1,1 0 1,-1 1 0,0-1-1,0 1 1,0 0-1,0 0 1,0 0 0,-1 0-1,1 1 1,-1-1 0,0 1-1,0 0 1,-1 0-1,1 0 1,-1 1 0,1-1-1,-1 0 1,-1 1 0,1-1-1,1 10 1,1 5 19,-1 1 0,-1 0 1,-1 38-1,-1-51-13,2 7 108,3-22 122,4-23 75,1-15-125,-2 0 1,-2-1-1,-2 0 1,-4-75 0,0 122-195,-1-1 0,1 1 0,0-1 0,0 1-1,0-1 1,0 0 0,0 1 0,0-1 0,0 1 0,0-1 0,1 1 0,-1-1 0,0 1 0,0-1 0,0 1 0,1-1 0,-1 1 0,0-1 0,0 1 0,1-1 0,-1 1 0,0-1 0,1 1-1,-1-1 1,1 1 0,-1 0 0,1-1 0,-1 1 0,1 0 0,-1-1 0,1 1 0,-1 0 0,1 0 0,-1 0 0,1-1 0,-1 1 0,1 0 0,25 4-138,-5 0 74,-3-4 52,1 0-1,0-1 1,0-1 0,-1-1 0,1 0 0,-1-2 0,0 0 0,0-1-1,32-15 1,-35 14 19,-1-1-1,0-1 0,0 0 0,0-1 1,-1-1-1,-1 0 0,0-1 0,0 0 1,-1 0-1,-1-1 0,12-20 1,-18 27-3,-1 0 1,1 0 0,-2 0-1,1 0 1,-1-1 0,1 1-1,-2-1 1,1 1 0,-1-1-1,0 0 1,0 0 0,-1 1 0,0-1-1,0 0 1,-1 0 0,-2-10-1,3 16 2,0 0 0,-1 0-1,1-1 1,-1 1 0,1 0 0,-1 0-1,0 0 1,1-1 0,-1 1-1,0 0 1,0 0 0,0 0 0,1 0-1,-1 0 1,0 1 0,0-1-1,-1 0 1,1 0 0,0 1 0,0-1-1,0 1 1,0-1 0,-1 1-1,1-1 1,0 1 0,-1 0 0,1-1-1,0 1 1,0 0 0,-1 0 0,1 0-1,0 0 1,-1 0 0,1 0-1,0 0 1,-1 1 0,1-1 0,0 0-1,0 1 1,-2 0 0,-2 1 6,1 0 1,-1 1-1,1-1 1,0 1 0,0 0-1,0 0 1,0 1-1,1-1 1,-6 7 0,0 2 15,2 0 1,-1 0 0,1 0 0,1 1 0,1 0 0,0 0-1,-7 28 1,9-30-4,1 1 0,1 0 0,0-1 0,0 1 0,1 0 0,1 0 0,0-1 0,0 1 0,2 0 0,3 12 0,-4-18-12,1 1-1,0-1 0,0 0 0,1 0 1,0-1-1,0 1 0,0-1 1,1 1-1,0-2 0,0 1 0,0 0 1,0-1-1,1 0 0,0 0 1,0 0-1,12 5 0,-11-6 4,1 0 1,0-1-1,-1 0 1,1 0-1,0 0 1,0-1-1,0 0 0,0-1 1,0 1-1,0-2 1,0 1-1,0-1 0,-1 0 1,14-4-1,-18 3-6,0 1-1,0-1 1,0 1 0,0-1-1,-1 0 1,1 0 0,-1-1-1,1 1 1,-1 0 0,0-1-1,0 1 1,0-1 0,0 0-1,0 0 1,-1 0 0,1 0-1,-1 0 1,0 0 0,0 0-1,0 0 1,0 0-1,-1-1 1,1 1 0,-1 0-1,0 0 1,0-1 0,0 1-1,0 0 1,-1-1 0,1 1-1,-1 0 1,0 0 0,0-1-1,0 1 1,0 0 0,0 0-1,-1 0 1,1 0 0,-1 1-1,-3-5 1,9 9-14,0 0 0,0-1 0,0 1 0,0-1 0,1 0 0,-1 0 0,8 0 0,44 3-65,-45-4 60,0 0 0,-1 0-1,0-2 1,1 1 0,-1-1-1,0-1 1,1 0 0,-1 0-1,-1-1 1,1 0 0,18-11-1,-21 6-7,-11 4-12,-20 7 2,20 0 27,0 0 0,-1 1 0,1-1-1,0 1 1,0-1 0,0 1 0,1 1 0,-1-1-1,1 0 1,0 1 0,-1 0 0,2-1-1,-1 1 1,-3 6 0,5-9 3,1 1 0,-1 0-1,0-1 1,1 1 0,-1 0 0,1-1 0,-1 1-1,1 0 1,0 0 0,0-1 0,0 1 0,0 0-1,0 0 1,0-1 0,1 1 0,-1 0 0,1 2-1,0-3 3,0 1-1,0 0 0,0-1 0,0 1 1,0-1-1,1 0 0,-1 1 0,1-1 0,-1 0 1,1 0-1,-1 0 0,1 0 0,0 0 1,-1 0-1,1 0 0,0 0 0,0-1 1,-1 1-1,4 0 0,6 1 0,0 0 1,0-1-1,1 0 0,-1-1 1,0 0-1,1-1 0,-1 0 1,0-1-1,0 0 0,0-1 1,18-7-1,-16 6-14,-1-1 0,1-1 0,-1-1 0,-1 1 0,1-2 0,-1 0 0,0 0-1,-1-1 1,13-13 0,-23 21 9,1 1 1,0 0-1,-1-1 0,0 1 0,1-1 0,-1 1 0,1-1 0,-1 1 0,1-1 0,-1 0 1,0 1-1,0-1 0,1 1 0,-1-1 0,0 0 0,0 1 0,0-1 0,1 0 0,-1 1 1,0-1-1,0 0 0,0 1 0,0-1 0,0 0 0,-1 0 0,1 0 1,-1 1 0,1 0 0,-1 0 0,1 0 0,-1 0 0,0 0 0,1 0 0,-1 0 0,1 0 0,-1 0 0,0 1 0,1-1 0,-1 0 0,1 0 0,-1 0 0,1 1 0,-1-1 0,1 0 0,-1 1 0,1-1 0,-1 0 0,1 1 0,-1-1 0,1 0 0,0 1 0,-1-1 0,1 2 0,-3 0 5,0 1 0,1-1 1,0 1-1,0 0 0,0 0 0,0 0 1,0 0-1,1 0 0,-1 0 0,1 1 1,0-1-1,0 0 0,0 1 0,0-1 1,0 1-1,1 6 0,0-10 3,0 1 0,1 0 0,0-1 0,-1 1 0,1-1 0,-1 1 0,1-1 0,0 1 1,-1-1-1,1 1 0,0-1 0,-1 0 0,1 1 0,0-1 0,0 0 0,-1 1 0,1-1 0,0 0 0,0 0 0,-1 0 0,1 0 0,0 0 0,0 0 1,0 0-1,-1 0 0,1 0 0,0 0 0,0 0 0,-1-1 0,1 1 0,0 0 0,0-1 0,0 0 0,28-10-26,-29 11 22,15-8-108,-1 0 0,-1-1 0,1-1 0,-1 0 1,-1-1-1,0 0 0,16-20 0,-5 1-310,-1 0 0,21-39 0,-25 39 0,-2 0 0,-1-1 0,-2-1 0,-1-1 0,12-51 0,-23 81 413,-1 1 0,1-1 1,-1 1-1,0-1 1,0 1-1,0-1 1,0 0-1,-1 1 0,1-1 1,0 1-1,-2-4 1,2 6 10,0 0 0,0 0-1,0-1 1,-1 1 0,1 0 0,0 0 0,0 0 0,0 0 0,0 0 0,0-1 0,-1 1 0,1 0 0,0 0 0,0 0 0,0 0 0,0 0 0,-1 0 0,1 0 0,0 0 0,0 0 0,0 0 0,-1 0 0,1 0 0,0 0 0,0 0 0,0 0 0,-1 0 0,1 0 0,0 0 0,0 0 0,0 0 0,-1 0 0,1 0 0,0 0 0,0 0 0,0 0 0,-1 0 0,1 1 0,-12 12 330,2 6 102,0 0-1,2 0 0,0 1 1,-10 37-1,10-24 139,2 1 0,-3 43 0,8-61-516,1 1 0,0-1 0,1 1 0,1 0 0,0-1 0,2 0 0,-1 0 0,2 0 0,0 0 0,1 0 0,1-1 0,0 0 1,1-1-1,1 1 0,0-2 0,21 25 0,-24-28-432,-12-9-251,-16-12-190,-4-9 468,1-1 1,1-1 0,0-1-1,2 0 1,0-2-1,2-1 1,1-1-1,1 0 1,2-1 0,-18-40-1,33 67 410,1 0-1,-1 0 1,1 0 0,-1 0-1,1 0 1,-1 0 0,1-1-1,0 1 1,-1 0-1,1 0 1,0-1 0,0 1-1,0 0 1,0 0-1,0-1 1,0 1 0,0 0-1,1-2 1,0 2-14,0 1 0,0 0 1,-1-1-1,1 1 0,0 0 0,0 0 0,0 0 1,0-1-1,0 1 0,0 0 0,0 0 1,0 0-1,-1 0 0,1 1 0,0-1 1,0 0-1,0 0 0,0 0 0,0 1 1,0-1-1,-1 0 0,1 1 0,0-1 1,1 2-1,1-1 19,16 8 50,0-1 1,1 0 0,0-2 0,0 0-1,1-1 1,0-2 0,22 3 0,-39-6-177,-1-1 0,1 1 0,0 0 1,-1-1-1,1 0 0,-1 1 0,1-1 1,-1-1-1,1 1 0,5-4 1,-7 4 33,0 0 1,0-1 0,-1 1 0,1-1 0,0 0-1,-1 1 1,1-1 0,-1 0 0,0 0 0,0 0 0,1 0-1,-1 0 1,0 0 0,-1 0 0,1-1 0,0 1-1,-1 0 1,1-4 0,-2-28-366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15435,'0'14'1425,"9"-1"-1113,18-3-200,6-3 192,15 2-616,8-1 440,12-3-120,3 0-128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16468,'-1'3'203,"-2"0"1,1 0-1,0 0 1,0-1-1,-1 1 1,0-1-1,1 0 1,-1 1 0,0-1-1,0-1 1,-6 4-1,-19 15 1105,31-20-1471,0 1 0,0 0 0,0 0 0,1 0 0,-1 0 0,0 0 0,0 0 0,2 3 0,-2-1 143,0 0 1,0 1 0,0-1 0,0 1-1,-1 0 1,0 0 0,0 0-1,0 0 1,0 0 0,-1 0 0,0 1-1,0-1 1,0 1 0,0-1-1,0 1 1,-1-1 0,0 1 0,0-1-1,0 1 1,-1-1 0,-1 8 0,1-7 63,0 0 0,-1 0 1,1-1-1,-1 1 1,0 0-1,0-1 1,-1 0-1,1 1 1,-1-1-1,0 0 1,0 0-1,0-1 1,-1 1-1,0-1 1,1 1-1,-1-1 1,0 0-1,0-1 1,-6 4-1,-4-1-81,-1-1 1,1-1-1,0 0 0,-1-1 1,0-1-1,-28 0 0,35-1 70,-30 0-61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15347,'3'6'343,"-1"0"0,1 0 0,-2 0 1,1 1-1,-1-1 0,0 0 0,0 1 0,0-1 0,-1 1 0,0 0 0,-2 8 0,2 9 349,0 47 376,1 55-6,0-108-926,1 0 1,1 0-1,1 0 0,9 28 1,-12-42-119,0-1 0,1 0 0,-1 1 0,1-1 0,0 0 0,0 0 0,0 0 0,1 0 0,-1 0 0,1-1 0,-1 1 0,1-1 0,0 1 0,0-1 0,0 0 0,0 0 0,0 0 0,0-1 0,1 1 0,-1-1 0,1 0 0,4 2 0,-3-3-3,0 1 0,0-1 0,-1 0 0,1-1 0,0 1 0,-1-1 0,1 0 0,0 0 0,-1 0 0,1-1 0,-1 1 0,0-1 0,1 0 0,-1-1 0,0 1 0,6-5 0,1-3 2,0 1 0,-1-2-1,-1 1 1,1-1 0,-2 0-1,0-1 1,0 0 0,-1-1 0,0 1-1,7-22 1,-12 25-122,-2 22 47,0-11 57,1 1 0,0-1 0,0 0-1,0 0 1,0 1 0,0-1-1,0 0 1,1 0 0,-1 0 0,1 0-1,-1-1 1,1 1 0,0 0 0,0-1-1,0 1 1,0-1 0,0 0-1,0 1 1,0-1 0,0 0 0,0 0-1,1 0 1,-1-1 0,0 1 0,1 0-1,-1-1 1,0 0 0,1 1-1,-1-1 1,4-1 0,4 2 1,0-2-1,0 1 1,-1-1 0,1-1 0,0 0-1,11-4 1,4-3-59,44-25 0,-13 6-163,-55 28 212,0-1 0,0 1 0,-1-1 0,1 1 0,0 0 0,0-1 0,0 1 0,0 0 0,0-1 0,-1 1 0,1 0 0,0 0 0,0 0 0,0 0 0,0 0 0,0 0 0,0 0 0,0 0 0,0 1 0,-1-1 0,1 0 1,0 0-1,0 1 0,0-1 0,0 1 0,-1-1 0,1 1 0,0-1 0,0 1 0,-1-1 0,1 1 0,0-1 0,0 2 0,1 1-11,-1 1 0,1-1 1,-1 1-1,0-1 1,0 1-1,0 0 0,0 3 1,0-3 8,-1 0 0,1 0 1,0 0-1,0 0 1,1 0-1,2 4 1,-3-6-26,1 0 0,-1 0 1,1 0-1,0 0 1,0 0-1,0-1 1,0 1-1,0-1 0,0 1 1,0-1-1,0 0 1,1 0-1,-1 0 1,0 0-1,1 0 0,-1 0 1,1-1-1,-1 1 1,1-1-1,-1 0 1,1 0-1,-1 0 1,1 0-1,-1 0 0,1 0 1,-1-1-1,1 1 1,-1-1-1,1 0 1,3-1-1,1-1-99,0 0 0,-1 0 1,1 0-1,-1-1 0,0 0 0,0-1 1,0 1-1,0-1 0,7-9 0,12-20-324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115 378 12955,'-1'4'287,"0"-1"1,0 0 0,0 0-1,0 0 1,-1 0-1,1 0 1,-1 0 0,0 0-1,0-1 1,0 1-1,0-1 1,0 1-1,-1-1 1,1 0 0,-1 0-1,1 0 1,-1 0-1,0 0 1,-4 2 0,2-1 206,-3 1-157,0 1-1,0 0 1,0 0 0,1 1 0,-8 7-1,14-11-341,0-1 0,0 0-1,0 1 1,0-1 0,0 1 0,0-1 0,0 1-1,0-1 1,0 1 0,1-1 0,-1 1-1,1 0 1,-1-1 0,1 1 0,0 0-1,-1 0 1,1-1 0,0 1 0,0 0-1,0 0 1,1-1 0,-1 1 0,0 0-1,1 0 1,-1-1 0,1 1 0,-1 0-1,1-1 1,0 1 0,0-1 0,0 1 0,0-1-1,0 1 1,2 1 0,-1-1-16,0 0 0,1 0 0,-1 0 1,1 0-1,0 0 0,0-1 0,-1 1 1,1-1-1,0 0 0,0 0 0,1 0 0,-1 0 1,0-1-1,0 1 0,0-1 0,0 0 0,0 0 1,1 0-1,-1 0 0,0-1 0,0 1 1,0-1-1,0 0 0,5-1 0,3-2-61,0 1-1,0-2 1,-1 1-1,0-2 0,17-10 1,-7-1-113,-1 0 0,-1-2 0,0 0 0,-1-1 0,-1-1-1,13-23 1,16-20-780,58-54-1348,-27 33 686,-72 79 1572,1 0 1,-1 0 0,0 0 0,4-11 0,-7 17 76,-1-1 0,0 1 1,0-1-1,1 1 1,-1-1-1,0 0 0,0 1 1,0-1-1,0 1 0,0-1 1,0 1-1,0-1 1,0 0-1,0 1 0,0-1 1,0 1-1,0-1 1,0 1-1,0-1 0,0 1 1,-1-1-1,1 0 0,0 1 1,0-1-1,-1 1 1,1-1-1,-2 0 38,1 1-1,0 0 1,0 0-1,-1-1 1,1 1-1,0 0 1,-1 0-1,1 0 1,0 1 0,0-1-1,-1 0 1,1 0-1,0 1 1,0-1-1,-1 1 1,1-1-1,0 1 1,-1 0-1,-6 3 130,0 0 0,1 0 0,0 1 0,0 0 0,0 1-1,1-1 1,-1 1 0,1 0 0,1 1 0,-1-1 0,1 1-1,0 1 1,1-1 0,0 0 0,0 1 0,0 0-1,1 0 1,1 0 0,-1 0 0,1 1 0,0-1 0,1 1-1,-1 11 1,1-10-126,1 0 0,0 0 0,0 0 0,1 0 0,0 0 0,1-1-1,0 1 1,0 0 0,1-1 0,0 1 0,1-1 0,0 0 0,1 0 0,0 0 0,0-1-1,1 1 1,0-1 0,0-1 0,1 1 0,8 7 0,-12-13-52,-1 0 0,1 0 1,-1-1-1,1 1 0,0 0 1,0-1-1,0 0 0,0 0 0,0 0 1,0 0-1,0 0 0,0-1 0,0 1 1,1-1-1,-1 0 0,0 0 0,0 0 1,0 0-1,1-1 0,-1 1 0,0-1 1,0 0-1,0 0 0,0 0 1,0 0-1,5-3 0,3-3-22,0-1-1,0 0 1,-1-1-1,0 0 1,9-11-1,-1 2-84,-17 18 103,260-262-2468,-254 254 2395,-3 5 68,-1-1 0,1 1 1,-1-1-1,1 0 0,-1-1 0,0 1 0,-1 0 1,1-1-1,-1 0 0,0 1 0,3-9 0,-5 13 18,0-1-1,0 1 1,0 0-1,0 0 1,0 0-1,0 0 1,0 0-1,0-1 0,0 1 1,0 0-1,0 0 1,0 0-1,0 0 1,0 0-1,0-1 1,0 1-1,-1 0 0,1 0 1,0 0-1,0 0 1,0 0-1,0 0 1,0-1-1,0 1 1,0 0-1,0 0 0,0 0 1,-1 0-1,1 0 1,0 0-1,0 0 1,0 0-1,0 0 1,0 0-1,-1 0 1,1-1-1,0 1 0,0 0 1,0 0-1,0 0 1,0 0-1,-1 0 1,1 0-1,0 0 1,-10 4 274,-6 6 143,12-4-320,1-1 1,-1 1-1,1 0 1,0 0 0,0 0-1,1 0 1,0 1-1,0-1 1,0 1 0,1-1-1,0 1 1,0 0 0,1-1-1,0 14 1,1 2 51,1-1 0,1 1 0,8 27 1,-3-19-76,2-1 1,1 0 0,1-1-1,1 0 1,22 33 0,-18-40-21,-9-16-35,-8-16-69,-8-15-77,-2 0 0,-1 1 1,-1 1-1,-1-1 0,-22-29 0,14 20-11,-13-16 76,-9-18 438,42 68-377,1 0-1,0 0 0,0 0 0,-1-1 1,1 1-1,0 0 0,0-1 0,-1 1 0,1 0 1,0-1-1,0 1 0,0 0 0,0-1 1,-1 1-1,1 0 0,0-1 0,0 1 1,0 0-1,0-1 0,0 1 0,0 0 0,0-1 1,0 1-1,0 0 0,0-1 0,0 1 1,0-1-1,0 1 0,1 0 0,-1-1 1,0 1-1,0 0 0,0-1 0,0 1 0,1 0 1,-1 0-1,0-1 0,0 1 0,1 0 1,-1-1-1,0 1 0,0 0 0,1 0 1,-1 0-1,0-1 0,1 1 0,-1 0 0,0 0 1,1 0-1,-1 0 0,0 0 0,1-1 1,-1 1-1,0 0 0,1 0 0,-1 0 1,0 0-1,1 0 0,-1 0 0,1 0 0,-1 1 1,29 5 123,-21-4-104,22 5-326,1-1-1,0-2 1,51 1 0,-29-6 40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355 244 16692,'-1'-5'169,"-1"1"0,0 0 1,0 1-1,0-1 1,-1 0-1,1 1 1,-1-1-1,0 1 0,0 0 1,0 0-1,0 0 1,0 0-1,-1 0 0,1 1 1,-8-4-1,6 4-23,-1-1 0,0 1 0,0 1-1,0-1 1,0 1 0,0 0 0,0 1-1,0 0 1,0-1 0,-7 2 0,-1 1-46,1 0-1,0 1 1,1 0 0,-1 1 0,0 1 0,1 0 0,0 0 0,0 1 0,-17 12 0,18-10-89,1 0 1,1 0-1,0 1 1,0 0-1,-14 21 1,20-27-14,1 1 0,0 0 0,0 0 0,0 0 0,0 0 0,1 1 0,0-1 0,-1 0 0,1 6 0,1-8-4,0 1-1,0-1 1,0 1 0,0 0 0,0-1-1,1 1 1,0-1 0,-1 1 0,1-1-1,0 1 1,0-1 0,0 0-1,0 0 1,1 1 0,-1-1 0,4 4-1,-1-2-43,1 1-1,0-1 0,0 0 1,1 0-1,-1-1 0,1 1 0,-1-1 1,1-1-1,0 1 0,9 2 1,10 2-315,34 5 0,-15-3 7,-25-5 158,-1 1 0,0 0 1,0 2-1,22 10 0,-36-14 173,1-1 0,-1 1 0,1 0 0,-1 0 0,0 1 0,0-1-1,0 1 1,-1 0 0,1 0 0,-1 0 0,0 0 0,0 1-1,0 0 1,-1-1 0,0 1 0,0 0 0,0 0 0,0 0 0,-1 0-1,1 6 1,-1-1 33,-1 0 0,0 0-1,-1 0 1,0 0 0,-1 0-1,0 0 1,0-1-1,-1 1 1,-1-1 0,1 1-1,-1-1 1,-1 0 0,0-1-1,-7 11 1,0-1 158,-1-1-1,-1-1 1,-1 0 0,0 0 0,-26 20-1,34-31-49,0-1 0,0 1 0,-1-1 0,1 0 0,-1-1 0,-8 3 0,14-5-78,1-1-1,-1 1 1,0 0-1,0-1 1,1 0 0,-1 1-1,0-1 1,0 0-1,0 0 1,1 0 0,-1 0-1,0 0 1,0-1 0,0 1-1,1 0 1,-1-1-1,0 1 1,1-1 0,-1 0-1,0 0 1,1 1-1,-1-1 1,1 0 0,-1 0-1,1 0 1,-1-1-1,1 1 1,0 0 0,0-1-1,0 1 1,-1 0-1,1-1 1,-1-2 0,1 0 6,0 1 0,0-1 0,0 1 0,0-1 1,1 0-1,-1 1 0,1-1 0,0 0 0,0 0 1,1 1-1,-1-1 0,1 0 0,2-6 0,2-5 11,0 1-1,8-15 0,-10 23-54,28-54-264,55-81 0,51-49-549,8-11 50,-125 171 704,-8 13 77,0 0 0,-2 0 1,13-29-1,-22 45-8,-1 0-1,1-1 1,-1 1 0,1-1 0,-1 1 0,0-1 0,0 1 0,1-1 0,-1 1 0,0-1 0,0 1-1,-1-1 1,1-2 0,0 4-2,-1-1 0,1 1 0,0-1-1,-1 0 1,1 1 0,0 0 0,-1-1-1,1 1 1,0-1 0,-1 1 0,1-1-1,-1 1 1,1 0 0,-1-1 0,1 1-1,-1 0 1,1-1 0,-1 1 0,0 0 0,1 0-1,-1 0 1,1 0 0,-2-1 0,0 1 9,-1 0 1,1 0-1,-1 1 1,1-1-1,-1 0 1,1 1 0,-1-1-1,1 1 1,-1 0-1,1 0 1,0 0-1,-1 0 1,-2 2-1,0 2 1,0-1 0,0 1 0,0 0 0,0 0 0,1 0 0,-1 1 0,1 0-1,1-1 1,-1 2 0,1-1 0,0 0 0,1 0 0,-1 1 0,-2 11-1,2-2 3,0-1 0,1 1-1,0 0 1,1 0 0,2 22 0,0-27-8,0 0 0,1 0 0,0-1 0,1 1 0,0-1 0,1 1 0,0-1 0,1 0 0,0-1 0,11 17 0,-14-22-3,1-1-1,0 0 0,0 0 1,0 1-1,0-2 0,1 1 0,-1 0 1,1-1-1,0 1 0,-1-1 1,1 0-1,0 0 0,0-1 1,1 1-1,-1-1 0,0 0 1,0 0-1,1 0 0,-1-1 0,0 1 1,1-1-1,-1 0 0,0-1 1,1 1-1,-1-1 0,1 1 1,-1-1-1,0-1 0,6-1 1,-2 0 6,-1-1 1,1 0 0,-1 0 0,1-1-1,-1 0 1,-1 0 0,1 0 0,-1-1-1,0 0 1,0 0 0,0-1 0,-1 0-1,0 0 1,-1 0 0,1 0-1,-1-1 1,-1 0 0,0 0 0,0 0-1,0 0 1,-1 0 0,2-14 0,-4 21-13,0 0 1,1 0-1,-1 0 1,0-1-1,-1 1 1,1 0-1,0 0 1,0 0-1,0 0 1,-1 0-1,1-1 1,-1 1-1,0-1 1,1 1-2,0 1 0,-1 0 0,1 0 0,0-1 0,0 1 0,-1 0 0,1 0 0,0 0 0,-1-1 0,1 1 0,0 0 0,-1 0 0,1 0 0,0 0 0,-1 0 0,1 0 0,0 0 0,-1-1 0,1 1 0,-1 0 0,1 0 0,0 0 0,-1 1 0,1-1-1,0 0 1,-1 0 0,0 0 0,0 1 1,-1 0 0,0 0 0,1 0 0,-1 0 0,0 0 0,1 0 0,-1 0 0,1 1 0,-1-1 0,1 0 0,0 1 0,0 0 0,-2 2 0,0 3 6,0 0 0,0 0-1,0 1 1,1-1 0,1 1-1,-1-1 1,1 1 0,0 0-1,1 0 1,0-1 0,0 1-1,1 0 1,-1 0 0,2-1-1,-1 1 1,6 13 0,-6-17-6,0 0 1,0 0-1,1-1 1,0 1 0,0 0-1,0-1 1,0 0-1,1 1 1,-1-1-1,1 0 1,0 0 0,-1 0-1,2-1 1,-1 1-1,0-1 1,0 1-1,1-1 1,-1 0 0,1 0-1,0-1 1,-1 1-1,1-1 1,0 0-1,0 0 1,0 0 0,0 0-1,0-1 1,0 0-1,0 0 1,0 0-1,0 0 1,0 0-1,7-2 1,-5 0-36,0-1-1,0 1 1,0-1-1,0 0 1,-1 0-1,1-1 1,-1 0-1,0 0 1,0 0 0,0 0-1,-1-1 1,1 0-1,-1 0 1,0 0-1,-1 0 1,1-1-1,-1 0 1,3-7-1,-1 4-61,-1-1-1,-1 1 0,0-1 0,0 1 0,0-1 0,-2 0 0,1 0 0,-1 0 0,0 0 0,-1 0 0,-2-13 0,2 22 89,0 1 0,0-1 0,0 0 0,0 0 1,0 0-1,-1 0 0,1 0 0,0 0 0,-1 1 0,1-1 0,0 0 0,-1 0 0,1 0 0,-1 1 0,1-1 0,-1 0 0,0 1 0,0-2 0,0 2 9,1 0 0,-1 0 0,0-1 0,1 1 1,-1 0-1,1 0 0,-1 0 0,1 0 0,-1 0 0,1 0 0,-1 0 0,1 1 0,-1-1 0,1 0 1,-1 0-1,1 0 0,-1 0 0,1 1 0,-1-1 0,1 0 0,-1 0 0,1 1 0,-1-1 0,-1 3 28,-1-1 0,1 0-1,-1 1 1,1 0-1,0-1 1,0 1-1,0 0 1,-2 4-1,2-1-68,-1 0-1,1 0 0,0 0 0,0 1 1,0-1-1,1 1 0,0-1 0,0 12 1,1-17 32,0-1 0,0 0 1,0 1-1,1-1 1,-1 0-1,0 1 0,0-1 1,0 0-1,1 1 1,-1-1-1,0 0 1,1 0-1,-1 1 0,0-1 1,0 0-1,1 0 1,-1 1-1,0-1 0,1 0 1,-1 0-1,0 0 1,1 0-1,-1 0 1,1 0-1,-1 0 0,0 1 1,1-1-1,-1 0 1,0 0-1,1 0 0,-1 0 1,1-1-1,-1 1 1,0 0-1,1 0 0,-1 0 1,0 0-1,1 0 1,-1 0-1,0 0 1,1-1-1,-1 1 0,0 0 1,1-1-1,18-8-228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194 338 17276,'-4'-5'241,"-1"0"1,0 0-1,0 0 1,0 1-1,0 0 1,-1 0 0,1 0-1,-1 1 1,0-1-1,0 1 1,0 1-1,-1-1 1,1 1-1,-8-2 1,10 4-195,1-1 1,-1 1-1,1 0 1,-1 0-1,1 0 0,-1 1 1,1-1-1,-1 1 1,1-1-1,0 1 0,-1 0 1,1 1-1,0-1 1,0 0-1,0 1 1,0 0-1,0 0 0,0 0 1,0 0-1,0 0 1,1 0-1,-1 1 1,1-1-1,0 1 0,0 0 1,0 0-1,0 0 1,-3 5-1,3-4-39,0 1 0,0-1 0,1 1-1,-1-1 1,1 1 0,0 0 0,0-1 0,1 1 0,-1 0-1,1 0 1,0-1 0,0 1 0,1 0 0,-1 0 0,1-1-1,0 1 1,0 0 0,1-1 0,0 1 0,3 6 0,-3-8-9,0 0 1,0 0-1,0 0 1,0 0-1,1 0 1,0-1-1,-1 1 1,1-1-1,0 0 1,0 0-1,0 0 1,0 0-1,1 0 1,-1-1-1,0 0 1,1 1-1,-1-1 1,1 0-1,0-1 1,-1 1-1,1-1 1,0 1-1,-1-1 1,1 0-1,0 0 1,-1-1-1,6 0 1,4-2-22,-1-1 0,0 0 0,0 0 0,0-2 1,0 1-1,-1-1 0,0-1 0,0 0 0,13-11 0,3-5-91,-1-2 0,26-30 0,-31 31-35,-1-1 1,25-42-1,-40 58 114,0 1 0,0-1 0,-1 0 0,0 0 0,-1 0 0,0-1 0,-1 1 0,0-1 0,0 0 0,-1 1 0,0-1 0,-1-14 0,0 22 29,-1-1 1,1 1 0,-1 0-1,1 0 1,-1 0-1,0-1 1,0 1-1,0 0 1,0 0 0,0 0-1,-1 0 1,1 1-1,0-1 1,-1 0-1,0 0 1,1 1 0,-1-1-1,-2-1 1,0 1 9,0 0 0,0 0 0,0 0-1,0 1 1,0 0 0,0 0 0,0 0 0,0 0 0,-6 0 0,-3 0 49,0 1-1,0 1 1,0 0-1,0 1 1,-20 5 0,21-3 28,0 0 0,0 1 1,-22 11-1,30-14-51,-1 1 0,1 0 1,0-1-1,0 1 0,1 1 0,-1-1 0,1 1 0,-1-1 0,1 1 1,0 0-1,1 0 0,-1 0 0,-2 6 0,4-8-27,1 0 0,0-1 0,-1 1 0,1 0 0,0 0 0,0-1 0,0 1 0,0 0 0,0 0 0,1-1 0,-1 1 0,1 0 0,-1-1 0,1 1 0,-1 0-1,1-1 1,0 1 0,0-1 0,0 1 0,0-1 0,0 1 0,0-1 0,0 1 0,0-1 0,1 0 0,-1 0 0,0 0 0,1 0 0,1 1 0,5 4-107,0-2 1,0 1-1,0-1 0,13 4 0,35 9-619,-40-13 422,0 0-1,1 2 1,-2 0 0,19 9-1,-30-12 249,0-1 1,0 1-1,-1 0 0,1 0 0,0 0 0,-1 0 0,0 1 1,0-1-1,0 1 0,0 0 0,-1 0 0,1 0 0,-1 0 1,0 0-1,0 0 0,-1 1 0,1-1 0,-1 1 0,1 7 1,-1 0 107,-1 0 0,0 0 1,-1 0-1,0 0 0,-1 0 1,-1-1-1,-5 17 1,4-11 35,0 0-1,-3 25 1,7-40-99,0 0-1,-1 0 1,1 0-1,0 0 0,1 0 1,-1 1-1,0-1 0,0 0 1,1 0-1,-1 0 0,1 0 1,0 0-1,0 0 0,0 0 1,0 0-1,0 0 1,0 0-1,0-1 0,0 1 1,1 0-1,-1-1 0,1 1 1,-1-1-1,1 1 0,0-1 1,0 0-1,-1 0 1,1 1-1,0-1 0,0-1 1,0 1-1,4 1 0,25 3-113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17924,'17'8'1560,"2"-6"-1144,2 0-160,11-2 576,6 0-287,4-3-865,1-3-377,1-7 633,-2-5-208,-5-4-112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54 16363,'-9'-5'277,"0"1"0,-1 0 0,1 0 0,0 1-1,-1 1 1,0 0 0,0 0 0,0 1-1,0 0 1,0 0 0,0 1 0,0 1-1,0 0 1,0 0 0,1 1 0,-1 0-1,0 0 1,-16 8 0,24-10-250,0 1 1,0 0-1,1 0 1,-1 0-1,1 0 1,-1 0-1,0 1 1,1-1-1,0 0 1,-1 1-1,1-1 1,0 1-1,0-1 1,0 1-1,0 0 1,-1 2-1,1-3-17,1 1-1,0-1 0,0 0 1,0 0-1,0 1 0,0-1 1,0 0-1,0 0 0,1 1 1,-1-1-1,0 0 0,1 0 1,-1 0-1,1 0 0,-1 1 1,1-1-1,0 0 0,-1 0 0,2 1 1,5 5-13,0-1 0,0 1 0,0-1 0,1-1 0,12 8 0,-5-4 2,-2 2-12,0 0 0,0 0 0,-1 1 0,0 1 0,-1 0 0,-1 0 0,0 1 0,-1 1 0,0-1 0,-1 2 0,-1-1 0,0 1 0,5 21 0,-7-19-2,0 0-1,-1 1 0,-1-1 0,-1 1 0,-1 0 1,0 0-1,-2 0 0,0 0 0,-1-1 1,-1 1-1,-9 32 0,9-41 23,-1 0-1,-1-1 1,0 1-1,0-1 1,-1 0 0,-9 11-1,13-17 13,0 0 1,0-1-1,0 1 0,-1-1 0,1 0 0,-1 1 1,0-1-1,1 0 0,-1 0 0,0-1 0,0 1 1,0-1-1,-1 1 0,1-1 0,0 0 0,0 0 0,-1-1 1,1 1-1,-1-1 0,1 1 0,0-1 0,-1 0 1,-4-1-1,6 1-8,1-1 0,-1 0 0,1 1-1,-1-1 1,1 0 0,-1 0 0,1 0 0,-1 0 0,1 0 0,0 0 0,-1-1 0,1 1 0,0 0 0,0-1 0,0 1-1,0-1 1,0 1 0,1-1 0,-1 1 0,0-1 0,1 0 0,-1 1 0,1-1 0,-1 0 0,1 1 0,0-1 0,0 0-1,0-3 1,0-4-7,0 1-1,0 0 0,1-1 1,4-14-1,2 0-47,1 1 0,0 1 0,2-1 0,0 2 0,2-1 0,0 2 0,15-20 0,9-5-143,70-69 1,80-42 76,-185 154 110,6-4 0,19-17-24,-24 21 18,-1 0-1,0 0 0,0 0 1,0-1-1,1 1 0,-1 0 1,-1-1-1,1 1 0,0-1 1,0 1-1,-1-1 0,1 0 1,0 1-1,0-4 0,-1 4 4,-1 1-1,1-1 0,0 0 0,-1 1 1,1-1-1,0 1 0,-1-1 0,1 1 1,-1-1-1,1 1 0,-1 0 0,1-1 0,-1 1 1,1-1-1,-1 1 0,1 0 0,-1 0 1,1-1-1,-1 1 0,0 0 0,1 0 1,-1 0-1,0-1 0,1 1 0,-1 0 1,1 0-1,-1 0 0,0 0 0,1 0 1,-1 0-1,0 0 0,-1 1 0,-22 2-92,18-1 87,-1 1 0,1-1-1,0 2 1,0-1 0,0 0-1,0 1 1,1 0 0,-1 1 0,1-1-1,0 1 1,0 0 0,-4 7-1,6-9 13,1 0 1,0 0-1,0 0 0,1 1 0,-1-1 0,1 1 1,-1-1-1,1 1 0,0 0 0,-1 6 0,2-8 4,0 1 1,0-1-1,0 0 0,1 1 0,-1-1 0,1 0 0,-1 1 0,1-1 0,0 0 0,0 0 0,0 1 0,0-1 0,0 0 0,0 0 0,0 0 0,1 0 0,-1 0 0,3 1 0,-1 0 7,1 0 1,0 0-1,-1-1 0,1 0 0,0 1 0,0-2 1,1 1-1,-1 0 0,0-1 0,0 0 0,1 0 0,-1 0 1,1 0-1,-1-1 0,1 0 0,4 0 0,4 0 14,1-1-1,0-1 0,-1 0 0,15-5 1,-5 0-15,0-1 0,-1-1 0,0-1-1,0-1 1,-1-1 0,-1-1 0,0-1 0,-1 0 0,25-26 0,-19 13-76,-23 25 50,-1 0 0,1 0 0,-1 0 0,0-1 1,0 1-1,0 0 0,0-1 0,0 1 0,0 0 0,0-1 0,-1 1 0,1-4 0,-1 6 12,0 0 0,0 0 0,0 0 0,0 0-1,0 0 1,0 0 0,0-1 0,0 1-1,0 0 1,0 0 0,0 0 0,0 0 0,0 0-1,0 0 1,0-1 0,0 1 0,-1 0 0,1 0-1,0 0 1,0 0 0,0 0 0,0 0 0,0 0-1,0 0 1,0-1 0,0 1 0,0 0-1,-1 0 1,1 0 0,0 0 0,0 0 0,0 0-1,0 0 1,0 0 0,0 0 0,0 0 0,-1 0-1,1 0 1,0 0 0,0 0 0,0 0-1,0 0 1,0 0 0,0 0 0,-1 0 0,1 0-1,-8 4-17,-6 7 19,10-6 24,0 1-1,0 0 1,0-1-1,1 1 1,0 1-1,0-1 1,1 0-1,0 1 0,0-1 1,-2 10-1,4-14-8,-1 0-1,1 1 0,0-1 0,0 0 0,0 0 0,0 0 1,0 1-1,1-1 0,-1 0 0,0 0 0,1 0 0,0 1 1,0-1-1,-1 0 0,1 0 0,0 0 0,1 0 0,-1-1 1,0 1-1,0 0 0,1 0 0,-1-1 0,1 1 0,0-1 1,-1 1-1,1-1 0,0 0 0,0 1 0,0-1 0,0 0 1,0 0-1,0-1 0,0 1 0,0 0 0,3 0 0,3 0 14,1 0 0,-1 0-1,1-1 1,0 0-1,-1 0 1,1-1-1,-1 0 1,1-1-1,-1 0 1,12-4-1,5-3 49,48-25 0,-64 30-68,60-35 59,-62 34-87,0 0-1,-1 0 1,0 0-1,0-1 0,0 0 1,0 0-1,5-9 1,-20 22-238,-6 11 193,13-15 67,1 1 0,-1-1 0,0 1 0,1 0 0,0 0 0,0 0 0,0 0 0,0 0-1,0 0 1,1 0 0,0 0 0,0 0 0,0 0 0,0 0 0,1 0 0,0 0 0,0 0 0,1 5 0,0-6 6,-1 0 1,0 0 0,1-1 0,0 1 0,-1-1-1,1 1 1,0-1 0,0 1 0,1-1 0,-1 0-1,0 0 1,1 0 0,-1-1 0,1 1-1,0 0 1,-1-1 0,1 0 0,0 0 0,0 0-1,0 0 1,0 0 0,0 0 0,0-1-1,6 1 1,-2-1 3,0 0 0,0-1 0,1 0-1,-1 0 1,0 0 0,0-1 0,0 0 0,0 0-1,0-1 1,-1 0 0,1 0 0,11-9 0,-13 9-12,0 0 0,0-1 0,-1 0 1,1 0-1,-1 0 0,0-1 0,-1 0 0,1 1 1,-1-1-1,1 0 0,-2-1 0,1 1 1,0 0-1,-1-1 0,0 0 0,1-7 1,-3 13-4,1-1 1,-1 0 0,0 0-1,0 1 1,0-1 0,0 0-1,0 1 1,0-1 0,0 0 0,0 0-1,0 1 1,0-1 0,0 0-1,-1 1 1,1-1 0,0 0-1,0 1 1,-1-1 0,0 0-1,1 0 2,0 1 0,0 0 0,0 0 0,-1 0 0,1 0 0,0 0-1,-1 0 1,1 0 0,0 0 0,0 0 0,-1 0 0,1 0 0,0 0-1,0 0 1,-1 0 0,1 0 0,0 0 0,-1 0 0,1 0 0,0 0-1,0 0 1,-1 0 0,1 0 0,0 0 0,0 1 0,-1-1 0,1 0-1,0 0 1,0 0 0,-1 1 0,1-1 2,-1 1-1,0 0 1,1-1 0,-1 1-1,1-1 1,-1 1 0,1 0-1,0 0 1,-1-1 0,1 1-1,0 0 1,-1 0 0,1-1-1,0 1 1,0 0-1,0 0 1,-1 0 0,1 0-1,0-1 1,0 1 0,0 0-1,0 0 1,1 0 0,-1 0-1,0-1 1,0 1 0,0 0-1,1 0 1,-1-1 0,0 1-1,1 0 1,0 0 0,0 1 1,1 0 1,0-1 0,0 1 0,1-1 0,-1 0 0,0 0 0,0 0 0,1 0 0,-1 0 0,0 0 0,1 0 0,-1-1-1,1 1 1,-1-1 0,1 0 0,-1 0 0,1 0 0,-1 0 0,1 0 0,-1 0 0,1-1 0,-1 1 0,4-2-1,7-1-119,0-1 0,23-9 0,-23 7-120,0-1-1,-1 0 0,0-1 1,0 0-1,11-11 1,-23 19 212,1 0 0,-1 0 1,1-1-1,-1 1 0,0 0 1,1 0-1,-1-1 0,0 1 1,1 0-1,-1-1 1,0 1-1,1 0 0,-1-1 1,0 1-1,0 0 0,1-1 1,-1 1-1,0-1 0,0 1 1,0 0-1,1-1 1,-1 1-1,0-1 0,0 1 1,0-1-1,0 1 0,0-1 1,0 0-1,-1 1 8,1 1 0,-1-1 1,0 0-1,1 0 0,-1 1 0,0-1 0,1 0 0,-1 1 1,0-1-1,1 0 0,-1 1 0,1-1 0,-1 1 1,1-1-1,-1 1 0,1-1 0,0 1 0,-1 0 0,0 0 1,-4 7 71,0 0 0,0 0 0,0 1 0,1-1 0,0 1 0,-4 19 0,7-25-51,0 0 0,0 0 0,0 0 1,1 0-1,0 1 0,-1-1 0,1 0 0,0 0 0,1 1 0,-1-1 0,0 0 0,1 0 0,0 1 1,0-1-1,0 0 0,0 0 0,0 0 0,1 0 0,-1 0 0,1-1 0,0 1 0,0 0 1,0-1-1,2 3 0,-2-4-13,-1 0-1,1 0 1,-1 0 0,1-1 0,0 1 0,-1-1 0,1 1 0,0-1-1,-1 0 1,1 0 0,0 0 0,-1 1 0,1-2 0,0 1 0,0 0-1,-1 0 1,1 0 0,0-1 0,-1 1 0,1-1 0,-1 1 0,1-1-1,0 0 1,-1 0 0,1 0 0,-1 0 0,0 0 0,1 0 0,-1 0-1,0 0 1,0 0 0,1 0 0,-1-1 0,1-1 0,9-15-149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15587,'-2'-16'1889,"-1"16"-1081,0 2-368,3 6 1416,0 4-767,4 4-529,3 1-376,6 3-904,4 0-313,8 1 825,3 1-184,15-5-184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15979,'-28'26'1649,"-5"7"-1217,-3 11-168,-3 7 608,5 2-304,2 2-112,4-4-248,2-3-120,7-8-432,5-7-224,-5-15 248,1-11 192,-2-14-128,-3-13-96</inkml:trace>
  <inkml:trace contextRef="#ctx0" brushRef="#br0" timeOffset="1">88 125 17036,'39'7'1416,"-1"2"-1040,1 1-184,4 0 408,2 1-264,-5-2-680,-2-3 400,-5-6-128,-3-8-120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181 289 13459,'-12'2'491,"0"0"0,0 1 0,0 1 0,1 0 0,-1 0 0,1 1 0,0 0 0,1 1 0,-1 0-1,1 1 1,0 0 0,0 1 0,-14 15 0,23-22-432,-1 0 0,1 1-1,0-1 1,0 0-1,0 1 1,0-1 0,1 1-1,-1-1 1,0 1-1,1-1 1,-1 1 0,1-1-1,-1 1 1,1 0-1,0-1 1,-1 1 0,1 0-1,0 2 1,1-3-21,-1 0 0,0 1 0,1-1-1,0 0 1,-1 0 0,1 0 0,0 0 0,-1 0 0,1 0 0,0 0 0,0 0 0,0 0-1,0 0 1,0 0 0,0 0 0,0-1 0,0 1 0,2 0 0,3 2 23,0-1 1,0 0-1,0 0 1,0 0 0,1-1-1,-1 0 1,12 0-1,-5-1-46,0-1 0,0 0 0,-1-1-1,1 0 1,-1-1 0,1-1 0,-1 0 0,0 0 0,0-1-1,-1-1 1,1 0 0,-1 0 0,-1-1 0,1-1 0,-1 1-1,-1-2 1,1 0 0,11-13 0,-12 10-48,0 1 0,-1-2 0,0 1-1,0-1 1,-2-1 0,0 1 0,0-1 0,-1 0 0,-1 0 0,0-1 0,-1 1 0,0-1-1,-2 1 1,0-1 0,0-22 0,-2 32 17,1 0-1,-1 0 1,0 0-1,0 1 1,0-1-1,0 0 1,-1 1-1,0-1 1,0 1-1,0 0 1,0-1-1,-1 1 1,0 0-1,0 1 1,0-1-1,-4-3 1,5 5 18,0 0 1,-1 1-1,1-1 0,-1 1 0,1 0 1,-1 0-1,0 0 0,1 0 0,-1 0 1,0 1-1,0-1 0,1 1 0,-1 0 1,0 0-1,0 0 0,0 0 0,1 0 1,-1 1-1,0-1 0,0 1 0,0 0 1,1-1-1,-1 1 0,0 1 0,1-1 1,-1 0-1,1 1 0,-4 2 0,-4 3 54,0 0-1,1 1 0,1 0 0,-1 1 0,1 0 0,1 0 0,-1 1 0,2 0 0,-1 0 0,1 0 0,1 1 1,0 0-1,0 0 0,1 0 0,-3 17 0,6-24-54,1 0 1,0-1 0,0 1-1,0 0 1,0 0-1,1 0 1,-1 0-1,1-1 1,0 1-1,0 0 1,0 0-1,1-1 1,-1 1-1,1-1 1,0 0-1,0 1 1,0-1-1,0 0 1,1 0-1,-1 0 1,1 0 0,3 2-1,7 5-109,-1-1-1,1-1 0,1 0 1,18 8-1,7 4-154,-28-14 149,-2 0-1,1 1 0,-1 0 1,15 15-1,-21-18 76,1 0-1,-1-1 0,-1 1 1,1 0-1,0 1 1,-1-1-1,0 0 1,0 1-1,-1-1 0,1 1 1,-1 0-1,0-1 1,1 11-1,-2-15 9,0 1 0,0-1-1,0 1 1,0-1 0,0 1 0,1-1-1,-1 1 1,0-1 0,0 1 0,0-1-1,0 1 1,1-1 0,-1 1 0,0-1-1,0 1 1,1-1 0,-1 1 0,0-1-1,1 0 1,-1 1 0,1-1 0,-1 0-1,0 1 1,1-1 0,-1 0 0,1 1-1,-1-1 1,1 0 0,-1 0 0,1 0-1,-1 0 1,1 1 0,-1-1 0,1 0-1,-1 0 1,1 0 0,-1 0 0,1 0-1,-1 0 1,1 0 0,-1 0 0,1 0-1,-1 0 1,1-1 0,28-10-534,-21 7 504,31-13-261,5-4-99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8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16243,'-8'15'352,"1"-1"0,0 1-1,1 1 1,0 0 0,1-1 0,1 2-1,1-1 1,0 0 0,1 1-1,1-1 1,0 1 0,1-1-1,1 1 1,1-1 0,0 1-1,1-1 1,1 0 0,1 0-1,8 21 1,10 15-428,11 31-1304,-31-74 1014,0-1 1,-1 1-1,-1 0 1,1 1 0,-1-1-1,-1 0 1,0 12-1,0-20 295,0 0 0,0 1 0,0-1-1,0 0 1,0 0 0,-1 1-1,1-1 1,0 0 0,-1 0 0,1 0-1,-1 1 1,1-1 0,-1 0-1,1 0 1,-1 0 0,0 0 0,0 0-1,0 0 1,1 0 0,-1 0-1,0-1 1,0 1 0,0 0 0,0 0-1,0-1 1,-1 1 0,1 0-1,0-1 1,0 1 0,0-1 0,0 0-1,-1 1 1,1-1 0,0 0-1,0 0 1,-1 0 0,1 0 0,0 0-1,0 0 1,-1 0 0,1 0-1,0 0 1,0-1 0,-2 0 0,-2 0-16,0-1 1,0 0 0,0 0 0,1 0-1,-1-1 1,1 1 0,-1-1 0,1 0-1,-5-5 1,-2-5 285,0 0 0,1 0 0,0-1 0,1 0 0,1-1-1,0 0 1,1 0 0,0-1 0,2 0 0,0 0 0,0-1 0,2 1 0,0-1 0,-1-19-1,4 33-80,0 0-1,0 1 0,0-1 0,0 0 1,0 1-1,1-1 0,-1 0 0,1 0 0,-1 1 1,1-1-1,0 1 0,0-1 0,3-3 1,-3 4-41,1 1 0,-1-1 0,1 1 0,-1 0 0,1 0 0,0-1 0,0 1 0,-1 0 0,1 1 1,0-1-1,0 0 0,0 0 0,0 1 0,0-1 0,0 1 0,0 0 0,0 0 0,4 0 0,17 0 246,1 1-1,-1 2 1,35 7-1,35 5-326,-30-14-49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 11354,'1'-2'199,"1"1"0,-1 0-1,1 0 1,-1 0 0,1 0-1,0 0 1,-1 0-1,1 0 1,0 1 0,0-1-1,-1 1 1,4-1 0,2 7 763,-5 11-446,-17 177 1455,0 25-1475,-14 677-242,0 54 814,17-421-394,-10-71-254,3-82-51,35 191-36,1-124-254,-16-374-196,3 0 0,16 91 0,-17-136-20,-1 0-1,0 0 1,-2 0-1,-1 0 1,-1 0-1,-5 23 1,4-19-337,1 1 0,3 41 1,0-42-567,-5 53 1,1-67 678,2-14 354,1 1-1,0-1 1,0 0-1,0 0 1,0 0-1,0 0 1,0 1-1,0-1 1,-1 0-1,1 0 1,0 0-1,0 0 1,0 0 0,0 1-1,-1-1 1,1 0-1,0 0 1,0 0-1,0 0 1,-1 0-1,1 0 1,0 0-1,0 0 1,0 0-1,-1 0 1,1 0-1,0 0 1,0 0-1,0 0 1,-1 0 0,1 0-1,0 0 1,0 0-1,0 0 1,-1 0-1,1 0 1,0 0-1,0-1 1,0 1-1,0 0 1,-1 0-1,1 0 1,0 0-1,0 0 1,0 0-1,0-1 1,0 1 0,-1 0-1,1 0 1,0 0-1,0 0 1,0-1-1,0 1 1,0 0-1,0 0 1,0 0-1,0-1 1,0 1-1,0 0 1,0 0-1,0 0 1,0-1-1,0 1 1,0 0 0,0 0-1,0-1 1,-10-25-403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14011,'10'0'544,"12"0"81,-1 0 0,0 2 0,41 7 1,30 16-434,-41-10-175,0-2 0,83 9 1,-58-18-18,132-11 0,76-28 8,-91 10-4,263-20 20,-208 21-22,-99 12-28,1 5 0,0 8 0,153 19 0,51 16-209,6-29-36,53-37 77,7-1 137,277 30 47,-30 1 57,-139-32-25,107-3 7,-186 64-13,-9-1 3,208-75 93,-514 27-104,-67 9 57,110-4 0,-161 17 64,-15-2-131,-1 0 0,0 0-1,0 0 1,0 0 0,0 0 0,0 1-1,0-1 1,0 0 0,1 0-1,-1 0 1,0 0 0,0 0-1,0 0 1,0 0 0,0 0-1,0 0 1,0 0 0,0 0-1,0 0 1,1 0 0,-1 1 0,0-1-1,0 0 1,0 0 0,0 0-1,0 0 1,0 0 0,0 0-1,0 0 1,0 0 0,0 1-1,0-1 1,0 0 0,0 0-1,0 0 1,0 0 0,0 0 0,0 0-1,0 0 1,0 1 0,0-1-1,0 0 1,0 0 0,0 0-1,0 0 1,0 0 0,0 0-1,0 0 1,0 1 0,-1-1-1,0 0 75,0 1-1,0-1 0,0 0 1,0 0-1,0 1 0,0-1 1,0 0-1,0 0 0,0 0 0,0 0 1,0 0-1,0 0 0,-1 0 1,1-1-1,0 1 0,0 0 0,0-1 1,0 1-1,0 0 0,-2-2 1,-25-17 712,17 6-427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14867,'1'1'73,"0"0"1,0-1-1,0 1 0,-1 0 0,1-1 1,0 1-1,0 0 0,0-1 1,1 1-1,-1-1 0,0 1 0,0-1 1,0 0-1,0 0 0,0 1 0,0-1 1,1 0-1,-1 0 0,0 0 0,0 0 1,0 0-1,0 0 0,0-1 0,1 1 1,1-1-1,37-10 283,-30 8-138,63-20 169,-33 9-357,0 2 0,78-12-1,-115 23-37,0 1 0,0 0-1,0 0 1,0 0-1,0 0 1,0 0 0,0 1-1,0-1 1,0 1-1,0 0 1,0 0 0,0 0-1,-1 0 1,1 0-1,0 1 1,-1 0 0,1-1-1,-1 1 1,3 2-1,-2-1 2,-1 1 0,1-1-1,-1 0 1,0 1 0,0-1-1,0 1 1,-1 0 0,1 0-1,-1 0 1,0 0 0,0 0-1,1 6 1,-1 6 23,-1 1-1,0-1 1,-2 1 0,1-1-1,-8 31 1,-2-10 143,0-1 1,-2 0-1,-2 0 0,-1-2 0,-2 0 1,-2 0-1,0-2 0,-2-1 0,-2 0 1,-1-2-1,-53 50 0,67-70-225,0-1 0,-23 14 0,32-20 61,-1 0 0,0-1 1,0 1-1,0-1 0,-1 0 0,1 0 1,0 0-1,0-1 0,-1 1 0,1-1 0,0 0 1,-1 0-1,1 0 0,0 0 0,-1 0 1,1-1-1,-5 0 0,5-1-8,0 0-1,0 1 1,1-1-1,-1 0 1,0 0-1,1-1 1,-5-3 0,7 5 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19 594 14923,'-2'2'154,"0"0"-17,1 0 0,-1 0 0,0 0 0,1 0 0,-1 0 0,1 0 0,0 0 0,0 1 0,0-1 0,-1 3 0,5-5 686,6-8-286,10-13 143,308-364 2473,-187 216-2909,-139 168-243,23-26 7,-13 17-5,-11 10-3,0 0 1,0 0-1,0 0 0,0 0 0,0 0 0,0 0 0,0 0 0,0 0 0,0 0 0,1 0 0,-1 0 0,0 0 0,0-1 1,0 1-1,0 0 0,0 0 0,0 0 0,0 0 0,0 0 0,1 0 0,-1 0 0,0 0 0,0 0 0,0 0 1,0 0-1,0 0 0,0 0 0,0 0 0,0 1 0,0-1 0,1 0 0,-1 0 0,0 0 0,0 0 0,0 0 1,0 0-1,0 0 0,0 0 0,0 0 0,0 0 0,0 0 0,0 0 0,0 0 0,1 0 0,-1 1 0,0-1 1,0 0-1,0 0 0,0 0 0,0 0 0,0 0 0,0 0 0,0 0 0,0 0 0,0 0 0,0 1 0,0-1 1,0 0-1,0 0 0,0 0 0,0 0 0,0 0 0,0 0 0,0 0 0,0 0 0,0 1 0,0-1 0,-6 50-125,3 0 1,8 100-1,-5-144 71,1 1 0,0-1 1,0 0-1,0 1 1,1-1-1,0 0 1,1 0-1,-1 0 1,1 0-1,0 0 0,1-1 1,-1 0-1,1 1 1,0-1-1,0 0 1,1-1-1,9 9 0,15 0-194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5 113 15379,'4'-20'1430,"-2"10"-836,-2 13 332,-4 14-784,1 1 0,1 0 0,1 0-1,0 0 1,1 0 0,1 0 0,1 0 0,5 24 0,-6-40-139,0 1 1,0 0 0,0-1 0,0 1 0,1 0 0,-1-1-1,0 0 1,1 1 0,0-1 0,0 0 0,0 0 0,0 1-1,0-2 1,0 1 0,0 0 0,0 0 0,1-1 0,-1 1-1,4 0 1,-3 0 11,1-1-1,1 0 1,-1-1 0,0 1-1,0-1 1,0 0 0,0 0-1,0 0 1,0 0-1,0-1 1,0 1 0,8-3-1,5-3 63,0 0 0,0-1-1,0-1 1,-1-1 0,0 0 0,20-15-1,-3-2 539,47-47-1,-84 81-483,0 0 0,1 0 0,0 0 0,1 1 0,-1-1 1,2 1-1,-1-1 0,1 1 0,0 9 0,1-16-130,0 1 0,0-1 0,1 0 1,-1 1-1,0-1 0,1 0 0,0 0 0,-1 1 0,1-1 0,0 0 1,0 0-1,0 0 0,0 0 0,1 0 0,-1 0 0,0 0 0,1 0 1,-1-1-1,3 2 0,-2-1 4,0-1 1,1 0-1,-1 0 0,1 0 0,-1 0 1,1 0-1,-1 0 0,1-1 1,0 1-1,-1-1 0,1 0 1,0 0-1,-1 0 0,1 0 1,0 0-1,-1-1 0,4 0 1,2-1 40,1-1 1,-1 1-1,0-2 1,0 1-1,0-1 1,0 0-1,0-1 1,-1 0-1,0 0 1,0-1-1,0 1 1,-1-1-1,10-12 1,-12 13 2,-1 1 0,0 0 0,0-1 0,0 0 0,0 1 0,-1-1 0,0 0 1,0-1-1,0 1 0,-1 0 0,1 0 0,-1-1 0,0 1 0,-1-1 0,1 1 0,-1-1 1,-1 1-1,1-1 0,-1 1 0,1 0 0,-2-1 0,1 1 0,-2-6 0,1 8-27,1 0-1,0 1 0,0-1 1,-1 0-1,0 1 1,1 0-1,-1-1 0,0 1 1,0 0-1,0 0 0,0 0 1,-1 0-1,1 0 0,0 1 1,-1-1-1,0 1 1,-4-3-1,1 3-291,-1-1-1,1 1 1,-1 0 0,0 0 0,1 1 0,-8 0-1,13-1 234,1 1-1,0-1 0,-1 0 0,1 0 1,0 0-1,-1 1 0,1-1 1,0 0-1,0 0 0,0 0 0,0 0 1,0 1-1,0-1 0,0 0 0,0 0 1,0 0-1,0 0 0,0 0 1,0 1-1,1-3 0,8-22-475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18276,'-4'2'217,"1"1"1,-1-1 0,0 1-1,1 0 1,0 0-1,-1 0 1,1 1-1,1-1 1,-1 1 0,0 0-1,-1 4 1,-23 50 285,16-33-148,1-4-200,-99 229 834,21 6-809,86-250-177,1 0 0,-1 0 0,1 0 0,0 1 0,-1 10 0,2-16 3,0 0 0,0 1 0,0-1-1,0 0 1,1 0 0,-1 1 0,0-1 0,1 0-1,-1 0 1,1 0 0,-1 1 0,1-1 0,0 0-1,-1 0 1,1 0 0,0 0 0,0 0-1,-1 0 1,1 0 0,0-1 0,0 1 0,0 0-1,0 0 1,0-1 0,1 1 0,-1 0 0,0-1-1,0 1 1,2-1 0,6 3 49,0-2 1,1 1-1,-1-2 1,1 1-1,0-1 1,-1 0-1,16-3 1,70-17 199,-77 16-253,164-47 1253,-157 43-1107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94 17244,'18'1'3716,"118"-26"-1385,-73 11-2009,-17 5-142,30-7 13,0 4 1,108-5-1,-176 17-205,-6 0 0,0-1 0,0 1-1,0 0 1,0 0 0,0 0-1,0 0 1,0 0 0,0 1 0,0-1-1,0 1 1,-1-1 0,1 1-1,0-1 1,0 1 0,0 0-1,0 0 1,1 2 0,-3-3 3,0 0 0,0 1 0,1-1 0,-1 0 0,0 1 0,0-1 0,0 0 0,0 1 0,-1-1 0,1 0 0,0 1 0,0-1 0,0 0 0,0 1 0,0-1 0,0 0 0,0 0 0,-1 1 0,1-1 0,0 0 0,0 1 0,0-1 0,-1 0 0,1 0 0,0 1 0,0-1 0,-1 0 0,1 0 0,0 0 0,-1 0 0,1 1 0,0-1 0,0 0 0,-1 0 0,1 0 0,0 0 0,-1 0 0,1 0 0,0 0 0,-1 0 0,-18 6-241,-40 4-205,-59 2-1,31-4 267,-191 35 81,12-2 549,244-39-431,32-7-52,36-6-55,192-14-312,-69 10-1652,-146 11 1094,-23 4 940,0 0 0,0 0 1,0 0-1,0 0 0,-1 0 0,1 0 1,0 0-1,0-1 0,0 1 1,0 0-1,0 0 0,0 0 0,0 0 1,0 0-1,0 0 0,0 0 0,0 0 1,0 0-1,0 0 0,0 0 0,0 0 1,0 0-1,0 0 0,0-1 1,-1 1-1,1 0 0,0 0 0,0 0 1,0 0-1,0 0 0,0 0 0,0 0 1,0 0-1,0 0 0,0 0 0,0 0 1,1-1-1,-1 1 0,0 0 1,0 0-1,0 0 0,0 0 0,0 0 1,0 0-1,0 0 0,0 0 0,0 0 1,0 0-1,0 0 0,0 0 0,0 0 1,-41-2-1088,2 4 713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3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 21613,'-8'6'672,"34"-29"-288,11 5-40,2 3-40,1 1-240,-6 5-144,-2-1-176,-4 0-128,-3 7-464,-11 1-241,-12 0 793,3-2-224,-19 1-80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 13187,'0'0'160,"1"-1"0,-1 1 0,0-1 0,0 0 0,1 1 0,-1-1-1,0 1 1,1-1 0,-1 1 0,0-1 0,1 1 0,-1 0 0,1-1 0,-1 1 0,1 0 0,-1-1 0,1 1 0,-1 0 0,1-1 0,-1 1 0,1 0 0,-1 0 0,1-1 0,0 1-1,-1 0 1,1 0 0,-1 0 0,2 0 0,0 0-35,-1 1-1,1-1 0,-1 1 1,1-1-1,-1 1 0,1 0 1,-1-1-1,0 1 1,1 0-1,-1 0 0,1 1 1,30 32 1043,-26-25-1066,1 0 0,-2 0 0,0 1 0,0-1 1,0 1-1,-1 0 0,-1 0 0,0 1 0,0-1 1,1 16-1,-2-10-43,-1-1 0,-1 1 0,-1 0-1,0-1 1,-1 1 0,-7 25 0,2-17-205,-2 1 1,0-1-1,-2-1 0,0 0 1,-2 0-1,0-1 0,-2-1 1,-26 30-1,35-43 9,-1-1 0,0-1 0,0 1 0,-1-1-1,-8 5 1,15-11 127,1 0-1,0 1 0,0-1 1,-1 0-1,1 0 0,0 0 1,-1 1-1,1-1 0,0 0 1,-1 0-1,1 0 0,0 0 1,-1 0-1,1 0 0,-1 0 1,1 0-1,0 0 0,-1 0 1,1 0-1,0 0 0,-1 0 1,1 0-1,-1 0 0,1 0 1,0 0-1,-1 0 0,1 0 1,0-1-1,-1 1 0,1 0 1,-5-12-408</inkml:trace>
  <inkml:trace contextRef="#ctx0" brushRef="#br0" timeOffset="1">645 126 19372,'10'0'1656,"13"-2"-1175,10-5-233,15-3 576,3 0-184,8-1-432,4-1-264,-4 2-744,-6 3-280,-13 3 800,-8 4-177,-21 3-215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3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15843,'6'4'1633,"12"-4"-953,5-4-288,12-10 880,6-3-424,6-8-584,1 1-328,-1-5 200,0 5-136,-7 2-160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3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5 209 9890,'-5'8'2579,"10"-15"-368,10-15-202,3 3-1471,0 1 1,1 1-1,1 1 1,0 0-1,1 2 0,26-14 1,-36 23-352,15-10-2300,-25 14 2045,-1 1 0,1-1 0,-1 1 0,1-1 0,-1 0 0,1 0-1,-1 1 1,0-1 0,1 0 0,-1 0 0,0 1 0,1-1-1,-1 0 1,0 0 0,0 0 0,0 0 0,0 1 0,0-1 0,0 0-1,0 0 1,0 0 0,0 0 0,0 1 0,-1-1 0,1 0-1,0 0 1,0 0 0,-1 1 0,1-1 0,-1 0 0,0 0-1,-8-14-727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3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16275,'0'-1'202,"0"0"0,0 0 0,1-1-1,-1 1 1,0 0 0,0 0-1,1-1 1,-1 1 0,1 0 0,-1 0-1,1 0 1,-1-1 0,1 1-1,0 0 1,0 0 0,1-1-1,-2 2-136,0 0 0,1-1-1,-1 1 1,1 0 0,-1 0-1,1 0 1,-1-1-1,1 1 1,-1 0 0,1 0-1,-1 0 1,1 0 0,-1 0-1,1 0 1,-1 0 0,1 0-1,-1 0 1,1 0-1,-1 1 1,1-1 0,-1 0-1,1 0 1,-1 0 0,1 1-1,-1-1 1,0 0-1,1 0 1,-1 1 0,1-1-1,-1 0 1,0 1 0,1-1-1,-1 0 1,0 1 0,1-1-1,-1 1 1,0-1-1,0 1 1,0-1 0,1 1-1,-1-1 1,0 0 0,0 1-1,0 0 1,27 59 315,-21-43-369,15 28-1,-20-44 0,-1 0 0,1 0 0,-1-1 0,1 1 0,0 0 0,-1 0 0,1 0 0,0 0 0,0-1 0,0 1 0,0 0 0,-1-1 1,1 1-1,0 0 0,0-1 0,0 1 0,0-1 0,0 0 0,0 1 0,0-1 0,1 0 0,-1 0 0,0 1 0,0-1 0,0 0 0,0 0 0,0 0 0,0 0 0,0-1 0,0 1 0,0 0 0,1 0 0,-1-1 0,0 1 0,0 0 0,0-1 0,0 1 0,0-1 0,-1 0 0,2 0 0,5-4 97,-1 0-1,0 0 0,0 0 1,8-10-1,-7 7-21,108-123 1396,-115 131-1478,0-1 1,0 1 0,0 0-1,0 0 1,0 0 0,0 0-1,0 0 1,0-1-1,0 1 1,0 0 0,0 0-1,0 0 1,0 0 0,0 0-1,1-1 1,-1 1-1,0 0 1,0 0 0,0 0-1,0 0 1,0 0 0,0 0-1,1 0 1,-1 0-1,0-1 1,0 1 0,0 0-1,0 0 1,0 0 0,1 0-1,-1 0 1,0 0-1,0 0 1,0 0 0,0 0-1,1 0 1,-1 0 0,0 0-1,0 0 1,0 0-1,0 0 1,1 0 0,-1 0-1,0 1 1,0-1 0,0 0-1,0 0 1,0 0-1,1 0 1,-1 0 0,0 0-1,0 0 1,0 0 0,0 0-1,0 1 1,0-1-1,0 0 1,1 0 0,-1 0-1,0 0 1,0 0 0,0 1-1,0-1 1,0 0-1,0 0 1,0 0 0,2 19 21,1 7-88,-3-26 63,0 1 0,0-1 0,0 1 1,0-1-1,0 1 0,0-1 0,0 1 0,1-1 0,-1 1 0,0-1 1,0 1-1,1-1 0,-1 1 0,0-1 0,1 1 0,-1-1 0,0 0 1,1 1-1,-1-1 0,1 1 0,-1-1 0,1 0 0,-1 0 0,0 1 0,1-1 1,-1 0-1,1 0 0,0 1 0,0-1 0,2-1 0,0 1 0,1-1 0,-1 0 1,0 0-1,0 0 0,0 0 0,0-1 0,0 1 0,0-1 0,0 0 0,0 0 0,2-3 1,31-29 16,-12 10-6,-16 17-11,0-1-1,-1 1 1,0-1-1,0-1 0,-1 1 1,0-1-1,8-15 1,-14 23-32,0 1 1,0 0 0,0-1-1,0 1 1,0 0 0,0-1 0,0 1-1,0 0 1,0 0 0,0-1 0,0 1-1,0 0 1,-1-1 0,1 1-1,0 0 1,0 0 0,0-1 0,0 1-1,0 0 1,-1 0 0,1-1 0,0 1-1,0 0 1,-1 0 0,1 0-1,0-1 1,0 1 0,-1 0 0,1 0-1,0 0 1,0 0 0,-1 0 0,1 0-1,0-1 1,-1 1 0,1 0-1,0 0 1,0 0 0,-1 0 0,1 0-1,0 0 1,-1 0 0,1 0 0,0 0-1,-1 0 1,1 0 0,0 1-1,-1-1 1,-18 2-1041,17-1 1052,-14 4-419,0 2-154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15635,'0'0'30,"0"0"0,0 0 0,0 0-1,0 0 1,0 0 0,0 0-1,0 0 1,0 0 0,0 1 0,0-1-1,0 0 1,0 0 0,0 0 0,0 0-1,0 0 1,0 0 0,0 0-1,0 0 1,0 0 0,0 0 0,0 1-1,0-1 1,0 0 0,0 0 0,0 0-1,0 0 1,0 0 0,0 0-1,0 0 1,0 0 0,0 0 0,0 0-1,0 0 1,0 0 0,1 0 0,-1 1-1,0-1 1,0 0 0,0 0-1,0 0 1,0 0 0,0 0 0,0 0-1,0 0 1,0 0 0,0 0 0,1 0-1,-1 0 1,0 0 0,0 0-1,0 0 1,0 0 0,0 0 0,0 0-1,0 0 1,0 0 0,0 0 0,0 0-1,1 0 1,-1 0 0,0 0-1,0-1 1,0 1 0,0 0 0,0 0-1,0 0 1,0 0 0,13-5 1194,24-16 25,-18 10-500,477-259 2617,-407 218-3665,-124 66-3097,22-7 2690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15019,'4'6'445,"0"1"0,-1 0 0,0 0 0,0 0 0,-1 0 0,1 0 0,-2 1 0,1-1 0,0 15 0,3 5 342,32 327 683,-34-276-1454,6-97 297,28-243 1169,-14 119-1176,-18 119-278,2 0 0,0 1 1,21-43-1,-24 60-28,-1 0 1,1 0-1,0 0 0,0 1 1,0 0-1,1 0 1,0 0-1,0 1 0,0-1 1,0 1-1,1 0 1,10-5-1,-12 7 0,0 1-1,0-1 1,0 1 0,0 0-1,0 0 1,0 0-1,1 1 1,-1 0 0,0-1-1,0 2 1,1-1 0,-1 0-1,0 1 1,0 0 0,1 0-1,-1 0 1,0 0 0,0 0-1,0 1 1,-1 0-1,5 3 1,-4-3-2,0 0-1,-1 0 1,1 0 0,-1 1-1,1 0 1,-1-1 0,0 1-1,0 1 1,-1-1 0,1 0-1,-1 1 1,1-1 0,-1 1-1,0 0 1,0-1 0,-1 1-1,1 0 1,-1 0-1,0 1 1,0-1 0,0 0-1,-1 0 1,1 0 0,-1 0-1,0 1 1,0-1 0,-1 0-1,1 0 1,-1 1 0,0-1-1,0 0 1,0 0 0,-1 0-1,1 0 1,-1 0 0,0-1-1,0 1 1,0 0-1,-1-1 1,1 0 0,-6 6-1,-2 1 6,0 0-1,-1-1 0,0 0 0,0-1 1,-1 0-1,-13 6 0,3-2 14,-1-2 0,-37 11 0,51-18-90,-1-1 0,1 0 0,-1 0 0,1-1-1,-16 0 1,24-1 55,-1 0-1,1 0 1,-1 0-1,1 0 1,-1 0-1,1 0 0,-1-1 1,1 1-1,0-1 1,-1 1-1,1-1 1,-1 1-1,1-1 1,0 1-1,0-1 1,-1 0-1,1 0 1,0 0-1,0 0 0,0 0 1,0 0-1,0 0 1,0 0-1,0 0 1,0-1-1,0 1 1,1 0-1,-1 0 1,0-1-1,1 1 1,-1 0-1,1-1 0,0 1 1,-1-1-1,1 1 1,0-1-1,0 1 1,0-1-1,0 1 1,0-1-1,0 1 1,0 0-1,1-1 1,-1 1-1,0-1 1,1 1-1,1-3 0,13-31-214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3696 12555,'-1'0'44,"1"0"0,0 0 0,0 0 0,0 0 0,0 0 0,0 1 0,0-1 0,0 0 0,0 0 0,0 0 0,0 1 0,0-1 0,0 0 0,0 0 0,0 0 0,0 0 0,0 1 0,0-1 0,0 0 0,0 0 0,0 0 0,0 0 0,0 1 0,0-1 0,0 0 0,1 0 0,-1 0 0,0 0 0,0 1 1,0-1-1,0 0 0,0 0 0,0 0 0,1 0 0,-1 0 0,0 0 0,0 0 0,0 0 0,0 1 0,0-1 0,1 0 0,-1 0 0,0 0 0,0 0 0,0 0 0,0 0 0,1 0 0,-1 0 0,0 0 0,0 0 0,0 0 0,1 0 0,-1 0 0,0 0 0,0 0 0,0 0 0,0 0 0,1 0 0,-1 0 0,0-1 0,0 1 0,0 0 0,0 0 0,1 0 0,-1 0 1,0 0-1,0 0 0,0-1 0,25-7 798,8-1-289,-28 9-542,-1 1 0,0 0 0,0 0 0,0 0 0,0 0 0,0 1 0,0-1 0,0 1 0,0 0 0,-1 1 0,1-1 0,5 5 0,-5-4-7,-1 0-1,1-1 1,-1 1 0,1-1 0,0 0-1,0 0 1,0 0 0,0-1 0,0 1-1,1-1 1,-1 0 0,8 1 0,3-4 50,-1 1 0,0-2 1,0 0-1,0-1 0,0 0 1,0-1-1,14-8 1,-14 7-37,-1 0 1,1 1 0,0 0-1,1 1 1,-1 1-1,0 0 1,19 0 0,-14 3-16,0 0 1,0-1 0,-1-1-1,1-1 1,-1-1 0,24-7-1,26-9 40,2 3-1,130-16 1,-152 26-21,-6-1 96,0-2 0,-1-1 0,0-3 0,71-34 0,158-59 114,-6 4-201,193-81-39,-349 145-12,-1-6 1,-2-4-1,-3-4 0,96-67 0,185-152-122,-21-27-166,165-240-26,-35-42-239,-391 458 491,180-259 42,-53 55-52,-137 203 58,-82 111 31,3-2 3,-1-1 1,-1 0-1,0-1 1,7-18 0,-17 35-11,0-1-1,0 1 1,0-1 0,0 1 0,0 0 0,0-1 0,0 1 0,0-1 0,0 1 0,0-1 0,0 1 0,0-1 0,0 1-1,0 0 1,0-1 0,0 1 0,0-1 0,0 1 0,-1-1 0,1 1 0,0 0 0,0-1 0,-1 1 0,1 0-1,0-1 1,-1 1 0,1 0 0,0-1 0,-1 1 0,1 0 0,0 0 0,-1-1 0,1 1 0,0 0 0,-1 0 0,1-1-1,-1 1 1,1 0 0,-1 0 0,1 0 0,0 0 0,-1 0 0,1 0 0,-1 0 0,1 0 0,-1 0 0,1 0-1,-1 0 1,1 0 0,-1 0 0,-31 3-95,22-1 45,-15-2-97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60 16988,'5'-6'614,"0"-2"76,2 0-1,13-14 0,-19 20-596,1 1-1,0-1 0,-1 1 1,1 0-1,0 0 0,-1 0 1,1 0-1,0 0 1,0 0-1,0 0 0,0 0 1,0 1-1,0-1 0,0 1 1,0 0-1,0-1 0,0 1 1,0 0-1,1 0 1,2 1-1,-4-1-64,0 1 1,0-1-1,0 1 1,0-1-1,0 1 0,0-1 1,-1 1-1,1 0 1,0-1-1,0 1 1,-1 0-1,1 0 0,-1-1 1,1 1-1,0 0 1,-1 0-1,0 0 0,1 0 1,-1 0-1,1 0 1,-1 0-1,0 0 1,0 0-1,0 0 0,1 0 1,-1 0-1,0 0 1,0 0-1,0 0 0,-1 1 1,-5 36 189,-4-6-187,-2 0-1,-2 0 1,0-2 0,-23 36-1,15-29 0,3 0-1,-16 43 0,34-78-25,-8 35 30,9-36-31,-1 0-1,1 0 1,0 0 0,0 0-1,0 0 1,0 0 0,0 0 0,0 0-1,0 0 1,1 0 0,-1 0-1,0 0 1,1 0 0,-1 0-1,0 0 1,1 0 0,-1 0-1,1 0 1,-1 0 0,1 0 0,0-1-1,-1 1 1,1 0 0,0-1-1,0 1 1,-1 0 0,1-1-1,0 1 1,0-1 0,0 1 0,0-1-1,0 1 1,0-1 0,1 1-1,7-1 16,-1 0 1,0-1-1,1 0 0,-1 0 0,0-1 1,0 0-1,0 0 0,0-1 0,12-6 0,0 2 10,50-20 104,-26 10-600,0 1 0,0 2 0,48-7 1,-64 17 103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43 15827,'10'-13'1695,"-6"9"-1003,-1-1 1,1 0-1,0 1 1,10-8-1,-13 13 21,-2 4-520,-4 5-112,-8 13 196,10-17-9,-1 0 0,1 0 0,-1-1 0,-6 7 688,7-15 908,3 2-1872,0 1 1,0 0-1,0 0 1,-1 0-1,1-1 1,0 1-1,0 0 1,0 0-1,0-1 1,0 1-1,0 0 0,0 0 1,-1 0-1,1 0 1,0-1-1,0 1 1,0 0-1,0 0 1,-1 0-1,1 0 0,0-1 1,0 1-1,-1 0 1,1 0-1,0 0 1,0 0-1,0 0 1,-1 0-1,1 0 0,0 0 1,0 0-1,-1 0 1,1 0-1,0 0 1,0 0-1,-1 0 1,1 0-1,0 0 1,-9 2-21,1 0 0,-1 1 1,1 0-1,0 1 1,0-1-1,-9 7 1,-3 1-9,-6 0 9,14-6 12,1 0 0,0 0 1,0 1-1,0 1 0,0 0 0,1 0 0,-13 13 0,23-19 12,-1-1 1,1 0 0,0 1 0,0-1-1,-1 0 1,1 0 0,0 1-1,0-1 1,0 1 0,0-1 0,0 0-1,0 1 1,0-1 0,-1 0-1,1 1 1,0-1 0,0 1-1,0-1 1,0 0 0,0 1 0,1-1-1,-1 0 1,0 1 0,0-1-1,0 1 1,0-1 0,0 0-1,0 1 1,1-1 0,-1 0 0,0 1-1,0-1 1,1 0 0,-1 0-1,0 1 1,0-1 0,1 0-1,-1 0 1,0 1 0,1-1 0,-1 0-1,0 0 1,1 0 0,-1 1-1,0-1 1,1 0 0,-1 0-1,0 0 1,2 0 0,21 6-65,-18-5 49,14 3-34,2 0 41,-1 1 1,30 11 0,-46-14-1,1 0 1,-1 0-1,1 0 0,-1 1 1,0 0-1,0-1 1,0 2-1,0-1 1,-1 0-1,1 1 0,-1-1 1,0 1-1,0 0 1,0 0-1,0 0 1,2 6-1,-5-8 3,1 0 0,-1 1 0,0-1 0,1 0 0,-1 0 1,0 1-1,-1-1 0,1 0 0,0 0 0,-1 1 0,1-1 0,-1 0 0,1 0 0,-1 0 0,0 0 1,0 0-1,0 0 0,0 0 0,-1 0 0,1 0 0,-1 0 0,-1 2 0,-6 5 33,0 0 0,-17 14 0,22-19-10,-66 49 238,61-47-195,-1 0 0,0 0 0,0-1 0,0-1 0,-18 7 0,28-11-76,-1 0 0,1 0 0,0 1 0,-1-1 0,1 0-1,0 0 1,-1 0 0,1 0 0,-1 1 0,1-1-1,0 0 1,-1 0 0,1 0 0,-1 0 0,1 0-1,0 0 1,-1 0 0,1 0 0,-1 0 0,1 0 0,0 0-1,-1 0 1,1-1 0,-1 1 0,1 0 0,0 0-1,-1 0 1,1 0 0,-1-1 0,1 1 0,0 0 0,-1 0-1,1-1 1,0 1 0,0 0 0,-1-1 0,1 1-1,0 0 1,0-1 0,-1 1 0,1 0 0,0-1 0,0 1-1,0 0 1,0-1 0,-1 1 0,1-1 0,0 1-1,0-1 1,0 1 0,0 0 0,0-1 0,0 1-1,0-1 1,0 1 0,0 0 0,0-1 0,1 1 0,-1-1-1,11-25-785,-10 24 874,16-30-365,3-4-145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 13067,'0'-2'142,"-1"0"0,0-1 0,0 1 0,0 0 1,0 0-1,0 0 0,0 0 0,0 0 0,-1 0 0,-2-3 1,4 5-119,0-1 0,-1 1 0,1-1 0,-1 1 0,1 0 0,-1-1 1,1 1-1,0 0 0,-1-1 0,1 1 0,-1 0 0,1 0 0,-1 0 1,0-1-1,1 1 0,-1 0 0,1 0 0,-1 0 0,1 0 0,-1 0 1,1 0-1,-1 0 0,1 0 0,-1 0 0,0 0 0,1 0 0,-1 0 1,1 1-1,-1-1 0,1 0 0,-1 0 0,1 0 0,-1 1 0,1-1 1,-1 0-1,1 1 0,-1-1 0,1 0 0,0 1 0,-1-1 1,1 1-1,0-1 0,-1 1 0,1-1 0,0 0 0,-1 1 0,1-1 1,0 1-1,0 0 0,0-1 0,-1 1 0,0 3 48,0 0 1,0 0-1,0 0 0,0 0 1,1 0-1,0 0 0,-1 0 0,1 1 1,1-1-1,-1 0 0,1 0 1,0 0-1,1 4 0,18 55 364,-17-56-377,91 211 728,-25-28-466,48 115 7,-88-241-279,2-2-1,66 99 1,252 261 564,-298-365-514,44 43 10,5-4 1,3-4-1,5-4 0,216 132 1,289 175-61,-275-141-41,-36-26 7,-191-150-12,3-6 1,160 76-1,247 93 32,-15-1 16,-397-194-60,2-4 0,193 44 0,-117-33 50,-157-43-27,-1 2-1,-1 1 0,0 1 1,30 21-1,-50-30-30,-6-2-8,1-1 0,0 0 0,0 0 0,0 0 0,0 0-1,0 0 1,1-1 0,-1 1 0,0-1 0,1 0-1,3 1 1,-6-4 87,0 1-1,0 0 1,-1-1-1,1 1 1,0-1-1,-1 1 1,0-1-1,1 0 1,-1 1-1,0-1 1,1 1-1,-1-1 1,0 0-1,0 1 1,-1-1-1,1 1 1,-1-3-1,1-1-158,0-23 208,0-3 17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223 111 16035,'13'-25'2958,"34"-48"0,-46 72-2882,-1 0 0,1 0 0,0 0-1,0 0 1,0 0 0,-1 0 0,1 1-1,0-1 1,0 0 0,0 0 0,1 1-1,-1-1 1,2 0 0,-3 1-56,0 0 0,1 0 0,-1 0 0,0 0 0,1 0 0,-1 0 0,0 0-1,0 0 1,1 0 0,-1 1 0,0-1 0,1 0 0,-1 0 0,0 0 0,0 0 0,1 1 0,-1-1 0,0 0 0,0 0 0,0 0 0,1 1 0,-1-1 0,0 0 0,0 1 0,0-1 0,0 0-1,0 0 1,1 1 0,-1-1 0,0 0 0,0 1 0,0-1 0,0 1 0,0 2 34,1 1-1,-1-1 1,0 1-1,0 0 1,0-1-1,-1 1 1,1-1-1,-3 6 1,-19 56-208,-3-1-1,-65 117 1,55-119 53,4-7-1,2 1 0,-35 94 0,63-147 104,0 0-1,0 0 1,0 1 0,1-1-1,-1 1 1,1-1-1,0 1 1,0-1-1,0 1 1,0-1 0,0 0-1,1 1 1,-1-1-1,2 4 1,-1-5 2,0-1 1,0 1-1,1-1 1,-1 0-1,0 1 1,0-1-1,1 0 1,-1 0-1,0 0 1,1 0-1,-1 0 1,1 0-1,0 0 1,-1 0-1,1-1 1,0 1-1,-1-1 1,1 1-1,0-1 1,-1 0-1,1 0 1,0 0-1,0 1 1,0-2-1,-1 1 1,1 0-1,3-1 1,24-4 92,-1-1 1,1-1-1,-1-2 1,38-17 0,30-9-132,-81 30-18,-10 3 103,0 0 0,0 0 0,0 1 1,1 0-1,-1 0 0,0 0 0,1 0 0,-1 1 0,11 1 0,-12 0-51,-7-3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5:1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16139,'-5'26'1673,"18"-19"-985,14-6-264,21-9 576,10-2-104,8-8-199,3 3-225,1-4-760,-2 0 1688,-8-2-1320,-10 1 40,-14 4-24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 19268,'4'-12'2209,"-6"17"-1953,-7 17 880,-2 9-488,-2 14-296,-2 6-104,2 7-208,1 1-56,3-3-256,2-4-144,5-14-344,1-6-136,1-18-225,0-12 745,1 0-288,1-9-160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2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17812,'12'-8'544,"0"-1"-1,1 2 1,-1 0 0,2 0 0,-1 2 0,19-7-1,2 3 333,51-9 0,-54 13-589,1 1-1,33 1 0,-55 3-269,-1 1-1,0-1 1,1 1-1,-1 1 1,0 0-1,0 0 0,0 1 1,0 0-1,0 0 1,-1 1-1,13 8 1,-18-10-19,1 2 1,-1-1 0,0 0 0,0 0 0,0 1-1,0 0 1,-1 0 0,1 0 0,-1 0 0,0 0-1,0 0 1,0 0 0,-1 1 0,0-1-1,0 0 1,0 1 0,0-1 0,-1 1 0,1 0-1,-1-1 1,-1 9 0,-1 5-7,0-1 1,-2 1-1,0-1 0,-7 19 0,2-11 24,0 1 0,-2-2-1,-1 1 1,-1-2-1,0 1 1,-26 30 0,29-42 15,-1 0 1,0 0 0,-1-1-1,0-1 1,-1 0-1,0 0 1,-1-2-1,0 1 1,0-2 0,-1 0-1,1-1 1,-17 5-1,6-4-38,-37 5-1,53-10-245,0-1-1,1-1 0,-1 0 0,0 0 0,1-1 1,-1 0-1,0 0 0,-8-3 0,16 4 224,1 0 0,-1 0 0,1 0 0,-1-1 0,0 1 0,1 0 0,-1 0-1,0 0 1,1-1 0,-1 1 0,1 0 0,-1-1 0,1 1 0,-1 0 0,1-1 0,-1 1 0,1-1 0,-1 1-1,1-1 1,-1 1 0,1-1 0,0 1 0,-1-1 0,1 1 0,0-1 0,0 1 0,-1-1 0,1 0 0,0 1-1,0-1 1,0-1 0,5-7-665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17276,'37'9'1200,"18"-6"-1008,3-2-96,13-17 160,16-9-160,18-4-296,2-1-216,-1 5-304,-10 1 1176,-15 8-624,-10 5-112,-8 5-24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13835,'42'0'1416,"-2"3"-1072,-6 1-200,-3 2 496,4 3-519,1-2-169,4 0-449,8-3-231,2-4 456,3-4-152,8-5-112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13483,'6'5'295,"-1"-1"-1,1 0 1,0 0 0,0 0-1,1-1 1,-1 0-1,1 0 1,-1 0 0,1-1-1,0 0 1,0-1 0,0 1-1,0-1 1,0-1 0,0 1-1,0-1 1,1 0 0,7-2-1,67-10 276,83-23-1,-50 9-1258,-44 13-103,33-7 386,-103 20 713,-2 0-95,-3-2 196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16363,'6'20'1225,"1"10"-961,-1 6-120,-1 11 368,0 6-192,-1 13-192,-3 7-56,-1 9-184,-1 4-168,-2 2-344,2 0-312,-1-2 688,2-3-136,0-3-105</inkml:trace>
  <inkml:trace contextRef="#ctx0" brushRef="#br0" timeOffset="1">60 1626 14835,'-16'64'1296,"0"-4"-903,2 2-177,7-5 248,1 1-296,6-9-648,1-5 584,5-11-248,1-3-128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14859,'-2'27'1280,"-3"-7"-863,2-4-169,3-8 408,0-5-272,-2-4-1040,2-3 784,-2-1-200,1 1-112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15147,'-1'0'83,"-1"0"0,0 0 0,0 0 0,1 0-1,-1 0 1,0 0 0,1 0 0,-1 1 0,0-1 0,1 0 0,-1 1-1,0 0 1,1-1 0,-1 1 0,1 0 0,-1 0 0,1 0 0,-1 0-1,1 0 1,0 0 0,0 0 0,-1 0 0,1 1 0,0-1 0,-1 2-1,-3 4 66,0 0 0,1 0 0,0 0 0,-3 9 0,0 1-104,1 0-1,0 0 1,1 1 0,2 0-1,-1-1 1,2 2-1,0-1 1,2 0 0,1 25-1,-1-40-39,1 1-1,-1-1 0,1 0 0,0 0 1,0 0-1,0 0 0,0-1 1,0 1-1,1 0 0,-1 0 0,1-1 1,0 1-1,-1-1 0,5 5 1,-4-6 3,0 0 0,-1 0 1,1 0-1,0 0 0,-1 0 1,1-1-1,0 1 0,0-1 1,0 1-1,-1-1 0,1 1 1,0-1-1,0 0 0,0 0 1,0 0-1,0 0 0,0 0 1,0-1-1,0 1 0,-1-1 1,1 1-1,0-1 0,0 1 1,0-1-1,1-1 0,10-5 47,-1 0 0,0 0 0,0-1 0,-1-1-1,0 0 1,12-14 0,56-69 299,-54 62-237,-4 7-48,-21 22-68,0 1 1,1 0 0,-1-1-1,0 1 1,0 0-1,0 0 1,1-1-1,-1 1 1,0 0 0,0 0-1,0 0 1,1-1-1,-1 1 1,0 0 0,0 0-1,1 0 1,-1 0-1,0-1 1,1 1-1,-1 0 1,0 0 0,1 0-1,-1 0 1,0 0-1,1 0 1,-1 0-1,0 0 1,0 0 0,1 0-1,-1 0 1,0 0-1,1 0 1,-1 0-1,0 0 1,1 0 0,-1 0-1,0 1 1,1-1-1,-1 0 1,0 0-1,0 0 1,1 0 0,-1 1-1,0-1 1,0 0-1,1 0 1,-1 1 0,0-1-1,0 0 1,0 0-1,0 1 1,1-1-1,-1 0 1,0 0 0,0 1-1,0-1 1,0 0-1,0 1 1,0-1-1,0 0 1,0 1 0,0-1-1,0 0 1,0 1-1,0-1 1,0 1-1,-1 25 22,0-22-21,-3 115-4,5-106 6,0 0 0,0 0 0,2-1 0,-1 1 0,2-1 0,-1 1 0,7 12 1,-9-22 14,1 0 0,-1 0 0,1 0 0,0 0 0,0 0 0,0 0 0,0-1 0,0 1 0,1-1 0,-1 1 0,1-1 0,-1 0 0,1 0 0,0 0 0,0 0 0,0 0 0,0-1 0,0 0 0,1 1 0,-1-1 0,0 0 0,1-1 0,-1 1 0,0 0 0,1-1 0,-1 0 0,1 0 0,-1 0 0,1 0 0,-1-1 0,0 1 0,7-2 0,-2-1 61,0 0 0,0-1 1,0 1-1,-1-1 1,1-1-1,-1 0 1,0 0-1,0 0 1,-1-1-1,1 1 1,-1-2-1,5-6 1,-2 1 79,-1 1 0,-1-2 1,1 1-1,-2-1 0,0-1 1,-1 1-1,0-1 0,5-25 1,-8 31-98,-1 0 0,0-1 1,0 1-1,-1 0 0,0-1 1,0 1-1,-1 0 0,-1-1 1,1 1-1,-1 0 0,0 0 1,-1 0-1,0 0 0,0 1 1,-1-1-1,-6-10 0,9 17-128,0 0-1,0 0 0,1 0 1,-1 0-1,0 0 0,1-1 0,-1 1 1,1 0-1,-1 0 0,1-1 0,0 1 1,0 0-1,-1 0 0,1-1 1,0 1-1,0 0 0,0-1 0,0 1 1,1 0-1,-1-1 0,0 1 1,0 0-1,1-1 0,-1 1 0,1 0 1,-1 0-1,1 0 0,0-1 1,-1 1-1,1 0 0,0 0 0,0 0 1,1-1-1,5-6-374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6:53:0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15691,'0'0'67,"0"0"0,0 0-1,0 0 1,1 0 0,-1 0 0,0 0-1,0 0 1,0 0 0,1 0-1,-1 0 1,0 0 0,0 0 0,0 0-1,1 0 1,-1 0 0,0 0-1,0 0 1,0 0 0,1 1 0,-1-1-1,0 0 1,0 0 0,0 0-1,0 0 1,1 0 0,-1 0-1,0 1 1,0-1 0,0 0 0,0 0-1,0 0 1,0 1 0,1-1-1,-1 0 1,0 0 0,0 0 0,0 0-1,0 1 1,0-1 0,0 0-1,0 1 1,-1 14 1270,-8 18-413,8-30-719,-18 57 122,-3-1 0,-3 0-1,-2-2 1,-56 85 0,58-110-432,24-31 90,0 0 0,0-1 0,0 1 0,1 0 0,-1-1 0,0 1 0,0-1 0,0 1-1,0-1 1,0 1 0,0-1 0,0 1 0,0-1 0,-2 0 0,3 0 0,-1 0 0,1 0 0,-1 0 0,1-1 0,-1 1-1,1 0 1,-1 0 0,1-1 0,-1 1 0,1 0 0,-1-1 0,1 1 0,0-1 0,-1 1 0,1 0-1,-1-1 1,1 1 0,0-1 0,0 1 0,-1-1 0,1 1 0,0-1 0,0 1 0,0-1 0,-1 1-1,1-1 1,0 0 0,0 1 0,0-1 0,0 0 0,-1-9-200,-1-1 0,2 1 0,0-1-1,0 0 1,3-17 0,14-55-753,-13 64 736,6-26-190,-3 9 662,17-50-1,-24 86-220,1 0-1,-1-1 0,0 1 1,0-1-1,0 1 0,1 0 1,-1-1-1,0 1 0,1 0 1,-1-1-1,0 1 0,1 0 1,-1-1-1,0 1 1,1 0-1,-1 0 0,1 0 1,-1-1-1,0 1 0,1 0 1,-1 0-1,1 0 0,-1 0 1,1 0-1,-1 0 0,0 0 1,1 0-1,-1 0 1,1 0-1,-1 0 0,1 0 1,-1 0-1,1 0 0,-1 0 1,0 0-1,1 0 0,-1 1 1,1-1-1,-1 0 0,0 0 1,1 0-1,-1 1 1,1-1-1,-1 0 0,0 1 1,1-1-1,-1 0 0,0 1 1,0-1-1,1 1 0,21 23 135,-18-18-120,81 82-39,-53-57 12,-2 1 0,41 56 0,-70-87-1,-1 0 0,1 0-1,0 0 1,0 0 0,-1 0 0,1 0 0,-1 0 0,1 0 0,-1 1 0,1-1 0,-1 0 0,0 0 0,0 1 0,0-1 0,1 0 0,-1 2-1,-1-2 7,1-1 0,0 1 0,-1-1 0,1 0 0,0 1 0,-1-1-1,1 0 1,0 1 0,-1-1 0,1 0 0,0 1 0,-1-1 0,1 0-1,-1 0 1,1 0 0,-1 0 0,1 1 0,0-1 0,-1 0 0,1 0-1,-1 0 1,1 0 0,-1 0 0,1 0 0,-1 0 0,1 0 0,-1 0-1,0 0 1,-4-1 75,0 0 0,0 0 0,-1-1 0,1 1-1,-9-6 1,-75-41-11,53 27-335,-1 1-1,-1 3 1,-58-20-1,96 37 265,0 0-1,0 0 1,0 0-1,0 0 1,1 0 0,-1-1-1,0 1 1,0 0-1,0 0 1,0 0-1,0 0 1,0 0-1,0 0 1,0 0-1,0 0 1,0 0-1,0 0 1,0 0-1,0 0 1,0 0-1,0 0 1,0 0-1,0 0 1,0 0-1,0 0 1,0 0-1,0 0 1,0 0 0,0 0-1,0 0 1,0-1-1,0 1 1,0 0-1,0 0 1,0 0-1,0 0 1,0 0-1,0 0 1,0 0-1,-1 0 1,11-1 62,15 0 10,272 0-139,-227-5 59,-7-10-28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1117 14515,'-5'-53'1417,"4"0"1,7-87-1,27-103-426,-22 174-698,-1 1-141,72-365 235,-81 427-395,1-1 1,0 1 0,0 0-1,1 0 1,-1 0 0,7-9-1,-9 14 7,0 1 0,1-1 0,-1 1-1,0 0 1,1-1 0,-1 1 0,0 0-1,1 0 1,-1-1 0,1 1 0,-1 0-1,0 0 1,1-1 0,-1 1-1,1 0 1,-1 0 0,1 0 0,-1 0-1,1 0 1,-1 0 0,1 0 0,-1 0-1,1 0 1,-1 0 0,0 0 0,1 0-1,-1 0 1,1 0 0,-1 0 0,2 1-1,-1 0-1,1 0 1,-1 0-1,1 1 0,-1-1 0,1 1 0,-1-1 1,0 1-1,0 0 0,0-1 0,0 1 1,2 3-1,46 118-82,-13-28 43,-9-34-118,50 84-1,-62-120 135,2-1-1,0-1 1,2 0 0,0-1 0,42 35-1,-42-43 3,1-1 0,22 11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12027,'3'-1'1663,"-1"6"-1238,1 9-40,-1 11 632,24 188 860,-17-166-1696,-6-21-48,2 1-1,1-1 1,1 0-1,1 0 1,15 33 0,-22-57-83,0 0 1,0 0 0,1 0 0,-1 0 0,1 0 0,-1 0 0,1-1 0,-1 1-1,1 0 1,0-1 0,0 1 0,0-1 0,3 2 0,-4-2-19,0-1 1,1 0-1,-1 0 1,0 0-1,0 0 1,0 0-1,0 0 0,1 0 1,-1 0-1,0 0 1,0 0-1,0-1 1,0 1-1,0-1 1,1 1-1,-1 0 0,0-1 1,0 0-1,0 1 1,0-1-1,0 0 1,-1 1-1,1-1 1,0 0-1,0 0 0,0 0 1,-1 0-1,1 0 1,0-1-1,5-6 101,-1 0 0,0-1-1,-1 1 1,0-1 0,0 0-1,-1 0 1,4-16 0,9-72 447,-13 75-473,10-111-6,-4-158 0,-9 279-109,-1 6-11,1-1 0,0 0 0,1 1 0,0-8 0,0 13 15,-1 0-1,0 0 0,0 0 1,0 0-1,1 0 1,-1 0-1,1 0 0,-1 1 1,0-1-1,1 0 1,0 0-1,-1 0 1,1 1-1,-1-1 0,1 0 1,0 0-1,0 1 1,-1-1-1,1 1 1,0-1-1,0 1 0,0-1 1,-1 1-1,1-1 1,0 1-1,0 0 1,0-1-1,0 1 0,0 0 1,0 0-1,0 0 1,0 0-1,1 0 1,13 1-23,19 1 0,0-1 1,62-7-1,-50-2 49,-22 3-30,1 1 1,-1 1-1,46 1 1,-68 2 1,0 0 0,0 0 0,0 1 0,0-1 0,0 1 0,0 0-1,0-1 1,0 1 0,0 0 0,0 0 0,0 0 0,-1 0 0,1 0 0,0 1 0,-1-1 0,1 1 0,-1-1 0,1 1 0,-1-1 0,0 1-1,0 0 1,0-1 0,0 1 0,0 0 0,0 0 0,0 0 0,0 0 0,-1 0 0,1 0 0,-1 0 0,1 0 0,-1 3 0,1 8-35,-1-1 1,-1 0 0,0 0 0,-3 19 0,0-9-48,4-18 89,-2 32-852,1-35 801,1 1 0,0-1 0,0 0 0,0 0 1,0 0-1,0 0 0,1 0 0,-1 0 0,0 0 0,0 0 0,1 0 0,-1 0 0,1 0 0,-1 0 0,1 0 0,-1 0 0,1 0 1,0 0-1,-1-1 0,1 1 0,0 0 0,-1 0 0,1-1 0,0 1 0,0 0 0,0-1 0,1 2 0,6-3-379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2 487 15907,'-2'15'935,"2"-15"-924,0 0 0,0 0 1,0 0-1,1 1 0,-1-1 0,0 0 0,0 0 0,0 0 0,0 0 1,0 0-1,0 0 0,0 0 0,1 0 0,-1 0 0,0 0 0,0 0 0,0 0 1,0 0-1,0 0 0,0 0 0,1 0 0,-1 0 0,0 0 0,0 0 1,0 0-1,0 0 0,0 0 0,0 0 0,1 0 0,-1 0 0,0 0 0,0 0 1,0 0-1,0 0 0,0 0 0,0 0 0,1 0 0,-1 0 0,0 0 1,0 0-1,0-1 0,0 1 0,0 0 0,0 0 0,0 0 0,0 0 1,0 0-1,0 0 0,21-25 392,-16 18-354,303-375 1495,-305 377-1533,7-7 45,0 0 1,1 1-1,0 0 0,22-18 0,-32 28-48,0 1-1,0-1 1,0 0-1,1 0 1,-1 1-1,0-1 1,0 1-1,0-1 1,0 1-1,1-1 1,-1 1-1,0 0 1,0-1 0,1 1-1,-1 0 1,0 0-1,1 0 1,-1 0-1,0 0 1,0 0-1,1 1 1,1-1-1,-2 1 0,0 0 0,0 0 0,0 0 0,-1 0 0,1 0 0,0 0 0,0 0 0,-1 0 0,1 0 0,-1 0-1,1 0 1,-1 0 0,1 1 0,-1-1 0,0 0 0,1 0 0,-1 0 0,0 3 0,0 8 36,0 0 0,0 0 0,-5 21-1,4-27-28,-14 87 150,1-15-75,4 1 0,-1 87 1,11-160-134,-1-3 15,1 0 1,0 1 0,0-1-1,0 1 1,1-1 0,-1 0-1,1 1 1,0-1 0,0 0-1,0 0 1,0 1 0,0-1-1,1 0 1,-1 0 0,4 4-1,-5-7 24,1 1 1,-1-1-1,1 1 0,-1-1 0,1 1 0,-1-1 1,1 1-1,-1-1 0,1 0 0,0 1 0,-1-1 1,1 0-1,-1 0 0,1 1 0,0-1 0,-1 0 0,1 0 1,0 0-1,-1 0 0,1 0 0,0 0 0,0 0 1,15-12-174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19772,'-6'8'1449,"2"-1"-1233,1-2-272,7-10 1776,5 0-1392,1-8 80,3-6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13499,'10'-23'4824,"10"-39"1,-13 42-3933,-7 19-920,-16 23-4180,6-12 295,3 13 2387,7-23 1497,-3 17-696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16820,'-1'1'67,"0"-1"0,1 1 0,-1 0 0,0 0 0,1 0 0,-1 1 0,1-1 0,-1 0 0,1 0 0,-1 0 0,1 0 0,0 0 0,0 1 0,0-1 0,-1 0 0,1 0 0,0 0 1,0 1-1,1 1 0,-1 3 52,-13 376 1113,13-365-1226,2 38 52,-2-51-26,0-1 0,1 1 1,0-1-1,0 0 0,0 1 1,0-1-1,0 0 0,0 0 1,1 1-1,0-1 1,-1-1-1,4 5 0,-4-6-9,0 0 0,0-1 0,0 1-1,-1-1 1,1 1 0,0-1 0,0 0-1,0 1 1,0-1 0,0 0 0,0 0-1,-1 0 1,1 1 0,0-1 0,0 0-1,0 0 1,0 0 0,0 0 0,0-1-1,0 1 1,0 0 0,0 0 0,0-1-1,0 1 1,0 0 0,-1-1 0,1 1-1,0-1 1,0 1 0,0-1 0,-1 1-1,1-1 1,0 1 0,-1-1 0,1 0 0,0 0-1,0-1 1,22-28 527,29-72 766,-40 74-978,2 1-1,0 0 1,32-42-1,-46 68-335,1 0 0,-1 1 0,1-1-1,0 0 1,0 0 0,-1 0 0,1 0 0,0 1 0,0-1-1,0 0 1,0 1 0,0-1 0,0 1 0,0-1 0,0 1-1,0-1 1,0 1 0,0 0 0,0-1 0,0 1 0,2 0-1,-2 0-6,-1 1-1,1-1 1,0 0-1,0 1 1,-1-1-1,1 1 1,0-1-1,-1 1 1,1 0-1,0-1 1,-1 1-1,1 0 1,-1-1-1,1 1 1,-1 0-1,0-1 1,1 1-1,-1 0 1,1 0-1,-1 1 0,3 7-63,-1-1 0,-1 1-1,2 16 1,-3-24 66,0 32-158,0-24 115,0 1 0,1 0 1,0-1-1,0 1 0,3 11 0,-3-20 35,-1 0-1,1-1 1,-1 1 0,1 0 0,0 0-1,-1 0 1,1 0 0,0-1-1,-1 1 1,1 0 0,0-1 0,0 1-1,0 0 1,0-1 0,0 1-1,0-1 1,0 0 0,-1 1 0,1-1-1,0 0 1,0 1 0,1-1-1,-1 0 1,0 0 0,0 0 0,0 0-1,0 0 1,0 0 0,0 0-1,0 0 1,0-1 0,0 1 0,1-1-1,40-14-1139,-32 11 570,76-24-6137,-71 21 5510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13475,'12'-26'1831,"-12"26"-1812,0 0 1,0 0-1,0 0 1,1 0-1,-1 0 0,0 0 1,0 0-1,0 0 0,0 0 1,0 0-1,0 0 0,0 0 1,0 0-1,0 0 1,0 0-1,0 0 0,0 0 1,0 0-1,0 0 0,0 0 1,0 0-1,1 0 0,-1 0 1,0 0-1,0 0 1,0 0-1,0 0 0,0 0 1,0 0-1,0 0 0,0 0 1,0 0-1,0 0 0,0 0 1,0 0-1,0 0 1,0 0-1,0 0 0,0 0 1,1 0-1,-1 0 0,0 0 1,0 0-1,0 0 1,0 0-1,0 0 0,0 0 1,0 0-1,0 0 0,0-1 1,0 1-1,0 0 0,-4 17 765,2-8-587,-5 14-44,2 0 0,0 0 0,-2 35 0,7-58-147,0 1-1,0-1 0,0 1 1,0-1-1,0 0 0,0 1 1,0-1-1,0 1 1,0-1-1,0 1 0,0-1 1,0 0-1,0 1 0,0-1 1,0 1-1,1-1 1,-1 0-1,0 1 0,0-1 1,1 0-1,-1 1 0,0-1 1,0 0-1,1 0 0,-1 1 1,0-1-1,1 0 1,-1 1-1,0-1 0,1 0 1,-1 0-1,0 0 0,1 0 1,-1 1-1,1-1 1,-1 0-1,0 0 0,1 0 1,-1 0-1,1 0 0,-1 0 1,0 0-1,1 0 1,-1 0-1,1 0 0,-1 0 1,1 0-1,-1 0 0,0-1 1,1 1-1,-1 0 1,0 0-1,1 0 0,-1-1 1,1 1-1,-1 0 0,1-1 1,21-15 256,61-72 500,-82 88-760,-1 0-1,0-1 0,0 1 1,0 0-1,1-1 1,-1 1-1,0 0 0,0 0 1,1-1-1,-1 1 0,0 0 1,1 0-1,-1 0 0,0-1 1,1 1-1,-1 0 0,0 0 1,1 0-1,-1 0 0,0 0 1,1 0-1,-1 0 0,1 0 1,-1 0-1,0 0 0,1 0 1,-1 0-1,1 0 0,1 9 11,-7 24-24,4-26 11,0-4 19,0 6-99,0 0 1,0 0-1,1 17 1,0-25 53,0 0 0,0 0 0,0 0 0,0 0 0,1 0 1,-1 0-1,0 0 0,0-1 0,1 1 0,-1 0 0,1 0 0,-1 0 1,1-1-1,-1 1 0,1 0 0,-1 0 0,1-1 0,0 1 1,-1 0-1,2 0 0,-1-1-12,0 0 0,1 0 0,-1 0 0,0 0 0,0 0 0,0 0 0,0 0-1,1 0 1,-1 0 0,0-1 0,0 1 0,0 0 0,0-1 0,0 1 0,0-1 0,0 1 0,0-1 0,0 0 0,0 1 0,0-1 0,1-1 0,5-4-61,-1 0 1,0-1 0,0 1-1,0-1 1,6-11 0,12-21-329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2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126 201 11947,'6'-16'451,"-2"0"1,0 0-1,0 0 1,-2-1-1,0 0 1,-1 1-1,-1-1 1,0 0 0,-4-23-1,4 39-434,0 1 0,0-1 0,0 1 0,0-1 0,0 1 0,-1-1 0,1 1 0,0-1 0,0 1 1,0-1-1,0 1 0,-1-1 0,1 1 0,0-1 0,-1 1 0,1 0 0,0-1 0,-1 1 0,1-1 0,0 1 0,-1 0 0,1-1 0,-1 1 0,1 0 0,-1 0 0,1-1 0,0 1 0,-1 0 0,0 0 0,0 0 10,0 0-1,0 0 1,0 0 0,0 0-1,0 1 1,0-1-1,0 0 1,0 1 0,0-1-1,0 1 1,0-1-1,0 1 1,1 0-1,-2 0 1,-28 30 345,25-25-386,-9 11 44,10-11 26,-1 0 1,0-1-1,0 1 1,0-1 0,-1 0-1,-11 8 1,16-13-34,1 0-1,0 0 1,-1 0-1,1 0 1,-1 0 0,1 0-1,0 0 1,-1 0 0,1 0-1,-1 0 1,1 0-1,0-1 1,-1 1 0,1 0-1,0 0 1,-1 0 0,1-1-1,0 1 1,-1 0-1,1 0 1,0-1 0,-1 1-1,1 0 1,0-1 0,0 1-1,-1 0 1,1-1 0,0 1-1,0 0 1,0-1-1,0 1 1,-1 0 0,1-1-1,0 1 1,0-1 0,0 1-1,0 0 1,0-1-1,0 1 1,0 0 0,0-1-1,0 0 1,-3-4 305,-2 17-149,4-10-133,0 0 1,0 0-1,1 0 0,-1 0 0,1 1 1,-1-1-1,1 0 0,0 1 0,0 3 1,6-5 31,9-9-565,-3-1-418,-11 7 604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109 488 15019,'31'-33'2689,"-30"32"-2550,0-1-1,0 0 1,1 0 0,-1 0 0,0 1-1,-1-1 1,1 0 0,0 0 0,-1-1-1,1 1 1,-1 0 0,1 0 0,-1 0-1,0 0 1,0 0 0,0 0 0,0-1 0,-1-1-1,1 3-104,0 1 0,0-1-1,0 1 1,-1-1 0,1 1-1,0 0 1,0-1 0,0 1-1,-1 0 1,1-1-1,0 1 1,0 0 0,-1-1-1,1 1 1,0 0 0,-1 0-1,1-1 1,0 1 0,-1 0-1,1 0 1,0-1 0,-1 1-1,1 0 1,-1 0-1,1 0 1,0 0 0,-1 0-1,1 0 1,-1 0 0,1 0-1,-1 0 1,0 0 0,-16 6 409,-13 17-214,20-15-220,1 1 0,1 0-1,-1 1 1,2-1 0,-1 2-1,1-1 1,1 1 0,0 0-1,0 0 1,1 1 0,-4 14-1,9-25-8,-1 0 0,1 1 0,0-1 0,0 0-1,0 1 1,0-1 0,0 1 0,0-1 0,0 0 0,0 1-1,0-1 1,1 1 0,-1-1 0,0 0 0,1 2-1,0-3 2,-1 1 0,1-1 0,-1 1 0,1-1 0,-1 1 0,1-1 0,-1 1-1,1-1 1,-1 0 0,1 1 0,-1-1 0,1 0 0,0 1 0,-1-1-1,1 0 1,0 0 0,-1 0 0,1 1 0,0-1 0,-1 0 0,1 0-1,0 0 1,3-1 4,0 1-1,0-1 1,0 0-1,-1 0 1,1-1-1,0 1 0,-1-1 1,1 0-1,5-3 1,10-9 17,-1 0 0,0-2 0,-2 0-1,1 0 1,26-37 0,58-104 135,-37 32-48,-55 106-95,-2-1-1,0 0 0,-2 0 1,6-32-1,-11 49-14,1 0 0,-1 0 0,0 0 1,0 0-1,0 0 0,-1 0 0,1 0 1,-1 0-1,0-4 0,0 6 0,1 0 0,-1 1 0,1-1 0,-1 0 0,1 1 0,-1-1-1,1 1 1,-1-1 0,0 1 0,1-1 0,-1 1 0,0-1 0,1 1 0,-1-1 0,0 1 0,0 0 0,1 0 0,-1-1 0,0 1 0,0 0 0,1 0-1,-1 0 1,0 0 0,0 0 0,0 0 0,1 0 0,-1 0 0,0 0 0,0 0 0,0 0 0,1 0 0,-1 1 0,0-1 0,0 0 0,1 1-1,-1-1 1,0 0 0,0 1 0,0 0 0,-6 3-7,1 0 0,-1 1 0,1-1 0,0 1 0,1 1 0,-1-1 0,1 1 0,-6 8 0,-3 5 9,-16 31-1,26-43 11,0-1-1,0 1 0,1 0 0,0 0 1,0 1-1,0-1 0,1 1 0,1-1 1,-1 1-1,1 0 0,0 14 0,1-20-8,0-1 0,1 0 0,-1 0 0,0 1 0,1-1 0,-1 0 0,1 0 0,0 0 0,-1 0 0,1 0 0,0 0 0,0 0 0,-1 0 0,1 0 0,0 0 0,0 0 0,0 0 0,0-1 0,0 1 0,0 0 0,0-1 0,1 1-1,-1 0 1,0-1 0,0 0 0,0 1 0,1-1 0,-1 0 0,0 0 0,0 1 0,1-1 0,-1 0 0,0 0 0,0 0 0,1-1 0,-1 1 0,2 0 0,8-2 18,0 0-1,-1-1 1,17-6-1,-11 4-10,-9 3-10,0 0-4,1 0 0,0 0-1,0 0 1,14 0 0,-19 2 3,-1 0 0,1 0 1,-1 1-1,0-1 0,1 1 0,-1-1 1,0 1-1,1 0 0,-1 0 1,0 0-1,0 0 0,0 0 1,0 1-1,0-1 0,0 0 0,0 1 1,0 0-1,0-1 0,-1 1 1,3 4-1,1 0-2,-2 1 1,1 0-1,-1 0 0,0 0 1,0 0-1,-1 1 0,0-1 1,0 1-1,-1-1 0,1 9 1,-1 13-161,-3 40-1,1 1-870,2-62 831,3-26-65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16468,'1'1'77,"0"0"0,0 0 1,1 0-1,-2 0 0,1 0 1,0 0-1,0 0 0,0 0 1,0 0-1,0 0 0,-1 0 1,1 1-1,-1-1 0,1 0 1,-1 0-1,1 1 0,-1-1 1,0 0-1,0 1 1,1-1-1,-1 0 0,0 1 1,0-1-1,0 1 0,-1-1 1,1 0-1,0 1 0,-1 1 1,-11 49 572,8-38-143,-10 42-155,3 0-1,3 1 0,1 0 0,4 113 1,3-161-347,1-1 0,1 1 1,0-1-1,0 0 1,0 1-1,8 14 1,-10-21-3,1-1 0,0 1 0,0 0 0,0-1 0,0 1 0,0-1 0,0 1 0,0-1 0,1 0 0,-1 1 0,0-1 1,1 0-1,-1 0 0,1 0 0,0 0 0,-1 0 0,1 0 0,0 0 0,-1-1 0,1 1 0,0-1 0,0 1 0,0-1 1,0 0-1,-1 1 0,1-1 0,0 0 0,0 0 0,0-1 0,0 1 0,0 0 0,-1 0 0,1-1 0,0 1 0,0-1 1,2-1-1,10-6 49,-1 0 1,0-1 0,-1 0 0,0-1 0,0-1-1,-1 0 1,0 0 0,9-14 0,-4 7 109,0 0 0,25-20 0,-40 37-152,-1 1-1,1-1 0,0 0 1,0 1-1,-1-1 1,1 0-1,0 1 1,0-1-1,0 1 1,0-1-1,0 1 0,-1-1 1,1 1-1,0 0 1,0 0-1,0-1 1,0 1-1,0 0 0,0 0 1,0 0-1,0 0 1,0 0-1,0 0 1,0 0-1,0 1 0,0-1 1,0 0-1,0 0 1,0 1-1,0-1 1,0 1-1,0-1 0,0 1 1,1 0-1,0 2 8,-1-1 0,1 0-1,-1 1 1,0-1 0,1 1 0,-1 0-1,0-1 1,-1 1 0,1 0 0,0 0-1,-1 4 1,9 69 27,-8-75-44,-1 0-1,0 0 1,0 0-1,0-1 1,0 1 0,1 0-1,-1 0 1,0 0-1,1-1 1,-1 1 0,1 0-1,-1-1 1,0 1-1,1 0 1,0-1 0,0 2-1,0-2 1,-1 0-1,1 0 1,-1 0-1,0 1 1,1-1-1,-1 0 1,1 0-1,-1 0 1,0 0-1,1 0 1,-1 0 0,1 0-1,-1-1 1,1 1-1,-1 0 1,0 0-1,1 0 1,-1 0-1,0 0 1,1-1-1,-1 1 1,1 0-1,-1-1 1,22-23-26,-17 18 21,23-35-6,10-12 11,-35 48 0,1 0-1,1 1 0,-1 0 0,0 0 0,1 0 1,0 1-1,0-1 0,6-2 0,-10 6 1,0-1 0,-1 1 0,1 0 0,0-1-1,0 1 1,0 0 0,0 0 0,-1-1-1,1 1 1,0 0 0,0 0 0,0 0 0,0 0-1,0 0 1,0 1 0,0-1 0,-1 0 0,1 0-1,0 0 1,0 1 0,0-1 0,0 0 0,-1 1-1,2 0 1,-1 0 0,0 0 0,1 0-1,-1 1 1,0-1 0,0 1-1,0-1 1,0 1 0,-1-1 0,1 1-1,0-1 1,0 4 0,1 4-3,0 0-1,0 0 1,0 15 0,-2-24 3,-1 162-124,2-160-533,2-6 462,1-10 79,-3 0 9,-1 0 1,-2-24 0,1 35 87,-3-41-227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20612,'0'-6'1593,"0"5"-1329,0-2-272,3-1 320,2-1-776,-2 5 416,-1 3-216,-1 4-200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18892,'-18'55'304,"2"1"-1,3 1 1,2 0-1,3 0 1,2 1-1,3 0 1,6 90 0,-3-135-232,1 0 0,1 0 0,0 0 1,0-1-1,7 20 0,-8-30-51,-1-1-1,1 0 1,0 1-1,-1-1 1,1 0-1,0 0 1,0 0-1,-1 0 1,1 0-1,0 0 1,0 0-1,0 0 1,0 0-1,0 0 1,1 0 0,-1-1-1,0 1 1,0 0-1,0-1 1,1 1-1,-1-1 1,0 1-1,1-1 1,-1 0-1,0 0 1,1 1-1,-1-1 1,1 0 0,-1 0-1,0 0 1,1 0-1,-1-1 1,0 1-1,1 0 1,-1-1-1,0 1 1,1-1-1,-1 1 1,0-1-1,0 1 1,1-1 0,-1 0-1,0 0 1,2-1-1,7-6 116,0 0 0,-1 0 0,0-1-1,8-10 1,-8 9-3,91-100 959,75-79 484,19 14-2367,-175 157 118,-13 8 287,-6 10 373,0-1-1,0 1 1,0 0 0,0 0 0,0-1-1,-1 1 1,1 0 0,0 0 0,0-1 0,0 1-1,0 0 1,0 0 0,0-1 0,-1 1-1,1 0 1,0 0 0,0 0 0,0 0-1,-1-1 1,1 1 0,0 0 0,0 0-1,0 0 1,-1 0 0,1 0 0,0 0 0,0 0-1,-1-1 1,1 1 0,0 0 0,0 0-1,-1 0 1,1 0 0,0 0 0,0 0-1,-1 0 1,1 0 0,0 0 0,-1 1-1,-22 1-567</inkml:trace>
  <inkml:trace contextRef="#ctx0" brushRef="#br0" timeOffset="1">270 489 17772,'3'40'1608,"5"-10"-1096,5-7-288,6-4 400,2-3-504,-2-5 113,-3-2-169,-8-16-281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1:46:2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 17268,'4'-5'1615,"-8"7"-791,-10 9 45,5 3-610,0 1 0,0 0-1,1 0 1,1 1 0,-6 18 0,-21 86-336,31-107 116,-5 19-52,-4 42 0,10-63 4,1 0 1,1 0-1,0-1 0,1 1 0,0 0 0,1 0 0,5 20 0,-6-28 8,1 0 0,-1 0 0,1 0 0,0 0 0,0 0 0,0 0 0,0 0 0,0-1 0,1 1 0,4 3 0,-5-5-11,-1 1 0,1-1 1,0 0-1,-1 0 1,1 0-1,0 0 0,0-1 1,0 1-1,0 0 1,0-1-1,0 1 0,0-1 1,0 0-1,0 0 0,0 0 1,0 0-1,0 0 1,4 0-1,-5-1-22,-1 1-1,1 0 1,0-1 0,0 1-1,-1 0 1,1-1 0,0 1-1,-1-1 1,1 1 0,0-1-1,-1 1 1,1-1 0,-1 0-1,1 1 1,-1-1 0,1 1-1,-1-1 1,1 0 0,-1 0-1,0 1 1,1-1 0,-1 0-1,0 0 1,0 0 0,1 1-1,-1-1 1,0 0 0,0 0-1,0 0 1,0 1 0,0-1-1,0 0 1,0 0 0,-1 0-1,1 1 1,0-1 0,0 0-1,-1 0 1,1 0 0,0 1-1,-1-1 1,1 0 0,-1 1-1,0-2 1,-22-35-1548,22 35 1504,-35-41-1450,-54-50-1,61 64 2187,29 29-614,0 0 0,-1 0 1,1 0-1,0 0 0,0 0 0,0-1 0,-1 1 0,1 0 0,0 0 1,0 0-1,0 0 0,0-1 0,-1 1 0,1 0 0,0 0 1,0-1-1,0 1 0,0 0 0,0 0 0,0-1 0,0 1 0,0 0 1,0 0-1,0-1 0,0 1 0,0 0 0,0 0 0,0-1 0,0 1 1,0 0-1,0 0 0,0-1 0,0 1 0,0 0 0,10-3 845,25 8-139,-21-3-398,138 2-50,-129-5-438,0-1 1,0-1 0,0-2-1,36-10 1,-6-9-156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75 15235,'20'-17'1988,"0"-1"0,16-21 0,-72 95 474,21-30-2353,5-10-100,-30 53 41,37-64-59,0 1 1,1 0-1,0 0 0,0 0 1,1 0-1,-1 0 0,1 0 1,0 1-1,1 10 0,0-16 5,0 1-1,1-1 0,-1 0 0,1 1 0,-1-1 0,1 0 0,-1 0 0,1 0 0,0 1 0,0-1 0,0 0 0,-1 0 1,1 0-1,0 0 0,0 0 0,0-1 0,1 1 0,-1 0 0,0 0 0,0-1 0,0 1 0,1 0 0,-1-1 0,0 0 1,0 1-1,2-1 0,42 8-87,-27-6 54,-10-1 22,-1 0 1,1 1 0,-1 0-1,0 1 1,0-1 0,0 1 0,0 1-1,0-1 1,11 9 0,-16-10 14,0 0 0,-1 0 0,1 0 1,0 0-1,-1 0 0,1 0 0,-1 1 1,0-1-1,0 0 0,0 1 0,0-1 1,0 1-1,0 0 0,-1-1 0,1 1 0,-1-1 1,0 1-1,1 0 0,-1 0 0,-1-1 1,1 1-1,0-1 0,-1 1 0,1 0 1,-1-1-1,0 1 0,0-1 0,0 1 1,0-1-1,0 1 0,-2 1 0,-1 4 53,-1-1-1,0 0 0,0 0 0,-1 0 1,0-1-1,0 1 0,-1-2 0,1 1 0,-13 7 1,14-9-32,0-1 1,0 0 0,-1 0 0,1 0 0,-1-1-1,0 0 1,1 0 0,-1-1 0,0 1 0,0-1-1,0 0 1,0-1 0,0 0 0,-10 0-1,15 0-35,-1-1 0,0 1 0,1 0-1,-1-1 1,0 1 0,1-1-1,-1 0 1,0 1 0,1-1-1,-1 0 1,1 0 0,-1 0-1,1 0 1,0 0 0,-1-1-1,1 1 1,0 0 0,0-1-1,0 1 1,0-1 0,0 1 0,0-1-1,0 1 1,1-1 0,-1 1-1,0-1 1,1 0 0,0 1-1,-1-1 1,1-2 0,1-15-200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18140,'-10'93'4800,"-3"15"-4682,9-59-105,-1-6-68,2 0-1,4 58 1,-1-101 53,0 1 0,0 0 0,0-1 0,0 1 0,0 0 0,1-1 0,-1 1 1,0 0-1,0-1 0,0 1 0,1 0 0,-1-1 0,0 1 0,1-1 0,-1 1 0,1-1 0,-1 1 0,1 0 0,8-3-16,9-18 15,-18 19 4,76-115 213,-16 23 89,-33 54-170,-7 7 52,2 1 1,49-53-1,-56 73-323,-15 11 116,1 0 0,-1 0 1,0 0-1,0 0 0,0 0 0,1 0 0,-1 0 0,0 0 1,0 0-1,0 0 0,1 0 0,-1 0 0,0 0 1,0 0-1,0 0 0,0 0 0,1 1 0,-1-1 1,0 0-1,0 0 0,0 0 0,0 0 0,1 0 0,-1 0 1,0 0-1,0 0 0,0 1 0,0-1 0,0 0 1,0 0-1,1 0 0,-1 0 0,0 1 0,0-1 0,0 0 1,0 0-1,0 0 0,0 0 0,0 1 0,0-1 1,0 0-1,0 0 0,0 3-81,0 0 0,-1-1 1,1 1-1,-1-1 0,1 1 0,-1-1 0,0 0 1,0 1-1,0-1 0,-2 4 0,-14 22-319,-1 3-175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14531,'11'30'1424,"1"3"-1048,4 2-135,1 1 559,4-5-360,1-5-368,4-16 32,-1-9-24,7-9-80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14523,'0'0'31,"0"0"1,0 0-1,0 0 1,0-1-1,0 1 0,0 0 1,0 0-1,0 0 0,0 0 1,0 0-1,0-1 0,0 1 1,0 0-1,0 0 1,0 0-1,0 0 0,0 0 1,0-1-1,0 1 0,0 0 1,0 0-1,1 0 0,-1 0 1,0 0-1,0 0 0,0-1 1,0 1-1,0 0 1,0 0-1,0 0 0,0 0 1,1 0-1,-1 0 0,0 0 1,0 0-1,0 0 0,0 0 1,0 0-1,1 0 1,-1 0-1,0 0 0,0-1 1,0 1-1,0 0 0,0 0 1,1 0-1,-1 0 0,0 1 1,0-1-1,0 0 0,0 0 1,0 0-1,0 0 1,1 0-1,-1 0 0,0 0 1,0 0-1,0 0 0,3 12 852,-2 23 306,-1-34-1019,-6 153 2101,1-86-1827,9 127 0,-4-194-443,1 7-34,0-1 0,0 1 0,1 0 0,0-1 0,4 10 0,-6-15-14,1-1 0,-1 0 1,1 0-1,-1 0 0,1 0 1,0 0-1,-1 0 0,1 0 1,0 0-1,0-1 0,0 1 1,0 0-1,0 0 0,0-1 1,0 1-1,0 0 0,0-1 1,0 1-1,0-1 0,0 0 0,1 1 1,-1-1-1,0 0 0,0 1 1,0-1-1,1 0 0,-1 0 1,0 0-1,0 0 0,0 0 1,1-1-1,-1 1 0,0 0 1,0 0-1,0-1 0,0 1 1,1-1-1,-1 1 0,0-1 1,0 1-1,0-1 0,1-1 1,41-32-816,-17 12 254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14795,'-5'2'269,"0"1"0,0-1 1,0 1-1,0 0 0,1 0 0,-1 0 0,1 0 0,0 1 1,0 0-1,0 0 0,0 0 0,1 0 0,0 1 0,-3 4 0,0 1-98,0 0-1,1 0 0,0 0 0,1 1 0,-5 19 1,8-27-160,1 0 1,-1-1-1,1 1 1,-1 0-1,1 0 1,0-1-1,0 1 1,0 0-1,0-1 1,1 1-1,-1 0 1,1 0-1,0-1 1,-1 1-1,1-1 1,0 1-1,1-1 1,1 3-1,-2-3 8,0-1 0,1 0 0,-1 0 0,1 0 0,-1-1 0,1 1 0,-1 0 0,1-1 0,0 1 0,-1 0 0,1-1 0,0 0 0,-1 1-1,1-1 1,0 0 0,0 0 0,-1 0 0,1 0 0,0-1 0,0 1 0,-1 0 0,1-1 0,0 1 0,-1-1 0,1 1 0,-1-1 0,1 0 0,0 0-1,1-1 1,6-3 93,0 0-1,-1 0 0,1-1 1,-1 0-1,0-1 0,11-13 1,38-50 671,-43 52-577,-6 11-176,-7 16-135,-9 26-347,5-23 197,-4 40-1048,6-48 1160,1 0 0,0 0 0,0 0 0,0 1 0,0-1 0,1 0 0,0 0 0,-1 0 0,2 0 0,1 5 0,-3-9 124,0 1 1,0-1 0,0 0-1,1 0 1,-1 1 0,0-1 0,0 0-1,0 0 1,1 1 0,-1-1-1,0 0 1,0 0 0,1 0-1,-1 0 1,0 1 0,1-1 0,-1 0-1,0 0 1,0 0 0,1 0-1,-1 0 1,0 0 0,1 0-1,-1 0 1,0 0 0,1 0 0,-1 0-1,1 0 1,13-5-606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62 101 13435,'-45'223'3806,"40"-182"-3253,1 0 0,2 0 0,6 62 0,-3-96-613,0-4 17,-1 0-1,1 0 1,-1 0 0,0 0-1,0 0 1,0 1 0,0-1-1,0 0 1,-1 0-1,1 0 1,-1 0 0,-1 5-1,1-8 44,1 0-1,0 0 1,0 0-1,-1 0 1,1 0-1,0 0 1,-1-1-1,1 1 1,0 0-1,0 0 1,-1 0-1,1 0 1,0 0-1,0 0 0,-1-1 1,1 1-1,0 0 1,0 0-1,0 0 1,-1-1-1,1 1 1,0 0-1,0 0 1,0-1-1,0 1 1,-1 0-1,1 0 1,0-1-1,0 1 1,0 0-1,0-1 1,0 1-1,0 0 0,0 0 1,0-1-1,0 1 1,0 0-1,0-1 1,0 1-1,0 0 1,0 0-1,0-1 1,0 1-1,-1-20 106,1-13-10,2 0 1,1-1-1,2 1 0,14-50 1,-4 31 54,3 0 1,26-50-1,-35 82-24,1 0 0,25-35 1,-32 50-111,0 1 1,1 0-1,0 0 1,-1 0 0,1 0-1,1 1 1,-1-1-1,1 1 1,-1 0 0,1 0-1,0 1 1,0 0-1,0-1 1,0 2 0,0-1-1,0 0 1,9 0-1,-13 2-20,0-1 0,0 1 0,0 0 0,0 0 0,0 0-1,0 0 1,1 0 0,-1 0 0,0 0 0,0 1 0,0-1-1,0 0 1,0 1 0,0-1 0,0 0 0,-1 1 0,1-1 0,0 1-1,0 0 1,0-1 0,0 1 0,0 0 0,-1-1 0,1 1-1,1 1 1,-2 0-11,1-1 0,-1 1-1,0-1 1,1 1 0,-1-1-1,0 1 1,0-1 0,0 1-1,0 0 1,0-1 0,-1 1-1,1-1 1,0 1 0,-1-1-1,0 2 1,-3 7-91,0-1-1,-1 0 1,-10 16 0,-158 189 93,140-176-73,16-19-342,17-19 418,0 0-1,0 0 1,0 0 0,0 0 0,0-1 0,0 1-1,0 0 1,0 0 0,0 0 0,0 0 0,0 0-1,0 0 1,0 0 0,-1 0 0,1 0-1,0 0 1,0-1 0,0 1 0,0 0 0,0 0-1,0 0 1,0 0 0,0 0 0,0 0 0,0 0-1,-1 0 1,1 0 0,0 0 0,0 0 0,0 0-1,0 0 1,0 0 0,0 0 0,0 0 0,0 0-1,-1 0 1,1 0 0,0 0 0,0 0 0,0 0-1,0 0 1,0 0 0,0 0 0,0 0-1,0 0 1,-1 0 0,1 0 0,0 0 0,0 0-1,0 0 1,0 0 0,0 1 0,0-1 0,0 0-1,0 0 1,0 0 0,0 0 0,0 0 0,2-9-67,12-16-191,4-7-80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69 14331,'-9'32'868,"-22"51"-1,4-15-344,-8 30 36,-39 191-1,73-288-552,1-1-1,-1 1 0,1 0 0,0-1 1,0 1-1,0 0 0,-1 0 0,1-1 0,0 1 1,0 0-1,0 0 0,0 0 0,0-1 0,0 1 1,0 0-1,1 0 0,-1-1 0,0 1 1,0 0-1,1 0 0,-1-1 0,1 2 0,10-17 69,13-38-13,19-58 0,-11 26-36,-17 48-2,99-229 410,-111 259-416,23-40 90,-24 43-98,0 1-1,1 1 0,-1-1 0,1 0 0,-1 1 0,1-1 0,0 1 1,0 0-1,0 0 0,0 0 0,0 0 0,4-1 0,-6 2-9,0 1-1,0-1 0,0 1 1,0 0-1,0 0 1,0 0-1,0-1 0,0 1 1,0 0-1,0 0 1,0 0-1,0 1 0,0-1 1,0 0-1,0 0 1,0 0-1,0 1 0,0-1 1,0 0-1,-1 1 0,1-1 1,0 1-1,0-1 1,0 1-1,0 0 0,-1-1 1,1 1-1,0 0 1,-1-1-1,1 1 0,0 0 1,-1 0-1,1 0 0,-1 0 1,1-1-1,-1 1 1,0 0-1,1 0 0,-1 0 1,0 0-1,0 0 1,0 0-1,1 1 0,0 5-11,0 0-1,-1 0 1,1 0-1,-2 11 1,-1-2 108,-1-1 0,0 0 1,-1 0-1,0 0 0,-2 0 0,-8 18 1,0-6 117,-1 0 0,-22 29 1,32-49-262,0-1-1,0 0 1,-1 0 0,1 0 0,-1-1 0,-1 0 0,1 0 0,-8 4 0,11-7 27,1-1 1,0 0-1,-1 0 1,1 0-1,0-1 0,-1 1 1,1 0-1,-1-1 0,0 0 1,1 1-1,-1-1 1,1 0-1,-1-1 0,1 1 1,-1 0-1,1-1 1,-1 1-1,1-1 0,-1 0 1,1 1-1,-1-1 1,1-1-1,0 1 0,0 0 1,-1 0-1,1-1 1,0 0-1,0 1 0,-2-3 1,-14-20-331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16756,'0'2'84,"0"-1"1,1 1 0,-1 0 0,1-1 0,-1 1-1,1 0 1,0-1 0,0 1 0,-1-1 0,1 1 0,0-1-1,0 0 1,1 1 0,-1-1 0,0 0 0,0 0 0,1 0-1,-1 0 1,0 0 0,1 0 0,-1 0 0,3 1-1,-1-2-26,0 0 0,0 0 0,-1 1 0,1-2 0,0 1-1,0 0 1,0-1 0,0 1 0,-1-1 0,1 0 0,0 1-1,-1-2 1,4 0 0,7-4 40,0 0-1,-1-1 1,0 0-1,-1-1 1,1 0-1,-1-1 1,15-16-1,-24 24 76,-4 3-52,-8 10 10,-12 21 8,19-26-126,0 1-1,0-1 0,1 0 0,0 1 0,1-1 0,-2 11 0,3-16-9,0-1 0,0 1-1,0 0 1,0-1 0,0 1-1,0-1 1,0 1 0,1 0-1,-1-1 1,1 1-1,-1-1 1,1 1 0,-1-1-1,1 1 1,0-1 0,0 1-1,0-1 1,0 0 0,0 1-1,0-1 1,0 0 0,0 0-1,0 0 1,1 0-1,-1 0 1,0 0 0,1 0-1,-1 0 1,1-1 0,-1 1-1,1 0 1,-1-1 0,1 1-1,0-1 1,-1 0 0,3 1-1,3-1 27,1 0 0,-1 0 1,1-1-1,0 0 0,-1 0 0,1-1 0,-1 1 0,0-2 0,1 1 0,8-5 1,13-8 87,30-19 1,-36 20-56,2-1-21,-16 9-40,1-1 0,0 2 0,1-1 0,-1 2-1,18-6 1,-27 9-6,1 1-1,-1 0 0,0-1 1,0 1-1,0 0 0,0 0 0,1 0 1,-1 0-1,0 0 0,0 0 1,0 0-1,1 1 0,-1-1 1,0 0-1,0 1 0,0-1 0,0 0 1,0 1-1,0 0 0,0-1 1,0 1-1,0 0 0,0-1 1,0 1-1,0 0 0,0 0 0,0 0 1,0 0-1,-1 0 0,1 0 1,0 0-1,-1 0 0,1 0 1,-1 0-1,1 0 0,-1 0 0,0 0 1,1 0-1,-1 1 0,0-1 1,0 0-1,0 0 0,0 2 1,1 9-23,-1-1 1,0 0-1,-4 22 1,2-14 37,-1 24-684,4-35 509,5-10 51,4-8-46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3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20 150 18204,'14'-19'599,"1"0"0,1 0 1,19-16-1,-29 29-454,2 0 0,-1 0 1,1 0-1,-1 1 0,2 0 1,-1 1-1,0 0 0,1 0 1,0 1-1,15-4 0,-21 6-112,0 1 0,0 0 0,0-1 0,0 1 0,0 0 0,0 0 0,0 1 0,0-1 0,0 0 0,0 1 0,0 0 0,0 0 0,0 0 0,0 0 0,0 0 0,-1 1 0,1-1 0,4 4-1,-4-2-12,0 0-1,0 0 0,-1 1 1,1-1-1,-1 1 0,0 0 1,0-1-1,0 1 0,0 0 0,-1 0 1,1 0-1,0 4 0,1 7-9,-1-1 0,-1 1 0,0-1 0,-1 1 0,0 0 0,-5 24 0,-3 1-8,-2-1 0,-1-1 0,-2 1 0,-2-2 0,-23 44 0,-9 2 16,-60 81-1,96-150-18,-14 22-9,24-34 7,0 0-1,0 0 1,0 0 0,0-1 0,1 1 0,-1 0 0,0 0 0,1 0 0,0 0-1,-1 0 1,1 1 0,0-1 0,0 0 0,0 0 0,1 4 0,-1-6 3,1 1 1,-1 0 0,1 0-1,-1-1 1,1 1 0,0 0 0,-1-1-1,1 1 1,0-1 0,0 1-1,0-1 1,-1 1 0,1-1 0,0 0-1,0 1 1,0-1 0,0 0-1,0 1 1,0-1 0,-1 0-1,1 0 1,2 0 0,26 1 58,-19-1-21,103 11 388,-72-5-336,79 0 1,-117-6-92,1 0-1,0 0 1,-1-1 0,1 0 0,-1 0 0,6-2 0,16-14-54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07:00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19684,'13'11'1937,"-1"-1"-1497,-2-14-224,-9-3 1232,5 0-1592,3 2-456,-2 4 576,-3-3-152,-4-1-176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07.06.2022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7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74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5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52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D198-5CEA-4799-A978-D962845159A2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0BD0-1847-4B21-B685-C3A45E7D7413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6176-E65F-4264-AD61-F5E2A092842D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18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E647-126E-458F-AFBA-019880C78C7A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E619-D22B-4CC6-9486-A488AA3E0A88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3A83-2154-4301-8991-B0300989FFEC}" type="datetime1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26F7-720F-4E1D-9DF0-81165B8FF329}" type="datetime1">
              <a:rPr lang="de-DE" smtClean="0"/>
              <a:t>07.06.2022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442C-BC34-49A6-8DEF-CF7AE8DED9D8}" type="datetime1">
              <a:rPr lang="de-DE" smtClean="0"/>
              <a:t>07.06.2022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00D-E82C-4133-B939-9886F70DF297}" type="datetime1">
              <a:rPr lang="de-DE" smtClean="0"/>
              <a:t>07.06.2022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AF5-50DC-4538-9FBE-59A29A326876}" type="datetime1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E05F-6CFE-4151-AF7F-8C1CF57AD225}" type="datetime1">
              <a:rPr lang="de-DE" smtClean="0"/>
              <a:t>07.06.2022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1ED9-BB09-40F6-A96D-FA6BE76D4140}" type="datetime1">
              <a:rPr lang="de-DE" smtClean="0"/>
              <a:t>07.06.2022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164" Type="http://schemas.openxmlformats.org/officeDocument/2006/relationships/image" Target="../media/image81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7.png"/><Relationship Id="rId671" Type="http://schemas.openxmlformats.org/officeDocument/2006/relationships/image" Target="../media/image684.png"/><Relationship Id="rId769" Type="http://schemas.openxmlformats.org/officeDocument/2006/relationships/customXml" Target="../ink/ink388.xml"/><Relationship Id="rId21" Type="http://schemas.openxmlformats.org/officeDocument/2006/relationships/image" Target="../media/image359.png"/><Relationship Id="rId324" Type="http://schemas.openxmlformats.org/officeDocument/2006/relationships/customXml" Target="../ink/ink165.xml"/><Relationship Id="rId531" Type="http://schemas.openxmlformats.org/officeDocument/2006/relationships/image" Target="../media/image614.png"/><Relationship Id="rId629" Type="http://schemas.openxmlformats.org/officeDocument/2006/relationships/image" Target="../media/image663.png"/><Relationship Id="rId170" Type="http://schemas.openxmlformats.org/officeDocument/2006/relationships/customXml" Target="../ink/ink88.xml"/><Relationship Id="rId836" Type="http://schemas.openxmlformats.org/officeDocument/2006/relationships/image" Target="../media/image766.png"/><Relationship Id="rId268" Type="http://schemas.openxmlformats.org/officeDocument/2006/relationships/customXml" Target="../ink/ink137.xml"/><Relationship Id="rId475" Type="http://schemas.openxmlformats.org/officeDocument/2006/relationships/image" Target="../media/image586.png"/><Relationship Id="rId682" Type="http://schemas.openxmlformats.org/officeDocument/2006/relationships/customXml" Target="../ink/ink344.xml"/><Relationship Id="rId32" Type="http://schemas.openxmlformats.org/officeDocument/2006/relationships/customXml" Target="../ink/ink19.xml"/><Relationship Id="rId128" Type="http://schemas.openxmlformats.org/officeDocument/2006/relationships/customXml" Target="../ink/ink67.xml"/><Relationship Id="rId335" Type="http://schemas.openxmlformats.org/officeDocument/2006/relationships/image" Target="../media/image516.png"/><Relationship Id="rId542" Type="http://schemas.openxmlformats.org/officeDocument/2006/relationships/customXml" Target="../ink/ink274.xml"/><Relationship Id="rId181" Type="http://schemas.openxmlformats.org/officeDocument/2006/relationships/image" Target="../media/image439.png"/><Relationship Id="rId402" Type="http://schemas.openxmlformats.org/officeDocument/2006/relationships/customXml" Target="../ink/ink204.xml"/><Relationship Id="rId847" Type="http://schemas.openxmlformats.org/officeDocument/2006/relationships/customXml" Target="../ink/ink427.xml"/><Relationship Id="rId279" Type="http://schemas.openxmlformats.org/officeDocument/2006/relationships/image" Target="../media/image488.png"/><Relationship Id="rId486" Type="http://schemas.openxmlformats.org/officeDocument/2006/relationships/customXml" Target="../ink/ink246.xml"/><Relationship Id="rId693" Type="http://schemas.openxmlformats.org/officeDocument/2006/relationships/image" Target="../media/image695.png"/><Relationship Id="rId707" Type="http://schemas.openxmlformats.org/officeDocument/2006/relationships/image" Target="../media/image702.png"/><Relationship Id="rId43" Type="http://schemas.openxmlformats.org/officeDocument/2006/relationships/image" Target="../media/image370.png"/><Relationship Id="rId139" Type="http://schemas.openxmlformats.org/officeDocument/2006/relationships/image" Target="../media/image418.png"/><Relationship Id="rId346" Type="http://schemas.openxmlformats.org/officeDocument/2006/relationships/customXml" Target="../ink/ink176.xml"/><Relationship Id="rId553" Type="http://schemas.openxmlformats.org/officeDocument/2006/relationships/image" Target="../media/image625.png"/><Relationship Id="rId760" Type="http://schemas.openxmlformats.org/officeDocument/2006/relationships/image" Target="../media/image728.png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413" Type="http://schemas.openxmlformats.org/officeDocument/2006/relationships/image" Target="../media/image555.png"/><Relationship Id="rId858" Type="http://schemas.openxmlformats.org/officeDocument/2006/relationships/image" Target="../media/image7.png"/><Relationship Id="rId497" Type="http://schemas.openxmlformats.org/officeDocument/2006/relationships/image" Target="../media/image597.png"/><Relationship Id="rId620" Type="http://schemas.openxmlformats.org/officeDocument/2006/relationships/customXml" Target="../ink/ink313.xml"/><Relationship Id="rId718" Type="http://schemas.openxmlformats.org/officeDocument/2006/relationships/customXml" Target="../ink/ink362.xml"/><Relationship Id="rId357" Type="http://schemas.openxmlformats.org/officeDocument/2006/relationships/image" Target="../media/image527.png"/><Relationship Id="rId54" Type="http://schemas.openxmlformats.org/officeDocument/2006/relationships/customXml" Target="../ink/ink30.xml"/><Relationship Id="rId217" Type="http://schemas.openxmlformats.org/officeDocument/2006/relationships/image" Target="../media/image457.png"/><Relationship Id="rId564" Type="http://schemas.openxmlformats.org/officeDocument/2006/relationships/customXml" Target="../ink/ink285.xml"/><Relationship Id="rId771" Type="http://schemas.openxmlformats.org/officeDocument/2006/relationships/customXml" Target="../ink/ink389.xml"/><Relationship Id="rId869" Type="http://schemas.openxmlformats.org/officeDocument/2006/relationships/customXml" Target="../ink/ink438.xml"/><Relationship Id="rId424" Type="http://schemas.openxmlformats.org/officeDocument/2006/relationships/customXml" Target="../ink/ink215.xml"/><Relationship Id="rId631" Type="http://schemas.openxmlformats.org/officeDocument/2006/relationships/image" Target="../media/image664.png"/><Relationship Id="rId729" Type="http://schemas.openxmlformats.org/officeDocument/2006/relationships/image" Target="../media/image713.png"/><Relationship Id="rId270" Type="http://schemas.openxmlformats.org/officeDocument/2006/relationships/customXml" Target="../ink/ink138.xml"/><Relationship Id="rId65" Type="http://schemas.openxmlformats.org/officeDocument/2006/relationships/image" Target="../media/image381.png"/><Relationship Id="rId130" Type="http://schemas.openxmlformats.org/officeDocument/2006/relationships/customXml" Target="../ink/ink68.xml"/><Relationship Id="rId368" Type="http://schemas.openxmlformats.org/officeDocument/2006/relationships/customXml" Target="../ink/ink187.xml"/><Relationship Id="rId575" Type="http://schemas.openxmlformats.org/officeDocument/2006/relationships/image" Target="../media/image636.png"/><Relationship Id="rId782" Type="http://schemas.openxmlformats.org/officeDocument/2006/relationships/image" Target="../media/image739.png"/><Relationship Id="rId228" Type="http://schemas.openxmlformats.org/officeDocument/2006/relationships/customXml" Target="../ink/ink117.xml"/><Relationship Id="rId435" Type="http://schemas.openxmlformats.org/officeDocument/2006/relationships/image" Target="../media/image566.png"/><Relationship Id="rId642" Type="http://schemas.openxmlformats.org/officeDocument/2006/relationships/customXml" Target="../ink/ink324.xml"/><Relationship Id="rId281" Type="http://schemas.openxmlformats.org/officeDocument/2006/relationships/image" Target="../media/image489.png"/><Relationship Id="rId502" Type="http://schemas.openxmlformats.org/officeDocument/2006/relationships/customXml" Target="../ink/ink254.xml"/><Relationship Id="rId76" Type="http://schemas.openxmlformats.org/officeDocument/2006/relationships/customXml" Target="../ink/ink41.xml"/><Relationship Id="rId141" Type="http://schemas.openxmlformats.org/officeDocument/2006/relationships/image" Target="../media/image419.png"/><Relationship Id="rId379" Type="http://schemas.openxmlformats.org/officeDocument/2006/relationships/image" Target="../media/image538.png"/><Relationship Id="rId586" Type="http://schemas.openxmlformats.org/officeDocument/2006/relationships/customXml" Target="../ink/ink296.xml"/><Relationship Id="rId793" Type="http://schemas.openxmlformats.org/officeDocument/2006/relationships/customXml" Target="../ink/ink400.xml"/><Relationship Id="rId807" Type="http://schemas.openxmlformats.org/officeDocument/2006/relationships/customXml" Target="../ink/ink407.xml"/><Relationship Id="rId7" Type="http://schemas.openxmlformats.org/officeDocument/2006/relationships/image" Target="../media/image352.png"/><Relationship Id="rId239" Type="http://schemas.openxmlformats.org/officeDocument/2006/relationships/image" Target="../media/image468.png"/><Relationship Id="rId446" Type="http://schemas.openxmlformats.org/officeDocument/2006/relationships/customXml" Target="../ink/ink226.xml"/><Relationship Id="rId653" Type="http://schemas.openxmlformats.org/officeDocument/2006/relationships/image" Target="../media/image675.png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860" Type="http://schemas.openxmlformats.org/officeDocument/2006/relationships/image" Target="../media/image8.png"/><Relationship Id="rId87" Type="http://schemas.openxmlformats.org/officeDocument/2006/relationships/image" Target="../media/image392.png"/><Relationship Id="rId513" Type="http://schemas.openxmlformats.org/officeDocument/2006/relationships/image" Target="../media/image605.png"/><Relationship Id="rId597" Type="http://schemas.openxmlformats.org/officeDocument/2006/relationships/image" Target="../media/image647.png"/><Relationship Id="rId720" Type="http://schemas.openxmlformats.org/officeDocument/2006/relationships/customXml" Target="../ink/ink363.xml"/><Relationship Id="rId818" Type="http://schemas.openxmlformats.org/officeDocument/2006/relationships/image" Target="../media/image757.png"/><Relationship Id="rId152" Type="http://schemas.openxmlformats.org/officeDocument/2006/relationships/customXml" Target="../ink/ink79.xml"/><Relationship Id="rId457" Type="http://schemas.openxmlformats.org/officeDocument/2006/relationships/image" Target="../media/image577.png"/><Relationship Id="rId664" Type="http://schemas.openxmlformats.org/officeDocument/2006/relationships/customXml" Target="../ink/ink335.xml"/><Relationship Id="rId14" Type="http://schemas.openxmlformats.org/officeDocument/2006/relationships/customXml" Target="../ink/ink10.xml"/><Relationship Id="rId317" Type="http://schemas.openxmlformats.org/officeDocument/2006/relationships/image" Target="../media/image507.png"/><Relationship Id="rId524" Type="http://schemas.openxmlformats.org/officeDocument/2006/relationships/customXml" Target="../ink/ink265.xml"/><Relationship Id="rId731" Type="http://schemas.openxmlformats.org/officeDocument/2006/relationships/image" Target="../media/image714.png"/><Relationship Id="rId98" Type="http://schemas.openxmlformats.org/officeDocument/2006/relationships/customXml" Target="../ink/ink52.xml"/><Relationship Id="rId163" Type="http://schemas.openxmlformats.org/officeDocument/2006/relationships/image" Target="../media/image430.png"/><Relationship Id="rId370" Type="http://schemas.openxmlformats.org/officeDocument/2006/relationships/customXml" Target="../ink/ink188.xml"/><Relationship Id="rId829" Type="http://schemas.openxmlformats.org/officeDocument/2006/relationships/customXml" Target="../ink/ink418.xml"/><Relationship Id="rId230" Type="http://schemas.openxmlformats.org/officeDocument/2006/relationships/customXml" Target="../ink/ink118.xml"/><Relationship Id="rId468" Type="http://schemas.openxmlformats.org/officeDocument/2006/relationships/customXml" Target="../ink/ink237.xml"/><Relationship Id="rId675" Type="http://schemas.openxmlformats.org/officeDocument/2006/relationships/image" Target="../media/image686.png"/><Relationship Id="rId25" Type="http://schemas.openxmlformats.org/officeDocument/2006/relationships/image" Target="../media/image361.png"/><Relationship Id="rId328" Type="http://schemas.openxmlformats.org/officeDocument/2006/relationships/customXml" Target="../ink/ink167.xml"/><Relationship Id="rId535" Type="http://schemas.openxmlformats.org/officeDocument/2006/relationships/image" Target="../media/image616.png"/><Relationship Id="rId742" Type="http://schemas.openxmlformats.org/officeDocument/2006/relationships/image" Target="../media/image719.png"/><Relationship Id="rId174" Type="http://schemas.openxmlformats.org/officeDocument/2006/relationships/customXml" Target="../ink/ink90.xml"/><Relationship Id="rId381" Type="http://schemas.openxmlformats.org/officeDocument/2006/relationships/image" Target="../media/image539.png"/><Relationship Id="rId602" Type="http://schemas.openxmlformats.org/officeDocument/2006/relationships/customXml" Target="../ink/ink304.xml"/><Relationship Id="rId241" Type="http://schemas.openxmlformats.org/officeDocument/2006/relationships/image" Target="../media/image469.png"/><Relationship Id="rId479" Type="http://schemas.openxmlformats.org/officeDocument/2006/relationships/image" Target="../media/image588.png"/><Relationship Id="rId686" Type="http://schemas.openxmlformats.org/officeDocument/2006/relationships/customXml" Target="../ink/ink346.xml"/><Relationship Id="rId36" Type="http://schemas.openxmlformats.org/officeDocument/2006/relationships/customXml" Target="../ink/ink21.xml"/><Relationship Id="rId339" Type="http://schemas.openxmlformats.org/officeDocument/2006/relationships/image" Target="../media/image518.png"/><Relationship Id="rId546" Type="http://schemas.openxmlformats.org/officeDocument/2006/relationships/customXml" Target="../ink/ink276.xml"/><Relationship Id="rId753" Type="http://schemas.openxmlformats.org/officeDocument/2006/relationships/customXml" Target="../ink/ink380.xml"/><Relationship Id="rId101" Type="http://schemas.openxmlformats.org/officeDocument/2006/relationships/image" Target="../media/image399.png"/><Relationship Id="rId185" Type="http://schemas.openxmlformats.org/officeDocument/2006/relationships/image" Target="../media/image441.png"/><Relationship Id="rId406" Type="http://schemas.openxmlformats.org/officeDocument/2006/relationships/customXml" Target="../ink/ink206.xml"/><Relationship Id="rId392" Type="http://schemas.openxmlformats.org/officeDocument/2006/relationships/customXml" Target="../ink/ink199.xml"/><Relationship Id="rId613" Type="http://schemas.openxmlformats.org/officeDocument/2006/relationships/image" Target="../media/image655.png"/><Relationship Id="rId697" Type="http://schemas.openxmlformats.org/officeDocument/2006/relationships/image" Target="../media/image697.png"/><Relationship Id="rId820" Type="http://schemas.openxmlformats.org/officeDocument/2006/relationships/image" Target="../media/image758.png"/><Relationship Id="rId252" Type="http://schemas.openxmlformats.org/officeDocument/2006/relationships/customXml" Target="../ink/ink129.xml"/><Relationship Id="rId47" Type="http://schemas.openxmlformats.org/officeDocument/2006/relationships/image" Target="../media/image372.png"/><Relationship Id="rId112" Type="http://schemas.openxmlformats.org/officeDocument/2006/relationships/customXml" Target="../ink/ink59.xml"/><Relationship Id="rId557" Type="http://schemas.openxmlformats.org/officeDocument/2006/relationships/image" Target="../media/image627.png"/><Relationship Id="rId764" Type="http://schemas.openxmlformats.org/officeDocument/2006/relationships/image" Target="../media/image730.png"/><Relationship Id="rId196" Type="http://schemas.openxmlformats.org/officeDocument/2006/relationships/customXml" Target="../ink/ink101.xml"/><Relationship Id="rId417" Type="http://schemas.openxmlformats.org/officeDocument/2006/relationships/image" Target="../media/image557.png"/><Relationship Id="rId624" Type="http://schemas.openxmlformats.org/officeDocument/2006/relationships/customXml" Target="../ink/ink315.xml"/><Relationship Id="rId831" Type="http://schemas.openxmlformats.org/officeDocument/2006/relationships/customXml" Target="../ink/ink419.xml"/><Relationship Id="rId263" Type="http://schemas.openxmlformats.org/officeDocument/2006/relationships/image" Target="../media/image480.png"/><Relationship Id="rId470" Type="http://schemas.openxmlformats.org/officeDocument/2006/relationships/customXml" Target="../ink/ink238.xml"/><Relationship Id="rId58" Type="http://schemas.openxmlformats.org/officeDocument/2006/relationships/customXml" Target="../ink/ink32.xml"/><Relationship Id="rId123" Type="http://schemas.openxmlformats.org/officeDocument/2006/relationships/image" Target="../media/image410.png"/><Relationship Id="rId330" Type="http://schemas.openxmlformats.org/officeDocument/2006/relationships/customXml" Target="../ink/ink168.xml"/><Relationship Id="rId568" Type="http://schemas.openxmlformats.org/officeDocument/2006/relationships/customXml" Target="../ink/ink287.xml"/><Relationship Id="rId775" Type="http://schemas.openxmlformats.org/officeDocument/2006/relationships/customXml" Target="../ink/ink391.xml"/><Relationship Id="rId428" Type="http://schemas.openxmlformats.org/officeDocument/2006/relationships/customXml" Target="../ink/ink217.xml"/><Relationship Id="rId635" Type="http://schemas.openxmlformats.org/officeDocument/2006/relationships/image" Target="../media/image666.png"/><Relationship Id="rId842" Type="http://schemas.openxmlformats.org/officeDocument/2006/relationships/image" Target="../media/image769.png"/><Relationship Id="rId274" Type="http://schemas.openxmlformats.org/officeDocument/2006/relationships/customXml" Target="../ink/ink140.xml"/><Relationship Id="rId481" Type="http://schemas.openxmlformats.org/officeDocument/2006/relationships/image" Target="../media/image589.png"/><Relationship Id="rId702" Type="http://schemas.openxmlformats.org/officeDocument/2006/relationships/customXml" Target="../ink/ink354.xml"/><Relationship Id="rId69" Type="http://schemas.openxmlformats.org/officeDocument/2006/relationships/image" Target="../media/image383.png"/><Relationship Id="rId134" Type="http://schemas.openxmlformats.org/officeDocument/2006/relationships/customXml" Target="../ink/ink70.xml"/><Relationship Id="rId579" Type="http://schemas.openxmlformats.org/officeDocument/2006/relationships/image" Target="../media/image638.png"/><Relationship Id="rId786" Type="http://schemas.openxmlformats.org/officeDocument/2006/relationships/image" Target="../media/image741.png"/><Relationship Id="rId341" Type="http://schemas.openxmlformats.org/officeDocument/2006/relationships/image" Target="../media/image519.png"/><Relationship Id="rId439" Type="http://schemas.openxmlformats.org/officeDocument/2006/relationships/image" Target="../media/image568.png"/><Relationship Id="rId646" Type="http://schemas.openxmlformats.org/officeDocument/2006/relationships/customXml" Target="../ink/ink326.xml"/><Relationship Id="rId201" Type="http://schemas.openxmlformats.org/officeDocument/2006/relationships/image" Target="../media/image449.png"/><Relationship Id="rId285" Type="http://schemas.openxmlformats.org/officeDocument/2006/relationships/image" Target="../media/image491.png"/><Relationship Id="rId506" Type="http://schemas.openxmlformats.org/officeDocument/2006/relationships/customXml" Target="../ink/ink256.xml"/><Relationship Id="rId853" Type="http://schemas.openxmlformats.org/officeDocument/2006/relationships/customXml" Target="../ink/ink430.xml"/><Relationship Id="rId492" Type="http://schemas.openxmlformats.org/officeDocument/2006/relationships/customXml" Target="../ink/ink249.xml"/><Relationship Id="rId713" Type="http://schemas.openxmlformats.org/officeDocument/2006/relationships/image" Target="../media/image705.png"/><Relationship Id="rId797" Type="http://schemas.openxmlformats.org/officeDocument/2006/relationships/customXml" Target="../ink/ink402.xml"/><Relationship Id="rId145" Type="http://schemas.openxmlformats.org/officeDocument/2006/relationships/image" Target="../media/image421.png"/><Relationship Id="rId352" Type="http://schemas.openxmlformats.org/officeDocument/2006/relationships/customXml" Target="../ink/ink179.xml"/><Relationship Id="rId212" Type="http://schemas.openxmlformats.org/officeDocument/2006/relationships/customXml" Target="../ink/ink109.xml"/><Relationship Id="rId657" Type="http://schemas.openxmlformats.org/officeDocument/2006/relationships/image" Target="../media/image677.png"/><Relationship Id="rId864" Type="http://schemas.openxmlformats.org/officeDocument/2006/relationships/image" Target="../media/image10.png"/><Relationship Id="rId296" Type="http://schemas.openxmlformats.org/officeDocument/2006/relationships/customXml" Target="../ink/ink151.xml"/><Relationship Id="rId517" Type="http://schemas.openxmlformats.org/officeDocument/2006/relationships/image" Target="../media/image607.png"/><Relationship Id="rId724" Type="http://schemas.openxmlformats.org/officeDocument/2006/relationships/customXml" Target="../ink/ink365.xml"/><Relationship Id="rId60" Type="http://schemas.openxmlformats.org/officeDocument/2006/relationships/customXml" Target="../ink/ink33.xml"/><Relationship Id="rId156" Type="http://schemas.openxmlformats.org/officeDocument/2006/relationships/customXml" Target="../ink/ink81.xml"/><Relationship Id="rId363" Type="http://schemas.openxmlformats.org/officeDocument/2006/relationships/image" Target="../media/image530.png"/><Relationship Id="rId570" Type="http://schemas.openxmlformats.org/officeDocument/2006/relationships/customXml" Target="../ink/ink288.xml"/><Relationship Id="rId223" Type="http://schemas.openxmlformats.org/officeDocument/2006/relationships/image" Target="../media/image460.png"/><Relationship Id="rId430" Type="http://schemas.openxmlformats.org/officeDocument/2006/relationships/customXml" Target="../ink/ink218.xml"/><Relationship Id="rId668" Type="http://schemas.openxmlformats.org/officeDocument/2006/relationships/customXml" Target="../ink/ink337.xml"/><Relationship Id="rId18" Type="http://schemas.openxmlformats.org/officeDocument/2006/relationships/customXml" Target="../ink/ink12.xml"/><Relationship Id="rId528" Type="http://schemas.openxmlformats.org/officeDocument/2006/relationships/customXml" Target="../ink/ink267.xml"/><Relationship Id="rId735" Type="http://schemas.openxmlformats.org/officeDocument/2006/relationships/image" Target="../media/image716.png"/><Relationship Id="rId167" Type="http://schemas.openxmlformats.org/officeDocument/2006/relationships/image" Target="../media/image432.png"/><Relationship Id="rId374" Type="http://schemas.openxmlformats.org/officeDocument/2006/relationships/customXml" Target="../ink/ink190.xml"/><Relationship Id="rId581" Type="http://schemas.openxmlformats.org/officeDocument/2006/relationships/image" Target="../media/image639.png"/><Relationship Id="rId71" Type="http://schemas.openxmlformats.org/officeDocument/2006/relationships/image" Target="../media/image384.png"/><Relationship Id="rId234" Type="http://schemas.openxmlformats.org/officeDocument/2006/relationships/customXml" Target="../ink/ink120.xml"/><Relationship Id="rId679" Type="http://schemas.openxmlformats.org/officeDocument/2006/relationships/image" Target="../media/image688.png"/><Relationship Id="rId802" Type="http://schemas.openxmlformats.org/officeDocument/2006/relationships/image" Target="../media/image74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63.png"/><Relationship Id="rId441" Type="http://schemas.openxmlformats.org/officeDocument/2006/relationships/image" Target="../media/image569.png"/><Relationship Id="rId539" Type="http://schemas.openxmlformats.org/officeDocument/2006/relationships/image" Target="../media/image618.png"/><Relationship Id="rId746" Type="http://schemas.openxmlformats.org/officeDocument/2006/relationships/image" Target="../media/image721.png"/><Relationship Id="rId178" Type="http://schemas.openxmlformats.org/officeDocument/2006/relationships/customXml" Target="../ink/ink92.xml"/><Relationship Id="rId301" Type="http://schemas.openxmlformats.org/officeDocument/2006/relationships/image" Target="../media/image499.png"/><Relationship Id="rId82" Type="http://schemas.openxmlformats.org/officeDocument/2006/relationships/customXml" Target="../ink/ink44.xml"/><Relationship Id="rId385" Type="http://schemas.openxmlformats.org/officeDocument/2006/relationships/image" Target="../media/image541.png"/><Relationship Id="rId592" Type="http://schemas.openxmlformats.org/officeDocument/2006/relationships/customXml" Target="../ink/ink299.xml"/><Relationship Id="rId606" Type="http://schemas.openxmlformats.org/officeDocument/2006/relationships/customXml" Target="../ink/ink306.xml"/><Relationship Id="rId813" Type="http://schemas.openxmlformats.org/officeDocument/2006/relationships/customXml" Target="../ink/ink410.xml"/><Relationship Id="rId245" Type="http://schemas.openxmlformats.org/officeDocument/2006/relationships/image" Target="../media/image471.png"/><Relationship Id="rId452" Type="http://schemas.openxmlformats.org/officeDocument/2006/relationships/customXml" Target="../ink/ink229.xml"/><Relationship Id="rId105" Type="http://schemas.openxmlformats.org/officeDocument/2006/relationships/image" Target="../media/image401.png"/><Relationship Id="rId312" Type="http://schemas.openxmlformats.org/officeDocument/2006/relationships/customXml" Target="../ink/ink159.xml"/><Relationship Id="rId757" Type="http://schemas.openxmlformats.org/officeDocument/2006/relationships/customXml" Target="../ink/ink382.xml"/><Relationship Id="rId93" Type="http://schemas.openxmlformats.org/officeDocument/2006/relationships/image" Target="../media/image395.png"/><Relationship Id="rId189" Type="http://schemas.openxmlformats.org/officeDocument/2006/relationships/image" Target="../media/image443.png"/><Relationship Id="rId396" Type="http://schemas.openxmlformats.org/officeDocument/2006/relationships/customXml" Target="../ink/ink201.xml"/><Relationship Id="rId617" Type="http://schemas.openxmlformats.org/officeDocument/2006/relationships/image" Target="../media/image657.png"/><Relationship Id="rId824" Type="http://schemas.openxmlformats.org/officeDocument/2006/relationships/image" Target="../media/image760.png"/><Relationship Id="rId256" Type="http://schemas.openxmlformats.org/officeDocument/2006/relationships/customXml" Target="../ink/ink131.xml"/><Relationship Id="rId463" Type="http://schemas.openxmlformats.org/officeDocument/2006/relationships/image" Target="../media/image580.png"/><Relationship Id="rId670" Type="http://schemas.openxmlformats.org/officeDocument/2006/relationships/customXml" Target="../ink/ink338.xml"/><Relationship Id="rId116" Type="http://schemas.openxmlformats.org/officeDocument/2006/relationships/customXml" Target="../ink/ink61.xml"/><Relationship Id="rId323" Type="http://schemas.openxmlformats.org/officeDocument/2006/relationships/image" Target="../media/image510.png"/><Relationship Id="rId530" Type="http://schemas.openxmlformats.org/officeDocument/2006/relationships/customXml" Target="../ink/ink268.xml"/><Relationship Id="rId768" Type="http://schemas.openxmlformats.org/officeDocument/2006/relationships/image" Target="../media/image732.png"/><Relationship Id="rId20" Type="http://schemas.openxmlformats.org/officeDocument/2006/relationships/customXml" Target="../ink/ink13.xml"/><Relationship Id="rId628" Type="http://schemas.openxmlformats.org/officeDocument/2006/relationships/customXml" Target="../ink/ink317.xml"/><Relationship Id="rId835" Type="http://schemas.openxmlformats.org/officeDocument/2006/relationships/customXml" Target="../ink/ink421.xml"/><Relationship Id="rId267" Type="http://schemas.openxmlformats.org/officeDocument/2006/relationships/image" Target="../media/image482.png"/><Relationship Id="rId474" Type="http://schemas.openxmlformats.org/officeDocument/2006/relationships/customXml" Target="../ink/ink240.xml"/><Relationship Id="rId127" Type="http://schemas.openxmlformats.org/officeDocument/2006/relationships/image" Target="../media/image412.png"/><Relationship Id="rId681" Type="http://schemas.openxmlformats.org/officeDocument/2006/relationships/image" Target="../media/image689.png"/><Relationship Id="rId779" Type="http://schemas.openxmlformats.org/officeDocument/2006/relationships/customXml" Target="../ink/ink393.xml"/><Relationship Id="rId31" Type="http://schemas.openxmlformats.org/officeDocument/2006/relationships/image" Target="../media/image364.png"/><Relationship Id="rId334" Type="http://schemas.openxmlformats.org/officeDocument/2006/relationships/customXml" Target="../ink/ink170.xml"/><Relationship Id="rId541" Type="http://schemas.openxmlformats.org/officeDocument/2006/relationships/image" Target="../media/image619.png"/><Relationship Id="rId639" Type="http://schemas.openxmlformats.org/officeDocument/2006/relationships/image" Target="../media/image668.png"/><Relationship Id="rId180" Type="http://schemas.openxmlformats.org/officeDocument/2006/relationships/customXml" Target="../ink/ink93.xml"/><Relationship Id="rId278" Type="http://schemas.openxmlformats.org/officeDocument/2006/relationships/customXml" Target="../ink/ink142.xml"/><Relationship Id="rId401" Type="http://schemas.openxmlformats.org/officeDocument/2006/relationships/image" Target="../media/image549.png"/><Relationship Id="rId846" Type="http://schemas.openxmlformats.org/officeDocument/2006/relationships/image" Target="../media/image771.png"/><Relationship Id="rId485" Type="http://schemas.openxmlformats.org/officeDocument/2006/relationships/image" Target="../media/image591.png"/><Relationship Id="rId692" Type="http://schemas.openxmlformats.org/officeDocument/2006/relationships/customXml" Target="../ink/ink349.xml"/><Relationship Id="rId706" Type="http://schemas.openxmlformats.org/officeDocument/2006/relationships/customXml" Target="../ink/ink356.xml"/><Relationship Id="rId42" Type="http://schemas.openxmlformats.org/officeDocument/2006/relationships/customXml" Target="../ink/ink24.xml"/><Relationship Id="rId138" Type="http://schemas.openxmlformats.org/officeDocument/2006/relationships/customXml" Target="../ink/ink72.xml"/><Relationship Id="rId345" Type="http://schemas.openxmlformats.org/officeDocument/2006/relationships/image" Target="../media/image521.png"/><Relationship Id="rId552" Type="http://schemas.openxmlformats.org/officeDocument/2006/relationships/customXml" Target="../ink/ink279.xml"/><Relationship Id="rId191" Type="http://schemas.openxmlformats.org/officeDocument/2006/relationships/image" Target="../media/image444.png"/><Relationship Id="rId205" Type="http://schemas.openxmlformats.org/officeDocument/2006/relationships/image" Target="../media/image451.png"/><Relationship Id="rId412" Type="http://schemas.openxmlformats.org/officeDocument/2006/relationships/customXml" Target="../ink/ink209.xml"/><Relationship Id="rId857" Type="http://schemas.openxmlformats.org/officeDocument/2006/relationships/customXml" Target="../ink/ink432.xml"/><Relationship Id="rId289" Type="http://schemas.openxmlformats.org/officeDocument/2006/relationships/image" Target="../media/image493.png"/><Relationship Id="rId496" Type="http://schemas.openxmlformats.org/officeDocument/2006/relationships/customXml" Target="../ink/ink251.xml"/><Relationship Id="rId717" Type="http://schemas.openxmlformats.org/officeDocument/2006/relationships/image" Target="../media/image707.png"/><Relationship Id="rId53" Type="http://schemas.openxmlformats.org/officeDocument/2006/relationships/image" Target="../media/image375.png"/><Relationship Id="rId149" Type="http://schemas.openxmlformats.org/officeDocument/2006/relationships/image" Target="../media/image423.png"/><Relationship Id="rId356" Type="http://schemas.openxmlformats.org/officeDocument/2006/relationships/customXml" Target="../ink/ink181.xml"/><Relationship Id="rId563" Type="http://schemas.openxmlformats.org/officeDocument/2006/relationships/image" Target="../media/image630.png"/><Relationship Id="rId770" Type="http://schemas.openxmlformats.org/officeDocument/2006/relationships/image" Target="../media/image733.png"/><Relationship Id="rId216" Type="http://schemas.openxmlformats.org/officeDocument/2006/relationships/customXml" Target="../ink/ink111.xml"/><Relationship Id="rId423" Type="http://schemas.openxmlformats.org/officeDocument/2006/relationships/image" Target="../media/image560.png"/><Relationship Id="rId868" Type="http://schemas.openxmlformats.org/officeDocument/2006/relationships/image" Target="../media/image12.png"/><Relationship Id="rId630" Type="http://schemas.openxmlformats.org/officeDocument/2006/relationships/customXml" Target="../ink/ink318.xml"/><Relationship Id="rId728" Type="http://schemas.openxmlformats.org/officeDocument/2006/relationships/customXml" Target="../ink/ink367.xml"/><Relationship Id="rId64" Type="http://schemas.openxmlformats.org/officeDocument/2006/relationships/customXml" Target="../ink/ink35.xml"/><Relationship Id="rId367" Type="http://schemas.openxmlformats.org/officeDocument/2006/relationships/image" Target="../media/image532.png"/><Relationship Id="rId574" Type="http://schemas.openxmlformats.org/officeDocument/2006/relationships/customXml" Target="../ink/ink290.xml"/><Relationship Id="rId227" Type="http://schemas.openxmlformats.org/officeDocument/2006/relationships/image" Target="../media/image462.png"/><Relationship Id="rId781" Type="http://schemas.openxmlformats.org/officeDocument/2006/relationships/customXml" Target="../ink/ink394.xml"/><Relationship Id="rId434" Type="http://schemas.openxmlformats.org/officeDocument/2006/relationships/customXml" Target="../ink/ink220.xml"/><Relationship Id="rId641" Type="http://schemas.openxmlformats.org/officeDocument/2006/relationships/image" Target="../media/image669.png"/><Relationship Id="rId739" Type="http://schemas.openxmlformats.org/officeDocument/2006/relationships/customXml" Target="../ink/ink373.xml"/><Relationship Id="rId280" Type="http://schemas.openxmlformats.org/officeDocument/2006/relationships/customXml" Target="../ink/ink143.xml"/><Relationship Id="rId501" Type="http://schemas.openxmlformats.org/officeDocument/2006/relationships/image" Target="../media/image599.png"/><Relationship Id="rId75" Type="http://schemas.openxmlformats.org/officeDocument/2006/relationships/image" Target="../media/image386.png"/><Relationship Id="rId140" Type="http://schemas.openxmlformats.org/officeDocument/2006/relationships/customXml" Target="../ink/ink73.xml"/><Relationship Id="rId378" Type="http://schemas.openxmlformats.org/officeDocument/2006/relationships/customXml" Target="../ink/ink192.xml"/><Relationship Id="rId585" Type="http://schemas.openxmlformats.org/officeDocument/2006/relationships/image" Target="../media/image641.png"/><Relationship Id="rId792" Type="http://schemas.openxmlformats.org/officeDocument/2006/relationships/image" Target="../media/image744.png"/><Relationship Id="rId806" Type="http://schemas.openxmlformats.org/officeDocument/2006/relationships/image" Target="../media/image751.png"/><Relationship Id="rId6" Type="http://schemas.openxmlformats.org/officeDocument/2006/relationships/customXml" Target="../ink/ink6.xml"/><Relationship Id="rId238" Type="http://schemas.openxmlformats.org/officeDocument/2006/relationships/customXml" Target="../ink/ink122.xml"/><Relationship Id="rId445" Type="http://schemas.openxmlformats.org/officeDocument/2006/relationships/image" Target="../media/image571.png"/><Relationship Id="rId652" Type="http://schemas.openxmlformats.org/officeDocument/2006/relationships/customXml" Target="../ink/ink329.xml"/><Relationship Id="rId291" Type="http://schemas.openxmlformats.org/officeDocument/2006/relationships/image" Target="../media/image494.png"/><Relationship Id="rId305" Type="http://schemas.openxmlformats.org/officeDocument/2006/relationships/image" Target="../media/image501.png"/><Relationship Id="rId512" Type="http://schemas.openxmlformats.org/officeDocument/2006/relationships/customXml" Target="../ink/ink259.xml"/><Relationship Id="rId86" Type="http://schemas.openxmlformats.org/officeDocument/2006/relationships/customXml" Target="../ink/ink46.xml"/><Relationship Id="rId151" Type="http://schemas.openxmlformats.org/officeDocument/2006/relationships/image" Target="../media/image424.png"/><Relationship Id="rId389" Type="http://schemas.openxmlformats.org/officeDocument/2006/relationships/image" Target="../media/image543.png"/><Relationship Id="rId596" Type="http://schemas.openxmlformats.org/officeDocument/2006/relationships/customXml" Target="../ink/ink301.xml"/><Relationship Id="rId817" Type="http://schemas.openxmlformats.org/officeDocument/2006/relationships/customXml" Target="../ink/ink412.xml"/><Relationship Id="rId249" Type="http://schemas.openxmlformats.org/officeDocument/2006/relationships/image" Target="../media/image473.png"/><Relationship Id="rId456" Type="http://schemas.openxmlformats.org/officeDocument/2006/relationships/customXml" Target="../ink/ink231.xml"/><Relationship Id="rId663" Type="http://schemas.openxmlformats.org/officeDocument/2006/relationships/image" Target="../media/image680.png"/><Relationship Id="rId870" Type="http://schemas.openxmlformats.org/officeDocument/2006/relationships/image" Target="../media/image13.png"/><Relationship Id="rId13" Type="http://schemas.openxmlformats.org/officeDocument/2006/relationships/image" Target="../media/image355.png"/><Relationship Id="rId109" Type="http://schemas.openxmlformats.org/officeDocument/2006/relationships/image" Target="../media/image403.png"/><Relationship Id="rId316" Type="http://schemas.openxmlformats.org/officeDocument/2006/relationships/customXml" Target="../ink/ink161.xml"/><Relationship Id="rId523" Type="http://schemas.openxmlformats.org/officeDocument/2006/relationships/image" Target="../media/image610.png"/><Relationship Id="rId97" Type="http://schemas.openxmlformats.org/officeDocument/2006/relationships/image" Target="../media/image397.png"/><Relationship Id="rId730" Type="http://schemas.openxmlformats.org/officeDocument/2006/relationships/customXml" Target="../ink/ink368.xml"/><Relationship Id="rId828" Type="http://schemas.openxmlformats.org/officeDocument/2006/relationships/image" Target="../media/image762.png"/><Relationship Id="rId162" Type="http://schemas.openxmlformats.org/officeDocument/2006/relationships/customXml" Target="../ink/ink84.xml"/><Relationship Id="rId467" Type="http://schemas.openxmlformats.org/officeDocument/2006/relationships/image" Target="../media/image582.png"/><Relationship Id="rId674" Type="http://schemas.openxmlformats.org/officeDocument/2006/relationships/customXml" Target="../ink/ink340.xml"/><Relationship Id="rId24" Type="http://schemas.openxmlformats.org/officeDocument/2006/relationships/customXml" Target="../ink/ink15.xml"/><Relationship Id="rId327" Type="http://schemas.openxmlformats.org/officeDocument/2006/relationships/image" Target="../media/image512.png"/><Relationship Id="rId534" Type="http://schemas.openxmlformats.org/officeDocument/2006/relationships/customXml" Target="../ink/ink270.xml"/><Relationship Id="rId741" Type="http://schemas.openxmlformats.org/officeDocument/2006/relationships/customXml" Target="../ink/ink374.xml"/><Relationship Id="rId839" Type="http://schemas.openxmlformats.org/officeDocument/2006/relationships/customXml" Target="../ink/ink423.xml"/><Relationship Id="rId173" Type="http://schemas.openxmlformats.org/officeDocument/2006/relationships/image" Target="../media/image435.png"/><Relationship Id="rId380" Type="http://schemas.openxmlformats.org/officeDocument/2006/relationships/customXml" Target="../ink/ink193.xml"/><Relationship Id="rId601" Type="http://schemas.openxmlformats.org/officeDocument/2006/relationships/image" Target="../media/image649.png"/><Relationship Id="rId240" Type="http://schemas.openxmlformats.org/officeDocument/2006/relationships/customXml" Target="../ink/ink123.xml"/><Relationship Id="rId478" Type="http://schemas.openxmlformats.org/officeDocument/2006/relationships/customXml" Target="../ink/ink242.xml"/><Relationship Id="rId685" Type="http://schemas.openxmlformats.org/officeDocument/2006/relationships/image" Target="../media/image691.png"/><Relationship Id="rId35" Type="http://schemas.openxmlformats.org/officeDocument/2006/relationships/image" Target="../media/image366.png"/><Relationship Id="rId100" Type="http://schemas.openxmlformats.org/officeDocument/2006/relationships/customXml" Target="../ink/ink53.xml"/><Relationship Id="rId338" Type="http://schemas.openxmlformats.org/officeDocument/2006/relationships/customXml" Target="../ink/ink172.xml"/><Relationship Id="rId545" Type="http://schemas.openxmlformats.org/officeDocument/2006/relationships/image" Target="../media/image621.png"/><Relationship Id="rId752" Type="http://schemas.openxmlformats.org/officeDocument/2006/relationships/image" Target="../media/image724.png"/><Relationship Id="rId184" Type="http://schemas.openxmlformats.org/officeDocument/2006/relationships/customXml" Target="../ink/ink95.xml"/><Relationship Id="rId391" Type="http://schemas.openxmlformats.org/officeDocument/2006/relationships/image" Target="../media/image544.png"/><Relationship Id="rId405" Type="http://schemas.openxmlformats.org/officeDocument/2006/relationships/image" Target="../media/image551.png"/><Relationship Id="rId612" Type="http://schemas.openxmlformats.org/officeDocument/2006/relationships/customXml" Target="../ink/ink309.xml"/><Relationship Id="rId251" Type="http://schemas.openxmlformats.org/officeDocument/2006/relationships/image" Target="../media/image474.png"/><Relationship Id="rId489" Type="http://schemas.openxmlformats.org/officeDocument/2006/relationships/image" Target="../media/image593.png"/><Relationship Id="rId696" Type="http://schemas.openxmlformats.org/officeDocument/2006/relationships/customXml" Target="../ink/ink351.xml"/><Relationship Id="rId46" Type="http://schemas.openxmlformats.org/officeDocument/2006/relationships/customXml" Target="../ink/ink26.xml"/><Relationship Id="rId293" Type="http://schemas.openxmlformats.org/officeDocument/2006/relationships/image" Target="../media/image495.png"/><Relationship Id="rId307" Type="http://schemas.openxmlformats.org/officeDocument/2006/relationships/image" Target="../media/image502.png"/><Relationship Id="rId349" Type="http://schemas.openxmlformats.org/officeDocument/2006/relationships/image" Target="../media/image523.png"/><Relationship Id="rId514" Type="http://schemas.openxmlformats.org/officeDocument/2006/relationships/customXml" Target="../ink/ink260.xml"/><Relationship Id="rId556" Type="http://schemas.openxmlformats.org/officeDocument/2006/relationships/customXml" Target="../ink/ink281.xml"/><Relationship Id="rId721" Type="http://schemas.openxmlformats.org/officeDocument/2006/relationships/image" Target="../media/image709.png"/><Relationship Id="rId763" Type="http://schemas.openxmlformats.org/officeDocument/2006/relationships/customXml" Target="../ink/ink385.xml"/><Relationship Id="rId88" Type="http://schemas.openxmlformats.org/officeDocument/2006/relationships/customXml" Target="../ink/ink47.xml"/><Relationship Id="rId111" Type="http://schemas.openxmlformats.org/officeDocument/2006/relationships/image" Target="../media/image404.png"/><Relationship Id="rId153" Type="http://schemas.openxmlformats.org/officeDocument/2006/relationships/image" Target="../media/image425.png"/><Relationship Id="rId195" Type="http://schemas.openxmlformats.org/officeDocument/2006/relationships/image" Target="../media/image446.png"/><Relationship Id="rId209" Type="http://schemas.openxmlformats.org/officeDocument/2006/relationships/image" Target="../media/image453.png"/><Relationship Id="rId360" Type="http://schemas.openxmlformats.org/officeDocument/2006/relationships/customXml" Target="../ink/ink183.xml"/><Relationship Id="rId416" Type="http://schemas.openxmlformats.org/officeDocument/2006/relationships/customXml" Target="../ink/ink211.xml"/><Relationship Id="rId598" Type="http://schemas.openxmlformats.org/officeDocument/2006/relationships/customXml" Target="../ink/ink302.xml"/><Relationship Id="rId819" Type="http://schemas.openxmlformats.org/officeDocument/2006/relationships/customXml" Target="../ink/ink413.xml"/><Relationship Id="rId220" Type="http://schemas.openxmlformats.org/officeDocument/2006/relationships/customXml" Target="../ink/ink113.xml"/><Relationship Id="rId458" Type="http://schemas.openxmlformats.org/officeDocument/2006/relationships/customXml" Target="../ink/ink232.xml"/><Relationship Id="rId623" Type="http://schemas.openxmlformats.org/officeDocument/2006/relationships/image" Target="../media/image660.png"/><Relationship Id="rId665" Type="http://schemas.openxmlformats.org/officeDocument/2006/relationships/image" Target="../media/image681.png"/><Relationship Id="rId830" Type="http://schemas.openxmlformats.org/officeDocument/2006/relationships/image" Target="../media/image763.png"/><Relationship Id="rId15" Type="http://schemas.openxmlformats.org/officeDocument/2006/relationships/image" Target="../media/image356.png"/><Relationship Id="rId57" Type="http://schemas.openxmlformats.org/officeDocument/2006/relationships/image" Target="../media/image377.png"/><Relationship Id="rId262" Type="http://schemas.openxmlformats.org/officeDocument/2006/relationships/customXml" Target="../ink/ink134.xml"/><Relationship Id="rId318" Type="http://schemas.openxmlformats.org/officeDocument/2006/relationships/customXml" Target="../ink/ink162.xml"/><Relationship Id="rId525" Type="http://schemas.openxmlformats.org/officeDocument/2006/relationships/image" Target="../media/image611.png"/><Relationship Id="rId567" Type="http://schemas.openxmlformats.org/officeDocument/2006/relationships/image" Target="../media/image632.png"/><Relationship Id="rId732" Type="http://schemas.openxmlformats.org/officeDocument/2006/relationships/customXml" Target="../ink/ink369.xml"/><Relationship Id="rId99" Type="http://schemas.openxmlformats.org/officeDocument/2006/relationships/image" Target="../media/image398.png"/><Relationship Id="rId122" Type="http://schemas.openxmlformats.org/officeDocument/2006/relationships/customXml" Target="../ink/ink64.xml"/><Relationship Id="rId164" Type="http://schemas.openxmlformats.org/officeDocument/2006/relationships/customXml" Target="../ink/ink85.xml"/><Relationship Id="rId371" Type="http://schemas.openxmlformats.org/officeDocument/2006/relationships/image" Target="../media/image534.png"/><Relationship Id="rId774" Type="http://schemas.openxmlformats.org/officeDocument/2006/relationships/image" Target="../media/image735.png"/><Relationship Id="rId427" Type="http://schemas.openxmlformats.org/officeDocument/2006/relationships/image" Target="../media/image562.png"/><Relationship Id="rId469" Type="http://schemas.openxmlformats.org/officeDocument/2006/relationships/image" Target="../media/image583.png"/><Relationship Id="rId634" Type="http://schemas.openxmlformats.org/officeDocument/2006/relationships/customXml" Target="../ink/ink320.xml"/><Relationship Id="rId676" Type="http://schemas.openxmlformats.org/officeDocument/2006/relationships/customXml" Target="../ink/ink341.xml"/><Relationship Id="rId841" Type="http://schemas.openxmlformats.org/officeDocument/2006/relationships/customXml" Target="../ink/ink424.xml"/><Relationship Id="rId26" Type="http://schemas.openxmlformats.org/officeDocument/2006/relationships/customXml" Target="../ink/ink16.xml"/><Relationship Id="rId231" Type="http://schemas.openxmlformats.org/officeDocument/2006/relationships/image" Target="../media/image464.png"/><Relationship Id="rId273" Type="http://schemas.openxmlformats.org/officeDocument/2006/relationships/image" Target="../media/image485.png"/><Relationship Id="rId329" Type="http://schemas.openxmlformats.org/officeDocument/2006/relationships/image" Target="../media/image513.png"/><Relationship Id="rId480" Type="http://schemas.openxmlformats.org/officeDocument/2006/relationships/customXml" Target="../ink/ink243.xml"/><Relationship Id="rId536" Type="http://schemas.openxmlformats.org/officeDocument/2006/relationships/customXml" Target="../ink/ink271.xml"/><Relationship Id="rId701" Type="http://schemas.openxmlformats.org/officeDocument/2006/relationships/image" Target="../media/image699.png"/><Relationship Id="rId68" Type="http://schemas.openxmlformats.org/officeDocument/2006/relationships/customXml" Target="../ink/ink37.xml"/><Relationship Id="rId133" Type="http://schemas.openxmlformats.org/officeDocument/2006/relationships/image" Target="../media/image415.png"/><Relationship Id="rId175" Type="http://schemas.openxmlformats.org/officeDocument/2006/relationships/image" Target="../media/image436.png"/><Relationship Id="rId340" Type="http://schemas.openxmlformats.org/officeDocument/2006/relationships/customXml" Target="../ink/ink173.xml"/><Relationship Id="rId578" Type="http://schemas.openxmlformats.org/officeDocument/2006/relationships/customXml" Target="../ink/ink292.xml"/><Relationship Id="rId743" Type="http://schemas.openxmlformats.org/officeDocument/2006/relationships/customXml" Target="../ink/ink375.xml"/><Relationship Id="rId785" Type="http://schemas.openxmlformats.org/officeDocument/2006/relationships/customXml" Target="../ink/ink396.xml"/><Relationship Id="rId200" Type="http://schemas.openxmlformats.org/officeDocument/2006/relationships/customXml" Target="../ink/ink103.xml"/><Relationship Id="rId382" Type="http://schemas.openxmlformats.org/officeDocument/2006/relationships/customXml" Target="../ink/ink194.xml"/><Relationship Id="rId438" Type="http://schemas.openxmlformats.org/officeDocument/2006/relationships/customXml" Target="../ink/ink222.xml"/><Relationship Id="rId603" Type="http://schemas.openxmlformats.org/officeDocument/2006/relationships/image" Target="../media/image650.png"/><Relationship Id="rId645" Type="http://schemas.openxmlformats.org/officeDocument/2006/relationships/image" Target="../media/image671.png"/><Relationship Id="rId687" Type="http://schemas.openxmlformats.org/officeDocument/2006/relationships/image" Target="../media/image692.png"/><Relationship Id="rId810" Type="http://schemas.openxmlformats.org/officeDocument/2006/relationships/image" Target="../media/image753.png"/><Relationship Id="rId852" Type="http://schemas.openxmlformats.org/officeDocument/2006/relationships/image" Target="../media/image774.png"/><Relationship Id="rId242" Type="http://schemas.openxmlformats.org/officeDocument/2006/relationships/customXml" Target="../ink/ink124.xml"/><Relationship Id="rId284" Type="http://schemas.openxmlformats.org/officeDocument/2006/relationships/customXml" Target="../ink/ink145.xml"/><Relationship Id="rId491" Type="http://schemas.openxmlformats.org/officeDocument/2006/relationships/image" Target="../media/image594.png"/><Relationship Id="rId505" Type="http://schemas.openxmlformats.org/officeDocument/2006/relationships/image" Target="../media/image601.png"/><Relationship Id="rId712" Type="http://schemas.openxmlformats.org/officeDocument/2006/relationships/customXml" Target="../ink/ink359.xml"/><Relationship Id="rId37" Type="http://schemas.openxmlformats.org/officeDocument/2006/relationships/image" Target="../media/image367.png"/><Relationship Id="rId79" Type="http://schemas.openxmlformats.org/officeDocument/2006/relationships/image" Target="../media/image388.png"/><Relationship Id="rId102" Type="http://schemas.openxmlformats.org/officeDocument/2006/relationships/customXml" Target="../ink/ink54.xml"/><Relationship Id="rId144" Type="http://schemas.openxmlformats.org/officeDocument/2006/relationships/customXml" Target="../ink/ink75.xml"/><Relationship Id="rId547" Type="http://schemas.openxmlformats.org/officeDocument/2006/relationships/image" Target="../media/image622.png"/><Relationship Id="rId589" Type="http://schemas.openxmlformats.org/officeDocument/2006/relationships/image" Target="../media/image643.png"/><Relationship Id="rId754" Type="http://schemas.openxmlformats.org/officeDocument/2006/relationships/image" Target="../media/image725.png"/><Relationship Id="rId796" Type="http://schemas.openxmlformats.org/officeDocument/2006/relationships/image" Target="../media/image746.png"/><Relationship Id="rId90" Type="http://schemas.openxmlformats.org/officeDocument/2006/relationships/customXml" Target="../ink/ink48.xml"/><Relationship Id="rId186" Type="http://schemas.openxmlformats.org/officeDocument/2006/relationships/customXml" Target="../ink/ink96.xml"/><Relationship Id="rId351" Type="http://schemas.openxmlformats.org/officeDocument/2006/relationships/image" Target="../media/image524.png"/><Relationship Id="rId393" Type="http://schemas.openxmlformats.org/officeDocument/2006/relationships/image" Target="../media/image545.png"/><Relationship Id="rId407" Type="http://schemas.openxmlformats.org/officeDocument/2006/relationships/image" Target="../media/image552.png"/><Relationship Id="rId449" Type="http://schemas.openxmlformats.org/officeDocument/2006/relationships/image" Target="../media/image573.png"/><Relationship Id="rId614" Type="http://schemas.openxmlformats.org/officeDocument/2006/relationships/customXml" Target="../ink/ink310.xml"/><Relationship Id="rId656" Type="http://schemas.openxmlformats.org/officeDocument/2006/relationships/customXml" Target="../ink/ink331.xml"/><Relationship Id="rId821" Type="http://schemas.openxmlformats.org/officeDocument/2006/relationships/customXml" Target="../ink/ink414.xml"/><Relationship Id="rId863" Type="http://schemas.openxmlformats.org/officeDocument/2006/relationships/customXml" Target="../ink/ink435.xml"/><Relationship Id="rId211" Type="http://schemas.openxmlformats.org/officeDocument/2006/relationships/image" Target="../media/image454.png"/><Relationship Id="rId253" Type="http://schemas.openxmlformats.org/officeDocument/2006/relationships/image" Target="../media/image475.png"/><Relationship Id="rId295" Type="http://schemas.openxmlformats.org/officeDocument/2006/relationships/image" Target="../media/image496.png"/><Relationship Id="rId309" Type="http://schemas.openxmlformats.org/officeDocument/2006/relationships/image" Target="../media/image503.png"/><Relationship Id="rId460" Type="http://schemas.openxmlformats.org/officeDocument/2006/relationships/customXml" Target="../ink/ink233.xml"/><Relationship Id="rId516" Type="http://schemas.openxmlformats.org/officeDocument/2006/relationships/customXml" Target="../ink/ink261.xml"/><Relationship Id="rId698" Type="http://schemas.openxmlformats.org/officeDocument/2006/relationships/customXml" Target="../ink/ink352.xml"/><Relationship Id="rId48" Type="http://schemas.openxmlformats.org/officeDocument/2006/relationships/customXml" Target="../ink/ink27.xml"/><Relationship Id="rId113" Type="http://schemas.openxmlformats.org/officeDocument/2006/relationships/image" Target="../media/image405.png"/><Relationship Id="rId320" Type="http://schemas.openxmlformats.org/officeDocument/2006/relationships/customXml" Target="../ink/ink163.xml"/><Relationship Id="rId558" Type="http://schemas.openxmlformats.org/officeDocument/2006/relationships/customXml" Target="../ink/ink282.xml"/><Relationship Id="rId723" Type="http://schemas.openxmlformats.org/officeDocument/2006/relationships/image" Target="../media/image710.png"/><Relationship Id="rId765" Type="http://schemas.openxmlformats.org/officeDocument/2006/relationships/customXml" Target="../ink/ink386.xml"/><Relationship Id="rId155" Type="http://schemas.openxmlformats.org/officeDocument/2006/relationships/image" Target="../media/image426.png"/><Relationship Id="rId197" Type="http://schemas.openxmlformats.org/officeDocument/2006/relationships/image" Target="../media/image447.png"/><Relationship Id="rId362" Type="http://schemas.openxmlformats.org/officeDocument/2006/relationships/customXml" Target="../ink/ink184.xml"/><Relationship Id="rId418" Type="http://schemas.openxmlformats.org/officeDocument/2006/relationships/customXml" Target="../ink/ink212.xml"/><Relationship Id="rId625" Type="http://schemas.openxmlformats.org/officeDocument/2006/relationships/image" Target="../media/image661.png"/><Relationship Id="rId832" Type="http://schemas.openxmlformats.org/officeDocument/2006/relationships/image" Target="../media/image764.png"/><Relationship Id="rId222" Type="http://schemas.openxmlformats.org/officeDocument/2006/relationships/customXml" Target="../ink/ink114.xml"/><Relationship Id="rId264" Type="http://schemas.openxmlformats.org/officeDocument/2006/relationships/customXml" Target="../ink/ink135.xml"/><Relationship Id="rId471" Type="http://schemas.openxmlformats.org/officeDocument/2006/relationships/image" Target="../media/image584.png"/><Relationship Id="rId667" Type="http://schemas.openxmlformats.org/officeDocument/2006/relationships/image" Target="../media/image682.png"/><Relationship Id="rId17" Type="http://schemas.openxmlformats.org/officeDocument/2006/relationships/image" Target="../media/image357.png"/><Relationship Id="rId59" Type="http://schemas.openxmlformats.org/officeDocument/2006/relationships/image" Target="../media/image378.png"/><Relationship Id="rId124" Type="http://schemas.openxmlformats.org/officeDocument/2006/relationships/customXml" Target="../ink/ink65.xml"/><Relationship Id="rId527" Type="http://schemas.openxmlformats.org/officeDocument/2006/relationships/image" Target="../media/image612.png"/><Relationship Id="rId569" Type="http://schemas.openxmlformats.org/officeDocument/2006/relationships/image" Target="../media/image633.png"/><Relationship Id="rId734" Type="http://schemas.openxmlformats.org/officeDocument/2006/relationships/customXml" Target="../ink/ink370.xml"/><Relationship Id="rId776" Type="http://schemas.openxmlformats.org/officeDocument/2006/relationships/image" Target="../media/image736.png"/><Relationship Id="rId70" Type="http://schemas.openxmlformats.org/officeDocument/2006/relationships/customXml" Target="../ink/ink38.xml"/><Relationship Id="rId166" Type="http://schemas.openxmlformats.org/officeDocument/2006/relationships/customXml" Target="../ink/ink86.xml"/><Relationship Id="rId331" Type="http://schemas.openxmlformats.org/officeDocument/2006/relationships/image" Target="../media/image514.png"/><Relationship Id="rId373" Type="http://schemas.openxmlformats.org/officeDocument/2006/relationships/image" Target="../media/image535.png"/><Relationship Id="rId429" Type="http://schemas.openxmlformats.org/officeDocument/2006/relationships/image" Target="../media/image563.png"/><Relationship Id="rId580" Type="http://schemas.openxmlformats.org/officeDocument/2006/relationships/customXml" Target="../ink/ink293.xml"/><Relationship Id="rId636" Type="http://schemas.openxmlformats.org/officeDocument/2006/relationships/customXml" Target="../ink/ink321.xml"/><Relationship Id="rId801" Type="http://schemas.openxmlformats.org/officeDocument/2006/relationships/customXml" Target="../ink/ink40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65.png"/><Relationship Id="rId440" Type="http://schemas.openxmlformats.org/officeDocument/2006/relationships/customXml" Target="../ink/ink223.xml"/><Relationship Id="rId678" Type="http://schemas.openxmlformats.org/officeDocument/2006/relationships/customXml" Target="../ink/ink342.xml"/><Relationship Id="rId843" Type="http://schemas.openxmlformats.org/officeDocument/2006/relationships/customXml" Target="../ink/ink425.xml"/><Relationship Id="rId28" Type="http://schemas.openxmlformats.org/officeDocument/2006/relationships/customXml" Target="../ink/ink17.xml"/><Relationship Id="rId275" Type="http://schemas.openxmlformats.org/officeDocument/2006/relationships/image" Target="../media/image486.png"/><Relationship Id="rId300" Type="http://schemas.openxmlformats.org/officeDocument/2006/relationships/customXml" Target="../ink/ink153.xml"/><Relationship Id="rId482" Type="http://schemas.openxmlformats.org/officeDocument/2006/relationships/customXml" Target="../ink/ink244.xml"/><Relationship Id="rId538" Type="http://schemas.openxmlformats.org/officeDocument/2006/relationships/customXml" Target="../ink/ink272.xml"/><Relationship Id="rId703" Type="http://schemas.openxmlformats.org/officeDocument/2006/relationships/image" Target="../media/image700.png"/><Relationship Id="rId745" Type="http://schemas.openxmlformats.org/officeDocument/2006/relationships/customXml" Target="../ink/ink376.xml"/><Relationship Id="rId81" Type="http://schemas.openxmlformats.org/officeDocument/2006/relationships/image" Target="../media/image389.png"/><Relationship Id="rId135" Type="http://schemas.openxmlformats.org/officeDocument/2006/relationships/image" Target="../media/image416.png"/><Relationship Id="rId177" Type="http://schemas.openxmlformats.org/officeDocument/2006/relationships/image" Target="../media/image437.png"/><Relationship Id="rId342" Type="http://schemas.openxmlformats.org/officeDocument/2006/relationships/customXml" Target="../ink/ink174.xml"/><Relationship Id="rId384" Type="http://schemas.openxmlformats.org/officeDocument/2006/relationships/customXml" Target="../ink/ink195.xml"/><Relationship Id="rId591" Type="http://schemas.openxmlformats.org/officeDocument/2006/relationships/image" Target="../media/image644.png"/><Relationship Id="rId605" Type="http://schemas.openxmlformats.org/officeDocument/2006/relationships/image" Target="../media/image651.png"/><Relationship Id="rId787" Type="http://schemas.openxmlformats.org/officeDocument/2006/relationships/customXml" Target="../ink/ink397.xml"/><Relationship Id="rId812" Type="http://schemas.openxmlformats.org/officeDocument/2006/relationships/image" Target="../media/image754.png"/><Relationship Id="rId202" Type="http://schemas.openxmlformats.org/officeDocument/2006/relationships/customXml" Target="../ink/ink104.xml"/><Relationship Id="rId244" Type="http://schemas.openxmlformats.org/officeDocument/2006/relationships/customXml" Target="../ink/ink125.xml"/><Relationship Id="rId647" Type="http://schemas.openxmlformats.org/officeDocument/2006/relationships/image" Target="../media/image672.png"/><Relationship Id="rId689" Type="http://schemas.openxmlformats.org/officeDocument/2006/relationships/image" Target="../media/image693.png"/><Relationship Id="rId854" Type="http://schemas.openxmlformats.org/officeDocument/2006/relationships/image" Target="../media/image5.png"/><Relationship Id="rId39" Type="http://schemas.openxmlformats.org/officeDocument/2006/relationships/image" Target="../media/image368.png"/><Relationship Id="rId286" Type="http://schemas.openxmlformats.org/officeDocument/2006/relationships/customXml" Target="../ink/ink146.xml"/><Relationship Id="rId451" Type="http://schemas.openxmlformats.org/officeDocument/2006/relationships/image" Target="../media/image574.png"/><Relationship Id="rId493" Type="http://schemas.openxmlformats.org/officeDocument/2006/relationships/image" Target="../media/image595.png"/><Relationship Id="rId507" Type="http://schemas.openxmlformats.org/officeDocument/2006/relationships/image" Target="../media/image602.png"/><Relationship Id="rId549" Type="http://schemas.openxmlformats.org/officeDocument/2006/relationships/image" Target="../media/image623.png"/><Relationship Id="rId714" Type="http://schemas.openxmlformats.org/officeDocument/2006/relationships/customXml" Target="../ink/ink360.xml"/><Relationship Id="rId756" Type="http://schemas.openxmlformats.org/officeDocument/2006/relationships/image" Target="../media/image726.png"/><Relationship Id="rId50" Type="http://schemas.openxmlformats.org/officeDocument/2006/relationships/customXml" Target="../ink/ink28.xml"/><Relationship Id="rId104" Type="http://schemas.openxmlformats.org/officeDocument/2006/relationships/customXml" Target="../ink/ink55.xml"/><Relationship Id="rId146" Type="http://schemas.openxmlformats.org/officeDocument/2006/relationships/customXml" Target="../ink/ink76.xml"/><Relationship Id="rId188" Type="http://schemas.openxmlformats.org/officeDocument/2006/relationships/customXml" Target="../ink/ink97.xml"/><Relationship Id="rId311" Type="http://schemas.openxmlformats.org/officeDocument/2006/relationships/image" Target="../media/image504.png"/><Relationship Id="rId353" Type="http://schemas.openxmlformats.org/officeDocument/2006/relationships/image" Target="../media/image525.png"/><Relationship Id="rId395" Type="http://schemas.openxmlformats.org/officeDocument/2006/relationships/image" Target="../media/image546.png"/><Relationship Id="rId409" Type="http://schemas.openxmlformats.org/officeDocument/2006/relationships/image" Target="../media/image553.png"/><Relationship Id="rId560" Type="http://schemas.openxmlformats.org/officeDocument/2006/relationships/customXml" Target="../ink/ink283.xml"/><Relationship Id="rId798" Type="http://schemas.openxmlformats.org/officeDocument/2006/relationships/image" Target="../media/image747.png"/><Relationship Id="rId92" Type="http://schemas.openxmlformats.org/officeDocument/2006/relationships/customXml" Target="../ink/ink49.xml"/><Relationship Id="rId213" Type="http://schemas.openxmlformats.org/officeDocument/2006/relationships/image" Target="../media/image455.png"/><Relationship Id="rId420" Type="http://schemas.openxmlformats.org/officeDocument/2006/relationships/customXml" Target="../ink/ink213.xml"/><Relationship Id="rId616" Type="http://schemas.openxmlformats.org/officeDocument/2006/relationships/customXml" Target="../ink/ink311.xml"/><Relationship Id="rId658" Type="http://schemas.openxmlformats.org/officeDocument/2006/relationships/customXml" Target="../ink/ink332.xml"/><Relationship Id="rId823" Type="http://schemas.openxmlformats.org/officeDocument/2006/relationships/customXml" Target="../ink/ink415.xml"/><Relationship Id="rId865" Type="http://schemas.openxmlformats.org/officeDocument/2006/relationships/customXml" Target="../ink/ink436.xml"/><Relationship Id="rId255" Type="http://schemas.openxmlformats.org/officeDocument/2006/relationships/image" Target="../media/image476.png"/><Relationship Id="rId297" Type="http://schemas.openxmlformats.org/officeDocument/2006/relationships/image" Target="../media/image497.png"/><Relationship Id="rId462" Type="http://schemas.openxmlformats.org/officeDocument/2006/relationships/customXml" Target="../ink/ink234.xml"/><Relationship Id="rId518" Type="http://schemas.openxmlformats.org/officeDocument/2006/relationships/customXml" Target="../ink/ink262.xml"/><Relationship Id="rId725" Type="http://schemas.openxmlformats.org/officeDocument/2006/relationships/image" Target="../media/image711.png"/><Relationship Id="rId115" Type="http://schemas.openxmlformats.org/officeDocument/2006/relationships/image" Target="../media/image406.png"/><Relationship Id="rId157" Type="http://schemas.openxmlformats.org/officeDocument/2006/relationships/image" Target="../media/image427.png"/><Relationship Id="rId322" Type="http://schemas.openxmlformats.org/officeDocument/2006/relationships/customXml" Target="../ink/ink164.xml"/><Relationship Id="rId364" Type="http://schemas.openxmlformats.org/officeDocument/2006/relationships/customXml" Target="../ink/ink185.xml"/><Relationship Id="rId767" Type="http://schemas.openxmlformats.org/officeDocument/2006/relationships/customXml" Target="../ink/ink387.xml"/><Relationship Id="rId61" Type="http://schemas.openxmlformats.org/officeDocument/2006/relationships/image" Target="../media/image379.png"/><Relationship Id="rId199" Type="http://schemas.openxmlformats.org/officeDocument/2006/relationships/image" Target="../media/image448.png"/><Relationship Id="rId571" Type="http://schemas.openxmlformats.org/officeDocument/2006/relationships/image" Target="../media/image634.png"/><Relationship Id="rId627" Type="http://schemas.openxmlformats.org/officeDocument/2006/relationships/image" Target="../media/image662.png"/><Relationship Id="rId669" Type="http://schemas.openxmlformats.org/officeDocument/2006/relationships/image" Target="../media/image683.png"/><Relationship Id="rId834" Type="http://schemas.openxmlformats.org/officeDocument/2006/relationships/image" Target="../media/image765.png"/><Relationship Id="rId19" Type="http://schemas.openxmlformats.org/officeDocument/2006/relationships/image" Target="../media/image358.png"/><Relationship Id="rId224" Type="http://schemas.openxmlformats.org/officeDocument/2006/relationships/customXml" Target="../ink/ink115.xml"/><Relationship Id="rId266" Type="http://schemas.openxmlformats.org/officeDocument/2006/relationships/customXml" Target="../ink/ink136.xml"/><Relationship Id="rId431" Type="http://schemas.openxmlformats.org/officeDocument/2006/relationships/image" Target="../media/image564.png"/><Relationship Id="rId473" Type="http://schemas.openxmlformats.org/officeDocument/2006/relationships/image" Target="../media/image585.png"/><Relationship Id="rId529" Type="http://schemas.openxmlformats.org/officeDocument/2006/relationships/image" Target="../media/image613.png"/><Relationship Id="rId680" Type="http://schemas.openxmlformats.org/officeDocument/2006/relationships/customXml" Target="../ink/ink343.xml"/><Relationship Id="rId736" Type="http://schemas.openxmlformats.org/officeDocument/2006/relationships/customXml" Target="../ink/ink371.xml"/><Relationship Id="rId30" Type="http://schemas.openxmlformats.org/officeDocument/2006/relationships/customXml" Target="../ink/ink18.xml"/><Relationship Id="rId126" Type="http://schemas.openxmlformats.org/officeDocument/2006/relationships/customXml" Target="../ink/ink66.xml"/><Relationship Id="rId168" Type="http://schemas.openxmlformats.org/officeDocument/2006/relationships/customXml" Target="../ink/ink87.xml"/><Relationship Id="rId333" Type="http://schemas.openxmlformats.org/officeDocument/2006/relationships/image" Target="../media/image515.png"/><Relationship Id="rId540" Type="http://schemas.openxmlformats.org/officeDocument/2006/relationships/customXml" Target="../ink/ink273.xml"/><Relationship Id="rId778" Type="http://schemas.openxmlformats.org/officeDocument/2006/relationships/image" Target="../media/image737.png"/><Relationship Id="rId72" Type="http://schemas.openxmlformats.org/officeDocument/2006/relationships/customXml" Target="../ink/ink39.xml"/><Relationship Id="rId375" Type="http://schemas.openxmlformats.org/officeDocument/2006/relationships/image" Target="../media/image536.png"/><Relationship Id="rId582" Type="http://schemas.openxmlformats.org/officeDocument/2006/relationships/customXml" Target="../ink/ink294.xml"/><Relationship Id="rId638" Type="http://schemas.openxmlformats.org/officeDocument/2006/relationships/customXml" Target="../ink/ink322.xml"/><Relationship Id="rId803" Type="http://schemas.openxmlformats.org/officeDocument/2006/relationships/customXml" Target="../ink/ink405.xml"/><Relationship Id="rId845" Type="http://schemas.openxmlformats.org/officeDocument/2006/relationships/customXml" Target="../ink/ink426.xml"/><Relationship Id="rId3" Type="http://schemas.openxmlformats.org/officeDocument/2006/relationships/image" Target="../media/image2.emf"/><Relationship Id="rId235" Type="http://schemas.openxmlformats.org/officeDocument/2006/relationships/image" Target="../media/image466.png"/><Relationship Id="rId277" Type="http://schemas.openxmlformats.org/officeDocument/2006/relationships/image" Target="../media/image487.png"/><Relationship Id="rId400" Type="http://schemas.openxmlformats.org/officeDocument/2006/relationships/customXml" Target="../ink/ink203.xml"/><Relationship Id="rId442" Type="http://schemas.openxmlformats.org/officeDocument/2006/relationships/customXml" Target="../ink/ink224.xml"/><Relationship Id="rId484" Type="http://schemas.openxmlformats.org/officeDocument/2006/relationships/customXml" Target="../ink/ink245.xml"/><Relationship Id="rId705" Type="http://schemas.openxmlformats.org/officeDocument/2006/relationships/image" Target="../media/image701.png"/><Relationship Id="rId137" Type="http://schemas.openxmlformats.org/officeDocument/2006/relationships/image" Target="../media/image417.png"/><Relationship Id="rId302" Type="http://schemas.openxmlformats.org/officeDocument/2006/relationships/customXml" Target="../ink/ink154.xml"/><Relationship Id="rId344" Type="http://schemas.openxmlformats.org/officeDocument/2006/relationships/customXml" Target="../ink/ink175.xml"/><Relationship Id="rId691" Type="http://schemas.openxmlformats.org/officeDocument/2006/relationships/image" Target="../media/image694.png"/><Relationship Id="rId747" Type="http://schemas.openxmlformats.org/officeDocument/2006/relationships/customXml" Target="../ink/ink377.xml"/><Relationship Id="rId789" Type="http://schemas.openxmlformats.org/officeDocument/2006/relationships/customXml" Target="../ink/ink398.xml"/><Relationship Id="rId41" Type="http://schemas.openxmlformats.org/officeDocument/2006/relationships/image" Target="../media/image369.png"/><Relationship Id="rId83" Type="http://schemas.openxmlformats.org/officeDocument/2006/relationships/image" Target="../media/image390.png"/><Relationship Id="rId179" Type="http://schemas.openxmlformats.org/officeDocument/2006/relationships/image" Target="../media/image438.png"/><Relationship Id="rId386" Type="http://schemas.openxmlformats.org/officeDocument/2006/relationships/customXml" Target="../ink/ink196.xml"/><Relationship Id="rId551" Type="http://schemas.openxmlformats.org/officeDocument/2006/relationships/image" Target="../media/image624.png"/><Relationship Id="rId593" Type="http://schemas.openxmlformats.org/officeDocument/2006/relationships/image" Target="../media/image645.png"/><Relationship Id="rId607" Type="http://schemas.openxmlformats.org/officeDocument/2006/relationships/image" Target="../media/image652.png"/><Relationship Id="rId649" Type="http://schemas.openxmlformats.org/officeDocument/2006/relationships/image" Target="../media/image673.png"/><Relationship Id="rId814" Type="http://schemas.openxmlformats.org/officeDocument/2006/relationships/image" Target="../media/image755.png"/><Relationship Id="rId856" Type="http://schemas.openxmlformats.org/officeDocument/2006/relationships/image" Target="../media/image6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46" Type="http://schemas.openxmlformats.org/officeDocument/2006/relationships/customXml" Target="../ink/ink126.xml"/><Relationship Id="rId288" Type="http://schemas.openxmlformats.org/officeDocument/2006/relationships/customXml" Target="../ink/ink147.xml"/><Relationship Id="rId411" Type="http://schemas.openxmlformats.org/officeDocument/2006/relationships/image" Target="../media/image554.png"/><Relationship Id="rId453" Type="http://schemas.openxmlformats.org/officeDocument/2006/relationships/image" Target="../media/image575.png"/><Relationship Id="rId509" Type="http://schemas.openxmlformats.org/officeDocument/2006/relationships/image" Target="../media/image603.png"/><Relationship Id="rId660" Type="http://schemas.openxmlformats.org/officeDocument/2006/relationships/customXml" Target="../ink/ink333.xml"/><Relationship Id="rId106" Type="http://schemas.openxmlformats.org/officeDocument/2006/relationships/customXml" Target="../ink/ink56.xml"/><Relationship Id="rId313" Type="http://schemas.openxmlformats.org/officeDocument/2006/relationships/image" Target="../media/image505.png"/><Relationship Id="rId495" Type="http://schemas.openxmlformats.org/officeDocument/2006/relationships/image" Target="../media/image596.png"/><Relationship Id="rId716" Type="http://schemas.openxmlformats.org/officeDocument/2006/relationships/customXml" Target="../ink/ink361.xml"/><Relationship Id="rId758" Type="http://schemas.openxmlformats.org/officeDocument/2006/relationships/image" Target="../media/image727.png"/><Relationship Id="rId10" Type="http://schemas.openxmlformats.org/officeDocument/2006/relationships/customXml" Target="../ink/ink8.xml"/><Relationship Id="rId52" Type="http://schemas.openxmlformats.org/officeDocument/2006/relationships/customXml" Target="../ink/ink29.xml"/><Relationship Id="rId94" Type="http://schemas.openxmlformats.org/officeDocument/2006/relationships/customXml" Target="../ink/ink50.xml"/><Relationship Id="rId148" Type="http://schemas.openxmlformats.org/officeDocument/2006/relationships/customXml" Target="../ink/ink77.xml"/><Relationship Id="rId355" Type="http://schemas.openxmlformats.org/officeDocument/2006/relationships/image" Target="../media/image526.png"/><Relationship Id="rId397" Type="http://schemas.openxmlformats.org/officeDocument/2006/relationships/image" Target="../media/image547.png"/><Relationship Id="rId520" Type="http://schemas.openxmlformats.org/officeDocument/2006/relationships/customXml" Target="../ink/ink263.xml"/><Relationship Id="rId562" Type="http://schemas.openxmlformats.org/officeDocument/2006/relationships/customXml" Target="../ink/ink284.xml"/><Relationship Id="rId618" Type="http://schemas.openxmlformats.org/officeDocument/2006/relationships/customXml" Target="../ink/ink312.xml"/><Relationship Id="rId825" Type="http://schemas.openxmlformats.org/officeDocument/2006/relationships/customXml" Target="../ink/ink416.xml"/><Relationship Id="rId215" Type="http://schemas.openxmlformats.org/officeDocument/2006/relationships/image" Target="../media/image456.png"/><Relationship Id="rId257" Type="http://schemas.openxmlformats.org/officeDocument/2006/relationships/image" Target="../media/image477.png"/><Relationship Id="rId422" Type="http://schemas.openxmlformats.org/officeDocument/2006/relationships/customXml" Target="../ink/ink214.xml"/><Relationship Id="rId464" Type="http://schemas.openxmlformats.org/officeDocument/2006/relationships/customXml" Target="../ink/ink235.xml"/><Relationship Id="rId867" Type="http://schemas.openxmlformats.org/officeDocument/2006/relationships/customXml" Target="../ink/ink437.xml"/><Relationship Id="rId299" Type="http://schemas.openxmlformats.org/officeDocument/2006/relationships/image" Target="../media/image498.png"/><Relationship Id="rId727" Type="http://schemas.openxmlformats.org/officeDocument/2006/relationships/image" Target="../media/image712.png"/><Relationship Id="rId63" Type="http://schemas.openxmlformats.org/officeDocument/2006/relationships/image" Target="../media/image380.png"/><Relationship Id="rId159" Type="http://schemas.openxmlformats.org/officeDocument/2006/relationships/image" Target="../media/image428.png"/><Relationship Id="rId366" Type="http://schemas.openxmlformats.org/officeDocument/2006/relationships/customXml" Target="../ink/ink186.xml"/><Relationship Id="rId573" Type="http://schemas.openxmlformats.org/officeDocument/2006/relationships/image" Target="../media/image635.png"/><Relationship Id="rId780" Type="http://schemas.openxmlformats.org/officeDocument/2006/relationships/image" Target="../media/image738.png"/><Relationship Id="rId226" Type="http://schemas.openxmlformats.org/officeDocument/2006/relationships/customXml" Target="../ink/ink116.xml"/><Relationship Id="rId433" Type="http://schemas.openxmlformats.org/officeDocument/2006/relationships/image" Target="../media/image565.png"/><Relationship Id="rId640" Type="http://schemas.openxmlformats.org/officeDocument/2006/relationships/customXml" Target="../ink/ink323.xml"/><Relationship Id="rId738" Type="http://schemas.openxmlformats.org/officeDocument/2006/relationships/image" Target="../media/image717.png"/><Relationship Id="rId74" Type="http://schemas.openxmlformats.org/officeDocument/2006/relationships/customXml" Target="../ink/ink40.xml"/><Relationship Id="rId377" Type="http://schemas.openxmlformats.org/officeDocument/2006/relationships/image" Target="../media/image537.png"/><Relationship Id="rId500" Type="http://schemas.openxmlformats.org/officeDocument/2006/relationships/customXml" Target="../ink/ink253.xml"/><Relationship Id="rId584" Type="http://schemas.openxmlformats.org/officeDocument/2006/relationships/customXml" Target="../ink/ink295.xml"/><Relationship Id="rId805" Type="http://schemas.openxmlformats.org/officeDocument/2006/relationships/customXml" Target="../ink/ink406.xml"/><Relationship Id="rId5" Type="http://schemas.openxmlformats.org/officeDocument/2006/relationships/image" Target="../media/image351.png"/><Relationship Id="rId237" Type="http://schemas.openxmlformats.org/officeDocument/2006/relationships/image" Target="../media/image467.png"/><Relationship Id="rId791" Type="http://schemas.openxmlformats.org/officeDocument/2006/relationships/customXml" Target="../ink/ink399.xml"/><Relationship Id="rId444" Type="http://schemas.openxmlformats.org/officeDocument/2006/relationships/customXml" Target="../ink/ink225.xml"/><Relationship Id="rId651" Type="http://schemas.openxmlformats.org/officeDocument/2006/relationships/image" Target="../media/image674.png"/><Relationship Id="rId749" Type="http://schemas.openxmlformats.org/officeDocument/2006/relationships/customXml" Target="../ink/ink378.xml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388" Type="http://schemas.openxmlformats.org/officeDocument/2006/relationships/customXml" Target="../ink/ink197.xml"/><Relationship Id="rId511" Type="http://schemas.openxmlformats.org/officeDocument/2006/relationships/image" Target="../media/image604.png"/><Relationship Id="rId609" Type="http://schemas.openxmlformats.org/officeDocument/2006/relationships/image" Target="../media/image653.png"/><Relationship Id="rId85" Type="http://schemas.openxmlformats.org/officeDocument/2006/relationships/image" Target="../media/image391.png"/><Relationship Id="rId150" Type="http://schemas.openxmlformats.org/officeDocument/2006/relationships/customXml" Target="../ink/ink78.xml"/><Relationship Id="rId595" Type="http://schemas.openxmlformats.org/officeDocument/2006/relationships/image" Target="../media/image646.png"/><Relationship Id="rId816" Type="http://schemas.openxmlformats.org/officeDocument/2006/relationships/image" Target="../media/image756.png"/><Relationship Id="rId248" Type="http://schemas.openxmlformats.org/officeDocument/2006/relationships/customXml" Target="../ink/ink127.xml"/><Relationship Id="rId455" Type="http://schemas.openxmlformats.org/officeDocument/2006/relationships/image" Target="../media/image576.png"/><Relationship Id="rId662" Type="http://schemas.openxmlformats.org/officeDocument/2006/relationships/customXml" Target="../ink/ink334.xml"/><Relationship Id="rId12" Type="http://schemas.openxmlformats.org/officeDocument/2006/relationships/customXml" Target="../ink/ink9.xml"/><Relationship Id="rId108" Type="http://schemas.openxmlformats.org/officeDocument/2006/relationships/customXml" Target="../ink/ink57.xml"/><Relationship Id="rId315" Type="http://schemas.openxmlformats.org/officeDocument/2006/relationships/image" Target="../media/image506.png"/><Relationship Id="rId522" Type="http://schemas.openxmlformats.org/officeDocument/2006/relationships/customXml" Target="../ink/ink264.xml"/><Relationship Id="rId96" Type="http://schemas.openxmlformats.org/officeDocument/2006/relationships/customXml" Target="../ink/ink51.xml"/><Relationship Id="rId161" Type="http://schemas.openxmlformats.org/officeDocument/2006/relationships/image" Target="../media/image429.png"/><Relationship Id="rId399" Type="http://schemas.openxmlformats.org/officeDocument/2006/relationships/image" Target="../media/image548.png"/><Relationship Id="rId827" Type="http://schemas.openxmlformats.org/officeDocument/2006/relationships/customXml" Target="../ink/ink417.xml"/><Relationship Id="rId259" Type="http://schemas.openxmlformats.org/officeDocument/2006/relationships/image" Target="../media/image478.png"/><Relationship Id="rId466" Type="http://schemas.openxmlformats.org/officeDocument/2006/relationships/customXml" Target="../ink/ink236.xml"/><Relationship Id="rId673" Type="http://schemas.openxmlformats.org/officeDocument/2006/relationships/image" Target="../media/image685.png"/><Relationship Id="rId23" Type="http://schemas.openxmlformats.org/officeDocument/2006/relationships/image" Target="../media/image360.png"/><Relationship Id="rId119" Type="http://schemas.openxmlformats.org/officeDocument/2006/relationships/image" Target="../media/image408.png"/><Relationship Id="rId326" Type="http://schemas.openxmlformats.org/officeDocument/2006/relationships/customXml" Target="../ink/ink166.xml"/><Relationship Id="rId533" Type="http://schemas.openxmlformats.org/officeDocument/2006/relationships/image" Target="../media/image615.png"/><Relationship Id="rId740" Type="http://schemas.openxmlformats.org/officeDocument/2006/relationships/image" Target="../media/image718.png"/><Relationship Id="rId838" Type="http://schemas.openxmlformats.org/officeDocument/2006/relationships/image" Target="../media/image767.png"/><Relationship Id="rId172" Type="http://schemas.openxmlformats.org/officeDocument/2006/relationships/customXml" Target="../ink/ink89.xml"/><Relationship Id="rId477" Type="http://schemas.openxmlformats.org/officeDocument/2006/relationships/image" Target="../media/image587.png"/><Relationship Id="rId600" Type="http://schemas.openxmlformats.org/officeDocument/2006/relationships/customXml" Target="../ink/ink303.xml"/><Relationship Id="rId684" Type="http://schemas.openxmlformats.org/officeDocument/2006/relationships/customXml" Target="../ink/ink345.xml"/><Relationship Id="rId337" Type="http://schemas.openxmlformats.org/officeDocument/2006/relationships/image" Target="../media/image517.png"/><Relationship Id="rId34" Type="http://schemas.openxmlformats.org/officeDocument/2006/relationships/customXml" Target="../ink/ink20.xml"/><Relationship Id="rId544" Type="http://schemas.openxmlformats.org/officeDocument/2006/relationships/customXml" Target="../ink/ink275.xml"/><Relationship Id="rId751" Type="http://schemas.openxmlformats.org/officeDocument/2006/relationships/customXml" Target="../ink/ink379.xml"/><Relationship Id="rId849" Type="http://schemas.openxmlformats.org/officeDocument/2006/relationships/customXml" Target="../ink/ink428.xml"/><Relationship Id="rId183" Type="http://schemas.openxmlformats.org/officeDocument/2006/relationships/image" Target="../media/image440.png"/><Relationship Id="rId390" Type="http://schemas.openxmlformats.org/officeDocument/2006/relationships/customXml" Target="../ink/ink198.xml"/><Relationship Id="rId404" Type="http://schemas.openxmlformats.org/officeDocument/2006/relationships/customXml" Target="../ink/ink205.xml"/><Relationship Id="rId611" Type="http://schemas.openxmlformats.org/officeDocument/2006/relationships/image" Target="../media/image654.png"/><Relationship Id="rId250" Type="http://schemas.openxmlformats.org/officeDocument/2006/relationships/customXml" Target="../ink/ink128.xml"/><Relationship Id="rId488" Type="http://schemas.openxmlformats.org/officeDocument/2006/relationships/customXml" Target="../ink/ink247.xml"/><Relationship Id="rId695" Type="http://schemas.openxmlformats.org/officeDocument/2006/relationships/image" Target="../media/image696.png"/><Relationship Id="rId709" Type="http://schemas.openxmlformats.org/officeDocument/2006/relationships/image" Target="../media/image703.png"/><Relationship Id="rId45" Type="http://schemas.openxmlformats.org/officeDocument/2006/relationships/image" Target="../media/image371.png"/><Relationship Id="rId110" Type="http://schemas.openxmlformats.org/officeDocument/2006/relationships/customXml" Target="../ink/ink58.xml"/><Relationship Id="rId348" Type="http://schemas.openxmlformats.org/officeDocument/2006/relationships/customXml" Target="../ink/ink177.xml"/><Relationship Id="rId555" Type="http://schemas.openxmlformats.org/officeDocument/2006/relationships/image" Target="../media/image626.png"/><Relationship Id="rId762" Type="http://schemas.openxmlformats.org/officeDocument/2006/relationships/image" Target="../media/image729.png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415" Type="http://schemas.openxmlformats.org/officeDocument/2006/relationships/image" Target="../media/image556.png"/><Relationship Id="rId622" Type="http://schemas.openxmlformats.org/officeDocument/2006/relationships/customXml" Target="../ink/ink314.xml"/><Relationship Id="rId261" Type="http://schemas.openxmlformats.org/officeDocument/2006/relationships/image" Target="../media/image479.png"/><Relationship Id="rId499" Type="http://schemas.openxmlformats.org/officeDocument/2006/relationships/image" Target="../media/image598.png"/><Relationship Id="rId56" Type="http://schemas.openxmlformats.org/officeDocument/2006/relationships/customXml" Target="../ink/ink31.xml"/><Relationship Id="rId359" Type="http://schemas.openxmlformats.org/officeDocument/2006/relationships/image" Target="../media/image528.png"/><Relationship Id="rId566" Type="http://schemas.openxmlformats.org/officeDocument/2006/relationships/customXml" Target="../ink/ink286.xml"/><Relationship Id="rId773" Type="http://schemas.openxmlformats.org/officeDocument/2006/relationships/customXml" Target="../ink/ink390.xml"/><Relationship Id="rId121" Type="http://schemas.openxmlformats.org/officeDocument/2006/relationships/image" Target="../media/image409.png"/><Relationship Id="rId219" Type="http://schemas.openxmlformats.org/officeDocument/2006/relationships/image" Target="../media/image458.png"/><Relationship Id="rId426" Type="http://schemas.openxmlformats.org/officeDocument/2006/relationships/customXml" Target="../ink/ink216.xml"/><Relationship Id="rId633" Type="http://schemas.openxmlformats.org/officeDocument/2006/relationships/image" Target="../media/image665.png"/><Relationship Id="rId840" Type="http://schemas.openxmlformats.org/officeDocument/2006/relationships/image" Target="../media/image768.png"/><Relationship Id="rId67" Type="http://schemas.openxmlformats.org/officeDocument/2006/relationships/image" Target="../media/image382.png"/><Relationship Id="rId272" Type="http://schemas.openxmlformats.org/officeDocument/2006/relationships/customXml" Target="../ink/ink139.xml"/><Relationship Id="rId577" Type="http://schemas.openxmlformats.org/officeDocument/2006/relationships/image" Target="../media/image637.png"/><Relationship Id="rId700" Type="http://schemas.openxmlformats.org/officeDocument/2006/relationships/customXml" Target="../ink/ink353.xml"/><Relationship Id="rId132" Type="http://schemas.openxmlformats.org/officeDocument/2006/relationships/customXml" Target="../ink/ink69.xml"/><Relationship Id="rId784" Type="http://schemas.openxmlformats.org/officeDocument/2006/relationships/image" Target="../media/image740.png"/><Relationship Id="rId437" Type="http://schemas.openxmlformats.org/officeDocument/2006/relationships/image" Target="../media/image567.png"/><Relationship Id="rId644" Type="http://schemas.openxmlformats.org/officeDocument/2006/relationships/customXml" Target="../ink/ink325.xml"/><Relationship Id="rId851" Type="http://schemas.openxmlformats.org/officeDocument/2006/relationships/customXml" Target="../ink/ink429.xml"/><Relationship Id="rId283" Type="http://schemas.openxmlformats.org/officeDocument/2006/relationships/image" Target="../media/image490.png"/><Relationship Id="rId490" Type="http://schemas.openxmlformats.org/officeDocument/2006/relationships/customXml" Target="../ink/ink248.xml"/><Relationship Id="rId504" Type="http://schemas.openxmlformats.org/officeDocument/2006/relationships/customXml" Target="../ink/ink255.xml"/><Relationship Id="rId711" Type="http://schemas.openxmlformats.org/officeDocument/2006/relationships/image" Target="../media/image704.png"/><Relationship Id="rId78" Type="http://schemas.openxmlformats.org/officeDocument/2006/relationships/customXml" Target="../ink/ink42.xml"/><Relationship Id="rId143" Type="http://schemas.openxmlformats.org/officeDocument/2006/relationships/image" Target="../media/image420.png"/><Relationship Id="rId350" Type="http://schemas.openxmlformats.org/officeDocument/2006/relationships/customXml" Target="../ink/ink178.xml"/><Relationship Id="rId588" Type="http://schemas.openxmlformats.org/officeDocument/2006/relationships/customXml" Target="../ink/ink297.xml"/><Relationship Id="rId795" Type="http://schemas.openxmlformats.org/officeDocument/2006/relationships/customXml" Target="../ink/ink401.xml"/><Relationship Id="rId809" Type="http://schemas.openxmlformats.org/officeDocument/2006/relationships/customXml" Target="../ink/ink408.xml"/><Relationship Id="rId9" Type="http://schemas.openxmlformats.org/officeDocument/2006/relationships/image" Target="../media/image353.png"/><Relationship Id="rId210" Type="http://schemas.openxmlformats.org/officeDocument/2006/relationships/customXml" Target="../ink/ink108.xml"/><Relationship Id="rId448" Type="http://schemas.openxmlformats.org/officeDocument/2006/relationships/customXml" Target="../ink/ink227.xml"/><Relationship Id="rId655" Type="http://schemas.openxmlformats.org/officeDocument/2006/relationships/image" Target="../media/image676.png"/><Relationship Id="rId862" Type="http://schemas.openxmlformats.org/officeDocument/2006/relationships/image" Target="../media/image9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515" Type="http://schemas.openxmlformats.org/officeDocument/2006/relationships/image" Target="../media/image606.png"/><Relationship Id="rId722" Type="http://schemas.openxmlformats.org/officeDocument/2006/relationships/customXml" Target="../ink/ink364.xml"/><Relationship Id="rId89" Type="http://schemas.openxmlformats.org/officeDocument/2006/relationships/image" Target="../media/image393.png"/><Relationship Id="rId154" Type="http://schemas.openxmlformats.org/officeDocument/2006/relationships/customXml" Target="../ink/ink80.xml"/><Relationship Id="rId361" Type="http://schemas.openxmlformats.org/officeDocument/2006/relationships/image" Target="../media/image529.png"/><Relationship Id="rId599" Type="http://schemas.openxmlformats.org/officeDocument/2006/relationships/image" Target="../media/image648.png"/><Relationship Id="rId459" Type="http://schemas.openxmlformats.org/officeDocument/2006/relationships/image" Target="../media/image578.png"/><Relationship Id="rId666" Type="http://schemas.openxmlformats.org/officeDocument/2006/relationships/customXml" Target="../ink/ink336.xml"/><Relationship Id="rId16" Type="http://schemas.openxmlformats.org/officeDocument/2006/relationships/customXml" Target="../ink/ink11.xml"/><Relationship Id="rId221" Type="http://schemas.openxmlformats.org/officeDocument/2006/relationships/image" Target="../media/image459.png"/><Relationship Id="rId319" Type="http://schemas.openxmlformats.org/officeDocument/2006/relationships/image" Target="../media/image508.png"/><Relationship Id="rId526" Type="http://schemas.openxmlformats.org/officeDocument/2006/relationships/customXml" Target="../ink/ink266.xml"/><Relationship Id="rId733" Type="http://schemas.openxmlformats.org/officeDocument/2006/relationships/image" Target="../media/image715.png"/><Relationship Id="rId165" Type="http://schemas.openxmlformats.org/officeDocument/2006/relationships/image" Target="../media/image431.png"/><Relationship Id="rId372" Type="http://schemas.openxmlformats.org/officeDocument/2006/relationships/customXml" Target="../ink/ink189.xml"/><Relationship Id="rId677" Type="http://schemas.openxmlformats.org/officeDocument/2006/relationships/image" Target="../media/image687.png"/><Relationship Id="rId800" Type="http://schemas.openxmlformats.org/officeDocument/2006/relationships/image" Target="../media/image748.png"/><Relationship Id="rId232" Type="http://schemas.openxmlformats.org/officeDocument/2006/relationships/customXml" Target="../ink/ink119.xml"/><Relationship Id="rId27" Type="http://schemas.openxmlformats.org/officeDocument/2006/relationships/image" Target="../media/image362.png"/><Relationship Id="rId537" Type="http://schemas.openxmlformats.org/officeDocument/2006/relationships/image" Target="../media/image617.png"/><Relationship Id="rId744" Type="http://schemas.openxmlformats.org/officeDocument/2006/relationships/image" Target="../media/image720.png"/><Relationship Id="rId80" Type="http://schemas.openxmlformats.org/officeDocument/2006/relationships/customXml" Target="../ink/ink43.xml"/><Relationship Id="rId176" Type="http://schemas.openxmlformats.org/officeDocument/2006/relationships/customXml" Target="../ink/ink91.xml"/><Relationship Id="rId383" Type="http://schemas.openxmlformats.org/officeDocument/2006/relationships/image" Target="../media/image540.png"/><Relationship Id="rId590" Type="http://schemas.openxmlformats.org/officeDocument/2006/relationships/customXml" Target="../ink/ink298.xml"/><Relationship Id="rId604" Type="http://schemas.openxmlformats.org/officeDocument/2006/relationships/customXml" Target="../ink/ink305.xml"/><Relationship Id="rId811" Type="http://schemas.openxmlformats.org/officeDocument/2006/relationships/customXml" Target="../ink/ink409.xml"/><Relationship Id="rId243" Type="http://schemas.openxmlformats.org/officeDocument/2006/relationships/image" Target="../media/image470.png"/><Relationship Id="rId450" Type="http://schemas.openxmlformats.org/officeDocument/2006/relationships/customXml" Target="../ink/ink228.xml"/><Relationship Id="rId688" Type="http://schemas.openxmlformats.org/officeDocument/2006/relationships/customXml" Target="../ink/ink347.xml"/><Relationship Id="rId38" Type="http://schemas.openxmlformats.org/officeDocument/2006/relationships/customXml" Target="../ink/ink22.xml"/><Relationship Id="rId103" Type="http://schemas.openxmlformats.org/officeDocument/2006/relationships/image" Target="../media/image400.png"/><Relationship Id="rId310" Type="http://schemas.openxmlformats.org/officeDocument/2006/relationships/customXml" Target="../ink/ink158.xml"/><Relationship Id="rId548" Type="http://schemas.openxmlformats.org/officeDocument/2006/relationships/customXml" Target="../ink/ink277.xml"/><Relationship Id="rId755" Type="http://schemas.openxmlformats.org/officeDocument/2006/relationships/customXml" Target="../ink/ink381.xml"/><Relationship Id="rId91" Type="http://schemas.openxmlformats.org/officeDocument/2006/relationships/image" Target="../media/image394.png"/><Relationship Id="rId187" Type="http://schemas.openxmlformats.org/officeDocument/2006/relationships/image" Target="../media/image442.png"/><Relationship Id="rId394" Type="http://schemas.openxmlformats.org/officeDocument/2006/relationships/customXml" Target="../ink/ink200.xml"/><Relationship Id="rId408" Type="http://schemas.openxmlformats.org/officeDocument/2006/relationships/customXml" Target="../ink/ink207.xml"/><Relationship Id="rId615" Type="http://schemas.openxmlformats.org/officeDocument/2006/relationships/image" Target="../media/image656.png"/><Relationship Id="rId822" Type="http://schemas.openxmlformats.org/officeDocument/2006/relationships/image" Target="../media/image759.png"/><Relationship Id="rId254" Type="http://schemas.openxmlformats.org/officeDocument/2006/relationships/customXml" Target="../ink/ink130.xml"/><Relationship Id="rId699" Type="http://schemas.openxmlformats.org/officeDocument/2006/relationships/image" Target="../media/image698.png"/><Relationship Id="rId49" Type="http://schemas.openxmlformats.org/officeDocument/2006/relationships/image" Target="../media/image373.png"/><Relationship Id="rId114" Type="http://schemas.openxmlformats.org/officeDocument/2006/relationships/customXml" Target="../ink/ink60.xml"/><Relationship Id="rId461" Type="http://schemas.openxmlformats.org/officeDocument/2006/relationships/image" Target="../media/image579.png"/><Relationship Id="rId559" Type="http://schemas.openxmlformats.org/officeDocument/2006/relationships/image" Target="../media/image628.png"/><Relationship Id="rId766" Type="http://schemas.openxmlformats.org/officeDocument/2006/relationships/image" Target="../media/image731.png"/><Relationship Id="rId198" Type="http://schemas.openxmlformats.org/officeDocument/2006/relationships/customXml" Target="../ink/ink102.xml"/><Relationship Id="rId321" Type="http://schemas.openxmlformats.org/officeDocument/2006/relationships/image" Target="../media/image509.png"/><Relationship Id="rId419" Type="http://schemas.openxmlformats.org/officeDocument/2006/relationships/image" Target="../media/image558.png"/><Relationship Id="rId626" Type="http://schemas.openxmlformats.org/officeDocument/2006/relationships/customXml" Target="../ink/ink316.xml"/><Relationship Id="rId833" Type="http://schemas.openxmlformats.org/officeDocument/2006/relationships/customXml" Target="../ink/ink420.xml"/><Relationship Id="rId265" Type="http://schemas.openxmlformats.org/officeDocument/2006/relationships/image" Target="../media/image481.png"/><Relationship Id="rId472" Type="http://schemas.openxmlformats.org/officeDocument/2006/relationships/customXml" Target="../ink/ink239.xml"/><Relationship Id="rId125" Type="http://schemas.openxmlformats.org/officeDocument/2006/relationships/image" Target="../media/image411.png"/><Relationship Id="rId332" Type="http://schemas.openxmlformats.org/officeDocument/2006/relationships/customXml" Target="../ink/ink169.xml"/><Relationship Id="rId777" Type="http://schemas.openxmlformats.org/officeDocument/2006/relationships/customXml" Target="../ink/ink392.xml"/><Relationship Id="rId637" Type="http://schemas.openxmlformats.org/officeDocument/2006/relationships/image" Target="../media/image667.png"/><Relationship Id="rId844" Type="http://schemas.openxmlformats.org/officeDocument/2006/relationships/image" Target="../media/image770.png"/><Relationship Id="rId276" Type="http://schemas.openxmlformats.org/officeDocument/2006/relationships/customXml" Target="../ink/ink141.xml"/><Relationship Id="rId483" Type="http://schemas.openxmlformats.org/officeDocument/2006/relationships/image" Target="../media/image590.png"/><Relationship Id="rId690" Type="http://schemas.openxmlformats.org/officeDocument/2006/relationships/customXml" Target="../ink/ink348.xml"/><Relationship Id="rId704" Type="http://schemas.openxmlformats.org/officeDocument/2006/relationships/customXml" Target="../ink/ink355.xml"/><Relationship Id="rId40" Type="http://schemas.openxmlformats.org/officeDocument/2006/relationships/customXml" Target="../ink/ink23.xml"/><Relationship Id="rId136" Type="http://schemas.openxmlformats.org/officeDocument/2006/relationships/customXml" Target="../ink/ink71.xml"/><Relationship Id="rId343" Type="http://schemas.openxmlformats.org/officeDocument/2006/relationships/image" Target="../media/image520.png"/><Relationship Id="rId550" Type="http://schemas.openxmlformats.org/officeDocument/2006/relationships/customXml" Target="../ink/ink278.xml"/><Relationship Id="rId788" Type="http://schemas.openxmlformats.org/officeDocument/2006/relationships/image" Target="../media/image742.png"/><Relationship Id="rId203" Type="http://schemas.openxmlformats.org/officeDocument/2006/relationships/image" Target="../media/image450.png"/><Relationship Id="rId648" Type="http://schemas.openxmlformats.org/officeDocument/2006/relationships/customXml" Target="../ink/ink327.xml"/><Relationship Id="rId855" Type="http://schemas.openxmlformats.org/officeDocument/2006/relationships/customXml" Target="../ink/ink431.xml"/><Relationship Id="rId287" Type="http://schemas.openxmlformats.org/officeDocument/2006/relationships/image" Target="../media/image492.png"/><Relationship Id="rId410" Type="http://schemas.openxmlformats.org/officeDocument/2006/relationships/customXml" Target="../ink/ink208.xml"/><Relationship Id="rId494" Type="http://schemas.openxmlformats.org/officeDocument/2006/relationships/customXml" Target="../ink/ink250.xml"/><Relationship Id="rId508" Type="http://schemas.openxmlformats.org/officeDocument/2006/relationships/customXml" Target="../ink/ink257.xml"/><Relationship Id="rId715" Type="http://schemas.openxmlformats.org/officeDocument/2006/relationships/image" Target="../media/image706.png"/><Relationship Id="rId147" Type="http://schemas.openxmlformats.org/officeDocument/2006/relationships/image" Target="../media/image422.png"/><Relationship Id="rId354" Type="http://schemas.openxmlformats.org/officeDocument/2006/relationships/customXml" Target="../ink/ink180.xml"/><Relationship Id="rId799" Type="http://schemas.openxmlformats.org/officeDocument/2006/relationships/customXml" Target="../ink/ink403.xml"/><Relationship Id="rId51" Type="http://schemas.openxmlformats.org/officeDocument/2006/relationships/image" Target="../media/image374.png"/><Relationship Id="rId561" Type="http://schemas.openxmlformats.org/officeDocument/2006/relationships/image" Target="../media/image629.png"/><Relationship Id="rId659" Type="http://schemas.openxmlformats.org/officeDocument/2006/relationships/image" Target="../media/image678.png"/><Relationship Id="rId866" Type="http://schemas.openxmlformats.org/officeDocument/2006/relationships/image" Target="../media/image11.png"/><Relationship Id="rId214" Type="http://schemas.openxmlformats.org/officeDocument/2006/relationships/customXml" Target="../ink/ink110.xml"/><Relationship Id="rId298" Type="http://schemas.openxmlformats.org/officeDocument/2006/relationships/customXml" Target="../ink/ink152.xml"/><Relationship Id="rId421" Type="http://schemas.openxmlformats.org/officeDocument/2006/relationships/image" Target="../media/image559.png"/><Relationship Id="rId519" Type="http://schemas.openxmlformats.org/officeDocument/2006/relationships/image" Target="../media/image608.png"/><Relationship Id="rId158" Type="http://schemas.openxmlformats.org/officeDocument/2006/relationships/customXml" Target="../ink/ink82.xml"/><Relationship Id="rId726" Type="http://schemas.openxmlformats.org/officeDocument/2006/relationships/customXml" Target="../ink/ink366.xml"/><Relationship Id="rId62" Type="http://schemas.openxmlformats.org/officeDocument/2006/relationships/customXml" Target="../ink/ink34.xml"/><Relationship Id="rId365" Type="http://schemas.openxmlformats.org/officeDocument/2006/relationships/image" Target="../media/image531.png"/><Relationship Id="rId572" Type="http://schemas.openxmlformats.org/officeDocument/2006/relationships/customXml" Target="../ink/ink289.xml"/><Relationship Id="rId225" Type="http://schemas.openxmlformats.org/officeDocument/2006/relationships/image" Target="../media/image461.png"/><Relationship Id="rId432" Type="http://schemas.openxmlformats.org/officeDocument/2006/relationships/customXml" Target="../ink/ink219.xml"/><Relationship Id="rId737" Type="http://schemas.openxmlformats.org/officeDocument/2006/relationships/customXml" Target="../ink/ink372.xml"/><Relationship Id="rId73" Type="http://schemas.openxmlformats.org/officeDocument/2006/relationships/image" Target="../media/image385.png"/><Relationship Id="rId169" Type="http://schemas.openxmlformats.org/officeDocument/2006/relationships/image" Target="../media/image433.png"/><Relationship Id="rId376" Type="http://schemas.openxmlformats.org/officeDocument/2006/relationships/customXml" Target="../ink/ink191.xml"/><Relationship Id="rId583" Type="http://schemas.openxmlformats.org/officeDocument/2006/relationships/image" Target="../media/image640.png"/><Relationship Id="rId790" Type="http://schemas.openxmlformats.org/officeDocument/2006/relationships/image" Target="../media/image743.png"/><Relationship Id="rId804" Type="http://schemas.openxmlformats.org/officeDocument/2006/relationships/image" Target="../media/image750.png"/><Relationship Id="rId4" Type="http://schemas.openxmlformats.org/officeDocument/2006/relationships/customXml" Target="../ink/ink5.xml"/><Relationship Id="rId236" Type="http://schemas.openxmlformats.org/officeDocument/2006/relationships/customXml" Target="../ink/ink121.xml"/><Relationship Id="rId443" Type="http://schemas.openxmlformats.org/officeDocument/2006/relationships/image" Target="../media/image570.png"/><Relationship Id="rId650" Type="http://schemas.openxmlformats.org/officeDocument/2006/relationships/customXml" Target="../ink/ink328.xml"/><Relationship Id="rId303" Type="http://schemas.openxmlformats.org/officeDocument/2006/relationships/image" Target="../media/image500.png"/><Relationship Id="rId748" Type="http://schemas.openxmlformats.org/officeDocument/2006/relationships/image" Target="../media/image722.png"/><Relationship Id="rId84" Type="http://schemas.openxmlformats.org/officeDocument/2006/relationships/customXml" Target="../ink/ink45.xml"/><Relationship Id="rId387" Type="http://schemas.openxmlformats.org/officeDocument/2006/relationships/image" Target="../media/image542.png"/><Relationship Id="rId510" Type="http://schemas.openxmlformats.org/officeDocument/2006/relationships/customXml" Target="../ink/ink258.xml"/><Relationship Id="rId594" Type="http://schemas.openxmlformats.org/officeDocument/2006/relationships/customXml" Target="../ink/ink300.xml"/><Relationship Id="rId608" Type="http://schemas.openxmlformats.org/officeDocument/2006/relationships/customXml" Target="../ink/ink307.xml"/><Relationship Id="rId815" Type="http://schemas.openxmlformats.org/officeDocument/2006/relationships/customXml" Target="../ink/ink411.xml"/><Relationship Id="rId247" Type="http://schemas.openxmlformats.org/officeDocument/2006/relationships/image" Target="../media/image472.png"/><Relationship Id="rId107" Type="http://schemas.openxmlformats.org/officeDocument/2006/relationships/image" Target="../media/image402.png"/><Relationship Id="rId454" Type="http://schemas.openxmlformats.org/officeDocument/2006/relationships/customXml" Target="../ink/ink230.xml"/><Relationship Id="rId661" Type="http://schemas.openxmlformats.org/officeDocument/2006/relationships/image" Target="../media/image679.png"/><Relationship Id="rId759" Type="http://schemas.openxmlformats.org/officeDocument/2006/relationships/customXml" Target="../ink/ink383.xml"/><Relationship Id="rId11" Type="http://schemas.openxmlformats.org/officeDocument/2006/relationships/image" Target="../media/image354.png"/><Relationship Id="rId314" Type="http://schemas.openxmlformats.org/officeDocument/2006/relationships/customXml" Target="../ink/ink160.xml"/><Relationship Id="rId398" Type="http://schemas.openxmlformats.org/officeDocument/2006/relationships/customXml" Target="../ink/ink202.xml"/><Relationship Id="rId521" Type="http://schemas.openxmlformats.org/officeDocument/2006/relationships/image" Target="../media/image609.png"/><Relationship Id="rId619" Type="http://schemas.openxmlformats.org/officeDocument/2006/relationships/image" Target="../media/image658.png"/><Relationship Id="rId95" Type="http://schemas.openxmlformats.org/officeDocument/2006/relationships/image" Target="../media/image396.png"/><Relationship Id="rId160" Type="http://schemas.openxmlformats.org/officeDocument/2006/relationships/customXml" Target="../ink/ink83.xml"/><Relationship Id="rId826" Type="http://schemas.openxmlformats.org/officeDocument/2006/relationships/image" Target="../media/image761.png"/><Relationship Id="rId258" Type="http://schemas.openxmlformats.org/officeDocument/2006/relationships/customXml" Target="../ink/ink132.xml"/><Relationship Id="rId465" Type="http://schemas.openxmlformats.org/officeDocument/2006/relationships/image" Target="../media/image581.png"/><Relationship Id="rId672" Type="http://schemas.openxmlformats.org/officeDocument/2006/relationships/customXml" Target="../ink/ink339.xml"/><Relationship Id="rId22" Type="http://schemas.openxmlformats.org/officeDocument/2006/relationships/customXml" Target="../ink/ink14.xml"/><Relationship Id="rId118" Type="http://schemas.openxmlformats.org/officeDocument/2006/relationships/customXml" Target="../ink/ink62.xml"/><Relationship Id="rId325" Type="http://schemas.openxmlformats.org/officeDocument/2006/relationships/image" Target="../media/image511.png"/><Relationship Id="rId532" Type="http://schemas.openxmlformats.org/officeDocument/2006/relationships/customXml" Target="../ink/ink269.xml"/><Relationship Id="rId171" Type="http://schemas.openxmlformats.org/officeDocument/2006/relationships/image" Target="../media/image434.png"/><Relationship Id="rId837" Type="http://schemas.openxmlformats.org/officeDocument/2006/relationships/customXml" Target="../ink/ink422.xml"/><Relationship Id="rId269" Type="http://schemas.openxmlformats.org/officeDocument/2006/relationships/image" Target="../media/image483.png"/><Relationship Id="rId476" Type="http://schemas.openxmlformats.org/officeDocument/2006/relationships/customXml" Target="../ink/ink241.xml"/><Relationship Id="rId683" Type="http://schemas.openxmlformats.org/officeDocument/2006/relationships/image" Target="../media/image690.png"/><Relationship Id="rId33" Type="http://schemas.openxmlformats.org/officeDocument/2006/relationships/image" Target="../media/image365.png"/><Relationship Id="rId129" Type="http://schemas.openxmlformats.org/officeDocument/2006/relationships/image" Target="../media/image413.png"/><Relationship Id="rId336" Type="http://schemas.openxmlformats.org/officeDocument/2006/relationships/customXml" Target="../ink/ink171.xml"/><Relationship Id="rId543" Type="http://schemas.openxmlformats.org/officeDocument/2006/relationships/image" Target="../media/image620.png"/><Relationship Id="rId182" Type="http://schemas.openxmlformats.org/officeDocument/2006/relationships/customXml" Target="../ink/ink94.xml"/><Relationship Id="rId403" Type="http://schemas.openxmlformats.org/officeDocument/2006/relationships/image" Target="../media/image550.png"/><Relationship Id="rId750" Type="http://schemas.openxmlformats.org/officeDocument/2006/relationships/image" Target="../media/image723.png"/><Relationship Id="rId848" Type="http://schemas.openxmlformats.org/officeDocument/2006/relationships/image" Target="../media/image772.png"/><Relationship Id="rId487" Type="http://schemas.openxmlformats.org/officeDocument/2006/relationships/image" Target="../media/image592.png"/><Relationship Id="rId610" Type="http://schemas.openxmlformats.org/officeDocument/2006/relationships/customXml" Target="../ink/ink308.xml"/><Relationship Id="rId694" Type="http://schemas.openxmlformats.org/officeDocument/2006/relationships/customXml" Target="../ink/ink350.xml"/><Relationship Id="rId708" Type="http://schemas.openxmlformats.org/officeDocument/2006/relationships/customXml" Target="../ink/ink357.xml"/><Relationship Id="rId347" Type="http://schemas.openxmlformats.org/officeDocument/2006/relationships/image" Target="../media/image522.png"/><Relationship Id="rId44" Type="http://schemas.openxmlformats.org/officeDocument/2006/relationships/customXml" Target="../ink/ink25.xml"/><Relationship Id="rId554" Type="http://schemas.openxmlformats.org/officeDocument/2006/relationships/customXml" Target="../ink/ink280.xml"/><Relationship Id="rId761" Type="http://schemas.openxmlformats.org/officeDocument/2006/relationships/customXml" Target="../ink/ink384.xml"/><Relationship Id="rId859" Type="http://schemas.openxmlformats.org/officeDocument/2006/relationships/customXml" Target="../ink/ink433.xml"/><Relationship Id="rId193" Type="http://schemas.openxmlformats.org/officeDocument/2006/relationships/image" Target="../media/image445.png"/><Relationship Id="rId207" Type="http://schemas.openxmlformats.org/officeDocument/2006/relationships/image" Target="../media/image452.png"/><Relationship Id="rId414" Type="http://schemas.openxmlformats.org/officeDocument/2006/relationships/customXml" Target="../ink/ink210.xml"/><Relationship Id="rId498" Type="http://schemas.openxmlformats.org/officeDocument/2006/relationships/customXml" Target="../ink/ink252.xml"/><Relationship Id="rId621" Type="http://schemas.openxmlformats.org/officeDocument/2006/relationships/image" Target="../media/image659.png"/><Relationship Id="rId260" Type="http://schemas.openxmlformats.org/officeDocument/2006/relationships/customXml" Target="../ink/ink133.xml"/><Relationship Id="rId719" Type="http://schemas.openxmlformats.org/officeDocument/2006/relationships/image" Target="../media/image708.png"/><Relationship Id="rId55" Type="http://schemas.openxmlformats.org/officeDocument/2006/relationships/image" Target="../media/image376.png"/><Relationship Id="rId120" Type="http://schemas.openxmlformats.org/officeDocument/2006/relationships/customXml" Target="../ink/ink63.xml"/><Relationship Id="rId358" Type="http://schemas.openxmlformats.org/officeDocument/2006/relationships/customXml" Target="../ink/ink182.xml"/><Relationship Id="rId565" Type="http://schemas.openxmlformats.org/officeDocument/2006/relationships/image" Target="../media/image631.png"/><Relationship Id="rId772" Type="http://schemas.openxmlformats.org/officeDocument/2006/relationships/image" Target="../media/image734.png"/><Relationship Id="rId218" Type="http://schemas.openxmlformats.org/officeDocument/2006/relationships/customXml" Target="../ink/ink112.xml"/><Relationship Id="rId425" Type="http://schemas.openxmlformats.org/officeDocument/2006/relationships/image" Target="../media/image561.png"/><Relationship Id="rId632" Type="http://schemas.openxmlformats.org/officeDocument/2006/relationships/customXml" Target="../ink/ink319.xml"/><Relationship Id="rId271" Type="http://schemas.openxmlformats.org/officeDocument/2006/relationships/image" Target="../media/image484.png"/><Relationship Id="rId66" Type="http://schemas.openxmlformats.org/officeDocument/2006/relationships/customXml" Target="../ink/ink36.xml"/><Relationship Id="rId131" Type="http://schemas.openxmlformats.org/officeDocument/2006/relationships/image" Target="../media/image414.png"/><Relationship Id="rId369" Type="http://schemas.openxmlformats.org/officeDocument/2006/relationships/image" Target="../media/image533.png"/><Relationship Id="rId576" Type="http://schemas.openxmlformats.org/officeDocument/2006/relationships/customXml" Target="../ink/ink291.xml"/><Relationship Id="rId783" Type="http://schemas.openxmlformats.org/officeDocument/2006/relationships/customXml" Target="../ink/ink395.xml"/><Relationship Id="rId229" Type="http://schemas.openxmlformats.org/officeDocument/2006/relationships/image" Target="../media/image463.png"/><Relationship Id="rId436" Type="http://schemas.openxmlformats.org/officeDocument/2006/relationships/customXml" Target="../ink/ink221.xml"/><Relationship Id="rId643" Type="http://schemas.openxmlformats.org/officeDocument/2006/relationships/image" Target="../media/image670.png"/><Relationship Id="rId850" Type="http://schemas.openxmlformats.org/officeDocument/2006/relationships/image" Target="../media/image773.png"/><Relationship Id="rId77" Type="http://schemas.openxmlformats.org/officeDocument/2006/relationships/image" Target="../media/image387.png"/><Relationship Id="rId282" Type="http://schemas.openxmlformats.org/officeDocument/2006/relationships/customXml" Target="../ink/ink144.xml"/><Relationship Id="rId503" Type="http://schemas.openxmlformats.org/officeDocument/2006/relationships/image" Target="../media/image600.png"/><Relationship Id="rId587" Type="http://schemas.openxmlformats.org/officeDocument/2006/relationships/image" Target="../media/image642.png"/><Relationship Id="rId710" Type="http://schemas.openxmlformats.org/officeDocument/2006/relationships/customXml" Target="../ink/ink358.xml"/><Relationship Id="rId808" Type="http://schemas.openxmlformats.org/officeDocument/2006/relationships/image" Target="../media/image752.png"/><Relationship Id="rId8" Type="http://schemas.openxmlformats.org/officeDocument/2006/relationships/customXml" Target="../ink/ink7.xml"/><Relationship Id="rId142" Type="http://schemas.openxmlformats.org/officeDocument/2006/relationships/customXml" Target="../ink/ink74.xml"/><Relationship Id="rId447" Type="http://schemas.openxmlformats.org/officeDocument/2006/relationships/image" Target="../media/image572.png"/><Relationship Id="rId794" Type="http://schemas.openxmlformats.org/officeDocument/2006/relationships/image" Target="../media/image745.png"/><Relationship Id="rId654" Type="http://schemas.openxmlformats.org/officeDocument/2006/relationships/customXml" Target="../ink/ink330.xml"/><Relationship Id="rId861" Type="http://schemas.openxmlformats.org/officeDocument/2006/relationships/customXml" Target="../ink/ink43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.png"/><Relationship Id="rId671" Type="http://schemas.openxmlformats.org/officeDocument/2006/relationships/customXml" Target="../ink/ink773.xml"/><Relationship Id="rId769" Type="http://schemas.openxmlformats.org/officeDocument/2006/relationships/customXml" Target="../ink/ink822.xml"/><Relationship Id="rId21" Type="http://schemas.openxmlformats.org/officeDocument/2006/relationships/image" Target="../media/image22.png"/><Relationship Id="rId324" Type="http://schemas.openxmlformats.org/officeDocument/2006/relationships/customXml" Target="../ink/ink599.xml"/><Relationship Id="rId531" Type="http://schemas.openxmlformats.org/officeDocument/2006/relationships/image" Target="../media/image278.png"/><Relationship Id="rId629" Type="http://schemas.openxmlformats.org/officeDocument/2006/relationships/image" Target="../media/image327.png"/><Relationship Id="rId170" Type="http://schemas.openxmlformats.org/officeDocument/2006/relationships/customXml" Target="../ink/ink522.xml"/><Relationship Id="rId836" Type="http://schemas.openxmlformats.org/officeDocument/2006/relationships/image" Target="../media/image854.png"/><Relationship Id="rId268" Type="http://schemas.openxmlformats.org/officeDocument/2006/relationships/customXml" Target="../ink/ink571.xml"/><Relationship Id="rId475" Type="http://schemas.openxmlformats.org/officeDocument/2006/relationships/image" Target="../media/image250.png"/><Relationship Id="rId682" Type="http://schemas.openxmlformats.org/officeDocument/2006/relationships/image" Target="../media/image777.png"/><Relationship Id="rId32" Type="http://schemas.openxmlformats.org/officeDocument/2006/relationships/customXml" Target="../ink/ink453.xml"/><Relationship Id="rId128" Type="http://schemas.openxmlformats.org/officeDocument/2006/relationships/customXml" Target="../ink/ink501.xml"/><Relationship Id="rId335" Type="http://schemas.openxmlformats.org/officeDocument/2006/relationships/image" Target="../media/image180.png"/><Relationship Id="rId542" Type="http://schemas.openxmlformats.org/officeDocument/2006/relationships/customXml" Target="../ink/ink708.xml"/><Relationship Id="rId181" Type="http://schemas.openxmlformats.org/officeDocument/2006/relationships/image" Target="../media/image103.png"/><Relationship Id="rId402" Type="http://schemas.openxmlformats.org/officeDocument/2006/relationships/customXml" Target="../ink/ink638.xml"/><Relationship Id="rId847" Type="http://schemas.openxmlformats.org/officeDocument/2006/relationships/customXml" Target="../ink/ink861.xml"/><Relationship Id="rId279" Type="http://schemas.openxmlformats.org/officeDocument/2006/relationships/image" Target="../media/image152.png"/><Relationship Id="rId486" Type="http://schemas.openxmlformats.org/officeDocument/2006/relationships/customXml" Target="../ink/ink680.xml"/><Relationship Id="rId693" Type="http://schemas.openxmlformats.org/officeDocument/2006/relationships/customXml" Target="../ink/ink784.xml"/><Relationship Id="rId707" Type="http://schemas.openxmlformats.org/officeDocument/2006/relationships/customXml" Target="../ink/ink791.xml"/><Relationship Id="rId43" Type="http://schemas.openxmlformats.org/officeDocument/2006/relationships/image" Target="../media/image33.png"/><Relationship Id="rId139" Type="http://schemas.openxmlformats.org/officeDocument/2006/relationships/image" Target="../media/image82.png"/><Relationship Id="rId346" Type="http://schemas.openxmlformats.org/officeDocument/2006/relationships/customXml" Target="../ink/ink610.xml"/><Relationship Id="rId553" Type="http://schemas.openxmlformats.org/officeDocument/2006/relationships/image" Target="../media/image289.png"/><Relationship Id="rId760" Type="http://schemas.openxmlformats.org/officeDocument/2006/relationships/image" Target="../media/image816.png"/><Relationship Id="rId192" Type="http://schemas.openxmlformats.org/officeDocument/2006/relationships/customXml" Target="../ink/ink533.xml"/><Relationship Id="rId206" Type="http://schemas.openxmlformats.org/officeDocument/2006/relationships/customXml" Target="../ink/ink540.xml"/><Relationship Id="rId413" Type="http://schemas.openxmlformats.org/officeDocument/2006/relationships/image" Target="../media/image219.png"/><Relationship Id="rId858" Type="http://schemas.openxmlformats.org/officeDocument/2006/relationships/image" Target="../media/image865.png"/><Relationship Id="rId497" Type="http://schemas.openxmlformats.org/officeDocument/2006/relationships/image" Target="../media/image261.png"/><Relationship Id="rId620" Type="http://schemas.openxmlformats.org/officeDocument/2006/relationships/customXml" Target="../ink/ink747.xml"/><Relationship Id="rId718" Type="http://schemas.openxmlformats.org/officeDocument/2006/relationships/image" Target="../media/image795.png"/><Relationship Id="rId357" Type="http://schemas.openxmlformats.org/officeDocument/2006/relationships/image" Target="../media/image191.png"/><Relationship Id="rId54" Type="http://schemas.openxmlformats.org/officeDocument/2006/relationships/customXml" Target="../ink/ink464.xml"/><Relationship Id="rId217" Type="http://schemas.openxmlformats.org/officeDocument/2006/relationships/image" Target="../media/image121.png"/><Relationship Id="rId564" Type="http://schemas.openxmlformats.org/officeDocument/2006/relationships/customXml" Target="../ink/ink719.xml"/><Relationship Id="rId771" Type="http://schemas.openxmlformats.org/officeDocument/2006/relationships/customXml" Target="../ink/ink823.xml"/><Relationship Id="rId869" Type="http://schemas.openxmlformats.org/officeDocument/2006/relationships/customXml" Target="../ink/ink872.xml"/><Relationship Id="rId424" Type="http://schemas.openxmlformats.org/officeDocument/2006/relationships/customXml" Target="../ink/ink649.xml"/><Relationship Id="rId631" Type="http://schemas.openxmlformats.org/officeDocument/2006/relationships/image" Target="../media/image328.png"/><Relationship Id="rId729" Type="http://schemas.openxmlformats.org/officeDocument/2006/relationships/customXml" Target="../ink/ink802.xml"/><Relationship Id="rId270" Type="http://schemas.openxmlformats.org/officeDocument/2006/relationships/customXml" Target="../ink/ink572.xml"/><Relationship Id="rId65" Type="http://schemas.openxmlformats.org/officeDocument/2006/relationships/image" Target="../media/image44.png"/><Relationship Id="rId130" Type="http://schemas.openxmlformats.org/officeDocument/2006/relationships/customXml" Target="../ink/ink502.xml"/><Relationship Id="rId368" Type="http://schemas.openxmlformats.org/officeDocument/2006/relationships/customXml" Target="../ink/ink621.xml"/><Relationship Id="rId575" Type="http://schemas.openxmlformats.org/officeDocument/2006/relationships/image" Target="../media/image300.png"/><Relationship Id="rId782" Type="http://schemas.openxmlformats.org/officeDocument/2006/relationships/image" Target="../media/image827.png"/><Relationship Id="rId228" Type="http://schemas.openxmlformats.org/officeDocument/2006/relationships/customXml" Target="../ink/ink551.xml"/><Relationship Id="rId435" Type="http://schemas.openxmlformats.org/officeDocument/2006/relationships/image" Target="../media/image230.png"/><Relationship Id="rId642" Type="http://schemas.openxmlformats.org/officeDocument/2006/relationships/customXml" Target="../ink/ink758.xml"/><Relationship Id="rId281" Type="http://schemas.openxmlformats.org/officeDocument/2006/relationships/image" Target="../media/image153.png"/><Relationship Id="rId502" Type="http://schemas.openxmlformats.org/officeDocument/2006/relationships/customXml" Target="../ink/ink688.xml"/><Relationship Id="rId76" Type="http://schemas.openxmlformats.org/officeDocument/2006/relationships/customXml" Target="../ink/ink475.xml"/><Relationship Id="rId141" Type="http://schemas.openxmlformats.org/officeDocument/2006/relationships/image" Target="../media/image83.png"/><Relationship Id="rId379" Type="http://schemas.openxmlformats.org/officeDocument/2006/relationships/image" Target="../media/image202.png"/><Relationship Id="rId586" Type="http://schemas.openxmlformats.org/officeDocument/2006/relationships/customXml" Target="../ink/ink730.xml"/><Relationship Id="rId793" Type="http://schemas.openxmlformats.org/officeDocument/2006/relationships/customXml" Target="../ink/ink834.xml"/><Relationship Id="rId807" Type="http://schemas.openxmlformats.org/officeDocument/2006/relationships/customXml" Target="../ink/ink841.xml"/><Relationship Id="rId7" Type="http://schemas.openxmlformats.org/officeDocument/2006/relationships/image" Target="../media/image15.png"/><Relationship Id="rId239" Type="http://schemas.openxmlformats.org/officeDocument/2006/relationships/image" Target="../media/image132.png"/><Relationship Id="rId446" Type="http://schemas.openxmlformats.org/officeDocument/2006/relationships/customXml" Target="../ink/ink660.xml"/><Relationship Id="rId653" Type="http://schemas.openxmlformats.org/officeDocument/2006/relationships/image" Target="../media/image339.png"/><Relationship Id="rId292" Type="http://schemas.openxmlformats.org/officeDocument/2006/relationships/customXml" Target="../ink/ink583.xml"/><Relationship Id="rId306" Type="http://schemas.openxmlformats.org/officeDocument/2006/relationships/customXml" Target="../ink/ink590.xml"/><Relationship Id="rId860" Type="http://schemas.openxmlformats.org/officeDocument/2006/relationships/image" Target="../media/image866.png"/><Relationship Id="rId87" Type="http://schemas.openxmlformats.org/officeDocument/2006/relationships/image" Target="../media/image55.png"/><Relationship Id="rId513" Type="http://schemas.openxmlformats.org/officeDocument/2006/relationships/image" Target="../media/image269.png"/><Relationship Id="rId597" Type="http://schemas.openxmlformats.org/officeDocument/2006/relationships/image" Target="../media/image311.png"/><Relationship Id="rId720" Type="http://schemas.openxmlformats.org/officeDocument/2006/relationships/image" Target="../media/image796.png"/><Relationship Id="rId818" Type="http://schemas.openxmlformats.org/officeDocument/2006/relationships/image" Target="../media/image845.png"/><Relationship Id="rId152" Type="http://schemas.openxmlformats.org/officeDocument/2006/relationships/customXml" Target="../ink/ink513.xml"/><Relationship Id="rId457" Type="http://schemas.openxmlformats.org/officeDocument/2006/relationships/image" Target="../media/image241.png"/><Relationship Id="rId664" Type="http://schemas.openxmlformats.org/officeDocument/2006/relationships/customXml" Target="../ink/ink769.xml"/><Relationship Id="rId871" Type="http://schemas.openxmlformats.org/officeDocument/2006/relationships/customXml" Target="../ink/ink873.xml"/><Relationship Id="rId14" Type="http://schemas.openxmlformats.org/officeDocument/2006/relationships/customXml" Target="../ink/ink444.xml"/><Relationship Id="rId317" Type="http://schemas.openxmlformats.org/officeDocument/2006/relationships/image" Target="../media/image171.png"/><Relationship Id="rId524" Type="http://schemas.openxmlformats.org/officeDocument/2006/relationships/customXml" Target="../ink/ink699.xml"/><Relationship Id="rId731" Type="http://schemas.openxmlformats.org/officeDocument/2006/relationships/customXml" Target="../ink/ink803.xml"/><Relationship Id="rId98" Type="http://schemas.openxmlformats.org/officeDocument/2006/relationships/customXml" Target="../ink/ink486.xml"/><Relationship Id="rId163" Type="http://schemas.openxmlformats.org/officeDocument/2006/relationships/image" Target="../media/image94.png"/><Relationship Id="rId370" Type="http://schemas.openxmlformats.org/officeDocument/2006/relationships/customXml" Target="../ink/ink622.xml"/><Relationship Id="rId829" Type="http://schemas.openxmlformats.org/officeDocument/2006/relationships/customXml" Target="../ink/ink852.xml"/><Relationship Id="rId230" Type="http://schemas.openxmlformats.org/officeDocument/2006/relationships/customXml" Target="../ink/ink552.xml"/><Relationship Id="rId468" Type="http://schemas.openxmlformats.org/officeDocument/2006/relationships/customXml" Target="../ink/ink671.xml"/><Relationship Id="rId675" Type="http://schemas.openxmlformats.org/officeDocument/2006/relationships/customXml" Target="../ink/ink775.xml"/><Relationship Id="rId882" Type="http://schemas.openxmlformats.org/officeDocument/2006/relationships/image" Target="../media/image877.png"/><Relationship Id="rId25" Type="http://schemas.openxmlformats.org/officeDocument/2006/relationships/image" Target="../media/image24.png"/><Relationship Id="rId328" Type="http://schemas.openxmlformats.org/officeDocument/2006/relationships/customXml" Target="../ink/ink601.xml"/><Relationship Id="rId535" Type="http://schemas.openxmlformats.org/officeDocument/2006/relationships/image" Target="../media/image280.png"/><Relationship Id="rId742" Type="http://schemas.openxmlformats.org/officeDocument/2006/relationships/image" Target="../media/image807.png"/><Relationship Id="rId174" Type="http://schemas.openxmlformats.org/officeDocument/2006/relationships/customXml" Target="../ink/ink524.xml"/><Relationship Id="rId381" Type="http://schemas.openxmlformats.org/officeDocument/2006/relationships/image" Target="../media/image203.png"/><Relationship Id="rId602" Type="http://schemas.openxmlformats.org/officeDocument/2006/relationships/customXml" Target="../ink/ink738.xml"/><Relationship Id="rId241" Type="http://schemas.openxmlformats.org/officeDocument/2006/relationships/image" Target="../media/image133.png"/><Relationship Id="rId479" Type="http://schemas.openxmlformats.org/officeDocument/2006/relationships/image" Target="../media/image252.png"/><Relationship Id="rId686" Type="http://schemas.openxmlformats.org/officeDocument/2006/relationships/image" Target="../media/image779.png"/><Relationship Id="rId893" Type="http://schemas.openxmlformats.org/officeDocument/2006/relationships/customXml" Target="../ink/ink884.xml"/><Relationship Id="rId36" Type="http://schemas.openxmlformats.org/officeDocument/2006/relationships/customXml" Target="../ink/ink455.xml"/><Relationship Id="rId339" Type="http://schemas.openxmlformats.org/officeDocument/2006/relationships/image" Target="../media/image182.png"/><Relationship Id="rId546" Type="http://schemas.openxmlformats.org/officeDocument/2006/relationships/customXml" Target="../ink/ink710.xml"/><Relationship Id="rId753" Type="http://schemas.openxmlformats.org/officeDocument/2006/relationships/customXml" Target="../ink/ink814.xml"/><Relationship Id="rId101" Type="http://schemas.openxmlformats.org/officeDocument/2006/relationships/image" Target="../media/image62.png"/><Relationship Id="rId185" Type="http://schemas.openxmlformats.org/officeDocument/2006/relationships/image" Target="../media/image105.png"/><Relationship Id="rId406" Type="http://schemas.openxmlformats.org/officeDocument/2006/relationships/customXml" Target="../ink/ink640.xml"/><Relationship Id="rId392" Type="http://schemas.openxmlformats.org/officeDocument/2006/relationships/customXml" Target="../ink/ink633.xml"/><Relationship Id="rId613" Type="http://schemas.openxmlformats.org/officeDocument/2006/relationships/image" Target="../media/image319.png"/><Relationship Id="rId697" Type="http://schemas.openxmlformats.org/officeDocument/2006/relationships/customXml" Target="../ink/ink786.xml"/><Relationship Id="rId820" Type="http://schemas.openxmlformats.org/officeDocument/2006/relationships/image" Target="../media/image846.png"/><Relationship Id="rId252" Type="http://schemas.openxmlformats.org/officeDocument/2006/relationships/customXml" Target="../ink/ink563.xml"/><Relationship Id="rId47" Type="http://schemas.openxmlformats.org/officeDocument/2006/relationships/image" Target="../media/image35.png"/><Relationship Id="rId112" Type="http://schemas.openxmlformats.org/officeDocument/2006/relationships/customXml" Target="../ink/ink493.xml"/><Relationship Id="rId557" Type="http://schemas.openxmlformats.org/officeDocument/2006/relationships/image" Target="../media/image291.png"/><Relationship Id="rId764" Type="http://schemas.openxmlformats.org/officeDocument/2006/relationships/image" Target="../media/image818.png"/><Relationship Id="rId196" Type="http://schemas.openxmlformats.org/officeDocument/2006/relationships/customXml" Target="../ink/ink535.xml"/><Relationship Id="rId417" Type="http://schemas.openxmlformats.org/officeDocument/2006/relationships/image" Target="../media/image221.png"/><Relationship Id="rId624" Type="http://schemas.openxmlformats.org/officeDocument/2006/relationships/customXml" Target="../ink/ink749.xml"/><Relationship Id="rId831" Type="http://schemas.openxmlformats.org/officeDocument/2006/relationships/customXml" Target="../ink/ink853.xml"/><Relationship Id="rId263" Type="http://schemas.openxmlformats.org/officeDocument/2006/relationships/image" Target="../media/image144.png"/><Relationship Id="rId470" Type="http://schemas.openxmlformats.org/officeDocument/2006/relationships/customXml" Target="../ink/ink672.xml"/><Relationship Id="rId58" Type="http://schemas.openxmlformats.org/officeDocument/2006/relationships/customXml" Target="../ink/ink466.xml"/><Relationship Id="rId123" Type="http://schemas.openxmlformats.org/officeDocument/2006/relationships/image" Target="../media/image73.png"/><Relationship Id="rId330" Type="http://schemas.openxmlformats.org/officeDocument/2006/relationships/customXml" Target="../ink/ink602.xml"/><Relationship Id="rId568" Type="http://schemas.openxmlformats.org/officeDocument/2006/relationships/customXml" Target="../ink/ink721.xml"/><Relationship Id="rId775" Type="http://schemas.openxmlformats.org/officeDocument/2006/relationships/customXml" Target="../ink/ink825.xml"/><Relationship Id="rId428" Type="http://schemas.openxmlformats.org/officeDocument/2006/relationships/customXml" Target="../ink/ink651.xml"/><Relationship Id="rId635" Type="http://schemas.openxmlformats.org/officeDocument/2006/relationships/image" Target="../media/image330.png"/><Relationship Id="rId842" Type="http://schemas.openxmlformats.org/officeDocument/2006/relationships/image" Target="../media/image857.png"/><Relationship Id="rId274" Type="http://schemas.openxmlformats.org/officeDocument/2006/relationships/customXml" Target="../ink/ink574.xml"/><Relationship Id="rId481" Type="http://schemas.openxmlformats.org/officeDocument/2006/relationships/image" Target="../media/image253.png"/><Relationship Id="rId702" Type="http://schemas.openxmlformats.org/officeDocument/2006/relationships/image" Target="../media/image787.png"/><Relationship Id="rId69" Type="http://schemas.openxmlformats.org/officeDocument/2006/relationships/image" Target="../media/image46.png"/><Relationship Id="rId134" Type="http://schemas.openxmlformats.org/officeDocument/2006/relationships/customXml" Target="../ink/ink504.xml"/><Relationship Id="rId579" Type="http://schemas.openxmlformats.org/officeDocument/2006/relationships/image" Target="../media/image302.png"/><Relationship Id="rId786" Type="http://schemas.openxmlformats.org/officeDocument/2006/relationships/image" Target="../media/image829.png"/><Relationship Id="rId341" Type="http://schemas.openxmlformats.org/officeDocument/2006/relationships/image" Target="../media/image183.png"/><Relationship Id="rId439" Type="http://schemas.openxmlformats.org/officeDocument/2006/relationships/image" Target="../media/image232.png"/><Relationship Id="rId646" Type="http://schemas.openxmlformats.org/officeDocument/2006/relationships/customXml" Target="../ink/ink760.xml"/><Relationship Id="rId201" Type="http://schemas.openxmlformats.org/officeDocument/2006/relationships/image" Target="../media/image113.png"/><Relationship Id="rId285" Type="http://schemas.openxmlformats.org/officeDocument/2006/relationships/image" Target="../media/image155.png"/><Relationship Id="rId506" Type="http://schemas.openxmlformats.org/officeDocument/2006/relationships/customXml" Target="../ink/ink690.xml"/><Relationship Id="rId853" Type="http://schemas.openxmlformats.org/officeDocument/2006/relationships/customXml" Target="../ink/ink864.xml"/><Relationship Id="rId492" Type="http://schemas.openxmlformats.org/officeDocument/2006/relationships/customXml" Target="../ink/ink683.xml"/><Relationship Id="rId713" Type="http://schemas.openxmlformats.org/officeDocument/2006/relationships/customXml" Target="../ink/ink794.xml"/><Relationship Id="rId797" Type="http://schemas.openxmlformats.org/officeDocument/2006/relationships/customXml" Target="../ink/ink836.xml"/><Relationship Id="rId145" Type="http://schemas.openxmlformats.org/officeDocument/2006/relationships/image" Target="../media/image85.png"/><Relationship Id="rId352" Type="http://schemas.openxmlformats.org/officeDocument/2006/relationships/customXml" Target="../ink/ink613.xml"/><Relationship Id="rId212" Type="http://schemas.openxmlformats.org/officeDocument/2006/relationships/customXml" Target="../ink/ink543.xml"/><Relationship Id="rId657" Type="http://schemas.openxmlformats.org/officeDocument/2006/relationships/image" Target="../media/image341.png"/><Relationship Id="rId864" Type="http://schemas.openxmlformats.org/officeDocument/2006/relationships/image" Target="../media/image868.png"/><Relationship Id="rId296" Type="http://schemas.openxmlformats.org/officeDocument/2006/relationships/customXml" Target="../ink/ink585.xml"/><Relationship Id="rId517" Type="http://schemas.openxmlformats.org/officeDocument/2006/relationships/image" Target="../media/image271.png"/><Relationship Id="rId724" Type="http://schemas.openxmlformats.org/officeDocument/2006/relationships/image" Target="../media/image798.png"/><Relationship Id="rId60" Type="http://schemas.openxmlformats.org/officeDocument/2006/relationships/customXml" Target="../ink/ink467.xml"/><Relationship Id="rId156" Type="http://schemas.openxmlformats.org/officeDocument/2006/relationships/customXml" Target="../ink/ink515.xml"/><Relationship Id="rId363" Type="http://schemas.openxmlformats.org/officeDocument/2006/relationships/image" Target="../media/image194.png"/><Relationship Id="rId570" Type="http://schemas.openxmlformats.org/officeDocument/2006/relationships/customXml" Target="../ink/ink722.xml"/><Relationship Id="rId223" Type="http://schemas.openxmlformats.org/officeDocument/2006/relationships/image" Target="../media/image124.png"/><Relationship Id="rId430" Type="http://schemas.openxmlformats.org/officeDocument/2006/relationships/customXml" Target="../ink/ink652.xml"/><Relationship Id="rId668" Type="http://schemas.openxmlformats.org/officeDocument/2006/relationships/image" Target="../media/image346.png"/><Relationship Id="rId875" Type="http://schemas.openxmlformats.org/officeDocument/2006/relationships/customXml" Target="../ink/ink875.xml"/><Relationship Id="rId18" Type="http://schemas.openxmlformats.org/officeDocument/2006/relationships/customXml" Target="../ink/ink446.xml"/><Relationship Id="rId528" Type="http://schemas.openxmlformats.org/officeDocument/2006/relationships/customXml" Target="../ink/ink701.xml"/><Relationship Id="rId735" Type="http://schemas.openxmlformats.org/officeDocument/2006/relationships/customXml" Target="../ink/ink805.xml"/><Relationship Id="rId167" Type="http://schemas.openxmlformats.org/officeDocument/2006/relationships/image" Target="../media/image96.png"/><Relationship Id="rId374" Type="http://schemas.openxmlformats.org/officeDocument/2006/relationships/customXml" Target="../ink/ink624.xml"/><Relationship Id="rId581" Type="http://schemas.openxmlformats.org/officeDocument/2006/relationships/image" Target="../media/image303.png"/><Relationship Id="rId71" Type="http://schemas.openxmlformats.org/officeDocument/2006/relationships/image" Target="../media/image47.png"/><Relationship Id="rId234" Type="http://schemas.openxmlformats.org/officeDocument/2006/relationships/customXml" Target="../ink/ink554.xml"/><Relationship Id="rId679" Type="http://schemas.openxmlformats.org/officeDocument/2006/relationships/customXml" Target="../ink/ink777.xml"/><Relationship Id="rId802" Type="http://schemas.openxmlformats.org/officeDocument/2006/relationships/image" Target="../media/image837.png"/><Relationship Id="rId886" Type="http://schemas.openxmlformats.org/officeDocument/2006/relationships/image" Target="../media/image879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6.png"/><Relationship Id="rId441" Type="http://schemas.openxmlformats.org/officeDocument/2006/relationships/image" Target="../media/image233.png"/><Relationship Id="rId539" Type="http://schemas.openxmlformats.org/officeDocument/2006/relationships/image" Target="../media/image282.png"/><Relationship Id="rId746" Type="http://schemas.openxmlformats.org/officeDocument/2006/relationships/image" Target="../media/image809.png"/><Relationship Id="rId178" Type="http://schemas.openxmlformats.org/officeDocument/2006/relationships/customXml" Target="../ink/ink526.xml"/><Relationship Id="rId301" Type="http://schemas.openxmlformats.org/officeDocument/2006/relationships/image" Target="../media/image163.png"/><Relationship Id="rId82" Type="http://schemas.openxmlformats.org/officeDocument/2006/relationships/customXml" Target="../ink/ink478.xml"/><Relationship Id="rId385" Type="http://schemas.openxmlformats.org/officeDocument/2006/relationships/image" Target="../media/image205.png"/><Relationship Id="rId592" Type="http://schemas.openxmlformats.org/officeDocument/2006/relationships/customXml" Target="../ink/ink733.xml"/><Relationship Id="rId606" Type="http://schemas.openxmlformats.org/officeDocument/2006/relationships/customXml" Target="../ink/ink740.xml"/><Relationship Id="rId813" Type="http://schemas.openxmlformats.org/officeDocument/2006/relationships/customXml" Target="../ink/ink844.xml"/><Relationship Id="rId245" Type="http://schemas.openxmlformats.org/officeDocument/2006/relationships/image" Target="../media/image135.png"/><Relationship Id="rId452" Type="http://schemas.openxmlformats.org/officeDocument/2006/relationships/customXml" Target="../ink/ink663.xml"/><Relationship Id="rId105" Type="http://schemas.openxmlformats.org/officeDocument/2006/relationships/image" Target="../media/image64.png"/><Relationship Id="rId312" Type="http://schemas.openxmlformats.org/officeDocument/2006/relationships/customXml" Target="../ink/ink593.xml"/><Relationship Id="rId757" Type="http://schemas.openxmlformats.org/officeDocument/2006/relationships/customXml" Target="../ink/ink816.xml"/><Relationship Id="rId93" Type="http://schemas.openxmlformats.org/officeDocument/2006/relationships/image" Target="../media/image58.png"/><Relationship Id="rId189" Type="http://schemas.openxmlformats.org/officeDocument/2006/relationships/image" Target="../media/image107.png"/><Relationship Id="rId396" Type="http://schemas.openxmlformats.org/officeDocument/2006/relationships/customXml" Target="../ink/ink635.xml"/><Relationship Id="rId617" Type="http://schemas.openxmlformats.org/officeDocument/2006/relationships/image" Target="../media/image321.png"/><Relationship Id="rId824" Type="http://schemas.openxmlformats.org/officeDocument/2006/relationships/image" Target="../media/image848.png"/><Relationship Id="rId256" Type="http://schemas.openxmlformats.org/officeDocument/2006/relationships/customXml" Target="../ink/ink565.xml"/><Relationship Id="rId463" Type="http://schemas.openxmlformats.org/officeDocument/2006/relationships/image" Target="../media/image244.png"/><Relationship Id="rId670" Type="http://schemas.openxmlformats.org/officeDocument/2006/relationships/image" Target="../media/image347.png"/><Relationship Id="rId116" Type="http://schemas.openxmlformats.org/officeDocument/2006/relationships/customXml" Target="../ink/ink495.xml"/><Relationship Id="rId323" Type="http://schemas.openxmlformats.org/officeDocument/2006/relationships/image" Target="../media/image174.png"/><Relationship Id="rId530" Type="http://schemas.openxmlformats.org/officeDocument/2006/relationships/customXml" Target="../ink/ink702.xml"/><Relationship Id="rId768" Type="http://schemas.openxmlformats.org/officeDocument/2006/relationships/image" Target="../media/image820.png"/><Relationship Id="rId20" Type="http://schemas.openxmlformats.org/officeDocument/2006/relationships/customXml" Target="../ink/ink447.xml"/><Relationship Id="rId628" Type="http://schemas.openxmlformats.org/officeDocument/2006/relationships/customXml" Target="../ink/ink751.xml"/><Relationship Id="rId835" Type="http://schemas.openxmlformats.org/officeDocument/2006/relationships/customXml" Target="../ink/ink855.xml"/><Relationship Id="rId267" Type="http://schemas.openxmlformats.org/officeDocument/2006/relationships/image" Target="../media/image146.png"/><Relationship Id="rId474" Type="http://schemas.openxmlformats.org/officeDocument/2006/relationships/customXml" Target="../ink/ink674.xml"/><Relationship Id="rId127" Type="http://schemas.openxmlformats.org/officeDocument/2006/relationships/image" Target="../media/image75.png"/><Relationship Id="rId681" Type="http://schemas.openxmlformats.org/officeDocument/2006/relationships/customXml" Target="../ink/ink778.xml"/><Relationship Id="rId779" Type="http://schemas.openxmlformats.org/officeDocument/2006/relationships/customXml" Target="../ink/ink827.xml"/><Relationship Id="rId31" Type="http://schemas.openxmlformats.org/officeDocument/2006/relationships/image" Target="../media/image27.png"/><Relationship Id="rId334" Type="http://schemas.openxmlformats.org/officeDocument/2006/relationships/customXml" Target="../ink/ink604.xml"/><Relationship Id="rId541" Type="http://schemas.openxmlformats.org/officeDocument/2006/relationships/image" Target="../media/image283.png"/><Relationship Id="rId639" Type="http://schemas.openxmlformats.org/officeDocument/2006/relationships/image" Target="../media/image332.png"/><Relationship Id="rId180" Type="http://schemas.openxmlformats.org/officeDocument/2006/relationships/customXml" Target="../ink/ink527.xml"/><Relationship Id="rId278" Type="http://schemas.openxmlformats.org/officeDocument/2006/relationships/customXml" Target="../ink/ink576.xml"/><Relationship Id="rId401" Type="http://schemas.openxmlformats.org/officeDocument/2006/relationships/image" Target="../media/image213.png"/><Relationship Id="rId846" Type="http://schemas.openxmlformats.org/officeDocument/2006/relationships/image" Target="../media/image859.png"/><Relationship Id="rId485" Type="http://schemas.openxmlformats.org/officeDocument/2006/relationships/image" Target="../media/image255.png"/><Relationship Id="rId692" Type="http://schemas.openxmlformats.org/officeDocument/2006/relationships/image" Target="../media/image782.png"/><Relationship Id="rId706" Type="http://schemas.openxmlformats.org/officeDocument/2006/relationships/image" Target="../media/image789.png"/><Relationship Id="rId42" Type="http://schemas.openxmlformats.org/officeDocument/2006/relationships/customXml" Target="../ink/ink458.xml"/><Relationship Id="rId138" Type="http://schemas.openxmlformats.org/officeDocument/2006/relationships/customXml" Target="../ink/ink506.xml"/><Relationship Id="rId345" Type="http://schemas.openxmlformats.org/officeDocument/2006/relationships/image" Target="../media/image185.png"/><Relationship Id="rId552" Type="http://schemas.openxmlformats.org/officeDocument/2006/relationships/customXml" Target="../ink/ink713.xml"/><Relationship Id="rId191" Type="http://schemas.openxmlformats.org/officeDocument/2006/relationships/image" Target="../media/image108.png"/><Relationship Id="rId205" Type="http://schemas.openxmlformats.org/officeDocument/2006/relationships/image" Target="../media/image115.png"/><Relationship Id="rId412" Type="http://schemas.openxmlformats.org/officeDocument/2006/relationships/customXml" Target="../ink/ink643.xml"/><Relationship Id="rId857" Type="http://schemas.openxmlformats.org/officeDocument/2006/relationships/customXml" Target="../ink/ink866.xml"/><Relationship Id="rId289" Type="http://schemas.openxmlformats.org/officeDocument/2006/relationships/image" Target="../media/image157.png"/><Relationship Id="rId496" Type="http://schemas.openxmlformats.org/officeDocument/2006/relationships/customXml" Target="../ink/ink685.xml"/><Relationship Id="rId717" Type="http://schemas.openxmlformats.org/officeDocument/2006/relationships/customXml" Target="../ink/ink796.xml"/><Relationship Id="rId53" Type="http://schemas.openxmlformats.org/officeDocument/2006/relationships/image" Target="../media/image38.png"/><Relationship Id="rId149" Type="http://schemas.openxmlformats.org/officeDocument/2006/relationships/image" Target="../media/image87.png"/><Relationship Id="rId356" Type="http://schemas.openxmlformats.org/officeDocument/2006/relationships/customXml" Target="../ink/ink615.xml"/><Relationship Id="rId563" Type="http://schemas.openxmlformats.org/officeDocument/2006/relationships/image" Target="../media/image294.png"/><Relationship Id="rId770" Type="http://schemas.openxmlformats.org/officeDocument/2006/relationships/image" Target="../media/image821.png"/><Relationship Id="rId216" Type="http://schemas.openxmlformats.org/officeDocument/2006/relationships/customXml" Target="../ink/ink545.xml"/><Relationship Id="rId423" Type="http://schemas.openxmlformats.org/officeDocument/2006/relationships/image" Target="../media/image224.png"/><Relationship Id="rId868" Type="http://schemas.openxmlformats.org/officeDocument/2006/relationships/image" Target="../media/image870.png"/><Relationship Id="rId630" Type="http://schemas.openxmlformats.org/officeDocument/2006/relationships/customXml" Target="../ink/ink752.xml"/><Relationship Id="rId728" Type="http://schemas.openxmlformats.org/officeDocument/2006/relationships/image" Target="../media/image800.png"/><Relationship Id="rId64" Type="http://schemas.openxmlformats.org/officeDocument/2006/relationships/customXml" Target="../ink/ink469.xml"/><Relationship Id="rId367" Type="http://schemas.openxmlformats.org/officeDocument/2006/relationships/image" Target="../media/image196.png"/><Relationship Id="rId574" Type="http://schemas.openxmlformats.org/officeDocument/2006/relationships/customXml" Target="../ink/ink724.xml"/><Relationship Id="rId227" Type="http://schemas.openxmlformats.org/officeDocument/2006/relationships/image" Target="../media/image126.png"/><Relationship Id="rId781" Type="http://schemas.openxmlformats.org/officeDocument/2006/relationships/customXml" Target="../ink/ink828.xml"/><Relationship Id="rId879" Type="http://schemas.openxmlformats.org/officeDocument/2006/relationships/customXml" Target="../ink/ink877.xml"/><Relationship Id="rId434" Type="http://schemas.openxmlformats.org/officeDocument/2006/relationships/customXml" Target="../ink/ink654.xml"/><Relationship Id="rId641" Type="http://schemas.openxmlformats.org/officeDocument/2006/relationships/image" Target="../media/image333.png"/><Relationship Id="rId739" Type="http://schemas.openxmlformats.org/officeDocument/2006/relationships/customXml" Target="../ink/ink807.xml"/><Relationship Id="rId280" Type="http://schemas.openxmlformats.org/officeDocument/2006/relationships/customXml" Target="../ink/ink577.xml"/><Relationship Id="rId501" Type="http://schemas.openxmlformats.org/officeDocument/2006/relationships/image" Target="../media/image263.png"/><Relationship Id="rId75" Type="http://schemas.openxmlformats.org/officeDocument/2006/relationships/image" Target="../media/image49.png"/><Relationship Id="rId140" Type="http://schemas.openxmlformats.org/officeDocument/2006/relationships/customXml" Target="../ink/ink507.xml"/><Relationship Id="rId378" Type="http://schemas.openxmlformats.org/officeDocument/2006/relationships/customXml" Target="../ink/ink626.xml"/><Relationship Id="rId585" Type="http://schemas.openxmlformats.org/officeDocument/2006/relationships/image" Target="../media/image305.png"/><Relationship Id="rId792" Type="http://schemas.openxmlformats.org/officeDocument/2006/relationships/image" Target="../media/image832.png"/><Relationship Id="rId806" Type="http://schemas.openxmlformats.org/officeDocument/2006/relationships/image" Target="../media/image839.png"/><Relationship Id="rId6" Type="http://schemas.openxmlformats.org/officeDocument/2006/relationships/customXml" Target="../ink/ink440.xml"/><Relationship Id="rId238" Type="http://schemas.openxmlformats.org/officeDocument/2006/relationships/customXml" Target="../ink/ink556.xml"/><Relationship Id="rId445" Type="http://schemas.openxmlformats.org/officeDocument/2006/relationships/image" Target="../media/image235.png"/><Relationship Id="rId652" Type="http://schemas.openxmlformats.org/officeDocument/2006/relationships/customXml" Target="../ink/ink763.xml"/><Relationship Id="rId291" Type="http://schemas.openxmlformats.org/officeDocument/2006/relationships/image" Target="../media/image158.png"/><Relationship Id="rId305" Type="http://schemas.openxmlformats.org/officeDocument/2006/relationships/image" Target="../media/image165.png"/><Relationship Id="rId512" Type="http://schemas.openxmlformats.org/officeDocument/2006/relationships/customXml" Target="../ink/ink693.xml"/><Relationship Id="rId86" Type="http://schemas.openxmlformats.org/officeDocument/2006/relationships/customXml" Target="../ink/ink480.xml"/><Relationship Id="rId151" Type="http://schemas.openxmlformats.org/officeDocument/2006/relationships/image" Target="../media/image88.png"/><Relationship Id="rId389" Type="http://schemas.openxmlformats.org/officeDocument/2006/relationships/image" Target="../media/image207.png"/><Relationship Id="rId596" Type="http://schemas.openxmlformats.org/officeDocument/2006/relationships/customXml" Target="../ink/ink735.xml"/><Relationship Id="rId817" Type="http://schemas.openxmlformats.org/officeDocument/2006/relationships/customXml" Target="../ink/ink846.xml"/><Relationship Id="rId249" Type="http://schemas.openxmlformats.org/officeDocument/2006/relationships/image" Target="../media/image137.png"/><Relationship Id="rId456" Type="http://schemas.openxmlformats.org/officeDocument/2006/relationships/customXml" Target="../ink/ink665.xml"/><Relationship Id="rId663" Type="http://schemas.openxmlformats.org/officeDocument/2006/relationships/image" Target="../media/image344.png"/><Relationship Id="rId870" Type="http://schemas.openxmlformats.org/officeDocument/2006/relationships/image" Target="../media/image871.png"/><Relationship Id="rId13" Type="http://schemas.openxmlformats.org/officeDocument/2006/relationships/image" Target="../media/image18.png"/><Relationship Id="rId109" Type="http://schemas.openxmlformats.org/officeDocument/2006/relationships/image" Target="../media/image66.png"/><Relationship Id="rId316" Type="http://schemas.openxmlformats.org/officeDocument/2006/relationships/customXml" Target="../ink/ink595.xml"/><Relationship Id="rId523" Type="http://schemas.openxmlformats.org/officeDocument/2006/relationships/image" Target="../media/image274.png"/><Relationship Id="rId97" Type="http://schemas.openxmlformats.org/officeDocument/2006/relationships/image" Target="../media/image60.png"/><Relationship Id="rId730" Type="http://schemas.openxmlformats.org/officeDocument/2006/relationships/image" Target="../media/image801.png"/><Relationship Id="rId828" Type="http://schemas.openxmlformats.org/officeDocument/2006/relationships/image" Target="../media/image850.png"/><Relationship Id="rId162" Type="http://schemas.openxmlformats.org/officeDocument/2006/relationships/customXml" Target="../ink/ink518.xml"/><Relationship Id="rId467" Type="http://schemas.openxmlformats.org/officeDocument/2006/relationships/image" Target="../media/image246.png"/><Relationship Id="rId674" Type="http://schemas.openxmlformats.org/officeDocument/2006/relationships/image" Target="../media/image349.png"/><Relationship Id="rId881" Type="http://schemas.openxmlformats.org/officeDocument/2006/relationships/customXml" Target="../ink/ink878.xml"/><Relationship Id="rId24" Type="http://schemas.openxmlformats.org/officeDocument/2006/relationships/customXml" Target="../ink/ink449.xml"/><Relationship Id="rId327" Type="http://schemas.openxmlformats.org/officeDocument/2006/relationships/image" Target="../media/image176.png"/><Relationship Id="rId534" Type="http://schemas.openxmlformats.org/officeDocument/2006/relationships/customXml" Target="../ink/ink704.xml"/><Relationship Id="rId741" Type="http://schemas.openxmlformats.org/officeDocument/2006/relationships/customXml" Target="../ink/ink808.xml"/><Relationship Id="rId839" Type="http://schemas.openxmlformats.org/officeDocument/2006/relationships/customXml" Target="../ink/ink857.xml"/><Relationship Id="rId173" Type="http://schemas.openxmlformats.org/officeDocument/2006/relationships/image" Target="../media/image99.png"/><Relationship Id="rId380" Type="http://schemas.openxmlformats.org/officeDocument/2006/relationships/customXml" Target="../ink/ink627.xml"/><Relationship Id="rId601" Type="http://schemas.openxmlformats.org/officeDocument/2006/relationships/image" Target="../media/image313.png"/><Relationship Id="rId240" Type="http://schemas.openxmlformats.org/officeDocument/2006/relationships/customXml" Target="../ink/ink557.xml"/><Relationship Id="rId478" Type="http://schemas.openxmlformats.org/officeDocument/2006/relationships/customXml" Target="../ink/ink676.xml"/><Relationship Id="rId685" Type="http://schemas.openxmlformats.org/officeDocument/2006/relationships/customXml" Target="../ink/ink780.xml"/><Relationship Id="rId892" Type="http://schemas.openxmlformats.org/officeDocument/2006/relationships/image" Target="../media/image882.png"/><Relationship Id="rId35" Type="http://schemas.openxmlformats.org/officeDocument/2006/relationships/image" Target="../media/image29.png"/><Relationship Id="rId100" Type="http://schemas.openxmlformats.org/officeDocument/2006/relationships/customXml" Target="../ink/ink487.xml"/><Relationship Id="rId338" Type="http://schemas.openxmlformats.org/officeDocument/2006/relationships/customXml" Target="../ink/ink606.xml"/><Relationship Id="rId545" Type="http://schemas.openxmlformats.org/officeDocument/2006/relationships/image" Target="../media/image285.png"/><Relationship Id="rId752" Type="http://schemas.openxmlformats.org/officeDocument/2006/relationships/image" Target="../media/image812.png"/><Relationship Id="rId184" Type="http://schemas.openxmlformats.org/officeDocument/2006/relationships/customXml" Target="../ink/ink529.xml"/><Relationship Id="rId391" Type="http://schemas.openxmlformats.org/officeDocument/2006/relationships/image" Target="../media/image208.png"/><Relationship Id="rId405" Type="http://schemas.openxmlformats.org/officeDocument/2006/relationships/image" Target="../media/image215.png"/><Relationship Id="rId612" Type="http://schemas.openxmlformats.org/officeDocument/2006/relationships/customXml" Target="../ink/ink743.xml"/><Relationship Id="rId251" Type="http://schemas.openxmlformats.org/officeDocument/2006/relationships/image" Target="../media/image138.png"/><Relationship Id="rId489" Type="http://schemas.openxmlformats.org/officeDocument/2006/relationships/image" Target="../media/image257.png"/><Relationship Id="rId696" Type="http://schemas.openxmlformats.org/officeDocument/2006/relationships/image" Target="../media/image784.png"/><Relationship Id="rId46" Type="http://schemas.openxmlformats.org/officeDocument/2006/relationships/customXml" Target="../ink/ink460.xml"/><Relationship Id="rId349" Type="http://schemas.openxmlformats.org/officeDocument/2006/relationships/image" Target="../media/image187.png"/><Relationship Id="rId556" Type="http://schemas.openxmlformats.org/officeDocument/2006/relationships/customXml" Target="../ink/ink715.xml"/><Relationship Id="rId763" Type="http://schemas.openxmlformats.org/officeDocument/2006/relationships/customXml" Target="../ink/ink819.xml"/><Relationship Id="rId111" Type="http://schemas.openxmlformats.org/officeDocument/2006/relationships/image" Target="../media/image67.png"/><Relationship Id="rId195" Type="http://schemas.openxmlformats.org/officeDocument/2006/relationships/image" Target="../media/image110.png"/><Relationship Id="rId209" Type="http://schemas.openxmlformats.org/officeDocument/2006/relationships/image" Target="../media/image117.png"/><Relationship Id="rId416" Type="http://schemas.openxmlformats.org/officeDocument/2006/relationships/customXml" Target="../ink/ink645.xml"/><Relationship Id="rId623" Type="http://schemas.openxmlformats.org/officeDocument/2006/relationships/image" Target="../media/image324.png"/><Relationship Id="rId830" Type="http://schemas.openxmlformats.org/officeDocument/2006/relationships/image" Target="../media/image851.png"/><Relationship Id="rId57" Type="http://schemas.openxmlformats.org/officeDocument/2006/relationships/image" Target="../media/image40.png"/><Relationship Id="rId262" Type="http://schemas.openxmlformats.org/officeDocument/2006/relationships/customXml" Target="../ink/ink568.xml"/><Relationship Id="rId567" Type="http://schemas.openxmlformats.org/officeDocument/2006/relationships/image" Target="../media/image296.png"/><Relationship Id="rId122" Type="http://schemas.openxmlformats.org/officeDocument/2006/relationships/customXml" Target="../ink/ink498.xml"/><Relationship Id="rId774" Type="http://schemas.openxmlformats.org/officeDocument/2006/relationships/image" Target="../media/image823.png"/><Relationship Id="rId427" Type="http://schemas.openxmlformats.org/officeDocument/2006/relationships/image" Target="../media/image226.png"/><Relationship Id="rId634" Type="http://schemas.openxmlformats.org/officeDocument/2006/relationships/customXml" Target="../ink/ink754.xml"/><Relationship Id="rId841" Type="http://schemas.openxmlformats.org/officeDocument/2006/relationships/customXml" Target="../ink/ink858.xml"/><Relationship Id="rId26" Type="http://schemas.openxmlformats.org/officeDocument/2006/relationships/customXml" Target="../ink/ink450.xml"/><Relationship Id="rId231" Type="http://schemas.openxmlformats.org/officeDocument/2006/relationships/image" Target="../media/image128.png"/><Relationship Id="rId273" Type="http://schemas.openxmlformats.org/officeDocument/2006/relationships/image" Target="../media/image149.png"/><Relationship Id="rId329" Type="http://schemas.openxmlformats.org/officeDocument/2006/relationships/image" Target="../media/image177.png"/><Relationship Id="rId480" Type="http://schemas.openxmlformats.org/officeDocument/2006/relationships/customXml" Target="../ink/ink677.xml"/><Relationship Id="rId536" Type="http://schemas.openxmlformats.org/officeDocument/2006/relationships/customXml" Target="../ink/ink705.xml"/><Relationship Id="rId701" Type="http://schemas.openxmlformats.org/officeDocument/2006/relationships/customXml" Target="../ink/ink788.xml"/><Relationship Id="rId68" Type="http://schemas.openxmlformats.org/officeDocument/2006/relationships/customXml" Target="../ink/ink471.xml"/><Relationship Id="rId133" Type="http://schemas.openxmlformats.org/officeDocument/2006/relationships/image" Target="../media/image78.png"/><Relationship Id="rId175" Type="http://schemas.openxmlformats.org/officeDocument/2006/relationships/image" Target="../media/image100.png"/><Relationship Id="rId340" Type="http://schemas.openxmlformats.org/officeDocument/2006/relationships/customXml" Target="../ink/ink607.xml"/><Relationship Id="rId578" Type="http://schemas.openxmlformats.org/officeDocument/2006/relationships/customXml" Target="../ink/ink726.xml"/><Relationship Id="rId743" Type="http://schemas.openxmlformats.org/officeDocument/2006/relationships/customXml" Target="../ink/ink809.xml"/><Relationship Id="rId785" Type="http://schemas.openxmlformats.org/officeDocument/2006/relationships/customXml" Target="../ink/ink830.xml"/><Relationship Id="rId200" Type="http://schemas.openxmlformats.org/officeDocument/2006/relationships/customXml" Target="../ink/ink537.xml"/><Relationship Id="rId382" Type="http://schemas.openxmlformats.org/officeDocument/2006/relationships/customXml" Target="../ink/ink628.xml"/><Relationship Id="rId438" Type="http://schemas.openxmlformats.org/officeDocument/2006/relationships/customXml" Target="../ink/ink656.xml"/><Relationship Id="rId603" Type="http://schemas.openxmlformats.org/officeDocument/2006/relationships/image" Target="../media/image314.png"/><Relationship Id="rId645" Type="http://schemas.openxmlformats.org/officeDocument/2006/relationships/image" Target="../media/image335.png"/><Relationship Id="rId687" Type="http://schemas.openxmlformats.org/officeDocument/2006/relationships/customXml" Target="../ink/ink781.xml"/><Relationship Id="rId810" Type="http://schemas.openxmlformats.org/officeDocument/2006/relationships/image" Target="../media/image841.png"/><Relationship Id="rId852" Type="http://schemas.openxmlformats.org/officeDocument/2006/relationships/image" Target="../media/image862.png"/><Relationship Id="rId242" Type="http://schemas.openxmlformats.org/officeDocument/2006/relationships/customXml" Target="../ink/ink558.xml"/><Relationship Id="rId284" Type="http://schemas.openxmlformats.org/officeDocument/2006/relationships/customXml" Target="../ink/ink579.xml"/><Relationship Id="rId491" Type="http://schemas.openxmlformats.org/officeDocument/2006/relationships/image" Target="../media/image258.png"/><Relationship Id="rId505" Type="http://schemas.openxmlformats.org/officeDocument/2006/relationships/image" Target="../media/image265.png"/><Relationship Id="rId712" Type="http://schemas.openxmlformats.org/officeDocument/2006/relationships/image" Target="../media/image792.png"/><Relationship Id="rId894" Type="http://schemas.openxmlformats.org/officeDocument/2006/relationships/image" Target="../media/image883.png"/><Relationship Id="rId37" Type="http://schemas.openxmlformats.org/officeDocument/2006/relationships/image" Target="../media/image30.png"/><Relationship Id="rId79" Type="http://schemas.openxmlformats.org/officeDocument/2006/relationships/image" Target="../media/image51.png"/><Relationship Id="rId102" Type="http://schemas.openxmlformats.org/officeDocument/2006/relationships/customXml" Target="../ink/ink488.xml"/><Relationship Id="rId144" Type="http://schemas.openxmlformats.org/officeDocument/2006/relationships/customXml" Target="../ink/ink509.xml"/><Relationship Id="rId547" Type="http://schemas.openxmlformats.org/officeDocument/2006/relationships/image" Target="../media/image286.png"/><Relationship Id="rId589" Type="http://schemas.openxmlformats.org/officeDocument/2006/relationships/image" Target="../media/image307.png"/><Relationship Id="rId754" Type="http://schemas.openxmlformats.org/officeDocument/2006/relationships/image" Target="../media/image813.png"/><Relationship Id="rId796" Type="http://schemas.openxmlformats.org/officeDocument/2006/relationships/image" Target="../media/image834.png"/><Relationship Id="rId90" Type="http://schemas.openxmlformats.org/officeDocument/2006/relationships/customXml" Target="../ink/ink482.xml"/><Relationship Id="rId186" Type="http://schemas.openxmlformats.org/officeDocument/2006/relationships/customXml" Target="../ink/ink530.xml"/><Relationship Id="rId351" Type="http://schemas.openxmlformats.org/officeDocument/2006/relationships/image" Target="../media/image188.png"/><Relationship Id="rId393" Type="http://schemas.openxmlformats.org/officeDocument/2006/relationships/image" Target="../media/image209.png"/><Relationship Id="rId407" Type="http://schemas.openxmlformats.org/officeDocument/2006/relationships/image" Target="../media/image216.png"/><Relationship Id="rId449" Type="http://schemas.openxmlformats.org/officeDocument/2006/relationships/image" Target="../media/image237.png"/><Relationship Id="rId614" Type="http://schemas.openxmlformats.org/officeDocument/2006/relationships/customXml" Target="../ink/ink744.xml"/><Relationship Id="rId656" Type="http://schemas.openxmlformats.org/officeDocument/2006/relationships/customXml" Target="../ink/ink765.xml"/><Relationship Id="rId821" Type="http://schemas.openxmlformats.org/officeDocument/2006/relationships/customXml" Target="../ink/ink848.xml"/><Relationship Id="rId863" Type="http://schemas.openxmlformats.org/officeDocument/2006/relationships/customXml" Target="../ink/ink869.xml"/><Relationship Id="rId211" Type="http://schemas.openxmlformats.org/officeDocument/2006/relationships/image" Target="../media/image118.png"/><Relationship Id="rId253" Type="http://schemas.openxmlformats.org/officeDocument/2006/relationships/image" Target="../media/image139.png"/><Relationship Id="rId295" Type="http://schemas.openxmlformats.org/officeDocument/2006/relationships/image" Target="../media/image160.png"/><Relationship Id="rId309" Type="http://schemas.openxmlformats.org/officeDocument/2006/relationships/image" Target="../media/image167.png"/><Relationship Id="rId460" Type="http://schemas.openxmlformats.org/officeDocument/2006/relationships/customXml" Target="../ink/ink667.xml"/><Relationship Id="rId516" Type="http://schemas.openxmlformats.org/officeDocument/2006/relationships/customXml" Target="../ink/ink695.xml"/><Relationship Id="rId698" Type="http://schemas.openxmlformats.org/officeDocument/2006/relationships/image" Target="../media/image785.png"/><Relationship Id="rId48" Type="http://schemas.openxmlformats.org/officeDocument/2006/relationships/customXml" Target="../ink/ink461.xml"/><Relationship Id="rId113" Type="http://schemas.openxmlformats.org/officeDocument/2006/relationships/image" Target="../media/image68.png"/><Relationship Id="rId320" Type="http://schemas.openxmlformats.org/officeDocument/2006/relationships/customXml" Target="../ink/ink597.xml"/><Relationship Id="rId558" Type="http://schemas.openxmlformats.org/officeDocument/2006/relationships/customXml" Target="../ink/ink716.xml"/><Relationship Id="rId723" Type="http://schemas.openxmlformats.org/officeDocument/2006/relationships/customXml" Target="../ink/ink799.xml"/><Relationship Id="rId765" Type="http://schemas.openxmlformats.org/officeDocument/2006/relationships/customXml" Target="../ink/ink820.xml"/><Relationship Id="rId155" Type="http://schemas.openxmlformats.org/officeDocument/2006/relationships/image" Target="../media/image90.png"/><Relationship Id="rId197" Type="http://schemas.openxmlformats.org/officeDocument/2006/relationships/image" Target="../media/image111.png"/><Relationship Id="rId362" Type="http://schemas.openxmlformats.org/officeDocument/2006/relationships/customXml" Target="../ink/ink618.xml"/><Relationship Id="rId418" Type="http://schemas.openxmlformats.org/officeDocument/2006/relationships/customXml" Target="../ink/ink646.xml"/><Relationship Id="rId625" Type="http://schemas.openxmlformats.org/officeDocument/2006/relationships/image" Target="../media/image325.png"/><Relationship Id="rId832" Type="http://schemas.openxmlformats.org/officeDocument/2006/relationships/image" Target="../media/image852.png"/><Relationship Id="rId222" Type="http://schemas.openxmlformats.org/officeDocument/2006/relationships/customXml" Target="../ink/ink548.xml"/><Relationship Id="rId264" Type="http://schemas.openxmlformats.org/officeDocument/2006/relationships/customXml" Target="../ink/ink569.xml"/><Relationship Id="rId471" Type="http://schemas.openxmlformats.org/officeDocument/2006/relationships/image" Target="../media/image248.png"/><Relationship Id="rId667" Type="http://schemas.openxmlformats.org/officeDocument/2006/relationships/customXml" Target="../ink/ink771.xml"/><Relationship Id="rId874" Type="http://schemas.openxmlformats.org/officeDocument/2006/relationships/image" Target="../media/image873.png"/><Relationship Id="rId17" Type="http://schemas.openxmlformats.org/officeDocument/2006/relationships/image" Target="../media/image20.png"/><Relationship Id="rId59" Type="http://schemas.openxmlformats.org/officeDocument/2006/relationships/image" Target="../media/image41.png"/><Relationship Id="rId124" Type="http://schemas.openxmlformats.org/officeDocument/2006/relationships/customXml" Target="../ink/ink499.xml"/><Relationship Id="rId527" Type="http://schemas.openxmlformats.org/officeDocument/2006/relationships/image" Target="../media/image276.png"/><Relationship Id="rId569" Type="http://schemas.openxmlformats.org/officeDocument/2006/relationships/image" Target="../media/image297.png"/><Relationship Id="rId734" Type="http://schemas.openxmlformats.org/officeDocument/2006/relationships/image" Target="../media/image803.png"/><Relationship Id="rId776" Type="http://schemas.openxmlformats.org/officeDocument/2006/relationships/image" Target="../media/image824.png"/><Relationship Id="rId70" Type="http://schemas.openxmlformats.org/officeDocument/2006/relationships/customXml" Target="../ink/ink472.xml"/><Relationship Id="rId166" Type="http://schemas.openxmlformats.org/officeDocument/2006/relationships/customXml" Target="../ink/ink520.xml"/><Relationship Id="rId331" Type="http://schemas.openxmlformats.org/officeDocument/2006/relationships/image" Target="../media/image178.png"/><Relationship Id="rId373" Type="http://schemas.openxmlformats.org/officeDocument/2006/relationships/image" Target="../media/image199.png"/><Relationship Id="rId429" Type="http://schemas.openxmlformats.org/officeDocument/2006/relationships/image" Target="../media/image227.png"/><Relationship Id="rId580" Type="http://schemas.openxmlformats.org/officeDocument/2006/relationships/customXml" Target="../ink/ink727.xml"/><Relationship Id="rId636" Type="http://schemas.openxmlformats.org/officeDocument/2006/relationships/customXml" Target="../ink/ink755.xml"/><Relationship Id="rId801" Type="http://schemas.openxmlformats.org/officeDocument/2006/relationships/customXml" Target="../ink/ink83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9.png"/><Relationship Id="rId440" Type="http://schemas.openxmlformats.org/officeDocument/2006/relationships/customXml" Target="../ink/ink657.xml"/><Relationship Id="rId678" Type="http://schemas.openxmlformats.org/officeDocument/2006/relationships/image" Target="../media/image775.png"/><Relationship Id="rId843" Type="http://schemas.openxmlformats.org/officeDocument/2006/relationships/customXml" Target="../ink/ink859.xml"/><Relationship Id="rId885" Type="http://schemas.openxmlformats.org/officeDocument/2006/relationships/customXml" Target="../ink/ink880.xml"/><Relationship Id="rId28" Type="http://schemas.openxmlformats.org/officeDocument/2006/relationships/customXml" Target="../ink/ink451.xml"/><Relationship Id="rId275" Type="http://schemas.openxmlformats.org/officeDocument/2006/relationships/image" Target="../media/image150.png"/><Relationship Id="rId300" Type="http://schemas.openxmlformats.org/officeDocument/2006/relationships/customXml" Target="../ink/ink587.xml"/><Relationship Id="rId482" Type="http://schemas.openxmlformats.org/officeDocument/2006/relationships/customXml" Target="../ink/ink678.xml"/><Relationship Id="rId538" Type="http://schemas.openxmlformats.org/officeDocument/2006/relationships/customXml" Target="../ink/ink706.xml"/><Relationship Id="rId703" Type="http://schemas.openxmlformats.org/officeDocument/2006/relationships/customXml" Target="../ink/ink789.xml"/><Relationship Id="rId745" Type="http://schemas.openxmlformats.org/officeDocument/2006/relationships/customXml" Target="../ink/ink810.xml"/><Relationship Id="rId81" Type="http://schemas.openxmlformats.org/officeDocument/2006/relationships/image" Target="../media/image52.png"/><Relationship Id="rId135" Type="http://schemas.openxmlformats.org/officeDocument/2006/relationships/image" Target="../media/image79.png"/><Relationship Id="rId177" Type="http://schemas.openxmlformats.org/officeDocument/2006/relationships/image" Target="../media/image101.png"/><Relationship Id="rId342" Type="http://schemas.openxmlformats.org/officeDocument/2006/relationships/customXml" Target="../ink/ink608.xml"/><Relationship Id="rId384" Type="http://schemas.openxmlformats.org/officeDocument/2006/relationships/customXml" Target="../ink/ink629.xml"/><Relationship Id="rId591" Type="http://schemas.openxmlformats.org/officeDocument/2006/relationships/image" Target="../media/image308.png"/><Relationship Id="rId605" Type="http://schemas.openxmlformats.org/officeDocument/2006/relationships/image" Target="../media/image315.png"/><Relationship Id="rId787" Type="http://schemas.openxmlformats.org/officeDocument/2006/relationships/customXml" Target="../ink/ink831.xml"/><Relationship Id="rId812" Type="http://schemas.openxmlformats.org/officeDocument/2006/relationships/image" Target="../media/image842.png"/><Relationship Id="rId202" Type="http://schemas.openxmlformats.org/officeDocument/2006/relationships/customXml" Target="../ink/ink538.xml"/><Relationship Id="rId244" Type="http://schemas.openxmlformats.org/officeDocument/2006/relationships/customXml" Target="../ink/ink559.xml"/><Relationship Id="rId647" Type="http://schemas.openxmlformats.org/officeDocument/2006/relationships/image" Target="../media/image336.png"/><Relationship Id="rId689" Type="http://schemas.openxmlformats.org/officeDocument/2006/relationships/customXml" Target="../ink/ink782.xml"/><Relationship Id="rId854" Type="http://schemas.openxmlformats.org/officeDocument/2006/relationships/image" Target="../media/image863.png"/><Relationship Id="rId39" Type="http://schemas.openxmlformats.org/officeDocument/2006/relationships/image" Target="../media/image31.png"/><Relationship Id="rId286" Type="http://schemas.openxmlformats.org/officeDocument/2006/relationships/customXml" Target="../ink/ink580.xml"/><Relationship Id="rId451" Type="http://schemas.openxmlformats.org/officeDocument/2006/relationships/image" Target="../media/image238.png"/><Relationship Id="rId493" Type="http://schemas.openxmlformats.org/officeDocument/2006/relationships/image" Target="../media/image259.png"/><Relationship Id="rId507" Type="http://schemas.openxmlformats.org/officeDocument/2006/relationships/image" Target="../media/image266.png"/><Relationship Id="rId549" Type="http://schemas.openxmlformats.org/officeDocument/2006/relationships/image" Target="../media/image287.png"/><Relationship Id="rId714" Type="http://schemas.openxmlformats.org/officeDocument/2006/relationships/image" Target="../media/image793.png"/><Relationship Id="rId756" Type="http://schemas.openxmlformats.org/officeDocument/2006/relationships/image" Target="../media/image814.png"/><Relationship Id="rId50" Type="http://schemas.openxmlformats.org/officeDocument/2006/relationships/customXml" Target="../ink/ink462.xml"/><Relationship Id="rId104" Type="http://schemas.openxmlformats.org/officeDocument/2006/relationships/customXml" Target="../ink/ink489.xml"/><Relationship Id="rId146" Type="http://schemas.openxmlformats.org/officeDocument/2006/relationships/customXml" Target="../ink/ink510.xml"/><Relationship Id="rId188" Type="http://schemas.openxmlformats.org/officeDocument/2006/relationships/customXml" Target="../ink/ink531.xml"/><Relationship Id="rId311" Type="http://schemas.openxmlformats.org/officeDocument/2006/relationships/image" Target="../media/image168.png"/><Relationship Id="rId353" Type="http://schemas.openxmlformats.org/officeDocument/2006/relationships/image" Target="../media/image189.png"/><Relationship Id="rId395" Type="http://schemas.openxmlformats.org/officeDocument/2006/relationships/image" Target="../media/image210.png"/><Relationship Id="rId409" Type="http://schemas.openxmlformats.org/officeDocument/2006/relationships/image" Target="../media/image217.png"/><Relationship Id="rId560" Type="http://schemas.openxmlformats.org/officeDocument/2006/relationships/customXml" Target="../ink/ink717.xml"/><Relationship Id="rId798" Type="http://schemas.openxmlformats.org/officeDocument/2006/relationships/image" Target="../media/image835.png"/><Relationship Id="rId92" Type="http://schemas.openxmlformats.org/officeDocument/2006/relationships/customXml" Target="../ink/ink483.xml"/><Relationship Id="rId213" Type="http://schemas.openxmlformats.org/officeDocument/2006/relationships/image" Target="../media/image119.png"/><Relationship Id="rId420" Type="http://schemas.openxmlformats.org/officeDocument/2006/relationships/customXml" Target="../ink/ink647.xml"/><Relationship Id="rId616" Type="http://schemas.openxmlformats.org/officeDocument/2006/relationships/customXml" Target="../ink/ink745.xml"/><Relationship Id="rId658" Type="http://schemas.openxmlformats.org/officeDocument/2006/relationships/customXml" Target="../ink/ink766.xml"/><Relationship Id="rId823" Type="http://schemas.openxmlformats.org/officeDocument/2006/relationships/customXml" Target="../ink/ink849.xml"/><Relationship Id="rId865" Type="http://schemas.openxmlformats.org/officeDocument/2006/relationships/customXml" Target="../ink/ink870.xml"/><Relationship Id="rId255" Type="http://schemas.openxmlformats.org/officeDocument/2006/relationships/image" Target="../media/image140.png"/><Relationship Id="rId297" Type="http://schemas.openxmlformats.org/officeDocument/2006/relationships/image" Target="../media/image161.png"/><Relationship Id="rId462" Type="http://schemas.openxmlformats.org/officeDocument/2006/relationships/customXml" Target="../ink/ink668.xml"/><Relationship Id="rId518" Type="http://schemas.openxmlformats.org/officeDocument/2006/relationships/customXml" Target="../ink/ink696.xml"/><Relationship Id="rId725" Type="http://schemas.openxmlformats.org/officeDocument/2006/relationships/customXml" Target="../ink/ink800.xml"/><Relationship Id="rId115" Type="http://schemas.openxmlformats.org/officeDocument/2006/relationships/image" Target="../media/image69.png"/><Relationship Id="rId157" Type="http://schemas.openxmlformats.org/officeDocument/2006/relationships/image" Target="../media/image91.png"/><Relationship Id="rId322" Type="http://schemas.openxmlformats.org/officeDocument/2006/relationships/customXml" Target="../ink/ink598.xml"/><Relationship Id="rId364" Type="http://schemas.openxmlformats.org/officeDocument/2006/relationships/customXml" Target="../ink/ink619.xml"/><Relationship Id="rId767" Type="http://schemas.openxmlformats.org/officeDocument/2006/relationships/customXml" Target="../ink/ink821.xml"/><Relationship Id="rId61" Type="http://schemas.openxmlformats.org/officeDocument/2006/relationships/image" Target="../media/image42.png"/><Relationship Id="rId199" Type="http://schemas.openxmlformats.org/officeDocument/2006/relationships/image" Target="../media/image112.png"/><Relationship Id="rId571" Type="http://schemas.openxmlformats.org/officeDocument/2006/relationships/image" Target="../media/image298.png"/><Relationship Id="rId627" Type="http://schemas.openxmlformats.org/officeDocument/2006/relationships/image" Target="../media/image326.png"/><Relationship Id="rId669" Type="http://schemas.openxmlformats.org/officeDocument/2006/relationships/customXml" Target="../ink/ink772.xml"/><Relationship Id="rId834" Type="http://schemas.openxmlformats.org/officeDocument/2006/relationships/image" Target="../media/image853.png"/><Relationship Id="rId876" Type="http://schemas.openxmlformats.org/officeDocument/2006/relationships/image" Target="../media/image874.png"/><Relationship Id="rId19" Type="http://schemas.openxmlformats.org/officeDocument/2006/relationships/image" Target="../media/image21.png"/><Relationship Id="rId224" Type="http://schemas.openxmlformats.org/officeDocument/2006/relationships/customXml" Target="../ink/ink549.xml"/><Relationship Id="rId266" Type="http://schemas.openxmlformats.org/officeDocument/2006/relationships/customXml" Target="../ink/ink570.xml"/><Relationship Id="rId431" Type="http://schemas.openxmlformats.org/officeDocument/2006/relationships/image" Target="../media/image228.png"/><Relationship Id="rId473" Type="http://schemas.openxmlformats.org/officeDocument/2006/relationships/image" Target="../media/image249.png"/><Relationship Id="rId529" Type="http://schemas.openxmlformats.org/officeDocument/2006/relationships/image" Target="../media/image277.png"/><Relationship Id="rId680" Type="http://schemas.openxmlformats.org/officeDocument/2006/relationships/image" Target="../media/image776.png"/><Relationship Id="rId736" Type="http://schemas.openxmlformats.org/officeDocument/2006/relationships/image" Target="../media/image804.png"/><Relationship Id="rId30" Type="http://schemas.openxmlformats.org/officeDocument/2006/relationships/customXml" Target="../ink/ink452.xml"/><Relationship Id="rId126" Type="http://schemas.openxmlformats.org/officeDocument/2006/relationships/customXml" Target="../ink/ink500.xml"/><Relationship Id="rId168" Type="http://schemas.openxmlformats.org/officeDocument/2006/relationships/customXml" Target="../ink/ink521.xml"/><Relationship Id="rId333" Type="http://schemas.openxmlformats.org/officeDocument/2006/relationships/image" Target="../media/image179.png"/><Relationship Id="rId540" Type="http://schemas.openxmlformats.org/officeDocument/2006/relationships/customXml" Target="../ink/ink707.xml"/><Relationship Id="rId778" Type="http://schemas.openxmlformats.org/officeDocument/2006/relationships/image" Target="../media/image825.png"/><Relationship Id="rId72" Type="http://schemas.openxmlformats.org/officeDocument/2006/relationships/customXml" Target="../ink/ink473.xml"/><Relationship Id="rId375" Type="http://schemas.openxmlformats.org/officeDocument/2006/relationships/image" Target="../media/image200.png"/><Relationship Id="rId582" Type="http://schemas.openxmlformats.org/officeDocument/2006/relationships/customXml" Target="../ink/ink728.xml"/><Relationship Id="rId638" Type="http://schemas.openxmlformats.org/officeDocument/2006/relationships/customXml" Target="../ink/ink756.xml"/><Relationship Id="rId803" Type="http://schemas.openxmlformats.org/officeDocument/2006/relationships/customXml" Target="../ink/ink839.xml"/><Relationship Id="rId845" Type="http://schemas.openxmlformats.org/officeDocument/2006/relationships/customXml" Target="../ink/ink860.xml"/><Relationship Id="rId3" Type="http://schemas.openxmlformats.org/officeDocument/2006/relationships/image" Target="../media/image2.emf"/><Relationship Id="rId235" Type="http://schemas.openxmlformats.org/officeDocument/2006/relationships/image" Target="../media/image130.png"/><Relationship Id="rId277" Type="http://schemas.openxmlformats.org/officeDocument/2006/relationships/image" Target="../media/image151.png"/><Relationship Id="rId400" Type="http://schemas.openxmlformats.org/officeDocument/2006/relationships/customXml" Target="../ink/ink637.xml"/><Relationship Id="rId442" Type="http://schemas.openxmlformats.org/officeDocument/2006/relationships/customXml" Target="../ink/ink658.xml"/><Relationship Id="rId484" Type="http://schemas.openxmlformats.org/officeDocument/2006/relationships/customXml" Target="../ink/ink679.xml"/><Relationship Id="rId705" Type="http://schemas.openxmlformats.org/officeDocument/2006/relationships/customXml" Target="../ink/ink790.xml"/><Relationship Id="rId887" Type="http://schemas.openxmlformats.org/officeDocument/2006/relationships/customXml" Target="../ink/ink881.xml"/><Relationship Id="rId137" Type="http://schemas.openxmlformats.org/officeDocument/2006/relationships/image" Target="../media/image80.png"/><Relationship Id="rId302" Type="http://schemas.openxmlformats.org/officeDocument/2006/relationships/customXml" Target="../ink/ink588.xml"/><Relationship Id="rId344" Type="http://schemas.openxmlformats.org/officeDocument/2006/relationships/customXml" Target="../ink/ink609.xml"/><Relationship Id="rId691" Type="http://schemas.openxmlformats.org/officeDocument/2006/relationships/customXml" Target="../ink/ink783.xml"/><Relationship Id="rId747" Type="http://schemas.openxmlformats.org/officeDocument/2006/relationships/customXml" Target="../ink/ink811.xml"/><Relationship Id="rId789" Type="http://schemas.openxmlformats.org/officeDocument/2006/relationships/customXml" Target="../ink/ink832.xml"/><Relationship Id="rId41" Type="http://schemas.openxmlformats.org/officeDocument/2006/relationships/image" Target="../media/image32.png"/><Relationship Id="rId83" Type="http://schemas.openxmlformats.org/officeDocument/2006/relationships/image" Target="../media/image53.png"/><Relationship Id="rId179" Type="http://schemas.openxmlformats.org/officeDocument/2006/relationships/image" Target="../media/image102.png"/><Relationship Id="rId386" Type="http://schemas.openxmlformats.org/officeDocument/2006/relationships/customXml" Target="../ink/ink630.xml"/><Relationship Id="rId551" Type="http://schemas.openxmlformats.org/officeDocument/2006/relationships/image" Target="../media/image288.png"/><Relationship Id="rId593" Type="http://schemas.openxmlformats.org/officeDocument/2006/relationships/image" Target="../media/image309.png"/><Relationship Id="rId607" Type="http://schemas.openxmlformats.org/officeDocument/2006/relationships/image" Target="../media/image316.png"/><Relationship Id="rId649" Type="http://schemas.openxmlformats.org/officeDocument/2006/relationships/image" Target="../media/image337.png"/><Relationship Id="rId814" Type="http://schemas.openxmlformats.org/officeDocument/2006/relationships/image" Target="../media/image843.png"/><Relationship Id="rId856" Type="http://schemas.openxmlformats.org/officeDocument/2006/relationships/image" Target="../media/image864.png"/><Relationship Id="rId190" Type="http://schemas.openxmlformats.org/officeDocument/2006/relationships/customXml" Target="../ink/ink532.xml"/><Relationship Id="rId204" Type="http://schemas.openxmlformats.org/officeDocument/2006/relationships/customXml" Target="../ink/ink539.xml"/><Relationship Id="rId246" Type="http://schemas.openxmlformats.org/officeDocument/2006/relationships/customXml" Target="../ink/ink560.xml"/><Relationship Id="rId288" Type="http://schemas.openxmlformats.org/officeDocument/2006/relationships/customXml" Target="../ink/ink581.xml"/><Relationship Id="rId411" Type="http://schemas.openxmlformats.org/officeDocument/2006/relationships/image" Target="../media/image218.png"/><Relationship Id="rId453" Type="http://schemas.openxmlformats.org/officeDocument/2006/relationships/image" Target="../media/image239.png"/><Relationship Id="rId509" Type="http://schemas.openxmlformats.org/officeDocument/2006/relationships/image" Target="../media/image267.png"/><Relationship Id="rId660" Type="http://schemas.openxmlformats.org/officeDocument/2006/relationships/customXml" Target="../ink/ink767.xml"/><Relationship Id="rId106" Type="http://schemas.openxmlformats.org/officeDocument/2006/relationships/customXml" Target="../ink/ink490.xml"/><Relationship Id="rId313" Type="http://schemas.openxmlformats.org/officeDocument/2006/relationships/image" Target="../media/image169.png"/><Relationship Id="rId495" Type="http://schemas.openxmlformats.org/officeDocument/2006/relationships/image" Target="../media/image260.png"/><Relationship Id="rId716" Type="http://schemas.openxmlformats.org/officeDocument/2006/relationships/image" Target="../media/image794.png"/><Relationship Id="rId758" Type="http://schemas.openxmlformats.org/officeDocument/2006/relationships/image" Target="../media/image815.png"/><Relationship Id="rId10" Type="http://schemas.openxmlformats.org/officeDocument/2006/relationships/customXml" Target="../ink/ink442.xml"/><Relationship Id="rId52" Type="http://schemas.openxmlformats.org/officeDocument/2006/relationships/customXml" Target="../ink/ink463.xml"/><Relationship Id="rId94" Type="http://schemas.openxmlformats.org/officeDocument/2006/relationships/customXml" Target="../ink/ink484.xml"/><Relationship Id="rId148" Type="http://schemas.openxmlformats.org/officeDocument/2006/relationships/customXml" Target="../ink/ink511.xml"/><Relationship Id="rId355" Type="http://schemas.openxmlformats.org/officeDocument/2006/relationships/image" Target="../media/image190.png"/><Relationship Id="rId397" Type="http://schemas.openxmlformats.org/officeDocument/2006/relationships/image" Target="../media/image211.png"/><Relationship Id="rId520" Type="http://schemas.openxmlformats.org/officeDocument/2006/relationships/customXml" Target="../ink/ink697.xml"/><Relationship Id="rId562" Type="http://schemas.openxmlformats.org/officeDocument/2006/relationships/customXml" Target="../ink/ink718.xml"/><Relationship Id="rId618" Type="http://schemas.openxmlformats.org/officeDocument/2006/relationships/customXml" Target="../ink/ink746.xml"/><Relationship Id="rId825" Type="http://schemas.openxmlformats.org/officeDocument/2006/relationships/customXml" Target="../ink/ink850.xml"/><Relationship Id="rId215" Type="http://schemas.openxmlformats.org/officeDocument/2006/relationships/image" Target="../media/image120.png"/><Relationship Id="rId257" Type="http://schemas.openxmlformats.org/officeDocument/2006/relationships/image" Target="../media/image141.png"/><Relationship Id="rId422" Type="http://schemas.openxmlformats.org/officeDocument/2006/relationships/customXml" Target="../ink/ink648.xml"/><Relationship Id="rId464" Type="http://schemas.openxmlformats.org/officeDocument/2006/relationships/customXml" Target="../ink/ink669.xml"/><Relationship Id="rId867" Type="http://schemas.openxmlformats.org/officeDocument/2006/relationships/customXml" Target="../ink/ink871.xml"/><Relationship Id="rId299" Type="http://schemas.openxmlformats.org/officeDocument/2006/relationships/image" Target="../media/image162.png"/><Relationship Id="rId727" Type="http://schemas.openxmlformats.org/officeDocument/2006/relationships/customXml" Target="../ink/ink801.xml"/><Relationship Id="rId63" Type="http://schemas.openxmlformats.org/officeDocument/2006/relationships/image" Target="../media/image43.png"/><Relationship Id="rId159" Type="http://schemas.openxmlformats.org/officeDocument/2006/relationships/image" Target="../media/image92.png"/><Relationship Id="rId366" Type="http://schemas.openxmlformats.org/officeDocument/2006/relationships/customXml" Target="../ink/ink620.xml"/><Relationship Id="rId573" Type="http://schemas.openxmlformats.org/officeDocument/2006/relationships/image" Target="../media/image299.png"/><Relationship Id="rId780" Type="http://schemas.openxmlformats.org/officeDocument/2006/relationships/image" Target="../media/image826.png"/><Relationship Id="rId226" Type="http://schemas.openxmlformats.org/officeDocument/2006/relationships/customXml" Target="../ink/ink550.xml"/><Relationship Id="rId433" Type="http://schemas.openxmlformats.org/officeDocument/2006/relationships/image" Target="../media/image229.png"/><Relationship Id="rId878" Type="http://schemas.openxmlformats.org/officeDocument/2006/relationships/image" Target="../media/image875.png"/><Relationship Id="rId640" Type="http://schemas.openxmlformats.org/officeDocument/2006/relationships/customXml" Target="../ink/ink757.xml"/><Relationship Id="rId738" Type="http://schemas.openxmlformats.org/officeDocument/2006/relationships/image" Target="../media/image805.png"/><Relationship Id="rId74" Type="http://schemas.openxmlformats.org/officeDocument/2006/relationships/customXml" Target="../ink/ink474.xml"/><Relationship Id="rId377" Type="http://schemas.openxmlformats.org/officeDocument/2006/relationships/image" Target="../media/image201.png"/><Relationship Id="rId500" Type="http://schemas.openxmlformats.org/officeDocument/2006/relationships/customXml" Target="../ink/ink687.xml"/><Relationship Id="rId584" Type="http://schemas.openxmlformats.org/officeDocument/2006/relationships/customXml" Target="../ink/ink729.xml"/><Relationship Id="rId805" Type="http://schemas.openxmlformats.org/officeDocument/2006/relationships/customXml" Target="../ink/ink840.xml"/><Relationship Id="rId5" Type="http://schemas.openxmlformats.org/officeDocument/2006/relationships/image" Target="../media/image14.png"/><Relationship Id="rId237" Type="http://schemas.openxmlformats.org/officeDocument/2006/relationships/image" Target="../media/image131.png"/><Relationship Id="rId791" Type="http://schemas.openxmlformats.org/officeDocument/2006/relationships/customXml" Target="../ink/ink833.xml"/><Relationship Id="rId889" Type="http://schemas.openxmlformats.org/officeDocument/2006/relationships/customXml" Target="../ink/ink882.xml"/><Relationship Id="rId444" Type="http://schemas.openxmlformats.org/officeDocument/2006/relationships/customXml" Target="../ink/ink659.xml"/><Relationship Id="rId651" Type="http://schemas.openxmlformats.org/officeDocument/2006/relationships/image" Target="../media/image338.png"/><Relationship Id="rId749" Type="http://schemas.openxmlformats.org/officeDocument/2006/relationships/customXml" Target="../ink/ink812.xml"/><Relationship Id="rId290" Type="http://schemas.openxmlformats.org/officeDocument/2006/relationships/customXml" Target="../ink/ink582.xml"/><Relationship Id="rId304" Type="http://schemas.openxmlformats.org/officeDocument/2006/relationships/customXml" Target="../ink/ink589.xml"/><Relationship Id="rId388" Type="http://schemas.openxmlformats.org/officeDocument/2006/relationships/customXml" Target="../ink/ink631.xml"/><Relationship Id="rId511" Type="http://schemas.openxmlformats.org/officeDocument/2006/relationships/image" Target="../media/image268.png"/><Relationship Id="rId609" Type="http://schemas.openxmlformats.org/officeDocument/2006/relationships/image" Target="../media/image317.png"/><Relationship Id="rId85" Type="http://schemas.openxmlformats.org/officeDocument/2006/relationships/image" Target="../media/image54.png"/><Relationship Id="rId150" Type="http://schemas.openxmlformats.org/officeDocument/2006/relationships/customXml" Target="../ink/ink512.xml"/><Relationship Id="rId595" Type="http://schemas.openxmlformats.org/officeDocument/2006/relationships/image" Target="../media/image310.png"/><Relationship Id="rId816" Type="http://schemas.openxmlformats.org/officeDocument/2006/relationships/image" Target="../media/image844.png"/><Relationship Id="rId248" Type="http://schemas.openxmlformats.org/officeDocument/2006/relationships/customXml" Target="../ink/ink561.xml"/><Relationship Id="rId455" Type="http://schemas.openxmlformats.org/officeDocument/2006/relationships/image" Target="../media/image240.png"/><Relationship Id="rId662" Type="http://schemas.openxmlformats.org/officeDocument/2006/relationships/customXml" Target="../ink/ink768.xml"/><Relationship Id="rId12" Type="http://schemas.openxmlformats.org/officeDocument/2006/relationships/customXml" Target="../ink/ink443.xml"/><Relationship Id="rId108" Type="http://schemas.openxmlformats.org/officeDocument/2006/relationships/customXml" Target="../ink/ink491.xml"/><Relationship Id="rId315" Type="http://schemas.openxmlformats.org/officeDocument/2006/relationships/image" Target="../media/image170.png"/><Relationship Id="rId522" Type="http://schemas.openxmlformats.org/officeDocument/2006/relationships/customXml" Target="../ink/ink698.xml"/><Relationship Id="rId96" Type="http://schemas.openxmlformats.org/officeDocument/2006/relationships/customXml" Target="../ink/ink485.xml"/><Relationship Id="rId161" Type="http://schemas.openxmlformats.org/officeDocument/2006/relationships/image" Target="../media/image93.png"/><Relationship Id="rId399" Type="http://schemas.openxmlformats.org/officeDocument/2006/relationships/image" Target="../media/image212.png"/><Relationship Id="rId827" Type="http://schemas.openxmlformats.org/officeDocument/2006/relationships/customXml" Target="../ink/ink851.xml"/><Relationship Id="rId259" Type="http://schemas.openxmlformats.org/officeDocument/2006/relationships/image" Target="../media/image142.png"/><Relationship Id="rId466" Type="http://schemas.openxmlformats.org/officeDocument/2006/relationships/customXml" Target="../ink/ink670.xml"/><Relationship Id="rId673" Type="http://schemas.openxmlformats.org/officeDocument/2006/relationships/customXml" Target="../ink/ink774.xml"/><Relationship Id="rId880" Type="http://schemas.openxmlformats.org/officeDocument/2006/relationships/image" Target="../media/image876.png"/><Relationship Id="rId23" Type="http://schemas.openxmlformats.org/officeDocument/2006/relationships/image" Target="../media/image23.png"/><Relationship Id="rId119" Type="http://schemas.openxmlformats.org/officeDocument/2006/relationships/image" Target="../media/image71.png"/><Relationship Id="rId326" Type="http://schemas.openxmlformats.org/officeDocument/2006/relationships/customXml" Target="../ink/ink600.xml"/><Relationship Id="rId533" Type="http://schemas.openxmlformats.org/officeDocument/2006/relationships/image" Target="../media/image279.png"/><Relationship Id="rId740" Type="http://schemas.openxmlformats.org/officeDocument/2006/relationships/image" Target="../media/image806.png"/><Relationship Id="rId838" Type="http://schemas.openxmlformats.org/officeDocument/2006/relationships/image" Target="../media/image855.png"/><Relationship Id="rId172" Type="http://schemas.openxmlformats.org/officeDocument/2006/relationships/customXml" Target="../ink/ink523.xml"/><Relationship Id="rId477" Type="http://schemas.openxmlformats.org/officeDocument/2006/relationships/image" Target="../media/image251.png"/><Relationship Id="rId600" Type="http://schemas.openxmlformats.org/officeDocument/2006/relationships/customXml" Target="../ink/ink737.xml"/><Relationship Id="rId684" Type="http://schemas.openxmlformats.org/officeDocument/2006/relationships/image" Target="../media/image778.png"/><Relationship Id="rId337" Type="http://schemas.openxmlformats.org/officeDocument/2006/relationships/image" Target="../media/image181.png"/><Relationship Id="rId891" Type="http://schemas.openxmlformats.org/officeDocument/2006/relationships/customXml" Target="../ink/ink883.xml"/><Relationship Id="rId34" Type="http://schemas.openxmlformats.org/officeDocument/2006/relationships/customXml" Target="../ink/ink454.xml"/><Relationship Id="rId544" Type="http://schemas.openxmlformats.org/officeDocument/2006/relationships/customXml" Target="../ink/ink709.xml"/><Relationship Id="rId751" Type="http://schemas.openxmlformats.org/officeDocument/2006/relationships/customXml" Target="../ink/ink813.xml"/><Relationship Id="rId849" Type="http://schemas.openxmlformats.org/officeDocument/2006/relationships/customXml" Target="../ink/ink862.xml"/><Relationship Id="rId183" Type="http://schemas.openxmlformats.org/officeDocument/2006/relationships/image" Target="../media/image104.png"/><Relationship Id="rId390" Type="http://schemas.openxmlformats.org/officeDocument/2006/relationships/customXml" Target="../ink/ink632.xml"/><Relationship Id="rId404" Type="http://schemas.openxmlformats.org/officeDocument/2006/relationships/customXml" Target="../ink/ink639.xml"/><Relationship Id="rId611" Type="http://schemas.openxmlformats.org/officeDocument/2006/relationships/image" Target="../media/image318.png"/><Relationship Id="rId250" Type="http://schemas.openxmlformats.org/officeDocument/2006/relationships/customXml" Target="../ink/ink562.xml"/><Relationship Id="rId488" Type="http://schemas.openxmlformats.org/officeDocument/2006/relationships/customXml" Target="../ink/ink681.xml"/><Relationship Id="rId695" Type="http://schemas.openxmlformats.org/officeDocument/2006/relationships/customXml" Target="../ink/ink785.xml"/><Relationship Id="rId709" Type="http://schemas.openxmlformats.org/officeDocument/2006/relationships/customXml" Target="../ink/ink792.xml"/><Relationship Id="rId45" Type="http://schemas.openxmlformats.org/officeDocument/2006/relationships/image" Target="../media/image34.png"/><Relationship Id="rId110" Type="http://schemas.openxmlformats.org/officeDocument/2006/relationships/customXml" Target="../ink/ink492.xml"/><Relationship Id="rId348" Type="http://schemas.openxmlformats.org/officeDocument/2006/relationships/customXml" Target="../ink/ink611.xml"/><Relationship Id="rId555" Type="http://schemas.openxmlformats.org/officeDocument/2006/relationships/image" Target="../media/image290.png"/><Relationship Id="rId762" Type="http://schemas.openxmlformats.org/officeDocument/2006/relationships/image" Target="../media/image817.png"/><Relationship Id="rId194" Type="http://schemas.openxmlformats.org/officeDocument/2006/relationships/customXml" Target="../ink/ink534.xml"/><Relationship Id="rId208" Type="http://schemas.openxmlformats.org/officeDocument/2006/relationships/customXml" Target="../ink/ink541.xml"/><Relationship Id="rId415" Type="http://schemas.openxmlformats.org/officeDocument/2006/relationships/image" Target="../media/image220.png"/><Relationship Id="rId622" Type="http://schemas.openxmlformats.org/officeDocument/2006/relationships/customXml" Target="../ink/ink748.xml"/><Relationship Id="rId261" Type="http://schemas.openxmlformats.org/officeDocument/2006/relationships/image" Target="../media/image143.png"/><Relationship Id="rId499" Type="http://schemas.openxmlformats.org/officeDocument/2006/relationships/image" Target="../media/image262.png"/><Relationship Id="rId56" Type="http://schemas.openxmlformats.org/officeDocument/2006/relationships/customXml" Target="../ink/ink465.xml"/><Relationship Id="rId359" Type="http://schemas.openxmlformats.org/officeDocument/2006/relationships/image" Target="../media/image192.png"/><Relationship Id="rId566" Type="http://schemas.openxmlformats.org/officeDocument/2006/relationships/customXml" Target="../ink/ink720.xml"/><Relationship Id="rId773" Type="http://schemas.openxmlformats.org/officeDocument/2006/relationships/customXml" Target="../ink/ink824.xml"/><Relationship Id="rId121" Type="http://schemas.openxmlformats.org/officeDocument/2006/relationships/image" Target="../media/image72.png"/><Relationship Id="rId219" Type="http://schemas.openxmlformats.org/officeDocument/2006/relationships/image" Target="../media/image122.png"/><Relationship Id="rId426" Type="http://schemas.openxmlformats.org/officeDocument/2006/relationships/customXml" Target="../ink/ink650.xml"/><Relationship Id="rId633" Type="http://schemas.openxmlformats.org/officeDocument/2006/relationships/image" Target="../media/image329.png"/><Relationship Id="rId840" Type="http://schemas.openxmlformats.org/officeDocument/2006/relationships/image" Target="../media/image856.png"/><Relationship Id="rId67" Type="http://schemas.openxmlformats.org/officeDocument/2006/relationships/image" Target="../media/image45.png"/><Relationship Id="rId272" Type="http://schemas.openxmlformats.org/officeDocument/2006/relationships/customXml" Target="../ink/ink573.xml"/><Relationship Id="rId577" Type="http://schemas.openxmlformats.org/officeDocument/2006/relationships/image" Target="../media/image301.png"/><Relationship Id="rId700" Type="http://schemas.openxmlformats.org/officeDocument/2006/relationships/image" Target="../media/image786.png"/><Relationship Id="rId132" Type="http://schemas.openxmlformats.org/officeDocument/2006/relationships/customXml" Target="../ink/ink503.xml"/><Relationship Id="rId784" Type="http://schemas.openxmlformats.org/officeDocument/2006/relationships/image" Target="../media/image828.png"/><Relationship Id="rId437" Type="http://schemas.openxmlformats.org/officeDocument/2006/relationships/image" Target="../media/image231.png"/><Relationship Id="rId644" Type="http://schemas.openxmlformats.org/officeDocument/2006/relationships/customXml" Target="../ink/ink759.xml"/><Relationship Id="rId851" Type="http://schemas.openxmlformats.org/officeDocument/2006/relationships/customXml" Target="../ink/ink863.xml"/><Relationship Id="rId283" Type="http://schemas.openxmlformats.org/officeDocument/2006/relationships/image" Target="../media/image154.png"/><Relationship Id="rId490" Type="http://schemas.openxmlformats.org/officeDocument/2006/relationships/customXml" Target="../ink/ink682.xml"/><Relationship Id="rId504" Type="http://schemas.openxmlformats.org/officeDocument/2006/relationships/customXml" Target="../ink/ink689.xml"/><Relationship Id="rId711" Type="http://schemas.openxmlformats.org/officeDocument/2006/relationships/customXml" Target="../ink/ink793.xml"/><Relationship Id="rId78" Type="http://schemas.openxmlformats.org/officeDocument/2006/relationships/customXml" Target="../ink/ink476.xml"/><Relationship Id="rId143" Type="http://schemas.openxmlformats.org/officeDocument/2006/relationships/image" Target="../media/image84.png"/><Relationship Id="rId350" Type="http://schemas.openxmlformats.org/officeDocument/2006/relationships/customXml" Target="../ink/ink612.xml"/><Relationship Id="rId588" Type="http://schemas.openxmlformats.org/officeDocument/2006/relationships/customXml" Target="../ink/ink731.xml"/><Relationship Id="rId795" Type="http://schemas.openxmlformats.org/officeDocument/2006/relationships/customXml" Target="../ink/ink835.xml"/><Relationship Id="rId809" Type="http://schemas.openxmlformats.org/officeDocument/2006/relationships/customXml" Target="../ink/ink842.xml"/><Relationship Id="rId9" Type="http://schemas.openxmlformats.org/officeDocument/2006/relationships/image" Target="../media/image16.png"/><Relationship Id="rId210" Type="http://schemas.openxmlformats.org/officeDocument/2006/relationships/customXml" Target="../ink/ink542.xml"/><Relationship Id="rId448" Type="http://schemas.openxmlformats.org/officeDocument/2006/relationships/customXml" Target="../ink/ink661.xml"/><Relationship Id="rId655" Type="http://schemas.openxmlformats.org/officeDocument/2006/relationships/image" Target="../media/image340.png"/><Relationship Id="rId862" Type="http://schemas.openxmlformats.org/officeDocument/2006/relationships/image" Target="../media/image867.png"/><Relationship Id="rId294" Type="http://schemas.openxmlformats.org/officeDocument/2006/relationships/customXml" Target="../ink/ink584.xml"/><Relationship Id="rId308" Type="http://schemas.openxmlformats.org/officeDocument/2006/relationships/customXml" Target="../ink/ink591.xml"/><Relationship Id="rId515" Type="http://schemas.openxmlformats.org/officeDocument/2006/relationships/image" Target="../media/image270.png"/><Relationship Id="rId722" Type="http://schemas.openxmlformats.org/officeDocument/2006/relationships/image" Target="../media/image797.png"/><Relationship Id="rId89" Type="http://schemas.openxmlformats.org/officeDocument/2006/relationships/image" Target="../media/image56.png"/><Relationship Id="rId154" Type="http://schemas.openxmlformats.org/officeDocument/2006/relationships/customXml" Target="../ink/ink514.xml"/><Relationship Id="rId361" Type="http://schemas.openxmlformats.org/officeDocument/2006/relationships/image" Target="../media/image193.png"/><Relationship Id="rId599" Type="http://schemas.openxmlformats.org/officeDocument/2006/relationships/image" Target="../media/image312.png"/><Relationship Id="rId459" Type="http://schemas.openxmlformats.org/officeDocument/2006/relationships/image" Target="../media/image242.png"/><Relationship Id="rId666" Type="http://schemas.openxmlformats.org/officeDocument/2006/relationships/customXml" Target="../ink/ink770.xml"/><Relationship Id="rId873" Type="http://schemas.openxmlformats.org/officeDocument/2006/relationships/customXml" Target="../ink/ink874.xml"/><Relationship Id="rId16" Type="http://schemas.openxmlformats.org/officeDocument/2006/relationships/customXml" Target="../ink/ink445.xml"/><Relationship Id="rId221" Type="http://schemas.openxmlformats.org/officeDocument/2006/relationships/image" Target="../media/image123.png"/><Relationship Id="rId319" Type="http://schemas.openxmlformats.org/officeDocument/2006/relationships/image" Target="../media/image172.png"/><Relationship Id="rId526" Type="http://schemas.openxmlformats.org/officeDocument/2006/relationships/customXml" Target="../ink/ink700.xml"/><Relationship Id="rId733" Type="http://schemas.openxmlformats.org/officeDocument/2006/relationships/customXml" Target="../ink/ink804.xml"/><Relationship Id="rId165" Type="http://schemas.openxmlformats.org/officeDocument/2006/relationships/image" Target="../media/image95.png"/><Relationship Id="rId372" Type="http://schemas.openxmlformats.org/officeDocument/2006/relationships/customXml" Target="../ink/ink623.xml"/><Relationship Id="rId677" Type="http://schemas.openxmlformats.org/officeDocument/2006/relationships/customXml" Target="../ink/ink776.xml"/><Relationship Id="rId800" Type="http://schemas.openxmlformats.org/officeDocument/2006/relationships/image" Target="../media/image836.png"/><Relationship Id="rId232" Type="http://schemas.openxmlformats.org/officeDocument/2006/relationships/customXml" Target="../ink/ink553.xml"/><Relationship Id="rId884" Type="http://schemas.openxmlformats.org/officeDocument/2006/relationships/image" Target="../media/image878.png"/><Relationship Id="rId27" Type="http://schemas.openxmlformats.org/officeDocument/2006/relationships/image" Target="../media/image25.png"/><Relationship Id="rId537" Type="http://schemas.openxmlformats.org/officeDocument/2006/relationships/image" Target="../media/image281.png"/><Relationship Id="rId744" Type="http://schemas.openxmlformats.org/officeDocument/2006/relationships/image" Target="../media/image808.png"/><Relationship Id="rId80" Type="http://schemas.openxmlformats.org/officeDocument/2006/relationships/customXml" Target="../ink/ink477.xml"/><Relationship Id="rId176" Type="http://schemas.openxmlformats.org/officeDocument/2006/relationships/customXml" Target="../ink/ink525.xml"/><Relationship Id="rId383" Type="http://schemas.openxmlformats.org/officeDocument/2006/relationships/image" Target="../media/image204.png"/><Relationship Id="rId590" Type="http://schemas.openxmlformats.org/officeDocument/2006/relationships/customXml" Target="../ink/ink732.xml"/><Relationship Id="rId604" Type="http://schemas.openxmlformats.org/officeDocument/2006/relationships/customXml" Target="../ink/ink739.xml"/><Relationship Id="rId811" Type="http://schemas.openxmlformats.org/officeDocument/2006/relationships/customXml" Target="../ink/ink843.xml"/><Relationship Id="rId243" Type="http://schemas.openxmlformats.org/officeDocument/2006/relationships/image" Target="../media/image134.png"/><Relationship Id="rId450" Type="http://schemas.openxmlformats.org/officeDocument/2006/relationships/customXml" Target="../ink/ink662.xml"/><Relationship Id="rId688" Type="http://schemas.openxmlformats.org/officeDocument/2006/relationships/image" Target="../media/image780.png"/><Relationship Id="rId38" Type="http://schemas.openxmlformats.org/officeDocument/2006/relationships/customXml" Target="../ink/ink456.xml"/><Relationship Id="rId103" Type="http://schemas.openxmlformats.org/officeDocument/2006/relationships/image" Target="../media/image63.png"/><Relationship Id="rId310" Type="http://schemas.openxmlformats.org/officeDocument/2006/relationships/customXml" Target="../ink/ink592.xml"/><Relationship Id="rId548" Type="http://schemas.openxmlformats.org/officeDocument/2006/relationships/customXml" Target="../ink/ink711.xml"/><Relationship Id="rId755" Type="http://schemas.openxmlformats.org/officeDocument/2006/relationships/customXml" Target="../ink/ink815.xml"/><Relationship Id="rId91" Type="http://schemas.openxmlformats.org/officeDocument/2006/relationships/image" Target="../media/image57.png"/><Relationship Id="rId187" Type="http://schemas.openxmlformats.org/officeDocument/2006/relationships/image" Target="../media/image106.png"/><Relationship Id="rId394" Type="http://schemas.openxmlformats.org/officeDocument/2006/relationships/customXml" Target="../ink/ink634.xml"/><Relationship Id="rId408" Type="http://schemas.openxmlformats.org/officeDocument/2006/relationships/customXml" Target="../ink/ink641.xml"/><Relationship Id="rId615" Type="http://schemas.openxmlformats.org/officeDocument/2006/relationships/image" Target="../media/image320.png"/><Relationship Id="rId822" Type="http://schemas.openxmlformats.org/officeDocument/2006/relationships/image" Target="../media/image847.png"/><Relationship Id="rId254" Type="http://schemas.openxmlformats.org/officeDocument/2006/relationships/customXml" Target="../ink/ink564.xml"/><Relationship Id="rId699" Type="http://schemas.openxmlformats.org/officeDocument/2006/relationships/customXml" Target="../ink/ink787.xml"/><Relationship Id="rId49" Type="http://schemas.openxmlformats.org/officeDocument/2006/relationships/image" Target="../media/image36.png"/><Relationship Id="rId114" Type="http://schemas.openxmlformats.org/officeDocument/2006/relationships/customXml" Target="../ink/ink494.xml"/><Relationship Id="rId461" Type="http://schemas.openxmlformats.org/officeDocument/2006/relationships/image" Target="../media/image243.png"/><Relationship Id="rId559" Type="http://schemas.openxmlformats.org/officeDocument/2006/relationships/image" Target="../media/image292.png"/><Relationship Id="rId766" Type="http://schemas.openxmlformats.org/officeDocument/2006/relationships/image" Target="../media/image819.png"/><Relationship Id="rId198" Type="http://schemas.openxmlformats.org/officeDocument/2006/relationships/customXml" Target="../ink/ink536.xml"/><Relationship Id="rId321" Type="http://schemas.openxmlformats.org/officeDocument/2006/relationships/image" Target="../media/image173.png"/><Relationship Id="rId419" Type="http://schemas.openxmlformats.org/officeDocument/2006/relationships/image" Target="../media/image222.png"/><Relationship Id="rId626" Type="http://schemas.openxmlformats.org/officeDocument/2006/relationships/customXml" Target="../ink/ink750.xml"/><Relationship Id="rId833" Type="http://schemas.openxmlformats.org/officeDocument/2006/relationships/customXml" Target="../ink/ink854.xml"/><Relationship Id="rId265" Type="http://schemas.openxmlformats.org/officeDocument/2006/relationships/image" Target="../media/image145.png"/><Relationship Id="rId472" Type="http://schemas.openxmlformats.org/officeDocument/2006/relationships/customXml" Target="../ink/ink673.xml"/><Relationship Id="rId125" Type="http://schemas.openxmlformats.org/officeDocument/2006/relationships/image" Target="../media/image74.png"/><Relationship Id="rId332" Type="http://schemas.openxmlformats.org/officeDocument/2006/relationships/customXml" Target="../ink/ink603.xml"/><Relationship Id="rId777" Type="http://schemas.openxmlformats.org/officeDocument/2006/relationships/customXml" Target="../ink/ink826.xml"/><Relationship Id="rId637" Type="http://schemas.openxmlformats.org/officeDocument/2006/relationships/image" Target="../media/image331.png"/><Relationship Id="rId844" Type="http://schemas.openxmlformats.org/officeDocument/2006/relationships/image" Target="../media/image858.png"/><Relationship Id="rId276" Type="http://schemas.openxmlformats.org/officeDocument/2006/relationships/customXml" Target="../ink/ink575.xml"/><Relationship Id="rId483" Type="http://schemas.openxmlformats.org/officeDocument/2006/relationships/image" Target="../media/image254.png"/><Relationship Id="rId690" Type="http://schemas.openxmlformats.org/officeDocument/2006/relationships/image" Target="../media/image781.png"/><Relationship Id="rId704" Type="http://schemas.openxmlformats.org/officeDocument/2006/relationships/image" Target="../media/image788.png"/><Relationship Id="rId40" Type="http://schemas.openxmlformats.org/officeDocument/2006/relationships/customXml" Target="../ink/ink457.xml"/><Relationship Id="rId136" Type="http://schemas.openxmlformats.org/officeDocument/2006/relationships/customXml" Target="../ink/ink505.xml"/><Relationship Id="rId343" Type="http://schemas.openxmlformats.org/officeDocument/2006/relationships/image" Target="../media/image184.png"/><Relationship Id="rId550" Type="http://schemas.openxmlformats.org/officeDocument/2006/relationships/customXml" Target="../ink/ink712.xml"/><Relationship Id="rId788" Type="http://schemas.openxmlformats.org/officeDocument/2006/relationships/image" Target="../media/image830.png"/><Relationship Id="rId203" Type="http://schemas.openxmlformats.org/officeDocument/2006/relationships/image" Target="../media/image114.png"/><Relationship Id="rId648" Type="http://schemas.openxmlformats.org/officeDocument/2006/relationships/customXml" Target="../ink/ink761.xml"/><Relationship Id="rId855" Type="http://schemas.openxmlformats.org/officeDocument/2006/relationships/customXml" Target="../ink/ink865.xml"/><Relationship Id="rId287" Type="http://schemas.openxmlformats.org/officeDocument/2006/relationships/image" Target="../media/image156.png"/><Relationship Id="rId410" Type="http://schemas.openxmlformats.org/officeDocument/2006/relationships/customXml" Target="../ink/ink642.xml"/><Relationship Id="rId494" Type="http://schemas.openxmlformats.org/officeDocument/2006/relationships/customXml" Target="../ink/ink684.xml"/><Relationship Id="rId508" Type="http://schemas.openxmlformats.org/officeDocument/2006/relationships/customXml" Target="../ink/ink691.xml"/><Relationship Id="rId715" Type="http://schemas.openxmlformats.org/officeDocument/2006/relationships/customXml" Target="../ink/ink795.xml"/><Relationship Id="rId147" Type="http://schemas.openxmlformats.org/officeDocument/2006/relationships/image" Target="../media/image86.png"/><Relationship Id="rId354" Type="http://schemas.openxmlformats.org/officeDocument/2006/relationships/customXml" Target="../ink/ink614.xml"/><Relationship Id="rId799" Type="http://schemas.openxmlformats.org/officeDocument/2006/relationships/customXml" Target="../ink/ink837.xml"/><Relationship Id="rId51" Type="http://schemas.openxmlformats.org/officeDocument/2006/relationships/image" Target="../media/image37.png"/><Relationship Id="rId561" Type="http://schemas.openxmlformats.org/officeDocument/2006/relationships/image" Target="../media/image293.png"/><Relationship Id="rId659" Type="http://schemas.openxmlformats.org/officeDocument/2006/relationships/image" Target="../media/image342.png"/><Relationship Id="rId866" Type="http://schemas.openxmlformats.org/officeDocument/2006/relationships/image" Target="../media/image869.png"/><Relationship Id="rId214" Type="http://schemas.openxmlformats.org/officeDocument/2006/relationships/customXml" Target="../ink/ink544.xml"/><Relationship Id="rId298" Type="http://schemas.openxmlformats.org/officeDocument/2006/relationships/customXml" Target="../ink/ink586.xml"/><Relationship Id="rId421" Type="http://schemas.openxmlformats.org/officeDocument/2006/relationships/image" Target="../media/image223.png"/><Relationship Id="rId519" Type="http://schemas.openxmlformats.org/officeDocument/2006/relationships/image" Target="../media/image272.png"/><Relationship Id="rId158" Type="http://schemas.openxmlformats.org/officeDocument/2006/relationships/customXml" Target="../ink/ink516.xml"/><Relationship Id="rId726" Type="http://schemas.openxmlformats.org/officeDocument/2006/relationships/image" Target="../media/image799.png"/><Relationship Id="rId62" Type="http://schemas.openxmlformats.org/officeDocument/2006/relationships/customXml" Target="../ink/ink468.xml"/><Relationship Id="rId365" Type="http://schemas.openxmlformats.org/officeDocument/2006/relationships/image" Target="../media/image195.png"/><Relationship Id="rId572" Type="http://schemas.openxmlformats.org/officeDocument/2006/relationships/customXml" Target="../ink/ink723.xml"/><Relationship Id="rId225" Type="http://schemas.openxmlformats.org/officeDocument/2006/relationships/image" Target="../media/image125.png"/><Relationship Id="rId432" Type="http://schemas.openxmlformats.org/officeDocument/2006/relationships/customXml" Target="../ink/ink653.xml"/><Relationship Id="rId877" Type="http://schemas.openxmlformats.org/officeDocument/2006/relationships/customXml" Target="../ink/ink876.xml"/><Relationship Id="rId737" Type="http://schemas.openxmlformats.org/officeDocument/2006/relationships/customXml" Target="../ink/ink806.xml"/><Relationship Id="rId73" Type="http://schemas.openxmlformats.org/officeDocument/2006/relationships/image" Target="../media/image48.png"/><Relationship Id="rId169" Type="http://schemas.openxmlformats.org/officeDocument/2006/relationships/image" Target="../media/image97.png"/><Relationship Id="rId376" Type="http://schemas.openxmlformats.org/officeDocument/2006/relationships/customXml" Target="../ink/ink625.xml"/><Relationship Id="rId583" Type="http://schemas.openxmlformats.org/officeDocument/2006/relationships/image" Target="../media/image304.png"/><Relationship Id="rId790" Type="http://schemas.openxmlformats.org/officeDocument/2006/relationships/image" Target="../media/image831.png"/><Relationship Id="rId804" Type="http://schemas.openxmlformats.org/officeDocument/2006/relationships/image" Target="../media/image838.png"/><Relationship Id="rId4" Type="http://schemas.openxmlformats.org/officeDocument/2006/relationships/customXml" Target="../ink/ink439.xml"/><Relationship Id="rId236" Type="http://schemas.openxmlformats.org/officeDocument/2006/relationships/customXml" Target="../ink/ink555.xml"/><Relationship Id="rId443" Type="http://schemas.openxmlformats.org/officeDocument/2006/relationships/image" Target="../media/image234.png"/><Relationship Id="rId650" Type="http://schemas.openxmlformats.org/officeDocument/2006/relationships/customXml" Target="../ink/ink762.xml"/><Relationship Id="rId888" Type="http://schemas.openxmlformats.org/officeDocument/2006/relationships/image" Target="../media/image880.png"/><Relationship Id="rId303" Type="http://schemas.openxmlformats.org/officeDocument/2006/relationships/image" Target="../media/image164.png"/><Relationship Id="rId748" Type="http://schemas.openxmlformats.org/officeDocument/2006/relationships/image" Target="../media/image810.png"/><Relationship Id="rId84" Type="http://schemas.openxmlformats.org/officeDocument/2006/relationships/customXml" Target="../ink/ink479.xml"/><Relationship Id="rId387" Type="http://schemas.openxmlformats.org/officeDocument/2006/relationships/image" Target="../media/image206.png"/><Relationship Id="rId510" Type="http://schemas.openxmlformats.org/officeDocument/2006/relationships/customXml" Target="../ink/ink692.xml"/><Relationship Id="rId594" Type="http://schemas.openxmlformats.org/officeDocument/2006/relationships/customXml" Target="../ink/ink734.xml"/><Relationship Id="rId608" Type="http://schemas.openxmlformats.org/officeDocument/2006/relationships/customXml" Target="../ink/ink741.xml"/><Relationship Id="rId815" Type="http://schemas.openxmlformats.org/officeDocument/2006/relationships/customXml" Target="../ink/ink845.xml"/><Relationship Id="rId247" Type="http://schemas.openxmlformats.org/officeDocument/2006/relationships/image" Target="../media/image136.png"/><Relationship Id="rId107" Type="http://schemas.openxmlformats.org/officeDocument/2006/relationships/image" Target="../media/image65.png"/><Relationship Id="rId454" Type="http://schemas.openxmlformats.org/officeDocument/2006/relationships/customXml" Target="../ink/ink664.xml"/><Relationship Id="rId661" Type="http://schemas.openxmlformats.org/officeDocument/2006/relationships/image" Target="../media/image343.png"/><Relationship Id="rId759" Type="http://schemas.openxmlformats.org/officeDocument/2006/relationships/customXml" Target="../ink/ink817.xml"/><Relationship Id="rId11" Type="http://schemas.openxmlformats.org/officeDocument/2006/relationships/image" Target="../media/image17.png"/><Relationship Id="rId314" Type="http://schemas.openxmlformats.org/officeDocument/2006/relationships/customXml" Target="../ink/ink594.xml"/><Relationship Id="rId398" Type="http://schemas.openxmlformats.org/officeDocument/2006/relationships/customXml" Target="../ink/ink636.xml"/><Relationship Id="rId521" Type="http://schemas.openxmlformats.org/officeDocument/2006/relationships/image" Target="../media/image273.png"/><Relationship Id="rId619" Type="http://schemas.openxmlformats.org/officeDocument/2006/relationships/image" Target="../media/image322.png"/><Relationship Id="rId95" Type="http://schemas.openxmlformats.org/officeDocument/2006/relationships/image" Target="../media/image59.png"/><Relationship Id="rId160" Type="http://schemas.openxmlformats.org/officeDocument/2006/relationships/customXml" Target="../ink/ink517.xml"/><Relationship Id="rId826" Type="http://schemas.openxmlformats.org/officeDocument/2006/relationships/image" Target="../media/image849.png"/><Relationship Id="rId258" Type="http://schemas.openxmlformats.org/officeDocument/2006/relationships/customXml" Target="../ink/ink566.xml"/><Relationship Id="rId465" Type="http://schemas.openxmlformats.org/officeDocument/2006/relationships/image" Target="../media/image245.png"/><Relationship Id="rId672" Type="http://schemas.openxmlformats.org/officeDocument/2006/relationships/image" Target="../media/image348.png"/><Relationship Id="rId22" Type="http://schemas.openxmlformats.org/officeDocument/2006/relationships/customXml" Target="../ink/ink448.xml"/><Relationship Id="rId118" Type="http://schemas.openxmlformats.org/officeDocument/2006/relationships/customXml" Target="../ink/ink496.xml"/><Relationship Id="rId325" Type="http://schemas.openxmlformats.org/officeDocument/2006/relationships/image" Target="../media/image175.png"/><Relationship Id="rId532" Type="http://schemas.openxmlformats.org/officeDocument/2006/relationships/customXml" Target="../ink/ink703.xml"/><Relationship Id="rId171" Type="http://schemas.openxmlformats.org/officeDocument/2006/relationships/image" Target="../media/image98.png"/><Relationship Id="rId837" Type="http://schemas.openxmlformats.org/officeDocument/2006/relationships/customXml" Target="../ink/ink856.xml"/><Relationship Id="rId269" Type="http://schemas.openxmlformats.org/officeDocument/2006/relationships/image" Target="../media/image147.png"/><Relationship Id="rId476" Type="http://schemas.openxmlformats.org/officeDocument/2006/relationships/customXml" Target="../ink/ink675.xml"/><Relationship Id="rId683" Type="http://schemas.openxmlformats.org/officeDocument/2006/relationships/customXml" Target="../ink/ink779.xml"/><Relationship Id="rId890" Type="http://schemas.openxmlformats.org/officeDocument/2006/relationships/image" Target="../media/image881.png"/><Relationship Id="rId33" Type="http://schemas.openxmlformats.org/officeDocument/2006/relationships/image" Target="../media/image28.png"/><Relationship Id="rId129" Type="http://schemas.openxmlformats.org/officeDocument/2006/relationships/image" Target="../media/image76.png"/><Relationship Id="rId336" Type="http://schemas.openxmlformats.org/officeDocument/2006/relationships/customXml" Target="../ink/ink605.xml"/><Relationship Id="rId543" Type="http://schemas.openxmlformats.org/officeDocument/2006/relationships/image" Target="../media/image284.png"/><Relationship Id="rId182" Type="http://schemas.openxmlformats.org/officeDocument/2006/relationships/customXml" Target="../ink/ink528.xml"/><Relationship Id="rId403" Type="http://schemas.openxmlformats.org/officeDocument/2006/relationships/image" Target="../media/image214.png"/><Relationship Id="rId750" Type="http://schemas.openxmlformats.org/officeDocument/2006/relationships/image" Target="../media/image811.png"/><Relationship Id="rId848" Type="http://schemas.openxmlformats.org/officeDocument/2006/relationships/image" Target="../media/image860.png"/><Relationship Id="rId487" Type="http://schemas.openxmlformats.org/officeDocument/2006/relationships/image" Target="../media/image256.png"/><Relationship Id="rId610" Type="http://schemas.openxmlformats.org/officeDocument/2006/relationships/customXml" Target="../ink/ink742.xml"/><Relationship Id="rId694" Type="http://schemas.openxmlformats.org/officeDocument/2006/relationships/image" Target="../media/image783.png"/><Relationship Id="rId708" Type="http://schemas.openxmlformats.org/officeDocument/2006/relationships/image" Target="../media/image790.png"/><Relationship Id="rId347" Type="http://schemas.openxmlformats.org/officeDocument/2006/relationships/image" Target="../media/image186.png"/><Relationship Id="rId44" Type="http://schemas.openxmlformats.org/officeDocument/2006/relationships/customXml" Target="../ink/ink459.xml"/><Relationship Id="rId554" Type="http://schemas.openxmlformats.org/officeDocument/2006/relationships/customXml" Target="../ink/ink714.xml"/><Relationship Id="rId761" Type="http://schemas.openxmlformats.org/officeDocument/2006/relationships/customXml" Target="../ink/ink818.xml"/><Relationship Id="rId859" Type="http://schemas.openxmlformats.org/officeDocument/2006/relationships/customXml" Target="../ink/ink867.xml"/><Relationship Id="rId193" Type="http://schemas.openxmlformats.org/officeDocument/2006/relationships/image" Target="../media/image109.png"/><Relationship Id="rId207" Type="http://schemas.openxmlformats.org/officeDocument/2006/relationships/image" Target="../media/image116.png"/><Relationship Id="rId414" Type="http://schemas.openxmlformats.org/officeDocument/2006/relationships/customXml" Target="../ink/ink644.xml"/><Relationship Id="rId498" Type="http://schemas.openxmlformats.org/officeDocument/2006/relationships/customXml" Target="../ink/ink686.xml"/><Relationship Id="rId621" Type="http://schemas.openxmlformats.org/officeDocument/2006/relationships/image" Target="../media/image323.png"/><Relationship Id="rId260" Type="http://schemas.openxmlformats.org/officeDocument/2006/relationships/customXml" Target="../ink/ink567.xml"/><Relationship Id="rId719" Type="http://schemas.openxmlformats.org/officeDocument/2006/relationships/customXml" Target="../ink/ink797.xml"/><Relationship Id="rId55" Type="http://schemas.openxmlformats.org/officeDocument/2006/relationships/image" Target="../media/image39.png"/><Relationship Id="rId120" Type="http://schemas.openxmlformats.org/officeDocument/2006/relationships/customXml" Target="../ink/ink497.xml"/><Relationship Id="rId358" Type="http://schemas.openxmlformats.org/officeDocument/2006/relationships/customXml" Target="../ink/ink616.xml"/><Relationship Id="rId565" Type="http://schemas.openxmlformats.org/officeDocument/2006/relationships/image" Target="../media/image295.png"/><Relationship Id="rId772" Type="http://schemas.openxmlformats.org/officeDocument/2006/relationships/image" Target="../media/image822.png"/><Relationship Id="rId218" Type="http://schemas.openxmlformats.org/officeDocument/2006/relationships/customXml" Target="../ink/ink546.xml"/><Relationship Id="rId425" Type="http://schemas.openxmlformats.org/officeDocument/2006/relationships/image" Target="../media/image225.png"/><Relationship Id="rId632" Type="http://schemas.openxmlformats.org/officeDocument/2006/relationships/customXml" Target="../ink/ink753.xml"/><Relationship Id="rId271" Type="http://schemas.openxmlformats.org/officeDocument/2006/relationships/image" Target="../media/image148.png"/><Relationship Id="rId66" Type="http://schemas.openxmlformats.org/officeDocument/2006/relationships/customXml" Target="../ink/ink470.xml"/><Relationship Id="rId131" Type="http://schemas.openxmlformats.org/officeDocument/2006/relationships/image" Target="../media/image77.png"/><Relationship Id="rId369" Type="http://schemas.openxmlformats.org/officeDocument/2006/relationships/image" Target="../media/image197.png"/><Relationship Id="rId576" Type="http://schemas.openxmlformats.org/officeDocument/2006/relationships/customXml" Target="../ink/ink725.xml"/><Relationship Id="rId783" Type="http://schemas.openxmlformats.org/officeDocument/2006/relationships/customXml" Target="../ink/ink829.xml"/><Relationship Id="rId229" Type="http://schemas.openxmlformats.org/officeDocument/2006/relationships/image" Target="../media/image127.png"/><Relationship Id="rId436" Type="http://schemas.openxmlformats.org/officeDocument/2006/relationships/customXml" Target="../ink/ink655.xml"/><Relationship Id="rId643" Type="http://schemas.openxmlformats.org/officeDocument/2006/relationships/image" Target="../media/image334.png"/><Relationship Id="rId850" Type="http://schemas.openxmlformats.org/officeDocument/2006/relationships/image" Target="../media/image861.png"/><Relationship Id="rId77" Type="http://schemas.openxmlformats.org/officeDocument/2006/relationships/image" Target="../media/image50.png"/><Relationship Id="rId282" Type="http://schemas.openxmlformats.org/officeDocument/2006/relationships/customXml" Target="../ink/ink578.xml"/><Relationship Id="rId503" Type="http://schemas.openxmlformats.org/officeDocument/2006/relationships/image" Target="../media/image264.png"/><Relationship Id="rId587" Type="http://schemas.openxmlformats.org/officeDocument/2006/relationships/image" Target="../media/image306.png"/><Relationship Id="rId710" Type="http://schemas.openxmlformats.org/officeDocument/2006/relationships/image" Target="../media/image791.png"/><Relationship Id="rId808" Type="http://schemas.openxmlformats.org/officeDocument/2006/relationships/image" Target="../media/image840.png"/><Relationship Id="rId8" Type="http://schemas.openxmlformats.org/officeDocument/2006/relationships/customXml" Target="../ink/ink441.xml"/><Relationship Id="rId142" Type="http://schemas.openxmlformats.org/officeDocument/2006/relationships/customXml" Target="../ink/ink508.xml"/><Relationship Id="rId447" Type="http://schemas.openxmlformats.org/officeDocument/2006/relationships/image" Target="../media/image236.png"/><Relationship Id="rId794" Type="http://schemas.openxmlformats.org/officeDocument/2006/relationships/image" Target="../media/image833.png"/><Relationship Id="rId654" Type="http://schemas.openxmlformats.org/officeDocument/2006/relationships/customXml" Target="../ink/ink764.xml"/><Relationship Id="rId861" Type="http://schemas.openxmlformats.org/officeDocument/2006/relationships/customXml" Target="../ink/ink868.xml"/><Relationship Id="rId293" Type="http://schemas.openxmlformats.org/officeDocument/2006/relationships/image" Target="../media/image159.png"/><Relationship Id="rId307" Type="http://schemas.openxmlformats.org/officeDocument/2006/relationships/image" Target="../media/image166.png"/><Relationship Id="rId514" Type="http://schemas.openxmlformats.org/officeDocument/2006/relationships/customXml" Target="../ink/ink694.xml"/><Relationship Id="rId721" Type="http://schemas.openxmlformats.org/officeDocument/2006/relationships/customXml" Target="../ink/ink798.xml"/><Relationship Id="rId88" Type="http://schemas.openxmlformats.org/officeDocument/2006/relationships/customXml" Target="../ink/ink481.xml"/><Relationship Id="rId153" Type="http://schemas.openxmlformats.org/officeDocument/2006/relationships/image" Target="../media/image89.png"/><Relationship Id="rId360" Type="http://schemas.openxmlformats.org/officeDocument/2006/relationships/customXml" Target="../ink/ink617.xml"/><Relationship Id="rId598" Type="http://schemas.openxmlformats.org/officeDocument/2006/relationships/customXml" Target="../ink/ink736.xml"/><Relationship Id="rId819" Type="http://schemas.openxmlformats.org/officeDocument/2006/relationships/customXml" Target="../ink/ink847.xml"/><Relationship Id="rId220" Type="http://schemas.openxmlformats.org/officeDocument/2006/relationships/customXml" Target="../ink/ink547.xml"/><Relationship Id="rId458" Type="http://schemas.openxmlformats.org/officeDocument/2006/relationships/customXml" Target="../ink/ink666.xml"/><Relationship Id="rId665" Type="http://schemas.openxmlformats.org/officeDocument/2006/relationships/image" Target="../media/image345.png"/><Relationship Id="rId872" Type="http://schemas.openxmlformats.org/officeDocument/2006/relationships/image" Target="../media/image872.png"/><Relationship Id="rId15" Type="http://schemas.openxmlformats.org/officeDocument/2006/relationships/image" Target="../media/image19.png"/><Relationship Id="rId318" Type="http://schemas.openxmlformats.org/officeDocument/2006/relationships/customXml" Target="../ink/ink596.xml"/><Relationship Id="rId525" Type="http://schemas.openxmlformats.org/officeDocument/2006/relationships/image" Target="../media/image275.png"/><Relationship Id="rId732" Type="http://schemas.openxmlformats.org/officeDocument/2006/relationships/image" Target="../media/image802.png"/><Relationship Id="rId99" Type="http://schemas.openxmlformats.org/officeDocument/2006/relationships/image" Target="../media/image61.png"/><Relationship Id="rId164" Type="http://schemas.openxmlformats.org/officeDocument/2006/relationships/customXml" Target="../ink/ink519.xml"/><Relationship Id="rId371" Type="http://schemas.openxmlformats.org/officeDocument/2006/relationships/image" Target="../media/image198.png"/><Relationship Id="rId469" Type="http://schemas.openxmlformats.org/officeDocument/2006/relationships/image" Target="../media/image247.png"/><Relationship Id="rId676" Type="http://schemas.openxmlformats.org/officeDocument/2006/relationships/image" Target="../media/image350.png"/><Relationship Id="rId883" Type="http://schemas.openxmlformats.org/officeDocument/2006/relationships/customXml" Target="../ink/ink87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2.xml"/><Relationship Id="rId21" Type="http://schemas.openxmlformats.org/officeDocument/2006/relationships/customXml" Target="../ink/ink894.xml"/><Relationship Id="rId324" Type="http://schemas.openxmlformats.org/officeDocument/2006/relationships/customXml" Target="../ink/ink1046.xml"/><Relationship Id="rId531" Type="http://schemas.openxmlformats.org/officeDocument/2006/relationships/image" Target="../media/image1146.png"/><Relationship Id="rId170" Type="http://schemas.openxmlformats.org/officeDocument/2006/relationships/image" Target="../media/image966.png"/><Relationship Id="rId268" Type="http://schemas.openxmlformats.org/officeDocument/2006/relationships/customXml" Target="../ink/ink1018.xml"/><Relationship Id="rId475" Type="http://schemas.openxmlformats.org/officeDocument/2006/relationships/image" Target="../media/image1118.png"/><Relationship Id="rId32" Type="http://schemas.openxmlformats.org/officeDocument/2006/relationships/image" Target="../media/image898.png"/><Relationship Id="rId128" Type="http://schemas.openxmlformats.org/officeDocument/2006/relationships/image" Target="../media/image945.png"/><Relationship Id="rId335" Type="http://schemas.openxmlformats.org/officeDocument/2006/relationships/image" Target="../media/image1048.png"/><Relationship Id="rId542" Type="http://schemas.openxmlformats.org/officeDocument/2006/relationships/customXml" Target="../ink/ink1155.xml"/><Relationship Id="rId181" Type="http://schemas.openxmlformats.org/officeDocument/2006/relationships/customXml" Target="../ink/ink974.xml"/><Relationship Id="rId402" Type="http://schemas.openxmlformats.org/officeDocument/2006/relationships/customXml" Target="../ink/ink1085.xml"/><Relationship Id="rId279" Type="http://schemas.openxmlformats.org/officeDocument/2006/relationships/image" Target="../media/image1020.png"/><Relationship Id="rId486" Type="http://schemas.openxmlformats.org/officeDocument/2006/relationships/customXml" Target="../ink/ink1127.xml"/><Relationship Id="rId43" Type="http://schemas.openxmlformats.org/officeDocument/2006/relationships/customXml" Target="../ink/ink905.xml"/><Relationship Id="rId139" Type="http://schemas.openxmlformats.org/officeDocument/2006/relationships/customXml" Target="../ink/ink953.xml"/><Relationship Id="rId346" Type="http://schemas.openxmlformats.org/officeDocument/2006/relationships/customXml" Target="../ink/ink1057.xml"/><Relationship Id="rId553" Type="http://schemas.openxmlformats.org/officeDocument/2006/relationships/image" Target="../media/image1157.png"/><Relationship Id="rId192" Type="http://schemas.openxmlformats.org/officeDocument/2006/relationships/image" Target="../media/image977.png"/><Relationship Id="rId206" Type="http://schemas.openxmlformats.org/officeDocument/2006/relationships/image" Target="../media/image984.png"/><Relationship Id="rId413" Type="http://schemas.openxmlformats.org/officeDocument/2006/relationships/image" Target="../media/image1087.png"/><Relationship Id="rId497" Type="http://schemas.openxmlformats.org/officeDocument/2006/relationships/image" Target="../media/image1129.png"/><Relationship Id="rId357" Type="http://schemas.openxmlformats.org/officeDocument/2006/relationships/image" Target="../media/image1059.png"/><Relationship Id="rId54" Type="http://schemas.openxmlformats.org/officeDocument/2006/relationships/image" Target="../media/image908.png"/><Relationship Id="rId217" Type="http://schemas.openxmlformats.org/officeDocument/2006/relationships/customXml" Target="../ink/ink992.xml"/><Relationship Id="rId564" Type="http://schemas.openxmlformats.org/officeDocument/2006/relationships/customXml" Target="../ink/ink1166.xml"/><Relationship Id="rId424" Type="http://schemas.openxmlformats.org/officeDocument/2006/relationships/customXml" Target="../ink/ink1096.xml"/><Relationship Id="rId270" Type="http://schemas.openxmlformats.org/officeDocument/2006/relationships/customXml" Target="../ink/ink1019.xml"/><Relationship Id="rId65" Type="http://schemas.openxmlformats.org/officeDocument/2006/relationships/customXml" Target="../ink/ink916.xml"/><Relationship Id="rId130" Type="http://schemas.openxmlformats.org/officeDocument/2006/relationships/image" Target="../media/image946.png"/><Relationship Id="rId368" Type="http://schemas.openxmlformats.org/officeDocument/2006/relationships/customXml" Target="../ink/ink1068.xml"/><Relationship Id="rId575" Type="http://schemas.openxmlformats.org/officeDocument/2006/relationships/image" Target="../media/image1168.png"/><Relationship Id="rId228" Type="http://schemas.openxmlformats.org/officeDocument/2006/relationships/image" Target="../media/image995.png"/><Relationship Id="rId435" Type="http://schemas.openxmlformats.org/officeDocument/2006/relationships/image" Target="../media/image1098.png"/><Relationship Id="rId281" Type="http://schemas.openxmlformats.org/officeDocument/2006/relationships/image" Target="../media/image1021.png"/><Relationship Id="rId502" Type="http://schemas.openxmlformats.org/officeDocument/2006/relationships/customXml" Target="../ink/ink1135.xml"/><Relationship Id="rId76" Type="http://schemas.openxmlformats.org/officeDocument/2006/relationships/image" Target="../media/image919.png"/><Relationship Id="rId141" Type="http://schemas.openxmlformats.org/officeDocument/2006/relationships/customXml" Target="../ink/ink954.xml"/><Relationship Id="rId379" Type="http://schemas.openxmlformats.org/officeDocument/2006/relationships/image" Target="../media/image1070.png"/><Relationship Id="rId586" Type="http://schemas.openxmlformats.org/officeDocument/2006/relationships/customXml" Target="../ink/ink1177.xml"/><Relationship Id="rId7" Type="http://schemas.openxmlformats.org/officeDocument/2006/relationships/customXml" Target="../ink/ink887.xml"/><Relationship Id="rId239" Type="http://schemas.openxmlformats.org/officeDocument/2006/relationships/customXml" Target="../ink/ink1003.xml"/><Relationship Id="rId446" Type="http://schemas.openxmlformats.org/officeDocument/2006/relationships/customXml" Target="../ink/ink1107.xml"/><Relationship Id="rId292" Type="http://schemas.openxmlformats.org/officeDocument/2006/relationships/customXml" Target="../ink/ink1030.xml"/><Relationship Id="rId306" Type="http://schemas.openxmlformats.org/officeDocument/2006/relationships/customXml" Target="../ink/ink1037.xml"/><Relationship Id="rId87" Type="http://schemas.openxmlformats.org/officeDocument/2006/relationships/customXml" Target="../ink/ink927.xml"/><Relationship Id="rId513" Type="http://schemas.openxmlformats.org/officeDocument/2006/relationships/image" Target="../media/image1137.png"/><Relationship Id="rId597" Type="http://schemas.openxmlformats.org/officeDocument/2006/relationships/image" Target="../media/image1179.png"/><Relationship Id="rId152" Type="http://schemas.openxmlformats.org/officeDocument/2006/relationships/image" Target="../media/image957.png"/><Relationship Id="rId457" Type="http://schemas.openxmlformats.org/officeDocument/2006/relationships/image" Target="../media/image1109.png"/><Relationship Id="rId14" Type="http://schemas.openxmlformats.org/officeDocument/2006/relationships/image" Target="../media/image889.png"/><Relationship Id="rId317" Type="http://schemas.openxmlformats.org/officeDocument/2006/relationships/image" Target="../media/image1039.png"/><Relationship Id="rId524" Type="http://schemas.openxmlformats.org/officeDocument/2006/relationships/customXml" Target="../ink/ink1146.xml"/><Relationship Id="rId98" Type="http://schemas.openxmlformats.org/officeDocument/2006/relationships/image" Target="../media/image930.png"/><Relationship Id="rId121" Type="http://schemas.openxmlformats.org/officeDocument/2006/relationships/customXml" Target="../ink/ink944.xml"/><Relationship Id="rId163" Type="http://schemas.openxmlformats.org/officeDocument/2006/relationships/customXml" Target="../ink/ink965.xml"/><Relationship Id="rId219" Type="http://schemas.openxmlformats.org/officeDocument/2006/relationships/customXml" Target="../ink/ink993.xml"/><Relationship Id="rId370" Type="http://schemas.openxmlformats.org/officeDocument/2006/relationships/customXml" Target="../ink/ink1069.xml"/><Relationship Id="rId426" Type="http://schemas.openxmlformats.org/officeDocument/2006/relationships/customXml" Target="../ink/ink1097.xml"/><Relationship Id="rId230" Type="http://schemas.openxmlformats.org/officeDocument/2006/relationships/image" Target="../media/image996.png"/><Relationship Id="rId468" Type="http://schemas.openxmlformats.org/officeDocument/2006/relationships/customXml" Target="../ink/ink1118.xml"/><Relationship Id="rId25" Type="http://schemas.openxmlformats.org/officeDocument/2006/relationships/customXml" Target="../ink/ink896.xml"/><Relationship Id="rId67" Type="http://schemas.openxmlformats.org/officeDocument/2006/relationships/customXml" Target="../ink/ink917.xml"/><Relationship Id="rId272" Type="http://schemas.openxmlformats.org/officeDocument/2006/relationships/customXml" Target="../ink/ink1020.xml"/><Relationship Id="rId328" Type="http://schemas.openxmlformats.org/officeDocument/2006/relationships/customXml" Target="../ink/ink1048.xml"/><Relationship Id="rId535" Type="http://schemas.openxmlformats.org/officeDocument/2006/relationships/image" Target="../media/image1148.png"/><Relationship Id="rId577" Type="http://schemas.openxmlformats.org/officeDocument/2006/relationships/image" Target="../media/image1169.png"/><Relationship Id="rId132" Type="http://schemas.openxmlformats.org/officeDocument/2006/relationships/image" Target="../media/image947.png"/><Relationship Id="rId174" Type="http://schemas.openxmlformats.org/officeDocument/2006/relationships/image" Target="../media/image968.png"/><Relationship Id="rId381" Type="http://schemas.openxmlformats.org/officeDocument/2006/relationships/image" Target="../media/image1071.png"/><Relationship Id="rId602" Type="http://schemas.openxmlformats.org/officeDocument/2006/relationships/customXml" Target="../ink/ink1185.xml"/><Relationship Id="rId241" Type="http://schemas.openxmlformats.org/officeDocument/2006/relationships/customXml" Target="../ink/ink1004.xml"/><Relationship Id="rId437" Type="http://schemas.openxmlformats.org/officeDocument/2006/relationships/image" Target="../media/image1099.png"/><Relationship Id="rId479" Type="http://schemas.openxmlformats.org/officeDocument/2006/relationships/image" Target="../media/image1120.png"/><Relationship Id="rId36" Type="http://schemas.openxmlformats.org/officeDocument/2006/relationships/image" Target="../media/image900.png"/><Relationship Id="rId283" Type="http://schemas.openxmlformats.org/officeDocument/2006/relationships/image" Target="../media/image1022.png"/><Relationship Id="rId339" Type="http://schemas.openxmlformats.org/officeDocument/2006/relationships/image" Target="../media/image1050.png"/><Relationship Id="rId490" Type="http://schemas.openxmlformats.org/officeDocument/2006/relationships/customXml" Target="../ink/ink1129.xml"/><Relationship Id="rId504" Type="http://schemas.openxmlformats.org/officeDocument/2006/relationships/customXml" Target="../ink/ink1136.xml"/><Relationship Id="rId546" Type="http://schemas.openxmlformats.org/officeDocument/2006/relationships/customXml" Target="../ink/ink1157.xml"/><Relationship Id="rId78" Type="http://schemas.openxmlformats.org/officeDocument/2006/relationships/image" Target="../media/image920.png"/><Relationship Id="rId101" Type="http://schemas.openxmlformats.org/officeDocument/2006/relationships/customXml" Target="../ink/ink934.xml"/><Relationship Id="rId143" Type="http://schemas.openxmlformats.org/officeDocument/2006/relationships/customXml" Target="../ink/ink955.xml"/><Relationship Id="rId185" Type="http://schemas.openxmlformats.org/officeDocument/2006/relationships/customXml" Target="../ink/ink976.xml"/><Relationship Id="rId350" Type="http://schemas.openxmlformats.org/officeDocument/2006/relationships/customXml" Target="../ink/ink1059.xml"/><Relationship Id="rId406" Type="http://schemas.openxmlformats.org/officeDocument/2006/relationships/customXml" Target="../ink/ink1087.xml"/><Relationship Id="rId588" Type="http://schemas.openxmlformats.org/officeDocument/2006/relationships/customXml" Target="../ink/ink1178.xml"/><Relationship Id="rId9" Type="http://schemas.openxmlformats.org/officeDocument/2006/relationships/customXml" Target="../ink/ink888.xml"/><Relationship Id="rId210" Type="http://schemas.openxmlformats.org/officeDocument/2006/relationships/image" Target="../media/image986.png"/><Relationship Id="rId392" Type="http://schemas.openxmlformats.org/officeDocument/2006/relationships/customXml" Target="../ink/ink1080.xml"/><Relationship Id="rId448" Type="http://schemas.openxmlformats.org/officeDocument/2006/relationships/customXml" Target="../ink/ink1108.xml"/><Relationship Id="rId252" Type="http://schemas.openxmlformats.org/officeDocument/2006/relationships/customXml" Target="../ink/ink1010.xml"/><Relationship Id="rId294" Type="http://schemas.openxmlformats.org/officeDocument/2006/relationships/customXml" Target="../ink/ink1031.xml"/><Relationship Id="rId308" Type="http://schemas.openxmlformats.org/officeDocument/2006/relationships/customXml" Target="../ink/ink1038.xml"/><Relationship Id="rId515" Type="http://schemas.openxmlformats.org/officeDocument/2006/relationships/image" Target="../media/image1138.png"/><Relationship Id="rId47" Type="http://schemas.openxmlformats.org/officeDocument/2006/relationships/customXml" Target="../ink/ink907.xml"/><Relationship Id="rId89" Type="http://schemas.openxmlformats.org/officeDocument/2006/relationships/customXml" Target="../ink/ink928.xml"/><Relationship Id="rId112" Type="http://schemas.openxmlformats.org/officeDocument/2006/relationships/image" Target="../media/image937.png"/><Relationship Id="rId154" Type="http://schemas.openxmlformats.org/officeDocument/2006/relationships/image" Target="../media/image958.png"/><Relationship Id="rId361" Type="http://schemas.openxmlformats.org/officeDocument/2006/relationships/image" Target="../media/image1061.png"/><Relationship Id="rId557" Type="http://schemas.openxmlformats.org/officeDocument/2006/relationships/image" Target="../media/image1159.png"/><Relationship Id="rId599" Type="http://schemas.openxmlformats.org/officeDocument/2006/relationships/image" Target="../media/image1180.png"/><Relationship Id="rId196" Type="http://schemas.openxmlformats.org/officeDocument/2006/relationships/image" Target="../media/image979.png"/><Relationship Id="rId417" Type="http://schemas.openxmlformats.org/officeDocument/2006/relationships/image" Target="../media/image1089.png"/><Relationship Id="rId459" Type="http://schemas.openxmlformats.org/officeDocument/2006/relationships/image" Target="../media/image1110.png"/><Relationship Id="rId16" Type="http://schemas.openxmlformats.org/officeDocument/2006/relationships/image" Target="../media/image890.png"/><Relationship Id="rId221" Type="http://schemas.openxmlformats.org/officeDocument/2006/relationships/customXml" Target="../ink/ink994.xml"/><Relationship Id="rId263" Type="http://schemas.openxmlformats.org/officeDocument/2006/relationships/image" Target="../media/image1012.png"/><Relationship Id="rId319" Type="http://schemas.openxmlformats.org/officeDocument/2006/relationships/image" Target="../media/image1040.png"/><Relationship Id="rId470" Type="http://schemas.openxmlformats.org/officeDocument/2006/relationships/customXml" Target="../ink/ink1119.xml"/><Relationship Id="rId526" Type="http://schemas.openxmlformats.org/officeDocument/2006/relationships/customXml" Target="../ink/ink1147.xml"/><Relationship Id="rId58" Type="http://schemas.openxmlformats.org/officeDocument/2006/relationships/image" Target="../media/image910.png"/><Relationship Id="rId123" Type="http://schemas.openxmlformats.org/officeDocument/2006/relationships/customXml" Target="../ink/ink945.xml"/><Relationship Id="rId330" Type="http://schemas.openxmlformats.org/officeDocument/2006/relationships/customXml" Target="../ink/ink1049.xml"/><Relationship Id="rId568" Type="http://schemas.openxmlformats.org/officeDocument/2006/relationships/customXml" Target="../ink/ink1168.xml"/><Relationship Id="rId165" Type="http://schemas.openxmlformats.org/officeDocument/2006/relationships/customXml" Target="../ink/ink966.xml"/><Relationship Id="rId372" Type="http://schemas.openxmlformats.org/officeDocument/2006/relationships/customXml" Target="../ink/ink1070.xml"/><Relationship Id="rId428" Type="http://schemas.openxmlformats.org/officeDocument/2006/relationships/customXml" Target="../ink/ink1098.xml"/><Relationship Id="rId232" Type="http://schemas.openxmlformats.org/officeDocument/2006/relationships/image" Target="../media/image997.png"/><Relationship Id="rId274" Type="http://schemas.openxmlformats.org/officeDocument/2006/relationships/customXml" Target="../ink/ink1021.xml"/><Relationship Id="rId481" Type="http://schemas.openxmlformats.org/officeDocument/2006/relationships/image" Target="../media/image1121.png"/><Relationship Id="rId27" Type="http://schemas.openxmlformats.org/officeDocument/2006/relationships/customXml" Target="../ink/ink897.xml"/><Relationship Id="rId69" Type="http://schemas.openxmlformats.org/officeDocument/2006/relationships/customXml" Target="../ink/ink918.xml"/><Relationship Id="rId134" Type="http://schemas.openxmlformats.org/officeDocument/2006/relationships/image" Target="../media/image948.png"/><Relationship Id="rId537" Type="http://schemas.openxmlformats.org/officeDocument/2006/relationships/image" Target="../media/image1149.png"/><Relationship Id="rId579" Type="http://schemas.openxmlformats.org/officeDocument/2006/relationships/image" Target="../media/image1170.png"/><Relationship Id="rId80" Type="http://schemas.openxmlformats.org/officeDocument/2006/relationships/image" Target="../media/image921.png"/><Relationship Id="rId176" Type="http://schemas.openxmlformats.org/officeDocument/2006/relationships/image" Target="../media/image969.png"/><Relationship Id="rId341" Type="http://schemas.openxmlformats.org/officeDocument/2006/relationships/image" Target="../media/image1051.png"/><Relationship Id="rId383" Type="http://schemas.openxmlformats.org/officeDocument/2006/relationships/image" Target="../media/image1072.png"/><Relationship Id="rId439" Type="http://schemas.openxmlformats.org/officeDocument/2006/relationships/image" Target="../media/image1100.png"/><Relationship Id="rId590" Type="http://schemas.openxmlformats.org/officeDocument/2006/relationships/customXml" Target="../ink/ink1179.xml"/><Relationship Id="rId604" Type="http://schemas.openxmlformats.org/officeDocument/2006/relationships/customXml" Target="../ink/ink1186.xml"/><Relationship Id="rId201" Type="http://schemas.openxmlformats.org/officeDocument/2006/relationships/customXml" Target="../ink/ink984.xml"/><Relationship Id="rId243" Type="http://schemas.openxmlformats.org/officeDocument/2006/relationships/customXml" Target="../ink/ink1005.xml"/><Relationship Id="rId285" Type="http://schemas.openxmlformats.org/officeDocument/2006/relationships/image" Target="../media/image1023.png"/><Relationship Id="rId450" Type="http://schemas.openxmlformats.org/officeDocument/2006/relationships/customXml" Target="../ink/ink1109.xml"/><Relationship Id="rId506" Type="http://schemas.openxmlformats.org/officeDocument/2006/relationships/customXml" Target="../ink/ink1137.xml"/><Relationship Id="rId38" Type="http://schemas.openxmlformats.org/officeDocument/2006/relationships/image" Target="../media/image901.png"/><Relationship Id="rId103" Type="http://schemas.openxmlformats.org/officeDocument/2006/relationships/customXml" Target="../ink/ink935.xml"/><Relationship Id="rId310" Type="http://schemas.openxmlformats.org/officeDocument/2006/relationships/customXml" Target="../ink/ink1039.xml"/><Relationship Id="rId492" Type="http://schemas.openxmlformats.org/officeDocument/2006/relationships/customXml" Target="../ink/ink1130.xml"/><Relationship Id="rId548" Type="http://schemas.openxmlformats.org/officeDocument/2006/relationships/customXml" Target="../ink/ink1158.xml"/><Relationship Id="rId91" Type="http://schemas.openxmlformats.org/officeDocument/2006/relationships/customXml" Target="../ink/ink929.xml"/><Relationship Id="rId145" Type="http://schemas.openxmlformats.org/officeDocument/2006/relationships/customXml" Target="../ink/ink956.xml"/><Relationship Id="rId187" Type="http://schemas.openxmlformats.org/officeDocument/2006/relationships/customXml" Target="../ink/ink977.xml"/><Relationship Id="rId352" Type="http://schemas.openxmlformats.org/officeDocument/2006/relationships/customXml" Target="../ink/ink1060.xml"/><Relationship Id="rId394" Type="http://schemas.openxmlformats.org/officeDocument/2006/relationships/customXml" Target="../ink/ink1081.xml"/><Relationship Id="rId408" Type="http://schemas.openxmlformats.org/officeDocument/2006/relationships/customXml" Target="../ink/ink1088.xml"/><Relationship Id="rId212" Type="http://schemas.openxmlformats.org/officeDocument/2006/relationships/image" Target="../media/image987.png"/><Relationship Id="rId254" Type="http://schemas.openxmlformats.org/officeDocument/2006/relationships/customXml" Target="../ink/ink1011.xml"/><Relationship Id="rId49" Type="http://schemas.openxmlformats.org/officeDocument/2006/relationships/customXml" Target="../ink/ink908.xml"/><Relationship Id="rId114" Type="http://schemas.openxmlformats.org/officeDocument/2006/relationships/image" Target="../media/image938.png"/><Relationship Id="rId296" Type="http://schemas.openxmlformats.org/officeDocument/2006/relationships/customXml" Target="../ink/ink1032.xml"/><Relationship Id="rId461" Type="http://schemas.openxmlformats.org/officeDocument/2006/relationships/image" Target="../media/image1111.png"/><Relationship Id="rId517" Type="http://schemas.openxmlformats.org/officeDocument/2006/relationships/image" Target="../media/image1139.png"/><Relationship Id="rId559" Type="http://schemas.openxmlformats.org/officeDocument/2006/relationships/image" Target="../media/image1160.png"/><Relationship Id="rId60" Type="http://schemas.openxmlformats.org/officeDocument/2006/relationships/image" Target="../media/image911.png"/><Relationship Id="rId156" Type="http://schemas.openxmlformats.org/officeDocument/2006/relationships/image" Target="../media/image959.png"/><Relationship Id="rId198" Type="http://schemas.openxmlformats.org/officeDocument/2006/relationships/image" Target="../media/image980.png"/><Relationship Id="rId321" Type="http://schemas.openxmlformats.org/officeDocument/2006/relationships/image" Target="../media/image1041.png"/><Relationship Id="rId363" Type="http://schemas.openxmlformats.org/officeDocument/2006/relationships/image" Target="../media/image1062.png"/><Relationship Id="rId419" Type="http://schemas.openxmlformats.org/officeDocument/2006/relationships/image" Target="../media/image1090.png"/><Relationship Id="rId570" Type="http://schemas.openxmlformats.org/officeDocument/2006/relationships/customXml" Target="../ink/ink1169.xml"/><Relationship Id="rId223" Type="http://schemas.openxmlformats.org/officeDocument/2006/relationships/customXml" Target="../ink/ink995.xml"/><Relationship Id="rId430" Type="http://schemas.openxmlformats.org/officeDocument/2006/relationships/customXml" Target="../ink/ink1099.xml"/><Relationship Id="rId18" Type="http://schemas.openxmlformats.org/officeDocument/2006/relationships/image" Target="../media/image891.png"/><Relationship Id="rId265" Type="http://schemas.openxmlformats.org/officeDocument/2006/relationships/image" Target="../media/image1013.png"/><Relationship Id="rId472" Type="http://schemas.openxmlformats.org/officeDocument/2006/relationships/customXml" Target="../ink/ink1120.xml"/><Relationship Id="rId528" Type="http://schemas.openxmlformats.org/officeDocument/2006/relationships/customXml" Target="../ink/ink1148.xml"/><Relationship Id="rId125" Type="http://schemas.openxmlformats.org/officeDocument/2006/relationships/customXml" Target="../ink/ink946.xml"/><Relationship Id="rId167" Type="http://schemas.openxmlformats.org/officeDocument/2006/relationships/customXml" Target="../ink/ink967.xml"/><Relationship Id="rId332" Type="http://schemas.openxmlformats.org/officeDocument/2006/relationships/customXml" Target="../ink/ink1050.xml"/><Relationship Id="rId374" Type="http://schemas.openxmlformats.org/officeDocument/2006/relationships/customXml" Target="../ink/ink1071.xml"/><Relationship Id="rId581" Type="http://schemas.openxmlformats.org/officeDocument/2006/relationships/image" Target="../media/image1171.png"/><Relationship Id="rId71" Type="http://schemas.openxmlformats.org/officeDocument/2006/relationships/customXml" Target="../ink/ink919.xml"/><Relationship Id="rId234" Type="http://schemas.openxmlformats.org/officeDocument/2006/relationships/image" Target="../media/image998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898.xml"/><Relationship Id="rId276" Type="http://schemas.openxmlformats.org/officeDocument/2006/relationships/customXml" Target="../ink/ink1022.xml"/><Relationship Id="rId441" Type="http://schemas.openxmlformats.org/officeDocument/2006/relationships/image" Target="../media/image1101.png"/><Relationship Id="rId483" Type="http://schemas.openxmlformats.org/officeDocument/2006/relationships/image" Target="../media/image1122.png"/><Relationship Id="rId539" Type="http://schemas.openxmlformats.org/officeDocument/2006/relationships/image" Target="../media/image1150.png"/><Relationship Id="rId40" Type="http://schemas.openxmlformats.org/officeDocument/2006/relationships/image" Target="../media/image902.png"/><Relationship Id="rId136" Type="http://schemas.openxmlformats.org/officeDocument/2006/relationships/image" Target="../media/image949.png"/><Relationship Id="rId178" Type="http://schemas.openxmlformats.org/officeDocument/2006/relationships/image" Target="../media/image970.png"/><Relationship Id="rId301" Type="http://schemas.openxmlformats.org/officeDocument/2006/relationships/image" Target="../media/image1031.png"/><Relationship Id="rId343" Type="http://schemas.openxmlformats.org/officeDocument/2006/relationships/image" Target="../media/image1052.png"/><Relationship Id="rId550" Type="http://schemas.openxmlformats.org/officeDocument/2006/relationships/customXml" Target="../ink/ink1159.xml"/><Relationship Id="rId82" Type="http://schemas.openxmlformats.org/officeDocument/2006/relationships/image" Target="../media/image922.png"/><Relationship Id="rId203" Type="http://schemas.openxmlformats.org/officeDocument/2006/relationships/customXml" Target="../ink/ink985.xml"/><Relationship Id="rId385" Type="http://schemas.openxmlformats.org/officeDocument/2006/relationships/image" Target="../media/image1073.png"/><Relationship Id="rId592" Type="http://schemas.openxmlformats.org/officeDocument/2006/relationships/customXml" Target="../ink/ink1180.xml"/><Relationship Id="rId245" Type="http://schemas.openxmlformats.org/officeDocument/2006/relationships/customXml" Target="../ink/ink1006.xml"/><Relationship Id="rId287" Type="http://schemas.openxmlformats.org/officeDocument/2006/relationships/image" Target="../media/image1024.png"/><Relationship Id="rId410" Type="http://schemas.openxmlformats.org/officeDocument/2006/relationships/customXml" Target="../ink/ink1089.xml"/><Relationship Id="rId452" Type="http://schemas.openxmlformats.org/officeDocument/2006/relationships/customXml" Target="../ink/ink1110.xml"/><Relationship Id="rId494" Type="http://schemas.openxmlformats.org/officeDocument/2006/relationships/customXml" Target="../ink/ink1131.xml"/><Relationship Id="rId508" Type="http://schemas.openxmlformats.org/officeDocument/2006/relationships/customXml" Target="../ink/ink1138.xml"/><Relationship Id="rId105" Type="http://schemas.openxmlformats.org/officeDocument/2006/relationships/customXml" Target="../ink/ink936.xml"/><Relationship Id="rId147" Type="http://schemas.openxmlformats.org/officeDocument/2006/relationships/customXml" Target="../ink/ink957.xml"/><Relationship Id="rId312" Type="http://schemas.openxmlformats.org/officeDocument/2006/relationships/customXml" Target="../ink/ink1040.xml"/><Relationship Id="rId354" Type="http://schemas.openxmlformats.org/officeDocument/2006/relationships/customXml" Target="../ink/ink1061.xml"/><Relationship Id="rId51" Type="http://schemas.openxmlformats.org/officeDocument/2006/relationships/customXml" Target="../ink/ink909.xml"/><Relationship Id="rId93" Type="http://schemas.openxmlformats.org/officeDocument/2006/relationships/customXml" Target="../ink/ink930.xml"/><Relationship Id="rId189" Type="http://schemas.openxmlformats.org/officeDocument/2006/relationships/customXml" Target="../ink/ink978.xml"/><Relationship Id="rId396" Type="http://schemas.openxmlformats.org/officeDocument/2006/relationships/customXml" Target="../ink/ink1082.xml"/><Relationship Id="rId561" Type="http://schemas.openxmlformats.org/officeDocument/2006/relationships/image" Target="../media/image1161.png"/><Relationship Id="rId214" Type="http://schemas.openxmlformats.org/officeDocument/2006/relationships/image" Target="../media/image988.png"/><Relationship Id="rId256" Type="http://schemas.openxmlformats.org/officeDocument/2006/relationships/customXml" Target="../ink/ink1012.xml"/><Relationship Id="rId298" Type="http://schemas.openxmlformats.org/officeDocument/2006/relationships/customXml" Target="../ink/ink1033.xml"/><Relationship Id="rId421" Type="http://schemas.openxmlformats.org/officeDocument/2006/relationships/image" Target="../media/image1091.png"/><Relationship Id="rId463" Type="http://schemas.openxmlformats.org/officeDocument/2006/relationships/image" Target="../media/image1112.png"/><Relationship Id="rId519" Type="http://schemas.openxmlformats.org/officeDocument/2006/relationships/image" Target="../media/image1140.png"/><Relationship Id="rId116" Type="http://schemas.openxmlformats.org/officeDocument/2006/relationships/image" Target="../media/image939.png"/><Relationship Id="rId158" Type="http://schemas.openxmlformats.org/officeDocument/2006/relationships/image" Target="../media/image960.png"/><Relationship Id="rId323" Type="http://schemas.openxmlformats.org/officeDocument/2006/relationships/image" Target="../media/image1042.png"/><Relationship Id="rId530" Type="http://schemas.openxmlformats.org/officeDocument/2006/relationships/customXml" Target="../ink/ink1149.xml"/><Relationship Id="rId20" Type="http://schemas.openxmlformats.org/officeDocument/2006/relationships/image" Target="../media/image892.png"/><Relationship Id="rId62" Type="http://schemas.openxmlformats.org/officeDocument/2006/relationships/image" Target="../media/image912.png"/><Relationship Id="rId365" Type="http://schemas.openxmlformats.org/officeDocument/2006/relationships/image" Target="../media/image1063.png"/><Relationship Id="rId572" Type="http://schemas.openxmlformats.org/officeDocument/2006/relationships/customXml" Target="../ink/ink1170.xml"/><Relationship Id="rId225" Type="http://schemas.openxmlformats.org/officeDocument/2006/relationships/customXml" Target="../ink/ink996.xml"/><Relationship Id="rId267" Type="http://schemas.openxmlformats.org/officeDocument/2006/relationships/image" Target="../media/image1014.png"/><Relationship Id="rId432" Type="http://schemas.openxmlformats.org/officeDocument/2006/relationships/customXml" Target="../ink/ink1100.xml"/><Relationship Id="rId474" Type="http://schemas.openxmlformats.org/officeDocument/2006/relationships/customXml" Target="../ink/ink1121.xml"/><Relationship Id="rId127" Type="http://schemas.openxmlformats.org/officeDocument/2006/relationships/customXml" Target="../ink/ink947.xml"/><Relationship Id="rId31" Type="http://schemas.openxmlformats.org/officeDocument/2006/relationships/customXml" Target="../ink/ink899.xml"/><Relationship Id="rId73" Type="http://schemas.openxmlformats.org/officeDocument/2006/relationships/customXml" Target="../ink/ink920.xml"/><Relationship Id="rId169" Type="http://schemas.openxmlformats.org/officeDocument/2006/relationships/customXml" Target="../ink/ink968.xml"/><Relationship Id="rId334" Type="http://schemas.openxmlformats.org/officeDocument/2006/relationships/customXml" Target="../ink/ink1051.xml"/><Relationship Id="rId376" Type="http://schemas.openxmlformats.org/officeDocument/2006/relationships/customXml" Target="../ink/ink1072.xml"/><Relationship Id="rId541" Type="http://schemas.openxmlformats.org/officeDocument/2006/relationships/image" Target="../media/image1151.png"/><Relationship Id="rId583" Type="http://schemas.openxmlformats.org/officeDocument/2006/relationships/image" Target="../media/image1172.png"/><Relationship Id="rId4" Type="http://schemas.openxmlformats.org/officeDocument/2006/relationships/image" Target="../media/image884.png"/><Relationship Id="rId180" Type="http://schemas.openxmlformats.org/officeDocument/2006/relationships/image" Target="../media/image971.png"/><Relationship Id="rId236" Type="http://schemas.openxmlformats.org/officeDocument/2006/relationships/image" Target="../media/image999.png"/><Relationship Id="rId278" Type="http://schemas.openxmlformats.org/officeDocument/2006/relationships/customXml" Target="../ink/ink1023.xml"/><Relationship Id="rId401" Type="http://schemas.openxmlformats.org/officeDocument/2006/relationships/image" Target="../media/image1081.png"/><Relationship Id="rId443" Type="http://schemas.openxmlformats.org/officeDocument/2006/relationships/image" Target="../media/image1102.png"/><Relationship Id="rId303" Type="http://schemas.openxmlformats.org/officeDocument/2006/relationships/image" Target="../media/image1032.png"/><Relationship Id="rId485" Type="http://schemas.openxmlformats.org/officeDocument/2006/relationships/image" Target="../media/image1123.png"/><Relationship Id="rId42" Type="http://schemas.openxmlformats.org/officeDocument/2006/relationships/image" Target="../media/image903.png"/><Relationship Id="rId84" Type="http://schemas.openxmlformats.org/officeDocument/2006/relationships/image" Target="../media/image923.png"/><Relationship Id="rId138" Type="http://schemas.openxmlformats.org/officeDocument/2006/relationships/image" Target="../media/image950.png"/><Relationship Id="rId345" Type="http://schemas.openxmlformats.org/officeDocument/2006/relationships/image" Target="../media/image1053.png"/><Relationship Id="rId387" Type="http://schemas.openxmlformats.org/officeDocument/2006/relationships/image" Target="../media/image1074.png"/><Relationship Id="rId510" Type="http://schemas.openxmlformats.org/officeDocument/2006/relationships/customXml" Target="../ink/ink1139.xml"/><Relationship Id="rId552" Type="http://schemas.openxmlformats.org/officeDocument/2006/relationships/customXml" Target="../ink/ink1160.xml"/><Relationship Id="rId594" Type="http://schemas.openxmlformats.org/officeDocument/2006/relationships/customXml" Target="../ink/ink1181.xml"/><Relationship Id="rId191" Type="http://schemas.openxmlformats.org/officeDocument/2006/relationships/customXml" Target="../ink/ink979.xml"/><Relationship Id="rId205" Type="http://schemas.openxmlformats.org/officeDocument/2006/relationships/customXml" Target="../ink/ink986.xml"/><Relationship Id="rId247" Type="http://schemas.openxmlformats.org/officeDocument/2006/relationships/customXml" Target="../ink/ink1007.xml"/><Relationship Id="rId412" Type="http://schemas.openxmlformats.org/officeDocument/2006/relationships/customXml" Target="../ink/ink1090.xml"/><Relationship Id="rId107" Type="http://schemas.openxmlformats.org/officeDocument/2006/relationships/customXml" Target="../ink/ink937.xml"/><Relationship Id="rId289" Type="http://schemas.openxmlformats.org/officeDocument/2006/relationships/image" Target="../media/image1025.png"/><Relationship Id="rId454" Type="http://schemas.openxmlformats.org/officeDocument/2006/relationships/customXml" Target="../ink/ink1111.xml"/><Relationship Id="rId496" Type="http://schemas.openxmlformats.org/officeDocument/2006/relationships/customXml" Target="../ink/ink1132.xml"/><Relationship Id="rId11" Type="http://schemas.openxmlformats.org/officeDocument/2006/relationships/customXml" Target="../ink/ink889.xml"/><Relationship Id="rId53" Type="http://schemas.openxmlformats.org/officeDocument/2006/relationships/customXml" Target="../ink/ink910.xml"/><Relationship Id="rId149" Type="http://schemas.openxmlformats.org/officeDocument/2006/relationships/customXml" Target="../ink/ink958.xml"/><Relationship Id="rId314" Type="http://schemas.openxmlformats.org/officeDocument/2006/relationships/customXml" Target="../ink/ink1041.xml"/><Relationship Id="rId356" Type="http://schemas.openxmlformats.org/officeDocument/2006/relationships/customXml" Target="../ink/ink1062.xml"/><Relationship Id="rId398" Type="http://schemas.openxmlformats.org/officeDocument/2006/relationships/customXml" Target="../ink/ink1083.xml"/><Relationship Id="rId521" Type="http://schemas.openxmlformats.org/officeDocument/2006/relationships/image" Target="../media/image1141.png"/><Relationship Id="rId563" Type="http://schemas.openxmlformats.org/officeDocument/2006/relationships/image" Target="../media/image1162.png"/><Relationship Id="rId95" Type="http://schemas.openxmlformats.org/officeDocument/2006/relationships/customXml" Target="../ink/ink931.xml"/><Relationship Id="rId160" Type="http://schemas.openxmlformats.org/officeDocument/2006/relationships/image" Target="../media/image961.png"/><Relationship Id="rId216" Type="http://schemas.openxmlformats.org/officeDocument/2006/relationships/image" Target="../media/image989.png"/><Relationship Id="rId423" Type="http://schemas.openxmlformats.org/officeDocument/2006/relationships/image" Target="../media/image1092.png"/><Relationship Id="rId258" Type="http://schemas.openxmlformats.org/officeDocument/2006/relationships/customXml" Target="../ink/ink1013.xml"/><Relationship Id="rId465" Type="http://schemas.openxmlformats.org/officeDocument/2006/relationships/image" Target="../media/image1113.png"/><Relationship Id="rId22" Type="http://schemas.openxmlformats.org/officeDocument/2006/relationships/image" Target="../media/image893.png"/><Relationship Id="rId64" Type="http://schemas.openxmlformats.org/officeDocument/2006/relationships/image" Target="../media/image913.png"/><Relationship Id="rId118" Type="http://schemas.openxmlformats.org/officeDocument/2006/relationships/image" Target="../media/image940.png"/><Relationship Id="rId325" Type="http://schemas.openxmlformats.org/officeDocument/2006/relationships/image" Target="../media/image1043.png"/><Relationship Id="rId367" Type="http://schemas.openxmlformats.org/officeDocument/2006/relationships/image" Target="../media/image1064.png"/><Relationship Id="rId532" Type="http://schemas.openxmlformats.org/officeDocument/2006/relationships/customXml" Target="../ink/ink1150.xml"/><Relationship Id="rId574" Type="http://schemas.openxmlformats.org/officeDocument/2006/relationships/customXml" Target="../ink/ink1171.xml"/><Relationship Id="rId171" Type="http://schemas.openxmlformats.org/officeDocument/2006/relationships/customXml" Target="../ink/ink969.xml"/><Relationship Id="rId227" Type="http://schemas.openxmlformats.org/officeDocument/2006/relationships/customXml" Target="../ink/ink997.xml"/><Relationship Id="rId269" Type="http://schemas.openxmlformats.org/officeDocument/2006/relationships/image" Target="../media/image1015.png"/><Relationship Id="rId434" Type="http://schemas.openxmlformats.org/officeDocument/2006/relationships/customXml" Target="../ink/ink1101.xml"/><Relationship Id="rId476" Type="http://schemas.openxmlformats.org/officeDocument/2006/relationships/customXml" Target="../ink/ink1122.xml"/><Relationship Id="rId33" Type="http://schemas.openxmlformats.org/officeDocument/2006/relationships/customXml" Target="../ink/ink900.xml"/><Relationship Id="rId129" Type="http://schemas.openxmlformats.org/officeDocument/2006/relationships/customXml" Target="../ink/ink948.xml"/><Relationship Id="rId280" Type="http://schemas.openxmlformats.org/officeDocument/2006/relationships/customXml" Target="../ink/ink1024.xml"/><Relationship Id="rId336" Type="http://schemas.openxmlformats.org/officeDocument/2006/relationships/customXml" Target="../ink/ink1052.xml"/><Relationship Id="rId501" Type="http://schemas.openxmlformats.org/officeDocument/2006/relationships/image" Target="../media/image1131.png"/><Relationship Id="rId543" Type="http://schemas.openxmlformats.org/officeDocument/2006/relationships/image" Target="../media/image1152.png"/><Relationship Id="rId75" Type="http://schemas.openxmlformats.org/officeDocument/2006/relationships/customXml" Target="../ink/ink921.xml"/><Relationship Id="rId140" Type="http://schemas.openxmlformats.org/officeDocument/2006/relationships/image" Target="../media/image951.png"/><Relationship Id="rId182" Type="http://schemas.openxmlformats.org/officeDocument/2006/relationships/image" Target="../media/image972.png"/><Relationship Id="rId378" Type="http://schemas.openxmlformats.org/officeDocument/2006/relationships/customXml" Target="../ink/ink1073.xml"/><Relationship Id="rId403" Type="http://schemas.openxmlformats.org/officeDocument/2006/relationships/image" Target="../media/image1082.png"/><Relationship Id="rId585" Type="http://schemas.openxmlformats.org/officeDocument/2006/relationships/image" Target="../media/image1173.png"/><Relationship Id="rId6" Type="http://schemas.openxmlformats.org/officeDocument/2006/relationships/image" Target="../media/image885.png"/><Relationship Id="rId238" Type="http://schemas.openxmlformats.org/officeDocument/2006/relationships/image" Target="../media/image1000.png"/><Relationship Id="rId445" Type="http://schemas.openxmlformats.org/officeDocument/2006/relationships/image" Target="../media/image1103.png"/><Relationship Id="rId487" Type="http://schemas.openxmlformats.org/officeDocument/2006/relationships/image" Target="../media/image1124.png"/><Relationship Id="rId291" Type="http://schemas.openxmlformats.org/officeDocument/2006/relationships/image" Target="../media/image1026.png"/><Relationship Id="rId305" Type="http://schemas.openxmlformats.org/officeDocument/2006/relationships/image" Target="../media/image1033.png"/><Relationship Id="rId347" Type="http://schemas.openxmlformats.org/officeDocument/2006/relationships/image" Target="../media/image1054.png"/><Relationship Id="rId512" Type="http://schemas.openxmlformats.org/officeDocument/2006/relationships/customXml" Target="../ink/ink1140.xml"/><Relationship Id="rId44" Type="http://schemas.openxmlformats.org/officeDocument/2006/relationships/image" Target="../media/image195.png"/><Relationship Id="rId86" Type="http://schemas.openxmlformats.org/officeDocument/2006/relationships/image" Target="../media/image924.png"/><Relationship Id="rId151" Type="http://schemas.openxmlformats.org/officeDocument/2006/relationships/customXml" Target="../ink/ink959.xml"/><Relationship Id="rId389" Type="http://schemas.openxmlformats.org/officeDocument/2006/relationships/image" Target="../media/image1075.png"/><Relationship Id="rId554" Type="http://schemas.openxmlformats.org/officeDocument/2006/relationships/customXml" Target="../ink/ink1161.xml"/><Relationship Id="rId596" Type="http://schemas.openxmlformats.org/officeDocument/2006/relationships/customXml" Target="../ink/ink1182.xml"/><Relationship Id="rId193" Type="http://schemas.openxmlformats.org/officeDocument/2006/relationships/customXml" Target="../ink/ink980.xml"/><Relationship Id="rId207" Type="http://schemas.openxmlformats.org/officeDocument/2006/relationships/customXml" Target="../ink/ink987.xml"/><Relationship Id="rId249" Type="http://schemas.openxmlformats.org/officeDocument/2006/relationships/customXml" Target="../ink/ink1008.xml"/><Relationship Id="rId414" Type="http://schemas.openxmlformats.org/officeDocument/2006/relationships/customXml" Target="../ink/ink1091.xml"/><Relationship Id="rId456" Type="http://schemas.openxmlformats.org/officeDocument/2006/relationships/customXml" Target="../ink/ink1112.xml"/><Relationship Id="rId498" Type="http://schemas.openxmlformats.org/officeDocument/2006/relationships/customXml" Target="../ink/ink1133.xml"/><Relationship Id="rId13" Type="http://schemas.openxmlformats.org/officeDocument/2006/relationships/customXml" Target="../ink/ink890.xml"/><Relationship Id="rId109" Type="http://schemas.openxmlformats.org/officeDocument/2006/relationships/customXml" Target="../ink/ink938.xml"/><Relationship Id="rId260" Type="http://schemas.openxmlformats.org/officeDocument/2006/relationships/customXml" Target="../ink/ink1014.xml"/><Relationship Id="rId316" Type="http://schemas.openxmlformats.org/officeDocument/2006/relationships/customXml" Target="../ink/ink1042.xml"/><Relationship Id="rId523" Type="http://schemas.openxmlformats.org/officeDocument/2006/relationships/image" Target="../media/image1142.png"/><Relationship Id="rId55" Type="http://schemas.openxmlformats.org/officeDocument/2006/relationships/customXml" Target="../ink/ink911.xml"/><Relationship Id="rId97" Type="http://schemas.openxmlformats.org/officeDocument/2006/relationships/customXml" Target="../ink/ink932.xml"/><Relationship Id="rId120" Type="http://schemas.openxmlformats.org/officeDocument/2006/relationships/image" Target="../media/image941.png"/><Relationship Id="rId358" Type="http://schemas.openxmlformats.org/officeDocument/2006/relationships/customXml" Target="../ink/ink1063.xml"/><Relationship Id="rId565" Type="http://schemas.openxmlformats.org/officeDocument/2006/relationships/image" Target="../media/image1163.png"/><Relationship Id="rId162" Type="http://schemas.openxmlformats.org/officeDocument/2006/relationships/image" Target="../media/image962.png"/><Relationship Id="rId218" Type="http://schemas.openxmlformats.org/officeDocument/2006/relationships/image" Target="../media/image990.png"/><Relationship Id="rId425" Type="http://schemas.openxmlformats.org/officeDocument/2006/relationships/image" Target="../media/image1093.png"/><Relationship Id="rId467" Type="http://schemas.openxmlformats.org/officeDocument/2006/relationships/image" Target="../media/image1114.png"/><Relationship Id="rId271" Type="http://schemas.openxmlformats.org/officeDocument/2006/relationships/image" Target="../media/image1016.png"/><Relationship Id="rId24" Type="http://schemas.openxmlformats.org/officeDocument/2006/relationships/image" Target="../media/image894.png"/><Relationship Id="rId66" Type="http://schemas.openxmlformats.org/officeDocument/2006/relationships/image" Target="../media/image914.png"/><Relationship Id="rId131" Type="http://schemas.openxmlformats.org/officeDocument/2006/relationships/customXml" Target="../ink/ink949.xml"/><Relationship Id="rId327" Type="http://schemas.openxmlformats.org/officeDocument/2006/relationships/image" Target="../media/image1044.png"/><Relationship Id="rId369" Type="http://schemas.openxmlformats.org/officeDocument/2006/relationships/image" Target="../media/image1065.png"/><Relationship Id="rId534" Type="http://schemas.openxmlformats.org/officeDocument/2006/relationships/customXml" Target="../ink/ink1151.xml"/><Relationship Id="rId576" Type="http://schemas.openxmlformats.org/officeDocument/2006/relationships/customXml" Target="../ink/ink1172.xml"/><Relationship Id="rId173" Type="http://schemas.openxmlformats.org/officeDocument/2006/relationships/customXml" Target="../ink/ink970.xml"/><Relationship Id="rId229" Type="http://schemas.openxmlformats.org/officeDocument/2006/relationships/customXml" Target="../ink/ink998.xml"/><Relationship Id="rId380" Type="http://schemas.openxmlformats.org/officeDocument/2006/relationships/customXml" Target="../ink/ink1074.xml"/><Relationship Id="rId436" Type="http://schemas.openxmlformats.org/officeDocument/2006/relationships/customXml" Target="../ink/ink1102.xml"/><Relationship Id="rId601" Type="http://schemas.openxmlformats.org/officeDocument/2006/relationships/image" Target="../media/image1181.png"/><Relationship Id="rId240" Type="http://schemas.openxmlformats.org/officeDocument/2006/relationships/image" Target="../media/image1001.png"/><Relationship Id="rId478" Type="http://schemas.openxmlformats.org/officeDocument/2006/relationships/customXml" Target="../ink/ink1123.xml"/><Relationship Id="rId35" Type="http://schemas.openxmlformats.org/officeDocument/2006/relationships/customXml" Target="../ink/ink901.xml"/><Relationship Id="rId77" Type="http://schemas.openxmlformats.org/officeDocument/2006/relationships/customXml" Target="../ink/ink922.xml"/><Relationship Id="rId100" Type="http://schemas.openxmlformats.org/officeDocument/2006/relationships/image" Target="../media/image931.png"/><Relationship Id="rId282" Type="http://schemas.openxmlformats.org/officeDocument/2006/relationships/customXml" Target="../ink/ink1025.xml"/><Relationship Id="rId338" Type="http://schemas.openxmlformats.org/officeDocument/2006/relationships/customXml" Target="../ink/ink1053.xml"/><Relationship Id="rId503" Type="http://schemas.openxmlformats.org/officeDocument/2006/relationships/image" Target="../media/image1132.png"/><Relationship Id="rId545" Type="http://schemas.openxmlformats.org/officeDocument/2006/relationships/image" Target="../media/image1153.png"/><Relationship Id="rId587" Type="http://schemas.openxmlformats.org/officeDocument/2006/relationships/image" Target="../media/image1174.png"/><Relationship Id="rId8" Type="http://schemas.openxmlformats.org/officeDocument/2006/relationships/image" Target="../media/image886.png"/><Relationship Id="rId142" Type="http://schemas.openxmlformats.org/officeDocument/2006/relationships/image" Target="../media/image952.png"/><Relationship Id="rId184" Type="http://schemas.openxmlformats.org/officeDocument/2006/relationships/image" Target="../media/image973.png"/><Relationship Id="rId391" Type="http://schemas.openxmlformats.org/officeDocument/2006/relationships/image" Target="../media/image1076.png"/><Relationship Id="rId405" Type="http://schemas.openxmlformats.org/officeDocument/2006/relationships/image" Target="../media/image1083.png"/><Relationship Id="rId447" Type="http://schemas.openxmlformats.org/officeDocument/2006/relationships/image" Target="../media/image1104.png"/><Relationship Id="rId251" Type="http://schemas.openxmlformats.org/officeDocument/2006/relationships/customXml" Target="../ink/ink1009.xml"/><Relationship Id="rId489" Type="http://schemas.openxmlformats.org/officeDocument/2006/relationships/image" Target="../media/image1125.png"/><Relationship Id="rId46" Type="http://schemas.openxmlformats.org/officeDocument/2006/relationships/image" Target="../media/image904.png"/><Relationship Id="rId293" Type="http://schemas.openxmlformats.org/officeDocument/2006/relationships/image" Target="../media/image1027.png"/><Relationship Id="rId307" Type="http://schemas.openxmlformats.org/officeDocument/2006/relationships/image" Target="../media/image1034.png"/><Relationship Id="rId349" Type="http://schemas.openxmlformats.org/officeDocument/2006/relationships/image" Target="../media/image1055.png"/><Relationship Id="rId514" Type="http://schemas.openxmlformats.org/officeDocument/2006/relationships/customXml" Target="../ink/ink1141.xml"/><Relationship Id="rId556" Type="http://schemas.openxmlformats.org/officeDocument/2006/relationships/customXml" Target="../ink/ink1162.xml"/><Relationship Id="rId88" Type="http://schemas.openxmlformats.org/officeDocument/2006/relationships/image" Target="../media/image925.png"/><Relationship Id="rId111" Type="http://schemas.openxmlformats.org/officeDocument/2006/relationships/customXml" Target="../ink/ink939.xml"/><Relationship Id="rId153" Type="http://schemas.openxmlformats.org/officeDocument/2006/relationships/customXml" Target="../ink/ink960.xml"/><Relationship Id="rId195" Type="http://schemas.openxmlformats.org/officeDocument/2006/relationships/customXml" Target="../ink/ink981.xml"/><Relationship Id="rId209" Type="http://schemas.openxmlformats.org/officeDocument/2006/relationships/customXml" Target="../ink/ink988.xml"/><Relationship Id="rId360" Type="http://schemas.openxmlformats.org/officeDocument/2006/relationships/customXml" Target="../ink/ink1064.xml"/><Relationship Id="rId416" Type="http://schemas.openxmlformats.org/officeDocument/2006/relationships/customXml" Target="../ink/ink1092.xml"/><Relationship Id="rId598" Type="http://schemas.openxmlformats.org/officeDocument/2006/relationships/customXml" Target="../ink/ink1183.xml"/><Relationship Id="rId220" Type="http://schemas.openxmlformats.org/officeDocument/2006/relationships/image" Target="../media/image991.png"/><Relationship Id="rId458" Type="http://schemas.openxmlformats.org/officeDocument/2006/relationships/customXml" Target="../ink/ink1113.xml"/><Relationship Id="rId15" Type="http://schemas.openxmlformats.org/officeDocument/2006/relationships/customXml" Target="../ink/ink891.xml"/><Relationship Id="rId57" Type="http://schemas.openxmlformats.org/officeDocument/2006/relationships/customXml" Target="../ink/ink912.xml"/><Relationship Id="rId262" Type="http://schemas.openxmlformats.org/officeDocument/2006/relationships/customXml" Target="../ink/ink1015.xml"/><Relationship Id="rId318" Type="http://schemas.openxmlformats.org/officeDocument/2006/relationships/customXml" Target="../ink/ink1043.xml"/><Relationship Id="rId525" Type="http://schemas.openxmlformats.org/officeDocument/2006/relationships/image" Target="../media/image1143.png"/><Relationship Id="rId567" Type="http://schemas.openxmlformats.org/officeDocument/2006/relationships/image" Target="../media/image1164.png"/><Relationship Id="rId99" Type="http://schemas.openxmlformats.org/officeDocument/2006/relationships/customXml" Target="../ink/ink933.xml"/><Relationship Id="rId122" Type="http://schemas.openxmlformats.org/officeDocument/2006/relationships/image" Target="../media/image942.png"/><Relationship Id="rId164" Type="http://schemas.openxmlformats.org/officeDocument/2006/relationships/image" Target="../media/image963.png"/><Relationship Id="rId371" Type="http://schemas.openxmlformats.org/officeDocument/2006/relationships/image" Target="../media/image1066.png"/><Relationship Id="rId427" Type="http://schemas.openxmlformats.org/officeDocument/2006/relationships/image" Target="../media/image1094.png"/><Relationship Id="rId469" Type="http://schemas.openxmlformats.org/officeDocument/2006/relationships/image" Target="../media/image1115.png"/><Relationship Id="rId26" Type="http://schemas.openxmlformats.org/officeDocument/2006/relationships/image" Target="../media/image895.png"/><Relationship Id="rId231" Type="http://schemas.openxmlformats.org/officeDocument/2006/relationships/customXml" Target="../ink/ink999.xml"/><Relationship Id="rId273" Type="http://schemas.openxmlformats.org/officeDocument/2006/relationships/image" Target="../media/image1017.png"/><Relationship Id="rId329" Type="http://schemas.openxmlformats.org/officeDocument/2006/relationships/image" Target="../media/image1045.png"/><Relationship Id="rId480" Type="http://schemas.openxmlformats.org/officeDocument/2006/relationships/customXml" Target="../ink/ink1124.xml"/><Relationship Id="rId536" Type="http://schemas.openxmlformats.org/officeDocument/2006/relationships/customXml" Target="../ink/ink1152.xml"/><Relationship Id="rId68" Type="http://schemas.openxmlformats.org/officeDocument/2006/relationships/image" Target="../media/image915.png"/><Relationship Id="rId133" Type="http://schemas.openxmlformats.org/officeDocument/2006/relationships/customXml" Target="../ink/ink950.xml"/><Relationship Id="rId175" Type="http://schemas.openxmlformats.org/officeDocument/2006/relationships/customXml" Target="../ink/ink971.xml"/><Relationship Id="rId340" Type="http://schemas.openxmlformats.org/officeDocument/2006/relationships/customXml" Target="../ink/ink1054.xml"/><Relationship Id="rId578" Type="http://schemas.openxmlformats.org/officeDocument/2006/relationships/customXml" Target="../ink/ink1173.xml"/><Relationship Id="rId200" Type="http://schemas.openxmlformats.org/officeDocument/2006/relationships/image" Target="../media/image981.png"/><Relationship Id="rId382" Type="http://schemas.openxmlformats.org/officeDocument/2006/relationships/customXml" Target="../ink/ink1075.xml"/><Relationship Id="rId438" Type="http://schemas.openxmlformats.org/officeDocument/2006/relationships/customXml" Target="../ink/ink1103.xml"/><Relationship Id="rId603" Type="http://schemas.openxmlformats.org/officeDocument/2006/relationships/image" Target="../media/image1182.png"/><Relationship Id="rId242" Type="http://schemas.openxmlformats.org/officeDocument/2006/relationships/image" Target="../media/image1002.png"/><Relationship Id="rId284" Type="http://schemas.openxmlformats.org/officeDocument/2006/relationships/customXml" Target="../ink/ink1026.xml"/><Relationship Id="rId491" Type="http://schemas.openxmlformats.org/officeDocument/2006/relationships/image" Target="../media/image1126.png"/><Relationship Id="rId505" Type="http://schemas.openxmlformats.org/officeDocument/2006/relationships/image" Target="../media/image1133.png"/><Relationship Id="rId37" Type="http://schemas.openxmlformats.org/officeDocument/2006/relationships/customXml" Target="../ink/ink902.xml"/><Relationship Id="rId79" Type="http://schemas.openxmlformats.org/officeDocument/2006/relationships/customXml" Target="../ink/ink923.xml"/><Relationship Id="rId102" Type="http://schemas.openxmlformats.org/officeDocument/2006/relationships/image" Target="../media/image932.png"/><Relationship Id="rId144" Type="http://schemas.openxmlformats.org/officeDocument/2006/relationships/image" Target="../media/image953.png"/><Relationship Id="rId547" Type="http://schemas.openxmlformats.org/officeDocument/2006/relationships/image" Target="../media/image1154.png"/><Relationship Id="rId589" Type="http://schemas.openxmlformats.org/officeDocument/2006/relationships/image" Target="../media/image1175.png"/><Relationship Id="rId90" Type="http://schemas.openxmlformats.org/officeDocument/2006/relationships/image" Target="../media/image926.png"/><Relationship Id="rId186" Type="http://schemas.openxmlformats.org/officeDocument/2006/relationships/image" Target="../media/image974.png"/><Relationship Id="rId351" Type="http://schemas.openxmlformats.org/officeDocument/2006/relationships/image" Target="../media/image1056.png"/><Relationship Id="rId393" Type="http://schemas.openxmlformats.org/officeDocument/2006/relationships/image" Target="../media/image1077.png"/><Relationship Id="rId407" Type="http://schemas.openxmlformats.org/officeDocument/2006/relationships/image" Target="../media/image1084.png"/><Relationship Id="rId449" Type="http://schemas.openxmlformats.org/officeDocument/2006/relationships/image" Target="../media/image1105.png"/><Relationship Id="rId211" Type="http://schemas.openxmlformats.org/officeDocument/2006/relationships/customXml" Target="../ink/ink989.xml"/><Relationship Id="rId253" Type="http://schemas.openxmlformats.org/officeDocument/2006/relationships/image" Target="../media/image1007.png"/><Relationship Id="rId295" Type="http://schemas.openxmlformats.org/officeDocument/2006/relationships/image" Target="../media/image1028.png"/><Relationship Id="rId309" Type="http://schemas.openxmlformats.org/officeDocument/2006/relationships/image" Target="../media/image1035.png"/><Relationship Id="rId460" Type="http://schemas.openxmlformats.org/officeDocument/2006/relationships/customXml" Target="../ink/ink1114.xml"/><Relationship Id="rId516" Type="http://schemas.openxmlformats.org/officeDocument/2006/relationships/customXml" Target="../ink/ink1142.xml"/><Relationship Id="rId48" Type="http://schemas.openxmlformats.org/officeDocument/2006/relationships/image" Target="../media/image905.png"/><Relationship Id="rId113" Type="http://schemas.openxmlformats.org/officeDocument/2006/relationships/customXml" Target="../ink/ink940.xml"/><Relationship Id="rId320" Type="http://schemas.openxmlformats.org/officeDocument/2006/relationships/customXml" Target="../ink/ink1044.xml"/><Relationship Id="rId558" Type="http://schemas.openxmlformats.org/officeDocument/2006/relationships/customXml" Target="../ink/ink1163.xml"/><Relationship Id="rId155" Type="http://schemas.openxmlformats.org/officeDocument/2006/relationships/customXml" Target="../ink/ink961.xml"/><Relationship Id="rId197" Type="http://schemas.openxmlformats.org/officeDocument/2006/relationships/customXml" Target="../ink/ink982.xml"/><Relationship Id="rId362" Type="http://schemas.openxmlformats.org/officeDocument/2006/relationships/customXml" Target="../ink/ink1065.xml"/><Relationship Id="rId418" Type="http://schemas.openxmlformats.org/officeDocument/2006/relationships/customXml" Target="../ink/ink1093.xml"/><Relationship Id="rId222" Type="http://schemas.openxmlformats.org/officeDocument/2006/relationships/image" Target="../media/image992.png"/><Relationship Id="rId264" Type="http://schemas.openxmlformats.org/officeDocument/2006/relationships/customXml" Target="../ink/ink1016.xml"/><Relationship Id="rId471" Type="http://schemas.openxmlformats.org/officeDocument/2006/relationships/image" Target="../media/image1116.png"/><Relationship Id="rId17" Type="http://schemas.openxmlformats.org/officeDocument/2006/relationships/customXml" Target="../ink/ink892.xml"/><Relationship Id="rId59" Type="http://schemas.openxmlformats.org/officeDocument/2006/relationships/customXml" Target="../ink/ink913.xml"/><Relationship Id="rId124" Type="http://schemas.openxmlformats.org/officeDocument/2006/relationships/image" Target="../media/image943.png"/><Relationship Id="rId527" Type="http://schemas.openxmlformats.org/officeDocument/2006/relationships/image" Target="../media/image1144.png"/><Relationship Id="rId569" Type="http://schemas.openxmlformats.org/officeDocument/2006/relationships/image" Target="../media/image1165.png"/><Relationship Id="rId70" Type="http://schemas.openxmlformats.org/officeDocument/2006/relationships/image" Target="../media/image916.png"/><Relationship Id="rId166" Type="http://schemas.openxmlformats.org/officeDocument/2006/relationships/image" Target="../media/image964.png"/><Relationship Id="rId331" Type="http://schemas.openxmlformats.org/officeDocument/2006/relationships/image" Target="../media/image1046.png"/><Relationship Id="rId373" Type="http://schemas.openxmlformats.org/officeDocument/2006/relationships/image" Target="../media/image1067.png"/><Relationship Id="rId429" Type="http://schemas.openxmlformats.org/officeDocument/2006/relationships/image" Target="../media/image1095.png"/><Relationship Id="rId580" Type="http://schemas.openxmlformats.org/officeDocument/2006/relationships/customXml" Target="../ink/ink117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00.xml"/><Relationship Id="rId440" Type="http://schemas.openxmlformats.org/officeDocument/2006/relationships/customXml" Target="../ink/ink1104.xml"/><Relationship Id="rId28" Type="http://schemas.openxmlformats.org/officeDocument/2006/relationships/image" Target="../media/image896.png"/><Relationship Id="rId275" Type="http://schemas.openxmlformats.org/officeDocument/2006/relationships/image" Target="../media/image1018.png"/><Relationship Id="rId300" Type="http://schemas.openxmlformats.org/officeDocument/2006/relationships/customXml" Target="../ink/ink1034.xml"/><Relationship Id="rId482" Type="http://schemas.openxmlformats.org/officeDocument/2006/relationships/customXml" Target="../ink/ink1125.xml"/><Relationship Id="rId538" Type="http://schemas.openxmlformats.org/officeDocument/2006/relationships/customXml" Target="../ink/ink1153.xml"/><Relationship Id="rId81" Type="http://schemas.openxmlformats.org/officeDocument/2006/relationships/customXml" Target="../ink/ink924.xml"/><Relationship Id="rId135" Type="http://schemas.openxmlformats.org/officeDocument/2006/relationships/customXml" Target="../ink/ink951.xml"/><Relationship Id="rId177" Type="http://schemas.openxmlformats.org/officeDocument/2006/relationships/customXml" Target="../ink/ink972.xml"/><Relationship Id="rId342" Type="http://schemas.openxmlformats.org/officeDocument/2006/relationships/customXml" Target="../ink/ink1055.xml"/><Relationship Id="rId384" Type="http://schemas.openxmlformats.org/officeDocument/2006/relationships/customXml" Target="../ink/ink1076.xml"/><Relationship Id="rId591" Type="http://schemas.openxmlformats.org/officeDocument/2006/relationships/image" Target="../media/image1176.png"/><Relationship Id="rId605" Type="http://schemas.openxmlformats.org/officeDocument/2006/relationships/image" Target="../media/image1183.png"/><Relationship Id="rId202" Type="http://schemas.openxmlformats.org/officeDocument/2006/relationships/image" Target="../media/image982.png"/><Relationship Id="rId244" Type="http://schemas.openxmlformats.org/officeDocument/2006/relationships/image" Target="../media/image1003.png"/><Relationship Id="rId39" Type="http://schemas.openxmlformats.org/officeDocument/2006/relationships/customXml" Target="../ink/ink903.xml"/><Relationship Id="rId286" Type="http://schemas.openxmlformats.org/officeDocument/2006/relationships/customXml" Target="../ink/ink1027.xml"/><Relationship Id="rId451" Type="http://schemas.openxmlformats.org/officeDocument/2006/relationships/image" Target="../media/image1106.png"/><Relationship Id="rId493" Type="http://schemas.openxmlformats.org/officeDocument/2006/relationships/image" Target="../media/image1127.png"/><Relationship Id="rId507" Type="http://schemas.openxmlformats.org/officeDocument/2006/relationships/image" Target="../media/image1134.png"/><Relationship Id="rId549" Type="http://schemas.openxmlformats.org/officeDocument/2006/relationships/image" Target="../media/image1155.png"/><Relationship Id="rId50" Type="http://schemas.openxmlformats.org/officeDocument/2006/relationships/image" Target="../media/image906.png"/><Relationship Id="rId104" Type="http://schemas.openxmlformats.org/officeDocument/2006/relationships/image" Target="../media/image933.png"/><Relationship Id="rId146" Type="http://schemas.openxmlformats.org/officeDocument/2006/relationships/image" Target="../media/image954.png"/><Relationship Id="rId188" Type="http://schemas.openxmlformats.org/officeDocument/2006/relationships/image" Target="../media/image975.png"/><Relationship Id="rId311" Type="http://schemas.openxmlformats.org/officeDocument/2006/relationships/image" Target="../media/image1036.png"/><Relationship Id="rId353" Type="http://schemas.openxmlformats.org/officeDocument/2006/relationships/image" Target="../media/image1057.png"/><Relationship Id="rId395" Type="http://schemas.openxmlformats.org/officeDocument/2006/relationships/image" Target="../media/image1078.png"/><Relationship Id="rId409" Type="http://schemas.openxmlformats.org/officeDocument/2006/relationships/image" Target="../media/image1085.png"/><Relationship Id="rId560" Type="http://schemas.openxmlformats.org/officeDocument/2006/relationships/customXml" Target="../ink/ink1164.xml"/><Relationship Id="rId92" Type="http://schemas.openxmlformats.org/officeDocument/2006/relationships/image" Target="../media/image927.png"/><Relationship Id="rId213" Type="http://schemas.openxmlformats.org/officeDocument/2006/relationships/customXml" Target="../ink/ink990.xml"/><Relationship Id="rId420" Type="http://schemas.openxmlformats.org/officeDocument/2006/relationships/customXml" Target="../ink/ink1094.xml"/><Relationship Id="rId255" Type="http://schemas.openxmlformats.org/officeDocument/2006/relationships/image" Target="../media/image1008.png"/><Relationship Id="rId297" Type="http://schemas.openxmlformats.org/officeDocument/2006/relationships/image" Target="../media/image1029.png"/><Relationship Id="rId462" Type="http://schemas.openxmlformats.org/officeDocument/2006/relationships/customXml" Target="../ink/ink1115.xml"/><Relationship Id="rId518" Type="http://schemas.openxmlformats.org/officeDocument/2006/relationships/customXml" Target="../ink/ink1143.xml"/><Relationship Id="rId115" Type="http://schemas.openxmlformats.org/officeDocument/2006/relationships/customXml" Target="../ink/ink941.xml"/><Relationship Id="rId157" Type="http://schemas.openxmlformats.org/officeDocument/2006/relationships/customXml" Target="../ink/ink962.xml"/><Relationship Id="rId322" Type="http://schemas.openxmlformats.org/officeDocument/2006/relationships/customXml" Target="../ink/ink1045.xml"/><Relationship Id="rId364" Type="http://schemas.openxmlformats.org/officeDocument/2006/relationships/customXml" Target="../ink/ink1066.xml"/><Relationship Id="rId61" Type="http://schemas.openxmlformats.org/officeDocument/2006/relationships/customXml" Target="../ink/ink914.xml"/><Relationship Id="rId199" Type="http://schemas.openxmlformats.org/officeDocument/2006/relationships/customXml" Target="../ink/ink983.xml"/><Relationship Id="rId571" Type="http://schemas.openxmlformats.org/officeDocument/2006/relationships/image" Target="../media/image1166.png"/><Relationship Id="rId19" Type="http://schemas.openxmlformats.org/officeDocument/2006/relationships/customXml" Target="../ink/ink893.xml"/><Relationship Id="rId224" Type="http://schemas.openxmlformats.org/officeDocument/2006/relationships/image" Target="../media/image993.png"/><Relationship Id="rId266" Type="http://schemas.openxmlformats.org/officeDocument/2006/relationships/customXml" Target="../ink/ink1017.xml"/><Relationship Id="rId431" Type="http://schemas.openxmlformats.org/officeDocument/2006/relationships/image" Target="../media/image1096.png"/><Relationship Id="rId473" Type="http://schemas.openxmlformats.org/officeDocument/2006/relationships/image" Target="../media/image1117.png"/><Relationship Id="rId529" Type="http://schemas.openxmlformats.org/officeDocument/2006/relationships/image" Target="../media/image1145.png"/><Relationship Id="rId30" Type="http://schemas.openxmlformats.org/officeDocument/2006/relationships/image" Target="../media/image897.png"/><Relationship Id="rId126" Type="http://schemas.openxmlformats.org/officeDocument/2006/relationships/image" Target="../media/image944.png"/><Relationship Id="rId168" Type="http://schemas.openxmlformats.org/officeDocument/2006/relationships/image" Target="../media/image965.png"/><Relationship Id="rId333" Type="http://schemas.openxmlformats.org/officeDocument/2006/relationships/image" Target="../media/image1047.png"/><Relationship Id="rId540" Type="http://schemas.openxmlformats.org/officeDocument/2006/relationships/customXml" Target="../ink/ink1154.xml"/><Relationship Id="rId72" Type="http://schemas.openxmlformats.org/officeDocument/2006/relationships/image" Target="../media/image917.png"/><Relationship Id="rId375" Type="http://schemas.openxmlformats.org/officeDocument/2006/relationships/image" Target="../media/image1068.png"/><Relationship Id="rId582" Type="http://schemas.openxmlformats.org/officeDocument/2006/relationships/customXml" Target="../ink/ink1175.xml"/><Relationship Id="rId3" Type="http://schemas.openxmlformats.org/officeDocument/2006/relationships/customXml" Target="../ink/ink885.xml"/><Relationship Id="rId235" Type="http://schemas.openxmlformats.org/officeDocument/2006/relationships/customXml" Target="../ink/ink1001.xml"/><Relationship Id="rId277" Type="http://schemas.openxmlformats.org/officeDocument/2006/relationships/image" Target="../media/image1019.png"/><Relationship Id="rId400" Type="http://schemas.openxmlformats.org/officeDocument/2006/relationships/customXml" Target="../ink/ink1084.xml"/><Relationship Id="rId442" Type="http://schemas.openxmlformats.org/officeDocument/2006/relationships/customXml" Target="../ink/ink1105.xml"/><Relationship Id="rId484" Type="http://schemas.openxmlformats.org/officeDocument/2006/relationships/customXml" Target="../ink/ink1126.xml"/><Relationship Id="rId137" Type="http://schemas.openxmlformats.org/officeDocument/2006/relationships/customXml" Target="../ink/ink952.xml"/><Relationship Id="rId302" Type="http://schemas.openxmlformats.org/officeDocument/2006/relationships/customXml" Target="../ink/ink1035.xml"/><Relationship Id="rId344" Type="http://schemas.openxmlformats.org/officeDocument/2006/relationships/customXml" Target="../ink/ink1056.xml"/><Relationship Id="rId41" Type="http://schemas.openxmlformats.org/officeDocument/2006/relationships/customXml" Target="../ink/ink904.xml"/><Relationship Id="rId83" Type="http://schemas.openxmlformats.org/officeDocument/2006/relationships/customXml" Target="../ink/ink925.xml"/><Relationship Id="rId179" Type="http://schemas.openxmlformats.org/officeDocument/2006/relationships/customXml" Target="../ink/ink973.xml"/><Relationship Id="rId386" Type="http://schemas.openxmlformats.org/officeDocument/2006/relationships/customXml" Target="../ink/ink1077.xml"/><Relationship Id="rId551" Type="http://schemas.openxmlformats.org/officeDocument/2006/relationships/image" Target="../media/image1156.png"/><Relationship Id="rId593" Type="http://schemas.openxmlformats.org/officeDocument/2006/relationships/image" Target="../media/image1177.png"/><Relationship Id="rId190" Type="http://schemas.openxmlformats.org/officeDocument/2006/relationships/image" Target="../media/image976.png"/><Relationship Id="rId204" Type="http://schemas.openxmlformats.org/officeDocument/2006/relationships/image" Target="../media/image983.png"/><Relationship Id="rId246" Type="http://schemas.openxmlformats.org/officeDocument/2006/relationships/image" Target="../media/image1004.png"/><Relationship Id="rId288" Type="http://schemas.openxmlformats.org/officeDocument/2006/relationships/customXml" Target="../ink/ink1028.xml"/><Relationship Id="rId411" Type="http://schemas.openxmlformats.org/officeDocument/2006/relationships/image" Target="../media/image1086.png"/><Relationship Id="rId453" Type="http://schemas.openxmlformats.org/officeDocument/2006/relationships/image" Target="../media/image1107.png"/><Relationship Id="rId509" Type="http://schemas.openxmlformats.org/officeDocument/2006/relationships/image" Target="../media/image1135.png"/><Relationship Id="rId106" Type="http://schemas.openxmlformats.org/officeDocument/2006/relationships/image" Target="../media/image934.png"/><Relationship Id="rId313" Type="http://schemas.openxmlformats.org/officeDocument/2006/relationships/image" Target="../media/image1037.png"/><Relationship Id="rId495" Type="http://schemas.openxmlformats.org/officeDocument/2006/relationships/image" Target="../media/image1128.png"/><Relationship Id="rId10" Type="http://schemas.openxmlformats.org/officeDocument/2006/relationships/image" Target="../media/image887.png"/><Relationship Id="rId52" Type="http://schemas.openxmlformats.org/officeDocument/2006/relationships/image" Target="../media/image907.png"/><Relationship Id="rId94" Type="http://schemas.openxmlformats.org/officeDocument/2006/relationships/image" Target="../media/image928.png"/><Relationship Id="rId148" Type="http://schemas.openxmlformats.org/officeDocument/2006/relationships/image" Target="../media/image955.png"/><Relationship Id="rId355" Type="http://schemas.openxmlformats.org/officeDocument/2006/relationships/image" Target="../media/image1058.png"/><Relationship Id="rId397" Type="http://schemas.openxmlformats.org/officeDocument/2006/relationships/image" Target="../media/image1079.png"/><Relationship Id="rId520" Type="http://schemas.openxmlformats.org/officeDocument/2006/relationships/customXml" Target="../ink/ink1144.xml"/><Relationship Id="rId562" Type="http://schemas.openxmlformats.org/officeDocument/2006/relationships/customXml" Target="../ink/ink1165.xml"/><Relationship Id="rId215" Type="http://schemas.openxmlformats.org/officeDocument/2006/relationships/customXml" Target="../ink/ink991.xml"/><Relationship Id="rId257" Type="http://schemas.openxmlformats.org/officeDocument/2006/relationships/image" Target="../media/image1009.png"/><Relationship Id="rId422" Type="http://schemas.openxmlformats.org/officeDocument/2006/relationships/customXml" Target="../ink/ink1095.xml"/><Relationship Id="rId464" Type="http://schemas.openxmlformats.org/officeDocument/2006/relationships/customXml" Target="../ink/ink1116.xml"/><Relationship Id="rId299" Type="http://schemas.openxmlformats.org/officeDocument/2006/relationships/image" Target="../media/image1030.png"/><Relationship Id="rId63" Type="http://schemas.openxmlformats.org/officeDocument/2006/relationships/customXml" Target="../ink/ink915.xml"/><Relationship Id="rId159" Type="http://schemas.openxmlformats.org/officeDocument/2006/relationships/customXml" Target="../ink/ink963.xml"/><Relationship Id="rId366" Type="http://schemas.openxmlformats.org/officeDocument/2006/relationships/customXml" Target="../ink/ink1067.xml"/><Relationship Id="rId573" Type="http://schemas.openxmlformats.org/officeDocument/2006/relationships/image" Target="../media/image1167.png"/><Relationship Id="rId226" Type="http://schemas.openxmlformats.org/officeDocument/2006/relationships/image" Target="../media/image994.png"/><Relationship Id="rId433" Type="http://schemas.openxmlformats.org/officeDocument/2006/relationships/image" Target="../media/image1097.png"/><Relationship Id="rId74" Type="http://schemas.openxmlformats.org/officeDocument/2006/relationships/image" Target="../media/image918.png"/><Relationship Id="rId377" Type="http://schemas.openxmlformats.org/officeDocument/2006/relationships/image" Target="../media/image1069.png"/><Relationship Id="rId500" Type="http://schemas.openxmlformats.org/officeDocument/2006/relationships/customXml" Target="../ink/ink1134.xml"/><Relationship Id="rId584" Type="http://schemas.openxmlformats.org/officeDocument/2006/relationships/customXml" Target="../ink/ink1176.xml"/><Relationship Id="rId5" Type="http://schemas.openxmlformats.org/officeDocument/2006/relationships/customXml" Target="../ink/ink886.xml"/><Relationship Id="rId237" Type="http://schemas.openxmlformats.org/officeDocument/2006/relationships/customXml" Target="../ink/ink1002.xml"/><Relationship Id="rId444" Type="http://schemas.openxmlformats.org/officeDocument/2006/relationships/customXml" Target="../ink/ink1106.xml"/><Relationship Id="rId290" Type="http://schemas.openxmlformats.org/officeDocument/2006/relationships/customXml" Target="../ink/ink1029.xml"/><Relationship Id="rId304" Type="http://schemas.openxmlformats.org/officeDocument/2006/relationships/customXml" Target="../ink/ink1036.xml"/><Relationship Id="rId388" Type="http://schemas.openxmlformats.org/officeDocument/2006/relationships/customXml" Target="../ink/ink1078.xml"/><Relationship Id="rId511" Type="http://schemas.openxmlformats.org/officeDocument/2006/relationships/image" Target="../media/image1136.png"/><Relationship Id="rId85" Type="http://schemas.openxmlformats.org/officeDocument/2006/relationships/customXml" Target="../ink/ink926.xml"/><Relationship Id="rId150" Type="http://schemas.openxmlformats.org/officeDocument/2006/relationships/image" Target="../media/image956.png"/><Relationship Id="rId595" Type="http://schemas.openxmlformats.org/officeDocument/2006/relationships/image" Target="../media/image1178.png"/><Relationship Id="rId248" Type="http://schemas.openxmlformats.org/officeDocument/2006/relationships/image" Target="../media/image1005.png"/><Relationship Id="rId455" Type="http://schemas.openxmlformats.org/officeDocument/2006/relationships/image" Target="../media/image1108.png"/><Relationship Id="rId12" Type="http://schemas.openxmlformats.org/officeDocument/2006/relationships/image" Target="../media/image888.png"/><Relationship Id="rId108" Type="http://schemas.openxmlformats.org/officeDocument/2006/relationships/image" Target="../media/image935.png"/><Relationship Id="rId315" Type="http://schemas.openxmlformats.org/officeDocument/2006/relationships/image" Target="../media/image1038.png"/><Relationship Id="rId522" Type="http://schemas.openxmlformats.org/officeDocument/2006/relationships/customXml" Target="../ink/ink1145.xml"/><Relationship Id="rId96" Type="http://schemas.openxmlformats.org/officeDocument/2006/relationships/image" Target="../media/image929.png"/><Relationship Id="rId161" Type="http://schemas.openxmlformats.org/officeDocument/2006/relationships/customXml" Target="../ink/ink964.xml"/><Relationship Id="rId399" Type="http://schemas.openxmlformats.org/officeDocument/2006/relationships/image" Target="../media/image1080.png"/><Relationship Id="rId259" Type="http://schemas.openxmlformats.org/officeDocument/2006/relationships/image" Target="../media/image1010.png"/><Relationship Id="rId466" Type="http://schemas.openxmlformats.org/officeDocument/2006/relationships/customXml" Target="../ink/ink1117.xml"/><Relationship Id="rId23" Type="http://schemas.openxmlformats.org/officeDocument/2006/relationships/customXml" Target="../ink/ink895.xml"/><Relationship Id="rId119" Type="http://schemas.openxmlformats.org/officeDocument/2006/relationships/customXml" Target="../ink/ink943.xml"/><Relationship Id="rId326" Type="http://schemas.openxmlformats.org/officeDocument/2006/relationships/customXml" Target="../ink/ink1047.xml"/><Relationship Id="rId533" Type="http://schemas.openxmlformats.org/officeDocument/2006/relationships/image" Target="../media/image1147.png"/><Relationship Id="rId172" Type="http://schemas.openxmlformats.org/officeDocument/2006/relationships/image" Target="../media/image967.png"/><Relationship Id="rId477" Type="http://schemas.openxmlformats.org/officeDocument/2006/relationships/image" Target="../media/image1119.png"/><Relationship Id="rId600" Type="http://schemas.openxmlformats.org/officeDocument/2006/relationships/customXml" Target="../ink/ink1184.xml"/><Relationship Id="rId337" Type="http://schemas.openxmlformats.org/officeDocument/2006/relationships/image" Target="../media/image1049.png"/><Relationship Id="rId34" Type="http://schemas.openxmlformats.org/officeDocument/2006/relationships/image" Target="../media/image899.png"/><Relationship Id="rId544" Type="http://schemas.openxmlformats.org/officeDocument/2006/relationships/customXml" Target="../ink/ink1156.xml"/><Relationship Id="rId183" Type="http://schemas.openxmlformats.org/officeDocument/2006/relationships/customXml" Target="../ink/ink975.xml"/><Relationship Id="rId390" Type="http://schemas.openxmlformats.org/officeDocument/2006/relationships/customXml" Target="../ink/ink1079.xml"/><Relationship Id="rId404" Type="http://schemas.openxmlformats.org/officeDocument/2006/relationships/customXml" Target="../ink/ink1086.xml"/><Relationship Id="rId250" Type="http://schemas.openxmlformats.org/officeDocument/2006/relationships/image" Target="../media/image1006.png"/><Relationship Id="rId488" Type="http://schemas.openxmlformats.org/officeDocument/2006/relationships/customXml" Target="../ink/ink1128.xml"/><Relationship Id="rId45" Type="http://schemas.openxmlformats.org/officeDocument/2006/relationships/customXml" Target="../ink/ink906.xml"/><Relationship Id="rId110" Type="http://schemas.openxmlformats.org/officeDocument/2006/relationships/image" Target="../media/image936.png"/><Relationship Id="rId348" Type="http://schemas.openxmlformats.org/officeDocument/2006/relationships/customXml" Target="../ink/ink1058.xml"/><Relationship Id="rId555" Type="http://schemas.openxmlformats.org/officeDocument/2006/relationships/image" Target="../media/image1158.png"/><Relationship Id="rId194" Type="http://schemas.openxmlformats.org/officeDocument/2006/relationships/image" Target="../media/image978.png"/><Relationship Id="rId208" Type="http://schemas.openxmlformats.org/officeDocument/2006/relationships/image" Target="../media/image985.png"/><Relationship Id="rId415" Type="http://schemas.openxmlformats.org/officeDocument/2006/relationships/image" Target="../media/image1088.png"/><Relationship Id="rId261" Type="http://schemas.openxmlformats.org/officeDocument/2006/relationships/image" Target="../media/image1011.png"/><Relationship Id="rId499" Type="http://schemas.openxmlformats.org/officeDocument/2006/relationships/image" Target="../media/image1130.png"/><Relationship Id="rId56" Type="http://schemas.openxmlformats.org/officeDocument/2006/relationships/image" Target="../media/image909.png"/><Relationship Id="rId359" Type="http://schemas.openxmlformats.org/officeDocument/2006/relationships/image" Target="../media/image1060.png"/><Relationship Id="rId566" Type="http://schemas.openxmlformats.org/officeDocument/2006/relationships/customXml" Target="../ink/ink116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9.xml"/><Relationship Id="rId21" Type="http://schemas.openxmlformats.org/officeDocument/2006/relationships/customXml" Target="../ink/ink1191.xml"/><Relationship Id="rId42" Type="http://schemas.openxmlformats.org/officeDocument/2006/relationships/image" Target="../media/image2750.png"/><Relationship Id="rId63" Type="http://schemas.openxmlformats.org/officeDocument/2006/relationships/customXml" Target="../ink/ink1212.xml"/><Relationship Id="rId84" Type="http://schemas.openxmlformats.org/officeDocument/2006/relationships/image" Target="../media/image2980.png"/><Relationship Id="rId138" Type="http://schemas.openxmlformats.org/officeDocument/2006/relationships/image" Target="../media/image3280.png"/><Relationship Id="rId159" Type="http://schemas.openxmlformats.org/officeDocument/2006/relationships/customXml" Target="../ink/ink1260.xml"/><Relationship Id="rId170" Type="http://schemas.openxmlformats.org/officeDocument/2006/relationships/image" Target="../media/image3460.png"/><Relationship Id="rId191" Type="http://schemas.openxmlformats.org/officeDocument/2006/relationships/customXml" Target="../ink/ink1276.xml"/><Relationship Id="rId205" Type="http://schemas.openxmlformats.org/officeDocument/2006/relationships/customXml" Target="../ink/ink1283.xml"/><Relationship Id="rId226" Type="http://schemas.openxmlformats.org/officeDocument/2006/relationships/image" Target="../media/image3750.png"/><Relationship Id="rId107" Type="http://schemas.openxmlformats.org/officeDocument/2006/relationships/customXml" Target="../ink/ink1234.xml"/><Relationship Id="rId11" Type="http://schemas.openxmlformats.org/officeDocument/2006/relationships/hyperlink" Target="https://creativecommons.org/licenses/by-sa/4.0/legalcode" TargetMode="External"/><Relationship Id="rId32" Type="http://schemas.openxmlformats.org/officeDocument/2006/relationships/image" Target="../media/image2690.png"/><Relationship Id="rId53" Type="http://schemas.openxmlformats.org/officeDocument/2006/relationships/customXml" Target="../ink/ink1207.xml"/><Relationship Id="rId74" Type="http://schemas.openxmlformats.org/officeDocument/2006/relationships/image" Target="../media/image2930.png"/><Relationship Id="rId128" Type="http://schemas.openxmlformats.org/officeDocument/2006/relationships/image" Target="../media/image3230.png"/><Relationship Id="rId149" Type="http://schemas.openxmlformats.org/officeDocument/2006/relationships/customXml" Target="../ink/ink1255.xml"/><Relationship Id="rId5" Type="http://schemas.openxmlformats.org/officeDocument/2006/relationships/hyperlink" Target="https://commons.wikimedia.org/wiki/File:Salmo_trutta_fario-1.jpg" TargetMode="External"/><Relationship Id="rId95" Type="http://schemas.openxmlformats.org/officeDocument/2006/relationships/customXml" Target="../ink/ink1228.xml"/><Relationship Id="rId160" Type="http://schemas.openxmlformats.org/officeDocument/2006/relationships/image" Target="../media/image3410.png"/><Relationship Id="rId181" Type="http://schemas.openxmlformats.org/officeDocument/2006/relationships/customXml" Target="../ink/ink1271.xml"/><Relationship Id="rId216" Type="http://schemas.openxmlformats.org/officeDocument/2006/relationships/image" Target="../media/image3700.png"/><Relationship Id="rId237" Type="http://schemas.openxmlformats.org/officeDocument/2006/relationships/customXml" Target="../ink/ink1299.xml"/><Relationship Id="rId22" Type="http://schemas.openxmlformats.org/officeDocument/2006/relationships/image" Target="../media/image2650.png"/><Relationship Id="rId43" Type="http://schemas.openxmlformats.org/officeDocument/2006/relationships/customXml" Target="../ink/ink1202.xml"/><Relationship Id="rId64" Type="http://schemas.openxmlformats.org/officeDocument/2006/relationships/image" Target="../media/image2870.png"/><Relationship Id="rId118" Type="http://schemas.openxmlformats.org/officeDocument/2006/relationships/image" Target="../media/image3170.png"/><Relationship Id="rId139" Type="http://schemas.openxmlformats.org/officeDocument/2006/relationships/customXml" Target="../ink/ink1250.xml"/><Relationship Id="rId85" Type="http://schemas.openxmlformats.org/officeDocument/2006/relationships/customXml" Target="../ink/ink1223.xml"/><Relationship Id="rId150" Type="http://schemas.openxmlformats.org/officeDocument/2006/relationships/image" Target="../media/image3350.png"/><Relationship Id="rId171" Type="http://schemas.openxmlformats.org/officeDocument/2006/relationships/customXml" Target="../ink/ink1266.xml"/><Relationship Id="rId192" Type="http://schemas.openxmlformats.org/officeDocument/2006/relationships/image" Target="../media/image3570.png"/><Relationship Id="rId206" Type="http://schemas.openxmlformats.org/officeDocument/2006/relationships/image" Target="../media/image3650.png"/><Relationship Id="rId227" Type="http://schemas.openxmlformats.org/officeDocument/2006/relationships/customXml" Target="../ink/ink1294.xml"/><Relationship Id="rId12" Type="http://schemas.openxmlformats.org/officeDocument/2006/relationships/image" Target="../media/image5.jpeg"/><Relationship Id="rId33" Type="http://schemas.openxmlformats.org/officeDocument/2006/relationships/customXml" Target="../ink/ink1197.xml"/><Relationship Id="rId108" Type="http://schemas.openxmlformats.org/officeDocument/2006/relationships/image" Target="../media/image3120.png"/><Relationship Id="rId129" Type="http://schemas.openxmlformats.org/officeDocument/2006/relationships/customXml" Target="../ink/ink1245.xml"/><Relationship Id="rId54" Type="http://schemas.openxmlformats.org/officeDocument/2006/relationships/image" Target="../media/image2820.png"/><Relationship Id="rId75" Type="http://schemas.openxmlformats.org/officeDocument/2006/relationships/customXml" Target="../ink/ink1218.xml"/><Relationship Id="rId96" Type="http://schemas.openxmlformats.org/officeDocument/2006/relationships/image" Target="../media/image3050.png"/><Relationship Id="rId140" Type="http://schemas.openxmlformats.org/officeDocument/2006/relationships/image" Target="../media/image3290.png"/><Relationship Id="rId161" Type="http://schemas.openxmlformats.org/officeDocument/2006/relationships/customXml" Target="../ink/ink1261.xml"/><Relationship Id="rId182" Type="http://schemas.openxmlformats.org/officeDocument/2006/relationships/image" Target="../media/image3520.png"/><Relationship Id="rId217" Type="http://schemas.openxmlformats.org/officeDocument/2006/relationships/customXml" Target="../ink/ink1289.xml"/><Relationship Id="rId6" Type="http://schemas.openxmlformats.org/officeDocument/2006/relationships/hyperlink" Target="https://creativecommons.org/licenses/by-sa/3.0/legalcode" TargetMode="External"/><Relationship Id="rId238" Type="http://schemas.openxmlformats.org/officeDocument/2006/relationships/image" Target="../media/image3810.png"/><Relationship Id="rId23" Type="http://schemas.openxmlformats.org/officeDocument/2006/relationships/customXml" Target="../ink/ink1192.xml"/><Relationship Id="rId119" Type="http://schemas.openxmlformats.org/officeDocument/2006/relationships/customXml" Target="../ink/ink1240.xml"/><Relationship Id="rId44" Type="http://schemas.openxmlformats.org/officeDocument/2006/relationships/image" Target="../media/image2760.png"/><Relationship Id="rId65" Type="http://schemas.openxmlformats.org/officeDocument/2006/relationships/customXml" Target="../ink/ink1213.xml"/><Relationship Id="rId86" Type="http://schemas.openxmlformats.org/officeDocument/2006/relationships/image" Target="../media/image2990.png"/><Relationship Id="rId130" Type="http://schemas.openxmlformats.org/officeDocument/2006/relationships/image" Target="../media/image3240.png"/><Relationship Id="rId151" Type="http://schemas.openxmlformats.org/officeDocument/2006/relationships/customXml" Target="../ink/ink1256.xml"/><Relationship Id="rId172" Type="http://schemas.openxmlformats.org/officeDocument/2006/relationships/image" Target="../media/image3470.png"/><Relationship Id="rId193" Type="http://schemas.openxmlformats.org/officeDocument/2006/relationships/customXml" Target="../ink/ink1277.xml"/><Relationship Id="rId207" Type="http://schemas.openxmlformats.org/officeDocument/2006/relationships/customXml" Target="../ink/ink1284.xml"/><Relationship Id="rId228" Type="http://schemas.openxmlformats.org/officeDocument/2006/relationships/image" Target="../media/image3760.png"/><Relationship Id="rId13" Type="http://schemas.openxmlformats.org/officeDocument/2006/relationships/customXml" Target="../ink/ink1187.xml"/><Relationship Id="rId109" Type="http://schemas.openxmlformats.org/officeDocument/2006/relationships/customXml" Target="../ink/ink1235.xml"/><Relationship Id="rId34" Type="http://schemas.openxmlformats.org/officeDocument/2006/relationships/image" Target="../media/image2710.png"/><Relationship Id="rId55" Type="http://schemas.openxmlformats.org/officeDocument/2006/relationships/customXml" Target="../ink/ink1208.xml"/><Relationship Id="rId76" Type="http://schemas.openxmlformats.org/officeDocument/2006/relationships/image" Target="../media/image2940.png"/><Relationship Id="rId97" Type="http://schemas.openxmlformats.org/officeDocument/2006/relationships/customXml" Target="../ink/ink1229.xml"/><Relationship Id="rId120" Type="http://schemas.openxmlformats.org/officeDocument/2006/relationships/image" Target="../media/image3180.png"/><Relationship Id="rId141" Type="http://schemas.openxmlformats.org/officeDocument/2006/relationships/customXml" Target="../ink/ink1251.xml"/><Relationship Id="rId7" Type="http://schemas.openxmlformats.org/officeDocument/2006/relationships/hyperlink" Target="https://commons.wikimedia.org/wiki/File:Gadus_morhua_Cod-2b-Atlanterhavsparken-Norway.JPG" TargetMode="External"/><Relationship Id="rId162" Type="http://schemas.openxmlformats.org/officeDocument/2006/relationships/image" Target="../media/image3420.png"/><Relationship Id="rId183" Type="http://schemas.openxmlformats.org/officeDocument/2006/relationships/customXml" Target="../ink/ink1272.xml"/><Relationship Id="rId218" Type="http://schemas.openxmlformats.org/officeDocument/2006/relationships/image" Target="../media/image3710.png"/><Relationship Id="rId239" Type="http://schemas.openxmlformats.org/officeDocument/2006/relationships/customXml" Target="../ink/ink1300.xml"/><Relationship Id="rId24" Type="http://schemas.openxmlformats.org/officeDocument/2006/relationships/image" Target="../media/image2660.png"/><Relationship Id="rId45" Type="http://schemas.openxmlformats.org/officeDocument/2006/relationships/customXml" Target="../ink/ink1203.xml"/><Relationship Id="rId66" Type="http://schemas.openxmlformats.org/officeDocument/2006/relationships/image" Target="../media/image2880.png"/><Relationship Id="rId87" Type="http://schemas.openxmlformats.org/officeDocument/2006/relationships/customXml" Target="../ink/ink1224.xml"/><Relationship Id="rId110" Type="http://schemas.openxmlformats.org/officeDocument/2006/relationships/image" Target="../media/image3130.png"/><Relationship Id="rId131" Type="http://schemas.openxmlformats.org/officeDocument/2006/relationships/customXml" Target="../ink/ink1246.xml"/><Relationship Id="rId152" Type="http://schemas.openxmlformats.org/officeDocument/2006/relationships/image" Target="../media/image3360.png"/><Relationship Id="rId173" Type="http://schemas.openxmlformats.org/officeDocument/2006/relationships/customXml" Target="../ink/ink1267.xml"/><Relationship Id="rId194" Type="http://schemas.openxmlformats.org/officeDocument/2006/relationships/image" Target="../media/image3580.png"/><Relationship Id="rId208" Type="http://schemas.openxmlformats.org/officeDocument/2006/relationships/image" Target="../media/image3660.png"/><Relationship Id="rId229" Type="http://schemas.openxmlformats.org/officeDocument/2006/relationships/customXml" Target="../ink/ink1295.xml"/><Relationship Id="rId240" Type="http://schemas.openxmlformats.org/officeDocument/2006/relationships/image" Target="../media/image3820.png"/><Relationship Id="rId14" Type="http://schemas.openxmlformats.org/officeDocument/2006/relationships/image" Target="../media/image2610.png"/><Relationship Id="rId35" Type="http://schemas.openxmlformats.org/officeDocument/2006/relationships/customXml" Target="../ink/ink1198.xml"/><Relationship Id="rId56" Type="http://schemas.openxmlformats.org/officeDocument/2006/relationships/image" Target="../media/image2830.png"/><Relationship Id="rId77" Type="http://schemas.openxmlformats.org/officeDocument/2006/relationships/customXml" Target="../ink/ink1219.xml"/><Relationship Id="rId100" Type="http://schemas.openxmlformats.org/officeDocument/2006/relationships/image" Target="../media/image3070.png"/><Relationship Id="rId8" Type="http://schemas.openxmlformats.org/officeDocument/2006/relationships/hyperlink" Target="https://creativecommons.org/licenses/by-sa/2.5/legalcode" TargetMode="External"/><Relationship Id="rId98" Type="http://schemas.openxmlformats.org/officeDocument/2006/relationships/image" Target="../media/image3060.png"/><Relationship Id="rId121" Type="http://schemas.openxmlformats.org/officeDocument/2006/relationships/customXml" Target="../ink/ink1241.xml"/><Relationship Id="rId142" Type="http://schemas.openxmlformats.org/officeDocument/2006/relationships/image" Target="../media/image3310.png"/><Relationship Id="rId163" Type="http://schemas.openxmlformats.org/officeDocument/2006/relationships/customXml" Target="../ink/ink1262.xml"/><Relationship Id="rId184" Type="http://schemas.openxmlformats.org/officeDocument/2006/relationships/image" Target="../media/image3530.png"/><Relationship Id="rId219" Type="http://schemas.openxmlformats.org/officeDocument/2006/relationships/customXml" Target="../ink/ink1290.xml"/><Relationship Id="rId230" Type="http://schemas.openxmlformats.org/officeDocument/2006/relationships/image" Target="../media/image3770.png"/><Relationship Id="rId25" Type="http://schemas.openxmlformats.org/officeDocument/2006/relationships/customXml" Target="../ink/ink1193.xml"/><Relationship Id="rId46" Type="http://schemas.openxmlformats.org/officeDocument/2006/relationships/image" Target="../media/image2770.png"/><Relationship Id="rId67" Type="http://schemas.openxmlformats.org/officeDocument/2006/relationships/customXml" Target="../ink/ink1214.xml"/><Relationship Id="rId88" Type="http://schemas.openxmlformats.org/officeDocument/2006/relationships/image" Target="../media/image3010.png"/><Relationship Id="rId111" Type="http://schemas.openxmlformats.org/officeDocument/2006/relationships/customXml" Target="../ink/ink1236.xml"/><Relationship Id="rId132" Type="http://schemas.openxmlformats.org/officeDocument/2006/relationships/image" Target="../media/image3250.png"/><Relationship Id="rId153" Type="http://schemas.openxmlformats.org/officeDocument/2006/relationships/customXml" Target="../ink/ink1257.xml"/><Relationship Id="rId174" Type="http://schemas.openxmlformats.org/officeDocument/2006/relationships/image" Target="../media/image3480.png"/><Relationship Id="rId195" Type="http://schemas.openxmlformats.org/officeDocument/2006/relationships/customXml" Target="../ink/ink1278.xml"/><Relationship Id="rId209" Type="http://schemas.openxmlformats.org/officeDocument/2006/relationships/customXml" Target="../ink/ink1285.xml"/><Relationship Id="rId220" Type="http://schemas.openxmlformats.org/officeDocument/2006/relationships/image" Target="../media/image3720.png"/><Relationship Id="rId241" Type="http://schemas.openxmlformats.org/officeDocument/2006/relationships/customXml" Target="../ink/ink1301.xml"/><Relationship Id="rId15" Type="http://schemas.openxmlformats.org/officeDocument/2006/relationships/customXml" Target="../ink/ink1188.xml"/><Relationship Id="rId36" Type="http://schemas.openxmlformats.org/officeDocument/2006/relationships/image" Target="../media/image2720.png"/><Relationship Id="rId57" Type="http://schemas.openxmlformats.org/officeDocument/2006/relationships/customXml" Target="../ink/ink1209.xml"/><Relationship Id="rId10" Type="http://schemas.openxmlformats.org/officeDocument/2006/relationships/hyperlink" Target="https://commons.wikimedia.org/wiki/File:Platichthys_flesus_1.jpg" TargetMode="External"/><Relationship Id="rId31" Type="http://schemas.openxmlformats.org/officeDocument/2006/relationships/customXml" Target="../ink/ink1196.xml"/><Relationship Id="rId52" Type="http://schemas.openxmlformats.org/officeDocument/2006/relationships/image" Target="../media/image2810.png"/><Relationship Id="rId73" Type="http://schemas.openxmlformats.org/officeDocument/2006/relationships/customXml" Target="../ink/ink1217.xml"/><Relationship Id="rId78" Type="http://schemas.openxmlformats.org/officeDocument/2006/relationships/image" Target="../media/image2950.png"/><Relationship Id="rId94" Type="http://schemas.openxmlformats.org/officeDocument/2006/relationships/image" Target="../media/image3040.png"/><Relationship Id="rId99" Type="http://schemas.openxmlformats.org/officeDocument/2006/relationships/customXml" Target="../ink/ink1230.xml"/><Relationship Id="rId101" Type="http://schemas.openxmlformats.org/officeDocument/2006/relationships/customXml" Target="../ink/ink1231.xml"/><Relationship Id="rId122" Type="http://schemas.openxmlformats.org/officeDocument/2006/relationships/image" Target="../media/image3190.png"/><Relationship Id="rId143" Type="http://schemas.openxmlformats.org/officeDocument/2006/relationships/customXml" Target="../ink/ink1252.xml"/><Relationship Id="rId148" Type="http://schemas.openxmlformats.org/officeDocument/2006/relationships/image" Target="../media/image3340.png"/><Relationship Id="rId164" Type="http://schemas.openxmlformats.org/officeDocument/2006/relationships/image" Target="../media/image3430.png"/><Relationship Id="rId169" Type="http://schemas.openxmlformats.org/officeDocument/2006/relationships/customXml" Target="../ink/ink1265.xml"/><Relationship Id="rId185" Type="http://schemas.openxmlformats.org/officeDocument/2006/relationships/customXml" Target="../ink/ink1273.xml"/><Relationship Id="rId4" Type="http://schemas.openxmlformats.org/officeDocument/2006/relationships/hyperlink" Target="https://commons.wikimedia.org/wiki/User:Apple2000" TargetMode="External"/><Relationship Id="rId9" Type="http://schemas.openxmlformats.org/officeDocument/2006/relationships/image" Target="../media/image4.jpeg"/><Relationship Id="rId180" Type="http://schemas.openxmlformats.org/officeDocument/2006/relationships/image" Target="../media/image3510.png"/><Relationship Id="rId210" Type="http://schemas.openxmlformats.org/officeDocument/2006/relationships/image" Target="../media/image3670.png"/><Relationship Id="rId215" Type="http://schemas.openxmlformats.org/officeDocument/2006/relationships/customXml" Target="../ink/ink1288.xml"/><Relationship Id="rId236" Type="http://schemas.openxmlformats.org/officeDocument/2006/relationships/image" Target="../media/image3800.png"/><Relationship Id="rId26" Type="http://schemas.openxmlformats.org/officeDocument/2006/relationships/image" Target="../media/image3100.png"/><Relationship Id="rId231" Type="http://schemas.openxmlformats.org/officeDocument/2006/relationships/customXml" Target="../ink/ink1296.xml"/><Relationship Id="rId47" Type="http://schemas.openxmlformats.org/officeDocument/2006/relationships/customXml" Target="../ink/ink1204.xml"/><Relationship Id="rId68" Type="http://schemas.openxmlformats.org/officeDocument/2006/relationships/image" Target="../media/image2890.png"/><Relationship Id="rId89" Type="http://schemas.openxmlformats.org/officeDocument/2006/relationships/customXml" Target="../ink/ink1225.xml"/><Relationship Id="rId112" Type="http://schemas.openxmlformats.org/officeDocument/2006/relationships/image" Target="../media/image3140.png"/><Relationship Id="rId133" Type="http://schemas.openxmlformats.org/officeDocument/2006/relationships/customXml" Target="../ink/ink1247.xml"/><Relationship Id="rId154" Type="http://schemas.openxmlformats.org/officeDocument/2006/relationships/image" Target="../media/image3370.png"/><Relationship Id="rId175" Type="http://schemas.openxmlformats.org/officeDocument/2006/relationships/customXml" Target="../ink/ink1268.xml"/><Relationship Id="rId196" Type="http://schemas.openxmlformats.org/officeDocument/2006/relationships/image" Target="../media/image3590.png"/><Relationship Id="rId200" Type="http://schemas.openxmlformats.org/officeDocument/2006/relationships/image" Target="../media/image3620.png"/><Relationship Id="rId16" Type="http://schemas.openxmlformats.org/officeDocument/2006/relationships/image" Target="../media/image2620.png"/><Relationship Id="rId221" Type="http://schemas.openxmlformats.org/officeDocument/2006/relationships/customXml" Target="../ink/ink1291.xml"/><Relationship Id="rId242" Type="http://schemas.openxmlformats.org/officeDocument/2006/relationships/image" Target="../media/image3830.png"/><Relationship Id="rId37" Type="http://schemas.openxmlformats.org/officeDocument/2006/relationships/customXml" Target="../ink/ink1199.xml"/><Relationship Id="rId58" Type="http://schemas.openxmlformats.org/officeDocument/2006/relationships/image" Target="../media/image2840.png"/><Relationship Id="rId79" Type="http://schemas.openxmlformats.org/officeDocument/2006/relationships/customXml" Target="../ink/ink1220.xml"/><Relationship Id="rId102" Type="http://schemas.openxmlformats.org/officeDocument/2006/relationships/image" Target="../media/image3080.png"/><Relationship Id="rId123" Type="http://schemas.openxmlformats.org/officeDocument/2006/relationships/customXml" Target="../ink/ink1242.xml"/><Relationship Id="rId144" Type="http://schemas.openxmlformats.org/officeDocument/2006/relationships/image" Target="../media/image3320.png"/><Relationship Id="rId90" Type="http://schemas.openxmlformats.org/officeDocument/2006/relationships/image" Target="../media/image3020.png"/><Relationship Id="rId165" Type="http://schemas.openxmlformats.org/officeDocument/2006/relationships/customXml" Target="../ink/ink1263.xml"/><Relationship Id="rId186" Type="http://schemas.openxmlformats.org/officeDocument/2006/relationships/image" Target="../media/image3540.png"/><Relationship Id="rId211" Type="http://schemas.openxmlformats.org/officeDocument/2006/relationships/customXml" Target="../ink/ink1286.xml"/><Relationship Id="rId232" Type="http://schemas.openxmlformats.org/officeDocument/2006/relationships/image" Target="../media/image3780.png"/><Relationship Id="rId27" Type="http://schemas.openxmlformats.org/officeDocument/2006/relationships/customXml" Target="../ink/ink1194.xml"/><Relationship Id="rId48" Type="http://schemas.openxmlformats.org/officeDocument/2006/relationships/image" Target="../media/image2780.png"/><Relationship Id="rId69" Type="http://schemas.openxmlformats.org/officeDocument/2006/relationships/customXml" Target="../ink/ink1215.xml"/><Relationship Id="rId113" Type="http://schemas.openxmlformats.org/officeDocument/2006/relationships/customXml" Target="../ink/ink1237.xml"/><Relationship Id="rId134" Type="http://schemas.openxmlformats.org/officeDocument/2006/relationships/image" Target="../media/image3260.png"/><Relationship Id="rId80" Type="http://schemas.openxmlformats.org/officeDocument/2006/relationships/image" Target="../media/image2960.png"/><Relationship Id="rId155" Type="http://schemas.openxmlformats.org/officeDocument/2006/relationships/customXml" Target="../ink/ink1258.xml"/><Relationship Id="rId176" Type="http://schemas.openxmlformats.org/officeDocument/2006/relationships/image" Target="../media/image3490.png"/><Relationship Id="rId197" Type="http://schemas.openxmlformats.org/officeDocument/2006/relationships/customXml" Target="../ink/ink1279.xml"/><Relationship Id="rId201" Type="http://schemas.openxmlformats.org/officeDocument/2006/relationships/customXml" Target="../ink/ink1281.xml"/><Relationship Id="rId222" Type="http://schemas.openxmlformats.org/officeDocument/2006/relationships/image" Target="../media/image3730.png"/><Relationship Id="rId243" Type="http://schemas.openxmlformats.org/officeDocument/2006/relationships/customXml" Target="../ink/ink1302.xml"/><Relationship Id="rId17" Type="http://schemas.openxmlformats.org/officeDocument/2006/relationships/customXml" Target="../ink/ink1189.xml"/><Relationship Id="rId38" Type="http://schemas.openxmlformats.org/officeDocument/2006/relationships/image" Target="../media/image2730.png"/><Relationship Id="rId59" Type="http://schemas.openxmlformats.org/officeDocument/2006/relationships/customXml" Target="../ink/ink1210.xml"/><Relationship Id="rId103" Type="http://schemas.openxmlformats.org/officeDocument/2006/relationships/customXml" Target="../ink/ink1232.xml"/><Relationship Id="rId124" Type="http://schemas.openxmlformats.org/officeDocument/2006/relationships/image" Target="../media/image3210.png"/><Relationship Id="rId70" Type="http://schemas.openxmlformats.org/officeDocument/2006/relationships/image" Target="../media/image2910.png"/><Relationship Id="rId91" Type="http://schemas.openxmlformats.org/officeDocument/2006/relationships/customXml" Target="../ink/ink1226.xml"/><Relationship Id="rId145" Type="http://schemas.openxmlformats.org/officeDocument/2006/relationships/customXml" Target="../ink/ink1253.xml"/><Relationship Id="rId166" Type="http://schemas.openxmlformats.org/officeDocument/2006/relationships/image" Target="../media/image3440.png"/><Relationship Id="rId187" Type="http://schemas.openxmlformats.org/officeDocument/2006/relationships/customXml" Target="../ink/ink127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80.png"/><Relationship Id="rId233" Type="http://schemas.openxmlformats.org/officeDocument/2006/relationships/customXml" Target="../ink/ink1297.xml"/><Relationship Id="rId28" Type="http://schemas.openxmlformats.org/officeDocument/2006/relationships/image" Target="../media/image2670.png"/><Relationship Id="rId49" Type="http://schemas.openxmlformats.org/officeDocument/2006/relationships/customXml" Target="../ink/ink1205.xml"/><Relationship Id="rId114" Type="http://schemas.openxmlformats.org/officeDocument/2006/relationships/image" Target="../media/image3150.png"/><Relationship Id="rId60" Type="http://schemas.openxmlformats.org/officeDocument/2006/relationships/image" Target="../media/image2850.png"/><Relationship Id="rId81" Type="http://schemas.openxmlformats.org/officeDocument/2006/relationships/customXml" Target="../ink/ink1221.xml"/><Relationship Id="rId135" Type="http://schemas.openxmlformats.org/officeDocument/2006/relationships/customXml" Target="../ink/ink1248.xml"/><Relationship Id="rId156" Type="http://schemas.openxmlformats.org/officeDocument/2006/relationships/image" Target="../media/image3380.png"/><Relationship Id="rId177" Type="http://schemas.openxmlformats.org/officeDocument/2006/relationships/customXml" Target="../ink/ink1269.xml"/><Relationship Id="rId198" Type="http://schemas.openxmlformats.org/officeDocument/2006/relationships/image" Target="../media/image3610.png"/><Relationship Id="rId202" Type="http://schemas.openxmlformats.org/officeDocument/2006/relationships/image" Target="../media/image3630.png"/><Relationship Id="rId223" Type="http://schemas.openxmlformats.org/officeDocument/2006/relationships/customXml" Target="../ink/ink1292.xml"/><Relationship Id="rId244" Type="http://schemas.openxmlformats.org/officeDocument/2006/relationships/image" Target="../media/image3840.png"/><Relationship Id="rId18" Type="http://schemas.openxmlformats.org/officeDocument/2006/relationships/image" Target="../media/image2630.png"/><Relationship Id="rId39" Type="http://schemas.openxmlformats.org/officeDocument/2006/relationships/customXml" Target="../ink/ink1200.xml"/><Relationship Id="rId50" Type="http://schemas.openxmlformats.org/officeDocument/2006/relationships/image" Target="../media/image2790.png"/><Relationship Id="rId104" Type="http://schemas.openxmlformats.org/officeDocument/2006/relationships/image" Target="../media/image3090.png"/><Relationship Id="rId125" Type="http://schemas.openxmlformats.org/officeDocument/2006/relationships/customXml" Target="../ink/ink1243.xml"/><Relationship Id="rId146" Type="http://schemas.openxmlformats.org/officeDocument/2006/relationships/image" Target="../media/image3330.png"/><Relationship Id="rId167" Type="http://schemas.openxmlformats.org/officeDocument/2006/relationships/customXml" Target="../ink/ink1264.xml"/><Relationship Id="rId188" Type="http://schemas.openxmlformats.org/officeDocument/2006/relationships/image" Target="../media/image3550.png"/><Relationship Id="rId71" Type="http://schemas.openxmlformats.org/officeDocument/2006/relationships/customXml" Target="../ink/ink1216.xml"/><Relationship Id="rId92" Type="http://schemas.openxmlformats.org/officeDocument/2006/relationships/image" Target="../media/image3030.png"/><Relationship Id="rId213" Type="http://schemas.openxmlformats.org/officeDocument/2006/relationships/customXml" Target="../ink/ink1287.xml"/><Relationship Id="rId234" Type="http://schemas.openxmlformats.org/officeDocument/2006/relationships/image" Target="../media/image3790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195.xml"/><Relationship Id="rId40" Type="http://schemas.openxmlformats.org/officeDocument/2006/relationships/image" Target="../media/image2740.png"/><Relationship Id="rId115" Type="http://schemas.openxmlformats.org/officeDocument/2006/relationships/customXml" Target="../ink/ink1238.xml"/><Relationship Id="rId136" Type="http://schemas.openxmlformats.org/officeDocument/2006/relationships/image" Target="../media/image3270.png"/><Relationship Id="rId157" Type="http://schemas.openxmlformats.org/officeDocument/2006/relationships/customXml" Target="../ink/ink1259.xml"/><Relationship Id="rId178" Type="http://schemas.openxmlformats.org/officeDocument/2006/relationships/image" Target="../media/image3500.png"/><Relationship Id="rId61" Type="http://schemas.openxmlformats.org/officeDocument/2006/relationships/customXml" Target="../ink/ink1211.xml"/><Relationship Id="rId82" Type="http://schemas.openxmlformats.org/officeDocument/2006/relationships/image" Target="../media/image2970.png"/><Relationship Id="rId199" Type="http://schemas.openxmlformats.org/officeDocument/2006/relationships/customXml" Target="../ink/ink1280.xml"/><Relationship Id="rId203" Type="http://schemas.openxmlformats.org/officeDocument/2006/relationships/customXml" Target="../ink/ink1282.xml"/><Relationship Id="rId19" Type="http://schemas.openxmlformats.org/officeDocument/2006/relationships/customXml" Target="../ink/ink1190.xml"/><Relationship Id="rId224" Type="http://schemas.openxmlformats.org/officeDocument/2006/relationships/image" Target="../media/image3740.png"/><Relationship Id="rId245" Type="http://schemas.openxmlformats.org/officeDocument/2006/relationships/customXml" Target="../ink/ink1303.xml"/><Relationship Id="rId30" Type="http://schemas.openxmlformats.org/officeDocument/2006/relationships/image" Target="../media/image2680.png"/><Relationship Id="rId105" Type="http://schemas.openxmlformats.org/officeDocument/2006/relationships/customXml" Target="../ink/ink1233.xml"/><Relationship Id="rId126" Type="http://schemas.openxmlformats.org/officeDocument/2006/relationships/image" Target="../media/image3220.png"/><Relationship Id="rId147" Type="http://schemas.openxmlformats.org/officeDocument/2006/relationships/customXml" Target="../ink/ink1254.xml"/><Relationship Id="rId168" Type="http://schemas.openxmlformats.org/officeDocument/2006/relationships/image" Target="../media/image3450.png"/><Relationship Id="rId51" Type="http://schemas.openxmlformats.org/officeDocument/2006/relationships/customXml" Target="../ink/ink1206.xml"/><Relationship Id="rId72" Type="http://schemas.openxmlformats.org/officeDocument/2006/relationships/image" Target="../media/image2920.png"/><Relationship Id="rId93" Type="http://schemas.openxmlformats.org/officeDocument/2006/relationships/customXml" Target="../ink/ink1227.xml"/><Relationship Id="rId189" Type="http://schemas.openxmlformats.org/officeDocument/2006/relationships/customXml" Target="../ink/ink1275.xml"/><Relationship Id="rId3" Type="http://schemas.openxmlformats.org/officeDocument/2006/relationships/image" Target="../media/image3.jpeg"/><Relationship Id="rId214" Type="http://schemas.openxmlformats.org/officeDocument/2006/relationships/image" Target="../media/image3690.png"/><Relationship Id="rId235" Type="http://schemas.openxmlformats.org/officeDocument/2006/relationships/customXml" Target="../ink/ink1298.xml"/><Relationship Id="rId116" Type="http://schemas.openxmlformats.org/officeDocument/2006/relationships/image" Target="../media/image3160.png"/><Relationship Id="rId137" Type="http://schemas.openxmlformats.org/officeDocument/2006/relationships/customXml" Target="../ink/ink1249.xml"/><Relationship Id="rId158" Type="http://schemas.openxmlformats.org/officeDocument/2006/relationships/image" Target="../media/image3390.png"/><Relationship Id="rId20" Type="http://schemas.openxmlformats.org/officeDocument/2006/relationships/image" Target="../media/image2640.png"/><Relationship Id="rId41" Type="http://schemas.openxmlformats.org/officeDocument/2006/relationships/customXml" Target="../ink/ink1201.xml"/><Relationship Id="rId62" Type="http://schemas.openxmlformats.org/officeDocument/2006/relationships/image" Target="../media/image2860.png"/><Relationship Id="rId83" Type="http://schemas.openxmlformats.org/officeDocument/2006/relationships/customXml" Target="../ink/ink1222.xml"/><Relationship Id="rId179" Type="http://schemas.openxmlformats.org/officeDocument/2006/relationships/customXml" Target="../ink/ink1270.xml"/><Relationship Id="rId190" Type="http://schemas.openxmlformats.org/officeDocument/2006/relationships/image" Target="../media/image3560.png"/><Relationship Id="rId204" Type="http://schemas.openxmlformats.org/officeDocument/2006/relationships/image" Target="../media/image3640.png"/><Relationship Id="rId225" Type="http://schemas.openxmlformats.org/officeDocument/2006/relationships/customXml" Target="../ink/ink1293.xml"/><Relationship Id="rId246" Type="http://schemas.openxmlformats.org/officeDocument/2006/relationships/image" Target="../media/image3850.png"/><Relationship Id="rId106" Type="http://schemas.openxmlformats.org/officeDocument/2006/relationships/image" Target="../media/image3110.png"/><Relationship Id="rId127" Type="http://schemas.openxmlformats.org/officeDocument/2006/relationships/customXml" Target="../ink/ink1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1428642-9B34-189F-C47F-67CAEE19B8C5}"/>
                  </a:ext>
                </a:extLst>
              </p14:cNvPr>
              <p14:cNvContentPartPr/>
              <p14:nvPr/>
            </p14:nvContentPartPr>
            <p14:xfrm>
              <a:off x="11223984" y="1148925"/>
              <a:ext cx="12240" cy="43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1428642-9B34-189F-C47F-67CAEE19B8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4984" y="1140285"/>
                <a:ext cx="29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8D9B88A-323C-2E73-D6A1-BB63DC31E9AB}"/>
                  </a:ext>
                </a:extLst>
              </p14:cNvPr>
              <p14:cNvContentPartPr/>
              <p14:nvPr/>
            </p14:nvContentPartPr>
            <p14:xfrm>
              <a:off x="8141304" y="268365"/>
              <a:ext cx="190440" cy="219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8D9B88A-323C-2E73-D6A1-BB63DC31E9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32304" y="259365"/>
                <a:ext cx="208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E3D718F-C69B-F24C-3522-17DA7BFACE6B}"/>
                  </a:ext>
                </a:extLst>
              </p14:cNvPr>
              <p14:cNvContentPartPr/>
              <p14:nvPr/>
            </p14:nvContentPartPr>
            <p14:xfrm>
              <a:off x="8100984" y="955965"/>
              <a:ext cx="226800" cy="2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E3D718F-C69B-F24C-3522-17DA7BFACE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92344" y="947325"/>
                <a:ext cx="244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8F06407-6372-B655-5F0B-4C44A72EF84D}"/>
                  </a:ext>
                </a:extLst>
              </p14:cNvPr>
              <p14:cNvContentPartPr/>
              <p14:nvPr/>
            </p14:nvContentPartPr>
            <p14:xfrm>
              <a:off x="8188104" y="2023365"/>
              <a:ext cx="217800" cy="162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8F06407-6372-B655-5F0B-4C44A72EF84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179464" y="2014365"/>
                <a:ext cx="23544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3A278B-2C9D-6C07-8C50-EADEF5C9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0"/>
            <a:ext cx="5607114" cy="31344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27DB630-9BEC-A0D4-806D-EAE0CBD150F8}"/>
                  </a:ext>
                </a:extLst>
              </p14:cNvPr>
              <p14:cNvContentPartPr/>
              <p14:nvPr/>
            </p14:nvContentPartPr>
            <p14:xfrm>
              <a:off x="453338" y="3112822"/>
              <a:ext cx="7920" cy="21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27DB630-9BEC-A0D4-806D-EAE0CBD150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698" y="3104182"/>
                <a:ext cx="25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A0DB02B-31C6-5077-D2C6-43D54DF58EB1}"/>
                  </a:ext>
                </a:extLst>
              </p14:cNvPr>
              <p14:cNvContentPartPr/>
              <p14:nvPr/>
            </p14:nvContentPartPr>
            <p14:xfrm>
              <a:off x="2576978" y="618742"/>
              <a:ext cx="102240" cy="296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A0DB02B-31C6-5077-D2C6-43D54DF58E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7978" y="609742"/>
                <a:ext cx="1198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944E881-0C7A-F330-85B5-E938E27BE636}"/>
                  </a:ext>
                </a:extLst>
              </p14:cNvPr>
              <p14:cNvContentPartPr/>
              <p14:nvPr/>
            </p14:nvContentPartPr>
            <p14:xfrm>
              <a:off x="3518378" y="504982"/>
              <a:ext cx="486720" cy="3632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944E881-0C7A-F330-85B5-E938E27BE6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9378" y="495982"/>
                <a:ext cx="504360" cy="3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44BD186-A4B9-32C2-07BF-0AC90FD3A349}"/>
              </a:ext>
            </a:extLst>
          </p:cNvPr>
          <p:cNvGrpSpPr/>
          <p:nvPr/>
        </p:nvGrpSpPr>
        <p:grpSpPr>
          <a:xfrm>
            <a:off x="5986898" y="55342"/>
            <a:ext cx="648720" cy="220680"/>
            <a:chOff x="5986898" y="55342"/>
            <a:chExt cx="6487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DF9473-FD5E-36BC-ACC5-D6288507A537}"/>
                    </a:ext>
                  </a:extLst>
                </p14:cNvPr>
                <p14:cNvContentPartPr/>
                <p14:nvPr/>
              </p14:nvContentPartPr>
              <p14:xfrm>
                <a:off x="5986898" y="98542"/>
                <a:ext cx="29160" cy="1774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DF9473-FD5E-36BC-ACC5-D6288507A5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7898" y="89902"/>
                  <a:ext cx="46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ED36A87-0CB2-6923-98A8-0F8F73096E72}"/>
                    </a:ext>
                  </a:extLst>
                </p14:cNvPr>
                <p14:cNvContentPartPr/>
                <p14:nvPr/>
              </p14:nvContentPartPr>
              <p14:xfrm>
                <a:off x="5999138" y="80902"/>
                <a:ext cx="102960" cy="157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ED36A87-0CB2-6923-98A8-0F8F73096E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0498" y="71902"/>
                  <a:ext cx="1206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7CEFAE-D21E-5100-DC71-ADA84229933A}"/>
                    </a:ext>
                  </a:extLst>
                </p14:cNvPr>
                <p14:cNvContentPartPr/>
                <p14:nvPr/>
              </p14:nvContentPartPr>
              <p14:xfrm>
                <a:off x="6147458" y="186022"/>
                <a:ext cx="112680" cy="59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7CEFAE-D21E-5100-DC71-ADA8422993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38458" y="177022"/>
                  <a:ext cx="130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D6CA868-5A92-43B7-3569-30BF12DA013E}"/>
                    </a:ext>
                  </a:extLst>
                </p14:cNvPr>
                <p14:cNvContentPartPr/>
                <p14:nvPr/>
              </p14:nvContentPartPr>
              <p14:xfrm>
                <a:off x="6274178" y="55342"/>
                <a:ext cx="172800" cy="199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D6CA868-5A92-43B7-3569-30BF12DA01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65178" y="46342"/>
                  <a:ext cx="190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8FA77F6-B3F9-B699-945D-B9B7A22D5127}"/>
                    </a:ext>
                  </a:extLst>
                </p14:cNvPr>
                <p14:cNvContentPartPr/>
                <p14:nvPr/>
              </p14:nvContentPartPr>
              <p14:xfrm>
                <a:off x="6264818" y="112942"/>
                <a:ext cx="52920" cy="18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8FA77F6-B3F9-B699-945D-B9B7A22D51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56178" y="104302"/>
                  <a:ext cx="7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DF2A84F-18FA-9F87-0E00-E6983901C876}"/>
                    </a:ext>
                  </a:extLst>
                </p14:cNvPr>
                <p14:cNvContentPartPr/>
                <p14:nvPr/>
              </p14:nvContentPartPr>
              <p14:xfrm>
                <a:off x="6432578" y="161182"/>
                <a:ext cx="203040" cy="61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DF2A84F-18FA-9F87-0E00-E6983901C8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23938" y="152542"/>
                  <a:ext cx="2206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671A0851-8230-F224-EBD9-3C4FB8FF7B28}"/>
              </a:ext>
            </a:extLst>
          </p:cNvPr>
          <p:cNvGrpSpPr/>
          <p:nvPr/>
        </p:nvGrpSpPr>
        <p:grpSpPr>
          <a:xfrm>
            <a:off x="6680978" y="124822"/>
            <a:ext cx="981360" cy="268200"/>
            <a:chOff x="6680978" y="124822"/>
            <a:chExt cx="98136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DA4079E-A253-3BB1-A818-D4B9E3934AA7}"/>
                    </a:ext>
                  </a:extLst>
                </p14:cNvPr>
                <p14:cNvContentPartPr/>
                <p14:nvPr/>
              </p14:nvContentPartPr>
              <p14:xfrm>
                <a:off x="6680978" y="124822"/>
                <a:ext cx="186840" cy="132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DA4079E-A253-3BB1-A818-D4B9E3934A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1978" y="116182"/>
                  <a:ext cx="204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630ABB-7994-BE4D-6DF2-D8CA5B3AB234}"/>
                    </a:ext>
                  </a:extLst>
                </p14:cNvPr>
                <p14:cNvContentPartPr/>
                <p14:nvPr/>
              </p14:nvContentPartPr>
              <p14:xfrm>
                <a:off x="6891938" y="170182"/>
                <a:ext cx="99360" cy="92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630ABB-7994-BE4D-6DF2-D8CA5B3AB2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83298" y="161182"/>
                  <a:ext cx="117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B942D51-00FA-32EC-5729-9055795A820C}"/>
                    </a:ext>
                  </a:extLst>
                </p14:cNvPr>
                <p14:cNvContentPartPr/>
                <p14:nvPr/>
              </p14:nvContentPartPr>
              <p14:xfrm>
                <a:off x="7025138" y="176662"/>
                <a:ext cx="83880" cy="93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B942D51-00FA-32EC-5729-9055795A82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16138" y="167662"/>
                  <a:ext cx="101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E60791-4AAA-AD42-14D8-375A3930D201}"/>
                    </a:ext>
                  </a:extLst>
                </p14:cNvPr>
                <p14:cNvContentPartPr/>
                <p14:nvPr/>
              </p14:nvContentPartPr>
              <p14:xfrm>
                <a:off x="7159778" y="207622"/>
                <a:ext cx="9720" cy="53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E60791-4AAA-AD42-14D8-375A3930D2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50778" y="198622"/>
                  <a:ext cx="27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600A2E-B4B4-4775-44FC-DCBB6B8D417E}"/>
                    </a:ext>
                  </a:extLst>
                </p14:cNvPr>
                <p14:cNvContentPartPr/>
                <p14:nvPr/>
              </p14:nvContentPartPr>
              <p14:xfrm>
                <a:off x="7214498" y="200422"/>
                <a:ext cx="447840" cy="192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600A2E-B4B4-4775-44FC-DCBB6B8D41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05498" y="191422"/>
                  <a:ext cx="4654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780E024-94E8-3145-2521-21282461DC49}"/>
              </a:ext>
            </a:extLst>
          </p:cNvPr>
          <p:cNvGrpSpPr/>
          <p:nvPr/>
        </p:nvGrpSpPr>
        <p:grpSpPr>
          <a:xfrm>
            <a:off x="8033858" y="75862"/>
            <a:ext cx="3184920" cy="348480"/>
            <a:chOff x="8033858" y="75862"/>
            <a:chExt cx="31849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2D9C4C-BD50-7304-8354-BF1194C97261}"/>
                    </a:ext>
                  </a:extLst>
                </p14:cNvPr>
                <p14:cNvContentPartPr/>
                <p14:nvPr/>
              </p14:nvContentPartPr>
              <p14:xfrm>
                <a:off x="8033858" y="75862"/>
                <a:ext cx="136440" cy="150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2D9C4C-BD50-7304-8354-BF1194C972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25218" y="67222"/>
                  <a:ext cx="15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3C3744-57EB-C8A0-1EAE-12074AEB95E7}"/>
                    </a:ext>
                  </a:extLst>
                </p14:cNvPr>
                <p14:cNvContentPartPr/>
                <p14:nvPr/>
              </p14:nvContentPartPr>
              <p14:xfrm>
                <a:off x="8088938" y="180982"/>
                <a:ext cx="240120" cy="51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3C3744-57EB-C8A0-1EAE-12074AEB95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80298" y="172342"/>
                  <a:ext cx="257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248CC24-1E14-4590-3577-BEE4CC44E3BF}"/>
                    </a:ext>
                  </a:extLst>
                </p14:cNvPr>
                <p14:cNvContentPartPr/>
                <p14:nvPr/>
              </p14:nvContentPartPr>
              <p14:xfrm>
                <a:off x="8340938" y="159382"/>
                <a:ext cx="102600" cy="93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248CC24-1E14-4590-3577-BEE4CC44E3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32298" y="150742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38139C-3AF1-56BA-4DD7-DD3EBE6E6A17}"/>
                    </a:ext>
                  </a:extLst>
                </p14:cNvPr>
                <p14:cNvContentPartPr/>
                <p14:nvPr/>
              </p14:nvContentPartPr>
              <p14:xfrm>
                <a:off x="8504018" y="194662"/>
                <a:ext cx="225720" cy="49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38139C-3AF1-56BA-4DD7-DD3EBE6E6A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95378" y="185662"/>
                  <a:ext cx="243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F20CFA8-AE62-D590-9EBB-5B3502FAF2BC}"/>
                    </a:ext>
                  </a:extLst>
                </p14:cNvPr>
                <p14:cNvContentPartPr/>
                <p14:nvPr/>
              </p14:nvContentPartPr>
              <p14:xfrm>
                <a:off x="8888138" y="231742"/>
                <a:ext cx="55440" cy="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F20CFA8-AE62-D590-9EBB-5B3502FAF2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79498" y="222742"/>
                  <a:ext cx="73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359E14D-7CF8-A603-9629-EC2CC66A63C1}"/>
                    </a:ext>
                  </a:extLst>
                </p14:cNvPr>
                <p14:cNvContentPartPr/>
                <p14:nvPr/>
              </p14:nvContentPartPr>
              <p14:xfrm>
                <a:off x="9015218" y="98542"/>
                <a:ext cx="187200" cy="171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359E14D-7CF8-A603-9629-EC2CC66A63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06218" y="89902"/>
                  <a:ext cx="204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A7D9E3-D15E-B77C-0D9B-8ACF9E9B37B1}"/>
                    </a:ext>
                  </a:extLst>
                </p14:cNvPr>
                <p14:cNvContentPartPr/>
                <p14:nvPr/>
              </p14:nvContentPartPr>
              <p14:xfrm>
                <a:off x="9033938" y="211582"/>
                <a:ext cx="161280" cy="26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A7D9E3-D15E-B77C-0D9B-8ACF9E9B37B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24938" y="202942"/>
                  <a:ext cx="17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4305118-259A-1E3B-D56E-E67EB9A72F44}"/>
                    </a:ext>
                  </a:extLst>
                </p14:cNvPr>
                <p14:cNvContentPartPr/>
                <p14:nvPr/>
              </p14:nvContentPartPr>
              <p14:xfrm>
                <a:off x="9221858" y="192862"/>
                <a:ext cx="205560" cy="78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4305118-259A-1E3B-D56E-E67EB9A72F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12858" y="184222"/>
                  <a:ext cx="22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61BC77B-8064-9DF1-4729-D7E1B1C36F4C}"/>
                    </a:ext>
                  </a:extLst>
                </p14:cNvPr>
                <p14:cNvContentPartPr/>
                <p14:nvPr/>
              </p14:nvContentPartPr>
              <p14:xfrm>
                <a:off x="9392858" y="119062"/>
                <a:ext cx="179280" cy="156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61BC77B-8064-9DF1-4729-D7E1B1C36F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84218" y="110422"/>
                  <a:ext cx="196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4A3C51-3729-F5B2-8544-E5C03F22E439}"/>
                    </a:ext>
                  </a:extLst>
                </p14:cNvPr>
                <p14:cNvContentPartPr/>
                <p14:nvPr/>
              </p14:nvContentPartPr>
              <p14:xfrm>
                <a:off x="9458378" y="233182"/>
                <a:ext cx="115560" cy="7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4A3C51-3729-F5B2-8544-E5C03F22E4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49738" y="224542"/>
                  <a:ext cx="13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5A0B16-5D03-E510-FBAD-6F393688A62B}"/>
                    </a:ext>
                  </a:extLst>
                </p14:cNvPr>
                <p14:cNvContentPartPr/>
                <p14:nvPr/>
              </p14:nvContentPartPr>
              <p14:xfrm>
                <a:off x="9407258" y="222742"/>
                <a:ext cx="51120" cy="48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5A0B16-5D03-E510-FBAD-6F393688A6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618" y="213742"/>
                  <a:ext cx="68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FAD019-C0B4-5F0D-E80A-AFEEAB82A68B}"/>
                    </a:ext>
                  </a:extLst>
                </p14:cNvPr>
                <p14:cNvContentPartPr/>
                <p14:nvPr/>
              </p14:nvContentPartPr>
              <p14:xfrm>
                <a:off x="9592298" y="90982"/>
                <a:ext cx="322200" cy="195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FAD019-C0B4-5F0D-E80A-AFEEAB82A6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83658" y="82342"/>
                  <a:ext cx="33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64073B-8640-EDE7-BE7D-5E22F2F40339}"/>
                    </a:ext>
                  </a:extLst>
                </p14:cNvPr>
                <p14:cNvContentPartPr/>
                <p14:nvPr/>
              </p14:nvContentPartPr>
              <p14:xfrm>
                <a:off x="9802178" y="92782"/>
                <a:ext cx="26640" cy="10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64073B-8640-EDE7-BE7D-5E22F2F403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93178" y="84142"/>
                  <a:ext cx="44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C3D8F09-2536-D9A9-64AA-187D136EB194}"/>
                    </a:ext>
                  </a:extLst>
                </p14:cNvPr>
                <p14:cNvContentPartPr/>
                <p14:nvPr/>
              </p14:nvContentPartPr>
              <p14:xfrm>
                <a:off x="9929618" y="81622"/>
                <a:ext cx="340920" cy="183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C3D8F09-2536-D9A9-64AA-187D136EB1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0618" y="72982"/>
                  <a:ext cx="35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DA6D990-A2B3-6C9C-BA6A-41698C5B3A6B}"/>
                    </a:ext>
                  </a:extLst>
                </p14:cNvPr>
                <p14:cNvContentPartPr/>
                <p14:nvPr/>
              </p14:nvContentPartPr>
              <p14:xfrm>
                <a:off x="10297538" y="173422"/>
                <a:ext cx="63720" cy="86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DA6D990-A2B3-6C9C-BA6A-41698C5B3A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88898" y="164422"/>
                  <a:ext cx="81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DADA45-B971-B361-CBE5-AA9614EFAB6C}"/>
                    </a:ext>
                  </a:extLst>
                </p14:cNvPr>
                <p14:cNvContentPartPr/>
                <p14:nvPr/>
              </p14:nvContentPartPr>
              <p14:xfrm>
                <a:off x="10400138" y="83422"/>
                <a:ext cx="138240" cy="190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DADA45-B971-B361-CBE5-AA9614EFAB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91138" y="74782"/>
                  <a:ext cx="155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A5ABB67-F8B8-169E-A01F-F729FD147B43}"/>
                    </a:ext>
                  </a:extLst>
                </p14:cNvPr>
                <p14:cNvContentPartPr/>
                <p14:nvPr/>
              </p14:nvContentPartPr>
              <p14:xfrm>
                <a:off x="10586258" y="115102"/>
                <a:ext cx="188280" cy="142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A5ABB67-F8B8-169E-A01F-F729FD147B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77258" y="106462"/>
                  <a:ext cx="20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538AE0-3A2A-B564-3053-B29F033EA7BC}"/>
                    </a:ext>
                  </a:extLst>
                </p14:cNvPr>
                <p14:cNvContentPartPr/>
                <p14:nvPr/>
              </p14:nvContentPartPr>
              <p14:xfrm>
                <a:off x="10787858" y="90982"/>
                <a:ext cx="430920" cy="333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538AE0-3A2A-B564-3053-B29F033EA7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79218" y="82342"/>
                  <a:ext cx="44856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0AEBE49-8B56-6365-716F-82507BA77C9F}"/>
                  </a:ext>
                </a:extLst>
              </p14:cNvPr>
              <p14:cNvContentPartPr/>
              <p14:nvPr/>
            </p14:nvContentPartPr>
            <p14:xfrm>
              <a:off x="1404458" y="1320022"/>
              <a:ext cx="129960" cy="45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0AEBE49-8B56-6365-716F-82507BA77C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95458" y="1311022"/>
                <a:ext cx="147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408B8DC-2260-894D-7BA1-DF763277D4A1}"/>
                  </a:ext>
                </a:extLst>
              </p14:cNvPr>
              <p14:cNvContentPartPr/>
              <p14:nvPr/>
            </p14:nvContentPartPr>
            <p14:xfrm>
              <a:off x="4920938" y="494902"/>
              <a:ext cx="399600" cy="212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408B8DC-2260-894D-7BA1-DF763277D4A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12298" y="486262"/>
                <a:ext cx="417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3EC9024-2729-36E2-7BAB-E06BACE5ACFA}"/>
                  </a:ext>
                </a:extLst>
              </p14:cNvPr>
              <p14:cNvContentPartPr/>
              <p14:nvPr/>
            </p14:nvContentPartPr>
            <p14:xfrm>
              <a:off x="6847658" y="1322542"/>
              <a:ext cx="15480" cy="504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3EC9024-2729-36E2-7BAB-E06BACE5ACF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38658" y="1313542"/>
                <a:ext cx="33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FD29F21-AEAB-E6EF-B4A2-5A14B5D7FF64}"/>
                  </a:ext>
                </a:extLst>
              </p14:cNvPr>
              <p14:cNvContentPartPr/>
              <p14:nvPr/>
            </p14:nvContentPartPr>
            <p14:xfrm>
              <a:off x="6555338" y="591742"/>
              <a:ext cx="942120" cy="6091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FD29F21-AEAB-E6EF-B4A2-5A14B5D7FF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46698" y="582742"/>
                <a:ext cx="95976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18311FF4-4897-421F-E6A7-7EB32068F66D}"/>
                  </a:ext>
                </a:extLst>
              </p14:cNvPr>
              <p14:cNvContentPartPr/>
              <p14:nvPr/>
            </p14:nvContentPartPr>
            <p14:xfrm>
              <a:off x="1067498" y="3186262"/>
              <a:ext cx="219240" cy="38736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18311FF4-4897-421F-E6A7-7EB32068F66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8858" y="3177262"/>
                <a:ext cx="2368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5C9EC3F6-054F-0EF0-3E45-395656FABB62}"/>
                  </a:ext>
                </a:extLst>
              </p14:cNvPr>
              <p14:cNvContentPartPr/>
              <p14:nvPr/>
            </p14:nvContentPartPr>
            <p14:xfrm>
              <a:off x="1741058" y="3185182"/>
              <a:ext cx="235080" cy="3625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5C9EC3F6-054F-0EF0-3E45-395656FABB6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732418" y="3176542"/>
                <a:ext cx="2527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697B3CA-9C54-231E-A4DD-B7BEDA2A9617}"/>
                  </a:ext>
                </a:extLst>
              </p14:cNvPr>
              <p14:cNvContentPartPr/>
              <p14:nvPr/>
            </p14:nvContentPartPr>
            <p14:xfrm>
              <a:off x="2287898" y="3120742"/>
              <a:ext cx="313560" cy="4042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697B3CA-9C54-231E-A4DD-B7BEDA2A961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79258" y="3112102"/>
                <a:ext cx="3312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E336DBE-F324-8764-9CFB-12689074F22B}"/>
                  </a:ext>
                </a:extLst>
              </p14:cNvPr>
              <p14:cNvContentPartPr/>
              <p14:nvPr/>
            </p14:nvContentPartPr>
            <p14:xfrm>
              <a:off x="1297538" y="3894022"/>
              <a:ext cx="169200" cy="1872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E336DBE-F324-8764-9CFB-12689074F2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88898" y="3885022"/>
                <a:ext cx="186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75034DE-67DE-F73E-3591-4800F8720B39}"/>
                  </a:ext>
                </a:extLst>
              </p14:cNvPr>
              <p14:cNvContentPartPr/>
              <p14:nvPr/>
            </p14:nvContentPartPr>
            <p14:xfrm>
              <a:off x="3370418" y="3386422"/>
              <a:ext cx="373320" cy="28548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75034DE-67DE-F73E-3591-4800F8720B3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61418" y="3377422"/>
                <a:ext cx="3909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9A6114D-C78A-78BE-05AC-8E72CF5EE560}"/>
                  </a:ext>
                </a:extLst>
              </p14:cNvPr>
              <p14:cNvContentPartPr/>
              <p14:nvPr/>
            </p14:nvContentPartPr>
            <p14:xfrm>
              <a:off x="3330458" y="3770902"/>
              <a:ext cx="160920" cy="101304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9A6114D-C78A-78BE-05AC-8E72CF5EE56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21818" y="3761902"/>
                <a:ext cx="17856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6E7E389-AED4-CC9C-5E24-060DD58109D0}"/>
                  </a:ext>
                </a:extLst>
              </p14:cNvPr>
              <p14:cNvContentPartPr/>
              <p14:nvPr/>
            </p14:nvContentPartPr>
            <p14:xfrm>
              <a:off x="9058058" y="880102"/>
              <a:ext cx="266760" cy="6192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6E7E389-AED4-CC9C-5E24-060DD58109D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049058" y="871102"/>
                <a:ext cx="28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9A5D4B4-E36A-1C62-0E83-FC93B322D3E4}"/>
                  </a:ext>
                </a:extLst>
              </p14:cNvPr>
              <p14:cNvContentPartPr/>
              <p14:nvPr/>
            </p14:nvContentPartPr>
            <p14:xfrm>
              <a:off x="10855538" y="1191142"/>
              <a:ext cx="1035000" cy="345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9A5D4B4-E36A-1C62-0E83-FC93B322D3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846898" y="1182142"/>
                <a:ext cx="10526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71816DD4-2ADB-1D0D-47E9-E57084097B27}"/>
                  </a:ext>
                </a:extLst>
              </p14:cNvPr>
              <p14:cNvContentPartPr/>
              <p14:nvPr/>
            </p14:nvContentPartPr>
            <p14:xfrm>
              <a:off x="6030818" y="5843422"/>
              <a:ext cx="222480" cy="14976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71816DD4-2ADB-1D0D-47E9-E57084097B2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22178" y="5834422"/>
                <a:ext cx="2401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A5E0B20-E4E6-8920-D48C-2B926234F48D}"/>
                  </a:ext>
                </a:extLst>
              </p14:cNvPr>
              <p14:cNvContentPartPr/>
              <p14:nvPr/>
            </p14:nvContentPartPr>
            <p14:xfrm>
              <a:off x="5664698" y="5567302"/>
              <a:ext cx="353520" cy="39564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A5E0B20-E4E6-8920-D48C-2B926234F48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55698" y="5558302"/>
                <a:ext cx="3711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AE0186E0-F388-E964-312A-1C3CCB2908FF}"/>
                  </a:ext>
                </a:extLst>
              </p14:cNvPr>
              <p14:cNvContentPartPr/>
              <p14:nvPr/>
            </p14:nvContentPartPr>
            <p14:xfrm>
              <a:off x="3481658" y="1937062"/>
              <a:ext cx="1548360" cy="2628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AE0186E0-F388-E964-312A-1C3CCB2908F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473018" y="1928062"/>
                <a:ext cx="156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0E76EED3-75F2-F207-D80D-563C44AD638D}"/>
                  </a:ext>
                </a:extLst>
              </p14:cNvPr>
              <p14:cNvContentPartPr/>
              <p14:nvPr/>
            </p14:nvContentPartPr>
            <p14:xfrm>
              <a:off x="3288338" y="807742"/>
              <a:ext cx="844920" cy="5760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0E76EED3-75F2-F207-D80D-563C44AD638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79698" y="798742"/>
                <a:ext cx="862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E97CE68-29ED-084D-100B-EE8EFCD1DE0A}"/>
                  </a:ext>
                </a:extLst>
              </p14:cNvPr>
              <p14:cNvContentPartPr/>
              <p14:nvPr/>
            </p14:nvContentPartPr>
            <p14:xfrm>
              <a:off x="3206618" y="1120582"/>
              <a:ext cx="97200" cy="198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E97CE68-29ED-084D-100B-EE8EFCD1DE0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197978" y="1111942"/>
                <a:ext cx="114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2E637DF-5048-82CF-E0BE-255854C24522}"/>
                  </a:ext>
                </a:extLst>
              </p14:cNvPr>
              <p14:cNvContentPartPr/>
              <p14:nvPr/>
            </p14:nvContentPartPr>
            <p14:xfrm>
              <a:off x="1283498" y="1095022"/>
              <a:ext cx="102960" cy="183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2E637DF-5048-82CF-E0BE-255854C2452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74858" y="1086022"/>
                <a:ext cx="120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3E95CA2-04DB-F565-5C13-C82BD59D062F}"/>
                  </a:ext>
                </a:extLst>
              </p14:cNvPr>
              <p14:cNvContentPartPr/>
              <p14:nvPr/>
            </p14:nvContentPartPr>
            <p14:xfrm>
              <a:off x="2519378" y="893062"/>
              <a:ext cx="672840" cy="46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3E95CA2-04DB-F565-5C13-C82BD59D06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510738" y="884062"/>
                <a:ext cx="6904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DEB146A-D0DB-344D-5225-1267552538BF}"/>
                  </a:ext>
                </a:extLst>
              </p14:cNvPr>
              <p14:cNvContentPartPr/>
              <p14:nvPr/>
            </p14:nvContentPartPr>
            <p14:xfrm>
              <a:off x="8747378" y="1498942"/>
              <a:ext cx="182520" cy="144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DEB146A-D0DB-344D-5225-1267552538B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738738" y="1489942"/>
                <a:ext cx="200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E9FB8A4-4E89-8A78-2524-501BAF34B337}"/>
                  </a:ext>
                </a:extLst>
              </p14:cNvPr>
              <p14:cNvContentPartPr/>
              <p14:nvPr/>
            </p14:nvContentPartPr>
            <p14:xfrm>
              <a:off x="8738738" y="1440982"/>
              <a:ext cx="240480" cy="1911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E9FB8A4-4E89-8A78-2524-501BAF34B33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29738" y="1432342"/>
                <a:ext cx="2581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5CB646E-52F4-CAD8-4508-322C105E4ED1}"/>
                  </a:ext>
                </a:extLst>
              </p14:cNvPr>
              <p14:cNvContentPartPr/>
              <p14:nvPr/>
            </p14:nvContentPartPr>
            <p14:xfrm>
              <a:off x="9141938" y="1502542"/>
              <a:ext cx="225000" cy="1260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5CB646E-52F4-CAD8-4508-322C105E4ED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133298" y="1493542"/>
                <a:ext cx="242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5EE4613-F30C-865E-2081-F0BC3999A81A}"/>
                  </a:ext>
                </a:extLst>
              </p14:cNvPr>
              <p14:cNvContentPartPr/>
              <p14:nvPr/>
            </p14:nvContentPartPr>
            <p14:xfrm>
              <a:off x="9418778" y="1413622"/>
              <a:ext cx="68400" cy="2347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5EE4613-F30C-865E-2081-F0BC3999A81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410138" y="1404982"/>
                <a:ext cx="860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A3A48FBB-D3C4-B2B6-9A79-002D4C845E47}"/>
                  </a:ext>
                </a:extLst>
              </p14:cNvPr>
              <p14:cNvContentPartPr/>
              <p14:nvPr/>
            </p14:nvContentPartPr>
            <p14:xfrm>
              <a:off x="9553418" y="1475182"/>
              <a:ext cx="88200" cy="143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A3A48FBB-D3C4-B2B6-9A79-002D4C845E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544418" y="1466182"/>
                <a:ext cx="105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5046D634-5BA3-9503-7F37-66165BECD3F7}"/>
                  </a:ext>
                </a:extLst>
              </p14:cNvPr>
              <p14:cNvContentPartPr/>
              <p14:nvPr/>
            </p14:nvContentPartPr>
            <p14:xfrm>
              <a:off x="9745658" y="1555102"/>
              <a:ext cx="93600" cy="154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5046D634-5BA3-9503-7F37-66165BECD3F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737018" y="1546462"/>
                <a:ext cx="111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295FA66-41C6-94B9-263D-79C3294E6458}"/>
                  </a:ext>
                </a:extLst>
              </p14:cNvPr>
              <p14:cNvContentPartPr/>
              <p14:nvPr/>
            </p14:nvContentPartPr>
            <p14:xfrm>
              <a:off x="9915938" y="1424422"/>
              <a:ext cx="61200" cy="220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295FA66-41C6-94B9-263D-79C3294E645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907298" y="1415422"/>
                <a:ext cx="788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3D82684-5615-79A3-2C2E-28E89CF1C3AF}"/>
                  </a:ext>
                </a:extLst>
              </p14:cNvPr>
              <p14:cNvContentPartPr/>
              <p14:nvPr/>
            </p14:nvContentPartPr>
            <p14:xfrm>
              <a:off x="9861938" y="1514422"/>
              <a:ext cx="121680" cy="252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3D82684-5615-79A3-2C2E-28E89CF1C3A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52938" y="1505422"/>
                <a:ext cx="1393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D15A0ED-BAC4-B67C-4C18-5874659FA286}"/>
                  </a:ext>
                </a:extLst>
              </p14:cNvPr>
              <p14:cNvContentPartPr/>
              <p14:nvPr/>
            </p14:nvContentPartPr>
            <p14:xfrm>
              <a:off x="10065698" y="1379062"/>
              <a:ext cx="48960" cy="276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D15A0ED-BAC4-B67C-4C18-5874659FA28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057058" y="1370422"/>
                <a:ext cx="666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AB3C07E-13B3-F2DE-2ECC-3A36862408CD}"/>
                  </a:ext>
                </a:extLst>
              </p14:cNvPr>
              <p14:cNvContentPartPr/>
              <p14:nvPr/>
            </p14:nvContentPartPr>
            <p14:xfrm>
              <a:off x="10251098" y="1456462"/>
              <a:ext cx="131400" cy="363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AB3C07E-13B3-F2DE-2ECC-3A36862408C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242098" y="1447822"/>
                <a:ext cx="1490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40ADDAC-7D76-C31B-2933-79154D7C16B6}"/>
                  </a:ext>
                </a:extLst>
              </p14:cNvPr>
              <p14:cNvContentPartPr/>
              <p14:nvPr/>
            </p14:nvContentPartPr>
            <p14:xfrm>
              <a:off x="10229858" y="1548622"/>
              <a:ext cx="177840" cy="241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40ADDAC-7D76-C31B-2933-79154D7C16B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20858" y="1539622"/>
                <a:ext cx="195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DD3832A-31BC-3AD7-4341-F840C2C24DA3}"/>
                  </a:ext>
                </a:extLst>
              </p14:cNvPr>
              <p14:cNvContentPartPr/>
              <p14:nvPr/>
            </p14:nvContentPartPr>
            <p14:xfrm>
              <a:off x="10547018" y="1422622"/>
              <a:ext cx="97920" cy="2469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DD3832A-31BC-3AD7-4341-F840C2C24DA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538378" y="1413622"/>
                <a:ext cx="1155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612CDD8E-C49A-4823-45A1-2C6EFAEBD84F}"/>
                  </a:ext>
                </a:extLst>
              </p14:cNvPr>
              <p14:cNvContentPartPr/>
              <p14:nvPr/>
            </p14:nvContentPartPr>
            <p14:xfrm>
              <a:off x="10741058" y="1413262"/>
              <a:ext cx="127080" cy="1119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612CDD8E-C49A-4823-45A1-2C6EFAEBD84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732058" y="1404262"/>
                <a:ext cx="144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FCAE485-F4AE-D1D5-8A7F-183F141A97BB}"/>
                  </a:ext>
                </a:extLst>
              </p14:cNvPr>
              <p14:cNvContentPartPr/>
              <p14:nvPr/>
            </p14:nvContentPartPr>
            <p14:xfrm>
              <a:off x="5971058" y="546022"/>
              <a:ext cx="186120" cy="111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FCAE485-F4AE-D1D5-8A7F-183F141A97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62058" y="537022"/>
                <a:ext cx="2037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2EC2201-AD0A-12F5-0FB8-31295E5304AE}"/>
                  </a:ext>
                </a:extLst>
              </p14:cNvPr>
              <p14:cNvContentPartPr/>
              <p14:nvPr/>
            </p14:nvContentPartPr>
            <p14:xfrm>
              <a:off x="6003818" y="578422"/>
              <a:ext cx="149400" cy="428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2EC2201-AD0A-12F5-0FB8-31295E5304A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95178" y="569782"/>
                <a:ext cx="167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5A949EC-2A2E-F84B-7B02-3EF18DCAE654}"/>
                  </a:ext>
                </a:extLst>
              </p14:cNvPr>
              <p14:cNvContentPartPr/>
              <p14:nvPr/>
            </p14:nvContentPartPr>
            <p14:xfrm>
              <a:off x="6226298" y="489862"/>
              <a:ext cx="28800" cy="1256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5A949EC-2A2E-F84B-7B02-3EF18DCAE65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17298" y="480862"/>
                <a:ext cx="46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E82137B-E788-8473-0FFC-F7F0BE662382}"/>
                  </a:ext>
                </a:extLst>
              </p14:cNvPr>
              <p14:cNvContentPartPr/>
              <p14:nvPr/>
            </p14:nvContentPartPr>
            <p14:xfrm>
              <a:off x="6485498" y="420022"/>
              <a:ext cx="109800" cy="162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E82137B-E788-8473-0FFC-F7F0BE66238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6858" y="411382"/>
                <a:ext cx="127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4BE266F-862D-7185-73E1-05A552DDFFBF}"/>
                  </a:ext>
                </a:extLst>
              </p14:cNvPr>
              <p14:cNvContentPartPr/>
              <p14:nvPr/>
            </p14:nvContentPartPr>
            <p14:xfrm>
              <a:off x="6517898" y="423262"/>
              <a:ext cx="519840" cy="1782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4BE266F-862D-7185-73E1-05A552DDFFB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09258" y="414622"/>
                <a:ext cx="5374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0AB40C3-6F94-EEE3-E15B-56D47C960729}"/>
                  </a:ext>
                </a:extLst>
              </p14:cNvPr>
              <p14:cNvContentPartPr/>
              <p14:nvPr/>
            </p14:nvContentPartPr>
            <p14:xfrm>
              <a:off x="6986258" y="390502"/>
              <a:ext cx="175320" cy="1663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0AB40C3-6F94-EEE3-E15B-56D47C96072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77618" y="381862"/>
                <a:ext cx="192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05EAC0B-5BB6-4B48-847B-03CB2C0EAD0B}"/>
                  </a:ext>
                </a:extLst>
              </p14:cNvPr>
              <p14:cNvContentPartPr/>
              <p14:nvPr/>
            </p14:nvContentPartPr>
            <p14:xfrm>
              <a:off x="7234298" y="458182"/>
              <a:ext cx="404280" cy="1875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05EAC0B-5BB6-4B48-847B-03CB2C0EAD0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225298" y="449542"/>
                <a:ext cx="421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43DF12E-1CD3-978F-AD86-D26727B4DC7D}"/>
                  </a:ext>
                </a:extLst>
              </p14:cNvPr>
              <p14:cNvContentPartPr/>
              <p14:nvPr/>
            </p14:nvContentPartPr>
            <p14:xfrm>
              <a:off x="7677818" y="382942"/>
              <a:ext cx="66240" cy="1252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43DF12E-1CD3-978F-AD86-D26727B4DC7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69178" y="373942"/>
                <a:ext cx="838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427E5E0-6431-58D0-E4DA-0EE2202084D4}"/>
                  </a:ext>
                </a:extLst>
              </p14:cNvPr>
              <p14:cNvContentPartPr/>
              <p14:nvPr/>
            </p14:nvContentPartPr>
            <p14:xfrm>
              <a:off x="7817498" y="387622"/>
              <a:ext cx="230400" cy="1328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427E5E0-6431-58D0-E4DA-0EE2202084D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808858" y="378622"/>
                <a:ext cx="248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9B8B162-FD4B-2383-DD81-C2C6311EA877}"/>
                  </a:ext>
                </a:extLst>
              </p14:cNvPr>
              <p14:cNvContentPartPr/>
              <p14:nvPr/>
            </p14:nvContentPartPr>
            <p14:xfrm>
              <a:off x="6061058" y="867502"/>
              <a:ext cx="196560" cy="1360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9B8B162-FD4B-2383-DD81-C2C6311EA87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52058" y="858862"/>
                <a:ext cx="214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6DA131E-A241-0552-4376-E398EC46D115}"/>
                  </a:ext>
                </a:extLst>
              </p14:cNvPr>
              <p14:cNvContentPartPr/>
              <p14:nvPr/>
            </p14:nvContentPartPr>
            <p14:xfrm>
              <a:off x="6277058" y="875782"/>
              <a:ext cx="84960" cy="89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6DA131E-A241-0552-4376-E398EC46D11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68418" y="866782"/>
                <a:ext cx="102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F867259-CD33-4C44-C8B0-56C6B1A2254A}"/>
                  </a:ext>
                </a:extLst>
              </p14:cNvPr>
              <p14:cNvContentPartPr/>
              <p14:nvPr/>
            </p14:nvContentPartPr>
            <p14:xfrm>
              <a:off x="6403058" y="858502"/>
              <a:ext cx="109800" cy="1137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F867259-CD33-4C44-C8B0-56C6B1A2254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394418" y="849862"/>
                <a:ext cx="1274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9C0F5C6-926A-5F30-6D63-533A79AC55EF}"/>
                  </a:ext>
                </a:extLst>
              </p14:cNvPr>
              <p14:cNvContentPartPr/>
              <p14:nvPr/>
            </p14:nvContentPartPr>
            <p14:xfrm>
              <a:off x="6698258" y="832222"/>
              <a:ext cx="123120" cy="1188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9C0F5C6-926A-5F30-6D63-533A79AC55E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689618" y="823222"/>
                <a:ext cx="140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C7E03F4-EE65-39F0-61D8-3B73B9318B3C}"/>
                  </a:ext>
                </a:extLst>
              </p14:cNvPr>
              <p14:cNvContentPartPr/>
              <p14:nvPr/>
            </p14:nvContentPartPr>
            <p14:xfrm>
              <a:off x="6895538" y="740782"/>
              <a:ext cx="47520" cy="2037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C7E03F4-EE65-39F0-61D8-3B73B9318B3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86898" y="731782"/>
                <a:ext cx="65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CAD5F02A-368E-50C1-1E66-CB881A748CF1}"/>
                  </a:ext>
                </a:extLst>
              </p14:cNvPr>
              <p14:cNvContentPartPr/>
              <p14:nvPr/>
            </p14:nvContentPartPr>
            <p14:xfrm>
              <a:off x="7014698" y="781102"/>
              <a:ext cx="120240" cy="121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CAD5F02A-368E-50C1-1E66-CB881A748CF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005698" y="772102"/>
                <a:ext cx="1378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1672B83-9C07-5ED2-0C45-95079A4FD4D3}"/>
                  </a:ext>
                </a:extLst>
              </p14:cNvPr>
              <p14:cNvContentPartPr/>
              <p14:nvPr/>
            </p14:nvContentPartPr>
            <p14:xfrm>
              <a:off x="7223858" y="883342"/>
              <a:ext cx="12240" cy="84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1672B83-9C07-5ED2-0C45-95079A4FD4D3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214858" y="874702"/>
                <a:ext cx="29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1D00AF9-28BC-6C50-77CE-2EF76258DC7A}"/>
                  </a:ext>
                </a:extLst>
              </p14:cNvPr>
              <p14:cNvContentPartPr/>
              <p14:nvPr/>
            </p14:nvContentPartPr>
            <p14:xfrm>
              <a:off x="7287938" y="746542"/>
              <a:ext cx="110160" cy="1972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1D00AF9-28BC-6C50-77CE-2EF76258DC7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278938" y="737902"/>
                <a:ext cx="127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31A0793-7B61-223C-9FF0-4D850877332B}"/>
                  </a:ext>
                </a:extLst>
              </p14:cNvPr>
              <p14:cNvContentPartPr/>
              <p14:nvPr/>
            </p14:nvContentPartPr>
            <p14:xfrm>
              <a:off x="7424378" y="730702"/>
              <a:ext cx="64440" cy="2361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31A0793-7B61-223C-9FF0-4D850877332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415738" y="721702"/>
                <a:ext cx="82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ECFB7FC5-C928-2D81-A9EC-B13ACCF3F72E}"/>
                  </a:ext>
                </a:extLst>
              </p14:cNvPr>
              <p14:cNvContentPartPr/>
              <p14:nvPr/>
            </p14:nvContentPartPr>
            <p14:xfrm>
              <a:off x="5790698" y="1376902"/>
              <a:ext cx="159840" cy="25776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ECFB7FC5-C928-2D81-A9EC-B13ACCF3F72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781698" y="1367902"/>
                <a:ext cx="1774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39E3E13-736F-A0BB-AA97-B03BE8F40515}"/>
                  </a:ext>
                </a:extLst>
              </p14:cNvPr>
              <p14:cNvContentPartPr/>
              <p14:nvPr/>
            </p14:nvContentPartPr>
            <p14:xfrm>
              <a:off x="5951618" y="1348822"/>
              <a:ext cx="200520" cy="2383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39E3E13-736F-A0BB-AA97-B03BE8F4051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42978" y="1339822"/>
                <a:ext cx="218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A4733BC7-8BE9-56CD-7C7E-899BC545198E}"/>
                  </a:ext>
                </a:extLst>
              </p14:cNvPr>
              <p14:cNvContentPartPr/>
              <p14:nvPr/>
            </p14:nvContentPartPr>
            <p14:xfrm>
              <a:off x="6052778" y="1407862"/>
              <a:ext cx="185400" cy="18288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A4733BC7-8BE9-56CD-7C7E-899BC545198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044138" y="1399222"/>
                <a:ext cx="2030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2B77D676-955C-4682-6C98-43EAD82EA844}"/>
                  </a:ext>
                </a:extLst>
              </p14:cNvPr>
              <p14:cNvContentPartPr/>
              <p14:nvPr/>
            </p14:nvContentPartPr>
            <p14:xfrm>
              <a:off x="6388658" y="1439542"/>
              <a:ext cx="213840" cy="943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2B77D676-955C-4682-6C98-43EAD82EA84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380018" y="1430902"/>
                <a:ext cx="231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4A79149-26E5-79A1-ECA8-77D9C79404B9}"/>
                  </a:ext>
                </a:extLst>
              </p14:cNvPr>
              <p14:cNvContentPartPr/>
              <p14:nvPr/>
            </p14:nvContentPartPr>
            <p14:xfrm>
              <a:off x="6701858" y="1401382"/>
              <a:ext cx="144360" cy="16452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4A79149-26E5-79A1-ECA8-77D9C79404B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693218" y="1392742"/>
                <a:ext cx="162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EF4641C-DC56-D17F-0ECD-6DAA8737D2C0}"/>
                  </a:ext>
                </a:extLst>
              </p14:cNvPr>
              <p14:cNvContentPartPr/>
              <p14:nvPr/>
            </p14:nvContentPartPr>
            <p14:xfrm>
              <a:off x="5778458" y="1845982"/>
              <a:ext cx="171360" cy="2631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EF4641C-DC56-D17F-0ECD-6DAA8737D2C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69818" y="1837342"/>
                <a:ext cx="1890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06A3F5C-BB7B-47F6-6038-6D8D8E8E9E44}"/>
                  </a:ext>
                </a:extLst>
              </p14:cNvPr>
              <p14:cNvContentPartPr/>
              <p14:nvPr/>
            </p14:nvContentPartPr>
            <p14:xfrm>
              <a:off x="5959538" y="1782622"/>
              <a:ext cx="26640" cy="972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06A3F5C-BB7B-47F6-6038-6D8D8E8E9E4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950538" y="1773982"/>
                <a:ext cx="44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C38EE844-A377-CD21-7BBE-18DB2411ACC4}"/>
                  </a:ext>
                </a:extLst>
              </p14:cNvPr>
              <p14:cNvContentPartPr/>
              <p14:nvPr/>
            </p14:nvContentPartPr>
            <p14:xfrm>
              <a:off x="6004178" y="1846342"/>
              <a:ext cx="88560" cy="2289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C38EE844-A377-CD21-7BBE-18DB2411ACC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995178" y="1837702"/>
                <a:ext cx="106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1F2EB9C8-A671-0FF6-3148-094142A16184}"/>
                  </a:ext>
                </a:extLst>
              </p14:cNvPr>
              <p14:cNvContentPartPr/>
              <p14:nvPr/>
            </p14:nvContentPartPr>
            <p14:xfrm>
              <a:off x="6097778" y="1898902"/>
              <a:ext cx="156240" cy="16560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1F2EB9C8-A671-0FF6-3148-094142A1618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089138" y="1889902"/>
                <a:ext cx="173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F091783D-AF65-AC66-753A-E06CB1E5AF01}"/>
                  </a:ext>
                </a:extLst>
              </p14:cNvPr>
              <p14:cNvContentPartPr/>
              <p14:nvPr/>
            </p14:nvContentPartPr>
            <p14:xfrm>
              <a:off x="6257258" y="1871182"/>
              <a:ext cx="406080" cy="2106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F091783D-AF65-AC66-753A-E06CB1E5AF0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248258" y="1862542"/>
                <a:ext cx="423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684CF4B6-241D-FF1E-966D-62B7011FC23A}"/>
                  </a:ext>
                </a:extLst>
              </p14:cNvPr>
              <p14:cNvContentPartPr/>
              <p14:nvPr/>
            </p14:nvContentPartPr>
            <p14:xfrm>
              <a:off x="6471458" y="1969102"/>
              <a:ext cx="203760" cy="529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684CF4B6-241D-FF1E-966D-62B7011FC23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462458" y="1960102"/>
                <a:ext cx="221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786E7203-0468-3CDA-8DD3-7916FE78B526}"/>
                  </a:ext>
                </a:extLst>
              </p14:cNvPr>
              <p14:cNvContentPartPr/>
              <p14:nvPr/>
            </p14:nvContentPartPr>
            <p14:xfrm>
              <a:off x="5891858" y="2304982"/>
              <a:ext cx="245520" cy="2664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786E7203-0468-3CDA-8DD3-7916FE78B52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883218" y="2296342"/>
                <a:ext cx="263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20B8E1E8-4B4D-D21D-27EF-87AD6FCF97F5}"/>
                  </a:ext>
                </a:extLst>
              </p14:cNvPr>
              <p14:cNvContentPartPr/>
              <p14:nvPr/>
            </p14:nvContentPartPr>
            <p14:xfrm>
              <a:off x="6011018" y="2406862"/>
              <a:ext cx="150120" cy="18540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20B8E1E8-4B4D-D21D-27EF-87AD6FCF97F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002378" y="2397862"/>
                <a:ext cx="167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15D2F403-13AB-8A42-8323-F4E4FBA446C3}"/>
                  </a:ext>
                </a:extLst>
              </p14:cNvPr>
              <p14:cNvContentPartPr/>
              <p14:nvPr/>
            </p14:nvContentPartPr>
            <p14:xfrm>
              <a:off x="6224138" y="2413342"/>
              <a:ext cx="99000" cy="936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15D2F403-13AB-8A42-8323-F4E4FBA446C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15498" y="2404342"/>
                <a:ext cx="116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9D8BF2A5-1670-B1F3-DD08-ECF73EC2617D}"/>
                  </a:ext>
                </a:extLst>
              </p14:cNvPr>
              <p14:cNvContentPartPr/>
              <p14:nvPr/>
            </p14:nvContentPartPr>
            <p14:xfrm>
              <a:off x="6548858" y="2321542"/>
              <a:ext cx="119880" cy="2278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9D8BF2A5-1670-B1F3-DD08-ECF73EC2617D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539858" y="2312902"/>
                <a:ext cx="137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8214B53-7ED1-2A1C-89AD-2A27F5CFC312}"/>
                  </a:ext>
                </a:extLst>
              </p14:cNvPr>
              <p14:cNvContentPartPr/>
              <p14:nvPr/>
            </p14:nvContentPartPr>
            <p14:xfrm>
              <a:off x="6721658" y="2109862"/>
              <a:ext cx="119520" cy="1684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8214B53-7ED1-2A1C-89AD-2A27F5CFC31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712658" y="2100862"/>
                <a:ext cx="1371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32A21864-4A91-D01E-E83B-AC0AA7587EC3}"/>
                  </a:ext>
                </a:extLst>
              </p14:cNvPr>
              <p14:cNvContentPartPr/>
              <p14:nvPr/>
            </p14:nvContentPartPr>
            <p14:xfrm>
              <a:off x="6734618" y="2291662"/>
              <a:ext cx="120600" cy="716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32A21864-4A91-D01E-E83B-AC0AA7587EC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725618" y="2282662"/>
                <a:ext cx="1382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578E9D87-7796-C5BD-2D00-9DA342045643}"/>
                  </a:ext>
                </a:extLst>
              </p14:cNvPr>
              <p14:cNvContentPartPr/>
              <p14:nvPr/>
            </p14:nvContentPartPr>
            <p14:xfrm>
              <a:off x="9159218" y="1910062"/>
              <a:ext cx="197640" cy="1519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578E9D87-7796-C5BD-2D00-9DA34204564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50578" y="1901422"/>
                <a:ext cx="2152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4F199E1-6F04-2AEB-4112-AF76216C87F8}"/>
                  </a:ext>
                </a:extLst>
              </p14:cNvPr>
              <p14:cNvContentPartPr/>
              <p14:nvPr/>
            </p14:nvContentPartPr>
            <p14:xfrm>
              <a:off x="9540818" y="2043262"/>
              <a:ext cx="99360" cy="15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4F199E1-6F04-2AEB-4112-AF76216C87F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532178" y="2034262"/>
                <a:ext cx="117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C787237-2A0B-5273-F2AB-F296A9AAF2B3}"/>
                  </a:ext>
                </a:extLst>
              </p14:cNvPr>
              <p14:cNvContentPartPr/>
              <p14:nvPr/>
            </p14:nvContentPartPr>
            <p14:xfrm>
              <a:off x="9752138" y="1924102"/>
              <a:ext cx="138960" cy="1245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C787237-2A0B-5273-F2AB-F296A9AAF2B3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743498" y="1915102"/>
                <a:ext cx="156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63C78CB-9CF1-991C-C821-DF1FCDE19D2E}"/>
                  </a:ext>
                </a:extLst>
              </p14:cNvPr>
              <p14:cNvContentPartPr/>
              <p14:nvPr/>
            </p14:nvContentPartPr>
            <p14:xfrm>
              <a:off x="9974978" y="1853542"/>
              <a:ext cx="105840" cy="2602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63C78CB-9CF1-991C-C821-DF1FCDE19D2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966338" y="1844902"/>
                <a:ext cx="1234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ACAE658-270A-10A0-845A-248F893DAD7F}"/>
                  </a:ext>
                </a:extLst>
              </p14:cNvPr>
              <p14:cNvContentPartPr/>
              <p14:nvPr/>
            </p14:nvContentPartPr>
            <p14:xfrm>
              <a:off x="10301138" y="1909702"/>
              <a:ext cx="73800" cy="9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ACAE658-270A-10A0-845A-248F893DAD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292138" y="1900702"/>
                <a:ext cx="91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AF103594-0E91-4DC0-8345-E9497B35EF2C}"/>
                  </a:ext>
                </a:extLst>
              </p14:cNvPr>
              <p14:cNvContentPartPr/>
              <p14:nvPr/>
            </p14:nvContentPartPr>
            <p14:xfrm>
              <a:off x="10284938" y="1957222"/>
              <a:ext cx="102960" cy="536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AF103594-0E91-4DC0-8345-E9497B35EF2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276298" y="1948222"/>
                <a:ext cx="120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D6978EA-0D88-2F8A-5F48-A41BCEA4ED5A}"/>
                  </a:ext>
                </a:extLst>
              </p14:cNvPr>
              <p14:cNvContentPartPr/>
              <p14:nvPr/>
            </p14:nvContentPartPr>
            <p14:xfrm>
              <a:off x="10552418" y="1865422"/>
              <a:ext cx="124560" cy="2149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D6978EA-0D88-2F8A-5F48-A41BCEA4ED5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543418" y="1856782"/>
                <a:ext cx="142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12A25C2B-B647-A602-916C-6F0421244C21}"/>
                  </a:ext>
                </a:extLst>
              </p14:cNvPr>
              <p14:cNvContentPartPr/>
              <p14:nvPr/>
            </p14:nvContentPartPr>
            <p14:xfrm>
              <a:off x="10740698" y="1845982"/>
              <a:ext cx="126360" cy="907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12A25C2B-B647-A602-916C-6F0421244C2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731698" y="1836982"/>
                <a:ext cx="144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950BB351-E7FF-97C8-834E-3325477F9481}"/>
                  </a:ext>
                </a:extLst>
              </p14:cNvPr>
              <p14:cNvContentPartPr/>
              <p14:nvPr/>
            </p14:nvContentPartPr>
            <p14:xfrm>
              <a:off x="9175058" y="2368702"/>
              <a:ext cx="183240" cy="1335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950BB351-E7FF-97C8-834E-3325477F948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166058" y="2360062"/>
                <a:ext cx="200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30B551C-8D65-0813-8629-CE63DECC9B81}"/>
                  </a:ext>
                </a:extLst>
              </p14:cNvPr>
              <p14:cNvContentPartPr/>
              <p14:nvPr/>
            </p14:nvContentPartPr>
            <p14:xfrm>
              <a:off x="9625778" y="2375182"/>
              <a:ext cx="151920" cy="288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30B551C-8D65-0813-8629-CE63DECC9B8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616778" y="2366182"/>
                <a:ext cx="1695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AC03585-6DC1-8B45-0452-CFE5B1CBCDBF}"/>
                  </a:ext>
                </a:extLst>
              </p14:cNvPr>
              <p14:cNvContentPartPr/>
              <p14:nvPr/>
            </p14:nvContentPartPr>
            <p14:xfrm>
              <a:off x="9639098" y="2436022"/>
              <a:ext cx="117000" cy="468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AC03585-6DC1-8B45-0452-CFE5B1CBCDB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30098" y="2427022"/>
                <a:ext cx="134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AE7277C-BD23-1020-81C3-BA2BC154AEC7}"/>
                  </a:ext>
                </a:extLst>
              </p14:cNvPr>
              <p14:cNvContentPartPr/>
              <p14:nvPr/>
            </p14:nvContentPartPr>
            <p14:xfrm>
              <a:off x="9969578" y="2347462"/>
              <a:ext cx="111960" cy="2016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AE7277C-BD23-1020-81C3-BA2BC154AEC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960578" y="2338822"/>
                <a:ext cx="1296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50A4A190-4B96-74FC-B438-5B86A9A0E4A9}"/>
                  </a:ext>
                </a:extLst>
              </p14:cNvPr>
              <p14:cNvContentPartPr/>
              <p14:nvPr/>
            </p14:nvContentPartPr>
            <p14:xfrm>
              <a:off x="10184858" y="2347822"/>
              <a:ext cx="100080" cy="936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50A4A190-4B96-74FC-B438-5B86A9A0E4A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175858" y="2338822"/>
                <a:ext cx="1177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5F1AE9B-32B3-B120-2C7B-969EE1A49FE3}"/>
                  </a:ext>
                </a:extLst>
              </p14:cNvPr>
              <p14:cNvContentPartPr/>
              <p14:nvPr/>
            </p14:nvContentPartPr>
            <p14:xfrm>
              <a:off x="10428938" y="2357902"/>
              <a:ext cx="29160" cy="126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5F1AE9B-32B3-B120-2C7B-969EE1A49FE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420298" y="2349262"/>
                <a:ext cx="46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D2CA42DB-8A2E-9A56-17D0-D74B7DC22711}"/>
                  </a:ext>
                </a:extLst>
              </p14:cNvPr>
              <p14:cNvContentPartPr/>
              <p14:nvPr/>
            </p14:nvContentPartPr>
            <p14:xfrm>
              <a:off x="10628018" y="2318302"/>
              <a:ext cx="199080" cy="896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D2CA42DB-8A2E-9A56-17D0-D74B7DC2271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619378" y="2309662"/>
                <a:ext cx="216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CD03843-AA95-A4E3-42F2-D005E28F02D3}"/>
                  </a:ext>
                </a:extLst>
              </p14:cNvPr>
              <p14:cNvContentPartPr/>
              <p14:nvPr/>
            </p14:nvContentPartPr>
            <p14:xfrm>
              <a:off x="10976858" y="2182582"/>
              <a:ext cx="91080" cy="2664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CD03843-AA95-A4E3-42F2-D005E28F02D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968218" y="2173942"/>
                <a:ext cx="1087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43110542-76D7-072D-267D-0671DF9DF267}"/>
                  </a:ext>
                </a:extLst>
              </p14:cNvPr>
              <p14:cNvContentPartPr/>
              <p14:nvPr/>
            </p14:nvContentPartPr>
            <p14:xfrm>
              <a:off x="10942298" y="2337382"/>
              <a:ext cx="106560" cy="86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43110542-76D7-072D-267D-0671DF9DF26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933658" y="2328382"/>
                <a:ext cx="124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692BD91-FEC6-8046-13EF-8702CB181863}"/>
                  </a:ext>
                </a:extLst>
              </p14:cNvPr>
              <p14:cNvContentPartPr/>
              <p14:nvPr/>
            </p14:nvContentPartPr>
            <p14:xfrm>
              <a:off x="10400858" y="2311462"/>
              <a:ext cx="114480" cy="1778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692BD91-FEC6-8046-13EF-8702CB18186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392218" y="2302462"/>
                <a:ext cx="1321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9F3ED46-308C-4646-632C-E78D532B16FE}"/>
                  </a:ext>
                </a:extLst>
              </p14:cNvPr>
              <p14:cNvContentPartPr/>
              <p14:nvPr/>
            </p14:nvContentPartPr>
            <p14:xfrm>
              <a:off x="9179018" y="2839942"/>
              <a:ext cx="123120" cy="1803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9F3ED46-308C-4646-632C-E78D532B16F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170018" y="2831302"/>
                <a:ext cx="140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319AC9C-0F6C-987B-95E3-06437F4688E1}"/>
                  </a:ext>
                </a:extLst>
              </p14:cNvPr>
              <p14:cNvContentPartPr/>
              <p14:nvPr/>
            </p14:nvContentPartPr>
            <p14:xfrm>
              <a:off x="9150578" y="3590182"/>
              <a:ext cx="197280" cy="14292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319AC9C-0F6C-987B-95E3-06437F4688E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141938" y="3581182"/>
                <a:ext cx="214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8C5266D-E8F5-CC18-4761-6BAB1293C55C}"/>
                  </a:ext>
                </a:extLst>
              </p14:cNvPr>
              <p14:cNvContentPartPr/>
              <p14:nvPr/>
            </p14:nvContentPartPr>
            <p14:xfrm>
              <a:off x="9622538" y="2899342"/>
              <a:ext cx="147240" cy="190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8C5266D-E8F5-CC18-4761-6BAB1293C55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613538" y="2890342"/>
                <a:ext cx="164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6744E33-13BD-65E9-C307-C287B1A41AEF}"/>
                  </a:ext>
                </a:extLst>
              </p14:cNvPr>
              <p14:cNvContentPartPr/>
              <p14:nvPr/>
            </p14:nvContentPartPr>
            <p14:xfrm>
              <a:off x="9627218" y="2959462"/>
              <a:ext cx="145440" cy="352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6744E33-13BD-65E9-C307-C287B1A41AE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618218" y="2950822"/>
                <a:ext cx="163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3A11E5C2-CA73-4821-BE00-EACDE1DE22EF}"/>
                  </a:ext>
                </a:extLst>
              </p14:cNvPr>
              <p14:cNvContentPartPr/>
              <p14:nvPr/>
            </p14:nvContentPartPr>
            <p14:xfrm>
              <a:off x="9982178" y="2666422"/>
              <a:ext cx="76680" cy="15804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3A11E5C2-CA73-4821-BE00-EACDE1DE22E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973538" y="2657422"/>
                <a:ext cx="943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71F82A7-5D5E-F2AF-0F12-ED06D2A551B1}"/>
                  </a:ext>
                </a:extLst>
              </p14:cNvPr>
              <p14:cNvContentPartPr/>
              <p14:nvPr/>
            </p14:nvContentPartPr>
            <p14:xfrm>
              <a:off x="9871298" y="2835262"/>
              <a:ext cx="418320" cy="1054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71F82A7-5D5E-F2AF-0F12-ED06D2A551B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862298" y="2826262"/>
                <a:ext cx="435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6F439A3-E55D-206B-BCEC-36F0C4E59202}"/>
                  </a:ext>
                </a:extLst>
              </p14:cNvPr>
              <p14:cNvContentPartPr/>
              <p14:nvPr/>
            </p14:nvContentPartPr>
            <p14:xfrm>
              <a:off x="9980018" y="2963422"/>
              <a:ext cx="165240" cy="874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6F439A3-E55D-206B-BCEC-36F0C4E5920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9971378" y="2954422"/>
                <a:ext cx="182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D06CFFC-6006-E7A8-727C-18148CACF96E}"/>
                  </a:ext>
                </a:extLst>
              </p14:cNvPr>
              <p14:cNvContentPartPr/>
              <p14:nvPr/>
            </p14:nvContentPartPr>
            <p14:xfrm>
              <a:off x="9969218" y="3043702"/>
              <a:ext cx="198720" cy="680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D06CFFC-6006-E7A8-727C-18148CACF96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960218" y="3034702"/>
                <a:ext cx="216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1EAF1ED-5211-3A6D-4AE3-394718B05F3D}"/>
                  </a:ext>
                </a:extLst>
              </p14:cNvPr>
              <p14:cNvContentPartPr/>
              <p14:nvPr/>
            </p14:nvContentPartPr>
            <p14:xfrm>
              <a:off x="10034738" y="3132262"/>
              <a:ext cx="72000" cy="1263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1EAF1ED-5211-3A6D-4AE3-394718B05F3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026098" y="3123622"/>
                <a:ext cx="89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286245C-838C-7402-FC6B-C4AE09321803}"/>
                  </a:ext>
                </a:extLst>
              </p14:cNvPr>
              <p14:cNvContentPartPr/>
              <p14:nvPr/>
            </p14:nvContentPartPr>
            <p14:xfrm>
              <a:off x="10134818" y="2982142"/>
              <a:ext cx="88200" cy="1958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286245C-838C-7402-FC6B-C4AE09321803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126178" y="2973502"/>
                <a:ext cx="105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7138E99-14F8-B331-C0EC-2F5DB6604D38}"/>
                  </a:ext>
                </a:extLst>
              </p14:cNvPr>
              <p14:cNvContentPartPr/>
              <p14:nvPr/>
            </p14:nvContentPartPr>
            <p14:xfrm>
              <a:off x="9872738" y="3004822"/>
              <a:ext cx="69480" cy="2379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7138E99-14F8-B331-C0EC-2F5DB6604D3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864098" y="2996182"/>
                <a:ext cx="871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1FECB82B-5C1A-B8B3-FAD1-9EA25F43AF54}"/>
                  </a:ext>
                </a:extLst>
              </p14:cNvPr>
              <p14:cNvContentPartPr/>
              <p14:nvPr/>
            </p14:nvContentPartPr>
            <p14:xfrm>
              <a:off x="10488698" y="2827702"/>
              <a:ext cx="18360" cy="1652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1FECB82B-5C1A-B8B3-FAD1-9EA25F43AF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480058" y="2819062"/>
                <a:ext cx="360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8A4DD8C-1EA9-2275-397F-30D6C163C7C6}"/>
                  </a:ext>
                </a:extLst>
              </p14:cNvPr>
              <p14:cNvContentPartPr/>
              <p14:nvPr/>
            </p14:nvContentPartPr>
            <p14:xfrm>
              <a:off x="10439378" y="2893222"/>
              <a:ext cx="105120" cy="226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8A4DD8C-1EA9-2275-397F-30D6C163C7C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430378" y="2884222"/>
                <a:ext cx="1227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F0F0DDD-4C85-56EE-AA08-30F51AEEBE48}"/>
                  </a:ext>
                </a:extLst>
              </p14:cNvPr>
              <p14:cNvContentPartPr/>
              <p14:nvPr/>
            </p14:nvContentPartPr>
            <p14:xfrm>
              <a:off x="10324178" y="2814022"/>
              <a:ext cx="101160" cy="1940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F0F0DDD-4C85-56EE-AA08-30F51AEEBE4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315178" y="2805022"/>
                <a:ext cx="118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463A9F9-B50B-4B80-D30C-0253B98F797B}"/>
                  </a:ext>
                </a:extLst>
              </p14:cNvPr>
              <p14:cNvContentPartPr/>
              <p14:nvPr/>
            </p14:nvContentPartPr>
            <p14:xfrm>
              <a:off x="9587258" y="3613222"/>
              <a:ext cx="114480" cy="190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463A9F9-B50B-4B80-D30C-0253B98F797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578618" y="3604582"/>
                <a:ext cx="13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45D5EE9-097E-AFC9-6207-95DD86B9DA60}"/>
                  </a:ext>
                </a:extLst>
              </p14:cNvPr>
              <p14:cNvContentPartPr/>
              <p14:nvPr/>
            </p14:nvContentPartPr>
            <p14:xfrm>
              <a:off x="9596258" y="3683422"/>
              <a:ext cx="95760" cy="90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45D5EE9-097E-AFC9-6207-95DD86B9DA6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587258" y="3674782"/>
                <a:ext cx="113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A2AE9C56-9484-0B2B-68FE-69FBFA0ED269}"/>
                  </a:ext>
                </a:extLst>
              </p14:cNvPr>
              <p14:cNvContentPartPr/>
              <p14:nvPr/>
            </p14:nvContentPartPr>
            <p14:xfrm>
              <a:off x="9873458" y="3601342"/>
              <a:ext cx="125280" cy="1764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A2AE9C56-9484-0B2B-68FE-69FBFA0ED26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864458" y="3592342"/>
                <a:ext cx="142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FD75BC9-15BD-9D7B-4584-038614EBCC1C}"/>
                  </a:ext>
                </a:extLst>
              </p14:cNvPr>
              <p14:cNvContentPartPr/>
              <p14:nvPr/>
            </p14:nvContentPartPr>
            <p14:xfrm>
              <a:off x="10014218" y="3631942"/>
              <a:ext cx="89640" cy="117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FD75BC9-15BD-9D7B-4584-038614EBCC1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005218" y="3622942"/>
                <a:ext cx="107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F61F01A-58F5-F082-9CA1-FBA163D2F6B5}"/>
                  </a:ext>
                </a:extLst>
              </p14:cNvPr>
              <p14:cNvContentPartPr/>
              <p14:nvPr/>
            </p14:nvContentPartPr>
            <p14:xfrm>
              <a:off x="10139858" y="3618622"/>
              <a:ext cx="19440" cy="219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F61F01A-58F5-F082-9CA1-FBA163D2F6B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131218" y="3609622"/>
                <a:ext cx="37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7CBCE27-B6AC-CB0C-BA5D-3DDC143E68AA}"/>
                  </a:ext>
                </a:extLst>
              </p14:cNvPr>
              <p14:cNvContentPartPr/>
              <p14:nvPr/>
            </p14:nvContentPartPr>
            <p14:xfrm>
              <a:off x="10269458" y="3525022"/>
              <a:ext cx="108000" cy="140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7CBCE27-B6AC-CB0C-BA5D-3DDC143E68A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260818" y="3516382"/>
                <a:ext cx="125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2AE80941-BD7A-A815-0D80-9DD9FBC445A1}"/>
                  </a:ext>
                </a:extLst>
              </p14:cNvPr>
              <p14:cNvContentPartPr/>
              <p14:nvPr/>
            </p14:nvContentPartPr>
            <p14:xfrm>
              <a:off x="10550618" y="3507742"/>
              <a:ext cx="24480" cy="1587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2AE80941-BD7A-A815-0D80-9DD9FBC445A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541978" y="3499102"/>
                <a:ext cx="42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D135724-FD3B-597C-BC6C-68231FFED48A}"/>
                  </a:ext>
                </a:extLst>
              </p14:cNvPr>
              <p14:cNvContentPartPr/>
              <p14:nvPr/>
            </p14:nvContentPartPr>
            <p14:xfrm>
              <a:off x="10522898" y="3563182"/>
              <a:ext cx="99360" cy="144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D135724-FD3B-597C-BC6C-68231FFED48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13898" y="3554542"/>
                <a:ext cx="117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A821431A-5AE2-1391-B26D-71D159821ACA}"/>
                  </a:ext>
                </a:extLst>
              </p14:cNvPr>
              <p14:cNvContentPartPr/>
              <p14:nvPr/>
            </p14:nvContentPartPr>
            <p14:xfrm>
              <a:off x="10746458" y="3487582"/>
              <a:ext cx="112320" cy="2322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A821431A-5AE2-1391-B26D-71D159821AC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737458" y="3478582"/>
                <a:ext cx="129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E7D0715F-7DD9-73CA-A7C5-23468F42699B}"/>
                  </a:ext>
                </a:extLst>
              </p14:cNvPr>
              <p14:cNvContentPartPr/>
              <p14:nvPr/>
            </p14:nvContentPartPr>
            <p14:xfrm>
              <a:off x="10926458" y="3587662"/>
              <a:ext cx="117000" cy="1515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E7D0715F-7DD9-73CA-A7C5-23468F42699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917458" y="3578662"/>
                <a:ext cx="1346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F2657038-025B-C72F-EA2B-4C10A41E12E0}"/>
                  </a:ext>
                </a:extLst>
              </p14:cNvPr>
              <p14:cNvContentPartPr/>
              <p14:nvPr/>
            </p14:nvContentPartPr>
            <p14:xfrm>
              <a:off x="11141018" y="3532222"/>
              <a:ext cx="33840" cy="442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F2657038-025B-C72F-EA2B-4C10A41E12E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132378" y="3523582"/>
                <a:ext cx="51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4421297-0CEA-177B-8046-75FAEE890E07}"/>
                  </a:ext>
                </a:extLst>
              </p14:cNvPr>
              <p14:cNvContentPartPr/>
              <p14:nvPr/>
            </p14:nvContentPartPr>
            <p14:xfrm>
              <a:off x="11201498" y="3492982"/>
              <a:ext cx="89640" cy="2372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4421297-0CEA-177B-8046-75FAEE890E0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192498" y="3484342"/>
                <a:ext cx="1072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8FE62F3-89ED-6605-0A7F-A83E8966B996}"/>
                  </a:ext>
                </a:extLst>
              </p14:cNvPr>
              <p14:cNvContentPartPr/>
              <p14:nvPr/>
            </p14:nvContentPartPr>
            <p14:xfrm>
              <a:off x="9989378" y="3441862"/>
              <a:ext cx="9000" cy="774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8FE62F3-89ED-6605-0A7F-A83E8966B99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980378" y="3433222"/>
                <a:ext cx="26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DF560E61-D239-AFB3-04BF-447B1984167F}"/>
                  </a:ext>
                </a:extLst>
              </p14:cNvPr>
              <p14:cNvContentPartPr/>
              <p14:nvPr/>
            </p14:nvContentPartPr>
            <p14:xfrm>
              <a:off x="9897938" y="3281662"/>
              <a:ext cx="154800" cy="1551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DF560E61-D239-AFB3-04BF-447B1984167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889298" y="3273022"/>
                <a:ext cx="172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EA045147-B643-BFE3-064B-CD47ED4B1E85}"/>
                  </a:ext>
                </a:extLst>
              </p14:cNvPr>
              <p14:cNvContentPartPr/>
              <p14:nvPr/>
            </p14:nvContentPartPr>
            <p14:xfrm>
              <a:off x="10344338" y="3260062"/>
              <a:ext cx="13320" cy="1692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EA045147-B643-BFE3-064B-CD47ED4B1E8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335698" y="3251062"/>
                <a:ext cx="309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873A01E0-1FC1-1AC6-4DCD-3E7A3DFA3519}"/>
                  </a:ext>
                </a:extLst>
              </p14:cNvPr>
              <p14:cNvContentPartPr/>
              <p14:nvPr/>
            </p14:nvContentPartPr>
            <p14:xfrm>
              <a:off x="10271618" y="3200662"/>
              <a:ext cx="132840" cy="824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873A01E0-1FC1-1AC6-4DCD-3E7A3DFA3519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262618" y="3191662"/>
                <a:ext cx="150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CF5FB23-A0AF-FA21-5AEF-209CD77EB5B9}"/>
                  </a:ext>
                </a:extLst>
              </p14:cNvPr>
              <p14:cNvContentPartPr/>
              <p14:nvPr/>
            </p14:nvContentPartPr>
            <p14:xfrm>
              <a:off x="10729178" y="2800342"/>
              <a:ext cx="86400" cy="1998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CF5FB23-A0AF-FA21-5AEF-209CD77EB5B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720538" y="2791702"/>
                <a:ext cx="104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05173AF-28F8-83EA-980B-F339CFF8EC02}"/>
                  </a:ext>
                </a:extLst>
              </p14:cNvPr>
              <p14:cNvContentPartPr/>
              <p14:nvPr/>
            </p14:nvContentPartPr>
            <p14:xfrm>
              <a:off x="10929338" y="2875942"/>
              <a:ext cx="21960" cy="1584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05173AF-28F8-83EA-980B-F339CFF8EC0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920698" y="2867302"/>
                <a:ext cx="396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1FE917F-3D35-6DAF-A106-7EBE7E763D32}"/>
                  </a:ext>
                </a:extLst>
              </p14:cNvPr>
              <p14:cNvContentPartPr/>
              <p14:nvPr/>
            </p14:nvContentPartPr>
            <p14:xfrm>
              <a:off x="11014658" y="2744542"/>
              <a:ext cx="160560" cy="2592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1FE917F-3D35-6DAF-A106-7EBE7E763D3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1005658" y="2735902"/>
                <a:ext cx="1782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AE7074C9-BA1B-C640-65AB-1E7387097353}"/>
                  </a:ext>
                </a:extLst>
              </p14:cNvPr>
              <p14:cNvContentPartPr/>
              <p14:nvPr/>
            </p14:nvContentPartPr>
            <p14:xfrm>
              <a:off x="10784618" y="3212542"/>
              <a:ext cx="10800" cy="1623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AE7074C9-BA1B-C640-65AB-1E738709735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775618" y="3203542"/>
                <a:ext cx="28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54A50126-37D4-A834-0F12-250DF377BCCF}"/>
                  </a:ext>
                </a:extLst>
              </p14:cNvPr>
              <p14:cNvContentPartPr/>
              <p14:nvPr/>
            </p14:nvContentPartPr>
            <p14:xfrm>
              <a:off x="10735658" y="3094102"/>
              <a:ext cx="96840" cy="1688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54A50126-37D4-A834-0F12-250DF377BCC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726658" y="3085462"/>
                <a:ext cx="114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69CD1770-AD33-2C16-4846-A22130B917F6}"/>
                  </a:ext>
                </a:extLst>
              </p14:cNvPr>
              <p14:cNvContentPartPr/>
              <p14:nvPr/>
            </p14:nvContentPartPr>
            <p14:xfrm>
              <a:off x="11211218" y="3193462"/>
              <a:ext cx="8280" cy="1209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69CD1770-AD33-2C16-4846-A22130B917F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202578" y="3184462"/>
                <a:ext cx="259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7F59B07-055C-8BA5-A543-2EA873DFC8DA}"/>
                  </a:ext>
                </a:extLst>
              </p14:cNvPr>
              <p14:cNvContentPartPr/>
              <p14:nvPr/>
            </p14:nvContentPartPr>
            <p14:xfrm>
              <a:off x="11089538" y="3059182"/>
              <a:ext cx="169560" cy="1594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7F59B07-055C-8BA5-A543-2EA873DFC8D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080538" y="3050542"/>
                <a:ext cx="187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AFB54A3C-B978-B09E-D3A7-0245105AA0F3}"/>
                  </a:ext>
                </a:extLst>
              </p14:cNvPr>
              <p14:cNvContentPartPr/>
              <p14:nvPr/>
            </p14:nvContentPartPr>
            <p14:xfrm>
              <a:off x="9433538" y="3242782"/>
              <a:ext cx="74160" cy="36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AFB54A3C-B978-B09E-D3A7-0245105AA0F3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424898" y="3234142"/>
                <a:ext cx="91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DD9675D-6746-9C01-A77D-ADF58A6EB087}"/>
                  </a:ext>
                </a:extLst>
              </p14:cNvPr>
              <p14:cNvContentPartPr/>
              <p14:nvPr/>
            </p14:nvContentPartPr>
            <p14:xfrm>
              <a:off x="9140138" y="3115702"/>
              <a:ext cx="2625480" cy="1191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DD9675D-6746-9C01-A77D-ADF58A6EB087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131498" y="3107062"/>
                <a:ext cx="2643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5D28D6B7-92B1-1011-8FCC-FF5954DE8990}"/>
                  </a:ext>
                </a:extLst>
              </p14:cNvPr>
              <p14:cNvContentPartPr/>
              <p14:nvPr/>
            </p14:nvContentPartPr>
            <p14:xfrm>
              <a:off x="9836738" y="2864422"/>
              <a:ext cx="478800" cy="4064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5D28D6B7-92B1-1011-8FCC-FF5954DE8990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827738" y="2855782"/>
                <a:ext cx="496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3E6D029-780F-0F4E-EB4D-2997280930BF}"/>
                  </a:ext>
                </a:extLst>
              </p14:cNvPr>
              <p14:cNvContentPartPr/>
              <p14:nvPr/>
            </p14:nvContentPartPr>
            <p14:xfrm>
              <a:off x="8690498" y="3012742"/>
              <a:ext cx="1113840" cy="2167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3E6D029-780F-0F4E-EB4D-2997280930B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681498" y="3004102"/>
                <a:ext cx="11314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89110BA-BB4F-4B9E-E7E5-8F01FDA45589}"/>
                  </a:ext>
                </a:extLst>
              </p14:cNvPr>
              <p14:cNvContentPartPr/>
              <p14:nvPr/>
            </p14:nvContentPartPr>
            <p14:xfrm>
              <a:off x="8542898" y="2807182"/>
              <a:ext cx="309600" cy="29052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89110BA-BB4F-4B9E-E7E5-8F01FDA4558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34258" y="2798542"/>
                <a:ext cx="3272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BE780A42-7E64-9C05-6390-DDC4DE75454A}"/>
                  </a:ext>
                </a:extLst>
              </p14:cNvPr>
              <p14:cNvContentPartPr/>
              <p14:nvPr/>
            </p14:nvContentPartPr>
            <p14:xfrm>
              <a:off x="7814978" y="2130382"/>
              <a:ext cx="27720" cy="2350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BE780A42-7E64-9C05-6390-DDC4DE75454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806338" y="2121742"/>
                <a:ext cx="45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5C10B9D-5A7E-99CD-21F7-59CE636634D7}"/>
                  </a:ext>
                </a:extLst>
              </p14:cNvPr>
              <p14:cNvContentPartPr/>
              <p14:nvPr/>
            </p14:nvContentPartPr>
            <p14:xfrm>
              <a:off x="7673858" y="2047582"/>
              <a:ext cx="279720" cy="2595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5C10B9D-5A7E-99CD-21F7-59CE636634D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665218" y="2038942"/>
                <a:ext cx="2973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02A21A88-A444-8D82-2B62-D78761C802BA}"/>
                  </a:ext>
                </a:extLst>
              </p14:cNvPr>
              <p14:cNvContentPartPr/>
              <p14:nvPr/>
            </p14:nvContentPartPr>
            <p14:xfrm>
              <a:off x="7944218" y="2165662"/>
              <a:ext cx="85320" cy="1256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02A21A88-A444-8D82-2B62-D78761C802B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7935218" y="2157022"/>
                <a:ext cx="102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226F979-F033-DDBC-A060-1312CDEF133B}"/>
                  </a:ext>
                </a:extLst>
              </p14:cNvPr>
              <p14:cNvContentPartPr/>
              <p14:nvPr/>
            </p14:nvContentPartPr>
            <p14:xfrm>
              <a:off x="8063378" y="2001142"/>
              <a:ext cx="167760" cy="2919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226F979-F033-DDBC-A060-1312CDEF133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054738" y="1992142"/>
                <a:ext cx="1854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E400D98B-573B-CEA8-6B8E-5C91CAA184F7}"/>
                  </a:ext>
                </a:extLst>
              </p14:cNvPr>
              <p14:cNvContentPartPr/>
              <p14:nvPr/>
            </p14:nvContentPartPr>
            <p14:xfrm>
              <a:off x="8270378" y="1975582"/>
              <a:ext cx="18000" cy="28008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E400D98B-573B-CEA8-6B8E-5C91CAA184F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261738" y="1966942"/>
                <a:ext cx="356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5A22CC1-1DB3-26DB-89F7-13024A3E051A}"/>
                  </a:ext>
                </a:extLst>
              </p14:cNvPr>
              <p14:cNvContentPartPr/>
              <p14:nvPr/>
            </p14:nvContentPartPr>
            <p14:xfrm>
              <a:off x="8310338" y="2108782"/>
              <a:ext cx="133200" cy="1638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5A22CC1-1DB3-26DB-89F7-13024A3E051A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301338" y="2099782"/>
                <a:ext cx="150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AF23F917-6851-E456-B9B8-181BFC8FBED2}"/>
                  </a:ext>
                </a:extLst>
              </p14:cNvPr>
              <p14:cNvContentPartPr/>
              <p14:nvPr/>
            </p14:nvContentPartPr>
            <p14:xfrm>
              <a:off x="8462258" y="1943542"/>
              <a:ext cx="198360" cy="2620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AF23F917-6851-E456-B9B8-181BFC8FBED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453618" y="1934902"/>
                <a:ext cx="216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9AF53F9-6580-D28F-A773-63639940AC0F}"/>
                  </a:ext>
                </a:extLst>
              </p14:cNvPr>
              <p14:cNvContentPartPr/>
              <p14:nvPr/>
            </p14:nvContentPartPr>
            <p14:xfrm>
              <a:off x="7874018" y="2449342"/>
              <a:ext cx="326520" cy="176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9AF53F9-6580-D28F-A773-63639940AC0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65018" y="2440702"/>
                <a:ext cx="344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48C0AD2-CDDE-DEDE-8633-6D858B4C4E14}"/>
                  </a:ext>
                </a:extLst>
              </p14:cNvPr>
              <p14:cNvContentPartPr/>
              <p14:nvPr/>
            </p14:nvContentPartPr>
            <p14:xfrm>
              <a:off x="8308178" y="2472382"/>
              <a:ext cx="15840" cy="385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48C0AD2-CDDE-DEDE-8633-6D858B4C4E1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99538" y="2463742"/>
                <a:ext cx="33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5588CE09-CE36-FE1C-7D79-99F746BCD943}"/>
                  </a:ext>
                </a:extLst>
              </p14:cNvPr>
              <p14:cNvContentPartPr/>
              <p14:nvPr/>
            </p14:nvContentPartPr>
            <p14:xfrm>
              <a:off x="8315378" y="2567422"/>
              <a:ext cx="13680" cy="39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5588CE09-CE36-FE1C-7D79-99F746BCD94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306738" y="2558782"/>
                <a:ext cx="31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ECF1B5F-0002-D04D-8E62-050A77E9EDD0}"/>
                  </a:ext>
                </a:extLst>
              </p14:cNvPr>
              <p14:cNvContentPartPr/>
              <p14:nvPr/>
            </p14:nvContentPartPr>
            <p14:xfrm>
              <a:off x="8430938" y="2453302"/>
              <a:ext cx="89280" cy="396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ECF1B5F-0002-D04D-8E62-050A77E9EDD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422298" y="2444662"/>
                <a:ext cx="106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298BE63E-1E44-F019-84A6-D866BBE52720}"/>
                  </a:ext>
                </a:extLst>
              </p14:cNvPr>
              <p14:cNvContentPartPr/>
              <p14:nvPr/>
            </p14:nvContentPartPr>
            <p14:xfrm>
              <a:off x="8430218" y="2512342"/>
              <a:ext cx="90720" cy="277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298BE63E-1E44-F019-84A6-D866BBE5272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421218" y="2503342"/>
                <a:ext cx="108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0C9ABC56-ED7B-ED8C-D90D-ACEC993A7A34}"/>
                  </a:ext>
                </a:extLst>
              </p14:cNvPr>
              <p14:cNvContentPartPr/>
              <p14:nvPr/>
            </p14:nvContentPartPr>
            <p14:xfrm>
              <a:off x="8634338" y="2299942"/>
              <a:ext cx="208800" cy="1044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0C9ABC56-ED7B-ED8C-D90D-ACEC993A7A34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625698" y="2291302"/>
                <a:ext cx="2264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593352FB-032B-B69C-6E84-3986B1083E25}"/>
                  </a:ext>
                </a:extLst>
              </p14:cNvPr>
              <p14:cNvContentPartPr/>
              <p14:nvPr/>
            </p14:nvContentPartPr>
            <p14:xfrm>
              <a:off x="8595458" y="2382742"/>
              <a:ext cx="240120" cy="92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593352FB-032B-B69C-6E84-3986B1083E2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586818" y="2374102"/>
                <a:ext cx="257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0854D38-C05D-428E-005A-5B71E52FE2CE}"/>
                  </a:ext>
                </a:extLst>
              </p14:cNvPr>
              <p14:cNvContentPartPr/>
              <p14:nvPr/>
            </p14:nvContentPartPr>
            <p14:xfrm>
              <a:off x="8678978" y="2469502"/>
              <a:ext cx="80640" cy="191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0854D38-C05D-428E-005A-5B71E52FE2C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669978" y="2460862"/>
                <a:ext cx="982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8573BDAE-9D7D-8285-20EF-7A2656A95E15}"/>
                  </a:ext>
                </a:extLst>
              </p14:cNvPr>
              <p14:cNvContentPartPr/>
              <p14:nvPr/>
            </p14:nvContentPartPr>
            <p14:xfrm>
              <a:off x="8956538" y="2602702"/>
              <a:ext cx="2413440" cy="6958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573BDAE-9D7D-8285-20EF-7A2656A95E1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947898" y="2593702"/>
                <a:ext cx="243108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6346B775-5DF5-7913-B0B2-8D972F4B4692}"/>
                  </a:ext>
                </a:extLst>
              </p14:cNvPr>
              <p14:cNvContentPartPr/>
              <p14:nvPr/>
            </p14:nvContentPartPr>
            <p14:xfrm>
              <a:off x="10892978" y="2551222"/>
              <a:ext cx="622800" cy="4773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6346B775-5DF5-7913-B0B2-8D972F4B469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883978" y="2542582"/>
                <a:ext cx="6404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B2C6E668-6E64-9C41-83B0-F3CA596B6382}"/>
                  </a:ext>
                </a:extLst>
              </p14:cNvPr>
              <p14:cNvContentPartPr/>
              <p14:nvPr/>
            </p14:nvContentPartPr>
            <p14:xfrm>
              <a:off x="6683498" y="4700422"/>
              <a:ext cx="155520" cy="21780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B2C6E668-6E64-9C41-83B0-F3CA596B638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674858" y="4691422"/>
                <a:ext cx="173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DBF03645-B177-AE1E-D381-D896E13DC76E}"/>
                  </a:ext>
                </a:extLst>
              </p14:cNvPr>
              <p14:cNvContentPartPr/>
              <p14:nvPr/>
            </p14:nvContentPartPr>
            <p14:xfrm>
              <a:off x="6650018" y="4954942"/>
              <a:ext cx="304200" cy="5652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DBF03645-B177-AE1E-D381-D896E13DC76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641018" y="4945942"/>
                <a:ext cx="321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676AC784-B111-7EF2-45E3-524327CDC676}"/>
                  </a:ext>
                </a:extLst>
              </p14:cNvPr>
              <p14:cNvContentPartPr/>
              <p14:nvPr/>
            </p14:nvContentPartPr>
            <p14:xfrm>
              <a:off x="6687098" y="5110102"/>
              <a:ext cx="210240" cy="1544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676AC784-B111-7EF2-45E3-524327CDC67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678458" y="5101462"/>
                <a:ext cx="227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4B308F9-E4D9-E862-D7C2-E46EC6F98839}"/>
                  </a:ext>
                </a:extLst>
              </p14:cNvPr>
              <p14:cNvContentPartPr/>
              <p14:nvPr/>
            </p14:nvContentPartPr>
            <p14:xfrm>
              <a:off x="6972578" y="5031622"/>
              <a:ext cx="125640" cy="9756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4B308F9-E4D9-E862-D7C2-E46EC6F9883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963578" y="5022982"/>
                <a:ext cx="1432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5CD783F-826F-74E2-ECF4-E5947B75EDC6}"/>
                  </a:ext>
                </a:extLst>
              </p14:cNvPr>
              <p14:cNvContentPartPr/>
              <p14:nvPr/>
            </p14:nvContentPartPr>
            <p14:xfrm>
              <a:off x="8844938" y="1018702"/>
              <a:ext cx="105120" cy="2674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5CD783F-826F-74E2-ECF4-E5947B75EDC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35938" y="1010062"/>
                <a:ext cx="1227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86BC419-831F-5789-4FA2-FC261A50B524}"/>
                  </a:ext>
                </a:extLst>
              </p14:cNvPr>
              <p14:cNvContentPartPr/>
              <p14:nvPr/>
            </p14:nvContentPartPr>
            <p14:xfrm>
              <a:off x="8811458" y="1168822"/>
              <a:ext cx="106560" cy="2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86BC419-831F-5789-4FA2-FC261A50B52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802458" y="1159822"/>
                <a:ext cx="124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01EDFA5-FE99-5F08-A5E6-DBE98E6F98FE}"/>
                  </a:ext>
                </a:extLst>
              </p14:cNvPr>
              <p14:cNvContentPartPr/>
              <p14:nvPr/>
            </p14:nvContentPartPr>
            <p14:xfrm>
              <a:off x="9037538" y="1105102"/>
              <a:ext cx="122040" cy="982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01EDFA5-FE99-5F08-A5E6-DBE98E6F98FE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028538" y="1096462"/>
                <a:ext cx="139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DF2601F-BF90-C47A-0F2B-BFCA07FEA65E}"/>
                  </a:ext>
                </a:extLst>
              </p14:cNvPr>
              <p14:cNvContentPartPr/>
              <p14:nvPr/>
            </p14:nvContentPartPr>
            <p14:xfrm>
              <a:off x="9226538" y="1019062"/>
              <a:ext cx="123480" cy="1746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DF2601F-BF90-C47A-0F2B-BFCA07FEA65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217538" y="1010422"/>
                <a:ext cx="1411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1DEADFC-510C-0FA9-3B9A-34CAE2CE2EE8}"/>
                  </a:ext>
                </a:extLst>
              </p14:cNvPr>
              <p14:cNvContentPartPr/>
              <p14:nvPr/>
            </p14:nvContentPartPr>
            <p14:xfrm>
              <a:off x="9469178" y="1093942"/>
              <a:ext cx="130320" cy="230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1DEADFC-510C-0FA9-3B9A-34CAE2CE2EE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460538" y="1084942"/>
                <a:ext cx="147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6641677-7F92-2D62-FC46-453B048E995E}"/>
                  </a:ext>
                </a:extLst>
              </p14:cNvPr>
              <p14:cNvContentPartPr/>
              <p14:nvPr/>
            </p14:nvContentPartPr>
            <p14:xfrm>
              <a:off x="9475298" y="1146142"/>
              <a:ext cx="162360" cy="19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6641677-7F92-2D62-FC46-453B048E995E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466658" y="1137142"/>
                <a:ext cx="180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CD7F6E1-37FD-4DAA-3E0D-2991F784D1CD}"/>
                  </a:ext>
                </a:extLst>
              </p14:cNvPr>
              <p14:cNvContentPartPr/>
              <p14:nvPr/>
            </p14:nvContentPartPr>
            <p14:xfrm>
              <a:off x="9790298" y="1024102"/>
              <a:ext cx="117000" cy="1458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CD7F6E1-37FD-4DAA-3E0D-2991F784D1C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81298" y="1015462"/>
                <a:ext cx="134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9CCEB947-E01C-8D1D-0A65-2DA128F615AE}"/>
                  </a:ext>
                </a:extLst>
              </p14:cNvPr>
              <p14:cNvContentPartPr/>
              <p14:nvPr/>
            </p14:nvContentPartPr>
            <p14:xfrm>
              <a:off x="9727658" y="931222"/>
              <a:ext cx="148320" cy="133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9CCEB947-E01C-8D1D-0A65-2DA128F615A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719018" y="922582"/>
                <a:ext cx="165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D36E3E67-8D12-3BDE-E41E-A3314F246EF6}"/>
                  </a:ext>
                </a:extLst>
              </p14:cNvPr>
              <p14:cNvContentPartPr/>
              <p14:nvPr/>
            </p14:nvContentPartPr>
            <p14:xfrm>
              <a:off x="10017098" y="1029502"/>
              <a:ext cx="165960" cy="1054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D36E3E67-8D12-3BDE-E41E-A3314F246EF6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008458" y="1020502"/>
                <a:ext cx="1836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17FD733-99F4-3F79-3B53-481660C663DE}"/>
                  </a:ext>
                </a:extLst>
              </p14:cNvPr>
              <p14:cNvContentPartPr/>
              <p14:nvPr/>
            </p14:nvContentPartPr>
            <p14:xfrm>
              <a:off x="10281698" y="990622"/>
              <a:ext cx="107640" cy="1944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17FD733-99F4-3F79-3B53-481660C663D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73058" y="981622"/>
                <a:ext cx="125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481A9E9-714A-659E-B2A8-BD9333D78CE1}"/>
                  </a:ext>
                </a:extLst>
              </p14:cNvPr>
              <p14:cNvContentPartPr/>
              <p14:nvPr/>
            </p14:nvContentPartPr>
            <p14:xfrm>
              <a:off x="10507778" y="1048582"/>
              <a:ext cx="112320" cy="252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481A9E9-714A-659E-B2A8-BD9333D78CE1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499138" y="1039582"/>
                <a:ext cx="129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16B2D91-0D2D-FEF4-0CBF-7ACC06482989}"/>
                  </a:ext>
                </a:extLst>
              </p14:cNvPr>
              <p14:cNvContentPartPr/>
              <p14:nvPr/>
            </p14:nvContentPartPr>
            <p14:xfrm>
              <a:off x="10531178" y="1079902"/>
              <a:ext cx="104040" cy="29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16B2D91-0D2D-FEF4-0CBF-7ACC06482989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522178" y="1071262"/>
                <a:ext cx="1216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FCE738E-5A2B-BA83-8D8C-C558E6846A4E}"/>
                  </a:ext>
                </a:extLst>
              </p14:cNvPr>
              <p14:cNvContentPartPr/>
              <p14:nvPr/>
            </p14:nvContentPartPr>
            <p14:xfrm>
              <a:off x="10708658" y="973702"/>
              <a:ext cx="57960" cy="1490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FCE738E-5A2B-BA83-8D8C-C558E6846A4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699658" y="964702"/>
                <a:ext cx="75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7D019E5-10EF-EB22-9803-D5B51C957AB2}"/>
                  </a:ext>
                </a:extLst>
              </p14:cNvPr>
              <p14:cNvContentPartPr/>
              <p14:nvPr/>
            </p14:nvContentPartPr>
            <p14:xfrm>
              <a:off x="10881458" y="943822"/>
              <a:ext cx="317520" cy="1591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7D019E5-10EF-EB22-9803-D5B51C957AB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872818" y="934822"/>
                <a:ext cx="335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74F82A7-B7B3-0B15-7176-1B5D8894A5CE}"/>
                  </a:ext>
                </a:extLst>
              </p14:cNvPr>
              <p14:cNvContentPartPr/>
              <p14:nvPr/>
            </p14:nvContentPartPr>
            <p14:xfrm>
              <a:off x="11069378" y="1027702"/>
              <a:ext cx="131040" cy="144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74F82A7-B7B3-0B15-7176-1B5D8894A5C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060378" y="1019062"/>
                <a:ext cx="148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3A0C253-0A66-E744-27A9-BDEC672677AE}"/>
                  </a:ext>
                </a:extLst>
              </p14:cNvPr>
              <p14:cNvContentPartPr/>
              <p14:nvPr/>
            </p14:nvContentPartPr>
            <p14:xfrm>
              <a:off x="11294378" y="913222"/>
              <a:ext cx="160560" cy="1648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3A0C253-0A66-E744-27A9-BDEC672677A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285378" y="904222"/>
                <a:ext cx="178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12BAEBA-393D-8666-EA21-5695D05FEEF2}"/>
                  </a:ext>
                </a:extLst>
              </p14:cNvPr>
              <p14:cNvContentPartPr/>
              <p14:nvPr/>
            </p14:nvContentPartPr>
            <p14:xfrm>
              <a:off x="11506418" y="980902"/>
              <a:ext cx="147960" cy="133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12BAEBA-393D-8666-EA21-5695D05FEEF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97418" y="971902"/>
                <a:ext cx="165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E945ED1-D0EF-FA34-7719-18112F2B983E}"/>
                  </a:ext>
                </a:extLst>
              </p14:cNvPr>
              <p14:cNvContentPartPr/>
              <p14:nvPr/>
            </p14:nvContentPartPr>
            <p14:xfrm>
              <a:off x="11837258" y="835462"/>
              <a:ext cx="82800" cy="274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E945ED1-D0EF-FA34-7719-18112F2B983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828618" y="826462"/>
                <a:ext cx="1004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F6F92ED-B391-2A57-4362-AB206EF4E7E8}"/>
                  </a:ext>
                </a:extLst>
              </p14:cNvPr>
              <p14:cNvContentPartPr/>
              <p14:nvPr/>
            </p14:nvContentPartPr>
            <p14:xfrm>
              <a:off x="11746898" y="989542"/>
              <a:ext cx="186480" cy="262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F6F92ED-B391-2A57-4362-AB206EF4E7E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737898" y="980902"/>
                <a:ext cx="204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524B286-DD3F-A622-89AC-079D63DB6B78}"/>
                  </a:ext>
                </a:extLst>
              </p14:cNvPr>
              <p14:cNvContentPartPr/>
              <p14:nvPr/>
            </p14:nvContentPartPr>
            <p14:xfrm>
              <a:off x="8695898" y="754822"/>
              <a:ext cx="3960" cy="75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524B286-DD3F-A622-89AC-079D63DB6B7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686898" y="746182"/>
                <a:ext cx="21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0F136E2-6AE4-E606-2C65-5D7171879B63}"/>
                  </a:ext>
                </a:extLst>
              </p14:cNvPr>
              <p14:cNvContentPartPr/>
              <p14:nvPr/>
            </p14:nvContentPartPr>
            <p14:xfrm>
              <a:off x="8684018" y="828262"/>
              <a:ext cx="22680" cy="313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0F136E2-6AE4-E606-2C65-5D7171879B63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675018" y="819262"/>
                <a:ext cx="40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AB95637-E63E-5B05-8C71-6230E4FFC26C}"/>
                  </a:ext>
                </a:extLst>
              </p14:cNvPr>
              <p14:cNvContentPartPr/>
              <p14:nvPr/>
            </p14:nvContentPartPr>
            <p14:xfrm>
              <a:off x="8857178" y="686782"/>
              <a:ext cx="179280" cy="1069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AB95637-E63E-5B05-8C71-6230E4FFC26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848538" y="677782"/>
                <a:ext cx="196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7F7213C-A9F9-1F0D-5036-B3A3C654D9B1}"/>
                  </a:ext>
                </a:extLst>
              </p14:cNvPr>
              <p14:cNvContentPartPr/>
              <p14:nvPr/>
            </p14:nvContentPartPr>
            <p14:xfrm>
              <a:off x="9118898" y="618382"/>
              <a:ext cx="122040" cy="1652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7F7213C-A9F9-1F0D-5036-B3A3C654D9B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9110258" y="609382"/>
                <a:ext cx="1396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6E016CA-A046-571F-807B-C4FCFD19FA08}"/>
                  </a:ext>
                </a:extLst>
              </p14:cNvPr>
              <p14:cNvContentPartPr/>
              <p14:nvPr/>
            </p14:nvContentPartPr>
            <p14:xfrm>
              <a:off x="9410858" y="711982"/>
              <a:ext cx="160560" cy="6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6E016CA-A046-571F-807B-C4FCFD19FA0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9402218" y="703342"/>
                <a:ext cx="178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76E18F36-25C8-6D9C-5C95-8C6B85617AAB}"/>
                  </a:ext>
                </a:extLst>
              </p14:cNvPr>
              <p14:cNvContentPartPr/>
              <p14:nvPr/>
            </p14:nvContentPartPr>
            <p14:xfrm>
              <a:off x="9420578" y="748342"/>
              <a:ext cx="149400" cy="122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76E18F36-25C8-6D9C-5C95-8C6B85617AA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411938" y="739342"/>
                <a:ext cx="167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DDB148F-7B5D-82D7-9B85-6BC41A49FA6B}"/>
                  </a:ext>
                </a:extLst>
              </p14:cNvPr>
              <p14:cNvContentPartPr/>
              <p14:nvPr/>
            </p14:nvContentPartPr>
            <p14:xfrm>
              <a:off x="9722978" y="659422"/>
              <a:ext cx="128880" cy="1900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DDB148F-7B5D-82D7-9B85-6BC41A49FA6B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9713978" y="650422"/>
                <a:ext cx="1465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FB6B231-E7AD-7888-E764-996D3115A50A}"/>
                  </a:ext>
                </a:extLst>
              </p14:cNvPr>
              <p14:cNvContentPartPr/>
              <p14:nvPr/>
            </p14:nvContentPartPr>
            <p14:xfrm>
              <a:off x="9913058" y="661222"/>
              <a:ext cx="142560" cy="1011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FB6B231-E7AD-7888-E764-996D3115A50A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9904418" y="652222"/>
                <a:ext cx="1602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6093E99-F6F8-9878-779F-B68C9F320EE3}"/>
                  </a:ext>
                </a:extLst>
              </p14:cNvPr>
              <p14:cNvContentPartPr/>
              <p14:nvPr/>
            </p14:nvContentPartPr>
            <p14:xfrm>
              <a:off x="9267938" y="389062"/>
              <a:ext cx="1539000" cy="4611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6093E99-F6F8-9878-779F-B68C9F320EE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259298" y="380422"/>
                <a:ext cx="155664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CC73D50-E7E9-3AEC-8DF1-FBCD2DB8279F}"/>
                  </a:ext>
                </a:extLst>
              </p14:cNvPr>
              <p14:cNvContentPartPr/>
              <p14:nvPr/>
            </p14:nvContentPartPr>
            <p14:xfrm>
              <a:off x="9197378" y="425062"/>
              <a:ext cx="167040" cy="1432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CC73D50-E7E9-3AEC-8DF1-FBCD2DB8279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188378" y="416422"/>
                <a:ext cx="184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3146C8B-E1FA-6B6D-9C99-D9A322E82B2E}"/>
                  </a:ext>
                </a:extLst>
              </p14:cNvPr>
              <p14:cNvContentPartPr/>
              <p14:nvPr/>
            </p14:nvContentPartPr>
            <p14:xfrm>
              <a:off x="8189738" y="719902"/>
              <a:ext cx="111600" cy="1720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3146C8B-E1FA-6B6D-9C99-D9A322E82B2E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180738" y="711262"/>
                <a:ext cx="129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12C4EED-FC0B-FD09-C945-DBDA6DD8E6F9}"/>
                  </a:ext>
                </a:extLst>
              </p14:cNvPr>
              <p14:cNvContentPartPr/>
              <p14:nvPr/>
            </p14:nvContentPartPr>
            <p14:xfrm>
              <a:off x="8408258" y="714142"/>
              <a:ext cx="21600" cy="1292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12C4EED-FC0B-FD09-C945-DBDA6DD8E6F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399618" y="705142"/>
                <a:ext cx="39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F0ACC43-DC3A-9860-F1F5-91F9B2249C4D}"/>
                  </a:ext>
                </a:extLst>
              </p14:cNvPr>
              <p14:cNvContentPartPr/>
              <p14:nvPr/>
            </p14:nvContentPartPr>
            <p14:xfrm>
              <a:off x="8339138" y="689302"/>
              <a:ext cx="153360" cy="1872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F0ACC43-DC3A-9860-F1F5-91F9B2249C4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8330138" y="680302"/>
                <a:ext cx="1710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DA95A090-9500-5DFC-DF30-679CB70D1214}"/>
                  </a:ext>
                </a:extLst>
              </p14:cNvPr>
              <p14:cNvContentPartPr/>
              <p14:nvPr/>
            </p14:nvContentPartPr>
            <p14:xfrm>
              <a:off x="7476938" y="4662622"/>
              <a:ext cx="6120" cy="57888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DA95A090-9500-5DFC-DF30-679CB70D121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468298" y="4653622"/>
                <a:ext cx="237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F3612030-CBDF-C447-648E-988DF352CAD3}"/>
                  </a:ext>
                </a:extLst>
              </p14:cNvPr>
              <p14:cNvContentPartPr/>
              <p14:nvPr/>
            </p14:nvContentPartPr>
            <p14:xfrm>
              <a:off x="7664498" y="1227862"/>
              <a:ext cx="3564720" cy="34934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F3612030-CBDF-C447-648E-988DF352CAD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655498" y="1219222"/>
                <a:ext cx="3582360" cy="35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3B0BE9CF-0A73-960B-8035-793FA4CFD7B7}"/>
                  </a:ext>
                </a:extLst>
              </p14:cNvPr>
              <p14:cNvContentPartPr/>
              <p14:nvPr/>
            </p14:nvContentPartPr>
            <p14:xfrm>
              <a:off x="7717778" y="4538422"/>
              <a:ext cx="297720" cy="2844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3B0BE9CF-0A73-960B-8035-793FA4CFD7B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709138" y="4529782"/>
                <a:ext cx="3153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4186F8CE-F212-6EEB-5E0D-1927BA022EB3}"/>
                  </a:ext>
                </a:extLst>
              </p14:cNvPr>
              <p14:cNvContentPartPr/>
              <p14:nvPr/>
            </p14:nvContentPartPr>
            <p14:xfrm>
              <a:off x="7616618" y="4928662"/>
              <a:ext cx="104040" cy="23796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4186F8CE-F212-6EEB-5E0D-1927BA022EB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607618" y="4919662"/>
                <a:ext cx="121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58405EA3-FA11-B40A-020B-CB2E009EAFE4}"/>
                  </a:ext>
                </a:extLst>
              </p14:cNvPr>
              <p14:cNvContentPartPr/>
              <p14:nvPr/>
            </p14:nvContentPartPr>
            <p14:xfrm>
              <a:off x="7759898" y="4997062"/>
              <a:ext cx="101520" cy="8388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58405EA3-FA11-B40A-020B-CB2E009EAFE4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750898" y="4988422"/>
                <a:ext cx="119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B86A2038-3F0F-81A4-F908-AD15C05C1384}"/>
                  </a:ext>
                </a:extLst>
              </p14:cNvPr>
              <p14:cNvContentPartPr/>
              <p14:nvPr/>
            </p14:nvContentPartPr>
            <p14:xfrm>
              <a:off x="7961138" y="4885462"/>
              <a:ext cx="114840" cy="21168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B86A2038-3F0F-81A4-F908-AD15C05C1384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952138" y="4876822"/>
                <a:ext cx="132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1E3776ED-504C-37E3-1776-3A62910DA284}"/>
                  </a:ext>
                </a:extLst>
              </p14:cNvPr>
              <p14:cNvContentPartPr/>
              <p14:nvPr/>
            </p14:nvContentPartPr>
            <p14:xfrm>
              <a:off x="8122058" y="5001382"/>
              <a:ext cx="113400" cy="241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1E3776ED-504C-37E3-1776-3A62910DA284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8113058" y="4992382"/>
                <a:ext cx="131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D4F88538-A7A7-8FFD-8139-67F598ABBBD9}"/>
                  </a:ext>
                </a:extLst>
              </p14:cNvPr>
              <p14:cNvContentPartPr/>
              <p14:nvPr/>
            </p14:nvContentPartPr>
            <p14:xfrm>
              <a:off x="8354258" y="4820662"/>
              <a:ext cx="148320" cy="32868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D4F88538-A7A7-8FFD-8139-67F598ABBBD9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345258" y="4811662"/>
                <a:ext cx="1659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FF8AC918-30EA-0FF4-5594-D7B26747EE60}"/>
                  </a:ext>
                </a:extLst>
              </p14:cNvPr>
              <p14:cNvContentPartPr/>
              <p14:nvPr/>
            </p14:nvContentPartPr>
            <p14:xfrm>
              <a:off x="8298098" y="5009662"/>
              <a:ext cx="157320" cy="1224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FF8AC918-30EA-0FF4-5594-D7B26747EE6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289098" y="5000662"/>
                <a:ext cx="174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1DD0D2F3-1747-A3DB-04B2-52B0B7697BAC}"/>
                  </a:ext>
                </a:extLst>
              </p14:cNvPr>
              <p14:cNvContentPartPr/>
              <p14:nvPr/>
            </p14:nvContentPartPr>
            <p14:xfrm>
              <a:off x="6853058" y="5512942"/>
              <a:ext cx="49320" cy="121248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1DD0D2F3-1747-A3DB-04B2-52B0B7697BA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844418" y="5504302"/>
                <a:ext cx="66960" cy="12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AF5A4E0C-3495-EEDA-A2EB-AEAA3F4402F2}"/>
                  </a:ext>
                </a:extLst>
              </p14:cNvPr>
              <p14:cNvContentPartPr/>
              <p14:nvPr/>
            </p14:nvContentPartPr>
            <p14:xfrm>
              <a:off x="6705818" y="6465142"/>
              <a:ext cx="1830240" cy="15120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AF5A4E0C-3495-EEDA-A2EB-AEAA3F4402F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696818" y="6456142"/>
                <a:ext cx="1847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CA50683-884E-5BEC-0DD0-7FF988B1CE6A}"/>
                  </a:ext>
                </a:extLst>
              </p14:cNvPr>
              <p14:cNvContentPartPr/>
              <p14:nvPr/>
            </p14:nvContentPartPr>
            <p14:xfrm>
              <a:off x="8478458" y="6365782"/>
              <a:ext cx="155880" cy="2016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CA50683-884E-5BEC-0DD0-7FF988B1CE6A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469818" y="6357142"/>
                <a:ext cx="1735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CAD36E48-E3C3-4777-BF96-0953F973A12A}"/>
                  </a:ext>
                </a:extLst>
              </p14:cNvPr>
              <p14:cNvContentPartPr/>
              <p14:nvPr/>
            </p14:nvContentPartPr>
            <p14:xfrm>
              <a:off x="6696818" y="5349862"/>
              <a:ext cx="249120" cy="2552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CAD36E48-E3C3-4777-BF96-0953F973A12A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6687818" y="5340862"/>
                <a:ext cx="266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179A9B59-FD65-7F53-065B-30B9EA05DB4A}"/>
                  </a:ext>
                </a:extLst>
              </p14:cNvPr>
              <p14:cNvContentPartPr/>
              <p14:nvPr/>
            </p14:nvContentPartPr>
            <p14:xfrm>
              <a:off x="6437978" y="5343382"/>
              <a:ext cx="208080" cy="15300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179A9B59-FD65-7F53-065B-30B9EA05DB4A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6429338" y="5334382"/>
                <a:ext cx="225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3C89DB6C-5BDD-108B-34C2-0D39520D9459}"/>
                  </a:ext>
                </a:extLst>
              </p14:cNvPr>
              <p14:cNvContentPartPr/>
              <p14:nvPr/>
            </p14:nvContentPartPr>
            <p14:xfrm>
              <a:off x="8434538" y="6560902"/>
              <a:ext cx="114840" cy="16920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3C89DB6C-5BDD-108B-34C2-0D39520D945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425898" y="6552262"/>
                <a:ext cx="132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BA81374-E413-0FDA-10CA-400A29F37AAD}"/>
                  </a:ext>
                </a:extLst>
              </p14:cNvPr>
              <p14:cNvContentPartPr/>
              <p14:nvPr/>
            </p14:nvContentPartPr>
            <p14:xfrm>
              <a:off x="6747938" y="6221782"/>
              <a:ext cx="216720" cy="2772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BA81374-E413-0FDA-10CA-400A29F37AA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739298" y="6213142"/>
                <a:ext cx="2343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8BC7A467-1FAC-FB4D-A572-4F72CACA8617}"/>
                  </a:ext>
                </a:extLst>
              </p14:cNvPr>
              <p14:cNvContentPartPr/>
              <p14:nvPr/>
            </p14:nvContentPartPr>
            <p14:xfrm>
              <a:off x="6450218" y="6126022"/>
              <a:ext cx="178560" cy="18720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8BC7A467-1FAC-FB4D-A572-4F72CACA8617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441578" y="6117022"/>
                <a:ext cx="1962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ADF5CA2E-CFFB-C493-058D-05138BC00BCA}"/>
                  </a:ext>
                </a:extLst>
              </p14:cNvPr>
              <p14:cNvContentPartPr/>
              <p14:nvPr/>
            </p14:nvContentPartPr>
            <p14:xfrm>
              <a:off x="6904178" y="5583502"/>
              <a:ext cx="746640" cy="58788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ADF5CA2E-CFFB-C493-058D-05138BC00BCA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895538" y="5574862"/>
                <a:ext cx="76428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DD2FACEE-649E-DA1D-7651-D615EBFFD8CF}"/>
                  </a:ext>
                </a:extLst>
              </p14:cNvPr>
              <p14:cNvContentPartPr/>
              <p14:nvPr/>
            </p14:nvContentPartPr>
            <p14:xfrm>
              <a:off x="7780418" y="5355262"/>
              <a:ext cx="126720" cy="20628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DD2FACEE-649E-DA1D-7651-D615EBFFD8CF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771778" y="5346262"/>
                <a:ext cx="1443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C5BC3308-6630-B364-A5A7-9F1399FAF48F}"/>
                  </a:ext>
                </a:extLst>
              </p14:cNvPr>
              <p14:cNvContentPartPr/>
              <p14:nvPr/>
            </p14:nvContentPartPr>
            <p14:xfrm>
              <a:off x="7904618" y="5233222"/>
              <a:ext cx="105480" cy="19512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C5BC3308-6630-B364-A5A7-9F1399FAF48F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895618" y="5224222"/>
                <a:ext cx="123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FB68EBD-79B1-C9F2-3FB8-BC7BFC103C0D}"/>
                  </a:ext>
                </a:extLst>
              </p14:cNvPr>
              <p14:cNvContentPartPr/>
              <p14:nvPr/>
            </p14:nvContentPartPr>
            <p14:xfrm>
              <a:off x="3246218" y="416422"/>
              <a:ext cx="807120" cy="59760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FB68EBD-79B1-C9F2-3FB8-BC7BFC103C0D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37578" y="407422"/>
                <a:ext cx="824760" cy="61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3EBF641C-D805-68A9-6044-D1988FE8C295}"/>
              </a:ext>
            </a:extLst>
          </p:cNvPr>
          <p:cNvGrpSpPr/>
          <p:nvPr/>
        </p:nvGrpSpPr>
        <p:grpSpPr>
          <a:xfrm>
            <a:off x="9098" y="2819782"/>
            <a:ext cx="6427800" cy="3835080"/>
            <a:chOff x="9098" y="2819782"/>
            <a:chExt cx="6427800" cy="38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BC248C5-75C2-56B9-D621-264B5F274EFA}"/>
                    </a:ext>
                  </a:extLst>
                </p14:cNvPr>
                <p14:cNvContentPartPr/>
                <p14:nvPr/>
              </p14:nvContentPartPr>
              <p14:xfrm>
                <a:off x="372338" y="3209662"/>
                <a:ext cx="183240" cy="306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BC248C5-75C2-56B9-D621-264B5F274EF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3698" y="3200662"/>
                  <a:ext cx="200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A493BB2-D56F-D535-91A5-5000E32DBA1F}"/>
                    </a:ext>
                  </a:extLst>
                </p14:cNvPr>
                <p14:cNvContentPartPr/>
                <p14:nvPr/>
              </p14:nvContentPartPr>
              <p14:xfrm>
                <a:off x="194858" y="3906982"/>
                <a:ext cx="114480" cy="5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A493BB2-D56F-D535-91A5-5000E32DBA1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86218" y="3897982"/>
                  <a:ext cx="13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2026095-787F-D565-C31B-5479A3E8FFFA}"/>
                    </a:ext>
                  </a:extLst>
                </p14:cNvPr>
                <p14:cNvContentPartPr/>
                <p14:nvPr/>
              </p14:nvContentPartPr>
              <p14:xfrm>
                <a:off x="176858" y="3967462"/>
                <a:ext cx="153720" cy="118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2026095-787F-D565-C31B-5479A3E8FFF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8218" y="3958462"/>
                  <a:ext cx="17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290B4A47-EDF9-85F4-1F93-A31CC22E91E0}"/>
                    </a:ext>
                  </a:extLst>
                </p14:cNvPr>
                <p14:cNvContentPartPr/>
                <p14:nvPr/>
              </p14:nvContentPartPr>
              <p14:xfrm>
                <a:off x="306458" y="3860902"/>
                <a:ext cx="117000" cy="2466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290B4A47-EDF9-85F4-1F93-A31CC22E91E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97458" y="3852262"/>
                  <a:ext cx="134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7E3C362-8BAC-AD42-08C5-C855E9B99392}"/>
                    </a:ext>
                  </a:extLst>
                </p14:cNvPr>
                <p14:cNvContentPartPr/>
                <p14:nvPr/>
              </p14:nvContentPartPr>
              <p14:xfrm>
                <a:off x="574658" y="3706462"/>
                <a:ext cx="101520" cy="180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7E3C362-8BAC-AD42-08C5-C855E9B9939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6018" y="3697462"/>
                  <a:ext cx="119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2C91717-455B-F572-F35C-2E9EE6085082}"/>
                    </a:ext>
                  </a:extLst>
                </p14:cNvPr>
                <p14:cNvContentPartPr/>
                <p14:nvPr/>
              </p14:nvContentPartPr>
              <p14:xfrm>
                <a:off x="744218" y="3676942"/>
                <a:ext cx="122400" cy="174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2C91717-455B-F572-F35C-2E9EE60850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5218" y="3667942"/>
                  <a:ext cx="14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1AEED48-CEB5-8ED9-C76A-36F0155EEB8E}"/>
                    </a:ext>
                  </a:extLst>
                </p14:cNvPr>
                <p14:cNvContentPartPr/>
                <p14:nvPr/>
              </p14:nvContentPartPr>
              <p14:xfrm>
                <a:off x="557738" y="3936862"/>
                <a:ext cx="271080" cy="288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1AEED48-CEB5-8ED9-C76A-36F0155EEB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48738" y="3927862"/>
                  <a:ext cx="288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F25AC2A-ADF8-4775-C0B4-D7AD4F0D1D54}"/>
                    </a:ext>
                  </a:extLst>
                </p14:cNvPr>
                <p14:cNvContentPartPr/>
                <p14:nvPr/>
              </p14:nvContentPartPr>
              <p14:xfrm>
                <a:off x="522458" y="3983662"/>
                <a:ext cx="124200" cy="1962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F25AC2A-ADF8-4775-C0B4-D7AD4F0D1D5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3458" y="3974662"/>
                  <a:ext cx="141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2AF5F92-E660-81EE-746D-3D26D3BCE3A3}"/>
                    </a:ext>
                  </a:extLst>
                </p14:cNvPr>
                <p14:cNvContentPartPr/>
                <p14:nvPr/>
              </p14:nvContentPartPr>
              <p14:xfrm>
                <a:off x="703538" y="4054942"/>
                <a:ext cx="134640" cy="110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2AF5F92-E660-81EE-746D-3D26D3BCE3A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4898" y="4045942"/>
                  <a:ext cx="152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AB10EAB-7903-AB4E-BF42-D720ACC584FB}"/>
                    </a:ext>
                  </a:extLst>
                </p14:cNvPr>
                <p14:cNvContentPartPr/>
                <p14:nvPr/>
              </p14:nvContentPartPr>
              <p14:xfrm>
                <a:off x="1036178" y="3935422"/>
                <a:ext cx="155520" cy="637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AB10EAB-7903-AB4E-BF42-D720ACC584F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27178" y="3926422"/>
                  <a:ext cx="17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40661E2-B5E9-6F4E-1A60-61FF6322EF55}"/>
                    </a:ext>
                  </a:extLst>
                </p14:cNvPr>
                <p14:cNvContentPartPr/>
                <p14:nvPr/>
              </p14:nvContentPartPr>
              <p14:xfrm>
                <a:off x="1044098" y="3544102"/>
                <a:ext cx="232200" cy="25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40661E2-B5E9-6F4E-1A60-61FF6322EF5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35458" y="3535462"/>
                  <a:ext cx="249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852F52-19A6-CB6F-E492-8105D8DDDE37}"/>
                    </a:ext>
                  </a:extLst>
                </p14:cNvPr>
                <p14:cNvContentPartPr/>
                <p14:nvPr/>
              </p14:nvContentPartPr>
              <p14:xfrm>
                <a:off x="2814578" y="3220102"/>
                <a:ext cx="118080" cy="1663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852F52-19A6-CB6F-E492-8105D8DDDE3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805938" y="3211462"/>
                  <a:ext cx="135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AFF4CED6-41C4-F7B1-FE6D-2756FDD4D451}"/>
                    </a:ext>
                  </a:extLst>
                </p14:cNvPr>
                <p14:cNvContentPartPr/>
                <p14:nvPr/>
              </p14:nvContentPartPr>
              <p14:xfrm>
                <a:off x="3045338" y="3266542"/>
                <a:ext cx="62280" cy="144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AFF4CED6-41C4-F7B1-FE6D-2756FDD4D45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036338" y="3257902"/>
                  <a:ext cx="7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5062C50-674E-4D06-6B6F-DC83ECBE5BAF}"/>
                    </a:ext>
                  </a:extLst>
                </p14:cNvPr>
                <p14:cNvContentPartPr/>
                <p14:nvPr/>
              </p14:nvContentPartPr>
              <p14:xfrm>
                <a:off x="3332618" y="3087982"/>
                <a:ext cx="26640" cy="151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5062C50-674E-4D06-6B6F-DC83ECBE5BA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23978" y="3079342"/>
                  <a:ext cx="44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77E1E1-B33F-7835-1ED6-0984742196E3}"/>
                    </a:ext>
                  </a:extLst>
                </p14:cNvPr>
                <p14:cNvContentPartPr/>
                <p14:nvPr/>
              </p14:nvContentPartPr>
              <p14:xfrm>
                <a:off x="3263138" y="3247462"/>
                <a:ext cx="212040" cy="16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77E1E1-B33F-7835-1ED6-0984742196E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254138" y="3238822"/>
                  <a:ext cx="229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9226004-F42D-0D19-ABBC-9CAF6A856184}"/>
                    </a:ext>
                  </a:extLst>
                </p14:cNvPr>
                <p14:cNvContentPartPr/>
                <p14:nvPr/>
              </p14:nvContentPartPr>
              <p14:xfrm>
                <a:off x="3257018" y="3338902"/>
                <a:ext cx="207360" cy="102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9226004-F42D-0D19-ABBC-9CAF6A85618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248378" y="3329902"/>
                  <a:ext cx="225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60DA635-A6B2-6257-6737-3E47D567A696}"/>
                    </a:ext>
                  </a:extLst>
                </p14:cNvPr>
                <p14:cNvContentPartPr/>
                <p14:nvPr/>
              </p14:nvContentPartPr>
              <p14:xfrm>
                <a:off x="3607298" y="3197782"/>
                <a:ext cx="109800" cy="110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60DA635-A6B2-6257-6737-3E47D567A69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98298" y="3188782"/>
                  <a:ext cx="127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178C42A-12AD-9F7F-3518-579355723CB8}"/>
                    </a:ext>
                  </a:extLst>
                </p14:cNvPr>
                <p14:cNvContentPartPr/>
                <p14:nvPr/>
              </p14:nvContentPartPr>
              <p14:xfrm>
                <a:off x="3844898" y="3239182"/>
                <a:ext cx="112680" cy="8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178C42A-12AD-9F7F-3518-579355723CB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836258" y="3230542"/>
                  <a:ext cx="13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44D8579-0B0F-3EBE-0389-861AD493277D}"/>
                    </a:ext>
                  </a:extLst>
                </p14:cNvPr>
                <p14:cNvContentPartPr/>
                <p14:nvPr/>
              </p14:nvContentPartPr>
              <p14:xfrm>
                <a:off x="4017338" y="3067462"/>
                <a:ext cx="189000" cy="275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44D8579-0B0F-3EBE-0389-861AD493277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008338" y="3058822"/>
                  <a:ext cx="206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74E8497-2832-9AA8-864F-00871A50E6B0}"/>
                    </a:ext>
                  </a:extLst>
                </p14:cNvPr>
                <p14:cNvContentPartPr/>
                <p14:nvPr/>
              </p14:nvContentPartPr>
              <p14:xfrm>
                <a:off x="4200938" y="3040462"/>
                <a:ext cx="131760" cy="374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74E8497-2832-9AA8-864F-00871A50E6B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192298" y="3031822"/>
                  <a:ext cx="1494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028B84D-DE7A-A961-7A78-2DDC2FB92AA1}"/>
                    </a:ext>
                  </a:extLst>
                </p14:cNvPr>
                <p14:cNvContentPartPr/>
                <p14:nvPr/>
              </p14:nvContentPartPr>
              <p14:xfrm>
                <a:off x="1638098" y="3979702"/>
                <a:ext cx="113760" cy="22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028B84D-DE7A-A961-7A78-2DDC2FB92AA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29458" y="3970702"/>
                  <a:ext cx="131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9EBE96C-F708-FC62-BD98-0AE4C3E6E51F}"/>
                    </a:ext>
                  </a:extLst>
                </p14:cNvPr>
                <p14:cNvContentPartPr/>
                <p14:nvPr/>
              </p14:nvContentPartPr>
              <p14:xfrm>
                <a:off x="1981898" y="3906262"/>
                <a:ext cx="149400" cy="142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9EBE96C-F708-FC62-BD98-0AE4C3E6E51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972898" y="3897262"/>
                  <a:ext cx="16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EFA8B35-0804-0705-3C8A-AF0C10891D08}"/>
                    </a:ext>
                  </a:extLst>
                </p14:cNvPr>
                <p14:cNvContentPartPr/>
                <p14:nvPr/>
              </p14:nvContentPartPr>
              <p14:xfrm>
                <a:off x="2033378" y="3839662"/>
                <a:ext cx="151560" cy="156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EFA8B35-0804-0705-3C8A-AF0C10891D0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024738" y="3831022"/>
                  <a:ext cx="16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A332376-9AF5-C15F-6D04-BDE2870D80CE}"/>
                    </a:ext>
                  </a:extLst>
                </p14:cNvPr>
                <p14:cNvContentPartPr/>
                <p14:nvPr/>
              </p14:nvContentPartPr>
              <p14:xfrm>
                <a:off x="2297978" y="3720142"/>
                <a:ext cx="107640" cy="1443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A332376-9AF5-C15F-6D04-BDE2870D80C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288978" y="3711142"/>
                  <a:ext cx="12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088D92D-7E1E-C96F-2EED-630DD7E2DA52}"/>
                    </a:ext>
                  </a:extLst>
                </p14:cNvPr>
                <p14:cNvContentPartPr/>
                <p14:nvPr/>
              </p14:nvContentPartPr>
              <p14:xfrm>
                <a:off x="2232458" y="3904462"/>
                <a:ext cx="325440" cy="36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088D92D-7E1E-C96F-2EED-630DD7E2DA5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223818" y="3895822"/>
                  <a:ext cx="343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C138DD6-AE4A-E2D8-6B2A-94F9BC44CA43}"/>
                    </a:ext>
                  </a:extLst>
                </p14:cNvPr>
                <p14:cNvContentPartPr/>
                <p14:nvPr/>
              </p14:nvContentPartPr>
              <p14:xfrm>
                <a:off x="2262338" y="3999142"/>
                <a:ext cx="214920" cy="1360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C138DD6-AE4A-E2D8-6B2A-94F9BC44CA4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253338" y="3990142"/>
                  <a:ext cx="232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4CAB582-1F39-E2D6-44F0-BD7928E01881}"/>
                    </a:ext>
                  </a:extLst>
                </p14:cNvPr>
                <p14:cNvContentPartPr/>
                <p14:nvPr/>
              </p14:nvContentPartPr>
              <p14:xfrm>
                <a:off x="2688218" y="3905902"/>
                <a:ext cx="164880" cy="100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4CAB582-1F39-E2D6-44F0-BD7928E0188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679218" y="3896902"/>
                  <a:ext cx="182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466F295-82A3-5D62-DB53-E3B23BC4FEAF}"/>
                    </a:ext>
                  </a:extLst>
                </p14:cNvPr>
                <p14:cNvContentPartPr/>
                <p14:nvPr/>
              </p14:nvContentPartPr>
              <p14:xfrm>
                <a:off x="2659778" y="3960982"/>
                <a:ext cx="178920" cy="24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466F295-82A3-5D62-DB53-E3B23BC4FEA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651138" y="3952342"/>
                  <a:ext cx="19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F0AF5E01-967B-AC4C-F28D-E129D44846BA}"/>
                    </a:ext>
                  </a:extLst>
                </p14:cNvPr>
                <p14:cNvContentPartPr/>
                <p14:nvPr/>
              </p14:nvContentPartPr>
              <p14:xfrm>
                <a:off x="2985938" y="3868102"/>
                <a:ext cx="134280" cy="126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F0AF5E01-967B-AC4C-F28D-E129D44846B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77298" y="3859462"/>
                  <a:ext cx="151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DA4AFC4-1081-B7BE-8CD9-A9E9F3D7764F}"/>
                    </a:ext>
                  </a:extLst>
                </p14:cNvPr>
                <p14:cNvContentPartPr/>
                <p14:nvPr/>
              </p14:nvContentPartPr>
              <p14:xfrm>
                <a:off x="760058" y="3343222"/>
                <a:ext cx="189000" cy="26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DA4AFC4-1081-B7BE-8CD9-A9E9F3D7764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1418" y="3334222"/>
                  <a:ext cx="20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092925D-881B-AFAC-6640-545D9CD88647}"/>
                    </a:ext>
                  </a:extLst>
                </p14:cNvPr>
                <p14:cNvContentPartPr/>
                <p14:nvPr/>
              </p14:nvContentPartPr>
              <p14:xfrm>
                <a:off x="774818" y="3443662"/>
                <a:ext cx="165600" cy="6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092925D-881B-AFAC-6640-545D9CD8864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66178" y="3434662"/>
                  <a:ext cx="18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2606D96-39A3-7EC6-9C8E-B39FB9B02B82}"/>
                    </a:ext>
                  </a:extLst>
                </p14:cNvPr>
                <p14:cNvContentPartPr/>
                <p14:nvPr/>
              </p14:nvContentPartPr>
              <p14:xfrm>
                <a:off x="1122218" y="3284542"/>
                <a:ext cx="130680" cy="170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2606D96-39A3-7EC6-9C8E-B39FB9B02B8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3578" y="3275902"/>
                  <a:ext cx="148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4547E6F-EE44-0BA6-6B95-4B0B9AF48091}"/>
                    </a:ext>
                  </a:extLst>
                </p14:cNvPr>
                <p14:cNvContentPartPr/>
                <p14:nvPr/>
              </p14:nvContentPartPr>
              <p14:xfrm>
                <a:off x="1400138" y="3312982"/>
                <a:ext cx="11880" cy="137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4547E6F-EE44-0BA6-6B95-4B0B9AF4809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391498" y="3304342"/>
                  <a:ext cx="2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8C65727-1007-5DFD-E188-94B15A4BE7A9}"/>
                    </a:ext>
                  </a:extLst>
                </p14:cNvPr>
                <p14:cNvContentPartPr/>
                <p14:nvPr/>
              </p14:nvContentPartPr>
              <p14:xfrm>
                <a:off x="1338218" y="3369142"/>
                <a:ext cx="119520" cy="26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8C65727-1007-5DFD-E188-94B15A4BE7A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329578" y="3360502"/>
                  <a:ext cx="13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2A0943D-67B6-942C-6E67-6E8F7C634496}"/>
                    </a:ext>
                  </a:extLst>
                </p14:cNvPr>
                <p14:cNvContentPartPr/>
                <p14:nvPr/>
              </p14:nvContentPartPr>
              <p14:xfrm>
                <a:off x="1526138" y="3245662"/>
                <a:ext cx="101520" cy="1684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2A0943D-67B6-942C-6E67-6E8F7C63449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517138" y="3236662"/>
                  <a:ext cx="11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AB93451-A25E-7A36-C842-6BA039875A49}"/>
                    </a:ext>
                  </a:extLst>
                </p14:cNvPr>
                <p14:cNvContentPartPr/>
                <p14:nvPr/>
              </p14:nvContentPartPr>
              <p14:xfrm>
                <a:off x="1694258" y="3141262"/>
                <a:ext cx="287280" cy="309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AB93451-A25E-7A36-C842-6BA039875A4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685618" y="3132262"/>
                  <a:ext cx="304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D6FB072-CA1C-0B62-D495-A2DEB88936DE}"/>
                    </a:ext>
                  </a:extLst>
                </p14:cNvPr>
                <p14:cNvContentPartPr/>
                <p14:nvPr/>
              </p14:nvContentPartPr>
              <p14:xfrm>
                <a:off x="1840418" y="3238462"/>
                <a:ext cx="80640" cy="200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D6FB072-CA1C-0B62-D495-A2DEB88936D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831778" y="3229462"/>
                  <a:ext cx="98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45EDC88-3C09-E1EA-DBBE-1422F9102D6B}"/>
                    </a:ext>
                  </a:extLst>
                </p14:cNvPr>
                <p14:cNvContentPartPr/>
                <p14:nvPr/>
              </p14:nvContentPartPr>
              <p14:xfrm>
                <a:off x="1783178" y="3354742"/>
                <a:ext cx="120240" cy="25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45EDC88-3C09-E1EA-DBBE-1422F9102D6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774178" y="3346102"/>
                  <a:ext cx="13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B36CEC7-2C99-04FC-36A4-DE6ACDB19419}"/>
                    </a:ext>
                  </a:extLst>
                </p14:cNvPr>
                <p14:cNvContentPartPr/>
                <p14:nvPr/>
              </p14:nvContentPartPr>
              <p14:xfrm>
                <a:off x="2180978" y="3276262"/>
                <a:ext cx="15120" cy="1551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B36CEC7-2C99-04FC-36A4-DE6ACDB1941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171978" y="3267262"/>
                  <a:ext cx="3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22BC18D-A4D0-CD28-C3C1-2DF79BC65DBE}"/>
                    </a:ext>
                  </a:extLst>
                </p14:cNvPr>
                <p14:cNvContentPartPr/>
                <p14:nvPr/>
              </p14:nvContentPartPr>
              <p14:xfrm>
                <a:off x="2140298" y="3266182"/>
                <a:ext cx="343440" cy="161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22BC18D-A4D0-CD28-C3C1-2DF79BC65DB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131298" y="3257182"/>
                  <a:ext cx="361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4985D5A-D6D0-169C-98D2-B605BEA901C9}"/>
                    </a:ext>
                  </a:extLst>
                </p14:cNvPr>
                <p14:cNvContentPartPr/>
                <p14:nvPr/>
              </p14:nvContentPartPr>
              <p14:xfrm>
                <a:off x="2407418" y="3186982"/>
                <a:ext cx="141120" cy="165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4985D5A-D6D0-169C-98D2-B605BEA901C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398778" y="3178342"/>
                  <a:ext cx="158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F52F95E-CACA-8146-7631-1F4F6705B71A}"/>
                    </a:ext>
                  </a:extLst>
                </p14:cNvPr>
                <p14:cNvContentPartPr/>
                <p14:nvPr/>
              </p14:nvContentPartPr>
              <p14:xfrm>
                <a:off x="2688578" y="3102382"/>
                <a:ext cx="59040" cy="3574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F52F95E-CACA-8146-7631-1F4F6705B71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679578" y="3093382"/>
                  <a:ext cx="76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6B39E2A-9BB0-C059-97A2-F21B5C0B468E}"/>
                    </a:ext>
                  </a:extLst>
                </p14:cNvPr>
                <p14:cNvContentPartPr/>
                <p14:nvPr/>
              </p14:nvContentPartPr>
              <p14:xfrm>
                <a:off x="1071818" y="3532942"/>
                <a:ext cx="298080" cy="388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6B39E2A-9BB0-C059-97A2-F21B5C0B468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62818" y="3523942"/>
                  <a:ext cx="315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10DE833-5EBA-33BF-46BA-1F1D45D964F1}"/>
                    </a:ext>
                  </a:extLst>
                </p14:cNvPr>
                <p14:cNvContentPartPr/>
                <p14:nvPr/>
              </p14:nvContentPartPr>
              <p14:xfrm>
                <a:off x="3985658" y="3778102"/>
                <a:ext cx="15120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10DE833-5EBA-33BF-46BA-1F1D45D964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977018" y="3769102"/>
                  <a:ext cx="16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DE20E63-B205-109D-EA87-CF7DB69641BB}"/>
                    </a:ext>
                  </a:extLst>
                </p14:cNvPr>
                <p14:cNvContentPartPr/>
                <p14:nvPr/>
              </p14:nvContentPartPr>
              <p14:xfrm>
                <a:off x="4322258" y="3783502"/>
                <a:ext cx="113760" cy="1148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DE20E63-B205-109D-EA87-CF7DB69641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313618" y="3774862"/>
                  <a:ext cx="131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688AE24-5260-4036-2DB9-BC76B7129012}"/>
                    </a:ext>
                  </a:extLst>
                </p14:cNvPr>
                <p14:cNvContentPartPr/>
                <p14:nvPr/>
              </p14:nvContentPartPr>
              <p14:xfrm>
                <a:off x="3942098" y="4148542"/>
                <a:ext cx="133920" cy="205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688AE24-5260-4036-2DB9-BC76B712901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933098" y="4139542"/>
                  <a:ext cx="151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E67243F-CA35-685B-8CEC-D7F6EB022E75}"/>
                    </a:ext>
                  </a:extLst>
                </p14:cNvPr>
                <p14:cNvContentPartPr/>
                <p14:nvPr/>
              </p14:nvContentPartPr>
              <p14:xfrm>
                <a:off x="3954338" y="4352662"/>
                <a:ext cx="226800" cy="28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E67243F-CA35-685B-8CEC-D7F6EB022E7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945698" y="4344022"/>
                  <a:ext cx="24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286C878-615D-FB2A-19C7-E85259BB5619}"/>
                    </a:ext>
                  </a:extLst>
                </p14:cNvPr>
                <p14:cNvContentPartPr/>
                <p14:nvPr/>
              </p14:nvContentPartPr>
              <p14:xfrm>
                <a:off x="3894578" y="4417102"/>
                <a:ext cx="288720" cy="2588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286C878-615D-FB2A-19C7-E85259BB561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885578" y="4408462"/>
                  <a:ext cx="306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1918665-B157-6835-6C13-EA02B7F11182}"/>
                    </a:ext>
                  </a:extLst>
                </p14:cNvPr>
                <p14:cNvContentPartPr/>
                <p14:nvPr/>
              </p14:nvContentPartPr>
              <p14:xfrm>
                <a:off x="4019498" y="4495942"/>
                <a:ext cx="120600" cy="2023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1918665-B157-6835-6C13-EA02B7F1118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010858" y="4486942"/>
                  <a:ext cx="138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E2C74FC-2D38-49F6-66BE-1C135AAF9F72}"/>
                    </a:ext>
                  </a:extLst>
                </p14:cNvPr>
                <p14:cNvContentPartPr/>
                <p14:nvPr/>
              </p14:nvContentPartPr>
              <p14:xfrm>
                <a:off x="4355738" y="4427542"/>
                <a:ext cx="119520" cy="86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E2C74FC-2D38-49F6-66BE-1C135AAF9F7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47098" y="4418542"/>
                  <a:ext cx="13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E9BAFA0-5238-0936-E98F-679E458F92AC}"/>
                    </a:ext>
                  </a:extLst>
                </p14:cNvPr>
                <p14:cNvContentPartPr/>
                <p14:nvPr/>
              </p14:nvContentPartPr>
              <p14:xfrm>
                <a:off x="4376618" y="4465342"/>
                <a:ext cx="109080" cy="482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E9BAFA0-5238-0936-E98F-679E458F92A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367618" y="4456342"/>
                  <a:ext cx="126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88096C46-5159-D536-67D1-96C84169152F}"/>
                    </a:ext>
                  </a:extLst>
                </p14:cNvPr>
                <p14:cNvContentPartPr/>
                <p14:nvPr/>
              </p14:nvContentPartPr>
              <p14:xfrm>
                <a:off x="4773338" y="4227382"/>
                <a:ext cx="232920" cy="2718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88096C46-5159-D536-67D1-96C84169152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764698" y="4218382"/>
                  <a:ext cx="250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A6630F2-FA7E-305C-3ABE-500CDA324CDF}"/>
                    </a:ext>
                  </a:extLst>
                </p14:cNvPr>
                <p14:cNvContentPartPr/>
                <p14:nvPr/>
              </p14:nvContentPartPr>
              <p14:xfrm>
                <a:off x="3842378" y="4979782"/>
                <a:ext cx="358560" cy="301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A6630F2-FA7E-305C-3ABE-500CDA324CD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833738" y="4970782"/>
                  <a:ext cx="376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E23AE06-69DC-D2F8-AC74-AE56EACE9301}"/>
                    </a:ext>
                  </a:extLst>
                </p14:cNvPr>
                <p14:cNvContentPartPr/>
                <p14:nvPr/>
              </p14:nvContentPartPr>
              <p14:xfrm>
                <a:off x="4043258" y="5085982"/>
                <a:ext cx="88920" cy="2127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E23AE06-69DC-D2F8-AC74-AE56EACE930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034618" y="5076982"/>
                  <a:ext cx="106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B5E62BC-1007-B908-EFA3-5A0BCEDE37EE}"/>
                    </a:ext>
                  </a:extLst>
                </p14:cNvPr>
                <p14:cNvContentPartPr/>
                <p14:nvPr/>
              </p14:nvContentPartPr>
              <p14:xfrm>
                <a:off x="3999698" y="5186062"/>
                <a:ext cx="137520" cy="2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B5E62BC-1007-B908-EFA3-5A0BCEDE37E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991058" y="5177062"/>
                  <a:ext cx="155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E18657F-3908-5C04-498B-A7169C28E9AD}"/>
                    </a:ext>
                  </a:extLst>
                </p14:cNvPr>
                <p14:cNvContentPartPr/>
                <p14:nvPr/>
              </p14:nvContentPartPr>
              <p14:xfrm>
                <a:off x="4346738" y="5152942"/>
                <a:ext cx="126720" cy="11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E18657F-3908-5C04-498B-A7169C28E9A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37738" y="5144302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BB74E1C-1E55-3568-AE62-465865515D78}"/>
                    </a:ext>
                  </a:extLst>
                </p14:cNvPr>
                <p14:cNvContentPartPr/>
                <p14:nvPr/>
              </p14:nvContentPartPr>
              <p14:xfrm>
                <a:off x="4360418" y="5236102"/>
                <a:ext cx="115560" cy="72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BB74E1C-1E55-3568-AE62-465865515D7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351778" y="5227102"/>
                  <a:ext cx="133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DD764D9-31A7-2AC7-49F3-C6B653D39D2E}"/>
                    </a:ext>
                  </a:extLst>
                </p14:cNvPr>
                <p14:cNvContentPartPr/>
                <p14:nvPr/>
              </p14:nvContentPartPr>
              <p14:xfrm>
                <a:off x="4700618" y="3740662"/>
                <a:ext cx="113400" cy="1278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DD764D9-31A7-2AC7-49F3-C6B653D39D2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691618" y="3732022"/>
                  <a:ext cx="131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E42DFA6-BB9A-2311-69A1-65EDB5B46989}"/>
                    </a:ext>
                  </a:extLst>
                </p14:cNvPr>
                <p14:cNvContentPartPr/>
                <p14:nvPr/>
              </p14:nvContentPartPr>
              <p14:xfrm>
                <a:off x="4775858" y="3635902"/>
                <a:ext cx="126360" cy="2397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E42DFA6-BB9A-2311-69A1-65EDB5B4698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767218" y="3627262"/>
                  <a:ext cx="144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B8AEE03-D306-71D5-ABDA-FFA3D5D70496}"/>
                    </a:ext>
                  </a:extLst>
                </p14:cNvPr>
                <p14:cNvContentPartPr/>
                <p14:nvPr/>
              </p14:nvContentPartPr>
              <p14:xfrm>
                <a:off x="5067098" y="3486142"/>
                <a:ext cx="172800" cy="2059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B8AEE03-D306-71D5-ABDA-FFA3D5D7049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058458" y="3477142"/>
                  <a:ext cx="1904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978A3B1-8A1D-2580-4724-6F517BA57577}"/>
                    </a:ext>
                  </a:extLst>
                </p14:cNvPr>
                <p14:cNvContentPartPr/>
                <p14:nvPr/>
              </p14:nvContentPartPr>
              <p14:xfrm>
                <a:off x="5056658" y="3716902"/>
                <a:ext cx="236160" cy="280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978A3B1-8A1D-2580-4724-6F517BA57577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047658" y="3708262"/>
                  <a:ext cx="253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6333C0B-0739-602A-501F-8A5DA3617CC4}"/>
                    </a:ext>
                  </a:extLst>
                </p14:cNvPr>
                <p14:cNvContentPartPr/>
                <p14:nvPr/>
              </p14:nvContentPartPr>
              <p14:xfrm>
                <a:off x="5069258" y="3827062"/>
                <a:ext cx="240840" cy="1004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6333C0B-0739-602A-501F-8A5DA3617CC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060258" y="3818062"/>
                  <a:ext cx="258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8B77354-26C6-3DE4-E343-D696A68940EB}"/>
                    </a:ext>
                  </a:extLst>
                </p14:cNvPr>
                <p14:cNvContentPartPr/>
                <p14:nvPr/>
              </p14:nvContentPartPr>
              <p14:xfrm>
                <a:off x="5741738" y="3714382"/>
                <a:ext cx="136440" cy="5418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8B77354-26C6-3DE4-E343-D696A68940E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32738" y="3705742"/>
                  <a:ext cx="1540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F6E4124-16DA-0282-58C8-46802ABB7264}"/>
                    </a:ext>
                  </a:extLst>
                </p14:cNvPr>
                <p14:cNvContentPartPr/>
                <p14:nvPr/>
              </p14:nvContentPartPr>
              <p14:xfrm>
                <a:off x="6131258" y="3926422"/>
                <a:ext cx="31320" cy="155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F6E4124-16DA-0282-58C8-46802ABB726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122618" y="3917782"/>
                  <a:ext cx="4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205CA96-2B7C-FCB9-9A5F-CB6C5EDF43CE}"/>
                    </a:ext>
                  </a:extLst>
                </p14:cNvPr>
                <p14:cNvContentPartPr/>
                <p14:nvPr/>
              </p14:nvContentPartPr>
              <p14:xfrm>
                <a:off x="4776938" y="4837582"/>
                <a:ext cx="157680" cy="2192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205CA96-2B7C-FCB9-9A5F-CB6C5EDF43C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767938" y="4828582"/>
                  <a:ext cx="175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0935D0F-FFC3-E4CC-CDD2-2024798AC2DA}"/>
                    </a:ext>
                  </a:extLst>
                </p14:cNvPr>
                <p14:cNvContentPartPr/>
                <p14:nvPr/>
              </p14:nvContentPartPr>
              <p14:xfrm>
                <a:off x="4775498" y="5080222"/>
                <a:ext cx="253800" cy="27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0935D0F-FFC3-E4CC-CDD2-2024798AC2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766498" y="5071222"/>
                  <a:ext cx="271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65461CC-4854-CAB0-EF35-A856EB253E54}"/>
                    </a:ext>
                  </a:extLst>
                </p14:cNvPr>
                <p14:cNvContentPartPr/>
                <p14:nvPr/>
              </p14:nvContentPartPr>
              <p14:xfrm>
                <a:off x="4774058" y="5205502"/>
                <a:ext cx="273960" cy="1609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65461CC-4854-CAB0-EF35-A856EB253E5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765418" y="5196502"/>
                  <a:ext cx="29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4C81656-EEB6-29FC-D2FC-F5C64ACDECC4}"/>
                    </a:ext>
                  </a:extLst>
                </p14:cNvPr>
                <p14:cNvContentPartPr/>
                <p14:nvPr/>
              </p14:nvContentPartPr>
              <p14:xfrm>
                <a:off x="4782698" y="5213422"/>
                <a:ext cx="269640" cy="172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4C81656-EEB6-29FC-D2FC-F5C64ACDECC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773698" y="5204422"/>
                  <a:ext cx="28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33D0E54-3A12-0474-1A10-0F2C142C8BB8}"/>
                    </a:ext>
                  </a:extLst>
                </p14:cNvPr>
                <p14:cNvContentPartPr/>
                <p14:nvPr/>
              </p14:nvContentPartPr>
              <p14:xfrm>
                <a:off x="5332058" y="5056462"/>
                <a:ext cx="185040" cy="64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33D0E54-3A12-0474-1A10-0F2C142C8BB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323418" y="5047822"/>
                  <a:ext cx="202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3279476-0A27-0CD8-68D3-537AD8E8975D}"/>
                    </a:ext>
                  </a:extLst>
                </p14:cNvPr>
                <p14:cNvContentPartPr/>
                <p14:nvPr/>
              </p14:nvContentPartPr>
              <p14:xfrm>
                <a:off x="5365178" y="4961422"/>
                <a:ext cx="311400" cy="172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3279476-0A27-0CD8-68D3-537AD8E8975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356178" y="4952782"/>
                  <a:ext cx="329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3CEA4CB-EA9D-D364-3C56-B6FA9A4B1911}"/>
                    </a:ext>
                  </a:extLst>
                </p14:cNvPr>
                <p14:cNvContentPartPr/>
                <p14:nvPr/>
              </p14:nvContentPartPr>
              <p14:xfrm>
                <a:off x="5896538" y="4863142"/>
                <a:ext cx="144720" cy="2937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3CEA4CB-EA9D-D364-3C56-B6FA9A4B191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87898" y="4854502"/>
                  <a:ext cx="162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6904BE9-ACD1-0186-5147-0696490CA44E}"/>
                    </a:ext>
                  </a:extLst>
                </p14:cNvPr>
                <p14:cNvContentPartPr/>
                <p14:nvPr/>
              </p14:nvContentPartPr>
              <p14:xfrm>
                <a:off x="6262298" y="4974022"/>
                <a:ext cx="174600" cy="38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6904BE9-ACD1-0186-5147-0696490CA44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53658" y="4965022"/>
                  <a:ext cx="192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A8CF0D7-3ADA-CFD1-1DC1-C4959C4EB65A}"/>
                    </a:ext>
                  </a:extLst>
                </p14:cNvPr>
                <p14:cNvContentPartPr/>
                <p14:nvPr/>
              </p14:nvContentPartPr>
              <p14:xfrm>
                <a:off x="6281018" y="5045302"/>
                <a:ext cx="137160" cy="100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A8CF0D7-3ADA-CFD1-1DC1-C4959C4EB65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272018" y="5036302"/>
                  <a:ext cx="154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650D6FE-85E7-2FE5-1E00-2CC10DB18BA7}"/>
                    </a:ext>
                  </a:extLst>
                </p14:cNvPr>
                <p14:cNvContentPartPr/>
                <p14:nvPr/>
              </p14:nvContentPartPr>
              <p14:xfrm>
                <a:off x="3936698" y="5763862"/>
                <a:ext cx="201960" cy="86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650D6FE-85E7-2FE5-1E00-2CC10DB18BA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928058" y="5755222"/>
                  <a:ext cx="21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394A844-DA01-D4B3-E890-6ED83555B764}"/>
                    </a:ext>
                  </a:extLst>
                </p14:cNvPr>
                <p14:cNvContentPartPr/>
                <p14:nvPr/>
              </p14:nvContentPartPr>
              <p14:xfrm>
                <a:off x="3954338" y="5844502"/>
                <a:ext cx="196560" cy="338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394A844-DA01-D4B3-E890-6ED83555B76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945698" y="5835502"/>
                  <a:ext cx="21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3F63866-66DC-A28F-0009-6F8D4E15DE36}"/>
                    </a:ext>
                  </a:extLst>
                </p14:cNvPr>
                <p14:cNvContentPartPr/>
                <p14:nvPr/>
              </p14:nvContentPartPr>
              <p14:xfrm>
                <a:off x="4222178" y="5681782"/>
                <a:ext cx="154080" cy="2278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3F63866-66DC-A28F-0009-6F8D4E15DE3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213538" y="5673142"/>
                  <a:ext cx="17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22AF643-2AEE-C2C7-860A-34B011FD305A}"/>
                    </a:ext>
                  </a:extLst>
                </p14:cNvPr>
                <p14:cNvContentPartPr/>
                <p14:nvPr/>
              </p14:nvContentPartPr>
              <p14:xfrm>
                <a:off x="4695578" y="5659462"/>
                <a:ext cx="148320" cy="2502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22AF643-2AEE-C2C7-860A-34B011FD305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686578" y="5650462"/>
                  <a:ext cx="165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28069FD-1530-3793-CAC2-BC79DD2C23FD}"/>
                    </a:ext>
                  </a:extLst>
                </p14:cNvPr>
                <p14:cNvContentPartPr/>
                <p14:nvPr/>
              </p14:nvContentPartPr>
              <p14:xfrm>
                <a:off x="5024618" y="5725342"/>
                <a:ext cx="195840" cy="21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28069FD-1530-3793-CAC2-BC79DD2C23F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015618" y="5716342"/>
                  <a:ext cx="21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9911EE4-4E7A-9F73-FA83-90F189BF128D}"/>
                    </a:ext>
                  </a:extLst>
                </p14:cNvPr>
                <p14:cNvContentPartPr/>
                <p14:nvPr/>
              </p14:nvContentPartPr>
              <p14:xfrm>
                <a:off x="5049458" y="5802022"/>
                <a:ext cx="185040" cy="219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9911EE4-4E7A-9F73-FA83-90F189BF128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40458" y="5793382"/>
                  <a:ext cx="202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7E6DEAC-6216-F10A-2D35-EE89B7A79191}"/>
                    </a:ext>
                  </a:extLst>
                </p14:cNvPr>
                <p14:cNvContentPartPr/>
                <p14:nvPr/>
              </p14:nvContentPartPr>
              <p14:xfrm>
                <a:off x="5442938" y="5659462"/>
                <a:ext cx="147240" cy="170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7E6DEAC-6216-F10A-2D35-EE89B7A7919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434298" y="5650822"/>
                  <a:ext cx="164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D962B9B-DFFC-BFA2-E41C-D1FCF5D751EC}"/>
                    </a:ext>
                  </a:extLst>
                </p14:cNvPr>
                <p14:cNvContentPartPr/>
                <p14:nvPr/>
              </p14:nvContentPartPr>
              <p14:xfrm>
                <a:off x="5756138" y="5753422"/>
                <a:ext cx="127440" cy="11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D962B9B-DFFC-BFA2-E41C-D1FCF5D751E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747498" y="5744782"/>
                  <a:ext cx="145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9DBFF9E-3AB7-84CE-9C20-949BCF17D2D3}"/>
                    </a:ext>
                  </a:extLst>
                </p14:cNvPr>
                <p14:cNvContentPartPr/>
                <p14:nvPr/>
              </p14:nvContentPartPr>
              <p14:xfrm>
                <a:off x="6143138" y="5474422"/>
                <a:ext cx="15840" cy="2268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9DBFF9E-3AB7-84CE-9C20-949BCF17D2D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134138" y="5465782"/>
                  <a:ext cx="33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32CFB59-E332-2C85-D5E0-2774CE1A6B73}"/>
                    </a:ext>
                  </a:extLst>
                </p14:cNvPr>
                <p14:cNvContentPartPr/>
                <p14:nvPr/>
              </p14:nvContentPartPr>
              <p14:xfrm>
                <a:off x="6015698" y="5709142"/>
                <a:ext cx="254160" cy="147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32CFB59-E332-2C85-D5E0-2774CE1A6B7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007058" y="5700502"/>
                  <a:ext cx="27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208456A-E486-E772-ABAA-6E483EC72497}"/>
                    </a:ext>
                  </a:extLst>
                </p14:cNvPr>
                <p14:cNvContentPartPr/>
                <p14:nvPr/>
              </p14:nvContentPartPr>
              <p14:xfrm>
                <a:off x="6018938" y="5848462"/>
                <a:ext cx="233280" cy="155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208456A-E486-E772-ABAA-6E483EC7249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010298" y="5839822"/>
                  <a:ext cx="25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8BAC428-EF03-81CA-0B2F-123D93983D0F}"/>
                    </a:ext>
                  </a:extLst>
                </p14:cNvPr>
                <p14:cNvContentPartPr/>
                <p14:nvPr/>
              </p14:nvContentPartPr>
              <p14:xfrm>
                <a:off x="6300458" y="5775742"/>
                <a:ext cx="101880" cy="1267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8BAC428-EF03-81CA-0B2F-123D93983D0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291818" y="5767102"/>
                  <a:ext cx="119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B060BA3-0F9D-1734-C016-418675779CE1}"/>
                    </a:ext>
                  </a:extLst>
                </p14:cNvPr>
                <p14:cNvContentPartPr/>
                <p14:nvPr/>
              </p14:nvContentPartPr>
              <p14:xfrm>
                <a:off x="65258" y="2952262"/>
                <a:ext cx="84600" cy="133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B060BA3-0F9D-1734-C016-418675779CE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6618" y="2943622"/>
                  <a:ext cx="10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B164CB3-4D15-3971-E6DB-731A919DA272}"/>
                    </a:ext>
                  </a:extLst>
                </p14:cNvPr>
                <p14:cNvContentPartPr/>
                <p14:nvPr/>
              </p14:nvContentPartPr>
              <p14:xfrm>
                <a:off x="178658" y="2937502"/>
                <a:ext cx="63000" cy="1076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B164CB3-4D15-3971-E6DB-731A919DA27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69658" y="2928502"/>
                  <a:ext cx="80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081337E-A5D7-74E3-84D1-8513856130BF}"/>
                    </a:ext>
                  </a:extLst>
                </p14:cNvPr>
                <p14:cNvContentPartPr/>
                <p14:nvPr/>
              </p14:nvContentPartPr>
              <p14:xfrm>
                <a:off x="263978" y="2852182"/>
                <a:ext cx="81360" cy="1688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081337E-A5D7-74E3-84D1-8513856130B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55338" y="2843542"/>
                  <a:ext cx="99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2BE368F-A268-47FB-44B2-62A52E16B796}"/>
                    </a:ext>
                  </a:extLst>
                </p14:cNvPr>
                <p14:cNvContentPartPr/>
                <p14:nvPr/>
              </p14:nvContentPartPr>
              <p14:xfrm>
                <a:off x="346778" y="2819782"/>
                <a:ext cx="47160" cy="2610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2BE368F-A268-47FB-44B2-62A52E16B79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37778" y="2811142"/>
                  <a:ext cx="64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C358527-F2CE-17D4-54AA-98686101155D}"/>
                    </a:ext>
                  </a:extLst>
                </p14:cNvPr>
                <p14:cNvContentPartPr/>
                <p14:nvPr/>
              </p14:nvContentPartPr>
              <p14:xfrm>
                <a:off x="9098" y="2840302"/>
                <a:ext cx="91080" cy="4046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C358527-F2CE-17D4-54AA-98686101155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58" y="2831302"/>
                  <a:ext cx="1087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DF877C4-3421-D855-F6DD-18A8221FA51A}"/>
                    </a:ext>
                  </a:extLst>
                </p14:cNvPr>
                <p14:cNvContentPartPr/>
                <p14:nvPr/>
              </p14:nvContentPartPr>
              <p14:xfrm>
                <a:off x="515258" y="4363822"/>
                <a:ext cx="105120" cy="2106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DF877C4-3421-D855-F6DD-18A8221FA51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06618" y="4354822"/>
                  <a:ext cx="122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E6A456C-34B7-755E-ACB9-BC2665D2793F}"/>
                    </a:ext>
                  </a:extLst>
                </p14:cNvPr>
                <p14:cNvContentPartPr/>
                <p14:nvPr/>
              </p14:nvContentPartPr>
              <p14:xfrm>
                <a:off x="701378" y="4378222"/>
                <a:ext cx="133200" cy="1796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E6A456C-34B7-755E-ACB9-BC2665D2793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92738" y="4369222"/>
                  <a:ext cx="15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44F3D2-BBE8-F570-EC29-1C7F19CF87C1}"/>
                    </a:ext>
                  </a:extLst>
                </p14:cNvPr>
                <p14:cNvContentPartPr/>
                <p14:nvPr/>
              </p14:nvContentPartPr>
              <p14:xfrm>
                <a:off x="505538" y="4627702"/>
                <a:ext cx="248040" cy="27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44F3D2-BBE8-F570-EC29-1C7F19CF87C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96898" y="4619062"/>
                  <a:ext cx="26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FC3F90F-1498-E5C1-0CF9-7759B845E5B0}"/>
                    </a:ext>
                  </a:extLst>
                </p14:cNvPr>
                <p14:cNvContentPartPr/>
                <p14:nvPr/>
              </p14:nvContentPartPr>
              <p14:xfrm>
                <a:off x="478898" y="4679542"/>
                <a:ext cx="103320" cy="20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FC3F90F-1498-E5C1-0CF9-7759B845E5B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69898" y="4670542"/>
                  <a:ext cx="120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FFA6451-D287-7A39-11B3-A5AB61F054F7}"/>
                    </a:ext>
                  </a:extLst>
                </p14:cNvPr>
                <p14:cNvContentPartPr/>
                <p14:nvPr/>
              </p14:nvContentPartPr>
              <p14:xfrm>
                <a:off x="624698" y="4705102"/>
                <a:ext cx="138600" cy="2041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FFA6451-D287-7A39-11B3-A5AB61F054F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16058" y="4696462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3105CE4-FFE1-49A4-B3DF-D9E6A34FA091}"/>
                    </a:ext>
                  </a:extLst>
                </p14:cNvPr>
                <p14:cNvContentPartPr/>
                <p14:nvPr/>
              </p14:nvContentPartPr>
              <p14:xfrm>
                <a:off x="954098" y="4597822"/>
                <a:ext cx="103680" cy="183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3105CE4-FFE1-49A4-B3DF-D9E6A34FA09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45098" y="4588822"/>
                  <a:ext cx="12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068B8B8-C81F-52EC-FD2A-F6EBEFF87DBE}"/>
                    </a:ext>
                  </a:extLst>
                </p14:cNvPr>
                <p14:cNvContentPartPr/>
                <p14:nvPr/>
              </p14:nvContentPartPr>
              <p14:xfrm>
                <a:off x="945818" y="4663702"/>
                <a:ext cx="104040" cy="79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068B8B8-C81F-52EC-FD2A-F6EBEFF87DB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36818" y="4655062"/>
                  <a:ext cx="121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38CC35A-0C1F-045A-6B29-782CB47C9DF9}"/>
                    </a:ext>
                  </a:extLst>
                </p14:cNvPr>
                <p14:cNvContentPartPr/>
                <p14:nvPr/>
              </p14:nvContentPartPr>
              <p14:xfrm>
                <a:off x="1271258" y="4401982"/>
                <a:ext cx="135720" cy="165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38CC35A-0C1F-045A-6B29-782CB47C9DF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262618" y="4393342"/>
                  <a:ext cx="15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68FD4D4-F9CD-F4C8-4D8C-901F2149E5C4}"/>
                    </a:ext>
                  </a:extLst>
                </p14:cNvPr>
                <p14:cNvContentPartPr/>
                <p14:nvPr/>
              </p14:nvContentPartPr>
              <p14:xfrm>
                <a:off x="1236698" y="4615822"/>
                <a:ext cx="230040" cy="277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68FD4D4-F9CD-F4C8-4D8C-901F2149E5C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228058" y="4607182"/>
                  <a:ext cx="247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CDB7716-CD3F-910F-A1D5-96359F4F4B5E}"/>
                    </a:ext>
                  </a:extLst>
                </p14:cNvPr>
                <p14:cNvContentPartPr/>
                <p14:nvPr/>
              </p14:nvContentPartPr>
              <p14:xfrm>
                <a:off x="1251818" y="4669822"/>
                <a:ext cx="227880" cy="237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CDB7716-CD3F-910F-A1D5-96359F4F4B5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242818" y="4661182"/>
                  <a:ext cx="245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9F6408A-994C-ABBF-A493-0505F06E0CF7}"/>
                    </a:ext>
                  </a:extLst>
                </p14:cNvPr>
                <p14:cNvContentPartPr/>
                <p14:nvPr/>
              </p14:nvContentPartPr>
              <p14:xfrm>
                <a:off x="1384298" y="4763062"/>
                <a:ext cx="86040" cy="1980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9F6408A-994C-ABBF-A493-0505F06E0CF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375298" y="4754422"/>
                  <a:ext cx="103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E8B0084-B776-D3B1-32F4-55B14FA3EB45}"/>
                    </a:ext>
                  </a:extLst>
                </p14:cNvPr>
                <p14:cNvContentPartPr/>
                <p14:nvPr/>
              </p14:nvContentPartPr>
              <p14:xfrm>
                <a:off x="1675898" y="4687462"/>
                <a:ext cx="131400" cy="198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E8B0084-B776-D3B1-32F4-55B14FA3EB4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666898" y="4678822"/>
                  <a:ext cx="14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B0660CC-39D9-8725-D116-47EA7C59ACAF}"/>
                    </a:ext>
                  </a:extLst>
                </p14:cNvPr>
                <p14:cNvContentPartPr/>
                <p14:nvPr/>
              </p14:nvContentPartPr>
              <p14:xfrm>
                <a:off x="2018618" y="4553542"/>
                <a:ext cx="173520" cy="1929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B0660CC-39D9-8725-D116-47EA7C59ACA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009978" y="4544542"/>
                  <a:ext cx="191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BB6253B-C0C7-ACF3-34F6-67EBDA692D66}"/>
                    </a:ext>
                  </a:extLst>
                </p14:cNvPr>
                <p14:cNvContentPartPr/>
                <p14:nvPr/>
              </p14:nvContentPartPr>
              <p14:xfrm>
                <a:off x="2080898" y="4465342"/>
                <a:ext cx="141840" cy="224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BB6253B-C0C7-ACF3-34F6-67EBDA692D66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071898" y="4456342"/>
                  <a:ext cx="159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C08AA3E-1A3E-69A3-348F-C6D89AE61EE0}"/>
                    </a:ext>
                  </a:extLst>
                </p14:cNvPr>
                <p14:cNvContentPartPr/>
                <p14:nvPr/>
              </p14:nvContentPartPr>
              <p14:xfrm>
                <a:off x="2615498" y="4611862"/>
                <a:ext cx="232920" cy="111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C08AA3E-1A3E-69A3-348F-C6D89AE61EE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606498" y="4602862"/>
                  <a:ext cx="250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1FAAD45-9991-0134-CDC9-78C04DBD0C50}"/>
                    </a:ext>
                  </a:extLst>
                </p14:cNvPr>
                <p14:cNvContentPartPr/>
                <p14:nvPr/>
              </p14:nvContentPartPr>
              <p14:xfrm>
                <a:off x="2675258" y="4499182"/>
                <a:ext cx="522360" cy="1825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1FAAD45-9991-0134-CDC9-78C04DBD0C5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666618" y="4490542"/>
                  <a:ext cx="540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58CA0E2-E034-CA45-764C-6710071F1586}"/>
                    </a:ext>
                  </a:extLst>
                </p14:cNvPr>
                <p14:cNvContentPartPr/>
                <p14:nvPr/>
              </p14:nvContentPartPr>
              <p14:xfrm>
                <a:off x="215378" y="4932622"/>
                <a:ext cx="3126600" cy="1598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58CA0E2-E034-CA45-764C-6710071F158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06378" y="4923982"/>
                  <a:ext cx="314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4E0CC9E-0522-11E0-948E-3B98A50EC145}"/>
                    </a:ext>
                  </a:extLst>
                </p14:cNvPr>
                <p14:cNvContentPartPr/>
                <p14:nvPr/>
              </p14:nvContentPartPr>
              <p14:xfrm>
                <a:off x="3457538" y="5002462"/>
                <a:ext cx="2361600" cy="14346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4E0CC9E-0522-11E0-948E-3B98A50EC14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448538" y="4993462"/>
                  <a:ext cx="2379240" cy="14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8C6DCB6-DEAE-67FA-AE93-AC3D1D123B87}"/>
                    </a:ext>
                  </a:extLst>
                </p14:cNvPr>
                <p14:cNvContentPartPr/>
                <p14:nvPr/>
              </p14:nvContentPartPr>
              <p14:xfrm>
                <a:off x="122498" y="5254102"/>
                <a:ext cx="84240" cy="1252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8C6DCB6-DEAE-67FA-AE93-AC3D1D123B8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3858" y="5245462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4DD7CE0-A9B9-0395-3DC3-10F992993AD7}"/>
                    </a:ext>
                  </a:extLst>
                </p14:cNvPr>
                <p14:cNvContentPartPr/>
                <p14:nvPr/>
              </p14:nvContentPartPr>
              <p14:xfrm>
                <a:off x="212498" y="5193622"/>
                <a:ext cx="90000" cy="2606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4DD7CE0-A9B9-0395-3DC3-10F992993AD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03498" y="5184982"/>
                  <a:ext cx="107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BC17ED50-C91B-CFB0-7066-B26531C46D6D}"/>
                    </a:ext>
                  </a:extLst>
                </p14:cNvPr>
                <p14:cNvContentPartPr/>
                <p14:nvPr/>
              </p14:nvContentPartPr>
              <p14:xfrm>
                <a:off x="431378" y="5158342"/>
                <a:ext cx="160560" cy="2494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BC17ED50-C91B-CFB0-7066-B26531C46D6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22738" y="5149702"/>
                  <a:ext cx="178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D5CE437-6979-7BE7-B1BD-CD79E4B9DA12}"/>
                    </a:ext>
                  </a:extLst>
                </p14:cNvPr>
                <p14:cNvContentPartPr/>
                <p14:nvPr/>
              </p14:nvContentPartPr>
              <p14:xfrm>
                <a:off x="639818" y="5236102"/>
                <a:ext cx="312480" cy="119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D5CE437-6979-7BE7-B1BD-CD79E4B9DA1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0818" y="5227102"/>
                  <a:ext cx="33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6F9F737-BB3C-21A2-B25F-18720990AC7C}"/>
                    </a:ext>
                  </a:extLst>
                </p14:cNvPr>
                <p14:cNvContentPartPr/>
                <p14:nvPr/>
              </p14:nvContentPartPr>
              <p14:xfrm>
                <a:off x="987218" y="5274622"/>
                <a:ext cx="212400" cy="687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6F9F737-BB3C-21A2-B25F-18720990AC7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78218" y="5265622"/>
                  <a:ext cx="230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D2B05E6-A1A5-C36D-8EC3-B998C75581F9}"/>
                    </a:ext>
                  </a:extLst>
                </p14:cNvPr>
                <p14:cNvContentPartPr/>
                <p14:nvPr/>
              </p14:nvContentPartPr>
              <p14:xfrm>
                <a:off x="1121498" y="5182462"/>
                <a:ext cx="13320" cy="234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D2B05E6-A1A5-C36D-8EC3-B998C75581F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12858" y="5173462"/>
                  <a:ext cx="30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1E59020-2F68-ECF4-B012-148B8118B991}"/>
                    </a:ext>
                  </a:extLst>
                </p14:cNvPr>
                <p14:cNvContentPartPr/>
                <p14:nvPr/>
              </p14:nvContentPartPr>
              <p14:xfrm>
                <a:off x="1230938" y="5268502"/>
                <a:ext cx="89640" cy="558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1E59020-2F68-ECF4-B012-148B8118B99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222298" y="5259862"/>
                  <a:ext cx="107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54B34B4-E26A-F640-BCE6-E6E8B328DC8B}"/>
                    </a:ext>
                  </a:extLst>
                </p14:cNvPr>
                <p14:cNvContentPartPr/>
                <p14:nvPr/>
              </p14:nvContentPartPr>
              <p14:xfrm>
                <a:off x="1382138" y="5249062"/>
                <a:ext cx="270720" cy="658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54B34B4-E26A-F640-BCE6-E6E8B328DC8B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373498" y="5240062"/>
                  <a:ext cx="288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7CAAA92-80B6-0B1B-9BF6-3928B1C9F07A}"/>
                    </a:ext>
                  </a:extLst>
                </p14:cNvPr>
                <p14:cNvContentPartPr/>
                <p14:nvPr/>
              </p14:nvContentPartPr>
              <p14:xfrm>
                <a:off x="1696778" y="5234662"/>
                <a:ext cx="77040" cy="70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7CAAA92-80B6-0B1B-9BF6-3928B1C9F07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688138" y="5225662"/>
                  <a:ext cx="94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8AD3DAA-9C96-2DEA-9192-E81E0B28595C}"/>
                    </a:ext>
                  </a:extLst>
                </p14:cNvPr>
                <p14:cNvContentPartPr/>
                <p14:nvPr/>
              </p14:nvContentPartPr>
              <p14:xfrm>
                <a:off x="1796498" y="5212342"/>
                <a:ext cx="541080" cy="1911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8AD3DAA-9C96-2DEA-9192-E81E0B28595C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787498" y="5203342"/>
                  <a:ext cx="558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C26A6FB-37DA-F6C9-8CE2-2B0BF50E9DD5}"/>
                    </a:ext>
                  </a:extLst>
                </p14:cNvPr>
                <p14:cNvContentPartPr/>
                <p14:nvPr/>
              </p14:nvContentPartPr>
              <p14:xfrm>
                <a:off x="2362418" y="5157982"/>
                <a:ext cx="60120" cy="1288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C26A6FB-37DA-F6C9-8CE2-2B0BF50E9DD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353418" y="5149342"/>
                  <a:ext cx="77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727CA36-3E6A-C612-94C7-4BBCD5236204}"/>
                    </a:ext>
                  </a:extLst>
                </p14:cNvPr>
                <p14:cNvContentPartPr/>
                <p14:nvPr/>
              </p14:nvContentPartPr>
              <p14:xfrm>
                <a:off x="2471858" y="5161582"/>
                <a:ext cx="122760" cy="1929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727CA36-3E6A-C612-94C7-4BBCD523620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463218" y="5152942"/>
                  <a:ext cx="140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1633401-AB7C-8E2D-AD8F-50CDE1F7DF31}"/>
                    </a:ext>
                  </a:extLst>
                </p14:cNvPr>
                <p14:cNvContentPartPr/>
                <p14:nvPr/>
              </p14:nvContentPartPr>
              <p14:xfrm>
                <a:off x="2611538" y="5147182"/>
                <a:ext cx="147240" cy="1108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1633401-AB7C-8E2D-AD8F-50CDE1F7DF3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602898" y="5138542"/>
                  <a:ext cx="16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33B7357-3466-692E-B017-8552E66E0193}"/>
                    </a:ext>
                  </a:extLst>
                </p14:cNvPr>
                <p14:cNvContentPartPr/>
                <p14:nvPr/>
              </p14:nvContentPartPr>
              <p14:xfrm>
                <a:off x="2830418" y="5055382"/>
                <a:ext cx="84960" cy="1807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33B7357-3466-692E-B017-8552E66E019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821418" y="5046742"/>
                  <a:ext cx="102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E222971-5987-85DB-85D0-A9DE3F9AAAF2}"/>
                    </a:ext>
                  </a:extLst>
                </p14:cNvPr>
                <p14:cNvContentPartPr/>
                <p14:nvPr/>
              </p14:nvContentPartPr>
              <p14:xfrm>
                <a:off x="2946338" y="5068342"/>
                <a:ext cx="307080" cy="2001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E222971-5987-85DB-85D0-A9DE3F9AAAF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937698" y="5059702"/>
                  <a:ext cx="324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8FFBF6A-91F1-7C63-4AE1-DA32B64A3D5D}"/>
                    </a:ext>
                  </a:extLst>
                </p14:cNvPr>
                <p14:cNvContentPartPr/>
                <p14:nvPr/>
              </p14:nvContentPartPr>
              <p14:xfrm>
                <a:off x="233738" y="5755222"/>
                <a:ext cx="30960" cy="1854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8FFBF6A-91F1-7C63-4AE1-DA32B64A3D5D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24738" y="5746222"/>
                  <a:ext cx="48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6747C34-22BD-94AD-BFAE-EB85EB06BBBF}"/>
                    </a:ext>
                  </a:extLst>
                </p14:cNvPr>
                <p14:cNvContentPartPr/>
                <p14:nvPr/>
              </p14:nvContentPartPr>
              <p14:xfrm>
                <a:off x="165698" y="5682862"/>
                <a:ext cx="217080" cy="2448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6747C34-22BD-94AD-BFAE-EB85EB06BBB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56698" y="5673862"/>
                  <a:ext cx="2347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8AA97CD4-E209-3C1D-C8B9-92E166A06501}"/>
                    </a:ext>
                  </a:extLst>
                </p14:cNvPr>
                <p14:cNvContentPartPr/>
                <p14:nvPr/>
              </p14:nvContentPartPr>
              <p14:xfrm>
                <a:off x="494738" y="5785462"/>
                <a:ext cx="151560" cy="39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8AA97CD4-E209-3C1D-C8B9-92E166A0650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85738" y="5776822"/>
                  <a:ext cx="169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405B7820-D155-2C80-1592-C0DB02FFEEC2}"/>
                    </a:ext>
                  </a:extLst>
                </p14:cNvPr>
                <p14:cNvContentPartPr/>
                <p14:nvPr/>
              </p14:nvContentPartPr>
              <p14:xfrm>
                <a:off x="501578" y="5845222"/>
                <a:ext cx="145440" cy="370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405B7820-D155-2C80-1592-C0DB02FFEEC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92578" y="5836582"/>
                  <a:ext cx="163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1EFCAFC-0815-4710-5A5B-9A5EADE39228}"/>
                    </a:ext>
                  </a:extLst>
                </p14:cNvPr>
                <p14:cNvContentPartPr/>
                <p14:nvPr/>
              </p14:nvContentPartPr>
              <p14:xfrm>
                <a:off x="796058" y="5732182"/>
                <a:ext cx="115560" cy="2300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1EFCAFC-0815-4710-5A5B-9A5EADE3922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87418" y="5723182"/>
                  <a:ext cx="133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91668E9-9AEB-C260-65E8-1160DA7F2E6B}"/>
                    </a:ext>
                  </a:extLst>
                </p14:cNvPr>
                <p14:cNvContentPartPr/>
                <p14:nvPr/>
              </p14:nvContentPartPr>
              <p14:xfrm>
                <a:off x="1024298" y="5775742"/>
                <a:ext cx="3960" cy="8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91668E9-9AEB-C260-65E8-1160DA7F2E6B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15298" y="5766742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2FD55AA-2EE3-543A-5C74-8B7295EE787B}"/>
                    </a:ext>
                  </a:extLst>
                </p14:cNvPr>
                <p14:cNvContentPartPr/>
                <p14:nvPr/>
              </p14:nvContentPartPr>
              <p14:xfrm>
                <a:off x="1155698" y="5715982"/>
                <a:ext cx="81720" cy="756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2FD55AA-2EE3-543A-5C74-8B7295EE787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47058" y="5706982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084FBCB-9269-1117-21C6-2AB6CDC7FE88}"/>
                    </a:ext>
                  </a:extLst>
                </p14:cNvPr>
                <p14:cNvContentPartPr/>
                <p14:nvPr/>
              </p14:nvContentPartPr>
              <p14:xfrm>
                <a:off x="1223378" y="5720662"/>
                <a:ext cx="52920" cy="2264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084FBCB-9269-1117-21C6-2AB6CDC7FE8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214378" y="5711662"/>
                  <a:ext cx="70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5A71A73-9A44-E1E9-2A1C-B7E51C0F5BD7}"/>
                    </a:ext>
                  </a:extLst>
                </p14:cNvPr>
                <p14:cNvContentPartPr/>
                <p14:nvPr/>
              </p14:nvContentPartPr>
              <p14:xfrm>
                <a:off x="1440458" y="5768542"/>
                <a:ext cx="145440" cy="19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5A71A73-9A44-E1E9-2A1C-B7E51C0F5BD7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431818" y="5759542"/>
                  <a:ext cx="16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6AE84343-F34A-D9E6-4B64-D3DCC52D52FA}"/>
                    </a:ext>
                  </a:extLst>
                </p14:cNvPr>
                <p14:cNvContentPartPr/>
                <p14:nvPr/>
              </p14:nvContentPartPr>
              <p14:xfrm>
                <a:off x="1753298" y="5712022"/>
                <a:ext cx="55440" cy="1062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6AE84343-F34A-D9E6-4B64-D3DCC52D52F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744298" y="5703022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6CF37011-8FEC-0FCB-34BD-DDA1B837B404}"/>
                    </a:ext>
                  </a:extLst>
                </p14:cNvPr>
                <p14:cNvContentPartPr/>
                <p14:nvPr/>
              </p14:nvContentPartPr>
              <p14:xfrm>
                <a:off x="1768778" y="5599342"/>
                <a:ext cx="5040" cy="108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6CF37011-8FEC-0FCB-34BD-DDA1B837B40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759778" y="5590342"/>
                  <a:ext cx="2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7BE6E5C-558A-FCF7-25DF-F45FE60F2B60}"/>
                    </a:ext>
                  </a:extLst>
                </p14:cNvPr>
                <p14:cNvContentPartPr/>
                <p14:nvPr/>
              </p14:nvContentPartPr>
              <p14:xfrm>
                <a:off x="1872098" y="5578462"/>
                <a:ext cx="110160" cy="201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7BE6E5C-558A-FCF7-25DF-F45FE60F2B6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863098" y="5569462"/>
                  <a:ext cx="127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9A590C6-615E-890E-E439-DB0D8F935DA4}"/>
                    </a:ext>
                  </a:extLst>
                </p14:cNvPr>
                <p14:cNvContentPartPr/>
                <p14:nvPr/>
              </p14:nvContentPartPr>
              <p14:xfrm>
                <a:off x="1919258" y="5734342"/>
                <a:ext cx="72000" cy="313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9A590C6-615E-890E-E439-DB0D8F935DA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910618" y="5725702"/>
                  <a:ext cx="89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9A90D93E-2654-43B5-C94D-4C58544D52F4}"/>
                    </a:ext>
                  </a:extLst>
                </p14:cNvPr>
                <p14:cNvContentPartPr/>
                <p14:nvPr/>
              </p14:nvContentPartPr>
              <p14:xfrm>
                <a:off x="2098178" y="5724982"/>
                <a:ext cx="122040" cy="183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9A90D93E-2654-43B5-C94D-4C58544D52F4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089538" y="5715982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64187A1-3E45-2FD0-C3BC-CD2165DFEF8E}"/>
                    </a:ext>
                  </a:extLst>
                </p14:cNvPr>
                <p14:cNvContentPartPr/>
                <p14:nvPr/>
              </p14:nvContentPartPr>
              <p14:xfrm>
                <a:off x="2344418" y="5681782"/>
                <a:ext cx="183960" cy="1119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64187A1-3E45-2FD0-C3BC-CD2165DFEF8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335418" y="5673142"/>
                  <a:ext cx="201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EBCEB06-D890-694D-FFA0-0FE2842E8FA6}"/>
                    </a:ext>
                  </a:extLst>
                </p14:cNvPr>
                <p14:cNvContentPartPr/>
                <p14:nvPr/>
              </p14:nvContentPartPr>
              <p14:xfrm>
                <a:off x="2565818" y="5561182"/>
                <a:ext cx="127440" cy="2386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EBCEB06-D890-694D-FFA0-0FE2842E8FA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556818" y="5552182"/>
                  <a:ext cx="145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7CE6A562-F68D-1590-6BDF-BE3EE92F7379}"/>
                    </a:ext>
                  </a:extLst>
                </p14:cNvPr>
                <p14:cNvContentPartPr/>
                <p14:nvPr/>
              </p14:nvContentPartPr>
              <p14:xfrm>
                <a:off x="1671938" y="5452462"/>
                <a:ext cx="343800" cy="5004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7CE6A562-F68D-1590-6BDF-BE3EE92F737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662938" y="5443462"/>
                  <a:ext cx="3614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E16E601-CA6D-7B31-C5BF-0A2E6D1A3139}"/>
                    </a:ext>
                  </a:extLst>
                </p14:cNvPr>
                <p14:cNvContentPartPr/>
                <p14:nvPr/>
              </p14:nvContentPartPr>
              <p14:xfrm>
                <a:off x="1543058" y="5348062"/>
                <a:ext cx="35280" cy="138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E16E601-CA6D-7B31-C5BF-0A2E6D1A313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534418" y="5339062"/>
                  <a:ext cx="52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4CD21025-3893-0743-2582-562B2ED48CC0}"/>
                    </a:ext>
                  </a:extLst>
                </p14:cNvPr>
                <p14:cNvContentPartPr/>
                <p14:nvPr/>
              </p14:nvContentPartPr>
              <p14:xfrm>
                <a:off x="1476818" y="5324302"/>
                <a:ext cx="168480" cy="882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4CD21025-3893-0743-2582-562B2ED48CC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467818" y="5315302"/>
                  <a:ext cx="186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2BBFA9D-1AC8-D78B-CADC-98C4601259DE}"/>
                    </a:ext>
                  </a:extLst>
                </p14:cNvPr>
                <p14:cNvContentPartPr/>
                <p14:nvPr/>
              </p14:nvContentPartPr>
              <p14:xfrm>
                <a:off x="1681658" y="5324662"/>
                <a:ext cx="22680" cy="1267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2BBFA9D-1AC8-D78B-CADC-98C4601259D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672658" y="5316022"/>
                  <a:ext cx="4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0A4D730-AD9B-ED4F-4909-97BE91FE0B7A}"/>
                    </a:ext>
                  </a:extLst>
                </p14:cNvPr>
                <p14:cNvContentPartPr/>
                <p14:nvPr/>
              </p14:nvContentPartPr>
              <p14:xfrm>
                <a:off x="1743938" y="5331862"/>
                <a:ext cx="93240" cy="964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0A4D730-AD9B-ED4F-4909-97BE91FE0B7A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34938" y="5323222"/>
                  <a:ext cx="110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EB3EDCB-ACFA-2188-4D56-64BECC338DD4}"/>
                    </a:ext>
                  </a:extLst>
                </p14:cNvPr>
                <p14:cNvContentPartPr/>
                <p14:nvPr/>
              </p14:nvContentPartPr>
              <p14:xfrm>
                <a:off x="1866698" y="5281462"/>
                <a:ext cx="96480" cy="1281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EB3EDCB-ACFA-2188-4D56-64BECC338DD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857698" y="5272462"/>
                  <a:ext cx="114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72EE61A-12B6-0B80-E64F-83736425D13A}"/>
                    </a:ext>
                  </a:extLst>
                </p14:cNvPr>
                <p14:cNvContentPartPr/>
                <p14:nvPr/>
              </p14:nvContentPartPr>
              <p14:xfrm>
                <a:off x="1983698" y="5322862"/>
                <a:ext cx="127080" cy="932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72EE61A-12B6-0B80-E64F-83736425D13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74698" y="5313862"/>
                  <a:ext cx="144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3D27E88-41D8-8501-7820-0E43874271E4}"/>
                    </a:ext>
                  </a:extLst>
                </p14:cNvPr>
                <p14:cNvContentPartPr/>
                <p14:nvPr/>
              </p14:nvContentPartPr>
              <p14:xfrm>
                <a:off x="2131298" y="5255542"/>
                <a:ext cx="18360" cy="1245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3D27E88-41D8-8501-7820-0E43874271E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122658" y="5246902"/>
                  <a:ext cx="36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48DEC78-AB1C-DBBF-46C2-0981479B015E}"/>
                    </a:ext>
                  </a:extLst>
                </p14:cNvPr>
                <p14:cNvContentPartPr/>
                <p14:nvPr/>
              </p14:nvContentPartPr>
              <p14:xfrm>
                <a:off x="2117258" y="5337982"/>
                <a:ext cx="140040" cy="324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48DEC78-AB1C-DBBF-46C2-0981479B015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08258" y="5329342"/>
                  <a:ext cx="157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46C92A4-648C-5607-92F3-E8100482EDA2}"/>
                    </a:ext>
                  </a:extLst>
                </p14:cNvPr>
                <p14:cNvContentPartPr/>
                <p14:nvPr/>
              </p14:nvContentPartPr>
              <p14:xfrm>
                <a:off x="2222018" y="5457862"/>
                <a:ext cx="596160" cy="493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46C92A4-648C-5607-92F3-E8100482EDA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213378" y="5448862"/>
                  <a:ext cx="6138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72D4BFD-5884-9F66-BBD4-B5D52599E655}"/>
                    </a:ext>
                  </a:extLst>
                </p14:cNvPr>
                <p14:cNvContentPartPr/>
                <p14:nvPr/>
              </p14:nvContentPartPr>
              <p14:xfrm>
                <a:off x="2708378" y="5338342"/>
                <a:ext cx="85320" cy="1209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72D4BFD-5884-9F66-BBD4-B5D52599E65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699378" y="5329342"/>
                  <a:ext cx="102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0DE44DF5-03FF-2EFD-FDA9-6008B1D3F23B}"/>
                    </a:ext>
                  </a:extLst>
                </p14:cNvPr>
                <p14:cNvContentPartPr/>
                <p14:nvPr/>
              </p14:nvContentPartPr>
              <p14:xfrm>
                <a:off x="2829338" y="5326462"/>
                <a:ext cx="190800" cy="1022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0DE44DF5-03FF-2EFD-FDA9-6008B1D3F23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820698" y="5317822"/>
                  <a:ext cx="20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648669F-2711-1F1D-2256-AEB32AC39C91}"/>
                    </a:ext>
                  </a:extLst>
                </p14:cNvPr>
                <p14:cNvContentPartPr/>
                <p14:nvPr/>
              </p14:nvContentPartPr>
              <p14:xfrm>
                <a:off x="3011138" y="5272822"/>
                <a:ext cx="9000" cy="180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648669F-2711-1F1D-2256-AEB32AC39C91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002498" y="5263822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ED5F2CD-39C3-8C60-0F21-F9E846323D76}"/>
                    </a:ext>
                  </a:extLst>
                </p14:cNvPr>
                <p14:cNvContentPartPr/>
                <p14:nvPr/>
              </p14:nvContentPartPr>
              <p14:xfrm>
                <a:off x="3056138" y="5254822"/>
                <a:ext cx="161640" cy="16308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ED5F2CD-39C3-8C60-0F21-F9E846323D7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047138" y="5245822"/>
                  <a:ext cx="179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CDF1016-F895-9BD6-F350-3C373F560FA1}"/>
                    </a:ext>
                  </a:extLst>
                </p14:cNvPr>
                <p14:cNvContentPartPr/>
                <p14:nvPr/>
              </p14:nvContentPartPr>
              <p14:xfrm>
                <a:off x="3246578" y="5258062"/>
                <a:ext cx="25560" cy="1159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CDF1016-F895-9BD6-F350-3C373F560FA1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237578" y="5249422"/>
                  <a:ext cx="4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087180F-121F-C542-722C-34958C2E69C6}"/>
                    </a:ext>
                  </a:extLst>
                </p14:cNvPr>
                <p14:cNvContentPartPr/>
                <p14:nvPr/>
              </p14:nvContentPartPr>
              <p14:xfrm>
                <a:off x="3291938" y="5322502"/>
                <a:ext cx="119160" cy="637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087180F-121F-C542-722C-34958C2E69C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282938" y="5313502"/>
                  <a:ext cx="13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B253B467-607E-4DE9-D162-50756F8BDB3A}"/>
                    </a:ext>
                  </a:extLst>
                </p14:cNvPr>
                <p14:cNvContentPartPr/>
                <p14:nvPr/>
              </p14:nvContentPartPr>
              <p14:xfrm>
                <a:off x="2933738" y="5523022"/>
                <a:ext cx="153000" cy="1782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B253B467-607E-4DE9-D162-50756F8BDB3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925098" y="5514022"/>
                  <a:ext cx="170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037A043-5792-EB5F-D7D9-362C5DAFB649}"/>
                    </a:ext>
                  </a:extLst>
                </p14:cNvPr>
                <p14:cNvContentPartPr/>
                <p14:nvPr/>
              </p14:nvContentPartPr>
              <p14:xfrm>
                <a:off x="3092858" y="5543182"/>
                <a:ext cx="134280" cy="1422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037A043-5792-EB5F-D7D9-362C5DAFB649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83858" y="5534182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BE669AD-9747-D201-4FAD-2A855735F473}"/>
                    </a:ext>
                  </a:extLst>
                </p14:cNvPr>
                <p14:cNvContentPartPr/>
                <p14:nvPr/>
              </p14:nvContentPartPr>
              <p14:xfrm>
                <a:off x="3262418" y="5499262"/>
                <a:ext cx="169560" cy="1602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BE669AD-9747-D201-4FAD-2A855735F47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253778" y="5490262"/>
                  <a:ext cx="187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0D6090D-C517-CAA6-9656-C169BFFCB39E}"/>
                    </a:ext>
                  </a:extLst>
                </p14:cNvPr>
                <p14:cNvContentPartPr/>
                <p14:nvPr/>
              </p14:nvContentPartPr>
              <p14:xfrm>
                <a:off x="1073618" y="5564422"/>
                <a:ext cx="294120" cy="44604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0D6090D-C517-CAA6-9656-C169BFFCB39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64618" y="5555422"/>
                  <a:ext cx="31176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95B6029-344C-4F5A-2A16-11EC700E9177}"/>
                    </a:ext>
                  </a:extLst>
                </p14:cNvPr>
                <p14:cNvContentPartPr/>
                <p14:nvPr/>
              </p14:nvContentPartPr>
              <p14:xfrm>
                <a:off x="171098" y="6375142"/>
                <a:ext cx="19440" cy="1083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95B6029-344C-4F5A-2A16-11EC700E917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62458" y="6366142"/>
                  <a:ext cx="37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EEEFEA2-7DE3-215B-F0D7-FF98F384A6F0}"/>
                    </a:ext>
                  </a:extLst>
                </p14:cNvPr>
                <p14:cNvContentPartPr/>
                <p14:nvPr/>
              </p14:nvContentPartPr>
              <p14:xfrm>
                <a:off x="116378" y="6273262"/>
                <a:ext cx="187200" cy="2448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EEEFEA2-7DE3-215B-F0D7-FF98F384A6F0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7738" y="6264262"/>
                  <a:ext cx="204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BE52B69-1303-2B58-4CD1-B272086C1911}"/>
                    </a:ext>
                  </a:extLst>
                </p14:cNvPr>
                <p14:cNvContentPartPr/>
                <p14:nvPr/>
              </p14:nvContentPartPr>
              <p14:xfrm>
                <a:off x="363338" y="6232942"/>
                <a:ext cx="65520" cy="2570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BE52B69-1303-2B58-4CD1-B272086C191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54698" y="6223942"/>
                  <a:ext cx="83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8F507D6-1A12-6E0B-C053-A624A8CDF726}"/>
                    </a:ext>
                  </a:extLst>
                </p14:cNvPr>
                <p14:cNvContentPartPr/>
                <p14:nvPr/>
              </p14:nvContentPartPr>
              <p14:xfrm>
                <a:off x="503378" y="6250942"/>
                <a:ext cx="74160" cy="1969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8F507D6-1A12-6E0B-C053-A624A8CDF726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94378" y="6241942"/>
                  <a:ext cx="91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5B97F7A-26E1-8F43-8388-51BDBEC0984A}"/>
                    </a:ext>
                  </a:extLst>
                </p14:cNvPr>
                <p14:cNvContentPartPr/>
                <p14:nvPr/>
              </p14:nvContentPartPr>
              <p14:xfrm>
                <a:off x="594458" y="6225022"/>
                <a:ext cx="71280" cy="2941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5B97F7A-26E1-8F43-8388-51BDBEC0984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85458" y="6216382"/>
                  <a:ext cx="8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EB6211F-2DA0-8B32-CFF9-94B57C5798D7}"/>
                    </a:ext>
                  </a:extLst>
                </p14:cNvPr>
                <p14:cNvContentPartPr/>
                <p14:nvPr/>
              </p14:nvContentPartPr>
              <p14:xfrm>
                <a:off x="799298" y="6347782"/>
                <a:ext cx="173880" cy="244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EB6211F-2DA0-8B32-CFF9-94B57C5798D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90298" y="6339142"/>
                  <a:ext cx="191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D01E1E8A-A21C-96A0-42ED-2CEEFB54B13A}"/>
                    </a:ext>
                  </a:extLst>
                </p14:cNvPr>
                <p14:cNvContentPartPr/>
                <p14:nvPr/>
              </p14:nvContentPartPr>
              <p14:xfrm>
                <a:off x="814058" y="6427342"/>
                <a:ext cx="178920" cy="19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D01E1E8A-A21C-96A0-42ED-2CEEFB54B13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05418" y="6418702"/>
                  <a:ext cx="196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471EA29-9B02-55BC-A294-34946FA33557}"/>
                    </a:ext>
                  </a:extLst>
                </p14:cNvPr>
                <p14:cNvContentPartPr/>
                <p14:nvPr/>
              </p14:nvContentPartPr>
              <p14:xfrm>
                <a:off x="1166498" y="6285502"/>
                <a:ext cx="135360" cy="2430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471EA29-9B02-55BC-A294-34946FA3355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57858" y="6276502"/>
                  <a:ext cx="153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35A1CB8C-0D38-EECA-169B-7C5F52026C0A}"/>
                    </a:ext>
                  </a:extLst>
                </p14:cNvPr>
                <p14:cNvContentPartPr/>
                <p14:nvPr/>
              </p14:nvContentPartPr>
              <p14:xfrm>
                <a:off x="1397618" y="6358942"/>
                <a:ext cx="13680" cy="252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35A1CB8C-0D38-EECA-169B-7C5F52026C0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388978" y="6349942"/>
                  <a:ext cx="3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7CF9C4B-164D-22BE-A683-B8E38643EC3A}"/>
                    </a:ext>
                  </a:extLst>
                </p14:cNvPr>
                <p14:cNvContentPartPr/>
                <p14:nvPr/>
              </p14:nvContentPartPr>
              <p14:xfrm>
                <a:off x="1494098" y="6214222"/>
                <a:ext cx="185760" cy="1933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7CF9C4B-164D-22BE-A683-B8E38643EC3A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485098" y="6205222"/>
                  <a:ext cx="20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02D6B46-E048-41BD-34FA-AE77B4DA4754}"/>
                    </a:ext>
                  </a:extLst>
                </p14:cNvPr>
                <p14:cNvContentPartPr/>
                <p14:nvPr/>
              </p14:nvContentPartPr>
              <p14:xfrm>
                <a:off x="1711898" y="6061942"/>
                <a:ext cx="498960" cy="3409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02D6B46-E048-41BD-34FA-AE77B4DA475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703258" y="6052942"/>
                  <a:ext cx="5166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7FCCD16-E003-5492-714E-F80FD7E39FCA}"/>
                    </a:ext>
                  </a:extLst>
                </p14:cNvPr>
                <p14:cNvContentPartPr/>
                <p14:nvPr/>
              </p14:nvContentPartPr>
              <p14:xfrm>
                <a:off x="1868138" y="6203062"/>
                <a:ext cx="104400" cy="1677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7FCCD16-E003-5492-714E-F80FD7E39FC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859138" y="6194062"/>
                  <a:ext cx="122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8E3911F-2BA6-EC6E-F8A1-81BA4C3B9907}"/>
                    </a:ext>
                  </a:extLst>
                </p14:cNvPr>
                <p14:cNvContentPartPr/>
                <p14:nvPr/>
              </p14:nvContentPartPr>
              <p14:xfrm>
                <a:off x="1928618" y="6275062"/>
                <a:ext cx="63720" cy="1036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8E3911F-2BA6-EC6E-F8A1-81BA4C3B9907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919978" y="6266422"/>
                  <a:ext cx="81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2B7FE67-0917-51FF-FA5C-FF900C0B4DCA}"/>
                    </a:ext>
                  </a:extLst>
                </p14:cNvPr>
                <p14:cNvContentPartPr/>
                <p14:nvPr/>
              </p14:nvContentPartPr>
              <p14:xfrm>
                <a:off x="2039138" y="6186142"/>
                <a:ext cx="108000" cy="1980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2B7FE67-0917-51FF-FA5C-FF900C0B4DC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2030138" y="6177142"/>
                  <a:ext cx="125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B415AAB-D3E4-C85D-DF6E-79EE0E2E8F5C}"/>
                    </a:ext>
                  </a:extLst>
                </p14:cNvPr>
                <p14:cNvContentPartPr/>
                <p14:nvPr/>
              </p14:nvContentPartPr>
              <p14:xfrm>
                <a:off x="2290418" y="6254182"/>
                <a:ext cx="103680" cy="86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B415AAB-D3E4-C85D-DF6E-79EE0E2E8F5C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2281418" y="6245182"/>
                  <a:ext cx="12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9C7A9AC-7A5B-042A-BFB5-E7DB80FEBC6D}"/>
                    </a:ext>
                  </a:extLst>
                </p14:cNvPr>
                <p14:cNvContentPartPr/>
                <p14:nvPr/>
              </p14:nvContentPartPr>
              <p14:xfrm>
                <a:off x="2518658" y="6169942"/>
                <a:ext cx="42840" cy="1447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9C7A9AC-7A5B-042A-BFB5-E7DB80FEBC6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2510018" y="6160942"/>
                  <a:ext cx="60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CDA3223-9E90-987D-96C7-4EE8601AE133}"/>
                    </a:ext>
                  </a:extLst>
                </p14:cNvPr>
                <p14:cNvContentPartPr/>
                <p14:nvPr/>
              </p14:nvContentPartPr>
              <p14:xfrm>
                <a:off x="2540978" y="6051142"/>
                <a:ext cx="15840" cy="136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CDA3223-9E90-987D-96C7-4EE8601AE13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2532338" y="6042502"/>
                  <a:ext cx="33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82C220D2-AB66-FCC7-279D-0A6349338D3C}"/>
                    </a:ext>
                  </a:extLst>
                </p14:cNvPr>
                <p14:cNvContentPartPr/>
                <p14:nvPr/>
              </p14:nvContentPartPr>
              <p14:xfrm>
                <a:off x="2634578" y="6037462"/>
                <a:ext cx="154080" cy="2480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82C220D2-AB66-FCC7-279D-0A6349338D3C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625578" y="6028462"/>
                  <a:ext cx="171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11B504A7-2FF3-7FFE-9DBC-1EA6F8C5FF28}"/>
                    </a:ext>
                  </a:extLst>
                </p14:cNvPr>
                <p14:cNvContentPartPr/>
                <p14:nvPr/>
              </p14:nvContentPartPr>
              <p14:xfrm>
                <a:off x="2855258" y="6216742"/>
                <a:ext cx="109080" cy="5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11B504A7-2FF3-7FFE-9DBC-1EA6F8C5FF28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846618" y="6208102"/>
                  <a:ext cx="12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E170B41-71CB-2A82-3B26-E155AD077D1E}"/>
                    </a:ext>
                  </a:extLst>
                </p14:cNvPr>
                <p14:cNvContentPartPr/>
                <p14:nvPr/>
              </p14:nvContentPartPr>
              <p14:xfrm>
                <a:off x="3024098" y="6151222"/>
                <a:ext cx="163800" cy="1083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E170B41-71CB-2A82-3B26-E155AD077D1E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3015098" y="6142222"/>
                  <a:ext cx="181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BDA2A50-B547-CAA8-E1D2-684F0B5AD3FC}"/>
                    </a:ext>
                  </a:extLst>
                </p14:cNvPr>
                <p14:cNvContentPartPr/>
                <p14:nvPr/>
              </p14:nvContentPartPr>
              <p14:xfrm>
                <a:off x="3245858" y="6025942"/>
                <a:ext cx="77400" cy="2210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BDA2A50-B547-CAA8-E1D2-684F0B5AD3F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236858" y="6017302"/>
                  <a:ext cx="9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66C2651-762E-B3B1-16BB-D553716CF54B}"/>
                    </a:ext>
                  </a:extLst>
                </p14:cNvPr>
                <p14:cNvContentPartPr/>
                <p14:nvPr/>
              </p14:nvContentPartPr>
              <p14:xfrm>
                <a:off x="3307418" y="6487822"/>
                <a:ext cx="206280" cy="208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66C2651-762E-B3B1-16BB-D553716CF54B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298418" y="6478822"/>
                  <a:ext cx="22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4E1B276-2F77-2154-F515-691F0367C1DD}"/>
                    </a:ext>
                  </a:extLst>
                </p14:cNvPr>
                <p14:cNvContentPartPr/>
                <p14:nvPr/>
              </p14:nvContentPartPr>
              <p14:xfrm>
                <a:off x="3329018" y="6557302"/>
                <a:ext cx="208440" cy="478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4E1B276-2F77-2154-F515-691F0367C1D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320378" y="6548662"/>
                  <a:ext cx="226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508C7D4-C691-69CD-4E3F-150F5349F8AC}"/>
                    </a:ext>
                  </a:extLst>
                </p14:cNvPr>
                <p14:cNvContentPartPr/>
                <p14:nvPr/>
              </p14:nvContentPartPr>
              <p14:xfrm>
                <a:off x="3518378" y="6426982"/>
                <a:ext cx="160920" cy="2278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508C7D4-C691-69CD-4E3F-150F5349F8A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3509738" y="6418342"/>
                  <a:ext cx="178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461A870-6BA4-F8DC-D096-BD5567EAD602}"/>
                    </a:ext>
                  </a:extLst>
                </p14:cNvPr>
                <p14:cNvContentPartPr/>
                <p14:nvPr/>
              </p14:nvContentPartPr>
              <p14:xfrm>
                <a:off x="3805658" y="6403222"/>
                <a:ext cx="155160" cy="2203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461A870-6BA4-F8DC-D096-BD5567EAD60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797018" y="6394222"/>
                  <a:ext cx="17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D03FCB2-4DB7-5CA1-C511-561C35DDAF09}"/>
                    </a:ext>
                  </a:extLst>
                </p14:cNvPr>
                <p14:cNvContentPartPr/>
                <p14:nvPr/>
              </p14:nvContentPartPr>
              <p14:xfrm>
                <a:off x="3743738" y="6305662"/>
                <a:ext cx="228960" cy="352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D03FCB2-4DB7-5CA1-C511-561C35DDAF0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3735098" y="6296662"/>
                  <a:ext cx="246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297AF4B-A4FA-72E4-FB37-E81EE5202D94}"/>
                    </a:ext>
                  </a:extLst>
                </p14:cNvPr>
                <p14:cNvContentPartPr/>
                <p14:nvPr/>
              </p14:nvContentPartPr>
              <p14:xfrm>
                <a:off x="4071698" y="6175702"/>
                <a:ext cx="3960" cy="1375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297AF4B-A4FA-72E4-FB37-E81EE5202D9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062698" y="6166702"/>
                  <a:ext cx="2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80455561-FDE9-07C3-41DE-33CC4B19C262}"/>
                    </a:ext>
                  </a:extLst>
                </p14:cNvPr>
                <p14:cNvContentPartPr/>
                <p14:nvPr/>
              </p14:nvContentPartPr>
              <p14:xfrm>
                <a:off x="4159178" y="6221062"/>
                <a:ext cx="79920" cy="2919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80455561-FDE9-07C3-41DE-33CC4B19C26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150178" y="6212062"/>
                  <a:ext cx="97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FD0D5B3-024B-B727-8C56-369412152834}"/>
                    </a:ext>
                  </a:extLst>
                </p14:cNvPr>
                <p14:cNvContentPartPr/>
                <p14:nvPr/>
              </p14:nvContentPartPr>
              <p14:xfrm>
                <a:off x="4316498" y="6236902"/>
                <a:ext cx="132840" cy="271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FD0D5B3-024B-B727-8C56-369412152834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4307498" y="6227902"/>
                  <a:ext cx="150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55F06E0A-77D2-F220-E63D-47C3CACCA0D2}"/>
                    </a:ext>
                  </a:extLst>
                </p14:cNvPr>
                <p14:cNvContentPartPr/>
                <p14:nvPr/>
              </p14:nvContentPartPr>
              <p14:xfrm>
                <a:off x="4475978" y="6192262"/>
                <a:ext cx="105480" cy="4136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55F06E0A-77D2-F220-E63D-47C3CACCA0D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4467338" y="6183262"/>
                  <a:ext cx="123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39F3ABF-E0C2-C8D4-588C-8C27B339FE3D}"/>
                    </a:ext>
                  </a:extLst>
                </p14:cNvPr>
                <p14:cNvContentPartPr/>
                <p14:nvPr/>
              </p14:nvContentPartPr>
              <p14:xfrm>
                <a:off x="4640858" y="6424462"/>
                <a:ext cx="254880" cy="129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39F3ABF-E0C2-C8D4-588C-8C27B339FE3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4632218" y="6415822"/>
                  <a:ext cx="272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FC3FE24-D0DC-8ED7-3A25-91DFB5D441A5}"/>
                    </a:ext>
                  </a:extLst>
                </p14:cNvPr>
                <p14:cNvContentPartPr/>
                <p14:nvPr/>
              </p14:nvContentPartPr>
              <p14:xfrm>
                <a:off x="4664258" y="6462982"/>
                <a:ext cx="210960" cy="226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FC3FE24-D0DC-8ED7-3A25-91DFB5D441A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4655618" y="6454342"/>
                  <a:ext cx="22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2500C49-A24A-BB33-0730-E72BC019064E}"/>
                    </a:ext>
                  </a:extLst>
                </p14:cNvPr>
                <p14:cNvContentPartPr/>
                <p14:nvPr/>
              </p14:nvContentPartPr>
              <p14:xfrm>
                <a:off x="5057378" y="6303502"/>
                <a:ext cx="198360" cy="2613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2500C49-A24A-BB33-0730-E72BC019064E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048738" y="6294862"/>
                  <a:ext cx="216000" cy="27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F3F7F3A-A99D-ABF3-AC8D-04B81C9640BB}"/>
                  </a:ext>
                </a:extLst>
              </p14:cNvPr>
              <p14:cNvContentPartPr/>
              <p14:nvPr/>
            </p14:nvContentPartPr>
            <p14:xfrm>
              <a:off x="6718058" y="5335102"/>
              <a:ext cx="47160" cy="13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F3F7F3A-A99D-ABF3-AC8D-04B81C9640BB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6709058" y="5326102"/>
                <a:ext cx="64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DAD89F9-F3E0-E4F0-DAF1-85EE0A3CC992}"/>
                  </a:ext>
                </a:extLst>
              </p14:cNvPr>
              <p14:cNvContentPartPr/>
              <p14:nvPr/>
            </p14:nvContentPartPr>
            <p14:xfrm>
              <a:off x="4464458" y="5361022"/>
              <a:ext cx="2027880" cy="902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DAD89F9-F3E0-E4F0-DAF1-85EE0A3CC992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4455818" y="5352022"/>
                <a:ext cx="2045520" cy="9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DCD5A40-FA13-90DE-7D70-44E579B13852}"/>
              </a:ext>
            </a:extLst>
          </p:cNvPr>
          <p:cNvGrpSpPr/>
          <p:nvPr/>
        </p:nvGrpSpPr>
        <p:grpSpPr>
          <a:xfrm>
            <a:off x="7679978" y="2162422"/>
            <a:ext cx="2622960" cy="1219320"/>
            <a:chOff x="7679978" y="2162422"/>
            <a:chExt cx="2622960" cy="12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3BB0219-428E-2200-4D22-45C7EF659B34}"/>
                    </a:ext>
                  </a:extLst>
                </p14:cNvPr>
                <p14:cNvContentPartPr/>
                <p14:nvPr/>
              </p14:nvContentPartPr>
              <p14:xfrm>
                <a:off x="9801098" y="2889622"/>
                <a:ext cx="501840" cy="492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3BB0219-428E-2200-4D22-45C7EF659B34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792098" y="2880982"/>
                  <a:ext cx="51948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EA9BDFA-A2EB-E360-D7D1-61D8EB2FF596}"/>
                    </a:ext>
                  </a:extLst>
                </p14:cNvPr>
                <p14:cNvContentPartPr/>
                <p14:nvPr/>
              </p14:nvContentPartPr>
              <p14:xfrm>
                <a:off x="7679978" y="2162422"/>
                <a:ext cx="1450440" cy="714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EA9BDFA-A2EB-E360-D7D1-61D8EB2FF596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670978" y="2153782"/>
                  <a:ext cx="1468080" cy="73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35F032F-AC02-C4E4-25E3-689883959234}"/>
                  </a:ext>
                </a:extLst>
              </p14:cNvPr>
              <p14:cNvContentPartPr/>
              <p14:nvPr/>
            </p14:nvContentPartPr>
            <p14:xfrm>
              <a:off x="6031178" y="1029502"/>
              <a:ext cx="1479240" cy="1162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35F032F-AC02-C4E4-25E3-689883959234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6022178" y="1020502"/>
                <a:ext cx="14968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1CD350E-1632-70AC-741B-D3E219C6C001}"/>
                  </a:ext>
                </a:extLst>
              </p14:cNvPr>
              <p14:cNvContentPartPr/>
              <p14:nvPr/>
            </p14:nvContentPartPr>
            <p14:xfrm>
              <a:off x="8989298" y="3847582"/>
              <a:ext cx="2485440" cy="73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1CD350E-1632-70AC-741B-D3E219C6C001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8980658" y="3838942"/>
                <a:ext cx="25030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4B2465A-4796-8FA9-D67D-6BDB7979D39B}"/>
                  </a:ext>
                </a:extLst>
              </p14:cNvPr>
              <p14:cNvContentPartPr/>
              <p14:nvPr/>
            </p14:nvContentPartPr>
            <p14:xfrm>
              <a:off x="3397418" y="1627822"/>
              <a:ext cx="1869120" cy="392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4B2465A-4796-8FA9-D67D-6BDB7979D39B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3388778" y="1618822"/>
                <a:ext cx="18867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7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42E87696-7D31-688D-4682-5B37157B1251}"/>
                  </a:ext>
                </a:extLst>
              </p14:cNvPr>
              <p14:cNvContentPartPr/>
              <p14:nvPr/>
            </p14:nvContentPartPr>
            <p14:xfrm>
              <a:off x="763658" y="2398582"/>
              <a:ext cx="1651680" cy="864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42E87696-7D31-688D-4682-5B37157B1251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754658" y="2389582"/>
                <a:ext cx="16693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73717126-04FB-4C28-0C3F-CA01D8E344BE}"/>
                  </a:ext>
                </a:extLst>
              </p14:cNvPr>
              <p14:cNvContentPartPr/>
              <p14:nvPr/>
            </p14:nvContentPartPr>
            <p14:xfrm>
              <a:off x="3139298" y="410302"/>
              <a:ext cx="951120" cy="66096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73717126-04FB-4C28-0C3F-CA01D8E344BE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3130298" y="401302"/>
                <a:ext cx="968760" cy="6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76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3A278B-2C9D-6C07-8C50-EADEF5C9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0"/>
            <a:ext cx="5607114" cy="31344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A6F856-270C-D430-ED0D-AC06EDDFE97B}"/>
                  </a:ext>
                </a:extLst>
              </p14:cNvPr>
              <p14:cNvContentPartPr/>
              <p14:nvPr/>
            </p14:nvContentPartPr>
            <p14:xfrm>
              <a:off x="3323258" y="2326582"/>
              <a:ext cx="31320" cy="20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A6F856-270C-D430-ED0D-AC06EDDFE9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4618" y="2317582"/>
                <a:ext cx="489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4" name="Gruppieren 463">
            <a:extLst>
              <a:ext uri="{FF2B5EF4-FFF2-40B4-BE49-F238E27FC236}">
                <a16:creationId xmlns:a16="http://schemas.microsoft.com/office/drawing/2014/main" id="{51AB072D-9867-1315-CA6F-17D686B8D954}"/>
              </a:ext>
            </a:extLst>
          </p:cNvPr>
          <p:cNvGrpSpPr/>
          <p:nvPr/>
        </p:nvGrpSpPr>
        <p:grpSpPr>
          <a:xfrm>
            <a:off x="6068618" y="187462"/>
            <a:ext cx="1679400" cy="329040"/>
            <a:chOff x="6068618" y="187462"/>
            <a:chExt cx="16794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FAC9509-D0BE-B16E-F56E-04F803A7445F}"/>
                    </a:ext>
                  </a:extLst>
                </p14:cNvPr>
                <p14:cNvContentPartPr/>
                <p14:nvPr/>
              </p14:nvContentPartPr>
              <p14:xfrm>
                <a:off x="6068618" y="187462"/>
                <a:ext cx="233640" cy="325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FAC9509-D0BE-B16E-F56E-04F803A744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9618" y="178462"/>
                  <a:ext cx="251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7EF6C0A-5DF9-6549-2EDA-8E80C1FA9667}"/>
                    </a:ext>
                  </a:extLst>
                </p14:cNvPr>
                <p14:cNvContentPartPr/>
                <p14:nvPr/>
              </p14:nvContentPartPr>
              <p14:xfrm>
                <a:off x="6406658" y="305542"/>
                <a:ext cx="216720" cy="183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7EF6C0A-5DF9-6549-2EDA-8E80C1FA96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98018" y="296902"/>
                  <a:ext cx="234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8673829-0328-CFBB-ACA3-6F75437CFA0A}"/>
                    </a:ext>
                  </a:extLst>
                </p14:cNvPr>
                <p14:cNvContentPartPr/>
                <p14:nvPr/>
              </p14:nvContentPartPr>
              <p14:xfrm>
                <a:off x="6652538" y="349462"/>
                <a:ext cx="36360" cy="161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8673829-0328-CFBB-ACA3-6F75437CF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43538" y="340462"/>
                  <a:ext cx="54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F14FCDD-A898-4D38-C04B-4EF297FE634E}"/>
                    </a:ext>
                  </a:extLst>
                </p14:cNvPr>
                <p14:cNvContentPartPr/>
                <p14:nvPr/>
              </p14:nvContentPartPr>
              <p14:xfrm>
                <a:off x="6688538" y="366022"/>
                <a:ext cx="118080" cy="150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F14FCDD-A898-4D38-C04B-4EF297FE63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79898" y="357382"/>
                  <a:ext cx="135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878D189-1C93-001C-2821-E8458516B035}"/>
                    </a:ext>
                  </a:extLst>
                </p14:cNvPr>
                <p14:cNvContentPartPr/>
                <p14:nvPr/>
              </p14:nvContentPartPr>
              <p14:xfrm>
                <a:off x="6839018" y="345862"/>
                <a:ext cx="274680" cy="108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878D189-1C93-001C-2821-E8458516B0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30018" y="336862"/>
                  <a:ext cx="29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C203691-10D7-AC43-B068-CB6F3E38ABB8}"/>
                    </a:ext>
                  </a:extLst>
                </p14:cNvPr>
                <p14:cNvContentPartPr/>
                <p14:nvPr/>
              </p14:nvContentPartPr>
              <p14:xfrm>
                <a:off x="7079858" y="279262"/>
                <a:ext cx="25560" cy="12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C203691-10D7-AC43-B068-CB6F3E38AB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70858" y="270262"/>
                  <a:ext cx="4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95D9C48-E35B-06E8-8707-DD74B5DC6D5A}"/>
                    </a:ext>
                  </a:extLst>
                </p14:cNvPr>
                <p14:cNvContentPartPr/>
                <p14:nvPr/>
              </p14:nvContentPartPr>
              <p14:xfrm>
                <a:off x="7163378" y="347662"/>
                <a:ext cx="530280" cy="78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95D9C48-E35B-06E8-8707-DD74B5DC6D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54378" y="339022"/>
                  <a:ext cx="547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71E65B9-E8CA-C0D9-2A2A-B16847152A83}"/>
                    </a:ext>
                  </a:extLst>
                </p14:cNvPr>
                <p14:cNvContentPartPr/>
                <p14:nvPr/>
              </p14:nvContentPartPr>
              <p14:xfrm>
                <a:off x="7589618" y="426142"/>
                <a:ext cx="158400" cy="2340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71E65B9-E8CA-C0D9-2A2A-B16847152A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80618" y="417502"/>
                  <a:ext cx="1760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FF5D3F1-16D4-E26E-42CE-C1455DB4EC94}"/>
              </a:ext>
            </a:extLst>
          </p:cNvPr>
          <p:cNvGrpSpPr/>
          <p:nvPr/>
        </p:nvGrpSpPr>
        <p:grpSpPr>
          <a:xfrm>
            <a:off x="8072018" y="180982"/>
            <a:ext cx="2770560" cy="318600"/>
            <a:chOff x="8072018" y="180982"/>
            <a:chExt cx="27705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1C4FA2C-6D3E-CD26-B429-0AFEB2712B7F}"/>
                    </a:ext>
                  </a:extLst>
                </p14:cNvPr>
                <p14:cNvContentPartPr/>
                <p14:nvPr/>
              </p14:nvContentPartPr>
              <p14:xfrm>
                <a:off x="8072018" y="218062"/>
                <a:ext cx="471960" cy="2293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1C4FA2C-6D3E-CD26-B429-0AFEB2712B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63378" y="209062"/>
                  <a:ext cx="489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5962666-28A2-7110-FD48-B778522C12E5}"/>
                    </a:ext>
                  </a:extLst>
                </p14:cNvPr>
                <p14:cNvContentPartPr/>
                <p14:nvPr/>
              </p14:nvContentPartPr>
              <p14:xfrm>
                <a:off x="8628218" y="324982"/>
                <a:ext cx="105480" cy="1465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5962666-28A2-7110-FD48-B778522C12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19578" y="316342"/>
                  <a:ext cx="123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F2AF5BDF-00C8-A89D-8F59-53E6D0F96B3A}"/>
                    </a:ext>
                  </a:extLst>
                </p14:cNvPr>
                <p14:cNvContentPartPr/>
                <p14:nvPr/>
              </p14:nvContentPartPr>
              <p14:xfrm>
                <a:off x="8738738" y="330382"/>
                <a:ext cx="182520" cy="1692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F2AF5BDF-00C8-A89D-8F59-53E6D0F96B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29738" y="321382"/>
                  <a:ext cx="200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A439C54-4714-2AC3-3B67-3A5C179D4BBD}"/>
                    </a:ext>
                  </a:extLst>
                </p14:cNvPr>
                <p14:cNvContentPartPr/>
                <p14:nvPr/>
              </p14:nvContentPartPr>
              <p14:xfrm>
                <a:off x="8992538" y="195742"/>
                <a:ext cx="261000" cy="2512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A439C54-4714-2AC3-3B67-3A5C179D4B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83538" y="186742"/>
                  <a:ext cx="278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8A14ADB-CE0A-6876-08BD-55B33EAC43E9}"/>
                    </a:ext>
                  </a:extLst>
                </p14:cNvPr>
                <p14:cNvContentPartPr/>
                <p14:nvPr/>
              </p14:nvContentPartPr>
              <p14:xfrm>
                <a:off x="8906138" y="267382"/>
                <a:ext cx="180000" cy="370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8A14ADB-CE0A-6876-08BD-55B33EAC43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97498" y="258382"/>
                  <a:ext cx="197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E73493E-383B-0567-26CF-766B1249F429}"/>
                    </a:ext>
                  </a:extLst>
                </p14:cNvPr>
                <p14:cNvContentPartPr/>
                <p14:nvPr/>
              </p14:nvContentPartPr>
              <p14:xfrm>
                <a:off x="9424898" y="339382"/>
                <a:ext cx="183960" cy="45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E73493E-383B-0567-26CF-766B1249F4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15898" y="330742"/>
                  <a:ext cx="201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E9298B4-0A6F-0EE9-83DF-AF011510CED2}"/>
                    </a:ext>
                  </a:extLst>
                </p14:cNvPr>
                <p14:cNvContentPartPr/>
                <p14:nvPr/>
              </p14:nvContentPartPr>
              <p14:xfrm>
                <a:off x="9819458" y="192142"/>
                <a:ext cx="200160" cy="243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E9298B4-0A6F-0EE9-83DF-AF011510CE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10458" y="183142"/>
                  <a:ext cx="217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A767DF8-E3F5-8F72-5A11-235EAA155BAA}"/>
                    </a:ext>
                  </a:extLst>
                </p14:cNvPr>
                <p14:cNvContentPartPr/>
                <p14:nvPr/>
              </p14:nvContentPartPr>
              <p14:xfrm>
                <a:off x="9914138" y="308422"/>
                <a:ext cx="256680" cy="11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A767DF8-E3F5-8F72-5A11-235EAA155B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05138" y="299782"/>
                  <a:ext cx="274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8C02DCA-D11D-35F7-8788-36071E5D0C1C}"/>
                    </a:ext>
                  </a:extLst>
                </p14:cNvPr>
                <p14:cNvContentPartPr/>
                <p14:nvPr/>
              </p14:nvContentPartPr>
              <p14:xfrm>
                <a:off x="10237778" y="314902"/>
                <a:ext cx="99360" cy="91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8C02DCA-D11D-35F7-8788-36071E5D0C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28778" y="306262"/>
                  <a:ext cx="117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84B73AB-41E6-5632-A97D-D3E28D606894}"/>
                    </a:ext>
                  </a:extLst>
                </p14:cNvPr>
                <p14:cNvContentPartPr/>
                <p14:nvPr/>
              </p14:nvContentPartPr>
              <p14:xfrm>
                <a:off x="10425338" y="180982"/>
                <a:ext cx="417240" cy="268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84B73AB-41E6-5632-A97D-D3E28D6068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16698" y="172342"/>
                  <a:ext cx="43488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E612D573-D1E7-AC57-A03E-58CE63905307}"/>
                  </a:ext>
                </a:extLst>
              </p14:cNvPr>
              <p14:cNvContentPartPr/>
              <p14:nvPr/>
            </p14:nvContentPartPr>
            <p14:xfrm>
              <a:off x="3194738" y="614062"/>
              <a:ext cx="234000" cy="25740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E612D573-D1E7-AC57-A03E-58CE6390530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86098" y="605062"/>
                <a:ext cx="2516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98C5686E-B6B9-602B-1327-DC3CF38668DE}"/>
                  </a:ext>
                </a:extLst>
              </p14:cNvPr>
              <p14:cNvContentPartPr/>
              <p14:nvPr/>
            </p14:nvContentPartPr>
            <p14:xfrm>
              <a:off x="9022778" y="921142"/>
              <a:ext cx="201960" cy="27000"/>
            </p14:xfrm>
          </p:contentPart>
        </mc:Choice>
        <mc:Fallback xmlns=""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98C5686E-B6B9-602B-1327-DC3CF38668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13778" y="912142"/>
                <a:ext cx="219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2914B5F7-2FD8-F527-815D-8ADC432030B8}"/>
                  </a:ext>
                </a:extLst>
              </p14:cNvPr>
              <p14:cNvContentPartPr/>
              <p14:nvPr/>
            </p14:nvContentPartPr>
            <p14:xfrm>
              <a:off x="8677178" y="751222"/>
              <a:ext cx="97560" cy="2995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2914B5F7-2FD8-F527-815D-8ADC432030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68538" y="742222"/>
                <a:ext cx="1152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B20C91F6-36F3-7F10-7618-0CC5BCFA5C3C}"/>
                  </a:ext>
                </a:extLst>
              </p14:cNvPr>
              <p14:cNvContentPartPr/>
              <p14:nvPr/>
            </p14:nvContentPartPr>
            <p14:xfrm>
              <a:off x="3379778" y="518662"/>
              <a:ext cx="711000" cy="49104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B20C91F6-36F3-7F10-7618-0CC5BCFA5C3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71138" y="510022"/>
                <a:ext cx="72864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6D08BE1C-7587-9E90-A718-E28CD7F42C43}"/>
                  </a:ext>
                </a:extLst>
              </p14:cNvPr>
              <p14:cNvContentPartPr/>
              <p14:nvPr/>
            </p14:nvContentPartPr>
            <p14:xfrm>
              <a:off x="6028658" y="451342"/>
              <a:ext cx="4646880" cy="2930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6D08BE1C-7587-9E90-A718-E28CD7F42C4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20018" y="442702"/>
                <a:ext cx="46645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7C59941-7CDB-DF04-B9BC-E424EEB7DADA}"/>
                  </a:ext>
                </a:extLst>
              </p14:cNvPr>
              <p14:cNvContentPartPr/>
              <p14:nvPr/>
            </p14:nvContentPartPr>
            <p14:xfrm>
              <a:off x="8295938" y="1148302"/>
              <a:ext cx="761400" cy="6642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7C59941-7CDB-DF04-B9BC-E424EEB7DAD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86938" y="1139302"/>
                <a:ext cx="77904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039CFBE6-9DE4-A350-1740-54AAE23E7743}"/>
                  </a:ext>
                </a:extLst>
              </p14:cNvPr>
              <p14:cNvContentPartPr/>
              <p14:nvPr/>
            </p14:nvContentPartPr>
            <p14:xfrm>
              <a:off x="5805098" y="1767142"/>
              <a:ext cx="1120680" cy="11808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039CFBE6-9DE4-A350-1740-54AAE23E774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96458" y="1758502"/>
                <a:ext cx="1138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3E6EDABE-8C81-C62D-B012-2EC7B65B2037}"/>
                  </a:ext>
                </a:extLst>
              </p14:cNvPr>
              <p14:cNvContentPartPr/>
              <p14:nvPr/>
            </p14:nvContentPartPr>
            <p14:xfrm>
              <a:off x="6011738" y="1745542"/>
              <a:ext cx="4421160" cy="23220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3E6EDABE-8C81-C62D-B012-2EC7B65B203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2738" y="1736902"/>
                <a:ext cx="443880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3" name="Gruppieren 662">
            <a:extLst>
              <a:ext uri="{FF2B5EF4-FFF2-40B4-BE49-F238E27FC236}">
                <a16:creationId xmlns:a16="http://schemas.microsoft.com/office/drawing/2014/main" id="{034FEE4F-6F74-3F37-A9ED-92CFE0DF734F}"/>
              </a:ext>
            </a:extLst>
          </p:cNvPr>
          <p:cNvGrpSpPr/>
          <p:nvPr/>
        </p:nvGrpSpPr>
        <p:grpSpPr>
          <a:xfrm>
            <a:off x="5932538" y="28342"/>
            <a:ext cx="6209280" cy="3990960"/>
            <a:chOff x="5932538" y="28342"/>
            <a:chExt cx="6209280" cy="39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40AC36F-5292-5B4F-E083-38B9E15BF352}"/>
                    </a:ext>
                  </a:extLst>
                </p14:cNvPr>
                <p14:cNvContentPartPr/>
                <p14:nvPr/>
              </p14:nvContentPartPr>
              <p14:xfrm>
                <a:off x="7640018" y="1348102"/>
                <a:ext cx="318240" cy="503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40AC36F-5292-5B4F-E083-38B9E15BF3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31378" y="1339462"/>
                  <a:ext cx="3358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377968A-3FEB-0023-13ED-6203EF76C82A}"/>
                    </a:ext>
                  </a:extLst>
                </p14:cNvPr>
                <p14:cNvContentPartPr/>
                <p14:nvPr/>
              </p14:nvContentPartPr>
              <p14:xfrm>
                <a:off x="9366218" y="1341262"/>
                <a:ext cx="192600" cy="314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377968A-3FEB-0023-13ED-6203EF76C82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57578" y="1332622"/>
                  <a:ext cx="210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0F0567C-5FF9-7386-01B7-4F40A464BDFE}"/>
                    </a:ext>
                  </a:extLst>
                </p14:cNvPr>
                <p14:cNvContentPartPr/>
                <p14:nvPr/>
              </p14:nvContentPartPr>
              <p14:xfrm>
                <a:off x="10283138" y="1289422"/>
                <a:ext cx="301320" cy="358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0F0567C-5FF9-7386-01B7-4F40A464BD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74498" y="1280782"/>
                  <a:ext cx="3189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734AB9B-41E7-95DD-6E90-0EEAF3FC6269}"/>
                    </a:ext>
                  </a:extLst>
                </p14:cNvPr>
                <p14:cNvContentPartPr/>
                <p14:nvPr/>
              </p14:nvContentPartPr>
              <p14:xfrm>
                <a:off x="7969778" y="1082422"/>
                <a:ext cx="1003320" cy="354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734AB9B-41E7-95DD-6E90-0EEAF3FC62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1138" y="1073782"/>
                  <a:ext cx="10209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ADA938F-79A2-767B-01AD-253C3868F622}"/>
                    </a:ext>
                  </a:extLst>
                </p14:cNvPr>
                <p14:cNvContentPartPr/>
                <p14:nvPr/>
              </p14:nvContentPartPr>
              <p14:xfrm>
                <a:off x="9053738" y="1037782"/>
                <a:ext cx="406440" cy="225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ADA938F-79A2-767B-01AD-253C3868F6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45098" y="1028782"/>
                  <a:ext cx="424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4904D9-2AD2-82F4-70A6-E7C81A8ABB99}"/>
                    </a:ext>
                  </a:extLst>
                </p14:cNvPr>
                <p14:cNvContentPartPr/>
                <p14:nvPr/>
              </p14:nvContentPartPr>
              <p14:xfrm>
                <a:off x="9545498" y="1066582"/>
                <a:ext cx="735840" cy="2246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4904D9-2AD2-82F4-70A6-E7C81A8ABB9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36858" y="1057582"/>
                  <a:ext cx="753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560BBBB-5FDA-1FA3-76D3-0ED0AA0B2679}"/>
                    </a:ext>
                  </a:extLst>
                </p14:cNvPr>
                <p14:cNvContentPartPr/>
                <p14:nvPr/>
              </p14:nvContentPartPr>
              <p14:xfrm>
                <a:off x="10263698" y="1073782"/>
                <a:ext cx="162000" cy="183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560BBBB-5FDA-1FA3-76D3-0ED0AA0B267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55058" y="1064782"/>
                  <a:ext cx="179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7FDE488-9664-035E-F2B4-C825F56F8747}"/>
                    </a:ext>
                  </a:extLst>
                </p14:cNvPr>
                <p14:cNvContentPartPr/>
                <p14:nvPr/>
              </p14:nvContentPartPr>
              <p14:xfrm>
                <a:off x="10564658" y="1014022"/>
                <a:ext cx="285120" cy="936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7FDE488-9664-035E-F2B4-C825F56F87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55658" y="1005382"/>
                  <a:ext cx="302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5642EB7-81FA-F627-5C64-79206E8FC26C}"/>
                    </a:ext>
                  </a:extLst>
                </p14:cNvPr>
                <p14:cNvContentPartPr/>
                <p14:nvPr/>
              </p14:nvContentPartPr>
              <p14:xfrm>
                <a:off x="10912058" y="894862"/>
                <a:ext cx="299520" cy="135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5642EB7-81FA-F627-5C64-79206E8FC2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03418" y="885862"/>
                  <a:ext cx="317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BCA57C8-359B-B928-9336-1405D1CC5113}"/>
                    </a:ext>
                  </a:extLst>
                </p14:cNvPr>
                <p14:cNvContentPartPr/>
                <p14:nvPr/>
              </p14:nvContentPartPr>
              <p14:xfrm>
                <a:off x="11322818" y="827542"/>
                <a:ext cx="145440" cy="164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BCA57C8-359B-B928-9336-1405D1CC51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313818" y="818902"/>
                  <a:ext cx="163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8B41312-4489-ED3B-694A-9FF88D1A5698}"/>
                    </a:ext>
                  </a:extLst>
                </p14:cNvPr>
                <p14:cNvContentPartPr/>
                <p14:nvPr/>
              </p14:nvContentPartPr>
              <p14:xfrm>
                <a:off x="11523338" y="798382"/>
                <a:ext cx="161280" cy="177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8B41312-4489-ED3B-694A-9FF88D1A56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14338" y="789382"/>
                  <a:ext cx="178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9644B08-A9DC-5EC6-A13E-B2C56A51330C}"/>
                    </a:ext>
                  </a:extLst>
                </p14:cNvPr>
                <p14:cNvContentPartPr/>
                <p14:nvPr/>
              </p14:nvContentPartPr>
              <p14:xfrm>
                <a:off x="11629538" y="941302"/>
                <a:ext cx="58680" cy="241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9644B08-A9DC-5EC6-A13E-B2C56A5133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620898" y="932302"/>
                  <a:ext cx="76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B5CA719-9326-CC21-C99B-F2D85F42C496}"/>
                    </a:ext>
                  </a:extLst>
                </p14:cNvPr>
                <p14:cNvContentPartPr/>
                <p14:nvPr/>
              </p14:nvContentPartPr>
              <p14:xfrm>
                <a:off x="11739338" y="796222"/>
                <a:ext cx="189360" cy="182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B5CA719-9326-CC21-C99B-F2D85F42C4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30698" y="787222"/>
                  <a:ext cx="207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3E9EE69-7953-4A58-CC67-CC7437BEBBB1}"/>
                    </a:ext>
                  </a:extLst>
                </p14:cNvPr>
                <p14:cNvContentPartPr/>
                <p14:nvPr/>
              </p14:nvContentPartPr>
              <p14:xfrm>
                <a:off x="11077298" y="1176022"/>
                <a:ext cx="165240" cy="56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3E9EE69-7953-4A58-CC67-CC7437BEBB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68658" y="1167022"/>
                  <a:ext cx="182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6602CF8-6F3C-47DC-8AC7-0461B94FDAA4}"/>
                    </a:ext>
                  </a:extLst>
                </p14:cNvPr>
                <p14:cNvContentPartPr/>
                <p14:nvPr/>
              </p14:nvContentPartPr>
              <p14:xfrm>
                <a:off x="11245778" y="1122382"/>
                <a:ext cx="31680" cy="1191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6602CF8-6F3C-47DC-8AC7-0461B94FDA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37138" y="1113382"/>
                  <a:ext cx="49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6CDFC4F-2FBF-F698-3124-B3AD13AA8AEA}"/>
                    </a:ext>
                  </a:extLst>
                </p14:cNvPr>
                <p14:cNvContentPartPr/>
                <p14:nvPr/>
              </p14:nvContentPartPr>
              <p14:xfrm>
                <a:off x="11296178" y="1181062"/>
                <a:ext cx="69840" cy="669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6CDFC4F-2FBF-F698-3124-B3AD13AA8A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87178" y="1172422"/>
                  <a:ext cx="87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CDD0684-ED58-FAF6-110D-DF0B51FA73FD}"/>
                    </a:ext>
                  </a:extLst>
                </p14:cNvPr>
                <p14:cNvContentPartPr/>
                <p14:nvPr/>
              </p14:nvContentPartPr>
              <p14:xfrm>
                <a:off x="11441978" y="1182142"/>
                <a:ext cx="167040" cy="1767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CDD0684-ED58-FAF6-110D-DF0B51FA73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32978" y="1173142"/>
                  <a:ext cx="184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5356DA4-E94E-F374-839F-3ADDB498025A}"/>
                    </a:ext>
                  </a:extLst>
                </p14:cNvPr>
                <p14:cNvContentPartPr/>
                <p14:nvPr/>
              </p14:nvContentPartPr>
              <p14:xfrm>
                <a:off x="11636018" y="1170262"/>
                <a:ext cx="153360" cy="1731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5356DA4-E94E-F374-839F-3ADDB49802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27018" y="1161622"/>
                  <a:ext cx="171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A79DC6D-D2AC-9DD4-984A-3750C32E19C6}"/>
                    </a:ext>
                  </a:extLst>
                </p14:cNvPr>
                <p14:cNvContentPartPr/>
                <p14:nvPr/>
              </p14:nvContentPartPr>
              <p14:xfrm>
                <a:off x="11800898" y="1090342"/>
                <a:ext cx="91440" cy="132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A79DC6D-D2AC-9DD4-984A-3750C32E19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91898" y="1081702"/>
                  <a:ext cx="109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4981C5A-939F-7D8E-0932-9FDDC9A0C566}"/>
                    </a:ext>
                  </a:extLst>
                </p14:cNvPr>
                <p14:cNvContentPartPr/>
                <p14:nvPr/>
              </p14:nvContentPartPr>
              <p14:xfrm>
                <a:off x="11893778" y="1176022"/>
                <a:ext cx="173160" cy="59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4981C5A-939F-7D8E-0932-9FDDC9A0C5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85138" y="1167022"/>
                  <a:ext cx="190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0DF3640-F3A9-0B2A-AC20-E34F74E9F6F5}"/>
                    </a:ext>
                  </a:extLst>
                </p14:cNvPr>
                <p14:cNvContentPartPr/>
                <p14:nvPr/>
              </p14:nvContentPartPr>
              <p14:xfrm>
                <a:off x="11104298" y="1450702"/>
                <a:ext cx="281520" cy="78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0DF3640-F3A9-0B2A-AC20-E34F74E9F6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95298" y="1442062"/>
                  <a:ext cx="299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303FAD7-505A-9E40-C861-E03582581B2F}"/>
                    </a:ext>
                  </a:extLst>
                </p14:cNvPr>
                <p14:cNvContentPartPr/>
                <p14:nvPr/>
              </p14:nvContentPartPr>
              <p14:xfrm>
                <a:off x="11424338" y="1434502"/>
                <a:ext cx="184680" cy="1278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303FAD7-505A-9E40-C861-E03582581B2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15338" y="1425502"/>
                  <a:ext cx="202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D4D40A9-1A54-5A1C-1517-59C34BD0BD8D}"/>
                    </a:ext>
                  </a:extLst>
                </p14:cNvPr>
                <p14:cNvContentPartPr/>
                <p14:nvPr/>
              </p14:nvContentPartPr>
              <p14:xfrm>
                <a:off x="11619818" y="1442782"/>
                <a:ext cx="104400" cy="94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D4D40A9-1A54-5A1C-1517-59C34BD0BD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10818" y="1433782"/>
                  <a:ext cx="122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7231CE1-1D84-FECA-91D9-C0BB3416D406}"/>
                    </a:ext>
                  </a:extLst>
                </p14:cNvPr>
                <p14:cNvContentPartPr/>
                <p14:nvPr/>
              </p14:nvContentPartPr>
              <p14:xfrm>
                <a:off x="11748338" y="1416502"/>
                <a:ext cx="133560" cy="1087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7231CE1-1D84-FECA-91D9-C0BB3416D4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39338" y="1407502"/>
                  <a:ext cx="151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E624F2AC-8004-921D-1E63-859BC8F63780}"/>
                    </a:ext>
                  </a:extLst>
                </p14:cNvPr>
                <p14:cNvContentPartPr/>
                <p14:nvPr/>
              </p14:nvContentPartPr>
              <p14:xfrm>
                <a:off x="11832938" y="1326142"/>
                <a:ext cx="308880" cy="2116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E624F2AC-8004-921D-1E63-859BC8F637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3938" y="1317142"/>
                  <a:ext cx="326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221B0A5-241D-A758-AFE0-8FB367AE4A3A}"/>
                    </a:ext>
                  </a:extLst>
                </p14:cNvPr>
                <p14:cNvContentPartPr/>
                <p14:nvPr/>
              </p14:nvContentPartPr>
              <p14:xfrm>
                <a:off x="11050298" y="1639342"/>
                <a:ext cx="1083600" cy="20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221B0A5-241D-A758-AFE0-8FB367AE4A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41298" y="1630342"/>
                  <a:ext cx="1101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CEA19F5-2823-24A0-4FE9-EA9B4D221662}"/>
                    </a:ext>
                  </a:extLst>
                </p14:cNvPr>
                <p14:cNvContentPartPr/>
                <p14:nvPr/>
              </p14:nvContentPartPr>
              <p14:xfrm>
                <a:off x="9715418" y="28342"/>
                <a:ext cx="1065600" cy="4982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CEA19F5-2823-24A0-4FE9-EA9B4D2216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06778" y="19342"/>
                  <a:ext cx="10832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9F9B579-B9B0-E0BC-F351-0EF49FA066DB}"/>
                    </a:ext>
                  </a:extLst>
                </p14:cNvPr>
                <p14:cNvContentPartPr/>
                <p14:nvPr/>
              </p14:nvContentPartPr>
              <p14:xfrm>
                <a:off x="10126898" y="362782"/>
                <a:ext cx="32400" cy="556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9F9B579-B9B0-E0BC-F351-0EF49FA066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18258" y="353782"/>
                  <a:ext cx="500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93C1C070-554C-56BC-F032-E2AF5464BC27}"/>
                    </a:ext>
                  </a:extLst>
                </p14:cNvPr>
                <p14:cNvContentPartPr/>
                <p14:nvPr/>
              </p14:nvContentPartPr>
              <p14:xfrm>
                <a:off x="10077218" y="751942"/>
                <a:ext cx="235440" cy="4028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93C1C070-554C-56BC-F032-E2AF5464BC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68218" y="742942"/>
                  <a:ext cx="2530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2CC987D-7FCD-BD9E-9D65-1C696DB0B603}"/>
                    </a:ext>
                  </a:extLst>
                </p14:cNvPr>
                <p14:cNvContentPartPr/>
                <p14:nvPr/>
              </p14:nvContentPartPr>
              <p14:xfrm>
                <a:off x="6003458" y="2151262"/>
                <a:ext cx="111240" cy="125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2CC987D-7FCD-BD9E-9D65-1C696DB0B60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4458" y="2142262"/>
                  <a:ext cx="12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B43E008-AB91-2F25-F1B3-76F09A9EF4D7}"/>
                    </a:ext>
                  </a:extLst>
                </p14:cNvPr>
                <p14:cNvContentPartPr/>
                <p14:nvPr/>
              </p14:nvContentPartPr>
              <p14:xfrm>
                <a:off x="6156818" y="2162062"/>
                <a:ext cx="124200" cy="889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B43E008-AB91-2F25-F1B3-76F09A9EF4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48178" y="2153062"/>
                  <a:ext cx="141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0139545-612F-C3AB-0441-C3C6CAC21128}"/>
                    </a:ext>
                  </a:extLst>
                </p14:cNvPr>
                <p14:cNvContentPartPr/>
                <p14:nvPr/>
              </p14:nvContentPartPr>
              <p14:xfrm>
                <a:off x="6316658" y="2152702"/>
                <a:ext cx="154800" cy="65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0139545-612F-C3AB-0441-C3C6CAC211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07658" y="2144062"/>
                  <a:ext cx="172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C44BF36-5BE9-B592-D690-BC3E55B48E60}"/>
                    </a:ext>
                  </a:extLst>
                </p14:cNvPr>
                <p14:cNvContentPartPr/>
                <p14:nvPr/>
              </p14:nvContentPartPr>
              <p14:xfrm>
                <a:off x="6509618" y="2010502"/>
                <a:ext cx="723600" cy="170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C44BF36-5BE9-B592-D690-BC3E55B48E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00618" y="2001862"/>
                  <a:ext cx="741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0CF9B33-363B-BAA3-6398-04357AC7C42A}"/>
                    </a:ext>
                  </a:extLst>
                </p14:cNvPr>
                <p14:cNvContentPartPr/>
                <p14:nvPr/>
              </p14:nvContentPartPr>
              <p14:xfrm>
                <a:off x="7195778" y="2012662"/>
                <a:ext cx="11160" cy="108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0CF9B33-363B-BAA3-6398-04357AC7C4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87138" y="2004022"/>
                  <a:ext cx="2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FE613F6-01EB-1BF1-CAE0-EAD62FB52453}"/>
                    </a:ext>
                  </a:extLst>
                </p14:cNvPr>
                <p14:cNvContentPartPr/>
                <p14:nvPr/>
              </p14:nvContentPartPr>
              <p14:xfrm>
                <a:off x="7247978" y="2018062"/>
                <a:ext cx="286200" cy="1483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FE613F6-01EB-1BF1-CAE0-EAD62FB524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38978" y="2009422"/>
                  <a:ext cx="303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2F657A6-4179-EB13-AF03-B960D5077320}"/>
                    </a:ext>
                  </a:extLst>
                </p14:cNvPr>
                <p14:cNvContentPartPr/>
                <p14:nvPr/>
              </p14:nvContentPartPr>
              <p14:xfrm>
                <a:off x="7727138" y="2070982"/>
                <a:ext cx="11880" cy="655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2F657A6-4179-EB13-AF03-B960D50773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18498" y="2062342"/>
                  <a:ext cx="29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A52EBC1-84B4-2BC5-AA86-ECCAE4FA7CA0}"/>
                    </a:ext>
                  </a:extLst>
                </p14:cNvPr>
                <p14:cNvContentPartPr/>
                <p14:nvPr/>
              </p14:nvContentPartPr>
              <p14:xfrm>
                <a:off x="7737218" y="2023102"/>
                <a:ext cx="61200" cy="19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A52EBC1-84B4-2BC5-AA86-ECCAE4FA7C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28218" y="2014462"/>
                  <a:ext cx="7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5F4AD6-B091-84CC-F126-99CF905DE543}"/>
                    </a:ext>
                  </a:extLst>
                </p14:cNvPr>
                <p14:cNvContentPartPr/>
                <p14:nvPr/>
              </p14:nvContentPartPr>
              <p14:xfrm>
                <a:off x="7793738" y="1932742"/>
                <a:ext cx="246600" cy="234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5F4AD6-B091-84CC-F126-99CF905DE5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85098" y="1924102"/>
                  <a:ext cx="264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0BFB6E8-A943-D895-9F2A-30539DB315EB}"/>
                    </a:ext>
                  </a:extLst>
                </p14:cNvPr>
                <p14:cNvContentPartPr/>
                <p14:nvPr/>
              </p14:nvContentPartPr>
              <p14:xfrm>
                <a:off x="8304218" y="1979902"/>
                <a:ext cx="354240" cy="1278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0BFB6E8-A943-D895-9F2A-30539DB315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95578" y="1971262"/>
                  <a:ext cx="371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DD719F3-4AA9-6754-7207-06BA0982EDFE}"/>
                    </a:ext>
                  </a:extLst>
                </p14:cNvPr>
                <p14:cNvContentPartPr/>
                <p14:nvPr/>
              </p14:nvContentPartPr>
              <p14:xfrm>
                <a:off x="8600858" y="1943182"/>
                <a:ext cx="6480" cy="7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DD719F3-4AA9-6754-7207-06BA0982EDF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91858" y="1934182"/>
                  <a:ext cx="24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BBC9046C-2B16-7B53-0D20-C49D6D771D44}"/>
                    </a:ext>
                  </a:extLst>
                </p14:cNvPr>
                <p14:cNvContentPartPr/>
                <p14:nvPr/>
              </p14:nvContentPartPr>
              <p14:xfrm>
                <a:off x="8881298" y="2047582"/>
                <a:ext cx="188280" cy="2185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BBC9046C-2B16-7B53-0D20-C49D6D771D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72658" y="2038582"/>
                  <a:ext cx="205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5D2C06A-B41C-DAEB-D0DE-624A454F07CF}"/>
                    </a:ext>
                  </a:extLst>
                </p14:cNvPr>
                <p14:cNvContentPartPr/>
                <p14:nvPr/>
              </p14:nvContentPartPr>
              <p14:xfrm>
                <a:off x="9102698" y="2063422"/>
                <a:ext cx="73080" cy="626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5D2C06A-B41C-DAEB-D0DE-624A454F07C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94058" y="2054422"/>
                  <a:ext cx="90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9377818-ECD3-8F1A-7FE8-F372A426ADBF}"/>
                    </a:ext>
                  </a:extLst>
                </p14:cNvPr>
                <p14:cNvContentPartPr/>
                <p14:nvPr/>
              </p14:nvContentPartPr>
              <p14:xfrm>
                <a:off x="9259298" y="1929862"/>
                <a:ext cx="443520" cy="1641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9377818-ECD3-8F1A-7FE8-F372A426AD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50658" y="1921222"/>
                  <a:ext cx="461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0B7BD3B-4D06-0D1F-08D9-759319F41A2A}"/>
                    </a:ext>
                  </a:extLst>
                </p14:cNvPr>
                <p14:cNvContentPartPr/>
                <p14:nvPr/>
              </p14:nvContentPartPr>
              <p14:xfrm>
                <a:off x="9832058" y="1965862"/>
                <a:ext cx="333720" cy="1188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0B7BD3B-4D06-0D1F-08D9-759319F41A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23058" y="1956862"/>
                  <a:ext cx="351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D05F935-198C-D36B-E6CB-F33F872681ED}"/>
                    </a:ext>
                  </a:extLst>
                </p14:cNvPr>
                <p14:cNvContentPartPr/>
                <p14:nvPr/>
              </p14:nvContentPartPr>
              <p14:xfrm>
                <a:off x="10237418" y="1857862"/>
                <a:ext cx="176040" cy="2012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D05F935-198C-D36B-E6CB-F33F872681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28418" y="1848862"/>
                  <a:ext cx="193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D4D8D4D-72A1-500A-3EB4-3D8CEF2B3743}"/>
                    </a:ext>
                  </a:extLst>
                </p14:cNvPr>
                <p14:cNvContentPartPr/>
                <p14:nvPr/>
              </p14:nvContentPartPr>
              <p14:xfrm>
                <a:off x="10510658" y="1854622"/>
                <a:ext cx="132840" cy="1548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D4D8D4D-72A1-500A-3EB4-3D8CEF2B37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01658" y="1845622"/>
                  <a:ext cx="150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4C838C7-D1D3-A5FB-63AA-1AD7F489BA70}"/>
                    </a:ext>
                  </a:extLst>
                </p14:cNvPr>
                <p14:cNvContentPartPr/>
                <p14:nvPr/>
              </p14:nvContentPartPr>
              <p14:xfrm>
                <a:off x="10747538" y="1824022"/>
                <a:ext cx="606240" cy="2232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4C838C7-D1D3-A5FB-63AA-1AD7F489BA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38538" y="1815022"/>
                  <a:ext cx="623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8E800E2-7579-0347-2778-259FE1FF6420}"/>
                    </a:ext>
                  </a:extLst>
                </p14:cNvPr>
                <p14:cNvContentPartPr/>
                <p14:nvPr/>
              </p14:nvContentPartPr>
              <p14:xfrm>
                <a:off x="11353058" y="1859662"/>
                <a:ext cx="30960" cy="45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8E800E2-7579-0347-2778-259FE1FF642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44418" y="1850662"/>
                  <a:ext cx="48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9BF34EB-565A-B07F-3DB4-A7B306774143}"/>
                    </a:ext>
                  </a:extLst>
                </p14:cNvPr>
                <p14:cNvContentPartPr/>
                <p14:nvPr/>
              </p14:nvContentPartPr>
              <p14:xfrm>
                <a:off x="11465378" y="1820062"/>
                <a:ext cx="200880" cy="1850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9BF34EB-565A-B07F-3DB4-A7B3067741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56378" y="1811062"/>
                  <a:ext cx="218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4505D02-144D-DA73-8D42-86DCF181B8B2}"/>
                    </a:ext>
                  </a:extLst>
                </p14:cNvPr>
                <p14:cNvContentPartPr/>
                <p14:nvPr/>
              </p14:nvContentPartPr>
              <p14:xfrm>
                <a:off x="11720258" y="1915462"/>
                <a:ext cx="43560" cy="781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4505D02-144D-DA73-8D42-86DCF181B8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711618" y="1906822"/>
                  <a:ext cx="6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BAEF9B8-BF25-E3FF-BDBC-3949E11B5DF7}"/>
                    </a:ext>
                  </a:extLst>
                </p14:cNvPr>
                <p14:cNvContentPartPr/>
                <p14:nvPr/>
              </p14:nvContentPartPr>
              <p14:xfrm>
                <a:off x="6071858" y="2400742"/>
                <a:ext cx="47880" cy="1814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BAEF9B8-BF25-E3FF-BDBC-3949E11B5D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63218" y="2392102"/>
                  <a:ext cx="65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156C49D-4D29-E4C3-A566-5F0995CC4661}"/>
                    </a:ext>
                  </a:extLst>
                </p14:cNvPr>
                <p14:cNvContentPartPr/>
                <p14:nvPr/>
              </p14:nvContentPartPr>
              <p14:xfrm>
                <a:off x="6021098" y="2352502"/>
                <a:ext cx="175680" cy="1519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156C49D-4D29-E4C3-A566-5F0995CC46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12098" y="2343502"/>
                  <a:ext cx="193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2A446B5-9C18-20AF-E563-6CE1E9E25C29}"/>
                    </a:ext>
                  </a:extLst>
                </p14:cNvPr>
                <p14:cNvContentPartPr/>
                <p14:nvPr/>
              </p14:nvContentPartPr>
              <p14:xfrm>
                <a:off x="6214418" y="2480302"/>
                <a:ext cx="96480" cy="993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2A446B5-9C18-20AF-E563-6CE1E9E25C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05778" y="2471302"/>
                  <a:ext cx="11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DD1E677-919E-9A21-3F8B-16D7D2A920C6}"/>
                    </a:ext>
                  </a:extLst>
                </p14:cNvPr>
                <p14:cNvContentPartPr/>
                <p14:nvPr/>
              </p14:nvContentPartPr>
              <p14:xfrm>
                <a:off x="6323858" y="2457622"/>
                <a:ext cx="114840" cy="961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DD1E677-919E-9A21-3F8B-16D7D2A920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15218" y="2448982"/>
                  <a:ext cx="132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0CA06EC-2F4C-3614-C07F-43078DC9BB4E}"/>
                    </a:ext>
                  </a:extLst>
                </p14:cNvPr>
                <p14:cNvContentPartPr/>
                <p14:nvPr/>
              </p14:nvContentPartPr>
              <p14:xfrm>
                <a:off x="6475778" y="2355382"/>
                <a:ext cx="409320" cy="1526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0CA06EC-2F4C-3614-C07F-43078DC9BB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66778" y="2346742"/>
                  <a:ext cx="42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BD6221B-2887-2EBF-F681-E1EEF94C10E2}"/>
                    </a:ext>
                  </a:extLst>
                </p14:cNvPr>
                <p14:cNvContentPartPr/>
                <p14:nvPr/>
              </p14:nvContentPartPr>
              <p14:xfrm>
                <a:off x="6908498" y="2312542"/>
                <a:ext cx="355320" cy="1368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BD6221B-2887-2EBF-F681-E1EEF94C10E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99498" y="2303902"/>
                  <a:ext cx="372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3B99AB5D-EAF0-2F22-02E0-A8BE011E71A3}"/>
                    </a:ext>
                  </a:extLst>
                </p14:cNvPr>
                <p14:cNvContentPartPr/>
                <p14:nvPr/>
              </p14:nvContentPartPr>
              <p14:xfrm>
                <a:off x="7253738" y="2314702"/>
                <a:ext cx="21600" cy="205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3B99AB5D-EAF0-2F22-02E0-A8BE011E71A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4738" y="2305702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C5B1C64-6496-234F-96FC-467A85A68DF2}"/>
                    </a:ext>
                  </a:extLst>
                </p14:cNvPr>
                <p14:cNvContentPartPr/>
                <p14:nvPr/>
              </p14:nvContentPartPr>
              <p14:xfrm>
                <a:off x="7342298" y="2373382"/>
                <a:ext cx="230040" cy="525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C5B1C64-6496-234F-96FC-467A85A68D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33298" y="2364742"/>
                  <a:ext cx="247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F611D88C-E643-92EE-99A1-07876735B1FC}"/>
                    </a:ext>
                  </a:extLst>
                </p14:cNvPr>
                <p14:cNvContentPartPr/>
                <p14:nvPr/>
              </p14:nvContentPartPr>
              <p14:xfrm>
                <a:off x="7826858" y="2352502"/>
                <a:ext cx="177120" cy="1101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F611D88C-E643-92EE-99A1-07876735B1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18218" y="2343862"/>
                  <a:ext cx="194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8902C3E-CB3A-7A9D-77B5-410A18458A48}"/>
                    </a:ext>
                  </a:extLst>
                </p14:cNvPr>
                <p14:cNvContentPartPr/>
                <p14:nvPr/>
              </p14:nvContentPartPr>
              <p14:xfrm>
                <a:off x="8083898" y="2372302"/>
                <a:ext cx="362880" cy="5184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8902C3E-CB3A-7A9D-77B5-410A18458A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75258" y="2363662"/>
                  <a:ext cx="380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23290807-4CDC-535C-F5CE-D8A4B34D6024}"/>
                    </a:ext>
                  </a:extLst>
                </p14:cNvPr>
                <p14:cNvContentPartPr/>
                <p14:nvPr/>
              </p14:nvContentPartPr>
              <p14:xfrm>
                <a:off x="8603738" y="2255302"/>
                <a:ext cx="760680" cy="2732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23290807-4CDC-535C-F5CE-D8A4B34D60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94738" y="2246302"/>
                  <a:ext cx="778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D458D098-F27C-93FB-DEAB-AF3E7628E347}"/>
                    </a:ext>
                  </a:extLst>
                </p14:cNvPr>
                <p14:cNvContentPartPr/>
                <p14:nvPr/>
              </p14:nvContentPartPr>
              <p14:xfrm>
                <a:off x="9402938" y="2335942"/>
                <a:ext cx="57600" cy="730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D458D098-F27C-93FB-DEAB-AF3E7628E34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94298" y="2327302"/>
                  <a:ext cx="75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4EDEB5A1-7B2E-EFC1-F54A-A473F670C4F7}"/>
                    </a:ext>
                  </a:extLst>
                </p14:cNvPr>
                <p14:cNvContentPartPr/>
                <p14:nvPr/>
              </p14:nvContentPartPr>
              <p14:xfrm>
                <a:off x="9518138" y="2333062"/>
                <a:ext cx="291960" cy="961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4EDEB5A1-7B2E-EFC1-F54A-A473F670C4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09138" y="2324422"/>
                  <a:ext cx="30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E42065A-4E47-2C16-C8C3-E3D5A6ED15E6}"/>
                    </a:ext>
                  </a:extLst>
                </p14:cNvPr>
                <p14:cNvContentPartPr/>
                <p14:nvPr/>
              </p14:nvContentPartPr>
              <p14:xfrm>
                <a:off x="9846458" y="2217862"/>
                <a:ext cx="363960" cy="1702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E42065A-4E47-2C16-C8C3-E3D5A6ED15E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37818" y="2208862"/>
                  <a:ext cx="381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69A7DDB-00C6-B4DF-AD03-04C47F358452}"/>
                    </a:ext>
                  </a:extLst>
                </p14:cNvPr>
                <p14:cNvContentPartPr/>
                <p14:nvPr/>
              </p14:nvContentPartPr>
              <p14:xfrm>
                <a:off x="10410218" y="2199502"/>
                <a:ext cx="295560" cy="1551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69A7DDB-00C6-B4DF-AD03-04C47F3584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01218" y="2190502"/>
                  <a:ext cx="313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677976F3-010D-336E-69F2-871EDDDFE084}"/>
                    </a:ext>
                  </a:extLst>
                </p14:cNvPr>
                <p14:cNvContentPartPr/>
                <p14:nvPr/>
              </p14:nvContentPartPr>
              <p14:xfrm>
                <a:off x="10698938" y="2158462"/>
                <a:ext cx="78120" cy="1980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677976F3-010D-336E-69F2-871EDDDFE0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90298" y="2149462"/>
                  <a:ext cx="95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F0376F2-9BB2-9C29-8E6F-C797CDB6E321}"/>
                    </a:ext>
                  </a:extLst>
                </p14:cNvPr>
                <p14:cNvContentPartPr/>
                <p14:nvPr/>
              </p14:nvContentPartPr>
              <p14:xfrm>
                <a:off x="10783898" y="2280502"/>
                <a:ext cx="492480" cy="14652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F0376F2-9BB2-9C29-8E6F-C797CDB6E3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75258" y="2271502"/>
                  <a:ext cx="510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FDD78A96-C576-9246-89AE-48DF14C2C8FC}"/>
                    </a:ext>
                  </a:extLst>
                </p14:cNvPr>
                <p14:cNvContentPartPr/>
                <p14:nvPr/>
              </p14:nvContentPartPr>
              <p14:xfrm>
                <a:off x="11251898" y="2143702"/>
                <a:ext cx="68040" cy="1191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FDD78A96-C576-9246-89AE-48DF14C2C8F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43258" y="2135062"/>
                  <a:ext cx="85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5F2EFD4-CD89-3DA9-CD59-18ACD5834DFA}"/>
                    </a:ext>
                  </a:extLst>
                </p14:cNvPr>
                <p14:cNvContentPartPr/>
                <p14:nvPr/>
              </p14:nvContentPartPr>
              <p14:xfrm>
                <a:off x="11331098" y="2295982"/>
                <a:ext cx="100080" cy="2019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5F2EFD4-CD89-3DA9-CD59-18ACD5834DF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22458" y="2287342"/>
                  <a:ext cx="117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4FAFF3AE-A077-4B20-55FC-74C304802D11}"/>
                    </a:ext>
                  </a:extLst>
                </p14:cNvPr>
                <p14:cNvContentPartPr/>
                <p14:nvPr/>
              </p14:nvContentPartPr>
              <p14:xfrm>
                <a:off x="5937938" y="2690902"/>
                <a:ext cx="269640" cy="536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4FAFF3AE-A077-4B20-55FC-74C304802D1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28938" y="2681902"/>
                  <a:ext cx="287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9B9A2EB4-ADF6-594E-B705-A4A5C5860429}"/>
                    </a:ext>
                  </a:extLst>
                </p14:cNvPr>
                <p14:cNvContentPartPr/>
                <p14:nvPr/>
              </p14:nvContentPartPr>
              <p14:xfrm>
                <a:off x="5932538" y="2788462"/>
                <a:ext cx="253080" cy="3708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9B9A2EB4-ADF6-594E-B705-A4A5C58604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23898" y="2779462"/>
                  <a:ext cx="270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827F7DB-BD6E-81EE-5DF5-31A00FF5C3C5}"/>
                    </a:ext>
                  </a:extLst>
                </p14:cNvPr>
                <p14:cNvContentPartPr/>
                <p14:nvPr/>
              </p14:nvContentPartPr>
              <p14:xfrm>
                <a:off x="6212978" y="2619982"/>
                <a:ext cx="107280" cy="2743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827F7DB-BD6E-81EE-5DF5-31A00FF5C3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03978" y="2611342"/>
                  <a:ext cx="124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A5BA40E-7396-B960-C886-426F4C934425}"/>
                    </a:ext>
                  </a:extLst>
                </p14:cNvPr>
                <p14:cNvContentPartPr/>
                <p14:nvPr/>
              </p14:nvContentPartPr>
              <p14:xfrm>
                <a:off x="6545978" y="2632942"/>
                <a:ext cx="127440" cy="1774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A5BA40E-7396-B960-C886-426F4C9344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37338" y="2623942"/>
                  <a:ext cx="145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971C268C-AFC6-2BC8-C268-30877AFF4B2E}"/>
                    </a:ext>
                  </a:extLst>
                </p14:cNvPr>
                <p14:cNvContentPartPr/>
                <p14:nvPr/>
              </p14:nvContentPartPr>
              <p14:xfrm>
                <a:off x="6710858" y="2665342"/>
                <a:ext cx="113040" cy="1198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971C268C-AFC6-2BC8-C268-30877AFF4B2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02218" y="2656702"/>
                  <a:ext cx="130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7A248B0-73AB-55FA-366C-477B7E1627A2}"/>
                    </a:ext>
                  </a:extLst>
                </p14:cNvPr>
                <p14:cNvContentPartPr/>
                <p14:nvPr/>
              </p14:nvContentPartPr>
              <p14:xfrm>
                <a:off x="6853058" y="2554102"/>
                <a:ext cx="158760" cy="2286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7A248B0-73AB-55FA-366C-477B7E1627A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4418" y="2545102"/>
                  <a:ext cx="176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55AC308D-D8A1-3981-A50D-BB48B6CCC163}"/>
                    </a:ext>
                  </a:extLst>
                </p14:cNvPr>
                <p14:cNvContentPartPr/>
                <p14:nvPr/>
              </p14:nvContentPartPr>
              <p14:xfrm>
                <a:off x="6783938" y="2594422"/>
                <a:ext cx="143640" cy="273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55AC308D-D8A1-3981-A50D-BB48B6CCC1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75298" y="2585422"/>
                  <a:ext cx="16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3F4EFFE5-FC7D-57E3-D108-A6EAFF979D3B}"/>
                    </a:ext>
                  </a:extLst>
                </p14:cNvPr>
                <p14:cNvContentPartPr/>
                <p14:nvPr/>
              </p14:nvContentPartPr>
              <p14:xfrm>
                <a:off x="7066178" y="2652382"/>
                <a:ext cx="259920" cy="1216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3F4EFFE5-FC7D-57E3-D108-A6EAFF979D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57538" y="2643742"/>
                  <a:ext cx="277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91A987F-9377-807C-A19D-20BA6816C56D}"/>
                    </a:ext>
                  </a:extLst>
                </p14:cNvPr>
                <p14:cNvContentPartPr/>
                <p14:nvPr/>
              </p14:nvContentPartPr>
              <p14:xfrm>
                <a:off x="7455338" y="2672182"/>
                <a:ext cx="409320" cy="946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91A987F-9377-807C-A19D-20BA6816C5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46338" y="2663542"/>
                  <a:ext cx="426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A31BD7E-700B-A1BF-9C5D-275D959C3EF3}"/>
                    </a:ext>
                  </a:extLst>
                </p14:cNvPr>
                <p14:cNvContentPartPr/>
                <p14:nvPr/>
              </p14:nvContentPartPr>
              <p14:xfrm>
                <a:off x="7758818" y="2564542"/>
                <a:ext cx="23040" cy="54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A31BD7E-700B-A1BF-9C5D-275D959C3E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49818" y="2555542"/>
                  <a:ext cx="40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4DD779DC-C062-CC05-13CC-6D6EBC2101BC}"/>
                    </a:ext>
                  </a:extLst>
                </p14:cNvPr>
                <p14:cNvContentPartPr/>
                <p14:nvPr/>
              </p14:nvContentPartPr>
              <p14:xfrm>
                <a:off x="8113418" y="2578222"/>
                <a:ext cx="155520" cy="2199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4DD779DC-C062-CC05-13CC-6D6EBC2101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04778" y="2569582"/>
                  <a:ext cx="173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CBA5A795-1464-D578-23DB-ABF8BD5E6667}"/>
                    </a:ext>
                  </a:extLst>
                </p14:cNvPr>
                <p14:cNvContentPartPr/>
                <p14:nvPr/>
              </p14:nvContentPartPr>
              <p14:xfrm>
                <a:off x="8195858" y="2737702"/>
                <a:ext cx="93600" cy="637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CBA5A795-1464-D578-23DB-ABF8BD5E666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86858" y="2729062"/>
                  <a:ext cx="11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FF6BDEC6-9CC8-EB93-502B-6A6826D3E898}"/>
                    </a:ext>
                  </a:extLst>
                </p14:cNvPr>
                <p14:cNvContentPartPr/>
                <p14:nvPr/>
              </p14:nvContentPartPr>
              <p14:xfrm>
                <a:off x="8508338" y="2562382"/>
                <a:ext cx="202680" cy="2214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FF6BDEC6-9CC8-EB93-502B-6A6826D3E8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99698" y="2553382"/>
                  <a:ext cx="22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6D16CB23-C410-56A2-B5E9-123AF1CA4ACB}"/>
                    </a:ext>
                  </a:extLst>
                </p14:cNvPr>
                <p14:cNvContentPartPr/>
                <p14:nvPr/>
              </p14:nvContentPartPr>
              <p14:xfrm>
                <a:off x="8660618" y="2564542"/>
                <a:ext cx="88560" cy="2188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6D16CB23-C410-56A2-B5E9-123AF1CA4A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51618" y="2555542"/>
                  <a:ext cx="10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1DB6B2BC-5A58-7257-7580-22C9019EDA43}"/>
                    </a:ext>
                  </a:extLst>
                </p14:cNvPr>
                <p14:cNvContentPartPr/>
                <p14:nvPr/>
              </p14:nvContentPartPr>
              <p14:xfrm>
                <a:off x="8779418" y="2669302"/>
                <a:ext cx="302760" cy="10980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1DB6B2BC-5A58-7257-7580-22C9019EDA4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70418" y="2660302"/>
                  <a:ext cx="320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EC9B470-2570-560D-F9F0-A17A34A00033}"/>
                    </a:ext>
                  </a:extLst>
                </p14:cNvPr>
                <p14:cNvContentPartPr/>
                <p14:nvPr/>
              </p14:nvContentPartPr>
              <p14:xfrm>
                <a:off x="9189098" y="2519542"/>
                <a:ext cx="456120" cy="35028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EC9B470-2570-560D-F9F0-A17A34A0003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180458" y="2510902"/>
                  <a:ext cx="473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228BAAF-CFBD-A05E-CB0E-4ABD87306140}"/>
                    </a:ext>
                  </a:extLst>
                </p14:cNvPr>
                <p14:cNvContentPartPr/>
                <p14:nvPr/>
              </p14:nvContentPartPr>
              <p14:xfrm>
                <a:off x="9630458" y="2589742"/>
                <a:ext cx="74160" cy="1116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228BAAF-CFBD-A05E-CB0E-4ABD873061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21458" y="2580742"/>
                  <a:ext cx="91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46FEA4E-E71D-6BE0-CB62-B3E6CEA2A8AE}"/>
                    </a:ext>
                  </a:extLst>
                </p14:cNvPr>
                <p14:cNvContentPartPr/>
                <p14:nvPr/>
              </p14:nvContentPartPr>
              <p14:xfrm>
                <a:off x="9860858" y="2600542"/>
                <a:ext cx="209880" cy="1270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46FEA4E-E71D-6BE0-CB62-B3E6CEA2A8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51858" y="2591902"/>
                  <a:ext cx="227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B356DE15-EF30-765E-46CB-032A5AC6D981}"/>
                    </a:ext>
                  </a:extLst>
                </p14:cNvPr>
                <p14:cNvContentPartPr/>
                <p14:nvPr/>
              </p14:nvContentPartPr>
              <p14:xfrm>
                <a:off x="10077578" y="2590822"/>
                <a:ext cx="81360" cy="1011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B356DE15-EF30-765E-46CB-032A5AC6D9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68578" y="2581822"/>
                  <a:ext cx="99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AEBBFC15-B927-33DF-40AE-E0D74634A777}"/>
                    </a:ext>
                  </a:extLst>
                </p14:cNvPr>
                <p14:cNvContentPartPr/>
                <p14:nvPr/>
              </p14:nvContentPartPr>
              <p14:xfrm>
                <a:off x="10226978" y="2493262"/>
                <a:ext cx="60120" cy="21600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AEBBFC15-B927-33DF-40AE-E0D74634A7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217978" y="2484262"/>
                  <a:ext cx="77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C1A0435F-940B-38C9-3C0B-F3E82BDE6841}"/>
                    </a:ext>
                  </a:extLst>
                </p14:cNvPr>
                <p14:cNvContentPartPr/>
                <p14:nvPr/>
              </p14:nvContentPartPr>
              <p14:xfrm>
                <a:off x="10517858" y="2573542"/>
                <a:ext cx="405720" cy="1371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C1A0435F-940B-38C9-3C0B-F3E82BDE684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08858" y="2564542"/>
                  <a:ext cx="423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9F094BE6-8B6A-5C44-CCE5-E204BA177B8A}"/>
                    </a:ext>
                  </a:extLst>
                </p14:cNvPr>
                <p14:cNvContentPartPr/>
                <p14:nvPr/>
              </p14:nvContentPartPr>
              <p14:xfrm>
                <a:off x="10895858" y="2537542"/>
                <a:ext cx="28080" cy="234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9F094BE6-8B6A-5C44-CCE5-E204BA177B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87218" y="2528902"/>
                  <a:ext cx="4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9F1C158-C6A3-74E3-ADC7-00E07814AAC5}"/>
                    </a:ext>
                  </a:extLst>
                </p14:cNvPr>
                <p14:cNvContentPartPr/>
                <p14:nvPr/>
              </p14:nvContentPartPr>
              <p14:xfrm>
                <a:off x="11016818" y="2600902"/>
                <a:ext cx="223200" cy="5580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9F1C158-C6A3-74E3-ADC7-00E07814AAC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007818" y="2591902"/>
                  <a:ext cx="240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11ACA0DD-BA3A-F3D0-1FF6-2C32AE293A0A}"/>
                    </a:ext>
                  </a:extLst>
                </p14:cNvPr>
                <p14:cNvContentPartPr/>
                <p14:nvPr/>
              </p14:nvContentPartPr>
              <p14:xfrm>
                <a:off x="11303378" y="2519542"/>
                <a:ext cx="255600" cy="1422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11ACA0DD-BA3A-F3D0-1FF6-2C32AE293A0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94738" y="2510542"/>
                  <a:ext cx="27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9E0D8C0-C56C-AA01-C551-18E1AB71FC3C}"/>
                    </a:ext>
                  </a:extLst>
                </p14:cNvPr>
                <p14:cNvContentPartPr/>
                <p14:nvPr/>
              </p14:nvContentPartPr>
              <p14:xfrm>
                <a:off x="6590978" y="3008422"/>
                <a:ext cx="113760" cy="1080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9E0D8C0-C56C-AA01-C551-18E1AB71FC3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82338" y="2999782"/>
                  <a:ext cx="131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D61E075-6A43-376B-1414-4C4B004A19CE}"/>
                    </a:ext>
                  </a:extLst>
                </p14:cNvPr>
                <p14:cNvContentPartPr/>
                <p14:nvPr/>
              </p14:nvContentPartPr>
              <p14:xfrm>
                <a:off x="6774938" y="2857942"/>
                <a:ext cx="70920" cy="2149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D61E075-6A43-376B-1414-4C4B004A19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65938" y="2849302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417FC676-2C58-ABAB-3D0C-828CDC195779}"/>
                    </a:ext>
                  </a:extLst>
                </p14:cNvPr>
                <p14:cNvContentPartPr/>
                <p14:nvPr/>
              </p14:nvContentPartPr>
              <p14:xfrm>
                <a:off x="6896618" y="2982502"/>
                <a:ext cx="96840" cy="1177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417FC676-2C58-ABAB-3D0C-828CDC1957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87618" y="2973502"/>
                  <a:ext cx="11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028289D-1E4B-161A-4133-4216C00D26D3}"/>
                    </a:ext>
                  </a:extLst>
                </p14:cNvPr>
                <p14:cNvContentPartPr/>
                <p14:nvPr/>
              </p14:nvContentPartPr>
              <p14:xfrm>
                <a:off x="7217378" y="2925982"/>
                <a:ext cx="168480" cy="1656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028289D-1E4B-161A-4133-4216C00D26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08738" y="2917342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8E3E181F-4850-9FA1-57BC-195E9C7FECC2}"/>
                    </a:ext>
                  </a:extLst>
                </p14:cNvPr>
                <p14:cNvContentPartPr/>
                <p14:nvPr/>
              </p14:nvContentPartPr>
              <p14:xfrm>
                <a:off x="7320698" y="3063862"/>
                <a:ext cx="31320" cy="291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8E3E181F-4850-9FA1-57BC-195E9C7FEC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11698" y="3054862"/>
                  <a:ext cx="4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020547D-C532-84F0-3D34-D3FE79C01069}"/>
                    </a:ext>
                  </a:extLst>
                </p14:cNvPr>
                <p14:cNvContentPartPr/>
                <p14:nvPr/>
              </p14:nvContentPartPr>
              <p14:xfrm>
                <a:off x="7422938" y="3018862"/>
                <a:ext cx="224280" cy="388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020547D-C532-84F0-3D34-D3FE79C0106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14298" y="3010222"/>
                  <a:ext cx="241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10283BC-F463-CC73-BCED-63D08D71273C}"/>
                    </a:ext>
                  </a:extLst>
                </p14:cNvPr>
                <p14:cNvContentPartPr/>
                <p14:nvPr/>
              </p14:nvContentPartPr>
              <p14:xfrm>
                <a:off x="7693298" y="2955862"/>
                <a:ext cx="112680" cy="9540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10283BC-F463-CC73-BCED-63D08D7127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84298" y="2947222"/>
                  <a:ext cx="130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A9C285EC-F591-1C22-BAD2-7D45D890CA74}"/>
                    </a:ext>
                  </a:extLst>
                </p14:cNvPr>
                <p14:cNvContentPartPr/>
                <p14:nvPr/>
              </p14:nvContentPartPr>
              <p14:xfrm>
                <a:off x="7814258" y="2846062"/>
                <a:ext cx="419040" cy="1882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A9C285EC-F591-1C22-BAD2-7D45D890CA7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05618" y="2837422"/>
                  <a:ext cx="436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5661352-36F0-030F-635C-6245C04F491F}"/>
                    </a:ext>
                  </a:extLst>
                </p14:cNvPr>
                <p14:cNvContentPartPr/>
                <p14:nvPr/>
              </p14:nvContentPartPr>
              <p14:xfrm>
                <a:off x="8143658" y="2924902"/>
                <a:ext cx="119160" cy="324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5661352-36F0-030F-635C-6245C04F491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35018" y="2916262"/>
                  <a:ext cx="13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166C0FF9-9FFC-D435-B4DB-7782DEF5958C}"/>
                    </a:ext>
                  </a:extLst>
                </p14:cNvPr>
                <p14:cNvContentPartPr/>
                <p14:nvPr/>
              </p14:nvContentPartPr>
              <p14:xfrm>
                <a:off x="8486738" y="2766142"/>
                <a:ext cx="17280" cy="1731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166C0FF9-9FFC-D435-B4DB-7782DEF595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78098" y="2757142"/>
                  <a:ext cx="34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26C46B5A-32DD-4214-861B-8B530676513B}"/>
                    </a:ext>
                  </a:extLst>
                </p14:cNvPr>
                <p14:cNvContentPartPr/>
                <p14:nvPr/>
              </p14:nvContentPartPr>
              <p14:xfrm>
                <a:off x="8497538" y="3033262"/>
                <a:ext cx="10800" cy="410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26C46B5A-32DD-4214-861B-8B530676513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488898" y="3024622"/>
                  <a:ext cx="28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6C371546-5CE4-A4FF-69CE-37CE34D1F995}"/>
                    </a:ext>
                  </a:extLst>
                </p14:cNvPr>
                <p14:cNvContentPartPr/>
                <p14:nvPr/>
              </p14:nvContentPartPr>
              <p14:xfrm>
                <a:off x="6392978" y="1387342"/>
                <a:ext cx="231840" cy="3146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6C371546-5CE4-A4FF-69CE-37CE34D1F9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83978" y="1378702"/>
                  <a:ext cx="249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180CCD30-A423-8891-01A0-F1CF1055612B}"/>
                    </a:ext>
                  </a:extLst>
                </p14:cNvPr>
                <p14:cNvContentPartPr/>
                <p14:nvPr/>
              </p14:nvContentPartPr>
              <p14:xfrm>
                <a:off x="8496818" y="1385182"/>
                <a:ext cx="185760" cy="351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180CCD30-A423-8891-01A0-F1CF105561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7818" y="1376542"/>
                  <a:ext cx="2034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AB7A23DD-8F1A-1E6A-12A1-BEAC47E01E7A}"/>
                    </a:ext>
                  </a:extLst>
                </p14:cNvPr>
                <p14:cNvContentPartPr/>
                <p14:nvPr/>
              </p14:nvContentPartPr>
              <p14:xfrm>
                <a:off x="9240218" y="1223182"/>
                <a:ext cx="543240" cy="49428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AB7A23DD-8F1A-1E6A-12A1-BEAC47E01E7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31218" y="1214182"/>
                  <a:ext cx="560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1EE620A4-9769-5F1A-AEB6-5AA9A8A89C65}"/>
                    </a:ext>
                  </a:extLst>
                </p14:cNvPr>
                <p14:cNvContentPartPr/>
                <p14:nvPr/>
              </p14:nvContentPartPr>
              <p14:xfrm>
                <a:off x="9614258" y="1648342"/>
                <a:ext cx="16560" cy="334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1EE620A4-9769-5F1A-AEB6-5AA9A8A89C6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05258" y="1639342"/>
                  <a:ext cx="3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8781C19-8FF4-BCAE-854F-75B36A96E1B1}"/>
                    </a:ext>
                  </a:extLst>
                </p14:cNvPr>
                <p14:cNvContentPartPr/>
                <p14:nvPr/>
              </p14:nvContentPartPr>
              <p14:xfrm>
                <a:off x="9323018" y="1224982"/>
                <a:ext cx="529560" cy="5835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8781C19-8FF4-BCAE-854F-75B36A96E1B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14018" y="1215982"/>
                  <a:ext cx="5472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B7E99C7B-8634-968A-3C36-ACFAF5B1C0BF}"/>
                    </a:ext>
                  </a:extLst>
                </p14:cNvPr>
                <p14:cNvContentPartPr/>
                <p14:nvPr/>
              </p14:nvContentPartPr>
              <p14:xfrm>
                <a:off x="9657458" y="1755262"/>
                <a:ext cx="640800" cy="136620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B7E99C7B-8634-968A-3C36-ACFAF5B1C0B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48458" y="1746622"/>
                  <a:ext cx="658440" cy="13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2CAA3344-23A5-EB57-DA9D-5C94FB7193E4}"/>
                    </a:ext>
                  </a:extLst>
                </p14:cNvPr>
                <p14:cNvContentPartPr/>
                <p14:nvPr/>
              </p14:nvContentPartPr>
              <p14:xfrm>
                <a:off x="9996938" y="3226942"/>
                <a:ext cx="34920" cy="1789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2CAA3344-23A5-EB57-DA9D-5C94FB7193E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88298" y="3217942"/>
                  <a:ext cx="52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5EC12283-57FC-F11A-BB72-FB65E37B99D7}"/>
                    </a:ext>
                  </a:extLst>
                </p14:cNvPr>
                <p14:cNvContentPartPr/>
                <p14:nvPr/>
              </p14:nvContentPartPr>
              <p14:xfrm>
                <a:off x="9911618" y="3134422"/>
                <a:ext cx="208440" cy="388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5EC12283-57FC-F11A-BB72-FB65E37B99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02618" y="3125782"/>
                  <a:ext cx="226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0AEF2C0-23C6-A736-73C6-FF79B5B636EB}"/>
                    </a:ext>
                  </a:extLst>
                </p14:cNvPr>
                <p14:cNvContentPartPr/>
                <p14:nvPr/>
              </p14:nvContentPartPr>
              <p14:xfrm>
                <a:off x="9931058" y="3191302"/>
                <a:ext cx="286560" cy="16596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0AEF2C0-23C6-A736-73C6-FF79B5B636E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22418" y="3182302"/>
                  <a:ext cx="30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8CA9DA5-A1B8-234D-AF2F-7FF44CC0C5A3}"/>
                    </a:ext>
                  </a:extLst>
                </p14:cNvPr>
                <p14:cNvContentPartPr/>
                <p14:nvPr/>
              </p14:nvContentPartPr>
              <p14:xfrm>
                <a:off x="10232738" y="3226942"/>
                <a:ext cx="122040" cy="11124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8CA9DA5-A1B8-234D-AF2F-7FF44CC0C5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24098" y="3217942"/>
                  <a:ext cx="139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70C94E32-8D4E-567D-4311-7B6E4A72CEB5}"/>
                    </a:ext>
                  </a:extLst>
                </p14:cNvPr>
                <p14:cNvContentPartPr/>
                <p14:nvPr/>
              </p14:nvContentPartPr>
              <p14:xfrm>
                <a:off x="10385378" y="3096262"/>
                <a:ext cx="112320" cy="1692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70C94E32-8D4E-567D-4311-7B6E4A72CEB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76738" y="3087622"/>
                  <a:ext cx="129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326FB14-DC58-D02D-0167-DDBB847C5E5F}"/>
                    </a:ext>
                  </a:extLst>
                </p14:cNvPr>
                <p14:cNvContentPartPr/>
                <p14:nvPr/>
              </p14:nvContentPartPr>
              <p14:xfrm>
                <a:off x="10440458" y="3233422"/>
                <a:ext cx="141480" cy="554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326FB14-DC58-D02D-0167-DDBB847C5E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31458" y="3224782"/>
                  <a:ext cx="159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AB6D4F33-2788-D7C9-F637-68523E615140}"/>
                    </a:ext>
                  </a:extLst>
                </p14:cNvPr>
                <p14:cNvContentPartPr/>
                <p14:nvPr/>
              </p14:nvContentPartPr>
              <p14:xfrm>
                <a:off x="10627658" y="3193462"/>
                <a:ext cx="74880" cy="896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AB6D4F33-2788-D7C9-F637-68523E61514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618658" y="3184462"/>
                  <a:ext cx="92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1B6F81B6-64AA-F3B6-0A73-560B9D03AB4C}"/>
                    </a:ext>
                  </a:extLst>
                </p14:cNvPr>
                <p14:cNvContentPartPr/>
                <p14:nvPr/>
              </p14:nvContentPartPr>
              <p14:xfrm>
                <a:off x="10703978" y="3092662"/>
                <a:ext cx="267120" cy="1666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1B6F81B6-64AA-F3B6-0A73-560B9D03AB4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95338" y="3084022"/>
                  <a:ext cx="284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29104CA7-EFFE-3101-0A84-5B72C447B499}"/>
                    </a:ext>
                  </a:extLst>
                </p14:cNvPr>
                <p14:cNvContentPartPr/>
                <p14:nvPr/>
              </p14:nvContentPartPr>
              <p14:xfrm>
                <a:off x="10224098" y="1191862"/>
                <a:ext cx="555480" cy="5227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29104CA7-EFFE-3101-0A84-5B72C447B49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15458" y="1182862"/>
                  <a:ext cx="573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92FA476-5A5A-209E-ABB3-BEC234EA018D}"/>
                    </a:ext>
                  </a:extLst>
                </p14:cNvPr>
                <p14:cNvContentPartPr/>
                <p14:nvPr/>
              </p14:nvContentPartPr>
              <p14:xfrm>
                <a:off x="10648898" y="1850662"/>
                <a:ext cx="635040" cy="165132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92FA476-5A5A-209E-ABB3-BEC234EA01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39898" y="1842022"/>
                  <a:ext cx="652680" cy="16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66E5942-5713-7F8D-88E6-F2810831E2AF}"/>
                    </a:ext>
                  </a:extLst>
                </p14:cNvPr>
                <p14:cNvContentPartPr/>
                <p14:nvPr/>
              </p14:nvContentPartPr>
              <p14:xfrm>
                <a:off x="10823138" y="3544822"/>
                <a:ext cx="129600" cy="19836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66E5942-5713-7F8D-88E6-F2810831E2A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14138" y="3535822"/>
                  <a:ext cx="147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A7ED1D78-C190-9335-1334-F2A818522BFB}"/>
                    </a:ext>
                  </a:extLst>
                </p14:cNvPr>
                <p14:cNvContentPartPr/>
                <p14:nvPr/>
              </p14:nvContentPartPr>
              <p14:xfrm>
                <a:off x="10961018" y="3578302"/>
                <a:ext cx="255240" cy="12420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A7ED1D78-C190-9335-1334-F2A818522B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52018" y="3569302"/>
                  <a:ext cx="272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F78F2F81-DBE0-3DF9-A346-42A1B39D5203}"/>
                    </a:ext>
                  </a:extLst>
                </p14:cNvPr>
                <p14:cNvContentPartPr/>
                <p14:nvPr/>
              </p14:nvContentPartPr>
              <p14:xfrm>
                <a:off x="11225258" y="3496582"/>
                <a:ext cx="21960" cy="468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F78F2F81-DBE0-3DF9-A346-42A1B39D520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16258" y="3487942"/>
                  <a:ext cx="39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363843E-6B2C-6B16-7BBD-E7EDF831436E}"/>
                    </a:ext>
                  </a:extLst>
                </p14:cNvPr>
                <p14:cNvContentPartPr/>
                <p14:nvPr/>
              </p14:nvContentPartPr>
              <p14:xfrm>
                <a:off x="11283218" y="3494782"/>
                <a:ext cx="218880" cy="20160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363843E-6B2C-6B16-7BBD-E7EDF83143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74578" y="3485782"/>
                  <a:ext cx="236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699A1441-A488-CF12-B151-2BD85AC78335}"/>
                    </a:ext>
                  </a:extLst>
                </p14:cNvPr>
                <p14:cNvContentPartPr/>
                <p14:nvPr/>
              </p14:nvContentPartPr>
              <p14:xfrm>
                <a:off x="11515058" y="3485782"/>
                <a:ext cx="77760" cy="1882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699A1441-A488-CF12-B151-2BD85AC7833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06418" y="3477142"/>
                  <a:ext cx="95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E1044667-4411-57B3-6129-24A04AF56FD1}"/>
                    </a:ext>
                  </a:extLst>
                </p14:cNvPr>
                <p14:cNvContentPartPr/>
                <p14:nvPr/>
              </p14:nvContentPartPr>
              <p14:xfrm>
                <a:off x="11584898" y="3586582"/>
                <a:ext cx="217800" cy="910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E1044667-4411-57B3-6129-24A04AF56FD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75898" y="3577942"/>
                  <a:ext cx="235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1B3075A-1B2C-6127-26F2-E92A521BC0AE}"/>
                    </a:ext>
                  </a:extLst>
                </p14:cNvPr>
                <p14:cNvContentPartPr/>
                <p14:nvPr/>
              </p14:nvContentPartPr>
              <p14:xfrm>
                <a:off x="11003138" y="3804742"/>
                <a:ext cx="199800" cy="15300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1B3075A-1B2C-6127-26F2-E92A521BC0A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94138" y="3795742"/>
                  <a:ext cx="217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89F283AA-FE0D-F910-6C44-B72F0615753E}"/>
                    </a:ext>
                  </a:extLst>
                </p14:cNvPr>
                <p14:cNvContentPartPr/>
                <p14:nvPr/>
              </p14:nvContentPartPr>
              <p14:xfrm>
                <a:off x="11132378" y="3934702"/>
                <a:ext cx="68400" cy="4212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89F283AA-FE0D-F910-6C44-B72F0615753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23378" y="3926062"/>
                  <a:ext cx="86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77AA5D51-D420-7BAD-2DD1-0C88CEE2E99C}"/>
                    </a:ext>
                  </a:extLst>
                </p14:cNvPr>
                <p14:cNvContentPartPr/>
                <p14:nvPr/>
              </p14:nvContentPartPr>
              <p14:xfrm>
                <a:off x="11269178" y="3878182"/>
                <a:ext cx="235800" cy="14112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77AA5D51-D420-7BAD-2DD1-0C88CEE2E99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60538" y="3869182"/>
                  <a:ext cx="253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F1249B53-6591-A719-D6E0-F3F580960D97}"/>
                    </a:ext>
                  </a:extLst>
                </p14:cNvPr>
                <p14:cNvContentPartPr/>
                <p14:nvPr/>
              </p14:nvContentPartPr>
              <p14:xfrm>
                <a:off x="11501738" y="3790702"/>
                <a:ext cx="318240" cy="1922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F1249B53-6591-A719-D6E0-F3F580960D9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93098" y="3782062"/>
                  <a:ext cx="33588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2E33A825-BD2D-60FC-CFAF-1D09061F78E2}"/>
                  </a:ext>
                </a:extLst>
              </p14:cNvPr>
              <p14:cNvContentPartPr/>
              <p14:nvPr/>
            </p14:nvContentPartPr>
            <p14:xfrm>
              <a:off x="5988338" y="1507942"/>
              <a:ext cx="53280" cy="18324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2E33A825-BD2D-60FC-CFAF-1D09061F78E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979338" y="1499302"/>
                <a:ext cx="70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2B5CDD55-C1DC-02C4-E23A-57342AA8DE77}"/>
                  </a:ext>
                </a:extLst>
              </p14:cNvPr>
              <p14:cNvContentPartPr/>
              <p14:nvPr/>
            </p14:nvContentPartPr>
            <p14:xfrm>
              <a:off x="5882138" y="1429102"/>
              <a:ext cx="250560" cy="658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2B5CDD55-C1DC-02C4-E23A-57342AA8DE7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873138" y="1420462"/>
                <a:ext cx="268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734C3B03-F119-A52B-B90D-58AB3E09DF7D}"/>
                  </a:ext>
                </a:extLst>
              </p14:cNvPr>
              <p14:cNvContentPartPr/>
              <p14:nvPr/>
            </p14:nvContentPartPr>
            <p14:xfrm>
              <a:off x="6237098" y="1358182"/>
              <a:ext cx="123480" cy="3484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734C3B03-F119-A52B-B90D-58AB3E09DF7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228458" y="1349182"/>
                <a:ext cx="1411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100C009B-E470-4A9D-6137-EB5922F6EFD8}"/>
                  </a:ext>
                </a:extLst>
              </p14:cNvPr>
              <p14:cNvContentPartPr/>
              <p14:nvPr/>
            </p14:nvContentPartPr>
            <p14:xfrm>
              <a:off x="6419618" y="1439902"/>
              <a:ext cx="160920" cy="2062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100C009B-E470-4A9D-6137-EB5922F6EFD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410618" y="1430902"/>
                <a:ext cx="1785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7BEFBE81-D7D4-5C09-9CC2-028A0CD48A8C}"/>
                  </a:ext>
                </a:extLst>
              </p14:cNvPr>
              <p14:cNvContentPartPr/>
              <p14:nvPr/>
            </p14:nvContentPartPr>
            <p14:xfrm>
              <a:off x="6498098" y="1605862"/>
              <a:ext cx="131400" cy="655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7BEFBE81-D7D4-5C09-9CC2-028A0CD48A8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489458" y="1596862"/>
                <a:ext cx="149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264F007-FC0D-6EE4-09B2-594CA882EBB7}"/>
                  </a:ext>
                </a:extLst>
              </p14:cNvPr>
              <p14:cNvContentPartPr/>
              <p14:nvPr/>
            </p14:nvContentPartPr>
            <p14:xfrm>
              <a:off x="6696098" y="1466542"/>
              <a:ext cx="99720" cy="1756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264F007-FC0D-6EE4-09B2-594CA882EBB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687098" y="1457542"/>
                <a:ext cx="117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872484E5-2E82-C44A-C3F4-2E41DA23C274}"/>
                  </a:ext>
                </a:extLst>
              </p14:cNvPr>
              <p14:cNvContentPartPr/>
              <p14:nvPr/>
            </p14:nvContentPartPr>
            <p14:xfrm>
              <a:off x="6817058" y="1417942"/>
              <a:ext cx="108360" cy="2790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872484E5-2E82-C44A-C3F4-2E41DA23C27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808418" y="1408942"/>
                <a:ext cx="126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EA5E8F3C-09BB-6B6B-5A68-5D44B7025989}"/>
                  </a:ext>
                </a:extLst>
              </p14:cNvPr>
              <p14:cNvContentPartPr/>
              <p14:nvPr/>
            </p14:nvContentPartPr>
            <p14:xfrm>
              <a:off x="5831018" y="1743022"/>
              <a:ext cx="4736520" cy="208440"/>
            </p14:xfrm>
          </p:contentPart>
        </mc:Choice>
        <mc:Fallback xmlns=""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EA5E8F3C-09BB-6B6B-5A68-5D44B702598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822378" y="1734022"/>
                <a:ext cx="47541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F03AF8C4-F858-91CC-663D-9113F915CDBE}"/>
                  </a:ext>
                </a:extLst>
              </p14:cNvPr>
              <p14:cNvContentPartPr/>
              <p14:nvPr/>
            </p14:nvContentPartPr>
            <p14:xfrm>
              <a:off x="5978258" y="2955502"/>
              <a:ext cx="38160" cy="43704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F03AF8C4-F858-91CC-663D-9113F915CDB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969258" y="2946502"/>
                <a:ext cx="558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816050EE-2FA5-382B-BAC5-730046EC7F09}"/>
                  </a:ext>
                </a:extLst>
              </p14:cNvPr>
              <p14:cNvContentPartPr/>
              <p14:nvPr/>
            </p14:nvContentPartPr>
            <p14:xfrm>
              <a:off x="7571258" y="1808542"/>
              <a:ext cx="1473840" cy="5760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816050EE-2FA5-382B-BAC5-730046EC7F0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562258" y="1799542"/>
                <a:ext cx="14914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2189CD3B-0E2C-7C54-6DD4-2AF720FBAEE9}"/>
                  </a:ext>
                </a:extLst>
              </p14:cNvPr>
              <p14:cNvContentPartPr/>
              <p14:nvPr/>
            </p14:nvContentPartPr>
            <p14:xfrm>
              <a:off x="1451978" y="3981862"/>
              <a:ext cx="161640" cy="27180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2189CD3B-0E2C-7C54-6DD4-2AF720FBAEE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443338" y="3973222"/>
                <a:ext cx="1792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AA97719-E6E7-1A4D-3BA8-37AA35321A23}"/>
                  </a:ext>
                </a:extLst>
              </p14:cNvPr>
              <p14:cNvContentPartPr/>
              <p14:nvPr/>
            </p14:nvContentPartPr>
            <p14:xfrm>
              <a:off x="8663498" y="1364662"/>
              <a:ext cx="303840" cy="32796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AA97719-E6E7-1A4D-3BA8-37AA35321A2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654858" y="1355662"/>
                <a:ext cx="32148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76DC3372-BE7C-9092-7035-861C13C57B9A}"/>
              </a:ext>
            </a:extLst>
          </p:cNvPr>
          <p:cNvGrpSpPr/>
          <p:nvPr/>
        </p:nvGrpSpPr>
        <p:grpSpPr>
          <a:xfrm>
            <a:off x="7372178" y="708022"/>
            <a:ext cx="3526200" cy="1080000"/>
            <a:chOff x="7372178" y="708022"/>
            <a:chExt cx="3526200" cy="10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0C2FB7A-D96E-5113-DA85-1D3526651082}"/>
                    </a:ext>
                  </a:extLst>
                </p14:cNvPr>
                <p14:cNvContentPartPr/>
                <p14:nvPr/>
              </p14:nvContentPartPr>
              <p14:xfrm>
                <a:off x="7476938" y="898462"/>
                <a:ext cx="187200" cy="24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0C2FB7A-D96E-5113-DA85-1D352665108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68298" y="889462"/>
                  <a:ext cx="204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CB26622-95DB-19F6-FB6F-198D42675573}"/>
                    </a:ext>
                  </a:extLst>
                </p14:cNvPr>
                <p14:cNvContentPartPr/>
                <p14:nvPr/>
              </p14:nvContentPartPr>
              <p14:xfrm>
                <a:off x="7462178" y="983062"/>
                <a:ext cx="256680" cy="29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CB26622-95DB-19F6-FB6F-198D426755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53178" y="974062"/>
                  <a:ext cx="274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5595F49-B044-3B7A-5D40-09C3506F6458}"/>
                    </a:ext>
                  </a:extLst>
                </p14:cNvPr>
                <p14:cNvContentPartPr/>
                <p14:nvPr/>
              </p14:nvContentPartPr>
              <p14:xfrm>
                <a:off x="8024498" y="844822"/>
                <a:ext cx="150840" cy="284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5595F49-B044-3B7A-5D40-09C3506F645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15498" y="836182"/>
                  <a:ext cx="168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5627B71-EB32-6413-D078-E6775401E108}"/>
                    </a:ext>
                  </a:extLst>
                </p14:cNvPr>
                <p14:cNvContentPartPr/>
                <p14:nvPr/>
              </p14:nvContentPartPr>
              <p14:xfrm>
                <a:off x="8299178" y="934102"/>
                <a:ext cx="28080" cy="43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5627B71-EB32-6413-D078-E6775401E1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90178" y="925462"/>
                  <a:ext cx="45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B3E9244-BC10-4869-ACFC-8C7589764677}"/>
                    </a:ext>
                  </a:extLst>
                </p14:cNvPr>
                <p14:cNvContentPartPr/>
                <p14:nvPr/>
              </p14:nvContentPartPr>
              <p14:xfrm>
                <a:off x="8461898" y="872542"/>
                <a:ext cx="133920" cy="72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B3E9244-BC10-4869-ACFC-8C75897646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53258" y="863542"/>
                  <a:ext cx="15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830BAEC-FBED-C22E-E97F-38A84E135C12}"/>
                    </a:ext>
                  </a:extLst>
                </p14:cNvPr>
                <p14:cNvContentPartPr/>
                <p14:nvPr/>
              </p14:nvContentPartPr>
              <p14:xfrm>
                <a:off x="8488898" y="838342"/>
                <a:ext cx="162720" cy="303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830BAEC-FBED-C22E-E97F-38A84E135C1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79898" y="829702"/>
                  <a:ext cx="180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299D0F27-1B88-D918-A044-42CC4ADB2E73}"/>
                    </a:ext>
                  </a:extLst>
                </p14:cNvPr>
                <p14:cNvContentPartPr/>
                <p14:nvPr/>
              </p14:nvContentPartPr>
              <p14:xfrm>
                <a:off x="8745578" y="805222"/>
                <a:ext cx="106560" cy="17280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299D0F27-1B88-D918-A044-42CC4ADB2E7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36578" y="796222"/>
                  <a:ext cx="124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F0BEE8D1-278D-33FB-363B-BCA2E7966BA2}"/>
                    </a:ext>
                  </a:extLst>
                </p14:cNvPr>
                <p14:cNvContentPartPr/>
                <p14:nvPr/>
              </p14:nvContentPartPr>
              <p14:xfrm>
                <a:off x="8799578" y="935902"/>
                <a:ext cx="55080" cy="277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F0BEE8D1-278D-33FB-363B-BCA2E7966B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90578" y="927262"/>
                  <a:ext cx="72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FEC2820-DF29-2744-E23A-3C3B7048A7ED}"/>
                    </a:ext>
                  </a:extLst>
                </p14:cNvPr>
                <p14:cNvContentPartPr/>
                <p14:nvPr/>
              </p14:nvContentPartPr>
              <p14:xfrm>
                <a:off x="8906858" y="933382"/>
                <a:ext cx="11880" cy="612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FEC2820-DF29-2744-E23A-3C3B7048A7E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897858" y="924742"/>
                  <a:ext cx="29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C273E61-D966-6EF0-F88B-3D5EFBF90875}"/>
                    </a:ext>
                  </a:extLst>
                </p14:cNvPr>
                <p14:cNvContentPartPr/>
                <p14:nvPr/>
              </p14:nvContentPartPr>
              <p14:xfrm>
                <a:off x="8913338" y="760222"/>
                <a:ext cx="127440" cy="3596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C273E61-D966-6EF0-F88B-3D5EFBF9087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04698" y="751222"/>
                  <a:ext cx="145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C5ECCCFE-4E42-92BA-2017-74AF6C0C6B94}"/>
                    </a:ext>
                  </a:extLst>
                </p14:cNvPr>
                <p14:cNvContentPartPr/>
                <p14:nvPr/>
              </p14:nvContentPartPr>
              <p14:xfrm>
                <a:off x="9461258" y="822862"/>
                <a:ext cx="104760" cy="1288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C5ECCCFE-4E42-92BA-2017-74AF6C0C6B9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52618" y="813862"/>
                  <a:ext cx="12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5CE80FB-835A-EA3C-7969-8CE7E526C397}"/>
                    </a:ext>
                  </a:extLst>
                </p14:cNvPr>
                <p14:cNvContentPartPr/>
                <p14:nvPr/>
              </p14:nvContentPartPr>
              <p14:xfrm>
                <a:off x="9485378" y="708022"/>
                <a:ext cx="3600" cy="50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5CE80FB-835A-EA3C-7969-8CE7E526C39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476378" y="699022"/>
                  <a:ext cx="2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8083E2A0-57DB-7EDB-31E6-7A3059C11C34}"/>
                    </a:ext>
                  </a:extLst>
                </p14:cNvPr>
                <p14:cNvContentPartPr/>
                <p14:nvPr/>
              </p14:nvContentPartPr>
              <p14:xfrm>
                <a:off x="9637298" y="723862"/>
                <a:ext cx="192240" cy="22212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8083E2A0-57DB-7EDB-31E6-7A3059C11C3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28658" y="714862"/>
                  <a:ext cx="209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15382D3-9E16-541E-5E6A-79143BB33E23}"/>
                    </a:ext>
                  </a:extLst>
                </p14:cNvPr>
                <p14:cNvContentPartPr/>
                <p14:nvPr/>
              </p14:nvContentPartPr>
              <p14:xfrm>
                <a:off x="9722618" y="896302"/>
                <a:ext cx="90000" cy="648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15382D3-9E16-541E-5E6A-79143BB33E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13618" y="887302"/>
                  <a:ext cx="107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38572A32-D0C3-239D-1044-5CF49B1E6A3F}"/>
                    </a:ext>
                  </a:extLst>
                </p14:cNvPr>
                <p14:cNvContentPartPr/>
                <p14:nvPr/>
              </p14:nvContentPartPr>
              <p14:xfrm>
                <a:off x="10001618" y="888382"/>
                <a:ext cx="106200" cy="198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38572A32-D0C3-239D-1044-5CF49B1E6A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92978" y="879742"/>
                  <a:ext cx="12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DD3E41E9-88B4-34C5-C484-EA6B8018CD7D}"/>
                    </a:ext>
                  </a:extLst>
                </p14:cNvPr>
                <p14:cNvContentPartPr/>
                <p14:nvPr/>
              </p14:nvContentPartPr>
              <p14:xfrm>
                <a:off x="10304018" y="808102"/>
                <a:ext cx="202680" cy="961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DD3E41E9-88B4-34C5-C484-EA6B8018CD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295378" y="799102"/>
                  <a:ext cx="220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C359012-5C96-BB0F-5627-43BBBB49DA2C}"/>
                    </a:ext>
                  </a:extLst>
                </p14:cNvPr>
                <p14:cNvContentPartPr/>
                <p14:nvPr/>
              </p14:nvContentPartPr>
              <p14:xfrm>
                <a:off x="10565738" y="720262"/>
                <a:ext cx="189720" cy="1933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C359012-5C96-BB0F-5627-43BBBB49DA2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57098" y="711622"/>
                  <a:ext cx="207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A62CC40-2D33-5FA9-17CB-5FBBA0DF6076}"/>
                    </a:ext>
                  </a:extLst>
                </p14:cNvPr>
                <p14:cNvContentPartPr/>
                <p14:nvPr/>
              </p14:nvContentPartPr>
              <p14:xfrm>
                <a:off x="7372178" y="1513342"/>
                <a:ext cx="206280" cy="234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A62CC40-2D33-5FA9-17CB-5FBBA0DF607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363538" y="1504702"/>
                  <a:ext cx="223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91A1244-933C-16F4-B630-5AE7290EF0DF}"/>
                    </a:ext>
                  </a:extLst>
                </p14:cNvPr>
                <p14:cNvContentPartPr/>
                <p14:nvPr/>
              </p14:nvContentPartPr>
              <p14:xfrm>
                <a:off x="7373258" y="1620622"/>
                <a:ext cx="199080" cy="273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91A1244-933C-16F4-B630-5AE7290EF0D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64618" y="1611982"/>
                  <a:ext cx="216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3EB93DF-75B2-EA22-B7E2-D38B64224A0E}"/>
                    </a:ext>
                  </a:extLst>
                </p14:cNvPr>
                <p14:cNvContentPartPr/>
                <p14:nvPr/>
              </p14:nvContentPartPr>
              <p14:xfrm>
                <a:off x="7736138" y="1473742"/>
                <a:ext cx="201240" cy="2883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3EB93DF-75B2-EA22-B7E2-D38B64224A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27498" y="1465102"/>
                  <a:ext cx="218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86B6C37A-A082-174D-79F3-8D4B182BC3CD}"/>
                    </a:ext>
                  </a:extLst>
                </p14:cNvPr>
                <p14:cNvContentPartPr/>
                <p14:nvPr/>
              </p14:nvContentPartPr>
              <p14:xfrm>
                <a:off x="8086778" y="1550422"/>
                <a:ext cx="8640" cy="190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86B6C37A-A082-174D-79F3-8D4B182BC3C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78138" y="1541782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D81A2D9-7DC7-3D9B-150E-77B4911981F9}"/>
                    </a:ext>
                  </a:extLst>
                </p14:cNvPr>
                <p14:cNvContentPartPr/>
                <p14:nvPr/>
              </p14:nvContentPartPr>
              <p14:xfrm>
                <a:off x="8140418" y="1423702"/>
                <a:ext cx="111600" cy="2055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D81A2D9-7DC7-3D9B-150E-77B4911981F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31418" y="1415062"/>
                  <a:ext cx="12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723EFCEA-8CF7-1550-E880-C042558D6E2F}"/>
                    </a:ext>
                  </a:extLst>
                </p14:cNvPr>
                <p14:cNvContentPartPr/>
                <p14:nvPr/>
              </p14:nvContentPartPr>
              <p14:xfrm>
                <a:off x="8365418" y="1257742"/>
                <a:ext cx="628560" cy="390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723EFCEA-8CF7-1550-E880-C042558D6E2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56778" y="1248742"/>
                  <a:ext cx="6462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A697ABEE-DDA5-2431-3007-E2EB4F2BAD3D}"/>
                    </a:ext>
                  </a:extLst>
                </p14:cNvPr>
                <p14:cNvContentPartPr/>
                <p14:nvPr/>
              </p14:nvContentPartPr>
              <p14:xfrm>
                <a:off x="8542538" y="1450342"/>
                <a:ext cx="119880" cy="16848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A697ABEE-DDA5-2431-3007-E2EB4F2BAD3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33898" y="1441702"/>
                  <a:ext cx="137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86C964D-1367-272A-34CA-846A60F57A87}"/>
                    </a:ext>
                  </a:extLst>
                </p14:cNvPr>
                <p14:cNvContentPartPr/>
                <p14:nvPr/>
              </p14:nvContentPartPr>
              <p14:xfrm>
                <a:off x="8584298" y="1572022"/>
                <a:ext cx="69480" cy="5040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86C964D-1367-272A-34CA-846A60F57A8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575658" y="1563382"/>
                  <a:ext cx="87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B791EEE2-94CE-3883-420B-149CA78BD64F}"/>
                    </a:ext>
                  </a:extLst>
                </p14:cNvPr>
                <p14:cNvContentPartPr/>
                <p14:nvPr/>
              </p14:nvContentPartPr>
              <p14:xfrm>
                <a:off x="8738018" y="1428382"/>
                <a:ext cx="113400" cy="1998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B791EEE2-94CE-3883-420B-149CA78BD64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729018" y="1419382"/>
                  <a:ext cx="131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43D61F7-DF16-CA95-35F1-0FD4E2686C0B}"/>
                    </a:ext>
                  </a:extLst>
                </p14:cNvPr>
                <p14:cNvContentPartPr/>
                <p14:nvPr/>
              </p14:nvContentPartPr>
              <p14:xfrm>
                <a:off x="9161378" y="1530982"/>
                <a:ext cx="114840" cy="345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43D61F7-DF16-CA95-35F1-0FD4E2686C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52378" y="1521982"/>
                  <a:ext cx="132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6580FA59-6976-DDE1-C585-A24AD5125CDF}"/>
                    </a:ext>
                  </a:extLst>
                </p14:cNvPr>
                <p14:cNvContentPartPr/>
                <p14:nvPr/>
              </p14:nvContentPartPr>
              <p14:xfrm>
                <a:off x="9454418" y="1458622"/>
                <a:ext cx="15840" cy="11808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6580FA59-6976-DDE1-C585-A24AD5125CD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45418" y="1449982"/>
                  <a:ext cx="33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26B9F6CF-D5A3-2BB5-0733-FE9D8924D975}"/>
                    </a:ext>
                  </a:extLst>
                </p14:cNvPr>
                <p14:cNvContentPartPr/>
                <p14:nvPr/>
              </p14:nvContentPartPr>
              <p14:xfrm>
                <a:off x="9460538" y="1339102"/>
                <a:ext cx="1440" cy="147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26B9F6CF-D5A3-2BB5-0733-FE9D8924D9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51538" y="1330102"/>
                  <a:ext cx="1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23EF352-228B-8FB4-157C-ECD20A7C7337}"/>
                    </a:ext>
                  </a:extLst>
                </p14:cNvPr>
                <p14:cNvContentPartPr/>
                <p14:nvPr/>
              </p14:nvContentPartPr>
              <p14:xfrm>
                <a:off x="10008458" y="1483462"/>
                <a:ext cx="124560" cy="230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23EF352-228B-8FB4-157C-ECD20A7C733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99458" y="1474462"/>
                  <a:ext cx="142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3A35E45-2E2F-C2DD-CA3B-D9B12AEBA376}"/>
                    </a:ext>
                  </a:extLst>
                </p14:cNvPr>
                <p14:cNvContentPartPr/>
                <p14:nvPr/>
              </p14:nvContentPartPr>
              <p14:xfrm>
                <a:off x="10298618" y="1420462"/>
                <a:ext cx="244440" cy="1400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3A35E45-2E2F-C2DD-CA3B-D9B12AEBA37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89618" y="1411822"/>
                  <a:ext cx="262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00901F5-FFCE-768E-0A22-65BC5C96DB35}"/>
                    </a:ext>
                  </a:extLst>
                </p14:cNvPr>
                <p14:cNvContentPartPr/>
                <p14:nvPr/>
              </p14:nvContentPartPr>
              <p14:xfrm>
                <a:off x="10578698" y="1327222"/>
                <a:ext cx="171000" cy="21312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00901F5-FFCE-768E-0A22-65BC5C96DB3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69698" y="1318222"/>
                  <a:ext cx="188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909ABC3C-240E-54D0-2EE0-7CAE43797B59}"/>
                    </a:ext>
                  </a:extLst>
                </p14:cNvPr>
                <p14:cNvContentPartPr/>
                <p14:nvPr/>
              </p14:nvContentPartPr>
              <p14:xfrm>
                <a:off x="9630098" y="1372582"/>
                <a:ext cx="165960" cy="23724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909ABC3C-240E-54D0-2EE0-7CAE43797B5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621098" y="1363582"/>
                  <a:ext cx="183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5BD7651-1145-1573-425C-BBF9F5A08ED9}"/>
                    </a:ext>
                  </a:extLst>
                </p14:cNvPr>
                <p14:cNvContentPartPr/>
                <p14:nvPr/>
              </p14:nvContentPartPr>
              <p14:xfrm>
                <a:off x="9687338" y="1510102"/>
                <a:ext cx="76320" cy="2628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5BD7651-1145-1573-425C-BBF9F5A08ED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678698" y="1501462"/>
                  <a:ext cx="93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4CF58F1D-0110-2E42-60C8-D4A2CA298982}"/>
                    </a:ext>
                  </a:extLst>
                </p14:cNvPr>
                <p14:cNvContentPartPr/>
                <p14:nvPr/>
              </p14:nvContentPartPr>
              <p14:xfrm>
                <a:off x="9272258" y="1708822"/>
                <a:ext cx="1499400" cy="7920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4CF58F1D-0110-2E42-60C8-D4A2CA29898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63258" y="1700182"/>
                  <a:ext cx="1517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7D1AB394-B46B-5F99-E245-976BBD10CB78}"/>
                    </a:ext>
                  </a:extLst>
                </p14:cNvPr>
                <p14:cNvContentPartPr/>
                <p14:nvPr/>
              </p14:nvContentPartPr>
              <p14:xfrm>
                <a:off x="10807298" y="1210942"/>
                <a:ext cx="19080" cy="4104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7D1AB394-B46B-5F99-E245-976BBD10CB7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798298" y="1202302"/>
                  <a:ext cx="36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7074B5EC-C39E-19AA-FB0D-948C30910C54}"/>
                    </a:ext>
                  </a:extLst>
                </p14:cNvPr>
                <p14:cNvContentPartPr/>
                <p14:nvPr/>
              </p14:nvContentPartPr>
              <p14:xfrm>
                <a:off x="10483298" y="1202302"/>
                <a:ext cx="415080" cy="51624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7074B5EC-C39E-19AA-FB0D-948C30910C5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74298" y="1193662"/>
                  <a:ext cx="43272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" name="Gruppieren 827">
            <a:extLst>
              <a:ext uri="{FF2B5EF4-FFF2-40B4-BE49-F238E27FC236}">
                <a16:creationId xmlns:a16="http://schemas.microsoft.com/office/drawing/2014/main" id="{FE8FF17F-B8FB-45FC-9FAD-2A4B95759431}"/>
              </a:ext>
            </a:extLst>
          </p:cNvPr>
          <p:cNvGrpSpPr/>
          <p:nvPr/>
        </p:nvGrpSpPr>
        <p:grpSpPr>
          <a:xfrm>
            <a:off x="162458" y="3031462"/>
            <a:ext cx="10594440" cy="1906560"/>
            <a:chOff x="162458" y="3031462"/>
            <a:chExt cx="10594440" cy="19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369FEA31-84E9-6DD2-861C-3E652997F131}"/>
                    </a:ext>
                  </a:extLst>
                </p14:cNvPr>
                <p14:cNvContentPartPr/>
                <p14:nvPr/>
              </p14:nvContentPartPr>
              <p14:xfrm>
                <a:off x="248498" y="3288142"/>
                <a:ext cx="23040" cy="1584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369FEA31-84E9-6DD2-861C-3E652997F13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9858" y="3279502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D4F57B6-7322-AEF7-240E-6EEF656236AD}"/>
                    </a:ext>
                  </a:extLst>
                </p14:cNvPr>
                <p14:cNvContentPartPr/>
                <p14:nvPr/>
              </p14:nvContentPartPr>
              <p14:xfrm>
                <a:off x="207818" y="3271582"/>
                <a:ext cx="152640" cy="2556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D4F57B6-7322-AEF7-240E-6EEF656236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99178" y="3262582"/>
                  <a:ext cx="170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C241A9A7-9D88-394E-58A3-54E476A0BA16}"/>
                    </a:ext>
                  </a:extLst>
                </p14:cNvPr>
                <p14:cNvContentPartPr/>
                <p14:nvPr/>
              </p14:nvContentPartPr>
              <p14:xfrm>
                <a:off x="221858" y="3366622"/>
                <a:ext cx="130320" cy="2160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C241A9A7-9D88-394E-58A3-54E476A0BA1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12858" y="3357982"/>
                  <a:ext cx="147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9E11D2E-9F41-437C-D8E5-438BEDCD439B}"/>
                    </a:ext>
                  </a:extLst>
                </p14:cNvPr>
                <p14:cNvContentPartPr/>
                <p14:nvPr/>
              </p14:nvContentPartPr>
              <p14:xfrm>
                <a:off x="369818" y="3244942"/>
                <a:ext cx="128880" cy="18576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9E11D2E-9F41-437C-D8E5-438BEDCD439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1178" y="3235942"/>
                  <a:ext cx="146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8985C25D-A9CF-5C19-DC6B-377A8B3F79B8}"/>
                    </a:ext>
                  </a:extLst>
                </p14:cNvPr>
                <p14:cNvContentPartPr/>
                <p14:nvPr/>
              </p14:nvContentPartPr>
              <p14:xfrm>
                <a:off x="766538" y="3238822"/>
                <a:ext cx="87480" cy="1782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8985C25D-A9CF-5C19-DC6B-377A8B3F79B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7538" y="3229822"/>
                  <a:ext cx="105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A5A9D2B-DF9C-D622-AF06-F82BF6E7D3EA}"/>
                    </a:ext>
                  </a:extLst>
                </p14:cNvPr>
                <p14:cNvContentPartPr/>
                <p14:nvPr/>
              </p14:nvContentPartPr>
              <p14:xfrm>
                <a:off x="695618" y="3152422"/>
                <a:ext cx="187200" cy="3636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A5A9D2B-DF9C-D622-AF06-F82BF6E7D3E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6618" y="3143782"/>
                  <a:ext cx="204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C92B9264-AE85-B97F-5627-C0C824A859A3}"/>
                    </a:ext>
                  </a:extLst>
                </p14:cNvPr>
                <p14:cNvContentPartPr/>
                <p14:nvPr/>
              </p14:nvContentPartPr>
              <p14:xfrm>
                <a:off x="977498" y="3148822"/>
                <a:ext cx="141480" cy="31032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C92B9264-AE85-B97F-5627-C0C824A859A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8498" y="3140182"/>
                  <a:ext cx="159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99BFD53F-B58F-110F-3871-9C8D1591DD54}"/>
                    </a:ext>
                  </a:extLst>
                </p14:cNvPr>
                <p14:cNvContentPartPr/>
                <p14:nvPr/>
              </p14:nvContentPartPr>
              <p14:xfrm>
                <a:off x="1173698" y="3200662"/>
                <a:ext cx="91800" cy="18972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99BFD53F-B58F-110F-3871-9C8D1591DD5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65058" y="3191662"/>
                  <a:ext cx="109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7DF02BB0-8456-7BD6-0192-3E50E1A0CA92}"/>
                    </a:ext>
                  </a:extLst>
                </p14:cNvPr>
                <p14:cNvContentPartPr/>
                <p14:nvPr/>
              </p14:nvContentPartPr>
              <p14:xfrm>
                <a:off x="1288178" y="3135142"/>
                <a:ext cx="128520" cy="3589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7DF02BB0-8456-7BD6-0192-3E50E1A0CA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279538" y="3126142"/>
                  <a:ext cx="146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DD6E06C2-E1C8-6C5C-3C14-7332AEB9DFAD}"/>
                    </a:ext>
                  </a:extLst>
                </p14:cNvPr>
                <p14:cNvContentPartPr/>
                <p14:nvPr/>
              </p14:nvContentPartPr>
              <p14:xfrm>
                <a:off x="1773458" y="3266542"/>
                <a:ext cx="189720" cy="338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DD6E06C2-E1C8-6C5C-3C14-7332AEB9DF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764458" y="3257902"/>
                  <a:ext cx="207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7C1FFABD-1EC7-ED93-5027-C5854A296DE9}"/>
                    </a:ext>
                  </a:extLst>
                </p14:cNvPr>
                <p14:cNvContentPartPr/>
                <p14:nvPr/>
              </p14:nvContentPartPr>
              <p14:xfrm>
                <a:off x="1769138" y="3225502"/>
                <a:ext cx="280080" cy="1602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7C1FFABD-1EC7-ED93-5027-C5854A296DE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760498" y="3216502"/>
                  <a:ext cx="29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A2ED108E-CDDE-3B1F-67EB-8AF4EDDCD48C}"/>
                    </a:ext>
                  </a:extLst>
                </p14:cNvPr>
                <p14:cNvContentPartPr/>
                <p14:nvPr/>
              </p14:nvContentPartPr>
              <p14:xfrm>
                <a:off x="2415698" y="3239902"/>
                <a:ext cx="260640" cy="8136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A2ED108E-CDDE-3B1F-67EB-8AF4EDDCD48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406698" y="3230902"/>
                  <a:ext cx="27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C31A795A-1294-1505-4CD2-EAB68215C296}"/>
                    </a:ext>
                  </a:extLst>
                </p14:cNvPr>
                <p14:cNvContentPartPr/>
                <p14:nvPr/>
              </p14:nvContentPartPr>
              <p14:xfrm>
                <a:off x="2703338" y="3260062"/>
                <a:ext cx="162720" cy="5940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C31A795A-1294-1505-4CD2-EAB68215C29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94338" y="3251062"/>
                  <a:ext cx="180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555EBECF-3013-E947-BCF6-B6BC3DFB9B63}"/>
                    </a:ext>
                  </a:extLst>
                </p14:cNvPr>
                <p14:cNvContentPartPr/>
                <p14:nvPr/>
              </p14:nvContentPartPr>
              <p14:xfrm>
                <a:off x="2902418" y="3222622"/>
                <a:ext cx="129240" cy="9540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555EBECF-3013-E947-BCF6-B6BC3DFB9B6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93418" y="3213982"/>
                  <a:ext cx="146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1D43CCBD-47EE-A527-FA51-4B1F5B90291A}"/>
                    </a:ext>
                  </a:extLst>
                </p14:cNvPr>
                <p14:cNvContentPartPr/>
                <p14:nvPr/>
              </p14:nvContentPartPr>
              <p14:xfrm>
                <a:off x="3216698" y="3235222"/>
                <a:ext cx="33840" cy="756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1D43CCBD-47EE-A527-FA51-4B1F5B90291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207698" y="3226222"/>
                  <a:ext cx="51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898C4C33-C42F-4B9B-EC8B-D28481B17808}"/>
                    </a:ext>
                  </a:extLst>
                </p14:cNvPr>
                <p14:cNvContentPartPr/>
                <p14:nvPr/>
              </p14:nvContentPartPr>
              <p14:xfrm>
                <a:off x="3143978" y="3183382"/>
                <a:ext cx="194400" cy="14904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898C4C33-C42F-4B9B-EC8B-D28481B1780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134978" y="3174742"/>
                  <a:ext cx="212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8CF1D6EF-428F-2524-E5E3-98514EDB5E48}"/>
                    </a:ext>
                  </a:extLst>
                </p14:cNvPr>
                <p14:cNvContentPartPr/>
                <p14:nvPr/>
              </p14:nvContentPartPr>
              <p14:xfrm>
                <a:off x="3430898" y="3091222"/>
                <a:ext cx="104760" cy="2700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8CF1D6EF-428F-2524-E5E3-98514EDB5E4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422258" y="3082222"/>
                  <a:ext cx="122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42AF3E2C-3C70-6DBB-0B1D-830578F05275}"/>
                    </a:ext>
                  </a:extLst>
                </p14:cNvPr>
                <p14:cNvContentPartPr/>
                <p14:nvPr/>
              </p14:nvContentPartPr>
              <p14:xfrm>
                <a:off x="3606938" y="3081862"/>
                <a:ext cx="273600" cy="28944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42AF3E2C-3C70-6DBB-0B1D-830578F052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597938" y="3073222"/>
                  <a:ext cx="291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48E9ED7C-82AC-8F09-163E-AD43A834AB93}"/>
                    </a:ext>
                  </a:extLst>
                </p14:cNvPr>
                <p14:cNvContentPartPr/>
                <p14:nvPr/>
              </p14:nvContentPartPr>
              <p14:xfrm>
                <a:off x="2655818" y="3443662"/>
                <a:ext cx="187200" cy="2124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48E9ED7C-82AC-8F09-163E-AD43A834AB9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46818" y="3434662"/>
                  <a:ext cx="204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A51D5D1-2AE9-CA05-5751-E2CBAB4D26A1}"/>
                    </a:ext>
                  </a:extLst>
                </p14:cNvPr>
                <p14:cNvContentPartPr/>
                <p14:nvPr/>
              </p14:nvContentPartPr>
              <p14:xfrm>
                <a:off x="4412258" y="3210022"/>
                <a:ext cx="12240" cy="13392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A51D5D1-2AE9-CA05-5751-E2CBAB4D26A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403258" y="3201022"/>
                  <a:ext cx="29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95BF09E-12B5-09DD-C7E2-03A9411AEB74}"/>
                    </a:ext>
                  </a:extLst>
                </p14:cNvPr>
                <p14:cNvContentPartPr/>
                <p14:nvPr/>
              </p14:nvContentPartPr>
              <p14:xfrm>
                <a:off x="4323338" y="3139102"/>
                <a:ext cx="181080" cy="2109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95BF09E-12B5-09DD-C7E2-03A9411AEB7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14698" y="3130462"/>
                  <a:ext cx="198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92BA5157-582A-7610-E938-66D60215B9B8}"/>
                    </a:ext>
                  </a:extLst>
                </p14:cNvPr>
                <p14:cNvContentPartPr/>
                <p14:nvPr/>
              </p14:nvContentPartPr>
              <p14:xfrm>
                <a:off x="4623218" y="3033982"/>
                <a:ext cx="7560" cy="9720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92BA5157-582A-7610-E938-66D60215B9B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614218" y="3024982"/>
                  <a:ext cx="25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D065106-67E3-669E-AE34-5813F3554AB5}"/>
                    </a:ext>
                  </a:extLst>
                </p14:cNvPr>
                <p14:cNvContentPartPr/>
                <p14:nvPr/>
              </p14:nvContentPartPr>
              <p14:xfrm>
                <a:off x="4704578" y="3117142"/>
                <a:ext cx="125640" cy="2664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D065106-67E3-669E-AE34-5813F3554AB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95578" y="3108142"/>
                  <a:ext cx="143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2250435C-9E2E-A863-7388-6F5A8C909015}"/>
                    </a:ext>
                  </a:extLst>
                </p14:cNvPr>
                <p14:cNvContentPartPr/>
                <p14:nvPr/>
              </p14:nvContentPartPr>
              <p14:xfrm>
                <a:off x="4862618" y="3132982"/>
                <a:ext cx="113760" cy="15804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2250435C-9E2E-A863-7388-6F5A8C90901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53618" y="3123982"/>
                  <a:ext cx="131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AAA98D71-9901-0F44-9E11-28E3919ED6F7}"/>
                    </a:ext>
                  </a:extLst>
                </p14:cNvPr>
                <p14:cNvContentPartPr/>
                <p14:nvPr/>
              </p14:nvContentPartPr>
              <p14:xfrm>
                <a:off x="5021378" y="3103462"/>
                <a:ext cx="108720" cy="27108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AAA98D71-9901-0F44-9E11-28E3919ED6F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012738" y="3094822"/>
                  <a:ext cx="126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BC17F571-C8E9-9DEB-8D21-E1B7A4AF4B09}"/>
                    </a:ext>
                  </a:extLst>
                </p14:cNvPr>
                <p14:cNvContentPartPr/>
                <p14:nvPr/>
              </p14:nvContentPartPr>
              <p14:xfrm>
                <a:off x="5260778" y="3214342"/>
                <a:ext cx="145800" cy="583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BC17F571-C8E9-9DEB-8D21-E1B7A4AF4B0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52138" y="3205702"/>
                  <a:ext cx="163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7B8FE2D4-EAE3-4192-92EE-03E77F168B49}"/>
                    </a:ext>
                  </a:extLst>
                </p14:cNvPr>
                <p14:cNvContentPartPr/>
                <p14:nvPr/>
              </p14:nvContentPartPr>
              <p14:xfrm>
                <a:off x="5557418" y="3162862"/>
                <a:ext cx="175680" cy="12096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7B8FE2D4-EAE3-4192-92EE-03E77F168B4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48778" y="3154222"/>
                  <a:ext cx="19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0ACD7D0-A9DF-D6CF-6BDB-A441E89CF244}"/>
                    </a:ext>
                  </a:extLst>
                </p14:cNvPr>
                <p14:cNvContentPartPr/>
                <p14:nvPr/>
              </p14:nvContentPartPr>
              <p14:xfrm>
                <a:off x="225458" y="3963142"/>
                <a:ext cx="23400" cy="2030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0ACD7D0-A9DF-D6CF-6BDB-A441E89CF24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6458" y="3954502"/>
                  <a:ext cx="41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BDF4FFA-BD41-6EC8-9E22-9F786421FDC2}"/>
                    </a:ext>
                  </a:extLst>
                </p14:cNvPr>
                <p14:cNvContentPartPr/>
                <p14:nvPr/>
              </p14:nvContentPartPr>
              <p14:xfrm>
                <a:off x="309338" y="3987982"/>
                <a:ext cx="9720" cy="17388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BDF4FFA-BD41-6EC8-9E22-9F786421FDC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0698" y="3978982"/>
                  <a:ext cx="27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15049C50-A45B-5D99-E79D-6D56ED6F9727}"/>
                    </a:ext>
                  </a:extLst>
                </p14:cNvPr>
                <p14:cNvContentPartPr/>
                <p14:nvPr/>
              </p14:nvContentPartPr>
              <p14:xfrm>
                <a:off x="162458" y="3922822"/>
                <a:ext cx="184680" cy="208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15049C50-A45B-5D99-E79D-6D56ED6F972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3458" y="3914182"/>
                  <a:ext cx="202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4BBC008A-7F17-91CC-924F-199883EFA578}"/>
                    </a:ext>
                  </a:extLst>
                </p14:cNvPr>
                <p14:cNvContentPartPr/>
                <p14:nvPr/>
              </p14:nvContentPartPr>
              <p14:xfrm>
                <a:off x="455858" y="3834622"/>
                <a:ext cx="7560" cy="1018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4BBC008A-7F17-91CC-924F-199883EFA57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47218" y="3825982"/>
                  <a:ext cx="25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B2FA261-8038-5EB1-717E-6E2A2380796B}"/>
                    </a:ext>
                  </a:extLst>
                </p14:cNvPr>
                <p14:cNvContentPartPr/>
                <p14:nvPr/>
              </p14:nvContentPartPr>
              <p14:xfrm>
                <a:off x="527858" y="3894022"/>
                <a:ext cx="108360" cy="2728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B2FA261-8038-5EB1-717E-6E2A2380796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18858" y="3885022"/>
                  <a:ext cx="126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39F2502A-5914-180F-E298-329741A9B815}"/>
                    </a:ext>
                  </a:extLst>
                </p14:cNvPr>
                <p14:cNvContentPartPr/>
                <p14:nvPr/>
              </p14:nvContentPartPr>
              <p14:xfrm>
                <a:off x="651698" y="3941542"/>
                <a:ext cx="106920" cy="18720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39F2502A-5914-180F-E298-329741A9B81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42698" y="3932542"/>
                  <a:ext cx="12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E021CFC5-847B-2DFC-AC27-257CDBECAD5B}"/>
                    </a:ext>
                  </a:extLst>
                </p14:cNvPr>
                <p14:cNvContentPartPr/>
                <p14:nvPr/>
              </p14:nvContentPartPr>
              <p14:xfrm>
                <a:off x="811538" y="3921382"/>
                <a:ext cx="91800" cy="24228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E021CFC5-847B-2DFC-AC27-257CDBECAD5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02898" y="3912382"/>
                  <a:ext cx="109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EDBE4CF7-52D9-DF3F-E85C-D9BA3377BA54}"/>
                    </a:ext>
                  </a:extLst>
                </p14:cNvPr>
                <p14:cNvContentPartPr/>
                <p14:nvPr/>
              </p14:nvContentPartPr>
              <p14:xfrm>
                <a:off x="1101698" y="4053862"/>
                <a:ext cx="168120" cy="345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EDBE4CF7-52D9-DF3F-E85C-D9BA3377BA5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92698" y="4045222"/>
                  <a:ext cx="185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E5138FAF-AE37-B18A-DDD3-A9A3DA855A93}"/>
                    </a:ext>
                  </a:extLst>
                </p14:cNvPr>
                <p14:cNvContentPartPr/>
                <p14:nvPr/>
              </p14:nvContentPartPr>
              <p14:xfrm>
                <a:off x="1141298" y="4125862"/>
                <a:ext cx="122760" cy="1944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E5138FAF-AE37-B18A-DDD3-A9A3DA855A9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32298" y="4116862"/>
                  <a:ext cx="14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B1EEAE11-DFCC-1385-837E-7DC182A23C83}"/>
                    </a:ext>
                  </a:extLst>
                </p14:cNvPr>
                <p14:cNvContentPartPr/>
                <p14:nvPr/>
              </p14:nvContentPartPr>
              <p14:xfrm>
                <a:off x="7627058" y="3392542"/>
                <a:ext cx="186120" cy="2754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B1EEAE11-DFCC-1385-837E-7DC182A23C8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618418" y="3383902"/>
                  <a:ext cx="203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008DC494-D07A-F8F8-49FE-38557E80F46E}"/>
                    </a:ext>
                  </a:extLst>
                </p14:cNvPr>
                <p14:cNvContentPartPr/>
                <p14:nvPr/>
              </p14:nvContentPartPr>
              <p14:xfrm>
                <a:off x="7447778" y="3272302"/>
                <a:ext cx="539280" cy="45900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008DC494-D07A-F8F8-49FE-38557E80F46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38778" y="3263662"/>
                  <a:ext cx="5569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BD45EDD7-4671-3A49-3F20-53167C81857C}"/>
                    </a:ext>
                  </a:extLst>
                </p14:cNvPr>
                <p14:cNvContentPartPr/>
                <p14:nvPr/>
              </p14:nvContentPartPr>
              <p14:xfrm>
                <a:off x="8097938" y="3461662"/>
                <a:ext cx="198360" cy="100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BD45EDD7-4671-3A49-3F20-53167C81857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088938" y="3452662"/>
                  <a:ext cx="216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A37DB5FC-1AB9-3C4D-63A8-BAA1EDAA9B22}"/>
                    </a:ext>
                  </a:extLst>
                </p14:cNvPr>
                <p14:cNvContentPartPr/>
                <p14:nvPr/>
              </p14:nvContentPartPr>
              <p14:xfrm>
                <a:off x="8095778" y="3527182"/>
                <a:ext cx="240840" cy="316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A37DB5FC-1AB9-3C4D-63A8-BAA1EDAA9B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086778" y="3518182"/>
                  <a:ext cx="258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2966913D-1749-E965-0A72-5A27246EFE1D}"/>
                    </a:ext>
                  </a:extLst>
                </p14:cNvPr>
                <p14:cNvContentPartPr/>
                <p14:nvPr/>
              </p14:nvContentPartPr>
              <p14:xfrm>
                <a:off x="8561258" y="3329902"/>
                <a:ext cx="172080" cy="247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2966913D-1749-E965-0A72-5A27246EFE1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52618" y="3321262"/>
                  <a:ext cx="189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22E15AD-1D8A-B2A3-77BC-CF5DF49FDE9C}"/>
                    </a:ext>
                  </a:extLst>
                </p14:cNvPr>
                <p14:cNvContentPartPr/>
                <p14:nvPr/>
              </p14:nvContentPartPr>
              <p14:xfrm>
                <a:off x="8819018" y="3031462"/>
                <a:ext cx="142560" cy="1803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22E15AD-1D8A-B2A3-77BC-CF5DF49FDE9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810378" y="3022462"/>
                  <a:ext cx="160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B297654-A296-D640-A14A-407FAD876BE5}"/>
                    </a:ext>
                  </a:extLst>
                </p14:cNvPr>
                <p14:cNvContentPartPr/>
                <p14:nvPr/>
              </p14:nvContentPartPr>
              <p14:xfrm>
                <a:off x="8810738" y="3228382"/>
                <a:ext cx="186120" cy="316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B297654-A296-D640-A14A-407FAD876B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802098" y="3219742"/>
                  <a:ext cx="203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D7EA77D1-BED6-289A-7E9F-B39E85E751E0}"/>
                    </a:ext>
                  </a:extLst>
                </p14:cNvPr>
                <p14:cNvContentPartPr/>
                <p14:nvPr/>
              </p14:nvContentPartPr>
              <p14:xfrm>
                <a:off x="8849618" y="3290662"/>
                <a:ext cx="120960" cy="14256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D7EA77D1-BED6-289A-7E9F-B39E85E751E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840618" y="3282022"/>
                  <a:ext cx="138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7AFD3A5C-FEFA-02C0-EB54-D0E943727868}"/>
                    </a:ext>
                  </a:extLst>
                </p14:cNvPr>
                <p14:cNvContentPartPr/>
                <p14:nvPr/>
              </p14:nvContentPartPr>
              <p14:xfrm>
                <a:off x="6784298" y="3372742"/>
                <a:ext cx="130680" cy="3679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7AFD3A5C-FEFA-02C0-EB54-D0E94372786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75298" y="3363742"/>
                  <a:ext cx="1483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B822CEDB-5228-0B2E-F655-A68A8ED2160D}"/>
                    </a:ext>
                  </a:extLst>
                </p14:cNvPr>
                <p14:cNvContentPartPr/>
                <p14:nvPr/>
              </p14:nvContentPartPr>
              <p14:xfrm>
                <a:off x="6923258" y="3353662"/>
                <a:ext cx="81720" cy="28476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B822CEDB-5228-0B2E-F655-A68A8ED2160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14258" y="3344662"/>
                  <a:ext cx="99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4DCE585-22F2-DBFC-FFB1-56590617ABD3}"/>
                    </a:ext>
                  </a:extLst>
                </p14:cNvPr>
                <p14:cNvContentPartPr/>
                <p14:nvPr/>
              </p14:nvContentPartPr>
              <p14:xfrm>
                <a:off x="7025138" y="3386422"/>
                <a:ext cx="190800" cy="28116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4DCE585-22F2-DBFC-FFB1-56590617ABD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016138" y="3377422"/>
                  <a:ext cx="208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087819CF-05BF-B8C4-7F5B-001418B56E7A}"/>
                    </a:ext>
                  </a:extLst>
                </p14:cNvPr>
                <p14:cNvContentPartPr/>
                <p14:nvPr/>
              </p14:nvContentPartPr>
              <p14:xfrm>
                <a:off x="7353098" y="3955942"/>
                <a:ext cx="189720" cy="133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087819CF-05BF-B8C4-7F5B-001418B56E7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44458" y="3946942"/>
                  <a:ext cx="20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3A7F2055-CD59-C376-3677-D4EF05C73206}"/>
                    </a:ext>
                  </a:extLst>
                </p14:cNvPr>
                <p14:cNvContentPartPr/>
                <p14:nvPr/>
              </p14:nvContentPartPr>
              <p14:xfrm>
                <a:off x="7365698" y="4011742"/>
                <a:ext cx="185040" cy="655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3A7F2055-CD59-C376-3677-D4EF05C7320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56698" y="4002742"/>
                  <a:ext cx="202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5E59BCA9-8982-0E8E-8183-71F894A70FE1}"/>
                    </a:ext>
                  </a:extLst>
                </p14:cNvPr>
                <p14:cNvContentPartPr/>
                <p14:nvPr/>
              </p14:nvContentPartPr>
              <p14:xfrm>
                <a:off x="7582778" y="3924622"/>
                <a:ext cx="46440" cy="11268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5E59BCA9-8982-0E8E-8183-71F894A70FE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74138" y="3915622"/>
                  <a:ext cx="64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1DCB47C0-E7A2-CA18-33B9-C1439E316FA9}"/>
                    </a:ext>
                  </a:extLst>
                </p14:cNvPr>
                <p14:cNvContentPartPr/>
                <p14:nvPr/>
              </p14:nvContentPartPr>
              <p14:xfrm>
                <a:off x="7955378" y="3850462"/>
                <a:ext cx="140040" cy="28188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1DCB47C0-E7A2-CA18-33B9-C1439E316FA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46738" y="3841822"/>
                  <a:ext cx="157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CA71ADBF-260E-9969-134D-C5E5005C14EE}"/>
                    </a:ext>
                  </a:extLst>
                </p14:cNvPr>
                <p14:cNvContentPartPr/>
                <p14:nvPr/>
              </p14:nvContentPartPr>
              <p14:xfrm>
                <a:off x="8124578" y="3822742"/>
                <a:ext cx="10080" cy="7920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CA71ADBF-260E-9969-134D-C5E5005C14E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115938" y="3814102"/>
                  <a:ext cx="27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3BDBC41E-0BF5-3AFF-1E6D-8BAC473B808C}"/>
                    </a:ext>
                  </a:extLst>
                </p14:cNvPr>
                <p14:cNvContentPartPr/>
                <p14:nvPr/>
              </p14:nvContentPartPr>
              <p14:xfrm>
                <a:off x="8239058" y="3806182"/>
                <a:ext cx="340560" cy="2851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3BDBC41E-0BF5-3AFF-1E6D-8BAC473B808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230418" y="3797542"/>
                  <a:ext cx="358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38069D40-C16D-BBBD-47E9-D4E916556355}"/>
                    </a:ext>
                  </a:extLst>
                </p14:cNvPr>
                <p14:cNvContentPartPr/>
                <p14:nvPr/>
              </p14:nvContentPartPr>
              <p14:xfrm>
                <a:off x="8602298" y="3814102"/>
                <a:ext cx="84960" cy="2134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38069D40-C16D-BBBD-47E9-D4E91655635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593658" y="3805102"/>
                  <a:ext cx="102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E4ACE98C-D9B8-AA87-1A51-0DDF1198EB2C}"/>
                    </a:ext>
                  </a:extLst>
                </p14:cNvPr>
                <p14:cNvContentPartPr/>
                <p14:nvPr/>
              </p14:nvContentPartPr>
              <p14:xfrm>
                <a:off x="8813618" y="3909142"/>
                <a:ext cx="182880" cy="1332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E4ACE98C-D9B8-AA87-1A51-0DDF1198EB2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804618" y="3900142"/>
                  <a:ext cx="200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48D47D57-CFA0-C77F-0B8E-5E0195974B19}"/>
                    </a:ext>
                  </a:extLst>
                </p14:cNvPr>
                <p14:cNvContentPartPr/>
                <p14:nvPr/>
              </p14:nvContentPartPr>
              <p14:xfrm>
                <a:off x="8855738" y="3959902"/>
                <a:ext cx="137160" cy="2916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48D47D57-CFA0-C77F-0B8E-5E0195974B1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847098" y="3951262"/>
                  <a:ext cx="154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98B0EBF7-B190-1EC9-6178-BB265A2D1CB8}"/>
                    </a:ext>
                  </a:extLst>
                </p14:cNvPr>
                <p14:cNvContentPartPr/>
                <p14:nvPr/>
              </p14:nvContentPartPr>
              <p14:xfrm>
                <a:off x="9154898" y="3674782"/>
                <a:ext cx="189360" cy="22788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98B0EBF7-B190-1EC9-6178-BB265A2D1CB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146258" y="3665782"/>
                  <a:ext cx="207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64CF55EE-D418-7D28-DF09-100C5672DEED}"/>
                    </a:ext>
                  </a:extLst>
                </p14:cNvPr>
                <p14:cNvContentPartPr/>
                <p14:nvPr/>
              </p14:nvContentPartPr>
              <p14:xfrm>
                <a:off x="9201338" y="3944422"/>
                <a:ext cx="147960" cy="982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64CF55EE-D418-7D28-DF09-100C5672DEE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92698" y="3935782"/>
                  <a:ext cx="165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651E2E40-1834-D981-A5B5-EA828FF9D6F6}"/>
                    </a:ext>
                  </a:extLst>
                </p14:cNvPr>
                <p14:cNvContentPartPr/>
                <p14:nvPr/>
              </p14:nvContentPartPr>
              <p14:xfrm>
                <a:off x="9478178" y="3884302"/>
                <a:ext cx="20880" cy="252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651E2E40-1834-D981-A5B5-EA828FF9D6F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469178" y="3875302"/>
                  <a:ext cx="38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8837373A-BB8C-AAD0-4F36-41EEDB6B1072}"/>
                    </a:ext>
                  </a:extLst>
                </p14:cNvPr>
                <p14:cNvContentPartPr/>
                <p14:nvPr/>
              </p14:nvContentPartPr>
              <p14:xfrm>
                <a:off x="9646298" y="3729502"/>
                <a:ext cx="189000" cy="19116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8837373A-BB8C-AAD0-4F36-41EEDB6B107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637658" y="3720502"/>
                  <a:ext cx="206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50428385-1F5C-74DA-DD02-442230F1636E}"/>
                    </a:ext>
                  </a:extLst>
                </p14:cNvPr>
                <p14:cNvContentPartPr/>
                <p14:nvPr/>
              </p14:nvContentPartPr>
              <p14:xfrm>
                <a:off x="9758258" y="3670462"/>
                <a:ext cx="94680" cy="2448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50428385-1F5C-74DA-DD02-442230F1636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749258" y="3661822"/>
                  <a:ext cx="11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8737FA2A-5EBB-DC28-4003-C91906EC9373}"/>
                    </a:ext>
                  </a:extLst>
                </p14:cNvPr>
                <p14:cNvContentPartPr/>
                <p14:nvPr/>
              </p14:nvContentPartPr>
              <p14:xfrm>
                <a:off x="9888218" y="3465262"/>
                <a:ext cx="85680" cy="1202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8737FA2A-5EBB-DC28-4003-C91906EC937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879578" y="3456262"/>
                  <a:ext cx="103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F6329F39-3596-1FBB-AFA2-A2342C0EE120}"/>
                    </a:ext>
                  </a:extLst>
                </p14:cNvPr>
                <p14:cNvContentPartPr/>
                <p14:nvPr/>
              </p14:nvContentPartPr>
              <p14:xfrm>
                <a:off x="9893258" y="3569302"/>
                <a:ext cx="136080" cy="525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F6329F39-3596-1FBB-AFA2-A2342C0EE12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884618" y="3560662"/>
                  <a:ext cx="15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FFA1D01-32A4-A314-949B-77B4E82715CC}"/>
                    </a:ext>
                  </a:extLst>
                </p14:cNvPr>
                <p14:cNvContentPartPr/>
                <p14:nvPr/>
              </p14:nvContentPartPr>
              <p14:xfrm>
                <a:off x="9890378" y="3660742"/>
                <a:ext cx="126720" cy="691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FFA1D01-32A4-A314-949B-77B4E82715C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81378" y="3651742"/>
                  <a:ext cx="144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A950782-4F5E-D0C9-5B95-F48BA849759A}"/>
                    </a:ext>
                  </a:extLst>
                </p14:cNvPr>
                <p14:cNvContentPartPr/>
                <p14:nvPr/>
              </p14:nvContentPartPr>
              <p14:xfrm>
                <a:off x="10027898" y="3856942"/>
                <a:ext cx="125280" cy="9180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A950782-4F5E-D0C9-5B95-F48BA849759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019258" y="3847942"/>
                  <a:ext cx="142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F4E9CD07-7FBE-9690-6FE1-9463FCD87BD7}"/>
                    </a:ext>
                  </a:extLst>
                </p14:cNvPr>
                <p14:cNvContentPartPr/>
                <p14:nvPr/>
              </p14:nvContentPartPr>
              <p14:xfrm>
                <a:off x="10236698" y="3648502"/>
                <a:ext cx="100080" cy="19656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F4E9CD07-7FBE-9690-6FE1-9463FCD87BD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228058" y="3639862"/>
                  <a:ext cx="117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EFABE281-ACD8-2517-463B-8C028DBAF0D1}"/>
                    </a:ext>
                  </a:extLst>
                </p14:cNvPr>
                <p14:cNvContentPartPr/>
                <p14:nvPr/>
              </p14:nvContentPartPr>
              <p14:xfrm>
                <a:off x="10223738" y="3812662"/>
                <a:ext cx="149400" cy="7200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EFABE281-ACD8-2517-463B-8C028DBAF0D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214738" y="3803662"/>
                  <a:ext cx="167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43167B5-B8EB-3D4A-6031-F3E694F0C7B2}"/>
                    </a:ext>
                  </a:extLst>
                </p14:cNvPr>
                <p14:cNvContentPartPr/>
                <p14:nvPr/>
              </p14:nvContentPartPr>
              <p14:xfrm>
                <a:off x="10236698" y="3930742"/>
                <a:ext cx="103680" cy="10260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43167B5-B8EB-3D4A-6031-F3E694F0C7B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27698" y="3921742"/>
                  <a:ext cx="121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3453C5D-F93F-4E5F-7014-50A23198E694}"/>
                    </a:ext>
                  </a:extLst>
                </p14:cNvPr>
                <p14:cNvContentPartPr/>
                <p14:nvPr/>
              </p14:nvContentPartPr>
              <p14:xfrm>
                <a:off x="10455218" y="3649222"/>
                <a:ext cx="149400" cy="16848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3453C5D-F93F-4E5F-7014-50A23198E69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446578" y="3640222"/>
                  <a:ext cx="167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7AF20791-5DAA-9B79-25BD-8EAF5080425B}"/>
                    </a:ext>
                  </a:extLst>
                </p14:cNvPr>
                <p14:cNvContentPartPr/>
                <p14:nvPr/>
              </p14:nvContentPartPr>
              <p14:xfrm>
                <a:off x="10423178" y="3825262"/>
                <a:ext cx="270720" cy="7776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7AF20791-5DAA-9B79-25BD-8EAF5080425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414538" y="3816622"/>
                  <a:ext cx="28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5DFECBCE-BDE3-6172-0075-58C590BF4EB9}"/>
                    </a:ext>
                  </a:extLst>
                </p14:cNvPr>
                <p14:cNvContentPartPr/>
                <p14:nvPr/>
              </p14:nvContentPartPr>
              <p14:xfrm>
                <a:off x="10422818" y="3854422"/>
                <a:ext cx="331560" cy="26028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5DFECBCE-BDE3-6172-0075-58C590BF4EB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413818" y="3845782"/>
                  <a:ext cx="349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7B0DCEE6-40AA-9467-CE48-48EB188E75FC}"/>
                    </a:ext>
                  </a:extLst>
                </p14:cNvPr>
                <p14:cNvContentPartPr/>
                <p14:nvPr/>
              </p14:nvContentPartPr>
              <p14:xfrm>
                <a:off x="10605338" y="3950902"/>
                <a:ext cx="151560" cy="18756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7B0DCEE6-40AA-9467-CE48-48EB188E75F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596698" y="3941902"/>
                  <a:ext cx="169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A3BF1C04-5D9F-FCD8-2705-CFFB234CFB10}"/>
                    </a:ext>
                  </a:extLst>
                </p14:cNvPr>
                <p14:cNvContentPartPr/>
                <p14:nvPr/>
              </p14:nvContentPartPr>
              <p14:xfrm>
                <a:off x="3174938" y="4040182"/>
                <a:ext cx="178200" cy="226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A3BF1C04-5D9F-FCD8-2705-CFFB234CFB1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165938" y="4031182"/>
                  <a:ext cx="195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4B0C12CF-8BDF-3D97-02D1-ABAE03B347EA}"/>
                    </a:ext>
                  </a:extLst>
                </p14:cNvPr>
                <p14:cNvContentPartPr/>
                <p14:nvPr/>
              </p14:nvContentPartPr>
              <p14:xfrm>
                <a:off x="3550778" y="3945142"/>
                <a:ext cx="222840" cy="13572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4B0C12CF-8BDF-3D97-02D1-ABAE03B347E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541778" y="3936142"/>
                  <a:ext cx="240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77E2A68A-E912-1F10-72C2-5FAD5C673F60}"/>
                    </a:ext>
                  </a:extLst>
                </p14:cNvPr>
                <p14:cNvContentPartPr/>
                <p14:nvPr/>
              </p14:nvContentPartPr>
              <p14:xfrm>
                <a:off x="3983138" y="3989422"/>
                <a:ext cx="212400" cy="2772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77E2A68A-E912-1F10-72C2-5FAD5C673F6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974498" y="3980782"/>
                  <a:ext cx="230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FB0BD73A-4546-0EC0-B2F1-FD490DF465BB}"/>
                    </a:ext>
                  </a:extLst>
                </p14:cNvPr>
                <p14:cNvContentPartPr/>
                <p14:nvPr/>
              </p14:nvContentPartPr>
              <p14:xfrm>
                <a:off x="3975578" y="4091662"/>
                <a:ext cx="231120" cy="3276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FB0BD73A-4546-0EC0-B2F1-FD490DF465B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966578" y="4082662"/>
                  <a:ext cx="248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AB56CA1D-B107-0DD9-5D6A-D8C93DD1BB53}"/>
                    </a:ext>
                  </a:extLst>
                </p14:cNvPr>
                <p14:cNvContentPartPr/>
                <p14:nvPr/>
              </p14:nvContentPartPr>
              <p14:xfrm>
                <a:off x="4404338" y="3914902"/>
                <a:ext cx="198720" cy="13356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AB56CA1D-B107-0DD9-5D6A-D8C93DD1BB5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95338" y="3905902"/>
                  <a:ext cx="216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6B04584-A6BB-2B0F-2F13-79E5C915CB05}"/>
                    </a:ext>
                  </a:extLst>
                </p14:cNvPr>
                <p14:cNvContentPartPr/>
                <p14:nvPr/>
              </p14:nvContentPartPr>
              <p14:xfrm>
                <a:off x="1661858" y="3928222"/>
                <a:ext cx="88200" cy="18360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6B04584-A6BB-2B0F-2F13-79E5C915CB0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652858" y="3919222"/>
                  <a:ext cx="10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D7906DB-3F23-4C09-1482-8483FD6C8572}"/>
                    </a:ext>
                  </a:extLst>
                </p14:cNvPr>
                <p14:cNvContentPartPr/>
                <p14:nvPr/>
              </p14:nvContentPartPr>
              <p14:xfrm>
                <a:off x="1837898" y="4020022"/>
                <a:ext cx="20520" cy="190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D7906DB-3F23-4C09-1482-8483FD6C857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828898" y="4011022"/>
                  <a:ext cx="3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3E9FF3CF-E221-7AD3-B570-5F2E3A8C588A}"/>
                    </a:ext>
                  </a:extLst>
                </p14:cNvPr>
                <p14:cNvContentPartPr/>
                <p14:nvPr/>
              </p14:nvContentPartPr>
              <p14:xfrm>
                <a:off x="1927178" y="3876022"/>
                <a:ext cx="275760" cy="25092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3E9FF3CF-E221-7AD3-B570-5F2E3A8C588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918178" y="3867022"/>
                  <a:ext cx="293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609DC85F-05FA-5EC0-800C-89DE8EC0223D}"/>
                    </a:ext>
                  </a:extLst>
                </p14:cNvPr>
                <p14:cNvContentPartPr/>
                <p14:nvPr/>
              </p14:nvContentPartPr>
              <p14:xfrm>
                <a:off x="2052818" y="3952342"/>
                <a:ext cx="94680" cy="142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609DC85F-05FA-5EC0-800C-89DE8EC0223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44178" y="3943342"/>
                  <a:ext cx="112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84BA57F4-E398-7BC6-5402-63B011695429}"/>
                    </a:ext>
                  </a:extLst>
                </p14:cNvPr>
                <p14:cNvContentPartPr/>
                <p14:nvPr/>
              </p14:nvContentPartPr>
              <p14:xfrm>
                <a:off x="2095658" y="4030102"/>
                <a:ext cx="50760" cy="9000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84BA57F4-E398-7BC6-5402-63B01169542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087018" y="4021462"/>
                  <a:ext cx="6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1EF35DC7-2870-C9C9-53E4-1D77E2538FB2}"/>
                    </a:ext>
                  </a:extLst>
                </p14:cNvPr>
                <p14:cNvContentPartPr/>
                <p14:nvPr/>
              </p14:nvContentPartPr>
              <p14:xfrm>
                <a:off x="2268098" y="4055662"/>
                <a:ext cx="43560" cy="3852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1EF35DC7-2870-C9C9-53E4-1D77E2538FB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259458" y="4047022"/>
                  <a:ext cx="6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B2B65B01-284F-D359-BB0A-F492113AE272}"/>
                    </a:ext>
                  </a:extLst>
                </p14:cNvPr>
                <p14:cNvContentPartPr/>
                <p14:nvPr/>
              </p14:nvContentPartPr>
              <p14:xfrm>
                <a:off x="2400218" y="3817702"/>
                <a:ext cx="140040" cy="1684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B2B65B01-284F-D359-BB0A-F492113AE27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391578" y="3809062"/>
                  <a:ext cx="15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52EA5049-58FC-B140-B303-A941AE168C37}"/>
                    </a:ext>
                  </a:extLst>
                </p14:cNvPr>
                <p14:cNvContentPartPr/>
                <p14:nvPr/>
              </p14:nvContentPartPr>
              <p14:xfrm>
                <a:off x="2377898" y="4029022"/>
                <a:ext cx="199080" cy="3168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52EA5049-58FC-B140-B303-A941AE168C3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369258" y="4020382"/>
                  <a:ext cx="216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E6BDDE10-E0E6-E71C-8B03-2C307D19BD78}"/>
                    </a:ext>
                  </a:extLst>
                </p14:cNvPr>
                <p14:cNvContentPartPr/>
                <p14:nvPr/>
              </p14:nvContentPartPr>
              <p14:xfrm>
                <a:off x="2386898" y="4115062"/>
                <a:ext cx="133920" cy="1728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E6BDDE10-E0E6-E71C-8B03-2C307D19BD7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378258" y="4106062"/>
                  <a:ext cx="151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472FD045-8972-F03E-69CC-483A858DC4D3}"/>
                    </a:ext>
                  </a:extLst>
                </p14:cNvPr>
                <p14:cNvContentPartPr/>
                <p14:nvPr/>
              </p14:nvContentPartPr>
              <p14:xfrm>
                <a:off x="2728178" y="3802222"/>
                <a:ext cx="127800" cy="1710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472FD045-8972-F03E-69CC-483A858DC4D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19538" y="3793582"/>
                  <a:ext cx="145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A72C89AC-9589-D9C8-8805-34AAEBDF617C}"/>
                    </a:ext>
                  </a:extLst>
                </p14:cNvPr>
                <p14:cNvContentPartPr/>
                <p14:nvPr/>
              </p14:nvContentPartPr>
              <p14:xfrm>
                <a:off x="2645738" y="3988342"/>
                <a:ext cx="340560" cy="921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A72C89AC-9589-D9C8-8805-34AAEBDF617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37098" y="3979702"/>
                  <a:ext cx="358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7FCFFEB7-FE3A-2E96-389B-18280AFF9BEB}"/>
                    </a:ext>
                  </a:extLst>
                </p14:cNvPr>
                <p14:cNvContentPartPr/>
                <p14:nvPr/>
              </p14:nvContentPartPr>
              <p14:xfrm>
                <a:off x="2657258" y="4064302"/>
                <a:ext cx="342000" cy="25344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7FCFFEB7-FE3A-2E96-389B-18280AFF9BE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648258" y="4055302"/>
                  <a:ext cx="359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7DFFBC51-1ADA-0438-1CE1-170982070AD8}"/>
                    </a:ext>
                  </a:extLst>
                </p14:cNvPr>
                <p14:cNvContentPartPr/>
                <p14:nvPr/>
              </p14:nvContentPartPr>
              <p14:xfrm>
                <a:off x="2791898" y="4163302"/>
                <a:ext cx="108720" cy="2088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7DFFBC51-1ADA-0438-1CE1-170982070AD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82898" y="4154662"/>
                  <a:ext cx="126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B581FB59-92DF-9154-60F5-0DC012EA5F3D}"/>
                    </a:ext>
                  </a:extLst>
                </p14:cNvPr>
                <p14:cNvContentPartPr/>
                <p14:nvPr/>
              </p14:nvContentPartPr>
              <p14:xfrm>
                <a:off x="1655018" y="3936862"/>
                <a:ext cx="205560" cy="7416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B581FB59-92DF-9154-60F5-0DC012EA5F3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646378" y="3927862"/>
                  <a:ext cx="223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48ED867B-384C-1DA2-4AE6-941205543A75}"/>
                    </a:ext>
                  </a:extLst>
                </p14:cNvPr>
                <p14:cNvContentPartPr/>
                <p14:nvPr/>
              </p14:nvContentPartPr>
              <p14:xfrm>
                <a:off x="2405978" y="4164022"/>
                <a:ext cx="141840" cy="7884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48ED867B-384C-1DA2-4AE6-941205543A7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396978" y="4155022"/>
                  <a:ext cx="15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09032B4E-F486-A3D8-1A9C-BE75062E12D1}"/>
                    </a:ext>
                  </a:extLst>
                </p14:cNvPr>
                <p14:cNvContentPartPr/>
                <p14:nvPr/>
              </p14:nvContentPartPr>
              <p14:xfrm>
                <a:off x="1690658" y="4639222"/>
                <a:ext cx="174240" cy="24804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09032B4E-F486-A3D8-1A9C-BE75062E12D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682018" y="4630222"/>
                  <a:ext cx="191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D2A15394-DDE3-52F9-AF7F-A2475B4E1684}"/>
                    </a:ext>
                  </a:extLst>
                </p14:cNvPr>
                <p14:cNvContentPartPr/>
                <p14:nvPr/>
              </p14:nvContentPartPr>
              <p14:xfrm>
                <a:off x="1992698" y="4451302"/>
                <a:ext cx="504720" cy="38196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D2A15394-DDE3-52F9-AF7F-A2475B4E168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983698" y="4442662"/>
                  <a:ext cx="5223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8511F590-6BB6-C18D-5D68-67C2007D68C8}"/>
                    </a:ext>
                  </a:extLst>
                </p14:cNvPr>
                <p14:cNvContentPartPr/>
                <p14:nvPr/>
              </p14:nvContentPartPr>
              <p14:xfrm>
                <a:off x="2247938" y="4561102"/>
                <a:ext cx="122760" cy="9684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8511F590-6BB6-C18D-5D68-67C2007D68C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239298" y="4552102"/>
                  <a:ext cx="140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723BF4E3-AFD9-AB11-39D4-21F7F3A9207A}"/>
                    </a:ext>
                  </a:extLst>
                </p14:cNvPr>
                <p14:cNvContentPartPr/>
                <p14:nvPr/>
              </p14:nvContentPartPr>
              <p14:xfrm>
                <a:off x="2319938" y="4619422"/>
                <a:ext cx="52920" cy="4788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723BF4E3-AFD9-AB11-39D4-21F7F3A9207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310938" y="4610782"/>
                  <a:ext cx="70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C07E7BF-C1D8-995C-A8E9-7A5258D78369}"/>
                    </a:ext>
                  </a:extLst>
                </p14:cNvPr>
                <p14:cNvContentPartPr/>
                <p14:nvPr/>
              </p14:nvContentPartPr>
              <p14:xfrm>
                <a:off x="2180618" y="4715542"/>
                <a:ext cx="236520" cy="3708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C07E7BF-C1D8-995C-A8E9-7A5258D7836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171618" y="4706542"/>
                  <a:ext cx="254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DA622576-023D-DC07-7E30-85245408A06E}"/>
                    </a:ext>
                  </a:extLst>
                </p14:cNvPr>
                <p14:cNvContentPartPr/>
                <p14:nvPr/>
              </p14:nvContentPartPr>
              <p14:xfrm>
                <a:off x="2250098" y="4800142"/>
                <a:ext cx="141480" cy="13788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DA622576-023D-DC07-7E30-85245408A06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241098" y="4791142"/>
                  <a:ext cx="159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66562D9B-63DC-C54D-DD69-29F873E57A07}"/>
                    </a:ext>
                  </a:extLst>
                </p14:cNvPr>
                <p14:cNvContentPartPr/>
                <p14:nvPr/>
              </p14:nvContentPartPr>
              <p14:xfrm>
                <a:off x="2835098" y="4694302"/>
                <a:ext cx="160200" cy="540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66562D9B-63DC-C54D-DD69-29F873E57A0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826458" y="4685302"/>
                  <a:ext cx="177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3E94B936-CF5B-8705-B6D0-43304D890D6D}"/>
                    </a:ext>
                  </a:extLst>
                </p14:cNvPr>
                <p14:cNvContentPartPr/>
                <p14:nvPr/>
              </p14:nvContentPartPr>
              <p14:xfrm>
                <a:off x="2845898" y="4766662"/>
                <a:ext cx="182520" cy="1260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3E94B936-CF5B-8705-B6D0-43304D890D6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837258" y="4757662"/>
                  <a:ext cx="20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D44B9968-C960-C339-6B18-1536BB9EBA2A}"/>
                    </a:ext>
                  </a:extLst>
                </p14:cNvPr>
                <p14:cNvContentPartPr/>
                <p14:nvPr/>
              </p14:nvContentPartPr>
              <p14:xfrm>
                <a:off x="3241898" y="4607182"/>
                <a:ext cx="317160" cy="14508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D44B9968-C960-C339-6B18-1536BB9EBA2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232898" y="4598542"/>
                  <a:ext cx="334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26467B77-90A8-9918-6F40-449BA48B4419}"/>
                    </a:ext>
                  </a:extLst>
                </p14:cNvPr>
                <p14:cNvContentPartPr/>
                <p14:nvPr/>
              </p14:nvContentPartPr>
              <p14:xfrm>
                <a:off x="1080818" y="4639222"/>
                <a:ext cx="218520" cy="172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26467B77-90A8-9918-6F40-449BA48B441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72178" y="4630222"/>
                  <a:ext cx="236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BB08456A-0EA2-3B19-7D6E-7373848FE0E6}"/>
                    </a:ext>
                  </a:extLst>
                </p14:cNvPr>
                <p14:cNvContentPartPr/>
                <p14:nvPr/>
              </p14:nvContentPartPr>
              <p14:xfrm>
                <a:off x="1128338" y="4759462"/>
                <a:ext cx="181080" cy="2808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BB08456A-0EA2-3B19-7D6E-7373848FE0E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9698" y="4750462"/>
                  <a:ext cx="198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4C182000-C213-C479-B298-7C2E05202DD8}"/>
                    </a:ext>
                  </a:extLst>
                </p14:cNvPr>
                <p14:cNvContentPartPr/>
                <p14:nvPr/>
              </p14:nvContentPartPr>
              <p14:xfrm>
                <a:off x="1304378" y="4612582"/>
                <a:ext cx="224640" cy="2718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4C182000-C213-C479-B298-7C2E05202DD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295378" y="4603942"/>
                  <a:ext cx="242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1603A570-1AC6-48AD-F658-A186ABA0E145}"/>
                    </a:ext>
                  </a:extLst>
                </p14:cNvPr>
                <p14:cNvContentPartPr/>
                <p14:nvPr/>
              </p14:nvContentPartPr>
              <p14:xfrm>
                <a:off x="3809258" y="4587022"/>
                <a:ext cx="284760" cy="9252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1603A570-1AC6-48AD-F658-A186ABA0E14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3800618" y="4578022"/>
                  <a:ext cx="302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43438C1C-08EB-CB64-761C-22054E3086F2}"/>
                    </a:ext>
                  </a:extLst>
                </p14:cNvPr>
                <p14:cNvContentPartPr/>
                <p14:nvPr/>
              </p14:nvContentPartPr>
              <p14:xfrm>
                <a:off x="3736898" y="4509262"/>
                <a:ext cx="197640" cy="23076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43438C1C-08EB-CB64-761C-22054E3086F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3728258" y="4500262"/>
                  <a:ext cx="215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5890FE04-CEA4-8957-0A63-5B074B362103}"/>
                    </a:ext>
                  </a:extLst>
                </p14:cNvPr>
                <p14:cNvContentPartPr/>
                <p14:nvPr/>
              </p14:nvContentPartPr>
              <p14:xfrm>
                <a:off x="4378418" y="4461742"/>
                <a:ext cx="31680" cy="15012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5890FE04-CEA4-8957-0A63-5B074B36210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369778" y="4452742"/>
                  <a:ext cx="49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A42644CA-E153-F1BF-1F1D-61FB0DEEF52F}"/>
                    </a:ext>
                  </a:extLst>
                </p14:cNvPr>
                <p14:cNvContentPartPr/>
                <p14:nvPr/>
              </p14:nvContentPartPr>
              <p14:xfrm>
                <a:off x="4326938" y="4394422"/>
                <a:ext cx="139680" cy="10440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A42644CA-E153-F1BF-1F1D-61FB0DEEF52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317938" y="4385782"/>
                  <a:ext cx="157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29216A61-CC85-79C2-5D30-028F6FEFE89A}"/>
                    </a:ext>
                  </a:extLst>
                </p14:cNvPr>
                <p14:cNvContentPartPr/>
                <p14:nvPr/>
              </p14:nvContentPartPr>
              <p14:xfrm>
                <a:off x="4540418" y="4394782"/>
                <a:ext cx="268200" cy="16056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29216A61-CC85-79C2-5D30-028F6FEFE89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531778" y="4386142"/>
                  <a:ext cx="285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4128E162-483F-EBE4-C515-63B9977C069E}"/>
                    </a:ext>
                  </a:extLst>
                </p14:cNvPr>
                <p14:cNvContentPartPr/>
                <p14:nvPr/>
              </p14:nvContentPartPr>
              <p14:xfrm>
                <a:off x="4745258" y="4296502"/>
                <a:ext cx="34560" cy="540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4128E162-483F-EBE4-C515-63B9977C069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4736618" y="4287502"/>
                  <a:ext cx="52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CF2FB923-C4DF-B8F3-920D-EA8A2512650C}"/>
                    </a:ext>
                  </a:extLst>
                </p14:cNvPr>
                <p14:cNvContentPartPr/>
                <p14:nvPr/>
              </p14:nvContentPartPr>
              <p14:xfrm>
                <a:off x="4860818" y="4333222"/>
                <a:ext cx="74880" cy="14688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CF2FB923-C4DF-B8F3-920D-EA8A2512650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852178" y="4324222"/>
                  <a:ext cx="92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9F11A070-F6D7-008F-E2DB-A9BF00E0EF8E}"/>
                    </a:ext>
                  </a:extLst>
                </p14:cNvPr>
                <p14:cNvContentPartPr/>
                <p14:nvPr/>
              </p14:nvContentPartPr>
              <p14:xfrm>
                <a:off x="5154578" y="4199662"/>
                <a:ext cx="174960" cy="19224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9F11A070-F6D7-008F-E2DB-A9BF00E0EF8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145578" y="4191022"/>
                  <a:ext cx="192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44050F94-2F19-F8FF-1684-029D0FE65046}"/>
                    </a:ext>
                  </a:extLst>
                </p14:cNvPr>
                <p14:cNvContentPartPr/>
                <p14:nvPr/>
              </p14:nvContentPartPr>
              <p14:xfrm>
                <a:off x="5364818" y="4251862"/>
                <a:ext cx="111240" cy="12420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44050F94-2F19-F8FF-1684-029D0FE6504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355818" y="4243222"/>
                  <a:ext cx="12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CEFDE4FE-262F-B236-F8C5-7C2CBA8A1BDC}"/>
                    </a:ext>
                  </a:extLst>
                </p14:cNvPr>
                <p14:cNvContentPartPr/>
                <p14:nvPr/>
              </p14:nvContentPartPr>
              <p14:xfrm>
                <a:off x="5494058" y="4241782"/>
                <a:ext cx="80280" cy="1443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CEFDE4FE-262F-B236-F8C5-7C2CBA8A1BD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485418" y="4232782"/>
                  <a:ext cx="97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F3877821-4F77-32D3-D007-4DD83AA6A881}"/>
                    </a:ext>
                  </a:extLst>
                </p14:cNvPr>
                <p14:cNvContentPartPr/>
                <p14:nvPr/>
              </p14:nvContentPartPr>
              <p14:xfrm>
                <a:off x="5800778" y="4210462"/>
                <a:ext cx="169560" cy="18756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F3877821-4F77-32D3-D007-4DD83AA6A88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791778" y="4201462"/>
                  <a:ext cx="187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39129B0C-7BF3-2C1E-4E71-45E49E01FE15}"/>
                    </a:ext>
                  </a:extLst>
                </p14:cNvPr>
                <p14:cNvContentPartPr/>
                <p14:nvPr/>
              </p14:nvContentPartPr>
              <p14:xfrm>
                <a:off x="5754338" y="4169422"/>
                <a:ext cx="171720" cy="3168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39129B0C-7BF3-2C1E-4E71-45E49E01FE1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745338" y="4160782"/>
                  <a:ext cx="18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EDCC4AAC-F8A5-F2C2-8EC7-519637083A00}"/>
                    </a:ext>
                  </a:extLst>
                </p14:cNvPr>
                <p14:cNvContentPartPr/>
                <p14:nvPr/>
              </p14:nvContentPartPr>
              <p14:xfrm>
                <a:off x="5984378" y="4255822"/>
                <a:ext cx="106560" cy="759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EDCC4AAC-F8A5-F2C2-8EC7-519637083A0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975378" y="4246822"/>
                  <a:ext cx="124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1502BE43-FAC9-48C3-994A-9F9B5E3C0E09}"/>
                    </a:ext>
                  </a:extLst>
                </p14:cNvPr>
                <p14:cNvContentPartPr/>
                <p14:nvPr/>
              </p14:nvContentPartPr>
              <p14:xfrm>
                <a:off x="6194978" y="4226302"/>
                <a:ext cx="91800" cy="24624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1502BE43-FAC9-48C3-994A-9F9B5E3C0E0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185978" y="4217662"/>
                  <a:ext cx="109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70C796A1-160B-0BD1-ED25-E054120FF49C}"/>
                    </a:ext>
                  </a:extLst>
                </p14:cNvPr>
                <p14:cNvContentPartPr/>
                <p14:nvPr/>
              </p14:nvContentPartPr>
              <p14:xfrm>
                <a:off x="6315578" y="4096702"/>
                <a:ext cx="234000" cy="21240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70C796A1-160B-0BD1-ED25-E054120FF49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306578" y="4087702"/>
                  <a:ext cx="251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5BA6820A-23E7-3DFF-33B2-ECA41CFDF450}"/>
                    </a:ext>
                  </a:extLst>
                </p14:cNvPr>
                <p14:cNvContentPartPr/>
                <p14:nvPr/>
              </p14:nvContentPartPr>
              <p14:xfrm>
                <a:off x="6632738" y="4070062"/>
                <a:ext cx="209160" cy="30060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5BA6820A-23E7-3DFF-33B2-ECA41CFDF45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623738" y="4061062"/>
                  <a:ext cx="226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DB18AF80-83BF-FB2F-5569-9B78094858B1}"/>
                    </a:ext>
                  </a:extLst>
                </p14:cNvPr>
                <p14:cNvContentPartPr/>
                <p14:nvPr/>
              </p14:nvContentPartPr>
              <p14:xfrm>
                <a:off x="6893738" y="3998782"/>
                <a:ext cx="113400" cy="23976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DB18AF80-83BF-FB2F-5569-9B78094858B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885098" y="3990142"/>
                  <a:ext cx="131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8BF93154-0FAA-DA73-0C92-2D65465EAE51}"/>
                    </a:ext>
                  </a:extLst>
                </p14:cNvPr>
                <p14:cNvContentPartPr/>
                <p14:nvPr/>
              </p14:nvContentPartPr>
              <p14:xfrm>
                <a:off x="7052858" y="4020382"/>
                <a:ext cx="252720" cy="2016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8BF93154-0FAA-DA73-0C92-2D65465EAE5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043858" y="4011742"/>
                  <a:ext cx="270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E7CE3A2A-5006-1621-0131-28AA872AC0F6}"/>
                    </a:ext>
                  </a:extLst>
                </p14:cNvPr>
                <p14:cNvContentPartPr/>
                <p14:nvPr/>
              </p14:nvContentPartPr>
              <p14:xfrm>
                <a:off x="7247978" y="4170502"/>
                <a:ext cx="116640" cy="903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E7CE3A2A-5006-1621-0131-28AA872AC0F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238978" y="4161862"/>
                  <a:ext cx="134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BE7265F4-15D0-68F8-EBF2-9B7CD7903A3B}"/>
                    </a:ext>
                  </a:extLst>
                </p14:cNvPr>
                <p14:cNvContentPartPr/>
                <p14:nvPr/>
              </p14:nvContentPartPr>
              <p14:xfrm>
                <a:off x="7420418" y="4255822"/>
                <a:ext cx="529920" cy="21024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BE7265F4-15D0-68F8-EBF2-9B7CD7903A3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411418" y="4246822"/>
                  <a:ext cx="547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E0D85014-37C4-74A5-A421-A28A656954D8}"/>
                    </a:ext>
                  </a:extLst>
                </p14:cNvPr>
                <p14:cNvContentPartPr/>
                <p14:nvPr/>
              </p14:nvContentPartPr>
              <p14:xfrm>
                <a:off x="7940978" y="4219462"/>
                <a:ext cx="112320" cy="19980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E0D85014-37C4-74A5-A421-A28A656954D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31978" y="4210822"/>
                  <a:ext cx="129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7B446430-C1E7-DA2F-F5DB-67E010E20AAC}"/>
                    </a:ext>
                  </a:extLst>
                </p14:cNvPr>
                <p14:cNvContentPartPr/>
                <p14:nvPr/>
              </p14:nvContentPartPr>
              <p14:xfrm>
                <a:off x="7882658" y="4189582"/>
                <a:ext cx="5040" cy="540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7B446430-C1E7-DA2F-F5DB-67E010E20A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73658" y="4180942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" name="Gruppieren 830">
            <a:extLst>
              <a:ext uri="{FF2B5EF4-FFF2-40B4-BE49-F238E27FC236}">
                <a16:creationId xmlns:a16="http://schemas.microsoft.com/office/drawing/2014/main" id="{B7CE6163-99F2-3A02-D7A9-304A9B963163}"/>
              </a:ext>
            </a:extLst>
          </p:cNvPr>
          <p:cNvGrpSpPr/>
          <p:nvPr/>
        </p:nvGrpSpPr>
        <p:grpSpPr>
          <a:xfrm>
            <a:off x="1772018" y="4942342"/>
            <a:ext cx="3726000" cy="249840"/>
            <a:chOff x="1772018" y="4942342"/>
            <a:chExt cx="372600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B9058F89-288B-C07E-4D66-96D9319AE88C}"/>
                    </a:ext>
                  </a:extLst>
                </p14:cNvPr>
                <p14:cNvContentPartPr/>
                <p14:nvPr/>
              </p14:nvContentPartPr>
              <p14:xfrm>
                <a:off x="2353418" y="5048902"/>
                <a:ext cx="3144600" cy="14328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B9058F89-288B-C07E-4D66-96D9319AE88C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344778" y="5040262"/>
                  <a:ext cx="3162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014635F2-64F6-716D-702A-2AD589E09748}"/>
                    </a:ext>
                  </a:extLst>
                </p14:cNvPr>
                <p14:cNvContentPartPr/>
                <p14:nvPr/>
              </p14:nvContentPartPr>
              <p14:xfrm>
                <a:off x="1772018" y="4942342"/>
                <a:ext cx="821880" cy="16164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014635F2-64F6-716D-702A-2AD589E0974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763018" y="4933702"/>
                  <a:ext cx="83952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E0FEAC3A-CA99-B3B1-4DB0-156CACA3494C}"/>
                  </a:ext>
                </a:extLst>
              </p14:cNvPr>
              <p14:cNvContentPartPr/>
              <p14:nvPr/>
            </p14:nvContentPartPr>
            <p14:xfrm>
              <a:off x="1600658" y="4533742"/>
              <a:ext cx="176760" cy="41040"/>
            </p14:xfrm>
          </p:contentPart>
        </mc:Choice>
        <mc:Fallback xmlns=""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E0FEAC3A-CA99-B3B1-4DB0-156CACA3494C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592018" y="4525102"/>
                <a:ext cx="1944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7" name="Gruppieren 856">
            <a:extLst>
              <a:ext uri="{FF2B5EF4-FFF2-40B4-BE49-F238E27FC236}">
                <a16:creationId xmlns:a16="http://schemas.microsoft.com/office/drawing/2014/main" id="{E69A06D4-0C59-7B56-498E-9E678E44A753}"/>
              </a:ext>
            </a:extLst>
          </p:cNvPr>
          <p:cNvGrpSpPr/>
          <p:nvPr/>
        </p:nvGrpSpPr>
        <p:grpSpPr>
          <a:xfrm>
            <a:off x="5743898" y="4584862"/>
            <a:ext cx="2777760" cy="711360"/>
            <a:chOff x="5743898" y="4584862"/>
            <a:chExt cx="277776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0646E2B8-A509-6106-8C88-A42C19833AC3}"/>
                    </a:ext>
                  </a:extLst>
                </p14:cNvPr>
                <p14:cNvContentPartPr/>
                <p14:nvPr/>
              </p14:nvContentPartPr>
              <p14:xfrm>
                <a:off x="5743898" y="4849462"/>
                <a:ext cx="220680" cy="21852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0646E2B8-A509-6106-8C88-A42C19833AC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735258" y="4840822"/>
                  <a:ext cx="238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2F6BBE6F-9BAE-EC02-67CF-B9DA8B3E3AC7}"/>
                    </a:ext>
                  </a:extLst>
                </p14:cNvPr>
                <p14:cNvContentPartPr/>
                <p14:nvPr/>
              </p14:nvContentPartPr>
              <p14:xfrm>
                <a:off x="6008498" y="4752262"/>
                <a:ext cx="243360" cy="22896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2F6BBE6F-9BAE-EC02-67CF-B9DA8B3E3AC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999498" y="4743262"/>
                  <a:ext cx="261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94125185-70C0-F73C-452A-6BD88B50D7BB}"/>
                    </a:ext>
                  </a:extLst>
                </p14:cNvPr>
                <p14:cNvContentPartPr/>
                <p14:nvPr/>
              </p14:nvContentPartPr>
              <p14:xfrm>
                <a:off x="6305858" y="4739662"/>
                <a:ext cx="470160" cy="33984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94125185-70C0-F73C-452A-6BD88B50D7B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97218" y="4731022"/>
                  <a:ext cx="4878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8D61BC76-C6BB-29DE-D6A3-C0D9367F6D29}"/>
                    </a:ext>
                  </a:extLst>
                </p14:cNvPr>
                <p14:cNvContentPartPr/>
                <p14:nvPr/>
              </p14:nvContentPartPr>
              <p14:xfrm>
                <a:off x="6722018" y="4750102"/>
                <a:ext cx="96840" cy="6012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8D61BC76-C6BB-29DE-D6A3-C0D9367F6D2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713378" y="4741102"/>
                  <a:ext cx="114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16B1754F-9BB3-BA16-9432-B8AA97F1861D}"/>
                    </a:ext>
                  </a:extLst>
                </p14:cNvPr>
                <p14:cNvContentPartPr/>
                <p14:nvPr/>
              </p14:nvContentPartPr>
              <p14:xfrm>
                <a:off x="6845498" y="4724182"/>
                <a:ext cx="121320" cy="22212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16B1754F-9BB3-BA16-9432-B8AA97F1861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836498" y="4715542"/>
                  <a:ext cx="138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A6E1FAD-1209-44D5-B715-871244959927}"/>
                    </a:ext>
                  </a:extLst>
                </p14:cNvPr>
                <p14:cNvContentPartPr/>
                <p14:nvPr/>
              </p14:nvContentPartPr>
              <p14:xfrm>
                <a:off x="6998498" y="4727062"/>
                <a:ext cx="53280" cy="10404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A6E1FAD-1209-44D5-B715-87124495992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989498" y="4718062"/>
                  <a:ext cx="70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D05113EE-74D6-6495-7E5F-F4D122FFCB89}"/>
                    </a:ext>
                  </a:extLst>
                </p14:cNvPr>
                <p14:cNvContentPartPr/>
                <p14:nvPr/>
              </p14:nvContentPartPr>
              <p14:xfrm>
                <a:off x="7100378" y="4732102"/>
                <a:ext cx="46800" cy="8532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D05113EE-74D6-6495-7E5F-F4D122FFCB8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091378" y="4723102"/>
                  <a:ext cx="64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85E7009E-6885-82A0-E7D6-F5326CF1F5DD}"/>
                    </a:ext>
                  </a:extLst>
                </p14:cNvPr>
                <p14:cNvContentPartPr/>
                <p14:nvPr/>
              </p14:nvContentPartPr>
              <p14:xfrm>
                <a:off x="7200818" y="4617622"/>
                <a:ext cx="254520" cy="18288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85E7009E-6885-82A0-E7D6-F5326CF1F5D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191818" y="4608622"/>
                  <a:ext cx="272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DB8E9DE3-4440-84C0-9889-C1942D8411EF}"/>
                    </a:ext>
                  </a:extLst>
                </p14:cNvPr>
                <p14:cNvContentPartPr/>
                <p14:nvPr/>
              </p14:nvContentPartPr>
              <p14:xfrm>
                <a:off x="7484858" y="4588462"/>
                <a:ext cx="137520" cy="15876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DB8E9DE3-4440-84C0-9889-C1942D8411E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476218" y="4579462"/>
                  <a:ext cx="155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7EEC30B1-85CD-835B-52C8-E7391B77CCE7}"/>
                    </a:ext>
                  </a:extLst>
                </p14:cNvPr>
                <p14:cNvContentPartPr/>
                <p14:nvPr/>
              </p14:nvContentPartPr>
              <p14:xfrm>
                <a:off x="7805978" y="4584862"/>
                <a:ext cx="297000" cy="13140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7EEC30B1-85CD-835B-52C8-E7391B77CCE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796978" y="4576222"/>
                  <a:ext cx="314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7509626A-AB82-75E5-88E6-A8CC89EC905B}"/>
                    </a:ext>
                  </a:extLst>
                </p14:cNvPr>
                <p14:cNvContentPartPr/>
                <p14:nvPr/>
              </p14:nvContentPartPr>
              <p14:xfrm>
                <a:off x="8020898" y="4634542"/>
                <a:ext cx="75960" cy="15624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7509626A-AB82-75E5-88E6-A8CC89EC905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011898" y="4625902"/>
                  <a:ext cx="93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9B44FC75-24CD-7CBD-419F-8F17A224401D}"/>
                    </a:ext>
                  </a:extLst>
                </p14:cNvPr>
                <p14:cNvContentPartPr/>
                <p14:nvPr/>
              </p14:nvContentPartPr>
              <p14:xfrm>
                <a:off x="6632378" y="5086342"/>
                <a:ext cx="28440" cy="19584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9B44FC75-24CD-7CBD-419F-8F17A224401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623738" y="5077702"/>
                  <a:ext cx="46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9DBFC666-C1F1-DF74-0BF7-816B144ED38A}"/>
                    </a:ext>
                  </a:extLst>
                </p14:cNvPr>
                <p14:cNvContentPartPr/>
                <p14:nvPr/>
              </p14:nvContentPartPr>
              <p14:xfrm>
                <a:off x="6527258" y="5070862"/>
                <a:ext cx="201240" cy="19476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9DBFC666-C1F1-DF74-0BF7-816B144ED38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518258" y="5062222"/>
                  <a:ext cx="21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4B52E26E-E408-77E9-8E65-68175D1AD9B9}"/>
                    </a:ext>
                  </a:extLst>
                </p14:cNvPr>
                <p14:cNvContentPartPr/>
                <p14:nvPr/>
              </p14:nvContentPartPr>
              <p14:xfrm>
                <a:off x="6720218" y="5128822"/>
                <a:ext cx="112680" cy="65160"/>
              </p14:xfrm>
            </p:contentPart>
          </mc:Choice>
          <mc:Fallback xmlns=""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4B52E26E-E408-77E9-8E65-68175D1AD9B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711218" y="5119822"/>
                  <a:ext cx="130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9520E728-BB71-5432-7C0C-85C653FC456D}"/>
                    </a:ext>
                  </a:extLst>
                </p14:cNvPr>
                <p14:cNvContentPartPr/>
                <p14:nvPr/>
              </p14:nvContentPartPr>
              <p14:xfrm>
                <a:off x="6908138" y="5077702"/>
                <a:ext cx="93240" cy="21852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9520E728-BB71-5432-7C0C-85C653FC456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899138" y="5068702"/>
                  <a:ext cx="110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BE32ED74-A4D6-C6E0-E093-8C85C6604D5C}"/>
                    </a:ext>
                  </a:extLst>
                </p14:cNvPr>
                <p14:cNvContentPartPr/>
                <p14:nvPr/>
              </p14:nvContentPartPr>
              <p14:xfrm>
                <a:off x="7023338" y="4932622"/>
                <a:ext cx="218160" cy="20916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BE32ED74-A4D6-C6E0-E093-8C85C6604D5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014698" y="4923622"/>
                  <a:ext cx="235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ED66529D-B735-3EBE-8E8E-36EB221ABBB0}"/>
                    </a:ext>
                  </a:extLst>
                </p14:cNvPr>
                <p14:cNvContentPartPr/>
                <p14:nvPr/>
              </p14:nvContentPartPr>
              <p14:xfrm>
                <a:off x="7273178" y="4854502"/>
                <a:ext cx="549720" cy="37008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ED66529D-B735-3EBE-8E8E-36EB221ABBB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264538" y="4845502"/>
                  <a:ext cx="5673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E8CD2D75-83F0-23FD-DC8B-5A972194AE92}"/>
                    </a:ext>
                  </a:extLst>
                </p14:cNvPr>
                <p14:cNvContentPartPr/>
                <p14:nvPr/>
              </p14:nvContentPartPr>
              <p14:xfrm>
                <a:off x="7831538" y="4905622"/>
                <a:ext cx="103680" cy="12276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E8CD2D75-83F0-23FD-DC8B-5A972194AE9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822538" y="4896622"/>
                  <a:ext cx="121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AE78EDC9-78C8-60E4-E051-D2C87727AA2E}"/>
                    </a:ext>
                  </a:extLst>
                </p14:cNvPr>
                <p14:cNvContentPartPr/>
                <p14:nvPr/>
              </p14:nvContentPartPr>
              <p14:xfrm>
                <a:off x="8037818" y="4748662"/>
                <a:ext cx="483840" cy="2898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AE78EDC9-78C8-60E4-E051-D2C87727AA2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029178" y="4740022"/>
                  <a:ext cx="501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C71C528B-4CD4-B78F-5028-3E1892031BD7}"/>
                    </a:ext>
                  </a:extLst>
                </p14:cNvPr>
                <p14:cNvContentPartPr/>
                <p14:nvPr/>
              </p14:nvContentPartPr>
              <p14:xfrm>
                <a:off x="8374778" y="4655062"/>
                <a:ext cx="8640" cy="396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C71C528B-4CD4-B78F-5028-3E1892031BD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366138" y="4646422"/>
                  <a:ext cx="262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8444894A-1CD8-AF15-5947-00D0C0813C34}"/>
                  </a:ext>
                </a:extLst>
              </p14:cNvPr>
              <p14:cNvContentPartPr/>
              <p14:nvPr/>
            </p14:nvContentPartPr>
            <p14:xfrm>
              <a:off x="2101058" y="6451102"/>
              <a:ext cx="34200" cy="59760"/>
            </p14:xfrm>
          </p:contentPart>
        </mc:Choice>
        <mc:Fallback xmlns=""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8444894A-1CD8-AF15-5947-00D0C0813C34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2092418" y="6442102"/>
                <a:ext cx="518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7" name="Gruppieren 966">
            <a:extLst>
              <a:ext uri="{FF2B5EF4-FFF2-40B4-BE49-F238E27FC236}">
                <a16:creationId xmlns:a16="http://schemas.microsoft.com/office/drawing/2014/main" id="{F3CB97A6-1491-E889-0C97-53F8E0823F90}"/>
              </a:ext>
            </a:extLst>
          </p:cNvPr>
          <p:cNvGrpSpPr/>
          <p:nvPr/>
        </p:nvGrpSpPr>
        <p:grpSpPr>
          <a:xfrm>
            <a:off x="187298" y="5381182"/>
            <a:ext cx="4774320" cy="1406880"/>
            <a:chOff x="187298" y="5381182"/>
            <a:chExt cx="4774320" cy="14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5FD11E64-4FEA-1968-CB35-6DD3E906E8DF}"/>
                    </a:ext>
                  </a:extLst>
                </p14:cNvPr>
                <p14:cNvContentPartPr/>
                <p14:nvPr/>
              </p14:nvContentPartPr>
              <p14:xfrm>
                <a:off x="206738" y="5636782"/>
                <a:ext cx="153720" cy="3240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5FD11E64-4FEA-1968-CB35-6DD3E906E8D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98098" y="5628142"/>
                  <a:ext cx="171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CC762EBD-A924-DE31-A708-CD32413E8566}"/>
                    </a:ext>
                  </a:extLst>
                </p14:cNvPr>
                <p14:cNvContentPartPr/>
                <p14:nvPr/>
              </p14:nvContentPartPr>
              <p14:xfrm>
                <a:off x="239498" y="5732902"/>
                <a:ext cx="155520" cy="2052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CC762EBD-A924-DE31-A708-CD32413E856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30498" y="5724262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FB55CC8E-2544-0184-0C02-FCC337AE5F80}"/>
                    </a:ext>
                  </a:extLst>
                </p14:cNvPr>
                <p14:cNvContentPartPr/>
                <p14:nvPr/>
              </p14:nvContentPartPr>
              <p14:xfrm>
                <a:off x="405818" y="5562262"/>
                <a:ext cx="120960" cy="21132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FB55CC8E-2544-0184-0C02-FCC337AE5F8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397178" y="5553262"/>
                  <a:ext cx="138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151736DB-61F2-5AC1-772F-8B1E20BD2137}"/>
                    </a:ext>
                  </a:extLst>
                </p14:cNvPr>
                <p14:cNvContentPartPr/>
                <p14:nvPr/>
              </p14:nvContentPartPr>
              <p14:xfrm>
                <a:off x="975338" y="5381182"/>
                <a:ext cx="320040" cy="28620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151736DB-61F2-5AC1-772F-8B1E20BD213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66698" y="5372182"/>
                  <a:ext cx="337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5CAFCFDF-0FB5-BB0E-E0A1-E74BFE8E960C}"/>
                    </a:ext>
                  </a:extLst>
                </p14:cNvPr>
                <p14:cNvContentPartPr/>
                <p14:nvPr/>
              </p14:nvContentPartPr>
              <p14:xfrm>
                <a:off x="1140218" y="5485582"/>
                <a:ext cx="90360" cy="13068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5CAFCFDF-0FB5-BB0E-E0A1-E74BFE8E960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31578" y="5476582"/>
                  <a:ext cx="108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F28E5C5E-509E-9815-0496-8DD11DBC2142}"/>
                    </a:ext>
                  </a:extLst>
                </p14:cNvPr>
                <p14:cNvContentPartPr/>
                <p14:nvPr/>
              </p14:nvContentPartPr>
              <p14:xfrm>
                <a:off x="1194938" y="5562262"/>
                <a:ext cx="48960" cy="3852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F28E5C5E-509E-9815-0496-8DD11DBC214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85938" y="5553262"/>
                  <a:ext cx="66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18009852-061A-ED93-BD45-FDEBD50688E7}"/>
                    </a:ext>
                  </a:extLst>
                </p14:cNvPr>
                <p14:cNvContentPartPr/>
                <p14:nvPr/>
              </p14:nvContentPartPr>
              <p14:xfrm>
                <a:off x="893618" y="5732902"/>
                <a:ext cx="464400" cy="2052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18009852-061A-ED93-BD45-FDEBD50688E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84618" y="5723902"/>
                  <a:ext cx="482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202C48E0-FAF8-CC64-C8A9-1B9D05183A06}"/>
                    </a:ext>
                  </a:extLst>
                </p14:cNvPr>
                <p14:cNvContentPartPr/>
                <p14:nvPr/>
              </p14:nvContentPartPr>
              <p14:xfrm>
                <a:off x="924938" y="5785102"/>
                <a:ext cx="317160" cy="24660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202C48E0-FAF8-CC64-C8A9-1B9D05183A06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15938" y="5776102"/>
                  <a:ext cx="334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A03FB7A0-FF5E-2111-FEFA-64755F49EACF}"/>
                    </a:ext>
                  </a:extLst>
                </p14:cNvPr>
                <p14:cNvContentPartPr/>
                <p14:nvPr/>
              </p14:nvContentPartPr>
              <p14:xfrm>
                <a:off x="1118978" y="5881222"/>
                <a:ext cx="111960" cy="13680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A03FB7A0-FF5E-2111-FEFA-64755F49EAC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10338" y="5872582"/>
                  <a:ext cx="129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74AE22A5-712D-59C5-1005-4D5895BC0E09}"/>
                    </a:ext>
                  </a:extLst>
                </p14:cNvPr>
                <p14:cNvContentPartPr/>
                <p14:nvPr/>
              </p14:nvContentPartPr>
              <p14:xfrm>
                <a:off x="1553138" y="5700502"/>
                <a:ext cx="160920" cy="3528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74AE22A5-712D-59C5-1005-4D5895BC0E0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544138" y="5691502"/>
                  <a:ext cx="178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141AA263-6B7D-E063-258E-5CE3A3FA90BF}"/>
                    </a:ext>
                  </a:extLst>
                </p14:cNvPr>
                <p14:cNvContentPartPr/>
                <p14:nvPr/>
              </p14:nvContentPartPr>
              <p14:xfrm>
                <a:off x="1576898" y="5794822"/>
                <a:ext cx="142920" cy="1944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141AA263-6B7D-E063-258E-5CE3A3FA90B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567898" y="5786182"/>
                  <a:ext cx="160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FFF6586E-D40A-350B-D230-F74375776088}"/>
                    </a:ext>
                  </a:extLst>
                </p14:cNvPr>
                <p14:cNvContentPartPr/>
                <p14:nvPr/>
              </p14:nvContentPartPr>
              <p14:xfrm>
                <a:off x="1898018" y="5526982"/>
                <a:ext cx="199080" cy="10512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FFF6586E-D40A-350B-D230-F7437577608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889018" y="5518342"/>
                  <a:ext cx="21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E0109F54-CDA3-AEC0-D33F-CAE791ADA562}"/>
                    </a:ext>
                  </a:extLst>
                </p14:cNvPr>
                <p14:cNvContentPartPr/>
                <p14:nvPr/>
              </p14:nvContentPartPr>
              <p14:xfrm>
                <a:off x="1908098" y="5650822"/>
                <a:ext cx="190080" cy="3276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E0109F54-CDA3-AEC0-D33F-CAE791ADA562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899098" y="5642182"/>
                  <a:ext cx="207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95ADF33C-C147-5F7F-2384-A0703C11FC7F}"/>
                    </a:ext>
                  </a:extLst>
                </p14:cNvPr>
                <p14:cNvContentPartPr/>
                <p14:nvPr/>
              </p14:nvContentPartPr>
              <p14:xfrm>
                <a:off x="1944818" y="5771422"/>
                <a:ext cx="105120" cy="18756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95ADF33C-C147-5F7F-2384-A0703C11FC7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35818" y="5762782"/>
                  <a:ext cx="122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E7A8BDA5-EAFD-AE3A-63C0-D9DE5CA4E582}"/>
                    </a:ext>
                  </a:extLst>
                </p14:cNvPr>
                <p14:cNvContentPartPr/>
                <p14:nvPr/>
              </p14:nvContentPartPr>
              <p14:xfrm>
                <a:off x="2263418" y="5661622"/>
                <a:ext cx="149400" cy="2556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E7A8BDA5-EAFD-AE3A-63C0-D9DE5CA4E58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254778" y="5652982"/>
                  <a:ext cx="167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0BEA37CC-44B5-4DA8-A0A6-C15C8B5C5EF1}"/>
                    </a:ext>
                  </a:extLst>
                </p14:cNvPr>
                <p14:cNvContentPartPr/>
                <p14:nvPr/>
              </p14:nvContentPartPr>
              <p14:xfrm>
                <a:off x="2289698" y="5749462"/>
                <a:ext cx="109800" cy="972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0BEA37CC-44B5-4DA8-A0A6-C15C8B5C5EF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281058" y="5740462"/>
                  <a:ext cx="127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6A6CEFE9-ACD8-825A-911F-9D799C97F56E}"/>
                    </a:ext>
                  </a:extLst>
                </p14:cNvPr>
                <p14:cNvContentPartPr/>
                <p14:nvPr/>
              </p14:nvContentPartPr>
              <p14:xfrm>
                <a:off x="2525138" y="5603662"/>
                <a:ext cx="202680" cy="15300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6A6CEFE9-ACD8-825A-911F-9D799C97F56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516138" y="5595022"/>
                  <a:ext cx="220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94E3DFA5-BEE2-42F7-EBA8-967AED9A8385}"/>
                    </a:ext>
                  </a:extLst>
                </p14:cNvPr>
                <p14:cNvContentPartPr/>
                <p14:nvPr/>
              </p14:nvContentPartPr>
              <p14:xfrm>
                <a:off x="2966138" y="5642182"/>
                <a:ext cx="126360" cy="3672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94E3DFA5-BEE2-42F7-EBA8-967AED9A838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957498" y="5633182"/>
                  <a:ext cx="144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90DFD1C4-A9B3-C1B3-823A-93200979A42B}"/>
                    </a:ext>
                  </a:extLst>
                </p14:cNvPr>
                <p14:cNvContentPartPr/>
                <p14:nvPr/>
              </p14:nvContentPartPr>
              <p14:xfrm>
                <a:off x="2987378" y="5722102"/>
                <a:ext cx="108360" cy="2304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90DFD1C4-A9B3-C1B3-823A-93200979A42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978738" y="5713102"/>
                  <a:ext cx="12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8D70AC30-D8AB-1ED5-ED30-46075B8CC8DC}"/>
                    </a:ext>
                  </a:extLst>
                </p14:cNvPr>
                <p14:cNvContentPartPr/>
                <p14:nvPr/>
              </p14:nvContentPartPr>
              <p14:xfrm>
                <a:off x="3330098" y="5425822"/>
                <a:ext cx="280080" cy="20196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8D70AC30-D8AB-1ED5-ED30-46075B8CC8DC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321098" y="5417182"/>
                  <a:ext cx="297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0EC857F9-0363-F7E4-CB83-DE54A1EC5295}"/>
                    </a:ext>
                  </a:extLst>
                </p14:cNvPr>
                <p14:cNvContentPartPr/>
                <p14:nvPr/>
              </p14:nvContentPartPr>
              <p14:xfrm>
                <a:off x="3472298" y="5525542"/>
                <a:ext cx="70200" cy="11628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0EC857F9-0363-F7E4-CB83-DE54A1EC529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463298" y="5516542"/>
                  <a:ext cx="87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C8C9B54D-C56E-632F-8069-FC525D58CD6E}"/>
                    </a:ext>
                  </a:extLst>
                </p14:cNvPr>
                <p14:cNvContentPartPr/>
                <p14:nvPr/>
              </p14:nvContentPartPr>
              <p14:xfrm>
                <a:off x="3519818" y="5563702"/>
                <a:ext cx="38160" cy="4716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C8C9B54D-C56E-632F-8069-FC525D58CD6E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511178" y="5554702"/>
                  <a:ext cx="55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18A80FFD-3789-CBC4-CFD7-2D7B24A249FB}"/>
                    </a:ext>
                  </a:extLst>
                </p14:cNvPr>
                <p14:cNvContentPartPr/>
                <p14:nvPr/>
              </p14:nvContentPartPr>
              <p14:xfrm>
                <a:off x="3100778" y="5565142"/>
                <a:ext cx="136440" cy="26064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18A80FFD-3789-CBC4-CFD7-2D7B24A249FB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092138" y="5556502"/>
                  <a:ext cx="154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319778FF-66DC-13F8-108D-F9C729267E2E}"/>
                    </a:ext>
                  </a:extLst>
                </p14:cNvPr>
                <p14:cNvContentPartPr/>
                <p14:nvPr/>
              </p14:nvContentPartPr>
              <p14:xfrm>
                <a:off x="3343778" y="5704102"/>
                <a:ext cx="288360" cy="4212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319778FF-66DC-13F8-108D-F9C729267E2E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334778" y="5695102"/>
                  <a:ext cx="306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5C05FB12-5F84-B136-48FE-640E68CACEA6}"/>
                    </a:ext>
                  </a:extLst>
                </p14:cNvPr>
                <p14:cNvContentPartPr/>
                <p14:nvPr/>
              </p14:nvContentPartPr>
              <p14:xfrm>
                <a:off x="3329738" y="5833342"/>
                <a:ext cx="223920" cy="16344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5C05FB12-5F84-B136-48FE-640E68CACEA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320738" y="5824702"/>
                  <a:ext cx="241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90154FF2-92C8-226E-E6C1-1F10993495AA}"/>
                    </a:ext>
                  </a:extLst>
                </p14:cNvPr>
                <p14:cNvContentPartPr/>
                <p14:nvPr/>
              </p14:nvContentPartPr>
              <p14:xfrm>
                <a:off x="3794498" y="5677102"/>
                <a:ext cx="185760" cy="2052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90154FF2-92C8-226E-E6C1-1F10993495AA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785498" y="5668462"/>
                  <a:ext cx="20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FC867A96-2AAF-A4EB-C6DF-2ED6BAACD85F}"/>
                    </a:ext>
                  </a:extLst>
                </p14:cNvPr>
                <p14:cNvContentPartPr/>
                <p14:nvPr/>
              </p14:nvContentPartPr>
              <p14:xfrm>
                <a:off x="3840938" y="5730382"/>
                <a:ext cx="131760" cy="1620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FC867A96-2AAF-A4EB-C6DF-2ED6BAACD85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831938" y="5721382"/>
                  <a:ext cx="149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E03D2EA9-1F39-E027-D21D-87142DB2AF99}"/>
                    </a:ext>
                  </a:extLst>
                </p14:cNvPr>
                <p14:cNvContentPartPr/>
                <p14:nvPr/>
              </p14:nvContentPartPr>
              <p14:xfrm>
                <a:off x="4187258" y="5456422"/>
                <a:ext cx="287280" cy="24084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E03D2EA9-1F39-E027-D21D-87142DB2AF9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178258" y="5447782"/>
                  <a:ext cx="304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713B8215-7505-3433-A101-623CFFAC5614}"/>
                    </a:ext>
                  </a:extLst>
                </p14:cNvPr>
                <p14:cNvContentPartPr/>
                <p14:nvPr/>
              </p14:nvContentPartPr>
              <p14:xfrm>
                <a:off x="4358618" y="5560102"/>
                <a:ext cx="70200" cy="10476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713B8215-7505-3433-A101-623CFFAC5614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349618" y="5551102"/>
                  <a:ext cx="87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07EEA392-CDAD-32F4-850C-ECA18C829F1C}"/>
                    </a:ext>
                  </a:extLst>
                </p14:cNvPr>
                <p14:cNvContentPartPr/>
                <p14:nvPr/>
              </p14:nvContentPartPr>
              <p14:xfrm>
                <a:off x="2889818" y="6366502"/>
                <a:ext cx="162360" cy="1332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07EEA392-CDAD-32F4-850C-ECA18C829F1C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881178" y="6357862"/>
                  <a:ext cx="18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E144EEE2-FCDE-B878-3080-3F184D4C06FA}"/>
                    </a:ext>
                  </a:extLst>
                </p14:cNvPr>
                <p14:cNvContentPartPr/>
                <p14:nvPr/>
              </p14:nvContentPartPr>
              <p14:xfrm>
                <a:off x="2885138" y="6441382"/>
                <a:ext cx="182880" cy="1224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E144EEE2-FCDE-B878-3080-3F184D4C06F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876498" y="6432382"/>
                  <a:ext cx="20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6116AB12-8507-C920-6538-3D9C80D4A56E}"/>
                    </a:ext>
                  </a:extLst>
                </p14:cNvPr>
                <p14:cNvContentPartPr/>
                <p14:nvPr/>
              </p14:nvContentPartPr>
              <p14:xfrm>
                <a:off x="3091778" y="6287662"/>
                <a:ext cx="66240" cy="22896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6116AB12-8507-C920-6538-3D9C80D4A56E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082778" y="6278662"/>
                  <a:ext cx="83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CC629C90-5F0C-A883-ED56-624D9E89B628}"/>
                    </a:ext>
                  </a:extLst>
                </p14:cNvPr>
                <p14:cNvContentPartPr/>
                <p14:nvPr/>
              </p14:nvContentPartPr>
              <p14:xfrm>
                <a:off x="3607298" y="6140422"/>
                <a:ext cx="125280" cy="12924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CC629C90-5F0C-A883-ED56-624D9E89B62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598658" y="6131782"/>
                  <a:ext cx="142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68B31037-A028-C40E-4A15-3441C8919CF2}"/>
                    </a:ext>
                  </a:extLst>
                </p14:cNvPr>
                <p14:cNvContentPartPr/>
                <p14:nvPr/>
              </p14:nvContentPartPr>
              <p14:xfrm>
                <a:off x="3701618" y="6171022"/>
                <a:ext cx="47880" cy="7380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68B31037-A028-C40E-4A15-3441C8919CF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692618" y="6162022"/>
                  <a:ext cx="65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E4ABC9BF-860C-91D2-47BC-D578ACE7C233}"/>
                    </a:ext>
                  </a:extLst>
                </p14:cNvPr>
                <p14:cNvContentPartPr/>
                <p14:nvPr/>
              </p14:nvContentPartPr>
              <p14:xfrm>
                <a:off x="3517298" y="6329782"/>
                <a:ext cx="281880" cy="3780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E4ABC9BF-860C-91D2-47BC-D578ACE7C233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508658" y="6321142"/>
                  <a:ext cx="299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52D18560-B4BC-B23E-6422-CC221494A53D}"/>
                    </a:ext>
                  </a:extLst>
                </p14:cNvPr>
                <p14:cNvContentPartPr/>
                <p14:nvPr/>
              </p14:nvContentPartPr>
              <p14:xfrm>
                <a:off x="3537458" y="6501142"/>
                <a:ext cx="191520" cy="14256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52D18560-B4BC-B23E-6422-CC221494A53D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528458" y="6492502"/>
                  <a:ext cx="20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DD0F6574-BDB8-5D4E-0F6B-D48C74A3D021}"/>
                    </a:ext>
                  </a:extLst>
                </p14:cNvPr>
                <p14:cNvContentPartPr/>
                <p14:nvPr/>
              </p14:nvContentPartPr>
              <p14:xfrm>
                <a:off x="3743018" y="6447502"/>
                <a:ext cx="92880" cy="9108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DD0F6574-BDB8-5D4E-0F6B-D48C74A3D02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734018" y="6438862"/>
                  <a:ext cx="11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061AA5D1-359C-7C5C-E97E-E03C465BA9C7}"/>
                    </a:ext>
                  </a:extLst>
                </p14:cNvPr>
                <p14:cNvContentPartPr/>
                <p14:nvPr/>
              </p14:nvContentPartPr>
              <p14:xfrm>
                <a:off x="3999338" y="6350662"/>
                <a:ext cx="174600" cy="4464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061AA5D1-359C-7C5C-E97E-E03C465BA9C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990338" y="6341662"/>
                  <a:ext cx="192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4704E52D-E0DC-564D-140C-D9370CD68994}"/>
                    </a:ext>
                  </a:extLst>
                </p14:cNvPr>
                <p14:cNvContentPartPr/>
                <p14:nvPr/>
              </p14:nvContentPartPr>
              <p14:xfrm>
                <a:off x="4011578" y="6447862"/>
                <a:ext cx="158400" cy="900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4704E52D-E0DC-564D-140C-D9370CD6899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002938" y="6439222"/>
                  <a:ext cx="176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A558AC6B-9466-3D9C-7E18-131976BC4FE0}"/>
                    </a:ext>
                  </a:extLst>
                </p14:cNvPr>
                <p14:cNvContentPartPr/>
                <p14:nvPr/>
              </p14:nvContentPartPr>
              <p14:xfrm>
                <a:off x="4312538" y="6237622"/>
                <a:ext cx="156240" cy="25308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A558AC6B-9466-3D9C-7E18-131976BC4FE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303898" y="6228622"/>
                  <a:ext cx="173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87550FCA-F2A6-BDAF-CC03-E0F2B6552383}"/>
                    </a:ext>
                  </a:extLst>
                </p14:cNvPr>
                <p14:cNvContentPartPr/>
                <p14:nvPr/>
              </p14:nvContentPartPr>
              <p14:xfrm>
                <a:off x="4681538" y="6320422"/>
                <a:ext cx="280080" cy="4500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87550FCA-F2A6-BDAF-CC03-E0F2B655238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672538" y="6311782"/>
                  <a:ext cx="297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6FF4F694-DDB8-E9C9-B4EE-C04EE8BE5D19}"/>
                    </a:ext>
                  </a:extLst>
                </p14:cNvPr>
                <p14:cNvContentPartPr/>
                <p14:nvPr/>
              </p14:nvContentPartPr>
              <p14:xfrm>
                <a:off x="4622138" y="6243742"/>
                <a:ext cx="211320" cy="21024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6FF4F694-DDB8-E9C9-B4EE-C04EE8BE5D1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613498" y="6235102"/>
                  <a:ext cx="228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020E7AFA-85E2-8CF3-3438-980484676D9C}"/>
                    </a:ext>
                  </a:extLst>
                </p14:cNvPr>
                <p14:cNvContentPartPr/>
                <p14:nvPr/>
              </p14:nvContentPartPr>
              <p14:xfrm>
                <a:off x="4526018" y="6110182"/>
                <a:ext cx="21960" cy="11412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020E7AFA-85E2-8CF3-3438-980484676D9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517378" y="6101542"/>
                  <a:ext cx="39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CAF9F840-5565-E899-E7DD-AFAA3BDEAC11}"/>
                    </a:ext>
                  </a:extLst>
                </p14:cNvPr>
                <p14:cNvContentPartPr/>
                <p14:nvPr/>
              </p14:nvContentPartPr>
              <p14:xfrm>
                <a:off x="4443578" y="6087502"/>
                <a:ext cx="153720" cy="17820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CAF9F840-5565-E899-E7DD-AFAA3BDEAC1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434578" y="6078862"/>
                  <a:ext cx="171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1A9D442E-E69A-8ED1-D2EB-107FE249E3C0}"/>
                    </a:ext>
                  </a:extLst>
                </p14:cNvPr>
                <p14:cNvContentPartPr/>
                <p14:nvPr/>
              </p14:nvContentPartPr>
              <p14:xfrm>
                <a:off x="3624578" y="6067342"/>
                <a:ext cx="114840" cy="22968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1A9D442E-E69A-8ED1-D2EB-107FE249E3C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3615578" y="6058342"/>
                  <a:ext cx="132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33400685-0BB1-B735-0C5F-0669B83B7A74}"/>
                    </a:ext>
                  </a:extLst>
                </p14:cNvPr>
                <p14:cNvContentPartPr/>
                <p14:nvPr/>
              </p14:nvContentPartPr>
              <p14:xfrm>
                <a:off x="3706298" y="6227182"/>
                <a:ext cx="80280" cy="2556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33400685-0BB1-B735-0C5F-0669B83B7A7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697298" y="6218542"/>
                  <a:ext cx="97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B4E9F9A7-6976-8B0E-0436-AF948DE43CF4}"/>
                    </a:ext>
                  </a:extLst>
                </p14:cNvPr>
                <p14:cNvContentPartPr/>
                <p14:nvPr/>
              </p14:nvContentPartPr>
              <p14:xfrm>
                <a:off x="187298" y="6034942"/>
                <a:ext cx="2866320" cy="63648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B4E9F9A7-6976-8B0E-0436-AF948DE43CF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78658" y="6025942"/>
                  <a:ext cx="288396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28704E1F-4EEA-22E7-C854-6223E7B2DCFF}"/>
                    </a:ext>
                  </a:extLst>
                </p14:cNvPr>
                <p14:cNvContentPartPr/>
                <p14:nvPr/>
              </p14:nvContentPartPr>
              <p14:xfrm>
                <a:off x="332378" y="6214222"/>
                <a:ext cx="132120" cy="26352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28704E1F-4EEA-22E7-C854-6223E7B2DCF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23738" y="6205582"/>
                  <a:ext cx="149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49779DF6-0515-6679-3432-F7A632A3E5CA}"/>
                    </a:ext>
                  </a:extLst>
                </p14:cNvPr>
                <p14:cNvContentPartPr/>
                <p14:nvPr/>
              </p14:nvContentPartPr>
              <p14:xfrm>
                <a:off x="540818" y="6203062"/>
                <a:ext cx="102960" cy="1634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49779DF6-0515-6679-3432-F7A632A3E5C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31818" y="6194062"/>
                  <a:ext cx="120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0A98FBD7-2E5E-09B9-FE5C-6931E441BCC5}"/>
                    </a:ext>
                  </a:extLst>
                </p14:cNvPr>
                <p14:cNvContentPartPr/>
                <p14:nvPr/>
              </p14:nvContentPartPr>
              <p14:xfrm>
                <a:off x="603458" y="6278662"/>
                <a:ext cx="73080" cy="3132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0A98FBD7-2E5E-09B9-FE5C-6931E441BCC5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94818" y="6270022"/>
                  <a:ext cx="90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2B7DEBE7-243D-BEC7-BB00-F4364F9D4461}"/>
                    </a:ext>
                  </a:extLst>
                </p14:cNvPr>
                <p14:cNvContentPartPr/>
                <p14:nvPr/>
              </p14:nvContentPartPr>
              <p14:xfrm>
                <a:off x="705698" y="6188662"/>
                <a:ext cx="50760" cy="16704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2B7DEBE7-243D-BEC7-BB00-F4364F9D446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97058" y="6179662"/>
                  <a:ext cx="68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E056C8D6-8291-1507-8E6B-C5E700F5264E}"/>
                    </a:ext>
                  </a:extLst>
                </p14:cNvPr>
                <p14:cNvContentPartPr/>
                <p14:nvPr/>
              </p14:nvContentPartPr>
              <p14:xfrm>
                <a:off x="881378" y="6243022"/>
                <a:ext cx="150480" cy="9432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E056C8D6-8291-1507-8E6B-C5E700F5264E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72378" y="6234382"/>
                  <a:ext cx="168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98F8999A-D0E2-31E2-9C86-C0BA799B4860}"/>
                    </a:ext>
                  </a:extLst>
                </p14:cNvPr>
                <p14:cNvContentPartPr/>
                <p14:nvPr/>
              </p14:nvContentPartPr>
              <p14:xfrm>
                <a:off x="1069658" y="6066622"/>
                <a:ext cx="153000" cy="19188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98F8999A-D0E2-31E2-9C86-C0BA799B4860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60658" y="6057982"/>
                  <a:ext cx="170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01C7A066-3E8A-64EA-237D-E17A30135F84}"/>
                    </a:ext>
                  </a:extLst>
                </p14:cNvPr>
                <p14:cNvContentPartPr/>
                <p14:nvPr/>
              </p14:nvContentPartPr>
              <p14:xfrm>
                <a:off x="1100978" y="6261742"/>
                <a:ext cx="153720" cy="19332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01C7A066-3E8A-64EA-237D-E17A30135F84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92338" y="6253102"/>
                  <a:ext cx="171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6BA808B9-DBE7-B6D2-0F4C-B3B5E00976DA}"/>
                    </a:ext>
                  </a:extLst>
                </p14:cNvPr>
                <p14:cNvContentPartPr/>
                <p14:nvPr/>
              </p14:nvContentPartPr>
              <p14:xfrm>
                <a:off x="1634498" y="6208462"/>
                <a:ext cx="36360" cy="48528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6BA808B9-DBE7-B6D2-0F4C-B3B5E00976DA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625858" y="6199462"/>
                  <a:ext cx="5400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5BC897E0-3B73-C43F-A727-A8C0DA8D9B1D}"/>
                    </a:ext>
                  </a:extLst>
                </p14:cNvPr>
                <p14:cNvContentPartPr/>
                <p14:nvPr/>
              </p14:nvContentPartPr>
              <p14:xfrm>
                <a:off x="1494818" y="6598342"/>
                <a:ext cx="676800" cy="4104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5BC897E0-3B73-C43F-A727-A8C0DA8D9B1D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485818" y="6589342"/>
                  <a:ext cx="694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5693C5C4-2D3A-E8E7-7225-DB791984D96D}"/>
                    </a:ext>
                  </a:extLst>
                </p14:cNvPr>
                <p14:cNvContentPartPr/>
                <p14:nvPr/>
              </p14:nvContentPartPr>
              <p14:xfrm>
                <a:off x="2184218" y="6533542"/>
                <a:ext cx="61560" cy="14616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5693C5C4-2D3A-E8E7-7225-DB791984D96D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2175218" y="6524902"/>
                  <a:ext cx="79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1F4ED692-E494-650C-28E4-E7C04681F732}"/>
                    </a:ext>
                  </a:extLst>
                </p14:cNvPr>
                <p14:cNvContentPartPr/>
                <p14:nvPr/>
              </p14:nvContentPartPr>
              <p14:xfrm>
                <a:off x="1551338" y="6118462"/>
                <a:ext cx="175320" cy="12816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1F4ED692-E494-650C-28E4-E7C04681F732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542338" y="6109462"/>
                  <a:ext cx="192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D94A0B04-056D-28F8-A486-0A8D3ECF0C87}"/>
                    </a:ext>
                  </a:extLst>
                </p14:cNvPr>
                <p14:cNvContentPartPr/>
                <p14:nvPr/>
              </p14:nvContentPartPr>
              <p14:xfrm>
                <a:off x="1354058" y="6094702"/>
                <a:ext cx="171720" cy="22248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D94A0B04-056D-28F8-A486-0A8D3ECF0C87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345058" y="6085702"/>
                  <a:ext cx="189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1C784D52-659D-30D3-1515-565DF0E96644}"/>
                    </a:ext>
                  </a:extLst>
                </p14:cNvPr>
                <p14:cNvContentPartPr/>
                <p14:nvPr/>
              </p14:nvContentPartPr>
              <p14:xfrm>
                <a:off x="1487618" y="6074542"/>
                <a:ext cx="129960" cy="19692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1C784D52-659D-30D3-1515-565DF0E9664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478618" y="6065542"/>
                  <a:ext cx="147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BD28FBB8-3347-1C90-B90C-2DF59597E73B}"/>
                    </a:ext>
                  </a:extLst>
                </p14:cNvPr>
                <p14:cNvContentPartPr/>
                <p14:nvPr/>
              </p14:nvContentPartPr>
              <p14:xfrm>
                <a:off x="2115458" y="6692662"/>
                <a:ext cx="137160" cy="9540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BD28FBB8-3347-1C90-B90C-2DF59597E73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2106458" y="6683662"/>
                  <a:ext cx="15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6320EE1D-5750-E657-5E5B-B6CCBEC400DA}"/>
                    </a:ext>
                  </a:extLst>
                </p14:cNvPr>
                <p14:cNvContentPartPr/>
                <p14:nvPr/>
              </p14:nvContentPartPr>
              <p14:xfrm>
                <a:off x="2138138" y="6644782"/>
                <a:ext cx="85320" cy="1180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6320EE1D-5750-E657-5E5B-B6CCBEC400DA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129498" y="6635782"/>
                  <a:ext cx="102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86B52823-57B9-2373-F372-938EB08E0972}"/>
                    </a:ext>
                  </a:extLst>
                </p14:cNvPr>
                <p14:cNvContentPartPr/>
                <p14:nvPr/>
              </p14:nvContentPartPr>
              <p14:xfrm>
                <a:off x="1731698" y="6094702"/>
                <a:ext cx="20880" cy="3312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86B52823-57B9-2373-F372-938EB08E0972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722698" y="6086062"/>
                  <a:ext cx="3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92B8A200-CB3C-B0F8-CF6E-28D8B4F0C6DB}"/>
                    </a:ext>
                  </a:extLst>
                </p14:cNvPr>
                <p14:cNvContentPartPr/>
                <p14:nvPr/>
              </p14:nvContentPartPr>
              <p14:xfrm>
                <a:off x="1715138" y="6052942"/>
                <a:ext cx="473760" cy="47340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92B8A200-CB3C-B0F8-CF6E-28D8B4F0C6DB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706498" y="6043942"/>
                  <a:ext cx="491400" cy="49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2" name="Gruppieren 971">
            <a:extLst>
              <a:ext uri="{FF2B5EF4-FFF2-40B4-BE49-F238E27FC236}">
                <a16:creationId xmlns:a16="http://schemas.microsoft.com/office/drawing/2014/main" id="{7C7F8457-23D4-E998-08D6-733CFED41C6D}"/>
              </a:ext>
            </a:extLst>
          </p:cNvPr>
          <p:cNvGrpSpPr/>
          <p:nvPr/>
        </p:nvGrpSpPr>
        <p:grpSpPr>
          <a:xfrm>
            <a:off x="5145578" y="5421502"/>
            <a:ext cx="3418560" cy="1305000"/>
            <a:chOff x="5145578" y="5421502"/>
            <a:chExt cx="3418560" cy="13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7ECF9E76-B1AC-9C91-6740-8ABFCEB979F9}"/>
                    </a:ext>
                  </a:extLst>
                </p14:cNvPr>
                <p14:cNvContentPartPr/>
                <p14:nvPr/>
              </p14:nvContentPartPr>
              <p14:xfrm>
                <a:off x="6496298" y="5456062"/>
                <a:ext cx="169200" cy="14364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7ECF9E76-B1AC-9C91-6740-8ABFCEB979F9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487298" y="5447422"/>
                  <a:ext cx="186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66A4D67F-8D87-7E41-6CCF-6D5825D91558}"/>
                    </a:ext>
                  </a:extLst>
                </p14:cNvPr>
                <p14:cNvContentPartPr/>
                <p14:nvPr/>
              </p14:nvContentPartPr>
              <p14:xfrm>
                <a:off x="6471458" y="5617342"/>
                <a:ext cx="285120" cy="3168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66A4D67F-8D87-7E41-6CCF-6D5825D9155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462458" y="5608342"/>
                  <a:ext cx="302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6BF187B9-FE45-9D45-13D9-DC4470EAC860}"/>
                    </a:ext>
                  </a:extLst>
                </p14:cNvPr>
                <p14:cNvContentPartPr/>
                <p14:nvPr/>
              </p14:nvContentPartPr>
              <p14:xfrm>
                <a:off x="6534818" y="5737942"/>
                <a:ext cx="147960" cy="2196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6BF187B9-FE45-9D45-13D9-DC4470EAC860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526178" y="5729302"/>
                  <a:ext cx="165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FD7DFDD8-BF45-26CB-6243-8A2A67881136}"/>
                    </a:ext>
                  </a:extLst>
                </p14:cNvPr>
                <p14:cNvContentPartPr/>
                <p14:nvPr/>
              </p14:nvContentPartPr>
              <p14:xfrm>
                <a:off x="6890858" y="5604022"/>
                <a:ext cx="100080" cy="900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FD7DFDD8-BF45-26CB-6243-8A2A67881136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882218" y="5595022"/>
                  <a:ext cx="11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C6852346-B9DB-9AB6-C3BF-A4E28B8691FD}"/>
                    </a:ext>
                  </a:extLst>
                </p14:cNvPr>
                <p14:cNvContentPartPr/>
                <p14:nvPr/>
              </p14:nvContentPartPr>
              <p14:xfrm>
                <a:off x="6870698" y="5689702"/>
                <a:ext cx="96840" cy="2556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C6852346-B9DB-9AB6-C3BF-A4E28B8691FD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862058" y="5680702"/>
                  <a:ext cx="11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86214E30-29D7-A4CE-DECC-AA99774406EA}"/>
                    </a:ext>
                  </a:extLst>
                </p14:cNvPr>
                <p14:cNvContentPartPr/>
                <p14:nvPr/>
              </p14:nvContentPartPr>
              <p14:xfrm>
                <a:off x="7116578" y="5535622"/>
                <a:ext cx="181800" cy="16632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86214E30-29D7-A4CE-DECC-AA99774406EA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107938" y="5526622"/>
                  <a:ext cx="199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84DB0F2B-8A6C-4A9A-73C8-8991C07FC2DB}"/>
                    </a:ext>
                  </a:extLst>
                </p14:cNvPr>
                <p14:cNvContentPartPr/>
                <p14:nvPr/>
              </p14:nvContentPartPr>
              <p14:xfrm>
                <a:off x="7240778" y="5517262"/>
                <a:ext cx="160200" cy="19872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84DB0F2B-8A6C-4A9A-73C8-8991C07FC2D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231778" y="5508622"/>
                  <a:ext cx="177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B7B19C38-365F-E107-254E-3CB93C847AC7}"/>
                    </a:ext>
                  </a:extLst>
                </p14:cNvPr>
                <p14:cNvContentPartPr/>
                <p14:nvPr/>
              </p14:nvContentPartPr>
              <p14:xfrm>
                <a:off x="6453818" y="5421502"/>
                <a:ext cx="277920" cy="1638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B7B19C38-365F-E107-254E-3CB93C847AC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6445178" y="5412862"/>
                  <a:ext cx="295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AD326B08-C2AD-4D18-593D-5EA64591404B}"/>
                    </a:ext>
                  </a:extLst>
                </p14:cNvPr>
                <p14:cNvContentPartPr/>
                <p14:nvPr/>
              </p14:nvContentPartPr>
              <p14:xfrm>
                <a:off x="5145578" y="6074902"/>
                <a:ext cx="626760" cy="35100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AD326B08-C2AD-4D18-593D-5EA64591404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136938" y="6066262"/>
                  <a:ext cx="6444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99BC506E-43A5-5DFD-D156-955CD276509B}"/>
                    </a:ext>
                  </a:extLst>
                </p14:cNvPr>
                <p14:cNvContentPartPr/>
                <p14:nvPr/>
              </p14:nvContentPartPr>
              <p14:xfrm>
                <a:off x="5660738" y="6110182"/>
                <a:ext cx="73080" cy="1188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99BC506E-43A5-5DFD-D156-955CD276509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652098" y="6101182"/>
                  <a:ext cx="9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CAA32BED-F4EB-0D43-0AE5-9BAA8BF158C0}"/>
                    </a:ext>
                  </a:extLst>
                </p14:cNvPr>
                <p14:cNvContentPartPr/>
                <p14:nvPr/>
              </p14:nvContentPartPr>
              <p14:xfrm>
                <a:off x="5829938" y="6189742"/>
                <a:ext cx="142920" cy="15336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CAA32BED-F4EB-0D43-0AE5-9BAA8BF158C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821298" y="6180742"/>
                  <a:ext cx="160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EF2D6841-1F32-2040-ECE2-D87EA7A42882}"/>
                    </a:ext>
                  </a:extLst>
                </p14:cNvPr>
                <p14:cNvContentPartPr/>
                <p14:nvPr/>
              </p14:nvContentPartPr>
              <p14:xfrm>
                <a:off x="6036218" y="6203782"/>
                <a:ext cx="134280" cy="14220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EF2D6841-1F32-2040-ECE2-D87EA7A4288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6027218" y="6195142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97118594-5712-E1D7-ECEF-9D3FB59DDACA}"/>
                    </a:ext>
                  </a:extLst>
                </p14:cNvPr>
                <p14:cNvContentPartPr/>
                <p14:nvPr/>
              </p14:nvContentPartPr>
              <p14:xfrm>
                <a:off x="6212618" y="6208102"/>
                <a:ext cx="83520" cy="9792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97118594-5712-E1D7-ECEF-9D3FB59DDACA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6203618" y="6199102"/>
                  <a:ext cx="101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7FA028B6-B08D-8BF9-0161-5786463EFFC3}"/>
                    </a:ext>
                  </a:extLst>
                </p14:cNvPr>
                <p14:cNvContentPartPr/>
                <p14:nvPr/>
              </p14:nvContentPartPr>
              <p14:xfrm>
                <a:off x="6346898" y="6037462"/>
                <a:ext cx="236160" cy="27864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7FA028B6-B08D-8BF9-0161-5786463EFFC3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338258" y="6028822"/>
                  <a:ext cx="253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C9D22989-364A-003D-6CB1-03D1321F631A}"/>
                    </a:ext>
                  </a:extLst>
                </p14:cNvPr>
                <p14:cNvContentPartPr/>
                <p14:nvPr/>
              </p14:nvContentPartPr>
              <p14:xfrm>
                <a:off x="6584138" y="6025582"/>
                <a:ext cx="153360" cy="38196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C9D22989-364A-003D-6CB1-03D1321F631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575498" y="6016582"/>
                  <a:ext cx="1710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68546171-1E2A-774A-48F7-B16021416BA6}"/>
                    </a:ext>
                  </a:extLst>
                </p14:cNvPr>
                <p14:cNvContentPartPr/>
                <p14:nvPr/>
              </p14:nvContentPartPr>
              <p14:xfrm>
                <a:off x="6767378" y="6074542"/>
                <a:ext cx="231120" cy="39240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68546171-1E2A-774A-48F7-B16021416BA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758378" y="6065902"/>
                  <a:ext cx="2487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A9D85F33-A3C0-E805-8F56-E21C11612583}"/>
                    </a:ext>
                  </a:extLst>
                </p14:cNvPr>
                <p14:cNvContentPartPr/>
                <p14:nvPr/>
              </p14:nvContentPartPr>
              <p14:xfrm>
                <a:off x="7517978" y="5793022"/>
                <a:ext cx="32760" cy="69228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A9D85F33-A3C0-E805-8F56-E21C11612583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508978" y="5784382"/>
                  <a:ext cx="5040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C163E30F-DF4B-6893-0400-02DBF643D576}"/>
                    </a:ext>
                  </a:extLst>
                </p14:cNvPr>
                <p14:cNvContentPartPr/>
                <p14:nvPr/>
              </p14:nvContentPartPr>
              <p14:xfrm>
                <a:off x="7370378" y="6404662"/>
                <a:ext cx="1141200" cy="4860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C163E30F-DF4B-6893-0400-02DBF643D57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361378" y="6395662"/>
                  <a:ext cx="1158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5C9188C0-47FB-A033-A41B-4A0888B97E5D}"/>
                    </a:ext>
                  </a:extLst>
                </p14:cNvPr>
                <p14:cNvContentPartPr/>
                <p14:nvPr/>
              </p14:nvContentPartPr>
              <p14:xfrm>
                <a:off x="8452178" y="6324382"/>
                <a:ext cx="96840" cy="18576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5C9188C0-47FB-A033-A41B-4A0888B97E5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443538" y="6315382"/>
                  <a:ext cx="114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A1ED933D-BF1D-45DB-DFB0-EC904907E33B}"/>
                    </a:ext>
                  </a:extLst>
                </p14:cNvPr>
                <p14:cNvContentPartPr/>
                <p14:nvPr/>
              </p14:nvContentPartPr>
              <p14:xfrm>
                <a:off x="7372538" y="5701942"/>
                <a:ext cx="217440" cy="17172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A1ED933D-BF1D-45DB-DFB0-EC904907E33B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7363898" y="5693302"/>
                  <a:ext cx="235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69E264BD-82EF-AA11-5961-1197B0680EC3}"/>
                    </a:ext>
                  </a:extLst>
                </p14:cNvPr>
                <p14:cNvContentPartPr/>
                <p14:nvPr/>
              </p14:nvContentPartPr>
              <p14:xfrm>
                <a:off x="7134938" y="5767822"/>
                <a:ext cx="161280" cy="12960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69E264BD-82EF-AA11-5961-1197B0680EC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126298" y="5759182"/>
                  <a:ext cx="178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E99D669D-CF10-CF09-5F2A-68558147C80E}"/>
                    </a:ext>
                  </a:extLst>
                </p14:cNvPr>
                <p14:cNvContentPartPr/>
                <p14:nvPr/>
              </p14:nvContentPartPr>
              <p14:xfrm>
                <a:off x="8392418" y="6526702"/>
                <a:ext cx="171720" cy="19980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E99D669D-CF10-CF09-5F2A-68558147C80E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383418" y="6518062"/>
                  <a:ext cx="189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1B403CF4-152D-B980-D142-9C99170D71A4}"/>
                    </a:ext>
                  </a:extLst>
                </p14:cNvPr>
                <p14:cNvContentPartPr/>
                <p14:nvPr/>
              </p14:nvContentPartPr>
              <p14:xfrm>
                <a:off x="7594658" y="5621662"/>
                <a:ext cx="714240" cy="66996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1B403CF4-152D-B980-D142-9C99170D71A4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7585658" y="5612662"/>
                  <a:ext cx="73188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265D9E2-4864-2204-4B3F-69F14D39AECF}"/>
                    </a:ext>
                  </a:extLst>
                </p14:cNvPr>
                <p14:cNvContentPartPr/>
                <p14:nvPr/>
              </p14:nvContentPartPr>
              <p14:xfrm>
                <a:off x="8270018" y="6043942"/>
                <a:ext cx="94680" cy="20160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265D9E2-4864-2204-4B3F-69F14D39AECF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8261018" y="6035302"/>
                  <a:ext cx="112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8E241369-2CB5-970D-F442-7D48D6B784FD}"/>
                    </a:ext>
                  </a:extLst>
                </p14:cNvPr>
                <p14:cNvContentPartPr/>
                <p14:nvPr/>
              </p14:nvContentPartPr>
              <p14:xfrm>
                <a:off x="8417618" y="5929462"/>
                <a:ext cx="13680" cy="11916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8E241369-2CB5-970D-F442-7D48D6B784F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408978" y="5920822"/>
                  <a:ext cx="3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E25F6970-3EE0-4A1C-DC87-24CABA7489EC}"/>
                    </a:ext>
                  </a:extLst>
                </p14:cNvPr>
                <p14:cNvContentPartPr/>
                <p14:nvPr/>
              </p14:nvContentPartPr>
              <p14:xfrm>
                <a:off x="8301698" y="5917942"/>
                <a:ext cx="203040" cy="15480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E25F6970-3EE0-4A1C-DC87-24CABA7489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8292698" y="5909302"/>
                  <a:ext cx="220680" cy="17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0143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B706C477-8DBF-4B8A-82DC-1ACB81B170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80E52EB-D18C-4670-9E6F-B567D367CF7F}"/>
                  </a:ext>
                </a:extLst>
              </p14:cNvPr>
              <p14:cNvContentPartPr/>
              <p14:nvPr/>
            </p14:nvContentPartPr>
            <p14:xfrm>
              <a:off x="426698" y="-8476"/>
              <a:ext cx="3967200" cy="25628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80E52EB-D18C-4670-9E6F-B567D367CF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98" y="-17116"/>
                <a:ext cx="3984840" cy="25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E95EB45-DA55-93A0-FDD7-D91D8DCB492B}"/>
                  </a:ext>
                </a:extLst>
              </p14:cNvPr>
              <p14:cNvContentPartPr/>
              <p14:nvPr/>
            </p14:nvContentPartPr>
            <p14:xfrm>
              <a:off x="261818" y="-110356"/>
              <a:ext cx="3265920" cy="26262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E95EB45-DA55-93A0-FDD7-D91D8DCB49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818" y="-119356"/>
                <a:ext cx="3283560" cy="26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F707534D-96F1-40F0-5CFA-82D47BBE7ED0}"/>
                  </a:ext>
                </a:extLst>
              </p14:cNvPr>
              <p14:cNvContentPartPr/>
              <p14:nvPr/>
            </p14:nvContentPartPr>
            <p14:xfrm>
              <a:off x="6085178" y="2547524"/>
              <a:ext cx="2234160" cy="13071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F707534D-96F1-40F0-5CFA-82D47BBE7E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6178" y="2538524"/>
                <a:ext cx="2251800" cy="13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A34E372-C627-5276-14FF-0402C0E706B9}"/>
                  </a:ext>
                </a:extLst>
              </p14:cNvPr>
              <p14:cNvContentPartPr/>
              <p14:nvPr/>
            </p14:nvContentPartPr>
            <p14:xfrm>
              <a:off x="3316778" y="4790324"/>
              <a:ext cx="1212480" cy="130644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A34E372-C627-5276-14FF-0402C0E706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8138" y="4781324"/>
                <a:ext cx="1230120" cy="13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1CEDDFFC-008F-20C0-3EEE-A2B80F1DC702}"/>
                  </a:ext>
                </a:extLst>
              </p14:cNvPr>
              <p14:cNvContentPartPr/>
              <p14:nvPr/>
            </p14:nvContentPartPr>
            <p14:xfrm>
              <a:off x="3590738" y="3173564"/>
              <a:ext cx="1705680" cy="14176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1CEDDFFC-008F-20C0-3EEE-A2B80F1DC7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81738" y="3164564"/>
                <a:ext cx="172332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804C47B5-773E-5BE1-5310-DF8EE795F649}"/>
                  </a:ext>
                </a:extLst>
              </p14:cNvPr>
              <p14:cNvContentPartPr/>
              <p14:nvPr/>
            </p14:nvContentPartPr>
            <p14:xfrm>
              <a:off x="3356018" y="3915524"/>
              <a:ext cx="872280" cy="6876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804C47B5-773E-5BE1-5310-DF8EE795F6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47018" y="3906524"/>
                <a:ext cx="8899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1A222B46-126D-A4DF-C260-B78813A570A5}"/>
                  </a:ext>
                </a:extLst>
              </p14:cNvPr>
              <p14:cNvContentPartPr/>
              <p14:nvPr/>
            </p14:nvContentPartPr>
            <p14:xfrm>
              <a:off x="3041738" y="2831924"/>
              <a:ext cx="339480" cy="47808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1A222B46-126D-A4DF-C260-B78813A570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33098" y="2822924"/>
                <a:ext cx="3571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65465EB-709E-49B7-F6B3-03ADD4CAB310}"/>
                  </a:ext>
                </a:extLst>
              </p14:cNvPr>
              <p14:cNvContentPartPr/>
              <p14:nvPr/>
            </p14:nvContentPartPr>
            <p14:xfrm>
              <a:off x="760778" y="4532564"/>
              <a:ext cx="394200" cy="30996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65465EB-709E-49B7-F6B3-03ADD4CAB3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2138" y="4523924"/>
                <a:ext cx="4118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B89195A-B312-F3E0-0633-E10186BDB7D8}"/>
                  </a:ext>
                </a:extLst>
              </p14:cNvPr>
              <p14:cNvContentPartPr/>
              <p14:nvPr/>
            </p14:nvContentPartPr>
            <p14:xfrm>
              <a:off x="508058" y="1602884"/>
              <a:ext cx="149760" cy="2415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B89195A-B312-F3E0-0633-E10186BDB7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9058" y="1593884"/>
                <a:ext cx="167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547BCE68-31AD-81CE-F649-21D0BA349141}"/>
                  </a:ext>
                </a:extLst>
              </p14:cNvPr>
              <p14:cNvContentPartPr/>
              <p14:nvPr/>
            </p14:nvContentPartPr>
            <p14:xfrm>
              <a:off x="5842538" y="-27818"/>
              <a:ext cx="782640" cy="9633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547BCE68-31AD-81CE-F649-21D0BA34914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33898" y="-36458"/>
                <a:ext cx="8002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A6A8929-4230-A57D-4512-40F3E908B56E}"/>
                  </a:ext>
                </a:extLst>
              </p14:cNvPr>
              <p14:cNvContentPartPr/>
              <p14:nvPr/>
            </p14:nvContentPartPr>
            <p14:xfrm>
              <a:off x="4980698" y="312022"/>
              <a:ext cx="129960" cy="2692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A6A8929-4230-A57D-4512-40F3E908B56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2058" y="303022"/>
                <a:ext cx="147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CB2D6452-9A36-000A-EC15-EAFF14BBE896}"/>
                  </a:ext>
                </a:extLst>
              </p14:cNvPr>
              <p14:cNvContentPartPr/>
              <p14:nvPr/>
            </p14:nvContentPartPr>
            <p14:xfrm>
              <a:off x="5196338" y="197542"/>
              <a:ext cx="39960" cy="982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CB2D6452-9A36-000A-EC15-EAFF14BBE89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87698" y="188902"/>
                <a:ext cx="576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35524D9-68CC-7707-FA51-2E1AA0883A2D}"/>
                  </a:ext>
                </a:extLst>
              </p14:cNvPr>
              <p14:cNvContentPartPr/>
              <p14:nvPr/>
            </p14:nvContentPartPr>
            <p14:xfrm>
              <a:off x="5127938" y="186742"/>
              <a:ext cx="189360" cy="137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35524D9-68CC-7707-FA51-2E1AA0883A2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8938" y="177742"/>
                <a:ext cx="207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E061D64-9C5E-F2B7-F52D-E13E117DD754}"/>
                  </a:ext>
                </a:extLst>
              </p14:cNvPr>
              <p14:cNvContentPartPr/>
              <p14:nvPr/>
            </p14:nvContentPartPr>
            <p14:xfrm>
              <a:off x="5421698" y="411382"/>
              <a:ext cx="191160" cy="277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E061D64-9C5E-F2B7-F52D-E13E117DD7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13058" y="402382"/>
                <a:ext cx="20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402EDB9-6C93-6584-B24E-022E3B091874}"/>
                  </a:ext>
                </a:extLst>
              </p14:cNvPr>
              <p14:cNvContentPartPr/>
              <p14:nvPr/>
            </p14:nvContentPartPr>
            <p14:xfrm>
              <a:off x="5436818" y="508942"/>
              <a:ext cx="152640" cy="86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402EDB9-6C93-6584-B24E-022E3B09187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28178" y="499942"/>
                <a:ext cx="170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07261AB-F451-BD2B-ADD3-0BD979887683}"/>
                  </a:ext>
                </a:extLst>
              </p14:cNvPr>
              <p14:cNvContentPartPr/>
              <p14:nvPr/>
            </p14:nvContentPartPr>
            <p14:xfrm>
              <a:off x="6052058" y="149302"/>
              <a:ext cx="168480" cy="1526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07261AB-F451-BD2B-ADD3-0BD97988768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43058" y="140302"/>
                <a:ext cx="186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4E4CB4C-42E2-43E1-1B0D-90E5873089F3}"/>
                  </a:ext>
                </a:extLst>
              </p14:cNvPr>
              <p14:cNvContentPartPr/>
              <p14:nvPr/>
            </p14:nvContentPartPr>
            <p14:xfrm>
              <a:off x="6154658" y="267382"/>
              <a:ext cx="87120" cy="302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4E4CB4C-42E2-43E1-1B0D-90E5873089F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45658" y="258382"/>
                <a:ext cx="104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A8B64A5-6294-5202-1C97-222C3D3752BB}"/>
                  </a:ext>
                </a:extLst>
              </p14:cNvPr>
              <p14:cNvContentPartPr/>
              <p14:nvPr/>
            </p14:nvContentPartPr>
            <p14:xfrm>
              <a:off x="5947298" y="357022"/>
              <a:ext cx="498600" cy="44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A8B64A5-6294-5202-1C97-222C3D3752B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38298" y="348382"/>
                <a:ext cx="516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6C98E9D-A94E-C69C-99F7-C7CCB72D487A}"/>
                  </a:ext>
                </a:extLst>
              </p14:cNvPr>
              <p14:cNvContentPartPr/>
              <p14:nvPr/>
            </p14:nvContentPartPr>
            <p14:xfrm>
              <a:off x="6014618" y="542782"/>
              <a:ext cx="261720" cy="177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6C98E9D-A94E-C69C-99F7-C7CCB72D487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05978" y="534142"/>
                <a:ext cx="2793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7BBD0A3-36A3-8CC4-6982-52ACCDABF30D}"/>
                  </a:ext>
                </a:extLst>
              </p14:cNvPr>
              <p14:cNvContentPartPr/>
              <p14:nvPr/>
            </p14:nvContentPartPr>
            <p14:xfrm>
              <a:off x="6344378" y="493822"/>
              <a:ext cx="139320" cy="957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7BBD0A3-36A3-8CC4-6982-52ACCDABF30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35378" y="485182"/>
                <a:ext cx="156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251C454-AF85-3D0E-FB39-729A3EAB8DB6}"/>
                  </a:ext>
                </a:extLst>
              </p14:cNvPr>
              <p14:cNvContentPartPr/>
              <p14:nvPr/>
            </p14:nvContentPartPr>
            <p14:xfrm>
              <a:off x="7131338" y="1239742"/>
              <a:ext cx="6120" cy="5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251C454-AF85-3D0E-FB39-729A3EAB8DB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22338" y="1231102"/>
                <a:ext cx="23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847E61E-F218-EDB0-B017-76C8DAA47D9C}"/>
                  </a:ext>
                </a:extLst>
              </p14:cNvPr>
              <p14:cNvContentPartPr/>
              <p14:nvPr/>
            </p14:nvContentPartPr>
            <p14:xfrm>
              <a:off x="6770258" y="360262"/>
              <a:ext cx="221040" cy="144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847E61E-F218-EDB0-B017-76C8DAA47D9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61258" y="351262"/>
                <a:ext cx="238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36F6DDC-E30F-1FCF-E01C-6E47A993FD9F}"/>
                  </a:ext>
                </a:extLst>
              </p14:cNvPr>
              <p14:cNvContentPartPr/>
              <p14:nvPr/>
            </p14:nvContentPartPr>
            <p14:xfrm>
              <a:off x="6802298" y="476182"/>
              <a:ext cx="231120" cy="147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36F6DDC-E30F-1FCF-E01C-6E47A993FD9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93298" y="467542"/>
                <a:ext cx="248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6E48C11-7877-1B50-6700-AAE21C1EE64D}"/>
                  </a:ext>
                </a:extLst>
              </p14:cNvPr>
              <p14:cNvContentPartPr/>
              <p14:nvPr/>
            </p14:nvContentPartPr>
            <p14:xfrm>
              <a:off x="7202618" y="255142"/>
              <a:ext cx="175680" cy="2570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6E48C11-7877-1B50-6700-AAE21C1EE64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93978" y="246502"/>
                <a:ext cx="1933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3592710-795E-07E3-2E19-B163B884A5ED}"/>
                  </a:ext>
                </a:extLst>
              </p14:cNvPr>
              <p14:cNvContentPartPr/>
              <p14:nvPr/>
            </p14:nvContentPartPr>
            <p14:xfrm>
              <a:off x="7387298" y="125182"/>
              <a:ext cx="124560" cy="141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3592710-795E-07E3-2E19-B163B884A5E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78658" y="116182"/>
                <a:ext cx="142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010DBE7-A1CA-B1DB-7245-86E812A12918}"/>
                  </a:ext>
                </a:extLst>
              </p14:cNvPr>
              <p14:cNvContentPartPr/>
              <p14:nvPr/>
            </p14:nvContentPartPr>
            <p14:xfrm>
              <a:off x="7698338" y="295102"/>
              <a:ext cx="191160" cy="133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010DBE7-A1CA-B1DB-7245-86E812A1291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89698" y="286462"/>
                <a:ext cx="208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9C2D40A-3EA3-0F18-2CC6-98B7A0908A82}"/>
                  </a:ext>
                </a:extLst>
              </p14:cNvPr>
              <p14:cNvContentPartPr/>
              <p14:nvPr/>
            </p14:nvContentPartPr>
            <p14:xfrm>
              <a:off x="7715978" y="368902"/>
              <a:ext cx="150480" cy="374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9C2D40A-3EA3-0F18-2CC6-98B7A0908A8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706978" y="360262"/>
                <a:ext cx="168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689B50B-7845-6C0E-BABE-9798694BDECE}"/>
                  </a:ext>
                </a:extLst>
              </p14:cNvPr>
              <p14:cNvContentPartPr/>
              <p14:nvPr/>
            </p14:nvContentPartPr>
            <p14:xfrm>
              <a:off x="8099738" y="234982"/>
              <a:ext cx="259560" cy="2512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689B50B-7845-6C0E-BABE-9798694BDE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91098" y="226342"/>
                <a:ext cx="277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EF3B4B4-0EC3-DE15-AAEF-3455533AA2C0}"/>
                  </a:ext>
                </a:extLst>
              </p14:cNvPr>
              <p14:cNvContentPartPr/>
              <p14:nvPr/>
            </p14:nvContentPartPr>
            <p14:xfrm>
              <a:off x="8513738" y="322462"/>
              <a:ext cx="225360" cy="352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EF3B4B4-0EC3-DE15-AAEF-3455533AA2C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504738" y="313822"/>
                <a:ext cx="243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296A328-0A14-C130-D917-FD0D4D7AC717}"/>
                  </a:ext>
                </a:extLst>
              </p14:cNvPr>
              <p14:cNvContentPartPr/>
              <p14:nvPr/>
            </p14:nvContentPartPr>
            <p14:xfrm>
              <a:off x="8940338" y="314902"/>
              <a:ext cx="59040" cy="385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296A328-0A14-C130-D917-FD0D4D7AC7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31698" y="305902"/>
                <a:ext cx="76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1B24FB3-681D-7E8B-5555-E5F6E5685D2F}"/>
                  </a:ext>
                </a:extLst>
              </p14:cNvPr>
              <p14:cNvContentPartPr/>
              <p14:nvPr/>
            </p14:nvContentPartPr>
            <p14:xfrm>
              <a:off x="8992898" y="49582"/>
              <a:ext cx="193680" cy="204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1B24FB3-681D-7E8B-5555-E5F6E5685D2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84258" y="40942"/>
                <a:ext cx="211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E85ED3D-1B62-8668-2C6B-EA5C9280BB06}"/>
                  </a:ext>
                </a:extLst>
              </p14:cNvPr>
              <p14:cNvContentPartPr/>
              <p14:nvPr/>
            </p14:nvContentPartPr>
            <p14:xfrm>
              <a:off x="8896058" y="277462"/>
              <a:ext cx="502560" cy="79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E85ED3D-1B62-8668-2C6B-EA5C9280BB0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887058" y="268822"/>
                <a:ext cx="5202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3DCC0BD-E5D7-D3C1-F081-EF2D6FC6C9DD}"/>
                  </a:ext>
                </a:extLst>
              </p14:cNvPr>
              <p14:cNvContentPartPr/>
              <p14:nvPr/>
            </p14:nvContentPartPr>
            <p14:xfrm>
              <a:off x="8970938" y="480142"/>
              <a:ext cx="250200" cy="1706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3DCC0BD-E5D7-D3C1-F081-EF2D6FC6C9D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961938" y="471142"/>
                <a:ext cx="2678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C6DA3AC-FD69-8F9C-09B0-7744BDD16D58}"/>
                  </a:ext>
                </a:extLst>
              </p14:cNvPr>
              <p14:cNvContentPartPr/>
              <p14:nvPr/>
            </p14:nvContentPartPr>
            <p14:xfrm>
              <a:off x="9295298" y="449542"/>
              <a:ext cx="123120" cy="914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C6DA3AC-FD69-8F9C-09B0-7744BDD16D5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86658" y="440902"/>
                <a:ext cx="1407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829A9F6-02DD-38D1-C68F-AE6B03BD7406}"/>
                  </a:ext>
                </a:extLst>
              </p14:cNvPr>
              <p14:cNvContentPartPr/>
              <p14:nvPr/>
            </p14:nvContentPartPr>
            <p14:xfrm>
              <a:off x="4600538" y="1103302"/>
              <a:ext cx="209880" cy="208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829A9F6-02DD-38D1-C68F-AE6B03BD740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91538" y="1094302"/>
                <a:ext cx="227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FAE6A97-95C2-64F9-31A0-31BC79C670AD}"/>
                  </a:ext>
                </a:extLst>
              </p14:cNvPr>
              <p14:cNvContentPartPr/>
              <p14:nvPr/>
            </p14:nvContentPartPr>
            <p14:xfrm>
              <a:off x="4566338" y="1172422"/>
              <a:ext cx="273960" cy="198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FAE6A97-95C2-64F9-31A0-31BC79C670A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7698" y="1163422"/>
                <a:ext cx="291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8350CD6-14D3-8C16-1580-3DEE2C801856}"/>
                  </a:ext>
                </a:extLst>
              </p14:cNvPr>
              <p14:cNvContentPartPr/>
              <p14:nvPr/>
            </p14:nvContentPartPr>
            <p14:xfrm>
              <a:off x="4875938" y="1011142"/>
              <a:ext cx="111240" cy="203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8350CD6-14D3-8C16-1580-3DEE2C80185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867298" y="1002142"/>
                <a:ext cx="1288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F6308C2-DEF2-3C34-0EB2-64DBE73810F9}"/>
                  </a:ext>
                </a:extLst>
              </p14:cNvPr>
              <p14:cNvContentPartPr/>
              <p14:nvPr/>
            </p14:nvContentPartPr>
            <p14:xfrm>
              <a:off x="5382098" y="884422"/>
              <a:ext cx="177840" cy="1357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F6308C2-DEF2-3C34-0EB2-64DBE73810F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73458" y="875782"/>
                <a:ext cx="1954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950589C-F9B3-38C4-B129-9076DF9FBEDC}"/>
                  </a:ext>
                </a:extLst>
              </p14:cNvPr>
              <p14:cNvContentPartPr/>
              <p14:nvPr/>
            </p14:nvContentPartPr>
            <p14:xfrm>
              <a:off x="5479658" y="979822"/>
              <a:ext cx="82440" cy="684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950589C-F9B3-38C4-B129-9076DF9FBED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71018" y="971182"/>
                <a:ext cx="100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E864948-96F2-0277-7BE2-DC4D50385332}"/>
                  </a:ext>
                </a:extLst>
              </p14:cNvPr>
              <p14:cNvContentPartPr/>
              <p14:nvPr/>
            </p14:nvContentPartPr>
            <p14:xfrm>
              <a:off x="5280578" y="1169902"/>
              <a:ext cx="385200" cy="198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E864948-96F2-0277-7BE2-DC4D5038533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271578" y="1160902"/>
                <a:ext cx="402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1C8AED9-6E84-FA79-C413-A704C854444C}"/>
                  </a:ext>
                </a:extLst>
              </p14:cNvPr>
              <p14:cNvContentPartPr/>
              <p14:nvPr/>
            </p14:nvContentPartPr>
            <p14:xfrm>
              <a:off x="5226578" y="1321822"/>
              <a:ext cx="241560" cy="1054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1C8AED9-6E84-FA79-C413-A704C85444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217938" y="1313182"/>
                <a:ext cx="259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B5422513-685A-1A8A-B024-5DC5A97E859E}"/>
                  </a:ext>
                </a:extLst>
              </p14:cNvPr>
              <p14:cNvContentPartPr/>
              <p14:nvPr/>
            </p14:nvContentPartPr>
            <p14:xfrm>
              <a:off x="5539058" y="1248022"/>
              <a:ext cx="132840" cy="115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B5422513-685A-1A8A-B024-5DC5A97E859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30058" y="1239382"/>
                <a:ext cx="150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853D1BD-75E9-9B5C-B01E-69BE10CA93DB}"/>
                  </a:ext>
                </a:extLst>
              </p14:cNvPr>
              <p14:cNvContentPartPr/>
              <p14:nvPr/>
            </p14:nvContentPartPr>
            <p14:xfrm>
              <a:off x="5896178" y="1172782"/>
              <a:ext cx="145800" cy="529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853D1BD-75E9-9B5C-B01E-69BE10CA93D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87178" y="1164142"/>
                <a:ext cx="163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D1A890-29AB-E40A-831C-390D42315EC0}"/>
                  </a:ext>
                </a:extLst>
              </p14:cNvPr>
              <p14:cNvContentPartPr/>
              <p14:nvPr/>
            </p14:nvContentPartPr>
            <p14:xfrm>
              <a:off x="6250418" y="1073422"/>
              <a:ext cx="224280" cy="1270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D1A890-29AB-E40A-831C-390D42315EC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241778" y="1064782"/>
                <a:ext cx="241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2CC0A163-1961-D308-A713-22FA74F1B11A}"/>
                  </a:ext>
                </a:extLst>
              </p14:cNvPr>
              <p14:cNvContentPartPr/>
              <p14:nvPr/>
            </p14:nvContentPartPr>
            <p14:xfrm>
              <a:off x="6637418" y="1143982"/>
              <a:ext cx="127440" cy="208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2CC0A163-1961-D308-A713-22FA74F1B1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628778" y="1134982"/>
                <a:ext cx="145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4A85C14-74C4-6968-2C86-77BC2FFB9B54}"/>
                  </a:ext>
                </a:extLst>
              </p14:cNvPr>
              <p14:cNvContentPartPr/>
              <p14:nvPr/>
            </p14:nvContentPartPr>
            <p14:xfrm>
              <a:off x="6967178" y="808102"/>
              <a:ext cx="207360" cy="1980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4A85C14-74C4-6968-2C86-77BC2FFB9B5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958538" y="799102"/>
                <a:ext cx="225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9A0AD212-667D-05A9-86CC-F29C25806F31}"/>
                  </a:ext>
                </a:extLst>
              </p14:cNvPr>
              <p14:cNvContentPartPr/>
              <p14:nvPr/>
            </p14:nvContentPartPr>
            <p14:xfrm>
              <a:off x="6921458" y="1059742"/>
              <a:ext cx="321480" cy="370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9A0AD212-667D-05A9-86CC-F29C25806F3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912458" y="1051102"/>
                <a:ext cx="3391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1A492B6B-F26A-E413-BFF0-991E707F2FF3}"/>
                  </a:ext>
                </a:extLst>
              </p14:cNvPr>
              <p14:cNvContentPartPr/>
              <p14:nvPr/>
            </p14:nvContentPartPr>
            <p14:xfrm>
              <a:off x="6912458" y="1223542"/>
              <a:ext cx="223560" cy="1530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1A492B6B-F26A-E413-BFF0-991E707F2FF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903458" y="1214902"/>
                <a:ext cx="2412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9AE6D07-E348-5066-A403-216BB4D941B0}"/>
                  </a:ext>
                </a:extLst>
              </p14:cNvPr>
              <p14:cNvContentPartPr/>
              <p14:nvPr/>
            </p14:nvContentPartPr>
            <p14:xfrm>
              <a:off x="7200458" y="1177102"/>
              <a:ext cx="120600" cy="961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9AE6D07-E348-5066-A403-216BB4D941B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91818" y="1168462"/>
                <a:ext cx="1382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C2A6D82-9333-686E-50AF-2F5AA587121B}"/>
                  </a:ext>
                </a:extLst>
              </p14:cNvPr>
              <p14:cNvContentPartPr/>
              <p14:nvPr/>
            </p14:nvContentPartPr>
            <p14:xfrm>
              <a:off x="7652978" y="766702"/>
              <a:ext cx="70920" cy="7102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C2A6D82-9333-686E-50AF-2F5AA587121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44338" y="757702"/>
                <a:ext cx="8856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A54A1E3-E618-94EB-9610-52E07ACB4A87}"/>
                  </a:ext>
                </a:extLst>
              </p14:cNvPr>
              <p14:cNvContentPartPr/>
              <p14:nvPr/>
            </p14:nvContentPartPr>
            <p14:xfrm>
              <a:off x="8011178" y="1003942"/>
              <a:ext cx="19080" cy="122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A54A1E3-E618-94EB-9610-52E07ACB4A8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02178" y="995302"/>
                <a:ext cx="36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D606CD4-1202-8B15-A067-A3D08F5F4E84}"/>
                  </a:ext>
                </a:extLst>
              </p14:cNvPr>
              <p14:cNvContentPartPr/>
              <p14:nvPr/>
            </p14:nvContentPartPr>
            <p14:xfrm>
              <a:off x="8160218" y="929782"/>
              <a:ext cx="247680" cy="1634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D606CD4-1202-8B15-A067-A3D08F5F4E8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51578" y="921142"/>
                <a:ext cx="265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EECA9D8-9D75-BAC4-F6F7-EDA144BE1388}"/>
                  </a:ext>
                </a:extLst>
              </p14:cNvPr>
              <p14:cNvContentPartPr/>
              <p14:nvPr/>
            </p14:nvContentPartPr>
            <p14:xfrm>
              <a:off x="8477378" y="817462"/>
              <a:ext cx="190080" cy="1288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EECA9D8-9D75-BAC4-F6F7-EDA144BE13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68738" y="808462"/>
                <a:ext cx="207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F5336294-5444-958B-4602-5BF8E20920D1}"/>
                  </a:ext>
                </a:extLst>
              </p14:cNvPr>
              <p14:cNvContentPartPr/>
              <p14:nvPr/>
            </p14:nvContentPartPr>
            <p14:xfrm>
              <a:off x="10001618" y="1179884"/>
              <a:ext cx="73080" cy="317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F5336294-5444-958B-4602-5BF8E20920D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92978" y="1170884"/>
                <a:ext cx="907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35886E9-433D-546F-3403-AD459B393927}"/>
                  </a:ext>
                </a:extLst>
              </p14:cNvPr>
              <p14:cNvContentPartPr/>
              <p14:nvPr/>
            </p14:nvContentPartPr>
            <p14:xfrm>
              <a:off x="9859058" y="1375004"/>
              <a:ext cx="345960" cy="2397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35886E9-433D-546F-3403-AD459B39392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50058" y="1366004"/>
                <a:ext cx="3636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37D5FCD7-704A-F82D-8DEB-C096B5EC232B}"/>
                  </a:ext>
                </a:extLst>
              </p14:cNvPr>
              <p14:cNvContentPartPr/>
              <p14:nvPr/>
            </p14:nvContentPartPr>
            <p14:xfrm>
              <a:off x="9459458" y="507404"/>
              <a:ext cx="703800" cy="35028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37D5FCD7-704A-F82D-8DEB-C096B5EC232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450818" y="498764"/>
                <a:ext cx="7214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B6511D8-6461-12C7-5F56-37D0CCB7A331}"/>
                  </a:ext>
                </a:extLst>
              </p14:cNvPr>
              <p14:cNvContentPartPr/>
              <p14:nvPr/>
            </p14:nvContentPartPr>
            <p14:xfrm>
              <a:off x="10027898" y="525044"/>
              <a:ext cx="112680" cy="262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B6511D8-6461-12C7-5F56-37D0CCB7A33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019258" y="516404"/>
                <a:ext cx="130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7B1FA61-4706-5664-3D2C-BF780C447C54}"/>
                  </a:ext>
                </a:extLst>
              </p14:cNvPr>
              <p14:cNvContentPartPr/>
              <p14:nvPr/>
            </p14:nvContentPartPr>
            <p14:xfrm>
              <a:off x="10195658" y="595964"/>
              <a:ext cx="88200" cy="946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7B1FA61-4706-5664-3D2C-BF780C447C5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187018" y="586964"/>
                <a:ext cx="1058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8154E512-EF7F-B206-2C25-2E7881D580C2}"/>
                  </a:ext>
                </a:extLst>
              </p14:cNvPr>
              <p14:cNvContentPartPr/>
              <p14:nvPr/>
            </p14:nvContentPartPr>
            <p14:xfrm>
              <a:off x="10322738" y="543044"/>
              <a:ext cx="285840" cy="1742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8154E512-EF7F-B206-2C25-2E7881D580C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313738" y="534404"/>
                <a:ext cx="303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91017D2-63DB-156E-10EC-CA3AAE90F222}"/>
                  </a:ext>
                </a:extLst>
              </p14:cNvPr>
              <p14:cNvContentPartPr/>
              <p14:nvPr/>
            </p14:nvContentPartPr>
            <p14:xfrm>
              <a:off x="10613258" y="473204"/>
              <a:ext cx="406440" cy="199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91017D2-63DB-156E-10EC-CA3AAE90F22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604258" y="464204"/>
                <a:ext cx="4240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A1B520CD-BDE1-AD58-DA02-D840D0D36BE2}"/>
                  </a:ext>
                </a:extLst>
              </p14:cNvPr>
              <p14:cNvContentPartPr/>
              <p14:nvPr/>
            </p14:nvContentPartPr>
            <p14:xfrm>
              <a:off x="11058218" y="493364"/>
              <a:ext cx="355320" cy="3229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1B520CD-BDE1-AD58-DA02-D840D0D36BE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049578" y="484364"/>
                <a:ext cx="3729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6CE60E5-3CB0-DB5C-B735-063C75354315}"/>
                  </a:ext>
                </a:extLst>
              </p14:cNvPr>
              <p14:cNvContentPartPr/>
              <p14:nvPr/>
            </p14:nvContentPartPr>
            <p14:xfrm>
              <a:off x="11455298" y="473204"/>
              <a:ext cx="178560" cy="1980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6CE60E5-3CB0-DB5C-B735-063C753543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446658" y="464204"/>
                <a:ext cx="1962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F82550D3-E95B-7688-5EEF-B5AE8C7B2862}"/>
                  </a:ext>
                </a:extLst>
              </p14:cNvPr>
              <p14:cNvContentPartPr/>
              <p14:nvPr/>
            </p14:nvContentPartPr>
            <p14:xfrm>
              <a:off x="11746178" y="591284"/>
              <a:ext cx="120960" cy="22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F82550D3-E95B-7688-5EEF-B5AE8C7B286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737538" y="582284"/>
                <a:ext cx="138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94B6DD0-A68E-C71A-F179-21D52CAADFBF}"/>
                  </a:ext>
                </a:extLst>
              </p14:cNvPr>
              <p14:cNvContentPartPr/>
              <p14:nvPr/>
            </p14:nvContentPartPr>
            <p14:xfrm>
              <a:off x="10687778" y="928604"/>
              <a:ext cx="581040" cy="2613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94B6DD0-A68E-C71A-F179-21D52CAADFB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679138" y="919604"/>
                <a:ext cx="598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60EDC55-F10A-DA92-34AE-2325E8F3D10E}"/>
                  </a:ext>
                </a:extLst>
              </p14:cNvPr>
              <p14:cNvContentPartPr/>
              <p14:nvPr/>
            </p14:nvContentPartPr>
            <p14:xfrm>
              <a:off x="11269898" y="860564"/>
              <a:ext cx="50040" cy="561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60EDC55-F10A-DA92-34AE-2325E8F3D10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261258" y="851564"/>
                <a:ext cx="676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6EFC512A-0219-DED4-9991-574429528904}"/>
                  </a:ext>
                </a:extLst>
              </p14:cNvPr>
              <p14:cNvContentPartPr/>
              <p14:nvPr/>
            </p14:nvContentPartPr>
            <p14:xfrm>
              <a:off x="11364938" y="814844"/>
              <a:ext cx="196560" cy="1688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6EFC512A-0219-DED4-9991-57442952890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355938" y="806204"/>
                <a:ext cx="214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2F9209AB-37AD-0A5E-2A7F-9F0AB482C1D4}"/>
                  </a:ext>
                </a:extLst>
              </p14:cNvPr>
              <p14:cNvContentPartPr/>
              <p14:nvPr/>
            </p14:nvContentPartPr>
            <p14:xfrm>
              <a:off x="11591378" y="819884"/>
              <a:ext cx="119520" cy="2131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2F9209AB-37AD-0A5E-2A7F-9F0AB482C1D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582738" y="810884"/>
                <a:ext cx="1371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26CFCEB-2D1C-28E3-3C8A-599EDA9DC1AF}"/>
                  </a:ext>
                </a:extLst>
              </p14:cNvPr>
              <p14:cNvContentPartPr/>
              <p14:nvPr/>
            </p14:nvContentPartPr>
            <p14:xfrm>
              <a:off x="835298" y="319222"/>
              <a:ext cx="50760" cy="1943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26CFCEB-2D1C-28E3-3C8A-599EDA9DC1A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6298" y="310582"/>
                <a:ext cx="68400" cy="19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4BCD9CF-88EE-CAB9-EA91-2B575F1FDA3E}"/>
                  </a:ext>
                </a:extLst>
              </p14:cNvPr>
              <p14:cNvContentPartPr/>
              <p14:nvPr/>
            </p14:nvContentPartPr>
            <p14:xfrm>
              <a:off x="676898" y="2129302"/>
              <a:ext cx="3128400" cy="102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4BCD9CF-88EE-CAB9-EA91-2B575F1FDA3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67898" y="2120662"/>
                <a:ext cx="3146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9B06E91-476D-9280-C889-E395E2708A2C}"/>
                  </a:ext>
                </a:extLst>
              </p14:cNvPr>
              <p14:cNvContentPartPr/>
              <p14:nvPr/>
            </p14:nvContentPartPr>
            <p14:xfrm>
              <a:off x="3803858" y="2019142"/>
              <a:ext cx="156960" cy="253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9B06E91-476D-9280-C889-E395E2708A2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794858" y="2010502"/>
                <a:ext cx="1746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A69017F-AB85-AE0E-1279-F256BEDCA522}"/>
                  </a:ext>
                </a:extLst>
              </p14:cNvPr>
              <p14:cNvContentPartPr/>
              <p14:nvPr/>
            </p14:nvContentPartPr>
            <p14:xfrm>
              <a:off x="741338" y="171262"/>
              <a:ext cx="223560" cy="224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A69017F-AB85-AE0E-1279-F256BEDCA52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2698" y="162262"/>
                <a:ext cx="241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E1B26DE-1A70-6A30-3448-CC652BEBFB77}"/>
                  </a:ext>
                </a:extLst>
              </p14:cNvPr>
              <p14:cNvContentPartPr/>
              <p14:nvPr/>
            </p14:nvContentPartPr>
            <p14:xfrm>
              <a:off x="377378" y="164782"/>
              <a:ext cx="198000" cy="115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E1B26DE-1A70-6A30-3448-CC652BEBFB7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68378" y="155782"/>
                <a:ext cx="215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98F680B-018E-1645-8C1D-730438027810}"/>
                  </a:ext>
                </a:extLst>
              </p14:cNvPr>
              <p14:cNvContentPartPr/>
              <p14:nvPr/>
            </p14:nvContentPartPr>
            <p14:xfrm>
              <a:off x="3639698" y="2316142"/>
              <a:ext cx="156240" cy="265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98F680B-018E-1645-8C1D-73043802781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630698" y="2307502"/>
                <a:ext cx="1738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4CDEBF4-63CB-3AC9-E19F-14C380981AE1}"/>
                  </a:ext>
                </a:extLst>
              </p14:cNvPr>
              <p14:cNvContentPartPr/>
              <p14:nvPr/>
            </p14:nvContentPartPr>
            <p14:xfrm>
              <a:off x="708218" y="1624222"/>
              <a:ext cx="308880" cy="50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4CDEBF4-63CB-3AC9-E19F-14C380981AE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9578" y="1615582"/>
                <a:ext cx="3265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B7DE775-D05D-0471-11EB-39E043551F05}"/>
                  </a:ext>
                </a:extLst>
              </p14:cNvPr>
              <p14:cNvContentPartPr/>
              <p14:nvPr/>
            </p14:nvContentPartPr>
            <p14:xfrm>
              <a:off x="630818" y="192862"/>
              <a:ext cx="101880" cy="41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B7DE775-D05D-0471-11EB-39E043551F0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22178" y="184222"/>
                <a:ext cx="1195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471C2C4-7500-CC3C-2ED9-08D095B5BF53}"/>
                  </a:ext>
                </a:extLst>
              </p14:cNvPr>
              <p14:cNvContentPartPr/>
              <p14:nvPr/>
            </p14:nvContentPartPr>
            <p14:xfrm>
              <a:off x="608138" y="228142"/>
              <a:ext cx="127440" cy="57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471C2C4-7500-CC3C-2ED9-08D095B5BF5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99498" y="219142"/>
                <a:ext cx="1450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C695A71-9741-D22C-A701-28375BB5982A}"/>
                  </a:ext>
                </a:extLst>
              </p14:cNvPr>
              <p14:cNvContentPartPr/>
              <p14:nvPr/>
            </p14:nvContentPartPr>
            <p14:xfrm>
              <a:off x="359378" y="144622"/>
              <a:ext cx="81720" cy="781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C695A71-9741-D22C-A701-28375BB5982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50378" y="135622"/>
                <a:ext cx="99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9AC00CE-89DF-8B30-C099-D9912EC2E7B0}"/>
                  </a:ext>
                </a:extLst>
              </p14:cNvPr>
              <p14:cNvContentPartPr/>
              <p14:nvPr/>
            </p14:nvContentPartPr>
            <p14:xfrm>
              <a:off x="755378" y="13222"/>
              <a:ext cx="168480" cy="104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9AC00CE-89DF-8B30-C099-D9912EC2E7B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46378" y="4222"/>
                <a:ext cx="186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C4E1739-497A-DC1C-3DC5-F0FBCC689E07}"/>
                  </a:ext>
                </a:extLst>
              </p14:cNvPr>
              <p14:cNvContentPartPr/>
              <p14:nvPr/>
            </p14:nvContentPartPr>
            <p14:xfrm>
              <a:off x="772658" y="61822"/>
              <a:ext cx="236880" cy="1299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C4E1739-497A-DC1C-3DC5-F0FBCC689E0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64018" y="53182"/>
                <a:ext cx="2545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21A61D4-7C83-59EA-7640-44AE01BB51F8}"/>
                  </a:ext>
                </a:extLst>
              </p14:cNvPr>
              <p14:cNvContentPartPr/>
              <p14:nvPr/>
            </p14:nvContentPartPr>
            <p14:xfrm>
              <a:off x="876698" y="150022"/>
              <a:ext cx="146880" cy="230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21A61D4-7C83-59EA-7640-44AE01BB51F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67698" y="141022"/>
                <a:ext cx="1645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1780DF5-F126-2E2E-04FF-0D66D4A85F35}"/>
                  </a:ext>
                </a:extLst>
              </p14:cNvPr>
              <p14:cNvContentPartPr/>
              <p14:nvPr/>
            </p14:nvContentPartPr>
            <p14:xfrm>
              <a:off x="814778" y="334342"/>
              <a:ext cx="1945440" cy="1343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1780DF5-F126-2E2E-04FF-0D66D4A85F3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06138" y="325702"/>
                <a:ext cx="196308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C33C1254-C8FD-E40F-479A-E52A3509CDA7}"/>
                  </a:ext>
                </a:extLst>
              </p14:cNvPr>
              <p14:cNvContentPartPr/>
              <p14:nvPr/>
            </p14:nvContentPartPr>
            <p14:xfrm>
              <a:off x="2823218" y="172702"/>
              <a:ext cx="163800" cy="172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C33C1254-C8FD-E40F-479A-E52A3509CDA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814218" y="163702"/>
                <a:ext cx="1814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3F31C36-0413-1BFE-D319-DB5C907EB052}"/>
                  </a:ext>
                </a:extLst>
              </p14:cNvPr>
              <p14:cNvContentPartPr/>
              <p14:nvPr/>
            </p14:nvContentPartPr>
            <p14:xfrm>
              <a:off x="2986658" y="54982"/>
              <a:ext cx="101880" cy="171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3F31C36-0413-1BFE-D319-DB5C907EB05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977658" y="45982"/>
                <a:ext cx="119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AF4DA89-694F-3ADB-0B06-221336D174FE}"/>
                  </a:ext>
                </a:extLst>
              </p14:cNvPr>
              <p14:cNvContentPartPr/>
              <p14:nvPr/>
            </p14:nvContentPartPr>
            <p14:xfrm>
              <a:off x="1152098" y="266662"/>
              <a:ext cx="1913040" cy="15159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AF4DA89-694F-3ADB-0B06-221336D174F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43098" y="258022"/>
                <a:ext cx="1930680" cy="15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51EA754-CB0B-BCE3-07C8-C58299F6F44E}"/>
                  </a:ext>
                </a:extLst>
              </p14:cNvPr>
              <p14:cNvContentPartPr/>
              <p14:nvPr/>
            </p14:nvContentPartPr>
            <p14:xfrm>
              <a:off x="3238658" y="1570942"/>
              <a:ext cx="146880" cy="2710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51EA754-CB0B-BCE3-07C8-C58299F6F44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30018" y="1562302"/>
                <a:ext cx="1645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CDE712E-B945-0769-5F0E-DFFC7B21153E}"/>
                  </a:ext>
                </a:extLst>
              </p14:cNvPr>
              <p14:cNvContentPartPr/>
              <p14:nvPr/>
            </p14:nvContentPartPr>
            <p14:xfrm>
              <a:off x="3519818" y="1446382"/>
              <a:ext cx="34560" cy="1684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CDE712E-B945-0769-5F0E-DFFC7B21153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511178" y="1437382"/>
                <a:ext cx="52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5714D20-5998-94AB-903F-A40C520635FA}"/>
                  </a:ext>
                </a:extLst>
              </p14:cNvPr>
              <p14:cNvContentPartPr/>
              <p14:nvPr/>
            </p14:nvContentPartPr>
            <p14:xfrm>
              <a:off x="3468698" y="1424422"/>
              <a:ext cx="186480" cy="210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5714D20-5998-94AB-903F-A40C520635F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60058" y="1415422"/>
                <a:ext cx="2041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1FC839B-4322-9319-03D5-BC9EC2AD1368}"/>
                  </a:ext>
                </a:extLst>
              </p14:cNvPr>
              <p14:cNvContentPartPr/>
              <p14:nvPr/>
            </p14:nvContentPartPr>
            <p14:xfrm>
              <a:off x="847538" y="1250902"/>
              <a:ext cx="337680" cy="658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1FC839B-4322-9319-03D5-BC9EC2AD136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38898" y="1241902"/>
                <a:ext cx="355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72CDD43-6A6E-87B4-4001-9550748FFAC3}"/>
                  </a:ext>
                </a:extLst>
              </p14:cNvPr>
              <p14:cNvContentPartPr/>
              <p14:nvPr/>
            </p14:nvContentPartPr>
            <p14:xfrm>
              <a:off x="1366298" y="1234342"/>
              <a:ext cx="169560" cy="147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72CDD43-6A6E-87B4-4001-9550748FFAC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357298" y="1225342"/>
                <a:ext cx="187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92280B3-7661-501E-14AA-323D6552F0BD}"/>
                  </a:ext>
                </a:extLst>
              </p14:cNvPr>
              <p14:cNvContentPartPr/>
              <p14:nvPr/>
            </p14:nvContentPartPr>
            <p14:xfrm>
              <a:off x="1693898" y="1220302"/>
              <a:ext cx="242280" cy="396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92280B3-7661-501E-14AA-323D6552F0B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684898" y="1211302"/>
                <a:ext cx="259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78BB549-267F-61ED-0AB9-77C61648531E}"/>
                  </a:ext>
                </a:extLst>
              </p14:cNvPr>
              <p14:cNvContentPartPr/>
              <p14:nvPr/>
            </p14:nvContentPartPr>
            <p14:xfrm>
              <a:off x="1931138" y="1270342"/>
              <a:ext cx="41760" cy="7498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78BB549-267F-61ED-0AB9-77C61648531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922498" y="1261702"/>
                <a:ext cx="594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F846CEF-784B-CA08-D005-DBFA905A6159}"/>
                  </a:ext>
                </a:extLst>
              </p14:cNvPr>
              <p14:cNvContentPartPr/>
              <p14:nvPr/>
            </p14:nvContentPartPr>
            <p14:xfrm>
              <a:off x="1939418" y="2103022"/>
              <a:ext cx="6120" cy="27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F846CEF-784B-CA08-D005-DBFA905A615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930778" y="2094382"/>
                <a:ext cx="23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38912B7-6181-5D38-844A-8A3AB00F2C42}"/>
                  </a:ext>
                </a:extLst>
              </p14:cNvPr>
              <p14:cNvContentPartPr/>
              <p14:nvPr/>
            </p14:nvContentPartPr>
            <p14:xfrm>
              <a:off x="359378" y="1218502"/>
              <a:ext cx="212400" cy="150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38912B7-6181-5D38-844A-8A3AB00F2C4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0738" y="1209862"/>
                <a:ext cx="2300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9E13192-432C-763B-E2E0-9586D4B85864}"/>
                  </a:ext>
                </a:extLst>
              </p14:cNvPr>
              <p14:cNvContentPartPr/>
              <p14:nvPr/>
            </p14:nvContentPartPr>
            <p14:xfrm>
              <a:off x="602378" y="1073062"/>
              <a:ext cx="167760" cy="170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9E13192-432C-763B-E2E0-9586D4B8586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93378" y="1064422"/>
                <a:ext cx="185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544C0F3-E69C-9E8E-CAD0-EDCB500D2C2D}"/>
                  </a:ext>
                </a:extLst>
              </p14:cNvPr>
              <p14:cNvContentPartPr/>
              <p14:nvPr/>
            </p14:nvContentPartPr>
            <p14:xfrm>
              <a:off x="4092578" y="2119844"/>
              <a:ext cx="220680" cy="4024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544C0F3-E69C-9E8E-CAD0-EDCB500D2C2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083938" y="2111204"/>
                <a:ext cx="2383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BF0C40C-1BF2-B6EF-7616-75B6DF422860}"/>
                  </a:ext>
                </a:extLst>
              </p14:cNvPr>
              <p14:cNvContentPartPr/>
              <p14:nvPr/>
            </p14:nvContentPartPr>
            <p14:xfrm>
              <a:off x="6890498" y="4390004"/>
              <a:ext cx="165240" cy="2102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BF0C40C-1BF2-B6EF-7616-75B6DF42286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81498" y="4381004"/>
                <a:ext cx="1828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EFF75DB-0FCD-3CDD-FC9E-866C4716C870}"/>
                  </a:ext>
                </a:extLst>
              </p14:cNvPr>
              <p14:cNvContentPartPr/>
              <p14:nvPr/>
            </p14:nvContentPartPr>
            <p14:xfrm>
              <a:off x="7159058" y="4613204"/>
              <a:ext cx="13320" cy="154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EFF75DB-0FCD-3CDD-FC9E-866C4716C87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150418" y="4604204"/>
                <a:ext cx="309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A87F4A0-7198-A509-CBC8-807966C79167}"/>
                  </a:ext>
                </a:extLst>
              </p14:cNvPr>
              <p14:cNvContentPartPr/>
              <p14:nvPr/>
            </p14:nvContentPartPr>
            <p14:xfrm>
              <a:off x="7366778" y="4292804"/>
              <a:ext cx="13680" cy="385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A87F4A0-7198-A509-CBC8-807966C7916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357778" y="4283804"/>
                <a:ext cx="31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E4FCF988-78DE-A4D0-47A8-F3A5ED0610A4}"/>
                  </a:ext>
                </a:extLst>
              </p14:cNvPr>
              <p14:cNvContentPartPr/>
              <p14:nvPr/>
            </p14:nvContentPartPr>
            <p14:xfrm>
              <a:off x="7329338" y="4455164"/>
              <a:ext cx="160920" cy="19332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E4FCF988-78DE-A4D0-47A8-F3A5ED0610A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320698" y="4446524"/>
                <a:ext cx="1785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AAB94B93-28A7-E71C-A8F6-A98A9823262E}"/>
                  </a:ext>
                </a:extLst>
              </p14:cNvPr>
              <p14:cNvContentPartPr/>
              <p14:nvPr/>
            </p14:nvContentPartPr>
            <p14:xfrm>
              <a:off x="7522658" y="4521044"/>
              <a:ext cx="81000" cy="640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AAB94B93-28A7-E71C-A8F6-A98A9823262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514018" y="4512044"/>
                <a:ext cx="98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4A568DC9-37FB-58C4-20E9-6AD601FBCD82}"/>
                  </a:ext>
                </a:extLst>
              </p14:cNvPr>
              <p14:cNvContentPartPr/>
              <p14:nvPr/>
            </p14:nvContentPartPr>
            <p14:xfrm>
              <a:off x="7631378" y="4358684"/>
              <a:ext cx="54000" cy="7272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4A568DC9-37FB-58C4-20E9-6AD601FBCD8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622738" y="4350044"/>
                <a:ext cx="716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AFDD375-906C-9BF7-9DF5-2BE58FD13764}"/>
                  </a:ext>
                </a:extLst>
              </p14:cNvPr>
              <p14:cNvContentPartPr/>
              <p14:nvPr/>
            </p14:nvContentPartPr>
            <p14:xfrm>
              <a:off x="7637498" y="4376684"/>
              <a:ext cx="173880" cy="2170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AFDD375-906C-9BF7-9DF5-2BE58FD13764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628858" y="4368044"/>
                <a:ext cx="191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50E2C0F-CE04-3E34-1AEB-4E4AA40C2168}"/>
                  </a:ext>
                </a:extLst>
              </p14:cNvPr>
              <p14:cNvContentPartPr/>
              <p14:nvPr/>
            </p14:nvContentPartPr>
            <p14:xfrm>
              <a:off x="7937018" y="4330964"/>
              <a:ext cx="191160" cy="221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50E2C0F-CE04-3E34-1AEB-4E4AA40C216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928378" y="4321964"/>
                <a:ext cx="2088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5A3885-A961-D0D7-94B7-41B66EFC96B6}"/>
                  </a:ext>
                </a:extLst>
              </p14:cNvPr>
              <p14:cNvContentPartPr/>
              <p14:nvPr/>
            </p14:nvContentPartPr>
            <p14:xfrm>
              <a:off x="8099738" y="4350044"/>
              <a:ext cx="5400" cy="72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5A3885-A961-D0D7-94B7-41B66EFC96B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091098" y="4341044"/>
                <a:ext cx="23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58E06B57-E41C-88E2-C1C3-9DE2CE0FF64C}"/>
                  </a:ext>
                </a:extLst>
              </p14:cNvPr>
              <p14:cNvContentPartPr/>
              <p14:nvPr/>
            </p14:nvContentPartPr>
            <p14:xfrm>
              <a:off x="8203058" y="4314404"/>
              <a:ext cx="227160" cy="2394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58E06B57-E41C-88E2-C1C3-9DE2CE0FF64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194418" y="4305404"/>
                <a:ext cx="2448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0BC5C6A-B6EE-A6B7-B247-E406BA07EC59}"/>
                  </a:ext>
                </a:extLst>
              </p14:cNvPr>
              <p14:cNvContentPartPr/>
              <p14:nvPr/>
            </p14:nvContentPartPr>
            <p14:xfrm>
              <a:off x="8433098" y="4420604"/>
              <a:ext cx="76320" cy="1756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0BC5C6A-B6EE-A6B7-B247-E406BA07EC5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424458" y="4411964"/>
                <a:ext cx="939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57F12448-1D4E-7D2A-BACC-F227FB9A3409}"/>
                  </a:ext>
                </a:extLst>
              </p14:cNvPr>
              <p14:cNvContentPartPr/>
              <p14:nvPr/>
            </p14:nvContentPartPr>
            <p14:xfrm>
              <a:off x="7379018" y="4732724"/>
              <a:ext cx="119160" cy="1623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57F12448-1D4E-7D2A-BACC-F227FB9A3409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370018" y="4724084"/>
                <a:ext cx="1368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3B3E88EF-2498-5DC0-C5FC-D98AF2C69E5B}"/>
                  </a:ext>
                </a:extLst>
              </p14:cNvPr>
              <p14:cNvContentPartPr/>
              <p14:nvPr/>
            </p14:nvContentPartPr>
            <p14:xfrm>
              <a:off x="7452098" y="4824164"/>
              <a:ext cx="65880" cy="7308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3B3E88EF-2498-5DC0-C5FC-D98AF2C69E5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43458" y="4815164"/>
                <a:ext cx="83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EE582C5-0ABF-A1DD-6A99-E94E252E93AD}"/>
                  </a:ext>
                </a:extLst>
              </p14:cNvPr>
              <p14:cNvContentPartPr/>
              <p14:nvPr/>
            </p14:nvContentPartPr>
            <p14:xfrm>
              <a:off x="7619858" y="4705364"/>
              <a:ext cx="46800" cy="1947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EE582C5-0ABF-A1DD-6A99-E94E252E93A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10858" y="4696364"/>
                <a:ext cx="64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C8B785E-4A8D-A427-40BA-3D80E704DA6C}"/>
                  </a:ext>
                </a:extLst>
              </p14:cNvPr>
              <p14:cNvContentPartPr/>
              <p14:nvPr/>
            </p14:nvContentPartPr>
            <p14:xfrm>
              <a:off x="7699418" y="4820564"/>
              <a:ext cx="79560" cy="745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C8B785E-4A8D-A427-40BA-3D80E704DA6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690778" y="4811564"/>
                <a:ext cx="972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A6591969-AEA8-AB66-AE64-5034F5EF6707}"/>
                  </a:ext>
                </a:extLst>
              </p14:cNvPr>
              <p14:cNvContentPartPr/>
              <p14:nvPr/>
            </p14:nvContentPartPr>
            <p14:xfrm>
              <a:off x="7801658" y="4809044"/>
              <a:ext cx="99720" cy="2170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A6591969-AEA8-AB66-AE64-5034F5EF670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793018" y="4800044"/>
                <a:ext cx="117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A1A5F0FF-E7DE-088C-65C4-8D29853A0238}"/>
                  </a:ext>
                </a:extLst>
              </p14:cNvPr>
              <p14:cNvContentPartPr/>
              <p14:nvPr/>
            </p14:nvContentPartPr>
            <p14:xfrm>
              <a:off x="7888418" y="4808684"/>
              <a:ext cx="124560" cy="23688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A1A5F0FF-E7DE-088C-65C4-8D29853A023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879418" y="4799684"/>
                <a:ext cx="1422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37E0C0B-F82D-3348-A0C6-2EB0C330CDF1}"/>
                  </a:ext>
                </a:extLst>
              </p14:cNvPr>
              <p14:cNvContentPartPr/>
              <p14:nvPr/>
            </p14:nvContentPartPr>
            <p14:xfrm>
              <a:off x="8093618" y="4831004"/>
              <a:ext cx="185040" cy="662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37E0C0B-F82D-3348-A0C6-2EB0C330CDF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084978" y="4822364"/>
                <a:ext cx="202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F5C6D75F-3ADA-E9D2-E17D-C82B2B3889FE}"/>
                  </a:ext>
                </a:extLst>
              </p14:cNvPr>
              <p14:cNvContentPartPr/>
              <p14:nvPr/>
            </p14:nvContentPartPr>
            <p14:xfrm>
              <a:off x="7031258" y="5149964"/>
              <a:ext cx="140040" cy="3006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F5C6D75F-3ADA-E9D2-E17D-C82B2B3889F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022618" y="5140964"/>
                <a:ext cx="1576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E7C67CB0-0538-08C7-F455-3109C5A590BC}"/>
                  </a:ext>
                </a:extLst>
              </p14:cNvPr>
              <p14:cNvContentPartPr/>
              <p14:nvPr/>
            </p14:nvContentPartPr>
            <p14:xfrm>
              <a:off x="7259858" y="5450564"/>
              <a:ext cx="22680" cy="122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E7C67CB0-0538-08C7-F455-3109C5A590BC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250858" y="5441564"/>
                <a:ext cx="40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C4E3489-8D46-1CC1-CEF6-1A3D8A94D22D}"/>
                  </a:ext>
                </a:extLst>
              </p14:cNvPr>
              <p14:cNvContentPartPr/>
              <p14:nvPr/>
            </p14:nvContentPartPr>
            <p14:xfrm>
              <a:off x="7400618" y="5191364"/>
              <a:ext cx="124560" cy="2404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C4E3489-8D46-1CC1-CEF6-1A3D8A94D22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391978" y="5182724"/>
                <a:ext cx="1422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FB9BFCAA-414D-F747-D09F-3D84B8F2440A}"/>
                  </a:ext>
                </a:extLst>
              </p14:cNvPr>
              <p14:cNvContentPartPr/>
              <p14:nvPr/>
            </p14:nvContentPartPr>
            <p14:xfrm>
              <a:off x="7589258" y="5203244"/>
              <a:ext cx="96840" cy="1645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FB9BFCAA-414D-F747-D09F-3D84B8F2440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580618" y="5194604"/>
                <a:ext cx="114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CC0CA9F7-954B-77C7-3147-D495A3A32430}"/>
                  </a:ext>
                </a:extLst>
              </p14:cNvPr>
              <p14:cNvContentPartPr/>
              <p14:nvPr/>
            </p14:nvContentPartPr>
            <p14:xfrm>
              <a:off x="7715258" y="5121164"/>
              <a:ext cx="86760" cy="1285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CC0CA9F7-954B-77C7-3147-D495A3A3243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706258" y="5112164"/>
                <a:ext cx="104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C4819DF-B758-4F12-7D5A-EC529D2F1589}"/>
                  </a:ext>
                </a:extLst>
              </p14:cNvPr>
              <p14:cNvContentPartPr/>
              <p14:nvPr/>
            </p14:nvContentPartPr>
            <p14:xfrm>
              <a:off x="7904618" y="5286404"/>
              <a:ext cx="148680" cy="25992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C4819DF-B758-4F12-7D5A-EC529D2F158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895978" y="5277404"/>
                <a:ext cx="166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2493E6DD-1D34-9FD6-64A7-68EF004C277B}"/>
                  </a:ext>
                </a:extLst>
              </p14:cNvPr>
              <p14:cNvContentPartPr/>
              <p14:nvPr/>
            </p14:nvContentPartPr>
            <p14:xfrm>
              <a:off x="8134658" y="5271284"/>
              <a:ext cx="292680" cy="2430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2493E6DD-1D34-9FD6-64A7-68EF004C277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126018" y="5262644"/>
                <a:ext cx="310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9925B047-541C-3989-6C08-3AD2B32B8AB6}"/>
                  </a:ext>
                </a:extLst>
              </p14:cNvPr>
              <p14:cNvContentPartPr/>
              <p14:nvPr/>
            </p14:nvContentPartPr>
            <p14:xfrm>
              <a:off x="7377578" y="5611844"/>
              <a:ext cx="88920" cy="17136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9925B047-541C-3989-6C08-3AD2B32B8AB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368578" y="5603204"/>
                <a:ext cx="1065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9A96FCF-25D3-5F54-04A0-B5D3888A85CB}"/>
                  </a:ext>
                </a:extLst>
              </p14:cNvPr>
              <p14:cNvContentPartPr/>
              <p14:nvPr/>
            </p14:nvContentPartPr>
            <p14:xfrm>
              <a:off x="7499618" y="5691044"/>
              <a:ext cx="151920" cy="10548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9A96FCF-25D3-5F54-04A0-B5D3888A85C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490978" y="5682044"/>
                <a:ext cx="1695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FDC75EE9-25CD-AC6D-6D4D-2873C2101BB5}"/>
                  </a:ext>
                </a:extLst>
              </p14:cNvPr>
              <p14:cNvContentPartPr/>
              <p14:nvPr/>
            </p14:nvContentPartPr>
            <p14:xfrm>
              <a:off x="7708418" y="5611124"/>
              <a:ext cx="134640" cy="13644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FDC75EE9-25CD-AC6D-6D4D-2873C2101BB5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699778" y="5602124"/>
                <a:ext cx="152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FE46382B-908A-6E4C-76A8-818438DE57B1}"/>
                  </a:ext>
                </a:extLst>
              </p14:cNvPr>
              <p14:cNvContentPartPr/>
              <p14:nvPr/>
            </p14:nvContentPartPr>
            <p14:xfrm>
              <a:off x="7835858" y="5614724"/>
              <a:ext cx="42840" cy="1414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FE46382B-908A-6E4C-76A8-818438DE57B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826858" y="5605724"/>
                <a:ext cx="60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74EC0FCF-FD00-444B-DB09-861A9265FDED}"/>
                  </a:ext>
                </a:extLst>
              </p14:cNvPr>
              <p14:cNvContentPartPr/>
              <p14:nvPr/>
            </p14:nvContentPartPr>
            <p14:xfrm>
              <a:off x="7922978" y="5686364"/>
              <a:ext cx="5400" cy="39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74EC0FCF-FD00-444B-DB09-861A9265FDE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13978" y="5677364"/>
                <a:ext cx="230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5367190-ED0D-1CCA-B1F8-2446D17747F3}"/>
                  </a:ext>
                </a:extLst>
              </p14:cNvPr>
              <p14:cNvContentPartPr/>
              <p14:nvPr/>
            </p14:nvContentPartPr>
            <p14:xfrm>
              <a:off x="7933778" y="5691044"/>
              <a:ext cx="70920" cy="968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5367190-ED0D-1CCA-B1F8-2446D17747F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924778" y="5682404"/>
                <a:ext cx="885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63CA595-678E-A04E-6558-AF03A8E52B03}"/>
                  </a:ext>
                </a:extLst>
              </p14:cNvPr>
              <p14:cNvContentPartPr/>
              <p14:nvPr/>
            </p14:nvContentPartPr>
            <p14:xfrm>
              <a:off x="8105498" y="5684564"/>
              <a:ext cx="114120" cy="1238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63CA595-678E-A04E-6558-AF03A8E52B0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096498" y="5675564"/>
                <a:ext cx="131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87629920-9D27-5A73-9E95-F83E8E261D8A}"/>
                  </a:ext>
                </a:extLst>
              </p14:cNvPr>
              <p14:cNvContentPartPr/>
              <p14:nvPr/>
            </p14:nvContentPartPr>
            <p14:xfrm>
              <a:off x="8226818" y="5668724"/>
              <a:ext cx="114840" cy="907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87629920-9D27-5A73-9E95-F83E8E261D8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217818" y="5660084"/>
                <a:ext cx="1324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9D28573-1104-C3F2-25FA-AFACB7DC15A3}"/>
                  </a:ext>
                </a:extLst>
              </p14:cNvPr>
              <p14:cNvContentPartPr/>
              <p14:nvPr/>
            </p14:nvContentPartPr>
            <p14:xfrm>
              <a:off x="8324378" y="5651804"/>
              <a:ext cx="10800" cy="1260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9D28573-1104-C3F2-25FA-AFACB7DC15A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315378" y="5642804"/>
                <a:ext cx="28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8E0A7F53-2F93-4B3C-8CE6-F828FFB1CECA}"/>
                  </a:ext>
                </a:extLst>
              </p14:cNvPr>
              <p14:cNvContentPartPr/>
              <p14:nvPr/>
            </p14:nvContentPartPr>
            <p14:xfrm>
              <a:off x="8329418" y="5661164"/>
              <a:ext cx="216720" cy="2368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8E0A7F53-2F93-4B3C-8CE6-F828FFB1CEC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320418" y="5652524"/>
                <a:ext cx="2343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983A757-B435-19CA-F28D-6969EF958585}"/>
                  </a:ext>
                </a:extLst>
              </p14:cNvPr>
              <p14:cNvContentPartPr/>
              <p14:nvPr/>
            </p14:nvContentPartPr>
            <p14:xfrm>
              <a:off x="7416818" y="5935844"/>
              <a:ext cx="101520" cy="19584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983A757-B435-19CA-F28D-6969EF95858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07818" y="5926844"/>
                <a:ext cx="119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B500464-9E5B-1607-2858-FDA28AA02B67}"/>
                  </a:ext>
                </a:extLst>
              </p14:cNvPr>
              <p14:cNvContentPartPr/>
              <p14:nvPr/>
            </p14:nvContentPartPr>
            <p14:xfrm>
              <a:off x="7587818" y="5986244"/>
              <a:ext cx="201600" cy="10152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B500464-9E5B-1607-2858-FDA28AA02B6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79178" y="5977244"/>
                <a:ext cx="2192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06A608BF-6824-AF88-6A1F-AA9794D058D5}"/>
                  </a:ext>
                </a:extLst>
              </p14:cNvPr>
              <p14:cNvContentPartPr/>
              <p14:nvPr/>
            </p14:nvContentPartPr>
            <p14:xfrm>
              <a:off x="7700498" y="5941604"/>
              <a:ext cx="14760" cy="61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06A608BF-6824-AF88-6A1F-AA9794D058D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691498" y="5932964"/>
                <a:ext cx="32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783D5B22-9A7C-191A-5443-7BE77377547C}"/>
                  </a:ext>
                </a:extLst>
              </p14:cNvPr>
              <p14:cNvContentPartPr/>
              <p14:nvPr/>
            </p14:nvContentPartPr>
            <p14:xfrm>
              <a:off x="7838738" y="5974364"/>
              <a:ext cx="130320" cy="10332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783D5B22-9A7C-191A-5443-7BE77377547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830098" y="5965364"/>
                <a:ext cx="1479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FA400B0-DE7A-5A97-4FCF-58FF475337A3}"/>
                  </a:ext>
                </a:extLst>
              </p14:cNvPr>
              <p14:cNvContentPartPr/>
              <p14:nvPr/>
            </p14:nvContentPartPr>
            <p14:xfrm>
              <a:off x="8073098" y="5935484"/>
              <a:ext cx="235800" cy="1432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FA400B0-DE7A-5A97-4FCF-58FF475337A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064098" y="5926844"/>
                <a:ext cx="253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8BA89CC7-4632-DC98-F61B-251EBD1A38C4}"/>
                  </a:ext>
                </a:extLst>
              </p14:cNvPr>
              <p14:cNvContentPartPr/>
              <p14:nvPr/>
            </p14:nvContentPartPr>
            <p14:xfrm>
              <a:off x="8328338" y="5873564"/>
              <a:ext cx="97200" cy="20016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8BA89CC7-4632-DC98-F61B-251EBD1A38C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319698" y="5864924"/>
                <a:ext cx="1148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CBB8867B-3685-CE29-55A4-6EDDDB67B4A0}"/>
                  </a:ext>
                </a:extLst>
              </p14:cNvPr>
              <p14:cNvContentPartPr/>
              <p14:nvPr/>
            </p14:nvContentPartPr>
            <p14:xfrm>
              <a:off x="8461898" y="5928284"/>
              <a:ext cx="173520" cy="11844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CBB8867B-3685-CE29-55A4-6EDDDB67B4A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453258" y="5919284"/>
                <a:ext cx="191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7CF928B9-F5C1-8E08-E879-781AD34D89BE}"/>
                  </a:ext>
                </a:extLst>
              </p14:cNvPr>
              <p14:cNvContentPartPr/>
              <p14:nvPr/>
            </p14:nvContentPartPr>
            <p14:xfrm>
              <a:off x="8089658" y="6142484"/>
              <a:ext cx="442080" cy="4644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7CF928B9-F5C1-8E08-E879-781AD34D89B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080658" y="6133484"/>
                <a:ext cx="4597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B47797B-5F19-0FC3-D850-AF655C6D9AAA}"/>
                  </a:ext>
                </a:extLst>
              </p14:cNvPr>
              <p14:cNvContentPartPr/>
              <p14:nvPr/>
            </p14:nvContentPartPr>
            <p14:xfrm>
              <a:off x="5240258" y="1894222"/>
              <a:ext cx="159480" cy="2019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B47797B-5F19-0FC3-D850-AF655C6D9AA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31618" y="1885222"/>
                <a:ext cx="177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2B3C145-A2D4-EB68-AC99-2E82CA764420}"/>
                  </a:ext>
                </a:extLst>
              </p14:cNvPr>
              <p14:cNvContentPartPr/>
              <p14:nvPr/>
            </p14:nvContentPartPr>
            <p14:xfrm>
              <a:off x="5337098" y="2052622"/>
              <a:ext cx="64440" cy="360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2B3C145-A2D4-EB68-AC99-2E82CA76442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328458" y="2043622"/>
                <a:ext cx="82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2935DE22-3B68-8373-5E4D-F074B64F025D}"/>
                  </a:ext>
                </a:extLst>
              </p14:cNvPr>
              <p14:cNvContentPartPr/>
              <p14:nvPr/>
            </p14:nvContentPartPr>
            <p14:xfrm>
              <a:off x="5772338" y="1947142"/>
              <a:ext cx="174240" cy="1065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2935DE22-3B68-8373-5E4D-F074B64F025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763338" y="1938502"/>
                <a:ext cx="191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BB025D8-ED42-8462-65C1-EB6CA667F05B}"/>
                  </a:ext>
                </a:extLst>
              </p14:cNvPr>
              <p14:cNvContentPartPr/>
              <p14:nvPr/>
            </p14:nvContentPartPr>
            <p14:xfrm>
              <a:off x="6206138" y="1877662"/>
              <a:ext cx="242280" cy="1339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BB025D8-ED42-8462-65C1-EB6CA667F05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197138" y="1868662"/>
                <a:ext cx="259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37ADBEF2-A607-B55D-C199-0E3A9A93E456}"/>
                  </a:ext>
                </a:extLst>
              </p14:cNvPr>
              <p14:cNvContentPartPr/>
              <p14:nvPr/>
            </p14:nvContentPartPr>
            <p14:xfrm>
              <a:off x="6491978" y="1726822"/>
              <a:ext cx="161280" cy="1404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37ADBEF2-A607-B55D-C199-0E3A9A93E45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483338" y="1718182"/>
                <a:ext cx="178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F57F4D4-95C4-B314-FFF1-E0365B7755DD}"/>
                  </a:ext>
                </a:extLst>
              </p14:cNvPr>
              <p14:cNvContentPartPr/>
              <p14:nvPr/>
            </p14:nvContentPartPr>
            <p14:xfrm>
              <a:off x="6796898" y="1954342"/>
              <a:ext cx="170280" cy="396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F57F4D4-95C4-B314-FFF1-E0365B7755DD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788258" y="1945702"/>
                <a:ext cx="187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4A7D8DAA-CC8F-1513-C5C5-B939D8D44294}"/>
                  </a:ext>
                </a:extLst>
              </p14:cNvPr>
              <p14:cNvContentPartPr/>
              <p14:nvPr/>
            </p14:nvContentPartPr>
            <p14:xfrm>
              <a:off x="7235018" y="1827982"/>
              <a:ext cx="29160" cy="2638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4A7D8DAA-CC8F-1513-C5C5-B939D8D44294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226378" y="1818982"/>
                <a:ext cx="468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CB16582-B40D-6A38-3717-6A2A701BC565}"/>
                  </a:ext>
                </a:extLst>
              </p14:cNvPr>
              <p14:cNvContentPartPr/>
              <p14:nvPr/>
            </p14:nvContentPartPr>
            <p14:xfrm>
              <a:off x="7321418" y="2304982"/>
              <a:ext cx="37440" cy="4136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CB16582-B40D-6A38-3717-6A2A701BC565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312778" y="2295982"/>
                <a:ext cx="55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AF44338-5477-2260-3BF4-0CCEC594DA36}"/>
                  </a:ext>
                </a:extLst>
              </p14:cNvPr>
              <p14:cNvContentPartPr/>
              <p14:nvPr/>
            </p14:nvContentPartPr>
            <p14:xfrm>
              <a:off x="4867658" y="2456542"/>
              <a:ext cx="183240" cy="2440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AF44338-5477-2260-3BF4-0CCEC594DA3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858658" y="2447902"/>
                <a:ext cx="2008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681E1A3-D627-C13E-CBDE-BD77C31C2177}"/>
                  </a:ext>
                </a:extLst>
              </p14:cNvPr>
              <p14:cNvContentPartPr/>
              <p14:nvPr/>
            </p14:nvContentPartPr>
            <p14:xfrm>
              <a:off x="4984658" y="2613502"/>
              <a:ext cx="78120" cy="982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681E1A3-D627-C13E-CBDE-BD77C31C2177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976018" y="2604502"/>
                <a:ext cx="957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5D99C26-1978-B732-9D65-7CA5572FF491}"/>
                  </a:ext>
                </a:extLst>
              </p14:cNvPr>
              <p14:cNvContentPartPr/>
              <p14:nvPr/>
            </p14:nvContentPartPr>
            <p14:xfrm>
              <a:off x="5181578" y="2559142"/>
              <a:ext cx="128880" cy="1537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5D99C26-1978-B732-9D65-7CA5572FF49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172578" y="2550502"/>
                <a:ext cx="146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AFC147D-B0F7-EC54-882D-D70C1FB49378}"/>
                  </a:ext>
                </a:extLst>
              </p14:cNvPr>
              <p14:cNvContentPartPr/>
              <p14:nvPr/>
            </p14:nvContentPartPr>
            <p14:xfrm>
              <a:off x="5402618" y="2523502"/>
              <a:ext cx="195480" cy="1321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AFC147D-B0F7-EC54-882D-D70C1FB4937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393978" y="2514862"/>
                <a:ext cx="213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F25190D-1027-3531-991D-B89F6EC5D64B}"/>
                  </a:ext>
                </a:extLst>
              </p14:cNvPr>
              <p14:cNvContentPartPr/>
              <p14:nvPr/>
            </p14:nvContentPartPr>
            <p14:xfrm>
              <a:off x="5919938" y="2582542"/>
              <a:ext cx="186480" cy="158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F25190D-1027-3531-991D-B89F6EC5D64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910938" y="2573542"/>
                <a:ext cx="204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394B457F-B373-7917-9D38-EACA9E963F31}"/>
                  </a:ext>
                </a:extLst>
              </p14:cNvPr>
              <p14:cNvContentPartPr/>
              <p14:nvPr/>
            </p14:nvContentPartPr>
            <p14:xfrm>
              <a:off x="5914538" y="2642662"/>
              <a:ext cx="149400" cy="338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394B457F-B373-7917-9D38-EACA9E963F3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905898" y="2634022"/>
                <a:ext cx="167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AC7A4281-4513-324B-5C57-ABC500A84BAB}"/>
                  </a:ext>
                </a:extLst>
              </p14:cNvPr>
              <p14:cNvContentPartPr/>
              <p14:nvPr/>
            </p14:nvContentPartPr>
            <p14:xfrm>
              <a:off x="6266618" y="2549782"/>
              <a:ext cx="282600" cy="1058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AC7A4281-4513-324B-5C57-ABC500A84BA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257978" y="2541142"/>
                <a:ext cx="300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FA1E2792-23F9-BA8A-F293-C77BD51A6E7B}"/>
                  </a:ext>
                </a:extLst>
              </p14:cNvPr>
              <p14:cNvContentPartPr/>
              <p14:nvPr/>
            </p14:nvContentPartPr>
            <p14:xfrm>
              <a:off x="6677378" y="2340982"/>
              <a:ext cx="111960" cy="1836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FA1E2792-23F9-BA8A-F293-C77BD51A6E7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668378" y="2332342"/>
                <a:ext cx="1296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2C23884-4A95-DBC3-0453-BEEF2F794683}"/>
                  </a:ext>
                </a:extLst>
              </p14:cNvPr>
              <p14:cNvContentPartPr/>
              <p14:nvPr/>
            </p14:nvContentPartPr>
            <p14:xfrm>
              <a:off x="7650818" y="1732222"/>
              <a:ext cx="28800" cy="39096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2C23884-4A95-DBC3-0453-BEEF2F79468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642178" y="1723222"/>
                <a:ext cx="4644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27F3F9EF-1BFC-EB77-30DF-9D5F9722FDA1}"/>
                  </a:ext>
                </a:extLst>
              </p14:cNvPr>
              <p14:cNvContentPartPr/>
              <p14:nvPr/>
            </p14:nvContentPartPr>
            <p14:xfrm>
              <a:off x="8005778" y="1856422"/>
              <a:ext cx="8640" cy="182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27F3F9EF-1BFC-EB77-30DF-9D5F9722FDA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997138" y="1847782"/>
                <a:ext cx="262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D8B995F-AC1B-59D7-7935-2B2CA8D64FDA}"/>
                  </a:ext>
                </a:extLst>
              </p14:cNvPr>
              <p14:cNvContentPartPr/>
              <p14:nvPr/>
            </p14:nvContentPartPr>
            <p14:xfrm>
              <a:off x="7888778" y="1906462"/>
              <a:ext cx="235080" cy="453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D8B995F-AC1B-59D7-7935-2B2CA8D64FD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880138" y="1897822"/>
                <a:ext cx="252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F90D968-DC3F-CEDE-2A5C-6316BFD82056}"/>
                  </a:ext>
                </a:extLst>
              </p14:cNvPr>
              <p14:cNvContentPartPr/>
              <p14:nvPr/>
            </p14:nvContentPartPr>
            <p14:xfrm>
              <a:off x="7693298" y="2247382"/>
              <a:ext cx="492480" cy="33300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F90D968-DC3F-CEDE-2A5C-6316BFD8205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684658" y="2238382"/>
                <a:ext cx="5101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B031F6F-B982-45C6-4F8F-1C214A7FC9F2}"/>
                  </a:ext>
                </a:extLst>
              </p14:cNvPr>
              <p14:cNvContentPartPr/>
              <p14:nvPr/>
            </p14:nvContentPartPr>
            <p14:xfrm>
              <a:off x="8468378" y="2469862"/>
              <a:ext cx="235800" cy="158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B031F6F-B982-45C6-4F8F-1C214A7FC9F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459378" y="2461222"/>
                <a:ext cx="253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63BAA46B-6565-1348-0BC0-C77F266EF78B}"/>
                  </a:ext>
                </a:extLst>
              </p14:cNvPr>
              <p14:cNvContentPartPr/>
              <p14:nvPr/>
            </p14:nvContentPartPr>
            <p14:xfrm>
              <a:off x="8527418" y="2527822"/>
              <a:ext cx="166680" cy="126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63BAA46B-6565-1348-0BC0-C77F266EF78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18778" y="2518822"/>
                <a:ext cx="184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F2A2DFF-1DDB-DF4E-39A0-AF545105171C}"/>
                  </a:ext>
                </a:extLst>
              </p14:cNvPr>
              <p14:cNvContentPartPr/>
              <p14:nvPr/>
            </p14:nvContentPartPr>
            <p14:xfrm>
              <a:off x="8787698" y="2337742"/>
              <a:ext cx="177120" cy="245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F2A2DFF-1DDB-DF4E-39A0-AF545105171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778698" y="2328742"/>
                <a:ext cx="1947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9677A04-5595-8151-BD92-2FF5507632BC}"/>
                  </a:ext>
                </a:extLst>
              </p14:cNvPr>
              <p14:cNvContentPartPr/>
              <p14:nvPr/>
            </p14:nvContentPartPr>
            <p14:xfrm>
              <a:off x="9228698" y="2335942"/>
              <a:ext cx="281160" cy="13284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9677A04-5595-8151-BD92-2FF5507632B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219698" y="2327302"/>
                <a:ext cx="298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A65E09F-2A90-921F-6D43-477BF3827D9C}"/>
                  </a:ext>
                </a:extLst>
              </p14:cNvPr>
              <p14:cNvContentPartPr/>
              <p14:nvPr/>
            </p14:nvContentPartPr>
            <p14:xfrm>
              <a:off x="9568898" y="2216062"/>
              <a:ext cx="134640" cy="1609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A65E09F-2A90-921F-6D43-477BF3827D9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559898" y="2207062"/>
                <a:ext cx="1522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20D3AEAE-2D7E-AD84-FB4A-A91876B17B9D}"/>
                  </a:ext>
                </a:extLst>
              </p14:cNvPr>
              <p14:cNvContentPartPr/>
              <p14:nvPr/>
            </p14:nvContentPartPr>
            <p14:xfrm>
              <a:off x="9854738" y="2328742"/>
              <a:ext cx="275400" cy="154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20D3AEAE-2D7E-AD84-FB4A-A91876B17B9D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845738" y="2319742"/>
                <a:ext cx="293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EF6815B6-C64A-5B17-2A17-A393405C9842}"/>
                  </a:ext>
                </a:extLst>
              </p14:cNvPr>
              <p14:cNvContentPartPr/>
              <p14:nvPr/>
            </p14:nvContentPartPr>
            <p14:xfrm>
              <a:off x="9902258" y="2400742"/>
              <a:ext cx="240840" cy="374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EF6815B6-C64A-5B17-2A17-A393405C9842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893258" y="2392102"/>
                <a:ext cx="258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5C23C12F-A73A-E968-FAC1-77EE577A8C98}"/>
                  </a:ext>
                </a:extLst>
              </p14:cNvPr>
              <p14:cNvContentPartPr/>
              <p14:nvPr/>
            </p14:nvContentPartPr>
            <p14:xfrm>
              <a:off x="10302938" y="2081422"/>
              <a:ext cx="969840" cy="3495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5C23C12F-A73A-E968-FAC1-77EE577A8C9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294298" y="2072782"/>
                <a:ext cx="9874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FE7E2FD-4A60-FE2B-F45B-5D0061CBCD1C}"/>
                  </a:ext>
                </a:extLst>
              </p14:cNvPr>
              <p14:cNvContentPartPr/>
              <p14:nvPr/>
            </p14:nvContentPartPr>
            <p14:xfrm>
              <a:off x="10554938" y="2241262"/>
              <a:ext cx="163440" cy="1940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FE7E2FD-4A60-FE2B-F45B-5D0061CBCD1C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546298" y="2232622"/>
                <a:ext cx="181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FD0C0C9-D919-A5E1-CC7D-834C511D6F26}"/>
                  </a:ext>
                </a:extLst>
              </p14:cNvPr>
              <p14:cNvContentPartPr/>
              <p14:nvPr/>
            </p14:nvContentPartPr>
            <p14:xfrm>
              <a:off x="10637378" y="2333062"/>
              <a:ext cx="175680" cy="1083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FD0C0C9-D919-A5E1-CC7D-834C511D6F2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628738" y="2324422"/>
                <a:ext cx="193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4F9CC73B-0625-0FDD-E70D-9B2DE684265C}"/>
                  </a:ext>
                </a:extLst>
              </p14:cNvPr>
              <p14:cNvContentPartPr/>
              <p14:nvPr/>
            </p14:nvContentPartPr>
            <p14:xfrm>
              <a:off x="10757258" y="2366902"/>
              <a:ext cx="120600" cy="54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4F9CC73B-0625-0FDD-E70D-9B2DE684265C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748258" y="2357902"/>
                <a:ext cx="138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E3062F00-9B09-ED78-9B89-F8EFA9A452EE}"/>
                  </a:ext>
                </a:extLst>
              </p14:cNvPr>
              <p14:cNvContentPartPr/>
              <p14:nvPr/>
            </p14:nvContentPartPr>
            <p14:xfrm>
              <a:off x="10927538" y="2313262"/>
              <a:ext cx="142200" cy="1116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E3062F00-9B09-ED78-9B89-F8EFA9A452E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918538" y="2304622"/>
                <a:ext cx="159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E352A7C-DC82-87B0-892E-F7DABEF10D2D}"/>
                  </a:ext>
                </a:extLst>
              </p14:cNvPr>
              <p14:cNvContentPartPr/>
              <p14:nvPr/>
            </p14:nvContentPartPr>
            <p14:xfrm>
              <a:off x="9196298" y="2930662"/>
              <a:ext cx="218520" cy="2584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E352A7C-DC82-87B0-892E-F7DABEF10D2D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187658" y="2922022"/>
                <a:ext cx="2361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52E2DFA-D918-C49F-4C72-D949B3060CE5}"/>
                  </a:ext>
                </a:extLst>
              </p14:cNvPr>
              <p14:cNvContentPartPr/>
              <p14:nvPr/>
            </p14:nvContentPartPr>
            <p14:xfrm>
              <a:off x="9499778" y="2776582"/>
              <a:ext cx="141840" cy="1936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52E2DFA-D918-C49F-4C72-D949B3060CE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490778" y="2767582"/>
                <a:ext cx="1594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9C075755-7174-CF33-019C-F3BF21BC5F53}"/>
                  </a:ext>
                </a:extLst>
              </p14:cNvPr>
              <p14:cNvContentPartPr/>
              <p14:nvPr/>
            </p14:nvContentPartPr>
            <p14:xfrm>
              <a:off x="9847898" y="3064124"/>
              <a:ext cx="212040" cy="1116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9C075755-7174-CF33-019C-F3BF21BC5F5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839258" y="3055484"/>
                <a:ext cx="229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F57B103-428B-FC5B-FD2A-7C8DA306BDA3}"/>
                  </a:ext>
                </a:extLst>
              </p14:cNvPr>
              <p14:cNvContentPartPr/>
              <p14:nvPr/>
            </p14:nvContentPartPr>
            <p14:xfrm>
              <a:off x="9871658" y="3174644"/>
              <a:ext cx="164520" cy="133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F57B103-428B-FC5B-FD2A-7C8DA306BDA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63018" y="3165644"/>
                <a:ext cx="18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FE35A6F-3F5B-245F-4970-B2DE36F8E62F}"/>
                  </a:ext>
                </a:extLst>
              </p14:cNvPr>
              <p14:cNvContentPartPr/>
              <p14:nvPr/>
            </p14:nvContentPartPr>
            <p14:xfrm>
              <a:off x="10558538" y="2775764"/>
              <a:ext cx="191520" cy="1699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FE35A6F-3F5B-245F-4970-B2DE36F8E62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549898" y="2767124"/>
                <a:ext cx="209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29B7CB9-DBF4-88AC-7DE1-305CB8F561C0}"/>
                  </a:ext>
                </a:extLst>
              </p14:cNvPr>
              <p14:cNvContentPartPr/>
              <p14:nvPr/>
            </p14:nvContentPartPr>
            <p14:xfrm>
              <a:off x="10657178" y="2861804"/>
              <a:ext cx="79920" cy="1087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29B7CB9-DBF4-88AC-7DE1-305CB8F561C0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648178" y="2853164"/>
                <a:ext cx="975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CADD5B7-1C9D-AC37-E293-94EAA44C6EBC}"/>
                  </a:ext>
                </a:extLst>
              </p14:cNvPr>
              <p14:cNvContentPartPr/>
              <p14:nvPr/>
            </p14:nvContentPartPr>
            <p14:xfrm>
              <a:off x="10264418" y="3070964"/>
              <a:ext cx="987480" cy="619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CADD5B7-1C9D-AC37-E293-94EAA44C6EB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255418" y="3061964"/>
                <a:ext cx="1005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17A1926-98F4-013B-6F61-B69BAE27B4C2}"/>
                  </a:ext>
                </a:extLst>
              </p14:cNvPr>
              <p14:cNvContentPartPr/>
              <p14:nvPr/>
            </p14:nvContentPartPr>
            <p14:xfrm>
              <a:off x="10308338" y="3235124"/>
              <a:ext cx="194760" cy="2098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17A1926-98F4-013B-6F61-B69BAE27B4C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99338" y="3226124"/>
                <a:ext cx="2124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59E1345-36A7-CE6C-3359-5A3AD74F7BEE}"/>
                  </a:ext>
                </a:extLst>
              </p14:cNvPr>
              <p14:cNvContentPartPr/>
              <p14:nvPr/>
            </p14:nvContentPartPr>
            <p14:xfrm>
              <a:off x="10407338" y="3337724"/>
              <a:ext cx="94320" cy="1119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59E1345-36A7-CE6C-3359-5A3AD74F7BE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398338" y="3328724"/>
                <a:ext cx="1119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DBD2BA5A-3C7A-1B85-8FE6-E56E1378F318}"/>
                  </a:ext>
                </a:extLst>
              </p14:cNvPr>
              <p14:cNvContentPartPr/>
              <p14:nvPr/>
            </p14:nvContentPartPr>
            <p14:xfrm>
              <a:off x="10629818" y="3273284"/>
              <a:ext cx="188640" cy="1710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DBD2BA5A-3C7A-1B85-8FE6-E56E1378F318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620818" y="3264284"/>
                <a:ext cx="206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DA28A532-77A9-3EE1-93AA-BB6C1DDB1087}"/>
                  </a:ext>
                </a:extLst>
              </p14:cNvPr>
              <p14:cNvContentPartPr/>
              <p14:nvPr/>
            </p14:nvContentPartPr>
            <p14:xfrm>
              <a:off x="10926458" y="3265724"/>
              <a:ext cx="189000" cy="2080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DA28A532-77A9-3EE1-93AA-BB6C1DDB108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917458" y="3256724"/>
                <a:ext cx="206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3A42239-75CE-ECF0-493E-61D94A888CF6}"/>
                  </a:ext>
                </a:extLst>
              </p14:cNvPr>
              <p14:cNvContentPartPr/>
              <p14:nvPr/>
            </p14:nvContentPartPr>
            <p14:xfrm>
              <a:off x="8949338" y="2018684"/>
              <a:ext cx="2190240" cy="16448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3A42239-75CE-ECF0-493E-61D94A888CF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940338" y="2010044"/>
                <a:ext cx="220788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2A9B2C3-D972-00A3-4B04-A74A8EB87BD8}"/>
                  </a:ext>
                </a:extLst>
              </p14:cNvPr>
              <p14:cNvContentPartPr/>
              <p14:nvPr/>
            </p14:nvContentPartPr>
            <p14:xfrm>
              <a:off x="9023858" y="1807364"/>
              <a:ext cx="2361600" cy="19544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2A9B2C3-D972-00A3-4B04-A74A8EB87BD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015218" y="1798364"/>
                <a:ext cx="2379240" cy="19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F3619419-275E-D593-7DD5-A2F1820B17C9}"/>
                  </a:ext>
                </a:extLst>
              </p14:cNvPr>
              <p14:cNvContentPartPr/>
              <p14:nvPr/>
            </p14:nvContentPartPr>
            <p14:xfrm>
              <a:off x="7913618" y="3910484"/>
              <a:ext cx="675360" cy="410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F3619419-275E-D593-7DD5-A2F1820B17C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904618" y="3901484"/>
                <a:ext cx="693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0B8C4D8-DCFF-9E8D-AE0E-E4F531C69C0B}"/>
                  </a:ext>
                </a:extLst>
              </p14:cNvPr>
              <p14:cNvContentPartPr/>
              <p14:nvPr/>
            </p14:nvContentPartPr>
            <p14:xfrm>
              <a:off x="7798418" y="3757484"/>
              <a:ext cx="196920" cy="2725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0B8C4D8-DCFF-9E8D-AE0E-E4F531C69C0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789778" y="3748844"/>
                <a:ext cx="214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1058A15-E855-E10C-E882-96EEDBF98E2B}"/>
                  </a:ext>
                </a:extLst>
              </p14:cNvPr>
              <p14:cNvContentPartPr/>
              <p14:nvPr/>
            </p14:nvContentPartPr>
            <p14:xfrm>
              <a:off x="7875098" y="4082204"/>
              <a:ext cx="191520" cy="795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1058A15-E855-E10C-E882-96EEDBF98E2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866458" y="4073204"/>
                <a:ext cx="209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FE1A1900-1141-289B-BFEB-934890E37423}"/>
                  </a:ext>
                </a:extLst>
              </p14:cNvPr>
              <p14:cNvContentPartPr/>
              <p14:nvPr/>
            </p14:nvContentPartPr>
            <p14:xfrm>
              <a:off x="8608778" y="3547964"/>
              <a:ext cx="16920" cy="3600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FE1A1900-1141-289B-BFEB-934890E3742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600138" y="3539324"/>
                <a:ext cx="345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AB778AB0-42A1-249F-C5E7-73BC1944408A}"/>
                  </a:ext>
                </a:extLst>
              </p14:cNvPr>
              <p14:cNvContentPartPr/>
              <p14:nvPr/>
            </p14:nvContentPartPr>
            <p14:xfrm>
              <a:off x="8502938" y="3256724"/>
              <a:ext cx="171720" cy="2862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AB778AB0-42A1-249F-C5E7-73BC1944408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493938" y="3247724"/>
                <a:ext cx="1893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92E999F7-7995-B2F2-CD27-2FE6CABB6151}"/>
                  </a:ext>
                </a:extLst>
              </p14:cNvPr>
              <p14:cNvContentPartPr/>
              <p14:nvPr/>
            </p14:nvContentPartPr>
            <p14:xfrm>
              <a:off x="8722898" y="3255284"/>
              <a:ext cx="134640" cy="1231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92E999F7-7995-B2F2-CD27-2FE6CABB6151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713898" y="3246284"/>
                <a:ext cx="1522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D66B0C7-CC77-558F-E567-7F17B7409978}"/>
                  </a:ext>
                </a:extLst>
              </p14:cNvPr>
              <p14:cNvContentPartPr/>
              <p14:nvPr/>
            </p14:nvContentPartPr>
            <p14:xfrm>
              <a:off x="6869978" y="2907164"/>
              <a:ext cx="24840" cy="79272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D66B0C7-CC77-558F-E567-7F17B7409978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861338" y="2898524"/>
                <a:ext cx="4248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00A2519-2031-0D4C-305A-0C6F79B6FCCE}"/>
                  </a:ext>
                </a:extLst>
              </p14:cNvPr>
              <p14:cNvContentPartPr/>
              <p14:nvPr/>
            </p14:nvContentPartPr>
            <p14:xfrm>
              <a:off x="6715898" y="3544364"/>
              <a:ext cx="1288080" cy="968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00A2519-2031-0D4C-305A-0C6F79B6FCC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707258" y="3535724"/>
                <a:ext cx="13057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3800E188-48A4-9D92-9FA4-E0123E13199D}"/>
                  </a:ext>
                </a:extLst>
              </p14:cNvPr>
              <p14:cNvContentPartPr/>
              <p14:nvPr/>
            </p14:nvContentPartPr>
            <p14:xfrm>
              <a:off x="8000378" y="3439604"/>
              <a:ext cx="117000" cy="2430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3800E188-48A4-9D92-9FA4-E0123E13199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991378" y="3430964"/>
                <a:ext cx="1346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A63E9D8-3528-800C-6B02-757FA3AD098B}"/>
                  </a:ext>
                </a:extLst>
              </p14:cNvPr>
              <p14:cNvContentPartPr/>
              <p14:nvPr/>
            </p14:nvContentPartPr>
            <p14:xfrm>
              <a:off x="6687458" y="2803844"/>
              <a:ext cx="267480" cy="25416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A63E9D8-3528-800C-6B02-757FA3AD098B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678458" y="2794844"/>
                <a:ext cx="2851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B11583F-8038-82B5-1775-9AAF4B049A1B}"/>
                  </a:ext>
                </a:extLst>
              </p14:cNvPr>
              <p14:cNvContentPartPr/>
              <p14:nvPr/>
            </p14:nvContentPartPr>
            <p14:xfrm>
              <a:off x="6455258" y="2791604"/>
              <a:ext cx="164520" cy="2185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B11583F-8038-82B5-1775-9AAF4B049A1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446618" y="2782964"/>
                <a:ext cx="182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B394DA1C-B7F4-8D6D-3DE8-7D325D54D01D}"/>
                  </a:ext>
                </a:extLst>
              </p14:cNvPr>
              <p14:cNvContentPartPr/>
              <p14:nvPr/>
            </p14:nvContentPartPr>
            <p14:xfrm>
              <a:off x="7843418" y="3674324"/>
              <a:ext cx="167040" cy="19728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B394DA1C-B7F4-8D6D-3DE8-7D325D54D01D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834418" y="3665324"/>
                <a:ext cx="184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1555820A-87BE-C29D-7DA4-F403F4CDF86C}"/>
                  </a:ext>
                </a:extLst>
              </p14:cNvPr>
              <p14:cNvContentPartPr/>
              <p14:nvPr/>
            </p14:nvContentPartPr>
            <p14:xfrm>
              <a:off x="6907778" y="2890964"/>
              <a:ext cx="1058040" cy="748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1555820A-87BE-C29D-7DA4-F403F4CDF86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899138" y="2881964"/>
                <a:ext cx="107568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F9C21EB3-7361-8387-D252-A0BDCEC7BE40}"/>
                  </a:ext>
                </a:extLst>
              </p14:cNvPr>
              <p14:cNvContentPartPr/>
              <p14:nvPr/>
            </p14:nvContentPartPr>
            <p14:xfrm>
              <a:off x="3130298" y="3367604"/>
              <a:ext cx="299520" cy="3096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F9C21EB3-7361-8387-D252-A0BDCEC7BE4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121658" y="3358604"/>
                <a:ext cx="317160" cy="31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36617185-F025-8EF3-4AEB-513257D8414C}"/>
                  </a:ext>
                </a:extLst>
              </p14:cNvPr>
              <p14:cNvContentPartPr/>
              <p14:nvPr/>
            </p14:nvContentPartPr>
            <p14:xfrm>
              <a:off x="1373498" y="4752524"/>
              <a:ext cx="4349160" cy="831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36617185-F025-8EF3-4AEB-513257D8414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364498" y="4743884"/>
                <a:ext cx="4366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5D32B673-C300-8D23-BF96-0E6F5C159611}"/>
                  </a:ext>
                </a:extLst>
              </p14:cNvPr>
              <p14:cNvContentPartPr/>
              <p14:nvPr/>
            </p14:nvContentPartPr>
            <p14:xfrm>
              <a:off x="5762258" y="4663604"/>
              <a:ext cx="224280" cy="3686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5D32B673-C300-8D23-BF96-0E6F5C159611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753618" y="4654964"/>
                <a:ext cx="24192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AFA99F3-9304-1C58-180A-304C4928FA97}"/>
                  </a:ext>
                </a:extLst>
              </p14:cNvPr>
              <p14:cNvContentPartPr/>
              <p14:nvPr/>
            </p14:nvContentPartPr>
            <p14:xfrm>
              <a:off x="3273578" y="3150524"/>
              <a:ext cx="251640" cy="29628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AFA99F3-9304-1C58-180A-304C4928FA9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264938" y="3141884"/>
                <a:ext cx="269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20F1C40D-F59F-161D-E786-C7475E5EBCD8}"/>
                  </a:ext>
                </a:extLst>
              </p14:cNvPr>
              <p14:cNvContentPartPr/>
              <p14:nvPr/>
            </p14:nvContentPartPr>
            <p14:xfrm>
              <a:off x="1200698" y="4617884"/>
              <a:ext cx="259200" cy="3888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20F1C40D-F59F-161D-E786-C7475E5EBCD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92058" y="4609244"/>
                <a:ext cx="2768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5AA76ED-B7F8-41F8-801A-5602E5275019}"/>
                  </a:ext>
                </a:extLst>
              </p14:cNvPr>
              <p14:cNvContentPartPr/>
              <p14:nvPr/>
            </p14:nvContentPartPr>
            <p14:xfrm>
              <a:off x="3033458" y="6317444"/>
              <a:ext cx="282600" cy="2980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5AA76ED-B7F8-41F8-801A-5602E527501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024458" y="6308444"/>
                <a:ext cx="30024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3A8323F1-7EA6-48AA-DA94-CB7E907E166A}"/>
                  </a:ext>
                </a:extLst>
              </p14:cNvPr>
              <p14:cNvContentPartPr/>
              <p14:nvPr/>
            </p14:nvContentPartPr>
            <p14:xfrm>
              <a:off x="227978" y="4766924"/>
              <a:ext cx="212400" cy="1350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3A8323F1-7EA6-48AA-DA94-CB7E907E166A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18978" y="4757924"/>
                <a:ext cx="2300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7B82E78-77A8-7CD2-4FEC-37966BC33E98}"/>
                  </a:ext>
                </a:extLst>
              </p14:cNvPr>
              <p14:cNvContentPartPr/>
              <p14:nvPr/>
            </p14:nvContentPartPr>
            <p14:xfrm>
              <a:off x="585098" y="4813364"/>
              <a:ext cx="139680" cy="302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7B82E78-77A8-7CD2-4FEC-37966BC33E9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76098" y="4804364"/>
                <a:ext cx="157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52FB24D8-C448-F51E-4974-E24BF8D754B1}"/>
                  </a:ext>
                </a:extLst>
              </p14:cNvPr>
              <p14:cNvContentPartPr/>
              <p14:nvPr/>
            </p14:nvContentPartPr>
            <p14:xfrm>
              <a:off x="610658" y="4847204"/>
              <a:ext cx="147240" cy="536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52FB24D8-C448-F51E-4974-E24BF8D754B1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02018" y="4838564"/>
                <a:ext cx="1648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CCEEBA1-5E10-0BF1-3354-B790AE7C7490}"/>
                  </a:ext>
                </a:extLst>
              </p14:cNvPr>
              <p14:cNvContentPartPr/>
              <p14:nvPr/>
            </p14:nvContentPartPr>
            <p14:xfrm>
              <a:off x="845018" y="4615364"/>
              <a:ext cx="248760" cy="1897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CCEEBA1-5E10-0BF1-3354-B790AE7C7490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36378" y="4606724"/>
                <a:ext cx="266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9C3A329-3F5D-4CC7-68EB-BBAAB150B89A}"/>
                  </a:ext>
                </a:extLst>
              </p14:cNvPr>
              <p14:cNvContentPartPr/>
              <p14:nvPr/>
            </p14:nvContentPartPr>
            <p14:xfrm>
              <a:off x="838178" y="4830644"/>
              <a:ext cx="203040" cy="630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9C3A329-3F5D-4CC7-68EB-BBAAB150B89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29178" y="4821644"/>
                <a:ext cx="2206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B4ED10ED-91D2-12B2-A266-95C45A736740}"/>
                  </a:ext>
                </a:extLst>
              </p14:cNvPr>
              <p14:cNvContentPartPr/>
              <p14:nvPr/>
            </p14:nvContentPartPr>
            <p14:xfrm>
              <a:off x="914138" y="4906604"/>
              <a:ext cx="174240" cy="2710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B4ED10ED-91D2-12B2-A266-95C45A73674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905498" y="4897964"/>
                <a:ext cx="1918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44C81E18-FB19-4AE3-17D1-B6DE3DF3C5ED}"/>
                  </a:ext>
                </a:extLst>
              </p14:cNvPr>
              <p14:cNvContentPartPr/>
              <p14:nvPr/>
            </p14:nvContentPartPr>
            <p14:xfrm>
              <a:off x="3089618" y="2988524"/>
              <a:ext cx="183600" cy="29304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44C81E18-FB19-4AE3-17D1-B6DE3DF3C5E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080618" y="2979884"/>
                <a:ext cx="2012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E36EC5D-5A44-6745-5487-29F420F74F02}"/>
                  </a:ext>
                </a:extLst>
              </p14:cNvPr>
              <p14:cNvContentPartPr/>
              <p14:nvPr/>
            </p14:nvContentPartPr>
            <p14:xfrm>
              <a:off x="6028658" y="4868084"/>
              <a:ext cx="156600" cy="1609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E36EC5D-5A44-6745-5487-29F420F74F0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020018" y="4859084"/>
                <a:ext cx="174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BA8E3E5D-B2D0-CC2C-A32D-EC7E9DEF8DBC}"/>
                  </a:ext>
                </a:extLst>
              </p14:cNvPr>
              <p14:cNvContentPartPr/>
              <p14:nvPr/>
            </p14:nvContentPartPr>
            <p14:xfrm>
              <a:off x="6068978" y="4881404"/>
              <a:ext cx="168480" cy="3290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BA8E3E5D-B2D0-CC2C-A32D-EC7E9DEF8DB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6059978" y="4872404"/>
                <a:ext cx="1861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832B2E4-CE5B-D3BD-55CC-91039EE75CAC}"/>
                  </a:ext>
                </a:extLst>
              </p14:cNvPr>
              <p14:cNvContentPartPr/>
              <p14:nvPr/>
            </p14:nvContentPartPr>
            <p14:xfrm>
              <a:off x="3378698" y="6301244"/>
              <a:ext cx="167760" cy="35640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832B2E4-CE5B-D3BD-55CC-91039EE75CA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370058" y="6292604"/>
                <a:ext cx="1854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9E5A33D-2D3F-09F0-A436-660E902FD7F9}"/>
                  </a:ext>
                </a:extLst>
              </p14:cNvPr>
              <p14:cNvContentPartPr/>
              <p14:nvPr/>
            </p14:nvContentPartPr>
            <p14:xfrm>
              <a:off x="2697218" y="4800764"/>
              <a:ext cx="6840" cy="64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9E5A33D-2D3F-09F0-A436-660E902FD7F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688578" y="4791764"/>
                <a:ext cx="24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FBAC421-EB8F-0543-EF16-9CF5993708D3}"/>
                  </a:ext>
                </a:extLst>
              </p14:cNvPr>
              <p14:cNvContentPartPr/>
              <p14:nvPr/>
            </p14:nvContentPartPr>
            <p14:xfrm>
              <a:off x="1583738" y="4807244"/>
              <a:ext cx="1118880" cy="9756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FBAC421-EB8F-0543-EF16-9CF5993708D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575098" y="4798244"/>
                <a:ext cx="113652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0F1F06BE-3A78-6F3D-7244-5CE72E54236A}"/>
                  </a:ext>
                </a:extLst>
              </p14:cNvPr>
              <p14:cNvContentPartPr/>
              <p14:nvPr/>
            </p14:nvContentPartPr>
            <p14:xfrm>
              <a:off x="1090538" y="5761244"/>
              <a:ext cx="160200" cy="2602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0F1F06BE-3A78-6F3D-7244-5CE72E54236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81538" y="5752244"/>
                <a:ext cx="1778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0275640-C4A6-1420-E3DD-9CDAAB62F745}"/>
                  </a:ext>
                </a:extLst>
              </p14:cNvPr>
              <p14:cNvContentPartPr/>
              <p14:nvPr/>
            </p14:nvContentPartPr>
            <p14:xfrm>
              <a:off x="1285658" y="5626244"/>
              <a:ext cx="87840" cy="2131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0275640-C4A6-1420-E3DD-9CDAAB62F745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277018" y="5617244"/>
                <a:ext cx="105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DC2EF4E-EC40-B99C-6795-C88510EBD5C0}"/>
                  </a:ext>
                </a:extLst>
              </p14:cNvPr>
              <p14:cNvContentPartPr/>
              <p14:nvPr/>
            </p14:nvContentPartPr>
            <p14:xfrm>
              <a:off x="1943738" y="4911284"/>
              <a:ext cx="903960" cy="11746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DC2EF4E-EC40-B99C-6795-C88510EBD5C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934738" y="4902644"/>
                <a:ext cx="92160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4CFFC10-1527-FC02-0B0B-98C3EECF3FDD}"/>
                  </a:ext>
                </a:extLst>
              </p14:cNvPr>
              <p14:cNvContentPartPr/>
              <p14:nvPr/>
            </p14:nvContentPartPr>
            <p14:xfrm>
              <a:off x="1507058" y="5033684"/>
              <a:ext cx="131760" cy="2170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4CFFC10-1527-FC02-0B0B-98C3EECF3FDD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498058" y="5025044"/>
                <a:ext cx="149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CA5921D-4116-CCDA-1636-FBE533BA8E87}"/>
                  </a:ext>
                </a:extLst>
              </p14:cNvPr>
              <p14:cNvContentPartPr/>
              <p14:nvPr/>
            </p14:nvContentPartPr>
            <p14:xfrm>
              <a:off x="1678778" y="4949444"/>
              <a:ext cx="9720" cy="1155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CA5921D-4116-CCDA-1636-FBE533BA8E87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670138" y="4940444"/>
                <a:ext cx="27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5569D37F-9C13-05ED-3B34-B3B3D3D0388C}"/>
                  </a:ext>
                </a:extLst>
              </p14:cNvPr>
              <p14:cNvContentPartPr/>
              <p14:nvPr/>
            </p14:nvContentPartPr>
            <p14:xfrm>
              <a:off x="1582658" y="4935404"/>
              <a:ext cx="188280" cy="1666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5569D37F-9C13-05ED-3B34-B3B3D3D0388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574018" y="4926404"/>
                <a:ext cx="205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AF64DCB5-EDFD-D1D7-2840-21D406DC2B9F}"/>
                  </a:ext>
                </a:extLst>
              </p14:cNvPr>
              <p14:cNvContentPartPr/>
              <p14:nvPr/>
            </p14:nvContentPartPr>
            <p14:xfrm>
              <a:off x="2490218" y="5298644"/>
              <a:ext cx="140040" cy="1080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AF64DCB5-EDFD-D1D7-2840-21D406DC2B9F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481218" y="5290004"/>
                <a:ext cx="157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1DAC358A-8D34-9989-1BBF-E59C5469523C}"/>
                  </a:ext>
                </a:extLst>
              </p14:cNvPr>
              <p14:cNvContentPartPr/>
              <p14:nvPr/>
            </p14:nvContentPartPr>
            <p14:xfrm>
              <a:off x="2770658" y="5258684"/>
              <a:ext cx="387360" cy="396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1DAC358A-8D34-9989-1BBF-E59C5469523C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762018" y="5249684"/>
                <a:ext cx="405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76550EE-90AF-6348-3DB3-7469BD56AC42}"/>
                  </a:ext>
                </a:extLst>
              </p14:cNvPr>
              <p14:cNvContentPartPr/>
              <p14:nvPr/>
            </p14:nvContentPartPr>
            <p14:xfrm>
              <a:off x="3231458" y="5282444"/>
              <a:ext cx="56160" cy="180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76550EE-90AF-6348-3DB3-7469BD56AC4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222818" y="5273444"/>
                <a:ext cx="73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1A2C6F25-0592-9B19-4734-E9F5CE7A440C}"/>
                  </a:ext>
                </a:extLst>
              </p14:cNvPr>
              <p14:cNvContentPartPr/>
              <p14:nvPr/>
            </p14:nvContentPartPr>
            <p14:xfrm>
              <a:off x="3224978" y="5263364"/>
              <a:ext cx="113760" cy="352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1A2C6F25-0592-9B19-4734-E9F5CE7A440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216338" y="5254724"/>
                <a:ext cx="13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20EE2F36-5841-93D1-B337-584EA2CD20C3}"/>
                  </a:ext>
                </a:extLst>
              </p14:cNvPr>
              <p14:cNvContentPartPr/>
              <p14:nvPr/>
            </p14:nvContentPartPr>
            <p14:xfrm>
              <a:off x="3027338" y="5413844"/>
              <a:ext cx="59400" cy="1458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20EE2F36-5841-93D1-B337-584EA2CD20C3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018698" y="5404844"/>
                <a:ext cx="770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772AE99-2FEE-C291-95B3-E36E8B0FA4AC}"/>
                  </a:ext>
                </a:extLst>
              </p14:cNvPr>
              <p14:cNvContentPartPr/>
              <p14:nvPr/>
            </p14:nvContentPartPr>
            <p14:xfrm>
              <a:off x="3117338" y="5340404"/>
              <a:ext cx="38160" cy="13392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772AE99-2FEE-C291-95B3-E36E8B0FA4AC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108698" y="5331404"/>
                <a:ext cx="55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27C9B055-A654-99B7-1C90-E520D3437FE8}"/>
                  </a:ext>
                </a:extLst>
              </p14:cNvPr>
              <p14:cNvContentPartPr/>
              <p14:nvPr/>
            </p14:nvContentPartPr>
            <p14:xfrm>
              <a:off x="3275378" y="5248244"/>
              <a:ext cx="254880" cy="428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27C9B055-A654-99B7-1C90-E520D3437FE8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266378" y="5239604"/>
                <a:ext cx="272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9D9830D-EE83-6953-34CD-FC820E01F16F}"/>
                  </a:ext>
                </a:extLst>
              </p14:cNvPr>
              <p14:cNvContentPartPr/>
              <p14:nvPr/>
            </p14:nvContentPartPr>
            <p14:xfrm>
              <a:off x="3664898" y="5249684"/>
              <a:ext cx="416880" cy="3024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9D9830D-EE83-6953-34CD-FC820E01F16F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656258" y="5240684"/>
                <a:ext cx="434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CB64046-7764-C168-0C03-3FD932D015BA}"/>
                  </a:ext>
                </a:extLst>
              </p14:cNvPr>
              <p14:cNvContentPartPr/>
              <p14:nvPr/>
            </p14:nvContentPartPr>
            <p14:xfrm>
              <a:off x="4113458" y="5089484"/>
              <a:ext cx="24480" cy="18288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CB64046-7764-C168-0C03-3FD932D015B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104458" y="5080484"/>
                <a:ext cx="421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CA89B48-4E79-0AC3-238C-EDAA5482DEFA}"/>
                  </a:ext>
                </a:extLst>
              </p14:cNvPr>
              <p14:cNvContentPartPr/>
              <p14:nvPr/>
            </p14:nvContentPartPr>
            <p14:xfrm>
              <a:off x="4136498" y="4768364"/>
              <a:ext cx="50040" cy="14112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CA89B48-4E79-0AC3-238C-EDAA5482DEFA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127858" y="4759724"/>
                <a:ext cx="676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08D622DA-41EE-8455-0CD2-DDC59BA9461C}"/>
                  </a:ext>
                </a:extLst>
              </p14:cNvPr>
              <p14:cNvContentPartPr/>
              <p14:nvPr/>
            </p14:nvContentPartPr>
            <p14:xfrm>
              <a:off x="4242338" y="4875284"/>
              <a:ext cx="95760" cy="334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08D622DA-41EE-8455-0CD2-DDC59BA9461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233338" y="4866284"/>
                <a:ext cx="113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586F51C0-7163-11D0-EFE7-38E1FBB6903C}"/>
                  </a:ext>
                </a:extLst>
              </p14:cNvPr>
              <p14:cNvContentPartPr/>
              <p14:nvPr/>
            </p14:nvContentPartPr>
            <p14:xfrm>
              <a:off x="4315778" y="4882484"/>
              <a:ext cx="42120" cy="17568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586F51C0-7163-11D0-EFE7-38E1FBB6903C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306778" y="4873484"/>
                <a:ext cx="597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768A03FD-88F7-4DE4-1683-562B4891210F}"/>
                  </a:ext>
                </a:extLst>
              </p14:cNvPr>
              <p14:cNvContentPartPr/>
              <p14:nvPr/>
            </p14:nvContentPartPr>
            <p14:xfrm>
              <a:off x="4421258" y="4842884"/>
              <a:ext cx="66600" cy="12888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768A03FD-88F7-4DE4-1683-562B4891210F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412258" y="4833884"/>
                <a:ext cx="84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C469AE5E-4A4A-0FA5-C16A-A680386E89A2}"/>
                  </a:ext>
                </a:extLst>
              </p14:cNvPr>
              <p14:cNvContentPartPr/>
              <p14:nvPr/>
            </p14:nvContentPartPr>
            <p14:xfrm>
              <a:off x="3036338" y="2815724"/>
              <a:ext cx="313920" cy="49428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C469AE5E-4A4A-0FA5-C16A-A680386E89A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027338" y="2807084"/>
                <a:ext cx="33156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2E1E3AEF-3FEB-DAFF-6736-9B7B670B6E3F}"/>
                  </a:ext>
                </a:extLst>
              </p14:cNvPr>
              <p14:cNvContentPartPr/>
              <p14:nvPr/>
            </p14:nvContentPartPr>
            <p14:xfrm>
              <a:off x="4705298" y="3142964"/>
              <a:ext cx="135000" cy="21240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2E1E3AEF-3FEB-DAFF-6736-9B7B670B6E3F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96298" y="3134324"/>
                <a:ext cx="152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488B1853-5D78-CA00-E7AB-01C7DD54B6F1}"/>
                  </a:ext>
                </a:extLst>
              </p14:cNvPr>
              <p14:cNvContentPartPr/>
              <p14:nvPr/>
            </p14:nvContentPartPr>
            <p14:xfrm>
              <a:off x="4635818" y="3244484"/>
              <a:ext cx="187560" cy="2250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488B1853-5D78-CA00-E7AB-01C7DD54B6F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626818" y="3235844"/>
                <a:ext cx="2052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F3A2EBD8-BFF7-1BA6-EA8C-4F222D204C3D}"/>
                  </a:ext>
                </a:extLst>
              </p14:cNvPr>
              <p14:cNvContentPartPr/>
              <p14:nvPr/>
            </p14:nvContentPartPr>
            <p14:xfrm>
              <a:off x="4909058" y="3283364"/>
              <a:ext cx="144360" cy="2077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F3A2EBD8-BFF7-1BA6-EA8C-4F222D204C3D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900058" y="3274364"/>
                <a:ext cx="162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511D8A72-224F-584E-B2B6-C7277BBDDE13}"/>
                  </a:ext>
                </a:extLst>
              </p14:cNvPr>
              <p14:cNvContentPartPr/>
              <p14:nvPr/>
            </p14:nvContentPartPr>
            <p14:xfrm>
              <a:off x="4982858" y="3406844"/>
              <a:ext cx="238320" cy="6372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511D8A72-224F-584E-B2B6-C7277BBDDE13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973858" y="3397844"/>
                <a:ext cx="255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F9275062-D80C-CE04-A240-CFE83F807041}"/>
                  </a:ext>
                </a:extLst>
              </p14:cNvPr>
              <p14:cNvContentPartPr/>
              <p14:nvPr/>
            </p14:nvContentPartPr>
            <p14:xfrm>
              <a:off x="5270138" y="3297044"/>
              <a:ext cx="218160" cy="18072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F9275062-D80C-CE04-A240-CFE83F807041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261138" y="3288404"/>
                <a:ext cx="2358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152F6B01-5E22-22AD-9DD3-32BF3E27D1F2}"/>
                  </a:ext>
                </a:extLst>
              </p14:cNvPr>
              <p14:cNvContentPartPr/>
              <p14:nvPr/>
            </p14:nvContentPartPr>
            <p14:xfrm>
              <a:off x="5558138" y="3248444"/>
              <a:ext cx="242280" cy="21636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152F6B01-5E22-22AD-9DD3-32BF3E27D1F2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549498" y="3239444"/>
                <a:ext cx="259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54A46A55-63F1-817E-4440-63BE7AD12F04}"/>
                  </a:ext>
                </a:extLst>
              </p14:cNvPr>
              <p14:cNvContentPartPr/>
              <p14:nvPr/>
            </p14:nvContentPartPr>
            <p14:xfrm>
              <a:off x="5643818" y="3295244"/>
              <a:ext cx="221760" cy="18108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54A46A55-63F1-817E-4440-63BE7AD12F0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634818" y="3286604"/>
                <a:ext cx="239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CAE02135-C163-45AD-9938-B9515F2177FC}"/>
                  </a:ext>
                </a:extLst>
              </p14:cNvPr>
              <p14:cNvContentPartPr/>
              <p14:nvPr/>
            </p14:nvContentPartPr>
            <p14:xfrm>
              <a:off x="5939378" y="3378764"/>
              <a:ext cx="60840" cy="5076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CAE02135-C163-45AD-9938-B9515F2177FC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5930738" y="3370124"/>
                <a:ext cx="78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03CD0ED-AC55-83F9-E94C-4DA2D1348334}"/>
                  </a:ext>
                </a:extLst>
              </p14:cNvPr>
              <p14:cNvContentPartPr/>
              <p14:nvPr/>
            </p14:nvContentPartPr>
            <p14:xfrm>
              <a:off x="5107778" y="3581804"/>
              <a:ext cx="353160" cy="27504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03CD0ED-AC55-83F9-E94C-4DA2D1348334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5099138" y="3573164"/>
                <a:ext cx="3708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43EAA96E-02F3-8FCF-6ABA-8E763A8D9F32}"/>
                  </a:ext>
                </a:extLst>
              </p14:cNvPr>
              <p14:cNvContentPartPr/>
              <p14:nvPr/>
            </p14:nvContentPartPr>
            <p14:xfrm>
              <a:off x="5452298" y="3578564"/>
              <a:ext cx="20880" cy="3960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43EAA96E-02F3-8FCF-6ABA-8E763A8D9F32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443658" y="3569924"/>
                <a:ext cx="38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A9675320-C116-C6E6-6B28-C58C60080305}"/>
                  </a:ext>
                </a:extLst>
              </p14:cNvPr>
              <p14:cNvContentPartPr/>
              <p14:nvPr/>
            </p14:nvContentPartPr>
            <p14:xfrm>
              <a:off x="5567858" y="3541844"/>
              <a:ext cx="349200" cy="2962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A9675320-C116-C6E6-6B28-C58C60080305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558858" y="3532844"/>
                <a:ext cx="366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179BF47B-E55D-CD61-3376-BED0DB4EFA55}"/>
                  </a:ext>
                </a:extLst>
              </p14:cNvPr>
              <p14:cNvContentPartPr/>
              <p14:nvPr/>
            </p14:nvContentPartPr>
            <p14:xfrm>
              <a:off x="5065298" y="3936764"/>
              <a:ext cx="156240" cy="1947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179BF47B-E55D-CD61-3376-BED0DB4EFA5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056658" y="3927764"/>
                <a:ext cx="1738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0552C6EB-F437-6F2F-26C3-46A36D901CF3}"/>
                  </a:ext>
                </a:extLst>
              </p14:cNvPr>
              <p14:cNvContentPartPr/>
              <p14:nvPr/>
            </p14:nvContentPartPr>
            <p14:xfrm>
              <a:off x="5295338" y="3982484"/>
              <a:ext cx="69120" cy="1666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0552C6EB-F437-6F2F-26C3-46A36D901CF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286338" y="3973844"/>
                <a:ext cx="86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2BAA4E2-C814-DC0E-F626-992948793590}"/>
                  </a:ext>
                </a:extLst>
              </p14:cNvPr>
              <p14:cNvContentPartPr/>
              <p14:nvPr/>
            </p14:nvContentPartPr>
            <p14:xfrm>
              <a:off x="5470298" y="4043324"/>
              <a:ext cx="132480" cy="3852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2BAA4E2-C814-DC0E-F626-99294879359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461658" y="4034684"/>
                <a:ext cx="150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DA9C9AB4-F15B-23B0-A447-119AB5F4F5EF}"/>
                  </a:ext>
                </a:extLst>
              </p14:cNvPr>
              <p14:cNvContentPartPr/>
              <p14:nvPr/>
            </p14:nvContentPartPr>
            <p14:xfrm>
              <a:off x="5515658" y="4108484"/>
              <a:ext cx="129960" cy="291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DA9C9AB4-F15B-23B0-A447-119AB5F4F5E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507018" y="4099844"/>
                <a:ext cx="147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E0A9C0E-F7E7-B2FD-017E-88A25FE0D8FD}"/>
                  </a:ext>
                </a:extLst>
              </p14:cNvPr>
              <p14:cNvContentPartPr/>
              <p14:nvPr/>
            </p14:nvContentPartPr>
            <p14:xfrm>
              <a:off x="5750378" y="3989324"/>
              <a:ext cx="91080" cy="208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E0A9C0E-F7E7-B2FD-017E-88A25FE0D8F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741738" y="3980324"/>
                <a:ext cx="108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F6437D1-AEFE-CBD3-0982-DBDB046EFB0F}"/>
                  </a:ext>
                </a:extLst>
              </p14:cNvPr>
              <p14:cNvContentPartPr/>
              <p14:nvPr/>
            </p14:nvContentPartPr>
            <p14:xfrm>
              <a:off x="5934698" y="4038284"/>
              <a:ext cx="30960" cy="280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F6437D1-AEFE-CBD3-0982-DBDB046EFB0F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926058" y="4029644"/>
                <a:ext cx="48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5F16537B-8D07-397D-B71E-3E252F7B0704}"/>
                  </a:ext>
                </a:extLst>
              </p14:cNvPr>
              <p14:cNvContentPartPr/>
              <p14:nvPr/>
            </p14:nvContentPartPr>
            <p14:xfrm>
              <a:off x="6017498" y="3990404"/>
              <a:ext cx="81360" cy="2088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5F16537B-8D07-397D-B71E-3E252F7B070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6008498" y="3981404"/>
                <a:ext cx="99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3B8BDC9-0595-18CB-C8D8-C2556055415D}"/>
                  </a:ext>
                </a:extLst>
              </p14:cNvPr>
              <p14:cNvContentPartPr/>
              <p14:nvPr/>
            </p14:nvContentPartPr>
            <p14:xfrm>
              <a:off x="5366618" y="4415924"/>
              <a:ext cx="136080" cy="3852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3B8BDC9-0595-18CB-C8D8-C2556055415D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5357978" y="4407284"/>
                <a:ext cx="153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4E4F10C1-BE56-6858-D44D-DEC47AF95446}"/>
                  </a:ext>
                </a:extLst>
              </p14:cNvPr>
              <p14:cNvContentPartPr/>
              <p14:nvPr/>
            </p14:nvContentPartPr>
            <p14:xfrm>
              <a:off x="5390378" y="4501604"/>
              <a:ext cx="131400" cy="442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4E4F10C1-BE56-6858-D44D-DEC47AF95446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5381738" y="4492964"/>
                <a:ext cx="149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961F9A9-7BC4-0806-1F14-DEDF6F17FAD3}"/>
                  </a:ext>
                </a:extLst>
              </p14:cNvPr>
              <p14:cNvContentPartPr/>
              <p14:nvPr/>
            </p14:nvContentPartPr>
            <p14:xfrm>
              <a:off x="5560298" y="4383884"/>
              <a:ext cx="106920" cy="16452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961F9A9-7BC4-0806-1F14-DEDF6F17FAD3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5551298" y="4375244"/>
                <a:ext cx="124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5BA8586D-6ADC-0AA7-2B45-5D1CF37A701D}"/>
                  </a:ext>
                </a:extLst>
              </p14:cNvPr>
              <p14:cNvContentPartPr/>
              <p14:nvPr/>
            </p14:nvContentPartPr>
            <p14:xfrm>
              <a:off x="5824898" y="4360484"/>
              <a:ext cx="158040" cy="22968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5BA8586D-6ADC-0AA7-2B45-5D1CF37A701D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5815898" y="4351484"/>
                <a:ext cx="1756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5B4F5341-02B8-CAA8-141A-C53987328346}"/>
                  </a:ext>
                </a:extLst>
              </p14:cNvPr>
              <p14:cNvContentPartPr/>
              <p14:nvPr/>
            </p14:nvContentPartPr>
            <p14:xfrm>
              <a:off x="6102458" y="4313684"/>
              <a:ext cx="117360" cy="824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5B4F5341-02B8-CAA8-141A-C53987328346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093458" y="4305044"/>
                <a:ext cx="135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0E75616C-A63D-0A34-ADF7-513FCC834F73}"/>
                  </a:ext>
                </a:extLst>
              </p14:cNvPr>
              <p14:cNvContentPartPr/>
              <p14:nvPr/>
            </p14:nvContentPartPr>
            <p14:xfrm>
              <a:off x="6318458" y="4143764"/>
              <a:ext cx="119520" cy="1414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0E75616C-A63D-0A34-ADF7-513FCC834F73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309458" y="4135124"/>
                <a:ext cx="137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BF0EE978-13C1-E8B2-BF87-7B529EA36CE1}"/>
                  </a:ext>
                </a:extLst>
              </p14:cNvPr>
              <p14:cNvContentPartPr/>
              <p14:nvPr/>
            </p14:nvContentPartPr>
            <p14:xfrm>
              <a:off x="6485138" y="4150964"/>
              <a:ext cx="108360" cy="1224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BF0EE978-13C1-E8B2-BF87-7B529EA36CE1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476138" y="4142324"/>
                <a:ext cx="1260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24841F4F-C228-AA4E-EAD8-85F02EB79EA8}"/>
                  </a:ext>
                </a:extLst>
              </p14:cNvPr>
              <p14:cNvContentPartPr/>
              <p14:nvPr/>
            </p14:nvContentPartPr>
            <p14:xfrm>
              <a:off x="6295418" y="4266884"/>
              <a:ext cx="367200" cy="12924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24841F4F-C228-AA4E-EAD8-85F02EB79EA8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286778" y="4258244"/>
                <a:ext cx="3848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8C1258B6-2AE4-7EB6-E8C7-8D7C824ABEE0}"/>
                  </a:ext>
                </a:extLst>
              </p14:cNvPr>
              <p14:cNvContentPartPr/>
              <p14:nvPr/>
            </p14:nvContentPartPr>
            <p14:xfrm>
              <a:off x="6446618" y="4483244"/>
              <a:ext cx="133560" cy="9072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8C1258B6-2AE4-7EB6-E8C7-8D7C824ABEE0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437618" y="4474244"/>
                <a:ext cx="151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998C4066-3F9F-88DC-178A-1555B4C5C0BD}"/>
                  </a:ext>
                </a:extLst>
              </p14:cNvPr>
              <p14:cNvContentPartPr/>
              <p14:nvPr/>
            </p14:nvContentPartPr>
            <p14:xfrm>
              <a:off x="6504938" y="4456604"/>
              <a:ext cx="79200" cy="2685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998C4066-3F9F-88DC-178A-1555B4C5C0BD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495938" y="4447964"/>
                <a:ext cx="968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9FA9BF42-E679-CF17-4E7A-623D066C755C}"/>
                  </a:ext>
                </a:extLst>
              </p14:cNvPr>
              <p14:cNvContentPartPr/>
              <p14:nvPr/>
            </p14:nvContentPartPr>
            <p14:xfrm>
              <a:off x="5733458" y="4242044"/>
              <a:ext cx="59040" cy="3207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9FA9BF42-E679-CF17-4E7A-623D066C755C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5724818" y="4233404"/>
                <a:ext cx="766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2A52B306-1DF1-17F7-EEB6-C3B484D4E244}"/>
                  </a:ext>
                </a:extLst>
              </p14:cNvPr>
              <p14:cNvContentPartPr/>
              <p14:nvPr/>
            </p14:nvContentPartPr>
            <p14:xfrm>
              <a:off x="5654258" y="4035044"/>
              <a:ext cx="1160280" cy="81864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2A52B306-1DF1-17F7-EEB6-C3B484D4E244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5645258" y="4026404"/>
                <a:ext cx="117792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5695A5FA-7B4E-328D-118E-72F725BB01C9}"/>
                  </a:ext>
                </a:extLst>
              </p14:cNvPr>
              <p14:cNvContentPartPr/>
              <p14:nvPr/>
            </p14:nvContentPartPr>
            <p14:xfrm>
              <a:off x="4157018" y="5046644"/>
              <a:ext cx="8280" cy="16380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5695A5FA-7B4E-328D-118E-72F725BB01C9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148378" y="5037644"/>
                <a:ext cx="2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31B11DED-B2E9-1C4B-F2CF-8D45D6C27405}"/>
                  </a:ext>
                </a:extLst>
              </p14:cNvPr>
              <p14:cNvContentPartPr/>
              <p14:nvPr/>
            </p14:nvContentPartPr>
            <p14:xfrm>
              <a:off x="4166018" y="4831364"/>
              <a:ext cx="6120" cy="464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31B11DED-B2E9-1C4B-F2CF-8D45D6C27405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4157018" y="4822364"/>
                <a:ext cx="237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6E4E7C63-1C1C-DE89-A31A-909CD1597CF4}"/>
                  </a:ext>
                </a:extLst>
              </p14:cNvPr>
              <p14:cNvContentPartPr/>
              <p14:nvPr/>
            </p14:nvContentPartPr>
            <p14:xfrm>
              <a:off x="4195898" y="4001564"/>
              <a:ext cx="35280" cy="67788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6E4E7C63-1C1C-DE89-A31A-909CD1597CF4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186898" y="3992564"/>
                <a:ext cx="529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55274F57-1FBA-3C13-5755-CF5835880623}"/>
                  </a:ext>
                </a:extLst>
              </p14:cNvPr>
              <p14:cNvContentPartPr/>
              <p14:nvPr/>
            </p14:nvContentPartPr>
            <p14:xfrm>
              <a:off x="2431898" y="5135204"/>
              <a:ext cx="13320" cy="12204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55274F57-1FBA-3C13-5755-CF5835880623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422898" y="5126564"/>
                <a:ext cx="30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C1EC5631-CD20-46E0-3084-8DACBDC2D677}"/>
                  </a:ext>
                </a:extLst>
              </p14:cNvPr>
              <p14:cNvContentPartPr/>
              <p14:nvPr/>
            </p14:nvContentPartPr>
            <p14:xfrm>
              <a:off x="2440898" y="4791764"/>
              <a:ext cx="11880" cy="13032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C1EC5631-CD20-46E0-3084-8DACBDC2D677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432258" y="4782764"/>
                <a:ext cx="29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8FE04010-BE88-A017-4B9C-2E408F860DD1}"/>
                  </a:ext>
                </a:extLst>
              </p14:cNvPr>
              <p14:cNvContentPartPr/>
              <p14:nvPr/>
            </p14:nvContentPartPr>
            <p14:xfrm>
              <a:off x="2146778" y="4825964"/>
              <a:ext cx="108360" cy="10476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8FE04010-BE88-A017-4B9C-2E408F860DD1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138138" y="4817324"/>
                <a:ext cx="1260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2708D3EA-C23A-9CB2-BEBE-3019E47CB3BD}"/>
                  </a:ext>
                </a:extLst>
              </p14:cNvPr>
              <p14:cNvContentPartPr/>
              <p14:nvPr/>
            </p14:nvContentPartPr>
            <p14:xfrm>
              <a:off x="2261978" y="4770524"/>
              <a:ext cx="91800" cy="10980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2708D3EA-C23A-9CB2-BEBE-3019E47CB3BD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253338" y="4761524"/>
                <a:ext cx="10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A4C4F047-EF9E-6ADD-24A5-D209AFADD90E}"/>
                  </a:ext>
                </a:extLst>
              </p14:cNvPr>
              <p14:cNvContentPartPr/>
              <p14:nvPr/>
            </p14:nvContentPartPr>
            <p14:xfrm>
              <a:off x="2428658" y="4659284"/>
              <a:ext cx="42120" cy="1684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A4C4F047-EF9E-6ADD-24A5-D209AFADD90E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419658" y="4650644"/>
                <a:ext cx="597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DC4B6873-4D9A-A4C9-ADCB-F12F46EE7117}"/>
                  </a:ext>
                </a:extLst>
              </p14:cNvPr>
              <p14:cNvContentPartPr/>
              <p14:nvPr/>
            </p14:nvContentPartPr>
            <p14:xfrm>
              <a:off x="3455378" y="4031084"/>
              <a:ext cx="82800" cy="16452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DC4B6873-4D9A-A4C9-ADCB-F12F46EE711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446738" y="4022444"/>
                <a:ext cx="100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659A2E88-6C83-AAAE-BC7B-139C01EDFA8A}"/>
                  </a:ext>
                </a:extLst>
              </p14:cNvPr>
              <p14:cNvContentPartPr/>
              <p14:nvPr/>
            </p14:nvContentPartPr>
            <p14:xfrm>
              <a:off x="3551498" y="3970244"/>
              <a:ext cx="81720" cy="14292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659A2E88-6C83-AAAE-BC7B-139C01EDFA8A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3542858" y="3961244"/>
                <a:ext cx="99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D9AB64-A028-966C-656D-BB14C4ECDCFB}"/>
                  </a:ext>
                </a:extLst>
              </p14:cNvPr>
              <p14:cNvContentPartPr/>
              <p14:nvPr/>
            </p14:nvContentPartPr>
            <p14:xfrm>
              <a:off x="3309218" y="3904364"/>
              <a:ext cx="154440" cy="536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D9AB64-A028-966C-656D-BB14C4ECDCFB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3300578" y="3895364"/>
                <a:ext cx="172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BA653676-A2FC-097E-3A5C-58B1120CB46E}"/>
                  </a:ext>
                </a:extLst>
              </p14:cNvPr>
              <p14:cNvContentPartPr/>
              <p14:nvPr/>
            </p14:nvContentPartPr>
            <p14:xfrm>
              <a:off x="2449178" y="4594484"/>
              <a:ext cx="10080" cy="13968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BA653676-A2FC-097E-3A5C-58B1120CB46E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2440538" y="4585844"/>
                <a:ext cx="277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09CF5788-3705-86AA-CAC4-D2ABB0A824D8}"/>
                  </a:ext>
                </a:extLst>
              </p14:cNvPr>
              <p14:cNvContentPartPr/>
              <p14:nvPr/>
            </p14:nvContentPartPr>
            <p14:xfrm>
              <a:off x="2474018" y="4290644"/>
              <a:ext cx="60840" cy="23868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09CF5788-3705-86AA-CAC4-D2ABB0A824D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2465378" y="4281644"/>
                <a:ext cx="784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4BED69F4-04DD-96B9-49D0-BD3C513EFF51}"/>
                  </a:ext>
                </a:extLst>
              </p14:cNvPr>
              <p14:cNvContentPartPr/>
              <p14:nvPr/>
            </p14:nvContentPartPr>
            <p14:xfrm>
              <a:off x="2538458" y="3998684"/>
              <a:ext cx="52920" cy="1857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4BED69F4-04DD-96B9-49D0-BD3C513EFF5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529818" y="3989684"/>
                <a:ext cx="70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0C72E4C-D629-4B3E-3347-71EB51361F33}"/>
                  </a:ext>
                </a:extLst>
              </p14:cNvPr>
              <p14:cNvContentPartPr/>
              <p14:nvPr/>
            </p14:nvContentPartPr>
            <p14:xfrm>
              <a:off x="2625578" y="3910484"/>
              <a:ext cx="185760" cy="5868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0C72E4C-D629-4B3E-3347-71EB51361F33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616938" y="3901484"/>
                <a:ext cx="2034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FC4C4F67-004C-C6D3-F9A8-619EEE1B7542}"/>
                  </a:ext>
                </a:extLst>
              </p14:cNvPr>
              <p14:cNvContentPartPr/>
              <p14:nvPr/>
            </p14:nvContentPartPr>
            <p14:xfrm>
              <a:off x="2994578" y="3894284"/>
              <a:ext cx="374760" cy="5148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FC4C4F67-004C-C6D3-F9A8-619EEE1B7542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2985938" y="3885284"/>
                <a:ext cx="392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40663F66-D3D8-1252-3E8B-4BCB33CC11C0}"/>
                  </a:ext>
                </a:extLst>
              </p14:cNvPr>
              <p14:cNvContentPartPr/>
              <p14:nvPr/>
            </p14:nvContentPartPr>
            <p14:xfrm>
              <a:off x="2586338" y="3921284"/>
              <a:ext cx="42480" cy="9792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40663F66-D3D8-1252-3E8B-4BCB33CC11C0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2577338" y="3912284"/>
                <a:ext cx="60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53FE9973-0137-C5CC-4E41-CC659156A0D9}"/>
                  </a:ext>
                </a:extLst>
              </p14:cNvPr>
              <p14:cNvContentPartPr/>
              <p14:nvPr/>
            </p14:nvContentPartPr>
            <p14:xfrm>
              <a:off x="1658258" y="3251324"/>
              <a:ext cx="1252080" cy="11970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53FE9973-0137-C5CC-4E41-CC659156A0D9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649618" y="3242684"/>
                <a:ext cx="1269720" cy="12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3237827A-C667-C580-14E6-64FA84B9CA72}"/>
              </a:ext>
            </a:extLst>
          </p:cNvPr>
          <p:cNvGrpSpPr/>
          <p:nvPr/>
        </p:nvGrpSpPr>
        <p:grpSpPr>
          <a:xfrm>
            <a:off x="1253618" y="2311462"/>
            <a:ext cx="1873080" cy="1103302"/>
            <a:chOff x="1253618" y="2311462"/>
            <a:chExt cx="1873080" cy="11033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643E12E-441D-3200-280A-C913DE06A8AD}"/>
                    </a:ext>
                  </a:extLst>
                </p14:cNvPr>
                <p14:cNvContentPartPr/>
                <p14:nvPr/>
              </p14:nvContentPartPr>
              <p14:xfrm>
                <a:off x="2516138" y="3176084"/>
                <a:ext cx="122040" cy="162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643E12E-441D-3200-280A-C913DE06A8A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507498" y="3167444"/>
                  <a:ext cx="139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0233283-0E04-3A00-4245-B8BAED158896}"/>
                    </a:ext>
                  </a:extLst>
                </p14:cNvPr>
                <p14:cNvContentPartPr/>
                <p14:nvPr/>
              </p14:nvContentPartPr>
              <p14:xfrm>
                <a:off x="2551418" y="3225044"/>
                <a:ext cx="153360" cy="151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0233283-0E04-3A00-4245-B8BAED15889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542778" y="3216404"/>
                  <a:ext cx="171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D8196C-2FDB-DE49-6477-827122EFBE62}"/>
                    </a:ext>
                  </a:extLst>
                </p14:cNvPr>
                <p14:cNvContentPartPr/>
                <p14:nvPr/>
              </p14:nvContentPartPr>
              <p14:xfrm>
                <a:off x="1899818" y="2391022"/>
                <a:ext cx="146520" cy="221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D8196C-2FDB-DE49-6477-827122EFBE6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90818" y="2382382"/>
                  <a:ext cx="164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F76A61-7912-4258-A560-45917A5A6156}"/>
                    </a:ext>
                  </a:extLst>
                </p14:cNvPr>
                <p14:cNvContentPartPr/>
                <p14:nvPr/>
              </p14:nvContentPartPr>
              <p14:xfrm>
                <a:off x="2113298" y="2311462"/>
                <a:ext cx="136800" cy="103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F76A61-7912-4258-A560-45917A5A615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104658" y="2302462"/>
                  <a:ext cx="15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47311C7-7FA9-B5FF-036C-17B04173E411}"/>
                    </a:ext>
                  </a:extLst>
                </p14:cNvPr>
                <p14:cNvContentPartPr/>
                <p14:nvPr/>
              </p14:nvContentPartPr>
              <p14:xfrm>
                <a:off x="1253618" y="2829404"/>
                <a:ext cx="234720" cy="1512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47311C7-7FA9-B5FF-036C-17B04173E41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244978" y="2820764"/>
                  <a:ext cx="252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218DBED-CF50-DA56-2759-F40B3BE58B4C}"/>
                    </a:ext>
                  </a:extLst>
                </p14:cNvPr>
                <p14:cNvContentPartPr/>
                <p14:nvPr/>
              </p14:nvContentPartPr>
              <p14:xfrm>
                <a:off x="1518938" y="2732924"/>
                <a:ext cx="316080" cy="2887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218DBED-CF50-DA56-2759-F40B3BE58B4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510298" y="2723924"/>
                  <a:ext cx="333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3CDFC73-9F7D-1F1E-CDAC-9B6C77BA466A}"/>
                    </a:ext>
                  </a:extLst>
                </p14:cNvPr>
                <p14:cNvContentPartPr/>
                <p14:nvPr/>
              </p14:nvContentPartPr>
              <p14:xfrm>
                <a:off x="1851938" y="2712764"/>
                <a:ext cx="232920" cy="1191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3CDFC73-9F7D-1F1E-CDAC-9B6C77BA466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843298" y="2703764"/>
                  <a:ext cx="250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465F9B8-2E5C-E3F1-D469-CF34962C6256}"/>
                    </a:ext>
                  </a:extLst>
                </p14:cNvPr>
                <p14:cNvContentPartPr/>
                <p14:nvPr/>
              </p14:nvContentPartPr>
              <p14:xfrm>
                <a:off x="2129138" y="2692964"/>
                <a:ext cx="132120" cy="1969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465F9B8-2E5C-E3F1-D469-CF34962C625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120138" y="2683964"/>
                  <a:ext cx="149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145D7DB-F6D7-DB49-9F50-F7DF8CC9899D}"/>
                    </a:ext>
                  </a:extLst>
                </p14:cNvPr>
                <p14:cNvContentPartPr/>
                <p14:nvPr/>
              </p14:nvContentPartPr>
              <p14:xfrm>
                <a:off x="2351978" y="2541404"/>
                <a:ext cx="100080" cy="2106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145D7DB-F6D7-DB49-9F50-F7DF8CC9899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343338" y="2532764"/>
                  <a:ext cx="117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12C5B9D-E603-7181-42BD-C45D85A0C901}"/>
                    </a:ext>
                  </a:extLst>
                </p14:cNvPr>
                <p14:cNvContentPartPr/>
                <p14:nvPr/>
              </p14:nvContentPartPr>
              <p14:xfrm>
                <a:off x="2506418" y="2605844"/>
                <a:ext cx="70920" cy="2304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12C5B9D-E603-7181-42BD-C45D85A0C90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497778" y="2597204"/>
                  <a:ext cx="88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DA3AB39-7D44-A6E9-2AB3-DA9834CB3A82}"/>
                    </a:ext>
                  </a:extLst>
                </p14:cNvPr>
                <p14:cNvContentPartPr/>
                <p14:nvPr/>
              </p14:nvContentPartPr>
              <p14:xfrm>
                <a:off x="2624858" y="2600804"/>
                <a:ext cx="87480" cy="212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DA3AB39-7D44-A6E9-2AB3-DA9834CB3A8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615858" y="2592164"/>
                  <a:ext cx="105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AEEC769-2B4F-76A4-EE02-66283FE737CF}"/>
                    </a:ext>
                  </a:extLst>
                </p14:cNvPr>
                <p14:cNvContentPartPr/>
                <p14:nvPr/>
              </p14:nvContentPartPr>
              <p14:xfrm>
                <a:off x="2740778" y="2579564"/>
                <a:ext cx="90000" cy="867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AEEC769-2B4F-76A4-EE02-66283FE737C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731778" y="2570924"/>
                  <a:ext cx="107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5210D3A-EF0F-37FA-0354-2FF7D75B0470}"/>
                    </a:ext>
                  </a:extLst>
                </p14:cNvPr>
                <p14:cNvContentPartPr/>
                <p14:nvPr/>
              </p14:nvContentPartPr>
              <p14:xfrm>
                <a:off x="2857418" y="2509004"/>
                <a:ext cx="84240" cy="1627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5210D3A-EF0F-37FA-0354-2FF7D75B047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848418" y="2500004"/>
                  <a:ext cx="101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40C7BB0-D67A-0875-4E3A-0C58C1DD91F2}"/>
                    </a:ext>
                  </a:extLst>
                </p14:cNvPr>
                <p14:cNvContentPartPr/>
                <p14:nvPr/>
              </p14:nvContentPartPr>
              <p14:xfrm>
                <a:off x="2980178" y="2449604"/>
                <a:ext cx="146520" cy="167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40C7BB0-D67A-0875-4E3A-0C58C1DD91F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971538" y="2440604"/>
                  <a:ext cx="164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3E21FB1-9C90-484A-6F80-6F24DD3B9137}"/>
                    </a:ext>
                  </a:extLst>
                </p14:cNvPr>
                <p14:cNvContentPartPr/>
                <p14:nvPr/>
              </p14:nvContentPartPr>
              <p14:xfrm>
                <a:off x="2439098" y="2534204"/>
                <a:ext cx="21600" cy="2430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3E21FB1-9C90-484A-6F80-6F24DD3B913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430098" y="2525204"/>
                  <a:ext cx="39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0C31BAE9-A8A5-4A28-05B0-B9DB3F05B4E5}"/>
                    </a:ext>
                  </a:extLst>
                </p14:cNvPr>
                <p14:cNvContentPartPr/>
                <p14:nvPr/>
              </p14:nvContentPartPr>
              <p14:xfrm>
                <a:off x="1312658" y="3146564"/>
                <a:ext cx="273600" cy="1432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0C31BAE9-A8A5-4A28-05B0-B9DB3F05B4E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303658" y="3137564"/>
                  <a:ext cx="291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C7DD96B-FD3E-3656-8871-5A88B3304912}"/>
                    </a:ext>
                  </a:extLst>
                </p14:cNvPr>
                <p14:cNvContentPartPr/>
                <p14:nvPr/>
              </p14:nvContentPartPr>
              <p14:xfrm>
                <a:off x="1736018" y="2989244"/>
                <a:ext cx="178560" cy="10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C7DD96B-FD3E-3656-8871-5A88B330491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727378" y="2980604"/>
                  <a:ext cx="19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5C8344E-EE4F-4518-8CC1-D2729B3CDC73}"/>
                    </a:ext>
                  </a:extLst>
                </p14:cNvPr>
                <p14:cNvContentPartPr/>
                <p14:nvPr/>
              </p14:nvContentPartPr>
              <p14:xfrm>
                <a:off x="1954898" y="2887004"/>
                <a:ext cx="104760" cy="124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5C8344E-EE4F-4518-8CC1-D2729B3CDC7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945898" y="2878004"/>
                  <a:ext cx="12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27AD7D5-8A90-8F61-8E98-B0EF456D9B0C}"/>
                    </a:ext>
                  </a:extLst>
                </p14:cNvPr>
                <p14:cNvContentPartPr/>
                <p14:nvPr/>
              </p14:nvContentPartPr>
              <p14:xfrm>
                <a:off x="1693538" y="3092564"/>
                <a:ext cx="338040" cy="1296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27AD7D5-8A90-8F61-8E98-B0EF456D9B0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684538" y="3083564"/>
                  <a:ext cx="355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4928341-DBCD-BBE5-2B02-F865E22F1DAE}"/>
                    </a:ext>
                  </a:extLst>
                </p14:cNvPr>
                <p14:cNvContentPartPr/>
                <p14:nvPr/>
              </p14:nvContentPartPr>
              <p14:xfrm>
                <a:off x="1840778" y="3185444"/>
                <a:ext cx="125280" cy="2293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4928341-DBCD-BBE5-2B02-F865E22F1DA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832138" y="3176444"/>
                  <a:ext cx="14292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746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 descr="File:Salmo trutta fari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" y="483597"/>
            <a:ext cx="4633156" cy="18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63504" y="2307190"/>
            <a:ext cx="28344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4"/>
              </a:rPr>
              <a:t>Apple2000</a:t>
            </a:r>
            <a:r>
              <a:rPr lang="it-IT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5"/>
              </a:rPr>
              <a:t>Salmo </a:t>
            </a:r>
            <a:r>
              <a:rPr lang="it-IT" sz="1000" u="sng" dirty="0" err="1">
                <a:solidFill>
                  <a:srgbClr val="0000CC"/>
                </a:solidFill>
                <a:latin typeface="Helvetica Neue"/>
                <a:hlinkClick r:id="rId5"/>
              </a:rPr>
              <a:t>trutta</a:t>
            </a:r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5"/>
              </a:rPr>
              <a:t> fario-1</a:t>
            </a:r>
            <a:r>
              <a:rPr lang="it-IT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it-IT" sz="1000" u="sng" dirty="0">
                <a:solidFill>
                  <a:srgbClr val="0000CC"/>
                </a:solidFill>
                <a:latin typeface="Helvetica Neue"/>
                <a:hlinkClick r:id="rId6"/>
              </a:rPr>
              <a:t>CC BY-SA 3.0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7986747" y="2651851"/>
            <a:ext cx="3968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333333"/>
                </a:solidFill>
                <a:latin typeface="Helvetica Neue"/>
              </a:rPr>
              <a:t>Hans-Petter Fjeld,</a:t>
            </a:r>
          </a:p>
          <a:p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7"/>
              </a:rPr>
              <a:t>Gadus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7"/>
              </a:rPr>
              <a:t> </a:t>
            </a:r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7"/>
              </a:rPr>
              <a:t>morhua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7"/>
              </a:rPr>
              <a:t> Cod-2b-Atlanterhavsparken-Norway</a:t>
            </a:r>
            <a:r>
              <a:rPr lang="de-DE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8"/>
              </a:rPr>
              <a:t>CC BY-SA 2.5</a:t>
            </a:r>
            <a:endParaRPr lang="de-DE" sz="1000" dirty="0"/>
          </a:p>
        </p:txBody>
      </p:sp>
      <p:pic>
        <p:nvPicPr>
          <p:cNvPr id="12" name="Picture 4" descr="https://upload.wikimedia.org/wikipedia/commons/e/ee/Gadus_morhua_Cod-2b-Atlanterhavsparken-Norway.JP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2" y="404183"/>
            <a:ext cx="4104735" cy="22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459673" y="6604020"/>
            <a:ext cx="3831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333333"/>
                </a:solidFill>
                <a:latin typeface="Helvetica Neue"/>
              </a:rPr>
              <a:t>© Hans </a:t>
            </a:r>
            <a:r>
              <a:rPr lang="de-DE" sz="1000" dirty="0" err="1">
                <a:solidFill>
                  <a:srgbClr val="333333"/>
                </a:solidFill>
                <a:latin typeface="Helvetica Neue"/>
              </a:rPr>
              <a:t>Hillewaert</a:t>
            </a:r>
            <a:r>
              <a:rPr lang="de-DE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10"/>
              </a:rPr>
              <a:t>Platichthys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10"/>
              </a:rPr>
              <a:t> </a:t>
            </a:r>
            <a:r>
              <a:rPr lang="de-DE" sz="1000" u="sng" dirty="0" err="1">
                <a:solidFill>
                  <a:srgbClr val="0000CC"/>
                </a:solidFill>
                <a:latin typeface="Helvetica Neue"/>
                <a:hlinkClick r:id="rId10"/>
              </a:rPr>
              <a:t>flesus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10"/>
              </a:rPr>
              <a:t> 1</a:t>
            </a:r>
            <a:r>
              <a:rPr lang="de-DE" sz="1000" dirty="0">
                <a:solidFill>
                  <a:srgbClr val="333333"/>
                </a:solidFill>
                <a:latin typeface="Helvetica Neue"/>
              </a:rPr>
              <a:t>, </a:t>
            </a:r>
            <a:r>
              <a:rPr lang="de-DE" sz="1000" u="sng" dirty="0">
                <a:solidFill>
                  <a:srgbClr val="0000CC"/>
                </a:solidFill>
                <a:latin typeface="Helvetica Neue"/>
                <a:hlinkClick r:id="rId11"/>
              </a:rPr>
              <a:t>CC BY-SA 4.0</a:t>
            </a:r>
            <a:endParaRPr lang="de-DE" sz="1000" dirty="0"/>
          </a:p>
        </p:txBody>
      </p:sp>
      <p:pic>
        <p:nvPicPr>
          <p:cNvPr id="14" name="Picture 6" descr="https://upload.wikimedia.org/wikipedia/commons/2/22/Platichthys_flesus_1.jp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44" y="4491552"/>
            <a:ext cx="2775146" cy="20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B9582E8-D5C2-28F1-5627-BA8ABF96B525}"/>
                  </a:ext>
                </a:extLst>
              </p14:cNvPr>
              <p14:cNvContentPartPr/>
              <p14:nvPr/>
            </p14:nvContentPartPr>
            <p14:xfrm>
              <a:off x="6668018" y="5258062"/>
              <a:ext cx="1888560" cy="1164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B9582E8-D5C2-28F1-5627-BA8ABF96B5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9378" y="5249062"/>
                <a:ext cx="1906200" cy="118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94556DB-ECAE-FE42-7CFC-20532B45C6B5}"/>
              </a:ext>
            </a:extLst>
          </p:cNvPr>
          <p:cNvGrpSpPr/>
          <p:nvPr/>
        </p:nvGrpSpPr>
        <p:grpSpPr>
          <a:xfrm>
            <a:off x="271898" y="2585422"/>
            <a:ext cx="946080" cy="290520"/>
            <a:chOff x="271898" y="2585422"/>
            <a:chExt cx="94608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6FB63B0-6E4C-2C99-51CF-44E09FF3352F}"/>
                    </a:ext>
                  </a:extLst>
                </p14:cNvPr>
                <p14:cNvContentPartPr/>
                <p14:nvPr/>
              </p14:nvContentPartPr>
              <p14:xfrm>
                <a:off x="366938" y="2638342"/>
                <a:ext cx="33840" cy="237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6FB63B0-6E4C-2C99-51CF-44E09FF335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938" y="2629342"/>
                  <a:ext cx="51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5CCF3F3-03FE-14D4-6333-DC10F59AB5D8}"/>
                    </a:ext>
                  </a:extLst>
                </p14:cNvPr>
                <p14:cNvContentPartPr/>
                <p14:nvPr/>
              </p14:nvContentPartPr>
              <p14:xfrm>
                <a:off x="271898" y="2591182"/>
                <a:ext cx="263160" cy="168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5CCF3F3-03FE-14D4-6333-DC10F59AB5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2898" y="2582542"/>
                  <a:ext cx="280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0E2C4F-4CD2-CABE-5E76-B857063386D8}"/>
                    </a:ext>
                  </a:extLst>
                </p14:cNvPr>
                <p14:cNvContentPartPr/>
                <p14:nvPr/>
              </p14:nvContentPartPr>
              <p14:xfrm>
                <a:off x="578978" y="2698462"/>
                <a:ext cx="117360" cy="148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0E2C4F-4CD2-CABE-5E76-B857063386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9978" y="2689822"/>
                  <a:ext cx="135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86D0978-DA4D-91AE-A3F2-3796C43476E5}"/>
                    </a:ext>
                  </a:extLst>
                </p14:cNvPr>
                <p14:cNvContentPartPr/>
                <p14:nvPr/>
              </p14:nvContentPartPr>
              <p14:xfrm>
                <a:off x="758618" y="2703142"/>
                <a:ext cx="54000" cy="91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86D0978-DA4D-91AE-A3F2-3796C43476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9978" y="2694502"/>
                  <a:ext cx="71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EEFD167-6751-732B-F66F-B470BD7D85F1}"/>
                    </a:ext>
                  </a:extLst>
                </p14:cNvPr>
                <p14:cNvContentPartPr/>
                <p14:nvPr/>
              </p14:nvContentPartPr>
              <p14:xfrm>
                <a:off x="823778" y="2627182"/>
                <a:ext cx="83880" cy="131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EEFD167-6751-732B-F66F-B470BD7D85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5138" y="2618542"/>
                  <a:ext cx="10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30FF103-C7C1-6386-C71A-E60A6638490A}"/>
                    </a:ext>
                  </a:extLst>
                </p14:cNvPr>
                <p14:cNvContentPartPr/>
                <p14:nvPr/>
              </p14:nvContentPartPr>
              <p14:xfrm>
                <a:off x="781658" y="2774422"/>
                <a:ext cx="5400" cy="4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30FF103-C7C1-6386-C71A-E60A6638490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2658" y="2765422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BE829AD-3024-694B-E0AF-27DCE39DDBEE}"/>
                    </a:ext>
                  </a:extLst>
                </p14:cNvPr>
                <p14:cNvContentPartPr/>
                <p14:nvPr/>
              </p14:nvContentPartPr>
              <p14:xfrm>
                <a:off x="492938" y="2767942"/>
                <a:ext cx="77400" cy="88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BE829AD-3024-694B-E0AF-27DCE39DDB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4298" y="2758942"/>
                  <a:ext cx="95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1D1EF7F-7FE1-3209-9FA7-8F64D0337386}"/>
                    </a:ext>
                  </a:extLst>
                </p14:cNvPr>
                <p14:cNvContentPartPr/>
                <p14:nvPr/>
              </p14:nvContentPartPr>
              <p14:xfrm>
                <a:off x="740978" y="2730862"/>
                <a:ext cx="99360" cy="71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1D1EF7F-7FE1-3209-9FA7-8F64D03373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2338" y="2722222"/>
                  <a:ext cx="117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CC8D00-30FC-DD44-38A6-D2E751BBECE7}"/>
                    </a:ext>
                  </a:extLst>
                </p14:cNvPr>
                <p14:cNvContentPartPr/>
                <p14:nvPr/>
              </p14:nvContentPartPr>
              <p14:xfrm>
                <a:off x="829538" y="2602342"/>
                <a:ext cx="60480" cy="242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CC8D00-30FC-DD44-38A6-D2E751BBEC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0538" y="2593702"/>
                  <a:ext cx="78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6C0DB91-0E93-CBD0-B41D-4C7049586AE1}"/>
                    </a:ext>
                  </a:extLst>
                </p14:cNvPr>
                <p14:cNvContentPartPr/>
                <p14:nvPr/>
              </p14:nvContentPartPr>
              <p14:xfrm>
                <a:off x="896858" y="2585422"/>
                <a:ext cx="75600" cy="200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6C0DB91-0E93-CBD0-B41D-4C7049586A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7858" y="2576782"/>
                  <a:ext cx="932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8C4CD27-E1ED-4DD0-93E1-81DE70BEF9B8}"/>
                    </a:ext>
                  </a:extLst>
                </p14:cNvPr>
                <p14:cNvContentPartPr/>
                <p14:nvPr/>
              </p14:nvContentPartPr>
              <p14:xfrm>
                <a:off x="1024658" y="2659582"/>
                <a:ext cx="193320" cy="127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8C4CD27-E1ED-4DD0-93E1-81DE70BEF9B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5658" y="2650582"/>
                  <a:ext cx="21096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BC0B51B-BCA4-1EDF-3E50-23BAC9BC5D17}"/>
                  </a:ext>
                </a:extLst>
              </p14:cNvPr>
              <p14:cNvContentPartPr/>
              <p14:nvPr/>
            </p14:nvContentPartPr>
            <p14:xfrm>
              <a:off x="6772778" y="5371822"/>
              <a:ext cx="1483920" cy="10652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BC0B51B-BCA4-1EDF-3E50-23BAC9BC5D1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63778" y="5362822"/>
                <a:ext cx="1501560" cy="10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76AD9D5D-6693-0D68-4AF4-DAFC427A197F}"/>
              </a:ext>
            </a:extLst>
          </p:cNvPr>
          <p:cNvGrpSpPr/>
          <p:nvPr/>
        </p:nvGrpSpPr>
        <p:grpSpPr>
          <a:xfrm>
            <a:off x="1585898" y="2523502"/>
            <a:ext cx="1555200" cy="397080"/>
            <a:chOff x="1585898" y="2523502"/>
            <a:chExt cx="15552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B8F18E-05FD-296C-6775-1A97F43BB5A1}"/>
                    </a:ext>
                  </a:extLst>
                </p14:cNvPr>
                <p14:cNvContentPartPr/>
                <p14:nvPr/>
              </p14:nvContentPartPr>
              <p14:xfrm>
                <a:off x="1585898" y="2523502"/>
                <a:ext cx="176400" cy="288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B8F18E-05FD-296C-6775-1A97F43BB5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77258" y="2514502"/>
                  <a:ext cx="194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CE919AB-B679-B190-20B2-3D19ACC2FD1B}"/>
                    </a:ext>
                  </a:extLst>
                </p14:cNvPr>
                <p14:cNvContentPartPr/>
                <p14:nvPr/>
              </p14:nvContentPartPr>
              <p14:xfrm>
                <a:off x="1734578" y="2645542"/>
                <a:ext cx="210240" cy="100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CE919AB-B679-B190-20B2-3D19ACC2FD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25938" y="2636902"/>
                  <a:ext cx="22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BEAC22B-A718-52F6-18EA-F4BC51F14E45}"/>
                    </a:ext>
                  </a:extLst>
                </p14:cNvPr>
                <p14:cNvContentPartPr/>
                <p14:nvPr/>
              </p14:nvContentPartPr>
              <p14:xfrm>
                <a:off x="1951298" y="2583982"/>
                <a:ext cx="202680" cy="336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BEAC22B-A718-52F6-18EA-F4BC51F14E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42658" y="2575342"/>
                  <a:ext cx="2203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142C89F-83E2-DBBE-1000-238E2B86565A}"/>
                    </a:ext>
                  </a:extLst>
                </p14:cNvPr>
                <p14:cNvContentPartPr/>
                <p14:nvPr/>
              </p14:nvContentPartPr>
              <p14:xfrm>
                <a:off x="2223458" y="2682982"/>
                <a:ext cx="218880" cy="88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142C89F-83E2-DBBE-1000-238E2B8656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14818" y="2674342"/>
                  <a:ext cx="236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94F16BC-6C8A-4844-C8B4-62940F3D0767}"/>
                    </a:ext>
                  </a:extLst>
                </p14:cNvPr>
                <p14:cNvContentPartPr/>
                <p14:nvPr/>
              </p14:nvContentPartPr>
              <p14:xfrm>
                <a:off x="2526578" y="2676502"/>
                <a:ext cx="156240" cy="72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94F16BC-6C8A-4844-C8B4-62940F3D07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17938" y="2667502"/>
                  <a:ext cx="173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B19221-F2B6-5827-6A2C-593BA8547B72}"/>
                    </a:ext>
                  </a:extLst>
                </p14:cNvPr>
                <p14:cNvContentPartPr/>
                <p14:nvPr/>
              </p14:nvContentPartPr>
              <p14:xfrm>
                <a:off x="2689658" y="2606302"/>
                <a:ext cx="122040" cy="158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B19221-F2B6-5827-6A2C-593BA8547B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80658" y="2597302"/>
                  <a:ext cx="139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8779411-ABBF-0FA5-F4F1-216757C35478}"/>
                    </a:ext>
                  </a:extLst>
                </p14:cNvPr>
                <p14:cNvContentPartPr/>
                <p14:nvPr/>
              </p14:nvContentPartPr>
              <p14:xfrm>
                <a:off x="2801258" y="2571382"/>
                <a:ext cx="339840" cy="200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8779411-ABBF-0FA5-F4F1-216757C354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92618" y="2562382"/>
                  <a:ext cx="357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27C8EF8-FA9D-04DE-1696-9DD94F398BCD}"/>
                    </a:ext>
                  </a:extLst>
                </p14:cNvPr>
                <p14:cNvContentPartPr/>
                <p14:nvPr/>
              </p14:nvContentPartPr>
              <p14:xfrm>
                <a:off x="1874618" y="2530702"/>
                <a:ext cx="77400" cy="23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27C8EF8-FA9D-04DE-1696-9DD94F398B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65618" y="2522062"/>
                  <a:ext cx="950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3473586-A65A-E57F-30C1-1CBBECEDF035}"/>
              </a:ext>
            </a:extLst>
          </p:cNvPr>
          <p:cNvGrpSpPr/>
          <p:nvPr/>
        </p:nvGrpSpPr>
        <p:grpSpPr>
          <a:xfrm>
            <a:off x="8482418" y="3063502"/>
            <a:ext cx="1482480" cy="440640"/>
            <a:chOff x="8482418" y="3063502"/>
            <a:chExt cx="14824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0618167-3C0B-5D17-9F37-E3D6A1DECFE9}"/>
                    </a:ext>
                  </a:extLst>
                </p14:cNvPr>
                <p14:cNvContentPartPr/>
                <p14:nvPr/>
              </p14:nvContentPartPr>
              <p14:xfrm>
                <a:off x="8482418" y="3111382"/>
                <a:ext cx="189000" cy="311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0618167-3C0B-5D17-9F37-E3D6A1DECF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73778" y="3102742"/>
                  <a:ext cx="206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F4A606-546C-31EE-47EA-8533B3207075}"/>
                    </a:ext>
                  </a:extLst>
                </p14:cNvPr>
                <p14:cNvContentPartPr/>
                <p14:nvPr/>
              </p14:nvContentPartPr>
              <p14:xfrm>
                <a:off x="8571338" y="3273382"/>
                <a:ext cx="124560" cy="55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F4A606-546C-31EE-47EA-8533B32070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62698" y="3264382"/>
                  <a:ext cx="142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5D2341-CFFC-0D12-BF94-BE4AA5E00EC8}"/>
                    </a:ext>
                  </a:extLst>
                </p14:cNvPr>
                <p14:cNvContentPartPr/>
                <p14:nvPr/>
              </p14:nvContentPartPr>
              <p14:xfrm>
                <a:off x="8744858" y="3240262"/>
                <a:ext cx="158400" cy="150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5D2341-CFFC-0D12-BF94-BE4AA5E00EC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35858" y="3231622"/>
                  <a:ext cx="176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12BE6CF-AA1E-A1AF-DA70-623722458FDD}"/>
                    </a:ext>
                  </a:extLst>
                </p14:cNvPr>
                <p14:cNvContentPartPr/>
                <p14:nvPr/>
              </p14:nvContentPartPr>
              <p14:xfrm>
                <a:off x="8948258" y="3153142"/>
                <a:ext cx="97200" cy="240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12BE6CF-AA1E-A1AF-DA70-623722458FD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39618" y="3144142"/>
                  <a:ext cx="114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16BEC15-51C0-5875-A94B-449D989EAA9D}"/>
                    </a:ext>
                  </a:extLst>
                </p14:cNvPr>
                <p14:cNvContentPartPr/>
                <p14:nvPr/>
              </p14:nvContentPartPr>
              <p14:xfrm>
                <a:off x="9131858" y="3063502"/>
                <a:ext cx="292680" cy="218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16BEC15-51C0-5875-A94B-449D989EAA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22858" y="3054862"/>
                  <a:ext cx="310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856C844-444E-B2C3-D302-B6801B070FE6}"/>
                    </a:ext>
                  </a:extLst>
                </p14:cNvPr>
                <p14:cNvContentPartPr/>
                <p14:nvPr/>
              </p14:nvContentPartPr>
              <p14:xfrm>
                <a:off x="9437858" y="3200662"/>
                <a:ext cx="527040" cy="303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856C844-444E-B2C3-D302-B6801B070F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29218" y="3191662"/>
                  <a:ext cx="54468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79D10094-3B68-D13C-BDD3-57A912712600}"/>
                  </a:ext>
                </a:extLst>
              </p14:cNvPr>
              <p14:cNvContentPartPr/>
              <p14:nvPr/>
            </p14:nvContentPartPr>
            <p14:xfrm>
              <a:off x="1701098" y="2907982"/>
              <a:ext cx="1722600" cy="110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79D10094-3B68-D13C-BDD3-57A9127126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92458" y="2899342"/>
                <a:ext cx="17402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2F272F9-C021-245D-BCE2-2D30E7E823DE}"/>
                  </a:ext>
                </a:extLst>
              </p14:cNvPr>
              <p14:cNvContentPartPr/>
              <p14:nvPr/>
            </p14:nvContentPartPr>
            <p14:xfrm>
              <a:off x="6923258" y="5336542"/>
              <a:ext cx="1569600" cy="9741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2F272F9-C021-245D-BCE2-2D30E7E823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14258" y="5327902"/>
                <a:ext cx="1587240" cy="9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6550B85B-1E03-052F-D89A-D89632E5768D}"/>
              </a:ext>
            </a:extLst>
          </p:cNvPr>
          <p:cNvGrpSpPr/>
          <p:nvPr/>
        </p:nvGrpSpPr>
        <p:grpSpPr>
          <a:xfrm>
            <a:off x="5156378" y="1226782"/>
            <a:ext cx="1994400" cy="1084320"/>
            <a:chOff x="5156378" y="1226782"/>
            <a:chExt cx="1994400" cy="10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FAFFD69-5D24-6B7E-628B-02888F174858}"/>
                    </a:ext>
                  </a:extLst>
                </p14:cNvPr>
                <p14:cNvContentPartPr/>
                <p14:nvPr/>
              </p14:nvContentPartPr>
              <p14:xfrm>
                <a:off x="5156378" y="1386262"/>
                <a:ext cx="180720" cy="81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FAFFD69-5D24-6B7E-628B-02888F17485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47378" y="1377622"/>
                  <a:ext cx="19836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A9CC21B-3523-5B85-9B45-2B6A4CD0BF2F}"/>
                    </a:ext>
                  </a:extLst>
                </p14:cNvPr>
                <p14:cNvContentPartPr/>
                <p14:nvPr/>
              </p14:nvContentPartPr>
              <p14:xfrm>
                <a:off x="5332058" y="1226782"/>
                <a:ext cx="1818720" cy="1084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A9CC21B-3523-5B85-9B45-2B6A4CD0BF2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23418" y="1217782"/>
                  <a:ext cx="1836360" cy="11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7F84421-CBAE-1244-A2BD-57EF1020923B}"/>
                  </a:ext>
                </a:extLst>
              </p14:cNvPr>
              <p14:cNvContentPartPr/>
              <p14:nvPr/>
            </p14:nvContentPartPr>
            <p14:xfrm>
              <a:off x="6809858" y="2164582"/>
              <a:ext cx="317520" cy="6638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7F84421-CBAE-1244-A2BD-57EF1020923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01218" y="2155582"/>
                <a:ext cx="33516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C955384-BC02-D2BC-7D57-9182D5922DDC}"/>
                  </a:ext>
                </a:extLst>
              </p14:cNvPr>
              <p14:cNvContentPartPr/>
              <p14:nvPr/>
            </p14:nvContentPartPr>
            <p14:xfrm>
              <a:off x="4842098" y="329302"/>
              <a:ext cx="540360" cy="4680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C955384-BC02-D2BC-7D57-9182D5922DD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833458" y="320302"/>
                <a:ext cx="5580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41AB2C5-694F-1A7A-3838-530C01FD931B}"/>
                  </a:ext>
                </a:extLst>
              </p14:cNvPr>
              <p14:cNvContentPartPr/>
              <p14:nvPr/>
            </p14:nvContentPartPr>
            <p14:xfrm>
              <a:off x="6048458" y="1325062"/>
              <a:ext cx="623520" cy="3812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41AB2C5-694F-1A7A-3838-530C01FD93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9458" y="1316062"/>
                <a:ext cx="64116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1FAAE72B-6ED1-E4DD-26BD-95DB3DF73218}"/>
              </a:ext>
            </a:extLst>
          </p:cNvPr>
          <p:cNvGrpSpPr/>
          <p:nvPr/>
        </p:nvGrpSpPr>
        <p:grpSpPr>
          <a:xfrm>
            <a:off x="10123298" y="2969542"/>
            <a:ext cx="1746720" cy="704160"/>
            <a:chOff x="10123298" y="2969542"/>
            <a:chExt cx="174672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BB0031-8AB1-DACF-57FB-D553AFECAF46}"/>
                    </a:ext>
                  </a:extLst>
                </p14:cNvPr>
                <p14:cNvContentPartPr/>
                <p14:nvPr/>
              </p14:nvContentPartPr>
              <p14:xfrm>
                <a:off x="10350458" y="3133702"/>
                <a:ext cx="241560" cy="226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BB0031-8AB1-DACF-57FB-D553AFECAF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1818" y="3125062"/>
                  <a:ext cx="259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D6A878-0B0A-02A2-DC35-57CFB634877C}"/>
                    </a:ext>
                  </a:extLst>
                </p14:cNvPr>
                <p14:cNvContentPartPr/>
                <p14:nvPr/>
              </p14:nvContentPartPr>
              <p14:xfrm>
                <a:off x="10543418" y="3268342"/>
                <a:ext cx="178920" cy="68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D6A878-0B0A-02A2-DC35-57CFB63487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34778" y="3259702"/>
                  <a:ext cx="196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74C5C9-1707-DCE2-2DD6-38013B5ACD36}"/>
                    </a:ext>
                  </a:extLst>
                </p14:cNvPr>
                <p14:cNvContentPartPr/>
                <p14:nvPr/>
              </p14:nvContentPartPr>
              <p14:xfrm>
                <a:off x="10755458" y="3166102"/>
                <a:ext cx="372960" cy="20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74C5C9-1707-DCE2-2DD6-38013B5ACD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46458" y="3157102"/>
                  <a:ext cx="390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F9C2D43-53D3-FA76-732F-7C15E06AE64B}"/>
                    </a:ext>
                  </a:extLst>
                </p14:cNvPr>
                <p14:cNvContentPartPr/>
                <p14:nvPr/>
              </p14:nvContentPartPr>
              <p14:xfrm>
                <a:off x="10875698" y="3316582"/>
                <a:ext cx="131040" cy="21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F9C2D43-53D3-FA76-732F-7C15E06AE6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67058" y="3307942"/>
                  <a:ext cx="148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5E326EB-4709-98CB-E595-539101FB148B}"/>
                    </a:ext>
                  </a:extLst>
                </p14:cNvPr>
                <p14:cNvContentPartPr/>
                <p14:nvPr/>
              </p14:nvContentPartPr>
              <p14:xfrm>
                <a:off x="11139938" y="3263662"/>
                <a:ext cx="200880" cy="139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5E326EB-4709-98CB-E595-539101FB14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30938" y="3254662"/>
                  <a:ext cx="218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64DEAE8-9218-E694-CDAF-1EE78F51277B}"/>
                    </a:ext>
                  </a:extLst>
                </p14:cNvPr>
                <p14:cNvContentPartPr/>
                <p14:nvPr/>
              </p14:nvContentPartPr>
              <p14:xfrm>
                <a:off x="11322458" y="3285262"/>
                <a:ext cx="116640" cy="126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64DEAE8-9218-E694-CDAF-1EE78F5127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13818" y="3276262"/>
                  <a:ext cx="134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09C18E8-597E-C026-76A0-436E717F6103}"/>
                    </a:ext>
                  </a:extLst>
                </p14:cNvPr>
                <p14:cNvContentPartPr/>
                <p14:nvPr/>
              </p14:nvContentPartPr>
              <p14:xfrm>
                <a:off x="11436218" y="3258982"/>
                <a:ext cx="85680" cy="133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09C18E8-597E-C026-76A0-436E717F61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427218" y="3249982"/>
                  <a:ext cx="103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E4CB3A0-1B67-9422-0F53-E76B9C2A5D90}"/>
                    </a:ext>
                  </a:extLst>
                </p14:cNvPr>
                <p14:cNvContentPartPr/>
                <p14:nvPr/>
              </p14:nvContentPartPr>
              <p14:xfrm>
                <a:off x="11515778" y="3229102"/>
                <a:ext cx="277920" cy="175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E4CB3A0-1B67-9422-0F53-E76B9C2A5D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07138" y="3220462"/>
                  <a:ext cx="29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5C2404A-FE15-6C5B-2192-7CD30869F44B}"/>
                    </a:ext>
                  </a:extLst>
                </p14:cNvPr>
                <p14:cNvContentPartPr/>
                <p14:nvPr/>
              </p14:nvContentPartPr>
              <p14:xfrm>
                <a:off x="10369538" y="3476422"/>
                <a:ext cx="1406520" cy="155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5C2404A-FE15-6C5B-2192-7CD30869F4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60898" y="3467422"/>
                  <a:ext cx="1424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211A971-6FD4-5444-4C49-65297B8E6952}"/>
                    </a:ext>
                  </a:extLst>
                </p14:cNvPr>
                <p14:cNvContentPartPr/>
                <p14:nvPr/>
              </p14:nvContentPartPr>
              <p14:xfrm>
                <a:off x="10123298" y="2969542"/>
                <a:ext cx="1746720" cy="704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211A971-6FD4-5444-4C49-65297B8E69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4298" y="2960902"/>
                  <a:ext cx="1764360" cy="72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A19D934-FFB5-9CD8-6159-788606729388}"/>
              </a:ext>
            </a:extLst>
          </p:cNvPr>
          <p:cNvGrpSpPr/>
          <p:nvPr/>
        </p:nvGrpSpPr>
        <p:grpSpPr>
          <a:xfrm>
            <a:off x="8916578" y="3530422"/>
            <a:ext cx="2446920" cy="424440"/>
            <a:chOff x="8916578" y="3530422"/>
            <a:chExt cx="244692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0818AF1-8B6D-33CA-A018-DB04151E03F6}"/>
                    </a:ext>
                  </a:extLst>
                </p14:cNvPr>
                <p14:cNvContentPartPr/>
                <p14:nvPr/>
              </p14:nvContentPartPr>
              <p14:xfrm>
                <a:off x="8916578" y="3665782"/>
                <a:ext cx="183600" cy="195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0818AF1-8B6D-33CA-A018-DB04151E03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07938" y="3657142"/>
                  <a:ext cx="201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626F4FA-BCE9-F819-0976-8F16BDF4F6C6}"/>
                    </a:ext>
                  </a:extLst>
                </p14:cNvPr>
                <p14:cNvContentPartPr/>
                <p14:nvPr/>
              </p14:nvContentPartPr>
              <p14:xfrm>
                <a:off x="9150578" y="3530422"/>
                <a:ext cx="468720" cy="251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626F4FA-BCE9-F819-0976-8F16BDF4F6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1938" y="3521422"/>
                  <a:ext cx="486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0EAF537-FA9A-5F2D-9515-C0B0F32BBBDB}"/>
                    </a:ext>
                  </a:extLst>
                </p14:cNvPr>
                <p14:cNvContentPartPr/>
                <p14:nvPr/>
              </p14:nvContentPartPr>
              <p14:xfrm>
                <a:off x="9803258" y="3542302"/>
                <a:ext cx="157320" cy="223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0EAF537-FA9A-5F2D-9515-C0B0F32BBB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94618" y="3533302"/>
                  <a:ext cx="174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A07980E-C09E-57BC-2AA0-1117EE5C5B55}"/>
                    </a:ext>
                  </a:extLst>
                </p14:cNvPr>
                <p14:cNvContentPartPr/>
                <p14:nvPr/>
              </p14:nvContentPartPr>
              <p14:xfrm>
                <a:off x="9859778" y="3752182"/>
                <a:ext cx="53640" cy="38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A07980E-C09E-57BC-2AA0-1117EE5C5B5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51138" y="3743182"/>
                  <a:ext cx="71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5BD3D24-0A92-D2A9-9A6C-3F650496A435}"/>
                    </a:ext>
                  </a:extLst>
                </p14:cNvPr>
                <p14:cNvContentPartPr/>
                <p14:nvPr/>
              </p14:nvContentPartPr>
              <p14:xfrm>
                <a:off x="9959858" y="3710062"/>
                <a:ext cx="411840" cy="244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5BD3D24-0A92-D2A9-9A6C-3F650496A43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50858" y="3701422"/>
                  <a:ext cx="429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72FF58F-3E75-288B-FB84-5BCD2135F714}"/>
                    </a:ext>
                  </a:extLst>
                </p14:cNvPr>
                <p14:cNvContentPartPr/>
                <p14:nvPr/>
              </p14:nvContentPartPr>
              <p14:xfrm>
                <a:off x="10417058" y="3717262"/>
                <a:ext cx="143280" cy="128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72FF58F-3E75-288B-FB84-5BCD2135F7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08418" y="3708262"/>
                  <a:ext cx="160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72D57CD-A289-AA8F-8CEC-A06F036FF234}"/>
                    </a:ext>
                  </a:extLst>
                </p14:cNvPr>
                <p14:cNvContentPartPr/>
                <p14:nvPr/>
              </p14:nvContentPartPr>
              <p14:xfrm>
                <a:off x="10579778" y="3708262"/>
                <a:ext cx="380160" cy="1450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72D57CD-A289-AA8F-8CEC-A06F036FF2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70778" y="3699622"/>
                  <a:ext cx="397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EE6A38-49BF-0035-23B2-1235B2E4703F}"/>
                    </a:ext>
                  </a:extLst>
                </p14:cNvPr>
                <p14:cNvContentPartPr/>
                <p14:nvPr/>
              </p14:nvContentPartPr>
              <p14:xfrm>
                <a:off x="10947698" y="3722662"/>
                <a:ext cx="59760" cy="33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EE6A38-49BF-0035-23B2-1235B2E470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38698" y="3714022"/>
                  <a:ext cx="77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42E4EC9-0166-9FC1-235E-F510F8449C0F}"/>
                    </a:ext>
                  </a:extLst>
                </p14:cNvPr>
                <p14:cNvContentPartPr/>
                <p14:nvPr/>
              </p14:nvContentPartPr>
              <p14:xfrm>
                <a:off x="10994138" y="3695302"/>
                <a:ext cx="369360" cy="204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42E4EC9-0166-9FC1-235E-F510F8449C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85138" y="3686302"/>
                  <a:ext cx="3870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09279CEF-6A71-A827-71CF-41241FF80672}"/>
              </a:ext>
            </a:extLst>
          </p:cNvPr>
          <p:cNvGrpSpPr/>
          <p:nvPr/>
        </p:nvGrpSpPr>
        <p:grpSpPr>
          <a:xfrm>
            <a:off x="5966738" y="605782"/>
            <a:ext cx="1887840" cy="1510920"/>
            <a:chOff x="5966738" y="605782"/>
            <a:chExt cx="188784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67E3F70-FCFE-4C6F-E332-0A57659CE54A}"/>
                    </a:ext>
                  </a:extLst>
                </p14:cNvPr>
                <p14:cNvContentPartPr/>
                <p14:nvPr/>
              </p14:nvContentPartPr>
              <p14:xfrm>
                <a:off x="6114698" y="1393102"/>
                <a:ext cx="167040" cy="171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67E3F70-FCFE-4C6F-E332-0A57659CE5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05698" y="1384462"/>
                  <a:ext cx="184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194A7BD-32E3-20A7-A4E5-713157DF9AD2}"/>
                    </a:ext>
                  </a:extLst>
                </p14:cNvPr>
                <p14:cNvContentPartPr/>
                <p14:nvPr/>
              </p14:nvContentPartPr>
              <p14:xfrm>
                <a:off x="6386858" y="1385542"/>
                <a:ext cx="194760" cy="87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194A7BD-32E3-20A7-A4E5-713157DF9AD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78218" y="1376902"/>
                  <a:ext cx="212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056D4C0-4791-806F-71A9-A4CFB8E1029D}"/>
                    </a:ext>
                  </a:extLst>
                </p14:cNvPr>
                <p14:cNvContentPartPr/>
                <p14:nvPr/>
              </p14:nvContentPartPr>
              <p14:xfrm>
                <a:off x="6318098" y="1148662"/>
                <a:ext cx="20520" cy="289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056D4C0-4791-806F-71A9-A4CFB8E102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09098" y="1139662"/>
                  <a:ext cx="38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6BDC565-311D-E84E-D63A-FEECD819612A}"/>
                    </a:ext>
                  </a:extLst>
                </p14:cNvPr>
                <p14:cNvContentPartPr/>
                <p14:nvPr/>
              </p14:nvContentPartPr>
              <p14:xfrm>
                <a:off x="6254018" y="1373662"/>
                <a:ext cx="157320" cy="150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6BDC565-311D-E84E-D63A-FEECD819612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45378" y="1364662"/>
                  <a:ext cx="174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CAC89CD-8090-8E1B-FA89-9C1F921C2AC4}"/>
                    </a:ext>
                  </a:extLst>
                </p14:cNvPr>
                <p14:cNvContentPartPr/>
                <p14:nvPr/>
              </p14:nvContentPartPr>
              <p14:xfrm>
                <a:off x="6023258" y="710182"/>
                <a:ext cx="479880" cy="322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CAC89CD-8090-8E1B-FA89-9C1F921C2A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14258" y="701542"/>
                  <a:ext cx="497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23BD6A6-1866-9ECB-321F-E7330D168D39}"/>
                    </a:ext>
                  </a:extLst>
                </p14:cNvPr>
                <p14:cNvContentPartPr/>
                <p14:nvPr/>
              </p14:nvContentPartPr>
              <p14:xfrm>
                <a:off x="6520778" y="748702"/>
                <a:ext cx="214920" cy="70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23BD6A6-1866-9ECB-321F-E7330D168D3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12138" y="740062"/>
                  <a:ext cx="232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7E5AD2-0C44-E508-98C6-5F603CA28D43}"/>
                    </a:ext>
                  </a:extLst>
                </p14:cNvPr>
                <p14:cNvContentPartPr/>
                <p14:nvPr/>
              </p14:nvContentPartPr>
              <p14:xfrm>
                <a:off x="6740378" y="627382"/>
                <a:ext cx="78120" cy="140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7E5AD2-0C44-E508-98C6-5F603CA28D4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31378" y="618742"/>
                  <a:ext cx="95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9B5B75F-B274-07CC-32F9-FA78898AC55E}"/>
                    </a:ext>
                  </a:extLst>
                </p14:cNvPr>
                <p14:cNvContentPartPr/>
                <p14:nvPr/>
              </p14:nvContentPartPr>
              <p14:xfrm>
                <a:off x="6888338" y="649342"/>
                <a:ext cx="79560" cy="66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9B5B75F-B274-07CC-32F9-FA78898AC5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79338" y="640702"/>
                  <a:ext cx="97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4C439E-F063-D55F-2051-BB247FD71FFF}"/>
                    </a:ext>
                  </a:extLst>
                </p14:cNvPr>
                <p14:cNvContentPartPr/>
                <p14:nvPr/>
              </p14:nvContentPartPr>
              <p14:xfrm>
                <a:off x="6995258" y="605782"/>
                <a:ext cx="160920" cy="55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4C439E-F063-D55F-2051-BB247FD71FF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86258" y="597142"/>
                  <a:ext cx="178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F343DEA-0AE0-601F-5985-3197CD7B8C21}"/>
                    </a:ext>
                  </a:extLst>
                </p14:cNvPr>
                <p14:cNvContentPartPr/>
                <p14:nvPr/>
              </p14:nvContentPartPr>
              <p14:xfrm>
                <a:off x="6115058" y="1729342"/>
                <a:ext cx="133920" cy="154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F343DEA-0AE0-601F-5985-3197CD7B8C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06058" y="1720342"/>
                  <a:ext cx="151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E30002F-E6D0-6746-874E-5A2EC4C4358F}"/>
                    </a:ext>
                  </a:extLst>
                </p14:cNvPr>
                <p14:cNvContentPartPr/>
                <p14:nvPr/>
              </p14:nvContentPartPr>
              <p14:xfrm>
                <a:off x="6257258" y="1690822"/>
                <a:ext cx="83880" cy="179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E30002F-E6D0-6746-874E-5A2EC4C435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48258" y="1681822"/>
                  <a:ext cx="101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66B46A4-F738-1CCE-BB70-BED24A2B4792}"/>
                    </a:ext>
                  </a:extLst>
                </p14:cNvPr>
                <p14:cNvContentPartPr/>
                <p14:nvPr/>
              </p14:nvContentPartPr>
              <p14:xfrm>
                <a:off x="6371738" y="1727902"/>
                <a:ext cx="30240" cy="126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66B46A4-F738-1CCE-BB70-BED24A2B479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63098" y="1719262"/>
                  <a:ext cx="47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51CECF-7C57-491D-0ED6-676147514228}"/>
                    </a:ext>
                  </a:extLst>
                </p14:cNvPr>
                <p14:cNvContentPartPr/>
                <p14:nvPr/>
              </p14:nvContentPartPr>
              <p14:xfrm>
                <a:off x="6449498" y="1746982"/>
                <a:ext cx="52200" cy="106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51CECF-7C57-491D-0ED6-6761475142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40498" y="1737982"/>
                  <a:ext cx="69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7DF2971-92E0-2EE3-E71D-85E31BC797E6}"/>
                    </a:ext>
                  </a:extLst>
                </p14:cNvPr>
                <p14:cNvContentPartPr/>
                <p14:nvPr/>
              </p14:nvContentPartPr>
              <p14:xfrm>
                <a:off x="6512858" y="1755262"/>
                <a:ext cx="79200" cy="85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7DF2971-92E0-2EE3-E71D-85E31BC797E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03858" y="1746622"/>
                  <a:ext cx="96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A8B65C-4BC6-30D1-C701-5E72BAC449AC}"/>
                    </a:ext>
                  </a:extLst>
                </p14:cNvPr>
                <p14:cNvContentPartPr/>
                <p14:nvPr/>
              </p14:nvContentPartPr>
              <p14:xfrm>
                <a:off x="6582338" y="1730782"/>
                <a:ext cx="178200" cy="223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A8B65C-4BC6-30D1-C701-5E72BAC449A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73338" y="1721782"/>
                  <a:ext cx="195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93EF8B3-3E3A-EC7A-374D-934F1E2C06AC}"/>
                    </a:ext>
                  </a:extLst>
                </p14:cNvPr>
                <p14:cNvContentPartPr/>
                <p14:nvPr/>
              </p14:nvContentPartPr>
              <p14:xfrm>
                <a:off x="7044218" y="1553302"/>
                <a:ext cx="81720" cy="373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93EF8B3-3E3A-EC7A-374D-934F1E2C06A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35578" y="1544662"/>
                  <a:ext cx="993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F3CB6D5-5789-4619-32CF-2560BCB05F37}"/>
                    </a:ext>
                  </a:extLst>
                </p14:cNvPr>
                <p14:cNvContentPartPr/>
                <p14:nvPr/>
              </p14:nvContentPartPr>
              <p14:xfrm>
                <a:off x="7036298" y="1852462"/>
                <a:ext cx="123120" cy="885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F3CB6D5-5789-4619-32CF-2560BCB05F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27658" y="1843462"/>
                  <a:ext cx="140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2A4AAED-7581-80F0-743F-93D2E87B5367}"/>
                    </a:ext>
                  </a:extLst>
                </p14:cNvPr>
                <p14:cNvContentPartPr/>
                <p14:nvPr/>
              </p14:nvContentPartPr>
              <p14:xfrm>
                <a:off x="7187498" y="1602982"/>
                <a:ext cx="91080" cy="144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2A4AAED-7581-80F0-743F-93D2E87B53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78858" y="1594342"/>
                  <a:ext cx="108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397ECC9-29DC-FF77-1869-B6AA77675220}"/>
                    </a:ext>
                  </a:extLst>
                </p14:cNvPr>
                <p14:cNvContentPartPr/>
                <p14:nvPr/>
              </p14:nvContentPartPr>
              <p14:xfrm>
                <a:off x="7300538" y="1648702"/>
                <a:ext cx="142200" cy="43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397ECC9-29DC-FF77-1869-B6AA776752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91898" y="1640062"/>
                  <a:ext cx="159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B0C9716-6B76-B746-30F7-55E8A0ADA352}"/>
                    </a:ext>
                  </a:extLst>
                </p14:cNvPr>
                <p14:cNvContentPartPr/>
                <p14:nvPr/>
              </p14:nvContentPartPr>
              <p14:xfrm>
                <a:off x="7474778" y="1624222"/>
                <a:ext cx="44640" cy="14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B0C9716-6B76-B746-30F7-55E8A0ADA35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66138" y="1615582"/>
                  <a:ext cx="62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9A93D29-59E5-3C93-A64F-5F966DBA0BA6}"/>
                    </a:ext>
                  </a:extLst>
                </p14:cNvPr>
                <p14:cNvContentPartPr/>
                <p14:nvPr/>
              </p14:nvContentPartPr>
              <p14:xfrm>
                <a:off x="7532738" y="1498942"/>
                <a:ext cx="104400" cy="219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9A93D29-59E5-3C93-A64F-5F966DBA0B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24098" y="1489942"/>
                  <a:ext cx="12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6027B6D-6EE4-C3AD-C2C7-F30295752C71}"/>
                    </a:ext>
                  </a:extLst>
                </p14:cNvPr>
                <p14:cNvContentPartPr/>
                <p14:nvPr/>
              </p14:nvContentPartPr>
              <p14:xfrm>
                <a:off x="7641458" y="1615222"/>
                <a:ext cx="92160" cy="338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6027B6D-6EE4-C3AD-C2C7-F30295752C7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32818" y="1606222"/>
                  <a:ext cx="109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D74CBA-E317-CCC1-6917-777323824666}"/>
                    </a:ext>
                  </a:extLst>
                </p14:cNvPr>
                <p14:cNvContentPartPr/>
                <p14:nvPr/>
              </p14:nvContentPartPr>
              <p14:xfrm>
                <a:off x="7237178" y="1835182"/>
                <a:ext cx="176040" cy="179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D74CBA-E317-CCC1-6917-77732382466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28538" y="1826182"/>
                  <a:ext cx="193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38678D2-32AB-1C87-44AE-E583201499A3}"/>
                    </a:ext>
                  </a:extLst>
                </p14:cNvPr>
                <p14:cNvContentPartPr/>
                <p14:nvPr/>
              </p14:nvContentPartPr>
              <p14:xfrm>
                <a:off x="7415738" y="1885942"/>
                <a:ext cx="92160" cy="68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38678D2-32AB-1C87-44AE-E583201499A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06738" y="1876942"/>
                  <a:ext cx="109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D744CA9-7DF9-66DB-8BAD-CCE5363F7DA2}"/>
                    </a:ext>
                  </a:extLst>
                </p14:cNvPr>
                <p14:cNvContentPartPr/>
                <p14:nvPr/>
              </p14:nvContentPartPr>
              <p14:xfrm>
                <a:off x="7553978" y="1867582"/>
                <a:ext cx="119880" cy="27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D744CA9-7DF9-66DB-8BAD-CCE5363F7DA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44978" y="1858582"/>
                  <a:ext cx="137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FCF1178-EACE-9A14-0FE3-3D595E31E964}"/>
                    </a:ext>
                  </a:extLst>
                </p14:cNvPr>
                <p14:cNvContentPartPr/>
                <p14:nvPr/>
              </p14:nvContentPartPr>
              <p14:xfrm>
                <a:off x="7344458" y="1070182"/>
                <a:ext cx="123480" cy="288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FCF1178-EACE-9A14-0FE3-3D595E31E96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35818" y="1061542"/>
                  <a:ext cx="141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7C29545-732E-FDDE-776E-CF910B0F485E}"/>
                    </a:ext>
                  </a:extLst>
                </p14:cNvPr>
                <p14:cNvContentPartPr/>
                <p14:nvPr/>
              </p14:nvContentPartPr>
              <p14:xfrm>
                <a:off x="7438418" y="1096822"/>
                <a:ext cx="110160" cy="220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7C29545-732E-FDDE-776E-CF910B0F485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29778" y="1088182"/>
                  <a:ext cx="127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C4D6389-7FF3-6061-1351-9AFD240A427F}"/>
                    </a:ext>
                  </a:extLst>
                </p14:cNvPr>
                <p14:cNvContentPartPr/>
                <p14:nvPr/>
              </p14:nvContentPartPr>
              <p14:xfrm>
                <a:off x="7532378" y="1017982"/>
                <a:ext cx="187200" cy="304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C4D6389-7FF3-6061-1351-9AFD240A427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23378" y="1008982"/>
                  <a:ext cx="204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8509B6-E191-2D07-E626-CB81AAEBC467}"/>
                    </a:ext>
                  </a:extLst>
                </p14:cNvPr>
                <p14:cNvContentPartPr/>
                <p14:nvPr/>
              </p14:nvContentPartPr>
              <p14:xfrm>
                <a:off x="7713098" y="1081702"/>
                <a:ext cx="141480" cy="126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8509B6-E191-2D07-E626-CB81AAEBC46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04098" y="1073062"/>
                  <a:ext cx="159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AFBB773-3BDD-99A9-EA98-7EBFDB432C6C}"/>
                    </a:ext>
                  </a:extLst>
                </p14:cNvPr>
                <p14:cNvContentPartPr/>
                <p14:nvPr/>
              </p14:nvContentPartPr>
              <p14:xfrm>
                <a:off x="6992018" y="1316062"/>
                <a:ext cx="758880" cy="800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AFBB773-3BDD-99A9-EA98-7EBFDB432C6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983018" y="1307062"/>
                  <a:ext cx="77652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C19FBDE-F5A7-F14C-9696-E9364CCB03BE}"/>
                    </a:ext>
                  </a:extLst>
                </p14:cNvPr>
                <p14:cNvContentPartPr/>
                <p14:nvPr/>
              </p14:nvContentPartPr>
              <p14:xfrm>
                <a:off x="5966738" y="1557262"/>
                <a:ext cx="920520" cy="5446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C19FBDE-F5A7-F14C-9696-E9364CCB03B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58098" y="1548262"/>
                  <a:ext cx="938160" cy="56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4EB80841-0399-DB08-7350-05F73BEED5FC}"/>
              </a:ext>
            </a:extLst>
          </p:cNvPr>
          <p:cNvGrpSpPr/>
          <p:nvPr/>
        </p:nvGrpSpPr>
        <p:grpSpPr>
          <a:xfrm>
            <a:off x="1602098" y="2984302"/>
            <a:ext cx="1815120" cy="379440"/>
            <a:chOff x="1602098" y="2984302"/>
            <a:chExt cx="181512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C9486D0-FD7D-4D48-7AFC-3F259A5F0844}"/>
                    </a:ext>
                  </a:extLst>
                </p14:cNvPr>
                <p14:cNvContentPartPr/>
                <p14:nvPr/>
              </p14:nvContentPartPr>
              <p14:xfrm>
                <a:off x="1602098" y="3116062"/>
                <a:ext cx="21960" cy="247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C9486D0-FD7D-4D48-7AFC-3F259A5F084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93098" y="3107062"/>
                  <a:ext cx="39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DB4D458-D514-1E6C-5E13-E06C3889C01D}"/>
                    </a:ext>
                  </a:extLst>
                </p14:cNvPr>
                <p14:cNvContentPartPr/>
                <p14:nvPr/>
              </p14:nvContentPartPr>
              <p14:xfrm>
                <a:off x="1611458" y="3153142"/>
                <a:ext cx="126720" cy="165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DB4D458-D514-1E6C-5E13-E06C3889C01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602458" y="3144142"/>
                  <a:ext cx="144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A2D75E-1B08-E9FE-8D55-71B33A02667E}"/>
                    </a:ext>
                  </a:extLst>
                </p14:cNvPr>
                <p14:cNvContentPartPr/>
                <p14:nvPr/>
              </p14:nvContentPartPr>
              <p14:xfrm>
                <a:off x="1812698" y="3192742"/>
                <a:ext cx="295920" cy="105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A2D75E-1B08-E9FE-8D55-71B33A02667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03698" y="3184102"/>
                  <a:ext cx="313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06B472F-7F32-BE20-EF3B-1254DD34FEC8}"/>
                    </a:ext>
                  </a:extLst>
                </p14:cNvPr>
                <p14:cNvContentPartPr/>
                <p14:nvPr/>
              </p14:nvContentPartPr>
              <p14:xfrm>
                <a:off x="2201138" y="3031822"/>
                <a:ext cx="151200" cy="203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06B472F-7F32-BE20-EF3B-1254DD34FE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2138" y="3023182"/>
                  <a:ext cx="168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5EEADD5-EA47-1072-F953-A7F97922D897}"/>
                    </a:ext>
                  </a:extLst>
                </p14:cNvPr>
                <p14:cNvContentPartPr/>
                <p14:nvPr/>
              </p14:nvContentPartPr>
              <p14:xfrm>
                <a:off x="2266658" y="3213622"/>
                <a:ext cx="115920" cy="56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5EEADD5-EA47-1072-F953-A7F97922D8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57658" y="3204622"/>
                  <a:ext cx="133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73C4AC2-6D88-27E5-73D1-18171E15E007}"/>
                    </a:ext>
                  </a:extLst>
                </p14:cNvPr>
                <p14:cNvContentPartPr/>
                <p14:nvPr/>
              </p14:nvContentPartPr>
              <p14:xfrm>
                <a:off x="2434778" y="3024982"/>
                <a:ext cx="282600" cy="210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73C4AC2-6D88-27E5-73D1-18171E15E0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25778" y="3016342"/>
                  <a:ext cx="300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68BB16B-4C8C-9130-C6D3-D5E4F4F29A7E}"/>
                    </a:ext>
                  </a:extLst>
                </p14:cNvPr>
                <p14:cNvContentPartPr/>
                <p14:nvPr/>
              </p14:nvContentPartPr>
              <p14:xfrm>
                <a:off x="2697218" y="3140542"/>
                <a:ext cx="160200" cy="92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68BB16B-4C8C-9130-C6D3-D5E4F4F29A7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88218" y="3131902"/>
                  <a:ext cx="177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998DCA2-118C-0312-4C45-18D1850C0ABF}"/>
                    </a:ext>
                  </a:extLst>
                </p14:cNvPr>
                <p14:cNvContentPartPr/>
                <p14:nvPr/>
              </p14:nvContentPartPr>
              <p14:xfrm>
                <a:off x="2853098" y="3088702"/>
                <a:ext cx="137160" cy="138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998DCA2-118C-0312-4C45-18D1850C0AB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44458" y="3080062"/>
                  <a:ext cx="154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3428E8-FB6B-8757-C230-17ED1B651AD6}"/>
                    </a:ext>
                  </a:extLst>
                </p14:cNvPr>
                <p14:cNvContentPartPr/>
                <p14:nvPr/>
              </p14:nvContentPartPr>
              <p14:xfrm>
                <a:off x="3064778" y="2984302"/>
                <a:ext cx="352440" cy="260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3428E8-FB6B-8757-C230-17ED1B651A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56138" y="2975662"/>
                  <a:ext cx="370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A4883BD-6B75-FF6B-863C-3DF38D3DC39D}"/>
                    </a:ext>
                  </a:extLst>
                </p14:cNvPr>
                <p14:cNvContentPartPr/>
                <p14:nvPr/>
              </p14:nvContentPartPr>
              <p14:xfrm>
                <a:off x="3293018" y="3130462"/>
                <a:ext cx="65520" cy="97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A4883BD-6B75-FF6B-863C-3DF38D3DC39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84018" y="3121462"/>
                  <a:ext cx="8316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AF6D6AB-D0C7-7088-650D-69630A1C2A18}"/>
                  </a:ext>
                </a:extLst>
              </p14:cNvPr>
              <p14:cNvContentPartPr/>
              <p14:nvPr/>
            </p14:nvContentPartPr>
            <p14:xfrm>
              <a:off x="6364898" y="5152942"/>
              <a:ext cx="1998000" cy="119988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AF6D6AB-D0C7-7088-650D-69630A1C2A1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355898" y="5143942"/>
                <a:ext cx="2015640" cy="12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1786E42A-CBC5-00C8-093A-4EA7D605D032}"/>
              </a:ext>
            </a:extLst>
          </p:cNvPr>
          <p:cNvGrpSpPr/>
          <p:nvPr/>
        </p:nvGrpSpPr>
        <p:grpSpPr>
          <a:xfrm>
            <a:off x="5605658" y="5100022"/>
            <a:ext cx="2786400" cy="1319400"/>
            <a:chOff x="5605658" y="5100022"/>
            <a:chExt cx="2786400" cy="13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498881C-5617-8204-596A-82CC68ABF2BA}"/>
                    </a:ext>
                  </a:extLst>
                </p14:cNvPr>
                <p14:cNvContentPartPr/>
                <p14:nvPr/>
              </p14:nvContentPartPr>
              <p14:xfrm>
                <a:off x="5765858" y="5370022"/>
                <a:ext cx="29160" cy="250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498881C-5617-8204-596A-82CC68ABF2B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57218" y="5361022"/>
                  <a:ext cx="46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25A9C89-6589-2791-1BDD-411A931580CE}"/>
                    </a:ext>
                  </a:extLst>
                </p14:cNvPr>
                <p14:cNvContentPartPr/>
                <p14:nvPr/>
              </p14:nvContentPartPr>
              <p14:xfrm>
                <a:off x="5605658" y="5253022"/>
                <a:ext cx="271440" cy="61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25A9C89-6589-2791-1BDD-411A931580C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96658" y="5244382"/>
                  <a:ext cx="289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80F60E9-6C1D-AB1B-3FF7-6522219A82B8}"/>
                    </a:ext>
                  </a:extLst>
                </p14:cNvPr>
                <p14:cNvContentPartPr/>
                <p14:nvPr/>
              </p14:nvContentPartPr>
              <p14:xfrm>
                <a:off x="5701418" y="5438782"/>
                <a:ext cx="131040" cy="35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80F60E9-6C1D-AB1B-3FF7-6522219A82B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92778" y="5430142"/>
                  <a:ext cx="148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5BC920-5C71-D96B-50B8-CB56DE73EA83}"/>
                    </a:ext>
                  </a:extLst>
                </p14:cNvPr>
                <p14:cNvContentPartPr/>
                <p14:nvPr/>
              </p14:nvContentPartPr>
              <p14:xfrm>
                <a:off x="5951258" y="5193262"/>
                <a:ext cx="354960" cy="363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5BC920-5C71-D96B-50B8-CB56DE73EA8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42618" y="5184622"/>
                  <a:ext cx="372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DAB54D5-A2F2-794B-945F-A480E2CA672F}"/>
                    </a:ext>
                  </a:extLst>
                </p14:cNvPr>
                <p14:cNvContentPartPr/>
                <p14:nvPr/>
              </p14:nvContentPartPr>
              <p14:xfrm>
                <a:off x="6358418" y="5174542"/>
                <a:ext cx="342360" cy="204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DAB54D5-A2F2-794B-945F-A480E2CA67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49778" y="5165542"/>
                  <a:ext cx="360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BDBADC8-51D0-6540-218A-857C35D8BD72}"/>
                    </a:ext>
                  </a:extLst>
                </p14:cNvPr>
                <p14:cNvContentPartPr/>
                <p14:nvPr/>
              </p14:nvContentPartPr>
              <p14:xfrm>
                <a:off x="5716538" y="6000742"/>
                <a:ext cx="185760" cy="76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BDBADC8-51D0-6540-218A-857C35D8BD7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07538" y="5991742"/>
                  <a:ext cx="20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B965FB-6F2D-D560-62D9-C67F70396CF5}"/>
                    </a:ext>
                  </a:extLst>
                </p14:cNvPr>
                <p14:cNvContentPartPr/>
                <p14:nvPr/>
              </p14:nvContentPartPr>
              <p14:xfrm>
                <a:off x="5847218" y="5881942"/>
                <a:ext cx="145800" cy="23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B965FB-6F2D-D560-62D9-C67F70396CF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8578" y="5873302"/>
                  <a:ext cx="163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DB938F6-4610-AE6E-CAAB-636AD1023974}"/>
                    </a:ext>
                  </a:extLst>
                </p14:cNvPr>
                <p14:cNvContentPartPr/>
                <p14:nvPr/>
              </p14:nvContentPartPr>
              <p14:xfrm>
                <a:off x="6088058" y="5742262"/>
                <a:ext cx="138600" cy="227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DB938F6-4610-AE6E-CAAB-636AD10239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79058" y="5733622"/>
                  <a:ext cx="156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D30083-38A1-D3BF-392F-C92FBCFAD1A0}"/>
                    </a:ext>
                  </a:extLst>
                </p14:cNvPr>
                <p14:cNvContentPartPr/>
                <p14:nvPr/>
              </p14:nvContentPartPr>
              <p14:xfrm>
                <a:off x="6275258" y="5615902"/>
                <a:ext cx="192240" cy="293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D30083-38A1-D3BF-392F-C92FBCFAD1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66258" y="5606902"/>
                  <a:ext cx="209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9341AD-838B-E99F-15E8-31E22D462500}"/>
                    </a:ext>
                  </a:extLst>
                </p14:cNvPr>
                <p14:cNvContentPartPr/>
                <p14:nvPr/>
              </p14:nvContentPartPr>
              <p14:xfrm>
                <a:off x="6481898" y="5463982"/>
                <a:ext cx="455400" cy="321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9341AD-838B-E99F-15E8-31E22D46250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72898" y="5455342"/>
                  <a:ext cx="4730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DF75B6F-3915-F084-EF28-07C4AFA92602}"/>
                    </a:ext>
                  </a:extLst>
                </p14:cNvPr>
                <p14:cNvContentPartPr/>
                <p14:nvPr/>
              </p14:nvContentPartPr>
              <p14:xfrm>
                <a:off x="6232418" y="6263902"/>
                <a:ext cx="157680" cy="99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DF75B6F-3915-F084-EF28-07C4AFA926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23778" y="6254902"/>
                  <a:ext cx="17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7A38DC8-3919-1B2D-1E50-01629C0F58E2}"/>
                    </a:ext>
                  </a:extLst>
                </p14:cNvPr>
                <p14:cNvContentPartPr/>
                <p14:nvPr/>
              </p14:nvContentPartPr>
              <p14:xfrm>
                <a:off x="6279938" y="6218182"/>
                <a:ext cx="154440" cy="166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7A38DC8-3919-1B2D-1E50-01629C0F58E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71298" y="6209542"/>
                  <a:ext cx="172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7284879-6CF6-49C4-56D3-197881C45112}"/>
                    </a:ext>
                  </a:extLst>
                </p14:cNvPr>
                <p14:cNvContentPartPr/>
                <p14:nvPr/>
              </p14:nvContentPartPr>
              <p14:xfrm>
                <a:off x="6605018" y="6083902"/>
                <a:ext cx="69840" cy="160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7284879-6CF6-49C4-56D3-197881C4511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6378" y="6074902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09BED4E-2AF5-3049-F041-94B0B692B3C1}"/>
                    </a:ext>
                  </a:extLst>
                </p14:cNvPr>
                <p14:cNvContentPartPr/>
                <p14:nvPr/>
              </p14:nvContentPartPr>
              <p14:xfrm>
                <a:off x="6487658" y="6011902"/>
                <a:ext cx="226440" cy="235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09BED4E-2AF5-3049-F041-94B0B692B3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78658" y="6003262"/>
                  <a:ext cx="244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ED9E9C-1FFB-432C-4086-D6525A6067B8}"/>
                    </a:ext>
                  </a:extLst>
                </p14:cNvPr>
                <p14:cNvContentPartPr/>
                <p14:nvPr/>
              </p14:nvContentPartPr>
              <p14:xfrm>
                <a:off x="6732098" y="5984182"/>
                <a:ext cx="285120" cy="207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ED9E9C-1FFB-432C-4086-D6525A6067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23098" y="5975182"/>
                  <a:ext cx="302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C5740A0-5938-1186-60D6-AD3465CDF3C7}"/>
                    </a:ext>
                  </a:extLst>
                </p14:cNvPr>
                <p14:cNvContentPartPr/>
                <p14:nvPr/>
              </p14:nvContentPartPr>
              <p14:xfrm>
                <a:off x="7002098" y="5750182"/>
                <a:ext cx="233280" cy="234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C5740A0-5938-1186-60D6-AD3465CDF3C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93098" y="5741182"/>
                  <a:ext cx="250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5CE656E-90B4-52BD-75F9-AE917F3504C6}"/>
                    </a:ext>
                  </a:extLst>
                </p14:cNvPr>
                <p14:cNvContentPartPr/>
                <p14:nvPr/>
              </p14:nvContentPartPr>
              <p14:xfrm>
                <a:off x="7311338" y="5597542"/>
                <a:ext cx="330840" cy="251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5CE656E-90B4-52BD-75F9-AE917F3504C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02338" y="5588542"/>
                  <a:ext cx="34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0C0B349-5806-F232-8BFD-539D03ED293D}"/>
                    </a:ext>
                  </a:extLst>
                </p14:cNvPr>
                <p14:cNvContentPartPr/>
                <p14:nvPr/>
              </p14:nvContentPartPr>
              <p14:xfrm>
                <a:off x="7652978" y="5512582"/>
                <a:ext cx="113760" cy="166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0C0B349-5806-F232-8BFD-539D03ED293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44338" y="5503942"/>
                  <a:ext cx="13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7ADBDB5-DAAE-62E5-8823-406B4EEC4E11}"/>
                    </a:ext>
                  </a:extLst>
                </p14:cNvPr>
                <p14:cNvContentPartPr/>
                <p14:nvPr/>
              </p14:nvContentPartPr>
              <p14:xfrm>
                <a:off x="7760618" y="5321422"/>
                <a:ext cx="322920" cy="275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7ADBDB5-DAAE-62E5-8823-406B4EEC4E1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751978" y="5312422"/>
                  <a:ext cx="340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C3AD94-2855-6BB1-7269-54BE785594CE}"/>
                    </a:ext>
                  </a:extLst>
                </p14:cNvPr>
                <p14:cNvContentPartPr/>
                <p14:nvPr/>
              </p14:nvContentPartPr>
              <p14:xfrm>
                <a:off x="7397018" y="5218102"/>
                <a:ext cx="538920" cy="10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C3AD94-2855-6BB1-7269-54BE785594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88378" y="5209102"/>
                  <a:ext cx="556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2F84BA4-7BF8-0E20-F89C-91299F37E06E}"/>
                    </a:ext>
                  </a:extLst>
                </p14:cNvPr>
                <p14:cNvContentPartPr/>
                <p14:nvPr/>
              </p14:nvContentPartPr>
              <p14:xfrm>
                <a:off x="6330338" y="5620942"/>
                <a:ext cx="1209600" cy="798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2F84BA4-7BF8-0E20-F89C-91299F37E06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21698" y="5612302"/>
                  <a:ext cx="12272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DBBA56B-0015-E262-C0F2-0866C82BB615}"/>
                    </a:ext>
                  </a:extLst>
                </p14:cNvPr>
                <p14:cNvContentPartPr/>
                <p14:nvPr/>
              </p14:nvContentPartPr>
              <p14:xfrm>
                <a:off x="7656938" y="5100022"/>
                <a:ext cx="735120" cy="592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DBBA56B-0015-E262-C0F2-0866C82BB61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48298" y="5091382"/>
                  <a:ext cx="752760" cy="61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09617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Breitbild</PresentationFormat>
  <Paragraphs>18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747</cp:revision>
  <dcterms:created xsi:type="dcterms:W3CDTF">2019-02-11T10:45:01Z</dcterms:created>
  <dcterms:modified xsi:type="dcterms:W3CDTF">2022-06-07T12:39:38Z</dcterms:modified>
</cp:coreProperties>
</file>